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257" r:id="rId3"/>
    <p:sldId id="297" r:id="rId4"/>
    <p:sldId id="298" r:id="rId5"/>
    <p:sldId id="258" r:id="rId6"/>
    <p:sldId id="299" r:id="rId7"/>
    <p:sldId id="296" r:id="rId8"/>
    <p:sldId id="300" r:id="rId9"/>
    <p:sldId id="259" r:id="rId10"/>
    <p:sldId id="260" r:id="rId11"/>
    <p:sldId id="262" r:id="rId12"/>
    <p:sldId id="303" r:id="rId13"/>
    <p:sldId id="304" r:id="rId14"/>
    <p:sldId id="263" r:id="rId15"/>
    <p:sldId id="301" r:id="rId16"/>
    <p:sldId id="302" r:id="rId17"/>
    <p:sldId id="266" r:id="rId18"/>
  </p:sldIdLst>
  <p:sldSz cx="9144000" cy="5143500" type="screen16x9"/>
  <p:notesSz cx="6858000" cy="9144000"/>
  <p:embeddedFontLst>
    <p:embeddedFont>
      <p:font typeface="Archivo Black" panose="020B0604020202020204" charset="0"/>
      <p:regular r:id="rId20"/>
    </p:embeddedFont>
    <p:embeddedFont>
      <p:font typeface="Bebas Neue" panose="020B0606020202050201" pitchFamily="3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Karla" pitchFamily="2" charset="0"/>
      <p:regular r:id="rId26"/>
      <p:bold r:id="rId27"/>
      <p:italic r:id="rId28"/>
      <p:boldItalic r:id="rId29"/>
    </p:embeddedFont>
    <p:embeddedFont>
      <p:font typeface="Raleway" pitchFamily="2" charset="0"/>
      <p:regular r:id="rId30"/>
      <p:bold r:id="rId31"/>
      <p:italic r:id="rId32"/>
      <p:boldItalic r:id="rId33"/>
    </p:embeddedFont>
    <p:embeddedFont>
      <p:font typeface="Tw Cen MT" panose="020B0602020104020603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jilasanthosh289@gmail.com" initials="r" lastIdx="1" clrIdx="0">
    <p:extLst>
      <p:ext uri="{19B8F6BF-5375-455C-9EA6-DF929625EA0E}">
        <p15:presenceInfo xmlns:p15="http://schemas.microsoft.com/office/powerpoint/2012/main" userId="60644db1bffc92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B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51CF9B-FF7D-4BFE-B41E-7D81A6935D3D}">
  <a:tblStyle styleId="{2B51CF9B-FF7D-4BFE-B41E-7D81A6935D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3F9465-AF32-471A-8204-5EA8848814D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1" name="Google Shape;3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6" name="Google Shape;429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7" name="Google Shape;429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7" name="Google Shape;4427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9" name="Google Shape;4389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0" name="Google Shape;4390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352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9" name="Google Shape;4389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0" name="Google Shape;4390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037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5" name="Google Shape;4435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6" name="Google Shape;4436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5" name="Google Shape;4435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6" name="Google Shape;4436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525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5" name="Google Shape;4435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6" name="Google Shape;4436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642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2" name="Google Shape;4832;g212f97afb56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3" name="Google Shape;4833;g212f97afb56_1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9" name="Google Shape;3249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8" name="Google Shape;3258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583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8" name="Google Shape;3258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845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8" name="Google Shape;3258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8" name="Google Shape;3258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002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8" name="Google Shape;3258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54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8" name="Google Shape;3258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514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g204fd32525d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1" name="Google Shape;3781;g204fd32525d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937050"/>
            <a:ext cx="4755300" cy="25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624600"/>
            <a:ext cx="47553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752250" y="-15300"/>
            <a:ext cx="3391800" cy="51741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/>
          <p:nvPr/>
        </p:nvSpPr>
        <p:spPr>
          <a:xfrm rot="-2446789">
            <a:off x="3894627" y="-714000"/>
            <a:ext cx="436665" cy="1259239"/>
          </a:xfrm>
          <a:custGeom>
            <a:avLst/>
            <a:gdLst/>
            <a:ahLst/>
            <a:cxnLst/>
            <a:rect l="l" t="t" r="r" b="b"/>
            <a:pathLst>
              <a:path w="12208" h="35205" extrusionOk="0">
                <a:moveTo>
                  <a:pt x="7085" y="1"/>
                </a:moveTo>
                <a:lnTo>
                  <a:pt x="2644" y="4013"/>
                </a:lnTo>
                <a:cubicBezTo>
                  <a:pt x="3539" y="4736"/>
                  <a:pt x="4312" y="5548"/>
                  <a:pt x="4942" y="6425"/>
                </a:cubicBezTo>
                <a:cubicBezTo>
                  <a:pt x="5434" y="7110"/>
                  <a:pt x="5694" y="7648"/>
                  <a:pt x="5737" y="8070"/>
                </a:cubicBezTo>
                <a:cubicBezTo>
                  <a:pt x="5837" y="9051"/>
                  <a:pt x="4921" y="10227"/>
                  <a:pt x="3863" y="11590"/>
                </a:cubicBezTo>
                <a:cubicBezTo>
                  <a:pt x="3248" y="12381"/>
                  <a:pt x="2612" y="13200"/>
                  <a:pt x="2074" y="14110"/>
                </a:cubicBezTo>
                <a:cubicBezTo>
                  <a:pt x="149" y="17376"/>
                  <a:pt x="1" y="21335"/>
                  <a:pt x="1676" y="24697"/>
                </a:cubicBezTo>
                <a:cubicBezTo>
                  <a:pt x="2129" y="25609"/>
                  <a:pt x="2671" y="26403"/>
                  <a:pt x="3194" y="27173"/>
                </a:cubicBezTo>
                <a:cubicBezTo>
                  <a:pt x="3585" y="27747"/>
                  <a:pt x="3953" y="28289"/>
                  <a:pt x="4239" y="28815"/>
                </a:cubicBezTo>
                <a:cubicBezTo>
                  <a:pt x="5112" y="30429"/>
                  <a:pt x="5361" y="32317"/>
                  <a:pt x="4941" y="34129"/>
                </a:cubicBezTo>
                <a:lnTo>
                  <a:pt x="11278" y="35205"/>
                </a:lnTo>
                <a:cubicBezTo>
                  <a:pt x="11962" y="32255"/>
                  <a:pt x="11546" y="29162"/>
                  <a:pt x="10104" y="26496"/>
                </a:cubicBezTo>
                <a:cubicBezTo>
                  <a:pt x="9691" y="25734"/>
                  <a:pt x="9227" y="25054"/>
                  <a:pt x="8779" y="24394"/>
                </a:cubicBezTo>
                <a:cubicBezTo>
                  <a:pt x="8336" y="23745"/>
                  <a:pt x="7917" y="23130"/>
                  <a:pt x="7621" y="22536"/>
                </a:cubicBezTo>
                <a:cubicBezTo>
                  <a:pt x="6695" y="20677"/>
                  <a:pt x="6782" y="18400"/>
                  <a:pt x="7844" y="16595"/>
                </a:cubicBezTo>
                <a:cubicBezTo>
                  <a:pt x="8207" y="15980"/>
                  <a:pt x="8712" y="15333"/>
                  <a:pt x="9244" y="14646"/>
                </a:cubicBezTo>
                <a:cubicBezTo>
                  <a:pt x="10574" y="12936"/>
                  <a:pt x="12207" y="10836"/>
                  <a:pt x="12207" y="8228"/>
                </a:cubicBezTo>
                <a:cubicBezTo>
                  <a:pt x="12207" y="8018"/>
                  <a:pt x="12196" y="7806"/>
                  <a:pt x="12175" y="7590"/>
                </a:cubicBezTo>
                <a:cubicBezTo>
                  <a:pt x="11997" y="5862"/>
                  <a:pt x="11104" y="4449"/>
                  <a:pt x="10451" y="3537"/>
                </a:cubicBezTo>
                <a:cubicBezTo>
                  <a:pt x="9524" y="2247"/>
                  <a:pt x="8392" y="1058"/>
                  <a:pt x="70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834422" y="-779890"/>
            <a:ext cx="2010828" cy="2198323"/>
            <a:chOff x="-256747" y="-222990"/>
            <a:chExt cx="2010828" cy="2198323"/>
          </a:xfrm>
        </p:grpSpPr>
        <p:sp>
          <p:nvSpPr>
            <p:cNvPr id="14" name="Google Shape;14;p2"/>
            <p:cNvSpPr/>
            <p:nvPr/>
          </p:nvSpPr>
          <p:spPr>
            <a:xfrm>
              <a:off x="945593" y="881540"/>
              <a:ext cx="9653" cy="5467"/>
            </a:xfrm>
            <a:custGeom>
              <a:avLst/>
              <a:gdLst/>
              <a:ahLst/>
              <a:cxnLst/>
              <a:rect l="l" t="t" r="r" b="b"/>
              <a:pathLst>
                <a:path w="196" h="111" extrusionOk="0">
                  <a:moveTo>
                    <a:pt x="1" y="0"/>
                  </a:moveTo>
                  <a:lnTo>
                    <a:pt x="91" y="110"/>
                  </a:lnTo>
                  <a:lnTo>
                    <a:pt x="195" y="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947760" y="890159"/>
              <a:ext cx="32653" cy="30929"/>
            </a:xfrm>
            <a:custGeom>
              <a:avLst/>
              <a:gdLst/>
              <a:ahLst/>
              <a:cxnLst/>
              <a:rect l="l" t="t" r="r" b="b"/>
              <a:pathLst>
                <a:path w="663" h="628" extrusionOk="0">
                  <a:moveTo>
                    <a:pt x="238" y="0"/>
                  </a:moveTo>
                  <a:cubicBezTo>
                    <a:pt x="128" y="0"/>
                    <a:pt x="26" y="21"/>
                    <a:pt x="1" y="95"/>
                  </a:cubicBezTo>
                  <a:cubicBezTo>
                    <a:pt x="88" y="132"/>
                    <a:pt x="277" y="89"/>
                    <a:pt x="367" y="199"/>
                  </a:cubicBezTo>
                  <a:cubicBezTo>
                    <a:pt x="338" y="214"/>
                    <a:pt x="309" y="219"/>
                    <a:pt x="278" y="219"/>
                  </a:cubicBezTo>
                  <a:cubicBezTo>
                    <a:pt x="234" y="219"/>
                    <a:pt x="188" y="210"/>
                    <a:pt x="140" y="210"/>
                  </a:cubicBezTo>
                  <a:cubicBezTo>
                    <a:pt x="99" y="210"/>
                    <a:pt x="56" y="216"/>
                    <a:pt x="13" y="242"/>
                  </a:cubicBezTo>
                  <a:cubicBezTo>
                    <a:pt x="65" y="330"/>
                    <a:pt x="102" y="345"/>
                    <a:pt x="140" y="345"/>
                  </a:cubicBezTo>
                  <a:cubicBezTo>
                    <a:pt x="160" y="345"/>
                    <a:pt x="181" y="341"/>
                    <a:pt x="204" y="341"/>
                  </a:cubicBezTo>
                  <a:cubicBezTo>
                    <a:pt x="243" y="341"/>
                    <a:pt x="289" y="353"/>
                    <a:pt x="354" y="415"/>
                  </a:cubicBezTo>
                  <a:lnTo>
                    <a:pt x="254" y="546"/>
                  </a:lnTo>
                  <a:lnTo>
                    <a:pt x="479" y="627"/>
                  </a:lnTo>
                  <a:cubicBezTo>
                    <a:pt x="564" y="249"/>
                    <a:pt x="662" y="436"/>
                    <a:pt x="491" y="24"/>
                  </a:cubicBezTo>
                  <a:cubicBezTo>
                    <a:pt x="429" y="15"/>
                    <a:pt x="331" y="0"/>
                    <a:pt x="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75044" y="909366"/>
              <a:ext cx="9456" cy="6304"/>
            </a:xfrm>
            <a:custGeom>
              <a:avLst/>
              <a:gdLst/>
              <a:ahLst/>
              <a:cxnLst/>
              <a:rect l="l" t="t" r="r" b="b"/>
              <a:pathLst>
                <a:path w="192" h="128" extrusionOk="0">
                  <a:moveTo>
                    <a:pt x="129" y="0"/>
                  </a:moveTo>
                  <a:lnTo>
                    <a:pt x="129" y="0"/>
                  </a:lnTo>
                  <a:cubicBezTo>
                    <a:pt x="79" y="43"/>
                    <a:pt x="25" y="83"/>
                    <a:pt x="0" y="127"/>
                  </a:cubicBezTo>
                  <a:cubicBezTo>
                    <a:pt x="54" y="87"/>
                    <a:pt x="191" y="83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84648" y="911533"/>
              <a:ext cx="13298" cy="6797"/>
            </a:xfrm>
            <a:custGeom>
              <a:avLst/>
              <a:gdLst/>
              <a:ahLst/>
              <a:cxnLst/>
              <a:rect l="l" t="t" r="r" b="b"/>
              <a:pathLst>
                <a:path w="270" h="138" extrusionOk="0">
                  <a:moveTo>
                    <a:pt x="75" y="0"/>
                  </a:moveTo>
                  <a:lnTo>
                    <a:pt x="75" y="0"/>
                  </a:lnTo>
                  <a:cubicBezTo>
                    <a:pt x="193" y="91"/>
                    <a:pt x="0" y="112"/>
                    <a:pt x="2" y="137"/>
                  </a:cubicBezTo>
                  <a:lnTo>
                    <a:pt x="270" y="2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13410" y="927687"/>
              <a:ext cx="3448" cy="1477"/>
            </a:xfrm>
            <a:custGeom>
              <a:avLst/>
              <a:gdLst/>
              <a:ahLst/>
              <a:cxnLst/>
              <a:rect l="l" t="t" r="r" b="b"/>
              <a:pathLst>
                <a:path w="70" h="30" extrusionOk="0">
                  <a:moveTo>
                    <a:pt x="49" y="0"/>
                  </a:moveTo>
                  <a:cubicBezTo>
                    <a:pt x="36" y="0"/>
                    <a:pt x="19" y="7"/>
                    <a:pt x="0" y="12"/>
                  </a:cubicBezTo>
                  <a:cubicBezTo>
                    <a:pt x="23" y="20"/>
                    <a:pt x="47" y="25"/>
                    <a:pt x="70" y="29"/>
                  </a:cubicBezTo>
                  <a:cubicBezTo>
                    <a:pt x="70" y="7"/>
                    <a:pt x="61" y="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96222" y="926948"/>
              <a:ext cx="30436" cy="12214"/>
            </a:xfrm>
            <a:custGeom>
              <a:avLst/>
              <a:gdLst/>
              <a:ahLst/>
              <a:cxnLst/>
              <a:rect l="l" t="t" r="r" b="b"/>
              <a:pathLst>
                <a:path w="618" h="248" extrusionOk="0">
                  <a:moveTo>
                    <a:pt x="37" y="1"/>
                  </a:moveTo>
                  <a:cubicBezTo>
                    <a:pt x="26" y="1"/>
                    <a:pt x="14" y="2"/>
                    <a:pt x="0" y="4"/>
                  </a:cubicBezTo>
                  <a:lnTo>
                    <a:pt x="70" y="210"/>
                  </a:lnTo>
                  <a:cubicBezTo>
                    <a:pt x="123" y="237"/>
                    <a:pt x="179" y="247"/>
                    <a:pt x="235" y="247"/>
                  </a:cubicBezTo>
                  <a:cubicBezTo>
                    <a:pt x="388" y="247"/>
                    <a:pt x="538" y="170"/>
                    <a:pt x="617" y="162"/>
                  </a:cubicBezTo>
                  <a:cubicBezTo>
                    <a:pt x="610" y="60"/>
                    <a:pt x="521" y="61"/>
                    <a:pt x="419" y="44"/>
                  </a:cubicBezTo>
                  <a:lnTo>
                    <a:pt x="419" y="44"/>
                  </a:lnTo>
                  <a:cubicBezTo>
                    <a:pt x="419" y="48"/>
                    <a:pt x="421" y="54"/>
                    <a:pt x="419" y="61"/>
                  </a:cubicBezTo>
                  <a:cubicBezTo>
                    <a:pt x="443" y="133"/>
                    <a:pt x="374" y="205"/>
                    <a:pt x="300" y="205"/>
                  </a:cubicBezTo>
                  <a:cubicBezTo>
                    <a:pt x="267" y="205"/>
                    <a:pt x="233" y="190"/>
                    <a:pt x="205" y="156"/>
                  </a:cubicBezTo>
                  <a:cubicBezTo>
                    <a:pt x="76" y="115"/>
                    <a:pt x="149" y="1"/>
                    <a:pt x="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09766" y="926653"/>
              <a:ext cx="3694" cy="1872"/>
            </a:xfrm>
            <a:custGeom>
              <a:avLst/>
              <a:gdLst/>
              <a:ahLst/>
              <a:cxnLst/>
              <a:rect l="l" t="t" r="r" b="b"/>
              <a:pathLst>
                <a:path w="75" h="38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9"/>
                    <a:pt x="27" y="37"/>
                    <a:pt x="46" y="37"/>
                  </a:cubicBezTo>
                  <a:cubicBezTo>
                    <a:pt x="55" y="37"/>
                    <a:pt x="65" y="35"/>
                    <a:pt x="74" y="33"/>
                  </a:cubicBezTo>
                  <a:cubicBezTo>
                    <a:pt x="49" y="25"/>
                    <a:pt x="24" y="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95926" y="918822"/>
              <a:ext cx="5270" cy="3497"/>
            </a:xfrm>
            <a:custGeom>
              <a:avLst/>
              <a:gdLst/>
              <a:ahLst/>
              <a:cxnLst/>
              <a:rect l="l" t="t" r="r" b="b"/>
              <a:pathLst>
                <a:path w="107" h="71" extrusionOk="0">
                  <a:moveTo>
                    <a:pt x="24" y="1"/>
                  </a:moveTo>
                  <a:lnTo>
                    <a:pt x="0" y="70"/>
                  </a:lnTo>
                  <a:lnTo>
                    <a:pt x="107" y="11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027249" y="942216"/>
              <a:ext cx="22655" cy="24526"/>
            </a:xfrm>
            <a:custGeom>
              <a:avLst/>
              <a:gdLst/>
              <a:ahLst/>
              <a:cxnLst/>
              <a:rect l="l" t="t" r="r" b="b"/>
              <a:pathLst>
                <a:path w="460" h="498" extrusionOk="0">
                  <a:moveTo>
                    <a:pt x="60" y="1"/>
                  </a:moveTo>
                  <a:cubicBezTo>
                    <a:pt x="40" y="1"/>
                    <a:pt x="20" y="9"/>
                    <a:pt x="1" y="29"/>
                  </a:cubicBezTo>
                  <a:cubicBezTo>
                    <a:pt x="174" y="126"/>
                    <a:pt x="217" y="355"/>
                    <a:pt x="113" y="442"/>
                  </a:cubicBezTo>
                  <a:lnTo>
                    <a:pt x="338" y="498"/>
                  </a:lnTo>
                  <a:cubicBezTo>
                    <a:pt x="444" y="461"/>
                    <a:pt x="460" y="262"/>
                    <a:pt x="419" y="106"/>
                  </a:cubicBezTo>
                  <a:lnTo>
                    <a:pt x="419" y="106"/>
                  </a:lnTo>
                  <a:cubicBezTo>
                    <a:pt x="390" y="141"/>
                    <a:pt x="361" y="155"/>
                    <a:pt x="333" y="155"/>
                  </a:cubicBezTo>
                  <a:cubicBezTo>
                    <a:pt x="237" y="155"/>
                    <a:pt x="146" y="1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50545" y="983290"/>
              <a:ext cx="3152" cy="542"/>
            </a:xfrm>
            <a:custGeom>
              <a:avLst/>
              <a:gdLst/>
              <a:ahLst/>
              <a:cxnLst/>
              <a:rect l="l" t="t" r="r" b="b"/>
              <a:pathLst>
                <a:path w="64" h="11" extrusionOk="0">
                  <a:moveTo>
                    <a:pt x="55" y="2"/>
                  </a:moveTo>
                  <a:cubicBezTo>
                    <a:pt x="58" y="2"/>
                    <a:pt x="61" y="3"/>
                    <a:pt x="64" y="3"/>
                  </a:cubicBezTo>
                  <a:cubicBezTo>
                    <a:pt x="61" y="2"/>
                    <a:pt x="58" y="2"/>
                    <a:pt x="55" y="2"/>
                  </a:cubicBezTo>
                  <a:close/>
                  <a:moveTo>
                    <a:pt x="34" y="0"/>
                  </a:moveTo>
                  <a:cubicBezTo>
                    <a:pt x="21" y="0"/>
                    <a:pt x="9" y="3"/>
                    <a:pt x="0" y="11"/>
                  </a:cubicBezTo>
                  <a:cubicBezTo>
                    <a:pt x="15" y="4"/>
                    <a:pt x="29" y="1"/>
                    <a:pt x="44" y="1"/>
                  </a:cubicBezTo>
                  <a:cubicBezTo>
                    <a:pt x="47" y="1"/>
                    <a:pt x="51" y="1"/>
                    <a:pt x="55" y="2"/>
                  </a:cubicBezTo>
                  <a:lnTo>
                    <a:pt x="55" y="2"/>
                  </a:lnTo>
                  <a:cubicBezTo>
                    <a:pt x="48" y="1"/>
                    <a:pt x="41" y="0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52613" y="963295"/>
              <a:ext cx="55012" cy="44817"/>
            </a:xfrm>
            <a:custGeom>
              <a:avLst/>
              <a:gdLst/>
              <a:ahLst/>
              <a:cxnLst/>
              <a:rect l="l" t="t" r="r" b="b"/>
              <a:pathLst>
                <a:path w="1117" h="910" extrusionOk="0">
                  <a:moveTo>
                    <a:pt x="66" y="0"/>
                  </a:moveTo>
                  <a:lnTo>
                    <a:pt x="1" y="245"/>
                  </a:lnTo>
                  <a:cubicBezTo>
                    <a:pt x="10" y="273"/>
                    <a:pt x="32" y="281"/>
                    <a:pt x="58" y="281"/>
                  </a:cubicBezTo>
                  <a:cubicBezTo>
                    <a:pt x="93" y="281"/>
                    <a:pt x="136" y="266"/>
                    <a:pt x="167" y="266"/>
                  </a:cubicBezTo>
                  <a:cubicBezTo>
                    <a:pt x="199" y="266"/>
                    <a:pt x="218" y="282"/>
                    <a:pt x="201" y="347"/>
                  </a:cubicBezTo>
                  <a:cubicBezTo>
                    <a:pt x="183" y="407"/>
                    <a:pt x="148" y="422"/>
                    <a:pt x="109" y="422"/>
                  </a:cubicBezTo>
                  <a:cubicBezTo>
                    <a:pt x="80" y="422"/>
                    <a:pt x="50" y="414"/>
                    <a:pt x="24" y="409"/>
                  </a:cubicBezTo>
                  <a:lnTo>
                    <a:pt x="24" y="409"/>
                  </a:lnTo>
                  <a:cubicBezTo>
                    <a:pt x="164" y="442"/>
                    <a:pt x="240" y="766"/>
                    <a:pt x="488" y="881"/>
                  </a:cubicBezTo>
                  <a:cubicBezTo>
                    <a:pt x="528" y="901"/>
                    <a:pt x="564" y="909"/>
                    <a:pt x="599" y="909"/>
                  </a:cubicBezTo>
                  <a:cubicBezTo>
                    <a:pt x="794" y="909"/>
                    <a:pt x="927" y="647"/>
                    <a:pt x="1117" y="644"/>
                  </a:cubicBezTo>
                  <a:lnTo>
                    <a:pt x="552" y="586"/>
                  </a:lnTo>
                  <a:cubicBezTo>
                    <a:pt x="617" y="554"/>
                    <a:pt x="645" y="499"/>
                    <a:pt x="713" y="499"/>
                  </a:cubicBezTo>
                  <a:cubicBezTo>
                    <a:pt x="729" y="499"/>
                    <a:pt x="748" y="502"/>
                    <a:pt x="770" y="509"/>
                  </a:cubicBezTo>
                  <a:cubicBezTo>
                    <a:pt x="592" y="365"/>
                    <a:pt x="488" y="478"/>
                    <a:pt x="342" y="363"/>
                  </a:cubicBezTo>
                  <a:cubicBezTo>
                    <a:pt x="358" y="309"/>
                    <a:pt x="384" y="291"/>
                    <a:pt x="413" y="291"/>
                  </a:cubicBezTo>
                  <a:cubicBezTo>
                    <a:pt x="475" y="291"/>
                    <a:pt x="554" y="368"/>
                    <a:pt x="601" y="368"/>
                  </a:cubicBezTo>
                  <a:cubicBezTo>
                    <a:pt x="624" y="368"/>
                    <a:pt x="640" y="349"/>
                    <a:pt x="643" y="293"/>
                  </a:cubicBezTo>
                  <a:cubicBezTo>
                    <a:pt x="564" y="252"/>
                    <a:pt x="458" y="195"/>
                    <a:pt x="341" y="195"/>
                  </a:cubicBezTo>
                  <a:cubicBezTo>
                    <a:pt x="285" y="195"/>
                    <a:pt x="226" y="208"/>
                    <a:pt x="166" y="241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00484" y="1005748"/>
              <a:ext cx="2413" cy="6107"/>
            </a:xfrm>
            <a:custGeom>
              <a:avLst/>
              <a:gdLst/>
              <a:ahLst/>
              <a:cxnLst/>
              <a:rect l="l" t="t" r="r" b="b"/>
              <a:pathLst>
                <a:path w="49" h="124" extrusionOk="0">
                  <a:moveTo>
                    <a:pt x="48" y="0"/>
                  </a:moveTo>
                  <a:lnTo>
                    <a:pt x="21" y="23"/>
                  </a:lnTo>
                  <a:lnTo>
                    <a:pt x="0" y="12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111122" y="1000676"/>
              <a:ext cx="46197" cy="36347"/>
            </a:xfrm>
            <a:custGeom>
              <a:avLst/>
              <a:gdLst/>
              <a:ahLst/>
              <a:cxnLst/>
              <a:rect l="l" t="t" r="r" b="b"/>
              <a:pathLst>
                <a:path w="938" h="738" extrusionOk="0">
                  <a:moveTo>
                    <a:pt x="151" y="1"/>
                  </a:moveTo>
                  <a:cubicBezTo>
                    <a:pt x="129" y="55"/>
                    <a:pt x="18" y="101"/>
                    <a:pt x="4" y="147"/>
                  </a:cubicBezTo>
                  <a:cubicBezTo>
                    <a:pt x="0" y="271"/>
                    <a:pt x="77" y="299"/>
                    <a:pt x="172" y="299"/>
                  </a:cubicBezTo>
                  <a:cubicBezTo>
                    <a:pt x="251" y="299"/>
                    <a:pt x="342" y="281"/>
                    <a:pt x="413" y="281"/>
                  </a:cubicBezTo>
                  <a:cubicBezTo>
                    <a:pt x="434" y="281"/>
                    <a:pt x="452" y="282"/>
                    <a:pt x="469" y="286"/>
                  </a:cubicBezTo>
                  <a:cubicBezTo>
                    <a:pt x="754" y="558"/>
                    <a:pt x="394" y="383"/>
                    <a:pt x="421" y="641"/>
                  </a:cubicBezTo>
                  <a:cubicBezTo>
                    <a:pt x="328" y="583"/>
                    <a:pt x="351" y="535"/>
                    <a:pt x="230" y="446"/>
                  </a:cubicBezTo>
                  <a:lnTo>
                    <a:pt x="230" y="446"/>
                  </a:lnTo>
                  <a:cubicBezTo>
                    <a:pt x="296" y="730"/>
                    <a:pt x="575" y="736"/>
                    <a:pt x="759" y="736"/>
                  </a:cubicBezTo>
                  <a:cubicBezTo>
                    <a:pt x="767" y="736"/>
                    <a:pt x="775" y="736"/>
                    <a:pt x="783" y="736"/>
                  </a:cubicBezTo>
                  <a:cubicBezTo>
                    <a:pt x="810" y="736"/>
                    <a:pt x="834" y="736"/>
                    <a:pt x="854" y="737"/>
                  </a:cubicBezTo>
                  <a:cubicBezTo>
                    <a:pt x="823" y="697"/>
                    <a:pt x="847" y="629"/>
                    <a:pt x="764" y="608"/>
                  </a:cubicBezTo>
                  <a:lnTo>
                    <a:pt x="764" y="608"/>
                  </a:lnTo>
                  <a:lnTo>
                    <a:pt x="937" y="612"/>
                  </a:lnTo>
                  <a:cubicBezTo>
                    <a:pt x="870" y="377"/>
                    <a:pt x="773" y="279"/>
                    <a:pt x="453" y="132"/>
                  </a:cubicBezTo>
                  <a:lnTo>
                    <a:pt x="145" y="134"/>
                  </a:lnTo>
                  <a:cubicBezTo>
                    <a:pt x="131" y="101"/>
                    <a:pt x="143" y="49"/>
                    <a:pt x="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13092" y="995357"/>
              <a:ext cx="5664" cy="5220"/>
            </a:xfrm>
            <a:custGeom>
              <a:avLst/>
              <a:gdLst/>
              <a:ahLst/>
              <a:cxnLst/>
              <a:rect l="l" t="t" r="r" b="b"/>
              <a:pathLst>
                <a:path w="115" h="106" extrusionOk="0">
                  <a:moveTo>
                    <a:pt x="43" y="0"/>
                  </a:moveTo>
                  <a:cubicBezTo>
                    <a:pt x="31" y="0"/>
                    <a:pt x="17" y="2"/>
                    <a:pt x="1" y="5"/>
                  </a:cubicBezTo>
                  <a:cubicBezTo>
                    <a:pt x="80" y="34"/>
                    <a:pt x="109" y="62"/>
                    <a:pt x="112" y="89"/>
                  </a:cubicBezTo>
                  <a:lnTo>
                    <a:pt x="112" y="89"/>
                  </a:lnTo>
                  <a:cubicBezTo>
                    <a:pt x="114" y="40"/>
                    <a:pt x="105" y="0"/>
                    <a:pt x="43" y="0"/>
                  </a:cubicBezTo>
                  <a:close/>
                  <a:moveTo>
                    <a:pt x="112" y="89"/>
                  </a:moveTo>
                  <a:lnTo>
                    <a:pt x="112" y="89"/>
                  </a:lnTo>
                  <a:cubicBezTo>
                    <a:pt x="111" y="94"/>
                    <a:pt x="111" y="100"/>
                    <a:pt x="111" y="105"/>
                  </a:cubicBezTo>
                  <a:cubicBezTo>
                    <a:pt x="112" y="100"/>
                    <a:pt x="112" y="94"/>
                    <a:pt x="112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153182" y="1036973"/>
              <a:ext cx="3842" cy="1477"/>
            </a:xfrm>
            <a:custGeom>
              <a:avLst/>
              <a:gdLst/>
              <a:ahLst/>
              <a:cxnLst/>
              <a:rect l="l" t="t" r="r" b="b"/>
              <a:pathLst>
                <a:path w="78" h="30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16"/>
                    <a:pt x="35" y="29"/>
                    <a:pt x="77" y="29"/>
                  </a:cubicBezTo>
                  <a:cubicBezTo>
                    <a:pt x="70" y="10"/>
                    <a:pt x="4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156038" y="1021558"/>
              <a:ext cx="7732" cy="6698"/>
            </a:xfrm>
            <a:custGeom>
              <a:avLst/>
              <a:gdLst/>
              <a:ahLst/>
              <a:cxnLst/>
              <a:rect l="l" t="t" r="r" b="b"/>
              <a:pathLst>
                <a:path w="157" h="136" extrusionOk="0">
                  <a:moveTo>
                    <a:pt x="65" y="0"/>
                  </a:moveTo>
                  <a:cubicBezTo>
                    <a:pt x="37" y="0"/>
                    <a:pt x="10" y="7"/>
                    <a:pt x="0" y="34"/>
                  </a:cubicBezTo>
                  <a:lnTo>
                    <a:pt x="156" y="136"/>
                  </a:lnTo>
                  <a:lnTo>
                    <a:pt x="135" y="7"/>
                  </a:lnTo>
                  <a:cubicBezTo>
                    <a:pt x="122" y="7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158698" y="842140"/>
              <a:ext cx="135634" cy="216454"/>
            </a:xfrm>
            <a:custGeom>
              <a:avLst/>
              <a:gdLst/>
              <a:ahLst/>
              <a:cxnLst/>
              <a:rect l="l" t="t" r="r" b="b"/>
              <a:pathLst>
                <a:path w="2754" h="4395" extrusionOk="0">
                  <a:moveTo>
                    <a:pt x="357" y="0"/>
                  </a:moveTo>
                  <a:lnTo>
                    <a:pt x="357" y="0"/>
                  </a:lnTo>
                  <a:cubicBezTo>
                    <a:pt x="314" y="79"/>
                    <a:pt x="338" y="158"/>
                    <a:pt x="463" y="237"/>
                  </a:cubicBezTo>
                  <a:cubicBezTo>
                    <a:pt x="442" y="255"/>
                    <a:pt x="420" y="262"/>
                    <a:pt x="396" y="262"/>
                  </a:cubicBezTo>
                  <a:cubicBezTo>
                    <a:pt x="313" y="262"/>
                    <a:pt x="216" y="179"/>
                    <a:pt x="127" y="177"/>
                  </a:cubicBezTo>
                  <a:lnTo>
                    <a:pt x="127" y="177"/>
                  </a:lnTo>
                  <a:cubicBezTo>
                    <a:pt x="230" y="355"/>
                    <a:pt x="37" y="283"/>
                    <a:pt x="0" y="401"/>
                  </a:cubicBezTo>
                  <a:cubicBezTo>
                    <a:pt x="152" y="542"/>
                    <a:pt x="328" y="484"/>
                    <a:pt x="476" y="656"/>
                  </a:cubicBezTo>
                  <a:cubicBezTo>
                    <a:pt x="446" y="673"/>
                    <a:pt x="413" y="715"/>
                    <a:pt x="407" y="765"/>
                  </a:cubicBezTo>
                  <a:cubicBezTo>
                    <a:pt x="658" y="883"/>
                    <a:pt x="1072" y="1122"/>
                    <a:pt x="1170" y="1386"/>
                  </a:cubicBezTo>
                  <a:cubicBezTo>
                    <a:pt x="1305" y="1600"/>
                    <a:pt x="1473" y="1701"/>
                    <a:pt x="1687" y="1888"/>
                  </a:cubicBezTo>
                  <a:cubicBezTo>
                    <a:pt x="1932" y="2265"/>
                    <a:pt x="2204" y="2657"/>
                    <a:pt x="2316" y="3089"/>
                  </a:cubicBezTo>
                  <a:cubicBezTo>
                    <a:pt x="2366" y="3301"/>
                    <a:pt x="2368" y="3530"/>
                    <a:pt x="2269" y="3712"/>
                  </a:cubicBezTo>
                  <a:cubicBezTo>
                    <a:pt x="2175" y="3893"/>
                    <a:pt x="1974" y="3993"/>
                    <a:pt x="1757" y="4005"/>
                  </a:cubicBezTo>
                  <a:cubicBezTo>
                    <a:pt x="1735" y="4093"/>
                    <a:pt x="1705" y="4184"/>
                    <a:pt x="1666" y="4271"/>
                  </a:cubicBezTo>
                  <a:cubicBezTo>
                    <a:pt x="1604" y="4155"/>
                    <a:pt x="1421" y="4278"/>
                    <a:pt x="1448" y="4116"/>
                  </a:cubicBezTo>
                  <a:lnTo>
                    <a:pt x="1448" y="4116"/>
                  </a:lnTo>
                  <a:cubicBezTo>
                    <a:pt x="1467" y="4129"/>
                    <a:pt x="1485" y="4133"/>
                    <a:pt x="1504" y="4133"/>
                  </a:cubicBezTo>
                  <a:cubicBezTo>
                    <a:pt x="1538" y="4133"/>
                    <a:pt x="1572" y="4119"/>
                    <a:pt x="1612" y="4116"/>
                  </a:cubicBezTo>
                  <a:cubicBezTo>
                    <a:pt x="1519" y="4028"/>
                    <a:pt x="1418" y="4017"/>
                    <a:pt x="1307" y="4017"/>
                  </a:cubicBezTo>
                  <a:cubicBezTo>
                    <a:pt x="1287" y="4017"/>
                    <a:pt x="1266" y="4018"/>
                    <a:pt x="1246" y="4018"/>
                  </a:cubicBezTo>
                  <a:cubicBezTo>
                    <a:pt x="1220" y="4019"/>
                    <a:pt x="1195" y="4019"/>
                    <a:pt x="1169" y="4019"/>
                  </a:cubicBezTo>
                  <a:cubicBezTo>
                    <a:pt x="1055" y="4019"/>
                    <a:pt x="938" y="4008"/>
                    <a:pt x="848" y="3949"/>
                  </a:cubicBezTo>
                  <a:lnTo>
                    <a:pt x="848" y="3949"/>
                  </a:lnTo>
                  <a:cubicBezTo>
                    <a:pt x="864" y="3999"/>
                    <a:pt x="850" y="4217"/>
                    <a:pt x="764" y="4230"/>
                  </a:cubicBezTo>
                  <a:cubicBezTo>
                    <a:pt x="860" y="3978"/>
                    <a:pt x="465" y="4136"/>
                    <a:pt x="503" y="3812"/>
                  </a:cubicBezTo>
                  <a:cubicBezTo>
                    <a:pt x="465" y="3781"/>
                    <a:pt x="438" y="3769"/>
                    <a:pt x="418" y="3769"/>
                  </a:cubicBezTo>
                  <a:cubicBezTo>
                    <a:pt x="346" y="3769"/>
                    <a:pt x="356" y="3917"/>
                    <a:pt x="269" y="3917"/>
                  </a:cubicBezTo>
                  <a:cubicBezTo>
                    <a:pt x="246" y="3917"/>
                    <a:pt x="217" y="3907"/>
                    <a:pt x="179" y="3883"/>
                  </a:cubicBezTo>
                  <a:lnTo>
                    <a:pt x="179" y="3883"/>
                  </a:lnTo>
                  <a:cubicBezTo>
                    <a:pt x="91" y="4016"/>
                    <a:pt x="388" y="4059"/>
                    <a:pt x="392" y="4188"/>
                  </a:cubicBezTo>
                  <a:cubicBezTo>
                    <a:pt x="370" y="4201"/>
                    <a:pt x="350" y="4207"/>
                    <a:pt x="331" y="4207"/>
                  </a:cubicBezTo>
                  <a:cubicBezTo>
                    <a:pt x="265" y="4207"/>
                    <a:pt x="215" y="4139"/>
                    <a:pt x="174" y="4139"/>
                  </a:cubicBezTo>
                  <a:cubicBezTo>
                    <a:pt x="155" y="4139"/>
                    <a:pt x="139" y="4154"/>
                    <a:pt x="124" y="4195"/>
                  </a:cubicBezTo>
                  <a:cubicBezTo>
                    <a:pt x="314" y="4321"/>
                    <a:pt x="643" y="4394"/>
                    <a:pt x="1010" y="4394"/>
                  </a:cubicBezTo>
                  <a:cubicBezTo>
                    <a:pt x="1014" y="4394"/>
                    <a:pt x="1019" y="4394"/>
                    <a:pt x="1024" y="4394"/>
                  </a:cubicBezTo>
                  <a:cubicBezTo>
                    <a:pt x="1400" y="4390"/>
                    <a:pt x="1801" y="4282"/>
                    <a:pt x="2071" y="4087"/>
                  </a:cubicBezTo>
                  <a:cubicBezTo>
                    <a:pt x="2075" y="4143"/>
                    <a:pt x="2075" y="4201"/>
                    <a:pt x="2071" y="4259"/>
                  </a:cubicBezTo>
                  <a:cubicBezTo>
                    <a:pt x="2231" y="4136"/>
                    <a:pt x="2404" y="3951"/>
                    <a:pt x="2501" y="3737"/>
                  </a:cubicBezTo>
                  <a:cubicBezTo>
                    <a:pt x="2599" y="3526"/>
                    <a:pt x="2653" y="3307"/>
                    <a:pt x="2753" y="3135"/>
                  </a:cubicBezTo>
                  <a:lnTo>
                    <a:pt x="2753" y="3135"/>
                  </a:lnTo>
                  <a:cubicBezTo>
                    <a:pt x="2745" y="3141"/>
                    <a:pt x="2737" y="3143"/>
                    <a:pt x="2731" y="3143"/>
                  </a:cubicBezTo>
                  <a:cubicBezTo>
                    <a:pt x="2685" y="3143"/>
                    <a:pt x="2680" y="3018"/>
                    <a:pt x="2642" y="2902"/>
                  </a:cubicBezTo>
                  <a:cubicBezTo>
                    <a:pt x="2609" y="2798"/>
                    <a:pt x="2555" y="2704"/>
                    <a:pt x="2466" y="2704"/>
                  </a:cubicBezTo>
                  <a:cubicBezTo>
                    <a:pt x="2439" y="2704"/>
                    <a:pt x="2409" y="2713"/>
                    <a:pt x="2375" y="2732"/>
                  </a:cubicBezTo>
                  <a:cubicBezTo>
                    <a:pt x="2414" y="2626"/>
                    <a:pt x="2389" y="2605"/>
                    <a:pt x="2360" y="2481"/>
                  </a:cubicBezTo>
                  <a:lnTo>
                    <a:pt x="2252" y="2497"/>
                  </a:lnTo>
                  <a:cubicBezTo>
                    <a:pt x="2173" y="2345"/>
                    <a:pt x="2327" y="2292"/>
                    <a:pt x="2210" y="2123"/>
                  </a:cubicBezTo>
                  <a:lnTo>
                    <a:pt x="2210" y="2123"/>
                  </a:lnTo>
                  <a:cubicBezTo>
                    <a:pt x="2185" y="2211"/>
                    <a:pt x="2146" y="2232"/>
                    <a:pt x="2097" y="2232"/>
                  </a:cubicBezTo>
                  <a:cubicBezTo>
                    <a:pt x="2052" y="2232"/>
                    <a:pt x="2000" y="2214"/>
                    <a:pt x="1943" y="2214"/>
                  </a:cubicBezTo>
                  <a:cubicBezTo>
                    <a:pt x="1935" y="2214"/>
                    <a:pt x="1927" y="2214"/>
                    <a:pt x="1919" y="2215"/>
                  </a:cubicBezTo>
                  <a:cubicBezTo>
                    <a:pt x="1930" y="1949"/>
                    <a:pt x="1876" y="1656"/>
                    <a:pt x="1839" y="1419"/>
                  </a:cubicBezTo>
                  <a:cubicBezTo>
                    <a:pt x="1816" y="1460"/>
                    <a:pt x="1787" y="1504"/>
                    <a:pt x="1785" y="1595"/>
                  </a:cubicBezTo>
                  <a:cubicBezTo>
                    <a:pt x="1765" y="1539"/>
                    <a:pt x="1739" y="1523"/>
                    <a:pt x="1710" y="1523"/>
                  </a:cubicBezTo>
                  <a:cubicBezTo>
                    <a:pt x="1668" y="1523"/>
                    <a:pt x="1622" y="1559"/>
                    <a:pt x="1585" y="1560"/>
                  </a:cubicBezTo>
                  <a:cubicBezTo>
                    <a:pt x="1494" y="1463"/>
                    <a:pt x="1641" y="1361"/>
                    <a:pt x="1714" y="1309"/>
                  </a:cubicBezTo>
                  <a:cubicBezTo>
                    <a:pt x="1587" y="1086"/>
                    <a:pt x="1261" y="1230"/>
                    <a:pt x="1217" y="1026"/>
                  </a:cubicBezTo>
                  <a:lnTo>
                    <a:pt x="1159" y="1167"/>
                  </a:lnTo>
                  <a:cubicBezTo>
                    <a:pt x="964" y="1012"/>
                    <a:pt x="916" y="762"/>
                    <a:pt x="681" y="611"/>
                  </a:cubicBezTo>
                  <a:cubicBezTo>
                    <a:pt x="689" y="543"/>
                    <a:pt x="718" y="518"/>
                    <a:pt x="758" y="518"/>
                  </a:cubicBezTo>
                  <a:cubicBezTo>
                    <a:pt x="852" y="518"/>
                    <a:pt x="1007" y="649"/>
                    <a:pt x="1105" y="665"/>
                  </a:cubicBezTo>
                  <a:cubicBezTo>
                    <a:pt x="1093" y="596"/>
                    <a:pt x="1008" y="509"/>
                    <a:pt x="1022" y="436"/>
                  </a:cubicBezTo>
                  <a:cubicBezTo>
                    <a:pt x="866" y="426"/>
                    <a:pt x="623" y="390"/>
                    <a:pt x="453" y="363"/>
                  </a:cubicBezTo>
                  <a:cubicBezTo>
                    <a:pt x="706" y="291"/>
                    <a:pt x="424" y="71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08982" y="861003"/>
              <a:ext cx="5664" cy="2758"/>
            </a:xfrm>
            <a:custGeom>
              <a:avLst/>
              <a:gdLst/>
              <a:ahLst/>
              <a:cxnLst/>
              <a:rect l="l" t="t" r="r" b="b"/>
              <a:pathLst>
                <a:path w="115" h="56" extrusionOk="0">
                  <a:moveTo>
                    <a:pt x="34" y="1"/>
                  </a:moveTo>
                  <a:cubicBezTo>
                    <a:pt x="14" y="16"/>
                    <a:pt x="5" y="34"/>
                    <a:pt x="1" y="53"/>
                  </a:cubicBezTo>
                  <a:cubicBezTo>
                    <a:pt x="29" y="54"/>
                    <a:pt x="53" y="55"/>
                    <a:pt x="74" y="55"/>
                  </a:cubicBezTo>
                  <a:cubicBezTo>
                    <a:pt x="90" y="55"/>
                    <a:pt x="103" y="54"/>
                    <a:pt x="115" y="53"/>
                  </a:cubicBezTo>
                  <a:cubicBezTo>
                    <a:pt x="88" y="43"/>
                    <a:pt x="59" y="35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75393" y="841007"/>
              <a:ext cx="1379" cy="1182"/>
            </a:xfrm>
            <a:custGeom>
              <a:avLst/>
              <a:gdLst/>
              <a:ahLst/>
              <a:cxnLst/>
              <a:rect l="l" t="t" r="r" b="b"/>
              <a:pathLst>
                <a:path w="28" h="24" extrusionOk="0">
                  <a:moveTo>
                    <a:pt x="11" y="1"/>
                  </a:moveTo>
                  <a:cubicBezTo>
                    <a:pt x="1" y="1"/>
                    <a:pt x="5" y="9"/>
                    <a:pt x="18" y="23"/>
                  </a:cubicBezTo>
                  <a:lnTo>
                    <a:pt x="27" y="4"/>
                  </a:lnTo>
                  <a:cubicBezTo>
                    <a:pt x="20" y="2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215089" y="908578"/>
              <a:ext cx="2019" cy="3497"/>
            </a:xfrm>
            <a:custGeom>
              <a:avLst/>
              <a:gdLst/>
              <a:ahLst/>
              <a:cxnLst/>
              <a:rect l="l" t="t" r="r" b="b"/>
              <a:pathLst>
                <a:path w="41" h="71" extrusionOk="0">
                  <a:moveTo>
                    <a:pt x="0" y="1"/>
                  </a:moveTo>
                  <a:lnTo>
                    <a:pt x="41" y="70"/>
                  </a:lnTo>
                  <a:cubicBezTo>
                    <a:pt x="37" y="59"/>
                    <a:pt x="31" y="47"/>
                    <a:pt x="27" y="37"/>
                  </a:cubicBezTo>
                  <a:cubicBezTo>
                    <a:pt x="18" y="24"/>
                    <a:pt x="10" y="1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247939" y="898974"/>
              <a:ext cx="4334" cy="13002"/>
            </a:xfrm>
            <a:custGeom>
              <a:avLst/>
              <a:gdLst/>
              <a:ahLst/>
              <a:cxnLst/>
              <a:rect l="l" t="t" r="r" b="b"/>
              <a:pathLst>
                <a:path w="88" h="264" extrusionOk="0">
                  <a:moveTo>
                    <a:pt x="0" y="1"/>
                  </a:moveTo>
                  <a:cubicBezTo>
                    <a:pt x="0" y="76"/>
                    <a:pt x="12" y="167"/>
                    <a:pt x="27" y="263"/>
                  </a:cubicBezTo>
                  <a:cubicBezTo>
                    <a:pt x="62" y="205"/>
                    <a:pt x="87" y="15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289456" y="973687"/>
              <a:ext cx="6649" cy="5122"/>
            </a:xfrm>
            <a:custGeom>
              <a:avLst/>
              <a:gdLst/>
              <a:ahLst/>
              <a:cxnLst/>
              <a:rect l="l" t="t" r="r" b="b"/>
              <a:pathLst>
                <a:path w="135" h="104" extrusionOk="0">
                  <a:moveTo>
                    <a:pt x="61" y="0"/>
                  </a:moveTo>
                  <a:cubicBezTo>
                    <a:pt x="39" y="0"/>
                    <a:pt x="17" y="24"/>
                    <a:pt x="0" y="77"/>
                  </a:cubicBezTo>
                  <a:cubicBezTo>
                    <a:pt x="16" y="95"/>
                    <a:pt x="31" y="100"/>
                    <a:pt x="47" y="100"/>
                  </a:cubicBezTo>
                  <a:cubicBezTo>
                    <a:pt x="62" y="100"/>
                    <a:pt x="77" y="95"/>
                    <a:pt x="95" y="95"/>
                  </a:cubicBezTo>
                  <a:cubicBezTo>
                    <a:pt x="107" y="95"/>
                    <a:pt x="120" y="97"/>
                    <a:pt x="135" y="103"/>
                  </a:cubicBezTo>
                  <a:cubicBezTo>
                    <a:pt x="115" y="37"/>
                    <a:pt x="88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184899" y="845834"/>
              <a:ext cx="13790" cy="6402"/>
            </a:xfrm>
            <a:custGeom>
              <a:avLst/>
              <a:gdLst/>
              <a:ahLst/>
              <a:cxnLst/>
              <a:rect l="l" t="t" r="r" b="b"/>
              <a:pathLst>
                <a:path w="280" h="130" extrusionOk="0">
                  <a:moveTo>
                    <a:pt x="0" y="0"/>
                  </a:moveTo>
                  <a:cubicBezTo>
                    <a:pt x="95" y="41"/>
                    <a:pt x="187" y="85"/>
                    <a:pt x="280" y="129"/>
                  </a:cubicBezTo>
                  <a:lnTo>
                    <a:pt x="85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97995" y="749353"/>
              <a:ext cx="166514" cy="101751"/>
            </a:xfrm>
            <a:custGeom>
              <a:avLst/>
              <a:gdLst/>
              <a:ahLst/>
              <a:cxnLst/>
              <a:rect l="l" t="t" r="r" b="b"/>
              <a:pathLst>
                <a:path w="3381" h="2066" extrusionOk="0">
                  <a:moveTo>
                    <a:pt x="558" y="1"/>
                  </a:moveTo>
                  <a:cubicBezTo>
                    <a:pt x="537" y="1"/>
                    <a:pt x="514" y="4"/>
                    <a:pt x="489" y="10"/>
                  </a:cubicBezTo>
                  <a:lnTo>
                    <a:pt x="579" y="122"/>
                  </a:lnTo>
                  <a:cubicBezTo>
                    <a:pt x="559" y="148"/>
                    <a:pt x="537" y="158"/>
                    <a:pt x="513" y="158"/>
                  </a:cubicBezTo>
                  <a:cubicBezTo>
                    <a:pt x="478" y="158"/>
                    <a:pt x="438" y="138"/>
                    <a:pt x="388" y="116"/>
                  </a:cubicBezTo>
                  <a:cubicBezTo>
                    <a:pt x="414" y="95"/>
                    <a:pt x="414" y="95"/>
                    <a:pt x="410" y="47"/>
                  </a:cubicBezTo>
                  <a:lnTo>
                    <a:pt x="410" y="47"/>
                  </a:lnTo>
                  <a:cubicBezTo>
                    <a:pt x="382" y="76"/>
                    <a:pt x="341" y="86"/>
                    <a:pt x="297" y="86"/>
                  </a:cubicBezTo>
                  <a:cubicBezTo>
                    <a:pt x="191" y="86"/>
                    <a:pt x="60" y="28"/>
                    <a:pt x="11" y="28"/>
                  </a:cubicBezTo>
                  <a:cubicBezTo>
                    <a:pt x="7" y="28"/>
                    <a:pt x="4" y="28"/>
                    <a:pt x="1" y="29"/>
                  </a:cubicBezTo>
                  <a:cubicBezTo>
                    <a:pt x="90" y="116"/>
                    <a:pt x="277" y="99"/>
                    <a:pt x="417" y="143"/>
                  </a:cubicBezTo>
                  <a:cubicBezTo>
                    <a:pt x="340" y="167"/>
                    <a:pt x="294" y="235"/>
                    <a:pt x="241" y="235"/>
                  </a:cubicBezTo>
                  <a:cubicBezTo>
                    <a:pt x="222" y="235"/>
                    <a:pt x="201" y="226"/>
                    <a:pt x="178" y="203"/>
                  </a:cubicBezTo>
                  <a:lnTo>
                    <a:pt x="178" y="203"/>
                  </a:lnTo>
                  <a:cubicBezTo>
                    <a:pt x="250" y="432"/>
                    <a:pt x="527" y="500"/>
                    <a:pt x="701" y="648"/>
                  </a:cubicBezTo>
                  <a:cubicBezTo>
                    <a:pt x="766" y="674"/>
                    <a:pt x="816" y="685"/>
                    <a:pt x="856" y="685"/>
                  </a:cubicBezTo>
                  <a:cubicBezTo>
                    <a:pt x="1006" y="685"/>
                    <a:pt x="1004" y="535"/>
                    <a:pt x="1118" y="535"/>
                  </a:cubicBezTo>
                  <a:cubicBezTo>
                    <a:pt x="1154" y="535"/>
                    <a:pt x="1203" y="550"/>
                    <a:pt x="1271" y="590"/>
                  </a:cubicBezTo>
                  <a:lnTo>
                    <a:pt x="1040" y="824"/>
                  </a:lnTo>
                  <a:cubicBezTo>
                    <a:pt x="1362" y="1011"/>
                    <a:pt x="1753" y="1346"/>
                    <a:pt x="2165" y="1346"/>
                  </a:cubicBezTo>
                  <a:cubicBezTo>
                    <a:pt x="2190" y="1346"/>
                    <a:pt x="2215" y="1345"/>
                    <a:pt x="2239" y="1342"/>
                  </a:cubicBezTo>
                  <a:lnTo>
                    <a:pt x="2239" y="1342"/>
                  </a:lnTo>
                  <a:cubicBezTo>
                    <a:pt x="2241" y="1387"/>
                    <a:pt x="2263" y="1456"/>
                    <a:pt x="2190" y="1456"/>
                  </a:cubicBezTo>
                  <a:cubicBezTo>
                    <a:pt x="2181" y="1456"/>
                    <a:pt x="2171" y="1455"/>
                    <a:pt x="2158" y="1452"/>
                  </a:cubicBezTo>
                  <a:lnTo>
                    <a:pt x="2158" y="1452"/>
                  </a:lnTo>
                  <a:cubicBezTo>
                    <a:pt x="2190" y="1472"/>
                    <a:pt x="2220" y="1480"/>
                    <a:pt x="2249" y="1480"/>
                  </a:cubicBezTo>
                  <a:cubicBezTo>
                    <a:pt x="2373" y="1480"/>
                    <a:pt x="2482" y="1340"/>
                    <a:pt x="2602" y="1340"/>
                  </a:cubicBezTo>
                  <a:cubicBezTo>
                    <a:pt x="2655" y="1340"/>
                    <a:pt x="2709" y="1366"/>
                    <a:pt x="2768" y="1443"/>
                  </a:cubicBezTo>
                  <a:cubicBezTo>
                    <a:pt x="2749" y="1441"/>
                    <a:pt x="2732" y="1441"/>
                    <a:pt x="2716" y="1441"/>
                  </a:cubicBezTo>
                  <a:cubicBezTo>
                    <a:pt x="2412" y="1441"/>
                    <a:pt x="2729" y="1668"/>
                    <a:pt x="2542" y="1774"/>
                  </a:cubicBezTo>
                  <a:lnTo>
                    <a:pt x="2488" y="1763"/>
                  </a:lnTo>
                  <a:lnTo>
                    <a:pt x="2488" y="1763"/>
                  </a:lnTo>
                  <a:cubicBezTo>
                    <a:pt x="2679" y="1874"/>
                    <a:pt x="2978" y="1965"/>
                    <a:pt x="3086" y="2065"/>
                  </a:cubicBezTo>
                  <a:cubicBezTo>
                    <a:pt x="3130" y="2018"/>
                    <a:pt x="3129" y="1898"/>
                    <a:pt x="3201" y="1898"/>
                  </a:cubicBezTo>
                  <a:cubicBezTo>
                    <a:pt x="3222" y="1898"/>
                    <a:pt x="3249" y="1908"/>
                    <a:pt x="3286" y="1934"/>
                  </a:cubicBezTo>
                  <a:cubicBezTo>
                    <a:pt x="3234" y="1873"/>
                    <a:pt x="3321" y="1815"/>
                    <a:pt x="3381" y="1753"/>
                  </a:cubicBezTo>
                  <a:cubicBezTo>
                    <a:pt x="3169" y="1706"/>
                    <a:pt x="3110" y="1601"/>
                    <a:pt x="2964" y="1601"/>
                  </a:cubicBezTo>
                  <a:cubicBezTo>
                    <a:pt x="2954" y="1601"/>
                    <a:pt x="2944" y="1602"/>
                    <a:pt x="2933" y="1603"/>
                  </a:cubicBezTo>
                  <a:cubicBezTo>
                    <a:pt x="2924" y="1542"/>
                    <a:pt x="2934" y="1531"/>
                    <a:pt x="2949" y="1531"/>
                  </a:cubicBezTo>
                  <a:cubicBezTo>
                    <a:pt x="2958" y="1531"/>
                    <a:pt x="2968" y="1535"/>
                    <a:pt x="2977" y="1535"/>
                  </a:cubicBezTo>
                  <a:cubicBezTo>
                    <a:pt x="2992" y="1535"/>
                    <a:pt x="3002" y="1524"/>
                    <a:pt x="2991" y="1464"/>
                  </a:cubicBezTo>
                  <a:lnTo>
                    <a:pt x="2797" y="1448"/>
                  </a:lnTo>
                  <a:cubicBezTo>
                    <a:pt x="2712" y="1356"/>
                    <a:pt x="2964" y="1433"/>
                    <a:pt x="2824" y="1304"/>
                  </a:cubicBezTo>
                  <a:lnTo>
                    <a:pt x="2824" y="1304"/>
                  </a:lnTo>
                  <a:cubicBezTo>
                    <a:pt x="2808" y="1314"/>
                    <a:pt x="2784" y="1320"/>
                    <a:pt x="2756" y="1320"/>
                  </a:cubicBezTo>
                  <a:cubicBezTo>
                    <a:pt x="2680" y="1320"/>
                    <a:pt x="2569" y="1283"/>
                    <a:pt x="2488" y="1213"/>
                  </a:cubicBezTo>
                  <a:lnTo>
                    <a:pt x="2544" y="1205"/>
                  </a:lnTo>
                  <a:cubicBezTo>
                    <a:pt x="2472" y="1189"/>
                    <a:pt x="2405" y="1131"/>
                    <a:pt x="2351" y="1131"/>
                  </a:cubicBezTo>
                  <a:cubicBezTo>
                    <a:pt x="2317" y="1131"/>
                    <a:pt x="2287" y="1154"/>
                    <a:pt x="2264" y="1223"/>
                  </a:cubicBezTo>
                  <a:lnTo>
                    <a:pt x="2259" y="997"/>
                  </a:lnTo>
                  <a:lnTo>
                    <a:pt x="2207" y="1113"/>
                  </a:lnTo>
                  <a:cubicBezTo>
                    <a:pt x="1979" y="899"/>
                    <a:pt x="2045" y="590"/>
                    <a:pt x="1624" y="500"/>
                  </a:cubicBezTo>
                  <a:lnTo>
                    <a:pt x="1624" y="500"/>
                  </a:lnTo>
                  <a:cubicBezTo>
                    <a:pt x="1673" y="566"/>
                    <a:pt x="1609" y="583"/>
                    <a:pt x="1554" y="583"/>
                  </a:cubicBezTo>
                  <a:cubicBezTo>
                    <a:pt x="1541" y="583"/>
                    <a:pt x="1529" y="582"/>
                    <a:pt x="1518" y="581"/>
                  </a:cubicBezTo>
                  <a:lnTo>
                    <a:pt x="1518" y="581"/>
                  </a:lnTo>
                  <a:cubicBezTo>
                    <a:pt x="1560" y="655"/>
                    <a:pt x="1611" y="668"/>
                    <a:pt x="1666" y="668"/>
                  </a:cubicBezTo>
                  <a:cubicBezTo>
                    <a:pt x="1699" y="668"/>
                    <a:pt x="1733" y="664"/>
                    <a:pt x="1769" y="664"/>
                  </a:cubicBezTo>
                  <a:cubicBezTo>
                    <a:pt x="1806" y="664"/>
                    <a:pt x="1844" y="669"/>
                    <a:pt x="1883" y="689"/>
                  </a:cubicBezTo>
                  <a:cubicBezTo>
                    <a:pt x="1840" y="789"/>
                    <a:pt x="1600" y="783"/>
                    <a:pt x="1623" y="893"/>
                  </a:cubicBezTo>
                  <a:lnTo>
                    <a:pt x="1623" y="893"/>
                  </a:lnTo>
                  <a:cubicBezTo>
                    <a:pt x="1516" y="711"/>
                    <a:pt x="1317" y="718"/>
                    <a:pt x="1399" y="440"/>
                  </a:cubicBezTo>
                  <a:cubicBezTo>
                    <a:pt x="1194" y="286"/>
                    <a:pt x="1036" y="359"/>
                    <a:pt x="855" y="164"/>
                  </a:cubicBezTo>
                  <a:lnTo>
                    <a:pt x="886" y="130"/>
                  </a:lnTo>
                  <a:lnTo>
                    <a:pt x="886" y="130"/>
                  </a:lnTo>
                  <a:cubicBezTo>
                    <a:pt x="859" y="155"/>
                    <a:pt x="838" y="165"/>
                    <a:pt x="820" y="165"/>
                  </a:cubicBezTo>
                  <a:cubicBezTo>
                    <a:pt x="746" y="165"/>
                    <a:pt x="716" y="1"/>
                    <a:pt x="5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123238" y="808207"/>
              <a:ext cx="5467" cy="837"/>
            </a:xfrm>
            <a:custGeom>
              <a:avLst/>
              <a:gdLst/>
              <a:ahLst/>
              <a:cxnLst/>
              <a:rect l="l" t="t" r="r" b="b"/>
              <a:pathLst>
                <a:path w="111" h="17" extrusionOk="0">
                  <a:moveTo>
                    <a:pt x="111" y="1"/>
                  </a:moveTo>
                  <a:lnTo>
                    <a:pt x="1" y="10"/>
                  </a:lnTo>
                  <a:cubicBezTo>
                    <a:pt x="15" y="14"/>
                    <a:pt x="30" y="17"/>
                    <a:pt x="46" y="17"/>
                  </a:cubicBezTo>
                  <a:cubicBezTo>
                    <a:pt x="67" y="17"/>
                    <a:pt x="89" y="12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75362" y="675084"/>
              <a:ext cx="131350" cy="68162"/>
            </a:xfrm>
            <a:custGeom>
              <a:avLst/>
              <a:gdLst/>
              <a:ahLst/>
              <a:cxnLst/>
              <a:rect l="l" t="t" r="r" b="b"/>
              <a:pathLst>
                <a:path w="2667" h="1384" extrusionOk="0">
                  <a:moveTo>
                    <a:pt x="153" y="1"/>
                  </a:moveTo>
                  <a:cubicBezTo>
                    <a:pt x="60" y="1"/>
                    <a:pt x="0" y="42"/>
                    <a:pt x="4" y="163"/>
                  </a:cubicBezTo>
                  <a:cubicBezTo>
                    <a:pt x="38" y="261"/>
                    <a:pt x="143" y="238"/>
                    <a:pt x="227" y="276"/>
                  </a:cubicBezTo>
                  <a:cubicBezTo>
                    <a:pt x="48" y="78"/>
                    <a:pt x="320" y="134"/>
                    <a:pt x="370" y="97"/>
                  </a:cubicBezTo>
                  <a:cubicBezTo>
                    <a:pt x="434" y="201"/>
                    <a:pt x="648" y="219"/>
                    <a:pt x="547" y="294"/>
                  </a:cubicBezTo>
                  <a:lnTo>
                    <a:pt x="335" y="298"/>
                  </a:lnTo>
                  <a:cubicBezTo>
                    <a:pt x="767" y="660"/>
                    <a:pt x="1417" y="1073"/>
                    <a:pt x="1990" y="1383"/>
                  </a:cubicBezTo>
                  <a:lnTo>
                    <a:pt x="1758" y="1225"/>
                  </a:lnTo>
                  <a:cubicBezTo>
                    <a:pt x="1780" y="1208"/>
                    <a:pt x="1806" y="1202"/>
                    <a:pt x="1834" y="1202"/>
                  </a:cubicBezTo>
                  <a:cubicBezTo>
                    <a:pt x="1901" y="1202"/>
                    <a:pt x="1981" y="1238"/>
                    <a:pt x="2059" y="1252"/>
                  </a:cubicBezTo>
                  <a:lnTo>
                    <a:pt x="2063" y="992"/>
                  </a:lnTo>
                  <a:cubicBezTo>
                    <a:pt x="2123" y="1048"/>
                    <a:pt x="2204" y="1061"/>
                    <a:pt x="2155" y="1127"/>
                  </a:cubicBezTo>
                  <a:cubicBezTo>
                    <a:pt x="2290" y="1100"/>
                    <a:pt x="2283" y="1026"/>
                    <a:pt x="2275" y="932"/>
                  </a:cubicBezTo>
                  <a:lnTo>
                    <a:pt x="2275" y="932"/>
                  </a:lnTo>
                  <a:cubicBezTo>
                    <a:pt x="2440" y="997"/>
                    <a:pt x="2453" y="1072"/>
                    <a:pt x="2579" y="1072"/>
                  </a:cubicBezTo>
                  <a:cubicBezTo>
                    <a:pt x="2603" y="1072"/>
                    <a:pt x="2632" y="1069"/>
                    <a:pt x="2666" y="1063"/>
                  </a:cubicBezTo>
                  <a:cubicBezTo>
                    <a:pt x="2474" y="726"/>
                    <a:pt x="2339" y="1036"/>
                    <a:pt x="2090" y="689"/>
                  </a:cubicBezTo>
                  <a:lnTo>
                    <a:pt x="1837" y="882"/>
                  </a:lnTo>
                  <a:lnTo>
                    <a:pt x="1835" y="882"/>
                  </a:lnTo>
                  <a:cubicBezTo>
                    <a:pt x="1718" y="766"/>
                    <a:pt x="1938" y="805"/>
                    <a:pt x="1845" y="670"/>
                  </a:cubicBezTo>
                  <a:cubicBezTo>
                    <a:pt x="1842" y="670"/>
                    <a:pt x="1840" y="670"/>
                    <a:pt x="1837" y="670"/>
                  </a:cubicBezTo>
                  <a:cubicBezTo>
                    <a:pt x="1661" y="670"/>
                    <a:pt x="1892" y="940"/>
                    <a:pt x="1681" y="974"/>
                  </a:cubicBezTo>
                  <a:cubicBezTo>
                    <a:pt x="1644" y="849"/>
                    <a:pt x="1430" y="882"/>
                    <a:pt x="1373" y="847"/>
                  </a:cubicBezTo>
                  <a:cubicBezTo>
                    <a:pt x="1479" y="818"/>
                    <a:pt x="1544" y="643"/>
                    <a:pt x="1542" y="595"/>
                  </a:cubicBezTo>
                  <a:lnTo>
                    <a:pt x="1542" y="595"/>
                  </a:lnTo>
                  <a:cubicBezTo>
                    <a:pt x="1540" y="595"/>
                    <a:pt x="1537" y="595"/>
                    <a:pt x="1535" y="595"/>
                  </a:cubicBezTo>
                  <a:cubicBezTo>
                    <a:pt x="1457" y="595"/>
                    <a:pt x="1393" y="448"/>
                    <a:pt x="1309" y="388"/>
                  </a:cubicBezTo>
                  <a:lnTo>
                    <a:pt x="1309" y="388"/>
                  </a:lnTo>
                  <a:cubicBezTo>
                    <a:pt x="1360" y="466"/>
                    <a:pt x="1354" y="486"/>
                    <a:pt x="1327" y="486"/>
                  </a:cubicBezTo>
                  <a:cubicBezTo>
                    <a:pt x="1299" y="486"/>
                    <a:pt x="1246" y="463"/>
                    <a:pt x="1215" y="463"/>
                  </a:cubicBezTo>
                  <a:cubicBezTo>
                    <a:pt x="1186" y="463"/>
                    <a:pt x="1175" y="482"/>
                    <a:pt x="1216" y="558"/>
                  </a:cubicBezTo>
                  <a:cubicBezTo>
                    <a:pt x="1194" y="582"/>
                    <a:pt x="1157" y="593"/>
                    <a:pt x="1114" y="593"/>
                  </a:cubicBezTo>
                  <a:cubicBezTo>
                    <a:pt x="1012" y="593"/>
                    <a:pt x="882" y="532"/>
                    <a:pt x="856" y="444"/>
                  </a:cubicBezTo>
                  <a:cubicBezTo>
                    <a:pt x="871" y="425"/>
                    <a:pt x="887" y="418"/>
                    <a:pt x="904" y="418"/>
                  </a:cubicBezTo>
                  <a:cubicBezTo>
                    <a:pt x="941" y="418"/>
                    <a:pt x="981" y="452"/>
                    <a:pt x="1020" y="475"/>
                  </a:cubicBezTo>
                  <a:cubicBezTo>
                    <a:pt x="1147" y="382"/>
                    <a:pt x="925" y="319"/>
                    <a:pt x="968" y="186"/>
                  </a:cubicBezTo>
                  <a:lnTo>
                    <a:pt x="968" y="186"/>
                  </a:lnTo>
                  <a:cubicBezTo>
                    <a:pt x="956" y="187"/>
                    <a:pt x="943" y="188"/>
                    <a:pt x="930" y="188"/>
                  </a:cubicBezTo>
                  <a:cubicBezTo>
                    <a:pt x="705" y="188"/>
                    <a:pt x="352" y="1"/>
                    <a:pt x="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94006" y="733494"/>
              <a:ext cx="6797" cy="3644"/>
            </a:xfrm>
            <a:custGeom>
              <a:avLst/>
              <a:gdLst/>
              <a:ahLst/>
              <a:cxnLst/>
              <a:rect l="l" t="t" r="r" b="b"/>
              <a:pathLst>
                <a:path w="138" h="74" extrusionOk="0">
                  <a:moveTo>
                    <a:pt x="132" y="0"/>
                  </a:moveTo>
                  <a:lnTo>
                    <a:pt x="1" y="52"/>
                  </a:lnTo>
                  <a:lnTo>
                    <a:pt x="138" y="7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80708" y="743738"/>
              <a:ext cx="6255" cy="6797"/>
            </a:xfrm>
            <a:custGeom>
              <a:avLst/>
              <a:gdLst/>
              <a:ahLst/>
              <a:cxnLst/>
              <a:rect l="l" t="t" r="r" b="b"/>
              <a:pathLst>
                <a:path w="127" h="138" extrusionOk="0">
                  <a:moveTo>
                    <a:pt x="34" y="1"/>
                  </a:moveTo>
                  <a:cubicBezTo>
                    <a:pt x="0" y="1"/>
                    <a:pt x="1" y="57"/>
                    <a:pt x="24" y="138"/>
                  </a:cubicBezTo>
                  <a:cubicBezTo>
                    <a:pt x="49" y="93"/>
                    <a:pt x="103" y="103"/>
                    <a:pt x="126" y="60"/>
                  </a:cubicBezTo>
                  <a:cubicBezTo>
                    <a:pt x="83" y="19"/>
                    <a:pt x="53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04863" y="673951"/>
              <a:ext cx="9653" cy="5467"/>
            </a:xfrm>
            <a:custGeom>
              <a:avLst/>
              <a:gdLst/>
              <a:ahLst/>
              <a:cxnLst/>
              <a:rect l="l" t="t" r="r" b="b"/>
              <a:pathLst>
                <a:path w="196" h="111" extrusionOk="0">
                  <a:moveTo>
                    <a:pt x="1" y="1"/>
                  </a:moveTo>
                  <a:lnTo>
                    <a:pt x="91" y="110"/>
                  </a:lnTo>
                  <a:cubicBezTo>
                    <a:pt x="105" y="85"/>
                    <a:pt x="130" y="78"/>
                    <a:pt x="154" y="78"/>
                  </a:cubicBezTo>
                  <a:cubicBezTo>
                    <a:pt x="169" y="78"/>
                    <a:pt x="184" y="81"/>
                    <a:pt x="195" y="8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9459" y="655335"/>
              <a:ext cx="40976" cy="25511"/>
            </a:xfrm>
            <a:custGeom>
              <a:avLst/>
              <a:gdLst/>
              <a:ahLst/>
              <a:cxnLst/>
              <a:rect l="l" t="t" r="r" b="b"/>
              <a:pathLst>
                <a:path w="832" h="518" extrusionOk="0">
                  <a:moveTo>
                    <a:pt x="0" y="114"/>
                  </a:moveTo>
                  <a:lnTo>
                    <a:pt x="0" y="116"/>
                  </a:lnTo>
                  <a:cubicBezTo>
                    <a:pt x="1" y="116"/>
                    <a:pt x="2" y="116"/>
                    <a:pt x="2" y="116"/>
                  </a:cubicBezTo>
                  <a:lnTo>
                    <a:pt x="2" y="116"/>
                  </a:lnTo>
                  <a:cubicBezTo>
                    <a:pt x="2" y="115"/>
                    <a:pt x="1" y="115"/>
                    <a:pt x="0" y="114"/>
                  </a:cubicBezTo>
                  <a:close/>
                  <a:moveTo>
                    <a:pt x="96" y="1"/>
                  </a:moveTo>
                  <a:cubicBezTo>
                    <a:pt x="85" y="52"/>
                    <a:pt x="57" y="98"/>
                    <a:pt x="2" y="116"/>
                  </a:cubicBezTo>
                  <a:lnTo>
                    <a:pt x="2" y="116"/>
                  </a:lnTo>
                  <a:cubicBezTo>
                    <a:pt x="252" y="259"/>
                    <a:pt x="411" y="246"/>
                    <a:pt x="621" y="517"/>
                  </a:cubicBezTo>
                  <a:cubicBezTo>
                    <a:pt x="831" y="490"/>
                    <a:pt x="704" y="257"/>
                    <a:pt x="829" y="192"/>
                  </a:cubicBezTo>
                  <a:cubicBezTo>
                    <a:pt x="803" y="166"/>
                    <a:pt x="777" y="156"/>
                    <a:pt x="750" y="156"/>
                  </a:cubicBezTo>
                  <a:cubicBezTo>
                    <a:pt x="673" y="156"/>
                    <a:pt x="593" y="238"/>
                    <a:pt x="493" y="238"/>
                  </a:cubicBezTo>
                  <a:cubicBezTo>
                    <a:pt x="474" y="238"/>
                    <a:pt x="454" y="235"/>
                    <a:pt x="434" y="228"/>
                  </a:cubicBezTo>
                  <a:cubicBezTo>
                    <a:pt x="447" y="93"/>
                    <a:pt x="214" y="112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68436" y="448829"/>
              <a:ext cx="289639" cy="206555"/>
            </a:xfrm>
            <a:custGeom>
              <a:avLst/>
              <a:gdLst/>
              <a:ahLst/>
              <a:cxnLst/>
              <a:rect l="l" t="t" r="r" b="b"/>
              <a:pathLst>
                <a:path w="5881" h="4194" extrusionOk="0">
                  <a:moveTo>
                    <a:pt x="193" y="0"/>
                  </a:moveTo>
                  <a:cubicBezTo>
                    <a:pt x="263" y="95"/>
                    <a:pt x="205" y="102"/>
                    <a:pt x="139" y="114"/>
                  </a:cubicBezTo>
                  <a:cubicBezTo>
                    <a:pt x="76" y="127"/>
                    <a:pt x="0" y="143"/>
                    <a:pt x="70" y="278"/>
                  </a:cubicBezTo>
                  <a:cubicBezTo>
                    <a:pt x="419" y="600"/>
                    <a:pt x="986" y="1020"/>
                    <a:pt x="1364" y="1390"/>
                  </a:cubicBezTo>
                  <a:cubicBezTo>
                    <a:pt x="1388" y="1374"/>
                    <a:pt x="1411" y="1367"/>
                    <a:pt x="1433" y="1367"/>
                  </a:cubicBezTo>
                  <a:cubicBezTo>
                    <a:pt x="1543" y="1367"/>
                    <a:pt x="1633" y="1535"/>
                    <a:pt x="1746" y="1535"/>
                  </a:cubicBezTo>
                  <a:cubicBezTo>
                    <a:pt x="1762" y="1535"/>
                    <a:pt x="1778" y="1531"/>
                    <a:pt x="1795" y="1523"/>
                  </a:cubicBezTo>
                  <a:lnTo>
                    <a:pt x="1795" y="1523"/>
                  </a:lnTo>
                  <a:cubicBezTo>
                    <a:pt x="1768" y="1577"/>
                    <a:pt x="1768" y="1643"/>
                    <a:pt x="1743" y="1697"/>
                  </a:cubicBezTo>
                  <a:cubicBezTo>
                    <a:pt x="1809" y="1733"/>
                    <a:pt x="1846" y="1747"/>
                    <a:pt x="1865" y="1747"/>
                  </a:cubicBezTo>
                  <a:cubicBezTo>
                    <a:pt x="1931" y="1747"/>
                    <a:pt x="1764" y="1566"/>
                    <a:pt x="1849" y="1562"/>
                  </a:cubicBezTo>
                  <a:lnTo>
                    <a:pt x="1849" y="1562"/>
                  </a:lnTo>
                  <a:cubicBezTo>
                    <a:pt x="1982" y="1627"/>
                    <a:pt x="2015" y="1786"/>
                    <a:pt x="1963" y="1834"/>
                  </a:cubicBezTo>
                  <a:cubicBezTo>
                    <a:pt x="2020" y="1877"/>
                    <a:pt x="2049" y="1892"/>
                    <a:pt x="2064" y="1892"/>
                  </a:cubicBezTo>
                  <a:cubicBezTo>
                    <a:pt x="2101" y="1892"/>
                    <a:pt x="2064" y="1803"/>
                    <a:pt x="2175" y="1793"/>
                  </a:cubicBezTo>
                  <a:lnTo>
                    <a:pt x="2189" y="2054"/>
                  </a:lnTo>
                  <a:cubicBezTo>
                    <a:pt x="2852" y="2428"/>
                    <a:pt x="3756" y="2817"/>
                    <a:pt x="4385" y="3392"/>
                  </a:cubicBezTo>
                  <a:lnTo>
                    <a:pt x="4408" y="3243"/>
                  </a:lnTo>
                  <a:cubicBezTo>
                    <a:pt x="4682" y="3519"/>
                    <a:pt x="5110" y="3340"/>
                    <a:pt x="5227" y="3775"/>
                  </a:cubicBezTo>
                  <a:lnTo>
                    <a:pt x="5391" y="3739"/>
                  </a:lnTo>
                  <a:lnTo>
                    <a:pt x="5391" y="3739"/>
                  </a:lnTo>
                  <a:cubicBezTo>
                    <a:pt x="5301" y="3762"/>
                    <a:pt x="5330" y="3951"/>
                    <a:pt x="5195" y="3974"/>
                  </a:cubicBezTo>
                  <a:cubicBezTo>
                    <a:pt x="5306" y="3993"/>
                    <a:pt x="5370" y="4097"/>
                    <a:pt x="5484" y="4122"/>
                  </a:cubicBezTo>
                  <a:lnTo>
                    <a:pt x="5360" y="3960"/>
                  </a:lnTo>
                  <a:cubicBezTo>
                    <a:pt x="5374" y="3958"/>
                    <a:pt x="5388" y="3957"/>
                    <a:pt x="5400" y="3957"/>
                  </a:cubicBezTo>
                  <a:cubicBezTo>
                    <a:pt x="5550" y="3957"/>
                    <a:pt x="5619" y="4087"/>
                    <a:pt x="5599" y="4190"/>
                  </a:cubicBezTo>
                  <a:cubicBezTo>
                    <a:pt x="5617" y="4192"/>
                    <a:pt x="5633" y="4193"/>
                    <a:pt x="5647" y="4193"/>
                  </a:cubicBezTo>
                  <a:cubicBezTo>
                    <a:pt x="5881" y="4193"/>
                    <a:pt x="5594" y="3885"/>
                    <a:pt x="5603" y="3760"/>
                  </a:cubicBezTo>
                  <a:cubicBezTo>
                    <a:pt x="5127" y="3754"/>
                    <a:pt x="5405" y="3328"/>
                    <a:pt x="5023" y="3206"/>
                  </a:cubicBezTo>
                  <a:cubicBezTo>
                    <a:pt x="4988" y="3197"/>
                    <a:pt x="4962" y="3193"/>
                    <a:pt x="4943" y="3193"/>
                  </a:cubicBezTo>
                  <a:cubicBezTo>
                    <a:pt x="4829" y="3193"/>
                    <a:pt x="4965" y="3335"/>
                    <a:pt x="4921" y="3380"/>
                  </a:cubicBezTo>
                  <a:lnTo>
                    <a:pt x="4921" y="3382"/>
                  </a:lnTo>
                  <a:cubicBezTo>
                    <a:pt x="4811" y="3307"/>
                    <a:pt x="4651" y="3309"/>
                    <a:pt x="4593" y="3205"/>
                  </a:cubicBezTo>
                  <a:cubicBezTo>
                    <a:pt x="4613" y="3184"/>
                    <a:pt x="4638" y="3175"/>
                    <a:pt x="4664" y="3175"/>
                  </a:cubicBezTo>
                  <a:cubicBezTo>
                    <a:pt x="4705" y="3175"/>
                    <a:pt x="4748" y="3197"/>
                    <a:pt x="4782" y="3233"/>
                  </a:cubicBezTo>
                  <a:cubicBezTo>
                    <a:pt x="4830" y="3068"/>
                    <a:pt x="4645" y="3174"/>
                    <a:pt x="4587" y="3004"/>
                  </a:cubicBezTo>
                  <a:lnTo>
                    <a:pt x="4587" y="3004"/>
                  </a:lnTo>
                  <a:cubicBezTo>
                    <a:pt x="4587" y="3025"/>
                    <a:pt x="4616" y="3077"/>
                    <a:pt x="4562" y="3085"/>
                  </a:cubicBezTo>
                  <a:cubicBezTo>
                    <a:pt x="4285" y="2859"/>
                    <a:pt x="4323" y="3085"/>
                    <a:pt x="3986" y="2757"/>
                  </a:cubicBezTo>
                  <a:cubicBezTo>
                    <a:pt x="3951" y="2757"/>
                    <a:pt x="3922" y="2751"/>
                    <a:pt x="3896" y="2751"/>
                  </a:cubicBezTo>
                  <a:cubicBezTo>
                    <a:pt x="3860" y="2751"/>
                    <a:pt x="3830" y="2763"/>
                    <a:pt x="3803" y="2817"/>
                  </a:cubicBezTo>
                  <a:cubicBezTo>
                    <a:pt x="3654" y="2563"/>
                    <a:pt x="3766" y="2634"/>
                    <a:pt x="3562" y="2364"/>
                  </a:cubicBezTo>
                  <a:cubicBezTo>
                    <a:pt x="3540" y="2424"/>
                    <a:pt x="3550" y="2601"/>
                    <a:pt x="3479" y="2711"/>
                  </a:cubicBezTo>
                  <a:cubicBezTo>
                    <a:pt x="3203" y="2314"/>
                    <a:pt x="3081" y="2485"/>
                    <a:pt x="2916" y="2214"/>
                  </a:cubicBezTo>
                  <a:lnTo>
                    <a:pt x="2916" y="2214"/>
                  </a:lnTo>
                  <a:cubicBezTo>
                    <a:pt x="2947" y="2227"/>
                    <a:pt x="2997" y="2217"/>
                    <a:pt x="3053" y="2275"/>
                  </a:cubicBezTo>
                  <a:cubicBezTo>
                    <a:pt x="3120" y="2100"/>
                    <a:pt x="2835" y="2173"/>
                    <a:pt x="2721" y="2057"/>
                  </a:cubicBezTo>
                  <a:lnTo>
                    <a:pt x="2817" y="1934"/>
                  </a:lnTo>
                  <a:cubicBezTo>
                    <a:pt x="2682" y="1878"/>
                    <a:pt x="2414" y="1822"/>
                    <a:pt x="2328" y="1627"/>
                  </a:cubicBezTo>
                  <a:lnTo>
                    <a:pt x="2405" y="1587"/>
                  </a:lnTo>
                  <a:cubicBezTo>
                    <a:pt x="2033" y="1479"/>
                    <a:pt x="1713" y="1184"/>
                    <a:pt x="1429" y="1036"/>
                  </a:cubicBezTo>
                  <a:lnTo>
                    <a:pt x="1362" y="864"/>
                  </a:lnTo>
                  <a:cubicBezTo>
                    <a:pt x="1296" y="835"/>
                    <a:pt x="1258" y="823"/>
                    <a:pt x="1240" y="823"/>
                  </a:cubicBezTo>
                  <a:cubicBezTo>
                    <a:pt x="1147" y="823"/>
                    <a:pt x="1572" y="1143"/>
                    <a:pt x="1290" y="1143"/>
                  </a:cubicBezTo>
                  <a:cubicBezTo>
                    <a:pt x="1281" y="1143"/>
                    <a:pt x="1272" y="1142"/>
                    <a:pt x="1261" y="1142"/>
                  </a:cubicBezTo>
                  <a:cubicBezTo>
                    <a:pt x="1414" y="904"/>
                    <a:pt x="1020" y="1068"/>
                    <a:pt x="903" y="823"/>
                  </a:cubicBezTo>
                  <a:cubicBezTo>
                    <a:pt x="901" y="788"/>
                    <a:pt x="913" y="776"/>
                    <a:pt x="932" y="776"/>
                  </a:cubicBezTo>
                  <a:cubicBezTo>
                    <a:pt x="974" y="776"/>
                    <a:pt x="1049" y="832"/>
                    <a:pt x="1093" y="832"/>
                  </a:cubicBezTo>
                  <a:cubicBezTo>
                    <a:pt x="1116" y="832"/>
                    <a:pt x="1131" y="817"/>
                    <a:pt x="1128" y="771"/>
                  </a:cubicBezTo>
                  <a:lnTo>
                    <a:pt x="1128" y="771"/>
                  </a:lnTo>
                  <a:cubicBezTo>
                    <a:pt x="1098" y="785"/>
                    <a:pt x="1075" y="791"/>
                    <a:pt x="1056" y="791"/>
                  </a:cubicBezTo>
                  <a:cubicBezTo>
                    <a:pt x="984" y="791"/>
                    <a:pt x="972" y="705"/>
                    <a:pt x="870" y="660"/>
                  </a:cubicBezTo>
                  <a:cubicBezTo>
                    <a:pt x="991" y="590"/>
                    <a:pt x="683" y="469"/>
                    <a:pt x="862" y="426"/>
                  </a:cubicBezTo>
                  <a:cubicBezTo>
                    <a:pt x="691" y="380"/>
                    <a:pt x="517" y="324"/>
                    <a:pt x="338" y="251"/>
                  </a:cubicBezTo>
                  <a:cubicBezTo>
                    <a:pt x="357" y="158"/>
                    <a:pt x="268" y="68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20843" y="644352"/>
              <a:ext cx="3448" cy="345"/>
            </a:xfrm>
            <a:custGeom>
              <a:avLst/>
              <a:gdLst/>
              <a:ahLst/>
              <a:cxnLst/>
              <a:rect l="l" t="t" r="r" b="b"/>
              <a:pathLst>
                <a:path w="70" h="7" extrusionOk="0">
                  <a:moveTo>
                    <a:pt x="36" y="1"/>
                  </a:moveTo>
                  <a:cubicBezTo>
                    <a:pt x="25" y="1"/>
                    <a:pt x="13" y="2"/>
                    <a:pt x="0" y="4"/>
                  </a:cubicBezTo>
                  <a:cubicBezTo>
                    <a:pt x="14" y="6"/>
                    <a:pt x="26" y="7"/>
                    <a:pt x="38" y="7"/>
                  </a:cubicBezTo>
                  <a:cubicBezTo>
                    <a:pt x="49" y="7"/>
                    <a:pt x="60" y="6"/>
                    <a:pt x="70" y="4"/>
                  </a:cubicBezTo>
                  <a:cubicBezTo>
                    <a:pt x="59" y="2"/>
                    <a:pt x="48" y="1"/>
                    <a:pt x="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72918" y="444348"/>
              <a:ext cx="5073" cy="4531"/>
            </a:xfrm>
            <a:custGeom>
              <a:avLst/>
              <a:gdLst/>
              <a:ahLst/>
              <a:cxnLst/>
              <a:rect l="l" t="t" r="r" b="b"/>
              <a:pathLst>
                <a:path w="103" h="92" extrusionOk="0">
                  <a:moveTo>
                    <a:pt x="16" y="1"/>
                  </a:moveTo>
                  <a:cubicBezTo>
                    <a:pt x="0" y="1"/>
                    <a:pt x="48" y="40"/>
                    <a:pt x="102" y="91"/>
                  </a:cubicBezTo>
                  <a:cubicBezTo>
                    <a:pt x="83" y="68"/>
                    <a:pt x="66" y="41"/>
                    <a:pt x="35" y="6"/>
                  </a:cubicBezTo>
                  <a:cubicBezTo>
                    <a:pt x="25" y="3"/>
                    <a:pt x="19" y="1"/>
                    <a:pt x="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43990" y="655236"/>
              <a:ext cx="246" cy="148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1" y="1"/>
                  </a:moveTo>
                  <a:cubicBezTo>
                    <a:pt x="3" y="1"/>
                    <a:pt x="4" y="3"/>
                    <a:pt x="4" y="3"/>
                  </a:cubicBezTo>
                  <a:cubicBezTo>
                    <a:pt x="4" y="3"/>
                    <a:pt x="4" y="3"/>
                    <a:pt x="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56155" y="643268"/>
              <a:ext cx="5270" cy="3201"/>
            </a:xfrm>
            <a:custGeom>
              <a:avLst/>
              <a:gdLst/>
              <a:ahLst/>
              <a:cxnLst/>
              <a:rect l="l" t="t" r="r" b="b"/>
              <a:pathLst>
                <a:path w="107" h="65" extrusionOk="0">
                  <a:moveTo>
                    <a:pt x="22" y="1"/>
                  </a:moveTo>
                  <a:lnTo>
                    <a:pt x="0" y="64"/>
                  </a:lnTo>
                  <a:lnTo>
                    <a:pt x="106" y="6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72623" y="409873"/>
              <a:ext cx="4039" cy="2265"/>
            </a:xfrm>
            <a:custGeom>
              <a:avLst/>
              <a:gdLst/>
              <a:ahLst/>
              <a:cxnLst/>
              <a:rect l="l" t="t" r="r" b="b"/>
              <a:pathLst>
                <a:path w="82" h="46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0"/>
                    <a:pt x="49" y="35"/>
                    <a:pt x="81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84765" y="425288"/>
              <a:ext cx="2709" cy="1428"/>
            </a:xfrm>
            <a:custGeom>
              <a:avLst/>
              <a:gdLst/>
              <a:ahLst/>
              <a:cxnLst/>
              <a:rect l="l" t="t" r="r" b="b"/>
              <a:pathLst>
                <a:path w="55" h="29" extrusionOk="0">
                  <a:moveTo>
                    <a:pt x="0" y="0"/>
                  </a:moveTo>
                  <a:cubicBezTo>
                    <a:pt x="14" y="17"/>
                    <a:pt x="33" y="25"/>
                    <a:pt x="54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48490" y="380520"/>
              <a:ext cx="502252" cy="231180"/>
            </a:xfrm>
            <a:custGeom>
              <a:avLst/>
              <a:gdLst/>
              <a:ahLst/>
              <a:cxnLst/>
              <a:rect l="l" t="t" r="r" b="b"/>
              <a:pathLst>
                <a:path w="10198" h="4694" extrusionOk="0">
                  <a:moveTo>
                    <a:pt x="1969" y="153"/>
                  </a:moveTo>
                  <a:cubicBezTo>
                    <a:pt x="1960" y="154"/>
                    <a:pt x="1952" y="154"/>
                    <a:pt x="1944" y="155"/>
                  </a:cubicBezTo>
                  <a:lnTo>
                    <a:pt x="1944" y="155"/>
                  </a:lnTo>
                  <a:cubicBezTo>
                    <a:pt x="1953" y="155"/>
                    <a:pt x="1961" y="154"/>
                    <a:pt x="1969" y="153"/>
                  </a:cubicBezTo>
                  <a:close/>
                  <a:moveTo>
                    <a:pt x="7206" y="2820"/>
                  </a:moveTo>
                  <a:cubicBezTo>
                    <a:pt x="7201" y="2824"/>
                    <a:pt x="7197" y="2829"/>
                    <a:pt x="7193" y="2833"/>
                  </a:cubicBezTo>
                  <a:lnTo>
                    <a:pt x="7193" y="2833"/>
                  </a:lnTo>
                  <a:cubicBezTo>
                    <a:pt x="7198" y="2829"/>
                    <a:pt x="7202" y="2824"/>
                    <a:pt x="7206" y="2820"/>
                  </a:cubicBezTo>
                  <a:close/>
                  <a:moveTo>
                    <a:pt x="1258" y="0"/>
                  </a:moveTo>
                  <a:cubicBezTo>
                    <a:pt x="1157" y="0"/>
                    <a:pt x="1125" y="71"/>
                    <a:pt x="1096" y="120"/>
                  </a:cubicBezTo>
                  <a:cubicBezTo>
                    <a:pt x="1070" y="161"/>
                    <a:pt x="1050" y="202"/>
                    <a:pt x="983" y="202"/>
                  </a:cubicBezTo>
                  <a:cubicBezTo>
                    <a:pt x="955" y="202"/>
                    <a:pt x="919" y="195"/>
                    <a:pt x="872" y="178"/>
                  </a:cubicBezTo>
                  <a:lnTo>
                    <a:pt x="845" y="78"/>
                  </a:lnTo>
                  <a:cubicBezTo>
                    <a:pt x="710" y="95"/>
                    <a:pt x="567" y="117"/>
                    <a:pt x="434" y="167"/>
                  </a:cubicBezTo>
                  <a:cubicBezTo>
                    <a:pt x="301" y="219"/>
                    <a:pt x="184" y="307"/>
                    <a:pt x="122" y="431"/>
                  </a:cubicBezTo>
                  <a:cubicBezTo>
                    <a:pt x="1" y="683"/>
                    <a:pt x="122" y="1019"/>
                    <a:pt x="351" y="1194"/>
                  </a:cubicBezTo>
                  <a:cubicBezTo>
                    <a:pt x="356" y="1195"/>
                    <a:pt x="360" y="1196"/>
                    <a:pt x="364" y="1196"/>
                  </a:cubicBezTo>
                  <a:cubicBezTo>
                    <a:pt x="411" y="1196"/>
                    <a:pt x="456" y="1146"/>
                    <a:pt x="504" y="1104"/>
                  </a:cubicBezTo>
                  <a:cubicBezTo>
                    <a:pt x="560" y="1056"/>
                    <a:pt x="612" y="1015"/>
                    <a:pt x="648" y="1009"/>
                  </a:cubicBezTo>
                  <a:cubicBezTo>
                    <a:pt x="513" y="851"/>
                    <a:pt x="332" y="693"/>
                    <a:pt x="317" y="500"/>
                  </a:cubicBezTo>
                  <a:lnTo>
                    <a:pt x="317" y="500"/>
                  </a:lnTo>
                  <a:lnTo>
                    <a:pt x="490" y="597"/>
                  </a:lnTo>
                  <a:cubicBezTo>
                    <a:pt x="434" y="552"/>
                    <a:pt x="413" y="481"/>
                    <a:pt x="398" y="423"/>
                  </a:cubicBezTo>
                  <a:cubicBezTo>
                    <a:pt x="382" y="371"/>
                    <a:pt x="368" y="327"/>
                    <a:pt x="304" y="327"/>
                  </a:cubicBezTo>
                  <a:cubicBezTo>
                    <a:pt x="297" y="327"/>
                    <a:pt x="289" y="328"/>
                    <a:pt x="280" y="329"/>
                  </a:cubicBezTo>
                  <a:cubicBezTo>
                    <a:pt x="287" y="272"/>
                    <a:pt x="315" y="258"/>
                    <a:pt x="350" y="258"/>
                  </a:cubicBezTo>
                  <a:cubicBezTo>
                    <a:pt x="367" y="258"/>
                    <a:pt x="386" y="261"/>
                    <a:pt x="404" y="265"/>
                  </a:cubicBezTo>
                  <a:cubicBezTo>
                    <a:pt x="424" y="269"/>
                    <a:pt x="444" y="274"/>
                    <a:pt x="463" y="274"/>
                  </a:cubicBezTo>
                  <a:cubicBezTo>
                    <a:pt x="495" y="274"/>
                    <a:pt x="525" y="261"/>
                    <a:pt x="550" y="215"/>
                  </a:cubicBezTo>
                  <a:cubicBezTo>
                    <a:pt x="662" y="369"/>
                    <a:pt x="608" y="423"/>
                    <a:pt x="731" y="541"/>
                  </a:cubicBezTo>
                  <a:cubicBezTo>
                    <a:pt x="733" y="502"/>
                    <a:pt x="743" y="464"/>
                    <a:pt x="756" y="425"/>
                  </a:cubicBezTo>
                  <a:cubicBezTo>
                    <a:pt x="772" y="495"/>
                    <a:pt x="860" y="456"/>
                    <a:pt x="874" y="527"/>
                  </a:cubicBezTo>
                  <a:cubicBezTo>
                    <a:pt x="889" y="449"/>
                    <a:pt x="938" y="424"/>
                    <a:pt x="997" y="424"/>
                  </a:cubicBezTo>
                  <a:cubicBezTo>
                    <a:pt x="1030" y="424"/>
                    <a:pt x="1065" y="431"/>
                    <a:pt x="1100" y="442"/>
                  </a:cubicBezTo>
                  <a:cubicBezTo>
                    <a:pt x="1176" y="462"/>
                    <a:pt x="1251" y="496"/>
                    <a:pt x="1334" y="496"/>
                  </a:cubicBezTo>
                  <a:cubicBezTo>
                    <a:pt x="1359" y="496"/>
                    <a:pt x="1385" y="493"/>
                    <a:pt x="1412" y="485"/>
                  </a:cubicBezTo>
                  <a:cubicBezTo>
                    <a:pt x="1360" y="468"/>
                    <a:pt x="1312" y="458"/>
                    <a:pt x="1260" y="446"/>
                  </a:cubicBezTo>
                  <a:cubicBezTo>
                    <a:pt x="1231" y="358"/>
                    <a:pt x="1317" y="363"/>
                    <a:pt x="1381" y="348"/>
                  </a:cubicBezTo>
                  <a:cubicBezTo>
                    <a:pt x="1485" y="485"/>
                    <a:pt x="1522" y="471"/>
                    <a:pt x="1666" y="554"/>
                  </a:cubicBezTo>
                  <a:cubicBezTo>
                    <a:pt x="1756" y="519"/>
                    <a:pt x="1825" y="415"/>
                    <a:pt x="1950" y="415"/>
                  </a:cubicBezTo>
                  <a:cubicBezTo>
                    <a:pt x="1976" y="415"/>
                    <a:pt x="2004" y="419"/>
                    <a:pt x="2035" y="429"/>
                  </a:cubicBezTo>
                  <a:cubicBezTo>
                    <a:pt x="1983" y="577"/>
                    <a:pt x="2316" y="616"/>
                    <a:pt x="2316" y="766"/>
                  </a:cubicBezTo>
                  <a:cubicBezTo>
                    <a:pt x="2335" y="730"/>
                    <a:pt x="2365" y="717"/>
                    <a:pt x="2402" y="717"/>
                  </a:cubicBezTo>
                  <a:cubicBezTo>
                    <a:pt x="2490" y="717"/>
                    <a:pt x="2612" y="792"/>
                    <a:pt x="2675" y="792"/>
                  </a:cubicBezTo>
                  <a:cubicBezTo>
                    <a:pt x="2690" y="792"/>
                    <a:pt x="2702" y="788"/>
                    <a:pt x="2709" y="778"/>
                  </a:cubicBezTo>
                  <a:cubicBezTo>
                    <a:pt x="2816" y="790"/>
                    <a:pt x="2935" y="869"/>
                    <a:pt x="2900" y="948"/>
                  </a:cubicBezTo>
                  <a:cubicBezTo>
                    <a:pt x="2885" y="946"/>
                    <a:pt x="2852" y="946"/>
                    <a:pt x="2821" y="938"/>
                  </a:cubicBezTo>
                  <a:lnTo>
                    <a:pt x="2821" y="938"/>
                  </a:lnTo>
                  <a:lnTo>
                    <a:pt x="2908" y="990"/>
                  </a:lnTo>
                  <a:cubicBezTo>
                    <a:pt x="2894" y="1000"/>
                    <a:pt x="2891" y="1014"/>
                    <a:pt x="2883" y="1014"/>
                  </a:cubicBezTo>
                  <a:cubicBezTo>
                    <a:pt x="2882" y="1014"/>
                    <a:pt x="2880" y="1014"/>
                    <a:pt x="2879" y="1013"/>
                  </a:cubicBezTo>
                  <a:lnTo>
                    <a:pt x="2879" y="1013"/>
                  </a:lnTo>
                  <a:cubicBezTo>
                    <a:pt x="2895" y="1022"/>
                    <a:pt x="2909" y="1025"/>
                    <a:pt x="2922" y="1025"/>
                  </a:cubicBezTo>
                  <a:cubicBezTo>
                    <a:pt x="2948" y="1025"/>
                    <a:pt x="2972" y="1014"/>
                    <a:pt x="2995" y="1014"/>
                  </a:cubicBezTo>
                  <a:cubicBezTo>
                    <a:pt x="3020" y="1014"/>
                    <a:pt x="3045" y="1027"/>
                    <a:pt x="3074" y="1079"/>
                  </a:cubicBezTo>
                  <a:cubicBezTo>
                    <a:pt x="3067" y="1092"/>
                    <a:pt x="3055" y="1097"/>
                    <a:pt x="3040" y="1097"/>
                  </a:cubicBezTo>
                  <a:cubicBezTo>
                    <a:pt x="3015" y="1097"/>
                    <a:pt x="2981" y="1084"/>
                    <a:pt x="2949" y="1079"/>
                  </a:cubicBezTo>
                  <a:lnTo>
                    <a:pt x="2949" y="1079"/>
                  </a:lnTo>
                  <a:cubicBezTo>
                    <a:pt x="3139" y="1212"/>
                    <a:pt x="3431" y="1065"/>
                    <a:pt x="3535" y="1298"/>
                  </a:cubicBezTo>
                  <a:cubicBezTo>
                    <a:pt x="3546" y="1291"/>
                    <a:pt x="3561" y="1289"/>
                    <a:pt x="3579" y="1289"/>
                  </a:cubicBezTo>
                  <a:cubicBezTo>
                    <a:pt x="3631" y="1289"/>
                    <a:pt x="3704" y="1310"/>
                    <a:pt x="3767" y="1310"/>
                  </a:cubicBezTo>
                  <a:cubicBezTo>
                    <a:pt x="3828" y="1310"/>
                    <a:pt x="3880" y="1291"/>
                    <a:pt x="3895" y="1216"/>
                  </a:cubicBezTo>
                  <a:lnTo>
                    <a:pt x="3895" y="1216"/>
                  </a:lnTo>
                  <a:cubicBezTo>
                    <a:pt x="3930" y="1310"/>
                    <a:pt x="3834" y="1412"/>
                    <a:pt x="4024" y="1501"/>
                  </a:cubicBezTo>
                  <a:cubicBezTo>
                    <a:pt x="4045" y="1494"/>
                    <a:pt x="4063" y="1491"/>
                    <a:pt x="4080" y="1491"/>
                  </a:cubicBezTo>
                  <a:cubicBezTo>
                    <a:pt x="4206" y="1491"/>
                    <a:pt x="4218" y="1673"/>
                    <a:pt x="4385" y="1676"/>
                  </a:cubicBezTo>
                  <a:cubicBezTo>
                    <a:pt x="4119" y="1694"/>
                    <a:pt x="4362" y="1713"/>
                    <a:pt x="4121" y="1736"/>
                  </a:cubicBezTo>
                  <a:cubicBezTo>
                    <a:pt x="4215" y="1865"/>
                    <a:pt x="4504" y="1819"/>
                    <a:pt x="4709" y="1966"/>
                  </a:cubicBezTo>
                  <a:cubicBezTo>
                    <a:pt x="4713" y="2010"/>
                    <a:pt x="4690" y="2047"/>
                    <a:pt x="4693" y="2091"/>
                  </a:cubicBezTo>
                  <a:cubicBezTo>
                    <a:pt x="4695" y="2091"/>
                    <a:pt x="4697" y="2091"/>
                    <a:pt x="4700" y="2091"/>
                  </a:cubicBezTo>
                  <a:cubicBezTo>
                    <a:pt x="4741" y="2091"/>
                    <a:pt x="4789" y="2084"/>
                    <a:pt x="4833" y="2084"/>
                  </a:cubicBezTo>
                  <a:cubicBezTo>
                    <a:pt x="4903" y="2084"/>
                    <a:pt x="4963" y="2102"/>
                    <a:pt x="4971" y="2195"/>
                  </a:cubicBezTo>
                  <a:lnTo>
                    <a:pt x="5015" y="2097"/>
                  </a:lnTo>
                  <a:cubicBezTo>
                    <a:pt x="5137" y="2230"/>
                    <a:pt x="5361" y="2320"/>
                    <a:pt x="5459" y="2515"/>
                  </a:cubicBezTo>
                  <a:lnTo>
                    <a:pt x="5748" y="2444"/>
                  </a:lnTo>
                  <a:cubicBezTo>
                    <a:pt x="5852" y="2695"/>
                    <a:pt x="6124" y="2772"/>
                    <a:pt x="6376" y="2772"/>
                  </a:cubicBezTo>
                  <a:cubicBezTo>
                    <a:pt x="6459" y="2772"/>
                    <a:pt x="6540" y="2764"/>
                    <a:pt x="6612" y="2750"/>
                  </a:cubicBezTo>
                  <a:cubicBezTo>
                    <a:pt x="6699" y="2812"/>
                    <a:pt x="6818" y="2924"/>
                    <a:pt x="6793" y="2964"/>
                  </a:cubicBezTo>
                  <a:cubicBezTo>
                    <a:pt x="6764" y="2966"/>
                    <a:pt x="6712" y="2974"/>
                    <a:pt x="6656" y="2974"/>
                  </a:cubicBezTo>
                  <a:cubicBezTo>
                    <a:pt x="6760" y="3041"/>
                    <a:pt x="6848" y="3181"/>
                    <a:pt x="6960" y="3181"/>
                  </a:cubicBezTo>
                  <a:cubicBezTo>
                    <a:pt x="6989" y="3181"/>
                    <a:pt x="7020" y="3172"/>
                    <a:pt x="7053" y="3149"/>
                  </a:cubicBezTo>
                  <a:cubicBezTo>
                    <a:pt x="7219" y="3182"/>
                    <a:pt x="7096" y="3313"/>
                    <a:pt x="7184" y="3398"/>
                  </a:cubicBezTo>
                  <a:cubicBezTo>
                    <a:pt x="7200" y="3396"/>
                    <a:pt x="7215" y="3395"/>
                    <a:pt x="7231" y="3395"/>
                  </a:cubicBezTo>
                  <a:cubicBezTo>
                    <a:pt x="7543" y="3395"/>
                    <a:pt x="7811" y="3823"/>
                    <a:pt x="8043" y="3823"/>
                  </a:cubicBezTo>
                  <a:cubicBezTo>
                    <a:pt x="8093" y="3823"/>
                    <a:pt x="8142" y="3802"/>
                    <a:pt x="8189" y="3753"/>
                  </a:cubicBezTo>
                  <a:cubicBezTo>
                    <a:pt x="8075" y="3685"/>
                    <a:pt x="7896" y="3493"/>
                    <a:pt x="7670" y="3381"/>
                  </a:cubicBezTo>
                  <a:cubicBezTo>
                    <a:pt x="7736" y="3374"/>
                    <a:pt x="7740" y="3310"/>
                    <a:pt x="7787" y="3310"/>
                  </a:cubicBezTo>
                  <a:cubicBezTo>
                    <a:pt x="7797" y="3310"/>
                    <a:pt x="7808" y="3312"/>
                    <a:pt x="7823" y="3319"/>
                  </a:cubicBezTo>
                  <a:cubicBezTo>
                    <a:pt x="8050" y="3429"/>
                    <a:pt x="8096" y="3620"/>
                    <a:pt x="8343" y="3689"/>
                  </a:cubicBezTo>
                  <a:cubicBezTo>
                    <a:pt x="8299" y="3757"/>
                    <a:pt x="8249" y="3824"/>
                    <a:pt x="8201" y="3890"/>
                  </a:cubicBezTo>
                  <a:cubicBezTo>
                    <a:pt x="8451" y="4329"/>
                    <a:pt x="9080" y="4009"/>
                    <a:pt x="9197" y="4493"/>
                  </a:cubicBezTo>
                  <a:cubicBezTo>
                    <a:pt x="9360" y="4544"/>
                    <a:pt x="9566" y="4617"/>
                    <a:pt x="9739" y="4617"/>
                  </a:cubicBezTo>
                  <a:cubicBezTo>
                    <a:pt x="9771" y="4617"/>
                    <a:pt x="9802" y="4615"/>
                    <a:pt x="9832" y="4609"/>
                  </a:cubicBezTo>
                  <a:lnTo>
                    <a:pt x="9832" y="4609"/>
                  </a:lnTo>
                  <a:lnTo>
                    <a:pt x="9782" y="4671"/>
                  </a:lnTo>
                  <a:cubicBezTo>
                    <a:pt x="9825" y="4679"/>
                    <a:pt x="9907" y="4693"/>
                    <a:pt x="9982" y="4693"/>
                  </a:cubicBezTo>
                  <a:cubicBezTo>
                    <a:pt x="10097" y="4693"/>
                    <a:pt x="10197" y="4659"/>
                    <a:pt x="10119" y="4516"/>
                  </a:cubicBezTo>
                  <a:lnTo>
                    <a:pt x="10119" y="4516"/>
                  </a:lnTo>
                  <a:lnTo>
                    <a:pt x="10042" y="4549"/>
                  </a:lnTo>
                  <a:cubicBezTo>
                    <a:pt x="9770" y="4526"/>
                    <a:pt x="9942" y="4343"/>
                    <a:pt x="9793" y="4200"/>
                  </a:cubicBezTo>
                  <a:cubicBezTo>
                    <a:pt x="9748" y="4183"/>
                    <a:pt x="9703" y="4177"/>
                    <a:pt x="9657" y="4177"/>
                  </a:cubicBezTo>
                  <a:cubicBezTo>
                    <a:pt x="9549" y="4177"/>
                    <a:pt x="9441" y="4210"/>
                    <a:pt x="9345" y="4210"/>
                  </a:cubicBezTo>
                  <a:cubicBezTo>
                    <a:pt x="9278" y="4210"/>
                    <a:pt x="9217" y="4194"/>
                    <a:pt x="9166" y="4138"/>
                  </a:cubicBezTo>
                  <a:cubicBezTo>
                    <a:pt x="9084" y="4100"/>
                    <a:pt x="9132" y="4038"/>
                    <a:pt x="9180" y="4002"/>
                  </a:cubicBezTo>
                  <a:cubicBezTo>
                    <a:pt x="9128" y="3964"/>
                    <a:pt x="9076" y="3952"/>
                    <a:pt x="9025" y="3952"/>
                  </a:cubicBezTo>
                  <a:cubicBezTo>
                    <a:pt x="8930" y="3952"/>
                    <a:pt x="8839" y="3994"/>
                    <a:pt x="8756" y="3994"/>
                  </a:cubicBezTo>
                  <a:cubicBezTo>
                    <a:pt x="8735" y="3994"/>
                    <a:pt x="8714" y="3991"/>
                    <a:pt x="8694" y="3984"/>
                  </a:cubicBezTo>
                  <a:cubicBezTo>
                    <a:pt x="8908" y="3444"/>
                    <a:pt x="8060" y="3797"/>
                    <a:pt x="7956" y="3321"/>
                  </a:cubicBezTo>
                  <a:cubicBezTo>
                    <a:pt x="7763" y="3261"/>
                    <a:pt x="7557" y="3088"/>
                    <a:pt x="7287" y="3061"/>
                  </a:cubicBezTo>
                  <a:cubicBezTo>
                    <a:pt x="7459" y="3005"/>
                    <a:pt x="7114" y="2937"/>
                    <a:pt x="7193" y="2833"/>
                  </a:cubicBezTo>
                  <a:lnTo>
                    <a:pt x="7193" y="2833"/>
                  </a:lnTo>
                  <a:cubicBezTo>
                    <a:pt x="7165" y="2861"/>
                    <a:pt x="7134" y="2873"/>
                    <a:pt x="7101" y="2873"/>
                  </a:cubicBezTo>
                  <a:cubicBezTo>
                    <a:pt x="6938" y="2873"/>
                    <a:pt x="6731" y="2580"/>
                    <a:pt x="6557" y="2580"/>
                  </a:cubicBezTo>
                  <a:cubicBezTo>
                    <a:pt x="6506" y="2580"/>
                    <a:pt x="6458" y="2604"/>
                    <a:pt x="6415" y="2667"/>
                  </a:cubicBezTo>
                  <a:cubicBezTo>
                    <a:pt x="6311" y="2553"/>
                    <a:pt x="6291" y="2538"/>
                    <a:pt x="6279" y="2538"/>
                  </a:cubicBezTo>
                  <a:cubicBezTo>
                    <a:pt x="6276" y="2538"/>
                    <a:pt x="6273" y="2540"/>
                    <a:pt x="6268" y="2540"/>
                  </a:cubicBezTo>
                  <a:cubicBezTo>
                    <a:pt x="6253" y="2540"/>
                    <a:pt x="6221" y="2525"/>
                    <a:pt x="6093" y="2405"/>
                  </a:cubicBezTo>
                  <a:cubicBezTo>
                    <a:pt x="6101" y="2391"/>
                    <a:pt x="6113" y="2386"/>
                    <a:pt x="6126" y="2386"/>
                  </a:cubicBezTo>
                  <a:cubicBezTo>
                    <a:pt x="6151" y="2386"/>
                    <a:pt x="6180" y="2401"/>
                    <a:pt x="6197" y="2405"/>
                  </a:cubicBezTo>
                  <a:cubicBezTo>
                    <a:pt x="6101" y="2255"/>
                    <a:pt x="5910" y="2434"/>
                    <a:pt x="5883" y="2210"/>
                  </a:cubicBezTo>
                  <a:cubicBezTo>
                    <a:pt x="5813" y="2162"/>
                    <a:pt x="5774" y="2144"/>
                    <a:pt x="5750" y="2144"/>
                  </a:cubicBezTo>
                  <a:cubicBezTo>
                    <a:pt x="5683" y="2144"/>
                    <a:pt x="5730" y="2278"/>
                    <a:pt x="5573" y="2278"/>
                  </a:cubicBezTo>
                  <a:cubicBezTo>
                    <a:pt x="5572" y="2278"/>
                    <a:pt x="5572" y="2278"/>
                    <a:pt x="5571" y="2278"/>
                  </a:cubicBezTo>
                  <a:cubicBezTo>
                    <a:pt x="5308" y="2074"/>
                    <a:pt x="5415" y="2072"/>
                    <a:pt x="5334" y="1840"/>
                  </a:cubicBezTo>
                  <a:lnTo>
                    <a:pt x="5334" y="1840"/>
                  </a:lnTo>
                  <a:cubicBezTo>
                    <a:pt x="5300" y="1885"/>
                    <a:pt x="5264" y="1900"/>
                    <a:pt x="5227" y="1900"/>
                  </a:cubicBezTo>
                  <a:cubicBezTo>
                    <a:pt x="5139" y="1900"/>
                    <a:pt x="5039" y="1817"/>
                    <a:pt x="4912" y="1817"/>
                  </a:cubicBezTo>
                  <a:cubicBezTo>
                    <a:pt x="4910" y="1817"/>
                    <a:pt x="4908" y="1817"/>
                    <a:pt x="4906" y="1817"/>
                  </a:cubicBezTo>
                  <a:cubicBezTo>
                    <a:pt x="4935" y="1843"/>
                    <a:pt x="5098" y="1976"/>
                    <a:pt x="4967" y="1976"/>
                  </a:cubicBezTo>
                  <a:cubicBezTo>
                    <a:pt x="4962" y="1976"/>
                    <a:pt x="4956" y="1976"/>
                    <a:pt x="4950" y="1975"/>
                  </a:cubicBezTo>
                  <a:cubicBezTo>
                    <a:pt x="4632" y="1757"/>
                    <a:pt x="4622" y="1929"/>
                    <a:pt x="4287" y="1779"/>
                  </a:cubicBezTo>
                  <a:cubicBezTo>
                    <a:pt x="4274" y="1712"/>
                    <a:pt x="4287" y="1690"/>
                    <a:pt x="4311" y="1690"/>
                  </a:cubicBezTo>
                  <a:cubicBezTo>
                    <a:pt x="4356" y="1690"/>
                    <a:pt x="4441" y="1770"/>
                    <a:pt x="4460" y="1770"/>
                  </a:cubicBezTo>
                  <a:cubicBezTo>
                    <a:pt x="4471" y="1770"/>
                    <a:pt x="4461" y="1744"/>
                    <a:pt x="4410" y="1661"/>
                  </a:cubicBezTo>
                  <a:lnTo>
                    <a:pt x="4410" y="1661"/>
                  </a:lnTo>
                  <a:cubicBezTo>
                    <a:pt x="4588" y="1691"/>
                    <a:pt x="4716" y="1750"/>
                    <a:pt x="4841" y="1750"/>
                  </a:cubicBezTo>
                  <a:cubicBezTo>
                    <a:pt x="4886" y="1750"/>
                    <a:pt x="4929" y="1743"/>
                    <a:pt x="4975" y="1725"/>
                  </a:cubicBezTo>
                  <a:cubicBezTo>
                    <a:pt x="4711" y="1566"/>
                    <a:pt x="4391" y="1399"/>
                    <a:pt x="4061" y="1298"/>
                  </a:cubicBezTo>
                  <a:cubicBezTo>
                    <a:pt x="3916" y="1179"/>
                    <a:pt x="4188" y="1268"/>
                    <a:pt x="4073" y="1175"/>
                  </a:cubicBezTo>
                  <a:cubicBezTo>
                    <a:pt x="3832" y="924"/>
                    <a:pt x="3539" y="1088"/>
                    <a:pt x="3350" y="884"/>
                  </a:cubicBezTo>
                  <a:lnTo>
                    <a:pt x="3444" y="818"/>
                  </a:lnTo>
                  <a:lnTo>
                    <a:pt x="3444" y="818"/>
                  </a:lnTo>
                  <a:cubicBezTo>
                    <a:pt x="3433" y="821"/>
                    <a:pt x="3421" y="822"/>
                    <a:pt x="3409" y="822"/>
                  </a:cubicBezTo>
                  <a:cubicBezTo>
                    <a:pt x="3210" y="822"/>
                    <a:pt x="2912" y="505"/>
                    <a:pt x="2615" y="456"/>
                  </a:cubicBezTo>
                  <a:lnTo>
                    <a:pt x="2615" y="456"/>
                  </a:lnTo>
                  <a:cubicBezTo>
                    <a:pt x="2638" y="522"/>
                    <a:pt x="2650" y="564"/>
                    <a:pt x="2603" y="579"/>
                  </a:cubicBezTo>
                  <a:cubicBezTo>
                    <a:pt x="2642" y="460"/>
                    <a:pt x="2532" y="446"/>
                    <a:pt x="2387" y="435"/>
                  </a:cubicBezTo>
                  <a:cubicBezTo>
                    <a:pt x="2239" y="421"/>
                    <a:pt x="2071" y="415"/>
                    <a:pt x="1934" y="282"/>
                  </a:cubicBezTo>
                  <a:lnTo>
                    <a:pt x="1934" y="282"/>
                  </a:lnTo>
                  <a:cubicBezTo>
                    <a:pt x="1941" y="436"/>
                    <a:pt x="1726" y="470"/>
                    <a:pt x="1579" y="470"/>
                  </a:cubicBezTo>
                  <a:cubicBezTo>
                    <a:pt x="1565" y="470"/>
                    <a:pt x="1553" y="470"/>
                    <a:pt x="1541" y="469"/>
                  </a:cubicBezTo>
                  <a:cubicBezTo>
                    <a:pt x="1481" y="412"/>
                    <a:pt x="1479" y="344"/>
                    <a:pt x="1472" y="298"/>
                  </a:cubicBezTo>
                  <a:lnTo>
                    <a:pt x="1472" y="298"/>
                  </a:lnTo>
                  <a:cubicBezTo>
                    <a:pt x="1529" y="329"/>
                    <a:pt x="1574" y="341"/>
                    <a:pt x="1610" y="341"/>
                  </a:cubicBezTo>
                  <a:cubicBezTo>
                    <a:pt x="1744" y="341"/>
                    <a:pt x="1768" y="176"/>
                    <a:pt x="1944" y="155"/>
                  </a:cubicBezTo>
                  <a:lnTo>
                    <a:pt x="1944" y="155"/>
                  </a:lnTo>
                  <a:cubicBezTo>
                    <a:pt x="1938" y="155"/>
                    <a:pt x="1931" y="156"/>
                    <a:pt x="1925" y="156"/>
                  </a:cubicBezTo>
                  <a:cubicBezTo>
                    <a:pt x="1782" y="156"/>
                    <a:pt x="1585" y="92"/>
                    <a:pt x="1436" y="92"/>
                  </a:cubicBezTo>
                  <a:cubicBezTo>
                    <a:pt x="1374" y="92"/>
                    <a:pt x="1320" y="103"/>
                    <a:pt x="1281" y="134"/>
                  </a:cubicBezTo>
                  <a:cubicBezTo>
                    <a:pt x="1292" y="92"/>
                    <a:pt x="1302" y="49"/>
                    <a:pt x="1316" y="7"/>
                  </a:cubicBezTo>
                  <a:cubicBezTo>
                    <a:pt x="1294" y="2"/>
                    <a:pt x="1275" y="0"/>
                    <a:pt x="1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64035" y="521572"/>
              <a:ext cx="6600" cy="9702"/>
            </a:xfrm>
            <a:custGeom>
              <a:avLst/>
              <a:gdLst/>
              <a:ahLst/>
              <a:cxnLst/>
              <a:rect l="l" t="t" r="r" b="b"/>
              <a:pathLst>
                <a:path w="134" h="197" extrusionOk="0">
                  <a:moveTo>
                    <a:pt x="0" y="0"/>
                  </a:moveTo>
                  <a:cubicBezTo>
                    <a:pt x="2" y="4"/>
                    <a:pt x="4" y="8"/>
                    <a:pt x="7" y="12"/>
                  </a:cubicBezTo>
                  <a:lnTo>
                    <a:pt x="7" y="12"/>
                  </a:lnTo>
                  <a:lnTo>
                    <a:pt x="0" y="0"/>
                  </a:lnTo>
                  <a:close/>
                  <a:moveTo>
                    <a:pt x="7" y="12"/>
                  </a:moveTo>
                  <a:lnTo>
                    <a:pt x="99" y="197"/>
                  </a:lnTo>
                  <a:lnTo>
                    <a:pt x="133" y="98"/>
                  </a:lnTo>
                  <a:cubicBezTo>
                    <a:pt x="80" y="86"/>
                    <a:pt x="33" y="60"/>
                    <a:pt x="7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70585" y="525167"/>
              <a:ext cx="5762" cy="1822"/>
            </a:xfrm>
            <a:custGeom>
              <a:avLst/>
              <a:gdLst/>
              <a:ahLst/>
              <a:cxnLst/>
              <a:rect l="l" t="t" r="r" b="b"/>
              <a:pathLst>
                <a:path w="117" h="37" extrusionOk="0">
                  <a:moveTo>
                    <a:pt x="15" y="0"/>
                  </a:moveTo>
                  <a:cubicBezTo>
                    <a:pt x="13" y="0"/>
                    <a:pt x="10" y="0"/>
                    <a:pt x="8" y="0"/>
                  </a:cubicBezTo>
                  <a:lnTo>
                    <a:pt x="0" y="25"/>
                  </a:lnTo>
                  <a:cubicBezTo>
                    <a:pt x="37" y="35"/>
                    <a:pt x="78" y="37"/>
                    <a:pt x="116" y="37"/>
                  </a:cubicBezTo>
                  <a:cubicBezTo>
                    <a:pt x="85" y="15"/>
                    <a:pt x="51" y="0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33455" y="617954"/>
              <a:ext cx="8471" cy="5171"/>
            </a:xfrm>
            <a:custGeom>
              <a:avLst/>
              <a:gdLst/>
              <a:ahLst/>
              <a:cxnLst/>
              <a:rect l="l" t="t" r="r" b="b"/>
              <a:pathLst>
                <a:path w="172" h="105" extrusionOk="0">
                  <a:moveTo>
                    <a:pt x="16" y="0"/>
                  </a:moveTo>
                  <a:cubicBezTo>
                    <a:pt x="10" y="0"/>
                    <a:pt x="5" y="1"/>
                    <a:pt x="0" y="2"/>
                  </a:cubicBezTo>
                  <a:cubicBezTo>
                    <a:pt x="29" y="31"/>
                    <a:pt x="89" y="89"/>
                    <a:pt x="172" y="104"/>
                  </a:cubicBezTo>
                  <a:cubicBezTo>
                    <a:pt x="144" y="57"/>
                    <a:pt x="70" y="0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040104" y="616033"/>
              <a:ext cx="4285" cy="4039"/>
            </a:xfrm>
            <a:custGeom>
              <a:avLst/>
              <a:gdLst/>
              <a:ahLst/>
              <a:cxnLst/>
              <a:rect l="l" t="t" r="r" b="b"/>
              <a:pathLst>
                <a:path w="87" h="82" extrusionOk="0">
                  <a:moveTo>
                    <a:pt x="25" y="0"/>
                  </a:moveTo>
                  <a:lnTo>
                    <a:pt x="0" y="20"/>
                  </a:lnTo>
                  <a:lnTo>
                    <a:pt x="87" y="8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046802" y="609877"/>
              <a:ext cx="282399" cy="142726"/>
            </a:xfrm>
            <a:custGeom>
              <a:avLst/>
              <a:gdLst/>
              <a:ahLst/>
              <a:cxnLst/>
              <a:rect l="l" t="t" r="r" b="b"/>
              <a:pathLst>
                <a:path w="5734" h="2898" extrusionOk="0">
                  <a:moveTo>
                    <a:pt x="295" y="1"/>
                  </a:moveTo>
                  <a:cubicBezTo>
                    <a:pt x="240" y="1"/>
                    <a:pt x="176" y="13"/>
                    <a:pt x="99" y="43"/>
                  </a:cubicBezTo>
                  <a:cubicBezTo>
                    <a:pt x="58" y="74"/>
                    <a:pt x="113" y="157"/>
                    <a:pt x="54" y="157"/>
                  </a:cubicBezTo>
                  <a:cubicBezTo>
                    <a:pt x="42" y="157"/>
                    <a:pt x="25" y="153"/>
                    <a:pt x="1" y="145"/>
                  </a:cubicBezTo>
                  <a:lnTo>
                    <a:pt x="1" y="145"/>
                  </a:lnTo>
                  <a:cubicBezTo>
                    <a:pt x="180" y="366"/>
                    <a:pt x="425" y="363"/>
                    <a:pt x="672" y="401"/>
                  </a:cubicBezTo>
                  <a:lnTo>
                    <a:pt x="616" y="368"/>
                  </a:lnTo>
                  <a:cubicBezTo>
                    <a:pt x="684" y="326"/>
                    <a:pt x="727" y="310"/>
                    <a:pt x="755" y="310"/>
                  </a:cubicBezTo>
                  <a:cubicBezTo>
                    <a:pt x="854" y="310"/>
                    <a:pt x="781" y="512"/>
                    <a:pt x="1034" y="534"/>
                  </a:cubicBezTo>
                  <a:cubicBezTo>
                    <a:pt x="983" y="565"/>
                    <a:pt x="934" y="573"/>
                    <a:pt x="888" y="573"/>
                  </a:cubicBezTo>
                  <a:cubicBezTo>
                    <a:pt x="848" y="573"/>
                    <a:pt x="811" y="567"/>
                    <a:pt x="778" y="567"/>
                  </a:cubicBezTo>
                  <a:cubicBezTo>
                    <a:pt x="755" y="567"/>
                    <a:pt x="734" y="570"/>
                    <a:pt x="714" y="579"/>
                  </a:cubicBezTo>
                  <a:cubicBezTo>
                    <a:pt x="903" y="972"/>
                    <a:pt x="1241" y="667"/>
                    <a:pt x="1293" y="1062"/>
                  </a:cubicBezTo>
                  <a:lnTo>
                    <a:pt x="1266" y="1059"/>
                  </a:lnTo>
                  <a:lnTo>
                    <a:pt x="1266" y="1059"/>
                  </a:lnTo>
                  <a:cubicBezTo>
                    <a:pt x="1297" y="1113"/>
                    <a:pt x="1405" y="1105"/>
                    <a:pt x="1487" y="1120"/>
                  </a:cubicBezTo>
                  <a:cubicBezTo>
                    <a:pt x="1485" y="1070"/>
                    <a:pt x="1428" y="1012"/>
                    <a:pt x="1397" y="958"/>
                  </a:cubicBezTo>
                  <a:lnTo>
                    <a:pt x="1397" y="958"/>
                  </a:lnTo>
                  <a:cubicBezTo>
                    <a:pt x="1402" y="959"/>
                    <a:pt x="1406" y="960"/>
                    <a:pt x="1411" y="960"/>
                  </a:cubicBezTo>
                  <a:cubicBezTo>
                    <a:pt x="1489" y="960"/>
                    <a:pt x="1581" y="863"/>
                    <a:pt x="1628" y="825"/>
                  </a:cubicBezTo>
                  <a:cubicBezTo>
                    <a:pt x="1634" y="894"/>
                    <a:pt x="1657" y="908"/>
                    <a:pt x="1687" y="908"/>
                  </a:cubicBezTo>
                  <a:cubicBezTo>
                    <a:pt x="1708" y="908"/>
                    <a:pt x="1732" y="902"/>
                    <a:pt x="1757" y="902"/>
                  </a:cubicBezTo>
                  <a:cubicBezTo>
                    <a:pt x="1790" y="902"/>
                    <a:pt x="1825" y="912"/>
                    <a:pt x="1858" y="958"/>
                  </a:cubicBezTo>
                  <a:cubicBezTo>
                    <a:pt x="1850" y="1028"/>
                    <a:pt x="1813" y="1042"/>
                    <a:pt x="1767" y="1042"/>
                  </a:cubicBezTo>
                  <a:cubicBezTo>
                    <a:pt x="1736" y="1042"/>
                    <a:pt x="1702" y="1036"/>
                    <a:pt x="1671" y="1036"/>
                  </a:cubicBezTo>
                  <a:cubicBezTo>
                    <a:pt x="1652" y="1036"/>
                    <a:pt x="1635" y="1038"/>
                    <a:pt x="1620" y="1045"/>
                  </a:cubicBezTo>
                  <a:lnTo>
                    <a:pt x="1811" y="1049"/>
                  </a:lnTo>
                  <a:cubicBezTo>
                    <a:pt x="1952" y="1122"/>
                    <a:pt x="1883" y="1259"/>
                    <a:pt x="1915" y="1361"/>
                  </a:cubicBezTo>
                  <a:cubicBezTo>
                    <a:pt x="2079" y="1338"/>
                    <a:pt x="1881" y="1257"/>
                    <a:pt x="2039" y="1184"/>
                  </a:cubicBezTo>
                  <a:lnTo>
                    <a:pt x="2039" y="1184"/>
                  </a:lnTo>
                  <a:cubicBezTo>
                    <a:pt x="2109" y="1406"/>
                    <a:pt x="2714" y="1711"/>
                    <a:pt x="3081" y="1782"/>
                  </a:cubicBezTo>
                  <a:lnTo>
                    <a:pt x="3081" y="1782"/>
                  </a:lnTo>
                  <a:cubicBezTo>
                    <a:pt x="3032" y="1786"/>
                    <a:pt x="3014" y="1836"/>
                    <a:pt x="2971" y="1836"/>
                  </a:cubicBezTo>
                  <a:cubicBezTo>
                    <a:pt x="2955" y="1836"/>
                    <a:pt x="2934" y="1828"/>
                    <a:pt x="2906" y="1807"/>
                  </a:cubicBezTo>
                  <a:lnTo>
                    <a:pt x="2906" y="1807"/>
                  </a:lnTo>
                  <a:cubicBezTo>
                    <a:pt x="2923" y="1835"/>
                    <a:pt x="2986" y="1857"/>
                    <a:pt x="3048" y="1857"/>
                  </a:cubicBezTo>
                  <a:cubicBezTo>
                    <a:pt x="3103" y="1857"/>
                    <a:pt x="3158" y="1840"/>
                    <a:pt x="3180" y="1797"/>
                  </a:cubicBezTo>
                  <a:cubicBezTo>
                    <a:pt x="3429" y="1832"/>
                    <a:pt x="3664" y="2038"/>
                    <a:pt x="3818" y="2235"/>
                  </a:cubicBezTo>
                  <a:lnTo>
                    <a:pt x="3809" y="2107"/>
                  </a:lnTo>
                  <a:cubicBezTo>
                    <a:pt x="3828" y="2102"/>
                    <a:pt x="3846" y="2099"/>
                    <a:pt x="3863" y="2099"/>
                  </a:cubicBezTo>
                  <a:cubicBezTo>
                    <a:pt x="4071" y="2099"/>
                    <a:pt x="4194" y="2461"/>
                    <a:pt x="4507" y="2516"/>
                  </a:cubicBezTo>
                  <a:lnTo>
                    <a:pt x="4501" y="2512"/>
                  </a:lnTo>
                  <a:lnTo>
                    <a:pt x="4501" y="2512"/>
                  </a:lnTo>
                  <a:cubicBezTo>
                    <a:pt x="4508" y="2514"/>
                    <a:pt x="4515" y="2515"/>
                    <a:pt x="4523" y="2515"/>
                  </a:cubicBezTo>
                  <a:cubicBezTo>
                    <a:pt x="4601" y="2515"/>
                    <a:pt x="4713" y="2431"/>
                    <a:pt x="4822" y="2431"/>
                  </a:cubicBezTo>
                  <a:cubicBezTo>
                    <a:pt x="4865" y="2431"/>
                    <a:pt x="4907" y="2444"/>
                    <a:pt x="4946" y="2480"/>
                  </a:cubicBezTo>
                  <a:cubicBezTo>
                    <a:pt x="4846" y="2576"/>
                    <a:pt x="4757" y="2516"/>
                    <a:pt x="4713" y="2640"/>
                  </a:cubicBezTo>
                  <a:lnTo>
                    <a:pt x="5045" y="2615"/>
                  </a:lnTo>
                  <a:cubicBezTo>
                    <a:pt x="5056" y="2719"/>
                    <a:pt x="5396" y="2763"/>
                    <a:pt x="5241" y="2857"/>
                  </a:cubicBezTo>
                  <a:cubicBezTo>
                    <a:pt x="5278" y="2840"/>
                    <a:pt x="5316" y="2833"/>
                    <a:pt x="5354" y="2833"/>
                  </a:cubicBezTo>
                  <a:cubicBezTo>
                    <a:pt x="5470" y="2833"/>
                    <a:pt x="5583" y="2897"/>
                    <a:pt x="5654" y="2897"/>
                  </a:cubicBezTo>
                  <a:cubicBezTo>
                    <a:pt x="5705" y="2897"/>
                    <a:pt x="5734" y="2863"/>
                    <a:pt x="5723" y="2744"/>
                  </a:cubicBezTo>
                  <a:cubicBezTo>
                    <a:pt x="4912" y="2505"/>
                    <a:pt x="3946" y="1780"/>
                    <a:pt x="2968" y="1517"/>
                  </a:cubicBezTo>
                  <a:lnTo>
                    <a:pt x="3159" y="1494"/>
                  </a:lnTo>
                  <a:cubicBezTo>
                    <a:pt x="2693" y="1447"/>
                    <a:pt x="2650" y="1075"/>
                    <a:pt x="2309" y="1075"/>
                  </a:cubicBezTo>
                  <a:cubicBezTo>
                    <a:pt x="2246" y="1075"/>
                    <a:pt x="2174" y="1087"/>
                    <a:pt x="2087" y="1116"/>
                  </a:cubicBezTo>
                  <a:lnTo>
                    <a:pt x="2237" y="941"/>
                  </a:lnTo>
                  <a:cubicBezTo>
                    <a:pt x="2056" y="771"/>
                    <a:pt x="1700" y="1007"/>
                    <a:pt x="1588" y="671"/>
                  </a:cubicBezTo>
                  <a:lnTo>
                    <a:pt x="1568" y="766"/>
                  </a:lnTo>
                  <a:cubicBezTo>
                    <a:pt x="1512" y="733"/>
                    <a:pt x="1509" y="685"/>
                    <a:pt x="1451" y="650"/>
                  </a:cubicBezTo>
                  <a:lnTo>
                    <a:pt x="1451" y="650"/>
                  </a:lnTo>
                  <a:lnTo>
                    <a:pt x="1455" y="700"/>
                  </a:lnTo>
                  <a:cubicBezTo>
                    <a:pt x="1266" y="692"/>
                    <a:pt x="1177" y="631"/>
                    <a:pt x="1057" y="490"/>
                  </a:cubicBezTo>
                  <a:cubicBezTo>
                    <a:pt x="1064" y="470"/>
                    <a:pt x="1073" y="462"/>
                    <a:pt x="1085" y="462"/>
                  </a:cubicBezTo>
                  <a:cubicBezTo>
                    <a:pt x="1114" y="462"/>
                    <a:pt x="1156" y="506"/>
                    <a:pt x="1194" y="513"/>
                  </a:cubicBezTo>
                  <a:cubicBezTo>
                    <a:pt x="1160" y="409"/>
                    <a:pt x="976" y="476"/>
                    <a:pt x="861" y="409"/>
                  </a:cubicBezTo>
                  <a:cubicBezTo>
                    <a:pt x="799" y="303"/>
                    <a:pt x="909" y="320"/>
                    <a:pt x="934" y="301"/>
                  </a:cubicBezTo>
                  <a:cubicBezTo>
                    <a:pt x="621" y="209"/>
                    <a:pt x="525" y="1"/>
                    <a:pt x="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328167" y="747186"/>
              <a:ext cx="14874" cy="11722"/>
            </a:xfrm>
            <a:custGeom>
              <a:avLst/>
              <a:gdLst/>
              <a:ahLst/>
              <a:cxnLst/>
              <a:rect l="l" t="t" r="r" b="b"/>
              <a:pathLst>
                <a:path w="302" h="238" extrusionOk="0">
                  <a:moveTo>
                    <a:pt x="147" y="1"/>
                  </a:moveTo>
                  <a:cubicBezTo>
                    <a:pt x="131" y="1"/>
                    <a:pt x="117" y="9"/>
                    <a:pt x="105" y="31"/>
                  </a:cubicBezTo>
                  <a:cubicBezTo>
                    <a:pt x="111" y="58"/>
                    <a:pt x="93" y="108"/>
                    <a:pt x="147" y="108"/>
                  </a:cubicBezTo>
                  <a:lnTo>
                    <a:pt x="149" y="108"/>
                  </a:lnTo>
                  <a:lnTo>
                    <a:pt x="1" y="214"/>
                  </a:lnTo>
                  <a:cubicBezTo>
                    <a:pt x="21" y="230"/>
                    <a:pt x="46" y="237"/>
                    <a:pt x="72" y="237"/>
                  </a:cubicBezTo>
                  <a:cubicBezTo>
                    <a:pt x="173" y="237"/>
                    <a:pt x="298" y="131"/>
                    <a:pt x="301" y="50"/>
                  </a:cubicBezTo>
                  <a:lnTo>
                    <a:pt x="301" y="50"/>
                  </a:lnTo>
                  <a:cubicBezTo>
                    <a:pt x="300" y="50"/>
                    <a:pt x="298" y="50"/>
                    <a:pt x="297" y="50"/>
                  </a:cubicBezTo>
                  <a:cubicBezTo>
                    <a:pt x="240" y="50"/>
                    <a:pt x="188" y="1"/>
                    <a:pt x="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344616" y="711726"/>
              <a:ext cx="120072" cy="66143"/>
            </a:xfrm>
            <a:custGeom>
              <a:avLst/>
              <a:gdLst/>
              <a:ahLst/>
              <a:cxnLst/>
              <a:rect l="l" t="t" r="r" b="b"/>
              <a:pathLst>
                <a:path w="2438" h="1343" extrusionOk="0">
                  <a:moveTo>
                    <a:pt x="2352" y="527"/>
                  </a:moveTo>
                  <a:cubicBezTo>
                    <a:pt x="2349" y="529"/>
                    <a:pt x="2347" y="530"/>
                    <a:pt x="2344" y="531"/>
                  </a:cubicBezTo>
                  <a:lnTo>
                    <a:pt x="2344" y="531"/>
                  </a:lnTo>
                  <a:cubicBezTo>
                    <a:pt x="2347" y="530"/>
                    <a:pt x="2349" y="529"/>
                    <a:pt x="2352" y="527"/>
                  </a:cubicBezTo>
                  <a:close/>
                  <a:moveTo>
                    <a:pt x="2023" y="1"/>
                  </a:moveTo>
                  <a:cubicBezTo>
                    <a:pt x="1961" y="167"/>
                    <a:pt x="2021" y="286"/>
                    <a:pt x="2040" y="450"/>
                  </a:cubicBezTo>
                  <a:cubicBezTo>
                    <a:pt x="2067" y="606"/>
                    <a:pt x="2036" y="813"/>
                    <a:pt x="1867" y="914"/>
                  </a:cubicBezTo>
                  <a:lnTo>
                    <a:pt x="1867" y="914"/>
                  </a:lnTo>
                  <a:cubicBezTo>
                    <a:pt x="1874" y="860"/>
                    <a:pt x="1828" y="822"/>
                    <a:pt x="1811" y="778"/>
                  </a:cubicBezTo>
                  <a:cubicBezTo>
                    <a:pt x="1670" y="901"/>
                    <a:pt x="1460" y="982"/>
                    <a:pt x="1257" y="998"/>
                  </a:cubicBezTo>
                  <a:cubicBezTo>
                    <a:pt x="1230" y="1000"/>
                    <a:pt x="1203" y="1000"/>
                    <a:pt x="1176" y="1000"/>
                  </a:cubicBezTo>
                  <a:cubicBezTo>
                    <a:pt x="1010" y="1000"/>
                    <a:pt x="867" y="964"/>
                    <a:pt x="800" y="899"/>
                  </a:cubicBezTo>
                  <a:cubicBezTo>
                    <a:pt x="783" y="891"/>
                    <a:pt x="767" y="887"/>
                    <a:pt x="752" y="887"/>
                  </a:cubicBezTo>
                  <a:cubicBezTo>
                    <a:pt x="649" y="887"/>
                    <a:pt x="583" y="1060"/>
                    <a:pt x="407" y="1065"/>
                  </a:cubicBezTo>
                  <a:lnTo>
                    <a:pt x="355" y="888"/>
                  </a:lnTo>
                  <a:cubicBezTo>
                    <a:pt x="339" y="897"/>
                    <a:pt x="322" y="901"/>
                    <a:pt x="303" y="901"/>
                  </a:cubicBezTo>
                  <a:cubicBezTo>
                    <a:pt x="227" y="901"/>
                    <a:pt x="130" y="842"/>
                    <a:pt x="69" y="842"/>
                  </a:cubicBezTo>
                  <a:cubicBezTo>
                    <a:pt x="26" y="842"/>
                    <a:pt x="0" y="872"/>
                    <a:pt x="14" y="975"/>
                  </a:cubicBezTo>
                  <a:cubicBezTo>
                    <a:pt x="14" y="978"/>
                    <a:pt x="16" y="979"/>
                    <a:pt x="19" y="979"/>
                  </a:cubicBezTo>
                  <a:cubicBezTo>
                    <a:pt x="37" y="979"/>
                    <a:pt x="93" y="935"/>
                    <a:pt x="147" y="935"/>
                  </a:cubicBezTo>
                  <a:cubicBezTo>
                    <a:pt x="168" y="935"/>
                    <a:pt x="189" y="942"/>
                    <a:pt x="207" y="959"/>
                  </a:cubicBezTo>
                  <a:lnTo>
                    <a:pt x="172" y="1040"/>
                  </a:lnTo>
                  <a:cubicBezTo>
                    <a:pt x="241" y="1052"/>
                    <a:pt x="311" y="1061"/>
                    <a:pt x="380" y="1069"/>
                  </a:cubicBezTo>
                  <a:lnTo>
                    <a:pt x="293" y="1162"/>
                  </a:lnTo>
                  <a:cubicBezTo>
                    <a:pt x="343" y="1206"/>
                    <a:pt x="382" y="1223"/>
                    <a:pt x="417" y="1223"/>
                  </a:cubicBezTo>
                  <a:cubicBezTo>
                    <a:pt x="536" y="1223"/>
                    <a:pt x="589" y="1013"/>
                    <a:pt x="747" y="1013"/>
                  </a:cubicBezTo>
                  <a:cubicBezTo>
                    <a:pt x="780" y="1013"/>
                    <a:pt x="817" y="1022"/>
                    <a:pt x="860" y="1044"/>
                  </a:cubicBezTo>
                  <a:lnTo>
                    <a:pt x="845" y="1271"/>
                  </a:lnTo>
                  <a:cubicBezTo>
                    <a:pt x="906" y="1281"/>
                    <a:pt x="959" y="1283"/>
                    <a:pt x="1008" y="1283"/>
                  </a:cubicBezTo>
                  <a:cubicBezTo>
                    <a:pt x="1058" y="1283"/>
                    <a:pt x="1104" y="1280"/>
                    <a:pt x="1150" y="1280"/>
                  </a:cubicBezTo>
                  <a:cubicBezTo>
                    <a:pt x="1237" y="1280"/>
                    <a:pt x="1325" y="1290"/>
                    <a:pt x="1448" y="1343"/>
                  </a:cubicBezTo>
                  <a:cubicBezTo>
                    <a:pt x="1448" y="1343"/>
                    <a:pt x="1434" y="1268"/>
                    <a:pt x="1411" y="1268"/>
                  </a:cubicBezTo>
                  <a:cubicBezTo>
                    <a:pt x="1406" y="1268"/>
                    <a:pt x="1400" y="1272"/>
                    <a:pt x="1394" y="1281"/>
                  </a:cubicBezTo>
                  <a:cubicBezTo>
                    <a:pt x="1348" y="1273"/>
                    <a:pt x="1284" y="1187"/>
                    <a:pt x="1300" y="1117"/>
                  </a:cubicBezTo>
                  <a:cubicBezTo>
                    <a:pt x="1371" y="1068"/>
                    <a:pt x="1406" y="1048"/>
                    <a:pt x="1423" y="1048"/>
                  </a:cubicBezTo>
                  <a:cubicBezTo>
                    <a:pt x="1443" y="1048"/>
                    <a:pt x="1438" y="1074"/>
                    <a:pt x="1435" y="1113"/>
                  </a:cubicBezTo>
                  <a:cubicBezTo>
                    <a:pt x="1427" y="1183"/>
                    <a:pt x="1398" y="1293"/>
                    <a:pt x="1547" y="1314"/>
                  </a:cubicBezTo>
                  <a:cubicBezTo>
                    <a:pt x="1695" y="1202"/>
                    <a:pt x="1878" y="1048"/>
                    <a:pt x="2007" y="890"/>
                  </a:cubicBezTo>
                  <a:cubicBezTo>
                    <a:pt x="2139" y="739"/>
                    <a:pt x="2225" y="590"/>
                    <a:pt x="2344" y="531"/>
                  </a:cubicBezTo>
                  <a:lnTo>
                    <a:pt x="2344" y="531"/>
                  </a:lnTo>
                  <a:cubicBezTo>
                    <a:pt x="2320" y="542"/>
                    <a:pt x="2299" y="546"/>
                    <a:pt x="2281" y="546"/>
                  </a:cubicBezTo>
                  <a:cubicBezTo>
                    <a:pt x="2226" y="546"/>
                    <a:pt x="2190" y="508"/>
                    <a:pt x="2167" y="462"/>
                  </a:cubicBezTo>
                  <a:cubicBezTo>
                    <a:pt x="2135" y="396"/>
                    <a:pt x="2125" y="313"/>
                    <a:pt x="2140" y="242"/>
                  </a:cubicBezTo>
                  <a:cubicBezTo>
                    <a:pt x="2157" y="231"/>
                    <a:pt x="2171" y="226"/>
                    <a:pt x="2185" y="226"/>
                  </a:cubicBezTo>
                  <a:cubicBezTo>
                    <a:pt x="2245" y="226"/>
                    <a:pt x="2284" y="315"/>
                    <a:pt x="2331" y="350"/>
                  </a:cubicBezTo>
                  <a:cubicBezTo>
                    <a:pt x="2372" y="277"/>
                    <a:pt x="2437" y="209"/>
                    <a:pt x="2404" y="122"/>
                  </a:cubicBezTo>
                  <a:lnTo>
                    <a:pt x="2404" y="122"/>
                  </a:lnTo>
                  <a:cubicBezTo>
                    <a:pt x="2364" y="154"/>
                    <a:pt x="2321" y="168"/>
                    <a:pt x="2278" y="168"/>
                  </a:cubicBezTo>
                  <a:cubicBezTo>
                    <a:pt x="2180" y="168"/>
                    <a:pt x="2085" y="95"/>
                    <a:pt x="2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433316" y="745758"/>
              <a:ext cx="5171" cy="4285"/>
            </a:xfrm>
            <a:custGeom>
              <a:avLst/>
              <a:gdLst/>
              <a:ahLst/>
              <a:cxnLst/>
              <a:rect l="l" t="t" r="r" b="b"/>
              <a:pathLst>
                <a:path w="105" h="87" extrusionOk="0">
                  <a:moveTo>
                    <a:pt x="104" y="0"/>
                  </a:moveTo>
                  <a:lnTo>
                    <a:pt x="104" y="0"/>
                  </a:lnTo>
                  <a:cubicBezTo>
                    <a:pt x="77" y="8"/>
                    <a:pt x="44" y="10"/>
                    <a:pt x="17" y="14"/>
                  </a:cubicBezTo>
                  <a:cubicBezTo>
                    <a:pt x="0" y="41"/>
                    <a:pt x="0" y="64"/>
                    <a:pt x="10" y="87"/>
                  </a:cubicBezTo>
                  <a:cubicBezTo>
                    <a:pt x="46" y="62"/>
                    <a:pt x="75" y="27"/>
                    <a:pt x="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88307" y="856373"/>
              <a:ext cx="8964" cy="5910"/>
            </a:xfrm>
            <a:custGeom>
              <a:avLst/>
              <a:gdLst/>
              <a:ahLst/>
              <a:cxnLst/>
              <a:rect l="l" t="t" r="r" b="b"/>
              <a:pathLst>
                <a:path w="182" h="120" extrusionOk="0">
                  <a:moveTo>
                    <a:pt x="0" y="0"/>
                  </a:moveTo>
                  <a:lnTo>
                    <a:pt x="75" y="120"/>
                  </a:lnTo>
                  <a:lnTo>
                    <a:pt x="181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88947" y="866469"/>
              <a:ext cx="28811" cy="31520"/>
            </a:xfrm>
            <a:custGeom>
              <a:avLst/>
              <a:gdLst/>
              <a:ahLst/>
              <a:cxnLst/>
              <a:rect l="l" t="t" r="r" b="b"/>
              <a:pathLst>
                <a:path w="585" h="640" extrusionOk="0">
                  <a:moveTo>
                    <a:pt x="194" y="512"/>
                  </a:moveTo>
                  <a:lnTo>
                    <a:pt x="194" y="514"/>
                  </a:lnTo>
                  <a:lnTo>
                    <a:pt x="195" y="513"/>
                  </a:lnTo>
                  <a:lnTo>
                    <a:pt x="195" y="513"/>
                  </a:lnTo>
                  <a:lnTo>
                    <a:pt x="194" y="512"/>
                  </a:lnTo>
                  <a:close/>
                  <a:moveTo>
                    <a:pt x="112" y="1"/>
                  </a:moveTo>
                  <a:cubicBezTo>
                    <a:pt x="62" y="1"/>
                    <a:pt x="22" y="14"/>
                    <a:pt x="5" y="50"/>
                  </a:cubicBezTo>
                  <a:cubicBezTo>
                    <a:pt x="82" y="104"/>
                    <a:pt x="263" y="108"/>
                    <a:pt x="336" y="229"/>
                  </a:cubicBezTo>
                  <a:cubicBezTo>
                    <a:pt x="325" y="232"/>
                    <a:pt x="314" y="233"/>
                    <a:pt x="303" y="233"/>
                  </a:cubicBezTo>
                  <a:cubicBezTo>
                    <a:pt x="225" y="233"/>
                    <a:pt x="147" y="177"/>
                    <a:pt x="57" y="177"/>
                  </a:cubicBezTo>
                  <a:cubicBezTo>
                    <a:pt x="39" y="177"/>
                    <a:pt x="20" y="179"/>
                    <a:pt x="1" y="185"/>
                  </a:cubicBezTo>
                  <a:cubicBezTo>
                    <a:pt x="97" y="405"/>
                    <a:pt x="155" y="223"/>
                    <a:pt x="301" y="420"/>
                  </a:cubicBezTo>
                  <a:lnTo>
                    <a:pt x="195" y="513"/>
                  </a:lnTo>
                  <a:lnTo>
                    <a:pt x="195" y="513"/>
                  </a:lnTo>
                  <a:lnTo>
                    <a:pt x="396" y="640"/>
                  </a:lnTo>
                  <a:cubicBezTo>
                    <a:pt x="515" y="322"/>
                    <a:pt x="585" y="511"/>
                    <a:pt x="471" y="102"/>
                  </a:cubicBezTo>
                  <a:cubicBezTo>
                    <a:pt x="384" y="66"/>
                    <a:pt x="222" y="1"/>
                    <a:pt x="1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12390" y="889863"/>
              <a:ext cx="9111" cy="4433"/>
            </a:xfrm>
            <a:custGeom>
              <a:avLst/>
              <a:gdLst/>
              <a:ahLst/>
              <a:cxnLst/>
              <a:rect l="l" t="t" r="r" b="b"/>
              <a:pathLst>
                <a:path w="185" h="90" extrusionOk="0">
                  <a:moveTo>
                    <a:pt x="136" y="1"/>
                  </a:moveTo>
                  <a:lnTo>
                    <a:pt x="136" y="1"/>
                  </a:lnTo>
                  <a:cubicBezTo>
                    <a:pt x="84" y="26"/>
                    <a:pt x="28" y="49"/>
                    <a:pt x="1" y="84"/>
                  </a:cubicBezTo>
                  <a:cubicBezTo>
                    <a:pt x="55" y="61"/>
                    <a:pt x="184" y="90"/>
                    <a:pt x="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21255" y="893508"/>
              <a:ext cx="13051" cy="5467"/>
            </a:xfrm>
            <a:custGeom>
              <a:avLst/>
              <a:gdLst/>
              <a:ahLst/>
              <a:cxnLst/>
              <a:rect l="l" t="t" r="r" b="b"/>
              <a:pathLst>
                <a:path w="265" h="111" extrusionOk="0">
                  <a:moveTo>
                    <a:pt x="83" y="0"/>
                  </a:moveTo>
                  <a:lnTo>
                    <a:pt x="83" y="0"/>
                  </a:lnTo>
                  <a:cubicBezTo>
                    <a:pt x="183" y="110"/>
                    <a:pt x="0" y="83"/>
                    <a:pt x="0" y="106"/>
                  </a:cubicBezTo>
                  <a:lnTo>
                    <a:pt x="264" y="7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47062" y="914537"/>
              <a:ext cx="3398" cy="1675"/>
            </a:xfrm>
            <a:custGeom>
              <a:avLst/>
              <a:gdLst/>
              <a:ahLst/>
              <a:cxnLst/>
              <a:rect l="l" t="t" r="r" b="b"/>
              <a:pathLst>
                <a:path w="69" h="34" extrusionOk="0">
                  <a:moveTo>
                    <a:pt x="29" y="1"/>
                  </a:moveTo>
                  <a:cubicBezTo>
                    <a:pt x="21" y="1"/>
                    <a:pt x="11" y="1"/>
                    <a:pt x="1" y="1"/>
                  </a:cubicBezTo>
                  <a:cubicBezTo>
                    <a:pt x="22" y="13"/>
                    <a:pt x="43" y="24"/>
                    <a:pt x="64" y="34"/>
                  </a:cubicBezTo>
                  <a:cubicBezTo>
                    <a:pt x="68" y="5"/>
                    <a:pt x="52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31006" y="909366"/>
              <a:ext cx="28171" cy="14480"/>
            </a:xfrm>
            <a:custGeom>
              <a:avLst/>
              <a:gdLst/>
              <a:ahLst/>
              <a:cxnLst/>
              <a:rect l="l" t="t" r="r" b="b"/>
              <a:pathLst>
                <a:path w="572" h="294" extrusionOk="0">
                  <a:moveTo>
                    <a:pt x="1" y="0"/>
                  </a:moveTo>
                  <a:lnTo>
                    <a:pt x="41" y="199"/>
                  </a:lnTo>
                  <a:cubicBezTo>
                    <a:pt x="142" y="280"/>
                    <a:pt x="266" y="293"/>
                    <a:pt x="372" y="293"/>
                  </a:cubicBezTo>
                  <a:cubicBezTo>
                    <a:pt x="425" y="293"/>
                    <a:pt x="473" y="290"/>
                    <a:pt x="512" y="290"/>
                  </a:cubicBezTo>
                  <a:cubicBezTo>
                    <a:pt x="532" y="290"/>
                    <a:pt x="549" y="291"/>
                    <a:pt x="564" y="293"/>
                  </a:cubicBezTo>
                  <a:lnTo>
                    <a:pt x="564" y="293"/>
                  </a:lnTo>
                  <a:cubicBezTo>
                    <a:pt x="571" y="201"/>
                    <a:pt x="485" y="179"/>
                    <a:pt x="390" y="139"/>
                  </a:cubicBezTo>
                  <a:cubicBezTo>
                    <a:pt x="390" y="143"/>
                    <a:pt x="390" y="147"/>
                    <a:pt x="388" y="154"/>
                  </a:cubicBezTo>
                  <a:cubicBezTo>
                    <a:pt x="400" y="213"/>
                    <a:pt x="348" y="255"/>
                    <a:pt x="289" y="255"/>
                  </a:cubicBezTo>
                  <a:cubicBezTo>
                    <a:pt x="248" y="255"/>
                    <a:pt x="203" y="234"/>
                    <a:pt x="172" y="185"/>
                  </a:cubicBezTo>
                  <a:cubicBezTo>
                    <a:pt x="45" y="110"/>
                    <a:pt x="157" y="16"/>
                    <a:pt x="1" y="0"/>
                  </a:cubicBezTo>
                  <a:close/>
                  <a:moveTo>
                    <a:pt x="564" y="293"/>
                  </a:moveTo>
                  <a:lnTo>
                    <a:pt x="564" y="293"/>
                  </a:lnTo>
                  <a:cubicBezTo>
                    <a:pt x="564" y="293"/>
                    <a:pt x="564" y="293"/>
                    <a:pt x="564" y="293"/>
                  </a:cubicBezTo>
                  <a:lnTo>
                    <a:pt x="566" y="293"/>
                  </a:lnTo>
                  <a:cubicBezTo>
                    <a:pt x="565" y="293"/>
                    <a:pt x="564" y="293"/>
                    <a:pt x="564" y="2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43861" y="912173"/>
              <a:ext cx="3251" cy="2463"/>
            </a:xfrm>
            <a:custGeom>
              <a:avLst/>
              <a:gdLst/>
              <a:ahLst/>
              <a:cxnLst/>
              <a:rect l="l" t="t" r="r" b="b"/>
              <a:pathLst>
                <a:path w="66" h="50" extrusionOk="0">
                  <a:moveTo>
                    <a:pt x="0" y="1"/>
                  </a:moveTo>
                  <a:cubicBezTo>
                    <a:pt x="8" y="43"/>
                    <a:pt x="37" y="47"/>
                    <a:pt x="66" y="49"/>
                  </a:cubicBezTo>
                  <a:cubicBezTo>
                    <a:pt x="44" y="36"/>
                    <a:pt x="21" y="2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31203" y="902126"/>
              <a:ext cx="5368" cy="2807"/>
            </a:xfrm>
            <a:custGeom>
              <a:avLst/>
              <a:gdLst/>
              <a:ahLst/>
              <a:cxnLst/>
              <a:rect l="l" t="t" r="r" b="b"/>
              <a:pathLst>
                <a:path w="109" h="57" extrusionOk="0">
                  <a:moveTo>
                    <a:pt x="32" y="1"/>
                  </a:moveTo>
                  <a:lnTo>
                    <a:pt x="1" y="56"/>
                  </a:lnTo>
                  <a:lnTo>
                    <a:pt x="109" y="31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58291" y="930987"/>
              <a:ext cx="19897" cy="25019"/>
            </a:xfrm>
            <a:custGeom>
              <a:avLst/>
              <a:gdLst/>
              <a:ahLst/>
              <a:cxnLst/>
              <a:rect l="l" t="t" r="r" b="b"/>
              <a:pathLst>
                <a:path w="404" h="508" extrusionOk="0">
                  <a:moveTo>
                    <a:pt x="41" y="0"/>
                  </a:moveTo>
                  <a:cubicBezTo>
                    <a:pt x="28" y="0"/>
                    <a:pt x="14" y="4"/>
                    <a:pt x="0" y="12"/>
                  </a:cubicBezTo>
                  <a:cubicBezTo>
                    <a:pt x="151" y="141"/>
                    <a:pt x="160" y="354"/>
                    <a:pt x="48" y="404"/>
                  </a:cubicBezTo>
                  <a:lnTo>
                    <a:pt x="253" y="508"/>
                  </a:lnTo>
                  <a:cubicBezTo>
                    <a:pt x="363" y="504"/>
                    <a:pt x="403" y="334"/>
                    <a:pt x="388" y="188"/>
                  </a:cubicBezTo>
                  <a:lnTo>
                    <a:pt x="388" y="188"/>
                  </a:lnTo>
                  <a:cubicBezTo>
                    <a:pt x="364" y="204"/>
                    <a:pt x="342" y="211"/>
                    <a:pt x="322" y="211"/>
                  </a:cubicBezTo>
                  <a:cubicBezTo>
                    <a:pt x="210" y="211"/>
                    <a:pt x="139" y="0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74593" y="972357"/>
              <a:ext cx="3004" cy="640"/>
            </a:xfrm>
            <a:custGeom>
              <a:avLst/>
              <a:gdLst/>
              <a:ahLst/>
              <a:cxnLst/>
              <a:rect l="l" t="t" r="r" b="b"/>
              <a:pathLst>
                <a:path w="61" h="13" extrusionOk="0">
                  <a:moveTo>
                    <a:pt x="15" y="1"/>
                  </a:moveTo>
                  <a:cubicBezTo>
                    <a:pt x="10" y="1"/>
                    <a:pt x="5" y="2"/>
                    <a:pt x="1" y="3"/>
                  </a:cubicBezTo>
                  <a:cubicBezTo>
                    <a:pt x="4" y="3"/>
                    <a:pt x="8" y="3"/>
                    <a:pt x="12" y="3"/>
                  </a:cubicBezTo>
                  <a:cubicBezTo>
                    <a:pt x="26" y="3"/>
                    <a:pt x="41" y="5"/>
                    <a:pt x="53" y="10"/>
                  </a:cubicBezTo>
                  <a:lnTo>
                    <a:pt x="53" y="10"/>
                  </a:lnTo>
                  <a:cubicBezTo>
                    <a:pt x="39" y="5"/>
                    <a:pt x="26" y="1"/>
                    <a:pt x="15" y="1"/>
                  </a:cubicBezTo>
                  <a:close/>
                  <a:moveTo>
                    <a:pt x="53" y="10"/>
                  </a:moveTo>
                  <a:cubicBezTo>
                    <a:pt x="56" y="11"/>
                    <a:pt x="58" y="12"/>
                    <a:pt x="61" y="13"/>
                  </a:cubicBezTo>
                  <a:cubicBezTo>
                    <a:pt x="58" y="12"/>
                    <a:pt x="56" y="11"/>
                    <a:pt x="53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77745" y="956055"/>
              <a:ext cx="49053" cy="46984"/>
            </a:xfrm>
            <a:custGeom>
              <a:avLst/>
              <a:gdLst/>
              <a:ahLst/>
              <a:cxnLst/>
              <a:rect l="l" t="t" r="r" b="b"/>
              <a:pathLst>
                <a:path w="996" h="954" extrusionOk="0">
                  <a:moveTo>
                    <a:pt x="103" y="1"/>
                  </a:moveTo>
                  <a:lnTo>
                    <a:pt x="2" y="197"/>
                  </a:lnTo>
                  <a:cubicBezTo>
                    <a:pt x="22" y="298"/>
                    <a:pt x="245" y="199"/>
                    <a:pt x="178" y="336"/>
                  </a:cubicBezTo>
                  <a:cubicBezTo>
                    <a:pt x="158" y="371"/>
                    <a:pt x="135" y="383"/>
                    <a:pt x="109" y="383"/>
                  </a:cubicBezTo>
                  <a:cubicBezTo>
                    <a:pt x="74" y="383"/>
                    <a:pt x="35" y="360"/>
                    <a:pt x="0" y="346"/>
                  </a:cubicBezTo>
                  <a:lnTo>
                    <a:pt x="0" y="346"/>
                  </a:lnTo>
                  <a:cubicBezTo>
                    <a:pt x="128" y="408"/>
                    <a:pt x="151" y="716"/>
                    <a:pt x="369" y="890"/>
                  </a:cubicBezTo>
                  <a:cubicBezTo>
                    <a:pt x="426" y="937"/>
                    <a:pt x="481" y="954"/>
                    <a:pt x="534" y="954"/>
                  </a:cubicBezTo>
                  <a:cubicBezTo>
                    <a:pt x="671" y="954"/>
                    <a:pt x="798" y="843"/>
                    <a:pt x="932" y="843"/>
                  </a:cubicBezTo>
                  <a:cubicBezTo>
                    <a:pt x="952" y="843"/>
                    <a:pt x="973" y="845"/>
                    <a:pt x="993" y="851"/>
                  </a:cubicBezTo>
                  <a:lnTo>
                    <a:pt x="995" y="851"/>
                  </a:lnTo>
                  <a:lnTo>
                    <a:pt x="473" y="645"/>
                  </a:lnTo>
                  <a:cubicBezTo>
                    <a:pt x="528" y="636"/>
                    <a:pt x="561" y="606"/>
                    <a:pt x="607" y="606"/>
                  </a:cubicBezTo>
                  <a:cubicBezTo>
                    <a:pt x="630" y="606"/>
                    <a:pt x="656" y="614"/>
                    <a:pt x="691" y="635"/>
                  </a:cubicBezTo>
                  <a:cubicBezTo>
                    <a:pt x="546" y="460"/>
                    <a:pt x="430" y="533"/>
                    <a:pt x="309" y="388"/>
                  </a:cubicBezTo>
                  <a:cubicBezTo>
                    <a:pt x="328" y="355"/>
                    <a:pt x="348" y="343"/>
                    <a:pt x="370" y="343"/>
                  </a:cubicBezTo>
                  <a:cubicBezTo>
                    <a:pt x="438" y="343"/>
                    <a:pt x="514" y="467"/>
                    <a:pt x="563" y="467"/>
                  </a:cubicBezTo>
                  <a:cubicBezTo>
                    <a:pt x="581" y="467"/>
                    <a:pt x="595" y="452"/>
                    <a:pt x="604" y="411"/>
                  </a:cubicBezTo>
                  <a:cubicBezTo>
                    <a:pt x="517" y="336"/>
                    <a:pt x="394" y="228"/>
                    <a:pt x="236" y="228"/>
                  </a:cubicBezTo>
                  <a:cubicBezTo>
                    <a:pt x="212" y="228"/>
                    <a:pt x="186" y="230"/>
                    <a:pt x="160" y="236"/>
                  </a:cubicBezTo>
                  <a:lnTo>
                    <a:pt x="1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17440" y="1006093"/>
              <a:ext cx="3152" cy="4826"/>
            </a:xfrm>
            <a:custGeom>
              <a:avLst/>
              <a:gdLst/>
              <a:ahLst/>
              <a:cxnLst/>
              <a:rect l="l" t="t" r="r" b="b"/>
              <a:pathLst>
                <a:path w="64" h="98" extrusionOk="0">
                  <a:moveTo>
                    <a:pt x="64" y="1"/>
                  </a:moveTo>
                  <a:lnTo>
                    <a:pt x="35" y="14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25714" y="1005896"/>
              <a:ext cx="40385" cy="42306"/>
            </a:xfrm>
            <a:custGeom>
              <a:avLst/>
              <a:gdLst/>
              <a:ahLst/>
              <a:cxnLst/>
              <a:rect l="l" t="t" r="r" b="b"/>
              <a:pathLst>
                <a:path w="820" h="859" extrusionOk="0">
                  <a:moveTo>
                    <a:pt x="208" y="1"/>
                  </a:moveTo>
                  <a:cubicBezTo>
                    <a:pt x="179" y="43"/>
                    <a:pt x="69" y="53"/>
                    <a:pt x="48" y="92"/>
                  </a:cubicBezTo>
                  <a:cubicBezTo>
                    <a:pt x="0" y="313"/>
                    <a:pt x="330" y="273"/>
                    <a:pt x="457" y="346"/>
                  </a:cubicBezTo>
                  <a:cubicBezTo>
                    <a:pt x="667" y="672"/>
                    <a:pt x="370" y="410"/>
                    <a:pt x="345" y="645"/>
                  </a:cubicBezTo>
                  <a:cubicBezTo>
                    <a:pt x="272" y="566"/>
                    <a:pt x="303" y="529"/>
                    <a:pt x="206" y="419"/>
                  </a:cubicBezTo>
                  <a:lnTo>
                    <a:pt x="206" y="419"/>
                  </a:lnTo>
                  <a:cubicBezTo>
                    <a:pt x="218" y="737"/>
                    <a:pt x="571" y="797"/>
                    <a:pt x="717" y="859"/>
                  </a:cubicBezTo>
                  <a:cubicBezTo>
                    <a:pt x="698" y="815"/>
                    <a:pt x="735" y="764"/>
                    <a:pt x="661" y="720"/>
                  </a:cubicBezTo>
                  <a:lnTo>
                    <a:pt x="661" y="720"/>
                  </a:lnTo>
                  <a:lnTo>
                    <a:pt x="819" y="780"/>
                  </a:lnTo>
                  <a:cubicBezTo>
                    <a:pt x="814" y="556"/>
                    <a:pt x="744" y="433"/>
                    <a:pt x="471" y="205"/>
                  </a:cubicBezTo>
                  <a:lnTo>
                    <a:pt x="181" y="119"/>
                  </a:lnTo>
                  <a:cubicBezTo>
                    <a:pt x="174" y="86"/>
                    <a:pt x="195" y="43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31772" y="999937"/>
              <a:ext cx="5171" cy="5910"/>
            </a:xfrm>
            <a:custGeom>
              <a:avLst/>
              <a:gdLst/>
              <a:ahLst/>
              <a:cxnLst/>
              <a:rect l="l" t="t" r="r" b="b"/>
              <a:pathLst>
                <a:path w="105" h="120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52"/>
                    <a:pt x="94" y="85"/>
                    <a:pt x="90" y="110"/>
                  </a:cubicBezTo>
                  <a:lnTo>
                    <a:pt x="90" y="110"/>
                  </a:lnTo>
                  <a:cubicBezTo>
                    <a:pt x="105" y="58"/>
                    <a:pt x="102" y="13"/>
                    <a:pt x="0" y="0"/>
                  </a:cubicBezTo>
                  <a:close/>
                  <a:moveTo>
                    <a:pt x="90" y="110"/>
                  </a:moveTo>
                  <a:cubicBezTo>
                    <a:pt x="89" y="114"/>
                    <a:pt x="88" y="117"/>
                    <a:pt x="87" y="120"/>
                  </a:cubicBezTo>
                  <a:cubicBezTo>
                    <a:pt x="89" y="117"/>
                    <a:pt x="90" y="114"/>
                    <a:pt x="90" y="1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1026" y="1048153"/>
              <a:ext cx="3103" cy="2610"/>
            </a:xfrm>
            <a:custGeom>
              <a:avLst/>
              <a:gdLst/>
              <a:ahLst/>
              <a:cxnLst/>
              <a:rect l="l" t="t" r="r" b="b"/>
              <a:pathLst>
                <a:path w="63" h="53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20"/>
                    <a:pt x="23" y="38"/>
                    <a:pt x="62" y="53"/>
                  </a:cubicBezTo>
                  <a:cubicBezTo>
                    <a:pt x="58" y="34"/>
                    <a:pt x="35" y="1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66690" y="1036579"/>
              <a:ext cx="6649" cy="7831"/>
            </a:xfrm>
            <a:custGeom>
              <a:avLst/>
              <a:gdLst/>
              <a:ahLst/>
              <a:cxnLst/>
              <a:rect l="l" t="t" r="r" b="b"/>
              <a:pathLst>
                <a:path w="135" h="159" extrusionOk="0">
                  <a:moveTo>
                    <a:pt x="32" y="0"/>
                  </a:moveTo>
                  <a:cubicBezTo>
                    <a:pt x="20" y="0"/>
                    <a:pt x="9" y="4"/>
                    <a:pt x="1" y="14"/>
                  </a:cubicBezTo>
                  <a:lnTo>
                    <a:pt x="122" y="159"/>
                  </a:lnTo>
                  <a:lnTo>
                    <a:pt x="134" y="39"/>
                  </a:lnTo>
                  <a:cubicBezTo>
                    <a:pt x="115" y="32"/>
                    <a:pt x="68" y="0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8217" y="1049729"/>
              <a:ext cx="272697" cy="229160"/>
            </a:xfrm>
            <a:custGeom>
              <a:avLst/>
              <a:gdLst/>
              <a:ahLst/>
              <a:cxnLst/>
              <a:rect l="l" t="t" r="r" b="b"/>
              <a:pathLst>
                <a:path w="5537" h="4653" extrusionOk="0">
                  <a:moveTo>
                    <a:pt x="364" y="0"/>
                  </a:moveTo>
                  <a:cubicBezTo>
                    <a:pt x="318" y="0"/>
                    <a:pt x="285" y="74"/>
                    <a:pt x="232" y="74"/>
                  </a:cubicBezTo>
                  <a:cubicBezTo>
                    <a:pt x="205" y="74"/>
                    <a:pt x="174" y="57"/>
                    <a:pt x="134" y="6"/>
                  </a:cubicBezTo>
                  <a:lnTo>
                    <a:pt x="134" y="6"/>
                  </a:lnTo>
                  <a:cubicBezTo>
                    <a:pt x="18" y="85"/>
                    <a:pt x="273" y="233"/>
                    <a:pt x="234" y="341"/>
                  </a:cubicBezTo>
                  <a:cubicBezTo>
                    <a:pt x="227" y="342"/>
                    <a:pt x="221" y="343"/>
                    <a:pt x="215" y="343"/>
                  </a:cubicBezTo>
                  <a:cubicBezTo>
                    <a:pt x="120" y="343"/>
                    <a:pt x="96" y="219"/>
                    <a:pt x="47" y="219"/>
                  </a:cubicBezTo>
                  <a:cubicBezTo>
                    <a:pt x="34" y="219"/>
                    <a:pt x="19" y="228"/>
                    <a:pt x="1" y="250"/>
                  </a:cubicBezTo>
                  <a:cubicBezTo>
                    <a:pt x="263" y="601"/>
                    <a:pt x="1054" y="931"/>
                    <a:pt x="1593" y="1313"/>
                  </a:cubicBezTo>
                  <a:lnTo>
                    <a:pt x="1451" y="1367"/>
                  </a:lnTo>
                  <a:cubicBezTo>
                    <a:pt x="1771" y="1517"/>
                    <a:pt x="2183" y="1868"/>
                    <a:pt x="2241" y="2213"/>
                  </a:cubicBezTo>
                  <a:cubicBezTo>
                    <a:pt x="2246" y="2196"/>
                    <a:pt x="2254" y="2189"/>
                    <a:pt x="2266" y="2189"/>
                  </a:cubicBezTo>
                  <a:cubicBezTo>
                    <a:pt x="2330" y="2189"/>
                    <a:pt x="2487" y="2407"/>
                    <a:pt x="2618" y="2407"/>
                  </a:cubicBezTo>
                  <a:cubicBezTo>
                    <a:pt x="2659" y="2407"/>
                    <a:pt x="2697" y="2387"/>
                    <a:pt x="2729" y="2333"/>
                  </a:cubicBezTo>
                  <a:cubicBezTo>
                    <a:pt x="2748" y="2443"/>
                    <a:pt x="2775" y="2450"/>
                    <a:pt x="2850" y="2549"/>
                  </a:cubicBezTo>
                  <a:lnTo>
                    <a:pt x="2935" y="2497"/>
                  </a:lnTo>
                  <a:cubicBezTo>
                    <a:pt x="3064" y="2612"/>
                    <a:pt x="2949" y="2707"/>
                    <a:pt x="3105" y="2830"/>
                  </a:cubicBezTo>
                  <a:cubicBezTo>
                    <a:pt x="3091" y="2645"/>
                    <a:pt x="3223" y="2709"/>
                    <a:pt x="3334" y="2662"/>
                  </a:cubicBezTo>
                  <a:cubicBezTo>
                    <a:pt x="3413" y="2925"/>
                    <a:pt x="3539" y="3189"/>
                    <a:pt x="3616" y="3412"/>
                  </a:cubicBezTo>
                  <a:cubicBezTo>
                    <a:pt x="3629" y="3368"/>
                    <a:pt x="3647" y="3320"/>
                    <a:pt x="3629" y="3231"/>
                  </a:cubicBezTo>
                  <a:lnTo>
                    <a:pt x="3629" y="3231"/>
                  </a:lnTo>
                  <a:cubicBezTo>
                    <a:pt x="3656" y="3274"/>
                    <a:pt x="3681" y="3288"/>
                    <a:pt x="3704" y="3288"/>
                  </a:cubicBezTo>
                  <a:cubicBezTo>
                    <a:pt x="3748" y="3288"/>
                    <a:pt x="3788" y="3237"/>
                    <a:pt x="3824" y="3229"/>
                  </a:cubicBezTo>
                  <a:lnTo>
                    <a:pt x="3824" y="3229"/>
                  </a:lnTo>
                  <a:cubicBezTo>
                    <a:pt x="3932" y="3308"/>
                    <a:pt x="3813" y="3432"/>
                    <a:pt x="3753" y="3495"/>
                  </a:cubicBezTo>
                  <a:cubicBezTo>
                    <a:pt x="3909" y="3690"/>
                    <a:pt x="4198" y="3503"/>
                    <a:pt x="4271" y="3702"/>
                  </a:cubicBezTo>
                  <a:lnTo>
                    <a:pt x="4306" y="3555"/>
                  </a:lnTo>
                  <a:cubicBezTo>
                    <a:pt x="4520" y="3682"/>
                    <a:pt x="4595" y="3931"/>
                    <a:pt x="4844" y="4060"/>
                  </a:cubicBezTo>
                  <a:cubicBezTo>
                    <a:pt x="4843" y="4137"/>
                    <a:pt x="4812" y="4163"/>
                    <a:pt x="4766" y="4163"/>
                  </a:cubicBezTo>
                  <a:cubicBezTo>
                    <a:pt x="4673" y="4163"/>
                    <a:pt x="4517" y="4054"/>
                    <a:pt x="4424" y="4049"/>
                  </a:cubicBezTo>
                  <a:lnTo>
                    <a:pt x="4424" y="4049"/>
                  </a:lnTo>
                  <a:cubicBezTo>
                    <a:pt x="4445" y="4116"/>
                    <a:pt x="4532" y="4197"/>
                    <a:pt x="4526" y="4270"/>
                  </a:cubicBezTo>
                  <a:cubicBezTo>
                    <a:pt x="4549" y="4269"/>
                    <a:pt x="4575" y="4269"/>
                    <a:pt x="4602" y="4269"/>
                  </a:cubicBezTo>
                  <a:cubicBezTo>
                    <a:pt x="4751" y="4269"/>
                    <a:pt x="4945" y="4281"/>
                    <a:pt x="5091" y="4288"/>
                  </a:cubicBezTo>
                  <a:cubicBezTo>
                    <a:pt x="4848" y="4386"/>
                    <a:pt x="5145" y="4587"/>
                    <a:pt x="5218" y="4650"/>
                  </a:cubicBezTo>
                  <a:lnTo>
                    <a:pt x="5220" y="4652"/>
                  </a:lnTo>
                  <a:cubicBezTo>
                    <a:pt x="5257" y="4565"/>
                    <a:pt x="5224" y="4488"/>
                    <a:pt x="5093" y="4419"/>
                  </a:cubicBezTo>
                  <a:cubicBezTo>
                    <a:pt x="5115" y="4395"/>
                    <a:pt x="5141" y="4387"/>
                    <a:pt x="5169" y="4387"/>
                  </a:cubicBezTo>
                  <a:cubicBezTo>
                    <a:pt x="5245" y="4387"/>
                    <a:pt x="5338" y="4446"/>
                    <a:pt x="5417" y="4446"/>
                  </a:cubicBezTo>
                  <a:cubicBezTo>
                    <a:pt x="5422" y="4446"/>
                    <a:pt x="5426" y="4446"/>
                    <a:pt x="5430" y="4446"/>
                  </a:cubicBezTo>
                  <a:cubicBezTo>
                    <a:pt x="5315" y="4274"/>
                    <a:pt x="5511" y="4328"/>
                    <a:pt x="5536" y="4201"/>
                  </a:cubicBezTo>
                  <a:cubicBezTo>
                    <a:pt x="5370" y="4078"/>
                    <a:pt x="5205" y="4153"/>
                    <a:pt x="5039" y="3995"/>
                  </a:cubicBezTo>
                  <a:cubicBezTo>
                    <a:pt x="5068" y="3973"/>
                    <a:pt x="5097" y="3927"/>
                    <a:pt x="5097" y="3875"/>
                  </a:cubicBezTo>
                  <a:cubicBezTo>
                    <a:pt x="4834" y="3783"/>
                    <a:pt x="4401" y="3584"/>
                    <a:pt x="4258" y="3337"/>
                  </a:cubicBezTo>
                  <a:cubicBezTo>
                    <a:pt x="4084" y="3142"/>
                    <a:pt x="3901" y="3067"/>
                    <a:pt x="3649" y="2928"/>
                  </a:cubicBezTo>
                  <a:cubicBezTo>
                    <a:pt x="2978" y="2283"/>
                    <a:pt x="2164" y="1741"/>
                    <a:pt x="1485" y="1002"/>
                  </a:cubicBezTo>
                  <a:lnTo>
                    <a:pt x="1233" y="1066"/>
                  </a:lnTo>
                  <a:cubicBezTo>
                    <a:pt x="1271" y="952"/>
                    <a:pt x="1057" y="904"/>
                    <a:pt x="1173" y="821"/>
                  </a:cubicBezTo>
                  <a:lnTo>
                    <a:pt x="1173" y="821"/>
                  </a:lnTo>
                  <a:cubicBezTo>
                    <a:pt x="1194" y="877"/>
                    <a:pt x="1250" y="896"/>
                    <a:pt x="1300" y="939"/>
                  </a:cubicBezTo>
                  <a:cubicBezTo>
                    <a:pt x="1271" y="653"/>
                    <a:pt x="870" y="567"/>
                    <a:pt x="726" y="345"/>
                  </a:cubicBezTo>
                  <a:cubicBezTo>
                    <a:pt x="722" y="387"/>
                    <a:pt x="640" y="529"/>
                    <a:pt x="564" y="529"/>
                  </a:cubicBezTo>
                  <a:cubicBezTo>
                    <a:pt x="558" y="529"/>
                    <a:pt x="551" y="528"/>
                    <a:pt x="545" y="526"/>
                  </a:cubicBezTo>
                  <a:cubicBezTo>
                    <a:pt x="724" y="368"/>
                    <a:pt x="317" y="324"/>
                    <a:pt x="450" y="77"/>
                  </a:cubicBezTo>
                  <a:cubicBezTo>
                    <a:pt x="415" y="19"/>
                    <a:pt x="388" y="0"/>
                    <a:pt x="3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85754" y="1260026"/>
              <a:ext cx="5467" cy="2807"/>
            </a:xfrm>
            <a:custGeom>
              <a:avLst/>
              <a:gdLst/>
              <a:ahLst/>
              <a:cxnLst/>
              <a:rect l="l" t="t" r="r" b="b"/>
              <a:pathLst>
                <a:path w="111" h="57" extrusionOk="0">
                  <a:moveTo>
                    <a:pt x="111" y="0"/>
                  </a:moveTo>
                  <a:lnTo>
                    <a:pt x="111" y="0"/>
                  </a:lnTo>
                  <a:cubicBezTo>
                    <a:pt x="65" y="4"/>
                    <a:pt x="26" y="6"/>
                    <a:pt x="1" y="12"/>
                  </a:cubicBezTo>
                  <a:cubicBezTo>
                    <a:pt x="28" y="20"/>
                    <a:pt x="57" y="25"/>
                    <a:pt x="84" y="56"/>
                  </a:cubicBezTo>
                  <a:cubicBezTo>
                    <a:pt x="101" y="41"/>
                    <a:pt x="109" y="2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924908" y="1278840"/>
              <a:ext cx="1379" cy="1133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8" y="0"/>
                  </a:moveTo>
                  <a:lnTo>
                    <a:pt x="0" y="21"/>
                  </a:lnTo>
                  <a:cubicBezTo>
                    <a:pt x="6" y="22"/>
                    <a:pt x="11" y="23"/>
                    <a:pt x="14" y="23"/>
                  </a:cubicBezTo>
                  <a:cubicBezTo>
                    <a:pt x="28" y="23"/>
                    <a:pt x="24" y="14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76840" y="1212549"/>
              <a:ext cx="2709" cy="3152"/>
            </a:xfrm>
            <a:custGeom>
              <a:avLst/>
              <a:gdLst/>
              <a:ahLst/>
              <a:cxnLst/>
              <a:rect l="l" t="t" r="r" b="b"/>
              <a:pathLst>
                <a:path w="55" h="64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0"/>
                    <a:pt x="14" y="22"/>
                    <a:pt x="22" y="31"/>
                  </a:cubicBezTo>
                  <a:cubicBezTo>
                    <a:pt x="34" y="43"/>
                    <a:pt x="41" y="52"/>
                    <a:pt x="55" y="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44581" y="1217770"/>
              <a:ext cx="5368" cy="12214"/>
            </a:xfrm>
            <a:custGeom>
              <a:avLst/>
              <a:gdLst/>
              <a:ahLst/>
              <a:cxnLst/>
              <a:rect l="l" t="t" r="r" b="b"/>
              <a:pathLst>
                <a:path w="109" h="248" extrusionOk="0">
                  <a:moveTo>
                    <a:pt x="35" y="0"/>
                  </a:moveTo>
                  <a:lnTo>
                    <a:pt x="35" y="0"/>
                  </a:lnTo>
                  <a:cubicBezTo>
                    <a:pt x="16" y="62"/>
                    <a:pt x="0" y="112"/>
                    <a:pt x="108" y="247"/>
                  </a:cubicBezTo>
                  <a:cubicBezTo>
                    <a:pt x="97" y="176"/>
                    <a:pt x="70" y="91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85777" y="1169948"/>
              <a:ext cx="6156" cy="4679"/>
            </a:xfrm>
            <a:custGeom>
              <a:avLst/>
              <a:gdLst/>
              <a:ahLst/>
              <a:cxnLst/>
              <a:rect l="l" t="t" r="r" b="b"/>
              <a:pathLst>
                <a:path w="125" h="95" extrusionOk="0">
                  <a:moveTo>
                    <a:pt x="94" y="1"/>
                  </a:moveTo>
                  <a:cubicBezTo>
                    <a:pt x="58" y="1"/>
                    <a:pt x="48" y="39"/>
                    <a:pt x="1" y="46"/>
                  </a:cubicBezTo>
                  <a:cubicBezTo>
                    <a:pt x="34" y="78"/>
                    <a:pt x="63" y="95"/>
                    <a:pt x="84" y="95"/>
                  </a:cubicBezTo>
                  <a:cubicBezTo>
                    <a:pt x="112" y="95"/>
                    <a:pt x="125" y="65"/>
                    <a:pt x="113" y="3"/>
                  </a:cubicBezTo>
                  <a:cubicBezTo>
                    <a:pt x="106" y="1"/>
                    <a:pt x="100" y="1"/>
                    <a:pt x="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902302" y="1270664"/>
              <a:ext cx="14085" cy="5270"/>
            </a:xfrm>
            <a:custGeom>
              <a:avLst/>
              <a:gdLst/>
              <a:ahLst/>
              <a:cxnLst/>
              <a:rect l="l" t="t" r="r" b="b"/>
              <a:pathLst>
                <a:path w="286" h="107" extrusionOk="0">
                  <a:moveTo>
                    <a:pt x="0" y="0"/>
                  </a:moveTo>
                  <a:lnTo>
                    <a:pt x="199" y="91"/>
                  </a:lnTo>
                  <a:lnTo>
                    <a:pt x="286" y="106"/>
                  </a:lnTo>
                  <a:lnTo>
                    <a:pt x="286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937614" y="1266675"/>
              <a:ext cx="167253" cy="61710"/>
            </a:xfrm>
            <a:custGeom>
              <a:avLst/>
              <a:gdLst/>
              <a:ahLst/>
              <a:cxnLst/>
              <a:rect l="l" t="t" r="r" b="b"/>
              <a:pathLst>
                <a:path w="3396" h="1253" extrusionOk="0">
                  <a:moveTo>
                    <a:pt x="263" y="0"/>
                  </a:moveTo>
                  <a:cubicBezTo>
                    <a:pt x="221" y="57"/>
                    <a:pt x="238" y="188"/>
                    <a:pt x="157" y="188"/>
                  </a:cubicBezTo>
                  <a:cubicBezTo>
                    <a:pt x="137" y="188"/>
                    <a:pt x="111" y="180"/>
                    <a:pt x="76" y="160"/>
                  </a:cubicBezTo>
                  <a:lnTo>
                    <a:pt x="76" y="160"/>
                  </a:lnTo>
                  <a:cubicBezTo>
                    <a:pt x="134" y="218"/>
                    <a:pt x="53" y="288"/>
                    <a:pt x="1" y="359"/>
                  </a:cubicBezTo>
                  <a:cubicBezTo>
                    <a:pt x="196" y="382"/>
                    <a:pt x="274" y="466"/>
                    <a:pt x="395" y="466"/>
                  </a:cubicBezTo>
                  <a:cubicBezTo>
                    <a:pt x="417" y="466"/>
                    <a:pt x="440" y="463"/>
                    <a:pt x="465" y="457"/>
                  </a:cubicBezTo>
                  <a:lnTo>
                    <a:pt x="465" y="457"/>
                  </a:lnTo>
                  <a:cubicBezTo>
                    <a:pt x="485" y="527"/>
                    <a:pt x="470" y="535"/>
                    <a:pt x="452" y="535"/>
                  </a:cubicBezTo>
                  <a:cubicBezTo>
                    <a:pt x="447" y="535"/>
                    <a:pt x="441" y="534"/>
                    <a:pt x="435" y="534"/>
                  </a:cubicBezTo>
                  <a:cubicBezTo>
                    <a:pt x="417" y="534"/>
                    <a:pt x="404" y="542"/>
                    <a:pt x="425" y="611"/>
                  </a:cubicBezTo>
                  <a:lnTo>
                    <a:pt x="623" y="596"/>
                  </a:lnTo>
                  <a:lnTo>
                    <a:pt x="623" y="596"/>
                  </a:lnTo>
                  <a:cubicBezTo>
                    <a:pt x="722" y="679"/>
                    <a:pt x="456" y="640"/>
                    <a:pt x="618" y="754"/>
                  </a:cubicBezTo>
                  <a:cubicBezTo>
                    <a:pt x="640" y="732"/>
                    <a:pt x="684" y="720"/>
                    <a:pt x="738" y="720"/>
                  </a:cubicBezTo>
                  <a:cubicBezTo>
                    <a:pt x="809" y="720"/>
                    <a:pt x="897" y="740"/>
                    <a:pt x="972" y="783"/>
                  </a:cubicBezTo>
                  <a:lnTo>
                    <a:pt x="916" y="802"/>
                  </a:lnTo>
                  <a:cubicBezTo>
                    <a:pt x="982" y="805"/>
                    <a:pt x="1050" y="839"/>
                    <a:pt x="1102" y="839"/>
                  </a:cubicBezTo>
                  <a:cubicBezTo>
                    <a:pt x="1148" y="839"/>
                    <a:pt x="1181" y="813"/>
                    <a:pt x="1190" y="717"/>
                  </a:cubicBezTo>
                  <a:cubicBezTo>
                    <a:pt x="1210" y="797"/>
                    <a:pt x="1229" y="874"/>
                    <a:pt x="1250" y="951"/>
                  </a:cubicBezTo>
                  <a:lnTo>
                    <a:pt x="1273" y="816"/>
                  </a:lnTo>
                  <a:cubicBezTo>
                    <a:pt x="1410" y="897"/>
                    <a:pt x="1487" y="1018"/>
                    <a:pt x="1593" y="1117"/>
                  </a:cubicBezTo>
                  <a:cubicBezTo>
                    <a:pt x="1672" y="1191"/>
                    <a:pt x="1771" y="1252"/>
                    <a:pt x="1917" y="1252"/>
                  </a:cubicBezTo>
                  <a:cubicBezTo>
                    <a:pt x="1961" y="1252"/>
                    <a:pt x="2009" y="1247"/>
                    <a:pt x="2062" y="1234"/>
                  </a:cubicBezTo>
                  <a:cubicBezTo>
                    <a:pt x="1965" y="1180"/>
                    <a:pt x="2068" y="1117"/>
                    <a:pt x="2122" y="1097"/>
                  </a:cubicBezTo>
                  <a:cubicBezTo>
                    <a:pt x="2084" y="1071"/>
                    <a:pt x="2052" y="1061"/>
                    <a:pt x="2022" y="1061"/>
                  </a:cubicBezTo>
                  <a:cubicBezTo>
                    <a:pt x="1932" y="1061"/>
                    <a:pt x="1867" y="1153"/>
                    <a:pt x="1752" y="1153"/>
                  </a:cubicBezTo>
                  <a:cubicBezTo>
                    <a:pt x="1743" y="1153"/>
                    <a:pt x="1734" y="1152"/>
                    <a:pt x="1724" y="1151"/>
                  </a:cubicBezTo>
                  <a:cubicBezTo>
                    <a:pt x="1734" y="1036"/>
                    <a:pt x="1954" y="934"/>
                    <a:pt x="1893" y="833"/>
                  </a:cubicBezTo>
                  <a:lnTo>
                    <a:pt x="1893" y="833"/>
                  </a:lnTo>
                  <a:cubicBezTo>
                    <a:pt x="2059" y="971"/>
                    <a:pt x="2227" y="851"/>
                    <a:pt x="2305" y="1173"/>
                  </a:cubicBezTo>
                  <a:cubicBezTo>
                    <a:pt x="2321" y="1174"/>
                    <a:pt x="2337" y="1174"/>
                    <a:pt x="2352" y="1174"/>
                  </a:cubicBezTo>
                  <a:cubicBezTo>
                    <a:pt x="2586" y="1174"/>
                    <a:pt x="2672" y="1033"/>
                    <a:pt x="2914" y="1033"/>
                  </a:cubicBezTo>
                  <a:cubicBezTo>
                    <a:pt x="2923" y="1033"/>
                    <a:pt x="2932" y="1033"/>
                    <a:pt x="2941" y="1034"/>
                  </a:cubicBezTo>
                  <a:lnTo>
                    <a:pt x="2947" y="1086"/>
                  </a:lnTo>
                  <a:cubicBezTo>
                    <a:pt x="2943" y="984"/>
                    <a:pt x="2986" y="978"/>
                    <a:pt x="3052" y="978"/>
                  </a:cubicBezTo>
                  <a:cubicBezTo>
                    <a:pt x="3061" y="978"/>
                    <a:pt x="3070" y="978"/>
                    <a:pt x="3080" y="978"/>
                  </a:cubicBezTo>
                  <a:cubicBezTo>
                    <a:pt x="3155" y="974"/>
                    <a:pt x="3263" y="958"/>
                    <a:pt x="3294" y="804"/>
                  </a:cubicBezTo>
                  <a:lnTo>
                    <a:pt x="3294" y="804"/>
                  </a:lnTo>
                  <a:cubicBezTo>
                    <a:pt x="3244" y="814"/>
                    <a:pt x="3195" y="820"/>
                    <a:pt x="3145" y="822"/>
                  </a:cubicBezTo>
                  <a:cubicBezTo>
                    <a:pt x="3113" y="735"/>
                    <a:pt x="3170" y="706"/>
                    <a:pt x="3234" y="650"/>
                  </a:cubicBezTo>
                  <a:cubicBezTo>
                    <a:pt x="3244" y="685"/>
                    <a:pt x="3244" y="687"/>
                    <a:pt x="3292" y="708"/>
                  </a:cubicBezTo>
                  <a:cubicBezTo>
                    <a:pt x="3238" y="557"/>
                    <a:pt x="3396" y="386"/>
                    <a:pt x="3367" y="328"/>
                  </a:cubicBezTo>
                  <a:lnTo>
                    <a:pt x="3367" y="328"/>
                  </a:lnTo>
                  <a:cubicBezTo>
                    <a:pt x="3290" y="376"/>
                    <a:pt x="3294" y="556"/>
                    <a:pt x="3195" y="660"/>
                  </a:cubicBezTo>
                  <a:cubicBezTo>
                    <a:pt x="3205" y="546"/>
                    <a:pt x="3109" y="438"/>
                    <a:pt x="3197" y="413"/>
                  </a:cubicBezTo>
                  <a:cubicBezTo>
                    <a:pt x="3159" y="403"/>
                    <a:pt x="3128" y="399"/>
                    <a:pt x="3099" y="399"/>
                  </a:cubicBezTo>
                  <a:cubicBezTo>
                    <a:pt x="3044" y="399"/>
                    <a:pt x="3000" y="415"/>
                    <a:pt x="2941" y="438"/>
                  </a:cubicBezTo>
                  <a:cubicBezTo>
                    <a:pt x="2862" y="475"/>
                    <a:pt x="2775" y="517"/>
                    <a:pt x="2684" y="517"/>
                  </a:cubicBezTo>
                  <a:cubicBezTo>
                    <a:pt x="2534" y="588"/>
                    <a:pt x="2526" y="681"/>
                    <a:pt x="2526" y="770"/>
                  </a:cubicBezTo>
                  <a:cubicBezTo>
                    <a:pt x="2524" y="854"/>
                    <a:pt x="2526" y="943"/>
                    <a:pt x="2330" y="951"/>
                  </a:cubicBezTo>
                  <a:cubicBezTo>
                    <a:pt x="2353" y="829"/>
                    <a:pt x="2372" y="710"/>
                    <a:pt x="2388" y="588"/>
                  </a:cubicBezTo>
                  <a:lnTo>
                    <a:pt x="2388" y="588"/>
                  </a:lnTo>
                  <a:cubicBezTo>
                    <a:pt x="2363" y="590"/>
                    <a:pt x="2338" y="591"/>
                    <a:pt x="2312" y="591"/>
                  </a:cubicBezTo>
                  <a:cubicBezTo>
                    <a:pt x="2090" y="591"/>
                    <a:pt x="1829" y="522"/>
                    <a:pt x="1567" y="522"/>
                  </a:cubicBezTo>
                  <a:cubicBezTo>
                    <a:pt x="1440" y="522"/>
                    <a:pt x="1313" y="538"/>
                    <a:pt x="1190" y="586"/>
                  </a:cubicBezTo>
                  <a:cubicBezTo>
                    <a:pt x="1179" y="536"/>
                    <a:pt x="1140" y="461"/>
                    <a:pt x="1246" y="451"/>
                  </a:cubicBezTo>
                  <a:cubicBezTo>
                    <a:pt x="1228" y="445"/>
                    <a:pt x="1210" y="442"/>
                    <a:pt x="1193" y="442"/>
                  </a:cubicBezTo>
                  <a:cubicBezTo>
                    <a:pt x="1046" y="442"/>
                    <a:pt x="954" y="677"/>
                    <a:pt x="806" y="677"/>
                  </a:cubicBezTo>
                  <a:cubicBezTo>
                    <a:pt x="761" y="677"/>
                    <a:pt x="711" y="655"/>
                    <a:pt x="652" y="598"/>
                  </a:cubicBezTo>
                  <a:cubicBezTo>
                    <a:pt x="1044" y="550"/>
                    <a:pt x="648" y="363"/>
                    <a:pt x="828" y="210"/>
                  </a:cubicBezTo>
                  <a:lnTo>
                    <a:pt x="882" y="210"/>
                  </a:lnTo>
                  <a:cubicBezTo>
                    <a:pt x="685" y="137"/>
                    <a:pt x="379" y="89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977310" y="1306173"/>
              <a:ext cx="5467" cy="1773"/>
            </a:xfrm>
            <a:custGeom>
              <a:avLst/>
              <a:gdLst/>
              <a:ahLst/>
              <a:cxnLst/>
              <a:rect l="l" t="t" r="r" b="b"/>
              <a:pathLst>
                <a:path w="111" h="36" extrusionOk="0">
                  <a:moveTo>
                    <a:pt x="100" y="0"/>
                  </a:moveTo>
                  <a:cubicBezTo>
                    <a:pt x="67" y="0"/>
                    <a:pt x="32" y="9"/>
                    <a:pt x="1" y="35"/>
                  </a:cubicBezTo>
                  <a:lnTo>
                    <a:pt x="110" y="0"/>
                  </a:lnTo>
                  <a:cubicBezTo>
                    <a:pt x="107" y="0"/>
                    <a:pt x="104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065418" y="1174331"/>
              <a:ext cx="77076" cy="121253"/>
            </a:xfrm>
            <a:custGeom>
              <a:avLst/>
              <a:gdLst/>
              <a:ahLst/>
              <a:cxnLst/>
              <a:rect l="l" t="t" r="r" b="b"/>
              <a:pathLst>
                <a:path w="1565" h="2462" extrusionOk="0">
                  <a:moveTo>
                    <a:pt x="180" y="1"/>
                  </a:moveTo>
                  <a:cubicBezTo>
                    <a:pt x="106" y="1"/>
                    <a:pt x="45" y="41"/>
                    <a:pt x="7" y="144"/>
                  </a:cubicBezTo>
                  <a:cubicBezTo>
                    <a:pt x="1" y="248"/>
                    <a:pt x="111" y="242"/>
                    <a:pt x="176" y="300"/>
                  </a:cubicBezTo>
                  <a:cubicBezTo>
                    <a:pt x="129" y="170"/>
                    <a:pt x="182" y="146"/>
                    <a:pt x="251" y="146"/>
                  </a:cubicBezTo>
                  <a:cubicBezTo>
                    <a:pt x="293" y="146"/>
                    <a:pt x="341" y="155"/>
                    <a:pt x="376" y="155"/>
                  </a:cubicBezTo>
                  <a:cubicBezTo>
                    <a:pt x="387" y="155"/>
                    <a:pt x="396" y="154"/>
                    <a:pt x="404" y="152"/>
                  </a:cubicBezTo>
                  <a:cubicBezTo>
                    <a:pt x="419" y="271"/>
                    <a:pt x="624" y="352"/>
                    <a:pt x="485" y="395"/>
                  </a:cubicBezTo>
                  <a:cubicBezTo>
                    <a:pt x="415" y="377"/>
                    <a:pt x="342" y="360"/>
                    <a:pt x="273" y="344"/>
                  </a:cubicBezTo>
                  <a:lnTo>
                    <a:pt x="273" y="344"/>
                  </a:lnTo>
                  <a:cubicBezTo>
                    <a:pt x="518" y="796"/>
                    <a:pt x="868" y="1399"/>
                    <a:pt x="787" y="1814"/>
                  </a:cubicBezTo>
                  <a:cubicBezTo>
                    <a:pt x="809" y="1756"/>
                    <a:pt x="818" y="1692"/>
                    <a:pt x="826" y="1628"/>
                  </a:cubicBezTo>
                  <a:cubicBezTo>
                    <a:pt x="930" y="1655"/>
                    <a:pt x="932" y="1760"/>
                    <a:pt x="959" y="1848"/>
                  </a:cubicBezTo>
                  <a:cubicBezTo>
                    <a:pt x="1054" y="1835"/>
                    <a:pt x="1148" y="1812"/>
                    <a:pt x="1239" y="1777"/>
                  </a:cubicBezTo>
                  <a:lnTo>
                    <a:pt x="1239" y="1777"/>
                  </a:lnTo>
                  <a:cubicBezTo>
                    <a:pt x="1215" y="1845"/>
                    <a:pt x="1224" y="1914"/>
                    <a:pt x="1170" y="1914"/>
                  </a:cubicBezTo>
                  <a:cubicBezTo>
                    <a:pt x="1161" y="1914"/>
                    <a:pt x="1151" y="1912"/>
                    <a:pt x="1138" y="1908"/>
                  </a:cubicBezTo>
                  <a:lnTo>
                    <a:pt x="1138" y="1908"/>
                  </a:lnTo>
                  <a:cubicBezTo>
                    <a:pt x="1184" y="1977"/>
                    <a:pt x="1229" y="2003"/>
                    <a:pt x="1279" y="2003"/>
                  </a:cubicBezTo>
                  <a:cubicBezTo>
                    <a:pt x="1316" y="2003"/>
                    <a:pt x="1355" y="1989"/>
                    <a:pt x="1399" y="1970"/>
                  </a:cubicBezTo>
                  <a:lnTo>
                    <a:pt x="1399" y="1970"/>
                  </a:lnTo>
                  <a:cubicBezTo>
                    <a:pt x="1391" y="2093"/>
                    <a:pt x="1347" y="2155"/>
                    <a:pt x="1322" y="2215"/>
                  </a:cubicBezTo>
                  <a:cubicBezTo>
                    <a:pt x="1295" y="2272"/>
                    <a:pt x="1287" y="2330"/>
                    <a:pt x="1300" y="2461"/>
                  </a:cubicBezTo>
                  <a:cubicBezTo>
                    <a:pt x="1514" y="2328"/>
                    <a:pt x="1512" y="2201"/>
                    <a:pt x="1497" y="2095"/>
                  </a:cubicBezTo>
                  <a:cubicBezTo>
                    <a:pt x="1482" y="1981"/>
                    <a:pt x="1462" y="1881"/>
                    <a:pt x="1564" y="1644"/>
                  </a:cubicBezTo>
                  <a:cubicBezTo>
                    <a:pt x="1449" y="1596"/>
                    <a:pt x="1329" y="1557"/>
                    <a:pt x="1212" y="1526"/>
                  </a:cubicBezTo>
                  <a:lnTo>
                    <a:pt x="1212" y="1526"/>
                  </a:lnTo>
                  <a:cubicBezTo>
                    <a:pt x="1220" y="1471"/>
                    <a:pt x="1239" y="1457"/>
                    <a:pt x="1263" y="1457"/>
                  </a:cubicBezTo>
                  <a:cubicBezTo>
                    <a:pt x="1286" y="1457"/>
                    <a:pt x="1313" y="1469"/>
                    <a:pt x="1339" y="1469"/>
                  </a:cubicBezTo>
                  <a:cubicBezTo>
                    <a:pt x="1367" y="1469"/>
                    <a:pt x="1394" y="1455"/>
                    <a:pt x="1414" y="1397"/>
                  </a:cubicBezTo>
                  <a:cubicBezTo>
                    <a:pt x="1389" y="1368"/>
                    <a:pt x="1367" y="1357"/>
                    <a:pt x="1346" y="1357"/>
                  </a:cubicBezTo>
                  <a:cubicBezTo>
                    <a:pt x="1308" y="1357"/>
                    <a:pt x="1275" y="1395"/>
                    <a:pt x="1237" y="1430"/>
                  </a:cubicBezTo>
                  <a:cubicBezTo>
                    <a:pt x="1198" y="1468"/>
                    <a:pt x="1155" y="1499"/>
                    <a:pt x="1104" y="1499"/>
                  </a:cubicBezTo>
                  <a:cubicBezTo>
                    <a:pt x="1077" y="1499"/>
                    <a:pt x="1048" y="1490"/>
                    <a:pt x="1017" y="1468"/>
                  </a:cubicBezTo>
                  <a:cubicBezTo>
                    <a:pt x="1107" y="1364"/>
                    <a:pt x="907" y="1256"/>
                    <a:pt x="886" y="1208"/>
                  </a:cubicBezTo>
                  <a:lnTo>
                    <a:pt x="886" y="1208"/>
                  </a:lnTo>
                  <a:cubicBezTo>
                    <a:pt x="904" y="1214"/>
                    <a:pt x="924" y="1217"/>
                    <a:pt x="945" y="1217"/>
                  </a:cubicBezTo>
                  <a:cubicBezTo>
                    <a:pt x="1057" y="1217"/>
                    <a:pt x="1200" y="1145"/>
                    <a:pt x="1229" y="1108"/>
                  </a:cubicBezTo>
                  <a:cubicBezTo>
                    <a:pt x="1152" y="1067"/>
                    <a:pt x="1208" y="898"/>
                    <a:pt x="1165" y="792"/>
                  </a:cubicBezTo>
                  <a:lnTo>
                    <a:pt x="1165" y="792"/>
                  </a:lnTo>
                  <a:cubicBezTo>
                    <a:pt x="1161" y="869"/>
                    <a:pt x="1148" y="894"/>
                    <a:pt x="1130" y="894"/>
                  </a:cubicBezTo>
                  <a:cubicBezTo>
                    <a:pt x="1096" y="894"/>
                    <a:pt x="1047" y="805"/>
                    <a:pt x="1009" y="805"/>
                  </a:cubicBezTo>
                  <a:cubicBezTo>
                    <a:pt x="990" y="805"/>
                    <a:pt x="974" y="827"/>
                    <a:pt x="965" y="894"/>
                  </a:cubicBezTo>
                  <a:cubicBezTo>
                    <a:pt x="955" y="896"/>
                    <a:pt x="944" y="897"/>
                    <a:pt x="933" y="897"/>
                  </a:cubicBezTo>
                  <a:cubicBezTo>
                    <a:pt x="812" y="897"/>
                    <a:pt x="663" y="756"/>
                    <a:pt x="699" y="639"/>
                  </a:cubicBezTo>
                  <a:cubicBezTo>
                    <a:pt x="715" y="632"/>
                    <a:pt x="728" y="629"/>
                    <a:pt x="740" y="629"/>
                  </a:cubicBezTo>
                  <a:cubicBezTo>
                    <a:pt x="791" y="629"/>
                    <a:pt x="809" y="688"/>
                    <a:pt x="836" y="732"/>
                  </a:cubicBezTo>
                  <a:cubicBezTo>
                    <a:pt x="1015" y="701"/>
                    <a:pt x="845" y="547"/>
                    <a:pt x="959" y="437"/>
                  </a:cubicBezTo>
                  <a:cubicBezTo>
                    <a:pt x="793" y="385"/>
                    <a:pt x="600" y="202"/>
                    <a:pt x="421" y="92"/>
                  </a:cubicBezTo>
                  <a:cubicBezTo>
                    <a:pt x="334" y="37"/>
                    <a:pt x="251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18313" y="1281302"/>
              <a:ext cx="4137" cy="7043"/>
            </a:xfrm>
            <a:custGeom>
              <a:avLst/>
              <a:gdLst/>
              <a:ahLst/>
              <a:cxnLst/>
              <a:rect l="l" t="t" r="r" b="b"/>
              <a:pathLst>
                <a:path w="84" h="143" extrusionOk="0">
                  <a:moveTo>
                    <a:pt x="12" y="0"/>
                  </a:moveTo>
                  <a:cubicBezTo>
                    <a:pt x="12" y="46"/>
                    <a:pt x="8" y="97"/>
                    <a:pt x="1" y="143"/>
                  </a:cubicBezTo>
                  <a:lnTo>
                    <a:pt x="84" y="141"/>
                  </a:lnTo>
                  <a:cubicBezTo>
                    <a:pt x="64" y="93"/>
                    <a:pt x="37" y="45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00189" y="1269482"/>
              <a:ext cx="8865" cy="4630"/>
            </a:xfrm>
            <a:custGeom>
              <a:avLst/>
              <a:gdLst/>
              <a:ahLst/>
              <a:cxnLst/>
              <a:rect l="l" t="t" r="r" b="b"/>
              <a:pathLst>
                <a:path w="180" h="94" extrusionOk="0">
                  <a:moveTo>
                    <a:pt x="78" y="0"/>
                  </a:moveTo>
                  <a:cubicBezTo>
                    <a:pt x="55" y="0"/>
                    <a:pt x="29" y="3"/>
                    <a:pt x="0" y="7"/>
                  </a:cubicBezTo>
                  <a:cubicBezTo>
                    <a:pt x="56" y="30"/>
                    <a:pt x="62" y="71"/>
                    <a:pt x="114" y="94"/>
                  </a:cubicBezTo>
                  <a:cubicBezTo>
                    <a:pt x="180" y="24"/>
                    <a:pt x="147" y="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099499" y="1179010"/>
              <a:ext cx="7880" cy="7486"/>
            </a:xfrm>
            <a:custGeom>
              <a:avLst/>
              <a:gdLst/>
              <a:ahLst/>
              <a:cxnLst/>
              <a:rect l="l" t="t" r="r" b="b"/>
              <a:pathLst>
                <a:path w="160" h="152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49"/>
                    <a:pt x="30" y="93"/>
                    <a:pt x="41" y="141"/>
                  </a:cubicBezTo>
                  <a:cubicBezTo>
                    <a:pt x="56" y="129"/>
                    <a:pt x="72" y="125"/>
                    <a:pt x="87" y="125"/>
                  </a:cubicBezTo>
                  <a:cubicBezTo>
                    <a:pt x="116" y="125"/>
                    <a:pt x="144" y="141"/>
                    <a:pt x="159" y="151"/>
                  </a:cubicBezTo>
                  <a:cubicBezTo>
                    <a:pt x="109" y="99"/>
                    <a:pt x="55" y="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037247" y="1148327"/>
              <a:ext cx="40976" cy="29895"/>
            </a:xfrm>
            <a:custGeom>
              <a:avLst/>
              <a:gdLst/>
              <a:ahLst/>
              <a:cxnLst/>
              <a:rect l="l" t="t" r="r" b="b"/>
              <a:pathLst>
                <a:path w="832" h="607" extrusionOk="0">
                  <a:moveTo>
                    <a:pt x="135" y="1"/>
                  </a:moveTo>
                  <a:cubicBezTo>
                    <a:pt x="108" y="55"/>
                    <a:pt x="64" y="101"/>
                    <a:pt x="0" y="117"/>
                  </a:cubicBezTo>
                  <a:cubicBezTo>
                    <a:pt x="210" y="288"/>
                    <a:pt x="384" y="294"/>
                    <a:pt x="490" y="606"/>
                  </a:cubicBezTo>
                  <a:cubicBezTo>
                    <a:pt x="494" y="607"/>
                    <a:pt x="498" y="607"/>
                    <a:pt x="501" y="607"/>
                  </a:cubicBezTo>
                  <a:cubicBezTo>
                    <a:pt x="709" y="607"/>
                    <a:pt x="680" y="351"/>
                    <a:pt x="831" y="304"/>
                  </a:cubicBezTo>
                  <a:cubicBezTo>
                    <a:pt x="808" y="264"/>
                    <a:pt x="776" y="250"/>
                    <a:pt x="739" y="250"/>
                  </a:cubicBezTo>
                  <a:cubicBezTo>
                    <a:pt x="668" y="250"/>
                    <a:pt x="578" y="299"/>
                    <a:pt x="493" y="299"/>
                  </a:cubicBezTo>
                  <a:cubicBezTo>
                    <a:pt x="464" y="299"/>
                    <a:pt x="436" y="293"/>
                    <a:pt x="409" y="279"/>
                  </a:cubicBezTo>
                  <a:cubicBezTo>
                    <a:pt x="469" y="138"/>
                    <a:pt x="222" y="130"/>
                    <a:pt x="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72233" y="938325"/>
              <a:ext cx="285404" cy="210347"/>
            </a:xfrm>
            <a:custGeom>
              <a:avLst/>
              <a:gdLst/>
              <a:ahLst/>
              <a:cxnLst/>
              <a:rect l="l" t="t" r="r" b="b"/>
              <a:pathLst>
                <a:path w="5795" h="4271" extrusionOk="0">
                  <a:moveTo>
                    <a:pt x="179" y="0"/>
                  </a:moveTo>
                  <a:lnTo>
                    <a:pt x="179" y="0"/>
                  </a:lnTo>
                  <a:cubicBezTo>
                    <a:pt x="384" y="145"/>
                    <a:pt x="0" y="156"/>
                    <a:pt x="191" y="382"/>
                  </a:cubicBezTo>
                  <a:cubicBezTo>
                    <a:pt x="567" y="555"/>
                    <a:pt x="1155" y="908"/>
                    <a:pt x="1527" y="1275"/>
                  </a:cubicBezTo>
                  <a:cubicBezTo>
                    <a:pt x="1558" y="1246"/>
                    <a:pt x="1587" y="1235"/>
                    <a:pt x="1614" y="1235"/>
                  </a:cubicBezTo>
                  <a:cubicBezTo>
                    <a:pt x="1713" y="1235"/>
                    <a:pt x="1794" y="1382"/>
                    <a:pt x="1896" y="1382"/>
                  </a:cubicBezTo>
                  <a:cubicBezTo>
                    <a:pt x="1916" y="1382"/>
                    <a:pt x="1938" y="1376"/>
                    <a:pt x="1961" y="1361"/>
                  </a:cubicBezTo>
                  <a:lnTo>
                    <a:pt x="1961" y="1361"/>
                  </a:lnTo>
                  <a:cubicBezTo>
                    <a:pt x="1932" y="1427"/>
                    <a:pt x="1928" y="1502"/>
                    <a:pt x="1901" y="1570"/>
                  </a:cubicBezTo>
                  <a:cubicBezTo>
                    <a:pt x="1960" y="1600"/>
                    <a:pt x="1995" y="1612"/>
                    <a:pt x="2016" y="1612"/>
                  </a:cubicBezTo>
                  <a:cubicBezTo>
                    <a:pt x="2096" y="1612"/>
                    <a:pt x="1927" y="1417"/>
                    <a:pt x="2015" y="1400"/>
                  </a:cubicBezTo>
                  <a:lnTo>
                    <a:pt x="2015" y="1400"/>
                  </a:lnTo>
                  <a:cubicBezTo>
                    <a:pt x="2150" y="1460"/>
                    <a:pt x="2171" y="1639"/>
                    <a:pt x="2115" y="1699"/>
                  </a:cubicBezTo>
                  <a:cubicBezTo>
                    <a:pt x="2167" y="1740"/>
                    <a:pt x="2195" y="1755"/>
                    <a:pt x="2211" y="1755"/>
                  </a:cubicBezTo>
                  <a:cubicBezTo>
                    <a:pt x="2252" y="1755"/>
                    <a:pt x="2217" y="1654"/>
                    <a:pt x="2337" y="1631"/>
                  </a:cubicBezTo>
                  <a:lnTo>
                    <a:pt x="2337" y="1631"/>
                  </a:lnTo>
                  <a:lnTo>
                    <a:pt x="2325" y="1926"/>
                  </a:lnTo>
                  <a:cubicBezTo>
                    <a:pt x="2969" y="2296"/>
                    <a:pt x="3870" y="2717"/>
                    <a:pt x="4436" y="3349"/>
                  </a:cubicBezTo>
                  <a:lnTo>
                    <a:pt x="4485" y="3181"/>
                  </a:lnTo>
                  <a:cubicBezTo>
                    <a:pt x="4722" y="3482"/>
                    <a:pt x="5212" y="3295"/>
                    <a:pt x="5240" y="3785"/>
                  </a:cubicBezTo>
                  <a:lnTo>
                    <a:pt x="5420" y="3754"/>
                  </a:lnTo>
                  <a:lnTo>
                    <a:pt x="5420" y="3754"/>
                  </a:lnTo>
                  <a:cubicBezTo>
                    <a:pt x="5319" y="3773"/>
                    <a:pt x="5302" y="3983"/>
                    <a:pt x="5156" y="4001"/>
                  </a:cubicBezTo>
                  <a:cubicBezTo>
                    <a:pt x="5267" y="4028"/>
                    <a:pt x="5306" y="4143"/>
                    <a:pt x="5416" y="4178"/>
                  </a:cubicBezTo>
                  <a:lnTo>
                    <a:pt x="5333" y="3995"/>
                  </a:lnTo>
                  <a:cubicBezTo>
                    <a:pt x="5341" y="3994"/>
                    <a:pt x="5350" y="3994"/>
                    <a:pt x="5357" y="3994"/>
                  </a:cubicBezTo>
                  <a:cubicBezTo>
                    <a:pt x="5528" y="3994"/>
                    <a:pt x="5570" y="4149"/>
                    <a:pt x="5516" y="4261"/>
                  </a:cubicBezTo>
                  <a:cubicBezTo>
                    <a:pt x="5543" y="4267"/>
                    <a:pt x="5566" y="4270"/>
                    <a:pt x="5585" y="4270"/>
                  </a:cubicBezTo>
                  <a:cubicBezTo>
                    <a:pt x="5795" y="4270"/>
                    <a:pt x="5602" y="3927"/>
                    <a:pt x="5640" y="3795"/>
                  </a:cubicBezTo>
                  <a:cubicBezTo>
                    <a:pt x="5140" y="3754"/>
                    <a:pt x="5530" y="3297"/>
                    <a:pt x="5142" y="3143"/>
                  </a:cubicBezTo>
                  <a:cubicBezTo>
                    <a:pt x="5105" y="3131"/>
                    <a:pt x="5077" y="3126"/>
                    <a:pt x="5056" y="3126"/>
                  </a:cubicBezTo>
                  <a:cubicBezTo>
                    <a:pt x="4940" y="3126"/>
                    <a:pt x="5057" y="3287"/>
                    <a:pt x="4999" y="3336"/>
                  </a:cubicBezTo>
                  <a:lnTo>
                    <a:pt x="4999" y="3338"/>
                  </a:lnTo>
                  <a:cubicBezTo>
                    <a:pt x="4899" y="3251"/>
                    <a:pt x="4730" y="3253"/>
                    <a:pt x="4687" y="3135"/>
                  </a:cubicBezTo>
                  <a:cubicBezTo>
                    <a:pt x="4712" y="3113"/>
                    <a:pt x="4739" y="3102"/>
                    <a:pt x="4767" y="3102"/>
                  </a:cubicBezTo>
                  <a:cubicBezTo>
                    <a:pt x="4809" y="3102"/>
                    <a:pt x="4851" y="3127"/>
                    <a:pt x="4882" y="3170"/>
                  </a:cubicBezTo>
                  <a:cubicBezTo>
                    <a:pt x="4961" y="2985"/>
                    <a:pt x="4747" y="3100"/>
                    <a:pt x="4712" y="2910"/>
                  </a:cubicBezTo>
                  <a:lnTo>
                    <a:pt x="4712" y="2910"/>
                  </a:lnTo>
                  <a:cubicBezTo>
                    <a:pt x="4710" y="2935"/>
                    <a:pt x="4731" y="2992"/>
                    <a:pt x="4674" y="3002"/>
                  </a:cubicBezTo>
                  <a:cubicBezTo>
                    <a:pt x="4415" y="2750"/>
                    <a:pt x="4421" y="3006"/>
                    <a:pt x="4114" y="2642"/>
                  </a:cubicBezTo>
                  <a:cubicBezTo>
                    <a:pt x="4110" y="2642"/>
                    <a:pt x="4106" y="2642"/>
                    <a:pt x="4102" y="2642"/>
                  </a:cubicBezTo>
                  <a:cubicBezTo>
                    <a:pt x="4073" y="2642"/>
                    <a:pt x="4048" y="2637"/>
                    <a:pt x="4024" y="2637"/>
                  </a:cubicBezTo>
                  <a:cubicBezTo>
                    <a:pt x="3985" y="2637"/>
                    <a:pt x="3952" y="2650"/>
                    <a:pt x="3914" y="2715"/>
                  </a:cubicBezTo>
                  <a:cubicBezTo>
                    <a:pt x="3794" y="2429"/>
                    <a:pt x="3900" y="2509"/>
                    <a:pt x="3723" y="2208"/>
                  </a:cubicBezTo>
                  <a:cubicBezTo>
                    <a:pt x="3692" y="2275"/>
                    <a:pt x="3679" y="2476"/>
                    <a:pt x="3588" y="2605"/>
                  </a:cubicBezTo>
                  <a:cubicBezTo>
                    <a:pt x="3353" y="2161"/>
                    <a:pt x="3203" y="2366"/>
                    <a:pt x="3066" y="2063"/>
                  </a:cubicBezTo>
                  <a:lnTo>
                    <a:pt x="3066" y="2063"/>
                  </a:lnTo>
                  <a:cubicBezTo>
                    <a:pt x="3095" y="2075"/>
                    <a:pt x="3149" y="2063"/>
                    <a:pt x="3199" y="2125"/>
                  </a:cubicBezTo>
                  <a:cubicBezTo>
                    <a:pt x="3291" y="1922"/>
                    <a:pt x="2983" y="2021"/>
                    <a:pt x="2879" y="1893"/>
                  </a:cubicBezTo>
                  <a:lnTo>
                    <a:pt x="2994" y="1747"/>
                  </a:lnTo>
                  <a:cubicBezTo>
                    <a:pt x="2859" y="1687"/>
                    <a:pt x="2586" y="1643"/>
                    <a:pt x="2508" y="1427"/>
                  </a:cubicBezTo>
                  <a:lnTo>
                    <a:pt x="2595" y="1373"/>
                  </a:lnTo>
                  <a:cubicBezTo>
                    <a:pt x="2210" y="1278"/>
                    <a:pt x="1888" y="976"/>
                    <a:pt x="1591" y="848"/>
                  </a:cubicBezTo>
                  <a:lnTo>
                    <a:pt x="1510" y="658"/>
                  </a:lnTo>
                  <a:cubicBezTo>
                    <a:pt x="1452" y="639"/>
                    <a:pt x="1415" y="631"/>
                    <a:pt x="1394" y="631"/>
                  </a:cubicBezTo>
                  <a:cubicBezTo>
                    <a:pt x="1259" y="631"/>
                    <a:pt x="1779" y="966"/>
                    <a:pt x="1425" y="1003"/>
                  </a:cubicBezTo>
                  <a:cubicBezTo>
                    <a:pt x="1566" y="696"/>
                    <a:pt x="1180" y="964"/>
                    <a:pt x="1049" y="708"/>
                  </a:cubicBezTo>
                  <a:cubicBezTo>
                    <a:pt x="1042" y="658"/>
                    <a:pt x="1058" y="643"/>
                    <a:pt x="1084" y="643"/>
                  </a:cubicBezTo>
                  <a:cubicBezTo>
                    <a:pt x="1123" y="643"/>
                    <a:pt x="1182" y="674"/>
                    <a:pt x="1223" y="674"/>
                  </a:cubicBezTo>
                  <a:cubicBezTo>
                    <a:pt x="1254" y="674"/>
                    <a:pt x="1274" y="657"/>
                    <a:pt x="1267" y="594"/>
                  </a:cubicBezTo>
                  <a:lnTo>
                    <a:pt x="1267" y="594"/>
                  </a:lnTo>
                  <a:cubicBezTo>
                    <a:pt x="1230" y="624"/>
                    <a:pt x="1203" y="635"/>
                    <a:pt x="1181" y="635"/>
                  </a:cubicBezTo>
                  <a:cubicBezTo>
                    <a:pt x="1121" y="635"/>
                    <a:pt x="1096" y="550"/>
                    <a:pt x="997" y="525"/>
                  </a:cubicBezTo>
                  <a:cubicBezTo>
                    <a:pt x="1105" y="407"/>
                    <a:pt x="781" y="347"/>
                    <a:pt x="943" y="241"/>
                  </a:cubicBezTo>
                  <a:lnTo>
                    <a:pt x="405" y="222"/>
                  </a:lnTo>
                  <a:cubicBezTo>
                    <a:pt x="391" y="102"/>
                    <a:pt x="274" y="39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022718" y="1135079"/>
              <a:ext cx="3546" cy="394"/>
            </a:xfrm>
            <a:custGeom>
              <a:avLst/>
              <a:gdLst/>
              <a:ahLst/>
              <a:cxnLst/>
              <a:rect l="l" t="t" r="r" b="b"/>
              <a:pathLst>
                <a:path w="72" h="8" extrusionOk="0">
                  <a:moveTo>
                    <a:pt x="28" y="1"/>
                  </a:moveTo>
                  <a:cubicBezTo>
                    <a:pt x="19" y="1"/>
                    <a:pt x="10" y="1"/>
                    <a:pt x="0" y="2"/>
                  </a:cubicBezTo>
                  <a:cubicBezTo>
                    <a:pt x="16" y="6"/>
                    <a:pt x="33" y="8"/>
                    <a:pt x="48" y="8"/>
                  </a:cubicBezTo>
                  <a:cubicBezTo>
                    <a:pt x="56" y="8"/>
                    <a:pt x="64" y="7"/>
                    <a:pt x="72" y="6"/>
                  </a:cubicBezTo>
                  <a:cubicBezTo>
                    <a:pt x="58" y="2"/>
                    <a:pt x="44" y="1"/>
                    <a:pt x="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73809" y="935469"/>
              <a:ext cx="7289" cy="2906"/>
            </a:xfrm>
            <a:custGeom>
              <a:avLst/>
              <a:gdLst/>
              <a:ahLst/>
              <a:cxnLst/>
              <a:rect l="l" t="t" r="r" b="b"/>
              <a:pathLst>
                <a:path w="148" h="59" extrusionOk="0">
                  <a:moveTo>
                    <a:pt x="51" y="0"/>
                  </a:moveTo>
                  <a:lnTo>
                    <a:pt x="51" y="0"/>
                  </a:lnTo>
                  <a:cubicBezTo>
                    <a:pt x="1" y="10"/>
                    <a:pt x="64" y="23"/>
                    <a:pt x="147" y="58"/>
                  </a:cubicBezTo>
                  <a:cubicBezTo>
                    <a:pt x="122" y="41"/>
                    <a:pt x="93" y="23"/>
                    <a:pt x="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043797" y="1148179"/>
              <a:ext cx="246" cy="197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0" y="0"/>
                  </a:moveTo>
                  <a:cubicBezTo>
                    <a:pt x="0" y="2"/>
                    <a:pt x="2" y="4"/>
                    <a:pt x="2" y="4"/>
                  </a:cubicBezTo>
                  <a:cubicBezTo>
                    <a:pt x="2" y="4"/>
                    <a:pt x="2" y="4"/>
                    <a:pt x="4" y="0"/>
                  </a:cubicBezTo>
                  <a:lnTo>
                    <a:pt x="4" y="0"/>
                  </a:ln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059065" y="1136655"/>
              <a:ext cx="5565" cy="3842"/>
            </a:xfrm>
            <a:custGeom>
              <a:avLst/>
              <a:gdLst/>
              <a:ahLst/>
              <a:cxnLst/>
              <a:rect l="l" t="t" r="r" b="b"/>
              <a:pathLst>
                <a:path w="113" h="78" extrusionOk="0">
                  <a:moveTo>
                    <a:pt x="39" y="1"/>
                  </a:moveTo>
                  <a:lnTo>
                    <a:pt x="1" y="66"/>
                  </a:lnTo>
                  <a:lnTo>
                    <a:pt x="112" y="78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38497" y="898728"/>
              <a:ext cx="2118" cy="3152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3" y="0"/>
                  </a:moveTo>
                  <a:lnTo>
                    <a:pt x="1" y="64"/>
                  </a:lnTo>
                  <a:cubicBezTo>
                    <a:pt x="22" y="50"/>
                    <a:pt x="39" y="31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22365" y="807074"/>
              <a:ext cx="2413" cy="2216"/>
            </a:xfrm>
            <a:custGeom>
              <a:avLst/>
              <a:gdLst/>
              <a:ahLst/>
              <a:cxnLst/>
              <a:rect l="l" t="t" r="r" b="b"/>
              <a:pathLst>
                <a:path w="49" h="45" extrusionOk="0">
                  <a:moveTo>
                    <a:pt x="1" y="1"/>
                  </a:moveTo>
                  <a:lnTo>
                    <a:pt x="49" y="45"/>
                  </a:lnTo>
                  <a:cubicBezTo>
                    <a:pt x="41" y="24"/>
                    <a:pt x="22" y="1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442061" y="584809"/>
              <a:ext cx="329039" cy="350611"/>
            </a:xfrm>
            <a:custGeom>
              <a:avLst/>
              <a:gdLst/>
              <a:ahLst/>
              <a:cxnLst/>
              <a:rect l="l" t="t" r="r" b="b"/>
              <a:pathLst>
                <a:path w="6681" h="7119" extrusionOk="0">
                  <a:moveTo>
                    <a:pt x="52" y="1350"/>
                  </a:moveTo>
                  <a:cubicBezTo>
                    <a:pt x="59" y="1351"/>
                    <a:pt x="65" y="1353"/>
                    <a:pt x="70" y="1354"/>
                  </a:cubicBezTo>
                  <a:lnTo>
                    <a:pt x="70" y="1354"/>
                  </a:lnTo>
                  <a:cubicBezTo>
                    <a:pt x="64" y="1352"/>
                    <a:pt x="58" y="1351"/>
                    <a:pt x="52" y="1350"/>
                  </a:cubicBezTo>
                  <a:close/>
                  <a:moveTo>
                    <a:pt x="4213" y="5520"/>
                  </a:moveTo>
                  <a:lnTo>
                    <a:pt x="4213" y="5520"/>
                  </a:lnTo>
                  <a:cubicBezTo>
                    <a:pt x="4223" y="5523"/>
                    <a:pt x="4233" y="5526"/>
                    <a:pt x="4243" y="5529"/>
                  </a:cubicBezTo>
                  <a:lnTo>
                    <a:pt x="4243" y="5529"/>
                  </a:lnTo>
                  <a:cubicBezTo>
                    <a:pt x="4233" y="5525"/>
                    <a:pt x="4223" y="5522"/>
                    <a:pt x="4213" y="5520"/>
                  </a:cubicBezTo>
                  <a:close/>
                  <a:moveTo>
                    <a:pt x="937" y="0"/>
                  </a:moveTo>
                  <a:cubicBezTo>
                    <a:pt x="764" y="0"/>
                    <a:pt x="777" y="198"/>
                    <a:pt x="700" y="241"/>
                  </a:cubicBezTo>
                  <a:cubicBezTo>
                    <a:pt x="610" y="106"/>
                    <a:pt x="529" y="54"/>
                    <a:pt x="460" y="54"/>
                  </a:cubicBezTo>
                  <a:cubicBezTo>
                    <a:pt x="389" y="54"/>
                    <a:pt x="332" y="110"/>
                    <a:pt x="295" y="187"/>
                  </a:cubicBezTo>
                  <a:cubicBezTo>
                    <a:pt x="216" y="341"/>
                    <a:pt x="253" y="526"/>
                    <a:pt x="29" y="559"/>
                  </a:cubicBezTo>
                  <a:cubicBezTo>
                    <a:pt x="39" y="735"/>
                    <a:pt x="0" y="964"/>
                    <a:pt x="183" y="1194"/>
                  </a:cubicBezTo>
                  <a:cubicBezTo>
                    <a:pt x="154" y="1173"/>
                    <a:pt x="136" y="1164"/>
                    <a:pt x="124" y="1164"/>
                  </a:cubicBezTo>
                  <a:cubicBezTo>
                    <a:pt x="101" y="1164"/>
                    <a:pt x="108" y="1200"/>
                    <a:pt x="114" y="1242"/>
                  </a:cubicBezTo>
                  <a:cubicBezTo>
                    <a:pt x="124" y="1295"/>
                    <a:pt x="141" y="1355"/>
                    <a:pt x="86" y="1355"/>
                  </a:cubicBezTo>
                  <a:cubicBezTo>
                    <a:pt x="81" y="1355"/>
                    <a:pt x="76" y="1354"/>
                    <a:pt x="70" y="1354"/>
                  </a:cubicBezTo>
                  <a:lnTo>
                    <a:pt x="70" y="1354"/>
                  </a:lnTo>
                  <a:cubicBezTo>
                    <a:pt x="151" y="1373"/>
                    <a:pt x="197" y="1419"/>
                    <a:pt x="226" y="1477"/>
                  </a:cubicBezTo>
                  <a:cubicBezTo>
                    <a:pt x="261" y="1541"/>
                    <a:pt x="284" y="1620"/>
                    <a:pt x="307" y="1701"/>
                  </a:cubicBezTo>
                  <a:cubicBezTo>
                    <a:pt x="354" y="1842"/>
                    <a:pt x="423" y="1986"/>
                    <a:pt x="575" y="1986"/>
                  </a:cubicBezTo>
                  <a:cubicBezTo>
                    <a:pt x="595" y="1986"/>
                    <a:pt x="617" y="1984"/>
                    <a:pt x="640" y="1978"/>
                  </a:cubicBezTo>
                  <a:cubicBezTo>
                    <a:pt x="717" y="2294"/>
                    <a:pt x="665" y="1978"/>
                    <a:pt x="806" y="2331"/>
                  </a:cubicBezTo>
                  <a:cubicBezTo>
                    <a:pt x="801" y="2334"/>
                    <a:pt x="795" y="2335"/>
                    <a:pt x="790" y="2335"/>
                  </a:cubicBezTo>
                  <a:cubicBezTo>
                    <a:pt x="757" y="2335"/>
                    <a:pt x="726" y="2292"/>
                    <a:pt x="706" y="2277"/>
                  </a:cubicBezTo>
                  <a:lnTo>
                    <a:pt x="706" y="2277"/>
                  </a:lnTo>
                  <a:cubicBezTo>
                    <a:pt x="727" y="2447"/>
                    <a:pt x="995" y="2391"/>
                    <a:pt x="924" y="2582"/>
                  </a:cubicBezTo>
                  <a:cubicBezTo>
                    <a:pt x="987" y="2670"/>
                    <a:pt x="1021" y="2696"/>
                    <a:pt x="1047" y="2696"/>
                  </a:cubicBezTo>
                  <a:cubicBezTo>
                    <a:pt x="1086" y="2696"/>
                    <a:pt x="1105" y="2635"/>
                    <a:pt x="1177" y="2635"/>
                  </a:cubicBezTo>
                  <a:cubicBezTo>
                    <a:pt x="1197" y="2635"/>
                    <a:pt x="1221" y="2639"/>
                    <a:pt x="1250" y="2651"/>
                  </a:cubicBezTo>
                  <a:cubicBezTo>
                    <a:pt x="1431" y="2917"/>
                    <a:pt x="1329" y="2883"/>
                    <a:pt x="1338" y="3114"/>
                  </a:cubicBezTo>
                  <a:cubicBezTo>
                    <a:pt x="1367" y="3096"/>
                    <a:pt x="1393" y="3089"/>
                    <a:pt x="1418" y="3089"/>
                  </a:cubicBezTo>
                  <a:cubicBezTo>
                    <a:pt x="1525" y="3089"/>
                    <a:pt x="1602" y="3227"/>
                    <a:pt x="1751" y="3266"/>
                  </a:cubicBezTo>
                  <a:cubicBezTo>
                    <a:pt x="1731" y="3238"/>
                    <a:pt x="1629" y="3097"/>
                    <a:pt x="1704" y="3097"/>
                  </a:cubicBezTo>
                  <a:cubicBezTo>
                    <a:pt x="1715" y="3097"/>
                    <a:pt x="1731" y="3101"/>
                    <a:pt x="1751" y="3108"/>
                  </a:cubicBezTo>
                  <a:cubicBezTo>
                    <a:pt x="2002" y="3390"/>
                    <a:pt x="2052" y="3233"/>
                    <a:pt x="2341" y="3428"/>
                  </a:cubicBezTo>
                  <a:cubicBezTo>
                    <a:pt x="2341" y="3490"/>
                    <a:pt x="2327" y="3512"/>
                    <a:pt x="2307" y="3512"/>
                  </a:cubicBezTo>
                  <a:cubicBezTo>
                    <a:pt x="2263" y="3512"/>
                    <a:pt x="2190" y="3409"/>
                    <a:pt x="2171" y="3409"/>
                  </a:cubicBezTo>
                  <a:cubicBezTo>
                    <a:pt x="2162" y="3409"/>
                    <a:pt x="2168" y="3437"/>
                    <a:pt x="2200" y="3523"/>
                  </a:cubicBezTo>
                  <a:cubicBezTo>
                    <a:pt x="1985" y="3447"/>
                    <a:pt x="1868" y="3332"/>
                    <a:pt x="1696" y="3332"/>
                  </a:cubicBezTo>
                  <a:cubicBezTo>
                    <a:pt x="1684" y="3332"/>
                    <a:pt x="1673" y="3333"/>
                    <a:pt x="1660" y="3334"/>
                  </a:cubicBezTo>
                  <a:cubicBezTo>
                    <a:pt x="1874" y="3557"/>
                    <a:pt x="2177" y="3787"/>
                    <a:pt x="2484" y="3939"/>
                  </a:cubicBezTo>
                  <a:cubicBezTo>
                    <a:pt x="2538" y="4003"/>
                    <a:pt x="2517" y="4011"/>
                    <a:pt x="2487" y="4011"/>
                  </a:cubicBezTo>
                  <a:cubicBezTo>
                    <a:pt x="2475" y="4011"/>
                    <a:pt x="2461" y="4010"/>
                    <a:pt x="2450" y="4010"/>
                  </a:cubicBezTo>
                  <a:cubicBezTo>
                    <a:pt x="2425" y="4010"/>
                    <a:pt x="2411" y="4017"/>
                    <a:pt x="2449" y="4059"/>
                  </a:cubicBezTo>
                  <a:cubicBezTo>
                    <a:pt x="2642" y="4344"/>
                    <a:pt x="2966" y="4230"/>
                    <a:pt x="3110" y="4469"/>
                  </a:cubicBezTo>
                  <a:lnTo>
                    <a:pt x="3002" y="4517"/>
                  </a:lnTo>
                  <a:cubicBezTo>
                    <a:pt x="3004" y="4517"/>
                    <a:pt x="3006" y="4517"/>
                    <a:pt x="3008" y="4517"/>
                  </a:cubicBezTo>
                  <a:cubicBezTo>
                    <a:pt x="3218" y="4517"/>
                    <a:pt x="3437" y="4918"/>
                    <a:pt x="3721" y="5044"/>
                  </a:cubicBezTo>
                  <a:cubicBezTo>
                    <a:pt x="3723" y="4976"/>
                    <a:pt x="3725" y="4930"/>
                    <a:pt x="3777" y="4926"/>
                  </a:cubicBezTo>
                  <a:lnTo>
                    <a:pt x="3777" y="4926"/>
                  </a:lnTo>
                  <a:cubicBezTo>
                    <a:pt x="3613" y="5144"/>
                    <a:pt x="4194" y="5077"/>
                    <a:pt x="4319" y="5416"/>
                  </a:cubicBezTo>
                  <a:cubicBezTo>
                    <a:pt x="4350" y="5355"/>
                    <a:pt x="4412" y="5332"/>
                    <a:pt x="4486" y="5332"/>
                  </a:cubicBezTo>
                  <a:cubicBezTo>
                    <a:pt x="4603" y="5332"/>
                    <a:pt x="4749" y="5391"/>
                    <a:pt x="4845" y="5449"/>
                  </a:cubicBezTo>
                  <a:cubicBezTo>
                    <a:pt x="4870" y="5528"/>
                    <a:pt x="4818" y="5580"/>
                    <a:pt x="4791" y="5618"/>
                  </a:cubicBezTo>
                  <a:cubicBezTo>
                    <a:pt x="4724" y="5518"/>
                    <a:pt x="4659" y="5490"/>
                    <a:pt x="4592" y="5490"/>
                  </a:cubicBezTo>
                  <a:cubicBezTo>
                    <a:pt x="4507" y="5490"/>
                    <a:pt x="4418" y="5536"/>
                    <a:pt x="4314" y="5536"/>
                  </a:cubicBezTo>
                  <a:cubicBezTo>
                    <a:pt x="4291" y="5536"/>
                    <a:pt x="4268" y="5534"/>
                    <a:pt x="4243" y="5529"/>
                  </a:cubicBezTo>
                  <a:lnTo>
                    <a:pt x="4243" y="5529"/>
                  </a:lnTo>
                  <a:cubicBezTo>
                    <a:pt x="4443" y="5594"/>
                    <a:pt x="4642" y="5846"/>
                    <a:pt x="4843" y="5846"/>
                  </a:cubicBezTo>
                  <a:lnTo>
                    <a:pt x="4712" y="5919"/>
                  </a:lnTo>
                  <a:cubicBezTo>
                    <a:pt x="4770" y="5969"/>
                    <a:pt x="4823" y="5984"/>
                    <a:pt x="4873" y="5984"/>
                  </a:cubicBezTo>
                  <a:cubicBezTo>
                    <a:pt x="4941" y="5984"/>
                    <a:pt x="5004" y="5958"/>
                    <a:pt x="5064" y="5958"/>
                  </a:cubicBezTo>
                  <a:cubicBezTo>
                    <a:pt x="5124" y="5958"/>
                    <a:pt x="5181" y="5984"/>
                    <a:pt x="5239" y="6087"/>
                  </a:cubicBezTo>
                  <a:lnTo>
                    <a:pt x="5160" y="6156"/>
                  </a:lnTo>
                  <a:cubicBezTo>
                    <a:pt x="5636" y="6492"/>
                    <a:pt x="6093" y="7051"/>
                    <a:pt x="6600" y="7118"/>
                  </a:cubicBezTo>
                  <a:cubicBezTo>
                    <a:pt x="6681" y="7068"/>
                    <a:pt x="6598" y="6760"/>
                    <a:pt x="6623" y="6694"/>
                  </a:cubicBezTo>
                  <a:cubicBezTo>
                    <a:pt x="6355" y="6600"/>
                    <a:pt x="6143" y="6636"/>
                    <a:pt x="5931" y="6575"/>
                  </a:cubicBezTo>
                  <a:lnTo>
                    <a:pt x="6020" y="6438"/>
                  </a:lnTo>
                  <a:lnTo>
                    <a:pt x="6020" y="6438"/>
                  </a:lnTo>
                  <a:cubicBezTo>
                    <a:pt x="5921" y="6505"/>
                    <a:pt x="5678" y="6411"/>
                    <a:pt x="5744" y="6567"/>
                  </a:cubicBezTo>
                  <a:cubicBezTo>
                    <a:pt x="5559" y="6536"/>
                    <a:pt x="5717" y="6370"/>
                    <a:pt x="5505" y="6332"/>
                  </a:cubicBezTo>
                  <a:cubicBezTo>
                    <a:pt x="5609" y="6199"/>
                    <a:pt x="5717" y="6253"/>
                    <a:pt x="5796" y="6135"/>
                  </a:cubicBezTo>
                  <a:lnTo>
                    <a:pt x="5611" y="6104"/>
                  </a:lnTo>
                  <a:cubicBezTo>
                    <a:pt x="5690" y="6081"/>
                    <a:pt x="5557" y="5994"/>
                    <a:pt x="5636" y="5969"/>
                  </a:cubicBezTo>
                  <a:cubicBezTo>
                    <a:pt x="5266" y="5954"/>
                    <a:pt x="5318" y="5643"/>
                    <a:pt x="5004" y="5522"/>
                  </a:cubicBezTo>
                  <a:lnTo>
                    <a:pt x="5004" y="5522"/>
                  </a:lnTo>
                  <a:lnTo>
                    <a:pt x="5135" y="5657"/>
                  </a:lnTo>
                  <a:cubicBezTo>
                    <a:pt x="5117" y="5682"/>
                    <a:pt x="5097" y="5691"/>
                    <a:pt x="5074" y="5691"/>
                  </a:cubicBezTo>
                  <a:cubicBezTo>
                    <a:pt x="5029" y="5691"/>
                    <a:pt x="4976" y="5654"/>
                    <a:pt x="4924" y="5638"/>
                  </a:cubicBezTo>
                  <a:cubicBezTo>
                    <a:pt x="4924" y="5476"/>
                    <a:pt x="4872" y="5458"/>
                    <a:pt x="4768" y="5310"/>
                  </a:cubicBezTo>
                  <a:cubicBezTo>
                    <a:pt x="4744" y="5305"/>
                    <a:pt x="4719" y="5304"/>
                    <a:pt x="4694" y="5304"/>
                  </a:cubicBezTo>
                  <a:cubicBezTo>
                    <a:pt x="4632" y="5304"/>
                    <a:pt x="4569" y="5314"/>
                    <a:pt x="4506" y="5314"/>
                  </a:cubicBezTo>
                  <a:cubicBezTo>
                    <a:pt x="4436" y="5314"/>
                    <a:pt x="4365" y="5301"/>
                    <a:pt x="4296" y="5246"/>
                  </a:cubicBezTo>
                  <a:cubicBezTo>
                    <a:pt x="4429" y="5131"/>
                    <a:pt x="4092" y="4969"/>
                    <a:pt x="4147" y="4828"/>
                  </a:cubicBezTo>
                  <a:lnTo>
                    <a:pt x="4147" y="4828"/>
                  </a:lnTo>
                  <a:cubicBezTo>
                    <a:pt x="4126" y="4846"/>
                    <a:pt x="4102" y="4854"/>
                    <a:pt x="4077" y="4854"/>
                  </a:cubicBezTo>
                  <a:cubicBezTo>
                    <a:pt x="3965" y="4854"/>
                    <a:pt x="3833" y="4696"/>
                    <a:pt x="3759" y="4696"/>
                  </a:cubicBezTo>
                  <a:cubicBezTo>
                    <a:pt x="3749" y="4696"/>
                    <a:pt x="3740" y="4699"/>
                    <a:pt x="3733" y="4705"/>
                  </a:cubicBezTo>
                  <a:cubicBezTo>
                    <a:pt x="3629" y="4666"/>
                    <a:pt x="3527" y="4560"/>
                    <a:pt x="3583" y="4489"/>
                  </a:cubicBezTo>
                  <a:lnTo>
                    <a:pt x="3583" y="4489"/>
                  </a:lnTo>
                  <a:cubicBezTo>
                    <a:pt x="3598" y="4494"/>
                    <a:pt x="3633" y="4500"/>
                    <a:pt x="3662" y="4516"/>
                  </a:cubicBezTo>
                  <a:lnTo>
                    <a:pt x="3584" y="4444"/>
                  </a:lnTo>
                  <a:cubicBezTo>
                    <a:pt x="3601" y="4436"/>
                    <a:pt x="3607" y="4425"/>
                    <a:pt x="3616" y="4425"/>
                  </a:cubicBezTo>
                  <a:cubicBezTo>
                    <a:pt x="3617" y="4425"/>
                    <a:pt x="3619" y="4426"/>
                    <a:pt x="3621" y="4427"/>
                  </a:cubicBezTo>
                  <a:cubicBezTo>
                    <a:pt x="3597" y="4406"/>
                    <a:pt x="3573" y="4403"/>
                    <a:pt x="3549" y="4403"/>
                  </a:cubicBezTo>
                  <a:cubicBezTo>
                    <a:pt x="3540" y="4403"/>
                    <a:pt x="3532" y="4404"/>
                    <a:pt x="3523" y="4404"/>
                  </a:cubicBezTo>
                  <a:cubicBezTo>
                    <a:pt x="3487" y="4404"/>
                    <a:pt x="3455" y="4396"/>
                    <a:pt x="3432" y="4321"/>
                  </a:cubicBezTo>
                  <a:cubicBezTo>
                    <a:pt x="3440" y="4311"/>
                    <a:pt x="3450" y="4307"/>
                    <a:pt x="3461" y="4307"/>
                  </a:cubicBezTo>
                  <a:cubicBezTo>
                    <a:pt x="3489" y="4307"/>
                    <a:pt x="3526" y="4332"/>
                    <a:pt x="3563" y="4346"/>
                  </a:cubicBezTo>
                  <a:cubicBezTo>
                    <a:pt x="3388" y="4169"/>
                    <a:pt x="3068" y="4271"/>
                    <a:pt x="3004" y="4018"/>
                  </a:cubicBezTo>
                  <a:cubicBezTo>
                    <a:pt x="2997" y="4021"/>
                    <a:pt x="2988" y="4023"/>
                    <a:pt x="2979" y="4023"/>
                  </a:cubicBezTo>
                  <a:cubicBezTo>
                    <a:pt x="2919" y="4023"/>
                    <a:pt x="2822" y="3969"/>
                    <a:pt x="2743" y="3969"/>
                  </a:cubicBezTo>
                  <a:cubicBezTo>
                    <a:pt x="2696" y="3969"/>
                    <a:pt x="2656" y="3988"/>
                    <a:pt x="2634" y="4047"/>
                  </a:cubicBezTo>
                  <a:cubicBezTo>
                    <a:pt x="2615" y="3949"/>
                    <a:pt x="2725" y="3860"/>
                    <a:pt x="2549" y="3740"/>
                  </a:cubicBezTo>
                  <a:cubicBezTo>
                    <a:pt x="2536" y="3743"/>
                    <a:pt x="2524" y="3744"/>
                    <a:pt x="2513" y="3744"/>
                  </a:cubicBezTo>
                  <a:cubicBezTo>
                    <a:pt x="2367" y="3744"/>
                    <a:pt x="2396" y="3543"/>
                    <a:pt x="2227" y="3513"/>
                  </a:cubicBezTo>
                  <a:lnTo>
                    <a:pt x="2227" y="3513"/>
                  </a:lnTo>
                  <a:cubicBezTo>
                    <a:pt x="2274" y="3517"/>
                    <a:pt x="2305" y="3519"/>
                    <a:pt x="2326" y="3519"/>
                  </a:cubicBezTo>
                  <a:cubicBezTo>
                    <a:pt x="2412" y="3519"/>
                    <a:pt x="2323" y="3491"/>
                    <a:pt x="2444" y="3491"/>
                  </a:cubicBezTo>
                  <a:cubicBezTo>
                    <a:pt x="2457" y="3491"/>
                    <a:pt x="2474" y="3491"/>
                    <a:pt x="2493" y="3492"/>
                  </a:cubicBezTo>
                  <a:cubicBezTo>
                    <a:pt x="2428" y="3355"/>
                    <a:pt x="2138" y="3365"/>
                    <a:pt x="1978" y="3176"/>
                  </a:cubicBezTo>
                  <a:cubicBezTo>
                    <a:pt x="1986" y="3133"/>
                    <a:pt x="2017" y="3104"/>
                    <a:pt x="2023" y="3062"/>
                  </a:cubicBezTo>
                  <a:cubicBezTo>
                    <a:pt x="1923" y="3039"/>
                    <a:pt x="1761" y="3046"/>
                    <a:pt x="1788" y="2904"/>
                  </a:cubicBezTo>
                  <a:lnTo>
                    <a:pt x="1788" y="2904"/>
                  </a:lnTo>
                  <a:lnTo>
                    <a:pt x="1718" y="2981"/>
                  </a:lnTo>
                  <a:cubicBezTo>
                    <a:pt x="1643" y="2830"/>
                    <a:pt x="1460" y="2684"/>
                    <a:pt x="1441" y="2493"/>
                  </a:cubicBezTo>
                  <a:cubicBezTo>
                    <a:pt x="1346" y="2481"/>
                    <a:pt x="1248" y="2466"/>
                    <a:pt x="1147" y="2449"/>
                  </a:cubicBezTo>
                  <a:cubicBezTo>
                    <a:pt x="1153" y="2136"/>
                    <a:pt x="804" y="1967"/>
                    <a:pt x="515" y="1812"/>
                  </a:cubicBezTo>
                  <a:cubicBezTo>
                    <a:pt x="471" y="1724"/>
                    <a:pt x="449" y="1589"/>
                    <a:pt x="500" y="1583"/>
                  </a:cubicBezTo>
                  <a:lnTo>
                    <a:pt x="500" y="1583"/>
                  </a:lnTo>
                  <a:cubicBezTo>
                    <a:pt x="525" y="1600"/>
                    <a:pt x="573" y="1629"/>
                    <a:pt x="617" y="1660"/>
                  </a:cubicBezTo>
                  <a:cubicBezTo>
                    <a:pt x="594" y="1600"/>
                    <a:pt x="596" y="1531"/>
                    <a:pt x="579" y="1473"/>
                  </a:cubicBezTo>
                  <a:cubicBezTo>
                    <a:pt x="567" y="1415"/>
                    <a:pt x="536" y="1367"/>
                    <a:pt x="430" y="1334"/>
                  </a:cubicBezTo>
                  <a:cubicBezTo>
                    <a:pt x="328" y="1207"/>
                    <a:pt x="536" y="1249"/>
                    <a:pt x="546" y="1170"/>
                  </a:cubicBezTo>
                  <a:cubicBezTo>
                    <a:pt x="376" y="1043"/>
                    <a:pt x="413" y="874"/>
                    <a:pt x="471" y="775"/>
                  </a:cubicBezTo>
                  <a:cubicBezTo>
                    <a:pt x="527" y="671"/>
                    <a:pt x="586" y="631"/>
                    <a:pt x="421" y="457"/>
                  </a:cubicBezTo>
                  <a:cubicBezTo>
                    <a:pt x="394" y="488"/>
                    <a:pt x="340" y="521"/>
                    <a:pt x="295" y="580"/>
                  </a:cubicBezTo>
                  <a:cubicBezTo>
                    <a:pt x="253" y="640"/>
                    <a:pt x="214" y="719"/>
                    <a:pt x="222" y="818"/>
                  </a:cubicBezTo>
                  <a:cubicBezTo>
                    <a:pt x="174" y="752"/>
                    <a:pt x="87" y="764"/>
                    <a:pt x="83" y="686"/>
                  </a:cubicBezTo>
                  <a:cubicBezTo>
                    <a:pt x="85" y="580"/>
                    <a:pt x="145" y="525"/>
                    <a:pt x="199" y="476"/>
                  </a:cubicBezTo>
                  <a:cubicBezTo>
                    <a:pt x="257" y="428"/>
                    <a:pt x="309" y="388"/>
                    <a:pt x="347" y="303"/>
                  </a:cubicBezTo>
                  <a:cubicBezTo>
                    <a:pt x="415" y="374"/>
                    <a:pt x="486" y="445"/>
                    <a:pt x="557" y="517"/>
                  </a:cubicBezTo>
                  <a:cubicBezTo>
                    <a:pt x="585" y="521"/>
                    <a:pt x="609" y="522"/>
                    <a:pt x="629" y="522"/>
                  </a:cubicBezTo>
                  <a:cubicBezTo>
                    <a:pt x="684" y="522"/>
                    <a:pt x="717" y="510"/>
                    <a:pt x="746" y="486"/>
                  </a:cubicBezTo>
                  <a:cubicBezTo>
                    <a:pt x="787" y="453"/>
                    <a:pt x="822" y="405"/>
                    <a:pt x="870" y="365"/>
                  </a:cubicBezTo>
                  <a:cubicBezTo>
                    <a:pt x="913" y="326"/>
                    <a:pt x="971" y="297"/>
                    <a:pt x="1037" y="297"/>
                  </a:cubicBezTo>
                  <a:cubicBezTo>
                    <a:pt x="1112" y="297"/>
                    <a:pt x="1198" y="335"/>
                    <a:pt x="1282" y="444"/>
                  </a:cubicBezTo>
                  <a:lnTo>
                    <a:pt x="1282" y="442"/>
                  </a:lnTo>
                  <a:cubicBezTo>
                    <a:pt x="1427" y="426"/>
                    <a:pt x="1645" y="455"/>
                    <a:pt x="1789" y="397"/>
                  </a:cubicBezTo>
                  <a:lnTo>
                    <a:pt x="1789" y="397"/>
                  </a:lnTo>
                  <a:lnTo>
                    <a:pt x="1768" y="461"/>
                  </a:lnTo>
                  <a:cubicBezTo>
                    <a:pt x="1792" y="461"/>
                    <a:pt x="1833" y="464"/>
                    <a:pt x="1878" y="464"/>
                  </a:cubicBezTo>
                  <a:cubicBezTo>
                    <a:pt x="2001" y="464"/>
                    <a:pt x="2150" y="443"/>
                    <a:pt x="2021" y="287"/>
                  </a:cubicBezTo>
                  <a:lnTo>
                    <a:pt x="2021" y="287"/>
                  </a:lnTo>
                  <a:lnTo>
                    <a:pt x="1957" y="322"/>
                  </a:lnTo>
                  <a:cubicBezTo>
                    <a:pt x="1955" y="322"/>
                    <a:pt x="1952" y="322"/>
                    <a:pt x="1950" y="322"/>
                  </a:cubicBezTo>
                  <a:cubicBezTo>
                    <a:pt x="1710" y="322"/>
                    <a:pt x="1805" y="138"/>
                    <a:pt x="1606" y="21"/>
                  </a:cubicBezTo>
                  <a:cubicBezTo>
                    <a:pt x="1584" y="17"/>
                    <a:pt x="1563" y="16"/>
                    <a:pt x="1544" y="16"/>
                  </a:cubicBezTo>
                  <a:cubicBezTo>
                    <a:pt x="1371" y="16"/>
                    <a:pt x="1276" y="153"/>
                    <a:pt x="1149" y="153"/>
                  </a:cubicBezTo>
                  <a:cubicBezTo>
                    <a:pt x="1122" y="153"/>
                    <a:pt x="1095" y="147"/>
                    <a:pt x="1065" y="133"/>
                  </a:cubicBezTo>
                  <a:cubicBezTo>
                    <a:pt x="984" y="131"/>
                    <a:pt x="972" y="58"/>
                    <a:pt x="982" y="4"/>
                  </a:cubicBezTo>
                  <a:cubicBezTo>
                    <a:pt x="965" y="1"/>
                    <a:pt x="950" y="0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6881" y="668140"/>
              <a:ext cx="4728" cy="8126"/>
            </a:xfrm>
            <a:custGeom>
              <a:avLst/>
              <a:gdLst/>
              <a:ahLst/>
              <a:cxnLst/>
              <a:rect l="l" t="t" r="r" b="b"/>
              <a:pathLst>
                <a:path w="96" h="165" extrusionOk="0">
                  <a:moveTo>
                    <a:pt x="95" y="1"/>
                  </a:moveTo>
                  <a:lnTo>
                    <a:pt x="1" y="38"/>
                  </a:lnTo>
                  <a:cubicBezTo>
                    <a:pt x="40" y="75"/>
                    <a:pt x="62" y="117"/>
                    <a:pt x="52" y="162"/>
                  </a:cubicBezTo>
                  <a:lnTo>
                    <a:pt x="52" y="162"/>
                  </a:lnTo>
                  <a:cubicBezTo>
                    <a:pt x="65" y="105"/>
                    <a:pt x="78" y="52"/>
                    <a:pt x="95" y="1"/>
                  </a:cubicBezTo>
                  <a:close/>
                  <a:moveTo>
                    <a:pt x="52" y="162"/>
                  </a:moveTo>
                  <a:cubicBezTo>
                    <a:pt x="51" y="163"/>
                    <a:pt x="51" y="164"/>
                    <a:pt x="51" y="165"/>
                  </a:cubicBezTo>
                  <a:cubicBezTo>
                    <a:pt x="51" y="164"/>
                    <a:pt x="52" y="163"/>
                    <a:pt x="52" y="1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72448" y="666564"/>
              <a:ext cx="4580" cy="3940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0" y="0"/>
                  </a:moveTo>
                  <a:cubicBezTo>
                    <a:pt x="14" y="31"/>
                    <a:pt x="35" y="60"/>
                    <a:pt x="68" y="79"/>
                  </a:cubicBezTo>
                  <a:lnTo>
                    <a:pt x="93" y="70"/>
                  </a:lnTo>
                  <a:lnTo>
                    <a:pt x="91" y="70"/>
                  </a:lnTo>
                  <a:cubicBezTo>
                    <a:pt x="66" y="44"/>
                    <a:pt x="33" y="2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33863" y="613866"/>
              <a:ext cx="8028" cy="4039"/>
            </a:xfrm>
            <a:custGeom>
              <a:avLst/>
              <a:gdLst/>
              <a:ahLst/>
              <a:cxnLst/>
              <a:rect l="l" t="t" r="r" b="b"/>
              <a:pathLst>
                <a:path w="163" h="82" extrusionOk="0">
                  <a:moveTo>
                    <a:pt x="23" y="1"/>
                  </a:moveTo>
                  <a:cubicBezTo>
                    <a:pt x="14" y="1"/>
                    <a:pt x="7" y="2"/>
                    <a:pt x="1" y="6"/>
                  </a:cubicBezTo>
                  <a:cubicBezTo>
                    <a:pt x="32" y="27"/>
                    <a:pt x="91" y="75"/>
                    <a:pt x="163" y="81"/>
                  </a:cubicBezTo>
                  <a:cubicBezTo>
                    <a:pt x="132" y="42"/>
                    <a:pt x="66" y="1"/>
                    <a:pt x="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38985" y="611354"/>
              <a:ext cx="4334" cy="3595"/>
            </a:xfrm>
            <a:custGeom>
              <a:avLst/>
              <a:gdLst/>
              <a:ahLst/>
              <a:cxnLst/>
              <a:rect l="l" t="t" r="r" b="b"/>
              <a:pathLst>
                <a:path w="88" h="73" extrusionOk="0">
                  <a:moveTo>
                    <a:pt x="18" y="1"/>
                  </a:moveTo>
                  <a:lnTo>
                    <a:pt x="1" y="20"/>
                  </a:lnTo>
                  <a:lnTo>
                    <a:pt x="88" y="7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44698" y="605395"/>
              <a:ext cx="257184" cy="183456"/>
            </a:xfrm>
            <a:custGeom>
              <a:avLst/>
              <a:gdLst/>
              <a:ahLst/>
              <a:cxnLst/>
              <a:rect l="l" t="t" r="r" b="b"/>
              <a:pathLst>
                <a:path w="5222" h="3725" extrusionOk="0">
                  <a:moveTo>
                    <a:pt x="239" y="0"/>
                  </a:moveTo>
                  <a:cubicBezTo>
                    <a:pt x="188" y="0"/>
                    <a:pt x="133" y="11"/>
                    <a:pt x="70" y="35"/>
                  </a:cubicBezTo>
                  <a:cubicBezTo>
                    <a:pt x="37" y="66"/>
                    <a:pt x="103" y="140"/>
                    <a:pt x="47" y="140"/>
                  </a:cubicBezTo>
                  <a:cubicBezTo>
                    <a:pt x="36" y="140"/>
                    <a:pt x="21" y="138"/>
                    <a:pt x="0" y="132"/>
                  </a:cubicBezTo>
                  <a:lnTo>
                    <a:pt x="0" y="132"/>
                  </a:lnTo>
                  <a:cubicBezTo>
                    <a:pt x="197" y="328"/>
                    <a:pt x="407" y="321"/>
                    <a:pt x="644" y="394"/>
                  </a:cubicBezTo>
                  <a:lnTo>
                    <a:pt x="590" y="355"/>
                  </a:lnTo>
                  <a:cubicBezTo>
                    <a:pt x="644" y="331"/>
                    <a:pt x="681" y="321"/>
                    <a:pt x="707" y="321"/>
                  </a:cubicBezTo>
                  <a:cubicBezTo>
                    <a:pt x="820" y="321"/>
                    <a:pt x="738" y="506"/>
                    <a:pt x="990" y="565"/>
                  </a:cubicBezTo>
                  <a:cubicBezTo>
                    <a:pt x="959" y="577"/>
                    <a:pt x="930" y="582"/>
                    <a:pt x="901" y="582"/>
                  </a:cubicBezTo>
                  <a:cubicBezTo>
                    <a:pt x="830" y="582"/>
                    <a:pt x="766" y="554"/>
                    <a:pt x="715" y="554"/>
                  </a:cubicBezTo>
                  <a:cubicBezTo>
                    <a:pt x="705" y="554"/>
                    <a:pt x="696" y="555"/>
                    <a:pt x="687" y="558"/>
                  </a:cubicBezTo>
                  <a:cubicBezTo>
                    <a:pt x="860" y="934"/>
                    <a:pt x="1180" y="710"/>
                    <a:pt x="1217" y="1063"/>
                  </a:cubicBezTo>
                  <a:lnTo>
                    <a:pt x="1192" y="1055"/>
                  </a:lnTo>
                  <a:lnTo>
                    <a:pt x="1192" y="1055"/>
                  </a:lnTo>
                  <a:cubicBezTo>
                    <a:pt x="1217" y="1107"/>
                    <a:pt x="1323" y="1113"/>
                    <a:pt x="1398" y="1142"/>
                  </a:cubicBezTo>
                  <a:cubicBezTo>
                    <a:pt x="1400" y="1096"/>
                    <a:pt x="1348" y="1040"/>
                    <a:pt x="1321" y="988"/>
                  </a:cubicBezTo>
                  <a:lnTo>
                    <a:pt x="1321" y="988"/>
                  </a:lnTo>
                  <a:cubicBezTo>
                    <a:pt x="1332" y="991"/>
                    <a:pt x="1343" y="993"/>
                    <a:pt x="1355" y="993"/>
                  </a:cubicBezTo>
                  <a:cubicBezTo>
                    <a:pt x="1427" y="993"/>
                    <a:pt x="1514" y="935"/>
                    <a:pt x="1558" y="916"/>
                  </a:cubicBezTo>
                  <a:lnTo>
                    <a:pt x="1558" y="916"/>
                  </a:lnTo>
                  <a:cubicBezTo>
                    <a:pt x="1554" y="1071"/>
                    <a:pt x="1687" y="943"/>
                    <a:pt x="1763" y="1084"/>
                  </a:cubicBezTo>
                  <a:cubicBezTo>
                    <a:pt x="1752" y="1127"/>
                    <a:pt x="1730" y="1140"/>
                    <a:pt x="1702" y="1140"/>
                  </a:cubicBezTo>
                  <a:cubicBezTo>
                    <a:pt x="1655" y="1140"/>
                    <a:pt x="1593" y="1104"/>
                    <a:pt x="1543" y="1104"/>
                  </a:cubicBezTo>
                  <a:cubicBezTo>
                    <a:pt x="1538" y="1104"/>
                    <a:pt x="1533" y="1104"/>
                    <a:pt x="1527" y="1105"/>
                  </a:cubicBezTo>
                  <a:lnTo>
                    <a:pt x="1709" y="1152"/>
                  </a:lnTo>
                  <a:cubicBezTo>
                    <a:pt x="1836" y="1246"/>
                    <a:pt x="1753" y="1348"/>
                    <a:pt x="1774" y="1447"/>
                  </a:cubicBezTo>
                  <a:cubicBezTo>
                    <a:pt x="1785" y="1448"/>
                    <a:pt x="1794" y="1448"/>
                    <a:pt x="1802" y="1448"/>
                  </a:cubicBezTo>
                  <a:cubicBezTo>
                    <a:pt x="1907" y="1448"/>
                    <a:pt x="1764" y="1346"/>
                    <a:pt x="1911" y="1321"/>
                  </a:cubicBezTo>
                  <a:cubicBezTo>
                    <a:pt x="1954" y="1531"/>
                    <a:pt x="2489" y="1933"/>
                    <a:pt x="2833" y="2085"/>
                  </a:cubicBezTo>
                  <a:lnTo>
                    <a:pt x="2833" y="2085"/>
                  </a:lnTo>
                  <a:cubicBezTo>
                    <a:pt x="2827" y="2084"/>
                    <a:pt x="2822" y="2083"/>
                    <a:pt x="2817" y="2083"/>
                  </a:cubicBezTo>
                  <a:cubicBezTo>
                    <a:pt x="2784" y="2083"/>
                    <a:pt x="2762" y="2105"/>
                    <a:pt x="2733" y="2105"/>
                  </a:cubicBezTo>
                  <a:cubicBezTo>
                    <a:pt x="2713" y="2105"/>
                    <a:pt x="2690" y="2095"/>
                    <a:pt x="2659" y="2062"/>
                  </a:cubicBezTo>
                  <a:lnTo>
                    <a:pt x="2659" y="2062"/>
                  </a:lnTo>
                  <a:cubicBezTo>
                    <a:pt x="2676" y="2100"/>
                    <a:pt x="2775" y="2148"/>
                    <a:pt x="2851" y="2148"/>
                  </a:cubicBezTo>
                  <a:cubicBezTo>
                    <a:pt x="2881" y="2148"/>
                    <a:pt x="2908" y="2141"/>
                    <a:pt x="2925" y="2123"/>
                  </a:cubicBezTo>
                  <a:cubicBezTo>
                    <a:pt x="3161" y="2218"/>
                    <a:pt x="3355" y="2453"/>
                    <a:pt x="3473" y="2663"/>
                  </a:cubicBezTo>
                  <a:lnTo>
                    <a:pt x="3482" y="2551"/>
                  </a:lnTo>
                  <a:cubicBezTo>
                    <a:pt x="3724" y="2551"/>
                    <a:pt x="3772" y="2948"/>
                    <a:pt x="4092" y="3080"/>
                  </a:cubicBezTo>
                  <a:lnTo>
                    <a:pt x="4088" y="3074"/>
                  </a:lnTo>
                  <a:lnTo>
                    <a:pt x="4088" y="3074"/>
                  </a:lnTo>
                  <a:cubicBezTo>
                    <a:pt x="4108" y="3084"/>
                    <a:pt x="4132" y="3088"/>
                    <a:pt x="4159" y="3088"/>
                  </a:cubicBezTo>
                  <a:cubicBezTo>
                    <a:pt x="4208" y="3088"/>
                    <a:pt x="4266" y="3077"/>
                    <a:pt x="4324" y="3077"/>
                  </a:cubicBezTo>
                  <a:cubicBezTo>
                    <a:pt x="4395" y="3077"/>
                    <a:pt x="4465" y="3093"/>
                    <a:pt x="4520" y="3161"/>
                  </a:cubicBezTo>
                  <a:cubicBezTo>
                    <a:pt x="4475" y="3183"/>
                    <a:pt x="4435" y="3185"/>
                    <a:pt x="4400" y="3185"/>
                  </a:cubicBezTo>
                  <a:cubicBezTo>
                    <a:pt x="4395" y="3185"/>
                    <a:pt x="4389" y="3185"/>
                    <a:pt x="4384" y="3185"/>
                  </a:cubicBezTo>
                  <a:cubicBezTo>
                    <a:pt x="4340" y="3185"/>
                    <a:pt x="4303" y="3187"/>
                    <a:pt x="4271" y="3238"/>
                  </a:cubicBezTo>
                  <a:lnTo>
                    <a:pt x="4593" y="3303"/>
                  </a:lnTo>
                  <a:cubicBezTo>
                    <a:pt x="4585" y="3394"/>
                    <a:pt x="4902" y="3527"/>
                    <a:pt x="4740" y="3563"/>
                  </a:cubicBezTo>
                  <a:cubicBezTo>
                    <a:pt x="4749" y="3562"/>
                    <a:pt x="4759" y="3562"/>
                    <a:pt x="4769" y="3562"/>
                  </a:cubicBezTo>
                  <a:cubicBezTo>
                    <a:pt x="4930" y="3562"/>
                    <a:pt x="5068" y="3725"/>
                    <a:pt x="5150" y="3725"/>
                  </a:cubicBezTo>
                  <a:cubicBezTo>
                    <a:pt x="5185" y="3725"/>
                    <a:pt x="5209" y="3695"/>
                    <a:pt x="5222" y="3612"/>
                  </a:cubicBezTo>
                  <a:cubicBezTo>
                    <a:pt x="4857" y="3382"/>
                    <a:pt x="4464" y="3054"/>
                    <a:pt x="4047" y="2733"/>
                  </a:cubicBezTo>
                  <a:cubicBezTo>
                    <a:pt x="3639" y="2401"/>
                    <a:pt x="3220" y="2069"/>
                    <a:pt x="2761" y="1834"/>
                  </a:cubicBezTo>
                  <a:lnTo>
                    <a:pt x="2761" y="1834"/>
                  </a:lnTo>
                  <a:lnTo>
                    <a:pt x="2950" y="1863"/>
                  </a:lnTo>
                  <a:cubicBezTo>
                    <a:pt x="2440" y="1684"/>
                    <a:pt x="2522" y="1276"/>
                    <a:pt x="2016" y="1276"/>
                  </a:cubicBezTo>
                  <a:cubicBezTo>
                    <a:pt x="2001" y="1276"/>
                    <a:pt x="1984" y="1276"/>
                    <a:pt x="1967" y="1277"/>
                  </a:cubicBezTo>
                  <a:cubicBezTo>
                    <a:pt x="2021" y="1238"/>
                    <a:pt x="2077" y="1200"/>
                    <a:pt x="2129" y="1161"/>
                  </a:cubicBezTo>
                  <a:cubicBezTo>
                    <a:pt x="1971" y="968"/>
                    <a:pt x="1612" y="1086"/>
                    <a:pt x="1529" y="777"/>
                  </a:cubicBezTo>
                  <a:lnTo>
                    <a:pt x="1504" y="855"/>
                  </a:lnTo>
                  <a:cubicBezTo>
                    <a:pt x="1450" y="816"/>
                    <a:pt x="1448" y="774"/>
                    <a:pt x="1393" y="735"/>
                  </a:cubicBezTo>
                  <a:lnTo>
                    <a:pt x="1393" y="735"/>
                  </a:lnTo>
                  <a:lnTo>
                    <a:pt x="1394" y="777"/>
                  </a:lnTo>
                  <a:cubicBezTo>
                    <a:pt x="1207" y="739"/>
                    <a:pt x="1126" y="673"/>
                    <a:pt x="1013" y="531"/>
                  </a:cubicBezTo>
                  <a:cubicBezTo>
                    <a:pt x="1018" y="516"/>
                    <a:pt x="1026" y="510"/>
                    <a:pt x="1035" y="510"/>
                  </a:cubicBezTo>
                  <a:cubicBezTo>
                    <a:pt x="1063" y="510"/>
                    <a:pt x="1105" y="560"/>
                    <a:pt x="1146" y="571"/>
                  </a:cubicBezTo>
                  <a:cubicBezTo>
                    <a:pt x="1111" y="475"/>
                    <a:pt x="932" y="504"/>
                    <a:pt x="824" y="429"/>
                  </a:cubicBezTo>
                  <a:cubicBezTo>
                    <a:pt x="762" y="322"/>
                    <a:pt x="866" y="355"/>
                    <a:pt x="891" y="342"/>
                  </a:cubicBezTo>
                  <a:cubicBezTo>
                    <a:pt x="598" y="210"/>
                    <a:pt x="465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8631" y="787374"/>
              <a:ext cx="15957" cy="9259"/>
            </a:xfrm>
            <a:custGeom>
              <a:avLst/>
              <a:gdLst/>
              <a:ahLst/>
              <a:cxnLst/>
              <a:rect l="l" t="t" r="r" b="b"/>
              <a:pathLst>
                <a:path w="324" h="188" extrusionOk="0">
                  <a:moveTo>
                    <a:pt x="170" y="0"/>
                  </a:moveTo>
                  <a:cubicBezTo>
                    <a:pt x="161" y="0"/>
                    <a:pt x="151" y="4"/>
                    <a:pt x="141" y="13"/>
                  </a:cubicBezTo>
                  <a:cubicBezTo>
                    <a:pt x="139" y="38"/>
                    <a:pt x="112" y="75"/>
                    <a:pt x="164" y="92"/>
                  </a:cubicBezTo>
                  <a:lnTo>
                    <a:pt x="0" y="133"/>
                  </a:lnTo>
                  <a:cubicBezTo>
                    <a:pt x="30" y="171"/>
                    <a:pt x="83" y="187"/>
                    <a:pt x="137" y="187"/>
                  </a:cubicBezTo>
                  <a:cubicBezTo>
                    <a:pt x="219" y="187"/>
                    <a:pt x="305" y="151"/>
                    <a:pt x="324" y="100"/>
                  </a:cubicBezTo>
                  <a:cubicBezTo>
                    <a:pt x="259" y="79"/>
                    <a:pt x="215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14145" y="796731"/>
              <a:ext cx="132286" cy="92935"/>
            </a:xfrm>
            <a:custGeom>
              <a:avLst/>
              <a:gdLst/>
              <a:ahLst/>
              <a:cxnLst/>
              <a:rect l="l" t="t" r="r" b="b"/>
              <a:pathLst>
                <a:path w="2686" h="1887" extrusionOk="0">
                  <a:moveTo>
                    <a:pt x="2052" y="1668"/>
                  </a:moveTo>
                  <a:cubicBezTo>
                    <a:pt x="2053" y="1672"/>
                    <a:pt x="2053" y="1676"/>
                    <a:pt x="2055" y="1680"/>
                  </a:cubicBezTo>
                  <a:cubicBezTo>
                    <a:pt x="2054" y="1676"/>
                    <a:pt x="2053" y="1672"/>
                    <a:pt x="2052" y="1668"/>
                  </a:cubicBezTo>
                  <a:close/>
                  <a:moveTo>
                    <a:pt x="63" y="0"/>
                  </a:moveTo>
                  <a:cubicBezTo>
                    <a:pt x="34" y="0"/>
                    <a:pt x="12" y="25"/>
                    <a:pt x="1" y="95"/>
                  </a:cubicBezTo>
                  <a:cubicBezTo>
                    <a:pt x="1" y="101"/>
                    <a:pt x="8" y="102"/>
                    <a:pt x="21" y="102"/>
                  </a:cubicBezTo>
                  <a:cubicBezTo>
                    <a:pt x="32" y="102"/>
                    <a:pt x="47" y="101"/>
                    <a:pt x="64" y="101"/>
                  </a:cubicBezTo>
                  <a:cubicBezTo>
                    <a:pt x="106" y="101"/>
                    <a:pt x="160" y="107"/>
                    <a:pt x="188" y="155"/>
                  </a:cubicBezTo>
                  <a:lnTo>
                    <a:pt x="130" y="207"/>
                  </a:lnTo>
                  <a:lnTo>
                    <a:pt x="315" y="313"/>
                  </a:lnTo>
                  <a:lnTo>
                    <a:pt x="206" y="349"/>
                  </a:lnTo>
                  <a:cubicBezTo>
                    <a:pt x="251" y="435"/>
                    <a:pt x="298" y="459"/>
                    <a:pt x="349" y="459"/>
                  </a:cubicBezTo>
                  <a:cubicBezTo>
                    <a:pt x="418" y="459"/>
                    <a:pt x="492" y="415"/>
                    <a:pt x="574" y="415"/>
                  </a:cubicBezTo>
                  <a:cubicBezTo>
                    <a:pt x="635" y="415"/>
                    <a:pt x="699" y="440"/>
                    <a:pt x="769" y="525"/>
                  </a:cubicBezTo>
                  <a:lnTo>
                    <a:pt x="653" y="681"/>
                  </a:lnTo>
                  <a:cubicBezTo>
                    <a:pt x="836" y="833"/>
                    <a:pt x="971" y="853"/>
                    <a:pt x="1069" y="1074"/>
                  </a:cubicBezTo>
                  <a:cubicBezTo>
                    <a:pt x="1069" y="1074"/>
                    <a:pt x="1122" y="1004"/>
                    <a:pt x="1079" y="1004"/>
                  </a:cubicBezTo>
                  <a:cubicBezTo>
                    <a:pt x="1076" y="1004"/>
                    <a:pt x="1074" y="1005"/>
                    <a:pt x="1071" y="1005"/>
                  </a:cubicBezTo>
                  <a:cubicBezTo>
                    <a:pt x="1046" y="972"/>
                    <a:pt x="1050" y="876"/>
                    <a:pt x="1106" y="845"/>
                  </a:cubicBezTo>
                  <a:lnTo>
                    <a:pt x="1106" y="845"/>
                  </a:lnTo>
                  <a:cubicBezTo>
                    <a:pt x="1482" y="936"/>
                    <a:pt x="994" y="909"/>
                    <a:pt x="1148" y="1125"/>
                  </a:cubicBezTo>
                  <a:cubicBezTo>
                    <a:pt x="1308" y="1163"/>
                    <a:pt x="1522" y="1246"/>
                    <a:pt x="1700" y="1348"/>
                  </a:cubicBezTo>
                  <a:cubicBezTo>
                    <a:pt x="1877" y="1443"/>
                    <a:pt x="2021" y="1554"/>
                    <a:pt x="2052" y="1668"/>
                  </a:cubicBezTo>
                  <a:lnTo>
                    <a:pt x="2052" y="1668"/>
                  </a:lnTo>
                  <a:cubicBezTo>
                    <a:pt x="2034" y="1578"/>
                    <a:pt x="2091" y="1540"/>
                    <a:pt x="2169" y="1540"/>
                  </a:cubicBezTo>
                  <a:cubicBezTo>
                    <a:pt x="2238" y="1540"/>
                    <a:pt x="2324" y="1570"/>
                    <a:pt x="2386" y="1620"/>
                  </a:cubicBezTo>
                  <a:cubicBezTo>
                    <a:pt x="2409" y="1724"/>
                    <a:pt x="2274" y="1687"/>
                    <a:pt x="2218" y="1722"/>
                  </a:cubicBezTo>
                  <a:cubicBezTo>
                    <a:pt x="2271" y="1786"/>
                    <a:pt x="2296" y="1865"/>
                    <a:pt x="2378" y="1886"/>
                  </a:cubicBezTo>
                  <a:cubicBezTo>
                    <a:pt x="2360" y="1763"/>
                    <a:pt x="2447" y="1684"/>
                    <a:pt x="2583" y="1684"/>
                  </a:cubicBezTo>
                  <a:cubicBezTo>
                    <a:pt x="2614" y="1684"/>
                    <a:pt x="2649" y="1688"/>
                    <a:pt x="2685" y="1697"/>
                  </a:cubicBezTo>
                  <a:cubicBezTo>
                    <a:pt x="2423" y="1362"/>
                    <a:pt x="1947" y="1489"/>
                    <a:pt x="1630" y="1225"/>
                  </a:cubicBezTo>
                  <a:lnTo>
                    <a:pt x="1632" y="1223"/>
                  </a:lnTo>
                  <a:cubicBezTo>
                    <a:pt x="1684" y="1223"/>
                    <a:pt x="1706" y="1175"/>
                    <a:pt x="1740" y="1153"/>
                  </a:cubicBezTo>
                  <a:cubicBezTo>
                    <a:pt x="1357" y="885"/>
                    <a:pt x="861" y="581"/>
                    <a:pt x="774" y="384"/>
                  </a:cubicBezTo>
                  <a:cubicBezTo>
                    <a:pt x="739" y="342"/>
                    <a:pt x="700" y="330"/>
                    <a:pt x="656" y="330"/>
                  </a:cubicBezTo>
                  <a:cubicBezTo>
                    <a:pt x="603" y="330"/>
                    <a:pt x="543" y="348"/>
                    <a:pt x="475" y="348"/>
                  </a:cubicBezTo>
                  <a:cubicBezTo>
                    <a:pt x="434" y="348"/>
                    <a:pt x="389" y="341"/>
                    <a:pt x="342" y="321"/>
                  </a:cubicBezTo>
                  <a:lnTo>
                    <a:pt x="350" y="159"/>
                  </a:lnTo>
                  <a:lnTo>
                    <a:pt x="350" y="159"/>
                  </a:lnTo>
                  <a:cubicBezTo>
                    <a:pt x="349" y="159"/>
                    <a:pt x="349" y="159"/>
                    <a:pt x="348" y="159"/>
                  </a:cubicBezTo>
                  <a:cubicBezTo>
                    <a:pt x="251" y="159"/>
                    <a:pt x="135" y="0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99938" y="853073"/>
              <a:ext cx="6600" cy="5024"/>
            </a:xfrm>
            <a:custGeom>
              <a:avLst/>
              <a:gdLst/>
              <a:ahLst/>
              <a:cxnLst/>
              <a:rect l="l" t="t" r="r" b="b"/>
              <a:pathLst>
                <a:path w="134" h="102" extrusionOk="0">
                  <a:moveTo>
                    <a:pt x="33" y="0"/>
                  </a:moveTo>
                  <a:cubicBezTo>
                    <a:pt x="20" y="0"/>
                    <a:pt x="10" y="4"/>
                    <a:pt x="0" y="9"/>
                  </a:cubicBezTo>
                  <a:cubicBezTo>
                    <a:pt x="45" y="42"/>
                    <a:pt x="91" y="73"/>
                    <a:pt x="133" y="102"/>
                  </a:cubicBezTo>
                  <a:lnTo>
                    <a:pt x="83" y="15"/>
                  </a:lnTo>
                  <a:lnTo>
                    <a:pt x="81" y="15"/>
                  </a:lnTo>
                  <a:cubicBezTo>
                    <a:pt x="62" y="4"/>
                    <a:pt x="47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53850" y="1061943"/>
              <a:ext cx="7831" cy="6600"/>
            </a:xfrm>
            <a:custGeom>
              <a:avLst/>
              <a:gdLst/>
              <a:ahLst/>
              <a:cxnLst/>
              <a:rect l="l" t="t" r="r" b="b"/>
              <a:pathLst>
                <a:path w="159" h="134" extrusionOk="0">
                  <a:moveTo>
                    <a:pt x="116" y="0"/>
                  </a:moveTo>
                  <a:lnTo>
                    <a:pt x="1" y="8"/>
                  </a:lnTo>
                  <a:lnTo>
                    <a:pt x="159" y="13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42375" y="1025399"/>
              <a:ext cx="23689" cy="32603"/>
            </a:xfrm>
            <a:custGeom>
              <a:avLst/>
              <a:gdLst/>
              <a:ahLst/>
              <a:cxnLst/>
              <a:rect l="l" t="t" r="r" b="b"/>
              <a:pathLst>
                <a:path w="481" h="662" extrusionOk="0">
                  <a:moveTo>
                    <a:pt x="245" y="0"/>
                  </a:moveTo>
                  <a:cubicBezTo>
                    <a:pt x="24" y="208"/>
                    <a:pt x="16" y="25"/>
                    <a:pt x="0" y="422"/>
                  </a:cubicBezTo>
                  <a:cubicBezTo>
                    <a:pt x="92" y="506"/>
                    <a:pt x="278" y="661"/>
                    <a:pt x="387" y="661"/>
                  </a:cubicBezTo>
                  <a:cubicBezTo>
                    <a:pt x="409" y="661"/>
                    <a:pt x="428" y="655"/>
                    <a:pt x="442" y="640"/>
                  </a:cubicBezTo>
                  <a:cubicBezTo>
                    <a:pt x="380" y="571"/>
                    <a:pt x="207" y="501"/>
                    <a:pt x="170" y="366"/>
                  </a:cubicBezTo>
                  <a:lnTo>
                    <a:pt x="170" y="366"/>
                  </a:lnTo>
                  <a:cubicBezTo>
                    <a:pt x="278" y="384"/>
                    <a:pt x="346" y="515"/>
                    <a:pt x="480" y="523"/>
                  </a:cubicBezTo>
                  <a:cubicBezTo>
                    <a:pt x="452" y="301"/>
                    <a:pt x="344" y="438"/>
                    <a:pt x="261" y="216"/>
                  </a:cubicBezTo>
                  <a:lnTo>
                    <a:pt x="394" y="178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41242" y="1025104"/>
              <a:ext cx="8028" cy="2463"/>
            </a:xfrm>
            <a:custGeom>
              <a:avLst/>
              <a:gdLst/>
              <a:ahLst/>
              <a:cxnLst/>
              <a:rect l="l" t="t" r="r" b="b"/>
              <a:pathLst>
                <a:path w="163" h="50" extrusionOk="0">
                  <a:moveTo>
                    <a:pt x="31" y="1"/>
                  </a:moveTo>
                  <a:cubicBezTo>
                    <a:pt x="11" y="1"/>
                    <a:pt x="0" y="12"/>
                    <a:pt x="6" y="47"/>
                  </a:cubicBezTo>
                  <a:cubicBezTo>
                    <a:pt x="31" y="48"/>
                    <a:pt x="56" y="50"/>
                    <a:pt x="79" y="50"/>
                  </a:cubicBezTo>
                  <a:cubicBezTo>
                    <a:pt x="111" y="50"/>
                    <a:pt x="140" y="47"/>
                    <a:pt x="162" y="37"/>
                  </a:cubicBezTo>
                  <a:cubicBezTo>
                    <a:pt x="124" y="36"/>
                    <a:pt x="65" y="1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29668" y="1013776"/>
              <a:ext cx="12953" cy="7683"/>
            </a:xfrm>
            <a:custGeom>
              <a:avLst/>
              <a:gdLst/>
              <a:ahLst/>
              <a:cxnLst/>
              <a:rect l="l" t="t" r="r" b="b"/>
              <a:pathLst>
                <a:path w="263" h="156" extrusionOk="0">
                  <a:moveTo>
                    <a:pt x="0" y="1"/>
                  </a:moveTo>
                  <a:cubicBezTo>
                    <a:pt x="46" y="53"/>
                    <a:pt x="96" y="105"/>
                    <a:pt x="145" y="155"/>
                  </a:cubicBezTo>
                  <a:cubicBezTo>
                    <a:pt x="123" y="101"/>
                    <a:pt x="136" y="85"/>
                    <a:pt x="159" y="85"/>
                  </a:cubicBezTo>
                  <a:cubicBezTo>
                    <a:pt x="189" y="85"/>
                    <a:pt x="240" y="113"/>
                    <a:pt x="257" y="113"/>
                  </a:cubicBezTo>
                  <a:cubicBezTo>
                    <a:pt x="260" y="113"/>
                    <a:pt x="261" y="112"/>
                    <a:pt x="262" y="111"/>
                  </a:cubicBezTo>
                  <a:cubicBezTo>
                    <a:pt x="175" y="78"/>
                    <a:pt x="87" y="4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22330" y="989890"/>
              <a:ext cx="3300" cy="3152"/>
            </a:xfrm>
            <a:custGeom>
              <a:avLst/>
              <a:gdLst/>
              <a:ahLst/>
              <a:cxnLst/>
              <a:rect l="l" t="t" r="r" b="b"/>
              <a:pathLst>
                <a:path w="67" h="64" extrusionOk="0">
                  <a:moveTo>
                    <a:pt x="24" y="0"/>
                  </a:moveTo>
                  <a:cubicBezTo>
                    <a:pt x="1" y="23"/>
                    <a:pt x="33" y="41"/>
                    <a:pt x="66" y="64"/>
                  </a:cubicBezTo>
                  <a:cubicBezTo>
                    <a:pt x="53" y="42"/>
                    <a:pt x="39" y="21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7208" y="978858"/>
              <a:ext cx="23295" cy="27383"/>
            </a:xfrm>
            <a:custGeom>
              <a:avLst/>
              <a:gdLst/>
              <a:ahLst/>
              <a:cxnLst/>
              <a:rect l="l" t="t" r="r" b="b"/>
              <a:pathLst>
                <a:path w="473" h="556" extrusionOk="0">
                  <a:moveTo>
                    <a:pt x="56" y="0"/>
                  </a:moveTo>
                  <a:lnTo>
                    <a:pt x="56" y="0"/>
                  </a:lnTo>
                  <a:cubicBezTo>
                    <a:pt x="0" y="51"/>
                    <a:pt x="64" y="133"/>
                    <a:pt x="128" y="224"/>
                  </a:cubicBezTo>
                  <a:cubicBezTo>
                    <a:pt x="132" y="220"/>
                    <a:pt x="133" y="218"/>
                    <a:pt x="139" y="214"/>
                  </a:cubicBezTo>
                  <a:cubicBezTo>
                    <a:pt x="149" y="192"/>
                    <a:pt x="169" y="182"/>
                    <a:pt x="193" y="182"/>
                  </a:cubicBezTo>
                  <a:cubicBezTo>
                    <a:pt x="256" y="182"/>
                    <a:pt x="344" y="246"/>
                    <a:pt x="346" y="330"/>
                  </a:cubicBezTo>
                  <a:cubicBezTo>
                    <a:pt x="425" y="454"/>
                    <a:pt x="282" y="457"/>
                    <a:pt x="419" y="556"/>
                  </a:cubicBezTo>
                  <a:cubicBezTo>
                    <a:pt x="436" y="500"/>
                    <a:pt x="452" y="448"/>
                    <a:pt x="473" y="396"/>
                  </a:cubicBezTo>
                  <a:cubicBezTo>
                    <a:pt x="384" y="213"/>
                    <a:pt x="139" y="93"/>
                    <a:pt x="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25580" y="992993"/>
              <a:ext cx="2413" cy="3743"/>
            </a:xfrm>
            <a:custGeom>
              <a:avLst/>
              <a:gdLst/>
              <a:ahLst/>
              <a:cxnLst/>
              <a:rect l="l" t="t" r="r" b="b"/>
              <a:pathLst>
                <a:path w="49" h="76" extrusionOk="0">
                  <a:moveTo>
                    <a:pt x="0" y="1"/>
                  </a:moveTo>
                  <a:cubicBezTo>
                    <a:pt x="12" y="26"/>
                    <a:pt x="27" y="51"/>
                    <a:pt x="35" y="76"/>
                  </a:cubicBezTo>
                  <a:cubicBezTo>
                    <a:pt x="48" y="41"/>
                    <a:pt x="23" y="2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30210" y="1007423"/>
              <a:ext cx="5565" cy="3300"/>
            </a:xfrm>
            <a:custGeom>
              <a:avLst/>
              <a:gdLst/>
              <a:ahLst/>
              <a:cxnLst/>
              <a:rect l="l" t="t" r="r" b="b"/>
              <a:pathLst>
                <a:path w="113" h="67" extrusionOk="0">
                  <a:moveTo>
                    <a:pt x="1" y="1"/>
                  </a:moveTo>
                  <a:lnTo>
                    <a:pt x="60" y="66"/>
                  </a:lnTo>
                  <a:lnTo>
                    <a:pt x="112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5681" y="952164"/>
              <a:ext cx="20192" cy="22557"/>
            </a:xfrm>
            <a:custGeom>
              <a:avLst/>
              <a:gdLst/>
              <a:ahLst/>
              <a:cxnLst/>
              <a:rect l="l" t="t" r="r" b="b"/>
              <a:pathLst>
                <a:path w="410" h="458" extrusionOk="0">
                  <a:moveTo>
                    <a:pt x="152" y="0"/>
                  </a:moveTo>
                  <a:cubicBezTo>
                    <a:pt x="97" y="0"/>
                    <a:pt x="43" y="16"/>
                    <a:pt x="1" y="49"/>
                  </a:cubicBezTo>
                  <a:cubicBezTo>
                    <a:pt x="107" y="107"/>
                    <a:pt x="103" y="182"/>
                    <a:pt x="105" y="265"/>
                  </a:cubicBezTo>
                  <a:cubicBezTo>
                    <a:pt x="103" y="344"/>
                    <a:pt x="105" y="429"/>
                    <a:pt x="190" y="458"/>
                  </a:cubicBezTo>
                  <a:cubicBezTo>
                    <a:pt x="152" y="315"/>
                    <a:pt x="228" y="233"/>
                    <a:pt x="320" y="233"/>
                  </a:cubicBezTo>
                  <a:cubicBezTo>
                    <a:pt x="349" y="233"/>
                    <a:pt x="380" y="241"/>
                    <a:pt x="409" y="259"/>
                  </a:cubicBezTo>
                  <a:cubicBezTo>
                    <a:pt x="384" y="201"/>
                    <a:pt x="359" y="139"/>
                    <a:pt x="342" y="80"/>
                  </a:cubicBezTo>
                  <a:cubicBezTo>
                    <a:pt x="298" y="28"/>
                    <a:pt x="225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42473" y="951426"/>
              <a:ext cx="1182" cy="2216"/>
            </a:xfrm>
            <a:custGeom>
              <a:avLst/>
              <a:gdLst/>
              <a:ahLst/>
              <a:cxnLst/>
              <a:rect l="l" t="t" r="r" b="b"/>
              <a:pathLst>
                <a:path w="24" h="45" extrusionOk="0">
                  <a:moveTo>
                    <a:pt x="0" y="0"/>
                  </a:moveTo>
                  <a:cubicBezTo>
                    <a:pt x="2" y="16"/>
                    <a:pt x="10" y="31"/>
                    <a:pt x="23" y="45"/>
                  </a:cubicBezTo>
                  <a:cubicBezTo>
                    <a:pt x="10" y="27"/>
                    <a:pt x="2" y="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24989" y="925668"/>
              <a:ext cx="36248" cy="25708"/>
            </a:xfrm>
            <a:custGeom>
              <a:avLst/>
              <a:gdLst/>
              <a:ahLst/>
              <a:cxnLst/>
              <a:rect l="l" t="t" r="r" b="b"/>
              <a:pathLst>
                <a:path w="736" h="522" extrusionOk="0">
                  <a:moveTo>
                    <a:pt x="247" y="1"/>
                  </a:moveTo>
                  <a:cubicBezTo>
                    <a:pt x="157" y="37"/>
                    <a:pt x="47" y="165"/>
                    <a:pt x="180" y="357"/>
                  </a:cubicBezTo>
                  <a:cubicBezTo>
                    <a:pt x="116" y="359"/>
                    <a:pt x="58" y="377"/>
                    <a:pt x="1" y="402"/>
                  </a:cubicBezTo>
                  <a:cubicBezTo>
                    <a:pt x="76" y="427"/>
                    <a:pt x="153" y="458"/>
                    <a:pt x="226" y="492"/>
                  </a:cubicBezTo>
                  <a:cubicBezTo>
                    <a:pt x="263" y="489"/>
                    <a:pt x="232" y="440"/>
                    <a:pt x="213" y="396"/>
                  </a:cubicBezTo>
                  <a:cubicBezTo>
                    <a:pt x="200" y="367"/>
                    <a:pt x="192" y="340"/>
                    <a:pt x="210" y="340"/>
                  </a:cubicBezTo>
                  <a:cubicBezTo>
                    <a:pt x="219" y="340"/>
                    <a:pt x="235" y="347"/>
                    <a:pt x="261" y="365"/>
                  </a:cubicBezTo>
                  <a:cubicBezTo>
                    <a:pt x="350" y="433"/>
                    <a:pt x="344" y="479"/>
                    <a:pt x="353" y="521"/>
                  </a:cubicBezTo>
                  <a:cubicBezTo>
                    <a:pt x="349" y="491"/>
                    <a:pt x="369" y="481"/>
                    <a:pt x="401" y="481"/>
                  </a:cubicBezTo>
                  <a:cubicBezTo>
                    <a:pt x="421" y="481"/>
                    <a:pt x="444" y="485"/>
                    <a:pt x="469" y="490"/>
                  </a:cubicBezTo>
                  <a:cubicBezTo>
                    <a:pt x="518" y="502"/>
                    <a:pt x="563" y="522"/>
                    <a:pt x="599" y="522"/>
                  </a:cubicBezTo>
                  <a:cubicBezTo>
                    <a:pt x="612" y="522"/>
                    <a:pt x="623" y="520"/>
                    <a:pt x="633" y="514"/>
                  </a:cubicBezTo>
                  <a:cubicBezTo>
                    <a:pt x="677" y="494"/>
                    <a:pt x="675" y="400"/>
                    <a:pt x="673" y="294"/>
                  </a:cubicBezTo>
                  <a:cubicBezTo>
                    <a:pt x="672" y="188"/>
                    <a:pt x="666" y="70"/>
                    <a:pt x="735" y="30"/>
                  </a:cubicBezTo>
                  <a:lnTo>
                    <a:pt x="735" y="30"/>
                  </a:lnTo>
                  <a:cubicBezTo>
                    <a:pt x="606" y="76"/>
                    <a:pt x="504" y="157"/>
                    <a:pt x="456" y="257"/>
                  </a:cubicBezTo>
                  <a:cubicBezTo>
                    <a:pt x="444" y="182"/>
                    <a:pt x="392" y="107"/>
                    <a:pt x="465" y="72"/>
                  </a:cubicBezTo>
                  <a:cubicBezTo>
                    <a:pt x="464" y="72"/>
                    <a:pt x="463" y="72"/>
                    <a:pt x="462" y="72"/>
                  </a:cubicBezTo>
                  <a:cubicBezTo>
                    <a:pt x="287" y="72"/>
                    <a:pt x="357" y="225"/>
                    <a:pt x="261" y="265"/>
                  </a:cubicBezTo>
                  <a:cubicBezTo>
                    <a:pt x="168" y="188"/>
                    <a:pt x="205" y="145"/>
                    <a:pt x="247" y="118"/>
                  </a:cubicBezTo>
                  <a:cubicBezTo>
                    <a:pt x="292" y="91"/>
                    <a:pt x="342" y="78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63848" y="938227"/>
              <a:ext cx="1724" cy="6206"/>
            </a:xfrm>
            <a:custGeom>
              <a:avLst/>
              <a:gdLst/>
              <a:ahLst/>
              <a:cxnLst/>
              <a:rect l="l" t="t" r="r" b="b"/>
              <a:pathLst>
                <a:path w="35" h="126" extrusionOk="0">
                  <a:moveTo>
                    <a:pt x="4" y="0"/>
                  </a:moveTo>
                  <a:lnTo>
                    <a:pt x="0" y="31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69265" y="929362"/>
              <a:ext cx="40188" cy="32554"/>
            </a:xfrm>
            <a:custGeom>
              <a:avLst/>
              <a:gdLst/>
              <a:ahLst/>
              <a:cxnLst/>
              <a:rect l="l" t="t" r="r" b="b"/>
              <a:pathLst>
                <a:path w="816" h="661" extrusionOk="0">
                  <a:moveTo>
                    <a:pt x="46" y="1"/>
                  </a:moveTo>
                  <a:lnTo>
                    <a:pt x="46" y="1"/>
                  </a:lnTo>
                  <a:cubicBezTo>
                    <a:pt x="54" y="55"/>
                    <a:pt x="0" y="122"/>
                    <a:pt x="12" y="167"/>
                  </a:cubicBezTo>
                  <a:cubicBezTo>
                    <a:pt x="49" y="251"/>
                    <a:pt x="88" y="277"/>
                    <a:pt x="133" y="277"/>
                  </a:cubicBezTo>
                  <a:cubicBezTo>
                    <a:pt x="148" y="277"/>
                    <a:pt x="164" y="274"/>
                    <a:pt x="181" y="269"/>
                  </a:cubicBezTo>
                  <a:cubicBezTo>
                    <a:pt x="238" y="258"/>
                    <a:pt x="302" y="229"/>
                    <a:pt x="358" y="229"/>
                  </a:cubicBezTo>
                  <a:cubicBezTo>
                    <a:pt x="369" y="229"/>
                    <a:pt x="379" y="230"/>
                    <a:pt x="389" y="232"/>
                  </a:cubicBezTo>
                  <a:cubicBezTo>
                    <a:pt x="671" y="481"/>
                    <a:pt x="357" y="321"/>
                    <a:pt x="430" y="554"/>
                  </a:cubicBezTo>
                  <a:cubicBezTo>
                    <a:pt x="357" y="508"/>
                    <a:pt x="362" y="462"/>
                    <a:pt x="258" y="396"/>
                  </a:cubicBezTo>
                  <a:lnTo>
                    <a:pt x="258" y="396"/>
                  </a:lnTo>
                  <a:cubicBezTo>
                    <a:pt x="328" y="543"/>
                    <a:pt x="409" y="593"/>
                    <a:pt x="501" y="618"/>
                  </a:cubicBezTo>
                  <a:cubicBezTo>
                    <a:pt x="592" y="643"/>
                    <a:pt x="692" y="643"/>
                    <a:pt x="758" y="660"/>
                  </a:cubicBezTo>
                  <a:cubicBezTo>
                    <a:pt x="733" y="622"/>
                    <a:pt x="744" y="564"/>
                    <a:pt x="677" y="537"/>
                  </a:cubicBezTo>
                  <a:lnTo>
                    <a:pt x="677" y="537"/>
                  </a:lnTo>
                  <a:cubicBezTo>
                    <a:pt x="723" y="545"/>
                    <a:pt x="769" y="554"/>
                    <a:pt x="816" y="564"/>
                  </a:cubicBezTo>
                  <a:cubicBezTo>
                    <a:pt x="750" y="352"/>
                    <a:pt x="642" y="225"/>
                    <a:pt x="332" y="90"/>
                  </a:cubicBezTo>
                  <a:cubicBezTo>
                    <a:pt x="249" y="97"/>
                    <a:pt x="172" y="105"/>
                    <a:pt x="98" y="124"/>
                  </a:cubicBezTo>
                  <a:cubicBezTo>
                    <a:pt x="75" y="97"/>
                    <a:pt x="64" y="45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65177" y="925028"/>
              <a:ext cx="6304" cy="4235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8" y="1"/>
                  </a:moveTo>
                  <a:cubicBezTo>
                    <a:pt x="34" y="1"/>
                    <a:pt x="18" y="6"/>
                    <a:pt x="0" y="18"/>
                  </a:cubicBezTo>
                  <a:cubicBezTo>
                    <a:pt x="73" y="26"/>
                    <a:pt x="109" y="48"/>
                    <a:pt x="122" y="73"/>
                  </a:cubicBezTo>
                  <a:lnTo>
                    <a:pt x="122" y="73"/>
                  </a:lnTo>
                  <a:cubicBezTo>
                    <a:pt x="106" y="34"/>
                    <a:pt x="83" y="1"/>
                    <a:pt x="48" y="1"/>
                  </a:cubicBezTo>
                  <a:close/>
                  <a:moveTo>
                    <a:pt x="122" y="73"/>
                  </a:moveTo>
                  <a:lnTo>
                    <a:pt x="122" y="73"/>
                  </a:lnTo>
                  <a:cubicBezTo>
                    <a:pt x="124" y="77"/>
                    <a:pt x="126" y="81"/>
                    <a:pt x="127" y="85"/>
                  </a:cubicBezTo>
                  <a:cubicBezTo>
                    <a:pt x="126" y="81"/>
                    <a:pt x="125" y="77"/>
                    <a:pt x="122" y="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06547" y="961867"/>
              <a:ext cx="3004" cy="1822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16"/>
                    <a:pt x="28" y="29"/>
                    <a:pt x="61" y="37"/>
                  </a:cubicBezTo>
                  <a:cubicBezTo>
                    <a:pt x="55" y="20"/>
                    <a:pt x="32" y="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07877" y="949209"/>
              <a:ext cx="6993" cy="7092"/>
            </a:xfrm>
            <a:custGeom>
              <a:avLst/>
              <a:gdLst/>
              <a:ahLst/>
              <a:cxnLst/>
              <a:rect l="l" t="t" r="r" b="b"/>
              <a:pathLst>
                <a:path w="142" h="144" extrusionOk="0">
                  <a:moveTo>
                    <a:pt x="32" y="0"/>
                  </a:moveTo>
                  <a:cubicBezTo>
                    <a:pt x="17" y="0"/>
                    <a:pt x="5" y="5"/>
                    <a:pt x="1" y="20"/>
                  </a:cubicBezTo>
                  <a:lnTo>
                    <a:pt x="141" y="144"/>
                  </a:lnTo>
                  <a:lnTo>
                    <a:pt x="141" y="144"/>
                  </a:lnTo>
                  <a:lnTo>
                    <a:pt x="118" y="26"/>
                  </a:lnTo>
                  <a:cubicBezTo>
                    <a:pt x="102" y="21"/>
                    <a:pt x="61" y="0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14230" y="960340"/>
              <a:ext cx="251126" cy="246250"/>
            </a:xfrm>
            <a:custGeom>
              <a:avLst/>
              <a:gdLst/>
              <a:ahLst/>
              <a:cxnLst/>
              <a:rect l="l" t="t" r="r" b="b"/>
              <a:pathLst>
                <a:path w="5099" h="5000" extrusionOk="0">
                  <a:moveTo>
                    <a:pt x="275" y="1"/>
                  </a:moveTo>
                  <a:cubicBezTo>
                    <a:pt x="232" y="1"/>
                    <a:pt x="222" y="82"/>
                    <a:pt x="171" y="82"/>
                  </a:cubicBezTo>
                  <a:cubicBezTo>
                    <a:pt x="150" y="82"/>
                    <a:pt x="120" y="67"/>
                    <a:pt x="78" y="24"/>
                  </a:cubicBezTo>
                  <a:lnTo>
                    <a:pt x="78" y="24"/>
                  </a:lnTo>
                  <a:cubicBezTo>
                    <a:pt x="1" y="112"/>
                    <a:pt x="242" y="228"/>
                    <a:pt x="228" y="336"/>
                  </a:cubicBezTo>
                  <a:cubicBezTo>
                    <a:pt x="221" y="338"/>
                    <a:pt x="213" y="339"/>
                    <a:pt x="206" y="339"/>
                  </a:cubicBezTo>
                  <a:cubicBezTo>
                    <a:pt x="134" y="339"/>
                    <a:pt x="94" y="238"/>
                    <a:pt x="56" y="238"/>
                  </a:cubicBezTo>
                  <a:cubicBezTo>
                    <a:pt x="44" y="238"/>
                    <a:pt x="33" y="248"/>
                    <a:pt x="20" y="274"/>
                  </a:cubicBezTo>
                  <a:cubicBezTo>
                    <a:pt x="157" y="419"/>
                    <a:pt x="392" y="565"/>
                    <a:pt x="668" y="743"/>
                  </a:cubicBezTo>
                  <a:cubicBezTo>
                    <a:pt x="946" y="920"/>
                    <a:pt x="1254" y="1124"/>
                    <a:pt x="1509" y="1329"/>
                  </a:cubicBezTo>
                  <a:lnTo>
                    <a:pt x="1383" y="1366"/>
                  </a:lnTo>
                  <a:cubicBezTo>
                    <a:pt x="1674" y="1541"/>
                    <a:pt x="2062" y="1925"/>
                    <a:pt x="2120" y="2250"/>
                  </a:cubicBezTo>
                  <a:cubicBezTo>
                    <a:pt x="2123" y="2237"/>
                    <a:pt x="2130" y="2231"/>
                    <a:pt x="2139" y="2231"/>
                  </a:cubicBezTo>
                  <a:cubicBezTo>
                    <a:pt x="2196" y="2231"/>
                    <a:pt x="2354" y="2481"/>
                    <a:pt x="2479" y="2481"/>
                  </a:cubicBezTo>
                  <a:cubicBezTo>
                    <a:pt x="2511" y="2481"/>
                    <a:pt x="2540" y="2466"/>
                    <a:pt x="2565" y="2426"/>
                  </a:cubicBezTo>
                  <a:cubicBezTo>
                    <a:pt x="2584" y="2530"/>
                    <a:pt x="2610" y="2542"/>
                    <a:pt x="2677" y="2644"/>
                  </a:cubicBezTo>
                  <a:lnTo>
                    <a:pt x="2756" y="2609"/>
                  </a:lnTo>
                  <a:cubicBezTo>
                    <a:pt x="2874" y="2734"/>
                    <a:pt x="2768" y="2804"/>
                    <a:pt x="2910" y="2941"/>
                  </a:cubicBezTo>
                  <a:cubicBezTo>
                    <a:pt x="2903" y="2839"/>
                    <a:pt x="2943" y="2825"/>
                    <a:pt x="2999" y="2825"/>
                  </a:cubicBezTo>
                  <a:cubicBezTo>
                    <a:pt x="3020" y="2825"/>
                    <a:pt x="3044" y="2827"/>
                    <a:pt x="3069" y="2827"/>
                  </a:cubicBezTo>
                  <a:cubicBezTo>
                    <a:pt x="3087" y="2827"/>
                    <a:pt x="3106" y="2826"/>
                    <a:pt x="3124" y="2821"/>
                  </a:cubicBezTo>
                  <a:cubicBezTo>
                    <a:pt x="3198" y="3074"/>
                    <a:pt x="3302" y="3342"/>
                    <a:pt x="3367" y="3562"/>
                  </a:cubicBezTo>
                  <a:cubicBezTo>
                    <a:pt x="3383" y="3525"/>
                    <a:pt x="3400" y="3481"/>
                    <a:pt x="3387" y="3398"/>
                  </a:cubicBezTo>
                  <a:lnTo>
                    <a:pt x="3387" y="3398"/>
                  </a:lnTo>
                  <a:cubicBezTo>
                    <a:pt x="3413" y="3448"/>
                    <a:pt x="3438" y="3463"/>
                    <a:pt x="3462" y="3463"/>
                  </a:cubicBezTo>
                  <a:cubicBezTo>
                    <a:pt x="3499" y="3463"/>
                    <a:pt x="3533" y="3428"/>
                    <a:pt x="3564" y="3428"/>
                  </a:cubicBezTo>
                  <a:cubicBezTo>
                    <a:pt x="3660" y="3519"/>
                    <a:pt x="3547" y="3614"/>
                    <a:pt x="3491" y="3662"/>
                  </a:cubicBezTo>
                  <a:cubicBezTo>
                    <a:pt x="3626" y="3868"/>
                    <a:pt x="3901" y="3745"/>
                    <a:pt x="3959" y="3941"/>
                  </a:cubicBezTo>
                  <a:lnTo>
                    <a:pt x="3998" y="3812"/>
                  </a:lnTo>
                  <a:cubicBezTo>
                    <a:pt x="4192" y="3970"/>
                    <a:pt x="4248" y="4215"/>
                    <a:pt x="4466" y="4383"/>
                  </a:cubicBezTo>
                  <a:cubicBezTo>
                    <a:pt x="4460" y="4441"/>
                    <a:pt x="4438" y="4462"/>
                    <a:pt x="4406" y="4462"/>
                  </a:cubicBezTo>
                  <a:cubicBezTo>
                    <a:pt x="4322" y="4462"/>
                    <a:pt x="4173" y="4312"/>
                    <a:pt x="4081" y="4288"/>
                  </a:cubicBezTo>
                  <a:lnTo>
                    <a:pt x="4081" y="4288"/>
                  </a:lnTo>
                  <a:cubicBezTo>
                    <a:pt x="4094" y="4354"/>
                    <a:pt x="4169" y="4445"/>
                    <a:pt x="4158" y="4510"/>
                  </a:cubicBezTo>
                  <a:cubicBezTo>
                    <a:pt x="4298" y="4535"/>
                    <a:pt x="4516" y="4597"/>
                    <a:pt x="4674" y="4645"/>
                  </a:cubicBezTo>
                  <a:cubicBezTo>
                    <a:pt x="4441" y="4680"/>
                    <a:pt x="4690" y="4925"/>
                    <a:pt x="4746" y="5000"/>
                  </a:cubicBezTo>
                  <a:cubicBezTo>
                    <a:pt x="4790" y="4934"/>
                    <a:pt x="4773" y="4855"/>
                    <a:pt x="4661" y="4763"/>
                  </a:cubicBezTo>
                  <a:cubicBezTo>
                    <a:pt x="4676" y="4752"/>
                    <a:pt x="4691" y="4748"/>
                    <a:pt x="4708" y="4748"/>
                  </a:cubicBezTo>
                  <a:cubicBezTo>
                    <a:pt x="4787" y="4748"/>
                    <a:pt x="4881" y="4853"/>
                    <a:pt x="4968" y="4871"/>
                  </a:cubicBezTo>
                  <a:cubicBezTo>
                    <a:pt x="4883" y="4686"/>
                    <a:pt x="5058" y="4786"/>
                    <a:pt x="5099" y="4680"/>
                  </a:cubicBezTo>
                  <a:cubicBezTo>
                    <a:pt x="4956" y="4520"/>
                    <a:pt x="4792" y="4549"/>
                    <a:pt x="4653" y="4366"/>
                  </a:cubicBezTo>
                  <a:cubicBezTo>
                    <a:pt x="4680" y="4352"/>
                    <a:pt x="4711" y="4317"/>
                    <a:pt x="4717" y="4271"/>
                  </a:cubicBezTo>
                  <a:cubicBezTo>
                    <a:pt x="4476" y="4121"/>
                    <a:pt x="4084" y="3857"/>
                    <a:pt x="3961" y="3602"/>
                  </a:cubicBezTo>
                  <a:cubicBezTo>
                    <a:pt x="3807" y="3390"/>
                    <a:pt x="3639" y="3288"/>
                    <a:pt x="3410" y="3118"/>
                  </a:cubicBezTo>
                  <a:cubicBezTo>
                    <a:pt x="3103" y="2765"/>
                    <a:pt x="2766" y="2430"/>
                    <a:pt x="2417" y="2094"/>
                  </a:cubicBezTo>
                  <a:cubicBezTo>
                    <a:pt x="2068" y="1757"/>
                    <a:pt x="1717" y="1410"/>
                    <a:pt x="1393" y="1022"/>
                  </a:cubicBezTo>
                  <a:lnTo>
                    <a:pt x="1169" y="1061"/>
                  </a:lnTo>
                  <a:cubicBezTo>
                    <a:pt x="1196" y="957"/>
                    <a:pt x="1002" y="893"/>
                    <a:pt x="1100" y="824"/>
                  </a:cubicBezTo>
                  <a:lnTo>
                    <a:pt x="1100" y="824"/>
                  </a:lnTo>
                  <a:cubicBezTo>
                    <a:pt x="1123" y="880"/>
                    <a:pt x="1173" y="901"/>
                    <a:pt x="1221" y="945"/>
                  </a:cubicBezTo>
                  <a:cubicBezTo>
                    <a:pt x="1177" y="669"/>
                    <a:pt x="809" y="558"/>
                    <a:pt x="653" y="338"/>
                  </a:cubicBezTo>
                  <a:lnTo>
                    <a:pt x="653" y="338"/>
                  </a:lnTo>
                  <a:cubicBezTo>
                    <a:pt x="656" y="378"/>
                    <a:pt x="600" y="511"/>
                    <a:pt x="534" y="511"/>
                  </a:cubicBezTo>
                  <a:cubicBezTo>
                    <a:pt x="528" y="511"/>
                    <a:pt x="522" y="510"/>
                    <a:pt x="516" y="508"/>
                  </a:cubicBezTo>
                  <a:cubicBezTo>
                    <a:pt x="653" y="357"/>
                    <a:pt x="298" y="315"/>
                    <a:pt x="365" y="72"/>
                  </a:cubicBezTo>
                  <a:cubicBezTo>
                    <a:pt x="323" y="19"/>
                    <a:pt x="295" y="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13939" y="1181866"/>
              <a:ext cx="5073" cy="2906"/>
            </a:xfrm>
            <a:custGeom>
              <a:avLst/>
              <a:gdLst/>
              <a:ahLst/>
              <a:cxnLst/>
              <a:rect l="l" t="t" r="r" b="b"/>
              <a:pathLst>
                <a:path w="103" h="59" extrusionOk="0">
                  <a:moveTo>
                    <a:pt x="1" y="1"/>
                  </a:moveTo>
                  <a:cubicBezTo>
                    <a:pt x="26" y="14"/>
                    <a:pt x="53" y="24"/>
                    <a:pt x="74" y="58"/>
                  </a:cubicBezTo>
                  <a:cubicBezTo>
                    <a:pt x="91" y="45"/>
                    <a:pt x="99" y="29"/>
                    <a:pt x="103" y="12"/>
                  </a:cubicBezTo>
                  <a:cubicBezTo>
                    <a:pt x="60" y="6"/>
                    <a:pt x="26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47478" y="1206541"/>
              <a:ext cx="1231" cy="128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0" y="1"/>
                  </a:moveTo>
                  <a:lnTo>
                    <a:pt x="0" y="20"/>
                  </a:lnTo>
                  <a:cubicBezTo>
                    <a:pt x="8" y="23"/>
                    <a:pt x="13" y="25"/>
                    <a:pt x="17" y="25"/>
                  </a:cubicBezTo>
                  <a:cubicBezTo>
                    <a:pt x="25" y="25"/>
                    <a:pt x="21" y="16"/>
                    <a:pt x="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08423" y="1136113"/>
              <a:ext cx="2364" cy="3448"/>
            </a:xfrm>
            <a:custGeom>
              <a:avLst/>
              <a:gdLst/>
              <a:ahLst/>
              <a:cxnLst/>
              <a:rect l="l" t="t" r="r" b="b"/>
              <a:pathLst>
                <a:path w="48" h="70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12"/>
                    <a:pt x="12" y="23"/>
                    <a:pt x="18" y="33"/>
                  </a:cubicBezTo>
                  <a:cubicBezTo>
                    <a:pt x="28" y="47"/>
                    <a:pt x="35" y="56"/>
                    <a:pt x="47" y="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78331" y="1135719"/>
              <a:ext cx="4630" cy="11918"/>
            </a:xfrm>
            <a:custGeom>
              <a:avLst/>
              <a:gdLst/>
              <a:ahLst/>
              <a:cxnLst/>
              <a:rect l="l" t="t" r="r" b="b"/>
              <a:pathLst>
                <a:path w="94" h="242" extrusionOk="0">
                  <a:moveTo>
                    <a:pt x="35" y="1"/>
                  </a:moveTo>
                  <a:cubicBezTo>
                    <a:pt x="14" y="55"/>
                    <a:pt x="1" y="97"/>
                    <a:pt x="93" y="242"/>
                  </a:cubicBezTo>
                  <a:cubicBezTo>
                    <a:pt x="85" y="174"/>
                    <a:pt x="64" y="89"/>
                    <a:pt x="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25240" y="1083071"/>
              <a:ext cx="5614" cy="4383"/>
            </a:xfrm>
            <a:custGeom>
              <a:avLst/>
              <a:gdLst/>
              <a:ahLst/>
              <a:cxnLst/>
              <a:rect l="l" t="t" r="r" b="b"/>
              <a:pathLst>
                <a:path w="114" h="89" extrusionOk="0">
                  <a:moveTo>
                    <a:pt x="79" y="1"/>
                  </a:moveTo>
                  <a:cubicBezTo>
                    <a:pt x="51" y="1"/>
                    <a:pt x="41" y="31"/>
                    <a:pt x="1" y="32"/>
                  </a:cubicBezTo>
                  <a:cubicBezTo>
                    <a:pt x="33" y="69"/>
                    <a:pt x="61" y="88"/>
                    <a:pt x="81" y="88"/>
                  </a:cubicBezTo>
                  <a:cubicBezTo>
                    <a:pt x="103" y="88"/>
                    <a:pt x="113" y="62"/>
                    <a:pt x="103" y="7"/>
                  </a:cubicBezTo>
                  <a:cubicBezTo>
                    <a:pt x="93" y="3"/>
                    <a:pt x="86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28074" y="1194228"/>
              <a:ext cx="12214" cy="7732"/>
            </a:xfrm>
            <a:custGeom>
              <a:avLst/>
              <a:gdLst/>
              <a:ahLst/>
              <a:cxnLst/>
              <a:rect l="l" t="t" r="r" b="b"/>
              <a:pathLst>
                <a:path w="248" h="157" extrusionOk="0">
                  <a:moveTo>
                    <a:pt x="1" y="0"/>
                  </a:moveTo>
                  <a:lnTo>
                    <a:pt x="172" y="124"/>
                  </a:lnTo>
                  <a:lnTo>
                    <a:pt x="248" y="156"/>
                  </a:lnTo>
                  <a:lnTo>
                    <a:pt x="248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58363" y="1202551"/>
              <a:ext cx="142332" cy="131941"/>
            </a:xfrm>
            <a:custGeom>
              <a:avLst/>
              <a:gdLst/>
              <a:ahLst/>
              <a:cxnLst/>
              <a:rect l="l" t="t" r="r" b="b"/>
              <a:pathLst>
                <a:path w="2890" h="2679" extrusionOk="0">
                  <a:moveTo>
                    <a:pt x="300" y="1"/>
                  </a:moveTo>
                  <a:cubicBezTo>
                    <a:pt x="256" y="38"/>
                    <a:pt x="247" y="141"/>
                    <a:pt x="189" y="141"/>
                  </a:cubicBezTo>
                  <a:cubicBezTo>
                    <a:pt x="168" y="141"/>
                    <a:pt x="140" y="128"/>
                    <a:pt x="101" y="91"/>
                  </a:cubicBezTo>
                  <a:lnTo>
                    <a:pt x="101" y="91"/>
                  </a:lnTo>
                  <a:cubicBezTo>
                    <a:pt x="145" y="159"/>
                    <a:pt x="61" y="198"/>
                    <a:pt x="1" y="246"/>
                  </a:cubicBezTo>
                  <a:cubicBezTo>
                    <a:pt x="205" y="332"/>
                    <a:pt x="244" y="450"/>
                    <a:pt x="404" y="467"/>
                  </a:cubicBezTo>
                  <a:cubicBezTo>
                    <a:pt x="406" y="520"/>
                    <a:pt x="397" y="532"/>
                    <a:pt x="386" y="532"/>
                  </a:cubicBezTo>
                  <a:cubicBezTo>
                    <a:pt x="375" y="532"/>
                    <a:pt x="361" y="522"/>
                    <a:pt x="351" y="522"/>
                  </a:cubicBezTo>
                  <a:cubicBezTo>
                    <a:pt x="339" y="522"/>
                    <a:pt x="331" y="535"/>
                    <a:pt x="333" y="587"/>
                  </a:cubicBezTo>
                  <a:lnTo>
                    <a:pt x="514" y="639"/>
                  </a:lnTo>
                  <a:cubicBezTo>
                    <a:pt x="581" y="743"/>
                    <a:pt x="356" y="620"/>
                    <a:pt x="469" y="772"/>
                  </a:cubicBezTo>
                  <a:cubicBezTo>
                    <a:pt x="478" y="769"/>
                    <a:pt x="487" y="767"/>
                    <a:pt x="499" y="767"/>
                  </a:cubicBezTo>
                  <a:cubicBezTo>
                    <a:pt x="568" y="767"/>
                    <a:pt x="688" y="831"/>
                    <a:pt x="766" y="930"/>
                  </a:cubicBezTo>
                  <a:lnTo>
                    <a:pt x="712" y="924"/>
                  </a:lnTo>
                  <a:lnTo>
                    <a:pt x="712" y="924"/>
                  </a:lnTo>
                  <a:cubicBezTo>
                    <a:pt x="784" y="961"/>
                    <a:pt x="840" y="1042"/>
                    <a:pt x="895" y="1042"/>
                  </a:cubicBezTo>
                  <a:cubicBezTo>
                    <a:pt x="922" y="1042"/>
                    <a:pt x="948" y="1024"/>
                    <a:pt x="976" y="973"/>
                  </a:cubicBezTo>
                  <a:lnTo>
                    <a:pt x="976" y="973"/>
                  </a:lnTo>
                  <a:lnTo>
                    <a:pt x="944" y="1189"/>
                  </a:lnTo>
                  <a:lnTo>
                    <a:pt x="1011" y="1090"/>
                  </a:lnTo>
                  <a:cubicBezTo>
                    <a:pt x="1189" y="1349"/>
                    <a:pt x="1061" y="1628"/>
                    <a:pt x="1437" y="1819"/>
                  </a:cubicBezTo>
                  <a:cubicBezTo>
                    <a:pt x="1415" y="1766"/>
                    <a:pt x="1440" y="1750"/>
                    <a:pt x="1475" y="1750"/>
                  </a:cubicBezTo>
                  <a:cubicBezTo>
                    <a:pt x="1502" y="1750"/>
                    <a:pt x="1533" y="1759"/>
                    <a:pt x="1555" y="1769"/>
                  </a:cubicBezTo>
                  <a:cubicBezTo>
                    <a:pt x="1503" y="1590"/>
                    <a:pt x="1352" y="1678"/>
                    <a:pt x="1235" y="1574"/>
                  </a:cubicBezTo>
                  <a:cubicBezTo>
                    <a:pt x="1296" y="1488"/>
                    <a:pt x="1522" y="1553"/>
                    <a:pt x="1523" y="1443"/>
                  </a:cubicBezTo>
                  <a:lnTo>
                    <a:pt x="1523" y="1443"/>
                  </a:lnTo>
                  <a:cubicBezTo>
                    <a:pt x="1588" y="1642"/>
                    <a:pt x="1779" y="1685"/>
                    <a:pt x="1636" y="1933"/>
                  </a:cubicBezTo>
                  <a:cubicBezTo>
                    <a:pt x="1794" y="2131"/>
                    <a:pt x="1966" y="2102"/>
                    <a:pt x="2089" y="2338"/>
                  </a:cubicBezTo>
                  <a:lnTo>
                    <a:pt x="2050" y="2363"/>
                  </a:lnTo>
                  <a:cubicBezTo>
                    <a:pt x="2075" y="2349"/>
                    <a:pt x="2094" y="2343"/>
                    <a:pt x="2110" y="2343"/>
                  </a:cubicBezTo>
                  <a:cubicBezTo>
                    <a:pt x="2208" y="2343"/>
                    <a:pt x="2164" y="2579"/>
                    <a:pt x="2405" y="2579"/>
                  </a:cubicBezTo>
                  <a:lnTo>
                    <a:pt x="2345" y="2448"/>
                  </a:lnTo>
                  <a:cubicBezTo>
                    <a:pt x="2365" y="2433"/>
                    <a:pt x="2383" y="2426"/>
                    <a:pt x="2400" y="2426"/>
                  </a:cubicBezTo>
                  <a:cubicBezTo>
                    <a:pt x="2441" y="2426"/>
                    <a:pt x="2479" y="2461"/>
                    <a:pt x="2530" y="2502"/>
                  </a:cubicBezTo>
                  <a:cubicBezTo>
                    <a:pt x="2500" y="2515"/>
                    <a:pt x="2500" y="2515"/>
                    <a:pt x="2492" y="2563"/>
                  </a:cubicBezTo>
                  <a:cubicBezTo>
                    <a:pt x="2512" y="2551"/>
                    <a:pt x="2536" y="2545"/>
                    <a:pt x="2560" y="2545"/>
                  </a:cubicBezTo>
                  <a:cubicBezTo>
                    <a:pt x="2682" y="2545"/>
                    <a:pt x="2839" y="2679"/>
                    <a:pt x="2887" y="2679"/>
                  </a:cubicBezTo>
                  <a:cubicBezTo>
                    <a:pt x="2888" y="2679"/>
                    <a:pt x="2889" y="2679"/>
                    <a:pt x="2889" y="2679"/>
                  </a:cubicBezTo>
                  <a:cubicBezTo>
                    <a:pt x="2824" y="2573"/>
                    <a:pt x="2635" y="2546"/>
                    <a:pt x="2509" y="2467"/>
                  </a:cubicBezTo>
                  <a:cubicBezTo>
                    <a:pt x="2583" y="2464"/>
                    <a:pt x="2640" y="2420"/>
                    <a:pt x="2689" y="2420"/>
                  </a:cubicBezTo>
                  <a:cubicBezTo>
                    <a:pt x="2715" y="2420"/>
                    <a:pt x="2738" y="2432"/>
                    <a:pt x="2760" y="2469"/>
                  </a:cubicBezTo>
                  <a:cubicBezTo>
                    <a:pt x="2750" y="2228"/>
                    <a:pt x="2492" y="2095"/>
                    <a:pt x="2359" y="1908"/>
                  </a:cubicBezTo>
                  <a:cubicBezTo>
                    <a:pt x="2276" y="1847"/>
                    <a:pt x="2216" y="1826"/>
                    <a:pt x="2170" y="1826"/>
                  </a:cubicBezTo>
                  <a:cubicBezTo>
                    <a:pt x="2074" y="1826"/>
                    <a:pt x="2034" y="1915"/>
                    <a:pt x="1957" y="1915"/>
                  </a:cubicBezTo>
                  <a:cubicBezTo>
                    <a:pt x="1917" y="1915"/>
                    <a:pt x="1867" y="1891"/>
                    <a:pt x="1794" y="1819"/>
                  </a:cubicBezTo>
                  <a:lnTo>
                    <a:pt x="2070" y="1655"/>
                  </a:lnTo>
                  <a:cubicBezTo>
                    <a:pt x="1786" y="1376"/>
                    <a:pt x="1445" y="922"/>
                    <a:pt x="1021" y="863"/>
                  </a:cubicBezTo>
                  <a:cubicBezTo>
                    <a:pt x="1025" y="826"/>
                    <a:pt x="1018" y="764"/>
                    <a:pt x="1066" y="764"/>
                  </a:cubicBezTo>
                  <a:cubicBezTo>
                    <a:pt x="1079" y="764"/>
                    <a:pt x="1095" y="768"/>
                    <a:pt x="1115" y="778"/>
                  </a:cubicBezTo>
                  <a:cubicBezTo>
                    <a:pt x="1075" y="738"/>
                    <a:pt x="1033" y="725"/>
                    <a:pt x="990" y="725"/>
                  </a:cubicBezTo>
                  <a:cubicBezTo>
                    <a:pt x="898" y="725"/>
                    <a:pt x="804" y="788"/>
                    <a:pt x="716" y="788"/>
                  </a:cubicBezTo>
                  <a:cubicBezTo>
                    <a:pt x="654" y="788"/>
                    <a:pt x="595" y="757"/>
                    <a:pt x="541" y="651"/>
                  </a:cubicBezTo>
                  <a:lnTo>
                    <a:pt x="541" y="651"/>
                  </a:lnTo>
                  <a:cubicBezTo>
                    <a:pt x="594" y="667"/>
                    <a:pt x="632" y="674"/>
                    <a:pt x="660" y="674"/>
                  </a:cubicBezTo>
                  <a:cubicBezTo>
                    <a:pt x="823" y="674"/>
                    <a:pt x="627" y="437"/>
                    <a:pt x="793" y="383"/>
                  </a:cubicBezTo>
                  <a:lnTo>
                    <a:pt x="793" y="383"/>
                  </a:lnTo>
                  <a:lnTo>
                    <a:pt x="845" y="404"/>
                  </a:lnTo>
                  <a:cubicBezTo>
                    <a:pt x="674" y="257"/>
                    <a:pt x="394" y="117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88405" y="1247123"/>
              <a:ext cx="5073" cy="985"/>
            </a:xfrm>
            <a:custGeom>
              <a:avLst/>
              <a:gdLst/>
              <a:ahLst/>
              <a:cxnLst/>
              <a:rect l="l" t="t" r="r" b="b"/>
              <a:pathLst>
                <a:path w="103" h="20" extrusionOk="0">
                  <a:moveTo>
                    <a:pt x="35" y="0"/>
                  </a:moveTo>
                  <a:cubicBezTo>
                    <a:pt x="24" y="0"/>
                    <a:pt x="12" y="2"/>
                    <a:pt x="0" y="6"/>
                  </a:cubicBezTo>
                  <a:lnTo>
                    <a:pt x="102" y="19"/>
                  </a:lnTo>
                  <a:cubicBezTo>
                    <a:pt x="82" y="8"/>
                    <a:pt x="59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85526" y="1347740"/>
              <a:ext cx="118151" cy="88847"/>
            </a:xfrm>
            <a:custGeom>
              <a:avLst/>
              <a:gdLst/>
              <a:ahLst/>
              <a:cxnLst/>
              <a:rect l="l" t="t" r="r" b="b"/>
              <a:pathLst>
                <a:path w="2399" h="1804" extrusionOk="0">
                  <a:moveTo>
                    <a:pt x="762" y="1"/>
                  </a:moveTo>
                  <a:lnTo>
                    <a:pt x="949" y="211"/>
                  </a:lnTo>
                  <a:cubicBezTo>
                    <a:pt x="933" y="218"/>
                    <a:pt x="917" y="221"/>
                    <a:pt x="900" y="221"/>
                  </a:cubicBezTo>
                  <a:cubicBezTo>
                    <a:pt x="822" y="221"/>
                    <a:pt x="742" y="151"/>
                    <a:pt x="656" y="115"/>
                  </a:cubicBezTo>
                  <a:lnTo>
                    <a:pt x="577" y="373"/>
                  </a:lnTo>
                  <a:cubicBezTo>
                    <a:pt x="535" y="302"/>
                    <a:pt x="456" y="269"/>
                    <a:pt x="523" y="217"/>
                  </a:cubicBezTo>
                  <a:cubicBezTo>
                    <a:pt x="518" y="217"/>
                    <a:pt x="513" y="216"/>
                    <a:pt x="508" y="216"/>
                  </a:cubicBezTo>
                  <a:cubicBezTo>
                    <a:pt x="381" y="216"/>
                    <a:pt x="368" y="288"/>
                    <a:pt x="349" y="383"/>
                  </a:cubicBezTo>
                  <a:cubicBezTo>
                    <a:pt x="178" y="257"/>
                    <a:pt x="222" y="170"/>
                    <a:pt x="1" y="155"/>
                  </a:cubicBezTo>
                  <a:lnTo>
                    <a:pt x="1" y="155"/>
                  </a:lnTo>
                  <a:cubicBezTo>
                    <a:pt x="93" y="537"/>
                    <a:pt x="317" y="263"/>
                    <a:pt x="459" y="668"/>
                  </a:cubicBezTo>
                  <a:lnTo>
                    <a:pt x="770" y="533"/>
                  </a:lnTo>
                  <a:lnTo>
                    <a:pt x="770" y="535"/>
                  </a:lnTo>
                  <a:cubicBezTo>
                    <a:pt x="853" y="676"/>
                    <a:pt x="644" y="587"/>
                    <a:pt x="698" y="743"/>
                  </a:cubicBezTo>
                  <a:cubicBezTo>
                    <a:pt x="712" y="747"/>
                    <a:pt x="723" y="748"/>
                    <a:pt x="734" y="748"/>
                  </a:cubicBezTo>
                  <a:cubicBezTo>
                    <a:pt x="864" y="748"/>
                    <a:pt x="748" y="477"/>
                    <a:pt x="938" y="477"/>
                  </a:cubicBezTo>
                  <a:cubicBezTo>
                    <a:pt x="942" y="477"/>
                    <a:pt x="947" y="477"/>
                    <a:pt x="951" y="477"/>
                  </a:cubicBezTo>
                  <a:cubicBezTo>
                    <a:pt x="953" y="610"/>
                    <a:pt x="1179" y="624"/>
                    <a:pt x="1225" y="672"/>
                  </a:cubicBezTo>
                  <a:cubicBezTo>
                    <a:pt x="1109" y="676"/>
                    <a:pt x="990" y="839"/>
                    <a:pt x="978" y="890"/>
                  </a:cubicBezTo>
                  <a:cubicBezTo>
                    <a:pt x="1061" y="897"/>
                    <a:pt x="1080" y="1069"/>
                    <a:pt x="1146" y="1152"/>
                  </a:cubicBezTo>
                  <a:cubicBezTo>
                    <a:pt x="1123" y="1071"/>
                    <a:pt x="1130" y="1047"/>
                    <a:pt x="1151" y="1047"/>
                  </a:cubicBezTo>
                  <a:cubicBezTo>
                    <a:pt x="1181" y="1047"/>
                    <a:pt x="1240" y="1098"/>
                    <a:pt x="1274" y="1098"/>
                  </a:cubicBezTo>
                  <a:cubicBezTo>
                    <a:pt x="1297" y="1098"/>
                    <a:pt x="1309" y="1076"/>
                    <a:pt x="1294" y="1000"/>
                  </a:cubicBezTo>
                  <a:cubicBezTo>
                    <a:pt x="1313" y="987"/>
                    <a:pt x="1337" y="982"/>
                    <a:pt x="1362" y="982"/>
                  </a:cubicBezTo>
                  <a:cubicBezTo>
                    <a:pt x="1473" y="982"/>
                    <a:pt x="1623" y="1085"/>
                    <a:pt x="1620" y="1196"/>
                  </a:cubicBezTo>
                  <a:cubicBezTo>
                    <a:pt x="1603" y="1208"/>
                    <a:pt x="1588" y="1213"/>
                    <a:pt x="1574" y="1213"/>
                  </a:cubicBezTo>
                  <a:cubicBezTo>
                    <a:pt x="1531" y="1213"/>
                    <a:pt x="1499" y="1164"/>
                    <a:pt x="1464" y="1129"/>
                  </a:cubicBezTo>
                  <a:lnTo>
                    <a:pt x="1464" y="1129"/>
                  </a:lnTo>
                  <a:cubicBezTo>
                    <a:pt x="1306" y="1194"/>
                    <a:pt x="1508" y="1310"/>
                    <a:pt x="1421" y="1435"/>
                  </a:cubicBezTo>
                  <a:cubicBezTo>
                    <a:pt x="1670" y="1465"/>
                    <a:pt x="2021" y="1804"/>
                    <a:pt x="2236" y="1804"/>
                  </a:cubicBezTo>
                  <a:cubicBezTo>
                    <a:pt x="2310" y="1804"/>
                    <a:pt x="2367" y="1764"/>
                    <a:pt x="2399" y="1657"/>
                  </a:cubicBezTo>
                  <a:cubicBezTo>
                    <a:pt x="2395" y="1549"/>
                    <a:pt x="2279" y="1557"/>
                    <a:pt x="2206" y="1499"/>
                  </a:cubicBezTo>
                  <a:lnTo>
                    <a:pt x="2206" y="1499"/>
                  </a:lnTo>
                  <a:cubicBezTo>
                    <a:pt x="2272" y="1635"/>
                    <a:pt x="2216" y="1659"/>
                    <a:pt x="2144" y="1659"/>
                  </a:cubicBezTo>
                  <a:cubicBezTo>
                    <a:pt x="2106" y="1659"/>
                    <a:pt x="2064" y="1652"/>
                    <a:pt x="2032" y="1652"/>
                  </a:cubicBezTo>
                  <a:cubicBezTo>
                    <a:pt x="2018" y="1652"/>
                    <a:pt x="2007" y="1653"/>
                    <a:pt x="1998" y="1657"/>
                  </a:cubicBezTo>
                  <a:cubicBezTo>
                    <a:pt x="1969" y="1536"/>
                    <a:pt x="1757" y="1472"/>
                    <a:pt x="1884" y="1418"/>
                  </a:cubicBezTo>
                  <a:lnTo>
                    <a:pt x="1884" y="1418"/>
                  </a:lnTo>
                  <a:lnTo>
                    <a:pt x="2104" y="1456"/>
                  </a:lnTo>
                  <a:cubicBezTo>
                    <a:pt x="1786" y="998"/>
                    <a:pt x="1248" y="433"/>
                    <a:pt x="7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93308" y="1347297"/>
              <a:ext cx="7190" cy="3546"/>
            </a:xfrm>
            <a:custGeom>
              <a:avLst/>
              <a:gdLst/>
              <a:ahLst/>
              <a:cxnLst/>
              <a:rect l="l" t="t" r="r" b="b"/>
              <a:pathLst>
                <a:path w="146" h="72" extrusionOk="0">
                  <a:moveTo>
                    <a:pt x="16" y="0"/>
                  </a:moveTo>
                  <a:lnTo>
                    <a:pt x="1" y="72"/>
                  </a:lnTo>
                  <a:lnTo>
                    <a:pt x="145" y="5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10496" y="1338629"/>
              <a:ext cx="6107" cy="6550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85" y="37"/>
                    <a:pt x="35" y="16"/>
                    <a:pt x="1" y="53"/>
                  </a:cubicBezTo>
                  <a:cubicBezTo>
                    <a:pt x="35" y="109"/>
                    <a:pt x="61" y="133"/>
                    <a:pt x="81" y="133"/>
                  </a:cubicBezTo>
                  <a:cubicBezTo>
                    <a:pt x="110" y="133"/>
                    <a:pt x="123" y="79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62061" y="1426491"/>
              <a:ext cx="8422" cy="6600"/>
            </a:xfrm>
            <a:custGeom>
              <a:avLst/>
              <a:gdLst/>
              <a:ahLst/>
              <a:cxnLst/>
              <a:rect l="l" t="t" r="r" b="b"/>
              <a:pathLst>
                <a:path w="171" h="134" extrusionOk="0">
                  <a:moveTo>
                    <a:pt x="114" y="0"/>
                  </a:moveTo>
                  <a:cubicBezTo>
                    <a:pt x="99" y="15"/>
                    <a:pt x="81" y="21"/>
                    <a:pt x="63" y="21"/>
                  </a:cubicBezTo>
                  <a:cubicBezTo>
                    <a:pt x="39" y="21"/>
                    <a:pt x="15" y="11"/>
                    <a:pt x="1" y="4"/>
                  </a:cubicBezTo>
                  <a:lnTo>
                    <a:pt x="1" y="4"/>
                  </a:lnTo>
                  <a:lnTo>
                    <a:pt x="170" y="133"/>
                  </a:lnTo>
                  <a:lnTo>
                    <a:pt x="170" y="13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92448" y="1432647"/>
              <a:ext cx="41074" cy="30732"/>
            </a:xfrm>
            <a:custGeom>
              <a:avLst/>
              <a:gdLst/>
              <a:ahLst/>
              <a:cxnLst/>
              <a:rect l="l" t="t" r="r" b="b"/>
              <a:pathLst>
                <a:path w="834" h="624" extrusionOk="0">
                  <a:moveTo>
                    <a:pt x="315" y="0"/>
                  </a:moveTo>
                  <a:cubicBezTo>
                    <a:pt x="100" y="0"/>
                    <a:pt x="151" y="259"/>
                    <a:pt x="0" y="305"/>
                  </a:cubicBezTo>
                  <a:cubicBezTo>
                    <a:pt x="24" y="346"/>
                    <a:pt x="56" y="360"/>
                    <a:pt x="93" y="360"/>
                  </a:cubicBezTo>
                  <a:cubicBezTo>
                    <a:pt x="161" y="360"/>
                    <a:pt x="248" y="314"/>
                    <a:pt x="332" y="314"/>
                  </a:cubicBezTo>
                  <a:cubicBezTo>
                    <a:pt x="362" y="314"/>
                    <a:pt x="392" y="320"/>
                    <a:pt x="421" y="336"/>
                  </a:cubicBezTo>
                  <a:cubicBezTo>
                    <a:pt x="363" y="475"/>
                    <a:pt x="610" y="490"/>
                    <a:pt x="697" y="623"/>
                  </a:cubicBezTo>
                  <a:cubicBezTo>
                    <a:pt x="724" y="569"/>
                    <a:pt x="770" y="523"/>
                    <a:pt x="833" y="511"/>
                  </a:cubicBezTo>
                  <a:cubicBezTo>
                    <a:pt x="621" y="330"/>
                    <a:pt x="452" y="321"/>
                    <a:pt x="324" y="0"/>
                  </a:cubicBezTo>
                  <a:cubicBezTo>
                    <a:pt x="321" y="0"/>
                    <a:pt x="318" y="0"/>
                    <a:pt x="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13084" y="1387140"/>
              <a:ext cx="160407" cy="168977"/>
            </a:xfrm>
            <a:custGeom>
              <a:avLst/>
              <a:gdLst/>
              <a:ahLst/>
              <a:cxnLst/>
              <a:rect l="l" t="t" r="r" b="b"/>
              <a:pathLst>
                <a:path w="3257" h="3431" extrusionOk="0">
                  <a:moveTo>
                    <a:pt x="1683" y="1"/>
                  </a:moveTo>
                  <a:cubicBezTo>
                    <a:pt x="1814" y="213"/>
                    <a:pt x="1423" y="80"/>
                    <a:pt x="1500" y="360"/>
                  </a:cubicBezTo>
                  <a:cubicBezTo>
                    <a:pt x="1791" y="656"/>
                    <a:pt x="2188" y="1218"/>
                    <a:pt x="2356" y="1705"/>
                  </a:cubicBezTo>
                  <a:cubicBezTo>
                    <a:pt x="2379" y="1700"/>
                    <a:pt x="2399" y="1697"/>
                    <a:pt x="2416" y="1697"/>
                  </a:cubicBezTo>
                  <a:cubicBezTo>
                    <a:pt x="2593" y="1697"/>
                    <a:pt x="2501" y="1966"/>
                    <a:pt x="2707" y="1969"/>
                  </a:cubicBezTo>
                  <a:cubicBezTo>
                    <a:pt x="2639" y="2014"/>
                    <a:pt x="2593" y="2081"/>
                    <a:pt x="2528" y="2128"/>
                  </a:cubicBezTo>
                  <a:cubicBezTo>
                    <a:pt x="2567" y="2184"/>
                    <a:pt x="2592" y="2204"/>
                    <a:pt x="2611" y="2204"/>
                  </a:cubicBezTo>
                  <a:cubicBezTo>
                    <a:pt x="2664" y="2204"/>
                    <a:pt x="2656" y="2031"/>
                    <a:pt x="2729" y="2031"/>
                  </a:cubicBezTo>
                  <a:cubicBezTo>
                    <a:pt x="2730" y="2031"/>
                    <a:pt x="2732" y="2031"/>
                    <a:pt x="2734" y="2031"/>
                  </a:cubicBezTo>
                  <a:cubicBezTo>
                    <a:pt x="2826" y="2143"/>
                    <a:pt x="2709" y="2290"/>
                    <a:pt x="2616" y="2301"/>
                  </a:cubicBezTo>
                  <a:cubicBezTo>
                    <a:pt x="2628" y="2366"/>
                    <a:pt x="2641" y="2384"/>
                    <a:pt x="2660" y="2384"/>
                  </a:cubicBezTo>
                  <a:cubicBezTo>
                    <a:pt x="2684" y="2384"/>
                    <a:pt x="2718" y="2354"/>
                    <a:pt x="2773" y="2354"/>
                  </a:cubicBezTo>
                  <a:cubicBezTo>
                    <a:pt x="2794" y="2354"/>
                    <a:pt x="2818" y="2358"/>
                    <a:pt x="2846" y="2370"/>
                  </a:cubicBezTo>
                  <a:cubicBezTo>
                    <a:pt x="2763" y="2432"/>
                    <a:pt x="2678" y="2486"/>
                    <a:pt x="2585" y="2525"/>
                  </a:cubicBezTo>
                  <a:cubicBezTo>
                    <a:pt x="2603" y="2584"/>
                    <a:pt x="2610" y="2640"/>
                    <a:pt x="2612" y="2694"/>
                  </a:cubicBezTo>
                  <a:cubicBezTo>
                    <a:pt x="2612" y="2721"/>
                    <a:pt x="2612" y="2752"/>
                    <a:pt x="2607" y="2775"/>
                  </a:cubicBezTo>
                  <a:cubicBezTo>
                    <a:pt x="2609" y="2797"/>
                    <a:pt x="2605" y="2808"/>
                    <a:pt x="2603" y="2829"/>
                  </a:cubicBezTo>
                  <a:cubicBezTo>
                    <a:pt x="2593" y="2858"/>
                    <a:pt x="2580" y="2912"/>
                    <a:pt x="2545" y="2928"/>
                  </a:cubicBezTo>
                  <a:cubicBezTo>
                    <a:pt x="2526" y="2935"/>
                    <a:pt x="2506" y="2941"/>
                    <a:pt x="2483" y="2945"/>
                  </a:cubicBezTo>
                  <a:lnTo>
                    <a:pt x="2448" y="2949"/>
                  </a:lnTo>
                  <a:cubicBezTo>
                    <a:pt x="2427" y="2949"/>
                    <a:pt x="2404" y="2949"/>
                    <a:pt x="2381" y="2947"/>
                  </a:cubicBezTo>
                  <a:cubicBezTo>
                    <a:pt x="2005" y="2928"/>
                    <a:pt x="1602" y="2733"/>
                    <a:pt x="1326" y="2451"/>
                  </a:cubicBezTo>
                  <a:lnTo>
                    <a:pt x="1282" y="2627"/>
                  </a:lnTo>
                  <a:cubicBezTo>
                    <a:pt x="1157" y="2486"/>
                    <a:pt x="981" y="2471"/>
                    <a:pt x="825" y="2419"/>
                  </a:cubicBezTo>
                  <a:cubicBezTo>
                    <a:pt x="669" y="2369"/>
                    <a:pt x="538" y="2284"/>
                    <a:pt x="538" y="2039"/>
                  </a:cubicBezTo>
                  <a:lnTo>
                    <a:pt x="357" y="2064"/>
                  </a:lnTo>
                  <a:cubicBezTo>
                    <a:pt x="459" y="2048"/>
                    <a:pt x="482" y="1838"/>
                    <a:pt x="630" y="1821"/>
                  </a:cubicBezTo>
                  <a:cubicBezTo>
                    <a:pt x="519" y="1794"/>
                    <a:pt x="486" y="1674"/>
                    <a:pt x="376" y="1638"/>
                  </a:cubicBezTo>
                  <a:lnTo>
                    <a:pt x="376" y="1638"/>
                  </a:lnTo>
                  <a:lnTo>
                    <a:pt x="453" y="1825"/>
                  </a:lnTo>
                  <a:cubicBezTo>
                    <a:pt x="448" y="1825"/>
                    <a:pt x="442" y="1825"/>
                    <a:pt x="437" y="1825"/>
                  </a:cubicBezTo>
                  <a:cubicBezTo>
                    <a:pt x="260" y="1825"/>
                    <a:pt x="219" y="1665"/>
                    <a:pt x="276" y="1551"/>
                  </a:cubicBezTo>
                  <a:cubicBezTo>
                    <a:pt x="246" y="1543"/>
                    <a:pt x="222" y="1540"/>
                    <a:pt x="201" y="1540"/>
                  </a:cubicBezTo>
                  <a:cubicBezTo>
                    <a:pt x="1" y="1540"/>
                    <a:pt x="182" y="1885"/>
                    <a:pt x="137" y="2018"/>
                  </a:cubicBezTo>
                  <a:cubicBezTo>
                    <a:pt x="638" y="2074"/>
                    <a:pt x="220" y="2525"/>
                    <a:pt x="615" y="2696"/>
                  </a:cubicBezTo>
                  <a:cubicBezTo>
                    <a:pt x="653" y="2709"/>
                    <a:pt x="682" y="2714"/>
                    <a:pt x="703" y="2714"/>
                  </a:cubicBezTo>
                  <a:cubicBezTo>
                    <a:pt x="821" y="2714"/>
                    <a:pt x="703" y="2547"/>
                    <a:pt x="763" y="2498"/>
                  </a:cubicBezTo>
                  <a:lnTo>
                    <a:pt x="763" y="2496"/>
                  </a:lnTo>
                  <a:cubicBezTo>
                    <a:pt x="864" y="2586"/>
                    <a:pt x="1035" y="2575"/>
                    <a:pt x="1081" y="2692"/>
                  </a:cubicBezTo>
                  <a:cubicBezTo>
                    <a:pt x="1055" y="2720"/>
                    <a:pt x="1025" y="2732"/>
                    <a:pt x="995" y="2732"/>
                  </a:cubicBezTo>
                  <a:cubicBezTo>
                    <a:pt x="953" y="2732"/>
                    <a:pt x="912" y="2708"/>
                    <a:pt x="883" y="2667"/>
                  </a:cubicBezTo>
                  <a:lnTo>
                    <a:pt x="883" y="2667"/>
                  </a:lnTo>
                  <a:cubicBezTo>
                    <a:pt x="802" y="2864"/>
                    <a:pt x="1018" y="2735"/>
                    <a:pt x="1064" y="2928"/>
                  </a:cubicBezTo>
                  <a:cubicBezTo>
                    <a:pt x="1066" y="2903"/>
                    <a:pt x="1039" y="2845"/>
                    <a:pt x="1099" y="2829"/>
                  </a:cubicBezTo>
                  <a:cubicBezTo>
                    <a:pt x="1238" y="2951"/>
                    <a:pt x="1305" y="2941"/>
                    <a:pt x="1376" y="2945"/>
                  </a:cubicBezTo>
                  <a:cubicBezTo>
                    <a:pt x="1450" y="2947"/>
                    <a:pt x="1523" y="2966"/>
                    <a:pt x="1712" y="3117"/>
                  </a:cubicBezTo>
                  <a:cubicBezTo>
                    <a:pt x="1797" y="3093"/>
                    <a:pt x="1857" y="3119"/>
                    <a:pt x="1893" y="2986"/>
                  </a:cubicBezTo>
                  <a:cubicBezTo>
                    <a:pt x="1982" y="3113"/>
                    <a:pt x="2001" y="3165"/>
                    <a:pt x="2028" y="3215"/>
                  </a:cubicBezTo>
                  <a:cubicBezTo>
                    <a:pt x="2055" y="3265"/>
                    <a:pt x="2084" y="3319"/>
                    <a:pt x="2238" y="3431"/>
                  </a:cubicBezTo>
                  <a:cubicBezTo>
                    <a:pt x="2234" y="3348"/>
                    <a:pt x="2173" y="3140"/>
                    <a:pt x="2213" y="2972"/>
                  </a:cubicBezTo>
                  <a:lnTo>
                    <a:pt x="2213" y="2972"/>
                  </a:lnTo>
                  <a:cubicBezTo>
                    <a:pt x="2296" y="3055"/>
                    <a:pt x="2371" y="3095"/>
                    <a:pt x="2431" y="3113"/>
                  </a:cubicBezTo>
                  <a:cubicBezTo>
                    <a:pt x="2457" y="3122"/>
                    <a:pt x="2480" y="3125"/>
                    <a:pt x="2501" y="3125"/>
                  </a:cubicBezTo>
                  <a:cubicBezTo>
                    <a:pt x="2520" y="3125"/>
                    <a:pt x="2537" y="3122"/>
                    <a:pt x="2553" y="3119"/>
                  </a:cubicBezTo>
                  <a:cubicBezTo>
                    <a:pt x="2585" y="3111"/>
                    <a:pt x="2610" y="3099"/>
                    <a:pt x="2645" y="3099"/>
                  </a:cubicBezTo>
                  <a:cubicBezTo>
                    <a:pt x="2670" y="3080"/>
                    <a:pt x="2709" y="3076"/>
                    <a:pt x="2776" y="3066"/>
                  </a:cubicBezTo>
                  <a:lnTo>
                    <a:pt x="2776" y="3066"/>
                  </a:lnTo>
                  <a:cubicBezTo>
                    <a:pt x="2769" y="3093"/>
                    <a:pt x="2770" y="3157"/>
                    <a:pt x="2707" y="3180"/>
                  </a:cubicBezTo>
                  <a:cubicBezTo>
                    <a:pt x="2734" y="3221"/>
                    <a:pt x="2758" y="3238"/>
                    <a:pt x="2779" y="3238"/>
                  </a:cubicBezTo>
                  <a:cubicBezTo>
                    <a:pt x="2813" y="3238"/>
                    <a:pt x="2839" y="3196"/>
                    <a:pt x="2853" y="3144"/>
                  </a:cubicBezTo>
                  <a:cubicBezTo>
                    <a:pt x="2880" y="3055"/>
                    <a:pt x="2869" y="2957"/>
                    <a:pt x="2917" y="2903"/>
                  </a:cubicBezTo>
                  <a:cubicBezTo>
                    <a:pt x="2979" y="2933"/>
                    <a:pt x="3040" y="2966"/>
                    <a:pt x="3102" y="2999"/>
                  </a:cubicBezTo>
                  <a:cubicBezTo>
                    <a:pt x="3121" y="2908"/>
                    <a:pt x="3114" y="2791"/>
                    <a:pt x="3102" y="2677"/>
                  </a:cubicBezTo>
                  <a:cubicBezTo>
                    <a:pt x="3092" y="2563"/>
                    <a:pt x="3091" y="2455"/>
                    <a:pt x="3144" y="2343"/>
                  </a:cubicBezTo>
                  <a:lnTo>
                    <a:pt x="3256" y="2372"/>
                  </a:lnTo>
                  <a:cubicBezTo>
                    <a:pt x="3204" y="2276"/>
                    <a:pt x="3150" y="2176"/>
                    <a:pt x="3096" y="2075"/>
                  </a:cubicBezTo>
                  <a:lnTo>
                    <a:pt x="3013" y="1931"/>
                  </a:lnTo>
                  <a:cubicBezTo>
                    <a:pt x="2990" y="1888"/>
                    <a:pt x="2967" y="1846"/>
                    <a:pt x="2946" y="1806"/>
                  </a:cubicBezTo>
                  <a:cubicBezTo>
                    <a:pt x="2905" y="1725"/>
                    <a:pt x="2853" y="1626"/>
                    <a:pt x="2805" y="1545"/>
                  </a:cubicBezTo>
                  <a:cubicBezTo>
                    <a:pt x="2755" y="1470"/>
                    <a:pt x="2701" y="1401"/>
                    <a:pt x="2645" y="1341"/>
                  </a:cubicBezTo>
                  <a:lnTo>
                    <a:pt x="2668" y="1133"/>
                  </a:lnTo>
                  <a:cubicBezTo>
                    <a:pt x="2605" y="1079"/>
                    <a:pt x="2570" y="1057"/>
                    <a:pt x="2551" y="1057"/>
                  </a:cubicBezTo>
                  <a:cubicBezTo>
                    <a:pt x="2475" y="1057"/>
                    <a:pt x="2696" y="1430"/>
                    <a:pt x="2489" y="1430"/>
                  </a:cubicBezTo>
                  <a:cubicBezTo>
                    <a:pt x="2466" y="1430"/>
                    <a:pt x="2436" y="1425"/>
                    <a:pt x="2400" y="1414"/>
                  </a:cubicBezTo>
                  <a:cubicBezTo>
                    <a:pt x="2703" y="1191"/>
                    <a:pt x="2182" y="1279"/>
                    <a:pt x="2186" y="992"/>
                  </a:cubicBezTo>
                  <a:cubicBezTo>
                    <a:pt x="2201" y="956"/>
                    <a:pt x="2218" y="942"/>
                    <a:pt x="2236" y="942"/>
                  </a:cubicBezTo>
                  <a:cubicBezTo>
                    <a:pt x="2285" y="942"/>
                    <a:pt x="2345" y="1036"/>
                    <a:pt x="2399" y="1036"/>
                  </a:cubicBezTo>
                  <a:cubicBezTo>
                    <a:pt x="2421" y="1036"/>
                    <a:pt x="2443" y="1020"/>
                    <a:pt x="2462" y="975"/>
                  </a:cubicBezTo>
                  <a:lnTo>
                    <a:pt x="2462" y="975"/>
                  </a:lnTo>
                  <a:cubicBezTo>
                    <a:pt x="2434" y="981"/>
                    <a:pt x="2412" y="984"/>
                    <a:pt x="2394" y="984"/>
                  </a:cubicBezTo>
                  <a:cubicBezTo>
                    <a:pt x="2286" y="984"/>
                    <a:pt x="2332" y="876"/>
                    <a:pt x="2233" y="801"/>
                  </a:cubicBezTo>
                  <a:cubicBezTo>
                    <a:pt x="2402" y="736"/>
                    <a:pt x="2109" y="552"/>
                    <a:pt x="2325" y="520"/>
                  </a:cubicBezTo>
                  <a:lnTo>
                    <a:pt x="1797" y="292"/>
                  </a:lnTo>
                  <a:cubicBezTo>
                    <a:pt x="1843" y="176"/>
                    <a:pt x="1758" y="72"/>
                    <a:pt x="1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44111" y="1476726"/>
              <a:ext cx="3546" cy="443"/>
            </a:xfrm>
            <a:custGeom>
              <a:avLst/>
              <a:gdLst/>
              <a:ahLst/>
              <a:cxnLst/>
              <a:rect l="l" t="t" r="r" b="b"/>
              <a:pathLst>
                <a:path w="72" h="9" extrusionOk="0">
                  <a:moveTo>
                    <a:pt x="23" y="1"/>
                  </a:moveTo>
                  <a:cubicBezTo>
                    <a:pt x="15" y="1"/>
                    <a:pt x="7" y="1"/>
                    <a:pt x="0" y="2"/>
                  </a:cubicBezTo>
                  <a:cubicBezTo>
                    <a:pt x="16" y="6"/>
                    <a:pt x="33" y="8"/>
                    <a:pt x="52" y="8"/>
                  </a:cubicBezTo>
                  <a:cubicBezTo>
                    <a:pt x="58" y="8"/>
                    <a:pt x="65" y="8"/>
                    <a:pt x="72" y="8"/>
                  </a:cubicBezTo>
                  <a:cubicBezTo>
                    <a:pt x="55" y="3"/>
                    <a:pt x="38" y="1"/>
                    <a:pt x="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790505" y="1382708"/>
              <a:ext cx="5516" cy="4482"/>
            </a:xfrm>
            <a:custGeom>
              <a:avLst/>
              <a:gdLst/>
              <a:ahLst/>
              <a:cxnLst/>
              <a:rect l="l" t="t" r="r" b="b"/>
              <a:pathLst>
                <a:path w="112" h="91" extrusionOk="0">
                  <a:moveTo>
                    <a:pt x="26" y="0"/>
                  </a:moveTo>
                  <a:cubicBezTo>
                    <a:pt x="0" y="0"/>
                    <a:pt x="52" y="35"/>
                    <a:pt x="111" y="91"/>
                  </a:cubicBezTo>
                  <a:cubicBezTo>
                    <a:pt x="94" y="66"/>
                    <a:pt x="72" y="37"/>
                    <a:pt x="42" y="2"/>
                  </a:cubicBezTo>
                  <a:cubicBezTo>
                    <a:pt x="35" y="1"/>
                    <a:pt x="30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26627" y="1463330"/>
              <a:ext cx="246" cy="148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3" y="0"/>
                  </a:moveTo>
                  <a:cubicBezTo>
                    <a:pt x="3" y="0"/>
                    <a:pt x="3" y="0"/>
                    <a:pt x="1" y="2"/>
                  </a:cubicBezTo>
                  <a:lnTo>
                    <a:pt x="4" y="2"/>
                  </a:lnTo>
                  <a:cubicBezTo>
                    <a:pt x="4" y="2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05844" y="1470619"/>
              <a:ext cx="5565" cy="3940"/>
            </a:xfrm>
            <a:custGeom>
              <a:avLst/>
              <a:gdLst/>
              <a:ahLst/>
              <a:cxnLst/>
              <a:rect l="l" t="t" r="r" b="b"/>
              <a:pathLst>
                <a:path w="113" h="80" extrusionOk="0">
                  <a:moveTo>
                    <a:pt x="0" y="1"/>
                  </a:moveTo>
                  <a:lnTo>
                    <a:pt x="72" y="80"/>
                  </a:lnTo>
                  <a:lnTo>
                    <a:pt x="112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70115" y="1335231"/>
              <a:ext cx="3546" cy="2413"/>
            </a:xfrm>
            <a:custGeom>
              <a:avLst/>
              <a:gdLst/>
              <a:ahLst/>
              <a:cxnLst/>
              <a:rect l="l" t="t" r="r" b="b"/>
              <a:pathLst>
                <a:path w="72" h="49" extrusionOk="0">
                  <a:moveTo>
                    <a:pt x="72" y="0"/>
                  </a:moveTo>
                  <a:lnTo>
                    <a:pt x="1" y="49"/>
                  </a:lnTo>
                  <a:cubicBezTo>
                    <a:pt x="30" y="43"/>
                    <a:pt x="55" y="29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5060" y="1212746"/>
              <a:ext cx="1921" cy="2709"/>
            </a:xfrm>
            <a:custGeom>
              <a:avLst/>
              <a:gdLst/>
              <a:ahLst/>
              <a:cxnLst/>
              <a:rect l="l" t="t" r="r" b="b"/>
              <a:pathLst>
                <a:path w="39" h="55" extrusionOk="0">
                  <a:moveTo>
                    <a:pt x="0" y="0"/>
                  </a:moveTo>
                  <a:lnTo>
                    <a:pt x="39" y="54"/>
                  </a:lnTo>
                  <a:cubicBezTo>
                    <a:pt x="37" y="31"/>
                    <a:pt x="19" y="1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90398" y="929756"/>
              <a:ext cx="404195" cy="449554"/>
            </a:xfrm>
            <a:custGeom>
              <a:avLst/>
              <a:gdLst/>
              <a:ahLst/>
              <a:cxnLst/>
              <a:rect l="l" t="t" r="r" b="b"/>
              <a:pathLst>
                <a:path w="8207" h="9128" extrusionOk="0">
                  <a:moveTo>
                    <a:pt x="2348" y="2593"/>
                  </a:moveTo>
                  <a:cubicBezTo>
                    <a:pt x="2343" y="2595"/>
                    <a:pt x="2338" y="2598"/>
                    <a:pt x="2333" y="2602"/>
                  </a:cubicBezTo>
                  <a:cubicBezTo>
                    <a:pt x="2339" y="2599"/>
                    <a:pt x="2344" y="2596"/>
                    <a:pt x="2348" y="2593"/>
                  </a:cubicBezTo>
                  <a:close/>
                  <a:moveTo>
                    <a:pt x="6222" y="6876"/>
                  </a:moveTo>
                  <a:lnTo>
                    <a:pt x="6222" y="6876"/>
                  </a:lnTo>
                  <a:cubicBezTo>
                    <a:pt x="6233" y="6882"/>
                    <a:pt x="6243" y="6888"/>
                    <a:pt x="6254" y="6893"/>
                  </a:cubicBezTo>
                  <a:lnTo>
                    <a:pt x="6254" y="6893"/>
                  </a:lnTo>
                  <a:cubicBezTo>
                    <a:pt x="6243" y="6887"/>
                    <a:pt x="6233" y="6881"/>
                    <a:pt x="6222" y="6876"/>
                  </a:cubicBezTo>
                  <a:close/>
                  <a:moveTo>
                    <a:pt x="83" y="1"/>
                  </a:moveTo>
                  <a:cubicBezTo>
                    <a:pt x="31" y="1"/>
                    <a:pt x="0" y="32"/>
                    <a:pt x="20" y="124"/>
                  </a:cubicBezTo>
                  <a:lnTo>
                    <a:pt x="101" y="126"/>
                  </a:lnTo>
                  <a:cubicBezTo>
                    <a:pt x="346" y="249"/>
                    <a:pt x="137" y="340"/>
                    <a:pt x="239" y="521"/>
                  </a:cubicBezTo>
                  <a:cubicBezTo>
                    <a:pt x="425" y="679"/>
                    <a:pt x="708" y="598"/>
                    <a:pt x="808" y="795"/>
                  </a:cubicBezTo>
                  <a:cubicBezTo>
                    <a:pt x="876" y="857"/>
                    <a:pt x="816" y="895"/>
                    <a:pt x="760" y="913"/>
                  </a:cubicBezTo>
                  <a:cubicBezTo>
                    <a:pt x="893" y="1082"/>
                    <a:pt x="1094" y="997"/>
                    <a:pt x="1213" y="1082"/>
                  </a:cubicBezTo>
                  <a:cubicBezTo>
                    <a:pt x="878" y="1508"/>
                    <a:pt x="1770" y="1441"/>
                    <a:pt x="1751" y="1913"/>
                  </a:cubicBezTo>
                  <a:cubicBezTo>
                    <a:pt x="1921" y="2023"/>
                    <a:pt x="2071" y="2247"/>
                    <a:pt x="2324" y="2349"/>
                  </a:cubicBezTo>
                  <a:cubicBezTo>
                    <a:pt x="2142" y="2353"/>
                    <a:pt x="2456" y="2513"/>
                    <a:pt x="2348" y="2593"/>
                  </a:cubicBezTo>
                  <a:lnTo>
                    <a:pt x="2348" y="2593"/>
                  </a:lnTo>
                  <a:cubicBezTo>
                    <a:pt x="2371" y="2580"/>
                    <a:pt x="2394" y="2574"/>
                    <a:pt x="2415" y="2574"/>
                  </a:cubicBezTo>
                  <a:cubicBezTo>
                    <a:pt x="2603" y="2574"/>
                    <a:pt x="2727" y="3014"/>
                    <a:pt x="2932" y="3014"/>
                  </a:cubicBezTo>
                  <a:cubicBezTo>
                    <a:pt x="2970" y="3014"/>
                    <a:pt x="3011" y="2999"/>
                    <a:pt x="3056" y="2962"/>
                  </a:cubicBezTo>
                  <a:cubicBezTo>
                    <a:pt x="3209" y="3294"/>
                    <a:pt x="3085" y="2952"/>
                    <a:pt x="3288" y="3309"/>
                  </a:cubicBezTo>
                  <a:cubicBezTo>
                    <a:pt x="3279" y="3317"/>
                    <a:pt x="3271" y="3320"/>
                    <a:pt x="3261" y="3320"/>
                  </a:cubicBezTo>
                  <a:cubicBezTo>
                    <a:pt x="3233" y="3320"/>
                    <a:pt x="3203" y="3289"/>
                    <a:pt x="3184" y="3280"/>
                  </a:cubicBezTo>
                  <a:lnTo>
                    <a:pt x="3184" y="3280"/>
                  </a:lnTo>
                  <a:cubicBezTo>
                    <a:pt x="3228" y="3454"/>
                    <a:pt x="3477" y="3330"/>
                    <a:pt x="3427" y="3558"/>
                  </a:cubicBezTo>
                  <a:cubicBezTo>
                    <a:pt x="3486" y="3636"/>
                    <a:pt x="3521" y="3661"/>
                    <a:pt x="3545" y="3661"/>
                  </a:cubicBezTo>
                  <a:cubicBezTo>
                    <a:pt x="3593" y="3661"/>
                    <a:pt x="3606" y="3569"/>
                    <a:pt x="3702" y="3569"/>
                  </a:cubicBezTo>
                  <a:cubicBezTo>
                    <a:pt x="3718" y="3569"/>
                    <a:pt x="3736" y="3571"/>
                    <a:pt x="3756" y="3577"/>
                  </a:cubicBezTo>
                  <a:cubicBezTo>
                    <a:pt x="3943" y="3853"/>
                    <a:pt x="3839" y="3826"/>
                    <a:pt x="3829" y="4078"/>
                  </a:cubicBezTo>
                  <a:cubicBezTo>
                    <a:pt x="3865" y="4054"/>
                    <a:pt x="3896" y="4044"/>
                    <a:pt x="3924" y="4044"/>
                  </a:cubicBezTo>
                  <a:cubicBezTo>
                    <a:pt x="4030" y="4044"/>
                    <a:pt x="4097" y="4185"/>
                    <a:pt x="4242" y="4225"/>
                  </a:cubicBezTo>
                  <a:cubicBezTo>
                    <a:pt x="4225" y="4193"/>
                    <a:pt x="4134" y="4041"/>
                    <a:pt x="4213" y="4041"/>
                  </a:cubicBezTo>
                  <a:cubicBezTo>
                    <a:pt x="4224" y="4041"/>
                    <a:pt x="4240" y="4044"/>
                    <a:pt x="4259" y="4051"/>
                  </a:cubicBezTo>
                  <a:cubicBezTo>
                    <a:pt x="4491" y="4360"/>
                    <a:pt x="4564" y="4192"/>
                    <a:pt x="4844" y="4425"/>
                  </a:cubicBezTo>
                  <a:cubicBezTo>
                    <a:pt x="4832" y="4489"/>
                    <a:pt x="4814" y="4512"/>
                    <a:pt x="4793" y="4512"/>
                  </a:cubicBezTo>
                  <a:cubicBezTo>
                    <a:pt x="4745" y="4512"/>
                    <a:pt x="4684" y="4392"/>
                    <a:pt x="4665" y="4392"/>
                  </a:cubicBezTo>
                  <a:cubicBezTo>
                    <a:pt x="4656" y="4392"/>
                    <a:pt x="4657" y="4423"/>
                    <a:pt x="4676" y="4516"/>
                  </a:cubicBezTo>
                  <a:cubicBezTo>
                    <a:pt x="4461" y="4421"/>
                    <a:pt x="4355" y="4296"/>
                    <a:pt x="4176" y="4296"/>
                  </a:cubicBezTo>
                  <a:cubicBezTo>
                    <a:pt x="4164" y="4296"/>
                    <a:pt x="4151" y="4297"/>
                    <a:pt x="4138" y="4298"/>
                  </a:cubicBezTo>
                  <a:cubicBezTo>
                    <a:pt x="4329" y="4533"/>
                    <a:pt x="4599" y="4788"/>
                    <a:pt x="4884" y="4979"/>
                  </a:cubicBezTo>
                  <a:cubicBezTo>
                    <a:pt x="4922" y="5043"/>
                    <a:pt x="4908" y="5056"/>
                    <a:pt x="4881" y="5056"/>
                  </a:cubicBezTo>
                  <a:cubicBezTo>
                    <a:pt x="4863" y="5056"/>
                    <a:pt x="4840" y="5050"/>
                    <a:pt x="4824" y="5050"/>
                  </a:cubicBezTo>
                  <a:cubicBezTo>
                    <a:pt x="4803" y="5050"/>
                    <a:pt x="4792" y="5060"/>
                    <a:pt x="4819" y="5102"/>
                  </a:cubicBezTo>
                  <a:cubicBezTo>
                    <a:pt x="4952" y="5416"/>
                    <a:pt x="5322" y="5339"/>
                    <a:pt x="5410" y="5605"/>
                  </a:cubicBezTo>
                  <a:lnTo>
                    <a:pt x="5283" y="5640"/>
                  </a:lnTo>
                  <a:cubicBezTo>
                    <a:pt x="5509" y="5663"/>
                    <a:pt x="5619" y="6112"/>
                    <a:pt x="5875" y="6296"/>
                  </a:cubicBezTo>
                  <a:cubicBezTo>
                    <a:pt x="5898" y="6233"/>
                    <a:pt x="5915" y="6189"/>
                    <a:pt x="5962" y="6189"/>
                  </a:cubicBezTo>
                  <a:cubicBezTo>
                    <a:pt x="5965" y="6189"/>
                    <a:pt x="5969" y="6189"/>
                    <a:pt x="5973" y="6190"/>
                  </a:cubicBezTo>
                  <a:cubicBezTo>
                    <a:pt x="5729" y="6373"/>
                    <a:pt x="6363" y="6427"/>
                    <a:pt x="6373" y="6797"/>
                  </a:cubicBezTo>
                  <a:cubicBezTo>
                    <a:pt x="6410" y="6761"/>
                    <a:pt x="6457" y="6746"/>
                    <a:pt x="6507" y="6746"/>
                  </a:cubicBezTo>
                  <a:cubicBezTo>
                    <a:pt x="6646" y="6746"/>
                    <a:pt x="6815" y="6862"/>
                    <a:pt x="6910" y="6963"/>
                  </a:cubicBezTo>
                  <a:cubicBezTo>
                    <a:pt x="6907" y="7048"/>
                    <a:pt x="6831" y="7086"/>
                    <a:pt x="6787" y="7117"/>
                  </a:cubicBezTo>
                  <a:cubicBezTo>
                    <a:pt x="6739" y="6938"/>
                    <a:pt x="6633" y="6929"/>
                    <a:pt x="6511" y="6929"/>
                  </a:cubicBezTo>
                  <a:cubicBezTo>
                    <a:pt x="6495" y="6929"/>
                    <a:pt x="6480" y="6929"/>
                    <a:pt x="6464" y="6929"/>
                  </a:cubicBezTo>
                  <a:cubicBezTo>
                    <a:pt x="6395" y="6929"/>
                    <a:pt x="6322" y="6926"/>
                    <a:pt x="6254" y="6893"/>
                  </a:cubicBezTo>
                  <a:lnTo>
                    <a:pt x="6254" y="6893"/>
                  </a:lnTo>
                  <a:cubicBezTo>
                    <a:pt x="6437" y="7006"/>
                    <a:pt x="6546" y="7301"/>
                    <a:pt x="6752" y="7354"/>
                  </a:cubicBezTo>
                  <a:lnTo>
                    <a:pt x="6587" y="7391"/>
                  </a:lnTo>
                  <a:cubicBezTo>
                    <a:pt x="6729" y="7628"/>
                    <a:pt x="7017" y="7375"/>
                    <a:pt x="7063" y="7699"/>
                  </a:cubicBezTo>
                  <a:lnTo>
                    <a:pt x="6953" y="7744"/>
                  </a:lnTo>
                  <a:cubicBezTo>
                    <a:pt x="7304" y="8208"/>
                    <a:pt x="7500" y="8881"/>
                    <a:pt x="7977" y="9128"/>
                  </a:cubicBezTo>
                  <a:cubicBezTo>
                    <a:pt x="8087" y="9112"/>
                    <a:pt x="8150" y="8791"/>
                    <a:pt x="8206" y="8737"/>
                  </a:cubicBezTo>
                  <a:cubicBezTo>
                    <a:pt x="7981" y="8550"/>
                    <a:pt x="7745" y="8515"/>
                    <a:pt x="7558" y="8386"/>
                  </a:cubicBezTo>
                  <a:lnTo>
                    <a:pt x="7711" y="8282"/>
                  </a:lnTo>
                  <a:lnTo>
                    <a:pt x="7711" y="8282"/>
                  </a:lnTo>
                  <a:cubicBezTo>
                    <a:pt x="7698" y="8285"/>
                    <a:pt x="7685" y="8286"/>
                    <a:pt x="7672" y="8286"/>
                  </a:cubicBezTo>
                  <a:cubicBezTo>
                    <a:pt x="7593" y="8286"/>
                    <a:pt x="7499" y="8240"/>
                    <a:pt x="7438" y="8240"/>
                  </a:cubicBezTo>
                  <a:cubicBezTo>
                    <a:pt x="7399" y="8240"/>
                    <a:pt x="7373" y="8259"/>
                    <a:pt x="7371" y="8318"/>
                  </a:cubicBezTo>
                  <a:cubicBezTo>
                    <a:pt x="7196" y="8229"/>
                    <a:pt x="7433" y="8121"/>
                    <a:pt x="7232" y="8015"/>
                  </a:cubicBezTo>
                  <a:cubicBezTo>
                    <a:pt x="7396" y="7919"/>
                    <a:pt x="7483" y="8006"/>
                    <a:pt x="7614" y="7915"/>
                  </a:cubicBezTo>
                  <a:lnTo>
                    <a:pt x="7437" y="7828"/>
                  </a:lnTo>
                  <a:cubicBezTo>
                    <a:pt x="7529" y="7828"/>
                    <a:pt x="7429" y="7705"/>
                    <a:pt x="7522" y="7705"/>
                  </a:cubicBezTo>
                  <a:cubicBezTo>
                    <a:pt x="7146" y="7578"/>
                    <a:pt x="7329" y="7287"/>
                    <a:pt x="7047" y="7078"/>
                  </a:cubicBezTo>
                  <a:lnTo>
                    <a:pt x="7047" y="7078"/>
                  </a:lnTo>
                  <a:lnTo>
                    <a:pt x="7130" y="7248"/>
                  </a:lnTo>
                  <a:cubicBezTo>
                    <a:pt x="7110" y="7262"/>
                    <a:pt x="7092" y="7268"/>
                    <a:pt x="7075" y="7268"/>
                  </a:cubicBezTo>
                  <a:cubicBezTo>
                    <a:pt x="7018" y="7268"/>
                    <a:pt x="6973" y="7206"/>
                    <a:pt x="6918" y="7171"/>
                  </a:cubicBezTo>
                  <a:cubicBezTo>
                    <a:pt x="6982" y="7011"/>
                    <a:pt x="6936" y="6978"/>
                    <a:pt x="6882" y="6805"/>
                  </a:cubicBezTo>
                  <a:cubicBezTo>
                    <a:pt x="6727" y="6735"/>
                    <a:pt x="6529" y="6782"/>
                    <a:pt x="6409" y="6623"/>
                  </a:cubicBezTo>
                  <a:cubicBezTo>
                    <a:pt x="6590" y="6539"/>
                    <a:pt x="6292" y="6298"/>
                    <a:pt x="6398" y="6166"/>
                  </a:cubicBezTo>
                  <a:lnTo>
                    <a:pt x="6398" y="6166"/>
                  </a:lnTo>
                  <a:cubicBezTo>
                    <a:pt x="6378" y="6176"/>
                    <a:pt x="6359" y="6180"/>
                    <a:pt x="6341" y="6180"/>
                  </a:cubicBezTo>
                  <a:cubicBezTo>
                    <a:pt x="6204" y="6180"/>
                    <a:pt x="6106" y="5950"/>
                    <a:pt x="6019" y="5950"/>
                  </a:cubicBezTo>
                  <a:cubicBezTo>
                    <a:pt x="6012" y="5950"/>
                    <a:pt x="6005" y="5951"/>
                    <a:pt x="5999" y="5954"/>
                  </a:cubicBezTo>
                  <a:cubicBezTo>
                    <a:pt x="5900" y="5895"/>
                    <a:pt x="5825" y="5769"/>
                    <a:pt x="5906" y="5706"/>
                  </a:cubicBezTo>
                  <a:lnTo>
                    <a:pt x="5906" y="5706"/>
                  </a:lnTo>
                  <a:cubicBezTo>
                    <a:pt x="5921" y="5713"/>
                    <a:pt x="5956" y="5727"/>
                    <a:pt x="5983" y="5748"/>
                  </a:cubicBezTo>
                  <a:lnTo>
                    <a:pt x="5921" y="5661"/>
                  </a:lnTo>
                  <a:cubicBezTo>
                    <a:pt x="5939" y="5657"/>
                    <a:pt x="5950" y="5647"/>
                    <a:pt x="5959" y="5647"/>
                  </a:cubicBezTo>
                  <a:cubicBezTo>
                    <a:pt x="5961" y="5647"/>
                    <a:pt x="5964" y="5648"/>
                    <a:pt x="5966" y="5650"/>
                  </a:cubicBezTo>
                  <a:cubicBezTo>
                    <a:pt x="5908" y="5573"/>
                    <a:pt x="5800" y="5659"/>
                    <a:pt x="5796" y="5505"/>
                  </a:cubicBezTo>
                  <a:cubicBezTo>
                    <a:pt x="5805" y="5498"/>
                    <a:pt x="5814" y="5496"/>
                    <a:pt x="5822" y="5496"/>
                  </a:cubicBezTo>
                  <a:cubicBezTo>
                    <a:pt x="5854" y="5496"/>
                    <a:pt x="5888" y="5533"/>
                    <a:pt x="5927" y="5555"/>
                  </a:cubicBezTo>
                  <a:cubicBezTo>
                    <a:pt x="5792" y="5337"/>
                    <a:pt x="5422" y="5395"/>
                    <a:pt x="5420" y="5123"/>
                  </a:cubicBezTo>
                  <a:cubicBezTo>
                    <a:pt x="5415" y="5125"/>
                    <a:pt x="5409" y="5125"/>
                    <a:pt x="5403" y="5125"/>
                  </a:cubicBezTo>
                  <a:cubicBezTo>
                    <a:pt x="5335" y="5125"/>
                    <a:pt x="5229" y="5038"/>
                    <a:pt x="5135" y="5038"/>
                  </a:cubicBezTo>
                  <a:cubicBezTo>
                    <a:pt x="5092" y="5038"/>
                    <a:pt x="5051" y="5057"/>
                    <a:pt x="5017" y="5110"/>
                  </a:cubicBezTo>
                  <a:cubicBezTo>
                    <a:pt x="5021" y="5004"/>
                    <a:pt x="5162" y="4923"/>
                    <a:pt x="5002" y="4778"/>
                  </a:cubicBezTo>
                  <a:cubicBezTo>
                    <a:pt x="4995" y="4779"/>
                    <a:pt x="4988" y="4779"/>
                    <a:pt x="4981" y="4779"/>
                  </a:cubicBezTo>
                  <a:cubicBezTo>
                    <a:pt x="4804" y="4779"/>
                    <a:pt x="4887" y="4557"/>
                    <a:pt x="4707" y="4508"/>
                  </a:cubicBezTo>
                  <a:lnTo>
                    <a:pt x="4707" y="4508"/>
                  </a:lnTo>
                  <a:cubicBezTo>
                    <a:pt x="4772" y="4519"/>
                    <a:pt x="4808" y="4523"/>
                    <a:pt x="4829" y="4523"/>
                  </a:cubicBezTo>
                  <a:cubicBezTo>
                    <a:pt x="4879" y="4523"/>
                    <a:pt x="4838" y="4500"/>
                    <a:pt x="4900" y="4500"/>
                  </a:cubicBezTo>
                  <a:cubicBezTo>
                    <a:pt x="4919" y="4500"/>
                    <a:pt x="4949" y="4502"/>
                    <a:pt x="4994" y="4508"/>
                  </a:cubicBezTo>
                  <a:cubicBezTo>
                    <a:pt x="4950" y="4354"/>
                    <a:pt x="4639" y="4337"/>
                    <a:pt x="4495" y="4129"/>
                  </a:cubicBezTo>
                  <a:cubicBezTo>
                    <a:pt x="4506" y="4084"/>
                    <a:pt x="4545" y="4051"/>
                    <a:pt x="4554" y="4005"/>
                  </a:cubicBezTo>
                  <a:cubicBezTo>
                    <a:pt x="4448" y="3974"/>
                    <a:pt x="4277" y="3984"/>
                    <a:pt x="4317" y="3824"/>
                  </a:cubicBezTo>
                  <a:lnTo>
                    <a:pt x="4317" y="3824"/>
                  </a:lnTo>
                  <a:lnTo>
                    <a:pt x="4238" y="3911"/>
                  </a:lnTo>
                  <a:cubicBezTo>
                    <a:pt x="4165" y="3743"/>
                    <a:pt x="3980" y="3591"/>
                    <a:pt x="3943" y="3369"/>
                  </a:cubicBezTo>
                  <a:lnTo>
                    <a:pt x="3637" y="3363"/>
                  </a:lnTo>
                  <a:cubicBezTo>
                    <a:pt x="3602" y="2993"/>
                    <a:pt x="3184" y="2852"/>
                    <a:pt x="2891" y="2829"/>
                  </a:cubicBezTo>
                  <a:cubicBezTo>
                    <a:pt x="2823" y="2746"/>
                    <a:pt x="2738" y="2605"/>
                    <a:pt x="2773" y="2573"/>
                  </a:cubicBezTo>
                  <a:lnTo>
                    <a:pt x="2773" y="2573"/>
                  </a:lnTo>
                  <a:cubicBezTo>
                    <a:pt x="2800" y="2578"/>
                    <a:pt x="2852" y="2584"/>
                    <a:pt x="2906" y="2600"/>
                  </a:cubicBezTo>
                  <a:cubicBezTo>
                    <a:pt x="2816" y="2496"/>
                    <a:pt x="2765" y="2315"/>
                    <a:pt x="2630" y="2315"/>
                  </a:cubicBezTo>
                  <a:cubicBezTo>
                    <a:pt x="2611" y="2315"/>
                    <a:pt x="2591" y="2318"/>
                    <a:pt x="2569" y="2326"/>
                  </a:cubicBezTo>
                  <a:cubicBezTo>
                    <a:pt x="2420" y="2251"/>
                    <a:pt x="2570" y="2156"/>
                    <a:pt x="2507" y="2050"/>
                  </a:cubicBezTo>
                  <a:cubicBezTo>
                    <a:pt x="2156" y="2002"/>
                    <a:pt x="2000" y="1412"/>
                    <a:pt x="1744" y="1412"/>
                  </a:cubicBezTo>
                  <a:cubicBezTo>
                    <a:pt x="1710" y="1412"/>
                    <a:pt x="1675" y="1422"/>
                    <a:pt x="1637" y="1445"/>
                  </a:cubicBezTo>
                  <a:cubicBezTo>
                    <a:pt x="1728" y="1539"/>
                    <a:pt x="1853" y="1771"/>
                    <a:pt x="2040" y="1940"/>
                  </a:cubicBezTo>
                  <a:cubicBezTo>
                    <a:pt x="2034" y="1939"/>
                    <a:pt x="2028" y="1938"/>
                    <a:pt x="2022" y="1938"/>
                  </a:cubicBezTo>
                  <a:cubicBezTo>
                    <a:pt x="1977" y="1938"/>
                    <a:pt x="1955" y="1976"/>
                    <a:pt x="1922" y="1976"/>
                  </a:cubicBezTo>
                  <a:cubicBezTo>
                    <a:pt x="1910" y="1976"/>
                    <a:pt x="1895" y="1970"/>
                    <a:pt x="1876" y="1954"/>
                  </a:cubicBezTo>
                  <a:cubicBezTo>
                    <a:pt x="1689" y="1786"/>
                    <a:pt x="1693" y="1593"/>
                    <a:pt x="1473" y="1458"/>
                  </a:cubicBezTo>
                  <a:lnTo>
                    <a:pt x="1659" y="1312"/>
                  </a:lnTo>
                  <a:cubicBezTo>
                    <a:pt x="1518" y="839"/>
                    <a:pt x="860" y="947"/>
                    <a:pt x="866" y="471"/>
                  </a:cubicBezTo>
                  <a:lnTo>
                    <a:pt x="866" y="469"/>
                  </a:lnTo>
                  <a:cubicBezTo>
                    <a:pt x="700" y="357"/>
                    <a:pt x="492" y="193"/>
                    <a:pt x="313" y="157"/>
                  </a:cubicBezTo>
                  <a:lnTo>
                    <a:pt x="373" y="122"/>
                  </a:lnTo>
                  <a:cubicBezTo>
                    <a:pt x="313" y="88"/>
                    <a:pt x="16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38985" y="1055294"/>
              <a:ext cx="5073" cy="10786"/>
            </a:xfrm>
            <a:custGeom>
              <a:avLst/>
              <a:gdLst/>
              <a:ahLst/>
              <a:cxnLst/>
              <a:rect l="l" t="t" r="r" b="b"/>
              <a:pathLst>
                <a:path w="103" h="219" extrusionOk="0">
                  <a:moveTo>
                    <a:pt x="59" y="0"/>
                  </a:moveTo>
                  <a:lnTo>
                    <a:pt x="1" y="89"/>
                  </a:lnTo>
                  <a:cubicBezTo>
                    <a:pt x="47" y="116"/>
                    <a:pt x="87" y="153"/>
                    <a:pt x="100" y="206"/>
                  </a:cubicBezTo>
                  <a:lnTo>
                    <a:pt x="100" y="206"/>
                  </a:lnTo>
                  <a:lnTo>
                    <a:pt x="59" y="0"/>
                  </a:lnTo>
                  <a:close/>
                  <a:moveTo>
                    <a:pt x="100" y="206"/>
                  </a:moveTo>
                  <a:lnTo>
                    <a:pt x="103" y="218"/>
                  </a:lnTo>
                  <a:cubicBezTo>
                    <a:pt x="102" y="214"/>
                    <a:pt x="101" y="210"/>
                    <a:pt x="100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33567" y="1057658"/>
              <a:ext cx="5467" cy="3201"/>
            </a:xfrm>
            <a:custGeom>
              <a:avLst/>
              <a:gdLst/>
              <a:ahLst/>
              <a:cxnLst/>
              <a:rect l="l" t="t" r="r" b="b"/>
              <a:pathLst>
                <a:path w="111" h="65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32"/>
                    <a:pt x="57" y="57"/>
                    <a:pt x="93" y="64"/>
                  </a:cubicBezTo>
                  <a:lnTo>
                    <a:pt x="111" y="41"/>
                  </a:lnTo>
                  <a:cubicBezTo>
                    <a:pt x="76" y="22"/>
                    <a:pt x="38" y="1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01479" y="920940"/>
              <a:ext cx="6353" cy="7240"/>
            </a:xfrm>
            <a:custGeom>
              <a:avLst/>
              <a:gdLst/>
              <a:ahLst/>
              <a:cxnLst/>
              <a:rect l="l" t="t" r="r" b="b"/>
              <a:pathLst>
                <a:path w="129" h="147" extrusionOk="0">
                  <a:moveTo>
                    <a:pt x="1" y="0"/>
                  </a:moveTo>
                  <a:cubicBezTo>
                    <a:pt x="14" y="56"/>
                    <a:pt x="76" y="139"/>
                    <a:pt x="128" y="147"/>
                  </a:cubicBezTo>
                  <a:cubicBezTo>
                    <a:pt x="109" y="112"/>
                    <a:pt x="72" y="4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398475" y="922565"/>
              <a:ext cx="3053" cy="4580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0" y="0"/>
                  </a:moveTo>
                  <a:lnTo>
                    <a:pt x="33" y="93"/>
                  </a:lnTo>
                  <a:lnTo>
                    <a:pt x="62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277418" y="722856"/>
              <a:ext cx="117954" cy="203649"/>
            </a:xfrm>
            <a:custGeom>
              <a:avLst/>
              <a:gdLst/>
              <a:ahLst/>
              <a:cxnLst/>
              <a:rect l="l" t="t" r="r" b="b"/>
              <a:pathLst>
                <a:path w="2395" h="4135" extrusionOk="0">
                  <a:moveTo>
                    <a:pt x="468" y="1"/>
                  </a:moveTo>
                  <a:cubicBezTo>
                    <a:pt x="444" y="1"/>
                    <a:pt x="420" y="2"/>
                    <a:pt x="397" y="4"/>
                  </a:cubicBezTo>
                  <a:cubicBezTo>
                    <a:pt x="289" y="18"/>
                    <a:pt x="210" y="43"/>
                    <a:pt x="122" y="108"/>
                  </a:cubicBezTo>
                  <a:lnTo>
                    <a:pt x="64" y="159"/>
                  </a:lnTo>
                  <a:cubicBezTo>
                    <a:pt x="42" y="174"/>
                    <a:pt x="25" y="191"/>
                    <a:pt x="23" y="222"/>
                  </a:cubicBezTo>
                  <a:cubicBezTo>
                    <a:pt x="12" y="276"/>
                    <a:pt x="0" y="330"/>
                    <a:pt x="2" y="394"/>
                  </a:cubicBezTo>
                  <a:cubicBezTo>
                    <a:pt x="8" y="803"/>
                    <a:pt x="191" y="1196"/>
                    <a:pt x="422" y="1537"/>
                  </a:cubicBezTo>
                  <a:cubicBezTo>
                    <a:pt x="370" y="1495"/>
                    <a:pt x="318" y="1450"/>
                    <a:pt x="268" y="1404"/>
                  </a:cubicBezTo>
                  <a:lnTo>
                    <a:pt x="268" y="1404"/>
                  </a:lnTo>
                  <a:cubicBezTo>
                    <a:pt x="457" y="1626"/>
                    <a:pt x="474" y="1782"/>
                    <a:pt x="519" y="1934"/>
                  </a:cubicBezTo>
                  <a:cubicBezTo>
                    <a:pt x="563" y="2085"/>
                    <a:pt x="629" y="2227"/>
                    <a:pt x="906" y="2349"/>
                  </a:cubicBezTo>
                  <a:lnTo>
                    <a:pt x="698" y="2358"/>
                  </a:lnTo>
                  <a:cubicBezTo>
                    <a:pt x="767" y="2592"/>
                    <a:pt x="1178" y="2653"/>
                    <a:pt x="1136" y="2941"/>
                  </a:cubicBezTo>
                  <a:lnTo>
                    <a:pt x="1192" y="2887"/>
                  </a:lnTo>
                  <a:cubicBezTo>
                    <a:pt x="1228" y="2941"/>
                    <a:pt x="1211" y="2977"/>
                    <a:pt x="1249" y="3035"/>
                  </a:cubicBezTo>
                  <a:lnTo>
                    <a:pt x="1265" y="2997"/>
                  </a:lnTo>
                  <a:cubicBezTo>
                    <a:pt x="1431" y="3105"/>
                    <a:pt x="1485" y="3191"/>
                    <a:pt x="1544" y="3355"/>
                  </a:cubicBezTo>
                  <a:cubicBezTo>
                    <a:pt x="1537" y="3363"/>
                    <a:pt x="1530" y="3366"/>
                    <a:pt x="1523" y="3366"/>
                  </a:cubicBezTo>
                  <a:cubicBezTo>
                    <a:pt x="1492" y="3366"/>
                    <a:pt x="1467" y="3299"/>
                    <a:pt x="1429" y="3270"/>
                  </a:cubicBezTo>
                  <a:lnTo>
                    <a:pt x="1429" y="3270"/>
                  </a:lnTo>
                  <a:cubicBezTo>
                    <a:pt x="1425" y="3367"/>
                    <a:pt x="1614" y="3407"/>
                    <a:pt x="1693" y="3511"/>
                  </a:cubicBezTo>
                  <a:cubicBezTo>
                    <a:pt x="1704" y="3564"/>
                    <a:pt x="1689" y="3577"/>
                    <a:pt x="1668" y="3577"/>
                  </a:cubicBezTo>
                  <a:cubicBezTo>
                    <a:pt x="1644" y="3577"/>
                    <a:pt x="1613" y="3561"/>
                    <a:pt x="1595" y="3561"/>
                  </a:cubicBezTo>
                  <a:cubicBezTo>
                    <a:pt x="1594" y="3561"/>
                    <a:pt x="1594" y="3561"/>
                    <a:pt x="1593" y="3562"/>
                  </a:cubicBezTo>
                  <a:cubicBezTo>
                    <a:pt x="1907" y="3830"/>
                    <a:pt x="1872" y="4094"/>
                    <a:pt x="2275" y="4134"/>
                  </a:cubicBezTo>
                  <a:cubicBezTo>
                    <a:pt x="2318" y="4126"/>
                    <a:pt x="2302" y="4055"/>
                    <a:pt x="2335" y="4055"/>
                  </a:cubicBezTo>
                  <a:cubicBezTo>
                    <a:pt x="2346" y="4055"/>
                    <a:pt x="2365" y="4065"/>
                    <a:pt x="2395" y="4090"/>
                  </a:cubicBezTo>
                  <a:cubicBezTo>
                    <a:pt x="2294" y="3837"/>
                    <a:pt x="2073" y="3747"/>
                    <a:pt x="1863" y="3604"/>
                  </a:cubicBezTo>
                  <a:lnTo>
                    <a:pt x="1863" y="3604"/>
                  </a:lnTo>
                  <a:lnTo>
                    <a:pt x="1903" y="3656"/>
                  </a:lnTo>
                  <a:cubicBezTo>
                    <a:pt x="1895" y="3656"/>
                    <a:pt x="1887" y="3656"/>
                    <a:pt x="1880" y="3656"/>
                  </a:cubicBezTo>
                  <a:cubicBezTo>
                    <a:pt x="1578" y="3656"/>
                    <a:pt x="1856" y="3505"/>
                    <a:pt x="1581" y="3334"/>
                  </a:cubicBezTo>
                  <a:lnTo>
                    <a:pt x="1581" y="3334"/>
                  </a:lnTo>
                  <a:cubicBezTo>
                    <a:pt x="1722" y="3338"/>
                    <a:pt x="1799" y="3442"/>
                    <a:pt x="1882" y="3450"/>
                  </a:cubicBezTo>
                  <a:cubicBezTo>
                    <a:pt x="1843" y="3068"/>
                    <a:pt x="1442" y="3135"/>
                    <a:pt x="1550" y="2829"/>
                  </a:cubicBezTo>
                  <a:lnTo>
                    <a:pt x="1550" y="2829"/>
                  </a:lnTo>
                  <a:lnTo>
                    <a:pt x="1569" y="2844"/>
                  </a:lnTo>
                  <a:cubicBezTo>
                    <a:pt x="1568" y="2792"/>
                    <a:pt x="1473" y="2746"/>
                    <a:pt x="1409" y="2694"/>
                  </a:cubicBezTo>
                  <a:lnTo>
                    <a:pt x="1409" y="2694"/>
                  </a:lnTo>
                  <a:cubicBezTo>
                    <a:pt x="1390" y="2729"/>
                    <a:pt x="1415" y="2798"/>
                    <a:pt x="1421" y="2850"/>
                  </a:cubicBezTo>
                  <a:cubicBezTo>
                    <a:pt x="1380" y="2818"/>
                    <a:pt x="1314" y="2812"/>
                    <a:pt x="1255" y="2812"/>
                  </a:cubicBezTo>
                  <a:cubicBezTo>
                    <a:pt x="1225" y="2812"/>
                    <a:pt x="1196" y="2814"/>
                    <a:pt x="1174" y="2814"/>
                  </a:cubicBezTo>
                  <a:cubicBezTo>
                    <a:pt x="1170" y="2814"/>
                    <a:pt x="1166" y="2814"/>
                    <a:pt x="1163" y="2813"/>
                  </a:cubicBezTo>
                  <a:cubicBezTo>
                    <a:pt x="1226" y="2690"/>
                    <a:pt x="1045" y="2736"/>
                    <a:pt x="1026" y="2590"/>
                  </a:cubicBezTo>
                  <a:cubicBezTo>
                    <a:pt x="1043" y="2572"/>
                    <a:pt x="1060" y="2565"/>
                    <a:pt x="1077" y="2565"/>
                  </a:cubicBezTo>
                  <a:cubicBezTo>
                    <a:pt x="1139" y="2565"/>
                    <a:pt x="1202" y="2658"/>
                    <a:pt x="1267" y="2673"/>
                  </a:cubicBezTo>
                  <a:cubicBezTo>
                    <a:pt x="1215" y="2636"/>
                    <a:pt x="1159" y="2599"/>
                    <a:pt x="1107" y="2561"/>
                  </a:cubicBezTo>
                  <a:cubicBezTo>
                    <a:pt x="1022" y="2432"/>
                    <a:pt x="1145" y="2391"/>
                    <a:pt x="1167" y="2308"/>
                  </a:cubicBezTo>
                  <a:cubicBezTo>
                    <a:pt x="1138" y="2292"/>
                    <a:pt x="1120" y="2286"/>
                    <a:pt x="1108" y="2286"/>
                  </a:cubicBezTo>
                  <a:cubicBezTo>
                    <a:pt x="1069" y="2286"/>
                    <a:pt x="1097" y="2351"/>
                    <a:pt x="1034" y="2351"/>
                  </a:cubicBezTo>
                  <a:cubicBezTo>
                    <a:pt x="1020" y="2351"/>
                    <a:pt x="1003" y="2348"/>
                    <a:pt x="979" y="2341"/>
                  </a:cubicBezTo>
                  <a:cubicBezTo>
                    <a:pt x="1006" y="2249"/>
                    <a:pt x="927" y="2060"/>
                    <a:pt x="823" y="1859"/>
                  </a:cubicBezTo>
                  <a:cubicBezTo>
                    <a:pt x="725" y="1674"/>
                    <a:pt x="604" y="1476"/>
                    <a:pt x="498" y="1337"/>
                  </a:cubicBezTo>
                  <a:lnTo>
                    <a:pt x="498" y="1337"/>
                  </a:lnTo>
                  <a:cubicBezTo>
                    <a:pt x="551" y="1386"/>
                    <a:pt x="617" y="1348"/>
                    <a:pt x="642" y="1450"/>
                  </a:cubicBezTo>
                  <a:cubicBezTo>
                    <a:pt x="652" y="1406"/>
                    <a:pt x="528" y="1259"/>
                    <a:pt x="438" y="1259"/>
                  </a:cubicBezTo>
                  <a:cubicBezTo>
                    <a:pt x="280" y="1061"/>
                    <a:pt x="266" y="795"/>
                    <a:pt x="343" y="652"/>
                  </a:cubicBezTo>
                  <a:lnTo>
                    <a:pt x="343" y="652"/>
                  </a:lnTo>
                  <a:cubicBezTo>
                    <a:pt x="312" y="658"/>
                    <a:pt x="278" y="668"/>
                    <a:pt x="249" y="677"/>
                  </a:cubicBezTo>
                  <a:cubicBezTo>
                    <a:pt x="156" y="585"/>
                    <a:pt x="179" y="481"/>
                    <a:pt x="233" y="407"/>
                  </a:cubicBezTo>
                  <a:cubicBezTo>
                    <a:pt x="251" y="392"/>
                    <a:pt x="260" y="371"/>
                    <a:pt x="283" y="363"/>
                  </a:cubicBezTo>
                  <a:cubicBezTo>
                    <a:pt x="309" y="355"/>
                    <a:pt x="332" y="348"/>
                    <a:pt x="353" y="340"/>
                  </a:cubicBezTo>
                  <a:cubicBezTo>
                    <a:pt x="395" y="328"/>
                    <a:pt x="440" y="305"/>
                    <a:pt x="478" y="272"/>
                  </a:cubicBezTo>
                  <a:lnTo>
                    <a:pt x="472" y="270"/>
                  </a:lnTo>
                  <a:cubicBezTo>
                    <a:pt x="499" y="253"/>
                    <a:pt x="499" y="184"/>
                    <a:pt x="530" y="130"/>
                  </a:cubicBezTo>
                  <a:cubicBezTo>
                    <a:pt x="550" y="93"/>
                    <a:pt x="587" y="64"/>
                    <a:pt x="640" y="64"/>
                  </a:cubicBezTo>
                  <a:cubicBezTo>
                    <a:pt x="667" y="64"/>
                    <a:pt x="699" y="72"/>
                    <a:pt x="735" y="91"/>
                  </a:cubicBezTo>
                  <a:cubicBezTo>
                    <a:pt x="688" y="184"/>
                    <a:pt x="604" y="160"/>
                    <a:pt x="646" y="280"/>
                  </a:cubicBezTo>
                  <a:cubicBezTo>
                    <a:pt x="700" y="238"/>
                    <a:pt x="781" y="213"/>
                    <a:pt x="875" y="211"/>
                  </a:cubicBezTo>
                  <a:cubicBezTo>
                    <a:pt x="891" y="247"/>
                    <a:pt x="949" y="280"/>
                    <a:pt x="999" y="315"/>
                  </a:cubicBezTo>
                  <a:cubicBezTo>
                    <a:pt x="1012" y="324"/>
                    <a:pt x="1026" y="328"/>
                    <a:pt x="1039" y="334"/>
                  </a:cubicBezTo>
                  <a:cubicBezTo>
                    <a:pt x="1107" y="363"/>
                    <a:pt x="1153" y="396"/>
                    <a:pt x="1101" y="436"/>
                  </a:cubicBezTo>
                  <a:cubicBezTo>
                    <a:pt x="1122" y="423"/>
                    <a:pt x="1146" y="417"/>
                    <a:pt x="1172" y="417"/>
                  </a:cubicBezTo>
                  <a:cubicBezTo>
                    <a:pt x="1245" y="417"/>
                    <a:pt x="1329" y="461"/>
                    <a:pt x="1392" y="494"/>
                  </a:cubicBezTo>
                  <a:cubicBezTo>
                    <a:pt x="1428" y="511"/>
                    <a:pt x="1458" y="524"/>
                    <a:pt x="1481" y="524"/>
                  </a:cubicBezTo>
                  <a:cubicBezTo>
                    <a:pt x="1514" y="524"/>
                    <a:pt x="1530" y="496"/>
                    <a:pt x="1517" y="409"/>
                  </a:cubicBezTo>
                  <a:cubicBezTo>
                    <a:pt x="1381" y="336"/>
                    <a:pt x="1213" y="249"/>
                    <a:pt x="1051" y="189"/>
                  </a:cubicBezTo>
                  <a:cubicBezTo>
                    <a:pt x="1043" y="186"/>
                    <a:pt x="1033" y="184"/>
                    <a:pt x="1024" y="178"/>
                  </a:cubicBezTo>
                  <a:cubicBezTo>
                    <a:pt x="1008" y="166"/>
                    <a:pt x="941" y="128"/>
                    <a:pt x="891" y="105"/>
                  </a:cubicBezTo>
                  <a:cubicBezTo>
                    <a:pt x="837" y="81"/>
                    <a:pt x="783" y="60"/>
                    <a:pt x="727" y="43"/>
                  </a:cubicBezTo>
                  <a:cubicBezTo>
                    <a:pt x="641" y="16"/>
                    <a:pt x="552" y="1"/>
                    <a:pt x="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51835" y="746989"/>
              <a:ext cx="14282" cy="8914"/>
            </a:xfrm>
            <a:custGeom>
              <a:avLst/>
              <a:gdLst/>
              <a:ahLst/>
              <a:cxnLst/>
              <a:rect l="l" t="t" r="r" b="b"/>
              <a:pathLst>
                <a:path w="290" h="181" extrusionOk="0">
                  <a:moveTo>
                    <a:pt x="126" y="1"/>
                  </a:moveTo>
                  <a:cubicBezTo>
                    <a:pt x="117" y="1"/>
                    <a:pt x="109" y="5"/>
                    <a:pt x="101" y="14"/>
                  </a:cubicBezTo>
                  <a:cubicBezTo>
                    <a:pt x="105" y="37"/>
                    <a:pt x="87" y="72"/>
                    <a:pt x="139" y="91"/>
                  </a:cubicBezTo>
                  <a:cubicBezTo>
                    <a:pt x="91" y="102"/>
                    <a:pt x="45" y="118"/>
                    <a:pt x="1" y="131"/>
                  </a:cubicBezTo>
                  <a:cubicBezTo>
                    <a:pt x="34" y="166"/>
                    <a:pt x="84" y="181"/>
                    <a:pt x="133" y="181"/>
                  </a:cubicBezTo>
                  <a:cubicBezTo>
                    <a:pt x="207" y="181"/>
                    <a:pt x="278" y="148"/>
                    <a:pt x="290" y="102"/>
                  </a:cubicBezTo>
                  <a:cubicBezTo>
                    <a:pt x="225" y="79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366955" y="756494"/>
              <a:ext cx="122337" cy="104016"/>
            </a:xfrm>
            <a:custGeom>
              <a:avLst/>
              <a:gdLst/>
              <a:ahLst/>
              <a:cxnLst/>
              <a:rect l="l" t="t" r="r" b="b"/>
              <a:pathLst>
                <a:path w="2484" h="2112" extrusionOk="0">
                  <a:moveTo>
                    <a:pt x="1899" y="1836"/>
                  </a:moveTo>
                  <a:cubicBezTo>
                    <a:pt x="1900" y="1840"/>
                    <a:pt x="1900" y="1845"/>
                    <a:pt x="1901" y="1849"/>
                  </a:cubicBezTo>
                  <a:cubicBezTo>
                    <a:pt x="1901" y="1845"/>
                    <a:pt x="1900" y="1840"/>
                    <a:pt x="1899" y="1836"/>
                  </a:cubicBezTo>
                  <a:close/>
                  <a:moveTo>
                    <a:pt x="42" y="0"/>
                  </a:moveTo>
                  <a:cubicBezTo>
                    <a:pt x="17" y="0"/>
                    <a:pt x="2" y="23"/>
                    <a:pt x="0" y="87"/>
                  </a:cubicBezTo>
                  <a:cubicBezTo>
                    <a:pt x="0" y="108"/>
                    <a:pt x="122" y="71"/>
                    <a:pt x="178" y="160"/>
                  </a:cubicBezTo>
                  <a:lnTo>
                    <a:pt x="127" y="202"/>
                  </a:lnTo>
                  <a:lnTo>
                    <a:pt x="305" y="322"/>
                  </a:lnTo>
                  <a:lnTo>
                    <a:pt x="205" y="343"/>
                  </a:lnTo>
                  <a:cubicBezTo>
                    <a:pt x="256" y="442"/>
                    <a:pt x="308" y="464"/>
                    <a:pt x="364" y="464"/>
                  </a:cubicBezTo>
                  <a:cubicBezTo>
                    <a:pt x="409" y="464"/>
                    <a:pt x="457" y="449"/>
                    <a:pt x="508" y="449"/>
                  </a:cubicBezTo>
                  <a:cubicBezTo>
                    <a:pt x="574" y="449"/>
                    <a:pt x="645" y="473"/>
                    <a:pt x="725" y="582"/>
                  </a:cubicBezTo>
                  <a:lnTo>
                    <a:pt x="619" y="711"/>
                  </a:lnTo>
                  <a:cubicBezTo>
                    <a:pt x="789" y="877"/>
                    <a:pt x="914" y="916"/>
                    <a:pt x="1003" y="1134"/>
                  </a:cubicBezTo>
                  <a:cubicBezTo>
                    <a:pt x="1003" y="1134"/>
                    <a:pt x="1059" y="1072"/>
                    <a:pt x="1007" y="1070"/>
                  </a:cubicBezTo>
                  <a:cubicBezTo>
                    <a:pt x="983" y="1035"/>
                    <a:pt x="989" y="949"/>
                    <a:pt x="1041" y="929"/>
                  </a:cubicBezTo>
                  <a:lnTo>
                    <a:pt x="1041" y="929"/>
                  </a:lnTo>
                  <a:cubicBezTo>
                    <a:pt x="1392" y="1072"/>
                    <a:pt x="935" y="970"/>
                    <a:pt x="1076" y="1192"/>
                  </a:cubicBezTo>
                  <a:cubicBezTo>
                    <a:pt x="1367" y="1307"/>
                    <a:pt x="1859" y="1613"/>
                    <a:pt x="1899" y="1836"/>
                  </a:cubicBezTo>
                  <a:lnTo>
                    <a:pt x="1899" y="1836"/>
                  </a:lnTo>
                  <a:cubicBezTo>
                    <a:pt x="1892" y="1769"/>
                    <a:pt x="1925" y="1742"/>
                    <a:pt x="1974" y="1742"/>
                  </a:cubicBezTo>
                  <a:cubicBezTo>
                    <a:pt x="2044" y="1742"/>
                    <a:pt x="2146" y="1796"/>
                    <a:pt x="2212" y="1870"/>
                  </a:cubicBezTo>
                  <a:cubicBezTo>
                    <a:pt x="2218" y="1917"/>
                    <a:pt x="2193" y="1928"/>
                    <a:pt x="2160" y="1928"/>
                  </a:cubicBezTo>
                  <a:cubicBezTo>
                    <a:pt x="2133" y="1928"/>
                    <a:pt x="2100" y="1921"/>
                    <a:pt x="2074" y="1921"/>
                  </a:cubicBezTo>
                  <a:cubicBezTo>
                    <a:pt x="2064" y="1921"/>
                    <a:pt x="2055" y="1922"/>
                    <a:pt x="2048" y="1924"/>
                  </a:cubicBezTo>
                  <a:cubicBezTo>
                    <a:pt x="2092" y="1995"/>
                    <a:pt x="2108" y="2073"/>
                    <a:pt x="2181" y="2111"/>
                  </a:cubicBezTo>
                  <a:cubicBezTo>
                    <a:pt x="2176" y="2016"/>
                    <a:pt x="2233" y="1964"/>
                    <a:pt x="2322" y="1964"/>
                  </a:cubicBezTo>
                  <a:cubicBezTo>
                    <a:pt x="2368" y="1964"/>
                    <a:pt x="2424" y="1978"/>
                    <a:pt x="2483" y="2009"/>
                  </a:cubicBezTo>
                  <a:cubicBezTo>
                    <a:pt x="2266" y="1641"/>
                    <a:pt x="1820" y="1645"/>
                    <a:pt x="1529" y="1357"/>
                  </a:cubicBezTo>
                  <a:lnTo>
                    <a:pt x="1529" y="1357"/>
                  </a:lnTo>
                  <a:cubicBezTo>
                    <a:pt x="1533" y="1358"/>
                    <a:pt x="1538" y="1358"/>
                    <a:pt x="1541" y="1358"/>
                  </a:cubicBezTo>
                  <a:cubicBezTo>
                    <a:pt x="1583" y="1358"/>
                    <a:pt x="1603" y="1324"/>
                    <a:pt x="1635" y="1313"/>
                  </a:cubicBezTo>
                  <a:cubicBezTo>
                    <a:pt x="1275" y="1004"/>
                    <a:pt x="814" y="650"/>
                    <a:pt x="729" y="451"/>
                  </a:cubicBezTo>
                  <a:cubicBezTo>
                    <a:pt x="629" y="320"/>
                    <a:pt x="503" y="432"/>
                    <a:pt x="330" y="334"/>
                  </a:cubicBezTo>
                  <a:lnTo>
                    <a:pt x="330" y="181"/>
                  </a:lnTo>
                  <a:cubicBezTo>
                    <a:pt x="240" y="171"/>
                    <a:pt x="108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47478" y="820913"/>
              <a:ext cx="6206" cy="5516"/>
            </a:xfrm>
            <a:custGeom>
              <a:avLst/>
              <a:gdLst/>
              <a:ahLst/>
              <a:cxnLst/>
              <a:rect l="l" t="t" r="r" b="b"/>
              <a:pathLst>
                <a:path w="126" h="112" extrusionOk="0">
                  <a:moveTo>
                    <a:pt x="22" y="1"/>
                  </a:moveTo>
                  <a:cubicBezTo>
                    <a:pt x="14" y="1"/>
                    <a:pt x="7" y="2"/>
                    <a:pt x="0" y="5"/>
                  </a:cubicBezTo>
                  <a:cubicBezTo>
                    <a:pt x="43" y="42"/>
                    <a:pt x="85" y="78"/>
                    <a:pt x="125" y="111"/>
                  </a:cubicBezTo>
                  <a:lnTo>
                    <a:pt x="79" y="24"/>
                  </a:lnTo>
                  <a:cubicBezTo>
                    <a:pt x="56" y="7"/>
                    <a:pt x="38" y="1"/>
                    <a:pt x="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67985" y="1575571"/>
              <a:ext cx="7782" cy="6944"/>
            </a:xfrm>
            <a:custGeom>
              <a:avLst/>
              <a:gdLst/>
              <a:ahLst/>
              <a:cxnLst/>
              <a:rect l="l" t="t" r="r" b="b"/>
              <a:pathLst>
                <a:path w="158" h="141" extrusionOk="0">
                  <a:moveTo>
                    <a:pt x="134" y="0"/>
                  </a:moveTo>
                  <a:lnTo>
                    <a:pt x="1" y="17"/>
                  </a:lnTo>
                  <a:lnTo>
                    <a:pt x="157" y="14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57741" y="1535284"/>
              <a:ext cx="26102" cy="35756"/>
            </a:xfrm>
            <a:custGeom>
              <a:avLst/>
              <a:gdLst/>
              <a:ahLst/>
              <a:cxnLst/>
              <a:rect l="l" t="t" r="r" b="b"/>
              <a:pathLst>
                <a:path w="530" h="726" extrusionOk="0">
                  <a:moveTo>
                    <a:pt x="307" y="1"/>
                  </a:moveTo>
                  <a:cubicBezTo>
                    <a:pt x="53" y="284"/>
                    <a:pt x="64" y="80"/>
                    <a:pt x="1" y="515"/>
                  </a:cubicBezTo>
                  <a:cubicBezTo>
                    <a:pt x="89" y="587"/>
                    <a:pt x="265" y="726"/>
                    <a:pt x="387" y="726"/>
                  </a:cubicBezTo>
                  <a:cubicBezTo>
                    <a:pt x="416" y="726"/>
                    <a:pt x="442" y="718"/>
                    <a:pt x="463" y="699"/>
                  </a:cubicBezTo>
                  <a:cubicBezTo>
                    <a:pt x="408" y="625"/>
                    <a:pt x="221" y="567"/>
                    <a:pt x="197" y="427"/>
                  </a:cubicBezTo>
                  <a:lnTo>
                    <a:pt x="197" y="427"/>
                  </a:lnTo>
                  <a:cubicBezTo>
                    <a:pt x="316" y="431"/>
                    <a:pt x="374" y="564"/>
                    <a:pt x="526" y="564"/>
                  </a:cubicBezTo>
                  <a:cubicBezTo>
                    <a:pt x="527" y="564"/>
                    <a:pt x="528" y="564"/>
                    <a:pt x="529" y="564"/>
                  </a:cubicBezTo>
                  <a:cubicBezTo>
                    <a:pt x="523" y="319"/>
                    <a:pt x="384" y="483"/>
                    <a:pt x="315" y="246"/>
                  </a:cubicBezTo>
                  <a:lnTo>
                    <a:pt x="467" y="182"/>
                  </a:lnTo>
                  <a:lnTo>
                    <a:pt x="465" y="182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58282" y="1537599"/>
              <a:ext cx="8816" cy="2857"/>
            </a:xfrm>
            <a:custGeom>
              <a:avLst/>
              <a:gdLst/>
              <a:ahLst/>
              <a:cxnLst/>
              <a:rect l="l" t="t" r="r" b="b"/>
              <a:pathLst>
                <a:path w="179" h="58" extrusionOk="0">
                  <a:moveTo>
                    <a:pt x="55" y="0"/>
                  </a:moveTo>
                  <a:cubicBezTo>
                    <a:pt x="23" y="0"/>
                    <a:pt x="1" y="12"/>
                    <a:pt x="7" y="58"/>
                  </a:cubicBezTo>
                  <a:cubicBezTo>
                    <a:pt x="71" y="46"/>
                    <a:pt x="136" y="38"/>
                    <a:pt x="179" y="11"/>
                  </a:cubicBezTo>
                  <a:lnTo>
                    <a:pt x="179" y="11"/>
                  </a:lnTo>
                  <a:cubicBezTo>
                    <a:pt x="174" y="12"/>
                    <a:pt x="169" y="13"/>
                    <a:pt x="163" y="13"/>
                  </a:cubicBezTo>
                  <a:cubicBezTo>
                    <a:pt x="130" y="13"/>
                    <a:pt x="87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6167" y="1529030"/>
              <a:ext cx="13938" cy="6008"/>
            </a:xfrm>
            <a:custGeom>
              <a:avLst/>
              <a:gdLst/>
              <a:ahLst/>
              <a:cxnLst/>
              <a:rect l="l" t="t" r="r" b="b"/>
              <a:pathLst>
                <a:path w="283" h="122" extrusionOk="0">
                  <a:moveTo>
                    <a:pt x="1" y="0"/>
                  </a:moveTo>
                  <a:lnTo>
                    <a:pt x="153" y="122"/>
                  </a:lnTo>
                  <a:cubicBezTo>
                    <a:pt x="125" y="53"/>
                    <a:pt x="155" y="39"/>
                    <a:pt x="193" y="39"/>
                  </a:cubicBezTo>
                  <a:cubicBezTo>
                    <a:pt x="220" y="39"/>
                    <a:pt x="250" y="45"/>
                    <a:pt x="268" y="45"/>
                  </a:cubicBezTo>
                  <a:cubicBezTo>
                    <a:pt x="275" y="45"/>
                    <a:pt x="280" y="44"/>
                    <a:pt x="282" y="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36662" y="1505587"/>
              <a:ext cx="3595" cy="2610"/>
            </a:xfrm>
            <a:custGeom>
              <a:avLst/>
              <a:gdLst/>
              <a:ahLst/>
              <a:cxnLst/>
              <a:rect l="l" t="t" r="r" b="b"/>
              <a:pathLst>
                <a:path w="73" h="53" extrusionOk="0">
                  <a:moveTo>
                    <a:pt x="20" y="0"/>
                  </a:moveTo>
                  <a:lnTo>
                    <a:pt x="20" y="0"/>
                  </a:lnTo>
                  <a:cubicBezTo>
                    <a:pt x="1" y="39"/>
                    <a:pt x="35" y="41"/>
                    <a:pt x="72" y="52"/>
                  </a:cubicBezTo>
                  <a:cubicBezTo>
                    <a:pt x="55" y="33"/>
                    <a:pt x="39" y="18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30111" y="1495687"/>
              <a:ext cx="25906" cy="22064"/>
            </a:xfrm>
            <a:custGeom>
              <a:avLst/>
              <a:gdLst/>
              <a:ahLst/>
              <a:cxnLst/>
              <a:rect l="l" t="t" r="r" b="b"/>
              <a:pathLst>
                <a:path w="526" h="448" extrusionOk="0">
                  <a:moveTo>
                    <a:pt x="39" y="1"/>
                  </a:moveTo>
                  <a:lnTo>
                    <a:pt x="39" y="1"/>
                  </a:lnTo>
                  <a:cubicBezTo>
                    <a:pt x="1" y="89"/>
                    <a:pt x="76" y="134"/>
                    <a:pt x="153" y="203"/>
                  </a:cubicBezTo>
                  <a:cubicBezTo>
                    <a:pt x="155" y="197"/>
                    <a:pt x="157" y="193"/>
                    <a:pt x="163" y="188"/>
                  </a:cubicBezTo>
                  <a:cubicBezTo>
                    <a:pt x="171" y="137"/>
                    <a:pt x="216" y="110"/>
                    <a:pt x="263" y="110"/>
                  </a:cubicBezTo>
                  <a:cubicBezTo>
                    <a:pt x="316" y="110"/>
                    <a:pt x="372" y="144"/>
                    <a:pt x="386" y="217"/>
                  </a:cubicBezTo>
                  <a:cubicBezTo>
                    <a:pt x="487" y="327"/>
                    <a:pt x="340" y="388"/>
                    <a:pt x="490" y="448"/>
                  </a:cubicBezTo>
                  <a:lnTo>
                    <a:pt x="525" y="240"/>
                  </a:lnTo>
                  <a:cubicBezTo>
                    <a:pt x="400" y="53"/>
                    <a:pt x="136" y="47"/>
                    <a:pt x="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0208" y="1508148"/>
              <a:ext cx="2709" cy="3250"/>
            </a:xfrm>
            <a:custGeom>
              <a:avLst/>
              <a:gdLst/>
              <a:ahLst/>
              <a:cxnLst/>
              <a:rect l="l" t="t" r="r" b="b"/>
              <a:pathLst>
                <a:path w="55" h="66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20"/>
                    <a:pt x="33" y="41"/>
                    <a:pt x="46" y="66"/>
                  </a:cubicBezTo>
                  <a:cubicBezTo>
                    <a:pt x="54" y="21"/>
                    <a:pt x="29" y="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6462" y="1521888"/>
              <a:ext cx="5812" cy="2610"/>
            </a:xfrm>
            <a:custGeom>
              <a:avLst/>
              <a:gdLst/>
              <a:ahLst/>
              <a:cxnLst/>
              <a:rect l="l" t="t" r="r" b="b"/>
              <a:pathLst>
                <a:path w="118" h="53" extrusionOk="0">
                  <a:moveTo>
                    <a:pt x="0" y="1"/>
                  </a:moveTo>
                  <a:lnTo>
                    <a:pt x="66" y="53"/>
                  </a:lnTo>
                  <a:lnTo>
                    <a:pt x="118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19867" y="1460375"/>
              <a:ext cx="19798" cy="27925"/>
            </a:xfrm>
            <a:custGeom>
              <a:avLst/>
              <a:gdLst/>
              <a:ahLst/>
              <a:cxnLst/>
              <a:rect l="l" t="t" r="r" b="b"/>
              <a:pathLst>
                <a:path w="402" h="567" extrusionOk="0">
                  <a:moveTo>
                    <a:pt x="212" y="1"/>
                  </a:moveTo>
                  <a:cubicBezTo>
                    <a:pt x="116" y="1"/>
                    <a:pt x="32" y="144"/>
                    <a:pt x="0" y="278"/>
                  </a:cubicBezTo>
                  <a:cubicBezTo>
                    <a:pt x="16" y="273"/>
                    <a:pt x="30" y="271"/>
                    <a:pt x="43" y="271"/>
                  </a:cubicBezTo>
                  <a:cubicBezTo>
                    <a:pt x="189" y="271"/>
                    <a:pt x="165" y="567"/>
                    <a:pt x="291" y="567"/>
                  </a:cubicBezTo>
                  <a:cubicBezTo>
                    <a:pt x="298" y="567"/>
                    <a:pt x="306" y="566"/>
                    <a:pt x="315" y="563"/>
                  </a:cubicBezTo>
                  <a:cubicBezTo>
                    <a:pt x="213" y="394"/>
                    <a:pt x="276" y="182"/>
                    <a:pt x="401" y="166"/>
                  </a:cubicBezTo>
                  <a:lnTo>
                    <a:pt x="238" y="4"/>
                  </a:lnTo>
                  <a:cubicBezTo>
                    <a:pt x="229" y="2"/>
                    <a:pt x="220" y="1"/>
                    <a:pt x="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30407" y="1442054"/>
              <a:ext cx="2709" cy="1379"/>
            </a:xfrm>
            <a:custGeom>
              <a:avLst/>
              <a:gdLst/>
              <a:ahLst/>
              <a:cxnLst/>
              <a:rect l="l" t="t" r="r" b="b"/>
              <a:pathLst>
                <a:path w="55" h="2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4"/>
                    <a:pt x="8" y="7"/>
                    <a:pt x="12" y="10"/>
                  </a:cubicBezTo>
                  <a:lnTo>
                    <a:pt x="12" y="10"/>
                  </a:lnTo>
                  <a:cubicBezTo>
                    <a:pt x="8" y="7"/>
                    <a:pt x="4" y="4"/>
                    <a:pt x="0" y="0"/>
                  </a:cubicBezTo>
                  <a:close/>
                  <a:moveTo>
                    <a:pt x="12" y="10"/>
                  </a:moveTo>
                  <a:cubicBezTo>
                    <a:pt x="26" y="20"/>
                    <a:pt x="38" y="28"/>
                    <a:pt x="51" y="28"/>
                  </a:cubicBezTo>
                  <a:cubicBezTo>
                    <a:pt x="52" y="28"/>
                    <a:pt x="53" y="27"/>
                    <a:pt x="54" y="27"/>
                  </a:cubicBezTo>
                  <a:cubicBezTo>
                    <a:pt x="38" y="24"/>
                    <a:pt x="25" y="18"/>
                    <a:pt x="12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91450" y="1403393"/>
              <a:ext cx="38809" cy="53633"/>
            </a:xfrm>
            <a:custGeom>
              <a:avLst/>
              <a:gdLst/>
              <a:ahLst/>
              <a:cxnLst/>
              <a:rect l="l" t="t" r="r" b="b"/>
              <a:pathLst>
                <a:path w="788" h="1089" extrusionOk="0">
                  <a:moveTo>
                    <a:pt x="1" y="1"/>
                  </a:moveTo>
                  <a:lnTo>
                    <a:pt x="427" y="359"/>
                  </a:lnTo>
                  <a:cubicBezTo>
                    <a:pt x="415" y="357"/>
                    <a:pt x="403" y="357"/>
                    <a:pt x="393" y="357"/>
                  </a:cubicBezTo>
                  <a:cubicBezTo>
                    <a:pt x="371" y="357"/>
                    <a:pt x="351" y="359"/>
                    <a:pt x="332" y="359"/>
                  </a:cubicBezTo>
                  <a:cubicBezTo>
                    <a:pt x="297" y="359"/>
                    <a:pt x="263" y="350"/>
                    <a:pt x="221" y="299"/>
                  </a:cubicBezTo>
                  <a:lnTo>
                    <a:pt x="221" y="299"/>
                  </a:lnTo>
                  <a:cubicBezTo>
                    <a:pt x="304" y="512"/>
                    <a:pt x="435" y="479"/>
                    <a:pt x="506" y="652"/>
                  </a:cubicBezTo>
                  <a:cubicBezTo>
                    <a:pt x="485" y="672"/>
                    <a:pt x="467" y="680"/>
                    <a:pt x="450" y="680"/>
                  </a:cubicBezTo>
                  <a:cubicBezTo>
                    <a:pt x="373" y="680"/>
                    <a:pt x="337" y="499"/>
                    <a:pt x="283" y="499"/>
                  </a:cubicBezTo>
                  <a:cubicBezTo>
                    <a:pt x="269" y="499"/>
                    <a:pt x="254" y="511"/>
                    <a:pt x="236" y="540"/>
                  </a:cubicBezTo>
                  <a:cubicBezTo>
                    <a:pt x="302" y="654"/>
                    <a:pt x="402" y="826"/>
                    <a:pt x="601" y="843"/>
                  </a:cubicBezTo>
                  <a:lnTo>
                    <a:pt x="581" y="1088"/>
                  </a:lnTo>
                  <a:lnTo>
                    <a:pt x="739" y="926"/>
                  </a:lnTo>
                  <a:cubicBezTo>
                    <a:pt x="753" y="824"/>
                    <a:pt x="508" y="853"/>
                    <a:pt x="614" y="739"/>
                  </a:cubicBezTo>
                  <a:cubicBezTo>
                    <a:pt x="635" y="720"/>
                    <a:pt x="654" y="713"/>
                    <a:pt x="673" y="713"/>
                  </a:cubicBezTo>
                  <a:cubicBezTo>
                    <a:pt x="716" y="713"/>
                    <a:pt x="754" y="754"/>
                    <a:pt x="788" y="783"/>
                  </a:cubicBezTo>
                  <a:cubicBezTo>
                    <a:pt x="683" y="685"/>
                    <a:pt x="757" y="386"/>
                    <a:pt x="597" y="159"/>
                  </a:cubicBezTo>
                  <a:cubicBezTo>
                    <a:pt x="528" y="56"/>
                    <a:pt x="442" y="35"/>
                    <a:pt x="352" y="35"/>
                  </a:cubicBezTo>
                  <a:cubicBezTo>
                    <a:pt x="290" y="35"/>
                    <a:pt x="226" y="45"/>
                    <a:pt x="165" y="45"/>
                  </a:cubicBezTo>
                  <a:cubicBezTo>
                    <a:pt x="106" y="45"/>
                    <a:pt x="51" y="3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99527" y="1394282"/>
              <a:ext cx="4235" cy="3448"/>
            </a:xfrm>
            <a:custGeom>
              <a:avLst/>
              <a:gdLst/>
              <a:ahLst/>
              <a:cxnLst/>
              <a:rect l="l" t="t" r="r" b="b"/>
              <a:pathLst>
                <a:path w="86" h="70" extrusionOk="0">
                  <a:moveTo>
                    <a:pt x="86" y="1"/>
                  </a:moveTo>
                  <a:lnTo>
                    <a:pt x="1" y="70"/>
                  </a:lnTo>
                  <a:lnTo>
                    <a:pt x="30" y="66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5840" y="1345672"/>
              <a:ext cx="33195" cy="47231"/>
            </a:xfrm>
            <a:custGeom>
              <a:avLst/>
              <a:gdLst/>
              <a:ahLst/>
              <a:cxnLst/>
              <a:rect l="l" t="t" r="r" b="b"/>
              <a:pathLst>
                <a:path w="674" h="959" extrusionOk="0">
                  <a:moveTo>
                    <a:pt x="170" y="0"/>
                  </a:moveTo>
                  <a:cubicBezTo>
                    <a:pt x="174" y="45"/>
                    <a:pt x="128" y="79"/>
                    <a:pt x="182" y="145"/>
                  </a:cubicBezTo>
                  <a:lnTo>
                    <a:pt x="56" y="33"/>
                  </a:lnTo>
                  <a:lnTo>
                    <a:pt x="56" y="33"/>
                  </a:lnTo>
                  <a:cubicBezTo>
                    <a:pt x="0" y="234"/>
                    <a:pt x="29" y="372"/>
                    <a:pt x="214" y="679"/>
                  </a:cubicBezTo>
                  <a:lnTo>
                    <a:pt x="452" y="858"/>
                  </a:lnTo>
                  <a:cubicBezTo>
                    <a:pt x="450" y="891"/>
                    <a:pt x="419" y="924"/>
                    <a:pt x="394" y="959"/>
                  </a:cubicBezTo>
                  <a:cubicBezTo>
                    <a:pt x="432" y="928"/>
                    <a:pt x="536" y="957"/>
                    <a:pt x="567" y="928"/>
                  </a:cubicBezTo>
                  <a:cubicBezTo>
                    <a:pt x="673" y="739"/>
                    <a:pt x="359" y="667"/>
                    <a:pt x="266" y="556"/>
                  </a:cubicBezTo>
                  <a:cubicBezTo>
                    <a:pt x="225" y="406"/>
                    <a:pt x="233" y="373"/>
                    <a:pt x="262" y="373"/>
                  </a:cubicBezTo>
                  <a:cubicBezTo>
                    <a:pt x="286" y="373"/>
                    <a:pt x="323" y="394"/>
                    <a:pt x="361" y="394"/>
                  </a:cubicBezTo>
                  <a:cubicBezTo>
                    <a:pt x="393" y="394"/>
                    <a:pt x="424" y="379"/>
                    <a:pt x="448" y="324"/>
                  </a:cubicBezTo>
                  <a:cubicBezTo>
                    <a:pt x="492" y="419"/>
                    <a:pt x="455" y="442"/>
                    <a:pt x="513" y="575"/>
                  </a:cubicBezTo>
                  <a:cubicBezTo>
                    <a:pt x="588" y="282"/>
                    <a:pt x="282" y="11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83078" y="1392952"/>
              <a:ext cx="4383" cy="6993"/>
            </a:xfrm>
            <a:custGeom>
              <a:avLst/>
              <a:gdLst/>
              <a:ahLst/>
              <a:cxnLst/>
              <a:rect l="l" t="t" r="r" b="b"/>
              <a:pathLst>
                <a:path w="89" h="142" extrusionOk="0">
                  <a:moveTo>
                    <a:pt x="44" y="1"/>
                  </a:moveTo>
                  <a:lnTo>
                    <a:pt x="44" y="1"/>
                  </a:lnTo>
                  <a:cubicBezTo>
                    <a:pt x="41" y="3"/>
                    <a:pt x="39" y="7"/>
                    <a:pt x="37" y="10"/>
                  </a:cubicBezTo>
                  <a:lnTo>
                    <a:pt x="37" y="10"/>
                  </a:lnTo>
                  <a:cubicBezTo>
                    <a:pt x="39" y="7"/>
                    <a:pt x="41" y="4"/>
                    <a:pt x="44" y="1"/>
                  </a:cubicBezTo>
                  <a:close/>
                  <a:moveTo>
                    <a:pt x="37" y="10"/>
                  </a:moveTo>
                  <a:lnTo>
                    <a:pt x="37" y="10"/>
                  </a:lnTo>
                  <a:cubicBezTo>
                    <a:pt x="9" y="52"/>
                    <a:pt x="0" y="97"/>
                    <a:pt x="88" y="141"/>
                  </a:cubicBezTo>
                  <a:cubicBezTo>
                    <a:pt x="37" y="70"/>
                    <a:pt x="27" y="32"/>
                    <a:pt x="37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71996" y="1342224"/>
              <a:ext cx="2265" cy="34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20"/>
                    <a:pt x="18" y="43"/>
                    <a:pt x="45" y="70"/>
                  </a:cubicBezTo>
                  <a:cubicBezTo>
                    <a:pt x="43" y="51"/>
                    <a:pt x="33" y="30"/>
                    <a:pt x="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0620" y="1344736"/>
              <a:ext cx="5565" cy="8767"/>
            </a:xfrm>
            <a:custGeom>
              <a:avLst/>
              <a:gdLst/>
              <a:ahLst/>
              <a:cxnLst/>
              <a:rect l="l" t="t" r="r" b="b"/>
              <a:pathLst>
                <a:path w="113" h="178" extrusionOk="0">
                  <a:moveTo>
                    <a:pt x="45" y="0"/>
                  </a:moveTo>
                  <a:lnTo>
                    <a:pt x="0" y="100"/>
                  </a:lnTo>
                  <a:cubicBezTo>
                    <a:pt x="19" y="117"/>
                    <a:pt x="61" y="178"/>
                    <a:pt x="97" y="178"/>
                  </a:cubicBezTo>
                  <a:cubicBezTo>
                    <a:pt x="102" y="178"/>
                    <a:pt x="107" y="177"/>
                    <a:pt x="112" y="17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-47090" y="1045542"/>
              <a:ext cx="118594" cy="293432"/>
            </a:xfrm>
            <a:custGeom>
              <a:avLst/>
              <a:gdLst/>
              <a:ahLst/>
              <a:cxnLst/>
              <a:rect l="l" t="t" r="r" b="b"/>
              <a:pathLst>
                <a:path w="2408" h="5958" extrusionOk="0">
                  <a:moveTo>
                    <a:pt x="430" y="0"/>
                  </a:moveTo>
                  <a:cubicBezTo>
                    <a:pt x="350" y="0"/>
                    <a:pt x="304" y="46"/>
                    <a:pt x="271" y="96"/>
                  </a:cubicBezTo>
                  <a:cubicBezTo>
                    <a:pt x="234" y="152"/>
                    <a:pt x="203" y="210"/>
                    <a:pt x="146" y="266"/>
                  </a:cubicBezTo>
                  <a:cubicBezTo>
                    <a:pt x="126" y="233"/>
                    <a:pt x="88" y="191"/>
                    <a:pt x="45" y="179"/>
                  </a:cubicBezTo>
                  <a:cubicBezTo>
                    <a:pt x="5" y="306"/>
                    <a:pt x="1" y="492"/>
                    <a:pt x="18" y="669"/>
                  </a:cubicBezTo>
                  <a:cubicBezTo>
                    <a:pt x="36" y="848"/>
                    <a:pt x="63" y="1016"/>
                    <a:pt x="47" y="1136"/>
                  </a:cubicBezTo>
                  <a:cubicBezTo>
                    <a:pt x="61" y="1377"/>
                    <a:pt x="155" y="1571"/>
                    <a:pt x="275" y="1837"/>
                  </a:cubicBezTo>
                  <a:cubicBezTo>
                    <a:pt x="383" y="2269"/>
                    <a:pt x="572" y="2720"/>
                    <a:pt x="772" y="3160"/>
                  </a:cubicBezTo>
                  <a:cubicBezTo>
                    <a:pt x="973" y="3601"/>
                    <a:pt x="1173" y="4049"/>
                    <a:pt x="1347" y="4517"/>
                  </a:cubicBezTo>
                  <a:lnTo>
                    <a:pt x="1572" y="4587"/>
                  </a:lnTo>
                  <a:cubicBezTo>
                    <a:pt x="1511" y="4660"/>
                    <a:pt x="1676" y="4799"/>
                    <a:pt x="1557" y="4816"/>
                  </a:cubicBezTo>
                  <a:cubicBezTo>
                    <a:pt x="1553" y="4758"/>
                    <a:pt x="1513" y="4718"/>
                    <a:pt x="1484" y="4658"/>
                  </a:cubicBezTo>
                  <a:lnTo>
                    <a:pt x="1484" y="4658"/>
                  </a:lnTo>
                  <a:cubicBezTo>
                    <a:pt x="1428" y="4909"/>
                    <a:pt x="1740" y="5167"/>
                    <a:pt x="1802" y="5420"/>
                  </a:cubicBezTo>
                  <a:cubicBezTo>
                    <a:pt x="1815" y="5389"/>
                    <a:pt x="1896" y="5323"/>
                    <a:pt x="1959" y="5323"/>
                  </a:cubicBezTo>
                  <a:cubicBezTo>
                    <a:pt x="1977" y="5323"/>
                    <a:pt x="1993" y="5328"/>
                    <a:pt x="2006" y="5341"/>
                  </a:cubicBezTo>
                  <a:cubicBezTo>
                    <a:pt x="1809" y="5400"/>
                    <a:pt x="2145" y="5609"/>
                    <a:pt x="1964" y="5769"/>
                  </a:cubicBezTo>
                  <a:cubicBezTo>
                    <a:pt x="1984" y="5854"/>
                    <a:pt x="2010" y="5875"/>
                    <a:pt x="2038" y="5875"/>
                  </a:cubicBezTo>
                  <a:cubicBezTo>
                    <a:pt x="2067" y="5875"/>
                    <a:pt x="2099" y="5853"/>
                    <a:pt x="2131" y="5853"/>
                  </a:cubicBezTo>
                  <a:cubicBezTo>
                    <a:pt x="2162" y="5853"/>
                    <a:pt x="2194" y="5874"/>
                    <a:pt x="2224" y="5957"/>
                  </a:cubicBezTo>
                  <a:cubicBezTo>
                    <a:pt x="2347" y="5932"/>
                    <a:pt x="2160" y="5705"/>
                    <a:pt x="2224" y="5626"/>
                  </a:cubicBezTo>
                  <a:lnTo>
                    <a:pt x="2224" y="5626"/>
                  </a:lnTo>
                  <a:cubicBezTo>
                    <a:pt x="2334" y="5656"/>
                    <a:pt x="2307" y="5806"/>
                    <a:pt x="2370" y="5806"/>
                  </a:cubicBezTo>
                  <a:cubicBezTo>
                    <a:pt x="2380" y="5806"/>
                    <a:pt x="2392" y="5802"/>
                    <a:pt x="2407" y="5794"/>
                  </a:cubicBezTo>
                  <a:cubicBezTo>
                    <a:pt x="2264" y="5395"/>
                    <a:pt x="1678" y="4789"/>
                    <a:pt x="1345" y="4213"/>
                  </a:cubicBezTo>
                  <a:lnTo>
                    <a:pt x="1345" y="4213"/>
                  </a:lnTo>
                  <a:lnTo>
                    <a:pt x="1476" y="4240"/>
                  </a:lnTo>
                  <a:cubicBezTo>
                    <a:pt x="1260" y="3964"/>
                    <a:pt x="1038" y="3470"/>
                    <a:pt x="1092" y="3185"/>
                  </a:cubicBezTo>
                  <a:lnTo>
                    <a:pt x="1092" y="3185"/>
                  </a:lnTo>
                  <a:cubicBezTo>
                    <a:pt x="1087" y="3191"/>
                    <a:pt x="1082" y="3193"/>
                    <a:pt x="1077" y="3193"/>
                  </a:cubicBezTo>
                  <a:cubicBezTo>
                    <a:pt x="1014" y="3193"/>
                    <a:pt x="947" y="2816"/>
                    <a:pt x="796" y="2816"/>
                  </a:cubicBezTo>
                  <a:cubicBezTo>
                    <a:pt x="782" y="2816"/>
                    <a:pt x="767" y="2819"/>
                    <a:pt x="751" y="2826"/>
                  </a:cubicBezTo>
                  <a:cubicBezTo>
                    <a:pt x="768" y="2740"/>
                    <a:pt x="751" y="2720"/>
                    <a:pt x="726" y="2607"/>
                  </a:cubicBezTo>
                  <a:lnTo>
                    <a:pt x="643" y="2589"/>
                  </a:lnTo>
                  <a:cubicBezTo>
                    <a:pt x="583" y="2435"/>
                    <a:pt x="701" y="2441"/>
                    <a:pt x="630" y="2267"/>
                  </a:cubicBezTo>
                  <a:lnTo>
                    <a:pt x="630" y="2267"/>
                  </a:lnTo>
                  <a:cubicBezTo>
                    <a:pt x="612" y="2308"/>
                    <a:pt x="593" y="2323"/>
                    <a:pt x="571" y="2323"/>
                  </a:cubicBezTo>
                  <a:cubicBezTo>
                    <a:pt x="524" y="2323"/>
                    <a:pt x="467" y="2254"/>
                    <a:pt x="400" y="2219"/>
                  </a:cubicBezTo>
                  <a:cubicBezTo>
                    <a:pt x="433" y="2003"/>
                    <a:pt x="456" y="1758"/>
                    <a:pt x="500" y="1594"/>
                  </a:cubicBezTo>
                  <a:lnTo>
                    <a:pt x="500" y="1594"/>
                  </a:lnTo>
                  <a:cubicBezTo>
                    <a:pt x="471" y="1608"/>
                    <a:pt x="439" y="1619"/>
                    <a:pt x="414" y="1677"/>
                  </a:cubicBezTo>
                  <a:cubicBezTo>
                    <a:pt x="414" y="1560"/>
                    <a:pt x="323" y="1573"/>
                    <a:pt x="281" y="1537"/>
                  </a:cubicBezTo>
                  <a:cubicBezTo>
                    <a:pt x="257" y="1464"/>
                    <a:pt x="297" y="1446"/>
                    <a:pt x="347" y="1446"/>
                  </a:cubicBezTo>
                  <a:cubicBezTo>
                    <a:pt x="381" y="1446"/>
                    <a:pt x="419" y="1454"/>
                    <a:pt x="446" y="1459"/>
                  </a:cubicBezTo>
                  <a:cubicBezTo>
                    <a:pt x="437" y="1272"/>
                    <a:pt x="163" y="1116"/>
                    <a:pt x="230" y="987"/>
                  </a:cubicBezTo>
                  <a:lnTo>
                    <a:pt x="230" y="987"/>
                  </a:lnTo>
                  <a:cubicBezTo>
                    <a:pt x="196" y="991"/>
                    <a:pt x="163" y="997"/>
                    <a:pt x="128" y="1004"/>
                  </a:cubicBezTo>
                  <a:cubicBezTo>
                    <a:pt x="101" y="889"/>
                    <a:pt x="117" y="794"/>
                    <a:pt x="144" y="713"/>
                  </a:cubicBezTo>
                  <a:cubicBezTo>
                    <a:pt x="169" y="630"/>
                    <a:pt x="201" y="565"/>
                    <a:pt x="223" y="466"/>
                  </a:cubicBezTo>
                  <a:cubicBezTo>
                    <a:pt x="308" y="495"/>
                    <a:pt x="323" y="563"/>
                    <a:pt x="327" y="623"/>
                  </a:cubicBezTo>
                  <a:cubicBezTo>
                    <a:pt x="333" y="686"/>
                    <a:pt x="333" y="763"/>
                    <a:pt x="363" y="817"/>
                  </a:cubicBezTo>
                  <a:cubicBezTo>
                    <a:pt x="390" y="805"/>
                    <a:pt x="408" y="765"/>
                    <a:pt x="444" y="765"/>
                  </a:cubicBezTo>
                  <a:cubicBezTo>
                    <a:pt x="451" y="765"/>
                    <a:pt x="460" y="767"/>
                    <a:pt x="469" y="771"/>
                  </a:cubicBezTo>
                  <a:cubicBezTo>
                    <a:pt x="404" y="667"/>
                    <a:pt x="352" y="474"/>
                    <a:pt x="375" y="349"/>
                  </a:cubicBezTo>
                  <a:lnTo>
                    <a:pt x="375" y="349"/>
                  </a:lnTo>
                  <a:cubicBezTo>
                    <a:pt x="406" y="468"/>
                    <a:pt x="462" y="497"/>
                    <a:pt x="504" y="511"/>
                  </a:cubicBezTo>
                  <a:cubicBezTo>
                    <a:pt x="547" y="520"/>
                    <a:pt x="591" y="517"/>
                    <a:pt x="616" y="526"/>
                  </a:cubicBezTo>
                  <a:cubicBezTo>
                    <a:pt x="591" y="461"/>
                    <a:pt x="551" y="415"/>
                    <a:pt x="508" y="415"/>
                  </a:cubicBezTo>
                  <a:cubicBezTo>
                    <a:pt x="494" y="415"/>
                    <a:pt x="480" y="420"/>
                    <a:pt x="466" y="430"/>
                  </a:cubicBezTo>
                  <a:cubicBezTo>
                    <a:pt x="410" y="308"/>
                    <a:pt x="523" y="306"/>
                    <a:pt x="568" y="254"/>
                  </a:cubicBezTo>
                  <a:cubicBezTo>
                    <a:pt x="491" y="210"/>
                    <a:pt x="477" y="181"/>
                    <a:pt x="477" y="141"/>
                  </a:cubicBezTo>
                  <a:cubicBezTo>
                    <a:pt x="477" y="100"/>
                    <a:pt x="496" y="60"/>
                    <a:pt x="458" y="2"/>
                  </a:cubicBezTo>
                  <a:cubicBezTo>
                    <a:pt x="448" y="1"/>
                    <a:pt x="43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-23992" y="1083416"/>
              <a:ext cx="2512" cy="3842"/>
            </a:xfrm>
            <a:custGeom>
              <a:avLst/>
              <a:gdLst/>
              <a:ahLst/>
              <a:cxnLst/>
              <a:rect l="l" t="t" r="r" b="b"/>
              <a:pathLst>
                <a:path w="51" h="78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35"/>
                    <a:pt x="37" y="58"/>
                    <a:pt x="51" y="77"/>
                  </a:cubicBezTo>
                  <a:cubicBezTo>
                    <a:pt x="45" y="60"/>
                    <a:pt x="37" y="43"/>
                    <a:pt x="49" y="33"/>
                  </a:cubicBezTo>
                  <a:cubicBezTo>
                    <a:pt x="29" y="18"/>
                    <a:pt x="14" y="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-16752" y="1071448"/>
              <a:ext cx="887" cy="1083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8" y="21"/>
                  </a:lnTo>
                  <a:cubicBezTo>
                    <a:pt x="17" y="10"/>
                    <a:pt x="12" y="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-44972" y="1099373"/>
              <a:ext cx="246" cy="3644"/>
            </a:xfrm>
            <a:custGeom>
              <a:avLst/>
              <a:gdLst/>
              <a:ahLst/>
              <a:cxnLst/>
              <a:rect l="l" t="t" r="r" b="b"/>
              <a:pathLst>
                <a:path w="5" h="74" extrusionOk="0">
                  <a:moveTo>
                    <a:pt x="0" y="0"/>
                  </a:moveTo>
                  <a:lnTo>
                    <a:pt x="0" y="73"/>
                  </a:lnTo>
                  <a:cubicBezTo>
                    <a:pt x="4" y="64"/>
                    <a:pt x="4" y="52"/>
                    <a:pt x="4" y="43"/>
                  </a:cubicBezTo>
                  <a:cubicBezTo>
                    <a:pt x="2" y="27"/>
                    <a:pt x="2" y="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-22465" y="1116167"/>
              <a:ext cx="3546" cy="7929"/>
            </a:xfrm>
            <a:custGeom>
              <a:avLst/>
              <a:gdLst/>
              <a:ahLst/>
              <a:cxnLst/>
              <a:rect l="l" t="t" r="r" b="b"/>
              <a:pathLst>
                <a:path w="72" h="161" extrusionOk="0">
                  <a:moveTo>
                    <a:pt x="66" y="0"/>
                  </a:moveTo>
                  <a:lnTo>
                    <a:pt x="66" y="0"/>
                  </a:lnTo>
                  <a:cubicBezTo>
                    <a:pt x="39" y="35"/>
                    <a:pt x="18" y="93"/>
                    <a:pt x="0" y="160"/>
                  </a:cubicBezTo>
                  <a:cubicBezTo>
                    <a:pt x="41" y="145"/>
                    <a:pt x="72" y="13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41" y="1184526"/>
              <a:ext cx="4974" cy="4235"/>
            </a:xfrm>
            <a:custGeom>
              <a:avLst/>
              <a:gdLst/>
              <a:ahLst/>
              <a:cxnLst/>
              <a:rect l="l" t="t" r="r" b="b"/>
              <a:pathLst>
                <a:path w="101" h="86" extrusionOk="0">
                  <a:moveTo>
                    <a:pt x="35" y="0"/>
                  </a:moveTo>
                  <a:cubicBezTo>
                    <a:pt x="20" y="0"/>
                    <a:pt x="8" y="17"/>
                    <a:pt x="0" y="55"/>
                  </a:cubicBezTo>
                  <a:cubicBezTo>
                    <a:pt x="18" y="74"/>
                    <a:pt x="31" y="76"/>
                    <a:pt x="45" y="76"/>
                  </a:cubicBezTo>
                  <a:cubicBezTo>
                    <a:pt x="51" y="76"/>
                    <a:pt x="56" y="76"/>
                    <a:pt x="62" y="76"/>
                  </a:cubicBezTo>
                  <a:cubicBezTo>
                    <a:pt x="73" y="76"/>
                    <a:pt x="85" y="77"/>
                    <a:pt x="100" y="85"/>
                  </a:cubicBezTo>
                  <a:cubicBezTo>
                    <a:pt x="79" y="31"/>
                    <a:pt x="55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-20495" y="1074304"/>
              <a:ext cx="1379" cy="5811"/>
            </a:xfrm>
            <a:custGeom>
              <a:avLst/>
              <a:gdLst/>
              <a:ahLst/>
              <a:cxnLst/>
              <a:rect l="l" t="t" r="r" b="b"/>
              <a:pathLst>
                <a:path w="28" h="118" extrusionOk="0">
                  <a:moveTo>
                    <a:pt x="28" y="0"/>
                  </a:moveTo>
                  <a:lnTo>
                    <a:pt x="28" y="0"/>
                  </a:lnTo>
                  <a:cubicBezTo>
                    <a:pt x="9" y="35"/>
                    <a:pt x="3" y="75"/>
                    <a:pt x="1" y="118"/>
                  </a:cubicBezTo>
                  <a:lnTo>
                    <a:pt x="3" y="118"/>
                  </a:lnTo>
                  <a:cubicBezTo>
                    <a:pt x="7" y="91"/>
                    <a:pt x="12" y="66"/>
                    <a:pt x="24" y="44"/>
                  </a:cubicBezTo>
                  <a:cubicBezTo>
                    <a:pt x="24" y="29"/>
                    <a:pt x="26" y="16"/>
                    <a:pt x="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-13157" y="1051502"/>
              <a:ext cx="129183" cy="133467"/>
            </a:xfrm>
            <a:custGeom>
              <a:avLst/>
              <a:gdLst/>
              <a:ahLst/>
              <a:cxnLst/>
              <a:rect l="l" t="t" r="r" b="b"/>
              <a:pathLst>
                <a:path w="2623" h="2710" extrusionOk="0">
                  <a:moveTo>
                    <a:pt x="37" y="0"/>
                  </a:moveTo>
                  <a:cubicBezTo>
                    <a:pt x="42" y="73"/>
                    <a:pt x="121" y="200"/>
                    <a:pt x="41" y="200"/>
                  </a:cubicBezTo>
                  <a:cubicBezTo>
                    <a:pt x="31" y="200"/>
                    <a:pt x="17" y="198"/>
                    <a:pt x="0" y="193"/>
                  </a:cubicBezTo>
                  <a:lnTo>
                    <a:pt x="0" y="193"/>
                  </a:lnTo>
                  <a:cubicBezTo>
                    <a:pt x="60" y="228"/>
                    <a:pt x="45" y="313"/>
                    <a:pt x="50" y="392"/>
                  </a:cubicBezTo>
                  <a:cubicBezTo>
                    <a:pt x="70" y="384"/>
                    <a:pt x="89" y="382"/>
                    <a:pt x="107" y="382"/>
                  </a:cubicBezTo>
                  <a:cubicBezTo>
                    <a:pt x="177" y="382"/>
                    <a:pt x="235" y="425"/>
                    <a:pt x="298" y="425"/>
                  </a:cubicBezTo>
                  <a:cubicBezTo>
                    <a:pt x="313" y="425"/>
                    <a:pt x="328" y="423"/>
                    <a:pt x="343" y="417"/>
                  </a:cubicBezTo>
                  <a:cubicBezTo>
                    <a:pt x="368" y="479"/>
                    <a:pt x="360" y="487"/>
                    <a:pt x="349" y="487"/>
                  </a:cubicBezTo>
                  <a:cubicBezTo>
                    <a:pt x="345" y="487"/>
                    <a:pt x="341" y="486"/>
                    <a:pt x="337" y="486"/>
                  </a:cubicBezTo>
                  <a:cubicBezTo>
                    <a:pt x="326" y="486"/>
                    <a:pt x="319" y="494"/>
                    <a:pt x="342" y="554"/>
                  </a:cubicBezTo>
                  <a:cubicBezTo>
                    <a:pt x="354" y="553"/>
                    <a:pt x="367" y="552"/>
                    <a:pt x="380" y="552"/>
                  </a:cubicBezTo>
                  <a:cubicBezTo>
                    <a:pt x="410" y="552"/>
                    <a:pt x="441" y="554"/>
                    <a:pt x="473" y="556"/>
                  </a:cubicBezTo>
                  <a:cubicBezTo>
                    <a:pt x="544" y="640"/>
                    <a:pt x="363" y="575"/>
                    <a:pt x="475" y="693"/>
                  </a:cubicBezTo>
                  <a:cubicBezTo>
                    <a:pt x="482" y="683"/>
                    <a:pt x="496" y="678"/>
                    <a:pt x="513" y="678"/>
                  </a:cubicBezTo>
                  <a:cubicBezTo>
                    <a:pt x="566" y="678"/>
                    <a:pt x="654" y="721"/>
                    <a:pt x="723" y="800"/>
                  </a:cubicBezTo>
                  <a:lnTo>
                    <a:pt x="681" y="799"/>
                  </a:lnTo>
                  <a:lnTo>
                    <a:pt x="681" y="799"/>
                  </a:lnTo>
                  <a:cubicBezTo>
                    <a:pt x="742" y="827"/>
                    <a:pt x="798" y="901"/>
                    <a:pt x="841" y="901"/>
                  </a:cubicBezTo>
                  <a:cubicBezTo>
                    <a:pt x="863" y="901"/>
                    <a:pt x="881" y="883"/>
                    <a:pt x="895" y="833"/>
                  </a:cubicBezTo>
                  <a:cubicBezTo>
                    <a:pt x="901" y="903"/>
                    <a:pt x="901" y="974"/>
                    <a:pt x="903" y="1041"/>
                  </a:cubicBezTo>
                  <a:lnTo>
                    <a:pt x="943" y="949"/>
                  </a:lnTo>
                  <a:cubicBezTo>
                    <a:pt x="1126" y="1203"/>
                    <a:pt x="1039" y="1450"/>
                    <a:pt x="1361" y="1664"/>
                  </a:cubicBezTo>
                  <a:cubicBezTo>
                    <a:pt x="1343" y="1618"/>
                    <a:pt x="1356" y="1602"/>
                    <a:pt x="1380" y="1602"/>
                  </a:cubicBezTo>
                  <a:cubicBezTo>
                    <a:pt x="1403" y="1602"/>
                    <a:pt x="1436" y="1617"/>
                    <a:pt x="1458" y="1631"/>
                  </a:cubicBezTo>
                  <a:cubicBezTo>
                    <a:pt x="1404" y="1456"/>
                    <a:pt x="1280" y="1524"/>
                    <a:pt x="1178" y="1416"/>
                  </a:cubicBezTo>
                  <a:cubicBezTo>
                    <a:pt x="1219" y="1339"/>
                    <a:pt x="1417" y="1426"/>
                    <a:pt x="1407" y="1320"/>
                  </a:cubicBezTo>
                  <a:lnTo>
                    <a:pt x="1407" y="1320"/>
                  </a:lnTo>
                  <a:cubicBezTo>
                    <a:pt x="1479" y="1517"/>
                    <a:pt x="1643" y="1584"/>
                    <a:pt x="1535" y="1795"/>
                  </a:cubicBezTo>
                  <a:cubicBezTo>
                    <a:pt x="1674" y="2002"/>
                    <a:pt x="1820" y="2000"/>
                    <a:pt x="1930" y="2241"/>
                  </a:cubicBezTo>
                  <a:lnTo>
                    <a:pt x="1897" y="2258"/>
                  </a:lnTo>
                  <a:cubicBezTo>
                    <a:pt x="1913" y="2252"/>
                    <a:pt x="1926" y="2249"/>
                    <a:pt x="1937" y="2249"/>
                  </a:cubicBezTo>
                  <a:cubicBezTo>
                    <a:pt x="2036" y="2249"/>
                    <a:pt x="1989" y="2473"/>
                    <a:pt x="2204" y="2520"/>
                  </a:cubicBezTo>
                  <a:lnTo>
                    <a:pt x="2154" y="2389"/>
                  </a:lnTo>
                  <a:cubicBezTo>
                    <a:pt x="2166" y="2382"/>
                    <a:pt x="2177" y="2378"/>
                    <a:pt x="2188" y="2378"/>
                  </a:cubicBezTo>
                  <a:cubicBezTo>
                    <a:pt x="2227" y="2378"/>
                    <a:pt x="2262" y="2421"/>
                    <a:pt x="2312" y="2474"/>
                  </a:cubicBezTo>
                  <a:cubicBezTo>
                    <a:pt x="2285" y="2480"/>
                    <a:pt x="2285" y="2480"/>
                    <a:pt x="2277" y="2524"/>
                  </a:cubicBezTo>
                  <a:cubicBezTo>
                    <a:pt x="2288" y="2519"/>
                    <a:pt x="2299" y="2517"/>
                    <a:pt x="2311" y="2517"/>
                  </a:cubicBezTo>
                  <a:cubicBezTo>
                    <a:pt x="2422" y="2517"/>
                    <a:pt x="2579" y="2701"/>
                    <a:pt x="2622" y="2709"/>
                  </a:cubicBezTo>
                  <a:cubicBezTo>
                    <a:pt x="2568" y="2597"/>
                    <a:pt x="2401" y="2534"/>
                    <a:pt x="2293" y="2437"/>
                  </a:cubicBezTo>
                  <a:lnTo>
                    <a:pt x="2293" y="2437"/>
                  </a:lnTo>
                  <a:cubicBezTo>
                    <a:pt x="2303" y="2439"/>
                    <a:pt x="2313" y="2440"/>
                    <a:pt x="2323" y="2440"/>
                  </a:cubicBezTo>
                  <a:cubicBezTo>
                    <a:pt x="2364" y="2440"/>
                    <a:pt x="2399" y="2426"/>
                    <a:pt x="2430" y="2426"/>
                  </a:cubicBezTo>
                  <a:cubicBezTo>
                    <a:pt x="2460" y="2426"/>
                    <a:pt x="2486" y="2439"/>
                    <a:pt x="2511" y="2488"/>
                  </a:cubicBezTo>
                  <a:lnTo>
                    <a:pt x="2511" y="2486"/>
                  </a:lnTo>
                  <a:cubicBezTo>
                    <a:pt x="2501" y="2256"/>
                    <a:pt x="2273" y="2085"/>
                    <a:pt x="2154" y="1884"/>
                  </a:cubicBezTo>
                  <a:cubicBezTo>
                    <a:pt x="2064" y="1799"/>
                    <a:pt x="2007" y="1774"/>
                    <a:pt x="1964" y="1774"/>
                  </a:cubicBezTo>
                  <a:cubicBezTo>
                    <a:pt x="1902" y="1774"/>
                    <a:pt x="1871" y="1827"/>
                    <a:pt x="1819" y="1827"/>
                  </a:cubicBezTo>
                  <a:cubicBezTo>
                    <a:pt x="1783" y="1827"/>
                    <a:pt x="1737" y="1800"/>
                    <a:pt x="1662" y="1711"/>
                  </a:cubicBezTo>
                  <a:lnTo>
                    <a:pt x="1890" y="1597"/>
                  </a:lnTo>
                  <a:cubicBezTo>
                    <a:pt x="1635" y="1292"/>
                    <a:pt x="1277" y="793"/>
                    <a:pt x="910" y="727"/>
                  </a:cubicBezTo>
                  <a:cubicBezTo>
                    <a:pt x="907" y="692"/>
                    <a:pt x="887" y="631"/>
                    <a:pt x="927" y="631"/>
                  </a:cubicBezTo>
                  <a:cubicBezTo>
                    <a:pt x="937" y="631"/>
                    <a:pt x="951" y="635"/>
                    <a:pt x="970" y="644"/>
                  </a:cubicBezTo>
                  <a:cubicBezTo>
                    <a:pt x="928" y="605"/>
                    <a:pt x="891" y="591"/>
                    <a:pt x="858" y="591"/>
                  </a:cubicBezTo>
                  <a:cubicBezTo>
                    <a:pt x="811" y="591"/>
                    <a:pt x="769" y="618"/>
                    <a:pt x="729" y="640"/>
                  </a:cubicBezTo>
                  <a:cubicBezTo>
                    <a:pt x="700" y="656"/>
                    <a:pt x="672" y="669"/>
                    <a:pt x="641" y="669"/>
                  </a:cubicBezTo>
                  <a:cubicBezTo>
                    <a:pt x="598" y="669"/>
                    <a:pt x="551" y="643"/>
                    <a:pt x="492" y="561"/>
                  </a:cubicBezTo>
                  <a:lnTo>
                    <a:pt x="492" y="561"/>
                  </a:lnTo>
                  <a:cubicBezTo>
                    <a:pt x="516" y="565"/>
                    <a:pt x="535" y="567"/>
                    <a:pt x="552" y="567"/>
                  </a:cubicBezTo>
                  <a:cubicBezTo>
                    <a:pt x="635" y="567"/>
                    <a:pt x="634" y="524"/>
                    <a:pt x="610" y="463"/>
                  </a:cubicBezTo>
                  <a:cubicBezTo>
                    <a:pt x="583" y="392"/>
                    <a:pt x="525" y="297"/>
                    <a:pt x="588" y="251"/>
                  </a:cubicBezTo>
                  <a:lnTo>
                    <a:pt x="588" y="251"/>
                  </a:lnTo>
                  <a:lnTo>
                    <a:pt x="638" y="270"/>
                  </a:lnTo>
                  <a:cubicBezTo>
                    <a:pt x="542" y="199"/>
                    <a:pt x="419" y="135"/>
                    <a:pt x="309" y="97"/>
                  </a:cubicBezTo>
                  <a:cubicBezTo>
                    <a:pt x="199" y="54"/>
                    <a:pt x="102" y="31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6442" y="1090212"/>
              <a:ext cx="3940" cy="640"/>
            </a:xfrm>
            <a:custGeom>
              <a:avLst/>
              <a:gdLst/>
              <a:ahLst/>
              <a:cxnLst/>
              <a:rect l="l" t="t" r="r" b="b"/>
              <a:pathLst>
                <a:path w="80" h="13" extrusionOk="0">
                  <a:moveTo>
                    <a:pt x="36" y="1"/>
                  </a:moveTo>
                  <a:cubicBezTo>
                    <a:pt x="24" y="1"/>
                    <a:pt x="12" y="4"/>
                    <a:pt x="1" y="11"/>
                  </a:cubicBezTo>
                  <a:lnTo>
                    <a:pt x="80" y="13"/>
                  </a:lnTo>
                  <a:cubicBezTo>
                    <a:pt x="66" y="5"/>
                    <a:pt x="51" y="1"/>
                    <a:pt x="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02679" y="1201123"/>
              <a:ext cx="100913" cy="98697"/>
            </a:xfrm>
            <a:custGeom>
              <a:avLst/>
              <a:gdLst/>
              <a:ahLst/>
              <a:cxnLst/>
              <a:rect l="l" t="t" r="r" b="b"/>
              <a:pathLst>
                <a:path w="2049" h="2004" extrusionOk="0">
                  <a:moveTo>
                    <a:pt x="0" y="1"/>
                  </a:moveTo>
                  <a:lnTo>
                    <a:pt x="0" y="1"/>
                  </a:lnTo>
                  <a:cubicBezTo>
                    <a:pt x="70" y="371"/>
                    <a:pt x="272" y="163"/>
                    <a:pt x="382" y="568"/>
                  </a:cubicBezTo>
                  <a:lnTo>
                    <a:pt x="656" y="510"/>
                  </a:lnTo>
                  <a:lnTo>
                    <a:pt x="656" y="510"/>
                  </a:lnTo>
                  <a:cubicBezTo>
                    <a:pt x="723" y="658"/>
                    <a:pt x="546" y="533"/>
                    <a:pt x="587" y="687"/>
                  </a:cubicBezTo>
                  <a:cubicBezTo>
                    <a:pt x="605" y="698"/>
                    <a:pt x="620" y="702"/>
                    <a:pt x="632" y="702"/>
                  </a:cubicBezTo>
                  <a:cubicBezTo>
                    <a:pt x="715" y="702"/>
                    <a:pt x="657" y="489"/>
                    <a:pt x="773" y="489"/>
                  </a:cubicBezTo>
                  <a:cubicBezTo>
                    <a:pt x="786" y="489"/>
                    <a:pt x="800" y="491"/>
                    <a:pt x="816" y="496"/>
                  </a:cubicBezTo>
                  <a:cubicBezTo>
                    <a:pt x="814" y="618"/>
                    <a:pt x="1007" y="682"/>
                    <a:pt x="1047" y="736"/>
                  </a:cubicBezTo>
                  <a:cubicBezTo>
                    <a:pt x="1040" y="734"/>
                    <a:pt x="1032" y="733"/>
                    <a:pt x="1024" y="733"/>
                  </a:cubicBezTo>
                  <a:cubicBezTo>
                    <a:pt x="929" y="733"/>
                    <a:pt x="834" y="843"/>
                    <a:pt x="824" y="884"/>
                  </a:cubicBezTo>
                  <a:cubicBezTo>
                    <a:pt x="897" y="909"/>
                    <a:pt x="905" y="1071"/>
                    <a:pt x="961" y="1162"/>
                  </a:cubicBezTo>
                  <a:cubicBezTo>
                    <a:pt x="945" y="1089"/>
                    <a:pt x="949" y="1066"/>
                    <a:pt x="964" y="1066"/>
                  </a:cubicBezTo>
                  <a:cubicBezTo>
                    <a:pt x="991" y="1066"/>
                    <a:pt x="1050" y="1141"/>
                    <a:pt x="1080" y="1141"/>
                  </a:cubicBezTo>
                  <a:cubicBezTo>
                    <a:pt x="1097" y="1141"/>
                    <a:pt x="1105" y="1120"/>
                    <a:pt x="1096" y="1054"/>
                  </a:cubicBezTo>
                  <a:cubicBezTo>
                    <a:pt x="1105" y="1050"/>
                    <a:pt x="1115" y="1048"/>
                    <a:pt x="1126" y="1048"/>
                  </a:cubicBezTo>
                  <a:cubicBezTo>
                    <a:pt x="1224" y="1048"/>
                    <a:pt x="1384" y="1192"/>
                    <a:pt x="1377" y="1304"/>
                  </a:cubicBezTo>
                  <a:cubicBezTo>
                    <a:pt x="1367" y="1309"/>
                    <a:pt x="1357" y="1312"/>
                    <a:pt x="1348" y="1312"/>
                  </a:cubicBezTo>
                  <a:cubicBezTo>
                    <a:pt x="1303" y="1312"/>
                    <a:pt x="1274" y="1253"/>
                    <a:pt x="1242" y="1208"/>
                  </a:cubicBezTo>
                  <a:lnTo>
                    <a:pt x="1242" y="1208"/>
                  </a:lnTo>
                  <a:cubicBezTo>
                    <a:pt x="1099" y="1237"/>
                    <a:pt x="1273" y="1385"/>
                    <a:pt x="1192" y="1484"/>
                  </a:cubicBezTo>
                  <a:cubicBezTo>
                    <a:pt x="1424" y="1566"/>
                    <a:pt x="1742" y="2003"/>
                    <a:pt x="1929" y="2003"/>
                  </a:cubicBezTo>
                  <a:cubicBezTo>
                    <a:pt x="1979" y="2003"/>
                    <a:pt x="2019" y="1973"/>
                    <a:pt x="2046" y="1896"/>
                  </a:cubicBezTo>
                  <a:cubicBezTo>
                    <a:pt x="2048" y="1794"/>
                    <a:pt x="1948" y="1779"/>
                    <a:pt x="1886" y="1711"/>
                  </a:cubicBezTo>
                  <a:lnTo>
                    <a:pt x="1886" y="1711"/>
                  </a:lnTo>
                  <a:cubicBezTo>
                    <a:pt x="1926" y="1822"/>
                    <a:pt x="1903" y="1851"/>
                    <a:pt x="1860" y="1851"/>
                  </a:cubicBezTo>
                  <a:cubicBezTo>
                    <a:pt x="1810" y="1851"/>
                    <a:pt x="1735" y="1813"/>
                    <a:pt x="1699" y="1813"/>
                  </a:cubicBezTo>
                  <a:cubicBezTo>
                    <a:pt x="1697" y="1813"/>
                    <a:pt x="1695" y="1813"/>
                    <a:pt x="1693" y="1813"/>
                  </a:cubicBezTo>
                  <a:cubicBezTo>
                    <a:pt x="1672" y="1694"/>
                    <a:pt x="1485" y="1588"/>
                    <a:pt x="1603" y="1565"/>
                  </a:cubicBezTo>
                  <a:lnTo>
                    <a:pt x="1603" y="1565"/>
                  </a:lnTo>
                  <a:lnTo>
                    <a:pt x="1795" y="1647"/>
                  </a:lnTo>
                  <a:cubicBezTo>
                    <a:pt x="1524" y="1148"/>
                    <a:pt x="1078" y="520"/>
                    <a:pt x="666" y="13"/>
                  </a:cubicBezTo>
                  <a:lnTo>
                    <a:pt x="666" y="13"/>
                  </a:lnTo>
                  <a:lnTo>
                    <a:pt x="822" y="248"/>
                  </a:lnTo>
                  <a:cubicBezTo>
                    <a:pt x="815" y="249"/>
                    <a:pt x="808" y="250"/>
                    <a:pt x="802" y="250"/>
                  </a:cubicBezTo>
                  <a:cubicBezTo>
                    <a:pt x="726" y="250"/>
                    <a:pt x="652" y="156"/>
                    <a:pt x="569" y="97"/>
                  </a:cubicBezTo>
                  <a:lnTo>
                    <a:pt x="494" y="319"/>
                  </a:lnTo>
                  <a:cubicBezTo>
                    <a:pt x="459" y="246"/>
                    <a:pt x="392" y="198"/>
                    <a:pt x="452" y="165"/>
                  </a:cubicBezTo>
                  <a:cubicBezTo>
                    <a:pt x="429" y="158"/>
                    <a:pt x="409" y="155"/>
                    <a:pt x="393" y="155"/>
                  </a:cubicBezTo>
                  <a:cubicBezTo>
                    <a:pt x="325" y="155"/>
                    <a:pt x="313" y="210"/>
                    <a:pt x="295" y="280"/>
                  </a:cubicBezTo>
                  <a:cubicBezTo>
                    <a:pt x="151" y="130"/>
                    <a:pt x="191" y="5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09525" y="1195361"/>
              <a:ext cx="6107" cy="3842"/>
            </a:xfrm>
            <a:custGeom>
              <a:avLst/>
              <a:gdLst/>
              <a:ahLst/>
              <a:cxnLst/>
              <a:rect l="l" t="t" r="r" b="b"/>
              <a:pathLst>
                <a:path w="124" h="78" extrusionOk="0">
                  <a:moveTo>
                    <a:pt x="14" y="0"/>
                  </a:moveTo>
                  <a:lnTo>
                    <a:pt x="0" y="64"/>
                  </a:lnTo>
                  <a:lnTo>
                    <a:pt x="124" y="77"/>
                  </a:lnTo>
                  <a:lnTo>
                    <a:pt x="124" y="7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24497" y="1191815"/>
              <a:ext cx="5368" cy="5811"/>
            </a:xfrm>
            <a:custGeom>
              <a:avLst/>
              <a:gdLst/>
              <a:ahLst/>
              <a:cxnLst/>
              <a:rect l="l" t="t" r="r" b="b"/>
              <a:pathLst>
                <a:path w="109" h="118" extrusionOk="0">
                  <a:moveTo>
                    <a:pt x="107" y="1"/>
                  </a:moveTo>
                  <a:cubicBezTo>
                    <a:pt x="95" y="12"/>
                    <a:pt x="80" y="15"/>
                    <a:pt x="65" y="15"/>
                  </a:cubicBezTo>
                  <a:cubicBezTo>
                    <a:pt x="57" y="15"/>
                    <a:pt x="48" y="14"/>
                    <a:pt x="40" y="14"/>
                  </a:cubicBezTo>
                  <a:cubicBezTo>
                    <a:pt x="25" y="14"/>
                    <a:pt x="12" y="16"/>
                    <a:pt x="1" y="26"/>
                  </a:cubicBezTo>
                  <a:cubicBezTo>
                    <a:pt x="32" y="91"/>
                    <a:pt x="56" y="118"/>
                    <a:pt x="74" y="118"/>
                  </a:cubicBezTo>
                  <a:cubicBezTo>
                    <a:pt x="97" y="118"/>
                    <a:pt x="108" y="72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66753" y="1283174"/>
              <a:ext cx="7092" cy="7634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1" y="1"/>
                  </a:moveTo>
                  <a:lnTo>
                    <a:pt x="144" y="155"/>
                  </a:lnTo>
                  <a:lnTo>
                    <a:pt x="144" y="155"/>
                  </a:lnTo>
                  <a:lnTo>
                    <a:pt x="101" y="20"/>
                  </a:lnTo>
                  <a:cubicBezTo>
                    <a:pt x="92" y="28"/>
                    <a:pt x="81" y="31"/>
                    <a:pt x="71" y="31"/>
                  </a:cubicBezTo>
                  <a:cubicBezTo>
                    <a:pt x="44" y="31"/>
                    <a:pt x="16" y="1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92511" y="1298195"/>
              <a:ext cx="36150" cy="33736"/>
            </a:xfrm>
            <a:custGeom>
              <a:avLst/>
              <a:gdLst/>
              <a:ahLst/>
              <a:cxnLst/>
              <a:rect l="l" t="t" r="r" b="b"/>
              <a:pathLst>
                <a:path w="734" h="685" extrusionOk="0">
                  <a:moveTo>
                    <a:pt x="253" y="1"/>
                  </a:moveTo>
                  <a:cubicBezTo>
                    <a:pt x="110" y="1"/>
                    <a:pt x="126" y="213"/>
                    <a:pt x="0" y="222"/>
                  </a:cubicBezTo>
                  <a:cubicBezTo>
                    <a:pt x="29" y="288"/>
                    <a:pt x="79" y="299"/>
                    <a:pt x="136" y="299"/>
                  </a:cubicBezTo>
                  <a:cubicBezTo>
                    <a:pt x="163" y="299"/>
                    <a:pt x="191" y="297"/>
                    <a:pt x="220" y="297"/>
                  </a:cubicBezTo>
                  <a:cubicBezTo>
                    <a:pt x="272" y="297"/>
                    <a:pt x="327" y="304"/>
                    <a:pt x="374" y="345"/>
                  </a:cubicBezTo>
                  <a:cubicBezTo>
                    <a:pt x="313" y="463"/>
                    <a:pt x="533" y="536"/>
                    <a:pt x="602" y="685"/>
                  </a:cubicBezTo>
                  <a:cubicBezTo>
                    <a:pt x="629" y="644"/>
                    <a:pt x="668" y="615"/>
                    <a:pt x="719" y="615"/>
                  </a:cubicBezTo>
                  <a:cubicBezTo>
                    <a:pt x="724" y="615"/>
                    <a:pt x="728" y="615"/>
                    <a:pt x="733" y="615"/>
                  </a:cubicBezTo>
                  <a:cubicBezTo>
                    <a:pt x="552" y="388"/>
                    <a:pt x="403" y="340"/>
                    <a:pt x="303" y="8"/>
                  </a:cubicBezTo>
                  <a:cubicBezTo>
                    <a:pt x="284" y="3"/>
                    <a:pt x="268" y="1"/>
                    <a:pt x="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0635" y="1330257"/>
              <a:ext cx="206013" cy="287226"/>
            </a:xfrm>
            <a:custGeom>
              <a:avLst/>
              <a:gdLst/>
              <a:ahLst/>
              <a:cxnLst/>
              <a:rect l="l" t="t" r="r" b="b"/>
              <a:pathLst>
                <a:path w="4183" h="5832" extrusionOk="0">
                  <a:moveTo>
                    <a:pt x="133" y="1"/>
                  </a:moveTo>
                  <a:cubicBezTo>
                    <a:pt x="1" y="1"/>
                    <a:pt x="114" y="328"/>
                    <a:pt x="60" y="429"/>
                  </a:cubicBezTo>
                  <a:cubicBezTo>
                    <a:pt x="500" y="620"/>
                    <a:pt x="70" y="907"/>
                    <a:pt x="371" y="1169"/>
                  </a:cubicBezTo>
                  <a:cubicBezTo>
                    <a:pt x="418" y="1205"/>
                    <a:pt x="448" y="1219"/>
                    <a:pt x="468" y="1219"/>
                  </a:cubicBezTo>
                  <a:cubicBezTo>
                    <a:pt x="533" y="1219"/>
                    <a:pt x="486" y="1068"/>
                    <a:pt x="540" y="1046"/>
                  </a:cubicBezTo>
                  <a:cubicBezTo>
                    <a:pt x="612" y="1158"/>
                    <a:pt x="764" y="1216"/>
                    <a:pt x="774" y="1335"/>
                  </a:cubicBezTo>
                  <a:cubicBezTo>
                    <a:pt x="759" y="1342"/>
                    <a:pt x="745" y="1344"/>
                    <a:pt x="731" y="1344"/>
                  </a:cubicBezTo>
                  <a:cubicBezTo>
                    <a:pt x="677" y="1344"/>
                    <a:pt x="629" y="1300"/>
                    <a:pt x="608" y="1237"/>
                  </a:cubicBezTo>
                  <a:lnTo>
                    <a:pt x="608" y="1237"/>
                  </a:lnTo>
                  <a:cubicBezTo>
                    <a:pt x="492" y="1374"/>
                    <a:pt x="712" y="1345"/>
                    <a:pt x="695" y="1528"/>
                  </a:cubicBezTo>
                  <a:cubicBezTo>
                    <a:pt x="702" y="1509"/>
                    <a:pt x="698" y="1459"/>
                    <a:pt x="738" y="1459"/>
                  </a:cubicBezTo>
                  <a:cubicBezTo>
                    <a:pt x="742" y="1459"/>
                    <a:pt x="747" y="1459"/>
                    <a:pt x="753" y="1461"/>
                  </a:cubicBezTo>
                  <a:cubicBezTo>
                    <a:pt x="915" y="1781"/>
                    <a:pt x="982" y="1547"/>
                    <a:pt x="1154" y="1989"/>
                  </a:cubicBezTo>
                  <a:cubicBezTo>
                    <a:pt x="1202" y="2007"/>
                    <a:pt x="1234" y="2036"/>
                    <a:pt x="1274" y="2036"/>
                  </a:cubicBezTo>
                  <a:cubicBezTo>
                    <a:pt x="1298" y="2036"/>
                    <a:pt x="1324" y="2026"/>
                    <a:pt x="1358" y="1998"/>
                  </a:cubicBezTo>
                  <a:lnTo>
                    <a:pt x="1358" y="1998"/>
                  </a:lnTo>
                  <a:cubicBezTo>
                    <a:pt x="1379" y="2299"/>
                    <a:pt x="1306" y="2189"/>
                    <a:pt x="1370" y="2527"/>
                  </a:cubicBezTo>
                  <a:cubicBezTo>
                    <a:pt x="1420" y="2477"/>
                    <a:pt x="1499" y="2301"/>
                    <a:pt x="1622" y="2220"/>
                  </a:cubicBezTo>
                  <a:cubicBezTo>
                    <a:pt x="1695" y="2708"/>
                    <a:pt x="1900" y="2583"/>
                    <a:pt x="1925" y="2909"/>
                  </a:cubicBezTo>
                  <a:cubicBezTo>
                    <a:pt x="1902" y="2885"/>
                    <a:pt x="1846" y="2876"/>
                    <a:pt x="1823" y="2801"/>
                  </a:cubicBezTo>
                  <a:lnTo>
                    <a:pt x="1823" y="2801"/>
                  </a:lnTo>
                  <a:cubicBezTo>
                    <a:pt x="1666" y="2951"/>
                    <a:pt x="1985" y="2978"/>
                    <a:pt x="2037" y="3132"/>
                  </a:cubicBezTo>
                  <a:lnTo>
                    <a:pt x="1879" y="3223"/>
                  </a:lnTo>
                  <a:cubicBezTo>
                    <a:pt x="1981" y="3329"/>
                    <a:pt x="2224" y="3470"/>
                    <a:pt x="2214" y="3699"/>
                  </a:cubicBezTo>
                  <a:lnTo>
                    <a:pt x="2114" y="3716"/>
                  </a:lnTo>
                  <a:cubicBezTo>
                    <a:pt x="2438" y="3948"/>
                    <a:pt x="2630" y="4345"/>
                    <a:pt x="2870" y="4567"/>
                  </a:cubicBezTo>
                  <a:lnTo>
                    <a:pt x="2871" y="4777"/>
                  </a:lnTo>
                  <a:cubicBezTo>
                    <a:pt x="2935" y="4824"/>
                    <a:pt x="2971" y="4844"/>
                    <a:pt x="2989" y="4844"/>
                  </a:cubicBezTo>
                  <a:cubicBezTo>
                    <a:pt x="3068" y="4844"/>
                    <a:pt x="2799" y="4466"/>
                    <a:pt x="3020" y="4466"/>
                  </a:cubicBezTo>
                  <a:cubicBezTo>
                    <a:pt x="3040" y="4466"/>
                    <a:pt x="3063" y="4469"/>
                    <a:pt x="3091" y="4476"/>
                  </a:cubicBezTo>
                  <a:cubicBezTo>
                    <a:pt x="2833" y="4721"/>
                    <a:pt x="3313" y="4596"/>
                    <a:pt x="3344" y="4879"/>
                  </a:cubicBezTo>
                  <a:cubicBezTo>
                    <a:pt x="3334" y="4919"/>
                    <a:pt x="3318" y="4933"/>
                    <a:pt x="3299" y="4933"/>
                  </a:cubicBezTo>
                  <a:cubicBezTo>
                    <a:pt x="3253" y="4933"/>
                    <a:pt x="3189" y="4852"/>
                    <a:pt x="3139" y="4852"/>
                  </a:cubicBezTo>
                  <a:cubicBezTo>
                    <a:pt x="3117" y="4852"/>
                    <a:pt x="3097" y="4869"/>
                    <a:pt x="3084" y="4918"/>
                  </a:cubicBezTo>
                  <a:cubicBezTo>
                    <a:pt x="3114" y="4907"/>
                    <a:pt x="3138" y="4902"/>
                    <a:pt x="3157" y="4902"/>
                  </a:cubicBezTo>
                  <a:cubicBezTo>
                    <a:pt x="3248" y="4902"/>
                    <a:pt x="3224" y="5010"/>
                    <a:pt x="3323" y="5074"/>
                  </a:cubicBezTo>
                  <a:cubicBezTo>
                    <a:pt x="3166" y="5151"/>
                    <a:pt x="3465" y="5313"/>
                    <a:pt x="3261" y="5363"/>
                  </a:cubicBezTo>
                  <a:lnTo>
                    <a:pt x="3793" y="5548"/>
                  </a:lnTo>
                  <a:cubicBezTo>
                    <a:pt x="3758" y="5669"/>
                    <a:pt x="3853" y="5768"/>
                    <a:pt x="3932" y="5831"/>
                  </a:cubicBezTo>
                  <a:cubicBezTo>
                    <a:pt x="3783" y="5629"/>
                    <a:pt x="4183" y="5727"/>
                    <a:pt x="4077" y="5452"/>
                  </a:cubicBezTo>
                  <a:cubicBezTo>
                    <a:pt x="3766" y="5180"/>
                    <a:pt x="3315" y="4655"/>
                    <a:pt x="3095" y="4185"/>
                  </a:cubicBezTo>
                  <a:cubicBezTo>
                    <a:pt x="3071" y="4195"/>
                    <a:pt x="3050" y="4199"/>
                    <a:pt x="3031" y="4199"/>
                  </a:cubicBezTo>
                  <a:cubicBezTo>
                    <a:pt x="2889" y="4199"/>
                    <a:pt x="2886" y="3952"/>
                    <a:pt x="2740" y="3952"/>
                  </a:cubicBezTo>
                  <a:cubicBezTo>
                    <a:pt x="2730" y="3952"/>
                    <a:pt x="2720" y="3953"/>
                    <a:pt x="2710" y="3955"/>
                  </a:cubicBezTo>
                  <a:cubicBezTo>
                    <a:pt x="2762" y="3903"/>
                    <a:pt x="2792" y="3834"/>
                    <a:pt x="2844" y="3784"/>
                  </a:cubicBezTo>
                  <a:cubicBezTo>
                    <a:pt x="2789" y="3724"/>
                    <a:pt x="2757" y="3701"/>
                    <a:pt x="2738" y="3701"/>
                  </a:cubicBezTo>
                  <a:cubicBezTo>
                    <a:pt x="2684" y="3701"/>
                    <a:pt x="2753" y="3902"/>
                    <a:pt x="2678" y="3902"/>
                  </a:cubicBezTo>
                  <a:cubicBezTo>
                    <a:pt x="2676" y="3902"/>
                    <a:pt x="2674" y="3902"/>
                    <a:pt x="2671" y="3901"/>
                  </a:cubicBezTo>
                  <a:cubicBezTo>
                    <a:pt x="2565" y="3797"/>
                    <a:pt x="2611" y="3624"/>
                    <a:pt x="2686" y="3587"/>
                  </a:cubicBezTo>
                  <a:cubicBezTo>
                    <a:pt x="2646" y="3522"/>
                    <a:pt x="2625" y="3500"/>
                    <a:pt x="2609" y="3500"/>
                  </a:cubicBezTo>
                  <a:cubicBezTo>
                    <a:pt x="2579" y="3500"/>
                    <a:pt x="2567" y="3574"/>
                    <a:pt x="2481" y="3574"/>
                  </a:cubicBezTo>
                  <a:cubicBezTo>
                    <a:pt x="2472" y="3574"/>
                    <a:pt x="2462" y="3574"/>
                    <a:pt x="2451" y="3572"/>
                  </a:cubicBezTo>
                  <a:lnTo>
                    <a:pt x="2567" y="3302"/>
                  </a:lnTo>
                  <a:cubicBezTo>
                    <a:pt x="2087" y="2739"/>
                    <a:pt x="1414" y="2006"/>
                    <a:pt x="1053" y="1235"/>
                  </a:cubicBezTo>
                  <a:lnTo>
                    <a:pt x="969" y="1368"/>
                  </a:lnTo>
                  <a:cubicBezTo>
                    <a:pt x="820" y="1009"/>
                    <a:pt x="348" y="1011"/>
                    <a:pt x="415" y="562"/>
                  </a:cubicBezTo>
                  <a:lnTo>
                    <a:pt x="249" y="531"/>
                  </a:lnTo>
                  <a:lnTo>
                    <a:pt x="249" y="531"/>
                  </a:lnTo>
                  <a:cubicBezTo>
                    <a:pt x="253" y="532"/>
                    <a:pt x="257" y="532"/>
                    <a:pt x="260" y="532"/>
                  </a:cubicBezTo>
                  <a:cubicBezTo>
                    <a:pt x="339" y="532"/>
                    <a:pt x="388" y="387"/>
                    <a:pt x="497" y="387"/>
                  </a:cubicBezTo>
                  <a:cubicBezTo>
                    <a:pt x="506" y="387"/>
                    <a:pt x="515" y="388"/>
                    <a:pt x="525" y="391"/>
                  </a:cubicBezTo>
                  <a:cubicBezTo>
                    <a:pt x="427" y="331"/>
                    <a:pt x="409" y="209"/>
                    <a:pt x="313" y="144"/>
                  </a:cubicBezTo>
                  <a:lnTo>
                    <a:pt x="313" y="144"/>
                  </a:lnTo>
                  <a:lnTo>
                    <a:pt x="365" y="340"/>
                  </a:lnTo>
                  <a:cubicBezTo>
                    <a:pt x="192" y="294"/>
                    <a:pt x="168" y="130"/>
                    <a:pt x="230" y="36"/>
                  </a:cubicBezTo>
                  <a:cubicBezTo>
                    <a:pt x="188" y="11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36491" y="1349464"/>
              <a:ext cx="3152" cy="1379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0" y="1"/>
                  </a:moveTo>
                  <a:cubicBezTo>
                    <a:pt x="19" y="12"/>
                    <a:pt x="41" y="20"/>
                    <a:pt x="64" y="28"/>
                  </a:cubicBezTo>
                  <a:cubicBezTo>
                    <a:pt x="42" y="12"/>
                    <a:pt x="19" y="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04237" y="1617433"/>
              <a:ext cx="6206" cy="4235"/>
            </a:xfrm>
            <a:custGeom>
              <a:avLst/>
              <a:gdLst/>
              <a:ahLst/>
              <a:cxnLst/>
              <a:rect l="l" t="t" r="r" b="b"/>
              <a:pathLst>
                <a:path w="126" h="86" extrusionOk="0">
                  <a:moveTo>
                    <a:pt x="1" y="0"/>
                  </a:moveTo>
                  <a:cubicBezTo>
                    <a:pt x="20" y="25"/>
                    <a:pt x="43" y="52"/>
                    <a:pt x="76" y="85"/>
                  </a:cubicBezTo>
                  <a:cubicBezTo>
                    <a:pt x="79" y="85"/>
                    <a:pt x="82" y="86"/>
                    <a:pt x="84" y="86"/>
                  </a:cubicBezTo>
                  <a:cubicBezTo>
                    <a:pt x="125" y="86"/>
                    <a:pt x="68" y="5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222061" y="1331882"/>
              <a:ext cx="197" cy="246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2" y="3"/>
                    <a:pt x="4" y="5"/>
                    <a:pt x="4" y="5"/>
                  </a:cubicBezTo>
                  <a:cubicBezTo>
                    <a:pt x="2" y="3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02854" y="1333310"/>
              <a:ext cx="4777" cy="4630"/>
            </a:xfrm>
            <a:custGeom>
              <a:avLst/>
              <a:gdLst/>
              <a:ahLst/>
              <a:cxnLst/>
              <a:rect l="l" t="t" r="r" b="b"/>
              <a:pathLst>
                <a:path w="97" h="94" extrusionOk="0">
                  <a:moveTo>
                    <a:pt x="1" y="1"/>
                  </a:moveTo>
                  <a:lnTo>
                    <a:pt x="55" y="93"/>
                  </a:lnTo>
                  <a:lnTo>
                    <a:pt x="97" y="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30192" y="1665403"/>
              <a:ext cx="3448" cy="2758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0"/>
                  </a:moveTo>
                  <a:lnTo>
                    <a:pt x="70" y="0"/>
                  </a:lnTo>
                  <a:cubicBezTo>
                    <a:pt x="43" y="10"/>
                    <a:pt x="18" y="25"/>
                    <a:pt x="0" y="56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42679" y="1772128"/>
              <a:ext cx="3595" cy="1625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1"/>
                    <a:pt x="45" y="31"/>
                    <a:pt x="72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07586" y="1452347"/>
              <a:ext cx="236006" cy="329926"/>
            </a:xfrm>
            <a:custGeom>
              <a:avLst/>
              <a:gdLst/>
              <a:ahLst/>
              <a:cxnLst/>
              <a:rect l="l" t="t" r="r" b="b"/>
              <a:pathLst>
                <a:path w="4792" h="6699" extrusionOk="0">
                  <a:moveTo>
                    <a:pt x="3107" y="2862"/>
                  </a:moveTo>
                  <a:cubicBezTo>
                    <a:pt x="3101" y="2864"/>
                    <a:pt x="3094" y="2867"/>
                    <a:pt x="3087" y="2870"/>
                  </a:cubicBezTo>
                  <a:cubicBezTo>
                    <a:pt x="3095" y="2868"/>
                    <a:pt x="3101" y="2865"/>
                    <a:pt x="3107" y="2862"/>
                  </a:cubicBezTo>
                  <a:close/>
                  <a:moveTo>
                    <a:pt x="2165" y="5469"/>
                  </a:moveTo>
                  <a:lnTo>
                    <a:pt x="2165" y="5469"/>
                  </a:lnTo>
                  <a:cubicBezTo>
                    <a:pt x="2177" y="5472"/>
                    <a:pt x="2188" y="5475"/>
                    <a:pt x="2200" y="5477"/>
                  </a:cubicBezTo>
                  <a:cubicBezTo>
                    <a:pt x="2189" y="5474"/>
                    <a:pt x="2177" y="5471"/>
                    <a:pt x="2165" y="5469"/>
                  </a:cubicBezTo>
                  <a:close/>
                  <a:moveTo>
                    <a:pt x="1218" y="1"/>
                  </a:moveTo>
                  <a:cubicBezTo>
                    <a:pt x="1159" y="1"/>
                    <a:pt x="1117" y="35"/>
                    <a:pt x="1123" y="138"/>
                  </a:cubicBezTo>
                  <a:lnTo>
                    <a:pt x="1211" y="138"/>
                  </a:lnTo>
                  <a:cubicBezTo>
                    <a:pt x="1458" y="268"/>
                    <a:pt x="1211" y="368"/>
                    <a:pt x="1284" y="561"/>
                  </a:cubicBezTo>
                  <a:cubicBezTo>
                    <a:pt x="1456" y="730"/>
                    <a:pt x="1788" y="649"/>
                    <a:pt x="1851" y="863"/>
                  </a:cubicBezTo>
                  <a:cubicBezTo>
                    <a:pt x="1913" y="933"/>
                    <a:pt x="1838" y="973"/>
                    <a:pt x="1772" y="989"/>
                  </a:cubicBezTo>
                  <a:cubicBezTo>
                    <a:pt x="1878" y="1174"/>
                    <a:pt x="2121" y="1093"/>
                    <a:pt x="2233" y="1191"/>
                  </a:cubicBezTo>
                  <a:cubicBezTo>
                    <a:pt x="1755" y="1629"/>
                    <a:pt x="2761" y="1606"/>
                    <a:pt x="2623" y="2107"/>
                  </a:cubicBezTo>
                  <a:cubicBezTo>
                    <a:pt x="2784" y="2232"/>
                    <a:pt x="2896" y="2477"/>
                    <a:pt x="3145" y="2604"/>
                  </a:cubicBezTo>
                  <a:cubicBezTo>
                    <a:pt x="3140" y="2604"/>
                    <a:pt x="3134" y="2604"/>
                    <a:pt x="3130" y="2604"/>
                  </a:cubicBezTo>
                  <a:cubicBezTo>
                    <a:pt x="2961" y="2604"/>
                    <a:pt x="3242" y="2790"/>
                    <a:pt x="3107" y="2862"/>
                  </a:cubicBezTo>
                  <a:lnTo>
                    <a:pt x="3107" y="2862"/>
                  </a:lnTo>
                  <a:cubicBezTo>
                    <a:pt x="3131" y="2852"/>
                    <a:pt x="3153" y="2848"/>
                    <a:pt x="3174" y="2848"/>
                  </a:cubicBezTo>
                  <a:cubicBezTo>
                    <a:pt x="3290" y="2848"/>
                    <a:pt x="3346" y="2988"/>
                    <a:pt x="3401" y="3121"/>
                  </a:cubicBezTo>
                  <a:cubicBezTo>
                    <a:pt x="3456" y="3247"/>
                    <a:pt x="3509" y="3367"/>
                    <a:pt x="3632" y="3367"/>
                  </a:cubicBezTo>
                  <a:cubicBezTo>
                    <a:pt x="3669" y="3367"/>
                    <a:pt x="3712" y="3356"/>
                    <a:pt x="3764" y="3331"/>
                  </a:cubicBezTo>
                  <a:cubicBezTo>
                    <a:pt x="3812" y="3698"/>
                    <a:pt x="3804" y="3327"/>
                    <a:pt x="3887" y="3728"/>
                  </a:cubicBezTo>
                  <a:cubicBezTo>
                    <a:pt x="3879" y="3733"/>
                    <a:pt x="3871" y="3735"/>
                    <a:pt x="3863" y="3735"/>
                  </a:cubicBezTo>
                  <a:cubicBezTo>
                    <a:pt x="3827" y="3735"/>
                    <a:pt x="3805" y="3693"/>
                    <a:pt x="3787" y="3678"/>
                  </a:cubicBezTo>
                  <a:lnTo>
                    <a:pt x="3787" y="3678"/>
                  </a:lnTo>
                  <a:cubicBezTo>
                    <a:pt x="3764" y="3858"/>
                    <a:pt x="4084" y="3796"/>
                    <a:pt x="3926" y="4008"/>
                  </a:cubicBezTo>
                  <a:cubicBezTo>
                    <a:pt x="3955" y="4112"/>
                    <a:pt x="3981" y="4141"/>
                    <a:pt x="4012" y="4141"/>
                  </a:cubicBezTo>
                  <a:cubicBezTo>
                    <a:pt x="4052" y="4141"/>
                    <a:pt x="4099" y="4093"/>
                    <a:pt x="4167" y="4093"/>
                  </a:cubicBezTo>
                  <a:cubicBezTo>
                    <a:pt x="4196" y="4093"/>
                    <a:pt x="4228" y="4102"/>
                    <a:pt x="4265" y="4126"/>
                  </a:cubicBezTo>
                  <a:cubicBezTo>
                    <a:pt x="4313" y="4465"/>
                    <a:pt x="4215" y="4399"/>
                    <a:pt x="4049" y="4609"/>
                  </a:cubicBezTo>
                  <a:cubicBezTo>
                    <a:pt x="4061" y="4608"/>
                    <a:pt x="4072" y="4608"/>
                    <a:pt x="4082" y="4608"/>
                  </a:cubicBezTo>
                  <a:cubicBezTo>
                    <a:pt x="4283" y="4608"/>
                    <a:pt x="4217" y="4800"/>
                    <a:pt x="4338" y="4941"/>
                  </a:cubicBezTo>
                  <a:cubicBezTo>
                    <a:pt x="4347" y="4911"/>
                    <a:pt x="4366" y="4765"/>
                    <a:pt x="4421" y="4765"/>
                  </a:cubicBezTo>
                  <a:cubicBezTo>
                    <a:pt x="4438" y="4765"/>
                    <a:pt x="4457" y="4778"/>
                    <a:pt x="4481" y="4810"/>
                  </a:cubicBezTo>
                  <a:cubicBezTo>
                    <a:pt x="4479" y="5012"/>
                    <a:pt x="4510" y="5091"/>
                    <a:pt x="4558" y="5176"/>
                  </a:cubicBezTo>
                  <a:cubicBezTo>
                    <a:pt x="4603" y="5261"/>
                    <a:pt x="4668" y="5346"/>
                    <a:pt x="4645" y="5572"/>
                  </a:cubicBezTo>
                  <a:cubicBezTo>
                    <a:pt x="4607" y="5588"/>
                    <a:pt x="4580" y="5595"/>
                    <a:pt x="4561" y="5595"/>
                  </a:cubicBezTo>
                  <a:cubicBezTo>
                    <a:pt x="4498" y="5595"/>
                    <a:pt x="4521" y="5519"/>
                    <a:pt x="4539" y="5460"/>
                  </a:cubicBezTo>
                  <a:cubicBezTo>
                    <a:pt x="4551" y="5414"/>
                    <a:pt x="4563" y="5377"/>
                    <a:pt x="4549" y="5377"/>
                  </a:cubicBezTo>
                  <a:cubicBezTo>
                    <a:pt x="4537" y="5377"/>
                    <a:pt x="4508" y="5403"/>
                    <a:pt x="4445" y="5471"/>
                  </a:cubicBezTo>
                  <a:cubicBezTo>
                    <a:pt x="4377" y="5211"/>
                    <a:pt x="4385" y="5039"/>
                    <a:pt x="4188" y="4933"/>
                  </a:cubicBezTo>
                  <a:cubicBezTo>
                    <a:pt x="4182" y="5219"/>
                    <a:pt x="4184" y="5543"/>
                    <a:pt x="4074" y="5861"/>
                  </a:cubicBezTo>
                  <a:cubicBezTo>
                    <a:pt x="4049" y="5880"/>
                    <a:pt x="4032" y="5887"/>
                    <a:pt x="4019" y="5887"/>
                  </a:cubicBezTo>
                  <a:cubicBezTo>
                    <a:pt x="3973" y="5887"/>
                    <a:pt x="3997" y="5784"/>
                    <a:pt x="3960" y="5784"/>
                  </a:cubicBezTo>
                  <a:cubicBezTo>
                    <a:pt x="3952" y="5784"/>
                    <a:pt x="3941" y="5789"/>
                    <a:pt x="3926" y="5801"/>
                  </a:cubicBezTo>
                  <a:cubicBezTo>
                    <a:pt x="3799" y="5853"/>
                    <a:pt x="3760" y="5957"/>
                    <a:pt x="3696" y="6067"/>
                  </a:cubicBezTo>
                  <a:cubicBezTo>
                    <a:pt x="3649" y="6147"/>
                    <a:pt x="3572" y="6233"/>
                    <a:pt x="3474" y="6233"/>
                  </a:cubicBezTo>
                  <a:cubicBezTo>
                    <a:pt x="3450" y="6233"/>
                    <a:pt x="3424" y="6227"/>
                    <a:pt x="3398" y="6216"/>
                  </a:cubicBezTo>
                  <a:cubicBezTo>
                    <a:pt x="3415" y="6167"/>
                    <a:pt x="3428" y="6121"/>
                    <a:pt x="3438" y="6073"/>
                  </a:cubicBezTo>
                  <a:lnTo>
                    <a:pt x="3438" y="6073"/>
                  </a:lnTo>
                  <a:cubicBezTo>
                    <a:pt x="3409" y="6125"/>
                    <a:pt x="3355" y="6147"/>
                    <a:pt x="3290" y="6147"/>
                  </a:cubicBezTo>
                  <a:cubicBezTo>
                    <a:pt x="3232" y="6147"/>
                    <a:pt x="3165" y="6129"/>
                    <a:pt x="3101" y="6098"/>
                  </a:cubicBezTo>
                  <a:cubicBezTo>
                    <a:pt x="2960" y="6042"/>
                    <a:pt x="2825" y="5942"/>
                    <a:pt x="2675" y="5919"/>
                  </a:cubicBezTo>
                  <a:cubicBezTo>
                    <a:pt x="2673" y="5996"/>
                    <a:pt x="2675" y="6052"/>
                    <a:pt x="2615" y="6075"/>
                  </a:cubicBezTo>
                  <a:cubicBezTo>
                    <a:pt x="2700" y="5921"/>
                    <a:pt x="2592" y="5913"/>
                    <a:pt x="2441" y="5882"/>
                  </a:cubicBezTo>
                  <a:cubicBezTo>
                    <a:pt x="2291" y="5859"/>
                    <a:pt x="2102" y="5795"/>
                    <a:pt x="2061" y="5606"/>
                  </a:cubicBezTo>
                  <a:cubicBezTo>
                    <a:pt x="2016" y="5683"/>
                    <a:pt x="1937" y="5712"/>
                    <a:pt x="1849" y="5712"/>
                  </a:cubicBezTo>
                  <a:cubicBezTo>
                    <a:pt x="1718" y="5712"/>
                    <a:pt x="1566" y="5647"/>
                    <a:pt x="1475" y="5575"/>
                  </a:cubicBezTo>
                  <a:cubicBezTo>
                    <a:pt x="1471" y="5483"/>
                    <a:pt x="1545" y="5427"/>
                    <a:pt x="1587" y="5385"/>
                  </a:cubicBezTo>
                  <a:cubicBezTo>
                    <a:pt x="1634" y="5499"/>
                    <a:pt x="1698" y="5533"/>
                    <a:pt x="1771" y="5533"/>
                  </a:cubicBezTo>
                  <a:cubicBezTo>
                    <a:pt x="1874" y="5533"/>
                    <a:pt x="1997" y="5465"/>
                    <a:pt x="2119" y="5465"/>
                  </a:cubicBezTo>
                  <a:cubicBezTo>
                    <a:pt x="2134" y="5465"/>
                    <a:pt x="2150" y="5467"/>
                    <a:pt x="2165" y="5469"/>
                  </a:cubicBezTo>
                  <a:lnTo>
                    <a:pt x="2165" y="5469"/>
                  </a:lnTo>
                  <a:cubicBezTo>
                    <a:pt x="2071" y="5441"/>
                    <a:pt x="1985" y="5364"/>
                    <a:pt x="1898" y="5294"/>
                  </a:cubicBezTo>
                  <a:cubicBezTo>
                    <a:pt x="1805" y="5211"/>
                    <a:pt x="1711" y="5132"/>
                    <a:pt x="1595" y="5130"/>
                  </a:cubicBezTo>
                  <a:lnTo>
                    <a:pt x="1759" y="5051"/>
                  </a:lnTo>
                  <a:cubicBezTo>
                    <a:pt x="1708" y="4991"/>
                    <a:pt x="1649" y="4976"/>
                    <a:pt x="1590" y="4976"/>
                  </a:cubicBezTo>
                  <a:cubicBezTo>
                    <a:pt x="1528" y="4976"/>
                    <a:pt x="1465" y="4992"/>
                    <a:pt x="1409" y="4992"/>
                  </a:cubicBezTo>
                  <a:cubicBezTo>
                    <a:pt x="1335" y="4992"/>
                    <a:pt x="1273" y="4964"/>
                    <a:pt x="1240" y="4833"/>
                  </a:cubicBezTo>
                  <a:lnTo>
                    <a:pt x="1350" y="4768"/>
                  </a:lnTo>
                  <a:cubicBezTo>
                    <a:pt x="949" y="4351"/>
                    <a:pt x="696" y="3690"/>
                    <a:pt x="201" y="3491"/>
                  </a:cubicBezTo>
                  <a:cubicBezTo>
                    <a:pt x="99" y="3518"/>
                    <a:pt x="54" y="3852"/>
                    <a:pt x="0" y="3912"/>
                  </a:cubicBezTo>
                  <a:cubicBezTo>
                    <a:pt x="238" y="4083"/>
                    <a:pt x="482" y="4095"/>
                    <a:pt x="681" y="4203"/>
                  </a:cubicBezTo>
                  <a:lnTo>
                    <a:pt x="531" y="4326"/>
                  </a:lnTo>
                  <a:cubicBezTo>
                    <a:pt x="550" y="4319"/>
                    <a:pt x="572" y="4317"/>
                    <a:pt x="594" y="4317"/>
                  </a:cubicBezTo>
                  <a:cubicBezTo>
                    <a:pt x="661" y="4317"/>
                    <a:pt x="736" y="4339"/>
                    <a:pt x="792" y="4339"/>
                  </a:cubicBezTo>
                  <a:cubicBezTo>
                    <a:pt x="844" y="4339"/>
                    <a:pt x="879" y="4320"/>
                    <a:pt x="874" y="4247"/>
                  </a:cubicBezTo>
                  <a:lnTo>
                    <a:pt x="874" y="4247"/>
                  </a:lnTo>
                  <a:cubicBezTo>
                    <a:pt x="1061" y="4311"/>
                    <a:pt x="828" y="4459"/>
                    <a:pt x="1042" y="4536"/>
                  </a:cubicBezTo>
                  <a:cubicBezTo>
                    <a:pt x="880" y="4660"/>
                    <a:pt x="783" y="4582"/>
                    <a:pt x="654" y="4692"/>
                  </a:cubicBezTo>
                  <a:lnTo>
                    <a:pt x="843" y="4760"/>
                  </a:lnTo>
                  <a:cubicBezTo>
                    <a:pt x="748" y="4771"/>
                    <a:pt x="860" y="4889"/>
                    <a:pt x="766" y="4901"/>
                  </a:cubicBezTo>
                  <a:cubicBezTo>
                    <a:pt x="1165" y="4976"/>
                    <a:pt x="995" y="5311"/>
                    <a:pt x="1319" y="5481"/>
                  </a:cubicBezTo>
                  <a:lnTo>
                    <a:pt x="1211" y="5319"/>
                  </a:lnTo>
                  <a:cubicBezTo>
                    <a:pt x="1236" y="5295"/>
                    <a:pt x="1259" y="5286"/>
                    <a:pt x="1282" y="5286"/>
                  </a:cubicBezTo>
                  <a:cubicBezTo>
                    <a:pt x="1336" y="5286"/>
                    <a:pt x="1388" y="5335"/>
                    <a:pt x="1444" y="5358"/>
                  </a:cubicBezTo>
                  <a:cubicBezTo>
                    <a:pt x="1396" y="5539"/>
                    <a:pt x="1448" y="5564"/>
                    <a:pt x="1529" y="5739"/>
                  </a:cubicBezTo>
                  <a:cubicBezTo>
                    <a:pt x="1559" y="5745"/>
                    <a:pt x="1589" y="5747"/>
                    <a:pt x="1619" y="5747"/>
                  </a:cubicBezTo>
                  <a:cubicBezTo>
                    <a:pt x="1696" y="5747"/>
                    <a:pt x="1775" y="5734"/>
                    <a:pt x="1850" y="5734"/>
                  </a:cubicBezTo>
                  <a:cubicBezTo>
                    <a:pt x="1925" y="5734"/>
                    <a:pt x="1996" y="5747"/>
                    <a:pt x="2060" y="5799"/>
                  </a:cubicBezTo>
                  <a:cubicBezTo>
                    <a:pt x="1888" y="5948"/>
                    <a:pt x="2254" y="6106"/>
                    <a:pt x="2191" y="6281"/>
                  </a:cubicBezTo>
                  <a:cubicBezTo>
                    <a:pt x="2226" y="6248"/>
                    <a:pt x="2262" y="6235"/>
                    <a:pt x="2299" y="6235"/>
                  </a:cubicBezTo>
                  <a:cubicBezTo>
                    <a:pt x="2352" y="6235"/>
                    <a:pt x="2407" y="6261"/>
                    <a:pt x="2462" y="6287"/>
                  </a:cubicBezTo>
                  <a:cubicBezTo>
                    <a:pt x="2529" y="6315"/>
                    <a:pt x="2593" y="6349"/>
                    <a:pt x="2639" y="6349"/>
                  </a:cubicBezTo>
                  <a:cubicBezTo>
                    <a:pt x="2659" y="6349"/>
                    <a:pt x="2676" y="6343"/>
                    <a:pt x="2688" y="6327"/>
                  </a:cubicBezTo>
                  <a:cubicBezTo>
                    <a:pt x="2813" y="6331"/>
                    <a:pt x="2952" y="6408"/>
                    <a:pt x="2919" y="6522"/>
                  </a:cubicBezTo>
                  <a:cubicBezTo>
                    <a:pt x="2902" y="6524"/>
                    <a:pt x="2875" y="6527"/>
                    <a:pt x="2846" y="6527"/>
                  </a:cubicBezTo>
                  <a:cubicBezTo>
                    <a:pt x="2837" y="6527"/>
                    <a:pt x="2827" y="6527"/>
                    <a:pt x="2817" y="6526"/>
                  </a:cubicBezTo>
                  <a:lnTo>
                    <a:pt x="2817" y="6526"/>
                  </a:lnTo>
                  <a:cubicBezTo>
                    <a:pt x="2856" y="6543"/>
                    <a:pt x="2892" y="6563"/>
                    <a:pt x="2937" y="6574"/>
                  </a:cubicBezTo>
                  <a:cubicBezTo>
                    <a:pt x="2918" y="6595"/>
                    <a:pt x="2916" y="6615"/>
                    <a:pt x="2900" y="6615"/>
                  </a:cubicBezTo>
                  <a:cubicBezTo>
                    <a:pt x="2913" y="6618"/>
                    <a:pt x="2925" y="6619"/>
                    <a:pt x="2936" y="6619"/>
                  </a:cubicBezTo>
                  <a:cubicBezTo>
                    <a:pt x="2997" y="6619"/>
                    <a:pt x="3033" y="6574"/>
                    <a:pt x="3084" y="6574"/>
                  </a:cubicBezTo>
                  <a:cubicBezTo>
                    <a:pt x="3111" y="6574"/>
                    <a:pt x="3143" y="6587"/>
                    <a:pt x="3185" y="6626"/>
                  </a:cubicBezTo>
                  <a:cubicBezTo>
                    <a:pt x="3176" y="6686"/>
                    <a:pt x="3085" y="6674"/>
                    <a:pt x="3014" y="6678"/>
                  </a:cubicBezTo>
                  <a:cubicBezTo>
                    <a:pt x="3053" y="6693"/>
                    <a:pt x="3093" y="6699"/>
                    <a:pt x="3134" y="6699"/>
                  </a:cubicBezTo>
                  <a:cubicBezTo>
                    <a:pt x="3258" y="6699"/>
                    <a:pt x="3385" y="6642"/>
                    <a:pt x="3486" y="6584"/>
                  </a:cubicBezTo>
                  <a:cubicBezTo>
                    <a:pt x="3605" y="6518"/>
                    <a:pt x="3695" y="6454"/>
                    <a:pt x="3820" y="6454"/>
                  </a:cubicBezTo>
                  <a:cubicBezTo>
                    <a:pt x="3845" y="6454"/>
                    <a:pt x="3871" y="6457"/>
                    <a:pt x="3899" y="6462"/>
                  </a:cubicBezTo>
                  <a:cubicBezTo>
                    <a:pt x="3899" y="6401"/>
                    <a:pt x="3986" y="6329"/>
                    <a:pt x="4024" y="6241"/>
                  </a:cubicBezTo>
                  <a:cubicBezTo>
                    <a:pt x="4067" y="6158"/>
                    <a:pt x="4069" y="6067"/>
                    <a:pt x="3966" y="6005"/>
                  </a:cubicBezTo>
                  <a:lnTo>
                    <a:pt x="3966" y="6005"/>
                  </a:lnTo>
                  <a:cubicBezTo>
                    <a:pt x="4030" y="6009"/>
                    <a:pt x="4101" y="6064"/>
                    <a:pt x="4175" y="6064"/>
                  </a:cubicBezTo>
                  <a:cubicBezTo>
                    <a:pt x="4228" y="6064"/>
                    <a:pt x="4283" y="6035"/>
                    <a:pt x="4338" y="5938"/>
                  </a:cubicBezTo>
                  <a:cubicBezTo>
                    <a:pt x="4298" y="5826"/>
                    <a:pt x="4338" y="5780"/>
                    <a:pt x="4398" y="5722"/>
                  </a:cubicBezTo>
                  <a:cubicBezTo>
                    <a:pt x="4452" y="5666"/>
                    <a:pt x="4516" y="5597"/>
                    <a:pt x="4475" y="5494"/>
                  </a:cubicBezTo>
                  <a:lnTo>
                    <a:pt x="4475" y="5494"/>
                  </a:lnTo>
                  <a:cubicBezTo>
                    <a:pt x="4543" y="5637"/>
                    <a:pt x="4554" y="5647"/>
                    <a:pt x="4568" y="5647"/>
                  </a:cubicBezTo>
                  <a:cubicBezTo>
                    <a:pt x="4569" y="5647"/>
                    <a:pt x="4571" y="5647"/>
                    <a:pt x="4573" y="5647"/>
                  </a:cubicBezTo>
                  <a:cubicBezTo>
                    <a:pt x="4586" y="5647"/>
                    <a:pt x="4604" y="5654"/>
                    <a:pt x="4647" y="5787"/>
                  </a:cubicBezTo>
                  <a:cubicBezTo>
                    <a:pt x="4722" y="5710"/>
                    <a:pt x="4716" y="5579"/>
                    <a:pt x="4689" y="5446"/>
                  </a:cubicBezTo>
                  <a:cubicBezTo>
                    <a:pt x="4664" y="5311"/>
                    <a:pt x="4618" y="5176"/>
                    <a:pt x="4639" y="5034"/>
                  </a:cubicBezTo>
                  <a:cubicBezTo>
                    <a:pt x="4686" y="5005"/>
                    <a:pt x="4745" y="5005"/>
                    <a:pt x="4792" y="4972"/>
                  </a:cubicBezTo>
                  <a:cubicBezTo>
                    <a:pt x="4720" y="4858"/>
                    <a:pt x="4549" y="4764"/>
                    <a:pt x="4697" y="4640"/>
                  </a:cubicBezTo>
                  <a:lnTo>
                    <a:pt x="4697" y="4640"/>
                  </a:lnTo>
                  <a:lnTo>
                    <a:pt x="4560" y="4673"/>
                  </a:lnTo>
                  <a:cubicBezTo>
                    <a:pt x="4606" y="4473"/>
                    <a:pt x="4506" y="4234"/>
                    <a:pt x="4568" y="3987"/>
                  </a:cubicBezTo>
                  <a:cubicBezTo>
                    <a:pt x="4460" y="3944"/>
                    <a:pt x="4352" y="3906"/>
                    <a:pt x="4242" y="3873"/>
                  </a:cubicBezTo>
                  <a:cubicBezTo>
                    <a:pt x="4369" y="3474"/>
                    <a:pt x="3939" y="3227"/>
                    <a:pt x="3629" y="3169"/>
                  </a:cubicBezTo>
                  <a:cubicBezTo>
                    <a:pt x="3583" y="3073"/>
                    <a:pt x="3533" y="2915"/>
                    <a:pt x="3579" y="2884"/>
                  </a:cubicBezTo>
                  <a:lnTo>
                    <a:pt x="3579" y="2884"/>
                  </a:lnTo>
                  <a:cubicBezTo>
                    <a:pt x="3610" y="2894"/>
                    <a:pt x="3666" y="2905"/>
                    <a:pt x="3720" y="2928"/>
                  </a:cubicBezTo>
                  <a:cubicBezTo>
                    <a:pt x="3648" y="2804"/>
                    <a:pt x="3643" y="2591"/>
                    <a:pt x="3482" y="2591"/>
                  </a:cubicBezTo>
                  <a:cubicBezTo>
                    <a:pt x="3464" y="2591"/>
                    <a:pt x="3445" y="2593"/>
                    <a:pt x="3425" y="2599"/>
                  </a:cubicBezTo>
                  <a:cubicBezTo>
                    <a:pt x="3280" y="2506"/>
                    <a:pt x="3471" y="2415"/>
                    <a:pt x="3425" y="2296"/>
                  </a:cubicBezTo>
                  <a:cubicBezTo>
                    <a:pt x="3052" y="2224"/>
                    <a:pt x="3016" y="1568"/>
                    <a:pt x="2731" y="1568"/>
                  </a:cubicBezTo>
                  <a:cubicBezTo>
                    <a:pt x="2695" y="1568"/>
                    <a:pt x="2657" y="1578"/>
                    <a:pt x="2613" y="1600"/>
                  </a:cubicBezTo>
                  <a:cubicBezTo>
                    <a:pt x="2692" y="1706"/>
                    <a:pt x="2773" y="1960"/>
                    <a:pt x="2939" y="2149"/>
                  </a:cubicBezTo>
                  <a:cubicBezTo>
                    <a:pt x="2931" y="2147"/>
                    <a:pt x="2923" y="2147"/>
                    <a:pt x="2916" y="2147"/>
                  </a:cubicBezTo>
                  <a:cubicBezTo>
                    <a:pt x="2869" y="2147"/>
                    <a:pt x="2837" y="2182"/>
                    <a:pt x="2803" y="2182"/>
                  </a:cubicBezTo>
                  <a:cubicBezTo>
                    <a:pt x="2788" y="2182"/>
                    <a:pt x="2773" y="2175"/>
                    <a:pt x="2756" y="2157"/>
                  </a:cubicBezTo>
                  <a:cubicBezTo>
                    <a:pt x="2588" y="1968"/>
                    <a:pt x="2640" y="1762"/>
                    <a:pt x="2430" y="1606"/>
                  </a:cubicBezTo>
                  <a:cubicBezTo>
                    <a:pt x="2511" y="1557"/>
                    <a:pt x="2588" y="1507"/>
                    <a:pt x="2667" y="1457"/>
                  </a:cubicBezTo>
                  <a:cubicBezTo>
                    <a:pt x="2624" y="939"/>
                    <a:pt x="1882" y="1031"/>
                    <a:pt x="1986" y="512"/>
                  </a:cubicBezTo>
                  <a:cubicBezTo>
                    <a:pt x="1828" y="383"/>
                    <a:pt x="1630" y="202"/>
                    <a:pt x="1439" y="167"/>
                  </a:cubicBezTo>
                  <a:lnTo>
                    <a:pt x="1512" y="127"/>
                  </a:lnTo>
                  <a:cubicBezTo>
                    <a:pt x="1454" y="91"/>
                    <a:pt x="1313" y="1"/>
                    <a:pt x="1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95967" y="1595123"/>
              <a:ext cx="4630" cy="11918"/>
            </a:xfrm>
            <a:custGeom>
              <a:avLst/>
              <a:gdLst/>
              <a:ahLst/>
              <a:cxnLst/>
              <a:rect l="l" t="t" r="r" b="b"/>
              <a:pathLst>
                <a:path w="94" h="242" extrusionOk="0">
                  <a:moveTo>
                    <a:pt x="93" y="0"/>
                  </a:moveTo>
                  <a:lnTo>
                    <a:pt x="1" y="87"/>
                  </a:lnTo>
                  <a:cubicBezTo>
                    <a:pt x="44" y="122"/>
                    <a:pt x="75" y="166"/>
                    <a:pt x="74" y="223"/>
                  </a:cubicBezTo>
                  <a:lnTo>
                    <a:pt x="74" y="223"/>
                  </a:lnTo>
                  <a:lnTo>
                    <a:pt x="93" y="0"/>
                  </a:lnTo>
                  <a:close/>
                  <a:moveTo>
                    <a:pt x="74" y="223"/>
                  </a:moveTo>
                  <a:lnTo>
                    <a:pt x="72" y="241"/>
                  </a:lnTo>
                  <a:cubicBezTo>
                    <a:pt x="73" y="235"/>
                    <a:pt x="73" y="229"/>
                    <a:pt x="74" y="2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90648" y="1596551"/>
              <a:ext cx="5368" cy="3940"/>
            </a:xfrm>
            <a:custGeom>
              <a:avLst/>
              <a:gdLst/>
              <a:ahLst/>
              <a:cxnLst/>
              <a:rect l="l" t="t" r="r" b="b"/>
              <a:pathLst>
                <a:path w="109" h="80" extrusionOk="0">
                  <a:moveTo>
                    <a:pt x="1" y="0"/>
                  </a:moveTo>
                  <a:lnTo>
                    <a:pt x="1" y="0"/>
                  </a:lnTo>
                  <a:cubicBezTo>
                    <a:pt x="20" y="37"/>
                    <a:pt x="47" y="66"/>
                    <a:pt x="85" y="79"/>
                  </a:cubicBezTo>
                  <a:lnTo>
                    <a:pt x="109" y="58"/>
                  </a:lnTo>
                  <a:cubicBezTo>
                    <a:pt x="78" y="33"/>
                    <a:pt x="39" y="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76437" y="1442350"/>
              <a:ext cx="5811" cy="7929"/>
            </a:xfrm>
            <a:custGeom>
              <a:avLst/>
              <a:gdLst/>
              <a:ahLst/>
              <a:cxnLst/>
              <a:rect l="l" t="t" r="r" b="b"/>
              <a:pathLst>
                <a:path w="118" h="161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2"/>
                    <a:pt x="62" y="152"/>
                    <a:pt x="118" y="160"/>
                  </a:cubicBezTo>
                  <a:cubicBezTo>
                    <a:pt x="102" y="122"/>
                    <a:pt x="72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72793" y="1444221"/>
              <a:ext cx="2709" cy="5073"/>
            </a:xfrm>
            <a:custGeom>
              <a:avLst/>
              <a:gdLst/>
              <a:ahLst/>
              <a:cxnLst/>
              <a:rect l="l" t="t" r="r" b="b"/>
              <a:pathLst>
                <a:path w="55" h="103" extrusionOk="0">
                  <a:moveTo>
                    <a:pt x="1" y="1"/>
                  </a:moveTo>
                  <a:lnTo>
                    <a:pt x="24" y="103"/>
                  </a:lnTo>
                  <a:lnTo>
                    <a:pt x="55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67913" y="1204423"/>
              <a:ext cx="201334" cy="244526"/>
            </a:xfrm>
            <a:custGeom>
              <a:avLst/>
              <a:gdLst/>
              <a:ahLst/>
              <a:cxnLst/>
              <a:rect l="l" t="t" r="r" b="b"/>
              <a:pathLst>
                <a:path w="4088" h="4965" extrusionOk="0">
                  <a:moveTo>
                    <a:pt x="80" y="1"/>
                  </a:moveTo>
                  <a:cubicBezTo>
                    <a:pt x="53" y="1"/>
                    <a:pt x="27" y="25"/>
                    <a:pt x="0" y="88"/>
                  </a:cubicBezTo>
                  <a:cubicBezTo>
                    <a:pt x="577" y="732"/>
                    <a:pt x="1155" y="1785"/>
                    <a:pt x="1926" y="2448"/>
                  </a:cubicBezTo>
                  <a:lnTo>
                    <a:pt x="1749" y="2381"/>
                  </a:lnTo>
                  <a:lnTo>
                    <a:pt x="1749" y="2381"/>
                  </a:lnTo>
                  <a:cubicBezTo>
                    <a:pt x="2221" y="2674"/>
                    <a:pt x="1982" y="3096"/>
                    <a:pt x="2561" y="3179"/>
                  </a:cubicBezTo>
                  <a:lnTo>
                    <a:pt x="2356" y="3264"/>
                  </a:lnTo>
                  <a:cubicBezTo>
                    <a:pt x="2447" y="3493"/>
                    <a:pt x="2873" y="3441"/>
                    <a:pt x="2836" y="3780"/>
                  </a:cubicBezTo>
                  <a:lnTo>
                    <a:pt x="2892" y="3707"/>
                  </a:lnTo>
                  <a:cubicBezTo>
                    <a:pt x="2931" y="3759"/>
                    <a:pt x="2915" y="3805"/>
                    <a:pt x="2954" y="3859"/>
                  </a:cubicBezTo>
                  <a:lnTo>
                    <a:pt x="2969" y="3813"/>
                  </a:lnTo>
                  <a:cubicBezTo>
                    <a:pt x="3143" y="3900"/>
                    <a:pt x="3199" y="3990"/>
                    <a:pt x="3249" y="4166"/>
                  </a:cubicBezTo>
                  <a:cubicBezTo>
                    <a:pt x="3239" y="4177"/>
                    <a:pt x="3230" y="4182"/>
                    <a:pt x="3222" y="4182"/>
                  </a:cubicBezTo>
                  <a:cubicBezTo>
                    <a:pt x="3190" y="4182"/>
                    <a:pt x="3168" y="4113"/>
                    <a:pt x="3131" y="4089"/>
                  </a:cubicBezTo>
                  <a:lnTo>
                    <a:pt x="3131" y="4089"/>
                  </a:lnTo>
                  <a:cubicBezTo>
                    <a:pt x="3122" y="4197"/>
                    <a:pt x="3320" y="4214"/>
                    <a:pt x="3397" y="4320"/>
                  </a:cubicBezTo>
                  <a:cubicBezTo>
                    <a:pt x="3403" y="4383"/>
                    <a:pt x="3381" y="4398"/>
                    <a:pt x="3354" y="4398"/>
                  </a:cubicBezTo>
                  <a:cubicBezTo>
                    <a:pt x="3331" y="4398"/>
                    <a:pt x="3304" y="4387"/>
                    <a:pt x="3288" y="4387"/>
                  </a:cubicBezTo>
                  <a:cubicBezTo>
                    <a:pt x="3287" y="4387"/>
                    <a:pt x="3285" y="4387"/>
                    <a:pt x="3284" y="4388"/>
                  </a:cubicBezTo>
                  <a:cubicBezTo>
                    <a:pt x="3596" y="4650"/>
                    <a:pt x="3513" y="4941"/>
                    <a:pt x="3949" y="4964"/>
                  </a:cubicBezTo>
                  <a:cubicBezTo>
                    <a:pt x="3997" y="4953"/>
                    <a:pt x="3991" y="4875"/>
                    <a:pt x="4028" y="4875"/>
                  </a:cubicBezTo>
                  <a:cubicBezTo>
                    <a:pt x="4041" y="4875"/>
                    <a:pt x="4060" y="4885"/>
                    <a:pt x="4088" y="4910"/>
                  </a:cubicBezTo>
                  <a:cubicBezTo>
                    <a:pt x="4014" y="4633"/>
                    <a:pt x="3785" y="4544"/>
                    <a:pt x="3571" y="4405"/>
                  </a:cubicBezTo>
                  <a:lnTo>
                    <a:pt x="3571" y="4405"/>
                  </a:lnTo>
                  <a:lnTo>
                    <a:pt x="3610" y="4459"/>
                  </a:lnTo>
                  <a:cubicBezTo>
                    <a:pt x="3576" y="4463"/>
                    <a:pt x="3548" y="4465"/>
                    <a:pt x="3525" y="4465"/>
                  </a:cubicBezTo>
                  <a:cubicBezTo>
                    <a:pt x="3297" y="4465"/>
                    <a:pt x="3556" y="4284"/>
                    <a:pt x="3289" y="4137"/>
                  </a:cubicBezTo>
                  <a:cubicBezTo>
                    <a:pt x="3300" y="4136"/>
                    <a:pt x="3309" y="4136"/>
                    <a:pt x="3319" y="4136"/>
                  </a:cubicBezTo>
                  <a:cubicBezTo>
                    <a:pt x="3452" y="4136"/>
                    <a:pt x="3525" y="4230"/>
                    <a:pt x="3608" y="4230"/>
                  </a:cubicBezTo>
                  <a:cubicBezTo>
                    <a:pt x="3586" y="3792"/>
                    <a:pt x="3160" y="3940"/>
                    <a:pt x="3266" y="3557"/>
                  </a:cubicBezTo>
                  <a:lnTo>
                    <a:pt x="3266" y="3557"/>
                  </a:lnTo>
                  <a:lnTo>
                    <a:pt x="3289" y="3570"/>
                  </a:lnTo>
                  <a:cubicBezTo>
                    <a:pt x="3282" y="3510"/>
                    <a:pt x="3178" y="3474"/>
                    <a:pt x="3108" y="3426"/>
                  </a:cubicBezTo>
                  <a:lnTo>
                    <a:pt x="3108" y="3426"/>
                  </a:lnTo>
                  <a:cubicBezTo>
                    <a:pt x="3093" y="3472"/>
                    <a:pt x="3124" y="3549"/>
                    <a:pt x="3131" y="3611"/>
                  </a:cubicBezTo>
                  <a:cubicBezTo>
                    <a:pt x="3111" y="3597"/>
                    <a:pt x="3084" y="3592"/>
                    <a:pt x="3056" y="3592"/>
                  </a:cubicBezTo>
                  <a:cubicBezTo>
                    <a:pt x="2988" y="3592"/>
                    <a:pt x="2908" y="3620"/>
                    <a:pt x="2863" y="3630"/>
                  </a:cubicBezTo>
                  <a:cubicBezTo>
                    <a:pt x="2921" y="3472"/>
                    <a:pt x="2738" y="3576"/>
                    <a:pt x="2707" y="3416"/>
                  </a:cubicBezTo>
                  <a:cubicBezTo>
                    <a:pt x="2729" y="3381"/>
                    <a:pt x="2752" y="3369"/>
                    <a:pt x="2776" y="3369"/>
                  </a:cubicBezTo>
                  <a:cubicBezTo>
                    <a:pt x="2835" y="3369"/>
                    <a:pt x="2900" y="3441"/>
                    <a:pt x="2960" y="3441"/>
                  </a:cubicBezTo>
                  <a:lnTo>
                    <a:pt x="2788" y="3356"/>
                  </a:lnTo>
                  <a:cubicBezTo>
                    <a:pt x="2688" y="3235"/>
                    <a:pt x="2806" y="3144"/>
                    <a:pt x="2811" y="3036"/>
                  </a:cubicBezTo>
                  <a:cubicBezTo>
                    <a:pt x="2791" y="3030"/>
                    <a:pt x="2776" y="3027"/>
                    <a:pt x="2765" y="3027"/>
                  </a:cubicBezTo>
                  <a:cubicBezTo>
                    <a:pt x="2691" y="3027"/>
                    <a:pt x="2782" y="3142"/>
                    <a:pt x="2635" y="3142"/>
                  </a:cubicBezTo>
                  <a:cubicBezTo>
                    <a:pt x="2634" y="3142"/>
                    <a:pt x="2633" y="3142"/>
                    <a:pt x="2632" y="3142"/>
                  </a:cubicBezTo>
                  <a:cubicBezTo>
                    <a:pt x="2656" y="2916"/>
                    <a:pt x="2222" y="2392"/>
                    <a:pt x="1923" y="2172"/>
                  </a:cubicBezTo>
                  <a:lnTo>
                    <a:pt x="1923" y="2172"/>
                  </a:lnTo>
                  <a:cubicBezTo>
                    <a:pt x="1932" y="2176"/>
                    <a:pt x="1942" y="2177"/>
                    <a:pt x="1951" y="2177"/>
                  </a:cubicBezTo>
                  <a:cubicBezTo>
                    <a:pt x="1974" y="2177"/>
                    <a:pt x="1995" y="2167"/>
                    <a:pt x="2017" y="2167"/>
                  </a:cubicBezTo>
                  <a:cubicBezTo>
                    <a:pt x="2039" y="2167"/>
                    <a:pt x="2062" y="2179"/>
                    <a:pt x="2088" y="2226"/>
                  </a:cubicBezTo>
                  <a:cubicBezTo>
                    <a:pt x="2081" y="2179"/>
                    <a:pt x="1975" y="2100"/>
                    <a:pt x="1895" y="2100"/>
                  </a:cubicBezTo>
                  <a:cubicBezTo>
                    <a:pt x="1875" y="2100"/>
                    <a:pt x="1857" y="2105"/>
                    <a:pt x="1842" y="2116"/>
                  </a:cubicBezTo>
                  <a:cubicBezTo>
                    <a:pt x="1633" y="1974"/>
                    <a:pt x="1502" y="1694"/>
                    <a:pt x="1435" y="1461"/>
                  </a:cubicBezTo>
                  <a:lnTo>
                    <a:pt x="1400" y="1571"/>
                  </a:lnTo>
                  <a:cubicBezTo>
                    <a:pt x="1163" y="1517"/>
                    <a:pt x="1211" y="1118"/>
                    <a:pt x="941" y="908"/>
                  </a:cubicBezTo>
                  <a:lnTo>
                    <a:pt x="941" y="908"/>
                  </a:lnTo>
                  <a:lnTo>
                    <a:pt x="943" y="913"/>
                  </a:lnTo>
                  <a:cubicBezTo>
                    <a:pt x="864" y="842"/>
                    <a:pt x="631" y="902"/>
                    <a:pt x="552" y="717"/>
                  </a:cubicBezTo>
                  <a:cubicBezTo>
                    <a:pt x="566" y="714"/>
                    <a:pt x="579" y="713"/>
                    <a:pt x="592" y="713"/>
                  </a:cubicBezTo>
                  <a:cubicBezTo>
                    <a:pt x="653" y="713"/>
                    <a:pt x="696" y="740"/>
                    <a:pt x="738" y="740"/>
                  </a:cubicBezTo>
                  <a:cubicBezTo>
                    <a:pt x="761" y="740"/>
                    <a:pt x="783" y="732"/>
                    <a:pt x="808" y="707"/>
                  </a:cubicBezTo>
                  <a:lnTo>
                    <a:pt x="519" y="561"/>
                  </a:lnTo>
                  <a:cubicBezTo>
                    <a:pt x="547" y="475"/>
                    <a:pt x="291" y="269"/>
                    <a:pt x="435" y="269"/>
                  </a:cubicBezTo>
                  <a:cubicBezTo>
                    <a:pt x="438" y="269"/>
                    <a:pt x="441" y="269"/>
                    <a:pt x="444" y="269"/>
                  </a:cubicBezTo>
                  <a:cubicBezTo>
                    <a:pt x="264" y="243"/>
                    <a:pt x="166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58112" y="1194671"/>
              <a:ext cx="15464" cy="8865"/>
            </a:xfrm>
            <a:custGeom>
              <a:avLst/>
              <a:gdLst/>
              <a:ahLst/>
              <a:cxnLst/>
              <a:rect l="l" t="t" r="r" b="b"/>
              <a:pathLst>
                <a:path w="314" h="180" extrusionOk="0">
                  <a:moveTo>
                    <a:pt x="109" y="0"/>
                  </a:moveTo>
                  <a:cubicBezTo>
                    <a:pt x="61" y="0"/>
                    <a:pt x="19" y="13"/>
                    <a:pt x="1" y="39"/>
                  </a:cubicBezTo>
                  <a:cubicBezTo>
                    <a:pt x="60" y="82"/>
                    <a:pt x="81" y="179"/>
                    <a:pt x="132" y="179"/>
                  </a:cubicBezTo>
                  <a:cubicBezTo>
                    <a:pt x="138" y="179"/>
                    <a:pt x="145" y="178"/>
                    <a:pt x="153" y="174"/>
                  </a:cubicBezTo>
                  <a:cubicBezTo>
                    <a:pt x="159" y="151"/>
                    <a:pt x="195" y="126"/>
                    <a:pt x="149" y="93"/>
                  </a:cubicBezTo>
                  <a:lnTo>
                    <a:pt x="149" y="93"/>
                  </a:lnTo>
                  <a:lnTo>
                    <a:pt x="313" y="105"/>
                  </a:lnTo>
                  <a:cubicBezTo>
                    <a:pt x="283" y="35"/>
                    <a:pt x="188" y="0"/>
                    <a:pt x="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60499" y="1068985"/>
              <a:ext cx="100618" cy="122830"/>
            </a:xfrm>
            <a:custGeom>
              <a:avLst/>
              <a:gdLst/>
              <a:ahLst/>
              <a:cxnLst/>
              <a:rect l="l" t="t" r="r" b="b"/>
              <a:pathLst>
                <a:path w="2043" h="2494" extrusionOk="0">
                  <a:moveTo>
                    <a:pt x="540" y="312"/>
                  </a:moveTo>
                  <a:lnTo>
                    <a:pt x="540" y="312"/>
                  </a:lnTo>
                  <a:cubicBezTo>
                    <a:pt x="540" y="317"/>
                    <a:pt x="540" y="321"/>
                    <a:pt x="540" y="325"/>
                  </a:cubicBezTo>
                  <a:lnTo>
                    <a:pt x="540" y="325"/>
                  </a:lnTo>
                  <a:cubicBezTo>
                    <a:pt x="540" y="321"/>
                    <a:pt x="540" y="317"/>
                    <a:pt x="540" y="312"/>
                  </a:cubicBezTo>
                  <a:close/>
                  <a:moveTo>
                    <a:pt x="323" y="0"/>
                  </a:moveTo>
                  <a:cubicBezTo>
                    <a:pt x="310" y="69"/>
                    <a:pt x="266" y="104"/>
                    <a:pt x="206" y="104"/>
                  </a:cubicBezTo>
                  <a:cubicBezTo>
                    <a:pt x="148" y="104"/>
                    <a:pt x="75" y="70"/>
                    <a:pt x="1" y="2"/>
                  </a:cubicBezTo>
                  <a:lnTo>
                    <a:pt x="1" y="2"/>
                  </a:lnTo>
                  <a:cubicBezTo>
                    <a:pt x="128" y="416"/>
                    <a:pt x="576" y="530"/>
                    <a:pt x="792" y="869"/>
                  </a:cubicBezTo>
                  <a:lnTo>
                    <a:pt x="792" y="869"/>
                  </a:lnTo>
                  <a:cubicBezTo>
                    <a:pt x="783" y="865"/>
                    <a:pt x="774" y="864"/>
                    <a:pt x="766" y="864"/>
                  </a:cubicBezTo>
                  <a:cubicBezTo>
                    <a:pt x="733" y="864"/>
                    <a:pt x="708" y="886"/>
                    <a:pt x="679" y="889"/>
                  </a:cubicBezTo>
                  <a:cubicBezTo>
                    <a:pt x="963" y="1273"/>
                    <a:pt x="1354" y="1704"/>
                    <a:pt x="1391" y="1917"/>
                  </a:cubicBezTo>
                  <a:cubicBezTo>
                    <a:pt x="1458" y="2065"/>
                    <a:pt x="1618" y="1974"/>
                    <a:pt x="1773" y="2107"/>
                  </a:cubicBezTo>
                  <a:lnTo>
                    <a:pt x="1728" y="2256"/>
                  </a:lnTo>
                  <a:cubicBezTo>
                    <a:pt x="1825" y="2284"/>
                    <a:pt x="1897" y="2493"/>
                    <a:pt x="1968" y="2493"/>
                  </a:cubicBezTo>
                  <a:cubicBezTo>
                    <a:pt x="1990" y="2493"/>
                    <a:pt x="2012" y="2473"/>
                    <a:pt x="2035" y="2422"/>
                  </a:cubicBezTo>
                  <a:cubicBezTo>
                    <a:pt x="2042" y="2401"/>
                    <a:pt x="1902" y="2404"/>
                    <a:pt x="1877" y="2308"/>
                  </a:cubicBezTo>
                  <a:lnTo>
                    <a:pt x="1942" y="2277"/>
                  </a:lnTo>
                  <a:lnTo>
                    <a:pt x="1796" y="2123"/>
                  </a:lnTo>
                  <a:lnTo>
                    <a:pt x="1906" y="2121"/>
                  </a:lnTo>
                  <a:cubicBezTo>
                    <a:pt x="1828" y="1811"/>
                    <a:pt x="1576" y="2125"/>
                    <a:pt x="1427" y="1787"/>
                  </a:cubicBezTo>
                  <a:cubicBezTo>
                    <a:pt x="1474" y="1753"/>
                    <a:pt x="1520" y="1718"/>
                    <a:pt x="1566" y="1679"/>
                  </a:cubicBezTo>
                  <a:cubicBezTo>
                    <a:pt x="1429" y="1485"/>
                    <a:pt x="1312" y="1427"/>
                    <a:pt x="1267" y="1192"/>
                  </a:cubicBezTo>
                  <a:cubicBezTo>
                    <a:pt x="1267" y="1192"/>
                    <a:pt x="1200" y="1246"/>
                    <a:pt x="1250" y="1255"/>
                  </a:cubicBezTo>
                  <a:cubicBezTo>
                    <a:pt x="1267" y="1294"/>
                    <a:pt x="1242" y="1379"/>
                    <a:pt x="1186" y="1388"/>
                  </a:cubicBezTo>
                  <a:cubicBezTo>
                    <a:pt x="862" y="1180"/>
                    <a:pt x="1302" y="1371"/>
                    <a:pt x="1208" y="1122"/>
                  </a:cubicBezTo>
                  <a:cubicBezTo>
                    <a:pt x="937" y="960"/>
                    <a:pt x="532" y="545"/>
                    <a:pt x="540" y="325"/>
                  </a:cubicBezTo>
                  <a:lnTo>
                    <a:pt x="540" y="325"/>
                  </a:lnTo>
                  <a:cubicBezTo>
                    <a:pt x="534" y="378"/>
                    <a:pt x="507" y="400"/>
                    <a:pt x="471" y="400"/>
                  </a:cubicBezTo>
                  <a:cubicBezTo>
                    <a:pt x="400" y="400"/>
                    <a:pt x="292" y="313"/>
                    <a:pt x="238" y="214"/>
                  </a:cubicBezTo>
                  <a:cubicBezTo>
                    <a:pt x="241" y="181"/>
                    <a:pt x="256" y="170"/>
                    <a:pt x="277" y="170"/>
                  </a:cubicBezTo>
                  <a:cubicBezTo>
                    <a:pt x="314" y="170"/>
                    <a:pt x="371" y="207"/>
                    <a:pt x="408" y="207"/>
                  </a:cubicBezTo>
                  <a:cubicBezTo>
                    <a:pt x="409" y="207"/>
                    <a:pt x="410" y="206"/>
                    <a:pt x="411" y="206"/>
                  </a:cubicBezTo>
                  <a:cubicBezTo>
                    <a:pt x="384" y="129"/>
                    <a:pt x="386" y="54"/>
                    <a:pt x="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89064" y="1106169"/>
              <a:ext cx="4925" cy="6649"/>
            </a:xfrm>
            <a:custGeom>
              <a:avLst/>
              <a:gdLst/>
              <a:ahLst/>
              <a:cxnLst/>
              <a:rect l="l" t="t" r="r" b="b"/>
              <a:pathLst>
                <a:path w="100" h="135" extrusionOk="0">
                  <a:moveTo>
                    <a:pt x="1" y="1"/>
                  </a:moveTo>
                  <a:lnTo>
                    <a:pt x="26" y="97"/>
                  </a:lnTo>
                  <a:cubicBezTo>
                    <a:pt x="52" y="126"/>
                    <a:pt x="73" y="134"/>
                    <a:pt x="92" y="134"/>
                  </a:cubicBezTo>
                  <a:cubicBezTo>
                    <a:pt x="95" y="134"/>
                    <a:pt x="97" y="134"/>
                    <a:pt x="99" y="134"/>
                  </a:cubicBezTo>
                  <a:cubicBezTo>
                    <a:pt x="65" y="90"/>
                    <a:pt x="32" y="4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-62850" y="1950610"/>
              <a:ext cx="2807" cy="2463"/>
            </a:xfrm>
            <a:custGeom>
              <a:avLst/>
              <a:gdLst/>
              <a:ahLst/>
              <a:cxnLst/>
              <a:rect l="l" t="t" r="r" b="b"/>
              <a:pathLst>
                <a:path w="57" h="5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4"/>
                    <a:pt x="2" y="2"/>
                    <a:pt x="1" y="1"/>
                  </a:cubicBezTo>
                  <a:close/>
                  <a:moveTo>
                    <a:pt x="4" y="5"/>
                  </a:moveTo>
                  <a:cubicBezTo>
                    <a:pt x="18" y="28"/>
                    <a:pt x="35" y="45"/>
                    <a:pt x="57" y="49"/>
                  </a:cubicBezTo>
                  <a:cubicBezTo>
                    <a:pt x="32" y="38"/>
                    <a:pt x="15" y="23"/>
                    <a:pt x="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-93976" y="1901803"/>
              <a:ext cx="39843" cy="59987"/>
            </a:xfrm>
            <a:custGeom>
              <a:avLst/>
              <a:gdLst/>
              <a:ahLst/>
              <a:cxnLst/>
              <a:rect l="l" t="t" r="r" b="b"/>
              <a:pathLst>
                <a:path w="809" h="1218" extrusionOk="0">
                  <a:moveTo>
                    <a:pt x="1" y="3"/>
                  </a:moveTo>
                  <a:cubicBezTo>
                    <a:pt x="130" y="151"/>
                    <a:pt x="259" y="302"/>
                    <a:pt x="388" y="452"/>
                  </a:cubicBezTo>
                  <a:cubicBezTo>
                    <a:pt x="288" y="421"/>
                    <a:pt x="201" y="458"/>
                    <a:pt x="147" y="348"/>
                  </a:cubicBezTo>
                  <a:lnTo>
                    <a:pt x="147" y="348"/>
                  </a:lnTo>
                  <a:cubicBezTo>
                    <a:pt x="149" y="577"/>
                    <a:pt x="340" y="573"/>
                    <a:pt x="340" y="768"/>
                  </a:cubicBezTo>
                  <a:cubicBezTo>
                    <a:pt x="312" y="778"/>
                    <a:pt x="290" y="783"/>
                    <a:pt x="271" y="783"/>
                  </a:cubicBezTo>
                  <a:cubicBezTo>
                    <a:pt x="139" y="783"/>
                    <a:pt x="207" y="559"/>
                    <a:pt x="119" y="559"/>
                  </a:cubicBezTo>
                  <a:cubicBezTo>
                    <a:pt x="101" y="559"/>
                    <a:pt x="77" y="569"/>
                    <a:pt x="43" y="591"/>
                  </a:cubicBezTo>
                  <a:cubicBezTo>
                    <a:pt x="74" y="718"/>
                    <a:pt x="108" y="907"/>
                    <a:pt x="353" y="986"/>
                  </a:cubicBezTo>
                  <a:cubicBezTo>
                    <a:pt x="297" y="1065"/>
                    <a:pt x="240" y="1142"/>
                    <a:pt x="180" y="1217"/>
                  </a:cubicBezTo>
                  <a:lnTo>
                    <a:pt x="481" y="1117"/>
                  </a:lnTo>
                  <a:cubicBezTo>
                    <a:pt x="562" y="1017"/>
                    <a:pt x="228" y="969"/>
                    <a:pt x="432" y="888"/>
                  </a:cubicBezTo>
                  <a:cubicBezTo>
                    <a:pt x="457" y="879"/>
                    <a:pt x="478" y="875"/>
                    <a:pt x="496" y="875"/>
                  </a:cubicBezTo>
                  <a:cubicBezTo>
                    <a:pt x="572" y="875"/>
                    <a:pt x="601" y="940"/>
                    <a:pt x="631" y="990"/>
                  </a:cubicBezTo>
                  <a:cubicBezTo>
                    <a:pt x="558" y="859"/>
                    <a:pt x="808" y="554"/>
                    <a:pt x="708" y="282"/>
                  </a:cubicBezTo>
                  <a:cubicBezTo>
                    <a:pt x="616" y="1"/>
                    <a:pt x="178" y="165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-80679" y="1895056"/>
              <a:ext cx="7240" cy="2807"/>
            </a:xfrm>
            <a:custGeom>
              <a:avLst/>
              <a:gdLst/>
              <a:ahLst/>
              <a:cxnLst/>
              <a:rect l="l" t="t" r="r" b="b"/>
              <a:pathLst>
                <a:path w="147" h="57" extrusionOk="0">
                  <a:moveTo>
                    <a:pt x="147" y="1"/>
                  </a:moveTo>
                  <a:lnTo>
                    <a:pt x="0" y="55"/>
                  </a:lnTo>
                  <a:lnTo>
                    <a:pt x="43" y="57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-108209" y="1840388"/>
              <a:ext cx="38316" cy="50235"/>
            </a:xfrm>
            <a:custGeom>
              <a:avLst/>
              <a:gdLst/>
              <a:ahLst/>
              <a:cxnLst/>
              <a:rect l="l" t="t" r="r" b="b"/>
              <a:pathLst>
                <a:path w="778" h="1020" extrusionOk="0">
                  <a:moveTo>
                    <a:pt x="351" y="0"/>
                  </a:moveTo>
                  <a:cubicBezTo>
                    <a:pt x="336" y="49"/>
                    <a:pt x="263" y="74"/>
                    <a:pt x="303" y="149"/>
                  </a:cubicBezTo>
                  <a:lnTo>
                    <a:pt x="187" y="16"/>
                  </a:lnTo>
                  <a:cubicBezTo>
                    <a:pt x="27" y="211"/>
                    <a:pt x="0" y="355"/>
                    <a:pt x="108" y="696"/>
                  </a:cubicBezTo>
                  <a:lnTo>
                    <a:pt x="343" y="920"/>
                  </a:lnTo>
                  <a:cubicBezTo>
                    <a:pt x="324" y="953"/>
                    <a:pt x="270" y="982"/>
                    <a:pt x="222" y="1011"/>
                  </a:cubicBezTo>
                  <a:cubicBezTo>
                    <a:pt x="235" y="1006"/>
                    <a:pt x="251" y="1004"/>
                    <a:pt x="267" y="1004"/>
                  </a:cubicBezTo>
                  <a:cubicBezTo>
                    <a:pt x="317" y="1004"/>
                    <a:pt x="378" y="1019"/>
                    <a:pt x="423" y="1019"/>
                  </a:cubicBezTo>
                  <a:cubicBezTo>
                    <a:pt x="439" y="1019"/>
                    <a:pt x="452" y="1017"/>
                    <a:pt x="463" y="1013"/>
                  </a:cubicBezTo>
                  <a:cubicBezTo>
                    <a:pt x="691" y="841"/>
                    <a:pt x="307" y="712"/>
                    <a:pt x="234" y="581"/>
                  </a:cubicBezTo>
                  <a:cubicBezTo>
                    <a:pt x="245" y="432"/>
                    <a:pt x="267" y="395"/>
                    <a:pt x="302" y="395"/>
                  </a:cubicBezTo>
                  <a:cubicBezTo>
                    <a:pt x="337" y="395"/>
                    <a:pt x="387" y="435"/>
                    <a:pt x="449" y="435"/>
                  </a:cubicBezTo>
                  <a:cubicBezTo>
                    <a:pt x="486" y="435"/>
                    <a:pt x="528" y="421"/>
                    <a:pt x="575" y="376"/>
                  </a:cubicBezTo>
                  <a:lnTo>
                    <a:pt x="575" y="376"/>
                  </a:lnTo>
                  <a:cubicBezTo>
                    <a:pt x="594" y="482"/>
                    <a:pt x="534" y="500"/>
                    <a:pt x="552" y="644"/>
                  </a:cubicBezTo>
                  <a:cubicBezTo>
                    <a:pt x="777" y="353"/>
                    <a:pt x="453" y="133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-102447" y="1890229"/>
              <a:ext cx="5024" cy="7388"/>
            </a:xfrm>
            <a:custGeom>
              <a:avLst/>
              <a:gdLst/>
              <a:ahLst/>
              <a:cxnLst/>
              <a:rect l="l" t="t" r="r" b="b"/>
              <a:pathLst>
                <a:path w="102" h="150" extrusionOk="0">
                  <a:moveTo>
                    <a:pt x="101" y="1"/>
                  </a:moveTo>
                  <a:lnTo>
                    <a:pt x="101" y="1"/>
                  </a:lnTo>
                  <a:cubicBezTo>
                    <a:pt x="96" y="3"/>
                    <a:pt x="91" y="6"/>
                    <a:pt x="87" y="9"/>
                  </a:cubicBezTo>
                  <a:lnTo>
                    <a:pt x="87" y="9"/>
                  </a:lnTo>
                  <a:cubicBezTo>
                    <a:pt x="92" y="7"/>
                    <a:pt x="96" y="4"/>
                    <a:pt x="101" y="1"/>
                  </a:cubicBezTo>
                  <a:close/>
                  <a:moveTo>
                    <a:pt x="87" y="9"/>
                  </a:moveTo>
                  <a:cubicBezTo>
                    <a:pt x="32" y="46"/>
                    <a:pt x="1" y="87"/>
                    <a:pt x="95" y="149"/>
                  </a:cubicBezTo>
                  <a:cubicBezTo>
                    <a:pt x="61" y="71"/>
                    <a:pt x="64" y="30"/>
                    <a:pt x="87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-92745" y="1836694"/>
              <a:ext cx="2118" cy="3743"/>
            </a:xfrm>
            <a:custGeom>
              <a:avLst/>
              <a:gdLst/>
              <a:ahLst/>
              <a:cxnLst/>
              <a:rect l="l" t="t" r="r" b="b"/>
              <a:pathLst>
                <a:path w="43" h="76" extrusionOk="0">
                  <a:moveTo>
                    <a:pt x="12" y="0"/>
                  </a:moveTo>
                  <a:lnTo>
                    <a:pt x="12" y="0"/>
                  </a:lnTo>
                  <a:cubicBezTo>
                    <a:pt x="1" y="18"/>
                    <a:pt x="12" y="45"/>
                    <a:pt x="37" y="75"/>
                  </a:cubicBezTo>
                  <a:cubicBezTo>
                    <a:pt x="43" y="56"/>
                    <a:pt x="39" y="33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-110573" y="1837630"/>
              <a:ext cx="5713" cy="9358"/>
            </a:xfrm>
            <a:custGeom>
              <a:avLst/>
              <a:gdLst/>
              <a:ahLst/>
              <a:cxnLst/>
              <a:rect l="l" t="t" r="r" b="b"/>
              <a:pathLst>
                <a:path w="116" h="190" extrusionOk="0">
                  <a:moveTo>
                    <a:pt x="100" y="0"/>
                  </a:moveTo>
                  <a:lnTo>
                    <a:pt x="0" y="95"/>
                  </a:lnTo>
                  <a:cubicBezTo>
                    <a:pt x="18" y="116"/>
                    <a:pt x="50" y="189"/>
                    <a:pt x="101" y="189"/>
                  </a:cubicBezTo>
                  <a:cubicBezTo>
                    <a:pt x="106" y="189"/>
                    <a:pt x="111" y="189"/>
                    <a:pt x="116" y="188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-188832" y="1499677"/>
              <a:ext cx="100519" cy="332043"/>
            </a:xfrm>
            <a:custGeom>
              <a:avLst/>
              <a:gdLst/>
              <a:ahLst/>
              <a:cxnLst/>
              <a:rect l="l" t="t" r="r" b="b"/>
              <a:pathLst>
                <a:path w="2041" h="6742" extrusionOk="0">
                  <a:moveTo>
                    <a:pt x="189" y="1"/>
                  </a:moveTo>
                  <a:cubicBezTo>
                    <a:pt x="183" y="79"/>
                    <a:pt x="165" y="99"/>
                    <a:pt x="140" y="99"/>
                  </a:cubicBezTo>
                  <a:cubicBezTo>
                    <a:pt x="113" y="99"/>
                    <a:pt x="78" y="73"/>
                    <a:pt x="43" y="73"/>
                  </a:cubicBezTo>
                  <a:cubicBezTo>
                    <a:pt x="29" y="73"/>
                    <a:pt x="14" y="77"/>
                    <a:pt x="0" y="89"/>
                  </a:cubicBezTo>
                  <a:cubicBezTo>
                    <a:pt x="35" y="298"/>
                    <a:pt x="178" y="365"/>
                    <a:pt x="201" y="593"/>
                  </a:cubicBezTo>
                  <a:cubicBezTo>
                    <a:pt x="197" y="592"/>
                    <a:pt x="194" y="592"/>
                    <a:pt x="190" y="592"/>
                  </a:cubicBezTo>
                  <a:cubicBezTo>
                    <a:pt x="162" y="592"/>
                    <a:pt x="126" y="605"/>
                    <a:pt x="103" y="637"/>
                  </a:cubicBezTo>
                  <a:cubicBezTo>
                    <a:pt x="220" y="891"/>
                    <a:pt x="413" y="1325"/>
                    <a:pt x="382" y="1605"/>
                  </a:cubicBezTo>
                  <a:cubicBezTo>
                    <a:pt x="398" y="1865"/>
                    <a:pt x="486" y="2040"/>
                    <a:pt x="594" y="2308"/>
                  </a:cubicBezTo>
                  <a:cubicBezTo>
                    <a:pt x="733" y="3230"/>
                    <a:pt x="1061" y="4154"/>
                    <a:pt x="1159" y="5156"/>
                  </a:cubicBezTo>
                  <a:lnTo>
                    <a:pt x="1429" y="5245"/>
                  </a:lnTo>
                  <a:cubicBezTo>
                    <a:pt x="1319" y="5318"/>
                    <a:pt x="1483" y="5476"/>
                    <a:pt x="1319" y="5482"/>
                  </a:cubicBezTo>
                  <a:cubicBezTo>
                    <a:pt x="1338" y="5422"/>
                    <a:pt x="1300" y="5376"/>
                    <a:pt x="1284" y="5312"/>
                  </a:cubicBezTo>
                  <a:lnTo>
                    <a:pt x="1284" y="5312"/>
                  </a:lnTo>
                  <a:cubicBezTo>
                    <a:pt x="1115" y="5567"/>
                    <a:pt x="1423" y="5864"/>
                    <a:pt x="1400" y="6132"/>
                  </a:cubicBezTo>
                  <a:cubicBezTo>
                    <a:pt x="1428" y="6105"/>
                    <a:pt x="1548" y="6051"/>
                    <a:pt x="1632" y="6051"/>
                  </a:cubicBezTo>
                  <a:cubicBezTo>
                    <a:pt x="1662" y="6051"/>
                    <a:pt x="1688" y="6058"/>
                    <a:pt x="1703" y="6076"/>
                  </a:cubicBezTo>
                  <a:cubicBezTo>
                    <a:pt x="1419" y="6112"/>
                    <a:pt x="1776" y="6371"/>
                    <a:pt x="1468" y="6512"/>
                  </a:cubicBezTo>
                  <a:cubicBezTo>
                    <a:pt x="1458" y="6610"/>
                    <a:pt x="1489" y="6630"/>
                    <a:pt x="1534" y="6630"/>
                  </a:cubicBezTo>
                  <a:cubicBezTo>
                    <a:pt x="1565" y="6630"/>
                    <a:pt x="1602" y="6620"/>
                    <a:pt x="1636" y="6620"/>
                  </a:cubicBezTo>
                  <a:cubicBezTo>
                    <a:pt x="1685" y="6620"/>
                    <a:pt x="1727" y="6641"/>
                    <a:pt x="1732" y="6741"/>
                  </a:cubicBezTo>
                  <a:cubicBezTo>
                    <a:pt x="1905" y="6735"/>
                    <a:pt x="1755" y="6473"/>
                    <a:pt x="1871" y="6402"/>
                  </a:cubicBezTo>
                  <a:lnTo>
                    <a:pt x="1871" y="6402"/>
                  </a:lnTo>
                  <a:cubicBezTo>
                    <a:pt x="2008" y="6450"/>
                    <a:pt x="1900" y="6608"/>
                    <a:pt x="1994" y="6608"/>
                  </a:cubicBezTo>
                  <a:cubicBezTo>
                    <a:pt x="2006" y="6608"/>
                    <a:pt x="2021" y="6606"/>
                    <a:pt x="2040" y="6600"/>
                  </a:cubicBezTo>
                  <a:cubicBezTo>
                    <a:pt x="2021" y="6165"/>
                    <a:pt x="1497" y="5463"/>
                    <a:pt x="1269" y="4836"/>
                  </a:cubicBezTo>
                  <a:lnTo>
                    <a:pt x="1269" y="4836"/>
                  </a:lnTo>
                  <a:lnTo>
                    <a:pt x="1431" y="4875"/>
                  </a:lnTo>
                  <a:cubicBezTo>
                    <a:pt x="1250" y="4568"/>
                    <a:pt x="1132" y="4038"/>
                    <a:pt x="1292" y="3729"/>
                  </a:cubicBezTo>
                  <a:lnTo>
                    <a:pt x="1292" y="3729"/>
                  </a:lnTo>
                  <a:cubicBezTo>
                    <a:pt x="1284" y="3736"/>
                    <a:pt x="1277" y="3739"/>
                    <a:pt x="1271" y="3739"/>
                  </a:cubicBezTo>
                  <a:cubicBezTo>
                    <a:pt x="1194" y="3739"/>
                    <a:pt x="1221" y="3328"/>
                    <a:pt x="1033" y="3328"/>
                  </a:cubicBezTo>
                  <a:cubicBezTo>
                    <a:pt x="1014" y="3328"/>
                    <a:pt x="992" y="3332"/>
                    <a:pt x="968" y="3342"/>
                  </a:cubicBezTo>
                  <a:cubicBezTo>
                    <a:pt x="1016" y="3246"/>
                    <a:pt x="999" y="3222"/>
                    <a:pt x="997" y="3099"/>
                  </a:cubicBezTo>
                  <a:lnTo>
                    <a:pt x="899" y="3087"/>
                  </a:lnTo>
                  <a:cubicBezTo>
                    <a:pt x="862" y="2918"/>
                    <a:pt x="1009" y="2916"/>
                    <a:pt x="955" y="2725"/>
                  </a:cubicBezTo>
                  <a:lnTo>
                    <a:pt x="955" y="2725"/>
                  </a:lnTo>
                  <a:cubicBezTo>
                    <a:pt x="922" y="2778"/>
                    <a:pt x="893" y="2797"/>
                    <a:pt x="863" y="2797"/>
                  </a:cubicBezTo>
                  <a:cubicBezTo>
                    <a:pt x="808" y="2797"/>
                    <a:pt x="754" y="2733"/>
                    <a:pt x="681" y="2710"/>
                  </a:cubicBezTo>
                  <a:cubicBezTo>
                    <a:pt x="766" y="2459"/>
                    <a:pt x="826" y="2181"/>
                    <a:pt x="883" y="1960"/>
                  </a:cubicBezTo>
                  <a:lnTo>
                    <a:pt x="883" y="1960"/>
                  </a:lnTo>
                  <a:cubicBezTo>
                    <a:pt x="851" y="1985"/>
                    <a:pt x="812" y="2012"/>
                    <a:pt x="777" y="2089"/>
                  </a:cubicBezTo>
                  <a:cubicBezTo>
                    <a:pt x="787" y="1948"/>
                    <a:pt x="681" y="1992"/>
                    <a:pt x="633" y="1965"/>
                  </a:cubicBezTo>
                  <a:cubicBezTo>
                    <a:pt x="598" y="1838"/>
                    <a:pt x="752" y="1823"/>
                    <a:pt x="828" y="1809"/>
                  </a:cubicBezTo>
                  <a:cubicBezTo>
                    <a:pt x="816" y="1566"/>
                    <a:pt x="511" y="1520"/>
                    <a:pt x="565" y="1323"/>
                  </a:cubicBezTo>
                  <a:lnTo>
                    <a:pt x="565" y="1323"/>
                  </a:lnTo>
                  <a:lnTo>
                    <a:pt x="463" y="1410"/>
                  </a:lnTo>
                  <a:cubicBezTo>
                    <a:pt x="384" y="1173"/>
                    <a:pt x="461" y="942"/>
                    <a:pt x="363" y="681"/>
                  </a:cubicBezTo>
                  <a:cubicBezTo>
                    <a:pt x="385" y="652"/>
                    <a:pt x="405" y="639"/>
                    <a:pt x="424" y="639"/>
                  </a:cubicBezTo>
                  <a:cubicBezTo>
                    <a:pt x="508" y="639"/>
                    <a:pt x="563" y="891"/>
                    <a:pt x="639" y="969"/>
                  </a:cubicBezTo>
                  <a:cubicBezTo>
                    <a:pt x="658" y="905"/>
                    <a:pt x="639" y="787"/>
                    <a:pt x="679" y="737"/>
                  </a:cubicBezTo>
                  <a:cubicBezTo>
                    <a:pt x="573" y="647"/>
                    <a:pt x="425" y="477"/>
                    <a:pt x="319" y="350"/>
                  </a:cubicBezTo>
                  <a:lnTo>
                    <a:pt x="319" y="350"/>
                  </a:lnTo>
                  <a:cubicBezTo>
                    <a:pt x="344" y="362"/>
                    <a:pt x="365" y="368"/>
                    <a:pt x="383" y="368"/>
                  </a:cubicBezTo>
                  <a:cubicBezTo>
                    <a:pt x="503" y="368"/>
                    <a:pt x="433" y="93"/>
                    <a:pt x="423" y="12"/>
                  </a:cubicBezTo>
                  <a:lnTo>
                    <a:pt x="423" y="12"/>
                  </a:lnTo>
                  <a:cubicBezTo>
                    <a:pt x="357" y="47"/>
                    <a:pt x="338" y="120"/>
                    <a:pt x="384" y="259"/>
                  </a:cubicBezTo>
                  <a:cubicBezTo>
                    <a:pt x="383" y="259"/>
                    <a:pt x="382" y="259"/>
                    <a:pt x="381" y="259"/>
                  </a:cubicBezTo>
                  <a:cubicBezTo>
                    <a:pt x="285" y="259"/>
                    <a:pt x="262" y="75"/>
                    <a:pt x="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-155391" y="1534743"/>
              <a:ext cx="4038" cy="4285"/>
            </a:xfrm>
            <a:custGeom>
              <a:avLst/>
              <a:gdLst/>
              <a:ahLst/>
              <a:cxnLst/>
              <a:rect l="l" t="t" r="r" b="b"/>
              <a:pathLst>
                <a:path w="82" h="87" extrusionOk="0">
                  <a:moveTo>
                    <a:pt x="46" y="0"/>
                  </a:moveTo>
                  <a:cubicBezTo>
                    <a:pt x="25" y="2"/>
                    <a:pt x="12" y="12"/>
                    <a:pt x="0" y="25"/>
                  </a:cubicBezTo>
                  <a:cubicBezTo>
                    <a:pt x="33" y="52"/>
                    <a:pt x="60" y="73"/>
                    <a:pt x="81" y="87"/>
                  </a:cubicBezTo>
                  <a:cubicBezTo>
                    <a:pt x="66" y="64"/>
                    <a:pt x="48" y="41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-168097" y="1499036"/>
              <a:ext cx="887" cy="1281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4" y="0"/>
                  </a:moveTo>
                  <a:cubicBezTo>
                    <a:pt x="1" y="0"/>
                    <a:pt x="1" y="10"/>
                    <a:pt x="2" y="25"/>
                  </a:cubicBezTo>
                  <a:lnTo>
                    <a:pt x="17" y="16"/>
                  </a:lnTo>
                  <a:cubicBezTo>
                    <a:pt x="11" y="5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-170215" y="1576408"/>
              <a:ext cx="345" cy="4137"/>
            </a:xfrm>
            <a:custGeom>
              <a:avLst/>
              <a:gdLst/>
              <a:ahLst/>
              <a:cxnLst/>
              <a:rect l="l" t="t" r="r" b="b"/>
              <a:pathLst>
                <a:path w="7" h="84" extrusionOk="0">
                  <a:moveTo>
                    <a:pt x="0" y="0"/>
                  </a:moveTo>
                  <a:lnTo>
                    <a:pt x="2" y="83"/>
                  </a:lnTo>
                  <a:cubicBezTo>
                    <a:pt x="4" y="72"/>
                    <a:pt x="4" y="58"/>
                    <a:pt x="6" y="47"/>
                  </a:cubicBezTo>
                  <a:cubicBezTo>
                    <a:pt x="4" y="31"/>
                    <a:pt x="2" y="1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-145245" y="1584387"/>
              <a:ext cx="4236" cy="11722"/>
            </a:xfrm>
            <a:custGeom>
              <a:avLst/>
              <a:gdLst/>
              <a:ahLst/>
              <a:cxnLst/>
              <a:rect l="l" t="t" r="r" b="b"/>
              <a:pathLst>
                <a:path w="86" h="238" extrusionOk="0">
                  <a:moveTo>
                    <a:pt x="77" y="0"/>
                  </a:moveTo>
                  <a:lnTo>
                    <a:pt x="77" y="0"/>
                  </a:lnTo>
                  <a:cubicBezTo>
                    <a:pt x="49" y="62"/>
                    <a:pt x="24" y="147"/>
                    <a:pt x="0" y="238"/>
                  </a:cubicBezTo>
                  <a:cubicBezTo>
                    <a:pt x="49" y="201"/>
                    <a:pt x="85" y="172"/>
                    <a:pt x="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-128845" y="1663581"/>
              <a:ext cx="5762" cy="4580"/>
            </a:xfrm>
            <a:custGeom>
              <a:avLst/>
              <a:gdLst/>
              <a:ahLst/>
              <a:cxnLst/>
              <a:rect l="l" t="t" r="r" b="b"/>
              <a:pathLst>
                <a:path w="117" h="93" extrusionOk="0">
                  <a:moveTo>
                    <a:pt x="60" y="1"/>
                  </a:moveTo>
                  <a:cubicBezTo>
                    <a:pt x="41" y="1"/>
                    <a:pt x="20" y="20"/>
                    <a:pt x="1" y="64"/>
                  </a:cubicBezTo>
                  <a:cubicBezTo>
                    <a:pt x="15" y="83"/>
                    <a:pt x="29" y="87"/>
                    <a:pt x="44" y="87"/>
                  </a:cubicBezTo>
                  <a:cubicBezTo>
                    <a:pt x="55" y="87"/>
                    <a:pt x="66" y="85"/>
                    <a:pt x="78" y="85"/>
                  </a:cubicBezTo>
                  <a:cubicBezTo>
                    <a:pt x="90" y="85"/>
                    <a:pt x="103" y="87"/>
                    <a:pt x="117" y="93"/>
                  </a:cubicBezTo>
                  <a:cubicBezTo>
                    <a:pt x="106" y="34"/>
                    <a:pt x="84" y="1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-163960" y="1508246"/>
              <a:ext cx="6501" cy="12953"/>
            </a:xfrm>
            <a:custGeom>
              <a:avLst/>
              <a:gdLst/>
              <a:ahLst/>
              <a:cxnLst/>
              <a:rect l="l" t="t" r="r" b="b"/>
              <a:pathLst>
                <a:path w="132" h="263" extrusionOk="0">
                  <a:moveTo>
                    <a:pt x="1" y="0"/>
                  </a:moveTo>
                  <a:lnTo>
                    <a:pt x="132" y="262"/>
                  </a:lnTo>
                  <a:lnTo>
                    <a:pt x="132" y="262"/>
                  </a:lnTo>
                  <a:lnTo>
                    <a:pt x="49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-233551" y="1311295"/>
              <a:ext cx="60824" cy="180353"/>
            </a:xfrm>
            <a:custGeom>
              <a:avLst/>
              <a:gdLst/>
              <a:ahLst/>
              <a:cxnLst/>
              <a:rect l="l" t="t" r="r" b="b"/>
              <a:pathLst>
                <a:path w="1235" h="3662" extrusionOk="0">
                  <a:moveTo>
                    <a:pt x="43" y="0"/>
                  </a:moveTo>
                  <a:lnTo>
                    <a:pt x="43" y="0"/>
                  </a:lnTo>
                  <a:cubicBezTo>
                    <a:pt x="52" y="122"/>
                    <a:pt x="160" y="257"/>
                    <a:pt x="216" y="392"/>
                  </a:cubicBezTo>
                  <a:cubicBezTo>
                    <a:pt x="145" y="330"/>
                    <a:pt x="72" y="365"/>
                    <a:pt x="62" y="243"/>
                  </a:cubicBezTo>
                  <a:lnTo>
                    <a:pt x="62" y="243"/>
                  </a:lnTo>
                  <a:cubicBezTo>
                    <a:pt x="0" y="444"/>
                    <a:pt x="118" y="700"/>
                    <a:pt x="143" y="930"/>
                  </a:cubicBezTo>
                  <a:cubicBezTo>
                    <a:pt x="209" y="1118"/>
                    <a:pt x="266" y="1130"/>
                    <a:pt x="318" y="1130"/>
                  </a:cubicBezTo>
                  <a:cubicBezTo>
                    <a:pt x="326" y="1130"/>
                    <a:pt x="333" y="1130"/>
                    <a:pt x="341" y="1130"/>
                  </a:cubicBezTo>
                  <a:cubicBezTo>
                    <a:pt x="391" y="1130"/>
                    <a:pt x="436" y="1142"/>
                    <a:pt x="482" y="1319"/>
                  </a:cubicBezTo>
                  <a:lnTo>
                    <a:pt x="247" y="1302"/>
                  </a:lnTo>
                  <a:lnTo>
                    <a:pt x="247" y="1302"/>
                  </a:lnTo>
                  <a:cubicBezTo>
                    <a:pt x="347" y="1686"/>
                    <a:pt x="419" y="2249"/>
                    <a:pt x="704" y="2526"/>
                  </a:cubicBezTo>
                  <a:cubicBezTo>
                    <a:pt x="690" y="2549"/>
                    <a:pt x="676" y="2589"/>
                    <a:pt x="652" y="2589"/>
                  </a:cubicBezTo>
                  <a:cubicBezTo>
                    <a:pt x="640" y="2589"/>
                    <a:pt x="624" y="2578"/>
                    <a:pt x="604" y="2545"/>
                  </a:cubicBezTo>
                  <a:lnTo>
                    <a:pt x="604" y="2545"/>
                  </a:lnTo>
                  <a:cubicBezTo>
                    <a:pt x="673" y="2800"/>
                    <a:pt x="978" y="2599"/>
                    <a:pt x="984" y="2960"/>
                  </a:cubicBezTo>
                  <a:cubicBezTo>
                    <a:pt x="924" y="2887"/>
                    <a:pt x="887" y="2860"/>
                    <a:pt x="862" y="2860"/>
                  </a:cubicBezTo>
                  <a:cubicBezTo>
                    <a:pt x="796" y="2860"/>
                    <a:pt x="814" y="3049"/>
                    <a:pt x="717" y="3049"/>
                  </a:cubicBezTo>
                  <a:cubicBezTo>
                    <a:pt x="708" y="3049"/>
                    <a:pt x="699" y="3048"/>
                    <a:pt x="689" y="3045"/>
                  </a:cubicBezTo>
                  <a:lnTo>
                    <a:pt x="660" y="2999"/>
                  </a:lnTo>
                  <a:lnTo>
                    <a:pt x="660" y="2999"/>
                  </a:lnTo>
                  <a:cubicBezTo>
                    <a:pt x="723" y="3213"/>
                    <a:pt x="874" y="3482"/>
                    <a:pt x="897" y="3627"/>
                  </a:cubicBezTo>
                  <a:cubicBezTo>
                    <a:pt x="938" y="3622"/>
                    <a:pt x="981" y="3565"/>
                    <a:pt x="1020" y="3565"/>
                  </a:cubicBezTo>
                  <a:cubicBezTo>
                    <a:pt x="1045" y="3565"/>
                    <a:pt x="1069" y="3588"/>
                    <a:pt x="1090" y="3662"/>
                  </a:cubicBezTo>
                  <a:cubicBezTo>
                    <a:pt x="1084" y="3581"/>
                    <a:pt x="1167" y="3598"/>
                    <a:pt x="1234" y="3587"/>
                  </a:cubicBezTo>
                  <a:cubicBezTo>
                    <a:pt x="1113" y="3407"/>
                    <a:pt x="1130" y="3286"/>
                    <a:pt x="1014" y="3186"/>
                  </a:cubicBezTo>
                  <a:cubicBezTo>
                    <a:pt x="1030" y="3150"/>
                    <a:pt x="1041" y="3139"/>
                    <a:pt x="1049" y="3139"/>
                  </a:cubicBezTo>
                  <a:cubicBezTo>
                    <a:pt x="1063" y="3139"/>
                    <a:pt x="1070" y="3171"/>
                    <a:pt x="1083" y="3171"/>
                  </a:cubicBezTo>
                  <a:cubicBezTo>
                    <a:pt x="1091" y="3171"/>
                    <a:pt x="1101" y="3159"/>
                    <a:pt x="1117" y="3122"/>
                  </a:cubicBezTo>
                  <a:lnTo>
                    <a:pt x="999" y="2983"/>
                  </a:lnTo>
                  <a:cubicBezTo>
                    <a:pt x="996" y="2954"/>
                    <a:pt x="1001" y="2945"/>
                    <a:pt x="1010" y="2945"/>
                  </a:cubicBezTo>
                  <a:cubicBezTo>
                    <a:pt x="1026" y="2945"/>
                    <a:pt x="1055" y="2974"/>
                    <a:pt x="1073" y="2974"/>
                  </a:cubicBezTo>
                  <a:cubicBezTo>
                    <a:pt x="1086" y="2974"/>
                    <a:pt x="1093" y="2957"/>
                    <a:pt x="1084" y="2894"/>
                  </a:cubicBezTo>
                  <a:cubicBezTo>
                    <a:pt x="1030" y="2889"/>
                    <a:pt x="941" y="2752"/>
                    <a:pt x="916" y="2605"/>
                  </a:cubicBezTo>
                  <a:lnTo>
                    <a:pt x="916" y="2605"/>
                  </a:lnTo>
                  <a:lnTo>
                    <a:pt x="955" y="2640"/>
                  </a:lnTo>
                  <a:cubicBezTo>
                    <a:pt x="905" y="2559"/>
                    <a:pt x="896" y="2436"/>
                    <a:pt x="832" y="2436"/>
                  </a:cubicBezTo>
                  <a:cubicBezTo>
                    <a:pt x="817" y="2436"/>
                    <a:pt x="798" y="2443"/>
                    <a:pt x="775" y="2459"/>
                  </a:cubicBezTo>
                  <a:lnTo>
                    <a:pt x="876" y="2299"/>
                  </a:lnTo>
                  <a:lnTo>
                    <a:pt x="791" y="2343"/>
                  </a:lnTo>
                  <a:cubicBezTo>
                    <a:pt x="754" y="2036"/>
                    <a:pt x="932" y="1867"/>
                    <a:pt x="725" y="1512"/>
                  </a:cubicBezTo>
                  <a:cubicBezTo>
                    <a:pt x="725" y="1548"/>
                    <a:pt x="715" y="1562"/>
                    <a:pt x="702" y="1562"/>
                  </a:cubicBezTo>
                  <a:cubicBezTo>
                    <a:pt x="680" y="1562"/>
                    <a:pt x="646" y="1520"/>
                    <a:pt x="629" y="1491"/>
                  </a:cubicBezTo>
                  <a:lnTo>
                    <a:pt x="629" y="1491"/>
                  </a:lnTo>
                  <a:cubicBezTo>
                    <a:pt x="610" y="1666"/>
                    <a:pt x="743" y="1678"/>
                    <a:pt x="793" y="1822"/>
                  </a:cubicBezTo>
                  <a:cubicBezTo>
                    <a:pt x="785" y="1827"/>
                    <a:pt x="776" y="1829"/>
                    <a:pt x="767" y="1829"/>
                  </a:cubicBezTo>
                  <a:cubicBezTo>
                    <a:pt x="709" y="1829"/>
                    <a:pt x="629" y="1750"/>
                    <a:pt x="581" y="1750"/>
                  </a:cubicBezTo>
                  <a:cubicBezTo>
                    <a:pt x="566" y="1750"/>
                    <a:pt x="555" y="1757"/>
                    <a:pt x="547" y="1775"/>
                  </a:cubicBezTo>
                  <a:lnTo>
                    <a:pt x="547" y="1775"/>
                  </a:lnTo>
                  <a:cubicBezTo>
                    <a:pt x="567" y="1577"/>
                    <a:pt x="450" y="1436"/>
                    <a:pt x="623" y="1313"/>
                  </a:cubicBezTo>
                  <a:cubicBezTo>
                    <a:pt x="575" y="1065"/>
                    <a:pt x="457" y="993"/>
                    <a:pt x="446" y="735"/>
                  </a:cubicBezTo>
                  <a:lnTo>
                    <a:pt x="446" y="735"/>
                  </a:lnTo>
                  <a:lnTo>
                    <a:pt x="477" y="737"/>
                  </a:lnTo>
                  <a:cubicBezTo>
                    <a:pt x="334" y="714"/>
                    <a:pt x="488" y="523"/>
                    <a:pt x="311" y="363"/>
                  </a:cubicBezTo>
                  <a:lnTo>
                    <a:pt x="311" y="363"/>
                  </a:lnTo>
                  <a:lnTo>
                    <a:pt x="313" y="500"/>
                  </a:lnTo>
                  <a:cubicBezTo>
                    <a:pt x="311" y="500"/>
                    <a:pt x="309" y="500"/>
                    <a:pt x="308" y="500"/>
                  </a:cubicBezTo>
                  <a:cubicBezTo>
                    <a:pt x="256" y="500"/>
                    <a:pt x="240" y="437"/>
                    <a:pt x="212" y="351"/>
                  </a:cubicBezTo>
                  <a:lnTo>
                    <a:pt x="212" y="351"/>
                  </a:lnTo>
                  <a:cubicBezTo>
                    <a:pt x="219" y="353"/>
                    <a:pt x="224" y="354"/>
                    <a:pt x="228" y="354"/>
                  </a:cubicBezTo>
                  <a:cubicBezTo>
                    <a:pt x="237" y="354"/>
                    <a:pt x="241" y="347"/>
                    <a:pt x="253" y="324"/>
                  </a:cubicBezTo>
                  <a:cubicBezTo>
                    <a:pt x="155" y="313"/>
                    <a:pt x="77" y="31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-186566" y="1441365"/>
              <a:ext cx="3644" cy="3201"/>
            </a:xfrm>
            <a:custGeom>
              <a:avLst/>
              <a:gdLst/>
              <a:ahLst/>
              <a:cxnLst/>
              <a:rect l="l" t="t" r="r" b="b"/>
              <a:pathLst>
                <a:path w="74" h="65" extrusionOk="0">
                  <a:moveTo>
                    <a:pt x="1" y="1"/>
                  </a:moveTo>
                  <a:cubicBezTo>
                    <a:pt x="18" y="30"/>
                    <a:pt x="41" y="55"/>
                    <a:pt x="74" y="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-256747" y="1164629"/>
              <a:ext cx="41863" cy="139033"/>
            </a:xfrm>
            <a:custGeom>
              <a:avLst/>
              <a:gdLst/>
              <a:ahLst/>
              <a:cxnLst/>
              <a:rect l="l" t="t" r="r" b="b"/>
              <a:pathLst>
                <a:path w="850" h="2823" extrusionOk="0">
                  <a:moveTo>
                    <a:pt x="56" y="0"/>
                  </a:moveTo>
                  <a:cubicBezTo>
                    <a:pt x="52" y="0"/>
                    <a:pt x="48" y="1"/>
                    <a:pt x="43" y="2"/>
                  </a:cubicBezTo>
                  <a:cubicBezTo>
                    <a:pt x="1" y="52"/>
                    <a:pt x="43" y="179"/>
                    <a:pt x="49" y="283"/>
                  </a:cubicBezTo>
                  <a:cubicBezTo>
                    <a:pt x="62" y="222"/>
                    <a:pt x="75" y="198"/>
                    <a:pt x="88" y="198"/>
                  </a:cubicBezTo>
                  <a:cubicBezTo>
                    <a:pt x="124" y="198"/>
                    <a:pt x="160" y="380"/>
                    <a:pt x="190" y="412"/>
                  </a:cubicBezTo>
                  <a:cubicBezTo>
                    <a:pt x="160" y="487"/>
                    <a:pt x="207" y="663"/>
                    <a:pt x="178" y="663"/>
                  </a:cubicBezTo>
                  <a:cubicBezTo>
                    <a:pt x="172" y="663"/>
                    <a:pt x="164" y="657"/>
                    <a:pt x="153" y="644"/>
                  </a:cubicBezTo>
                  <a:cubicBezTo>
                    <a:pt x="126" y="568"/>
                    <a:pt x="99" y="491"/>
                    <a:pt x="74" y="412"/>
                  </a:cubicBezTo>
                  <a:lnTo>
                    <a:pt x="74" y="412"/>
                  </a:lnTo>
                  <a:cubicBezTo>
                    <a:pt x="37" y="991"/>
                    <a:pt x="169" y="1847"/>
                    <a:pt x="323" y="2489"/>
                  </a:cubicBezTo>
                  <a:lnTo>
                    <a:pt x="277" y="2203"/>
                  </a:lnTo>
                  <a:lnTo>
                    <a:pt x="277" y="2203"/>
                  </a:lnTo>
                  <a:cubicBezTo>
                    <a:pt x="338" y="2234"/>
                    <a:pt x="367" y="2367"/>
                    <a:pt x="413" y="2466"/>
                  </a:cubicBezTo>
                  <a:lnTo>
                    <a:pt x="527" y="2317"/>
                  </a:lnTo>
                  <a:lnTo>
                    <a:pt x="527" y="2317"/>
                  </a:lnTo>
                  <a:cubicBezTo>
                    <a:pt x="533" y="2396"/>
                    <a:pt x="568" y="2469"/>
                    <a:pt x="518" y="2469"/>
                  </a:cubicBezTo>
                  <a:cubicBezTo>
                    <a:pt x="549" y="2504"/>
                    <a:pt x="572" y="2518"/>
                    <a:pt x="590" y="2518"/>
                  </a:cubicBezTo>
                  <a:cubicBezTo>
                    <a:pt x="619" y="2518"/>
                    <a:pt x="638" y="2485"/>
                    <a:pt x="660" y="2446"/>
                  </a:cubicBezTo>
                  <a:cubicBezTo>
                    <a:pt x="730" y="2641"/>
                    <a:pt x="678" y="2687"/>
                    <a:pt x="811" y="2822"/>
                  </a:cubicBezTo>
                  <a:cubicBezTo>
                    <a:pt x="849" y="2468"/>
                    <a:pt x="647" y="2556"/>
                    <a:pt x="670" y="2165"/>
                  </a:cubicBezTo>
                  <a:cubicBezTo>
                    <a:pt x="599" y="2138"/>
                    <a:pt x="529" y="2109"/>
                    <a:pt x="460" y="2074"/>
                  </a:cubicBezTo>
                  <a:cubicBezTo>
                    <a:pt x="457" y="2023"/>
                    <a:pt x="464" y="2009"/>
                    <a:pt x="476" y="2009"/>
                  </a:cubicBezTo>
                  <a:cubicBezTo>
                    <a:pt x="489" y="2009"/>
                    <a:pt x="508" y="2026"/>
                    <a:pt x="524" y="2026"/>
                  </a:cubicBezTo>
                  <a:cubicBezTo>
                    <a:pt x="538" y="2026"/>
                    <a:pt x="550" y="2013"/>
                    <a:pt x="554" y="1966"/>
                  </a:cubicBezTo>
                  <a:cubicBezTo>
                    <a:pt x="537" y="1936"/>
                    <a:pt x="522" y="1925"/>
                    <a:pt x="510" y="1925"/>
                  </a:cubicBezTo>
                  <a:cubicBezTo>
                    <a:pt x="471" y="1925"/>
                    <a:pt x="452" y="2038"/>
                    <a:pt x="403" y="2038"/>
                  </a:cubicBezTo>
                  <a:cubicBezTo>
                    <a:pt x="387" y="2038"/>
                    <a:pt x="369" y="2027"/>
                    <a:pt x="346" y="1997"/>
                  </a:cubicBezTo>
                  <a:cubicBezTo>
                    <a:pt x="381" y="1899"/>
                    <a:pt x="263" y="1735"/>
                    <a:pt x="253" y="1664"/>
                  </a:cubicBezTo>
                  <a:lnTo>
                    <a:pt x="253" y="1664"/>
                  </a:lnTo>
                  <a:cubicBezTo>
                    <a:pt x="282" y="1701"/>
                    <a:pt x="320" y="1713"/>
                    <a:pt x="354" y="1713"/>
                  </a:cubicBezTo>
                  <a:cubicBezTo>
                    <a:pt x="394" y="1713"/>
                    <a:pt x="430" y="1696"/>
                    <a:pt x="440" y="1683"/>
                  </a:cubicBezTo>
                  <a:cubicBezTo>
                    <a:pt x="398" y="1621"/>
                    <a:pt x="437" y="1492"/>
                    <a:pt x="425" y="1392"/>
                  </a:cubicBezTo>
                  <a:lnTo>
                    <a:pt x="425" y="1392"/>
                  </a:lnTo>
                  <a:cubicBezTo>
                    <a:pt x="417" y="1445"/>
                    <a:pt x="409" y="1464"/>
                    <a:pt x="401" y="1464"/>
                  </a:cubicBezTo>
                  <a:cubicBezTo>
                    <a:pt x="380" y="1464"/>
                    <a:pt x="358" y="1327"/>
                    <a:pt x="333" y="1327"/>
                  </a:cubicBezTo>
                  <a:cubicBezTo>
                    <a:pt x="325" y="1327"/>
                    <a:pt x="317" y="1342"/>
                    <a:pt x="307" y="1384"/>
                  </a:cubicBezTo>
                  <a:cubicBezTo>
                    <a:pt x="236" y="1357"/>
                    <a:pt x="159" y="1087"/>
                    <a:pt x="203" y="1002"/>
                  </a:cubicBezTo>
                  <a:lnTo>
                    <a:pt x="203" y="1002"/>
                  </a:lnTo>
                  <a:cubicBezTo>
                    <a:pt x="252" y="1029"/>
                    <a:pt x="250" y="1104"/>
                    <a:pt x="257" y="1172"/>
                  </a:cubicBezTo>
                  <a:cubicBezTo>
                    <a:pt x="272" y="1184"/>
                    <a:pt x="283" y="1189"/>
                    <a:pt x="291" y="1189"/>
                  </a:cubicBezTo>
                  <a:cubicBezTo>
                    <a:pt x="338" y="1189"/>
                    <a:pt x="302" y="1024"/>
                    <a:pt x="371" y="1018"/>
                  </a:cubicBezTo>
                  <a:cubicBezTo>
                    <a:pt x="296" y="881"/>
                    <a:pt x="250" y="617"/>
                    <a:pt x="215" y="395"/>
                  </a:cubicBezTo>
                  <a:cubicBezTo>
                    <a:pt x="182" y="188"/>
                    <a:pt x="154" y="0"/>
                    <a:pt x="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-227296" y="1299229"/>
              <a:ext cx="4531" cy="5959"/>
            </a:xfrm>
            <a:custGeom>
              <a:avLst/>
              <a:gdLst/>
              <a:ahLst/>
              <a:cxnLst/>
              <a:rect l="l" t="t" r="r" b="b"/>
              <a:pathLst>
                <a:path w="92" h="121" extrusionOk="0">
                  <a:moveTo>
                    <a:pt x="1" y="1"/>
                  </a:moveTo>
                  <a:lnTo>
                    <a:pt x="64" y="120"/>
                  </a:lnTo>
                  <a:lnTo>
                    <a:pt x="91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-239658" y="1294403"/>
              <a:ext cx="4236" cy="5811"/>
            </a:xfrm>
            <a:custGeom>
              <a:avLst/>
              <a:gdLst/>
              <a:ahLst/>
              <a:cxnLst/>
              <a:rect l="l" t="t" r="r" b="b"/>
              <a:pathLst>
                <a:path w="86" h="118" extrusionOk="0">
                  <a:moveTo>
                    <a:pt x="52" y="0"/>
                  </a:moveTo>
                  <a:cubicBezTo>
                    <a:pt x="36" y="0"/>
                    <a:pt x="18" y="33"/>
                    <a:pt x="1" y="85"/>
                  </a:cubicBezTo>
                  <a:cubicBezTo>
                    <a:pt x="3" y="85"/>
                    <a:pt x="5" y="84"/>
                    <a:pt x="8" y="84"/>
                  </a:cubicBezTo>
                  <a:cubicBezTo>
                    <a:pt x="33" y="84"/>
                    <a:pt x="53" y="117"/>
                    <a:pt x="77" y="117"/>
                  </a:cubicBezTo>
                  <a:cubicBezTo>
                    <a:pt x="80" y="117"/>
                    <a:pt x="83" y="117"/>
                    <a:pt x="86" y="116"/>
                  </a:cubicBezTo>
                  <a:cubicBezTo>
                    <a:pt x="80" y="34"/>
                    <a:pt x="67" y="0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-241529" y="1195459"/>
              <a:ext cx="2610" cy="9801"/>
            </a:xfrm>
            <a:custGeom>
              <a:avLst/>
              <a:gdLst/>
              <a:ahLst/>
              <a:cxnLst/>
              <a:rect l="l" t="t" r="r" b="b"/>
              <a:pathLst>
                <a:path w="53" h="199" extrusionOk="0">
                  <a:moveTo>
                    <a:pt x="22" y="0"/>
                  </a:moveTo>
                  <a:cubicBezTo>
                    <a:pt x="12" y="33"/>
                    <a:pt x="6" y="72"/>
                    <a:pt x="0" y="108"/>
                  </a:cubicBezTo>
                  <a:cubicBezTo>
                    <a:pt x="29" y="120"/>
                    <a:pt x="45" y="172"/>
                    <a:pt x="52" y="199"/>
                  </a:cubicBezTo>
                  <a:cubicBezTo>
                    <a:pt x="43" y="133"/>
                    <a:pt x="31" y="66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-254728" y="1125475"/>
              <a:ext cx="13347" cy="44867"/>
            </a:xfrm>
            <a:custGeom>
              <a:avLst/>
              <a:gdLst/>
              <a:ahLst/>
              <a:cxnLst/>
              <a:rect l="l" t="t" r="r" b="b"/>
              <a:pathLst>
                <a:path w="271" h="911" extrusionOk="0">
                  <a:moveTo>
                    <a:pt x="189" y="0"/>
                  </a:moveTo>
                  <a:cubicBezTo>
                    <a:pt x="130" y="97"/>
                    <a:pt x="114" y="214"/>
                    <a:pt x="95" y="318"/>
                  </a:cubicBezTo>
                  <a:cubicBezTo>
                    <a:pt x="74" y="424"/>
                    <a:pt x="54" y="523"/>
                    <a:pt x="0" y="656"/>
                  </a:cubicBezTo>
                  <a:cubicBezTo>
                    <a:pt x="33" y="787"/>
                    <a:pt x="74" y="806"/>
                    <a:pt x="116" y="820"/>
                  </a:cubicBezTo>
                  <a:cubicBezTo>
                    <a:pt x="157" y="831"/>
                    <a:pt x="197" y="839"/>
                    <a:pt x="234" y="910"/>
                  </a:cubicBezTo>
                  <a:cubicBezTo>
                    <a:pt x="270" y="806"/>
                    <a:pt x="124" y="644"/>
                    <a:pt x="131" y="459"/>
                  </a:cubicBezTo>
                  <a:lnTo>
                    <a:pt x="131" y="459"/>
                  </a:lnTo>
                  <a:cubicBezTo>
                    <a:pt x="138" y="464"/>
                    <a:pt x="145" y="466"/>
                    <a:pt x="150" y="466"/>
                  </a:cubicBezTo>
                  <a:cubicBezTo>
                    <a:pt x="175" y="466"/>
                    <a:pt x="183" y="420"/>
                    <a:pt x="191" y="361"/>
                  </a:cubicBezTo>
                  <a:cubicBezTo>
                    <a:pt x="203" y="291"/>
                    <a:pt x="214" y="201"/>
                    <a:pt x="255" y="174"/>
                  </a:cubicBezTo>
                  <a:cubicBezTo>
                    <a:pt x="222" y="131"/>
                    <a:pt x="193" y="72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-243056" y="1124884"/>
              <a:ext cx="167450" cy="270185"/>
            </a:xfrm>
            <a:custGeom>
              <a:avLst/>
              <a:gdLst/>
              <a:ahLst/>
              <a:cxnLst/>
              <a:rect l="l" t="t" r="r" b="b"/>
              <a:pathLst>
                <a:path w="3400" h="5486" extrusionOk="0">
                  <a:moveTo>
                    <a:pt x="243" y="1"/>
                  </a:moveTo>
                  <a:cubicBezTo>
                    <a:pt x="193" y="55"/>
                    <a:pt x="108" y="16"/>
                    <a:pt x="74" y="113"/>
                  </a:cubicBezTo>
                  <a:cubicBezTo>
                    <a:pt x="77" y="112"/>
                    <a:pt x="81" y="112"/>
                    <a:pt x="84" y="112"/>
                  </a:cubicBezTo>
                  <a:cubicBezTo>
                    <a:pt x="122" y="112"/>
                    <a:pt x="162" y="122"/>
                    <a:pt x="201" y="136"/>
                  </a:cubicBezTo>
                  <a:cubicBezTo>
                    <a:pt x="187" y="220"/>
                    <a:pt x="156" y="255"/>
                    <a:pt x="120" y="255"/>
                  </a:cubicBezTo>
                  <a:cubicBezTo>
                    <a:pt x="88" y="255"/>
                    <a:pt x="52" y="229"/>
                    <a:pt x="18" y="188"/>
                  </a:cubicBezTo>
                  <a:lnTo>
                    <a:pt x="18" y="188"/>
                  </a:lnTo>
                  <a:cubicBezTo>
                    <a:pt x="1" y="346"/>
                    <a:pt x="51" y="379"/>
                    <a:pt x="108" y="402"/>
                  </a:cubicBezTo>
                  <a:cubicBezTo>
                    <a:pt x="166" y="417"/>
                    <a:pt x="242" y="446"/>
                    <a:pt x="276" y="512"/>
                  </a:cubicBezTo>
                  <a:cubicBezTo>
                    <a:pt x="288" y="432"/>
                    <a:pt x="309" y="401"/>
                    <a:pt x="335" y="401"/>
                  </a:cubicBezTo>
                  <a:cubicBezTo>
                    <a:pt x="371" y="401"/>
                    <a:pt x="413" y="459"/>
                    <a:pt x="446" y="523"/>
                  </a:cubicBezTo>
                  <a:cubicBezTo>
                    <a:pt x="510" y="639"/>
                    <a:pt x="552" y="770"/>
                    <a:pt x="631" y="778"/>
                  </a:cubicBezTo>
                  <a:cubicBezTo>
                    <a:pt x="634" y="778"/>
                    <a:pt x="636" y="778"/>
                    <a:pt x="639" y="778"/>
                  </a:cubicBezTo>
                  <a:cubicBezTo>
                    <a:pt x="737" y="778"/>
                    <a:pt x="625" y="629"/>
                    <a:pt x="627" y="556"/>
                  </a:cubicBezTo>
                  <a:lnTo>
                    <a:pt x="627" y="556"/>
                  </a:lnTo>
                  <a:cubicBezTo>
                    <a:pt x="697" y="608"/>
                    <a:pt x="781" y="595"/>
                    <a:pt x="833" y="712"/>
                  </a:cubicBezTo>
                  <a:cubicBezTo>
                    <a:pt x="824" y="739"/>
                    <a:pt x="812" y="750"/>
                    <a:pt x="797" y="750"/>
                  </a:cubicBezTo>
                  <a:cubicBezTo>
                    <a:pt x="777" y="750"/>
                    <a:pt x="753" y="729"/>
                    <a:pt x="729" y="697"/>
                  </a:cubicBezTo>
                  <a:lnTo>
                    <a:pt x="729" y="697"/>
                  </a:lnTo>
                  <a:cubicBezTo>
                    <a:pt x="737" y="888"/>
                    <a:pt x="810" y="747"/>
                    <a:pt x="864" y="936"/>
                  </a:cubicBezTo>
                  <a:cubicBezTo>
                    <a:pt x="862" y="913"/>
                    <a:pt x="841" y="855"/>
                    <a:pt x="868" y="845"/>
                  </a:cubicBezTo>
                  <a:cubicBezTo>
                    <a:pt x="1042" y="1102"/>
                    <a:pt x="1011" y="851"/>
                    <a:pt x="1223" y="1267"/>
                  </a:cubicBezTo>
                  <a:cubicBezTo>
                    <a:pt x="1253" y="1277"/>
                    <a:pt x="1277" y="1299"/>
                    <a:pt x="1299" y="1299"/>
                  </a:cubicBezTo>
                  <a:cubicBezTo>
                    <a:pt x="1315" y="1299"/>
                    <a:pt x="1330" y="1288"/>
                    <a:pt x="1344" y="1252"/>
                  </a:cubicBezTo>
                  <a:cubicBezTo>
                    <a:pt x="1427" y="1559"/>
                    <a:pt x="1362" y="1451"/>
                    <a:pt x="1460" y="1778"/>
                  </a:cubicBezTo>
                  <a:cubicBezTo>
                    <a:pt x="1483" y="1730"/>
                    <a:pt x="1499" y="1557"/>
                    <a:pt x="1558" y="1470"/>
                  </a:cubicBezTo>
                  <a:cubicBezTo>
                    <a:pt x="1635" y="1721"/>
                    <a:pt x="1689" y="1813"/>
                    <a:pt x="1743" y="1888"/>
                  </a:cubicBezTo>
                  <a:cubicBezTo>
                    <a:pt x="1796" y="1963"/>
                    <a:pt x="1846" y="2023"/>
                    <a:pt x="1869" y="2185"/>
                  </a:cubicBezTo>
                  <a:cubicBezTo>
                    <a:pt x="1851" y="2160"/>
                    <a:pt x="1813" y="2145"/>
                    <a:pt x="1788" y="2068"/>
                  </a:cubicBezTo>
                  <a:lnTo>
                    <a:pt x="1788" y="2068"/>
                  </a:lnTo>
                  <a:cubicBezTo>
                    <a:pt x="1697" y="2195"/>
                    <a:pt x="1915" y="2260"/>
                    <a:pt x="1965" y="2422"/>
                  </a:cubicBezTo>
                  <a:cubicBezTo>
                    <a:pt x="1929" y="2444"/>
                    <a:pt x="1894" y="2463"/>
                    <a:pt x="1859" y="2480"/>
                  </a:cubicBezTo>
                  <a:cubicBezTo>
                    <a:pt x="1934" y="2598"/>
                    <a:pt x="2110" y="2783"/>
                    <a:pt x="2104" y="2995"/>
                  </a:cubicBezTo>
                  <a:lnTo>
                    <a:pt x="2033" y="2987"/>
                  </a:lnTo>
                  <a:lnTo>
                    <a:pt x="2033" y="2987"/>
                  </a:lnTo>
                  <a:cubicBezTo>
                    <a:pt x="2262" y="3278"/>
                    <a:pt x="2385" y="3699"/>
                    <a:pt x="2542" y="3974"/>
                  </a:cubicBezTo>
                  <a:lnTo>
                    <a:pt x="2524" y="4161"/>
                  </a:lnTo>
                  <a:cubicBezTo>
                    <a:pt x="2573" y="4235"/>
                    <a:pt x="2598" y="4264"/>
                    <a:pt x="2609" y="4264"/>
                  </a:cubicBezTo>
                  <a:cubicBezTo>
                    <a:pt x="2650" y="4264"/>
                    <a:pt x="2527" y="3922"/>
                    <a:pt x="2629" y="3922"/>
                  </a:cubicBezTo>
                  <a:cubicBezTo>
                    <a:pt x="2648" y="3922"/>
                    <a:pt x="2675" y="3934"/>
                    <a:pt x="2713" y="3963"/>
                  </a:cubicBezTo>
                  <a:cubicBezTo>
                    <a:pt x="2501" y="4102"/>
                    <a:pt x="2869" y="4144"/>
                    <a:pt x="2866" y="4416"/>
                  </a:cubicBezTo>
                  <a:cubicBezTo>
                    <a:pt x="2856" y="4441"/>
                    <a:pt x="2846" y="4451"/>
                    <a:pt x="2835" y="4451"/>
                  </a:cubicBezTo>
                  <a:cubicBezTo>
                    <a:pt x="2795" y="4451"/>
                    <a:pt x="2748" y="4320"/>
                    <a:pt x="2705" y="4320"/>
                  </a:cubicBezTo>
                  <a:cubicBezTo>
                    <a:pt x="2692" y="4320"/>
                    <a:pt x="2679" y="4332"/>
                    <a:pt x="2667" y="4364"/>
                  </a:cubicBezTo>
                  <a:cubicBezTo>
                    <a:pt x="2806" y="4368"/>
                    <a:pt x="2746" y="4474"/>
                    <a:pt x="2829" y="4586"/>
                  </a:cubicBezTo>
                  <a:cubicBezTo>
                    <a:pt x="2711" y="4600"/>
                    <a:pt x="2884" y="4824"/>
                    <a:pt x="2773" y="4824"/>
                  </a:cubicBezTo>
                  <a:cubicBezTo>
                    <a:pt x="2766" y="4824"/>
                    <a:pt x="2758" y="4823"/>
                    <a:pt x="2748" y="4821"/>
                  </a:cubicBezTo>
                  <a:lnTo>
                    <a:pt x="2748" y="4821"/>
                  </a:lnTo>
                  <a:cubicBezTo>
                    <a:pt x="2873" y="4946"/>
                    <a:pt x="2999" y="5062"/>
                    <a:pt x="3128" y="5181"/>
                  </a:cubicBezTo>
                  <a:cubicBezTo>
                    <a:pt x="3085" y="5276"/>
                    <a:pt x="3141" y="5399"/>
                    <a:pt x="3193" y="5486"/>
                  </a:cubicBezTo>
                  <a:cubicBezTo>
                    <a:pt x="3108" y="5251"/>
                    <a:pt x="3400" y="5480"/>
                    <a:pt x="3355" y="5197"/>
                  </a:cubicBezTo>
                  <a:cubicBezTo>
                    <a:pt x="3149" y="4838"/>
                    <a:pt x="2873" y="4202"/>
                    <a:pt x="2734" y="3693"/>
                  </a:cubicBezTo>
                  <a:cubicBezTo>
                    <a:pt x="2731" y="3693"/>
                    <a:pt x="2728" y="3693"/>
                    <a:pt x="2725" y="3693"/>
                  </a:cubicBezTo>
                  <a:cubicBezTo>
                    <a:pt x="2568" y="3693"/>
                    <a:pt x="2604" y="3380"/>
                    <a:pt x="2457" y="3361"/>
                  </a:cubicBezTo>
                  <a:cubicBezTo>
                    <a:pt x="2497" y="3327"/>
                    <a:pt x="2522" y="3271"/>
                    <a:pt x="2561" y="3236"/>
                  </a:cubicBezTo>
                  <a:cubicBezTo>
                    <a:pt x="2516" y="3156"/>
                    <a:pt x="2492" y="3127"/>
                    <a:pt x="2480" y="3127"/>
                  </a:cubicBezTo>
                  <a:cubicBezTo>
                    <a:pt x="2448" y="3127"/>
                    <a:pt x="2486" y="3304"/>
                    <a:pt x="2445" y="3304"/>
                  </a:cubicBezTo>
                  <a:cubicBezTo>
                    <a:pt x="2441" y="3304"/>
                    <a:pt x="2437" y="3303"/>
                    <a:pt x="2432" y="3300"/>
                  </a:cubicBezTo>
                  <a:cubicBezTo>
                    <a:pt x="2357" y="3174"/>
                    <a:pt x="2391" y="3020"/>
                    <a:pt x="2445" y="3005"/>
                  </a:cubicBezTo>
                  <a:cubicBezTo>
                    <a:pt x="2412" y="2924"/>
                    <a:pt x="2396" y="2900"/>
                    <a:pt x="2384" y="2900"/>
                  </a:cubicBezTo>
                  <a:cubicBezTo>
                    <a:pt x="2368" y="2900"/>
                    <a:pt x="2358" y="2944"/>
                    <a:pt x="2319" y="2944"/>
                  </a:cubicBezTo>
                  <a:cubicBezTo>
                    <a:pt x="2307" y="2944"/>
                    <a:pt x="2292" y="2940"/>
                    <a:pt x="2274" y="2929"/>
                  </a:cubicBezTo>
                  <a:lnTo>
                    <a:pt x="2353" y="2698"/>
                  </a:lnTo>
                  <a:cubicBezTo>
                    <a:pt x="2260" y="2530"/>
                    <a:pt x="2154" y="2351"/>
                    <a:pt x="2042" y="2168"/>
                  </a:cubicBezTo>
                  <a:cubicBezTo>
                    <a:pt x="1934" y="1987"/>
                    <a:pt x="1801" y="1780"/>
                    <a:pt x="1678" y="1601"/>
                  </a:cubicBezTo>
                  <a:cubicBezTo>
                    <a:pt x="1425" y="1233"/>
                    <a:pt x="1177" y="861"/>
                    <a:pt x="918" y="500"/>
                  </a:cubicBezTo>
                  <a:lnTo>
                    <a:pt x="918" y="500"/>
                  </a:lnTo>
                  <a:lnTo>
                    <a:pt x="932" y="672"/>
                  </a:lnTo>
                  <a:cubicBezTo>
                    <a:pt x="826" y="504"/>
                    <a:pt x="714" y="477"/>
                    <a:pt x="627" y="465"/>
                  </a:cubicBezTo>
                  <a:cubicBezTo>
                    <a:pt x="535" y="448"/>
                    <a:pt x="475" y="427"/>
                    <a:pt x="344" y="230"/>
                  </a:cubicBezTo>
                  <a:cubicBezTo>
                    <a:pt x="333" y="271"/>
                    <a:pt x="325" y="315"/>
                    <a:pt x="319" y="362"/>
                  </a:cubicBezTo>
                  <a:lnTo>
                    <a:pt x="319" y="362"/>
                  </a:lnTo>
                  <a:cubicBezTo>
                    <a:pt x="326" y="277"/>
                    <a:pt x="213" y="113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-231088" y="1122914"/>
              <a:ext cx="1379" cy="2019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7" y="0"/>
                  </a:moveTo>
                  <a:lnTo>
                    <a:pt x="27" y="0"/>
                  </a:lnTo>
                  <a:cubicBezTo>
                    <a:pt x="14" y="10"/>
                    <a:pt x="6" y="25"/>
                    <a:pt x="0" y="41"/>
                  </a:cubicBezTo>
                  <a:cubicBezTo>
                    <a:pt x="10" y="31"/>
                    <a:pt x="20" y="20"/>
                    <a:pt x="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-85801" y="1395020"/>
              <a:ext cx="3645" cy="5516"/>
            </a:xfrm>
            <a:custGeom>
              <a:avLst/>
              <a:gdLst/>
              <a:ahLst/>
              <a:cxnLst/>
              <a:rect l="l" t="t" r="r" b="b"/>
              <a:pathLst>
                <a:path w="74" h="112" extrusionOk="0">
                  <a:moveTo>
                    <a:pt x="0" y="1"/>
                  </a:moveTo>
                  <a:cubicBezTo>
                    <a:pt x="12" y="30"/>
                    <a:pt x="25" y="63"/>
                    <a:pt x="47" y="105"/>
                  </a:cubicBezTo>
                  <a:cubicBezTo>
                    <a:pt x="54" y="109"/>
                    <a:pt x="59" y="112"/>
                    <a:pt x="62" y="112"/>
                  </a:cubicBezTo>
                  <a:cubicBezTo>
                    <a:pt x="74" y="112"/>
                    <a:pt x="38" y="6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-242219" y="1133897"/>
              <a:ext cx="148" cy="246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3" y="1"/>
                  </a:moveTo>
                  <a:lnTo>
                    <a:pt x="1" y="3"/>
                  </a:lnTo>
                  <a:cubicBezTo>
                    <a:pt x="1" y="3"/>
                    <a:pt x="1" y="3"/>
                    <a:pt x="3" y="5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-236703" y="1151676"/>
              <a:ext cx="1970" cy="5171"/>
            </a:xfrm>
            <a:custGeom>
              <a:avLst/>
              <a:gdLst/>
              <a:ahLst/>
              <a:cxnLst/>
              <a:rect l="l" t="t" r="r" b="b"/>
              <a:pathLst>
                <a:path w="40" h="105" extrusionOk="0">
                  <a:moveTo>
                    <a:pt x="1" y="0"/>
                  </a:moveTo>
                  <a:cubicBezTo>
                    <a:pt x="3" y="33"/>
                    <a:pt x="6" y="68"/>
                    <a:pt x="10" y="105"/>
                  </a:cubicBezTo>
                  <a:cubicBezTo>
                    <a:pt x="20" y="87"/>
                    <a:pt x="30" y="72"/>
                    <a:pt x="39" y="5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-73931" y="1448949"/>
              <a:ext cx="3152" cy="1231"/>
            </a:xfrm>
            <a:custGeom>
              <a:avLst/>
              <a:gdLst/>
              <a:ahLst/>
              <a:cxnLst/>
              <a:rect l="l" t="t" r="r" b="b"/>
              <a:pathLst>
                <a:path w="64" h="25" extrusionOk="0">
                  <a:moveTo>
                    <a:pt x="54" y="1"/>
                  </a:moveTo>
                  <a:cubicBezTo>
                    <a:pt x="34" y="1"/>
                    <a:pt x="15" y="6"/>
                    <a:pt x="0" y="24"/>
                  </a:cubicBezTo>
                  <a:lnTo>
                    <a:pt x="64" y="1"/>
                  </a:lnTo>
                  <a:cubicBezTo>
                    <a:pt x="61" y="1"/>
                    <a:pt x="57" y="1"/>
                    <a:pt x="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-26257" y="1589213"/>
              <a:ext cx="1182" cy="3201"/>
            </a:xfrm>
            <a:custGeom>
              <a:avLst/>
              <a:gdLst/>
              <a:ahLst/>
              <a:cxnLst/>
              <a:rect l="l" t="t" r="r" b="b"/>
              <a:pathLst>
                <a:path w="24" h="65" extrusionOk="0">
                  <a:moveTo>
                    <a:pt x="4" y="1"/>
                  </a:moveTo>
                  <a:cubicBezTo>
                    <a:pt x="0" y="24"/>
                    <a:pt x="10" y="45"/>
                    <a:pt x="23" y="6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-87426" y="1405954"/>
              <a:ext cx="262207" cy="539534"/>
            </a:xfrm>
            <a:custGeom>
              <a:avLst/>
              <a:gdLst/>
              <a:ahLst/>
              <a:cxnLst/>
              <a:rect l="l" t="t" r="r" b="b"/>
              <a:pathLst>
                <a:path w="5324" h="10955" extrusionOk="0">
                  <a:moveTo>
                    <a:pt x="1331" y="2617"/>
                  </a:moveTo>
                  <a:cubicBezTo>
                    <a:pt x="1338" y="2625"/>
                    <a:pt x="1345" y="2633"/>
                    <a:pt x="1352" y="2640"/>
                  </a:cubicBezTo>
                  <a:cubicBezTo>
                    <a:pt x="1345" y="2632"/>
                    <a:pt x="1338" y="2624"/>
                    <a:pt x="1331" y="2617"/>
                  </a:cubicBezTo>
                  <a:close/>
                  <a:moveTo>
                    <a:pt x="3567" y="8014"/>
                  </a:moveTo>
                  <a:cubicBezTo>
                    <a:pt x="3559" y="8015"/>
                    <a:pt x="3551" y="8016"/>
                    <a:pt x="3544" y="8018"/>
                  </a:cubicBezTo>
                  <a:lnTo>
                    <a:pt x="3544" y="8018"/>
                  </a:lnTo>
                  <a:cubicBezTo>
                    <a:pt x="3552" y="8017"/>
                    <a:pt x="3559" y="8016"/>
                    <a:pt x="3567" y="8014"/>
                  </a:cubicBezTo>
                  <a:close/>
                  <a:moveTo>
                    <a:pt x="214" y="0"/>
                  </a:moveTo>
                  <a:cubicBezTo>
                    <a:pt x="132" y="0"/>
                    <a:pt x="52" y="277"/>
                    <a:pt x="1" y="305"/>
                  </a:cubicBezTo>
                  <a:cubicBezTo>
                    <a:pt x="157" y="548"/>
                    <a:pt x="338" y="648"/>
                    <a:pt x="475" y="822"/>
                  </a:cubicBezTo>
                  <a:lnTo>
                    <a:pt x="338" y="874"/>
                  </a:lnTo>
                  <a:cubicBezTo>
                    <a:pt x="418" y="880"/>
                    <a:pt x="518" y="996"/>
                    <a:pt x="575" y="996"/>
                  </a:cubicBezTo>
                  <a:cubicBezTo>
                    <a:pt x="597" y="996"/>
                    <a:pt x="613" y="980"/>
                    <a:pt x="619" y="936"/>
                  </a:cubicBezTo>
                  <a:lnTo>
                    <a:pt x="619" y="936"/>
                  </a:lnTo>
                  <a:cubicBezTo>
                    <a:pt x="752" y="1069"/>
                    <a:pt x="542" y="1107"/>
                    <a:pt x="693" y="1262"/>
                  </a:cubicBezTo>
                  <a:cubicBezTo>
                    <a:pt x="665" y="1270"/>
                    <a:pt x="640" y="1273"/>
                    <a:pt x="617" y="1273"/>
                  </a:cubicBezTo>
                  <a:cubicBezTo>
                    <a:pt x="538" y="1273"/>
                    <a:pt x="487" y="1235"/>
                    <a:pt x="420" y="1235"/>
                  </a:cubicBezTo>
                  <a:cubicBezTo>
                    <a:pt x="401" y="1235"/>
                    <a:pt x="382" y="1237"/>
                    <a:pt x="361" y="1244"/>
                  </a:cubicBezTo>
                  <a:lnTo>
                    <a:pt x="492" y="1381"/>
                  </a:lnTo>
                  <a:cubicBezTo>
                    <a:pt x="485" y="1378"/>
                    <a:pt x="479" y="1377"/>
                    <a:pt x="474" y="1377"/>
                  </a:cubicBezTo>
                  <a:cubicBezTo>
                    <a:pt x="432" y="1377"/>
                    <a:pt x="463" y="1472"/>
                    <a:pt x="419" y="1472"/>
                  </a:cubicBezTo>
                  <a:cubicBezTo>
                    <a:pt x="414" y="1472"/>
                    <a:pt x="409" y="1471"/>
                    <a:pt x="402" y="1468"/>
                  </a:cubicBezTo>
                  <a:lnTo>
                    <a:pt x="402" y="1468"/>
                  </a:lnTo>
                  <a:cubicBezTo>
                    <a:pt x="693" y="1703"/>
                    <a:pt x="483" y="1915"/>
                    <a:pt x="675" y="2199"/>
                  </a:cubicBezTo>
                  <a:lnTo>
                    <a:pt x="641" y="2014"/>
                  </a:lnTo>
                  <a:cubicBezTo>
                    <a:pt x="651" y="2010"/>
                    <a:pt x="660" y="2009"/>
                    <a:pt x="668" y="2009"/>
                  </a:cubicBezTo>
                  <a:cubicBezTo>
                    <a:pt x="733" y="2009"/>
                    <a:pt x="761" y="2096"/>
                    <a:pt x="806" y="2152"/>
                  </a:cubicBezTo>
                  <a:cubicBezTo>
                    <a:pt x="716" y="2282"/>
                    <a:pt x="751" y="2326"/>
                    <a:pt x="754" y="2505"/>
                  </a:cubicBezTo>
                  <a:cubicBezTo>
                    <a:pt x="872" y="2619"/>
                    <a:pt x="1059" y="2640"/>
                    <a:pt x="1127" y="2825"/>
                  </a:cubicBezTo>
                  <a:cubicBezTo>
                    <a:pt x="943" y="2848"/>
                    <a:pt x="1148" y="3168"/>
                    <a:pt x="1013" y="3255"/>
                  </a:cubicBezTo>
                  <a:cubicBezTo>
                    <a:pt x="1018" y="3255"/>
                    <a:pt x="1023" y="3254"/>
                    <a:pt x="1028" y="3254"/>
                  </a:cubicBezTo>
                  <a:cubicBezTo>
                    <a:pt x="1198" y="3254"/>
                    <a:pt x="1207" y="3587"/>
                    <a:pt x="1309" y="3587"/>
                  </a:cubicBezTo>
                  <a:cubicBezTo>
                    <a:pt x="1311" y="3587"/>
                    <a:pt x="1312" y="3587"/>
                    <a:pt x="1314" y="3587"/>
                  </a:cubicBezTo>
                  <a:cubicBezTo>
                    <a:pt x="1387" y="3674"/>
                    <a:pt x="1418" y="3816"/>
                    <a:pt x="1321" y="3851"/>
                  </a:cubicBezTo>
                  <a:cubicBezTo>
                    <a:pt x="1310" y="3837"/>
                    <a:pt x="1283" y="3814"/>
                    <a:pt x="1263" y="3785"/>
                  </a:cubicBezTo>
                  <a:lnTo>
                    <a:pt x="1263" y="3785"/>
                  </a:lnTo>
                  <a:lnTo>
                    <a:pt x="1294" y="3888"/>
                  </a:lnTo>
                  <a:cubicBezTo>
                    <a:pt x="1292" y="3887"/>
                    <a:pt x="1290" y="3887"/>
                    <a:pt x="1287" y="3887"/>
                  </a:cubicBezTo>
                  <a:cubicBezTo>
                    <a:pt x="1276" y="3887"/>
                    <a:pt x="1267" y="3890"/>
                    <a:pt x="1260" y="3890"/>
                  </a:cubicBezTo>
                  <a:cubicBezTo>
                    <a:pt x="1255" y="3890"/>
                    <a:pt x="1251" y="3888"/>
                    <a:pt x="1248" y="3884"/>
                  </a:cubicBezTo>
                  <a:lnTo>
                    <a:pt x="1248" y="3884"/>
                  </a:lnTo>
                  <a:cubicBezTo>
                    <a:pt x="1275" y="3974"/>
                    <a:pt x="1404" y="3930"/>
                    <a:pt x="1358" y="4075"/>
                  </a:cubicBezTo>
                  <a:cubicBezTo>
                    <a:pt x="1353" y="4076"/>
                    <a:pt x="1348" y="4077"/>
                    <a:pt x="1343" y="4077"/>
                  </a:cubicBezTo>
                  <a:cubicBezTo>
                    <a:pt x="1305" y="4077"/>
                    <a:pt x="1286" y="4024"/>
                    <a:pt x="1252" y="3986"/>
                  </a:cubicBezTo>
                  <a:lnTo>
                    <a:pt x="1252" y="3986"/>
                  </a:lnTo>
                  <a:cubicBezTo>
                    <a:pt x="1304" y="4235"/>
                    <a:pt x="1674" y="4304"/>
                    <a:pt x="1578" y="4559"/>
                  </a:cubicBezTo>
                  <a:cubicBezTo>
                    <a:pt x="1656" y="4565"/>
                    <a:pt x="1742" y="4742"/>
                    <a:pt x="1861" y="4742"/>
                  </a:cubicBezTo>
                  <a:cubicBezTo>
                    <a:pt x="1891" y="4742"/>
                    <a:pt x="1923" y="4731"/>
                    <a:pt x="1958" y="4703"/>
                  </a:cubicBezTo>
                  <a:lnTo>
                    <a:pt x="1958" y="4703"/>
                  </a:lnTo>
                  <a:cubicBezTo>
                    <a:pt x="1915" y="4805"/>
                    <a:pt x="1751" y="4836"/>
                    <a:pt x="1850" y="5025"/>
                  </a:cubicBezTo>
                  <a:cubicBezTo>
                    <a:pt x="2058" y="5079"/>
                    <a:pt x="1865" y="5272"/>
                    <a:pt x="2029" y="5382"/>
                  </a:cubicBezTo>
                  <a:cubicBezTo>
                    <a:pt x="1939" y="5333"/>
                    <a:pt x="1907" y="5321"/>
                    <a:pt x="1893" y="5321"/>
                  </a:cubicBezTo>
                  <a:cubicBezTo>
                    <a:pt x="1879" y="5321"/>
                    <a:pt x="1880" y="5331"/>
                    <a:pt x="1865" y="5331"/>
                  </a:cubicBezTo>
                  <a:cubicBezTo>
                    <a:pt x="1851" y="5331"/>
                    <a:pt x="1821" y="5321"/>
                    <a:pt x="1747" y="5285"/>
                  </a:cubicBezTo>
                  <a:lnTo>
                    <a:pt x="1747" y="5285"/>
                  </a:lnTo>
                  <a:cubicBezTo>
                    <a:pt x="1724" y="5447"/>
                    <a:pt x="2023" y="5567"/>
                    <a:pt x="2077" y="5816"/>
                  </a:cubicBezTo>
                  <a:cubicBezTo>
                    <a:pt x="2042" y="5854"/>
                    <a:pt x="1990" y="5872"/>
                    <a:pt x="1959" y="5912"/>
                  </a:cubicBezTo>
                  <a:cubicBezTo>
                    <a:pt x="2050" y="5978"/>
                    <a:pt x="2229" y="6028"/>
                    <a:pt x="2114" y="6165"/>
                  </a:cubicBezTo>
                  <a:lnTo>
                    <a:pt x="2235" y="6109"/>
                  </a:lnTo>
                  <a:lnTo>
                    <a:pt x="2235" y="6109"/>
                  </a:lnTo>
                  <a:cubicBezTo>
                    <a:pt x="2229" y="6294"/>
                    <a:pt x="2349" y="6504"/>
                    <a:pt x="2272" y="6728"/>
                  </a:cubicBezTo>
                  <a:lnTo>
                    <a:pt x="2586" y="6841"/>
                  </a:lnTo>
                  <a:cubicBezTo>
                    <a:pt x="2422" y="7206"/>
                    <a:pt x="2788" y="7491"/>
                    <a:pt x="3091" y="7611"/>
                  </a:cubicBezTo>
                  <a:cubicBezTo>
                    <a:pt x="3116" y="7715"/>
                    <a:pt x="3126" y="7881"/>
                    <a:pt x="3070" y="7904"/>
                  </a:cubicBezTo>
                  <a:cubicBezTo>
                    <a:pt x="3043" y="7888"/>
                    <a:pt x="2989" y="7863"/>
                    <a:pt x="2939" y="7830"/>
                  </a:cubicBezTo>
                  <a:lnTo>
                    <a:pt x="2939" y="7830"/>
                  </a:lnTo>
                  <a:cubicBezTo>
                    <a:pt x="2981" y="7979"/>
                    <a:pt x="2902" y="8216"/>
                    <a:pt x="3147" y="8216"/>
                  </a:cubicBezTo>
                  <a:cubicBezTo>
                    <a:pt x="3269" y="8341"/>
                    <a:pt x="3039" y="8386"/>
                    <a:pt x="3051" y="8513"/>
                  </a:cubicBezTo>
                  <a:cubicBezTo>
                    <a:pt x="3259" y="8604"/>
                    <a:pt x="3297" y="8848"/>
                    <a:pt x="3350" y="9060"/>
                  </a:cubicBezTo>
                  <a:cubicBezTo>
                    <a:pt x="3395" y="9239"/>
                    <a:pt x="3450" y="9397"/>
                    <a:pt x="3615" y="9397"/>
                  </a:cubicBezTo>
                  <a:cubicBezTo>
                    <a:pt x="3646" y="9397"/>
                    <a:pt x="3682" y="9391"/>
                    <a:pt x="3722" y="9379"/>
                  </a:cubicBezTo>
                  <a:cubicBezTo>
                    <a:pt x="3662" y="9257"/>
                    <a:pt x="3641" y="8985"/>
                    <a:pt x="3521" y="8765"/>
                  </a:cubicBezTo>
                  <a:lnTo>
                    <a:pt x="3521" y="8765"/>
                  </a:lnTo>
                  <a:cubicBezTo>
                    <a:pt x="3535" y="8772"/>
                    <a:pt x="3549" y="8774"/>
                    <a:pt x="3562" y="8774"/>
                  </a:cubicBezTo>
                  <a:cubicBezTo>
                    <a:pt x="3600" y="8774"/>
                    <a:pt x="3635" y="8755"/>
                    <a:pt x="3665" y="8755"/>
                  </a:cubicBezTo>
                  <a:cubicBezTo>
                    <a:pt x="3684" y="8755"/>
                    <a:pt x="3702" y="8763"/>
                    <a:pt x="3718" y="8789"/>
                  </a:cubicBezTo>
                  <a:cubicBezTo>
                    <a:pt x="3843" y="9003"/>
                    <a:pt x="3731" y="9209"/>
                    <a:pt x="3926" y="9390"/>
                  </a:cubicBezTo>
                  <a:cubicBezTo>
                    <a:pt x="3826" y="9433"/>
                    <a:pt x="3727" y="9479"/>
                    <a:pt x="3625" y="9519"/>
                  </a:cubicBezTo>
                  <a:cubicBezTo>
                    <a:pt x="3577" y="9795"/>
                    <a:pt x="3789" y="9936"/>
                    <a:pt x="3976" y="10053"/>
                  </a:cubicBezTo>
                  <a:cubicBezTo>
                    <a:pt x="4163" y="10175"/>
                    <a:pt x="4339" y="10271"/>
                    <a:pt x="4252" y="10559"/>
                  </a:cubicBezTo>
                  <a:lnTo>
                    <a:pt x="4254" y="10559"/>
                  </a:lnTo>
                  <a:cubicBezTo>
                    <a:pt x="4346" y="10622"/>
                    <a:pt x="4452" y="10695"/>
                    <a:pt x="4562" y="10755"/>
                  </a:cubicBezTo>
                  <a:cubicBezTo>
                    <a:pt x="4676" y="10807"/>
                    <a:pt x="4792" y="10842"/>
                    <a:pt x="4901" y="10842"/>
                  </a:cubicBezTo>
                  <a:cubicBezTo>
                    <a:pt x="4906" y="10842"/>
                    <a:pt x="4912" y="10842"/>
                    <a:pt x="4917" y="10842"/>
                  </a:cubicBezTo>
                  <a:lnTo>
                    <a:pt x="4917" y="10842"/>
                  </a:lnTo>
                  <a:lnTo>
                    <a:pt x="4832" y="10904"/>
                  </a:lnTo>
                  <a:cubicBezTo>
                    <a:pt x="4891" y="10925"/>
                    <a:pt x="5005" y="10955"/>
                    <a:pt x="5105" y="10955"/>
                  </a:cubicBezTo>
                  <a:cubicBezTo>
                    <a:pt x="5224" y="10955"/>
                    <a:pt x="5324" y="10913"/>
                    <a:pt x="5291" y="10763"/>
                  </a:cubicBezTo>
                  <a:lnTo>
                    <a:pt x="5291" y="10763"/>
                  </a:lnTo>
                  <a:lnTo>
                    <a:pt x="5189" y="10798"/>
                  </a:lnTo>
                  <a:cubicBezTo>
                    <a:pt x="4882" y="10751"/>
                    <a:pt x="5170" y="10557"/>
                    <a:pt x="5083" y="10389"/>
                  </a:cubicBezTo>
                  <a:cubicBezTo>
                    <a:pt x="4896" y="10265"/>
                    <a:pt x="4499" y="10395"/>
                    <a:pt x="4447" y="10169"/>
                  </a:cubicBezTo>
                  <a:cubicBezTo>
                    <a:pt x="4381" y="10102"/>
                    <a:pt x="4476" y="10053"/>
                    <a:pt x="4553" y="10032"/>
                  </a:cubicBezTo>
                  <a:cubicBezTo>
                    <a:pt x="4456" y="9851"/>
                    <a:pt x="4169" y="9942"/>
                    <a:pt x="4057" y="9836"/>
                  </a:cubicBezTo>
                  <a:cubicBezTo>
                    <a:pt x="4366" y="9608"/>
                    <a:pt x="4238" y="9506"/>
                    <a:pt x="4073" y="9379"/>
                  </a:cubicBezTo>
                  <a:cubicBezTo>
                    <a:pt x="3905" y="9255"/>
                    <a:pt x="3700" y="9103"/>
                    <a:pt x="3843" y="8858"/>
                  </a:cubicBezTo>
                  <a:cubicBezTo>
                    <a:pt x="3706" y="8708"/>
                    <a:pt x="3658" y="8444"/>
                    <a:pt x="3434" y="8268"/>
                  </a:cubicBezTo>
                  <a:lnTo>
                    <a:pt x="3434" y="8268"/>
                  </a:lnTo>
                  <a:cubicBezTo>
                    <a:pt x="3453" y="8272"/>
                    <a:pt x="3467" y="8275"/>
                    <a:pt x="3479" y="8275"/>
                  </a:cubicBezTo>
                  <a:cubicBezTo>
                    <a:pt x="3597" y="8275"/>
                    <a:pt x="3398" y="8061"/>
                    <a:pt x="3544" y="8018"/>
                  </a:cubicBezTo>
                  <a:lnTo>
                    <a:pt x="3544" y="8018"/>
                  </a:lnTo>
                  <a:cubicBezTo>
                    <a:pt x="3530" y="8021"/>
                    <a:pt x="3517" y="8022"/>
                    <a:pt x="3505" y="8022"/>
                  </a:cubicBezTo>
                  <a:cubicBezTo>
                    <a:pt x="3220" y="8022"/>
                    <a:pt x="3410" y="7405"/>
                    <a:pt x="3096" y="7405"/>
                  </a:cubicBezTo>
                  <a:cubicBezTo>
                    <a:pt x="3066" y="7405"/>
                    <a:pt x="3030" y="7411"/>
                    <a:pt x="2989" y="7424"/>
                  </a:cubicBezTo>
                  <a:cubicBezTo>
                    <a:pt x="3001" y="7048"/>
                    <a:pt x="2954" y="7424"/>
                    <a:pt x="2925" y="7007"/>
                  </a:cubicBezTo>
                  <a:cubicBezTo>
                    <a:pt x="2933" y="7004"/>
                    <a:pt x="2939" y="7003"/>
                    <a:pt x="2945" y="7003"/>
                  </a:cubicBezTo>
                  <a:cubicBezTo>
                    <a:pt x="2983" y="7003"/>
                    <a:pt x="3002" y="7052"/>
                    <a:pt x="3020" y="7069"/>
                  </a:cubicBezTo>
                  <a:cubicBezTo>
                    <a:pt x="3060" y="6884"/>
                    <a:pt x="2738" y="6924"/>
                    <a:pt x="2904" y="6716"/>
                  </a:cubicBezTo>
                  <a:cubicBezTo>
                    <a:pt x="2876" y="6605"/>
                    <a:pt x="2849" y="6574"/>
                    <a:pt x="2818" y="6574"/>
                  </a:cubicBezTo>
                  <a:cubicBezTo>
                    <a:pt x="2779" y="6574"/>
                    <a:pt x="2733" y="6624"/>
                    <a:pt x="2666" y="6624"/>
                  </a:cubicBezTo>
                  <a:cubicBezTo>
                    <a:pt x="2638" y="6624"/>
                    <a:pt x="2608" y="6616"/>
                    <a:pt x="2573" y="6593"/>
                  </a:cubicBezTo>
                  <a:cubicBezTo>
                    <a:pt x="2511" y="6261"/>
                    <a:pt x="2605" y="6323"/>
                    <a:pt x="2727" y="6076"/>
                  </a:cubicBezTo>
                  <a:lnTo>
                    <a:pt x="2727" y="6076"/>
                  </a:lnTo>
                  <a:cubicBezTo>
                    <a:pt x="2701" y="6083"/>
                    <a:pt x="2679" y="6086"/>
                    <a:pt x="2660" y="6086"/>
                  </a:cubicBezTo>
                  <a:cubicBezTo>
                    <a:pt x="2508" y="6086"/>
                    <a:pt x="2517" y="5898"/>
                    <a:pt x="2372" y="5804"/>
                  </a:cubicBezTo>
                  <a:lnTo>
                    <a:pt x="2372" y="5804"/>
                  </a:lnTo>
                  <a:cubicBezTo>
                    <a:pt x="2375" y="5837"/>
                    <a:pt x="2399" y="5996"/>
                    <a:pt x="2335" y="5996"/>
                  </a:cubicBezTo>
                  <a:cubicBezTo>
                    <a:pt x="2321" y="5996"/>
                    <a:pt x="2302" y="5988"/>
                    <a:pt x="2278" y="5968"/>
                  </a:cubicBezTo>
                  <a:cubicBezTo>
                    <a:pt x="2183" y="5594"/>
                    <a:pt x="2035" y="5731"/>
                    <a:pt x="1859" y="5413"/>
                  </a:cubicBezTo>
                  <a:cubicBezTo>
                    <a:pt x="1892" y="5364"/>
                    <a:pt x="1916" y="5346"/>
                    <a:pt x="1936" y="5346"/>
                  </a:cubicBezTo>
                  <a:cubicBezTo>
                    <a:pt x="1992" y="5346"/>
                    <a:pt x="2001" y="5506"/>
                    <a:pt x="2023" y="5506"/>
                  </a:cubicBezTo>
                  <a:cubicBezTo>
                    <a:pt x="2032" y="5506"/>
                    <a:pt x="2044" y="5474"/>
                    <a:pt x="2064" y="5384"/>
                  </a:cubicBezTo>
                  <a:cubicBezTo>
                    <a:pt x="2249" y="5555"/>
                    <a:pt x="2295" y="5721"/>
                    <a:pt x="2509" y="5765"/>
                  </a:cubicBezTo>
                  <a:cubicBezTo>
                    <a:pt x="2414" y="5474"/>
                    <a:pt x="2247" y="5143"/>
                    <a:pt x="2038" y="4869"/>
                  </a:cubicBezTo>
                  <a:cubicBezTo>
                    <a:pt x="2028" y="4810"/>
                    <a:pt x="2038" y="4793"/>
                    <a:pt x="2056" y="4793"/>
                  </a:cubicBezTo>
                  <a:cubicBezTo>
                    <a:pt x="2080" y="4793"/>
                    <a:pt x="2115" y="4821"/>
                    <a:pt x="2135" y="4821"/>
                  </a:cubicBezTo>
                  <a:cubicBezTo>
                    <a:pt x="2148" y="4821"/>
                    <a:pt x="2155" y="4809"/>
                    <a:pt x="2146" y="4771"/>
                  </a:cubicBezTo>
                  <a:cubicBezTo>
                    <a:pt x="2129" y="4424"/>
                    <a:pt x="1745" y="4387"/>
                    <a:pt x="1751" y="4100"/>
                  </a:cubicBezTo>
                  <a:lnTo>
                    <a:pt x="1751" y="4100"/>
                  </a:lnTo>
                  <a:lnTo>
                    <a:pt x="1882" y="4107"/>
                  </a:lnTo>
                  <a:cubicBezTo>
                    <a:pt x="1678" y="4015"/>
                    <a:pt x="1711" y="3548"/>
                    <a:pt x="1522" y="3296"/>
                  </a:cubicBezTo>
                  <a:cubicBezTo>
                    <a:pt x="1490" y="3342"/>
                    <a:pt x="1466" y="3377"/>
                    <a:pt x="1433" y="3377"/>
                  </a:cubicBezTo>
                  <a:cubicBezTo>
                    <a:pt x="1424" y="3377"/>
                    <a:pt x="1415" y="3374"/>
                    <a:pt x="1404" y="3369"/>
                  </a:cubicBezTo>
                  <a:cubicBezTo>
                    <a:pt x="1674" y="3265"/>
                    <a:pt x="1117" y="3026"/>
                    <a:pt x="1200" y="2669"/>
                  </a:cubicBezTo>
                  <a:lnTo>
                    <a:pt x="1200" y="2669"/>
                  </a:lnTo>
                  <a:cubicBezTo>
                    <a:pt x="1176" y="2683"/>
                    <a:pt x="1152" y="2689"/>
                    <a:pt x="1127" y="2689"/>
                  </a:cubicBezTo>
                  <a:cubicBezTo>
                    <a:pt x="986" y="2689"/>
                    <a:pt x="835" y="2490"/>
                    <a:pt x="768" y="2347"/>
                  </a:cubicBezTo>
                  <a:cubicBezTo>
                    <a:pt x="791" y="2270"/>
                    <a:pt x="864" y="2260"/>
                    <a:pt x="909" y="2243"/>
                  </a:cubicBezTo>
                  <a:cubicBezTo>
                    <a:pt x="914" y="2553"/>
                    <a:pt x="1165" y="2457"/>
                    <a:pt x="1331" y="2617"/>
                  </a:cubicBezTo>
                  <a:lnTo>
                    <a:pt x="1331" y="2617"/>
                  </a:lnTo>
                  <a:cubicBezTo>
                    <a:pt x="1191" y="2454"/>
                    <a:pt x="1157" y="2139"/>
                    <a:pt x="986" y="2029"/>
                  </a:cubicBezTo>
                  <a:lnTo>
                    <a:pt x="986" y="2029"/>
                  </a:lnTo>
                  <a:lnTo>
                    <a:pt x="1136" y="2041"/>
                  </a:lnTo>
                  <a:cubicBezTo>
                    <a:pt x="1055" y="1774"/>
                    <a:pt x="766" y="1931"/>
                    <a:pt x="783" y="1611"/>
                  </a:cubicBezTo>
                  <a:lnTo>
                    <a:pt x="886" y="1599"/>
                  </a:lnTo>
                  <a:cubicBezTo>
                    <a:pt x="672" y="1059"/>
                    <a:pt x="569" y="359"/>
                    <a:pt x="218" y="1"/>
                  </a:cubicBezTo>
                  <a:cubicBezTo>
                    <a:pt x="217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6830" y="1779712"/>
              <a:ext cx="5861" cy="11229"/>
            </a:xfrm>
            <a:custGeom>
              <a:avLst/>
              <a:gdLst/>
              <a:ahLst/>
              <a:cxnLst/>
              <a:rect l="l" t="t" r="r" b="b"/>
              <a:pathLst>
                <a:path w="119" h="228" extrusionOk="0">
                  <a:moveTo>
                    <a:pt x="86" y="0"/>
                  </a:moveTo>
                  <a:lnTo>
                    <a:pt x="86" y="0"/>
                  </a:lnTo>
                  <a:cubicBezTo>
                    <a:pt x="84" y="3"/>
                    <a:pt x="83" y="6"/>
                    <a:pt x="82" y="9"/>
                  </a:cubicBezTo>
                  <a:lnTo>
                    <a:pt x="82" y="9"/>
                  </a:lnTo>
                  <a:lnTo>
                    <a:pt x="86" y="0"/>
                  </a:lnTo>
                  <a:close/>
                  <a:moveTo>
                    <a:pt x="82" y="9"/>
                  </a:moveTo>
                  <a:lnTo>
                    <a:pt x="1" y="228"/>
                  </a:lnTo>
                  <a:lnTo>
                    <a:pt x="1" y="228"/>
                  </a:lnTo>
                  <a:lnTo>
                    <a:pt x="118" y="162"/>
                  </a:lnTo>
                  <a:cubicBezTo>
                    <a:pt x="82" y="120"/>
                    <a:pt x="63" y="68"/>
                    <a:pt x="82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2740" y="1786903"/>
              <a:ext cx="4679" cy="4728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29" y="1"/>
                  </a:moveTo>
                  <a:lnTo>
                    <a:pt x="0" y="16"/>
                  </a:lnTo>
                  <a:cubicBezTo>
                    <a:pt x="23" y="47"/>
                    <a:pt x="58" y="74"/>
                    <a:pt x="95" y="95"/>
                  </a:cubicBezTo>
                  <a:cubicBezTo>
                    <a:pt x="83" y="57"/>
                    <a:pt x="64" y="22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51486" y="1951989"/>
              <a:ext cx="8668" cy="7043"/>
            </a:xfrm>
            <a:custGeom>
              <a:avLst/>
              <a:gdLst/>
              <a:ahLst/>
              <a:cxnLst/>
              <a:rect l="l" t="t" r="r" b="b"/>
              <a:pathLst>
                <a:path w="176" h="143" extrusionOk="0">
                  <a:moveTo>
                    <a:pt x="12" y="1"/>
                  </a:moveTo>
                  <a:cubicBezTo>
                    <a:pt x="8" y="1"/>
                    <a:pt x="4" y="1"/>
                    <a:pt x="0" y="2"/>
                  </a:cubicBezTo>
                  <a:cubicBezTo>
                    <a:pt x="26" y="38"/>
                    <a:pt x="80" y="116"/>
                    <a:pt x="176" y="143"/>
                  </a:cubicBezTo>
                  <a:cubicBezTo>
                    <a:pt x="156" y="79"/>
                    <a:pt x="81" y="1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59957" y="1950511"/>
              <a:ext cx="4186" cy="5024"/>
            </a:xfrm>
            <a:custGeom>
              <a:avLst/>
              <a:gdLst/>
              <a:ahLst/>
              <a:cxnLst/>
              <a:rect l="l" t="t" r="r" b="b"/>
              <a:pathLst>
                <a:path w="85" h="102" extrusionOk="0">
                  <a:moveTo>
                    <a:pt x="39" y="1"/>
                  </a:moveTo>
                  <a:lnTo>
                    <a:pt x="0" y="20"/>
                  </a:lnTo>
                  <a:cubicBezTo>
                    <a:pt x="29" y="47"/>
                    <a:pt x="54" y="76"/>
                    <a:pt x="85" y="101"/>
                  </a:cubicBezTo>
                  <a:cubicBezTo>
                    <a:pt x="66" y="70"/>
                    <a:pt x="54" y="34"/>
                    <a:pt x="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68083" y="1736569"/>
              <a:ext cx="136570" cy="238764"/>
            </a:xfrm>
            <a:custGeom>
              <a:avLst/>
              <a:gdLst/>
              <a:ahLst/>
              <a:cxnLst/>
              <a:rect l="l" t="t" r="r" b="b"/>
              <a:pathLst>
                <a:path w="2773" h="4848" extrusionOk="0">
                  <a:moveTo>
                    <a:pt x="1743" y="0"/>
                  </a:moveTo>
                  <a:cubicBezTo>
                    <a:pt x="1713" y="0"/>
                    <a:pt x="1674" y="21"/>
                    <a:pt x="1620" y="74"/>
                  </a:cubicBezTo>
                  <a:cubicBezTo>
                    <a:pt x="1809" y="458"/>
                    <a:pt x="1940" y="950"/>
                    <a:pt x="2056" y="1457"/>
                  </a:cubicBezTo>
                  <a:cubicBezTo>
                    <a:pt x="2170" y="1968"/>
                    <a:pt x="2268" y="2482"/>
                    <a:pt x="2399" y="2964"/>
                  </a:cubicBezTo>
                  <a:cubicBezTo>
                    <a:pt x="2359" y="2914"/>
                    <a:pt x="2315" y="2866"/>
                    <a:pt x="2268" y="2818"/>
                  </a:cubicBezTo>
                  <a:lnTo>
                    <a:pt x="2268" y="2818"/>
                  </a:lnTo>
                  <a:cubicBezTo>
                    <a:pt x="2401" y="3059"/>
                    <a:pt x="2311" y="3244"/>
                    <a:pt x="2235" y="3389"/>
                  </a:cubicBezTo>
                  <a:cubicBezTo>
                    <a:pt x="2158" y="3545"/>
                    <a:pt x="2131" y="3643"/>
                    <a:pt x="2280" y="3913"/>
                  </a:cubicBezTo>
                  <a:cubicBezTo>
                    <a:pt x="2207" y="3865"/>
                    <a:pt x="2128" y="3819"/>
                    <a:pt x="2048" y="3778"/>
                  </a:cubicBezTo>
                  <a:cubicBezTo>
                    <a:pt x="1971" y="3851"/>
                    <a:pt x="2012" y="3955"/>
                    <a:pt x="1994" y="4071"/>
                  </a:cubicBezTo>
                  <a:cubicBezTo>
                    <a:pt x="1985" y="4158"/>
                    <a:pt x="1927" y="4249"/>
                    <a:pt x="1824" y="4249"/>
                  </a:cubicBezTo>
                  <a:cubicBezTo>
                    <a:pt x="1795" y="4249"/>
                    <a:pt x="1763" y="4242"/>
                    <a:pt x="1726" y="4225"/>
                  </a:cubicBezTo>
                  <a:lnTo>
                    <a:pt x="1726" y="4225"/>
                  </a:lnTo>
                  <a:lnTo>
                    <a:pt x="1794" y="4308"/>
                  </a:lnTo>
                  <a:cubicBezTo>
                    <a:pt x="1775" y="4317"/>
                    <a:pt x="1757" y="4319"/>
                    <a:pt x="1741" y="4319"/>
                  </a:cubicBezTo>
                  <a:cubicBezTo>
                    <a:pt x="1719" y="4319"/>
                    <a:pt x="1698" y="4315"/>
                    <a:pt x="1676" y="4315"/>
                  </a:cubicBezTo>
                  <a:cubicBezTo>
                    <a:pt x="1662" y="4315"/>
                    <a:pt x="1648" y="4317"/>
                    <a:pt x="1632" y="4322"/>
                  </a:cubicBezTo>
                  <a:lnTo>
                    <a:pt x="1672" y="4358"/>
                  </a:lnTo>
                  <a:cubicBezTo>
                    <a:pt x="1586" y="4455"/>
                    <a:pt x="1498" y="4493"/>
                    <a:pt x="1401" y="4493"/>
                  </a:cubicBezTo>
                  <a:cubicBezTo>
                    <a:pt x="1342" y="4493"/>
                    <a:pt x="1281" y="4479"/>
                    <a:pt x="1216" y="4455"/>
                  </a:cubicBezTo>
                  <a:cubicBezTo>
                    <a:pt x="1206" y="4372"/>
                    <a:pt x="1297" y="4414"/>
                    <a:pt x="1349" y="4387"/>
                  </a:cubicBezTo>
                  <a:cubicBezTo>
                    <a:pt x="1335" y="4373"/>
                    <a:pt x="1320" y="4368"/>
                    <a:pt x="1304" y="4368"/>
                  </a:cubicBezTo>
                  <a:cubicBezTo>
                    <a:pt x="1230" y="4368"/>
                    <a:pt x="1127" y="4482"/>
                    <a:pt x="1016" y="4482"/>
                  </a:cubicBezTo>
                  <a:cubicBezTo>
                    <a:pt x="1008" y="4482"/>
                    <a:pt x="1000" y="4481"/>
                    <a:pt x="992" y="4480"/>
                  </a:cubicBezTo>
                  <a:cubicBezTo>
                    <a:pt x="901" y="4399"/>
                    <a:pt x="1021" y="4360"/>
                    <a:pt x="1036" y="4328"/>
                  </a:cubicBezTo>
                  <a:lnTo>
                    <a:pt x="1036" y="4328"/>
                  </a:lnTo>
                  <a:cubicBezTo>
                    <a:pt x="988" y="4335"/>
                    <a:pt x="942" y="4341"/>
                    <a:pt x="901" y="4341"/>
                  </a:cubicBezTo>
                  <a:cubicBezTo>
                    <a:pt x="861" y="4333"/>
                    <a:pt x="824" y="4324"/>
                    <a:pt x="789" y="4312"/>
                  </a:cubicBezTo>
                  <a:cubicBezTo>
                    <a:pt x="720" y="4291"/>
                    <a:pt x="664" y="4266"/>
                    <a:pt x="610" y="4235"/>
                  </a:cubicBezTo>
                  <a:cubicBezTo>
                    <a:pt x="563" y="4211"/>
                    <a:pt x="514" y="4196"/>
                    <a:pt x="454" y="4196"/>
                  </a:cubicBezTo>
                  <a:cubicBezTo>
                    <a:pt x="447" y="4196"/>
                    <a:pt x="440" y="4196"/>
                    <a:pt x="433" y="4196"/>
                  </a:cubicBezTo>
                  <a:cubicBezTo>
                    <a:pt x="429" y="4196"/>
                    <a:pt x="426" y="4196"/>
                    <a:pt x="422" y="4196"/>
                  </a:cubicBezTo>
                  <a:cubicBezTo>
                    <a:pt x="355" y="4196"/>
                    <a:pt x="272" y="4214"/>
                    <a:pt x="151" y="4256"/>
                  </a:cubicBezTo>
                  <a:cubicBezTo>
                    <a:pt x="90" y="4293"/>
                    <a:pt x="135" y="4387"/>
                    <a:pt x="62" y="4387"/>
                  </a:cubicBezTo>
                  <a:cubicBezTo>
                    <a:pt x="47" y="4387"/>
                    <a:pt x="27" y="4383"/>
                    <a:pt x="1" y="4374"/>
                  </a:cubicBezTo>
                  <a:lnTo>
                    <a:pt x="1" y="4374"/>
                  </a:lnTo>
                  <a:cubicBezTo>
                    <a:pt x="105" y="4542"/>
                    <a:pt x="285" y="4594"/>
                    <a:pt x="475" y="4594"/>
                  </a:cubicBezTo>
                  <a:cubicBezTo>
                    <a:pt x="579" y="4594"/>
                    <a:pt x="685" y="4579"/>
                    <a:pt x="784" y="4559"/>
                  </a:cubicBezTo>
                  <a:lnTo>
                    <a:pt x="714" y="4540"/>
                  </a:lnTo>
                  <a:cubicBezTo>
                    <a:pt x="807" y="4449"/>
                    <a:pt x="852" y="4419"/>
                    <a:pt x="882" y="4419"/>
                  </a:cubicBezTo>
                  <a:cubicBezTo>
                    <a:pt x="904" y="4419"/>
                    <a:pt x="918" y="4437"/>
                    <a:pt x="936" y="4459"/>
                  </a:cubicBezTo>
                  <a:cubicBezTo>
                    <a:pt x="963" y="4493"/>
                    <a:pt x="1003" y="4552"/>
                    <a:pt x="1084" y="4552"/>
                  </a:cubicBezTo>
                  <a:cubicBezTo>
                    <a:pt x="1119" y="4552"/>
                    <a:pt x="1160" y="4542"/>
                    <a:pt x="1212" y="4515"/>
                  </a:cubicBezTo>
                  <a:lnTo>
                    <a:pt x="1212" y="4515"/>
                  </a:lnTo>
                  <a:cubicBezTo>
                    <a:pt x="1115" y="4684"/>
                    <a:pt x="957" y="4653"/>
                    <a:pt x="872" y="4736"/>
                  </a:cubicBezTo>
                  <a:cubicBezTo>
                    <a:pt x="954" y="4808"/>
                    <a:pt x="1042" y="4848"/>
                    <a:pt x="1125" y="4848"/>
                  </a:cubicBezTo>
                  <a:cubicBezTo>
                    <a:pt x="1134" y="4848"/>
                    <a:pt x="1143" y="4847"/>
                    <a:pt x="1152" y="4846"/>
                  </a:cubicBezTo>
                  <a:cubicBezTo>
                    <a:pt x="1243" y="4838"/>
                    <a:pt x="1322" y="4806"/>
                    <a:pt x="1393" y="4779"/>
                  </a:cubicBezTo>
                  <a:cubicBezTo>
                    <a:pt x="1476" y="4743"/>
                    <a:pt x="1541" y="4710"/>
                    <a:pt x="1623" y="4710"/>
                  </a:cubicBezTo>
                  <a:cubicBezTo>
                    <a:pt x="1685" y="4710"/>
                    <a:pt x="1756" y="4728"/>
                    <a:pt x="1852" y="4779"/>
                  </a:cubicBezTo>
                  <a:lnTo>
                    <a:pt x="1817" y="4800"/>
                  </a:lnTo>
                  <a:cubicBezTo>
                    <a:pt x="1820" y="4800"/>
                    <a:pt x="1824" y="4800"/>
                    <a:pt x="1827" y="4800"/>
                  </a:cubicBezTo>
                  <a:cubicBezTo>
                    <a:pt x="1914" y="4800"/>
                    <a:pt x="2015" y="4683"/>
                    <a:pt x="2093" y="4596"/>
                  </a:cubicBezTo>
                  <a:cubicBezTo>
                    <a:pt x="2079" y="4592"/>
                    <a:pt x="2063" y="4590"/>
                    <a:pt x="2046" y="4590"/>
                  </a:cubicBezTo>
                  <a:cubicBezTo>
                    <a:pt x="1992" y="4590"/>
                    <a:pt x="1924" y="4604"/>
                    <a:pt x="1867" y="4604"/>
                  </a:cubicBezTo>
                  <a:cubicBezTo>
                    <a:pt x="1860" y="4604"/>
                    <a:pt x="1853" y="4604"/>
                    <a:pt x="1846" y="4603"/>
                  </a:cubicBezTo>
                  <a:cubicBezTo>
                    <a:pt x="1933" y="4528"/>
                    <a:pt x="1892" y="4362"/>
                    <a:pt x="1877" y="4291"/>
                  </a:cubicBezTo>
                  <a:lnTo>
                    <a:pt x="1877" y="4291"/>
                  </a:lnTo>
                  <a:cubicBezTo>
                    <a:pt x="1903" y="4305"/>
                    <a:pt x="1924" y="4311"/>
                    <a:pt x="1939" y="4311"/>
                  </a:cubicBezTo>
                  <a:cubicBezTo>
                    <a:pt x="1974" y="4311"/>
                    <a:pt x="1986" y="4283"/>
                    <a:pt x="1993" y="4252"/>
                  </a:cubicBezTo>
                  <a:cubicBezTo>
                    <a:pt x="2004" y="4206"/>
                    <a:pt x="2006" y="4154"/>
                    <a:pt x="2089" y="4129"/>
                  </a:cubicBezTo>
                  <a:cubicBezTo>
                    <a:pt x="2255" y="4181"/>
                    <a:pt x="2108" y="4312"/>
                    <a:pt x="2097" y="4412"/>
                  </a:cubicBezTo>
                  <a:cubicBezTo>
                    <a:pt x="2137" y="4343"/>
                    <a:pt x="2164" y="4272"/>
                    <a:pt x="2181" y="4200"/>
                  </a:cubicBezTo>
                  <a:cubicBezTo>
                    <a:pt x="2293" y="4063"/>
                    <a:pt x="2446" y="4144"/>
                    <a:pt x="2586" y="4088"/>
                  </a:cubicBezTo>
                  <a:cubicBezTo>
                    <a:pt x="2577" y="4025"/>
                    <a:pt x="2560" y="4008"/>
                    <a:pt x="2538" y="4008"/>
                  </a:cubicBezTo>
                  <a:cubicBezTo>
                    <a:pt x="2514" y="4008"/>
                    <a:pt x="2482" y="4030"/>
                    <a:pt x="2449" y="4030"/>
                  </a:cubicBezTo>
                  <a:cubicBezTo>
                    <a:pt x="2422" y="4030"/>
                    <a:pt x="2393" y="4015"/>
                    <a:pt x="2365" y="3961"/>
                  </a:cubicBezTo>
                  <a:cubicBezTo>
                    <a:pt x="2505" y="3917"/>
                    <a:pt x="2658" y="3670"/>
                    <a:pt x="2687" y="3398"/>
                  </a:cubicBezTo>
                  <a:cubicBezTo>
                    <a:pt x="2720" y="3150"/>
                    <a:pt x="2681" y="2890"/>
                    <a:pt x="2608" y="2721"/>
                  </a:cubicBezTo>
                  <a:lnTo>
                    <a:pt x="2608" y="2721"/>
                  </a:lnTo>
                  <a:cubicBezTo>
                    <a:pt x="2656" y="2775"/>
                    <a:pt x="2758" y="2727"/>
                    <a:pt x="2739" y="2858"/>
                  </a:cubicBezTo>
                  <a:cubicBezTo>
                    <a:pt x="2772" y="2801"/>
                    <a:pt x="2693" y="2626"/>
                    <a:pt x="2576" y="2626"/>
                  </a:cubicBezTo>
                  <a:cubicBezTo>
                    <a:pt x="2571" y="2626"/>
                    <a:pt x="2566" y="2626"/>
                    <a:pt x="2561" y="2627"/>
                  </a:cubicBezTo>
                  <a:cubicBezTo>
                    <a:pt x="2446" y="2398"/>
                    <a:pt x="2484" y="2087"/>
                    <a:pt x="2554" y="1835"/>
                  </a:cubicBezTo>
                  <a:lnTo>
                    <a:pt x="2554" y="1835"/>
                  </a:lnTo>
                  <a:lnTo>
                    <a:pt x="2446" y="1927"/>
                  </a:lnTo>
                  <a:cubicBezTo>
                    <a:pt x="2214" y="1790"/>
                    <a:pt x="2509" y="1418"/>
                    <a:pt x="2309" y="1123"/>
                  </a:cubicBezTo>
                  <a:lnTo>
                    <a:pt x="2309" y="1123"/>
                  </a:lnTo>
                  <a:lnTo>
                    <a:pt x="2309" y="1131"/>
                  </a:lnTo>
                  <a:cubicBezTo>
                    <a:pt x="2255" y="1034"/>
                    <a:pt x="1956" y="1033"/>
                    <a:pt x="1960" y="828"/>
                  </a:cubicBezTo>
                  <a:lnTo>
                    <a:pt x="1960" y="828"/>
                  </a:lnTo>
                  <a:cubicBezTo>
                    <a:pt x="2081" y="834"/>
                    <a:pt x="2116" y="903"/>
                    <a:pt x="2193" y="903"/>
                  </a:cubicBezTo>
                  <a:cubicBezTo>
                    <a:pt x="2213" y="903"/>
                    <a:pt x="2235" y="899"/>
                    <a:pt x="2262" y="888"/>
                  </a:cubicBezTo>
                  <a:lnTo>
                    <a:pt x="2002" y="664"/>
                  </a:lnTo>
                  <a:cubicBezTo>
                    <a:pt x="2073" y="590"/>
                    <a:pt x="1901" y="348"/>
                    <a:pt x="2017" y="348"/>
                  </a:cubicBezTo>
                  <a:cubicBezTo>
                    <a:pt x="2027" y="348"/>
                    <a:pt x="2040" y="350"/>
                    <a:pt x="2054" y="354"/>
                  </a:cubicBezTo>
                  <a:cubicBezTo>
                    <a:pt x="1852" y="281"/>
                    <a:pt x="1853" y="0"/>
                    <a:pt x="1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241860" y="1724749"/>
              <a:ext cx="16696" cy="9456"/>
            </a:xfrm>
            <a:custGeom>
              <a:avLst/>
              <a:gdLst/>
              <a:ahLst/>
              <a:cxnLst/>
              <a:rect l="l" t="t" r="r" b="b"/>
              <a:pathLst>
                <a:path w="339" h="192" extrusionOk="0">
                  <a:moveTo>
                    <a:pt x="94" y="0"/>
                  </a:moveTo>
                  <a:cubicBezTo>
                    <a:pt x="57" y="0"/>
                    <a:pt x="23" y="8"/>
                    <a:pt x="1" y="23"/>
                  </a:cubicBezTo>
                  <a:cubicBezTo>
                    <a:pt x="55" y="81"/>
                    <a:pt x="30" y="191"/>
                    <a:pt x="101" y="191"/>
                  </a:cubicBezTo>
                  <a:cubicBezTo>
                    <a:pt x="106" y="191"/>
                    <a:pt x="112" y="190"/>
                    <a:pt x="119" y="189"/>
                  </a:cubicBezTo>
                  <a:cubicBezTo>
                    <a:pt x="138" y="168"/>
                    <a:pt x="190" y="150"/>
                    <a:pt x="151" y="108"/>
                  </a:cubicBezTo>
                  <a:lnTo>
                    <a:pt x="151" y="108"/>
                  </a:lnTo>
                  <a:lnTo>
                    <a:pt x="338" y="150"/>
                  </a:lnTo>
                  <a:cubicBezTo>
                    <a:pt x="334" y="59"/>
                    <a:pt x="199" y="0"/>
                    <a:pt x="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74289" y="1582318"/>
              <a:ext cx="75254" cy="138540"/>
            </a:xfrm>
            <a:custGeom>
              <a:avLst/>
              <a:gdLst/>
              <a:ahLst/>
              <a:cxnLst/>
              <a:rect l="l" t="t" r="r" b="b"/>
              <a:pathLst>
                <a:path w="1528" h="2813" extrusionOk="0">
                  <a:moveTo>
                    <a:pt x="548" y="341"/>
                  </a:moveTo>
                  <a:cubicBezTo>
                    <a:pt x="547" y="344"/>
                    <a:pt x="546" y="348"/>
                    <a:pt x="545" y="351"/>
                  </a:cubicBezTo>
                  <a:lnTo>
                    <a:pt x="545" y="351"/>
                  </a:lnTo>
                  <a:cubicBezTo>
                    <a:pt x="546" y="348"/>
                    <a:pt x="547" y="345"/>
                    <a:pt x="548" y="341"/>
                  </a:cubicBezTo>
                  <a:close/>
                  <a:moveTo>
                    <a:pt x="368" y="0"/>
                  </a:moveTo>
                  <a:cubicBezTo>
                    <a:pt x="338" y="77"/>
                    <a:pt x="278" y="116"/>
                    <a:pt x="207" y="116"/>
                  </a:cubicBezTo>
                  <a:cubicBezTo>
                    <a:pt x="142" y="116"/>
                    <a:pt x="68" y="84"/>
                    <a:pt x="0" y="17"/>
                  </a:cubicBezTo>
                  <a:lnTo>
                    <a:pt x="0" y="17"/>
                  </a:lnTo>
                  <a:cubicBezTo>
                    <a:pt x="52" y="443"/>
                    <a:pt x="534" y="569"/>
                    <a:pt x="677" y="952"/>
                  </a:cubicBezTo>
                  <a:cubicBezTo>
                    <a:pt x="665" y="947"/>
                    <a:pt x="653" y="945"/>
                    <a:pt x="641" y="945"/>
                  </a:cubicBezTo>
                  <a:cubicBezTo>
                    <a:pt x="606" y="945"/>
                    <a:pt x="571" y="964"/>
                    <a:pt x="538" y="964"/>
                  </a:cubicBezTo>
                  <a:cubicBezTo>
                    <a:pt x="743" y="1384"/>
                    <a:pt x="1018" y="1895"/>
                    <a:pt x="972" y="2115"/>
                  </a:cubicBezTo>
                  <a:cubicBezTo>
                    <a:pt x="987" y="2279"/>
                    <a:pt x="1213" y="2215"/>
                    <a:pt x="1338" y="2379"/>
                  </a:cubicBezTo>
                  <a:lnTo>
                    <a:pt x="1221" y="2524"/>
                  </a:lnTo>
                  <a:cubicBezTo>
                    <a:pt x="1325" y="2572"/>
                    <a:pt x="1315" y="2812"/>
                    <a:pt x="1408" y="2812"/>
                  </a:cubicBezTo>
                  <a:cubicBezTo>
                    <a:pt x="1433" y="2812"/>
                    <a:pt x="1466" y="2795"/>
                    <a:pt x="1510" y="2751"/>
                  </a:cubicBezTo>
                  <a:cubicBezTo>
                    <a:pt x="1527" y="2730"/>
                    <a:pt x="1361" y="2709"/>
                    <a:pt x="1373" y="2607"/>
                  </a:cubicBezTo>
                  <a:lnTo>
                    <a:pt x="1464" y="2586"/>
                  </a:lnTo>
                  <a:lnTo>
                    <a:pt x="1359" y="2400"/>
                  </a:lnTo>
                  <a:lnTo>
                    <a:pt x="1487" y="2420"/>
                  </a:lnTo>
                  <a:cubicBezTo>
                    <a:pt x="1527" y="2086"/>
                    <a:pt x="1103" y="2362"/>
                    <a:pt x="1068" y="1992"/>
                  </a:cubicBezTo>
                  <a:cubicBezTo>
                    <a:pt x="1140" y="1965"/>
                    <a:pt x="1205" y="1934"/>
                    <a:pt x="1275" y="1903"/>
                  </a:cubicBezTo>
                  <a:cubicBezTo>
                    <a:pt x="1194" y="1677"/>
                    <a:pt x="1080" y="1598"/>
                    <a:pt x="1117" y="1350"/>
                  </a:cubicBezTo>
                  <a:lnTo>
                    <a:pt x="1117" y="1350"/>
                  </a:lnTo>
                  <a:cubicBezTo>
                    <a:pt x="1117" y="1350"/>
                    <a:pt x="1018" y="1394"/>
                    <a:pt x="1072" y="1411"/>
                  </a:cubicBezTo>
                  <a:cubicBezTo>
                    <a:pt x="1078" y="1454"/>
                    <a:pt x="1018" y="1539"/>
                    <a:pt x="949" y="1541"/>
                  </a:cubicBezTo>
                  <a:cubicBezTo>
                    <a:pt x="654" y="1282"/>
                    <a:pt x="1090" y="1537"/>
                    <a:pt x="1070" y="1267"/>
                  </a:cubicBezTo>
                  <a:cubicBezTo>
                    <a:pt x="815" y="1052"/>
                    <a:pt x="476" y="584"/>
                    <a:pt x="545" y="351"/>
                  </a:cubicBezTo>
                  <a:lnTo>
                    <a:pt x="545" y="351"/>
                  </a:lnTo>
                  <a:cubicBezTo>
                    <a:pt x="525" y="409"/>
                    <a:pt x="488" y="433"/>
                    <a:pt x="447" y="433"/>
                  </a:cubicBezTo>
                  <a:cubicBezTo>
                    <a:pt x="365" y="433"/>
                    <a:pt x="263" y="339"/>
                    <a:pt x="224" y="233"/>
                  </a:cubicBezTo>
                  <a:cubicBezTo>
                    <a:pt x="235" y="197"/>
                    <a:pt x="255" y="185"/>
                    <a:pt x="278" y="185"/>
                  </a:cubicBezTo>
                  <a:cubicBezTo>
                    <a:pt x="321" y="185"/>
                    <a:pt x="377" y="224"/>
                    <a:pt x="420" y="224"/>
                  </a:cubicBezTo>
                  <a:cubicBezTo>
                    <a:pt x="422" y="224"/>
                    <a:pt x="423" y="224"/>
                    <a:pt x="424" y="224"/>
                  </a:cubicBezTo>
                  <a:cubicBezTo>
                    <a:pt x="411" y="141"/>
                    <a:pt x="430" y="60"/>
                    <a:pt x="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97141" y="1622555"/>
              <a:ext cx="3694" cy="7289"/>
            </a:xfrm>
            <a:custGeom>
              <a:avLst/>
              <a:gdLst/>
              <a:ahLst/>
              <a:cxnLst/>
              <a:rect l="l" t="t" r="r" b="b"/>
              <a:pathLst>
                <a:path w="75" h="148" extrusionOk="0">
                  <a:moveTo>
                    <a:pt x="5" y="1"/>
                  </a:moveTo>
                  <a:lnTo>
                    <a:pt x="1" y="103"/>
                  </a:lnTo>
                  <a:cubicBezTo>
                    <a:pt x="24" y="139"/>
                    <a:pt x="49" y="147"/>
                    <a:pt x="74" y="147"/>
                  </a:cubicBezTo>
                  <a:cubicBezTo>
                    <a:pt x="49" y="97"/>
                    <a:pt x="26" y="47"/>
                    <a:pt x="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643909" y="-222990"/>
              <a:ext cx="5171" cy="3841"/>
            </a:xfrm>
            <a:custGeom>
              <a:avLst/>
              <a:gdLst/>
              <a:ahLst/>
              <a:cxnLst/>
              <a:rect l="l" t="t" r="r" b="b"/>
              <a:pathLst>
                <a:path w="105" h="78" extrusionOk="0">
                  <a:moveTo>
                    <a:pt x="97" y="0"/>
                  </a:moveTo>
                  <a:lnTo>
                    <a:pt x="0" y="56"/>
                  </a:lnTo>
                  <a:lnTo>
                    <a:pt x="104" y="7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292855" y="184948"/>
              <a:ext cx="9751" cy="4876"/>
            </a:xfrm>
            <a:custGeom>
              <a:avLst/>
              <a:gdLst/>
              <a:ahLst/>
              <a:cxnLst/>
              <a:rect l="l" t="t" r="r" b="b"/>
              <a:pathLst>
                <a:path w="198" h="99" extrusionOk="0">
                  <a:moveTo>
                    <a:pt x="89" y="0"/>
                  </a:moveTo>
                  <a:lnTo>
                    <a:pt x="0" y="99"/>
                  </a:lnTo>
                  <a:lnTo>
                    <a:pt x="197" y="9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262763" y="156186"/>
              <a:ext cx="35066" cy="28516"/>
            </a:xfrm>
            <a:custGeom>
              <a:avLst/>
              <a:gdLst/>
              <a:ahLst/>
              <a:cxnLst/>
              <a:rect l="l" t="t" r="r" b="b"/>
              <a:pathLst>
                <a:path w="712" h="579" extrusionOk="0">
                  <a:moveTo>
                    <a:pt x="137" y="0"/>
                  </a:moveTo>
                  <a:lnTo>
                    <a:pt x="137" y="0"/>
                  </a:lnTo>
                  <a:cubicBezTo>
                    <a:pt x="129" y="374"/>
                    <a:pt x="0" y="214"/>
                    <a:pt x="245" y="578"/>
                  </a:cubicBezTo>
                  <a:cubicBezTo>
                    <a:pt x="384" y="575"/>
                    <a:pt x="694" y="561"/>
                    <a:pt x="712" y="418"/>
                  </a:cubicBezTo>
                  <a:cubicBezTo>
                    <a:pt x="702" y="416"/>
                    <a:pt x="691" y="416"/>
                    <a:pt x="679" y="416"/>
                  </a:cubicBezTo>
                  <a:cubicBezTo>
                    <a:pt x="625" y="416"/>
                    <a:pt x="553" y="432"/>
                    <a:pt x="483" y="432"/>
                  </a:cubicBezTo>
                  <a:cubicBezTo>
                    <a:pt x="429" y="432"/>
                    <a:pt x="375" y="422"/>
                    <a:pt x="332" y="388"/>
                  </a:cubicBezTo>
                  <a:cubicBezTo>
                    <a:pt x="426" y="314"/>
                    <a:pt x="557" y="378"/>
                    <a:pt x="673" y="280"/>
                  </a:cubicBezTo>
                  <a:cubicBezTo>
                    <a:pt x="617" y="219"/>
                    <a:pt x="581" y="203"/>
                    <a:pt x="549" y="203"/>
                  </a:cubicBezTo>
                  <a:cubicBezTo>
                    <a:pt x="512" y="203"/>
                    <a:pt x="481" y="225"/>
                    <a:pt x="434" y="225"/>
                  </a:cubicBezTo>
                  <a:cubicBezTo>
                    <a:pt x="401" y="225"/>
                    <a:pt x="360" y="214"/>
                    <a:pt x="303" y="177"/>
                  </a:cubicBezTo>
                  <a:lnTo>
                    <a:pt x="376" y="3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258281" y="161948"/>
              <a:ext cx="8717" cy="7190"/>
            </a:xfrm>
            <a:custGeom>
              <a:avLst/>
              <a:gdLst/>
              <a:ahLst/>
              <a:cxnLst/>
              <a:rect l="l" t="t" r="r" b="b"/>
              <a:pathLst>
                <a:path w="177" h="146" extrusionOk="0">
                  <a:moveTo>
                    <a:pt x="176" y="1"/>
                  </a:moveTo>
                  <a:lnTo>
                    <a:pt x="176" y="1"/>
                  </a:lnTo>
                  <a:cubicBezTo>
                    <a:pt x="134" y="49"/>
                    <a:pt x="1" y="78"/>
                    <a:pt x="76" y="145"/>
                  </a:cubicBezTo>
                  <a:cubicBezTo>
                    <a:pt x="118" y="97"/>
                    <a:pt x="163" y="49"/>
                    <a:pt x="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245082" y="161209"/>
              <a:ext cx="12214" cy="7437"/>
            </a:xfrm>
            <a:custGeom>
              <a:avLst/>
              <a:gdLst/>
              <a:ahLst/>
              <a:cxnLst/>
              <a:rect l="l" t="t" r="r" b="b"/>
              <a:pathLst>
                <a:path w="248" h="151" extrusionOk="0">
                  <a:moveTo>
                    <a:pt x="242" y="0"/>
                  </a:moveTo>
                  <a:lnTo>
                    <a:pt x="1" y="151"/>
                  </a:lnTo>
                  <a:lnTo>
                    <a:pt x="197" y="143"/>
                  </a:lnTo>
                  <a:cubicBezTo>
                    <a:pt x="64" y="77"/>
                    <a:pt x="247" y="25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223363" y="156629"/>
              <a:ext cx="3546" cy="1231"/>
            </a:xfrm>
            <a:custGeom>
              <a:avLst/>
              <a:gdLst/>
              <a:ahLst/>
              <a:cxnLst/>
              <a:rect l="l" t="t" r="r" b="b"/>
              <a:pathLst>
                <a:path w="72" h="25" extrusionOk="0">
                  <a:moveTo>
                    <a:pt x="0" y="1"/>
                  </a:moveTo>
                  <a:cubicBezTo>
                    <a:pt x="4" y="18"/>
                    <a:pt x="12" y="24"/>
                    <a:pt x="22" y="24"/>
                  </a:cubicBezTo>
                  <a:cubicBezTo>
                    <a:pt x="35" y="24"/>
                    <a:pt x="53" y="13"/>
                    <a:pt x="71" y="5"/>
                  </a:cubicBezTo>
                  <a:cubicBezTo>
                    <a:pt x="46" y="3"/>
                    <a:pt x="23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212528" y="145499"/>
              <a:ext cx="31372" cy="11229"/>
            </a:xfrm>
            <a:custGeom>
              <a:avLst/>
              <a:gdLst/>
              <a:ahLst/>
              <a:cxnLst/>
              <a:rect l="l" t="t" r="r" b="b"/>
              <a:pathLst>
                <a:path w="637" h="228" extrusionOk="0">
                  <a:moveTo>
                    <a:pt x="434" y="1"/>
                  </a:moveTo>
                  <a:cubicBezTo>
                    <a:pt x="253" y="1"/>
                    <a:pt x="91" y="126"/>
                    <a:pt x="0" y="150"/>
                  </a:cubicBezTo>
                  <a:cubicBezTo>
                    <a:pt x="22" y="219"/>
                    <a:pt x="76" y="228"/>
                    <a:pt x="146" y="228"/>
                  </a:cubicBezTo>
                  <a:cubicBezTo>
                    <a:pt x="169" y="228"/>
                    <a:pt x="194" y="227"/>
                    <a:pt x="220" y="227"/>
                  </a:cubicBezTo>
                  <a:cubicBezTo>
                    <a:pt x="218" y="221"/>
                    <a:pt x="218" y="217"/>
                    <a:pt x="216" y="209"/>
                  </a:cubicBezTo>
                  <a:cubicBezTo>
                    <a:pt x="175" y="141"/>
                    <a:pt x="242" y="57"/>
                    <a:pt x="325" y="57"/>
                  </a:cubicBezTo>
                  <a:cubicBezTo>
                    <a:pt x="352" y="57"/>
                    <a:pt x="380" y="65"/>
                    <a:pt x="407" y="86"/>
                  </a:cubicBezTo>
                  <a:cubicBezTo>
                    <a:pt x="531" y="101"/>
                    <a:pt x="499" y="204"/>
                    <a:pt x="579" y="204"/>
                  </a:cubicBezTo>
                  <a:cubicBezTo>
                    <a:pt x="594" y="204"/>
                    <a:pt x="612" y="200"/>
                    <a:pt x="637" y="192"/>
                  </a:cubicBezTo>
                  <a:lnTo>
                    <a:pt x="527" y="13"/>
                  </a:lnTo>
                  <a:cubicBezTo>
                    <a:pt x="495" y="4"/>
                    <a:pt x="464" y="1"/>
                    <a:pt x="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226860" y="156383"/>
              <a:ext cx="3940" cy="1428"/>
            </a:xfrm>
            <a:custGeom>
              <a:avLst/>
              <a:gdLst/>
              <a:ahLst/>
              <a:cxnLst/>
              <a:rect l="l" t="t" r="r" b="b"/>
              <a:pathLst>
                <a:path w="80" h="29" extrusionOk="0">
                  <a:moveTo>
                    <a:pt x="35" y="1"/>
                  </a:moveTo>
                  <a:cubicBezTo>
                    <a:pt x="24" y="1"/>
                    <a:pt x="12" y="5"/>
                    <a:pt x="0" y="10"/>
                  </a:cubicBezTo>
                  <a:cubicBezTo>
                    <a:pt x="26" y="13"/>
                    <a:pt x="53" y="19"/>
                    <a:pt x="80" y="29"/>
                  </a:cubicBezTo>
                  <a:cubicBezTo>
                    <a:pt x="66" y="8"/>
                    <a:pt x="51" y="1"/>
                    <a:pt x="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240699" y="159486"/>
              <a:ext cx="4531" cy="3644"/>
            </a:xfrm>
            <a:custGeom>
              <a:avLst/>
              <a:gdLst/>
              <a:ahLst/>
              <a:cxnLst/>
              <a:rect l="l" t="t" r="r" b="b"/>
              <a:pathLst>
                <a:path w="92" h="74" extrusionOk="0">
                  <a:moveTo>
                    <a:pt x="92" y="0"/>
                  </a:moveTo>
                  <a:lnTo>
                    <a:pt x="1" y="74"/>
                  </a:lnTo>
                  <a:lnTo>
                    <a:pt x="84" y="7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184406" y="126636"/>
              <a:ext cx="25807" cy="20143"/>
            </a:xfrm>
            <a:custGeom>
              <a:avLst/>
              <a:gdLst/>
              <a:ahLst/>
              <a:cxnLst/>
              <a:rect l="l" t="t" r="r" b="b"/>
              <a:pathLst>
                <a:path w="524" h="409" extrusionOk="0">
                  <a:moveTo>
                    <a:pt x="101" y="0"/>
                  </a:moveTo>
                  <a:cubicBezTo>
                    <a:pt x="1" y="49"/>
                    <a:pt x="28" y="232"/>
                    <a:pt x="97" y="365"/>
                  </a:cubicBezTo>
                  <a:cubicBezTo>
                    <a:pt x="123" y="323"/>
                    <a:pt x="154" y="307"/>
                    <a:pt x="188" y="307"/>
                  </a:cubicBezTo>
                  <a:cubicBezTo>
                    <a:pt x="275" y="307"/>
                    <a:pt x="380" y="408"/>
                    <a:pt x="459" y="408"/>
                  </a:cubicBezTo>
                  <a:cubicBezTo>
                    <a:pt x="483" y="408"/>
                    <a:pt x="505" y="398"/>
                    <a:pt x="523" y="373"/>
                  </a:cubicBezTo>
                  <a:cubicBezTo>
                    <a:pt x="334" y="311"/>
                    <a:pt x="245" y="108"/>
                    <a:pt x="330" y="16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176428" y="112501"/>
              <a:ext cx="3004" cy="887"/>
            </a:xfrm>
            <a:custGeom>
              <a:avLst/>
              <a:gdLst/>
              <a:ahLst/>
              <a:cxnLst/>
              <a:rect l="l" t="t" r="r" b="b"/>
              <a:pathLst>
                <a:path w="61" h="18" extrusionOk="0">
                  <a:moveTo>
                    <a:pt x="60" y="0"/>
                  </a:moveTo>
                  <a:cubicBezTo>
                    <a:pt x="41" y="12"/>
                    <a:pt x="22" y="17"/>
                    <a:pt x="1" y="17"/>
                  </a:cubicBezTo>
                  <a:cubicBezTo>
                    <a:pt x="26" y="17"/>
                    <a:pt x="49" y="14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121563" y="95362"/>
              <a:ext cx="57475" cy="36150"/>
            </a:xfrm>
            <a:custGeom>
              <a:avLst/>
              <a:gdLst/>
              <a:ahLst/>
              <a:cxnLst/>
              <a:rect l="l" t="t" r="r" b="b"/>
              <a:pathLst>
                <a:path w="1167" h="734" extrusionOk="0">
                  <a:moveTo>
                    <a:pt x="480" y="0"/>
                  </a:moveTo>
                  <a:cubicBezTo>
                    <a:pt x="268" y="0"/>
                    <a:pt x="195" y="270"/>
                    <a:pt x="0" y="292"/>
                  </a:cubicBezTo>
                  <a:lnTo>
                    <a:pt x="0" y="294"/>
                  </a:lnTo>
                  <a:lnTo>
                    <a:pt x="559" y="279"/>
                  </a:lnTo>
                  <a:lnTo>
                    <a:pt x="559" y="279"/>
                  </a:lnTo>
                  <a:cubicBezTo>
                    <a:pt x="499" y="319"/>
                    <a:pt x="485" y="377"/>
                    <a:pt x="405" y="377"/>
                  </a:cubicBezTo>
                  <a:cubicBezTo>
                    <a:pt x="393" y="377"/>
                    <a:pt x="380" y="376"/>
                    <a:pt x="365" y="373"/>
                  </a:cubicBezTo>
                  <a:lnTo>
                    <a:pt x="365" y="373"/>
                  </a:lnTo>
                  <a:cubicBezTo>
                    <a:pt x="440" y="413"/>
                    <a:pt x="499" y="422"/>
                    <a:pt x="551" y="422"/>
                  </a:cubicBezTo>
                  <a:cubicBezTo>
                    <a:pt x="591" y="422"/>
                    <a:pt x="628" y="417"/>
                    <a:pt x="666" y="417"/>
                  </a:cubicBezTo>
                  <a:cubicBezTo>
                    <a:pt x="710" y="417"/>
                    <a:pt x="755" y="423"/>
                    <a:pt x="810" y="452"/>
                  </a:cubicBezTo>
                  <a:cubicBezTo>
                    <a:pt x="804" y="507"/>
                    <a:pt x="778" y="524"/>
                    <a:pt x="744" y="524"/>
                  </a:cubicBezTo>
                  <a:cubicBezTo>
                    <a:pt x="687" y="524"/>
                    <a:pt x="608" y="477"/>
                    <a:pt x="563" y="477"/>
                  </a:cubicBezTo>
                  <a:cubicBezTo>
                    <a:pt x="536" y="477"/>
                    <a:pt x="521" y="494"/>
                    <a:pt x="530" y="549"/>
                  </a:cubicBezTo>
                  <a:cubicBezTo>
                    <a:pt x="602" y="572"/>
                    <a:pt x="694" y="603"/>
                    <a:pt x="790" y="603"/>
                  </a:cubicBezTo>
                  <a:cubicBezTo>
                    <a:pt x="862" y="603"/>
                    <a:pt x="937" y="585"/>
                    <a:pt x="1007" y="535"/>
                  </a:cubicBezTo>
                  <a:lnTo>
                    <a:pt x="1151" y="734"/>
                  </a:lnTo>
                  <a:lnTo>
                    <a:pt x="1167" y="506"/>
                  </a:lnTo>
                  <a:cubicBezTo>
                    <a:pt x="1155" y="488"/>
                    <a:pt x="1138" y="482"/>
                    <a:pt x="1120" y="482"/>
                  </a:cubicBezTo>
                  <a:cubicBezTo>
                    <a:pt x="1078" y="482"/>
                    <a:pt x="1024" y="513"/>
                    <a:pt x="989" y="513"/>
                  </a:cubicBezTo>
                  <a:cubicBezTo>
                    <a:pt x="964" y="513"/>
                    <a:pt x="948" y="498"/>
                    <a:pt x="951" y="446"/>
                  </a:cubicBezTo>
                  <a:cubicBezTo>
                    <a:pt x="960" y="373"/>
                    <a:pt x="1010" y="365"/>
                    <a:pt x="1062" y="365"/>
                  </a:cubicBezTo>
                  <a:cubicBezTo>
                    <a:pt x="1079" y="365"/>
                    <a:pt x="1095" y="365"/>
                    <a:pt x="1111" y="365"/>
                  </a:cubicBezTo>
                  <a:cubicBezTo>
                    <a:pt x="968" y="358"/>
                    <a:pt x="831" y="80"/>
                    <a:pt x="563" y="13"/>
                  </a:cubicBezTo>
                  <a:cubicBezTo>
                    <a:pt x="533" y="4"/>
                    <a:pt x="506" y="0"/>
                    <a:pt x="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124026" y="94426"/>
              <a:ext cx="1182" cy="5565"/>
            </a:xfrm>
            <a:custGeom>
              <a:avLst/>
              <a:gdLst/>
              <a:ahLst/>
              <a:cxnLst/>
              <a:rect l="l" t="t" r="r" b="b"/>
              <a:pathLst>
                <a:path w="24" h="113" extrusionOk="0">
                  <a:moveTo>
                    <a:pt x="24" y="1"/>
                  </a:moveTo>
                  <a:lnTo>
                    <a:pt x="0" y="113"/>
                  </a:lnTo>
                  <a:lnTo>
                    <a:pt x="22" y="8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067733" y="76598"/>
              <a:ext cx="47773" cy="29402"/>
            </a:xfrm>
            <a:custGeom>
              <a:avLst/>
              <a:gdLst/>
              <a:ahLst/>
              <a:cxnLst/>
              <a:rect l="l" t="t" r="r" b="b"/>
              <a:pathLst>
                <a:path w="970" h="597" extrusionOk="0">
                  <a:moveTo>
                    <a:pt x="267" y="0"/>
                  </a:moveTo>
                  <a:cubicBezTo>
                    <a:pt x="203" y="0"/>
                    <a:pt x="143" y="5"/>
                    <a:pt x="95" y="5"/>
                  </a:cubicBezTo>
                  <a:cubicBezTo>
                    <a:pt x="85" y="5"/>
                    <a:pt x="76" y="5"/>
                    <a:pt x="68" y="4"/>
                  </a:cubicBezTo>
                  <a:lnTo>
                    <a:pt x="68" y="4"/>
                  </a:lnTo>
                  <a:cubicBezTo>
                    <a:pt x="100" y="37"/>
                    <a:pt x="85" y="95"/>
                    <a:pt x="168" y="110"/>
                  </a:cubicBezTo>
                  <a:lnTo>
                    <a:pt x="0" y="110"/>
                  </a:lnTo>
                  <a:cubicBezTo>
                    <a:pt x="85" y="305"/>
                    <a:pt x="197" y="394"/>
                    <a:pt x="536" y="504"/>
                  </a:cubicBezTo>
                  <a:lnTo>
                    <a:pt x="837" y="478"/>
                  </a:lnTo>
                  <a:cubicBezTo>
                    <a:pt x="856" y="505"/>
                    <a:pt x="854" y="552"/>
                    <a:pt x="856" y="596"/>
                  </a:cubicBezTo>
                  <a:cubicBezTo>
                    <a:pt x="868" y="546"/>
                    <a:pt x="966" y="496"/>
                    <a:pt x="970" y="455"/>
                  </a:cubicBezTo>
                  <a:cubicBezTo>
                    <a:pt x="954" y="362"/>
                    <a:pt x="893" y="337"/>
                    <a:pt x="817" y="337"/>
                  </a:cubicBezTo>
                  <a:cubicBezTo>
                    <a:pt x="726" y="337"/>
                    <a:pt x="614" y="373"/>
                    <a:pt x="531" y="373"/>
                  </a:cubicBezTo>
                  <a:cubicBezTo>
                    <a:pt x="519" y="373"/>
                    <a:pt x="508" y="372"/>
                    <a:pt x="498" y="371"/>
                  </a:cubicBezTo>
                  <a:cubicBezTo>
                    <a:pt x="179" y="155"/>
                    <a:pt x="553" y="284"/>
                    <a:pt x="490" y="66"/>
                  </a:cubicBezTo>
                  <a:lnTo>
                    <a:pt x="490" y="66"/>
                  </a:lnTo>
                  <a:cubicBezTo>
                    <a:pt x="586" y="108"/>
                    <a:pt x="571" y="153"/>
                    <a:pt x="702" y="216"/>
                  </a:cubicBezTo>
                  <a:cubicBezTo>
                    <a:pt x="615" y="27"/>
                    <a:pt x="428" y="0"/>
                    <a:pt x="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109842" y="106049"/>
              <a:ext cx="6255" cy="4186"/>
            </a:xfrm>
            <a:custGeom>
              <a:avLst/>
              <a:gdLst/>
              <a:ahLst/>
              <a:cxnLst/>
              <a:rect l="l" t="t" r="r" b="b"/>
              <a:pathLst>
                <a:path w="127" h="85" extrusionOk="0">
                  <a:moveTo>
                    <a:pt x="1" y="0"/>
                  </a:moveTo>
                  <a:cubicBezTo>
                    <a:pt x="1" y="4"/>
                    <a:pt x="1" y="9"/>
                    <a:pt x="3" y="13"/>
                  </a:cubicBezTo>
                  <a:lnTo>
                    <a:pt x="3" y="13"/>
                  </a:lnTo>
                  <a:cubicBezTo>
                    <a:pt x="2" y="9"/>
                    <a:pt x="2" y="4"/>
                    <a:pt x="1" y="0"/>
                  </a:cubicBezTo>
                  <a:close/>
                  <a:moveTo>
                    <a:pt x="3" y="13"/>
                  </a:moveTo>
                  <a:cubicBezTo>
                    <a:pt x="8" y="52"/>
                    <a:pt x="22" y="85"/>
                    <a:pt x="75" y="85"/>
                  </a:cubicBezTo>
                  <a:cubicBezTo>
                    <a:pt x="89" y="85"/>
                    <a:pt x="106" y="82"/>
                    <a:pt x="126" y="77"/>
                  </a:cubicBezTo>
                  <a:cubicBezTo>
                    <a:pt x="44" y="58"/>
                    <a:pt x="10" y="35"/>
                    <a:pt x="3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1067240" y="75662"/>
              <a:ext cx="3842" cy="1182"/>
            </a:xfrm>
            <a:custGeom>
              <a:avLst/>
              <a:gdLst/>
              <a:ahLst/>
              <a:cxnLst/>
              <a:rect l="l" t="t" r="r" b="b"/>
              <a:pathLst>
                <a:path w="78" h="24" extrusionOk="0">
                  <a:moveTo>
                    <a:pt x="0" y="0"/>
                  </a:moveTo>
                  <a:cubicBezTo>
                    <a:pt x="12" y="15"/>
                    <a:pt x="39" y="23"/>
                    <a:pt x="78" y="23"/>
                  </a:cubicBezTo>
                  <a:cubicBezTo>
                    <a:pt x="64" y="10"/>
                    <a:pt x="4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1061527" y="83985"/>
              <a:ext cx="8126" cy="5762"/>
            </a:xfrm>
            <a:custGeom>
              <a:avLst/>
              <a:gdLst/>
              <a:ahLst/>
              <a:cxnLst/>
              <a:rect l="l" t="t" r="r" b="b"/>
              <a:pathLst>
                <a:path w="165" h="117" extrusionOk="0">
                  <a:moveTo>
                    <a:pt x="1" y="1"/>
                  </a:moveTo>
                  <a:lnTo>
                    <a:pt x="32" y="111"/>
                  </a:lnTo>
                  <a:cubicBezTo>
                    <a:pt x="45" y="111"/>
                    <a:pt x="76" y="117"/>
                    <a:pt x="104" y="117"/>
                  </a:cubicBezTo>
                  <a:cubicBezTo>
                    <a:pt x="132" y="117"/>
                    <a:pt x="157" y="111"/>
                    <a:pt x="165" y="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793558" y="-96417"/>
              <a:ext cx="267920" cy="180107"/>
            </a:xfrm>
            <a:custGeom>
              <a:avLst/>
              <a:gdLst/>
              <a:ahLst/>
              <a:cxnLst/>
              <a:rect l="l" t="t" r="r" b="b"/>
              <a:pathLst>
                <a:path w="5440" h="3657" extrusionOk="0">
                  <a:moveTo>
                    <a:pt x="228" y="0"/>
                  </a:moveTo>
                  <a:cubicBezTo>
                    <a:pt x="140" y="64"/>
                    <a:pt x="130" y="145"/>
                    <a:pt x="132" y="218"/>
                  </a:cubicBezTo>
                  <a:cubicBezTo>
                    <a:pt x="136" y="295"/>
                    <a:pt x="147" y="365"/>
                    <a:pt x="134" y="455"/>
                  </a:cubicBezTo>
                  <a:cubicBezTo>
                    <a:pt x="115" y="448"/>
                    <a:pt x="90" y="443"/>
                    <a:pt x="64" y="443"/>
                  </a:cubicBezTo>
                  <a:cubicBezTo>
                    <a:pt x="42" y="443"/>
                    <a:pt x="20" y="447"/>
                    <a:pt x="1" y="457"/>
                  </a:cubicBezTo>
                  <a:cubicBezTo>
                    <a:pt x="43" y="594"/>
                    <a:pt x="157" y="760"/>
                    <a:pt x="282" y="897"/>
                  </a:cubicBezTo>
                  <a:cubicBezTo>
                    <a:pt x="406" y="1036"/>
                    <a:pt x="533" y="1157"/>
                    <a:pt x="595" y="1269"/>
                  </a:cubicBezTo>
                  <a:cubicBezTo>
                    <a:pt x="759" y="1462"/>
                    <a:pt x="955" y="1551"/>
                    <a:pt x="1214" y="1678"/>
                  </a:cubicBezTo>
                  <a:cubicBezTo>
                    <a:pt x="1568" y="1957"/>
                    <a:pt x="2004" y="2187"/>
                    <a:pt x="2440" y="2395"/>
                  </a:cubicBezTo>
                  <a:cubicBezTo>
                    <a:pt x="2877" y="2603"/>
                    <a:pt x="3319" y="2815"/>
                    <a:pt x="3753" y="3066"/>
                  </a:cubicBezTo>
                  <a:lnTo>
                    <a:pt x="3975" y="2954"/>
                  </a:lnTo>
                  <a:cubicBezTo>
                    <a:pt x="3975" y="3060"/>
                    <a:pt x="4192" y="3051"/>
                    <a:pt x="4108" y="3151"/>
                  </a:cubicBezTo>
                  <a:cubicBezTo>
                    <a:pt x="4069" y="3107"/>
                    <a:pt x="4011" y="3105"/>
                    <a:pt x="3951" y="3080"/>
                  </a:cubicBezTo>
                  <a:lnTo>
                    <a:pt x="3951" y="3080"/>
                  </a:lnTo>
                  <a:cubicBezTo>
                    <a:pt x="4067" y="3319"/>
                    <a:pt x="4478" y="3297"/>
                    <a:pt x="4686" y="3454"/>
                  </a:cubicBezTo>
                  <a:cubicBezTo>
                    <a:pt x="4674" y="3409"/>
                    <a:pt x="4711" y="3243"/>
                    <a:pt x="4794" y="3243"/>
                  </a:cubicBezTo>
                  <a:cubicBezTo>
                    <a:pt x="4795" y="3243"/>
                    <a:pt x="4795" y="3243"/>
                    <a:pt x="4796" y="3243"/>
                  </a:cubicBezTo>
                  <a:cubicBezTo>
                    <a:pt x="4680" y="3432"/>
                    <a:pt x="5075" y="3357"/>
                    <a:pt x="5037" y="3614"/>
                  </a:cubicBezTo>
                  <a:cubicBezTo>
                    <a:pt x="5079" y="3645"/>
                    <a:pt x="5108" y="3657"/>
                    <a:pt x="5129" y="3657"/>
                  </a:cubicBezTo>
                  <a:cubicBezTo>
                    <a:pt x="5195" y="3657"/>
                    <a:pt x="5185" y="3544"/>
                    <a:pt x="5265" y="3544"/>
                  </a:cubicBezTo>
                  <a:cubicBezTo>
                    <a:pt x="5288" y="3544"/>
                    <a:pt x="5318" y="3553"/>
                    <a:pt x="5359" y="3577"/>
                  </a:cubicBezTo>
                  <a:cubicBezTo>
                    <a:pt x="5440" y="3471"/>
                    <a:pt x="5149" y="3423"/>
                    <a:pt x="5147" y="3317"/>
                  </a:cubicBezTo>
                  <a:cubicBezTo>
                    <a:pt x="5165" y="3307"/>
                    <a:pt x="5182" y="3304"/>
                    <a:pt x="5198" y="3304"/>
                  </a:cubicBezTo>
                  <a:cubicBezTo>
                    <a:pt x="5263" y="3304"/>
                    <a:pt x="5315" y="3365"/>
                    <a:pt x="5354" y="3365"/>
                  </a:cubicBezTo>
                  <a:cubicBezTo>
                    <a:pt x="5370" y="3365"/>
                    <a:pt x="5385" y="3353"/>
                    <a:pt x="5397" y="3321"/>
                  </a:cubicBezTo>
                  <a:cubicBezTo>
                    <a:pt x="5031" y="3105"/>
                    <a:pt x="4189" y="3041"/>
                    <a:pt x="3558" y="2823"/>
                  </a:cubicBezTo>
                  <a:lnTo>
                    <a:pt x="3680" y="2748"/>
                  </a:lnTo>
                  <a:cubicBezTo>
                    <a:pt x="3334" y="2684"/>
                    <a:pt x="2845" y="2447"/>
                    <a:pt x="2710" y="2175"/>
                  </a:cubicBezTo>
                  <a:cubicBezTo>
                    <a:pt x="2709" y="2192"/>
                    <a:pt x="2700" y="2199"/>
                    <a:pt x="2686" y="2199"/>
                  </a:cubicBezTo>
                  <a:cubicBezTo>
                    <a:pt x="2622" y="2199"/>
                    <a:pt x="2448" y="2065"/>
                    <a:pt x="2323" y="2065"/>
                  </a:cubicBezTo>
                  <a:cubicBezTo>
                    <a:pt x="2276" y="2065"/>
                    <a:pt x="2236" y="2084"/>
                    <a:pt x="2212" y="2137"/>
                  </a:cubicBezTo>
                  <a:cubicBezTo>
                    <a:pt x="2174" y="2052"/>
                    <a:pt x="2145" y="2048"/>
                    <a:pt x="2056" y="1975"/>
                  </a:cubicBezTo>
                  <a:lnTo>
                    <a:pt x="1979" y="2023"/>
                  </a:lnTo>
                  <a:cubicBezTo>
                    <a:pt x="1832" y="1938"/>
                    <a:pt x="1937" y="1859"/>
                    <a:pt x="1769" y="1768"/>
                  </a:cubicBezTo>
                  <a:lnTo>
                    <a:pt x="1769" y="1768"/>
                  </a:lnTo>
                  <a:cubicBezTo>
                    <a:pt x="1804" y="1913"/>
                    <a:pt x="1663" y="1867"/>
                    <a:pt x="1553" y="1902"/>
                  </a:cubicBezTo>
                  <a:cubicBezTo>
                    <a:pt x="1447" y="1695"/>
                    <a:pt x="1312" y="1479"/>
                    <a:pt x="1242" y="1308"/>
                  </a:cubicBezTo>
                  <a:cubicBezTo>
                    <a:pt x="1229" y="1339"/>
                    <a:pt x="1210" y="1375"/>
                    <a:pt x="1227" y="1443"/>
                  </a:cubicBezTo>
                  <a:cubicBezTo>
                    <a:pt x="1199" y="1406"/>
                    <a:pt x="1172" y="1394"/>
                    <a:pt x="1147" y="1394"/>
                  </a:cubicBezTo>
                  <a:cubicBezTo>
                    <a:pt x="1106" y="1394"/>
                    <a:pt x="1068" y="1426"/>
                    <a:pt x="1032" y="1427"/>
                  </a:cubicBezTo>
                  <a:cubicBezTo>
                    <a:pt x="926" y="1354"/>
                    <a:pt x="1054" y="1275"/>
                    <a:pt x="1115" y="1234"/>
                  </a:cubicBezTo>
                  <a:cubicBezTo>
                    <a:pt x="992" y="1084"/>
                    <a:pt x="676" y="1165"/>
                    <a:pt x="649" y="1003"/>
                  </a:cubicBezTo>
                  <a:cubicBezTo>
                    <a:pt x="624" y="1034"/>
                    <a:pt x="600" y="1063"/>
                    <a:pt x="579" y="1096"/>
                  </a:cubicBezTo>
                  <a:cubicBezTo>
                    <a:pt x="485" y="1018"/>
                    <a:pt x="437" y="928"/>
                    <a:pt x="408" y="837"/>
                  </a:cubicBezTo>
                  <a:cubicBezTo>
                    <a:pt x="379" y="747"/>
                    <a:pt x="361" y="662"/>
                    <a:pt x="319" y="567"/>
                  </a:cubicBezTo>
                  <a:cubicBezTo>
                    <a:pt x="343" y="556"/>
                    <a:pt x="364" y="551"/>
                    <a:pt x="383" y="551"/>
                  </a:cubicBezTo>
                  <a:cubicBezTo>
                    <a:pt x="434" y="551"/>
                    <a:pt x="470" y="584"/>
                    <a:pt x="498" y="619"/>
                  </a:cubicBezTo>
                  <a:cubicBezTo>
                    <a:pt x="543" y="668"/>
                    <a:pt x="591" y="733"/>
                    <a:pt x="649" y="754"/>
                  </a:cubicBezTo>
                  <a:cubicBezTo>
                    <a:pt x="666" y="716"/>
                    <a:pt x="647" y="656"/>
                    <a:pt x="707" y="637"/>
                  </a:cubicBezTo>
                  <a:cubicBezTo>
                    <a:pt x="591" y="598"/>
                    <a:pt x="429" y="477"/>
                    <a:pt x="373" y="355"/>
                  </a:cubicBezTo>
                  <a:lnTo>
                    <a:pt x="373" y="355"/>
                  </a:lnTo>
                  <a:cubicBezTo>
                    <a:pt x="427" y="398"/>
                    <a:pt x="470" y="411"/>
                    <a:pt x="505" y="411"/>
                  </a:cubicBezTo>
                  <a:cubicBezTo>
                    <a:pt x="534" y="411"/>
                    <a:pt x="556" y="402"/>
                    <a:pt x="575" y="394"/>
                  </a:cubicBezTo>
                  <a:cubicBezTo>
                    <a:pt x="616" y="371"/>
                    <a:pt x="651" y="334"/>
                    <a:pt x="676" y="324"/>
                  </a:cubicBezTo>
                  <a:cubicBezTo>
                    <a:pt x="641" y="303"/>
                    <a:pt x="607" y="292"/>
                    <a:pt x="577" y="292"/>
                  </a:cubicBezTo>
                  <a:cubicBezTo>
                    <a:pt x="538" y="292"/>
                    <a:pt x="506" y="312"/>
                    <a:pt x="494" y="355"/>
                  </a:cubicBezTo>
                  <a:cubicBezTo>
                    <a:pt x="375" y="295"/>
                    <a:pt x="467" y="209"/>
                    <a:pt x="471" y="132"/>
                  </a:cubicBezTo>
                  <a:lnTo>
                    <a:pt x="471" y="132"/>
                  </a:lnTo>
                  <a:cubicBezTo>
                    <a:pt x="443" y="138"/>
                    <a:pt x="421" y="140"/>
                    <a:pt x="403" y="140"/>
                  </a:cubicBezTo>
                  <a:cubicBezTo>
                    <a:pt x="363" y="140"/>
                    <a:pt x="345" y="126"/>
                    <a:pt x="329" y="101"/>
                  </a:cubicBezTo>
                  <a:cubicBezTo>
                    <a:pt x="304" y="68"/>
                    <a:pt x="294" y="20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828230" y="-65439"/>
              <a:ext cx="4433" cy="1625"/>
            </a:xfrm>
            <a:custGeom>
              <a:avLst/>
              <a:gdLst/>
              <a:ahLst/>
              <a:cxnLst/>
              <a:rect l="l" t="t" r="r" b="b"/>
              <a:pathLst>
                <a:path w="90" h="33" extrusionOk="0">
                  <a:moveTo>
                    <a:pt x="60" y="0"/>
                  </a:moveTo>
                  <a:cubicBezTo>
                    <a:pt x="35" y="0"/>
                    <a:pt x="16" y="2"/>
                    <a:pt x="1" y="8"/>
                  </a:cubicBezTo>
                  <a:cubicBezTo>
                    <a:pt x="37" y="21"/>
                    <a:pt x="66" y="29"/>
                    <a:pt x="89" y="33"/>
                  </a:cubicBezTo>
                  <a:cubicBezTo>
                    <a:pt x="74" y="25"/>
                    <a:pt x="56" y="15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826802" y="-80608"/>
              <a:ext cx="985" cy="739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1" y="0"/>
                  </a:moveTo>
                  <a:cubicBezTo>
                    <a:pt x="8" y="0"/>
                    <a:pt x="5" y="1"/>
                    <a:pt x="1" y="3"/>
                  </a:cubicBezTo>
                  <a:lnTo>
                    <a:pt x="20" y="15"/>
                  </a:lnTo>
                  <a:cubicBezTo>
                    <a:pt x="20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821384" y="-35544"/>
              <a:ext cx="2364" cy="3103"/>
            </a:xfrm>
            <a:custGeom>
              <a:avLst/>
              <a:gdLst/>
              <a:ahLst/>
              <a:cxnLst/>
              <a:rect l="l" t="t" r="r" b="b"/>
              <a:pathLst>
                <a:path w="48" h="63" extrusionOk="0">
                  <a:moveTo>
                    <a:pt x="1" y="0"/>
                  </a:moveTo>
                  <a:lnTo>
                    <a:pt x="47" y="62"/>
                  </a:lnTo>
                  <a:cubicBezTo>
                    <a:pt x="43" y="52"/>
                    <a:pt x="35" y="43"/>
                    <a:pt x="30" y="33"/>
                  </a:cubicBezTo>
                  <a:cubicBezTo>
                    <a:pt x="20" y="22"/>
                    <a:pt x="10" y="1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852363" y="-41159"/>
              <a:ext cx="4235" cy="9161"/>
            </a:xfrm>
            <a:custGeom>
              <a:avLst/>
              <a:gdLst/>
              <a:ahLst/>
              <a:cxnLst/>
              <a:rect l="l" t="t" r="r" b="b"/>
              <a:pathLst>
                <a:path w="86" h="186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51"/>
                    <a:pt x="22" y="116"/>
                    <a:pt x="48" y="186"/>
                  </a:cubicBezTo>
                  <a:cubicBezTo>
                    <a:pt x="72" y="141"/>
                    <a:pt x="85" y="10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911167" y="-626"/>
              <a:ext cx="6107" cy="3891"/>
            </a:xfrm>
            <a:custGeom>
              <a:avLst/>
              <a:gdLst/>
              <a:ahLst/>
              <a:cxnLst/>
              <a:rect l="l" t="t" r="r" b="b"/>
              <a:pathLst>
                <a:path w="124" h="79" extrusionOk="0">
                  <a:moveTo>
                    <a:pt x="43" y="0"/>
                  </a:moveTo>
                  <a:cubicBezTo>
                    <a:pt x="10" y="0"/>
                    <a:pt x="0" y="25"/>
                    <a:pt x="27" y="78"/>
                  </a:cubicBezTo>
                  <a:cubicBezTo>
                    <a:pt x="30" y="78"/>
                    <a:pt x="34" y="79"/>
                    <a:pt x="37" y="79"/>
                  </a:cubicBezTo>
                  <a:cubicBezTo>
                    <a:pt x="80" y="79"/>
                    <a:pt x="76" y="42"/>
                    <a:pt x="123" y="28"/>
                  </a:cubicBezTo>
                  <a:cubicBezTo>
                    <a:pt x="90" y="10"/>
                    <a:pt x="62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826605" y="-76274"/>
              <a:ext cx="2512" cy="5713"/>
            </a:xfrm>
            <a:custGeom>
              <a:avLst/>
              <a:gdLst/>
              <a:ahLst/>
              <a:cxnLst/>
              <a:rect l="l" t="t" r="r" b="b"/>
              <a:pathLst>
                <a:path w="51" h="116" extrusionOk="0">
                  <a:moveTo>
                    <a:pt x="1" y="0"/>
                  </a:moveTo>
                  <a:cubicBezTo>
                    <a:pt x="7" y="43"/>
                    <a:pt x="26" y="81"/>
                    <a:pt x="51" y="116"/>
                  </a:cubicBezTo>
                  <a:cubicBezTo>
                    <a:pt x="39" y="91"/>
                    <a:pt x="30" y="66"/>
                    <a:pt x="24" y="39"/>
                  </a:cubicBezTo>
                  <a:cubicBezTo>
                    <a:pt x="16" y="27"/>
                    <a:pt x="9" y="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819020" y="-111340"/>
              <a:ext cx="183505" cy="39203"/>
            </a:xfrm>
            <a:custGeom>
              <a:avLst/>
              <a:gdLst/>
              <a:ahLst/>
              <a:cxnLst/>
              <a:rect l="l" t="t" r="r" b="b"/>
              <a:pathLst>
                <a:path w="3726" h="796" extrusionOk="0">
                  <a:moveTo>
                    <a:pt x="648" y="1"/>
                  </a:moveTo>
                  <a:lnTo>
                    <a:pt x="648" y="1"/>
                  </a:lnTo>
                  <a:cubicBezTo>
                    <a:pt x="527" y="10"/>
                    <a:pt x="392" y="45"/>
                    <a:pt x="280" y="91"/>
                  </a:cubicBezTo>
                  <a:cubicBezTo>
                    <a:pt x="168" y="136"/>
                    <a:pt x="74" y="184"/>
                    <a:pt x="1" y="205"/>
                  </a:cubicBezTo>
                  <a:cubicBezTo>
                    <a:pt x="56" y="269"/>
                    <a:pt x="230" y="325"/>
                    <a:pt x="89" y="394"/>
                  </a:cubicBezTo>
                  <a:cubicBezTo>
                    <a:pt x="95" y="393"/>
                    <a:pt x="100" y="392"/>
                    <a:pt x="106" y="392"/>
                  </a:cubicBezTo>
                  <a:cubicBezTo>
                    <a:pt x="165" y="392"/>
                    <a:pt x="202" y="467"/>
                    <a:pt x="251" y="523"/>
                  </a:cubicBezTo>
                  <a:cubicBezTo>
                    <a:pt x="319" y="404"/>
                    <a:pt x="446" y="435"/>
                    <a:pt x="504" y="332"/>
                  </a:cubicBezTo>
                  <a:lnTo>
                    <a:pt x="504" y="332"/>
                  </a:lnTo>
                  <a:cubicBezTo>
                    <a:pt x="637" y="411"/>
                    <a:pt x="454" y="367"/>
                    <a:pt x="585" y="446"/>
                  </a:cubicBezTo>
                  <a:cubicBezTo>
                    <a:pt x="614" y="413"/>
                    <a:pt x="654" y="386"/>
                    <a:pt x="693" y="356"/>
                  </a:cubicBezTo>
                  <a:lnTo>
                    <a:pt x="693" y="356"/>
                  </a:lnTo>
                  <a:cubicBezTo>
                    <a:pt x="803" y="375"/>
                    <a:pt x="614" y="448"/>
                    <a:pt x="778" y="465"/>
                  </a:cubicBezTo>
                  <a:cubicBezTo>
                    <a:pt x="779" y="420"/>
                    <a:pt x="869" y="375"/>
                    <a:pt x="979" y="375"/>
                  </a:cubicBezTo>
                  <a:cubicBezTo>
                    <a:pt x="1001" y="375"/>
                    <a:pt x="1023" y="377"/>
                    <a:pt x="1046" y="381"/>
                  </a:cubicBezTo>
                  <a:lnTo>
                    <a:pt x="1011" y="410"/>
                  </a:lnTo>
                  <a:cubicBezTo>
                    <a:pt x="1109" y="381"/>
                    <a:pt x="1263" y="442"/>
                    <a:pt x="1202" y="286"/>
                  </a:cubicBezTo>
                  <a:lnTo>
                    <a:pt x="1202" y="286"/>
                  </a:lnTo>
                  <a:cubicBezTo>
                    <a:pt x="1248" y="340"/>
                    <a:pt x="1292" y="398"/>
                    <a:pt x="1337" y="452"/>
                  </a:cubicBezTo>
                  <a:lnTo>
                    <a:pt x="1310" y="348"/>
                  </a:lnTo>
                  <a:lnTo>
                    <a:pt x="1310" y="348"/>
                  </a:lnTo>
                  <a:cubicBezTo>
                    <a:pt x="1589" y="422"/>
                    <a:pt x="1684" y="649"/>
                    <a:pt x="1996" y="649"/>
                  </a:cubicBezTo>
                  <a:cubicBezTo>
                    <a:pt x="2024" y="649"/>
                    <a:pt x="2054" y="647"/>
                    <a:pt x="2087" y="643"/>
                  </a:cubicBezTo>
                  <a:cubicBezTo>
                    <a:pt x="2000" y="595"/>
                    <a:pt x="2091" y="556"/>
                    <a:pt x="2141" y="548"/>
                  </a:cubicBezTo>
                  <a:cubicBezTo>
                    <a:pt x="2099" y="520"/>
                    <a:pt x="2064" y="510"/>
                    <a:pt x="2033" y="510"/>
                  </a:cubicBezTo>
                  <a:cubicBezTo>
                    <a:pt x="1958" y="510"/>
                    <a:pt x="1903" y="569"/>
                    <a:pt x="1811" y="569"/>
                  </a:cubicBezTo>
                  <a:cubicBezTo>
                    <a:pt x="1803" y="569"/>
                    <a:pt x="1795" y="569"/>
                    <a:pt x="1786" y="568"/>
                  </a:cubicBezTo>
                  <a:cubicBezTo>
                    <a:pt x="1771" y="475"/>
                    <a:pt x="1980" y="410"/>
                    <a:pt x="1907" y="330"/>
                  </a:cubicBezTo>
                  <a:lnTo>
                    <a:pt x="1907" y="330"/>
                  </a:lnTo>
                  <a:cubicBezTo>
                    <a:pt x="2086" y="441"/>
                    <a:pt x="2257" y="384"/>
                    <a:pt x="2305" y="631"/>
                  </a:cubicBezTo>
                  <a:cubicBezTo>
                    <a:pt x="2383" y="655"/>
                    <a:pt x="2448" y="660"/>
                    <a:pt x="2508" y="660"/>
                  </a:cubicBezTo>
                  <a:cubicBezTo>
                    <a:pt x="2548" y="660"/>
                    <a:pt x="2586" y="658"/>
                    <a:pt x="2625" y="658"/>
                  </a:cubicBezTo>
                  <a:cubicBezTo>
                    <a:pt x="2704" y="658"/>
                    <a:pt x="2786" y="667"/>
                    <a:pt x="2893" y="722"/>
                  </a:cubicBezTo>
                  <a:lnTo>
                    <a:pt x="2879" y="758"/>
                  </a:lnTo>
                  <a:cubicBezTo>
                    <a:pt x="2897" y="724"/>
                    <a:pt x="2916" y="712"/>
                    <a:pt x="2938" y="712"/>
                  </a:cubicBezTo>
                  <a:cubicBezTo>
                    <a:pt x="2993" y="712"/>
                    <a:pt x="3065" y="795"/>
                    <a:pt x="3170" y="795"/>
                  </a:cubicBezTo>
                  <a:cubicBezTo>
                    <a:pt x="3204" y="795"/>
                    <a:pt x="3241" y="787"/>
                    <a:pt x="3282" y="764"/>
                  </a:cubicBezTo>
                  <a:lnTo>
                    <a:pt x="3159" y="691"/>
                  </a:lnTo>
                  <a:cubicBezTo>
                    <a:pt x="3171" y="652"/>
                    <a:pt x="3200" y="641"/>
                    <a:pt x="3240" y="641"/>
                  </a:cubicBezTo>
                  <a:cubicBezTo>
                    <a:pt x="3267" y="641"/>
                    <a:pt x="3300" y="646"/>
                    <a:pt x="3336" y="651"/>
                  </a:cubicBezTo>
                  <a:cubicBezTo>
                    <a:pt x="3321" y="676"/>
                    <a:pt x="3321" y="676"/>
                    <a:pt x="3342" y="716"/>
                  </a:cubicBezTo>
                  <a:cubicBezTo>
                    <a:pt x="3375" y="647"/>
                    <a:pt x="3495" y="640"/>
                    <a:pt x="3593" y="640"/>
                  </a:cubicBezTo>
                  <a:cubicBezTo>
                    <a:pt x="3614" y="640"/>
                    <a:pt x="3634" y="641"/>
                    <a:pt x="3652" y="641"/>
                  </a:cubicBezTo>
                  <a:cubicBezTo>
                    <a:pt x="3688" y="641"/>
                    <a:pt x="3715" y="640"/>
                    <a:pt x="3726" y="633"/>
                  </a:cubicBezTo>
                  <a:cubicBezTo>
                    <a:pt x="3691" y="616"/>
                    <a:pt x="3651" y="611"/>
                    <a:pt x="3607" y="611"/>
                  </a:cubicBezTo>
                  <a:cubicBezTo>
                    <a:pt x="3519" y="611"/>
                    <a:pt x="3419" y="634"/>
                    <a:pt x="3326" y="634"/>
                  </a:cubicBezTo>
                  <a:cubicBezTo>
                    <a:pt x="3317" y="634"/>
                    <a:pt x="3308" y="634"/>
                    <a:pt x="3299" y="633"/>
                  </a:cubicBezTo>
                  <a:cubicBezTo>
                    <a:pt x="3368" y="592"/>
                    <a:pt x="3383" y="513"/>
                    <a:pt x="3447" y="513"/>
                  </a:cubicBezTo>
                  <a:cubicBezTo>
                    <a:pt x="3461" y="513"/>
                    <a:pt x="3479" y="517"/>
                    <a:pt x="3500" y="527"/>
                  </a:cubicBezTo>
                  <a:cubicBezTo>
                    <a:pt x="3350" y="350"/>
                    <a:pt x="3064" y="361"/>
                    <a:pt x="2844" y="280"/>
                  </a:cubicBezTo>
                  <a:cubicBezTo>
                    <a:pt x="2823" y="279"/>
                    <a:pt x="2804" y="278"/>
                    <a:pt x="2787" y="278"/>
                  </a:cubicBezTo>
                  <a:cubicBezTo>
                    <a:pt x="2487" y="278"/>
                    <a:pt x="2664" y="486"/>
                    <a:pt x="2459" y="486"/>
                  </a:cubicBezTo>
                  <a:cubicBezTo>
                    <a:pt x="2431" y="486"/>
                    <a:pt x="2395" y="482"/>
                    <a:pt x="2351" y="473"/>
                  </a:cubicBezTo>
                  <a:lnTo>
                    <a:pt x="2459" y="222"/>
                  </a:lnTo>
                  <a:cubicBezTo>
                    <a:pt x="2207" y="175"/>
                    <a:pt x="1872" y="89"/>
                    <a:pt x="1577" y="89"/>
                  </a:cubicBezTo>
                  <a:cubicBezTo>
                    <a:pt x="1415" y="89"/>
                    <a:pt x="1265" y="115"/>
                    <a:pt x="1148" y="188"/>
                  </a:cubicBezTo>
                  <a:cubicBezTo>
                    <a:pt x="1117" y="153"/>
                    <a:pt x="1040" y="105"/>
                    <a:pt x="1142" y="78"/>
                  </a:cubicBezTo>
                  <a:cubicBezTo>
                    <a:pt x="1135" y="77"/>
                    <a:pt x="1129" y="77"/>
                    <a:pt x="1123" y="77"/>
                  </a:cubicBezTo>
                  <a:cubicBezTo>
                    <a:pt x="1003" y="77"/>
                    <a:pt x="980" y="167"/>
                    <a:pt x="951" y="244"/>
                  </a:cubicBezTo>
                  <a:cubicBezTo>
                    <a:pt x="926" y="307"/>
                    <a:pt x="898" y="360"/>
                    <a:pt x="808" y="360"/>
                  </a:cubicBezTo>
                  <a:cubicBezTo>
                    <a:pt x="782" y="360"/>
                    <a:pt x="751" y="356"/>
                    <a:pt x="714" y="346"/>
                  </a:cubicBezTo>
                  <a:cubicBezTo>
                    <a:pt x="841" y="265"/>
                    <a:pt x="814" y="222"/>
                    <a:pt x="747" y="182"/>
                  </a:cubicBezTo>
                  <a:cubicBezTo>
                    <a:pt x="681" y="142"/>
                    <a:pt x="577" y="105"/>
                    <a:pt x="598" y="20"/>
                  </a:cubicBezTo>
                  <a:lnTo>
                    <a:pt x="6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865562" y="-91197"/>
              <a:ext cx="3250" cy="2709"/>
            </a:xfrm>
            <a:custGeom>
              <a:avLst/>
              <a:gdLst/>
              <a:ahLst/>
              <a:cxnLst/>
              <a:rect l="l" t="t" r="r" b="b"/>
              <a:pathLst>
                <a:path w="66" h="55" extrusionOk="0">
                  <a:moveTo>
                    <a:pt x="66" y="1"/>
                  </a:moveTo>
                  <a:lnTo>
                    <a:pt x="66" y="1"/>
                  </a:lnTo>
                  <a:cubicBezTo>
                    <a:pt x="37" y="6"/>
                    <a:pt x="12" y="24"/>
                    <a:pt x="0" y="54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002280" y="-79525"/>
              <a:ext cx="140018" cy="41075"/>
            </a:xfrm>
            <a:custGeom>
              <a:avLst/>
              <a:gdLst/>
              <a:ahLst/>
              <a:cxnLst/>
              <a:rect l="l" t="t" r="r" b="b"/>
              <a:pathLst>
                <a:path w="2843" h="834" extrusionOk="0">
                  <a:moveTo>
                    <a:pt x="527" y="1"/>
                  </a:moveTo>
                  <a:lnTo>
                    <a:pt x="797" y="85"/>
                  </a:lnTo>
                  <a:cubicBezTo>
                    <a:pt x="765" y="127"/>
                    <a:pt x="706" y="133"/>
                    <a:pt x="642" y="133"/>
                  </a:cubicBezTo>
                  <a:cubicBezTo>
                    <a:pt x="616" y="133"/>
                    <a:pt x="588" y="132"/>
                    <a:pt x="562" y="132"/>
                  </a:cubicBezTo>
                  <a:cubicBezTo>
                    <a:pt x="543" y="132"/>
                    <a:pt x="524" y="132"/>
                    <a:pt x="506" y="134"/>
                  </a:cubicBezTo>
                  <a:lnTo>
                    <a:pt x="585" y="363"/>
                  </a:lnTo>
                  <a:cubicBezTo>
                    <a:pt x="512" y="326"/>
                    <a:pt x="431" y="334"/>
                    <a:pt x="454" y="267"/>
                  </a:cubicBezTo>
                  <a:lnTo>
                    <a:pt x="454" y="267"/>
                  </a:lnTo>
                  <a:cubicBezTo>
                    <a:pt x="338" y="321"/>
                    <a:pt x="367" y="380"/>
                    <a:pt x="406" y="465"/>
                  </a:cubicBezTo>
                  <a:cubicBezTo>
                    <a:pt x="264" y="448"/>
                    <a:pt x="213" y="403"/>
                    <a:pt x="136" y="403"/>
                  </a:cubicBezTo>
                  <a:cubicBezTo>
                    <a:pt x="100" y="403"/>
                    <a:pt x="59" y="412"/>
                    <a:pt x="1" y="438"/>
                  </a:cubicBezTo>
                  <a:cubicBezTo>
                    <a:pt x="100" y="526"/>
                    <a:pt x="169" y="547"/>
                    <a:pt x="229" y="547"/>
                  </a:cubicBezTo>
                  <a:cubicBezTo>
                    <a:pt x="283" y="547"/>
                    <a:pt x="330" y="531"/>
                    <a:pt x="389" y="531"/>
                  </a:cubicBezTo>
                  <a:cubicBezTo>
                    <a:pt x="455" y="531"/>
                    <a:pt x="536" y="551"/>
                    <a:pt x="654" y="639"/>
                  </a:cubicBezTo>
                  <a:lnTo>
                    <a:pt x="830" y="407"/>
                  </a:lnTo>
                  <a:lnTo>
                    <a:pt x="832" y="407"/>
                  </a:lnTo>
                  <a:cubicBezTo>
                    <a:pt x="978" y="483"/>
                    <a:pt x="760" y="500"/>
                    <a:pt x="888" y="598"/>
                  </a:cubicBezTo>
                  <a:cubicBezTo>
                    <a:pt x="1071" y="560"/>
                    <a:pt x="758" y="369"/>
                    <a:pt x="947" y="290"/>
                  </a:cubicBezTo>
                  <a:lnTo>
                    <a:pt x="947" y="290"/>
                  </a:lnTo>
                  <a:cubicBezTo>
                    <a:pt x="978" y="331"/>
                    <a:pt x="1028" y="342"/>
                    <a:pt x="1081" y="342"/>
                  </a:cubicBezTo>
                  <a:cubicBezTo>
                    <a:pt x="1145" y="342"/>
                    <a:pt x="1212" y="326"/>
                    <a:pt x="1255" y="326"/>
                  </a:cubicBezTo>
                  <a:cubicBezTo>
                    <a:pt x="1263" y="326"/>
                    <a:pt x="1271" y="327"/>
                    <a:pt x="1277" y="328"/>
                  </a:cubicBezTo>
                  <a:cubicBezTo>
                    <a:pt x="1184" y="380"/>
                    <a:pt x="1179" y="554"/>
                    <a:pt x="1196" y="596"/>
                  </a:cubicBezTo>
                  <a:cubicBezTo>
                    <a:pt x="1203" y="594"/>
                    <a:pt x="1211" y="593"/>
                    <a:pt x="1218" y="593"/>
                  </a:cubicBezTo>
                  <a:cubicBezTo>
                    <a:pt x="1291" y="593"/>
                    <a:pt x="1389" y="696"/>
                    <a:pt x="1478" y="729"/>
                  </a:cubicBezTo>
                  <a:cubicBezTo>
                    <a:pt x="1380" y="649"/>
                    <a:pt x="1415" y="642"/>
                    <a:pt x="1467" y="642"/>
                  </a:cubicBezTo>
                  <a:cubicBezTo>
                    <a:pt x="1478" y="642"/>
                    <a:pt x="1491" y="642"/>
                    <a:pt x="1503" y="642"/>
                  </a:cubicBezTo>
                  <a:cubicBezTo>
                    <a:pt x="1557" y="642"/>
                    <a:pt x="1600" y="635"/>
                    <a:pt x="1514" y="552"/>
                  </a:cubicBezTo>
                  <a:cubicBezTo>
                    <a:pt x="1536" y="509"/>
                    <a:pt x="1607" y="486"/>
                    <a:pt x="1683" y="486"/>
                  </a:cubicBezTo>
                  <a:cubicBezTo>
                    <a:pt x="1765" y="486"/>
                    <a:pt x="1852" y="512"/>
                    <a:pt x="1890" y="567"/>
                  </a:cubicBezTo>
                  <a:cubicBezTo>
                    <a:pt x="1878" y="596"/>
                    <a:pt x="1857" y="606"/>
                    <a:pt x="1833" y="606"/>
                  </a:cubicBezTo>
                  <a:cubicBezTo>
                    <a:pt x="1800" y="606"/>
                    <a:pt x="1761" y="589"/>
                    <a:pt x="1724" y="579"/>
                  </a:cubicBezTo>
                  <a:lnTo>
                    <a:pt x="1724" y="579"/>
                  </a:lnTo>
                  <a:cubicBezTo>
                    <a:pt x="1632" y="697"/>
                    <a:pt x="1861" y="701"/>
                    <a:pt x="1859" y="834"/>
                  </a:cubicBezTo>
                  <a:cubicBezTo>
                    <a:pt x="1923" y="810"/>
                    <a:pt x="2008" y="803"/>
                    <a:pt x="2100" y="803"/>
                  </a:cubicBezTo>
                  <a:cubicBezTo>
                    <a:pt x="2232" y="803"/>
                    <a:pt x="2379" y="817"/>
                    <a:pt x="2504" y="817"/>
                  </a:cubicBezTo>
                  <a:cubicBezTo>
                    <a:pt x="2701" y="817"/>
                    <a:pt x="2843" y="783"/>
                    <a:pt x="2783" y="606"/>
                  </a:cubicBezTo>
                  <a:cubicBezTo>
                    <a:pt x="2754" y="567"/>
                    <a:pt x="2720" y="558"/>
                    <a:pt x="2681" y="558"/>
                  </a:cubicBezTo>
                  <a:cubicBezTo>
                    <a:pt x="2649" y="558"/>
                    <a:pt x="2614" y="564"/>
                    <a:pt x="2578" y="564"/>
                  </a:cubicBezTo>
                  <a:cubicBezTo>
                    <a:pt x="2567" y="564"/>
                    <a:pt x="2555" y="563"/>
                    <a:pt x="2544" y="562"/>
                  </a:cubicBezTo>
                  <a:lnTo>
                    <a:pt x="2544" y="562"/>
                  </a:lnTo>
                  <a:cubicBezTo>
                    <a:pt x="2764" y="697"/>
                    <a:pt x="2496" y="720"/>
                    <a:pt x="2455" y="766"/>
                  </a:cubicBezTo>
                  <a:cubicBezTo>
                    <a:pt x="2364" y="685"/>
                    <a:pt x="2154" y="724"/>
                    <a:pt x="2229" y="629"/>
                  </a:cubicBezTo>
                  <a:lnTo>
                    <a:pt x="2432" y="569"/>
                  </a:lnTo>
                  <a:cubicBezTo>
                    <a:pt x="1909" y="348"/>
                    <a:pt x="1169" y="136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004496" y="-68296"/>
              <a:ext cx="6649" cy="3645"/>
            </a:xfrm>
            <a:custGeom>
              <a:avLst/>
              <a:gdLst/>
              <a:ahLst/>
              <a:cxnLst/>
              <a:rect l="l" t="t" r="r" b="b"/>
              <a:pathLst>
                <a:path w="135" h="74" extrusionOk="0">
                  <a:moveTo>
                    <a:pt x="135" y="0"/>
                  </a:moveTo>
                  <a:lnTo>
                    <a:pt x="0" y="12"/>
                  </a:lnTo>
                  <a:lnTo>
                    <a:pt x="31" y="7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014247" y="-83809"/>
              <a:ext cx="7043" cy="6107"/>
            </a:xfrm>
            <a:custGeom>
              <a:avLst/>
              <a:gdLst/>
              <a:ahLst/>
              <a:cxnLst/>
              <a:rect l="l" t="t" r="r" b="b"/>
              <a:pathLst>
                <a:path w="143" h="124" extrusionOk="0">
                  <a:moveTo>
                    <a:pt x="70" y="1"/>
                  </a:moveTo>
                  <a:cubicBezTo>
                    <a:pt x="62" y="45"/>
                    <a:pt x="8" y="51"/>
                    <a:pt x="1" y="93"/>
                  </a:cubicBezTo>
                  <a:cubicBezTo>
                    <a:pt x="45" y="115"/>
                    <a:pt x="76" y="124"/>
                    <a:pt x="96" y="124"/>
                  </a:cubicBezTo>
                  <a:cubicBezTo>
                    <a:pt x="142" y="124"/>
                    <a:pt x="124" y="71"/>
                    <a:pt x="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103685" y="-37367"/>
              <a:ext cx="10342" cy="3940"/>
            </a:xfrm>
            <a:custGeom>
              <a:avLst/>
              <a:gdLst/>
              <a:ahLst/>
              <a:cxnLst/>
              <a:rect l="l" t="t" r="r" b="b"/>
              <a:pathLst>
                <a:path w="210" h="80" extrusionOk="0">
                  <a:moveTo>
                    <a:pt x="93" y="1"/>
                  </a:moveTo>
                  <a:cubicBezTo>
                    <a:pt x="84" y="45"/>
                    <a:pt x="28" y="49"/>
                    <a:pt x="1" y="51"/>
                  </a:cubicBezTo>
                  <a:lnTo>
                    <a:pt x="209" y="80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1135599" y="-49039"/>
              <a:ext cx="44670" cy="18764"/>
            </a:xfrm>
            <a:custGeom>
              <a:avLst/>
              <a:gdLst/>
              <a:ahLst/>
              <a:cxnLst/>
              <a:rect l="l" t="t" r="r" b="b"/>
              <a:pathLst>
                <a:path w="907" h="381" extrusionOk="0">
                  <a:moveTo>
                    <a:pt x="193" y="1"/>
                  </a:moveTo>
                  <a:cubicBezTo>
                    <a:pt x="1" y="83"/>
                    <a:pt x="191" y="267"/>
                    <a:pt x="91" y="365"/>
                  </a:cubicBezTo>
                  <a:cubicBezTo>
                    <a:pt x="113" y="376"/>
                    <a:pt x="132" y="381"/>
                    <a:pt x="149" y="381"/>
                  </a:cubicBezTo>
                  <a:cubicBezTo>
                    <a:pt x="252" y="381"/>
                    <a:pt x="307" y="222"/>
                    <a:pt x="449" y="222"/>
                  </a:cubicBezTo>
                  <a:cubicBezTo>
                    <a:pt x="452" y="222"/>
                    <a:pt x="455" y="222"/>
                    <a:pt x="458" y="222"/>
                  </a:cubicBezTo>
                  <a:cubicBezTo>
                    <a:pt x="485" y="353"/>
                    <a:pt x="702" y="270"/>
                    <a:pt x="847" y="344"/>
                  </a:cubicBezTo>
                  <a:cubicBezTo>
                    <a:pt x="843" y="290"/>
                    <a:pt x="859" y="236"/>
                    <a:pt x="907" y="205"/>
                  </a:cubicBezTo>
                  <a:cubicBezTo>
                    <a:pt x="623" y="139"/>
                    <a:pt x="477" y="197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1161800" y="-32048"/>
              <a:ext cx="342780" cy="110320"/>
            </a:xfrm>
            <a:custGeom>
              <a:avLst/>
              <a:gdLst/>
              <a:ahLst/>
              <a:cxnLst/>
              <a:rect l="l" t="t" r="r" b="b"/>
              <a:pathLst>
                <a:path w="6960" h="2240" extrusionOk="0">
                  <a:moveTo>
                    <a:pt x="315" y="1"/>
                  </a:moveTo>
                  <a:lnTo>
                    <a:pt x="315" y="1"/>
                  </a:lnTo>
                  <a:cubicBezTo>
                    <a:pt x="1" y="53"/>
                    <a:pt x="406" y="286"/>
                    <a:pt x="433" y="421"/>
                  </a:cubicBezTo>
                  <a:cubicBezTo>
                    <a:pt x="486" y="406"/>
                    <a:pt x="531" y="399"/>
                    <a:pt x="569" y="399"/>
                  </a:cubicBezTo>
                  <a:cubicBezTo>
                    <a:pt x="864" y="399"/>
                    <a:pt x="789" y="791"/>
                    <a:pt x="1140" y="803"/>
                  </a:cubicBezTo>
                  <a:cubicBezTo>
                    <a:pt x="1393" y="795"/>
                    <a:pt x="1156" y="666"/>
                    <a:pt x="1192" y="598"/>
                  </a:cubicBezTo>
                  <a:lnTo>
                    <a:pt x="1194" y="598"/>
                  </a:lnTo>
                  <a:cubicBezTo>
                    <a:pt x="1320" y="639"/>
                    <a:pt x="1474" y="589"/>
                    <a:pt x="1557" y="675"/>
                  </a:cubicBezTo>
                  <a:cubicBezTo>
                    <a:pt x="1536" y="715"/>
                    <a:pt x="1500" y="733"/>
                    <a:pt x="1459" y="733"/>
                  </a:cubicBezTo>
                  <a:cubicBezTo>
                    <a:pt x="1429" y="733"/>
                    <a:pt x="1396" y="723"/>
                    <a:pt x="1366" y="704"/>
                  </a:cubicBezTo>
                  <a:lnTo>
                    <a:pt x="1366" y="704"/>
                  </a:lnTo>
                  <a:cubicBezTo>
                    <a:pt x="1364" y="886"/>
                    <a:pt x="1514" y="724"/>
                    <a:pt x="1616" y="878"/>
                  </a:cubicBezTo>
                  <a:cubicBezTo>
                    <a:pt x="1611" y="857"/>
                    <a:pt x="1568" y="812"/>
                    <a:pt x="1618" y="787"/>
                  </a:cubicBezTo>
                  <a:cubicBezTo>
                    <a:pt x="1715" y="831"/>
                    <a:pt x="1775" y="842"/>
                    <a:pt x="1822" y="842"/>
                  </a:cubicBezTo>
                  <a:cubicBezTo>
                    <a:pt x="1870" y="842"/>
                    <a:pt x="1904" y="830"/>
                    <a:pt x="1950" y="830"/>
                  </a:cubicBezTo>
                  <a:cubicBezTo>
                    <a:pt x="2012" y="830"/>
                    <a:pt x="2096" y="851"/>
                    <a:pt x="2262" y="945"/>
                  </a:cubicBezTo>
                  <a:cubicBezTo>
                    <a:pt x="2339" y="920"/>
                    <a:pt x="2403" y="942"/>
                    <a:pt x="2426" y="824"/>
                  </a:cubicBezTo>
                  <a:cubicBezTo>
                    <a:pt x="2633" y="1046"/>
                    <a:pt x="2507" y="1005"/>
                    <a:pt x="2769" y="1227"/>
                  </a:cubicBezTo>
                  <a:cubicBezTo>
                    <a:pt x="2777" y="1157"/>
                    <a:pt x="2725" y="972"/>
                    <a:pt x="2769" y="832"/>
                  </a:cubicBezTo>
                  <a:lnTo>
                    <a:pt x="2769" y="832"/>
                  </a:lnTo>
                  <a:cubicBezTo>
                    <a:pt x="3134" y="1165"/>
                    <a:pt x="3211" y="940"/>
                    <a:pt x="3438" y="1177"/>
                  </a:cubicBezTo>
                  <a:cubicBezTo>
                    <a:pt x="3437" y="1177"/>
                    <a:pt x="3436" y="1177"/>
                    <a:pt x="3435" y="1177"/>
                  </a:cubicBezTo>
                  <a:cubicBezTo>
                    <a:pt x="3418" y="1177"/>
                    <a:pt x="3397" y="1182"/>
                    <a:pt x="3372" y="1182"/>
                  </a:cubicBezTo>
                  <a:cubicBezTo>
                    <a:pt x="3349" y="1182"/>
                    <a:pt x="3321" y="1177"/>
                    <a:pt x="3290" y="1157"/>
                  </a:cubicBezTo>
                  <a:lnTo>
                    <a:pt x="3290" y="1157"/>
                  </a:lnTo>
                  <a:cubicBezTo>
                    <a:pt x="3280" y="1248"/>
                    <a:pt x="3322" y="1268"/>
                    <a:pt x="3384" y="1268"/>
                  </a:cubicBezTo>
                  <a:cubicBezTo>
                    <a:pt x="3434" y="1268"/>
                    <a:pt x="3497" y="1255"/>
                    <a:pt x="3556" y="1255"/>
                  </a:cubicBezTo>
                  <a:cubicBezTo>
                    <a:pt x="3597" y="1255"/>
                    <a:pt x="3636" y="1261"/>
                    <a:pt x="3668" y="1281"/>
                  </a:cubicBezTo>
                  <a:lnTo>
                    <a:pt x="3602" y="1449"/>
                  </a:lnTo>
                  <a:cubicBezTo>
                    <a:pt x="3751" y="1466"/>
                    <a:pt x="4025" y="1425"/>
                    <a:pt x="4163" y="1609"/>
                  </a:cubicBezTo>
                  <a:lnTo>
                    <a:pt x="4100" y="1684"/>
                  </a:lnTo>
                  <a:cubicBezTo>
                    <a:pt x="4123" y="1682"/>
                    <a:pt x="4145" y="1682"/>
                    <a:pt x="4168" y="1682"/>
                  </a:cubicBezTo>
                  <a:cubicBezTo>
                    <a:pt x="4539" y="1682"/>
                    <a:pt x="4913" y="1849"/>
                    <a:pt x="5218" y="1871"/>
                  </a:cubicBezTo>
                  <a:lnTo>
                    <a:pt x="5353" y="2029"/>
                  </a:lnTo>
                  <a:cubicBezTo>
                    <a:pt x="5812" y="2015"/>
                    <a:pt x="4952" y="1844"/>
                    <a:pt x="5330" y="1666"/>
                  </a:cubicBezTo>
                  <a:lnTo>
                    <a:pt x="5330" y="1666"/>
                  </a:lnTo>
                  <a:cubicBezTo>
                    <a:pt x="5316" y="1783"/>
                    <a:pt x="5340" y="1816"/>
                    <a:pt x="5385" y="1816"/>
                  </a:cubicBezTo>
                  <a:cubicBezTo>
                    <a:pt x="5443" y="1816"/>
                    <a:pt x="5536" y="1761"/>
                    <a:pt x="5632" y="1761"/>
                  </a:cubicBezTo>
                  <a:cubicBezTo>
                    <a:pt x="5682" y="1761"/>
                    <a:pt x="5733" y="1776"/>
                    <a:pt x="5779" y="1821"/>
                  </a:cubicBezTo>
                  <a:cubicBezTo>
                    <a:pt x="5860" y="1985"/>
                    <a:pt x="5521" y="1821"/>
                    <a:pt x="5607" y="2008"/>
                  </a:cubicBezTo>
                  <a:cubicBezTo>
                    <a:pt x="5642" y="1952"/>
                    <a:pt x="5669" y="1935"/>
                    <a:pt x="5697" y="1935"/>
                  </a:cubicBezTo>
                  <a:cubicBezTo>
                    <a:pt x="5743" y="1935"/>
                    <a:pt x="5789" y="1984"/>
                    <a:pt x="5868" y="1984"/>
                  </a:cubicBezTo>
                  <a:cubicBezTo>
                    <a:pt x="5874" y="1984"/>
                    <a:pt x="5881" y="1983"/>
                    <a:pt x="5887" y="1983"/>
                  </a:cubicBezTo>
                  <a:lnTo>
                    <a:pt x="5887" y="1983"/>
                  </a:lnTo>
                  <a:cubicBezTo>
                    <a:pt x="5820" y="2135"/>
                    <a:pt x="6149" y="2077"/>
                    <a:pt x="6026" y="2239"/>
                  </a:cubicBezTo>
                  <a:lnTo>
                    <a:pt x="6550" y="2060"/>
                  </a:lnTo>
                  <a:cubicBezTo>
                    <a:pt x="6600" y="2172"/>
                    <a:pt x="6735" y="2191"/>
                    <a:pt x="6838" y="2191"/>
                  </a:cubicBezTo>
                  <a:cubicBezTo>
                    <a:pt x="6595" y="2127"/>
                    <a:pt x="6959" y="1961"/>
                    <a:pt x="6705" y="1817"/>
                  </a:cubicBezTo>
                  <a:cubicBezTo>
                    <a:pt x="6292" y="1796"/>
                    <a:pt x="5617" y="1668"/>
                    <a:pt x="5147" y="1441"/>
                  </a:cubicBezTo>
                  <a:cubicBezTo>
                    <a:pt x="5116" y="1496"/>
                    <a:pt x="5079" y="1514"/>
                    <a:pt x="5038" y="1514"/>
                  </a:cubicBezTo>
                  <a:cubicBezTo>
                    <a:pt x="4963" y="1514"/>
                    <a:pt x="4877" y="1454"/>
                    <a:pt x="4800" y="1454"/>
                  </a:cubicBezTo>
                  <a:cubicBezTo>
                    <a:pt x="4766" y="1454"/>
                    <a:pt x="4734" y="1466"/>
                    <a:pt x="4705" y="1501"/>
                  </a:cubicBezTo>
                  <a:cubicBezTo>
                    <a:pt x="4713" y="1429"/>
                    <a:pt x="4692" y="1356"/>
                    <a:pt x="4699" y="1285"/>
                  </a:cubicBezTo>
                  <a:cubicBezTo>
                    <a:pt x="4663" y="1279"/>
                    <a:pt x="4635" y="1277"/>
                    <a:pt x="4614" y="1277"/>
                  </a:cubicBezTo>
                  <a:cubicBezTo>
                    <a:pt x="4446" y="1277"/>
                    <a:pt x="4729" y="1432"/>
                    <a:pt x="4642" y="1481"/>
                  </a:cubicBezTo>
                  <a:cubicBezTo>
                    <a:pt x="4495" y="1468"/>
                    <a:pt x="4420" y="1306"/>
                    <a:pt x="4455" y="1231"/>
                  </a:cubicBezTo>
                  <a:cubicBezTo>
                    <a:pt x="4406" y="1214"/>
                    <a:pt x="4376" y="1206"/>
                    <a:pt x="4359" y="1206"/>
                  </a:cubicBezTo>
                  <a:cubicBezTo>
                    <a:pt x="4294" y="1206"/>
                    <a:pt x="4380" y="1300"/>
                    <a:pt x="4264" y="1364"/>
                  </a:cubicBezTo>
                  <a:lnTo>
                    <a:pt x="4183" y="1084"/>
                  </a:lnTo>
                  <a:cubicBezTo>
                    <a:pt x="3454" y="945"/>
                    <a:pt x="2474" y="797"/>
                    <a:pt x="1707" y="421"/>
                  </a:cubicBezTo>
                  <a:lnTo>
                    <a:pt x="1707" y="421"/>
                  </a:lnTo>
                  <a:lnTo>
                    <a:pt x="1726" y="579"/>
                  </a:lnTo>
                  <a:cubicBezTo>
                    <a:pt x="1623" y="522"/>
                    <a:pt x="1517" y="510"/>
                    <a:pt x="1414" y="510"/>
                  </a:cubicBezTo>
                  <a:cubicBezTo>
                    <a:pt x="1339" y="510"/>
                    <a:pt x="1266" y="516"/>
                    <a:pt x="1195" y="516"/>
                  </a:cubicBezTo>
                  <a:cubicBezTo>
                    <a:pt x="1041" y="516"/>
                    <a:pt x="901" y="486"/>
                    <a:pt x="789" y="298"/>
                  </a:cubicBezTo>
                  <a:lnTo>
                    <a:pt x="643" y="380"/>
                  </a:lnTo>
                  <a:cubicBezTo>
                    <a:pt x="724" y="332"/>
                    <a:pt x="643" y="155"/>
                    <a:pt x="766" y="91"/>
                  </a:cubicBezTo>
                  <a:lnTo>
                    <a:pt x="766" y="91"/>
                  </a:lnTo>
                  <a:cubicBezTo>
                    <a:pt x="756" y="93"/>
                    <a:pt x="747" y="93"/>
                    <a:pt x="737" y="93"/>
                  </a:cubicBezTo>
                  <a:cubicBezTo>
                    <a:pt x="643" y="93"/>
                    <a:pt x="562" y="33"/>
                    <a:pt x="465" y="33"/>
                  </a:cubicBezTo>
                  <a:cubicBezTo>
                    <a:pt x="459" y="33"/>
                    <a:pt x="453" y="33"/>
                    <a:pt x="446" y="33"/>
                  </a:cubicBezTo>
                  <a:lnTo>
                    <a:pt x="610" y="155"/>
                  </a:lnTo>
                  <a:cubicBezTo>
                    <a:pt x="573" y="172"/>
                    <a:pt x="539" y="179"/>
                    <a:pt x="507" y="179"/>
                  </a:cubicBezTo>
                  <a:cubicBezTo>
                    <a:pt x="398" y="179"/>
                    <a:pt x="324" y="90"/>
                    <a:pt x="3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1199526" y="-28502"/>
              <a:ext cx="3349" cy="985"/>
            </a:xfrm>
            <a:custGeom>
              <a:avLst/>
              <a:gdLst/>
              <a:ahLst/>
              <a:cxnLst/>
              <a:rect l="l" t="t" r="r" b="b"/>
              <a:pathLst>
                <a:path w="68" h="20" extrusionOk="0">
                  <a:moveTo>
                    <a:pt x="68" y="0"/>
                  </a:moveTo>
                  <a:cubicBezTo>
                    <a:pt x="41" y="4"/>
                    <a:pt x="18" y="12"/>
                    <a:pt x="0" y="19"/>
                  </a:cubicBezTo>
                  <a:cubicBezTo>
                    <a:pt x="21" y="17"/>
                    <a:pt x="45" y="12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1498523" y="75761"/>
              <a:ext cx="6747" cy="1084"/>
            </a:xfrm>
            <a:custGeom>
              <a:avLst/>
              <a:gdLst/>
              <a:ahLst/>
              <a:cxnLst/>
              <a:rect l="l" t="t" r="r" b="b"/>
              <a:pathLst>
                <a:path w="137" h="22" extrusionOk="0">
                  <a:moveTo>
                    <a:pt x="99" y="1"/>
                  </a:moveTo>
                  <a:cubicBezTo>
                    <a:pt x="80" y="1"/>
                    <a:pt x="52" y="2"/>
                    <a:pt x="20" y="2"/>
                  </a:cubicBezTo>
                  <a:cubicBezTo>
                    <a:pt x="14" y="2"/>
                    <a:pt x="7" y="2"/>
                    <a:pt x="1" y="2"/>
                  </a:cubicBezTo>
                  <a:lnTo>
                    <a:pt x="1" y="2"/>
                  </a:lnTo>
                  <a:cubicBezTo>
                    <a:pt x="29" y="10"/>
                    <a:pt x="64" y="15"/>
                    <a:pt x="110" y="21"/>
                  </a:cubicBezTo>
                  <a:cubicBezTo>
                    <a:pt x="136" y="4"/>
                    <a:pt x="127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177314" y="-32146"/>
              <a:ext cx="197" cy="148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0" y="1"/>
                  </a:moveTo>
                  <a:lnTo>
                    <a:pt x="0" y="3"/>
                  </a:lnTo>
                  <a:cubicBezTo>
                    <a:pt x="2" y="1"/>
                    <a:pt x="4" y="1"/>
                    <a:pt x="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163327" y="-20178"/>
              <a:ext cx="5073" cy="3398"/>
            </a:xfrm>
            <a:custGeom>
              <a:avLst/>
              <a:gdLst/>
              <a:ahLst/>
              <a:cxnLst/>
              <a:rect l="l" t="t" r="r" b="b"/>
              <a:pathLst>
                <a:path w="103" h="69" extrusionOk="0">
                  <a:moveTo>
                    <a:pt x="103" y="1"/>
                  </a:moveTo>
                  <a:lnTo>
                    <a:pt x="1" y="32"/>
                  </a:lnTo>
                  <a:lnTo>
                    <a:pt x="101" y="68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550284" y="94525"/>
              <a:ext cx="1281" cy="4236"/>
            </a:xfrm>
            <a:custGeom>
              <a:avLst/>
              <a:gdLst/>
              <a:ahLst/>
              <a:cxnLst/>
              <a:rect l="l" t="t" r="r" b="b"/>
              <a:pathLst>
                <a:path w="26" h="86" extrusionOk="0">
                  <a:moveTo>
                    <a:pt x="25" y="1"/>
                  </a:moveTo>
                  <a:lnTo>
                    <a:pt x="25" y="1"/>
                  </a:lnTo>
                  <a:cubicBezTo>
                    <a:pt x="10" y="26"/>
                    <a:pt x="0" y="53"/>
                    <a:pt x="10" y="8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1702861" y="109940"/>
              <a:ext cx="3743" cy="985"/>
            </a:xfrm>
            <a:custGeom>
              <a:avLst/>
              <a:gdLst/>
              <a:ahLst/>
              <a:cxnLst/>
              <a:rect l="l" t="t" r="r" b="b"/>
              <a:pathLst>
                <a:path w="76" h="20" extrusionOk="0">
                  <a:moveTo>
                    <a:pt x="76" y="0"/>
                  </a:moveTo>
                  <a:lnTo>
                    <a:pt x="1" y="17"/>
                  </a:lnTo>
                  <a:cubicBezTo>
                    <a:pt x="6" y="19"/>
                    <a:pt x="12" y="19"/>
                    <a:pt x="17" y="19"/>
                  </a:cubicBezTo>
                  <a:cubicBezTo>
                    <a:pt x="38" y="19"/>
                    <a:pt x="59" y="11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1436418" y="-93758"/>
              <a:ext cx="317663" cy="212661"/>
            </a:xfrm>
            <a:custGeom>
              <a:avLst/>
              <a:gdLst/>
              <a:ahLst/>
              <a:cxnLst/>
              <a:rect l="l" t="t" r="r" b="b"/>
              <a:pathLst>
                <a:path w="6450" h="4318" extrusionOk="0">
                  <a:moveTo>
                    <a:pt x="3419" y="1162"/>
                  </a:moveTo>
                  <a:lnTo>
                    <a:pt x="3419" y="1162"/>
                  </a:lnTo>
                  <a:cubicBezTo>
                    <a:pt x="3416" y="1168"/>
                    <a:pt x="3413" y="1174"/>
                    <a:pt x="3409" y="1180"/>
                  </a:cubicBezTo>
                  <a:cubicBezTo>
                    <a:pt x="3413" y="1174"/>
                    <a:pt x="3417" y="1168"/>
                    <a:pt x="3419" y="1162"/>
                  </a:cubicBezTo>
                  <a:close/>
                  <a:moveTo>
                    <a:pt x="4348" y="3706"/>
                  </a:moveTo>
                  <a:lnTo>
                    <a:pt x="4348" y="3706"/>
                  </a:lnTo>
                  <a:cubicBezTo>
                    <a:pt x="4337" y="3710"/>
                    <a:pt x="4326" y="3715"/>
                    <a:pt x="4316" y="3721"/>
                  </a:cubicBezTo>
                  <a:lnTo>
                    <a:pt x="4316" y="3721"/>
                  </a:lnTo>
                  <a:cubicBezTo>
                    <a:pt x="4327" y="3716"/>
                    <a:pt x="4338" y="3712"/>
                    <a:pt x="4348" y="3706"/>
                  </a:cubicBezTo>
                  <a:close/>
                  <a:moveTo>
                    <a:pt x="479" y="0"/>
                  </a:moveTo>
                  <a:lnTo>
                    <a:pt x="479" y="0"/>
                  </a:lnTo>
                  <a:cubicBezTo>
                    <a:pt x="365" y="10"/>
                    <a:pt x="1" y="43"/>
                    <a:pt x="178" y="245"/>
                  </a:cubicBezTo>
                  <a:lnTo>
                    <a:pt x="247" y="191"/>
                  </a:lnTo>
                  <a:cubicBezTo>
                    <a:pt x="274" y="186"/>
                    <a:pt x="296" y="184"/>
                    <a:pt x="316" y="184"/>
                  </a:cubicBezTo>
                  <a:cubicBezTo>
                    <a:pt x="499" y="184"/>
                    <a:pt x="407" y="381"/>
                    <a:pt x="566" y="477"/>
                  </a:cubicBezTo>
                  <a:cubicBezTo>
                    <a:pt x="577" y="478"/>
                    <a:pt x="589" y="479"/>
                    <a:pt x="601" y="479"/>
                  </a:cubicBezTo>
                  <a:cubicBezTo>
                    <a:pt x="779" y="479"/>
                    <a:pt x="942" y="332"/>
                    <a:pt x="1089" y="332"/>
                  </a:cubicBezTo>
                  <a:cubicBezTo>
                    <a:pt x="1127" y="332"/>
                    <a:pt x="1164" y="342"/>
                    <a:pt x="1200" y="367"/>
                  </a:cubicBezTo>
                  <a:cubicBezTo>
                    <a:pt x="1290" y="384"/>
                    <a:pt x="1256" y="461"/>
                    <a:pt x="1213" y="513"/>
                  </a:cubicBezTo>
                  <a:cubicBezTo>
                    <a:pt x="1245" y="526"/>
                    <a:pt x="1276" y="532"/>
                    <a:pt x="1305" y="532"/>
                  </a:cubicBezTo>
                  <a:cubicBezTo>
                    <a:pt x="1453" y="532"/>
                    <a:pt x="1570" y="392"/>
                    <a:pt x="1691" y="392"/>
                  </a:cubicBezTo>
                  <a:cubicBezTo>
                    <a:pt x="1695" y="392"/>
                    <a:pt x="1698" y="392"/>
                    <a:pt x="1701" y="392"/>
                  </a:cubicBezTo>
                  <a:cubicBezTo>
                    <a:pt x="1659" y="646"/>
                    <a:pt x="1760" y="696"/>
                    <a:pt x="1908" y="696"/>
                  </a:cubicBezTo>
                  <a:cubicBezTo>
                    <a:pt x="2005" y="696"/>
                    <a:pt x="2121" y="675"/>
                    <a:pt x="2231" y="675"/>
                  </a:cubicBezTo>
                  <a:cubicBezTo>
                    <a:pt x="2373" y="675"/>
                    <a:pt x="2505" y="709"/>
                    <a:pt x="2573" y="868"/>
                  </a:cubicBezTo>
                  <a:cubicBezTo>
                    <a:pt x="2741" y="870"/>
                    <a:pt x="2933" y="952"/>
                    <a:pt x="3149" y="952"/>
                  </a:cubicBezTo>
                  <a:cubicBezTo>
                    <a:pt x="3196" y="952"/>
                    <a:pt x="3243" y="949"/>
                    <a:pt x="3292" y="939"/>
                  </a:cubicBezTo>
                  <a:lnTo>
                    <a:pt x="3292" y="939"/>
                  </a:lnTo>
                  <a:cubicBezTo>
                    <a:pt x="3127" y="1052"/>
                    <a:pt x="3484" y="1021"/>
                    <a:pt x="3419" y="1162"/>
                  </a:cubicBezTo>
                  <a:lnTo>
                    <a:pt x="3419" y="1162"/>
                  </a:lnTo>
                  <a:cubicBezTo>
                    <a:pt x="3454" y="1105"/>
                    <a:pt x="3498" y="1084"/>
                    <a:pt x="3549" y="1084"/>
                  </a:cubicBezTo>
                  <a:cubicBezTo>
                    <a:pt x="3627" y="1084"/>
                    <a:pt x="3721" y="1136"/>
                    <a:pt x="3812" y="1186"/>
                  </a:cubicBezTo>
                  <a:cubicBezTo>
                    <a:pt x="3894" y="1230"/>
                    <a:pt x="3973" y="1273"/>
                    <a:pt x="4046" y="1273"/>
                  </a:cubicBezTo>
                  <a:cubicBezTo>
                    <a:pt x="4113" y="1273"/>
                    <a:pt x="4174" y="1237"/>
                    <a:pt x="4227" y="1132"/>
                  </a:cubicBezTo>
                  <a:cubicBezTo>
                    <a:pt x="4330" y="1231"/>
                    <a:pt x="4357" y="1249"/>
                    <a:pt x="4370" y="1249"/>
                  </a:cubicBezTo>
                  <a:cubicBezTo>
                    <a:pt x="4377" y="1249"/>
                    <a:pt x="4380" y="1243"/>
                    <a:pt x="4390" y="1243"/>
                  </a:cubicBezTo>
                  <a:cubicBezTo>
                    <a:pt x="4407" y="1243"/>
                    <a:pt x="4444" y="1262"/>
                    <a:pt x="4568" y="1365"/>
                  </a:cubicBezTo>
                  <a:cubicBezTo>
                    <a:pt x="4557" y="1389"/>
                    <a:pt x="4539" y="1395"/>
                    <a:pt x="4520" y="1395"/>
                  </a:cubicBezTo>
                  <a:cubicBezTo>
                    <a:pt x="4498" y="1395"/>
                    <a:pt x="4474" y="1387"/>
                    <a:pt x="4458" y="1387"/>
                  </a:cubicBezTo>
                  <a:cubicBezTo>
                    <a:pt x="4485" y="1430"/>
                    <a:pt x="4521" y="1442"/>
                    <a:pt x="4560" y="1442"/>
                  </a:cubicBezTo>
                  <a:cubicBezTo>
                    <a:pt x="4602" y="1442"/>
                    <a:pt x="4646" y="1429"/>
                    <a:pt x="4683" y="1429"/>
                  </a:cubicBezTo>
                  <a:cubicBezTo>
                    <a:pt x="4732" y="1429"/>
                    <a:pt x="4769" y="1451"/>
                    <a:pt x="4773" y="1556"/>
                  </a:cubicBezTo>
                  <a:cubicBezTo>
                    <a:pt x="4833" y="1601"/>
                    <a:pt x="4870" y="1618"/>
                    <a:pt x="4896" y="1618"/>
                  </a:cubicBezTo>
                  <a:cubicBezTo>
                    <a:pt x="4972" y="1618"/>
                    <a:pt x="4938" y="1461"/>
                    <a:pt x="5112" y="1446"/>
                  </a:cubicBezTo>
                  <a:cubicBezTo>
                    <a:pt x="5359" y="1680"/>
                    <a:pt x="5241" y="1687"/>
                    <a:pt x="5241" y="1948"/>
                  </a:cubicBezTo>
                  <a:cubicBezTo>
                    <a:pt x="5289" y="1905"/>
                    <a:pt x="5329" y="1889"/>
                    <a:pt x="5365" y="1889"/>
                  </a:cubicBezTo>
                  <a:cubicBezTo>
                    <a:pt x="5462" y="1889"/>
                    <a:pt x="5534" y="2005"/>
                    <a:pt x="5673" y="2033"/>
                  </a:cubicBezTo>
                  <a:cubicBezTo>
                    <a:pt x="5661" y="2000"/>
                    <a:pt x="5558" y="1837"/>
                    <a:pt x="5661" y="1837"/>
                  </a:cubicBezTo>
                  <a:cubicBezTo>
                    <a:pt x="5673" y="1837"/>
                    <a:pt x="5687" y="1839"/>
                    <a:pt x="5704" y="1844"/>
                  </a:cubicBezTo>
                  <a:cubicBezTo>
                    <a:pt x="5827" y="2004"/>
                    <a:pt x="5900" y="2046"/>
                    <a:pt x="5991" y="2081"/>
                  </a:cubicBezTo>
                  <a:cubicBezTo>
                    <a:pt x="6078" y="2119"/>
                    <a:pt x="6184" y="2148"/>
                    <a:pt x="6305" y="2333"/>
                  </a:cubicBezTo>
                  <a:cubicBezTo>
                    <a:pt x="6274" y="2392"/>
                    <a:pt x="6248" y="2413"/>
                    <a:pt x="6227" y="2413"/>
                  </a:cubicBezTo>
                  <a:cubicBezTo>
                    <a:pt x="6193" y="2413"/>
                    <a:pt x="6170" y="2357"/>
                    <a:pt x="6151" y="2312"/>
                  </a:cubicBezTo>
                  <a:cubicBezTo>
                    <a:pt x="6134" y="2274"/>
                    <a:pt x="6122" y="2242"/>
                    <a:pt x="6112" y="2242"/>
                  </a:cubicBezTo>
                  <a:cubicBezTo>
                    <a:pt x="6101" y="2242"/>
                    <a:pt x="6093" y="2277"/>
                    <a:pt x="6086" y="2378"/>
                  </a:cubicBezTo>
                  <a:cubicBezTo>
                    <a:pt x="5894" y="2235"/>
                    <a:pt x="5794" y="2111"/>
                    <a:pt x="5620" y="2111"/>
                  </a:cubicBezTo>
                  <a:cubicBezTo>
                    <a:pt x="5599" y="2111"/>
                    <a:pt x="5576" y="2113"/>
                    <a:pt x="5551" y="2117"/>
                  </a:cubicBezTo>
                  <a:cubicBezTo>
                    <a:pt x="5721" y="2341"/>
                    <a:pt x="5927" y="2588"/>
                    <a:pt x="6045" y="2894"/>
                  </a:cubicBezTo>
                  <a:cubicBezTo>
                    <a:pt x="6034" y="2939"/>
                    <a:pt x="6019" y="2953"/>
                    <a:pt x="6004" y="2953"/>
                  </a:cubicBezTo>
                  <a:cubicBezTo>
                    <a:pt x="5975" y="2953"/>
                    <a:pt x="5942" y="2901"/>
                    <a:pt x="5918" y="2901"/>
                  </a:cubicBezTo>
                  <a:cubicBezTo>
                    <a:pt x="5908" y="2901"/>
                    <a:pt x="5899" y="2911"/>
                    <a:pt x="5893" y="2937"/>
                  </a:cubicBezTo>
                  <a:cubicBezTo>
                    <a:pt x="5827" y="3053"/>
                    <a:pt x="5866" y="3155"/>
                    <a:pt x="5883" y="3276"/>
                  </a:cubicBezTo>
                  <a:cubicBezTo>
                    <a:pt x="5897" y="3388"/>
                    <a:pt x="5881" y="3531"/>
                    <a:pt x="5740" y="3563"/>
                  </a:cubicBezTo>
                  <a:cubicBezTo>
                    <a:pt x="5723" y="3517"/>
                    <a:pt x="5704" y="3475"/>
                    <a:pt x="5683" y="3432"/>
                  </a:cubicBezTo>
                  <a:lnTo>
                    <a:pt x="5683" y="3432"/>
                  </a:lnTo>
                  <a:cubicBezTo>
                    <a:pt x="5700" y="3538"/>
                    <a:pt x="5584" y="3619"/>
                    <a:pt x="5436" y="3648"/>
                  </a:cubicBezTo>
                  <a:cubicBezTo>
                    <a:pt x="5293" y="3689"/>
                    <a:pt x="5125" y="3691"/>
                    <a:pt x="4994" y="3762"/>
                  </a:cubicBezTo>
                  <a:cubicBezTo>
                    <a:pt x="5041" y="3822"/>
                    <a:pt x="5077" y="3862"/>
                    <a:pt x="5046" y="3912"/>
                  </a:cubicBezTo>
                  <a:cubicBezTo>
                    <a:pt x="5031" y="3833"/>
                    <a:pt x="5003" y="3806"/>
                    <a:pt x="4962" y="3806"/>
                  </a:cubicBezTo>
                  <a:cubicBezTo>
                    <a:pt x="4919" y="3806"/>
                    <a:pt x="4862" y="3837"/>
                    <a:pt x="4792" y="3870"/>
                  </a:cubicBezTo>
                  <a:cubicBezTo>
                    <a:pt x="4713" y="3912"/>
                    <a:pt x="4616" y="3951"/>
                    <a:pt x="4519" y="3951"/>
                  </a:cubicBezTo>
                  <a:cubicBezTo>
                    <a:pt x="4452" y="3951"/>
                    <a:pt x="4385" y="3932"/>
                    <a:pt x="4323" y="3883"/>
                  </a:cubicBezTo>
                  <a:lnTo>
                    <a:pt x="4323" y="3883"/>
                  </a:lnTo>
                  <a:cubicBezTo>
                    <a:pt x="4352" y="4094"/>
                    <a:pt x="4055" y="4205"/>
                    <a:pt x="3862" y="4205"/>
                  </a:cubicBezTo>
                  <a:cubicBezTo>
                    <a:pt x="3860" y="4205"/>
                    <a:pt x="3858" y="4205"/>
                    <a:pt x="3857" y="4205"/>
                  </a:cubicBezTo>
                  <a:cubicBezTo>
                    <a:pt x="3793" y="4140"/>
                    <a:pt x="3812" y="4053"/>
                    <a:pt x="3816" y="3997"/>
                  </a:cubicBezTo>
                  <a:lnTo>
                    <a:pt x="3816" y="3997"/>
                  </a:lnTo>
                  <a:cubicBezTo>
                    <a:pt x="3869" y="4025"/>
                    <a:pt x="3912" y="4037"/>
                    <a:pt x="3949" y="4037"/>
                  </a:cubicBezTo>
                  <a:cubicBezTo>
                    <a:pt x="4114" y="4037"/>
                    <a:pt x="4157" y="3805"/>
                    <a:pt x="4316" y="3721"/>
                  </a:cubicBezTo>
                  <a:lnTo>
                    <a:pt x="4316" y="3721"/>
                  </a:lnTo>
                  <a:cubicBezTo>
                    <a:pt x="4255" y="3744"/>
                    <a:pt x="4182" y="3748"/>
                    <a:pt x="4107" y="3748"/>
                  </a:cubicBezTo>
                  <a:cubicBezTo>
                    <a:pt x="4072" y="3748"/>
                    <a:pt x="4035" y="3747"/>
                    <a:pt x="3999" y="3747"/>
                  </a:cubicBezTo>
                  <a:cubicBezTo>
                    <a:pt x="3964" y="3744"/>
                    <a:pt x="3928" y="3743"/>
                    <a:pt x="3894" y="3743"/>
                  </a:cubicBezTo>
                  <a:cubicBezTo>
                    <a:pt x="3807" y="3743"/>
                    <a:pt x="3727" y="3754"/>
                    <a:pt x="3662" y="3803"/>
                  </a:cubicBezTo>
                  <a:lnTo>
                    <a:pt x="3739" y="3644"/>
                  </a:lnTo>
                  <a:cubicBezTo>
                    <a:pt x="3723" y="3641"/>
                    <a:pt x="3708" y="3640"/>
                    <a:pt x="3694" y="3640"/>
                  </a:cubicBezTo>
                  <a:cubicBezTo>
                    <a:pt x="3523" y="3640"/>
                    <a:pt x="3472" y="3843"/>
                    <a:pt x="3337" y="3843"/>
                  </a:cubicBezTo>
                  <a:cubicBezTo>
                    <a:pt x="3300" y="3843"/>
                    <a:pt x="3256" y="3827"/>
                    <a:pt x="3201" y="3787"/>
                  </a:cubicBezTo>
                  <a:lnTo>
                    <a:pt x="3244" y="3671"/>
                  </a:lnTo>
                  <a:cubicBezTo>
                    <a:pt x="2766" y="3607"/>
                    <a:pt x="2261" y="3354"/>
                    <a:pt x="1814" y="3354"/>
                  </a:cubicBezTo>
                  <a:cubicBezTo>
                    <a:pt x="1724" y="3354"/>
                    <a:pt x="1637" y="3364"/>
                    <a:pt x="1553" y="3388"/>
                  </a:cubicBezTo>
                  <a:cubicBezTo>
                    <a:pt x="1491" y="3471"/>
                    <a:pt x="1672" y="3749"/>
                    <a:pt x="1670" y="3828"/>
                  </a:cubicBezTo>
                  <a:cubicBezTo>
                    <a:pt x="1960" y="3814"/>
                    <a:pt x="2152" y="3677"/>
                    <a:pt x="2372" y="3642"/>
                  </a:cubicBezTo>
                  <a:lnTo>
                    <a:pt x="2372" y="3642"/>
                  </a:lnTo>
                  <a:lnTo>
                    <a:pt x="2337" y="3824"/>
                  </a:lnTo>
                  <a:cubicBezTo>
                    <a:pt x="2407" y="3712"/>
                    <a:pt x="2669" y="3687"/>
                    <a:pt x="2548" y="3562"/>
                  </a:cubicBezTo>
                  <a:cubicBezTo>
                    <a:pt x="2569" y="3554"/>
                    <a:pt x="2586" y="3551"/>
                    <a:pt x="2601" y="3551"/>
                  </a:cubicBezTo>
                  <a:cubicBezTo>
                    <a:pt x="2700" y="3551"/>
                    <a:pt x="2681" y="3691"/>
                    <a:pt x="2795" y="3691"/>
                  </a:cubicBezTo>
                  <a:cubicBezTo>
                    <a:pt x="2813" y="3691"/>
                    <a:pt x="2834" y="3687"/>
                    <a:pt x="2860" y="3679"/>
                  </a:cubicBezTo>
                  <a:lnTo>
                    <a:pt x="2860" y="3679"/>
                  </a:lnTo>
                  <a:cubicBezTo>
                    <a:pt x="2816" y="3870"/>
                    <a:pt x="2694" y="3868"/>
                    <a:pt x="2667" y="4028"/>
                  </a:cubicBezTo>
                  <a:lnTo>
                    <a:pt x="2854" y="3966"/>
                  </a:lnTo>
                  <a:lnTo>
                    <a:pt x="2854" y="3966"/>
                  </a:lnTo>
                  <a:cubicBezTo>
                    <a:pt x="2789" y="4030"/>
                    <a:pt x="2949" y="4053"/>
                    <a:pt x="2885" y="4119"/>
                  </a:cubicBezTo>
                  <a:cubicBezTo>
                    <a:pt x="2958" y="4082"/>
                    <a:pt x="3019" y="4067"/>
                    <a:pt x="3074" y="4067"/>
                  </a:cubicBezTo>
                  <a:cubicBezTo>
                    <a:pt x="3262" y="4067"/>
                    <a:pt x="3372" y="4235"/>
                    <a:pt x="3593" y="4235"/>
                  </a:cubicBezTo>
                  <a:cubicBezTo>
                    <a:pt x="3619" y="4235"/>
                    <a:pt x="3647" y="4232"/>
                    <a:pt x="3677" y="4227"/>
                  </a:cubicBezTo>
                  <a:lnTo>
                    <a:pt x="3490" y="4169"/>
                  </a:lnTo>
                  <a:cubicBezTo>
                    <a:pt x="3502" y="4061"/>
                    <a:pt x="3610" y="4084"/>
                    <a:pt x="3691" y="4061"/>
                  </a:cubicBezTo>
                  <a:cubicBezTo>
                    <a:pt x="3772" y="4225"/>
                    <a:pt x="3828" y="4213"/>
                    <a:pt x="4001" y="4298"/>
                  </a:cubicBezTo>
                  <a:cubicBezTo>
                    <a:pt x="4158" y="4218"/>
                    <a:pt x="4243" y="4032"/>
                    <a:pt x="4437" y="4032"/>
                  </a:cubicBezTo>
                  <a:cubicBezTo>
                    <a:pt x="4439" y="4032"/>
                    <a:pt x="4441" y="4032"/>
                    <a:pt x="4443" y="4032"/>
                  </a:cubicBezTo>
                  <a:cubicBezTo>
                    <a:pt x="4406" y="4244"/>
                    <a:pt x="4786" y="4150"/>
                    <a:pt x="4850" y="4317"/>
                  </a:cubicBezTo>
                  <a:cubicBezTo>
                    <a:pt x="4861" y="4207"/>
                    <a:pt x="4961" y="4184"/>
                    <a:pt x="5062" y="4163"/>
                  </a:cubicBezTo>
                  <a:cubicBezTo>
                    <a:pt x="5162" y="4138"/>
                    <a:pt x="5262" y="4124"/>
                    <a:pt x="5260" y="4061"/>
                  </a:cubicBezTo>
                  <a:cubicBezTo>
                    <a:pt x="5313" y="4025"/>
                    <a:pt x="5380" y="4002"/>
                    <a:pt x="5438" y="4002"/>
                  </a:cubicBezTo>
                  <a:cubicBezTo>
                    <a:pt x="5493" y="4002"/>
                    <a:pt x="5541" y="4022"/>
                    <a:pt x="5563" y="4072"/>
                  </a:cubicBezTo>
                  <a:cubicBezTo>
                    <a:pt x="5548" y="4088"/>
                    <a:pt x="5521" y="4115"/>
                    <a:pt x="5486" y="4136"/>
                  </a:cubicBezTo>
                  <a:cubicBezTo>
                    <a:pt x="5528" y="4126"/>
                    <a:pt x="5569" y="4117"/>
                    <a:pt x="5609" y="4101"/>
                  </a:cubicBezTo>
                  <a:lnTo>
                    <a:pt x="5609" y="4101"/>
                  </a:lnTo>
                  <a:cubicBezTo>
                    <a:pt x="5607" y="4128"/>
                    <a:pt x="5619" y="4144"/>
                    <a:pt x="5607" y="4153"/>
                  </a:cubicBezTo>
                  <a:cubicBezTo>
                    <a:pt x="5716" y="4108"/>
                    <a:pt x="5656" y="3994"/>
                    <a:pt x="5805" y="3994"/>
                  </a:cubicBezTo>
                  <a:cubicBezTo>
                    <a:pt x="5814" y="3994"/>
                    <a:pt x="5824" y="3994"/>
                    <a:pt x="5835" y="3995"/>
                  </a:cubicBezTo>
                  <a:cubicBezTo>
                    <a:pt x="5864" y="4045"/>
                    <a:pt x="5789" y="4090"/>
                    <a:pt x="5735" y="4136"/>
                  </a:cubicBezTo>
                  <a:cubicBezTo>
                    <a:pt x="5895" y="4086"/>
                    <a:pt x="5985" y="3926"/>
                    <a:pt x="6041" y="3789"/>
                  </a:cubicBezTo>
                  <a:cubicBezTo>
                    <a:pt x="6101" y="3648"/>
                    <a:pt x="6130" y="3535"/>
                    <a:pt x="6286" y="3457"/>
                  </a:cubicBezTo>
                  <a:cubicBezTo>
                    <a:pt x="6246" y="3411"/>
                    <a:pt x="6273" y="3305"/>
                    <a:pt x="6246" y="3216"/>
                  </a:cubicBezTo>
                  <a:cubicBezTo>
                    <a:pt x="6228" y="3135"/>
                    <a:pt x="6179" y="3068"/>
                    <a:pt x="6079" y="3068"/>
                  </a:cubicBezTo>
                  <a:cubicBezTo>
                    <a:pt x="6070" y="3068"/>
                    <a:pt x="6061" y="3069"/>
                    <a:pt x="6051" y="3070"/>
                  </a:cubicBezTo>
                  <a:cubicBezTo>
                    <a:pt x="6139" y="3010"/>
                    <a:pt x="6340" y="3054"/>
                    <a:pt x="6294" y="2798"/>
                  </a:cubicBezTo>
                  <a:cubicBezTo>
                    <a:pt x="6193" y="2736"/>
                    <a:pt x="6195" y="2677"/>
                    <a:pt x="6205" y="2599"/>
                  </a:cubicBezTo>
                  <a:cubicBezTo>
                    <a:pt x="6211" y="2524"/>
                    <a:pt x="6217" y="2432"/>
                    <a:pt x="6122" y="2378"/>
                  </a:cubicBezTo>
                  <a:lnTo>
                    <a:pt x="6122" y="2378"/>
                  </a:lnTo>
                  <a:cubicBezTo>
                    <a:pt x="6225" y="2428"/>
                    <a:pt x="6261" y="2442"/>
                    <a:pt x="6277" y="2442"/>
                  </a:cubicBezTo>
                  <a:cubicBezTo>
                    <a:pt x="6283" y="2442"/>
                    <a:pt x="6287" y="2440"/>
                    <a:pt x="6290" y="2437"/>
                  </a:cubicBezTo>
                  <a:cubicBezTo>
                    <a:pt x="6293" y="2435"/>
                    <a:pt x="6297" y="2432"/>
                    <a:pt x="6305" y="2432"/>
                  </a:cubicBezTo>
                  <a:cubicBezTo>
                    <a:pt x="6320" y="2432"/>
                    <a:pt x="6354" y="2444"/>
                    <a:pt x="6438" y="2501"/>
                  </a:cubicBezTo>
                  <a:cubicBezTo>
                    <a:pt x="6450" y="2397"/>
                    <a:pt x="6363" y="2297"/>
                    <a:pt x="6259" y="2212"/>
                  </a:cubicBezTo>
                  <a:cubicBezTo>
                    <a:pt x="6157" y="2121"/>
                    <a:pt x="6037" y="2046"/>
                    <a:pt x="5966" y="1925"/>
                  </a:cubicBezTo>
                  <a:cubicBezTo>
                    <a:pt x="5985" y="1873"/>
                    <a:pt x="6032" y="1838"/>
                    <a:pt x="6047" y="1786"/>
                  </a:cubicBezTo>
                  <a:cubicBezTo>
                    <a:pt x="5920" y="1740"/>
                    <a:pt x="5727" y="1768"/>
                    <a:pt x="5767" y="1583"/>
                  </a:cubicBezTo>
                  <a:lnTo>
                    <a:pt x="5767" y="1583"/>
                  </a:lnTo>
                  <a:lnTo>
                    <a:pt x="5681" y="1691"/>
                  </a:lnTo>
                  <a:cubicBezTo>
                    <a:pt x="5594" y="1508"/>
                    <a:pt x="5364" y="1385"/>
                    <a:pt x="5264" y="1155"/>
                  </a:cubicBezTo>
                  <a:cubicBezTo>
                    <a:pt x="5150" y="1188"/>
                    <a:pt x="5042" y="1223"/>
                    <a:pt x="4936" y="1263"/>
                  </a:cubicBezTo>
                  <a:cubicBezTo>
                    <a:pt x="4856" y="1051"/>
                    <a:pt x="4669" y="976"/>
                    <a:pt x="4470" y="976"/>
                  </a:cubicBezTo>
                  <a:cubicBezTo>
                    <a:pt x="4310" y="976"/>
                    <a:pt x="4143" y="1024"/>
                    <a:pt x="4019" y="1088"/>
                  </a:cubicBezTo>
                  <a:cubicBezTo>
                    <a:pt x="3924" y="1040"/>
                    <a:pt x="3787" y="947"/>
                    <a:pt x="3805" y="895"/>
                  </a:cubicBezTo>
                  <a:cubicBezTo>
                    <a:pt x="3834" y="885"/>
                    <a:pt x="3886" y="860"/>
                    <a:pt x="3942" y="845"/>
                  </a:cubicBezTo>
                  <a:cubicBezTo>
                    <a:pt x="3840" y="804"/>
                    <a:pt x="3737" y="697"/>
                    <a:pt x="3636" y="697"/>
                  </a:cubicBezTo>
                  <a:cubicBezTo>
                    <a:pt x="3593" y="697"/>
                    <a:pt x="3550" y="716"/>
                    <a:pt x="3508" y="768"/>
                  </a:cubicBezTo>
                  <a:cubicBezTo>
                    <a:pt x="3501" y="768"/>
                    <a:pt x="3495" y="769"/>
                    <a:pt x="3489" y="769"/>
                  </a:cubicBezTo>
                  <a:cubicBezTo>
                    <a:pt x="3343" y="769"/>
                    <a:pt x="3428" y="596"/>
                    <a:pt x="3325" y="533"/>
                  </a:cubicBezTo>
                  <a:cubicBezTo>
                    <a:pt x="3273" y="558"/>
                    <a:pt x="3219" y="568"/>
                    <a:pt x="3164" y="568"/>
                  </a:cubicBezTo>
                  <a:cubicBezTo>
                    <a:pt x="2913" y="568"/>
                    <a:pt x="2643" y="348"/>
                    <a:pt x="2446" y="348"/>
                  </a:cubicBezTo>
                  <a:cubicBezTo>
                    <a:pt x="2368" y="348"/>
                    <a:pt x="2302" y="383"/>
                    <a:pt x="2253" y="481"/>
                  </a:cubicBezTo>
                  <a:cubicBezTo>
                    <a:pt x="2380" y="515"/>
                    <a:pt x="2600" y="666"/>
                    <a:pt x="2848" y="712"/>
                  </a:cubicBezTo>
                  <a:cubicBezTo>
                    <a:pt x="2775" y="742"/>
                    <a:pt x="2795" y="829"/>
                    <a:pt x="2725" y="829"/>
                  </a:cubicBezTo>
                  <a:cubicBezTo>
                    <a:pt x="2720" y="829"/>
                    <a:pt x="2714" y="829"/>
                    <a:pt x="2708" y="828"/>
                  </a:cubicBezTo>
                  <a:cubicBezTo>
                    <a:pt x="2463" y="782"/>
                    <a:pt x="2377" y="596"/>
                    <a:pt x="2123" y="596"/>
                  </a:cubicBezTo>
                  <a:cubicBezTo>
                    <a:pt x="2120" y="596"/>
                    <a:pt x="2116" y="596"/>
                    <a:pt x="2112" y="596"/>
                  </a:cubicBezTo>
                  <a:lnTo>
                    <a:pt x="2208" y="338"/>
                  </a:lnTo>
                  <a:cubicBezTo>
                    <a:pt x="2100" y="218"/>
                    <a:pt x="1972" y="188"/>
                    <a:pt x="1841" y="188"/>
                  </a:cubicBezTo>
                  <a:cubicBezTo>
                    <a:pt x="1705" y="188"/>
                    <a:pt x="1565" y="220"/>
                    <a:pt x="1439" y="220"/>
                  </a:cubicBezTo>
                  <a:cubicBezTo>
                    <a:pt x="1299" y="220"/>
                    <a:pt x="1176" y="180"/>
                    <a:pt x="1094" y="12"/>
                  </a:cubicBezTo>
                  <a:lnTo>
                    <a:pt x="1092" y="12"/>
                  </a:lnTo>
                  <a:cubicBezTo>
                    <a:pt x="1019" y="11"/>
                    <a:pt x="938" y="7"/>
                    <a:pt x="855" y="7"/>
                  </a:cubicBezTo>
                  <a:cubicBezTo>
                    <a:pt x="708" y="7"/>
                    <a:pt x="557" y="19"/>
                    <a:pt x="444" y="76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1636472" y="-59086"/>
              <a:ext cx="7585" cy="9801"/>
            </a:xfrm>
            <a:custGeom>
              <a:avLst/>
              <a:gdLst/>
              <a:ahLst/>
              <a:cxnLst/>
              <a:rect l="l" t="t" r="r" b="b"/>
              <a:pathLst>
                <a:path w="154" h="199" extrusionOk="0">
                  <a:moveTo>
                    <a:pt x="22" y="0"/>
                  </a:moveTo>
                  <a:lnTo>
                    <a:pt x="1" y="122"/>
                  </a:lnTo>
                  <a:cubicBezTo>
                    <a:pt x="60" y="122"/>
                    <a:pt x="113" y="141"/>
                    <a:pt x="148" y="191"/>
                  </a:cubicBezTo>
                  <a:lnTo>
                    <a:pt x="148" y="191"/>
                  </a:lnTo>
                  <a:lnTo>
                    <a:pt x="22" y="0"/>
                  </a:lnTo>
                  <a:close/>
                  <a:moveTo>
                    <a:pt x="148" y="191"/>
                  </a:moveTo>
                  <a:lnTo>
                    <a:pt x="153" y="199"/>
                  </a:lnTo>
                  <a:cubicBezTo>
                    <a:pt x="152" y="196"/>
                    <a:pt x="150" y="193"/>
                    <a:pt x="148" y="1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1630513" y="-53127"/>
              <a:ext cx="6008" cy="1921"/>
            </a:xfrm>
            <a:custGeom>
              <a:avLst/>
              <a:gdLst/>
              <a:ahLst/>
              <a:cxnLst/>
              <a:rect l="l" t="t" r="r" b="b"/>
              <a:pathLst>
                <a:path w="122" h="39" extrusionOk="0">
                  <a:moveTo>
                    <a:pt x="122" y="1"/>
                  </a:moveTo>
                  <a:cubicBezTo>
                    <a:pt x="82" y="1"/>
                    <a:pt x="41" y="8"/>
                    <a:pt x="1" y="22"/>
                  </a:cubicBezTo>
                  <a:cubicBezTo>
                    <a:pt x="25" y="32"/>
                    <a:pt x="50" y="38"/>
                    <a:pt x="75" y="38"/>
                  </a:cubicBezTo>
                  <a:cubicBezTo>
                    <a:pt x="89" y="38"/>
                    <a:pt x="102" y="36"/>
                    <a:pt x="116" y="31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445628" y="-103214"/>
              <a:ext cx="9555" cy="3300"/>
            </a:xfrm>
            <a:custGeom>
              <a:avLst/>
              <a:gdLst/>
              <a:ahLst/>
              <a:cxnLst/>
              <a:rect l="l" t="t" r="r" b="b"/>
              <a:pathLst>
                <a:path w="194" h="67" extrusionOk="0">
                  <a:moveTo>
                    <a:pt x="21" y="1"/>
                  </a:moveTo>
                  <a:cubicBezTo>
                    <a:pt x="14" y="1"/>
                    <a:pt x="8" y="1"/>
                    <a:pt x="1" y="2"/>
                  </a:cubicBezTo>
                  <a:cubicBezTo>
                    <a:pt x="33" y="36"/>
                    <a:pt x="100" y="66"/>
                    <a:pt x="152" y="66"/>
                  </a:cubicBezTo>
                  <a:cubicBezTo>
                    <a:pt x="168" y="66"/>
                    <a:pt x="182" y="64"/>
                    <a:pt x="193" y="57"/>
                  </a:cubicBezTo>
                  <a:cubicBezTo>
                    <a:pt x="160" y="38"/>
                    <a:pt x="97" y="1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443904" y="-99372"/>
              <a:ext cx="5024" cy="3201"/>
            </a:xfrm>
            <a:custGeom>
              <a:avLst/>
              <a:gdLst/>
              <a:ahLst/>
              <a:cxnLst/>
              <a:rect l="l" t="t" r="r" b="b"/>
              <a:pathLst>
                <a:path w="102" h="65" extrusionOk="0">
                  <a:moveTo>
                    <a:pt x="1" y="1"/>
                  </a:moveTo>
                  <a:lnTo>
                    <a:pt x="80" y="64"/>
                  </a:lnTo>
                  <a:lnTo>
                    <a:pt x="101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135895" y="-165072"/>
              <a:ext cx="306384" cy="80721"/>
            </a:xfrm>
            <a:custGeom>
              <a:avLst/>
              <a:gdLst/>
              <a:ahLst/>
              <a:cxnLst/>
              <a:rect l="l" t="t" r="r" b="b"/>
              <a:pathLst>
                <a:path w="6221" h="1639" extrusionOk="0">
                  <a:moveTo>
                    <a:pt x="492" y="1"/>
                  </a:moveTo>
                  <a:lnTo>
                    <a:pt x="492" y="1"/>
                  </a:lnTo>
                  <a:cubicBezTo>
                    <a:pt x="448" y="25"/>
                    <a:pt x="399" y="34"/>
                    <a:pt x="350" y="34"/>
                  </a:cubicBezTo>
                  <a:cubicBezTo>
                    <a:pt x="252" y="34"/>
                    <a:pt x="153" y="1"/>
                    <a:pt x="89" y="1"/>
                  </a:cubicBezTo>
                  <a:cubicBezTo>
                    <a:pt x="30" y="1"/>
                    <a:pt x="0" y="28"/>
                    <a:pt x="27" y="134"/>
                  </a:cubicBezTo>
                  <a:cubicBezTo>
                    <a:pt x="880" y="284"/>
                    <a:pt x="1982" y="756"/>
                    <a:pt x="3000" y="803"/>
                  </a:cubicBezTo>
                  <a:lnTo>
                    <a:pt x="2819" y="858"/>
                  </a:lnTo>
                  <a:cubicBezTo>
                    <a:pt x="2852" y="855"/>
                    <a:pt x="2884" y="853"/>
                    <a:pt x="2913" y="853"/>
                  </a:cubicBezTo>
                  <a:cubicBezTo>
                    <a:pt x="3263" y="853"/>
                    <a:pt x="3402" y="1080"/>
                    <a:pt x="3651" y="1080"/>
                  </a:cubicBezTo>
                  <a:cubicBezTo>
                    <a:pt x="3734" y="1080"/>
                    <a:pt x="3830" y="1055"/>
                    <a:pt x="3951" y="986"/>
                  </a:cubicBezTo>
                  <a:lnTo>
                    <a:pt x="3951" y="986"/>
                  </a:lnTo>
                  <a:lnTo>
                    <a:pt x="3841" y="1180"/>
                  </a:lnTo>
                  <a:cubicBezTo>
                    <a:pt x="3881" y="1203"/>
                    <a:pt x="3923" y="1212"/>
                    <a:pt x="3968" y="1212"/>
                  </a:cubicBezTo>
                  <a:cubicBezTo>
                    <a:pt x="4079" y="1212"/>
                    <a:pt x="4201" y="1161"/>
                    <a:pt x="4313" y="1161"/>
                  </a:cubicBezTo>
                  <a:cubicBezTo>
                    <a:pt x="4397" y="1161"/>
                    <a:pt x="4476" y="1189"/>
                    <a:pt x="4539" y="1290"/>
                  </a:cubicBezTo>
                  <a:lnTo>
                    <a:pt x="4537" y="1196"/>
                  </a:lnTo>
                  <a:lnTo>
                    <a:pt x="4537" y="1196"/>
                  </a:lnTo>
                  <a:cubicBezTo>
                    <a:pt x="4601" y="1215"/>
                    <a:pt x="4614" y="1260"/>
                    <a:pt x="4678" y="1279"/>
                  </a:cubicBezTo>
                  <a:lnTo>
                    <a:pt x="4664" y="1234"/>
                  </a:lnTo>
                  <a:cubicBezTo>
                    <a:pt x="4713" y="1224"/>
                    <a:pt x="4756" y="1220"/>
                    <a:pt x="4795" y="1220"/>
                  </a:cubicBezTo>
                  <a:cubicBezTo>
                    <a:pt x="4908" y="1220"/>
                    <a:pt x="4990" y="1260"/>
                    <a:pt x="5100" y="1339"/>
                  </a:cubicBezTo>
                  <a:cubicBezTo>
                    <a:pt x="5098" y="1364"/>
                    <a:pt x="5086" y="1373"/>
                    <a:pt x="5070" y="1373"/>
                  </a:cubicBezTo>
                  <a:cubicBezTo>
                    <a:pt x="5042" y="1373"/>
                    <a:pt x="5001" y="1350"/>
                    <a:pt x="4966" y="1350"/>
                  </a:cubicBezTo>
                  <a:cubicBezTo>
                    <a:pt x="4965" y="1350"/>
                    <a:pt x="4963" y="1350"/>
                    <a:pt x="4961" y="1350"/>
                  </a:cubicBezTo>
                  <a:cubicBezTo>
                    <a:pt x="4979" y="1378"/>
                    <a:pt x="5007" y="1387"/>
                    <a:pt x="5042" y="1387"/>
                  </a:cubicBezTo>
                  <a:cubicBezTo>
                    <a:pt x="5101" y="1387"/>
                    <a:pt x="5178" y="1362"/>
                    <a:pt x="5251" y="1362"/>
                  </a:cubicBezTo>
                  <a:cubicBezTo>
                    <a:pt x="5272" y="1362"/>
                    <a:pt x="5292" y="1364"/>
                    <a:pt x="5312" y="1369"/>
                  </a:cubicBezTo>
                  <a:cubicBezTo>
                    <a:pt x="5397" y="1458"/>
                    <a:pt x="5285" y="1468"/>
                    <a:pt x="5264" y="1493"/>
                  </a:cubicBezTo>
                  <a:cubicBezTo>
                    <a:pt x="5547" y="1502"/>
                    <a:pt x="5689" y="1638"/>
                    <a:pt x="5868" y="1638"/>
                  </a:cubicBezTo>
                  <a:cubicBezTo>
                    <a:pt x="5948" y="1638"/>
                    <a:pt x="6035" y="1612"/>
                    <a:pt x="6145" y="1535"/>
                  </a:cubicBezTo>
                  <a:cubicBezTo>
                    <a:pt x="6183" y="1488"/>
                    <a:pt x="6087" y="1409"/>
                    <a:pt x="6196" y="1409"/>
                  </a:cubicBezTo>
                  <a:cubicBezTo>
                    <a:pt x="6203" y="1409"/>
                    <a:pt x="6211" y="1409"/>
                    <a:pt x="6220" y="1410"/>
                  </a:cubicBezTo>
                  <a:cubicBezTo>
                    <a:pt x="6104" y="1321"/>
                    <a:pt x="5984" y="1297"/>
                    <a:pt x="5860" y="1297"/>
                  </a:cubicBezTo>
                  <a:cubicBezTo>
                    <a:pt x="5744" y="1297"/>
                    <a:pt x="5624" y="1319"/>
                    <a:pt x="5501" y="1329"/>
                  </a:cubicBezTo>
                  <a:lnTo>
                    <a:pt x="5565" y="1348"/>
                  </a:lnTo>
                  <a:cubicBezTo>
                    <a:pt x="5495" y="1417"/>
                    <a:pt x="5453" y="1442"/>
                    <a:pt x="5424" y="1442"/>
                  </a:cubicBezTo>
                  <a:cubicBezTo>
                    <a:pt x="5351" y="1442"/>
                    <a:pt x="5356" y="1285"/>
                    <a:pt x="5176" y="1285"/>
                  </a:cubicBezTo>
                  <a:cubicBezTo>
                    <a:pt x="5158" y="1285"/>
                    <a:pt x="5138" y="1287"/>
                    <a:pt x="5115" y="1290"/>
                  </a:cubicBezTo>
                  <a:cubicBezTo>
                    <a:pt x="5225" y="1186"/>
                    <a:pt x="5353" y="1225"/>
                    <a:pt x="5422" y="1171"/>
                  </a:cubicBezTo>
                  <a:cubicBezTo>
                    <a:pt x="5314" y="1042"/>
                    <a:pt x="5208" y="1021"/>
                    <a:pt x="5112" y="1021"/>
                  </a:cubicBezTo>
                  <a:cubicBezTo>
                    <a:pt x="5064" y="1021"/>
                    <a:pt x="5018" y="1026"/>
                    <a:pt x="4974" y="1026"/>
                  </a:cubicBezTo>
                  <a:cubicBezTo>
                    <a:pt x="4882" y="1026"/>
                    <a:pt x="4803" y="1002"/>
                    <a:pt x="4743" y="851"/>
                  </a:cubicBezTo>
                  <a:lnTo>
                    <a:pt x="4770" y="849"/>
                  </a:lnTo>
                  <a:cubicBezTo>
                    <a:pt x="4754" y="833"/>
                    <a:pt x="4729" y="827"/>
                    <a:pt x="4700" y="827"/>
                  </a:cubicBezTo>
                  <a:cubicBezTo>
                    <a:pt x="4652" y="827"/>
                    <a:pt x="4592" y="841"/>
                    <a:pt x="4539" y="845"/>
                  </a:cubicBezTo>
                  <a:cubicBezTo>
                    <a:pt x="4552" y="891"/>
                    <a:pt x="4624" y="932"/>
                    <a:pt x="4666" y="976"/>
                  </a:cubicBezTo>
                  <a:cubicBezTo>
                    <a:pt x="4583" y="982"/>
                    <a:pt x="4506" y="1105"/>
                    <a:pt x="4466" y="1155"/>
                  </a:cubicBezTo>
                  <a:cubicBezTo>
                    <a:pt x="4449" y="1105"/>
                    <a:pt x="4429" y="1090"/>
                    <a:pt x="4406" y="1090"/>
                  </a:cubicBezTo>
                  <a:cubicBezTo>
                    <a:pt x="4375" y="1090"/>
                    <a:pt x="4338" y="1117"/>
                    <a:pt x="4293" y="1117"/>
                  </a:cubicBezTo>
                  <a:cubicBezTo>
                    <a:pt x="4268" y="1117"/>
                    <a:pt x="4241" y="1108"/>
                    <a:pt x="4211" y="1082"/>
                  </a:cubicBezTo>
                  <a:cubicBezTo>
                    <a:pt x="4196" y="943"/>
                    <a:pt x="4358" y="999"/>
                    <a:pt x="4427" y="947"/>
                  </a:cubicBezTo>
                  <a:lnTo>
                    <a:pt x="4427" y="947"/>
                  </a:lnTo>
                  <a:lnTo>
                    <a:pt x="4238" y="988"/>
                  </a:lnTo>
                  <a:cubicBezTo>
                    <a:pt x="4084" y="953"/>
                    <a:pt x="4124" y="808"/>
                    <a:pt x="4065" y="722"/>
                  </a:cubicBezTo>
                  <a:lnTo>
                    <a:pt x="4065" y="722"/>
                  </a:lnTo>
                  <a:cubicBezTo>
                    <a:pt x="3912" y="779"/>
                    <a:pt x="4124" y="810"/>
                    <a:pt x="3984" y="912"/>
                  </a:cubicBezTo>
                  <a:cubicBezTo>
                    <a:pt x="3869" y="728"/>
                    <a:pt x="3244" y="586"/>
                    <a:pt x="2865" y="586"/>
                  </a:cubicBezTo>
                  <a:cubicBezTo>
                    <a:pt x="2852" y="586"/>
                    <a:pt x="2840" y="586"/>
                    <a:pt x="2828" y="587"/>
                  </a:cubicBezTo>
                  <a:lnTo>
                    <a:pt x="2828" y="587"/>
                  </a:lnTo>
                  <a:cubicBezTo>
                    <a:pt x="2881" y="572"/>
                    <a:pt x="2883" y="514"/>
                    <a:pt x="2937" y="514"/>
                  </a:cubicBezTo>
                  <a:cubicBezTo>
                    <a:pt x="2952" y="514"/>
                    <a:pt x="2970" y="518"/>
                    <a:pt x="2995" y="529"/>
                  </a:cubicBezTo>
                  <a:cubicBezTo>
                    <a:pt x="2979" y="514"/>
                    <a:pt x="2945" y="506"/>
                    <a:pt x="2907" y="506"/>
                  </a:cubicBezTo>
                  <a:cubicBezTo>
                    <a:pt x="2835" y="506"/>
                    <a:pt x="2746" y="533"/>
                    <a:pt x="2729" y="592"/>
                  </a:cubicBezTo>
                  <a:cubicBezTo>
                    <a:pt x="2714" y="593"/>
                    <a:pt x="2700" y="594"/>
                    <a:pt x="2685" y="594"/>
                  </a:cubicBezTo>
                  <a:cubicBezTo>
                    <a:pt x="2445" y="594"/>
                    <a:pt x="2189" y="463"/>
                    <a:pt x="2007" y="326"/>
                  </a:cubicBezTo>
                  <a:lnTo>
                    <a:pt x="2007" y="326"/>
                  </a:lnTo>
                  <a:lnTo>
                    <a:pt x="2044" y="436"/>
                  </a:lnTo>
                  <a:cubicBezTo>
                    <a:pt x="2015" y="449"/>
                    <a:pt x="1987" y="455"/>
                    <a:pt x="1958" y="455"/>
                  </a:cubicBezTo>
                  <a:cubicBezTo>
                    <a:pt x="1767" y="455"/>
                    <a:pt x="1574" y="195"/>
                    <a:pt x="1275" y="195"/>
                  </a:cubicBezTo>
                  <a:lnTo>
                    <a:pt x="1281" y="199"/>
                  </a:lnTo>
                  <a:cubicBezTo>
                    <a:pt x="1278" y="199"/>
                    <a:pt x="1276" y="199"/>
                    <a:pt x="1274" y="199"/>
                  </a:cubicBezTo>
                  <a:cubicBezTo>
                    <a:pt x="1189" y="199"/>
                    <a:pt x="1081" y="314"/>
                    <a:pt x="954" y="314"/>
                  </a:cubicBezTo>
                  <a:cubicBezTo>
                    <a:pt x="921" y="314"/>
                    <a:pt x="886" y="306"/>
                    <a:pt x="851" y="286"/>
                  </a:cubicBezTo>
                  <a:cubicBezTo>
                    <a:pt x="932" y="193"/>
                    <a:pt x="1030" y="232"/>
                    <a:pt x="1049" y="120"/>
                  </a:cubicBezTo>
                  <a:lnTo>
                    <a:pt x="1049" y="120"/>
                  </a:lnTo>
                  <a:lnTo>
                    <a:pt x="727" y="184"/>
                  </a:lnTo>
                  <a:cubicBezTo>
                    <a:pt x="698" y="97"/>
                    <a:pt x="355" y="95"/>
                    <a:pt x="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1121859" y="-169948"/>
              <a:ext cx="14381" cy="9801"/>
            </a:xfrm>
            <a:custGeom>
              <a:avLst/>
              <a:gdLst/>
              <a:ahLst/>
              <a:cxnLst/>
              <a:rect l="l" t="t" r="r" b="b"/>
              <a:pathLst>
                <a:path w="292" h="199" extrusionOk="0">
                  <a:moveTo>
                    <a:pt x="224" y="0"/>
                  </a:moveTo>
                  <a:cubicBezTo>
                    <a:pt x="122" y="0"/>
                    <a:pt x="1" y="91"/>
                    <a:pt x="4" y="161"/>
                  </a:cubicBezTo>
                  <a:cubicBezTo>
                    <a:pt x="7" y="161"/>
                    <a:pt x="10" y="161"/>
                    <a:pt x="12" y="161"/>
                  </a:cubicBezTo>
                  <a:cubicBezTo>
                    <a:pt x="69" y="161"/>
                    <a:pt x="126" y="198"/>
                    <a:pt x="166" y="198"/>
                  </a:cubicBezTo>
                  <a:cubicBezTo>
                    <a:pt x="183" y="198"/>
                    <a:pt x="197" y="192"/>
                    <a:pt x="206" y="173"/>
                  </a:cubicBezTo>
                  <a:cubicBezTo>
                    <a:pt x="199" y="151"/>
                    <a:pt x="209" y="111"/>
                    <a:pt x="163" y="111"/>
                  </a:cubicBezTo>
                  <a:cubicBezTo>
                    <a:pt x="161" y="111"/>
                    <a:pt x="159" y="111"/>
                    <a:pt x="156" y="111"/>
                  </a:cubicBezTo>
                  <a:lnTo>
                    <a:pt x="291" y="17"/>
                  </a:lnTo>
                  <a:cubicBezTo>
                    <a:pt x="271" y="5"/>
                    <a:pt x="248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011982" y="-190633"/>
              <a:ext cx="7929" cy="3251"/>
            </a:xfrm>
            <a:custGeom>
              <a:avLst/>
              <a:gdLst/>
              <a:ahLst/>
              <a:cxnLst/>
              <a:rect l="l" t="t" r="r" b="b"/>
              <a:pathLst>
                <a:path w="161" h="66" extrusionOk="0">
                  <a:moveTo>
                    <a:pt x="0" y="1"/>
                  </a:moveTo>
                  <a:lnTo>
                    <a:pt x="79" y="63"/>
                  </a:lnTo>
                  <a:cubicBezTo>
                    <a:pt x="89" y="64"/>
                    <a:pt x="97" y="65"/>
                    <a:pt x="105" y="65"/>
                  </a:cubicBezTo>
                  <a:cubicBezTo>
                    <a:pt x="132" y="65"/>
                    <a:pt x="148" y="56"/>
                    <a:pt x="160" y="45"/>
                  </a:cubicBezTo>
                  <a:cubicBezTo>
                    <a:pt x="104" y="30"/>
                    <a:pt x="50" y="1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449322" y="703600"/>
              <a:ext cx="5959" cy="7732"/>
            </a:xfrm>
            <a:custGeom>
              <a:avLst/>
              <a:gdLst/>
              <a:ahLst/>
              <a:cxnLst/>
              <a:rect l="l" t="t" r="r" b="b"/>
              <a:pathLst>
                <a:path w="121" h="157" extrusionOk="0">
                  <a:moveTo>
                    <a:pt x="1" y="0"/>
                  </a:moveTo>
                  <a:lnTo>
                    <a:pt x="1" y="0"/>
                  </a:lnTo>
                  <a:cubicBezTo>
                    <a:pt x="16" y="50"/>
                    <a:pt x="26" y="100"/>
                    <a:pt x="32" y="156"/>
                  </a:cubicBezTo>
                  <a:cubicBezTo>
                    <a:pt x="61" y="133"/>
                    <a:pt x="95" y="112"/>
                    <a:pt x="120" y="83"/>
                  </a:cubicBezTo>
                  <a:cubicBezTo>
                    <a:pt x="82" y="54"/>
                    <a:pt x="41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1449125" y="674148"/>
              <a:ext cx="31618" cy="34820"/>
            </a:xfrm>
            <a:custGeom>
              <a:avLst/>
              <a:gdLst/>
              <a:ahLst/>
              <a:cxnLst/>
              <a:rect l="l" t="t" r="r" b="b"/>
              <a:pathLst>
                <a:path w="642" h="707" extrusionOk="0">
                  <a:moveTo>
                    <a:pt x="539" y="0"/>
                  </a:moveTo>
                  <a:cubicBezTo>
                    <a:pt x="358" y="112"/>
                    <a:pt x="281" y="106"/>
                    <a:pt x="227" y="133"/>
                  </a:cubicBezTo>
                  <a:cubicBezTo>
                    <a:pt x="169" y="153"/>
                    <a:pt x="144" y="214"/>
                    <a:pt x="1" y="340"/>
                  </a:cubicBezTo>
                  <a:cubicBezTo>
                    <a:pt x="36" y="384"/>
                    <a:pt x="80" y="459"/>
                    <a:pt x="130" y="538"/>
                  </a:cubicBezTo>
                  <a:cubicBezTo>
                    <a:pt x="178" y="614"/>
                    <a:pt x="232" y="694"/>
                    <a:pt x="313" y="706"/>
                  </a:cubicBezTo>
                  <a:cubicBezTo>
                    <a:pt x="327" y="608"/>
                    <a:pt x="196" y="465"/>
                    <a:pt x="244" y="355"/>
                  </a:cubicBezTo>
                  <a:lnTo>
                    <a:pt x="244" y="355"/>
                  </a:lnTo>
                  <a:cubicBezTo>
                    <a:pt x="367" y="413"/>
                    <a:pt x="338" y="548"/>
                    <a:pt x="468" y="660"/>
                  </a:cubicBezTo>
                  <a:cubicBezTo>
                    <a:pt x="556" y="556"/>
                    <a:pt x="533" y="507"/>
                    <a:pt x="502" y="465"/>
                  </a:cubicBezTo>
                  <a:cubicBezTo>
                    <a:pt x="473" y="419"/>
                    <a:pt x="437" y="378"/>
                    <a:pt x="454" y="251"/>
                  </a:cubicBezTo>
                  <a:lnTo>
                    <a:pt x="454" y="251"/>
                  </a:lnTo>
                  <a:lnTo>
                    <a:pt x="641" y="259"/>
                  </a:lnTo>
                  <a:cubicBezTo>
                    <a:pt x="614" y="166"/>
                    <a:pt x="581" y="79"/>
                    <a:pt x="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458433" y="673606"/>
              <a:ext cx="9949" cy="2463"/>
            </a:xfrm>
            <a:custGeom>
              <a:avLst/>
              <a:gdLst/>
              <a:ahLst/>
              <a:cxnLst/>
              <a:rect l="l" t="t" r="r" b="b"/>
              <a:pathLst>
                <a:path w="202" h="50" extrusionOk="0">
                  <a:moveTo>
                    <a:pt x="51" y="1"/>
                  </a:moveTo>
                  <a:cubicBezTo>
                    <a:pt x="25" y="1"/>
                    <a:pt x="6" y="12"/>
                    <a:pt x="1" y="46"/>
                  </a:cubicBezTo>
                  <a:cubicBezTo>
                    <a:pt x="40" y="47"/>
                    <a:pt x="78" y="50"/>
                    <a:pt x="114" y="50"/>
                  </a:cubicBezTo>
                  <a:cubicBezTo>
                    <a:pt x="146" y="50"/>
                    <a:pt x="176" y="48"/>
                    <a:pt x="201" y="40"/>
                  </a:cubicBezTo>
                  <a:cubicBezTo>
                    <a:pt x="157" y="33"/>
                    <a:pt x="94" y="1"/>
                    <a:pt x="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447253" y="665332"/>
              <a:ext cx="15120" cy="5270"/>
            </a:xfrm>
            <a:custGeom>
              <a:avLst/>
              <a:gdLst/>
              <a:ahLst/>
              <a:cxnLst/>
              <a:rect l="l" t="t" r="r" b="b"/>
              <a:pathLst>
                <a:path w="307" h="107" extrusionOk="0">
                  <a:moveTo>
                    <a:pt x="0" y="0"/>
                  </a:moveTo>
                  <a:lnTo>
                    <a:pt x="0" y="0"/>
                  </a:lnTo>
                  <a:cubicBezTo>
                    <a:pt x="52" y="31"/>
                    <a:pt x="99" y="68"/>
                    <a:pt x="147" y="106"/>
                  </a:cubicBezTo>
                  <a:cubicBezTo>
                    <a:pt x="130" y="47"/>
                    <a:pt x="162" y="33"/>
                    <a:pt x="201" y="33"/>
                  </a:cubicBezTo>
                  <a:cubicBezTo>
                    <a:pt x="235" y="33"/>
                    <a:pt x="276" y="43"/>
                    <a:pt x="296" y="43"/>
                  </a:cubicBezTo>
                  <a:cubicBezTo>
                    <a:pt x="301" y="43"/>
                    <a:pt x="305" y="43"/>
                    <a:pt x="307" y="41"/>
                  </a:cubicBezTo>
                  <a:cubicBezTo>
                    <a:pt x="203" y="19"/>
                    <a:pt x="103" y="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437994" y="645386"/>
              <a:ext cx="3595" cy="1674"/>
            </a:xfrm>
            <a:custGeom>
              <a:avLst/>
              <a:gdLst/>
              <a:ahLst/>
              <a:cxnLst/>
              <a:rect l="l" t="t" r="r" b="b"/>
              <a:pathLst>
                <a:path w="73" h="34" extrusionOk="0">
                  <a:moveTo>
                    <a:pt x="13" y="0"/>
                  </a:moveTo>
                  <a:lnTo>
                    <a:pt x="13" y="0"/>
                  </a:lnTo>
                  <a:cubicBezTo>
                    <a:pt x="0" y="30"/>
                    <a:pt x="16" y="34"/>
                    <a:pt x="41" y="34"/>
                  </a:cubicBezTo>
                  <a:cubicBezTo>
                    <a:pt x="51" y="34"/>
                    <a:pt x="62" y="33"/>
                    <a:pt x="73" y="33"/>
                  </a:cubicBezTo>
                  <a:cubicBezTo>
                    <a:pt x="53" y="19"/>
                    <a:pt x="34" y="1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429671" y="637161"/>
              <a:ext cx="29501" cy="16893"/>
            </a:xfrm>
            <a:custGeom>
              <a:avLst/>
              <a:gdLst/>
              <a:ahLst/>
              <a:cxnLst/>
              <a:rect l="l" t="t" r="r" b="b"/>
              <a:pathLst>
                <a:path w="599" h="343" extrusionOk="0">
                  <a:moveTo>
                    <a:pt x="268" y="0"/>
                  </a:moveTo>
                  <a:cubicBezTo>
                    <a:pt x="187" y="0"/>
                    <a:pt x="112" y="11"/>
                    <a:pt x="60" y="11"/>
                  </a:cubicBezTo>
                  <a:cubicBezTo>
                    <a:pt x="50" y="11"/>
                    <a:pt x="40" y="10"/>
                    <a:pt x="32" y="9"/>
                  </a:cubicBezTo>
                  <a:lnTo>
                    <a:pt x="32" y="9"/>
                  </a:lnTo>
                  <a:cubicBezTo>
                    <a:pt x="1" y="107"/>
                    <a:pt x="93" y="127"/>
                    <a:pt x="182" y="167"/>
                  </a:cubicBezTo>
                  <a:cubicBezTo>
                    <a:pt x="184" y="161"/>
                    <a:pt x="186" y="158"/>
                    <a:pt x="190" y="150"/>
                  </a:cubicBezTo>
                  <a:cubicBezTo>
                    <a:pt x="193" y="88"/>
                    <a:pt x="261" y="42"/>
                    <a:pt x="326" y="42"/>
                  </a:cubicBezTo>
                  <a:cubicBezTo>
                    <a:pt x="373" y="42"/>
                    <a:pt x="418" y="65"/>
                    <a:pt x="438" y="123"/>
                  </a:cubicBezTo>
                  <a:cubicBezTo>
                    <a:pt x="562" y="217"/>
                    <a:pt x="394" y="298"/>
                    <a:pt x="562" y="343"/>
                  </a:cubicBezTo>
                  <a:cubicBezTo>
                    <a:pt x="581" y="269"/>
                    <a:pt x="587" y="198"/>
                    <a:pt x="598" y="121"/>
                  </a:cubicBezTo>
                  <a:cubicBezTo>
                    <a:pt x="510" y="21"/>
                    <a:pt x="383" y="0"/>
                    <a:pt x="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441540" y="646962"/>
              <a:ext cx="3004" cy="2660"/>
            </a:xfrm>
            <a:custGeom>
              <a:avLst/>
              <a:gdLst/>
              <a:ahLst/>
              <a:cxnLst/>
              <a:rect l="l" t="t" r="r" b="b"/>
              <a:pathLst>
                <a:path w="61" h="54" extrusionOk="0">
                  <a:moveTo>
                    <a:pt x="1" y="1"/>
                  </a:moveTo>
                  <a:cubicBezTo>
                    <a:pt x="20" y="14"/>
                    <a:pt x="39" y="32"/>
                    <a:pt x="55" y="53"/>
                  </a:cubicBezTo>
                  <a:cubicBezTo>
                    <a:pt x="61" y="9"/>
                    <a:pt x="32" y="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448485" y="658487"/>
              <a:ext cx="6501" cy="2413"/>
            </a:xfrm>
            <a:custGeom>
              <a:avLst/>
              <a:gdLst/>
              <a:ahLst/>
              <a:cxnLst/>
              <a:rect l="l" t="t" r="r" b="b"/>
              <a:pathLst>
                <a:path w="132" h="49" extrusionOk="0">
                  <a:moveTo>
                    <a:pt x="132" y="0"/>
                  </a:moveTo>
                  <a:lnTo>
                    <a:pt x="0" y="6"/>
                  </a:lnTo>
                  <a:lnTo>
                    <a:pt x="68" y="4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413517" y="603425"/>
              <a:ext cx="19848" cy="26497"/>
            </a:xfrm>
            <a:custGeom>
              <a:avLst/>
              <a:gdLst/>
              <a:ahLst/>
              <a:cxnLst/>
              <a:rect l="l" t="t" r="r" b="b"/>
              <a:pathLst>
                <a:path w="403" h="538" extrusionOk="0">
                  <a:moveTo>
                    <a:pt x="159" y="0"/>
                  </a:moveTo>
                  <a:cubicBezTo>
                    <a:pt x="40" y="25"/>
                    <a:pt x="1" y="228"/>
                    <a:pt x="3" y="380"/>
                  </a:cubicBezTo>
                  <a:cubicBezTo>
                    <a:pt x="36" y="353"/>
                    <a:pt x="65" y="342"/>
                    <a:pt x="90" y="342"/>
                  </a:cubicBezTo>
                  <a:cubicBezTo>
                    <a:pt x="198" y="342"/>
                    <a:pt x="250" y="538"/>
                    <a:pt x="349" y="538"/>
                  </a:cubicBezTo>
                  <a:cubicBezTo>
                    <a:pt x="365" y="538"/>
                    <a:pt x="383" y="533"/>
                    <a:pt x="402" y="521"/>
                  </a:cubicBezTo>
                  <a:cubicBezTo>
                    <a:pt x="259" y="391"/>
                    <a:pt x="263" y="160"/>
                    <a:pt x="389" y="89"/>
                  </a:cubicBezTo>
                  <a:cubicBezTo>
                    <a:pt x="311" y="56"/>
                    <a:pt x="234" y="27"/>
                    <a:pt x="1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411843" y="585449"/>
              <a:ext cx="3349" cy="493"/>
            </a:xfrm>
            <a:custGeom>
              <a:avLst/>
              <a:gdLst/>
              <a:ahLst/>
              <a:cxnLst/>
              <a:rect l="l" t="t" r="r" b="b"/>
              <a:pathLst>
                <a:path w="68" h="10" extrusionOk="0">
                  <a:moveTo>
                    <a:pt x="0" y="4"/>
                  </a:moveTo>
                  <a:lnTo>
                    <a:pt x="0" y="4"/>
                  </a:lnTo>
                  <a:cubicBezTo>
                    <a:pt x="5" y="6"/>
                    <a:pt x="10" y="7"/>
                    <a:pt x="15" y="7"/>
                  </a:cubicBezTo>
                  <a:lnTo>
                    <a:pt x="15" y="7"/>
                  </a:lnTo>
                  <a:cubicBezTo>
                    <a:pt x="10" y="7"/>
                    <a:pt x="5" y="6"/>
                    <a:pt x="0" y="4"/>
                  </a:cubicBezTo>
                  <a:close/>
                  <a:moveTo>
                    <a:pt x="68" y="1"/>
                  </a:moveTo>
                  <a:lnTo>
                    <a:pt x="68" y="1"/>
                  </a:lnTo>
                  <a:cubicBezTo>
                    <a:pt x="54" y="5"/>
                    <a:pt x="40" y="8"/>
                    <a:pt x="26" y="8"/>
                  </a:cubicBezTo>
                  <a:cubicBezTo>
                    <a:pt x="23" y="8"/>
                    <a:pt x="19" y="8"/>
                    <a:pt x="15" y="7"/>
                  </a:cubicBezTo>
                  <a:lnTo>
                    <a:pt x="15" y="7"/>
                  </a:lnTo>
                  <a:cubicBezTo>
                    <a:pt x="23" y="8"/>
                    <a:pt x="30" y="9"/>
                    <a:pt x="36" y="9"/>
                  </a:cubicBezTo>
                  <a:cubicBezTo>
                    <a:pt x="49" y="9"/>
                    <a:pt x="60" y="7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356092" y="561070"/>
              <a:ext cx="56638" cy="44965"/>
            </a:xfrm>
            <a:custGeom>
              <a:avLst/>
              <a:gdLst/>
              <a:ahLst/>
              <a:cxnLst/>
              <a:rect l="l" t="t" r="r" b="b"/>
              <a:pathLst>
                <a:path w="1150" h="913" extrusionOk="0">
                  <a:moveTo>
                    <a:pt x="514" y="1"/>
                  </a:moveTo>
                  <a:cubicBezTo>
                    <a:pt x="308" y="1"/>
                    <a:pt x="199" y="287"/>
                    <a:pt x="1" y="297"/>
                  </a:cubicBezTo>
                  <a:cubicBezTo>
                    <a:pt x="189" y="307"/>
                    <a:pt x="380" y="316"/>
                    <a:pt x="571" y="326"/>
                  </a:cubicBezTo>
                  <a:cubicBezTo>
                    <a:pt x="507" y="363"/>
                    <a:pt x="481" y="422"/>
                    <a:pt x="406" y="422"/>
                  </a:cubicBezTo>
                  <a:cubicBezTo>
                    <a:pt x="391" y="422"/>
                    <a:pt x="374" y="420"/>
                    <a:pt x="355" y="415"/>
                  </a:cubicBezTo>
                  <a:lnTo>
                    <a:pt x="355" y="415"/>
                  </a:lnTo>
                  <a:cubicBezTo>
                    <a:pt x="538" y="550"/>
                    <a:pt x="643" y="430"/>
                    <a:pt x="795" y="548"/>
                  </a:cubicBezTo>
                  <a:cubicBezTo>
                    <a:pt x="778" y="602"/>
                    <a:pt x="751" y="620"/>
                    <a:pt x="720" y="620"/>
                  </a:cubicBezTo>
                  <a:cubicBezTo>
                    <a:pt x="658" y="620"/>
                    <a:pt x="580" y="547"/>
                    <a:pt x="532" y="547"/>
                  </a:cubicBezTo>
                  <a:cubicBezTo>
                    <a:pt x="507" y="547"/>
                    <a:pt x="491" y="566"/>
                    <a:pt x="488" y="623"/>
                  </a:cubicBezTo>
                  <a:cubicBezTo>
                    <a:pt x="567" y="662"/>
                    <a:pt x="670" y="715"/>
                    <a:pt x="790" y="715"/>
                  </a:cubicBezTo>
                  <a:cubicBezTo>
                    <a:pt x="848" y="715"/>
                    <a:pt x="910" y="703"/>
                    <a:pt x="976" y="669"/>
                  </a:cubicBezTo>
                  <a:cubicBezTo>
                    <a:pt x="1007" y="750"/>
                    <a:pt x="1036" y="831"/>
                    <a:pt x="1059" y="912"/>
                  </a:cubicBezTo>
                  <a:cubicBezTo>
                    <a:pt x="1090" y="831"/>
                    <a:pt x="1123" y="752"/>
                    <a:pt x="1150" y="669"/>
                  </a:cubicBezTo>
                  <a:cubicBezTo>
                    <a:pt x="1139" y="638"/>
                    <a:pt x="1115" y="630"/>
                    <a:pt x="1086" y="630"/>
                  </a:cubicBezTo>
                  <a:cubicBezTo>
                    <a:pt x="1050" y="630"/>
                    <a:pt x="1008" y="643"/>
                    <a:pt x="977" y="643"/>
                  </a:cubicBezTo>
                  <a:cubicBezTo>
                    <a:pt x="943" y="643"/>
                    <a:pt x="922" y="627"/>
                    <a:pt x="939" y="561"/>
                  </a:cubicBezTo>
                  <a:cubicBezTo>
                    <a:pt x="958" y="501"/>
                    <a:pt x="995" y="485"/>
                    <a:pt x="1036" y="485"/>
                  </a:cubicBezTo>
                  <a:cubicBezTo>
                    <a:pt x="1067" y="485"/>
                    <a:pt x="1099" y="494"/>
                    <a:pt x="1128" y="499"/>
                  </a:cubicBezTo>
                  <a:cubicBezTo>
                    <a:pt x="982" y="465"/>
                    <a:pt x="887" y="127"/>
                    <a:pt x="617" y="23"/>
                  </a:cubicBezTo>
                  <a:cubicBezTo>
                    <a:pt x="580" y="8"/>
                    <a:pt x="546" y="1"/>
                    <a:pt x="5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360179" y="558558"/>
              <a:ext cx="1921" cy="6255"/>
            </a:xfrm>
            <a:custGeom>
              <a:avLst/>
              <a:gdLst/>
              <a:ahLst/>
              <a:cxnLst/>
              <a:rect l="l" t="t" r="r" b="b"/>
              <a:pathLst>
                <a:path w="39" h="127" extrusionOk="0">
                  <a:moveTo>
                    <a:pt x="39" y="1"/>
                  </a:moveTo>
                  <a:lnTo>
                    <a:pt x="0" y="126"/>
                  </a:lnTo>
                  <a:lnTo>
                    <a:pt x="0" y="126"/>
                  </a:lnTo>
                  <a:lnTo>
                    <a:pt x="25" y="101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305364" y="536347"/>
              <a:ext cx="46295" cy="34426"/>
            </a:xfrm>
            <a:custGeom>
              <a:avLst/>
              <a:gdLst/>
              <a:ahLst/>
              <a:cxnLst/>
              <a:rect l="l" t="t" r="r" b="b"/>
              <a:pathLst>
                <a:path w="940" h="699" extrusionOk="0">
                  <a:moveTo>
                    <a:pt x="80" y="1"/>
                  </a:moveTo>
                  <a:lnTo>
                    <a:pt x="80" y="1"/>
                  </a:lnTo>
                  <a:cubicBezTo>
                    <a:pt x="109" y="39"/>
                    <a:pt x="88" y="105"/>
                    <a:pt x="171" y="124"/>
                  </a:cubicBezTo>
                  <a:lnTo>
                    <a:pt x="1" y="118"/>
                  </a:lnTo>
                  <a:lnTo>
                    <a:pt x="1" y="118"/>
                  </a:lnTo>
                  <a:cubicBezTo>
                    <a:pt x="63" y="342"/>
                    <a:pt x="159" y="444"/>
                    <a:pt x="489" y="581"/>
                  </a:cubicBezTo>
                  <a:lnTo>
                    <a:pt x="491" y="581"/>
                  </a:lnTo>
                  <a:lnTo>
                    <a:pt x="801" y="568"/>
                  </a:lnTo>
                  <a:cubicBezTo>
                    <a:pt x="817" y="599"/>
                    <a:pt x="807" y="651"/>
                    <a:pt x="803" y="699"/>
                  </a:cubicBezTo>
                  <a:cubicBezTo>
                    <a:pt x="820" y="645"/>
                    <a:pt x="930" y="595"/>
                    <a:pt x="940" y="546"/>
                  </a:cubicBezTo>
                  <a:cubicBezTo>
                    <a:pt x="936" y="435"/>
                    <a:pt x="871" y="406"/>
                    <a:pt x="788" y="406"/>
                  </a:cubicBezTo>
                  <a:cubicBezTo>
                    <a:pt x="701" y="406"/>
                    <a:pt x="595" y="437"/>
                    <a:pt x="515" y="437"/>
                  </a:cubicBezTo>
                  <a:cubicBezTo>
                    <a:pt x="499" y="437"/>
                    <a:pt x="485" y="435"/>
                    <a:pt x="471" y="433"/>
                  </a:cubicBezTo>
                  <a:cubicBezTo>
                    <a:pt x="180" y="174"/>
                    <a:pt x="541" y="336"/>
                    <a:pt x="502" y="86"/>
                  </a:cubicBezTo>
                  <a:lnTo>
                    <a:pt x="502" y="86"/>
                  </a:lnTo>
                  <a:cubicBezTo>
                    <a:pt x="595" y="138"/>
                    <a:pt x="575" y="188"/>
                    <a:pt x="699" y="265"/>
                  </a:cubicBezTo>
                  <a:cubicBezTo>
                    <a:pt x="627" y="18"/>
                    <a:pt x="396" y="2"/>
                    <a:pt x="220" y="2"/>
                  </a:cubicBezTo>
                  <a:cubicBezTo>
                    <a:pt x="194" y="2"/>
                    <a:pt x="169" y="3"/>
                    <a:pt x="146" y="3"/>
                  </a:cubicBezTo>
                  <a:cubicBezTo>
                    <a:pt x="121" y="3"/>
                    <a:pt x="99" y="2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344715" y="570920"/>
              <a:ext cx="5811" cy="4876"/>
            </a:xfrm>
            <a:custGeom>
              <a:avLst/>
              <a:gdLst/>
              <a:ahLst/>
              <a:cxnLst/>
              <a:rect l="l" t="t" r="r" b="b"/>
              <a:pathLst>
                <a:path w="118" h="99" extrusionOk="0">
                  <a:moveTo>
                    <a:pt x="4" y="1"/>
                  </a:moveTo>
                  <a:cubicBezTo>
                    <a:pt x="3" y="5"/>
                    <a:pt x="2" y="10"/>
                    <a:pt x="3" y="15"/>
                  </a:cubicBezTo>
                  <a:lnTo>
                    <a:pt x="3" y="15"/>
                  </a:lnTo>
                  <a:cubicBezTo>
                    <a:pt x="3" y="10"/>
                    <a:pt x="4" y="6"/>
                    <a:pt x="4" y="1"/>
                  </a:cubicBezTo>
                  <a:close/>
                  <a:moveTo>
                    <a:pt x="3" y="15"/>
                  </a:moveTo>
                  <a:cubicBezTo>
                    <a:pt x="1" y="62"/>
                    <a:pt x="10" y="99"/>
                    <a:pt x="70" y="99"/>
                  </a:cubicBezTo>
                  <a:cubicBezTo>
                    <a:pt x="84" y="99"/>
                    <a:pt x="99" y="97"/>
                    <a:pt x="118" y="93"/>
                  </a:cubicBezTo>
                  <a:cubicBezTo>
                    <a:pt x="37" y="67"/>
                    <a:pt x="6" y="41"/>
                    <a:pt x="3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305660" y="534820"/>
              <a:ext cx="3644" cy="1576"/>
            </a:xfrm>
            <a:custGeom>
              <a:avLst/>
              <a:gdLst/>
              <a:ahLst/>
              <a:cxnLst/>
              <a:rect l="l" t="t" r="r" b="b"/>
              <a:pathLst>
                <a:path w="74" h="32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20"/>
                    <a:pt x="35" y="30"/>
                    <a:pt x="74" y="32"/>
                  </a:cubicBezTo>
                  <a:cubicBezTo>
                    <a:pt x="62" y="16"/>
                    <a:pt x="41" y="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298715" y="544325"/>
              <a:ext cx="7782" cy="6599"/>
            </a:xfrm>
            <a:custGeom>
              <a:avLst/>
              <a:gdLst/>
              <a:ahLst/>
              <a:cxnLst/>
              <a:rect l="l" t="t" r="r" b="b"/>
              <a:pathLst>
                <a:path w="158" h="134" extrusionOk="0">
                  <a:moveTo>
                    <a:pt x="1" y="1"/>
                  </a:moveTo>
                  <a:lnTo>
                    <a:pt x="18" y="124"/>
                  </a:lnTo>
                  <a:cubicBezTo>
                    <a:pt x="33" y="125"/>
                    <a:pt x="66" y="133"/>
                    <a:pt x="96" y="133"/>
                  </a:cubicBezTo>
                  <a:cubicBezTo>
                    <a:pt x="123" y="133"/>
                    <a:pt x="147" y="127"/>
                    <a:pt x="157" y="1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988046" y="376727"/>
              <a:ext cx="311900" cy="166761"/>
            </a:xfrm>
            <a:custGeom>
              <a:avLst/>
              <a:gdLst/>
              <a:ahLst/>
              <a:cxnLst/>
              <a:rect l="l" t="t" r="r" b="b"/>
              <a:pathLst>
                <a:path w="6333" h="3386" extrusionOk="0">
                  <a:moveTo>
                    <a:pt x="224" y="1"/>
                  </a:moveTo>
                  <a:lnTo>
                    <a:pt x="224" y="3"/>
                  </a:lnTo>
                  <a:cubicBezTo>
                    <a:pt x="205" y="80"/>
                    <a:pt x="249" y="145"/>
                    <a:pt x="386" y="197"/>
                  </a:cubicBezTo>
                  <a:cubicBezTo>
                    <a:pt x="368" y="223"/>
                    <a:pt x="340" y="232"/>
                    <a:pt x="309" y="232"/>
                  </a:cubicBezTo>
                  <a:cubicBezTo>
                    <a:pt x="241" y="232"/>
                    <a:pt x="153" y="192"/>
                    <a:pt x="83" y="192"/>
                  </a:cubicBezTo>
                  <a:cubicBezTo>
                    <a:pt x="76" y="192"/>
                    <a:pt x="69" y="193"/>
                    <a:pt x="62" y="194"/>
                  </a:cubicBezTo>
                  <a:cubicBezTo>
                    <a:pt x="205" y="340"/>
                    <a:pt x="4" y="300"/>
                    <a:pt x="0" y="411"/>
                  </a:cubicBezTo>
                  <a:cubicBezTo>
                    <a:pt x="186" y="518"/>
                    <a:pt x="332" y="442"/>
                    <a:pt x="523" y="570"/>
                  </a:cubicBezTo>
                  <a:cubicBezTo>
                    <a:pt x="500" y="591"/>
                    <a:pt x="481" y="633"/>
                    <a:pt x="490" y="679"/>
                  </a:cubicBezTo>
                  <a:cubicBezTo>
                    <a:pt x="764" y="745"/>
                    <a:pt x="1223" y="868"/>
                    <a:pt x="1418" y="1073"/>
                  </a:cubicBezTo>
                  <a:cubicBezTo>
                    <a:pt x="1628" y="1225"/>
                    <a:pt x="1822" y="1268"/>
                    <a:pt x="2098" y="1354"/>
                  </a:cubicBezTo>
                  <a:cubicBezTo>
                    <a:pt x="2898" y="1829"/>
                    <a:pt x="3818" y="2168"/>
                    <a:pt x="4661" y="2717"/>
                  </a:cubicBezTo>
                  <a:lnTo>
                    <a:pt x="4890" y="2584"/>
                  </a:lnTo>
                  <a:lnTo>
                    <a:pt x="4890" y="2584"/>
                  </a:lnTo>
                  <a:cubicBezTo>
                    <a:pt x="4884" y="2706"/>
                    <a:pt x="5104" y="2692"/>
                    <a:pt x="5011" y="2808"/>
                  </a:cubicBezTo>
                  <a:cubicBezTo>
                    <a:pt x="4975" y="2758"/>
                    <a:pt x="4917" y="2756"/>
                    <a:pt x="4857" y="2727"/>
                  </a:cubicBezTo>
                  <a:lnTo>
                    <a:pt x="4857" y="2727"/>
                  </a:lnTo>
                  <a:cubicBezTo>
                    <a:pt x="4956" y="2999"/>
                    <a:pt x="5372" y="2970"/>
                    <a:pt x="5567" y="3149"/>
                  </a:cubicBezTo>
                  <a:cubicBezTo>
                    <a:pt x="5561" y="3101"/>
                    <a:pt x="5616" y="2912"/>
                    <a:pt x="5698" y="2912"/>
                  </a:cubicBezTo>
                  <a:cubicBezTo>
                    <a:pt x="5699" y="2912"/>
                    <a:pt x="5699" y="2912"/>
                    <a:pt x="5700" y="2912"/>
                  </a:cubicBezTo>
                  <a:cubicBezTo>
                    <a:pt x="5567" y="3126"/>
                    <a:pt x="5975" y="3045"/>
                    <a:pt x="5904" y="3334"/>
                  </a:cubicBezTo>
                  <a:cubicBezTo>
                    <a:pt x="5944" y="3372"/>
                    <a:pt x="5973" y="3386"/>
                    <a:pt x="5994" y="3386"/>
                  </a:cubicBezTo>
                  <a:cubicBezTo>
                    <a:pt x="6060" y="3386"/>
                    <a:pt x="6066" y="3262"/>
                    <a:pt x="6146" y="3262"/>
                  </a:cubicBezTo>
                  <a:cubicBezTo>
                    <a:pt x="6169" y="3262"/>
                    <a:pt x="6199" y="3273"/>
                    <a:pt x="6240" y="3302"/>
                  </a:cubicBezTo>
                  <a:cubicBezTo>
                    <a:pt x="6332" y="3182"/>
                    <a:pt x="6041" y="3122"/>
                    <a:pt x="6049" y="2999"/>
                  </a:cubicBezTo>
                  <a:cubicBezTo>
                    <a:pt x="6067" y="2989"/>
                    <a:pt x="6084" y="2985"/>
                    <a:pt x="6100" y="2985"/>
                  </a:cubicBezTo>
                  <a:cubicBezTo>
                    <a:pt x="6168" y="2985"/>
                    <a:pt x="6215" y="3058"/>
                    <a:pt x="6255" y="3058"/>
                  </a:cubicBezTo>
                  <a:cubicBezTo>
                    <a:pt x="6272" y="3058"/>
                    <a:pt x="6287" y="3045"/>
                    <a:pt x="6303" y="3009"/>
                  </a:cubicBezTo>
                  <a:cubicBezTo>
                    <a:pt x="5952" y="2752"/>
                    <a:pt x="5100" y="2669"/>
                    <a:pt x="4477" y="2444"/>
                  </a:cubicBezTo>
                  <a:lnTo>
                    <a:pt x="4601" y="2353"/>
                  </a:lnTo>
                  <a:cubicBezTo>
                    <a:pt x="4256" y="2289"/>
                    <a:pt x="3770" y="2045"/>
                    <a:pt x="3627" y="1730"/>
                  </a:cubicBezTo>
                  <a:cubicBezTo>
                    <a:pt x="3627" y="1752"/>
                    <a:pt x="3618" y="1760"/>
                    <a:pt x="3601" y="1760"/>
                  </a:cubicBezTo>
                  <a:cubicBezTo>
                    <a:pt x="3537" y="1760"/>
                    <a:pt x="3368" y="1629"/>
                    <a:pt x="3247" y="1629"/>
                  </a:cubicBezTo>
                  <a:cubicBezTo>
                    <a:pt x="3195" y="1629"/>
                    <a:pt x="3151" y="1654"/>
                    <a:pt x="3130" y="1726"/>
                  </a:cubicBezTo>
                  <a:cubicBezTo>
                    <a:pt x="3083" y="1628"/>
                    <a:pt x="3056" y="1628"/>
                    <a:pt x="2960" y="1551"/>
                  </a:cubicBezTo>
                  <a:lnTo>
                    <a:pt x="2891" y="1617"/>
                  </a:lnTo>
                  <a:cubicBezTo>
                    <a:pt x="2738" y="1536"/>
                    <a:pt x="2823" y="1426"/>
                    <a:pt x="2644" y="1345"/>
                  </a:cubicBezTo>
                  <a:lnTo>
                    <a:pt x="2644" y="1345"/>
                  </a:lnTo>
                  <a:cubicBezTo>
                    <a:pt x="2704" y="1510"/>
                    <a:pt x="2561" y="1480"/>
                    <a:pt x="2463" y="1541"/>
                  </a:cubicBezTo>
                  <a:cubicBezTo>
                    <a:pt x="2326" y="1322"/>
                    <a:pt x="2139" y="1092"/>
                    <a:pt x="2009" y="905"/>
                  </a:cubicBezTo>
                  <a:lnTo>
                    <a:pt x="2009" y="905"/>
                  </a:lnTo>
                  <a:cubicBezTo>
                    <a:pt x="2008" y="946"/>
                    <a:pt x="2002" y="994"/>
                    <a:pt x="2040" y="1071"/>
                  </a:cubicBezTo>
                  <a:cubicBezTo>
                    <a:pt x="2010" y="1042"/>
                    <a:pt x="1986" y="1031"/>
                    <a:pt x="1967" y="1031"/>
                  </a:cubicBezTo>
                  <a:cubicBezTo>
                    <a:pt x="1919" y="1031"/>
                    <a:pt x="1894" y="1092"/>
                    <a:pt x="1857" y="1106"/>
                  </a:cubicBezTo>
                  <a:cubicBezTo>
                    <a:pt x="1738" y="1052"/>
                    <a:pt x="1819" y="919"/>
                    <a:pt x="1857" y="851"/>
                  </a:cubicBezTo>
                  <a:cubicBezTo>
                    <a:pt x="1799" y="806"/>
                    <a:pt x="1739" y="794"/>
                    <a:pt x="1679" y="794"/>
                  </a:cubicBezTo>
                  <a:cubicBezTo>
                    <a:pt x="1603" y="794"/>
                    <a:pt x="1528" y="815"/>
                    <a:pt x="1462" y="815"/>
                  </a:cubicBezTo>
                  <a:cubicBezTo>
                    <a:pt x="1406" y="815"/>
                    <a:pt x="1357" y="800"/>
                    <a:pt x="1319" y="745"/>
                  </a:cubicBezTo>
                  <a:lnTo>
                    <a:pt x="1319" y="745"/>
                  </a:lnTo>
                  <a:lnTo>
                    <a:pt x="1321" y="882"/>
                  </a:lnTo>
                  <a:cubicBezTo>
                    <a:pt x="1088" y="795"/>
                    <a:pt x="957" y="581"/>
                    <a:pt x="695" y="492"/>
                  </a:cubicBezTo>
                  <a:cubicBezTo>
                    <a:pt x="677" y="416"/>
                    <a:pt x="709" y="392"/>
                    <a:pt x="763" y="392"/>
                  </a:cubicBezTo>
                  <a:cubicBezTo>
                    <a:pt x="850" y="392"/>
                    <a:pt x="994" y="454"/>
                    <a:pt x="1079" y="454"/>
                  </a:cubicBezTo>
                  <a:cubicBezTo>
                    <a:pt x="1083" y="454"/>
                    <a:pt x="1088" y="454"/>
                    <a:pt x="1092" y="454"/>
                  </a:cubicBezTo>
                  <a:cubicBezTo>
                    <a:pt x="1057" y="396"/>
                    <a:pt x="957" y="336"/>
                    <a:pt x="945" y="269"/>
                  </a:cubicBezTo>
                  <a:cubicBezTo>
                    <a:pt x="804" y="294"/>
                    <a:pt x="577" y="305"/>
                    <a:pt x="413" y="311"/>
                  </a:cubicBezTo>
                  <a:cubicBezTo>
                    <a:pt x="621" y="203"/>
                    <a:pt x="303" y="55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1034489" y="387365"/>
              <a:ext cx="5073" cy="2709"/>
            </a:xfrm>
            <a:custGeom>
              <a:avLst/>
              <a:gdLst/>
              <a:ahLst/>
              <a:cxnLst/>
              <a:rect l="l" t="t" r="r" b="b"/>
              <a:pathLst>
                <a:path w="103" h="55" extrusionOk="0">
                  <a:moveTo>
                    <a:pt x="16" y="1"/>
                  </a:moveTo>
                  <a:cubicBezTo>
                    <a:pt x="2" y="18"/>
                    <a:pt x="0" y="37"/>
                    <a:pt x="2" y="55"/>
                  </a:cubicBezTo>
                  <a:cubicBezTo>
                    <a:pt x="45" y="47"/>
                    <a:pt x="79" y="39"/>
                    <a:pt x="102" y="30"/>
                  </a:cubicBezTo>
                  <a:cubicBezTo>
                    <a:pt x="75" y="28"/>
                    <a:pt x="47" y="28"/>
                    <a:pt x="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997896" y="375792"/>
              <a:ext cx="1379" cy="1084"/>
            </a:xfrm>
            <a:custGeom>
              <a:avLst/>
              <a:gdLst/>
              <a:ahLst/>
              <a:cxnLst/>
              <a:rect l="l" t="t" r="r" b="b"/>
              <a:pathLst>
                <a:path w="28" h="22" extrusionOk="0">
                  <a:moveTo>
                    <a:pt x="20" y="0"/>
                  </a:moveTo>
                  <a:cubicBezTo>
                    <a:pt x="0" y="0"/>
                    <a:pt x="5" y="8"/>
                    <a:pt x="24" y="22"/>
                  </a:cubicBezTo>
                  <a:lnTo>
                    <a:pt x="28" y="1"/>
                  </a:lnTo>
                  <a:cubicBezTo>
                    <a:pt x="25" y="0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056011" y="428292"/>
              <a:ext cx="3201" cy="2512"/>
            </a:xfrm>
            <a:custGeom>
              <a:avLst/>
              <a:gdLst/>
              <a:ahLst/>
              <a:cxnLst/>
              <a:rect l="l" t="t" r="r" b="b"/>
              <a:pathLst>
                <a:path w="65" h="51" extrusionOk="0">
                  <a:moveTo>
                    <a:pt x="1" y="1"/>
                  </a:moveTo>
                  <a:lnTo>
                    <a:pt x="65" y="51"/>
                  </a:lnTo>
                  <a:cubicBezTo>
                    <a:pt x="59" y="43"/>
                    <a:pt x="47" y="34"/>
                    <a:pt x="38" y="26"/>
                  </a:cubicBezTo>
                  <a:cubicBezTo>
                    <a:pt x="26" y="18"/>
                    <a:pt x="14" y="1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1080538" y="410759"/>
              <a:ext cx="6797" cy="10589"/>
            </a:xfrm>
            <a:custGeom>
              <a:avLst/>
              <a:gdLst/>
              <a:ahLst/>
              <a:cxnLst/>
              <a:rect l="l" t="t" r="r" b="b"/>
              <a:pathLst>
                <a:path w="138" h="215" extrusionOk="0">
                  <a:moveTo>
                    <a:pt x="0" y="0"/>
                  </a:moveTo>
                  <a:cubicBezTo>
                    <a:pt x="29" y="64"/>
                    <a:pt x="76" y="137"/>
                    <a:pt x="131" y="214"/>
                  </a:cubicBezTo>
                  <a:cubicBezTo>
                    <a:pt x="135" y="152"/>
                    <a:pt x="137" y="10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1150030" y="449519"/>
              <a:ext cx="6304" cy="4679"/>
            </a:xfrm>
            <a:custGeom>
              <a:avLst/>
              <a:gdLst/>
              <a:ahLst/>
              <a:cxnLst/>
              <a:rect l="l" t="t" r="r" b="b"/>
              <a:pathLst>
                <a:path w="128" h="95" extrusionOk="0">
                  <a:moveTo>
                    <a:pt x="48" y="1"/>
                  </a:moveTo>
                  <a:cubicBezTo>
                    <a:pt x="11" y="1"/>
                    <a:pt x="0" y="32"/>
                    <a:pt x="32" y="94"/>
                  </a:cubicBezTo>
                  <a:cubicBezTo>
                    <a:pt x="34" y="94"/>
                    <a:pt x="36" y="94"/>
                    <a:pt x="38" y="94"/>
                  </a:cubicBezTo>
                  <a:cubicBezTo>
                    <a:pt x="87" y="94"/>
                    <a:pt x="80" y="49"/>
                    <a:pt x="128" y="29"/>
                  </a:cubicBezTo>
                  <a:cubicBezTo>
                    <a:pt x="95" y="10"/>
                    <a:pt x="68" y="1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007894" y="378747"/>
              <a:ext cx="14085" cy="3251"/>
            </a:xfrm>
            <a:custGeom>
              <a:avLst/>
              <a:gdLst/>
              <a:ahLst/>
              <a:cxnLst/>
              <a:rect l="l" t="t" r="r" b="b"/>
              <a:pathLst>
                <a:path w="286" h="66" extrusionOk="0">
                  <a:moveTo>
                    <a:pt x="0" y="0"/>
                  </a:moveTo>
                  <a:lnTo>
                    <a:pt x="286" y="66"/>
                  </a:lnTo>
                  <a:lnTo>
                    <a:pt x="83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811879" y="306054"/>
              <a:ext cx="174690" cy="82346"/>
            </a:xfrm>
            <a:custGeom>
              <a:avLst/>
              <a:gdLst/>
              <a:ahLst/>
              <a:cxnLst/>
              <a:rect l="l" t="t" r="r" b="b"/>
              <a:pathLst>
                <a:path w="3547" h="1672" extrusionOk="0">
                  <a:moveTo>
                    <a:pt x="198" y="186"/>
                  </a:moveTo>
                  <a:lnTo>
                    <a:pt x="198" y="188"/>
                  </a:lnTo>
                  <a:cubicBezTo>
                    <a:pt x="198" y="189"/>
                    <a:pt x="199" y="189"/>
                    <a:pt x="199" y="190"/>
                  </a:cubicBezTo>
                  <a:lnTo>
                    <a:pt x="199" y="190"/>
                  </a:lnTo>
                  <a:cubicBezTo>
                    <a:pt x="199" y="189"/>
                    <a:pt x="198" y="187"/>
                    <a:pt x="198" y="186"/>
                  </a:cubicBezTo>
                  <a:close/>
                  <a:moveTo>
                    <a:pt x="549" y="0"/>
                  </a:moveTo>
                  <a:cubicBezTo>
                    <a:pt x="526" y="0"/>
                    <a:pt x="502" y="4"/>
                    <a:pt x="475" y="11"/>
                  </a:cubicBezTo>
                  <a:lnTo>
                    <a:pt x="579" y="107"/>
                  </a:lnTo>
                  <a:cubicBezTo>
                    <a:pt x="563" y="133"/>
                    <a:pt x="543" y="142"/>
                    <a:pt x="518" y="142"/>
                  </a:cubicBezTo>
                  <a:cubicBezTo>
                    <a:pt x="485" y="142"/>
                    <a:pt x="443" y="125"/>
                    <a:pt x="392" y="107"/>
                  </a:cubicBezTo>
                  <a:cubicBezTo>
                    <a:pt x="415" y="88"/>
                    <a:pt x="415" y="88"/>
                    <a:pt x="404" y="46"/>
                  </a:cubicBezTo>
                  <a:lnTo>
                    <a:pt x="404" y="46"/>
                  </a:lnTo>
                  <a:cubicBezTo>
                    <a:pt x="379" y="74"/>
                    <a:pt x="339" y="83"/>
                    <a:pt x="292" y="83"/>
                  </a:cubicBezTo>
                  <a:cubicBezTo>
                    <a:pt x="190" y="83"/>
                    <a:pt x="59" y="37"/>
                    <a:pt x="11" y="37"/>
                  </a:cubicBezTo>
                  <a:cubicBezTo>
                    <a:pt x="7" y="37"/>
                    <a:pt x="4" y="37"/>
                    <a:pt x="1" y="38"/>
                  </a:cubicBezTo>
                  <a:cubicBezTo>
                    <a:pt x="99" y="113"/>
                    <a:pt x="282" y="94"/>
                    <a:pt x="425" y="132"/>
                  </a:cubicBezTo>
                  <a:cubicBezTo>
                    <a:pt x="352" y="154"/>
                    <a:pt x="315" y="215"/>
                    <a:pt x="262" y="215"/>
                  </a:cubicBezTo>
                  <a:cubicBezTo>
                    <a:pt x="244" y="215"/>
                    <a:pt x="223" y="208"/>
                    <a:pt x="199" y="190"/>
                  </a:cubicBezTo>
                  <a:lnTo>
                    <a:pt x="199" y="190"/>
                  </a:lnTo>
                  <a:cubicBezTo>
                    <a:pt x="299" y="389"/>
                    <a:pt x="580" y="445"/>
                    <a:pt x="770" y="574"/>
                  </a:cubicBezTo>
                  <a:cubicBezTo>
                    <a:pt x="835" y="595"/>
                    <a:pt x="884" y="604"/>
                    <a:pt x="922" y="604"/>
                  </a:cubicBezTo>
                  <a:cubicBezTo>
                    <a:pt x="1077" y="604"/>
                    <a:pt x="1047" y="462"/>
                    <a:pt x="1166" y="462"/>
                  </a:cubicBezTo>
                  <a:cubicBezTo>
                    <a:pt x="1201" y="462"/>
                    <a:pt x="1248" y="474"/>
                    <a:pt x="1316" y="505"/>
                  </a:cubicBezTo>
                  <a:lnTo>
                    <a:pt x="1127" y="722"/>
                  </a:lnTo>
                  <a:cubicBezTo>
                    <a:pt x="1452" y="867"/>
                    <a:pt x="1869" y="1126"/>
                    <a:pt x="2248" y="1126"/>
                  </a:cubicBezTo>
                  <a:cubicBezTo>
                    <a:pt x="2293" y="1126"/>
                    <a:pt x="2338" y="1122"/>
                    <a:pt x="2382" y="1114"/>
                  </a:cubicBezTo>
                  <a:lnTo>
                    <a:pt x="2382" y="1114"/>
                  </a:lnTo>
                  <a:cubicBezTo>
                    <a:pt x="2393" y="1154"/>
                    <a:pt x="2431" y="1219"/>
                    <a:pt x="2345" y="1219"/>
                  </a:cubicBezTo>
                  <a:cubicBezTo>
                    <a:pt x="2339" y="1219"/>
                    <a:pt x="2333" y="1219"/>
                    <a:pt x="2326" y="1218"/>
                  </a:cubicBezTo>
                  <a:lnTo>
                    <a:pt x="2326" y="1218"/>
                  </a:lnTo>
                  <a:cubicBezTo>
                    <a:pt x="2356" y="1231"/>
                    <a:pt x="2382" y="1236"/>
                    <a:pt x="2407" y="1236"/>
                  </a:cubicBezTo>
                  <a:cubicBezTo>
                    <a:pt x="2540" y="1236"/>
                    <a:pt x="2614" y="1077"/>
                    <a:pt x="2741" y="1077"/>
                  </a:cubicBezTo>
                  <a:cubicBezTo>
                    <a:pt x="2787" y="1077"/>
                    <a:pt x="2839" y="1097"/>
                    <a:pt x="2903" y="1152"/>
                  </a:cubicBezTo>
                  <a:cubicBezTo>
                    <a:pt x="2532" y="1170"/>
                    <a:pt x="2926" y="1353"/>
                    <a:pt x="2764" y="1472"/>
                  </a:cubicBezTo>
                  <a:lnTo>
                    <a:pt x="2710" y="1467"/>
                  </a:lnTo>
                  <a:lnTo>
                    <a:pt x="2710" y="1467"/>
                  </a:lnTo>
                  <a:cubicBezTo>
                    <a:pt x="2918" y="1550"/>
                    <a:pt x="3227" y="1594"/>
                    <a:pt x="3352" y="1671"/>
                  </a:cubicBezTo>
                  <a:cubicBezTo>
                    <a:pt x="3386" y="1621"/>
                    <a:pt x="3349" y="1506"/>
                    <a:pt x="3428" y="1506"/>
                  </a:cubicBezTo>
                  <a:cubicBezTo>
                    <a:pt x="3447" y="1506"/>
                    <a:pt x="3473" y="1513"/>
                    <a:pt x="3508" y="1528"/>
                  </a:cubicBezTo>
                  <a:cubicBezTo>
                    <a:pt x="3442" y="1478"/>
                    <a:pt x="3510" y="1417"/>
                    <a:pt x="3547" y="1353"/>
                  </a:cubicBezTo>
                  <a:cubicBezTo>
                    <a:pt x="3360" y="1340"/>
                    <a:pt x="3276" y="1268"/>
                    <a:pt x="3161" y="1268"/>
                  </a:cubicBezTo>
                  <a:cubicBezTo>
                    <a:pt x="3140" y="1268"/>
                    <a:pt x="3119" y="1271"/>
                    <a:pt x="3095" y="1276"/>
                  </a:cubicBezTo>
                  <a:cubicBezTo>
                    <a:pt x="3069" y="1217"/>
                    <a:pt x="3080" y="1209"/>
                    <a:pt x="3097" y="1209"/>
                  </a:cubicBezTo>
                  <a:cubicBezTo>
                    <a:pt x="3103" y="1209"/>
                    <a:pt x="3109" y="1210"/>
                    <a:pt x="3115" y="1210"/>
                  </a:cubicBezTo>
                  <a:cubicBezTo>
                    <a:pt x="3131" y="1210"/>
                    <a:pt x="3142" y="1202"/>
                    <a:pt x="3115" y="1145"/>
                  </a:cubicBezTo>
                  <a:lnTo>
                    <a:pt x="2930" y="1154"/>
                  </a:lnTo>
                  <a:cubicBezTo>
                    <a:pt x="2829" y="1081"/>
                    <a:pt x="3082" y="1120"/>
                    <a:pt x="2922" y="1019"/>
                  </a:cubicBezTo>
                  <a:lnTo>
                    <a:pt x="2922" y="1019"/>
                  </a:lnTo>
                  <a:cubicBezTo>
                    <a:pt x="2905" y="1035"/>
                    <a:pt x="2871" y="1044"/>
                    <a:pt x="2829" y="1044"/>
                  </a:cubicBezTo>
                  <a:cubicBezTo>
                    <a:pt x="2760" y="1044"/>
                    <a:pt x="2667" y="1022"/>
                    <a:pt x="2588" y="975"/>
                  </a:cubicBezTo>
                  <a:lnTo>
                    <a:pt x="2640" y="963"/>
                  </a:lnTo>
                  <a:cubicBezTo>
                    <a:pt x="2572" y="954"/>
                    <a:pt x="2501" y="913"/>
                    <a:pt x="2450" y="913"/>
                  </a:cubicBezTo>
                  <a:cubicBezTo>
                    <a:pt x="2414" y="913"/>
                    <a:pt x="2389" y="934"/>
                    <a:pt x="2382" y="1004"/>
                  </a:cubicBezTo>
                  <a:lnTo>
                    <a:pt x="2326" y="801"/>
                  </a:lnTo>
                  <a:lnTo>
                    <a:pt x="2303" y="909"/>
                  </a:lnTo>
                  <a:cubicBezTo>
                    <a:pt x="2043" y="736"/>
                    <a:pt x="2047" y="454"/>
                    <a:pt x="1634" y="402"/>
                  </a:cubicBezTo>
                  <a:lnTo>
                    <a:pt x="1634" y="402"/>
                  </a:lnTo>
                  <a:cubicBezTo>
                    <a:pt x="1696" y="463"/>
                    <a:pt x="1624" y="483"/>
                    <a:pt x="1569" y="483"/>
                  </a:cubicBezTo>
                  <a:cubicBezTo>
                    <a:pt x="1561" y="483"/>
                    <a:pt x="1554" y="482"/>
                    <a:pt x="1547" y="481"/>
                  </a:cubicBezTo>
                  <a:lnTo>
                    <a:pt x="1547" y="481"/>
                  </a:lnTo>
                  <a:cubicBezTo>
                    <a:pt x="1595" y="537"/>
                    <a:pt x="1639" y="551"/>
                    <a:pt x="1685" y="551"/>
                  </a:cubicBezTo>
                  <a:cubicBezTo>
                    <a:pt x="1729" y="551"/>
                    <a:pt x="1774" y="539"/>
                    <a:pt x="1824" y="539"/>
                  </a:cubicBezTo>
                  <a:cubicBezTo>
                    <a:pt x="1852" y="539"/>
                    <a:pt x="1882" y="543"/>
                    <a:pt x="1914" y="555"/>
                  </a:cubicBezTo>
                  <a:cubicBezTo>
                    <a:pt x="1892" y="648"/>
                    <a:pt x="1664" y="659"/>
                    <a:pt x="1706" y="756"/>
                  </a:cubicBezTo>
                  <a:lnTo>
                    <a:pt x="1706" y="756"/>
                  </a:lnTo>
                  <a:cubicBezTo>
                    <a:pt x="1572" y="600"/>
                    <a:pt x="1380" y="617"/>
                    <a:pt x="1410" y="362"/>
                  </a:cubicBezTo>
                  <a:cubicBezTo>
                    <a:pt x="1191" y="237"/>
                    <a:pt x="1052" y="306"/>
                    <a:pt x="849" y="136"/>
                  </a:cubicBezTo>
                  <a:lnTo>
                    <a:pt x="874" y="105"/>
                  </a:lnTo>
                  <a:lnTo>
                    <a:pt x="874" y="105"/>
                  </a:lnTo>
                  <a:cubicBezTo>
                    <a:pt x="852" y="130"/>
                    <a:pt x="833" y="140"/>
                    <a:pt x="815" y="140"/>
                  </a:cubicBezTo>
                  <a:cubicBezTo>
                    <a:pt x="746" y="140"/>
                    <a:pt x="693" y="0"/>
                    <a:pt x="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941899" y="352349"/>
              <a:ext cx="4974" cy="1182"/>
            </a:xfrm>
            <a:custGeom>
              <a:avLst/>
              <a:gdLst/>
              <a:ahLst/>
              <a:cxnLst/>
              <a:rect l="l" t="t" r="r" b="b"/>
              <a:pathLst>
                <a:path w="101" h="24" extrusionOk="0">
                  <a:moveTo>
                    <a:pt x="101" y="0"/>
                  </a:moveTo>
                  <a:lnTo>
                    <a:pt x="0" y="22"/>
                  </a:lnTo>
                  <a:cubicBezTo>
                    <a:pt x="10" y="23"/>
                    <a:pt x="19" y="24"/>
                    <a:pt x="28" y="24"/>
                  </a:cubicBezTo>
                  <a:cubicBezTo>
                    <a:pt x="53" y="24"/>
                    <a:pt x="78" y="17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86292" y="223855"/>
              <a:ext cx="131251" cy="77470"/>
            </a:xfrm>
            <a:custGeom>
              <a:avLst/>
              <a:gdLst/>
              <a:ahLst/>
              <a:cxnLst/>
              <a:rect l="l" t="t" r="r" b="b"/>
              <a:pathLst>
                <a:path w="2665" h="1573" extrusionOk="0">
                  <a:moveTo>
                    <a:pt x="112" y="0"/>
                  </a:moveTo>
                  <a:cubicBezTo>
                    <a:pt x="68" y="0"/>
                    <a:pt x="31" y="20"/>
                    <a:pt x="2" y="70"/>
                  </a:cubicBezTo>
                  <a:cubicBezTo>
                    <a:pt x="0" y="168"/>
                    <a:pt x="129" y="211"/>
                    <a:pt x="208" y="282"/>
                  </a:cubicBezTo>
                  <a:cubicBezTo>
                    <a:pt x="157" y="182"/>
                    <a:pt x="172" y="153"/>
                    <a:pt x="213" y="153"/>
                  </a:cubicBezTo>
                  <a:cubicBezTo>
                    <a:pt x="267" y="153"/>
                    <a:pt x="368" y="206"/>
                    <a:pt x="412" y="206"/>
                  </a:cubicBezTo>
                  <a:cubicBezTo>
                    <a:pt x="415" y="206"/>
                    <a:pt x="418" y="206"/>
                    <a:pt x="420" y="205"/>
                  </a:cubicBezTo>
                  <a:cubicBezTo>
                    <a:pt x="453" y="313"/>
                    <a:pt x="679" y="398"/>
                    <a:pt x="554" y="425"/>
                  </a:cubicBezTo>
                  <a:cubicBezTo>
                    <a:pt x="478" y="404"/>
                    <a:pt x="399" y="379"/>
                    <a:pt x="322" y="348"/>
                  </a:cubicBezTo>
                  <a:lnTo>
                    <a:pt x="322" y="348"/>
                  </a:lnTo>
                  <a:cubicBezTo>
                    <a:pt x="704" y="843"/>
                    <a:pt x="1438" y="1291"/>
                    <a:pt x="2038" y="1572"/>
                  </a:cubicBezTo>
                  <a:lnTo>
                    <a:pt x="1789" y="1424"/>
                  </a:lnTo>
                  <a:cubicBezTo>
                    <a:pt x="1809" y="1411"/>
                    <a:pt x="1832" y="1406"/>
                    <a:pt x="1858" y="1406"/>
                  </a:cubicBezTo>
                  <a:cubicBezTo>
                    <a:pt x="1927" y="1406"/>
                    <a:pt x="2012" y="1442"/>
                    <a:pt x="2094" y="1456"/>
                  </a:cubicBezTo>
                  <a:cubicBezTo>
                    <a:pt x="2088" y="1379"/>
                    <a:pt x="2082" y="1302"/>
                    <a:pt x="2073" y="1225"/>
                  </a:cubicBezTo>
                  <a:lnTo>
                    <a:pt x="2073" y="1225"/>
                  </a:lnTo>
                  <a:cubicBezTo>
                    <a:pt x="2136" y="1277"/>
                    <a:pt x="2217" y="1289"/>
                    <a:pt x="2179" y="1346"/>
                  </a:cubicBezTo>
                  <a:cubicBezTo>
                    <a:pt x="2304" y="1321"/>
                    <a:pt x="2289" y="1258"/>
                    <a:pt x="2271" y="1173"/>
                  </a:cubicBezTo>
                  <a:lnTo>
                    <a:pt x="2271" y="1173"/>
                  </a:lnTo>
                  <a:cubicBezTo>
                    <a:pt x="2434" y="1227"/>
                    <a:pt x="2458" y="1294"/>
                    <a:pt x="2576" y="1294"/>
                  </a:cubicBezTo>
                  <a:cubicBezTo>
                    <a:pt x="2601" y="1294"/>
                    <a:pt x="2630" y="1291"/>
                    <a:pt x="2665" y="1285"/>
                  </a:cubicBezTo>
                  <a:cubicBezTo>
                    <a:pt x="2437" y="988"/>
                    <a:pt x="2341" y="1265"/>
                    <a:pt x="2073" y="959"/>
                  </a:cubicBezTo>
                  <a:lnTo>
                    <a:pt x="1843" y="1125"/>
                  </a:lnTo>
                  <a:cubicBezTo>
                    <a:pt x="1720" y="1019"/>
                    <a:pt x="1936" y="1059"/>
                    <a:pt x="1838" y="940"/>
                  </a:cubicBezTo>
                  <a:cubicBezTo>
                    <a:pt x="1832" y="939"/>
                    <a:pt x="1827" y="939"/>
                    <a:pt x="1822" y="939"/>
                  </a:cubicBezTo>
                  <a:cubicBezTo>
                    <a:pt x="1665" y="939"/>
                    <a:pt x="1899" y="1179"/>
                    <a:pt x="1695" y="1198"/>
                  </a:cubicBezTo>
                  <a:cubicBezTo>
                    <a:pt x="1652" y="1088"/>
                    <a:pt x="1437" y="1102"/>
                    <a:pt x="1377" y="1065"/>
                  </a:cubicBezTo>
                  <a:cubicBezTo>
                    <a:pt x="1487" y="1051"/>
                    <a:pt x="1545" y="899"/>
                    <a:pt x="1541" y="859"/>
                  </a:cubicBezTo>
                  <a:lnTo>
                    <a:pt x="1541" y="859"/>
                  </a:lnTo>
                  <a:cubicBezTo>
                    <a:pt x="1540" y="859"/>
                    <a:pt x="1540" y="859"/>
                    <a:pt x="1539" y="859"/>
                  </a:cubicBezTo>
                  <a:cubicBezTo>
                    <a:pt x="1461" y="859"/>
                    <a:pt x="1397" y="721"/>
                    <a:pt x="1317" y="662"/>
                  </a:cubicBezTo>
                  <a:lnTo>
                    <a:pt x="1317" y="662"/>
                  </a:lnTo>
                  <a:cubicBezTo>
                    <a:pt x="1361" y="728"/>
                    <a:pt x="1358" y="747"/>
                    <a:pt x="1337" y="747"/>
                  </a:cubicBezTo>
                  <a:cubicBezTo>
                    <a:pt x="1308" y="747"/>
                    <a:pt x="1246" y="713"/>
                    <a:pt x="1214" y="713"/>
                  </a:cubicBezTo>
                  <a:cubicBezTo>
                    <a:pt x="1190" y="713"/>
                    <a:pt x="1183" y="732"/>
                    <a:pt x="1217" y="795"/>
                  </a:cubicBezTo>
                  <a:cubicBezTo>
                    <a:pt x="1201" y="808"/>
                    <a:pt x="1177" y="814"/>
                    <a:pt x="1150" y="814"/>
                  </a:cubicBezTo>
                  <a:cubicBezTo>
                    <a:pt x="1044" y="814"/>
                    <a:pt x="876" y="729"/>
                    <a:pt x="856" y="637"/>
                  </a:cubicBezTo>
                  <a:cubicBezTo>
                    <a:pt x="870" y="627"/>
                    <a:pt x="883" y="623"/>
                    <a:pt x="897" y="623"/>
                  </a:cubicBezTo>
                  <a:cubicBezTo>
                    <a:pt x="939" y="623"/>
                    <a:pt x="979" y="665"/>
                    <a:pt x="1022" y="695"/>
                  </a:cubicBezTo>
                  <a:cubicBezTo>
                    <a:pt x="1157" y="637"/>
                    <a:pt x="941" y="544"/>
                    <a:pt x="1007" y="444"/>
                  </a:cubicBezTo>
                  <a:cubicBezTo>
                    <a:pt x="847" y="429"/>
                    <a:pt x="617" y="286"/>
                    <a:pt x="432" y="159"/>
                  </a:cubicBezTo>
                  <a:cubicBezTo>
                    <a:pt x="310" y="78"/>
                    <a:pt x="198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806314" y="292707"/>
              <a:ext cx="6797" cy="3103"/>
            </a:xfrm>
            <a:custGeom>
              <a:avLst/>
              <a:gdLst/>
              <a:ahLst/>
              <a:cxnLst/>
              <a:rect l="l" t="t" r="r" b="b"/>
              <a:pathLst>
                <a:path w="138" h="63" extrusionOk="0">
                  <a:moveTo>
                    <a:pt x="122" y="1"/>
                  </a:moveTo>
                  <a:lnTo>
                    <a:pt x="0" y="47"/>
                  </a:lnTo>
                  <a:lnTo>
                    <a:pt x="137" y="6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794149" y="301818"/>
              <a:ext cx="6402" cy="6058"/>
            </a:xfrm>
            <a:custGeom>
              <a:avLst/>
              <a:gdLst/>
              <a:ahLst/>
              <a:cxnLst/>
              <a:rect l="l" t="t" r="r" b="b"/>
              <a:pathLst>
                <a:path w="130" h="123" extrusionOk="0">
                  <a:moveTo>
                    <a:pt x="33" y="1"/>
                  </a:moveTo>
                  <a:cubicBezTo>
                    <a:pt x="0" y="1"/>
                    <a:pt x="7" y="50"/>
                    <a:pt x="39" y="122"/>
                  </a:cubicBezTo>
                  <a:cubicBezTo>
                    <a:pt x="58" y="84"/>
                    <a:pt x="112" y="91"/>
                    <a:pt x="130" y="53"/>
                  </a:cubicBezTo>
                  <a:cubicBezTo>
                    <a:pt x="83" y="17"/>
                    <a:pt x="52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720471" y="233558"/>
              <a:ext cx="8274" cy="5664"/>
            </a:xfrm>
            <a:custGeom>
              <a:avLst/>
              <a:gdLst/>
              <a:ahLst/>
              <a:cxnLst/>
              <a:rect l="l" t="t" r="r" b="b"/>
              <a:pathLst>
                <a:path w="168" h="115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35"/>
                    <a:pt x="39" y="72"/>
                    <a:pt x="58" y="108"/>
                  </a:cubicBezTo>
                  <a:cubicBezTo>
                    <a:pt x="70" y="99"/>
                    <a:pt x="84" y="95"/>
                    <a:pt x="98" y="95"/>
                  </a:cubicBezTo>
                  <a:cubicBezTo>
                    <a:pt x="125" y="95"/>
                    <a:pt x="152" y="107"/>
                    <a:pt x="168" y="114"/>
                  </a:cubicBezTo>
                  <a:cubicBezTo>
                    <a:pt x="112" y="76"/>
                    <a:pt x="56" y="3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67675" y="183963"/>
              <a:ext cx="32801" cy="39745"/>
            </a:xfrm>
            <a:custGeom>
              <a:avLst/>
              <a:gdLst/>
              <a:ahLst/>
              <a:cxnLst/>
              <a:rect l="l" t="t" r="r" b="b"/>
              <a:pathLst>
                <a:path w="666" h="807" extrusionOk="0">
                  <a:moveTo>
                    <a:pt x="0" y="1"/>
                  </a:moveTo>
                  <a:cubicBezTo>
                    <a:pt x="14" y="163"/>
                    <a:pt x="79" y="277"/>
                    <a:pt x="131" y="387"/>
                  </a:cubicBezTo>
                  <a:cubicBezTo>
                    <a:pt x="185" y="498"/>
                    <a:pt x="235" y="602"/>
                    <a:pt x="280" y="774"/>
                  </a:cubicBezTo>
                  <a:cubicBezTo>
                    <a:pt x="326" y="797"/>
                    <a:pt x="361" y="806"/>
                    <a:pt x="391" y="806"/>
                  </a:cubicBezTo>
                  <a:cubicBezTo>
                    <a:pt x="439" y="806"/>
                    <a:pt x="469" y="782"/>
                    <a:pt x="498" y="757"/>
                  </a:cubicBezTo>
                  <a:cubicBezTo>
                    <a:pt x="539" y="719"/>
                    <a:pt x="576" y="678"/>
                    <a:pt x="641" y="678"/>
                  </a:cubicBezTo>
                  <a:cubicBezTo>
                    <a:pt x="649" y="678"/>
                    <a:pt x="657" y="678"/>
                    <a:pt x="665" y="680"/>
                  </a:cubicBezTo>
                  <a:cubicBezTo>
                    <a:pt x="627" y="550"/>
                    <a:pt x="384" y="608"/>
                    <a:pt x="262" y="452"/>
                  </a:cubicBezTo>
                  <a:cubicBezTo>
                    <a:pt x="316" y="419"/>
                    <a:pt x="288" y="365"/>
                    <a:pt x="249" y="294"/>
                  </a:cubicBezTo>
                  <a:cubicBezTo>
                    <a:pt x="210" y="225"/>
                    <a:pt x="160" y="134"/>
                    <a:pt x="178" y="59"/>
                  </a:cubicBezTo>
                  <a:lnTo>
                    <a:pt x="178" y="59"/>
                  </a:lnTo>
                  <a:cubicBezTo>
                    <a:pt x="168" y="60"/>
                    <a:pt x="159" y="60"/>
                    <a:pt x="149" y="60"/>
                  </a:cubicBezTo>
                  <a:cubicBezTo>
                    <a:pt x="99" y="60"/>
                    <a:pt x="45" y="4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75063" y="147222"/>
              <a:ext cx="314264" cy="87419"/>
            </a:xfrm>
            <a:custGeom>
              <a:avLst/>
              <a:gdLst/>
              <a:ahLst/>
              <a:cxnLst/>
              <a:rect l="l" t="t" r="r" b="b"/>
              <a:pathLst>
                <a:path w="6381" h="1775" extrusionOk="0">
                  <a:moveTo>
                    <a:pt x="1036" y="1"/>
                  </a:moveTo>
                  <a:lnTo>
                    <a:pt x="1163" y="128"/>
                  </a:lnTo>
                  <a:cubicBezTo>
                    <a:pt x="1145" y="126"/>
                    <a:pt x="1127" y="125"/>
                    <a:pt x="1110" y="125"/>
                  </a:cubicBezTo>
                  <a:cubicBezTo>
                    <a:pt x="940" y="125"/>
                    <a:pt x="838" y="217"/>
                    <a:pt x="762" y="300"/>
                  </a:cubicBezTo>
                  <a:cubicBezTo>
                    <a:pt x="680" y="388"/>
                    <a:pt x="615" y="441"/>
                    <a:pt x="393" y="441"/>
                  </a:cubicBezTo>
                  <a:cubicBezTo>
                    <a:pt x="381" y="441"/>
                    <a:pt x="370" y="441"/>
                    <a:pt x="357" y="440"/>
                  </a:cubicBezTo>
                  <a:lnTo>
                    <a:pt x="357" y="440"/>
                  </a:lnTo>
                  <a:cubicBezTo>
                    <a:pt x="376" y="488"/>
                    <a:pt x="397" y="534"/>
                    <a:pt x="424" y="578"/>
                  </a:cubicBezTo>
                  <a:lnTo>
                    <a:pt x="424" y="578"/>
                  </a:lnTo>
                  <a:cubicBezTo>
                    <a:pt x="371" y="502"/>
                    <a:pt x="161" y="502"/>
                    <a:pt x="114" y="373"/>
                  </a:cubicBezTo>
                  <a:cubicBezTo>
                    <a:pt x="103" y="481"/>
                    <a:pt x="1" y="552"/>
                    <a:pt x="33" y="674"/>
                  </a:cubicBezTo>
                  <a:cubicBezTo>
                    <a:pt x="68" y="622"/>
                    <a:pt x="114" y="577"/>
                    <a:pt x="165" y="537"/>
                  </a:cubicBezTo>
                  <a:lnTo>
                    <a:pt x="165" y="537"/>
                  </a:lnTo>
                  <a:cubicBezTo>
                    <a:pt x="246" y="701"/>
                    <a:pt x="155" y="782"/>
                    <a:pt x="32" y="805"/>
                  </a:cubicBezTo>
                  <a:cubicBezTo>
                    <a:pt x="79" y="886"/>
                    <a:pt x="120" y="913"/>
                    <a:pt x="158" y="913"/>
                  </a:cubicBezTo>
                  <a:cubicBezTo>
                    <a:pt x="192" y="913"/>
                    <a:pt x="224" y="890"/>
                    <a:pt x="255" y="865"/>
                  </a:cubicBezTo>
                  <a:cubicBezTo>
                    <a:pt x="316" y="811"/>
                    <a:pt x="396" y="750"/>
                    <a:pt x="468" y="750"/>
                  </a:cubicBezTo>
                  <a:cubicBezTo>
                    <a:pt x="473" y="750"/>
                    <a:pt x="478" y="750"/>
                    <a:pt x="483" y="751"/>
                  </a:cubicBezTo>
                  <a:cubicBezTo>
                    <a:pt x="400" y="601"/>
                    <a:pt x="476" y="552"/>
                    <a:pt x="574" y="552"/>
                  </a:cubicBezTo>
                  <a:cubicBezTo>
                    <a:pt x="597" y="552"/>
                    <a:pt x="621" y="555"/>
                    <a:pt x="645" y="560"/>
                  </a:cubicBezTo>
                  <a:cubicBezTo>
                    <a:pt x="726" y="572"/>
                    <a:pt x="803" y="598"/>
                    <a:pt x="868" y="598"/>
                  </a:cubicBezTo>
                  <a:cubicBezTo>
                    <a:pt x="911" y="598"/>
                    <a:pt x="948" y="587"/>
                    <a:pt x="978" y="552"/>
                  </a:cubicBezTo>
                  <a:cubicBezTo>
                    <a:pt x="1076" y="428"/>
                    <a:pt x="877" y="438"/>
                    <a:pt x="825" y="372"/>
                  </a:cubicBezTo>
                  <a:lnTo>
                    <a:pt x="825" y="372"/>
                  </a:lnTo>
                  <a:cubicBezTo>
                    <a:pt x="905" y="341"/>
                    <a:pt x="964" y="262"/>
                    <a:pt x="1054" y="262"/>
                  </a:cubicBezTo>
                  <a:cubicBezTo>
                    <a:pt x="1070" y="262"/>
                    <a:pt x="1087" y="265"/>
                    <a:pt x="1105" y="271"/>
                  </a:cubicBezTo>
                  <a:cubicBezTo>
                    <a:pt x="1130" y="342"/>
                    <a:pt x="1081" y="373"/>
                    <a:pt x="1013" y="373"/>
                  </a:cubicBezTo>
                  <a:cubicBezTo>
                    <a:pt x="1011" y="373"/>
                    <a:pt x="1009" y="373"/>
                    <a:pt x="1007" y="373"/>
                  </a:cubicBezTo>
                  <a:lnTo>
                    <a:pt x="1007" y="373"/>
                  </a:lnTo>
                  <a:cubicBezTo>
                    <a:pt x="1046" y="416"/>
                    <a:pt x="1071" y="430"/>
                    <a:pt x="1092" y="430"/>
                  </a:cubicBezTo>
                  <a:cubicBezTo>
                    <a:pt x="1125" y="430"/>
                    <a:pt x="1145" y="392"/>
                    <a:pt x="1196" y="392"/>
                  </a:cubicBezTo>
                  <a:cubicBezTo>
                    <a:pt x="1218" y="392"/>
                    <a:pt x="1246" y="399"/>
                    <a:pt x="1283" y="419"/>
                  </a:cubicBezTo>
                  <a:cubicBezTo>
                    <a:pt x="1264" y="404"/>
                    <a:pt x="1208" y="381"/>
                    <a:pt x="1223" y="342"/>
                  </a:cubicBezTo>
                  <a:lnTo>
                    <a:pt x="1223" y="342"/>
                  </a:lnTo>
                  <a:cubicBezTo>
                    <a:pt x="1242" y="343"/>
                    <a:pt x="1259" y="344"/>
                    <a:pt x="1274" y="344"/>
                  </a:cubicBezTo>
                  <a:cubicBezTo>
                    <a:pt x="1456" y="344"/>
                    <a:pt x="1427" y="265"/>
                    <a:pt x="1565" y="265"/>
                  </a:cubicBezTo>
                  <a:cubicBezTo>
                    <a:pt x="1616" y="265"/>
                    <a:pt x="1690" y="276"/>
                    <a:pt x="1805" y="305"/>
                  </a:cubicBezTo>
                  <a:cubicBezTo>
                    <a:pt x="1859" y="267"/>
                    <a:pt x="1921" y="273"/>
                    <a:pt x="1894" y="167"/>
                  </a:cubicBezTo>
                  <a:lnTo>
                    <a:pt x="1894" y="167"/>
                  </a:lnTo>
                  <a:cubicBezTo>
                    <a:pt x="2168" y="332"/>
                    <a:pt x="2042" y="311"/>
                    <a:pt x="2341" y="477"/>
                  </a:cubicBezTo>
                  <a:cubicBezTo>
                    <a:pt x="2330" y="415"/>
                    <a:pt x="2224" y="255"/>
                    <a:pt x="2216" y="124"/>
                  </a:cubicBezTo>
                  <a:lnTo>
                    <a:pt x="2216" y="124"/>
                  </a:lnTo>
                  <a:cubicBezTo>
                    <a:pt x="2445" y="253"/>
                    <a:pt x="2551" y="273"/>
                    <a:pt x="2648" y="280"/>
                  </a:cubicBezTo>
                  <a:cubicBezTo>
                    <a:pt x="2740" y="292"/>
                    <a:pt x="2821" y="292"/>
                    <a:pt x="2949" y="400"/>
                  </a:cubicBezTo>
                  <a:cubicBezTo>
                    <a:pt x="2946" y="400"/>
                    <a:pt x="2943" y="399"/>
                    <a:pt x="2940" y="399"/>
                  </a:cubicBezTo>
                  <a:cubicBezTo>
                    <a:pt x="2925" y="399"/>
                    <a:pt x="2907" y="404"/>
                    <a:pt x="2885" y="404"/>
                  </a:cubicBezTo>
                  <a:cubicBezTo>
                    <a:pt x="2863" y="404"/>
                    <a:pt x="2836" y="399"/>
                    <a:pt x="2802" y="383"/>
                  </a:cubicBezTo>
                  <a:lnTo>
                    <a:pt x="2802" y="383"/>
                  </a:lnTo>
                  <a:cubicBezTo>
                    <a:pt x="2807" y="462"/>
                    <a:pt x="2850" y="480"/>
                    <a:pt x="2910" y="480"/>
                  </a:cubicBezTo>
                  <a:cubicBezTo>
                    <a:pt x="2955" y="480"/>
                    <a:pt x="3010" y="470"/>
                    <a:pt x="3064" y="470"/>
                  </a:cubicBezTo>
                  <a:cubicBezTo>
                    <a:pt x="3105" y="470"/>
                    <a:pt x="3147" y="476"/>
                    <a:pt x="3184" y="496"/>
                  </a:cubicBezTo>
                  <a:lnTo>
                    <a:pt x="3138" y="643"/>
                  </a:lnTo>
                  <a:cubicBezTo>
                    <a:pt x="3276" y="662"/>
                    <a:pt x="3542" y="645"/>
                    <a:pt x="3679" y="816"/>
                  </a:cubicBezTo>
                  <a:lnTo>
                    <a:pt x="3620" y="878"/>
                  </a:lnTo>
                  <a:cubicBezTo>
                    <a:pt x="3996" y="890"/>
                    <a:pt x="4379" y="1107"/>
                    <a:pt x="4690" y="1181"/>
                  </a:cubicBezTo>
                  <a:lnTo>
                    <a:pt x="4805" y="1341"/>
                  </a:lnTo>
                  <a:cubicBezTo>
                    <a:pt x="4852" y="1348"/>
                    <a:pt x="4885" y="1352"/>
                    <a:pt x="4906" y="1352"/>
                  </a:cubicBezTo>
                  <a:cubicBezTo>
                    <a:pt x="5093" y="1352"/>
                    <a:pt x="4472" y="1102"/>
                    <a:pt x="4817" y="1026"/>
                  </a:cubicBezTo>
                  <a:lnTo>
                    <a:pt x="4817" y="1026"/>
                  </a:lnTo>
                  <a:cubicBezTo>
                    <a:pt x="4788" y="1143"/>
                    <a:pt x="4823" y="1165"/>
                    <a:pt x="4888" y="1165"/>
                  </a:cubicBezTo>
                  <a:cubicBezTo>
                    <a:pt x="4928" y="1165"/>
                    <a:pt x="4980" y="1156"/>
                    <a:pt x="5034" y="1156"/>
                  </a:cubicBezTo>
                  <a:cubicBezTo>
                    <a:pt x="5106" y="1156"/>
                    <a:pt x="5182" y="1172"/>
                    <a:pt x="5243" y="1242"/>
                  </a:cubicBezTo>
                  <a:cubicBezTo>
                    <a:pt x="5262" y="1293"/>
                    <a:pt x="5242" y="1306"/>
                    <a:pt x="5209" y="1306"/>
                  </a:cubicBezTo>
                  <a:cubicBezTo>
                    <a:pt x="5175" y="1306"/>
                    <a:pt x="5128" y="1293"/>
                    <a:pt x="5092" y="1293"/>
                  </a:cubicBezTo>
                  <a:cubicBezTo>
                    <a:pt x="5054" y="1293"/>
                    <a:pt x="5030" y="1308"/>
                    <a:pt x="5052" y="1370"/>
                  </a:cubicBezTo>
                  <a:cubicBezTo>
                    <a:pt x="5086" y="1336"/>
                    <a:pt x="5112" y="1323"/>
                    <a:pt x="5135" y="1323"/>
                  </a:cubicBezTo>
                  <a:cubicBezTo>
                    <a:pt x="5190" y="1323"/>
                    <a:pt x="5233" y="1390"/>
                    <a:pt x="5330" y="1401"/>
                  </a:cubicBezTo>
                  <a:cubicBezTo>
                    <a:pt x="5245" y="1518"/>
                    <a:pt x="5573" y="1534"/>
                    <a:pt x="5432" y="1647"/>
                  </a:cubicBezTo>
                  <a:lnTo>
                    <a:pt x="5968" y="1601"/>
                  </a:lnTo>
                  <a:cubicBezTo>
                    <a:pt x="6001" y="1707"/>
                    <a:pt x="6130" y="1751"/>
                    <a:pt x="6228" y="1775"/>
                  </a:cubicBezTo>
                  <a:cubicBezTo>
                    <a:pt x="6001" y="1669"/>
                    <a:pt x="6381" y="1607"/>
                    <a:pt x="6153" y="1429"/>
                  </a:cubicBezTo>
                  <a:cubicBezTo>
                    <a:pt x="5752" y="1325"/>
                    <a:pt x="5104" y="1075"/>
                    <a:pt x="4653" y="801"/>
                  </a:cubicBezTo>
                  <a:cubicBezTo>
                    <a:pt x="4625" y="836"/>
                    <a:pt x="4594" y="849"/>
                    <a:pt x="4561" y="849"/>
                  </a:cubicBezTo>
                  <a:cubicBezTo>
                    <a:pt x="4473" y="849"/>
                    <a:pt x="4373" y="757"/>
                    <a:pt x="4284" y="757"/>
                  </a:cubicBezTo>
                  <a:cubicBezTo>
                    <a:pt x="4258" y="757"/>
                    <a:pt x="4233" y="765"/>
                    <a:pt x="4210" y="785"/>
                  </a:cubicBezTo>
                  <a:cubicBezTo>
                    <a:pt x="4219" y="724"/>
                    <a:pt x="4200" y="658"/>
                    <a:pt x="4210" y="598"/>
                  </a:cubicBezTo>
                  <a:cubicBezTo>
                    <a:pt x="4154" y="584"/>
                    <a:pt x="4119" y="578"/>
                    <a:pt x="4097" y="578"/>
                  </a:cubicBezTo>
                  <a:cubicBezTo>
                    <a:pt x="3988" y="578"/>
                    <a:pt x="4231" y="731"/>
                    <a:pt x="4148" y="760"/>
                  </a:cubicBezTo>
                  <a:cubicBezTo>
                    <a:pt x="4003" y="730"/>
                    <a:pt x="3928" y="579"/>
                    <a:pt x="3961" y="519"/>
                  </a:cubicBezTo>
                  <a:cubicBezTo>
                    <a:pt x="3905" y="496"/>
                    <a:pt x="3874" y="487"/>
                    <a:pt x="3857" y="487"/>
                  </a:cubicBezTo>
                  <a:cubicBezTo>
                    <a:pt x="3806" y="487"/>
                    <a:pt x="3882" y="573"/>
                    <a:pt x="3772" y="614"/>
                  </a:cubicBezTo>
                  <a:lnTo>
                    <a:pt x="3681" y="361"/>
                  </a:lnTo>
                  <a:cubicBezTo>
                    <a:pt x="3494" y="311"/>
                    <a:pt x="3290" y="267"/>
                    <a:pt x="3078" y="224"/>
                  </a:cubicBezTo>
                  <a:cubicBezTo>
                    <a:pt x="2870" y="180"/>
                    <a:pt x="2623" y="142"/>
                    <a:pt x="2401" y="115"/>
                  </a:cubicBezTo>
                  <a:cubicBezTo>
                    <a:pt x="1946" y="59"/>
                    <a:pt x="1497" y="18"/>
                    <a:pt x="10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80283" y="162244"/>
              <a:ext cx="640" cy="3349"/>
            </a:xfrm>
            <a:custGeom>
              <a:avLst/>
              <a:gdLst/>
              <a:ahLst/>
              <a:cxnLst/>
              <a:rect l="l" t="t" r="r" b="b"/>
              <a:pathLst>
                <a:path w="13" h="68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25"/>
                    <a:pt x="3" y="49"/>
                    <a:pt x="10" y="68"/>
                  </a:cubicBezTo>
                  <a:cubicBezTo>
                    <a:pt x="12" y="47"/>
                    <a:pt x="12" y="25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981792" y="234592"/>
              <a:ext cx="7634" cy="1970"/>
            </a:xfrm>
            <a:custGeom>
              <a:avLst/>
              <a:gdLst/>
              <a:ahLst/>
              <a:cxnLst/>
              <a:rect l="l" t="t" r="r" b="b"/>
              <a:pathLst>
                <a:path w="155" h="40" extrusionOk="0">
                  <a:moveTo>
                    <a:pt x="0" y="1"/>
                  </a:moveTo>
                  <a:cubicBezTo>
                    <a:pt x="29" y="12"/>
                    <a:pt x="62" y="26"/>
                    <a:pt x="106" y="39"/>
                  </a:cubicBezTo>
                  <a:cubicBezTo>
                    <a:pt x="154" y="26"/>
                    <a:pt x="89" y="2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76392" y="186622"/>
              <a:ext cx="246" cy="246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cubicBezTo>
                    <a:pt x="1" y="3"/>
                    <a:pt x="1" y="5"/>
                    <a:pt x="1" y="5"/>
                  </a:cubicBezTo>
                  <a:lnTo>
                    <a:pt x="5" y="5"/>
                  </a:lnTo>
                  <a:cubicBezTo>
                    <a:pt x="3" y="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93285" y="194059"/>
              <a:ext cx="4039" cy="3644"/>
            </a:xfrm>
            <a:custGeom>
              <a:avLst/>
              <a:gdLst/>
              <a:ahLst/>
              <a:cxnLst/>
              <a:rect l="l" t="t" r="r" b="b"/>
              <a:pathLst>
                <a:path w="82" h="74" extrusionOk="0">
                  <a:moveTo>
                    <a:pt x="76" y="0"/>
                  </a:moveTo>
                  <a:lnTo>
                    <a:pt x="1" y="2"/>
                  </a:lnTo>
                  <a:cubicBezTo>
                    <a:pt x="28" y="27"/>
                    <a:pt x="55" y="52"/>
                    <a:pt x="82" y="74"/>
                  </a:cubicBezTo>
                  <a:cubicBezTo>
                    <a:pt x="78" y="48"/>
                    <a:pt x="76" y="25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1028776" y="262221"/>
              <a:ext cx="1675" cy="3398"/>
            </a:xfrm>
            <a:custGeom>
              <a:avLst/>
              <a:gdLst/>
              <a:ahLst/>
              <a:cxnLst/>
              <a:rect l="l" t="t" r="r" b="b"/>
              <a:pathLst>
                <a:path w="34" h="69" extrusionOk="0">
                  <a:moveTo>
                    <a:pt x="33" y="1"/>
                  </a:moveTo>
                  <a:cubicBezTo>
                    <a:pt x="14" y="18"/>
                    <a:pt x="1" y="37"/>
                    <a:pt x="3" y="6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161899" y="328610"/>
              <a:ext cx="2906" cy="1674"/>
            </a:xfrm>
            <a:custGeom>
              <a:avLst/>
              <a:gdLst/>
              <a:ahLst/>
              <a:cxnLst/>
              <a:rect l="l" t="t" r="r" b="b"/>
              <a:pathLst>
                <a:path w="59" h="34" extrusionOk="0">
                  <a:moveTo>
                    <a:pt x="1" y="0"/>
                  </a:moveTo>
                  <a:cubicBezTo>
                    <a:pt x="14" y="20"/>
                    <a:pt x="35" y="29"/>
                    <a:pt x="59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992676" y="235331"/>
              <a:ext cx="565439" cy="225122"/>
            </a:xfrm>
            <a:custGeom>
              <a:avLst/>
              <a:gdLst/>
              <a:ahLst/>
              <a:cxnLst/>
              <a:rect l="l" t="t" r="r" b="b"/>
              <a:pathLst>
                <a:path w="11481" h="4571" extrusionOk="0">
                  <a:moveTo>
                    <a:pt x="2718" y="1059"/>
                  </a:moveTo>
                  <a:cubicBezTo>
                    <a:pt x="2716" y="1059"/>
                    <a:pt x="2714" y="1059"/>
                    <a:pt x="2712" y="1059"/>
                  </a:cubicBezTo>
                  <a:lnTo>
                    <a:pt x="2712" y="1059"/>
                  </a:lnTo>
                  <a:cubicBezTo>
                    <a:pt x="2720" y="1059"/>
                    <a:pt x="2729" y="1060"/>
                    <a:pt x="2737" y="1060"/>
                  </a:cubicBezTo>
                  <a:cubicBezTo>
                    <a:pt x="2739" y="1060"/>
                    <a:pt x="2741" y="1060"/>
                    <a:pt x="2743" y="1059"/>
                  </a:cubicBezTo>
                  <a:cubicBezTo>
                    <a:pt x="2734" y="1059"/>
                    <a:pt x="2726" y="1059"/>
                    <a:pt x="2718" y="1059"/>
                  </a:cubicBezTo>
                  <a:close/>
                  <a:moveTo>
                    <a:pt x="8108" y="3298"/>
                  </a:moveTo>
                  <a:cubicBezTo>
                    <a:pt x="8104" y="3304"/>
                    <a:pt x="8100" y="3309"/>
                    <a:pt x="8097" y="3315"/>
                  </a:cubicBezTo>
                  <a:lnTo>
                    <a:pt x="8097" y="3315"/>
                  </a:lnTo>
                  <a:cubicBezTo>
                    <a:pt x="8101" y="3309"/>
                    <a:pt x="8104" y="3304"/>
                    <a:pt x="8108" y="3298"/>
                  </a:cubicBezTo>
                  <a:close/>
                  <a:moveTo>
                    <a:pt x="90" y="1"/>
                  </a:moveTo>
                  <a:cubicBezTo>
                    <a:pt x="84" y="1"/>
                    <a:pt x="77" y="1"/>
                    <a:pt x="70" y="1"/>
                  </a:cubicBezTo>
                  <a:cubicBezTo>
                    <a:pt x="1" y="59"/>
                    <a:pt x="136" y="335"/>
                    <a:pt x="120" y="400"/>
                  </a:cubicBezTo>
                  <a:cubicBezTo>
                    <a:pt x="199" y="414"/>
                    <a:pt x="272" y="419"/>
                    <a:pt x="340" y="419"/>
                  </a:cubicBezTo>
                  <a:cubicBezTo>
                    <a:pt x="484" y="419"/>
                    <a:pt x="611" y="398"/>
                    <a:pt x="739" y="398"/>
                  </a:cubicBezTo>
                  <a:cubicBezTo>
                    <a:pt x="770" y="398"/>
                    <a:pt x="801" y="399"/>
                    <a:pt x="832" y="402"/>
                  </a:cubicBezTo>
                  <a:lnTo>
                    <a:pt x="766" y="547"/>
                  </a:lnTo>
                  <a:cubicBezTo>
                    <a:pt x="853" y="468"/>
                    <a:pt x="1113" y="512"/>
                    <a:pt x="1019" y="377"/>
                  </a:cubicBezTo>
                  <a:cubicBezTo>
                    <a:pt x="1022" y="377"/>
                    <a:pt x="1025" y="377"/>
                    <a:pt x="1027" y="377"/>
                  </a:cubicBezTo>
                  <a:cubicBezTo>
                    <a:pt x="1205" y="377"/>
                    <a:pt x="1085" y="556"/>
                    <a:pt x="1295" y="556"/>
                  </a:cubicBezTo>
                  <a:cubicBezTo>
                    <a:pt x="1296" y="556"/>
                    <a:pt x="1297" y="556"/>
                    <a:pt x="1298" y="556"/>
                  </a:cubicBezTo>
                  <a:lnTo>
                    <a:pt x="1298" y="556"/>
                  </a:lnTo>
                  <a:cubicBezTo>
                    <a:pt x="1218" y="703"/>
                    <a:pt x="1102" y="670"/>
                    <a:pt x="1044" y="797"/>
                  </a:cubicBezTo>
                  <a:lnTo>
                    <a:pt x="1235" y="793"/>
                  </a:lnTo>
                  <a:lnTo>
                    <a:pt x="1235" y="793"/>
                  </a:lnTo>
                  <a:cubicBezTo>
                    <a:pt x="1160" y="830"/>
                    <a:pt x="1306" y="890"/>
                    <a:pt x="1233" y="926"/>
                  </a:cubicBezTo>
                  <a:cubicBezTo>
                    <a:pt x="1262" y="922"/>
                    <a:pt x="1289" y="920"/>
                    <a:pt x="1315" y="920"/>
                  </a:cubicBezTo>
                  <a:cubicBezTo>
                    <a:pt x="1607" y="920"/>
                    <a:pt x="1634" y="1189"/>
                    <a:pt x="1946" y="1241"/>
                  </a:cubicBezTo>
                  <a:lnTo>
                    <a:pt x="1790" y="1135"/>
                  </a:lnTo>
                  <a:cubicBezTo>
                    <a:pt x="1808" y="1098"/>
                    <a:pt x="1835" y="1087"/>
                    <a:pt x="1868" y="1087"/>
                  </a:cubicBezTo>
                  <a:cubicBezTo>
                    <a:pt x="1909" y="1087"/>
                    <a:pt x="1959" y="1105"/>
                    <a:pt x="2006" y="1110"/>
                  </a:cubicBezTo>
                  <a:cubicBezTo>
                    <a:pt x="2035" y="1270"/>
                    <a:pt x="2091" y="1275"/>
                    <a:pt x="2222" y="1401"/>
                  </a:cubicBezTo>
                  <a:cubicBezTo>
                    <a:pt x="2345" y="1395"/>
                    <a:pt x="2457" y="1323"/>
                    <a:pt x="2581" y="1323"/>
                  </a:cubicBezTo>
                  <a:cubicBezTo>
                    <a:pt x="2622" y="1323"/>
                    <a:pt x="2665" y="1331"/>
                    <a:pt x="2710" y="1353"/>
                  </a:cubicBezTo>
                  <a:cubicBezTo>
                    <a:pt x="2598" y="1501"/>
                    <a:pt x="2970" y="1580"/>
                    <a:pt x="2941" y="1738"/>
                  </a:cubicBezTo>
                  <a:cubicBezTo>
                    <a:pt x="2968" y="1702"/>
                    <a:pt x="3004" y="1689"/>
                    <a:pt x="3044" y="1689"/>
                  </a:cubicBezTo>
                  <a:cubicBezTo>
                    <a:pt x="3143" y="1689"/>
                    <a:pt x="3268" y="1770"/>
                    <a:pt x="3340" y="1770"/>
                  </a:cubicBezTo>
                  <a:cubicBezTo>
                    <a:pt x="3359" y="1770"/>
                    <a:pt x="3374" y="1765"/>
                    <a:pt x="3385" y="1752"/>
                  </a:cubicBezTo>
                  <a:cubicBezTo>
                    <a:pt x="3496" y="1763"/>
                    <a:pt x="3622" y="1840"/>
                    <a:pt x="3579" y="1931"/>
                  </a:cubicBezTo>
                  <a:cubicBezTo>
                    <a:pt x="3576" y="1930"/>
                    <a:pt x="3570" y="1930"/>
                    <a:pt x="3564" y="1930"/>
                  </a:cubicBezTo>
                  <a:cubicBezTo>
                    <a:pt x="3558" y="1930"/>
                    <a:pt x="3551" y="1930"/>
                    <a:pt x="3543" y="1930"/>
                  </a:cubicBezTo>
                  <a:cubicBezTo>
                    <a:pt x="3528" y="1930"/>
                    <a:pt x="3511" y="1930"/>
                    <a:pt x="3495" y="1927"/>
                  </a:cubicBezTo>
                  <a:lnTo>
                    <a:pt x="3495" y="1927"/>
                  </a:lnTo>
                  <a:lnTo>
                    <a:pt x="3589" y="1977"/>
                  </a:lnTo>
                  <a:cubicBezTo>
                    <a:pt x="3571" y="1992"/>
                    <a:pt x="3568" y="2006"/>
                    <a:pt x="3557" y="2006"/>
                  </a:cubicBezTo>
                  <a:cubicBezTo>
                    <a:pt x="3556" y="2006"/>
                    <a:pt x="3555" y="2006"/>
                    <a:pt x="3554" y="2006"/>
                  </a:cubicBezTo>
                  <a:lnTo>
                    <a:pt x="3554" y="2006"/>
                  </a:lnTo>
                  <a:cubicBezTo>
                    <a:pt x="3569" y="2014"/>
                    <a:pt x="3582" y="2016"/>
                    <a:pt x="3595" y="2016"/>
                  </a:cubicBezTo>
                  <a:cubicBezTo>
                    <a:pt x="3629" y="2016"/>
                    <a:pt x="3659" y="1997"/>
                    <a:pt x="3688" y="1997"/>
                  </a:cubicBezTo>
                  <a:cubicBezTo>
                    <a:pt x="3713" y="1997"/>
                    <a:pt x="3738" y="2011"/>
                    <a:pt x="3766" y="2062"/>
                  </a:cubicBezTo>
                  <a:cubicBezTo>
                    <a:pt x="3758" y="2081"/>
                    <a:pt x="3743" y="2086"/>
                    <a:pt x="3724" y="2086"/>
                  </a:cubicBezTo>
                  <a:cubicBezTo>
                    <a:pt x="3697" y="2086"/>
                    <a:pt x="3664" y="2076"/>
                    <a:pt x="3631" y="2074"/>
                  </a:cubicBezTo>
                  <a:lnTo>
                    <a:pt x="3631" y="2074"/>
                  </a:lnTo>
                  <a:cubicBezTo>
                    <a:pt x="3695" y="2114"/>
                    <a:pt x="3767" y="2123"/>
                    <a:pt x="3839" y="2123"/>
                  </a:cubicBezTo>
                  <a:cubicBezTo>
                    <a:pt x="3904" y="2123"/>
                    <a:pt x="3969" y="2116"/>
                    <a:pt x="4030" y="2116"/>
                  </a:cubicBezTo>
                  <a:cubicBezTo>
                    <a:pt x="4128" y="2116"/>
                    <a:pt x="4214" y="2136"/>
                    <a:pt x="4266" y="2241"/>
                  </a:cubicBezTo>
                  <a:cubicBezTo>
                    <a:pt x="4339" y="2178"/>
                    <a:pt x="4607" y="2293"/>
                    <a:pt x="4630" y="2081"/>
                  </a:cubicBezTo>
                  <a:lnTo>
                    <a:pt x="4630" y="2081"/>
                  </a:lnTo>
                  <a:cubicBezTo>
                    <a:pt x="4673" y="2180"/>
                    <a:pt x="4584" y="2315"/>
                    <a:pt x="4786" y="2376"/>
                  </a:cubicBezTo>
                  <a:cubicBezTo>
                    <a:pt x="4816" y="2359"/>
                    <a:pt x="4842" y="2352"/>
                    <a:pt x="4864" y="2352"/>
                  </a:cubicBezTo>
                  <a:cubicBezTo>
                    <a:pt x="4966" y="2352"/>
                    <a:pt x="5003" y="2503"/>
                    <a:pt x="5133" y="2503"/>
                  </a:cubicBezTo>
                  <a:cubicBezTo>
                    <a:pt x="5143" y="2503"/>
                    <a:pt x="5154" y="2502"/>
                    <a:pt x="5166" y="2500"/>
                  </a:cubicBezTo>
                  <a:lnTo>
                    <a:pt x="5166" y="2500"/>
                  </a:lnTo>
                  <a:cubicBezTo>
                    <a:pt x="4900" y="2575"/>
                    <a:pt x="5145" y="2546"/>
                    <a:pt x="4908" y="2623"/>
                  </a:cubicBezTo>
                  <a:cubicBezTo>
                    <a:pt x="5010" y="2750"/>
                    <a:pt x="5297" y="2629"/>
                    <a:pt x="5513" y="2764"/>
                  </a:cubicBezTo>
                  <a:cubicBezTo>
                    <a:pt x="5519" y="2812"/>
                    <a:pt x="5498" y="2858"/>
                    <a:pt x="5505" y="2907"/>
                  </a:cubicBezTo>
                  <a:cubicBezTo>
                    <a:pt x="5563" y="2898"/>
                    <a:pt x="5632" y="2872"/>
                    <a:pt x="5689" y="2872"/>
                  </a:cubicBezTo>
                  <a:cubicBezTo>
                    <a:pt x="5741" y="2872"/>
                    <a:pt x="5783" y="2895"/>
                    <a:pt x="5795" y="2976"/>
                  </a:cubicBezTo>
                  <a:lnTo>
                    <a:pt x="5833" y="2858"/>
                  </a:lnTo>
                  <a:cubicBezTo>
                    <a:pt x="5964" y="2987"/>
                    <a:pt x="6196" y="3051"/>
                    <a:pt x="6309" y="3252"/>
                  </a:cubicBezTo>
                  <a:lnTo>
                    <a:pt x="6599" y="3124"/>
                  </a:lnTo>
                  <a:cubicBezTo>
                    <a:pt x="6694" y="3330"/>
                    <a:pt x="6886" y="3398"/>
                    <a:pt x="7088" y="3398"/>
                  </a:cubicBezTo>
                  <a:cubicBezTo>
                    <a:pt x="7229" y="3398"/>
                    <a:pt x="7375" y="3365"/>
                    <a:pt x="7495" y="3321"/>
                  </a:cubicBezTo>
                  <a:cubicBezTo>
                    <a:pt x="7588" y="3375"/>
                    <a:pt x="7715" y="3479"/>
                    <a:pt x="7692" y="3529"/>
                  </a:cubicBezTo>
                  <a:cubicBezTo>
                    <a:pt x="7663" y="3537"/>
                    <a:pt x="7611" y="3552"/>
                    <a:pt x="7553" y="3562"/>
                  </a:cubicBezTo>
                  <a:cubicBezTo>
                    <a:pt x="7655" y="3616"/>
                    <a:pt x="7748" y="3744"/>
                    <a:pt x="7854" y="3744"/>
                  </a:cubicBezTo>
                  <a:cubicBezTo>
                    <a:pt x="7891" y="3744"/>
                    <a:pt x="7930" y="3729"/>
                    <a:pt x="7971" y="3689"/>
                  </a:cubicBezTo>
                  <a:cubicBezTo>
                    <a:pt x="8141" y="3697"/>
                    <a:pt x="8025" y="3867"/>
                    <a:pt x="8126" y="3946"/>
                  </a:cubicBezTo>
                  <a:cubicBezTo>
                    <a:pt x="8163" y="3933"/>
                    <a:pt x="8201" y="3927"/>
                    <a:pt x="8239" y="3927"/>
                  </a:cubicBezTo>
                  <a:cubicBezTo>
                    <a:pt x="8404" y="3927"/>
                    <a:pt x="8568" y="4036"/>
                    <a:pt x="8723" y="4125"/>
                  </a:cubicBezTo>
                  <a:cubicBezTo>
                    <a:pt x="8828" y="4182"/>
                    <a:pt x="8928" y="4232"/>
                    <a:pt x="9015" y="4232"/>
                  </a:cubicBezTo>
                  <a:cubicBezTo>
                    <a:pt x="9086" y="4232"/>
                    <a:pt x="9148" y="4199"/>
                    <a:pt x="9198" y="4110"/>
                  </a:cubicBezTo>
                  <a:cubicBezTo>
                    <a:pt x="9070" y="4065"/>
                    <a:pt x="8858" y="3899"/>
                    <a:pt x="8619" y="3824"/>
                  </a:cubicBezTo>
                  <a:cubicBezTo>
                    <a:pt x="8690" y="3802"/>
                    <a:pt x="8682" y="3719"/>
                    <a:pt x="8744" y="3719"/>
                  </a:cubicBezTo>
                  <a:cubicBezTo>
                    <a:pt x="8751" y="3719"/>
                    <a:pt x="8759" y="3720"/>
                    <a:pt x="8768" y="3722"/>
                  </a:cubicBezTo>
                  <a:cubicBezTo>
                    <a:pt x="9007" y="3790"/>
                    <a:pt x="9080" y="3992"/>
                    <a:pt x="9342" y="3996"/>
                  </a:cubicBezTo>
                  <a:lnTo>
                    <a:pt x="9238" y="4258"/>
                  </a:lnTo>
                  <a:cubicBezTo>
                    <a:pt x="9346" y="4390"/>
                    <a:pt x="9479" y="4425"/>
                    <a:pt x="9616" y="4425"/>
                  </a:cubicBezTo>
                  <a:cubicBezTo>
                    <a:pt x="9697" y="4425"/>
                    <a:pt x="9779" y="4413"/>
                    <a:pt x="9857" y="4401"/>
                  </a:cubicBezTo>
                  <a:cubicBezTo>
                    <a:pt x="9932" y="4390"/>
                    <a:pt x="10004" y="4378"/>
                    <a:pt x="10072" y="4378"/>
                  </a:cubicBezTo>
                  <a:cubicBezTo>
                    <a:pt x="10196" y="4378"/>
                    <a:pt x="10308" y="4417"/>
                    <a:pt x="10407" y="4570"/>
                  </a:cubicBezTo>
                  <a:lnTo>
                    <a:pt x="10408" y="4568"/>
                  </a:lnTo>
                  <a:cubicBezTo>
                    <a:pt x="10516" y="4557"/>
                    <a:pt x="10640" y="4543"/>
                    <a:pt x="10756" y="4518"/>
                  </a:cubicBezTo>
                  <a:cubicBezTo>
                    <a:pt x="10873" y="4488"/>
                    <a:pt x="10981" y="4441"/>
                    <a:pt x="11052" y="4374"/>
                  </a:cubicBezTo>
                  <a:lnTo>
                    <a:pt x="11052" y="4374"/>
                  </a:lnTo>
                  <a:lnTo>
                    <a:pt x="11041" y="4462"/>
                  </a:lnTo>
                  <a:cubicBezTo>
                    <a:pt x="11158" y="4420"/>
                    <a:pt x="11480" y="4258"/>
                    <a:pt x="11241" y="4110"/>
                  </a:cubicBezTo>
                  <a:lnTo>
                    <a:pt x="11241" y="4110"/>
                  </a:lnTo>
                  <a:lnTo>
                    <a:pt x="11199" y="4191"/>
                  </a:lnTo>
                  <a:cubicBezTo>
                    <a:pt x="11154" y="4218"/>
                    <a:pt x="11119" y="4230"/>
                    <a:pt x="11091" y="4230"/>
                  </a:cubicBezTo>
                  <a:cubicBezTo>
                    <a:pt x="10974" y="4230"/>
                    <a:pt x="10977" y="4031"/>
                    <a:pt x="10833" y="3982"/>
                  </a:cubicBezTo>
                  <a:cubicBezTo>
                    <a:pt x="10654" y="4003"/>
                    <a:pt x="10507" y="4229"/>
                    <a:pt x="10345" y="4229"/>
                  </a:cubicBezTo>
                  <a:cubicBezTo>
                    <a:pt x="10315" y="4229"/>
                    <a:pt x="10284" y="4221"/>
                    <a:pt x="10252" y="4202"/>
                  </a:cubicBezTo>
                  <a:cubicBezTo>
                    <a:pt x="10162" y="4196"/>
                    <a:pt x="10189" y="4110"/>
                    <a:pt x="10223" y="4050"/>
                  </a:cubicBezTo>
                  <a:cubicBezTo>
                    <a:pt x="10200" y="4042"/>
                    <a:pt x="10177" y="4039"/>
                    <a:pt x="10156" y="4039"/>
                  </a:cubicBezTo>
                  <a:cubicBezTo>
                    <a:pt x="10000" y="4039"/>
                    <a:pt x="9887" y="4210"/>
                    <a:pt x="9757" y="4210"/>
                  </a:cubicBezTo>
                  <a:cubicBezTo>
                    <a:pt x="9755" y="4210"/>
                    <a:pt x="9754" y="4210"/>
                    <a:pt x="9753" y="4210"/>
                  </a:cubicBezTo>
                  <a:cubicBezTo>
                    <a:pt x="9786" y="3943"/>
                    <a:pt x="9688" y="3896"/>
                    <a:pt x="9542" y="3896"/>
                  </a:cubicBezTo>
                  <a:cubicBezTo>
                    <a:pt x="9508" y="3896"/>
                    <a:pt x="9471" y="3898"/>
                    <a:pt x="9433" y="3901"/>
                  </a:cubicBezTo>
                  <a:cubicBezTo>
                    <a:pt x="9379" y="3906"/>
                    <a:pt x="9322" y="3911"/>
                    <a:pt x="9265" y="3911"/>
                  </a:cubicBezTo>
                  <a:cubicBezTo>
                    <a:pt x="9110" y="3911"/>
                    <a:pt x="8962" y="3874"/>
                    <a:pt x="8903" y="3693"/>
                  </a:cubicBezTo>
                  <a:cubicBezTo>
                    <a:pt x="8715" y="3675"/>
                    <a:pt x="8508" y="3547"/>
                    <a:pt x="8254" y="3547"/>
                  </a:cubicBezTo>
                  <a:cubicBezTo>
                    <a:pt x="8237" y="3547"/>
                    <a:pt x="8220" y="3547"/>
                    <a:pt x="8203" y="3549"/>
                  </a:cubicBezTo>
                  <a:cubicBezTo>
                    <a:pt x="8377" y="3456"/>
                    <a:pt x="8021" y="3443"/>
                    <a:pt x="8097" y="3315"/>
                  </a:cubicBezTo>
                  <a:lnTo>
                    <a:pt x="8097" y="3315"/>
                  </a:lnTo>
                  <a:cubicBezTo>
                    <a:pt x="8062" y="3359"/>
                    <a:pt x="8024" y="3377"/>
                    <a:pt x="7981" y="3377"/>
                  </a:cubicBezTo>
                  <a:cubicBezTo>
                    <a:pt x="7826" y="3377"/>
                    <a:pt x="7627" y="3137"/>
                    <a:pt x="7460" y="3137"/>
                  </a:cubicBezTo>
                  <a:cubicBezTo>
                    <a:pt x="7398" y="3137"/>
                    <a:pt x="7340" y="3169"/>
                    <a:pt x="7291" y="3259"/>
                  </a:cubicBezTo>
                  <a:cubicBezTo>
                    <a:pt x="7186" y="3155"/>
                    <a:pt x="7162" y="3139"/>
                    <a:pt x="7150" y="3139"/>
                  </a:cubicBezTo>
                  <a:cubicBezTo>
                    <a:pt x="7144" y="3139"/>
                    <a:pt x="7141" y="3142"/>
                    <a:pt x="7133" y="3142"/>
                  </a:cubicBezTo>
                  <a:cubicBezTo>
                    <a:pt x="7116" y="3142"/>
                    <a:pt x="7078" y="3125"/>
                    <a:pt x="6950" y="3020"/>
                  </a:cubicBezTo>
                  <a:cubicBezTo>
                    <a:pt x="6958" y="2999"/>
                    <a:pt x="6976" y="2993"/>
                    <a:pt x="6995" y="2993"/>
                  </a:cubicBezTo>
                  <a:cubicBezTo>
                    <a:pt x="7018" y="2993"/>
                    <a:pt x="7043" y="3002"/>
                    <a:pt x="7058" y="3003"/>
                  </a:cubicBezTo>
                  <a:cubicBezTo>
                    <a:pt x="7026" y="2958"/>
                    <a:pt x="6988" y="2947"/>
                    <a:pt x="6948" y="2947"/>
                  </a:cubicBezTo>
                  <a:cubicBezTo>
                    <a:pt x="6907" y="2947"/>
                    <a:pt x="6865" y="2959"/>
                    <a:pt x="6828" y="2959"/>
                  </a:cubicBezTo>
                  <a:cubicBezTo>
                    <a:pt x="6779" y="2959"/>
                    <a:pt x="6740" y="2937"/>
                    <a:pt x="6726" y="2839"/>
                  </a:cubicBezTo>
                  <a:cubicBezTo>
                    <a:pt x="6660" y="2801"/>
                    <a:pt x="6620" y="2786"/>
                    <a:pt x="6595" y="2786"/>
                  </a:cubicBezTo>
                  <a:cubicBezTo>
                    <a:pt x="6512" y="2786"/>
                    <a:pt x="6576" y="2938"/>
                    <a:pt x="6410" y="2964"/>
                  </a:cubicBezTo>
                  <a:cubicBezTo>
                    <a:pt x="6128" y="2781"/>
                    <a:pt x="6238" y="2762"/>
                    <a:pt x="6146" y="2517"/>
                  </a:cubicBezTo>
                  <a:lnTo>
                    <a:pt x="6146" y="2517"/>
                  </a:lnTo>
                  <a:cubicBezTo>
                    <a:pt x="6106" y="2583"/>
                    <a:pt x="6062" y="2603"/>
                    <a:pt x="6014" y="2603"/>
                  </a:cubicBezTo>
                  <a:cubicBezTo>
                    <a:pt x="5941" y="2603"/>
                    <a:pt x="5857" y="2557"/>
                    <a:pt x="5758" y="2557"/>
                  </a:cubicBezTo>
                  <a:cubicBezTo>
                    <a:pt x="5741" y="2557"/>
                    <a:pt x="5724" y="2558"/>
                    <a:pt x="5706" y="2561"/>
                  </a:cubicBezTo>
                  <a:cubicBezTo>
                    <a:pt x="5739" y="2586"/>
                    <a:pt x="5924" y="2720"/>
                    <a:pt x="5758" y="2733"/>
                  </a:cubicBezTo>
                  <a:cubicBezTo>
                    <a:pt x="5634" y="2662"/>
                    <a:pt x="5557" y="2644"/>
                    <a:pt x="5490" y="2644"/>
                  </a:cubicBezTo>
                  <a:cubicBezTo>
                    <a:pt x="5418" y="2644"/>
                    <a:pt x="5360" y="2665"/>
                    <a:pt x="5271" y="2665"/>
                  </a:cubicBezTo>
                  <a:cubicBezTo>
                    <a:pt x="5219" y="2665"/>
                    <a:pt x="5157" y="2658"/>
                    <a:pt x="5076" y="2635"/>
                  </a:cubicBezTo>
                  <a:cubicBezTo>
                    <a:pt x="5056" y="2553"/>
                    <a:pt x="5072" y="2529"/>
                    <a:pt x="5102" y="2529"/>
                  </a:cubicBezTo>
                  <a:cubicBezTo>
                    <a:pt x="5149" y="2529"/>
                    <a:pt x="5227" y="2589"/>
                    <a:pt x="5248" y="2589"/>
                  </a:cubicBezTo>
                  <a:cubicBezTo>
                    <a:pt x="5263" y="2589"/>
                    <a:pt x="5252" y="2563"/>
                    <a:pt x="5191" y="2477"/>
                  </a:cubicBezTo>
                  <a:cubicBezTo>
                    <a:pt x="5200" y="2476"/>
                    <a:pt x="5208" y="2476"/>
                    <a:pt x="5217" y="2476"/>
                  </a:cubicBezTo>
                  <a:cubicBezTo>
                    <a:pt x="5355" y="2476"/>
                    <a:pt x="5463" y="2502"/>
                    <a:pt x="5563" y="2502"/>
                  </a:cubicBezTo>
                  <a:cubicBezTo>
                    <a:pt x="5634" y="2502"/>
                    <a:pt x="5701" y="2489"/>
                    <a:pt x="5772" y="2446"/>
                  </a:cubicBezTo>
                  <a:cubicBezTo>
                    <a:pt x="5500" y="2307"/>
                    <a:pt x="5147" y="2189"/>
                    <a:pt x="4806" y="2141"/>
                  </a:cubicBezTo>
                  <a:cubicBezTo>
                    <a:pt x="4651" y="2035"/>
                    <a:pt x="4937" y="2081"/>
                    <a:pt x="4811" y="2000"/>
                  </a:cubicBezTo>
                  <a:cubicBezTo>
                    <a:pt x="4705" y="1907"/>
                    <a:pt x="4593" y="1891"/>
                    <a:pt x="4484" y="1891"/>
                  </a:cubicBezTo>
                  <a:cubicBezTo>
                    <a:pt x="4428" y="1891"/>
                    <a:pt x="4372" y="1895"/>
                    <a:pt x="4319" y="1895"/>
                  </a:cubicBezTo>
                  <a:cubicBezTo>
                    <a:pt x="4223" y="1895"/>
                    <a:pt x="4134" y="1882"/>
                    <a:pt x="4059" y="1806"/>
                  </a:cubicBezTo>
                  <a:lnTo>
                    <a:pt x="4156" y="1721"/>
                  </a:lnTo>
                  <a:lnTo>
                    <a:pt x="4156" y="1721"/>
                  </a:lnTo>
                  <a:cubicBezTo>
                    <a:pt x="4135" y="1728"/>
                    <a:pt x="4114" y="1731"/>
                    <a:pt x="4092" y="1731"/>
                  </a:cubicBezTo>
                  <a:cubicBezTo>
                    <a:pt x="3886" y="1731"/>
                    <a:pt x="3609" y="1444"/>
                    <a:pt x="3327" y="1403"/>
                  </a:cubicBezTo>
                  <a:lnTo>
                    <a:pt x="3327" y="1403"/>
                  </a:lnTo>
                  <a:cubicBezTo>
                    <a:pt x="3338" y="1472"/>
                    <a:pt x="3346" y="1518"/>
                    <a:pt x="3294" y="1538"/>
                  </a:cubicBezTo>
                  <a:cubicBezTo>
                    <a:pt x="3415" y="1273"/>
                    <a:pt x="2847" y="1499"/>
                    <a:pt x="2654" y="1189"/>
                  </a:cubicBezTo>
                  <a:cubicBezTo>
                    <a:pt x="2624" y="1289"/>
                    <a:pt x="2512" y="1324"/>
                    <a:pt x="2389" y="1324"/>
                  </a:cubicBezTo>
                  <a:cubicBezTo>
                    <a:pt x="2294" y="1324"/>
                    <a:pt x="2194" y="1304"/>
                    <a:pt x="2118" y="1277"/>
                  </a:cubicBezTo>
                  <a:cubicBezTo>
                    <a:pt x="2079" y="1206"/>
                    <a:pt x="2122" y="1142"/>
                    <a:pt x="2143" y="1098"/>
                  </a:cubicBezTo>
                  <a:cubicBezTo>
                    <a:pt x="2209" y="1163"/>
                    <a:pt x="2266" y="1186"/>
                    <a:pt x="2320" y="1186"/>
                  </a:cubicBezTo>
                  <a:cubicBezTo>
                    <a:pt x="2444" y="1186"/>
                    <a:pt x="2550" y="1062"/>
                    <a:pt x="2712" y="1059"/>
                  </a:cubicBezTo>
                  <a:lnTo>
                    <a:pt x="2712" y="1059"/>
                  </a:lnTo>
                  <a:cubicBezTo>
                    <a:pt x="2521" y="1045"/>
                    <a:pt x="2303" y="882"/>
                    <a:pt x="2114" y="882"/>
                  </a:cubicBezTo>
                  <a:cubicBezTo>
                    <a:pt x="2092" y="882"/>
                    <a:pt x="2070" y="885"/>
                    <a:pt x="2049" y="890"/>
                  </a:cubicBezTo>
                  <a:lnTo>
                    <a:pt x="2168" y="788"/>
                  </a:lnTo>
                  <a:cubicBezTo>
                    <a:pt x="2123" y="763"/>
                    <a:pt x="2084" y="754"/>
                    <a:pt x="2047" y="754"/>
                  </a:cubicBezTo>
                  <a:cubicBezTo>
                    <a:pt x="1940" y="754"/>
                    <a:pt x="1860" y="831"/>
                    <a:pt x="1770" y="831"/>
                  </a:cubicBezTo>
                  <a:cubicBezTo>
                    <a:pt x="1721" y="831"/>
                    <a:pt x="1669" y="809"/>
                    <a:pt x="1609" y="739"/>
                  </a:cubicBezTo>
                  <a:lnTo>
                    <a:pt x="1676" y="657"/>
                  </a:lnTo>
                  <a:cubicBezTo>
                    <a:pt x="1147" y="430"/>
                    <a:pt x="598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351905" y="406770"/>
              <a:ext cx="6993" cy="10096"/>
            </a:xfrm>
            <a:custGeom>
              <a:avLst/>
              <a:gdLst/>
              <a:ahLst/>
              <a:cxnLst/>
              <a:rect l="l" t="t" r="r" b="b"/>
              <a:pathLst>
                <a:path w="142" h="20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"/>
                    <a:pt x="4" y="7"/>
                    <a:pt x="6" y="11"/>
                  </a:cubicBezTo>
                  <a:lnTo>
                    <a:pt x="6" y="11"/>
                  </a:lnTo>
                  <a:lnTo>
                    <a:pt x="1" y="0"/>
                  </a:lnTo>
                  <a:close/>
                  <a:moveTo>
                    <a:pt x="6" y="11"/>
                  </a:moveTo>
                  <a:lnTo>
                    <a:pt x="113" y="204"/>
                  </a:lnTo>
                  <a:lnTo>
                    <a:pt x="141" y="87"/>
                  </a:lnTo>
                  <a:cubicBezTo>
                    <a:pt x="87" y="81"/>
                    <a:pt x="36" y="61"/>
                    <a:pt x="6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358850" y="409479"/>
              <a:ext cx="5910" cy="1724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33" y="0"/>
                  </a:moveTo>
                  <a:cubicBezTo>
                    <a:pt x="25" y="0"/>
                    <a:pt x="16" y="1"/>
                    <a:pt x="8" y="3"/>
                  </a:cubicBezTo>
                  <a:lnTo>
                    <a:pt x="0" y="32"/>
                  </a:lnTo>
                  <a:cubicBezTo>
                    <a:pt x="13" y="34"/>
                    <a:pt x="27" y="35"/>
                    <a:pt x="40" y="35"/>
                  </a:cubicBezTo>
                  <a:cubicBezTo>
                    <a:pt x="67" y="35"/>
                    <a:pt x="94" y="31"/>
                    <a:pt x="120" y="26"/>
                  </a:cubicBezTo>
                  <a:cubicBezTo>
                    <a:pt x="93" y="11"/>
                    <a:pt x="63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543636" y="458876"/>
              <a:ext cx="10786" cy="2364"/>
            </a:xfrm>
            <a:custGeom>
              <a:avLst/>
              <a:gdLst/>
              <a:ahLst/>
              <a:cxnLst/>
              <a:rect l="l" t="t" r="r" b="b"/>
              <a:pathLst>
                <a:path w="219" h="48" extrusionOk="0">
                  <a:moveTo>
                    <a:pt x="101" y="1"/>
                  </a:moveTo>
                  <a:cubicBezTo>
                    <a:pt x="59" y="1"/>
                    <a:pt x="21" y="10"/>
                    <a:pt x="0" y="33"/>
                  </a:cubicBezTo>
                  <a:cubicBezTo>
                    <a:pt x="25" y="39"/>
                    <a:pt x="65" y="48"/>
                    <a:pt x="110" y="48"/>
                  </a:cubicBezTo>
                  <a:cubicBezTo>
                    <a:pt x="144" y="48"/>
                    <a:pt x="182" y="42"/>
                    <a:pt x="218" y="26"/>
                  </a:cubicBezTo>
                  <a:cubicBezTo>
                    <a:pt x="186" y="10"/>
                    <a:pt x="142" y="1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548856" y="453656"/>
              <a:ext cx="5664" cy="1970"/>
            </a:xfrm>
            <a:custGeom>
              <a:avLst/>
              <a:gdLst/>
              <a:ahLst/>
              <a:cxnLst/>
              <a:rect l="l" t="t" r="r" b="b"/>
              <a:pathLst>
                <a:path w="115" h="40" extrusionOk="0">
                  <a:moveTo>
                    <a:pt x="10" y="1"/>
                  </a:moveTo>
                  <a:lnTo>
                    <a:pt x="0" y="35"/>
                  </a:lnTo>
                  <a:cubicBezTo>
                    <a:pt x="32" y="35"/>
                    <a:pt x="65" y="39"/>
                    <a:pt x="98" y="39"/>
                  </a:cubicBezTo>
                  <a:cubicBezTo>
                    <a:pt x="103" y="39"/>
                    <a:pt x="109" y="39"/>
                    <a:pt x="114" y="39"/>
                  </a:cubicBezTo>
                  <a:cubicBezTo>
                    <a:pt x="79" y="29"/>
                    <a:pt x="45" y="14"/>
                    <a:pt x="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461290" y="252667"/>
              <a:ext cx="170898" cy="199266"/>
            </a:xfrm>
            <a:custGeom>
              <a:avLst/>
              <a:gdLst/>
              <a:ahLst/>
              <a:cxnLst/>
              <a:rect l="l" t="t" r="r" b="b"/>
              <a:pathLst>
                <a:path w="3470" h="4046" extrusionOk="0">
                  <a:moveTo>
                    <a:pt x="1013" y="339"/>
                  </a:moveTo>
                  <a:cubicBezTo>
                    <a:pt x="1013" y="340"/>
                    <a:pt x="1012" y="341"/>
                    <a:pt x="1012" y="341"/>
                  </a:cubicBezTo>
                  <a:lnTo>
                    <a:pt x="1012" y="341"/>
                  </a:lnTo>
                  <a:lnTo>
                    <a:pt x="1013" y="341"/>
                  </a:lnTo>
                  <a:lnTo>
                    <a:pt x="1013" y="339"/>
                  </a:lnTo>
                  <a:close/>
                  <a:moveTo>
                    <a:pt x="78" y="1"/>
                  </a:moveTo>
                  <a:cubicBezTo>
                    <a:pt x="33" y="1"/>
                    <a:pt x="5" y="34"/>
                    <a:pt x="1" y="141"/>
                  </a:cubicBezTo>
                  <a:cubicBezTo>
                    <a:pt x="398" y="303"/>
                    <a:pt x="826" y="574"/>
                    <a:pt x="1254" y="864"/>
                  </a:cubicBezTo>
                  <a:cubicBezTo>
                    <a:pt x="1684" y="1157"/>
                    <a:pt x="2108" y="1459"/>
                    <a:pt x="2532" y="1718"/>
                  </a:cubicBezTo>
                  <a:cubicBezTo>
                    <a:pt x="2469" y="1708"/>
                    <a:pt x="2403" y="1698"/>
                    <a:pt x="2339" y="1693"/>
                  </a:cubicBezTo>
                  <a:lnTo>
                    <a:pt x="2339" y="1693"/>
                  </a:lnTo>
                  <a:cubicBezTo>
                    <a:pt x="2598" y="1783"/>
                    <a:pt x="2661" y="1963"/>
                    <a:pt x="2710" y="2103"/>
                  </a:cubicBezTo>
                  <a:cubicBezTo>
                    <a:pt x="2764" y="2254"/>
                    <a:pt x="2814" y="2337"/>
                    <a:pt x="3105" y="2435"/>
                  </a:cubicBezTo>
                  <a:cubicBezTo>
                    <a:pt x="3020" y="2445"/>
                    <a:pt x="2933" y="2458"/>
                    <a:pt x="2848" y="2472"/>
                  </a:cubicBezTo>
                  <a:cubicBezTo>
                    <a:pt x="2847" y="2566"/>
                    <a:pt x="2947" y="2614"/>
                    <a:pt x="3016" y="2703"/>
                  </a:cubicBezTo>
                  <a:cubicBezTo>
                    <a:pt x="3086" y="2786"/>
                    <a:pt x="3103" y="2915"/>
                    <a:pt x="2937" y="2956"/>
                  </a:cubicBezTo>
                  <a:lnTo>
                    <a:pt x="3043" y="2975"/>
                  </a:lnTo>
                  <a:cubicBezTo>
                    <a:pt x="3020" y="3027"/>
                    <a:pt x="2970" y="3027"/>
                    <a:pt x="2941" y="3073"/>
                  </a:cubicBezTo>
                  <a:lnTo>
                    <a:pt x="2993" y="3075"/>
                  </a:lnTo>
                  <a:cubicBezTo>
                    <a:pt x="3010" y="3258"/>
                    <a:pt x="2916" y="3343"/>
                    <a:pt x="2756" y="3397"/>
                  </a:cubicBezTo>
                  <a:cubicBezTo>
                    <a:pt x="2690" y="3347"/>
                    <a:pt x="2781" y="3324"/>
                    <a:pt x="2796" y="3276"/>
                  </a:cubicBezTo>
                  <a:cubicBezTo>
                    <a:pt x="2794" y="3275"/>
                    <a:pt x="2792" y="3275"/>
                    <a:pt x="2789" y="3275"/>
                  </a:cubicBezTo>
                  <a:cubicBezTo>
                    <a:pt x="2691" y="3275"/>
                    <a:pt x="2736" y="3474"/>
                    <a:pt x="2625" y="3538"/>
                  </a:cubicBezTo>
                  <a:cubicBezTo>
                    <a:pt x="2507" y="3534"/>
                    <a:pt x="2559" y="3443"/>
                    <a:pt x="2546" y="3411"/>
                  </a:cubicBezTo>
                  <a:lnTo>
                    <a:pt x="2546" y="3411"/>
                  </a:lnTo>
                  <a:cubicBezTo>
                    <a:pt x="2519" y="3445"/>
                    <a:pt x="2494" y="3474"/>
                    <a:pt x="2465" y="3497"/>
                  </a:cubicBezTo>
                  <a:cubicBezTo>
                    <a:pt x="2432" y="3515"/>
                    <a:pt x="2401" y="3530"/>
                    <a:pt x="2370" y="3542"/>
                  </a:cubicBezTo>
                  <a:cubicBezTo>
                    <a:pt x="2309" y="3567"/>
                    <a:pt x="2253" y="3582"/>
                    <a:pt x="2197" y="3592"/>
                  </a:cubicBezTo>
                  <a:cubicBezTo>
                    <a:pt x="2141" y="3603"/>
                    <a:pt x="2093" y="3625"/>
                    <a:pt x="2048" y="3667"/>
                  </a:cubicBezTo>
                  <a:cubicBezTo>
                    <a:pt x="2000" y="3704"/>
                    <a:pt x="1960" y="3765"/>
                    <a:pt x="1908" y="3868"/>
                  </a:cubicBezTo>
                  <a:cubicBezTo>
                    <a:pt x="1890" y="3937"/>
                    <a:pt x="2035" y="3975"/>
                    <a:pt x="1892" y="4028"/>
                  </a:cubicBezTo>
                  <a:cubicBezTo>
                    <a:pt x="1938" y="4040"/>
                    <a:pt x="1982" y="4046"/>
                    <a:pt x="2023" y="4046"/>
                  </a:cubicBezTo>
                  <a:cubicBezTo>
                    <a:pt x="2251" y="4046"/>
                    <a:pt x="2418" y="3874"/>
                    <a:pt x="2544" y="3707"/>
                  </a:cubicBezTo>
                  <a:lnTo>
                    <a:pt x="2544" y="3707"/>
                  </a:lnTo>
                  <a:lnTo>
                    <a:pt x="2484" y="3734"/>
                  </a:lnTo>
                  <a:cubicBezTo>
                    <a:pt x="2480" y="3579"/>
                    <a:pt x="2498" y="3551"/>
                    <a:pt x="2537" y="3551"/>
                  </a:cubicBezTo>
                  <a:cubicBezTo>
                    <a:pt x="2548" y="3551"/>
                    <a:pt x="2561" y="3553"/>
                    <a:pt x="2575" y="3555"/>
                  </a:cubicBezTo>
                  <a:cubicBezTo>
                    <a:pt x="2595" y="3558"/>
                    <a:pt x="2621" y="3565"/>
                    <a:pt x="2650" y="3565"/>
                  </a:cubicBezTo>
                  <a:cubicBezTo>
                    <a:pt x="2704" y="3565"/>
                    <a:pt x="2765" y="3543"/>
                    <a:pt x="2796" y="3438"/>
                  </a:cubicBezTo>
                  <a:lnTo>
                    <a:pt x="2796" y="3438"/>
                  </a:lnTo>
                  <a:cubicBezTo>
                    <a:pt x="2854" y="3605"/>
                    <a:pt x="2727" y="3673"/>
                    <a:pt x="2729" y="3775"/>
                  </a:cubicBezTo>
                  <a:cubicBezTo>
                    <a:pt x="2733" y="3775"/>
                    <a:pt x="2736" y="3775"/>
                    <a:pt x="2740" y="3775"/>
                  </a:cubicBezTo>
                  <a:cubicBezTo>
                    <a:pt x="2852" y="3775"/>
                    <a:pt x="2943" y="3746"/>
                    <a:pt x="2995" y="3692"/>
                  </a:cubicBezTo>
                  <a:cubicBezTo>
                    <a:pt x="3049" y="3636"/>
                    <a:pt x="3080" y="3571"/>
                    <a:pt x="3107" y="3513"/>
                  </a:cubicBezTo>
                  <a:cubicBezTo>
                    <a:pt x="3159" y="3389"/>
                    <a:pt x="3180" y="3303"/>
                    <a:pt x="3411" y="3258"/>
                  </a:cubicBezTo>
                  <a:lnTo>
                    <a:pt x="3411" y="3258"/>
                  </a:lnTo>
                  <a:lnTo>
                    <a:pt x="3406" y="3291"/>
                  </a:lnTo>
                  <a:cubicBezTo>
                    <a:pt x="3469" y="3249"/>
                    <a:pt x="3458" y="3106"/>
                    <a:pt x="3452" y="3002"/>
                  </a:cubicBezTo>
                  <a:lnTo>
                    <a:pt x="3452" y="3002"/>
                  </a:lnTo>
                  <a:cubicBezTo>
                    <a:pt x="3398" y="3023"/>
                    <a:pt x="3344" y="3106"/>
                    <a:pt x="3284" y="3144"/>
                  </a:cubicBezTo>
                  <a:cubicBezTo>
                    <a:pt x="3294" y="3046"/>
                    <a:pt x="3149" y="2956"/>
                    <a:pt x="3089" y="2917"/>
                  </a:cubicBezTo>
                  <a:cubicBezTo>
                    <a:pt x="3178" y="2898"/>
                    <a:pt x="3167" y="2861"/>
                    <a:pt x="3142" y="2826"/>
                  </a:cubicBezTo>
                  <a:cubicBezTo>
                    <a:pt x="3116" y="2788"/>
                    <a:pt x="3082" y="2751"/>
                    <a:pt x="3122" y="2688"/>
                  </a:cubicBezTo>
                  <a:cubicBezTo>
                    <a:pt x="3143" y="2679"/>
                    <a:pt x="3161" y="2676"/>
                    <a:pt x="3177" y="2676"/>
                  </a:cubicBezTo>
                  <a:cubicBezTo>
                    <a:pt x="3271" y="2676"/>
                    <a:pt x="3272" y="2812"/>
                    <a:pt x="3327" y="2875"/>
                  </a:cubicBezTo>
                  <a:cubicBezTo>
                    <a:pt x="3305" y="2805"/>
                    <a:pt x="3275" y="2742"/>
                    <a:pt x="3238" y="2686"/>
                  </a:cubicBezTo>
                  <a:cubicBezTo>
                    <a:pt x="3221" y="2529"/>
                    <a:pt x="3383" y="2501"/>
                    <a:pt x="3440" y="2383"/>
                  </a:cubicBezTo>
                  <a:cubicBezTo>
                    <a:pt x="3408" y="2358"/>
                    <a:pt x="3386" y="2349"/>
                    <a:pt x="3371" y="2349"/>
                  </a:cubicBezTo>
                  <a:cubicBezTo>
                    <a:pt x="3326" y="2349"/>
                    <a:pt x="3338" y="2434"/>
                    <a:pt x="3262" y="2434"/>
                  </a:cubicBezTo>
                  <a:cubicBezTo>
                    <a:pt x="3246" y="2434"/>
                    <a:pt x="3224" y="2430"/>
                    <a:pt x="3197" y="2420"/>
                  </a:cubicBezTo>
                  <a:cubicBezTo>
                    <a:pt x="3263" y="2312"/>
                    <a:pt x="3201" y="2061"/>
                    <a:pt x="3034" y="1855"/>
                  </a:cubicBezTo>
                  <a:cubicBezTo>
                    <a:pt x="2886" y="1663"/>
                    <a:pt x="2681" y="1506"/>
                    <a:pt x="2513" y="1429"/>
                  </a:cubicBezTo>
                  <a:lnTo>
                    <a:pt x="2513" y="1429"/>
                  </a:lnTo>
                  <a:cubicBezTo>
                    <a:pt x="2517" y="1430"/>
                    <a:pt x="2521" y="1430"/>
                    <a:pt x="2525" y="1430"/>
                  </a:cubicBezTo>
                  <a:cubicBezTo>
                    <a:pt x="2564" y="1430"/>
                    <a:pt x="2594" y="1401"/>
                    <a:pt x="2628" y="1401"/>
                  </a:cubicBezTo>
                  <a:cubicBezTo>
                    <a:pt x="2649" y="1401"/>
                    <a:pt x="2672" y="1412"/>
                    <a:pt x="2700" y="1450"/>
                  </a:cubicBezTo>
                  <a:cubicBezTo>
                    <a:pt x="2688" y="1407"/>
                    <a:pt x="2593" y="1355"/>
                    <a:pt x="2510" y="1355"/>
                  </a:cubicBezTo>
                  <a:cubicBezTo>
                    <a:pt x="2474" y="1355"/>
                    <a:pt x="2440" y="1365"/>
                    <a:pt x="2417" y="1390"/>
                  </a:cubicBezTo>
                  <a:cubicBezTo>
                    <a:pt x="2178" y="1297"/>
                    <a:pt x="1991" y="1058"/>
                    <a:pt x="1867" y="841"/>
                  </a:cubicBezTo>
                  <a:lnTo>
                    <a:pt x="1854" y="968"/>
                  </a:lnTo>
                  <a:cubicBezTo>
                    <a:pt x="1843" y="969"/>
                    <a:pt x="1833" y="970"/>
                    <a:pt x="1823" y="970"/>
                  </a:cubicBezTo>
                  <a:cubicBezTo>
                    <a:pt x="1591" y="970"/>
                    <a:pt x="1537" y="569"/>
                    <a:pt x="1208" y="480"/>
                  </a:cubicBezTo>
                  <a:lnTo>
                    <a:pt x="1208" y="480"/>
                  </a:lnTo>
                  <a:lnTo>
                    <a:pt x="1214" y="486"/>
                  </a:lnTo>
                  <a:cubicBezTo>
                    <a:pt x="1203" y="482"/>
                    <a:pt x="1190" y="480"/>
                    <a:pt x="1177" y="480"/>
                  </a:cubicBezTo>
                  <a:cubicBezTo>
                    <a:pt x="1103" y="480"/>
                    <a:pt x="998" y="535"/>
                    <a:pt x="900" y="535"/>
                  </a:cubicBezTo>
                  <a:cubicBezTo>
                    <a:pt x="849" y="535"/>
                    <a:pt x="800" y="520"/>
                    <a:pt x="758" y="474"/>
                  </a:cubicBezTo>
                  <a:cubicBezTo>
                    <a:pt x="872" y="392"/>
                    <a:pt x="954" y="456"/>
                    <a:pt x="1012" y="341"/>
                  </a:cubicBezTo>
                  <a:lnTo>
                    <a:pt x="1012" y="341"/>
                  </a:lnTo>
                  <a:lnTo>
                    <a:pt x="674" y="335"/>
                  </a:lnTo>
                  <a:cubicBezTo>
                    <a:pt x="676" y="231"/>
                    <a:pt x="336" y="158"/>
                    <a:pt x="502" y="83"/>
                  </a:cubicBezTo>
                  <a:lnTo>
                    <a:pt x="502" y="83"/>
                  </a:lnTo>
                  <a:cubicBezTo>
                    <a:pt x="473" y="93"/>
                    <a:pt x="445" y="97"/>
                    <a:pt x="416" y="97"/>
                  </a:cubicBezTo>
                  <a:cubicBezTo>
                    <a:pt x="281" y="97"/>
                    <a:pt x="155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447253" y="245870"/>
              <a:ext cx="16302" cy="10539"/>
            </a:xfrm>
            <a:custGeom>
              <a:avLst/>
              <a:gdLst/>
              <a:ahLst/>
              <a:cxnLst/>
              <a:rect l="l" t="t" r="r" b="b"/>
              <a:pathLst>
                <a:path w="331" h="214" extrusionOk="0">
                  <a:moveTo>
                    <a:pt x="237" y="1"/>
                  </a:moveTo>
                  <a:cubicBezTo>
                    <a:pt x="138" y="1"/>
                    <a:pt x="16" y="73"/>
                    <a:pt x="0" y="144"/>
                  </a:cubicBezTo>
                  <a:cubicBezTo>
                    <a:pt x="65" y="150"/>
                    <a:pt x="115" y="214"/>
                    <a:pt x="160" y="214"/>
                  </a:cubicBezTo>
                  <a:cubicBezTo>
                    <a:pt x="173" y="214"/>
                    <a:pt x="186" y="208"/>
                    <a:pt x="199" y="192"/>
                  </a:cubicBezTo>
                  <a:cubicBezTo>
                    <a:pt x="197" y="165"/>
                    <a:pt x="222" y="121"/>
                    <a:pt x="166" y="113"/>
                  </a:cubicBezTo>
                  <a:lnTo>
                    <a:pt x="330" y="34"/>
                  </a:lnTo>
                  <a:cubicBezTo>
                    <a:pt x="306" y="10"/>
                    <a:pt x="273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301966" y="178742"/>
              <a:ext cx="144746" cy="70034"/>
            </a:xfrm>
            <a:custGeom>
              <a:avLst/>
              <a:gdLst/>
              <a:ahLst/>
              <a:cxnLst/>
              <a:rect l="l" t="t" r="r" b="b"/>
              <a:pathLst>
                <a:path w="2939" h="1422" extrusionOk="0">
                  <a:moveTo>
                    <a:pt x="623" y="140"/>
                  </a:moveTo>
                  <a:cubicBezTo>
                    <a:pt x="625" y="143"/>
                    <a:pt x="626" y="147"/>
                    <a:pt x="628" y="150"/>
                  </a:cubicBezTo>
                  <a:lnTo>
                    <a:pt x="628" y="150"/>
                  </a:lnTo>
                  <a:cubicBezTo>
                    <a:pt x="627" y="147"/>
                    <a:pt x="625" y="143"/>
                    <a:pt x="623" y="140"/>
                  </a:cubicBezTo>
                  <a:close/>
                  <a:moveTo>
                    <a:pt x="267" y="1"/>
                  </a:moveTo>
                  <a:lnTo>
                    <a:pt x="267" y="1"/>
                  </a:lnTo>
                  <a:cubicBezTo>
                    <a:pt x="314" y="139"/>
                    <a:pt x="208" y="247"/>
                    <a:pt x="28" y="247"/>
                  </a:cubicBezTo>
                  <a:cubicBezTo>
                    <a:pt x="19" y="247"/>
                    <a:pt x="10" y="246"/>
                    <a:pt x="1" y="246"/>
                  </a:cubicBezTo>
                  <a:lnTo>
                    <a:pt x="1" y="246"/>
                  </a:lnTo>
                  <a:cubicBezTo>
                    <a:pt x="322" y="527"/>
                    <a:pt x="760" y="316"/>
                    <a:pt x="1122" y="509"/>
                  </a:cubicBezTo>
                  <a:lnTo>
                    <a:pt x="1122" y="509"/>
                  </a:lnTo>
                  <a:cubicBezTo>
                    <a:pt x="1072" y="523"/>
                    <a:pt x="1060" y="574"/>
                    <a:pt x="1028" y="602"/>
                  </a:cubicBezTo>
                  <a:cubicBezTo>
                    <a:pt x="1460" y="784"/>
                    <a:pt x="2004" y="984"/>
                    <a:pt x="2119" y="1171"/>
                  </a:cubicBezTo>
                  <a:cubicBezTo>
                    <a:pt x="2148" y="1197"/>
                    <a:pt x="2177" y="1207"/>
                    <a:pt x="2207" y="1207"/>
                  </a:cubicBezTo>
                  <a:cubicBezTo>
                    <a:pt x="2290" y="1207"/>
                    <a:pt x="2380" y="1134"/>
                    <a:pt x="2501" y="1134"/>
                  </a:cubicBezTo>
                  <a:cubicBezTo>
                    <a:pt x="2521" y="1134"/>
                    <a:pt x="2541" y="1136"/>
                    <a:pt x="2563" y="1140"/>
                  </a:cubicBezTo>
                  <a:lnTo>
                    <a:pt x="2576" y="1316"/>
                  </a:lnTo>
                  <a:cubicBezTo>
                    <a:pt x="2584" y="1314"/>
                    <a:pt x="2592" y="1313"/>
                    <a:pt x="2600" y="1313"/>
                  </a:cubicBezTo>
                  <a:cubicBezTo>
                    <a:pt x="2691" y="1313"/>
                    <a:pt x="2805" y="1422"/>
                    <a:pt x="2875" y="1422"/>
                  </a:cubicBezTo>
                  <a:cubicBezTo>
                    <a:pt x="2911" y="1422"/>
                    <a:pt x="2935" y="1393"/>
                    <a:pt x="2939" y="1306"/>
                  </a:cubicBezTo>
                  <a:cubicBezTo>
                    <a:pt x="2939" y="1303"/>
                    <a:pt x="2936" y="1301"/>
                    <a:pt x="2931" y="1301"/>
                  </a:cubicBezTo>
                  <a:cubicBezTo>
                    <a:pt x="2913" y="1301"/>
                    <a:pt x="2868" y="1319"/>
                    <a:pt x="2823" y="1319"/>
                  </a:cubicBezTo>
                  <a:cubicBezTo>
                    <a:pt x="2793" y="1319"/>
                    <a:pt x="2762" y="1311"/>
                    <a:pt x="2740" y="1283"/>
                  </a:cubicBezTo>
                  <a:lnTo>
                    <a:pt x="2792" y="1216"/>
                  </a:lnTo>
                  <a:lnTo>
                    <a:pt x="2592" y="1144"/>
                  </a:lnTo>
                  <a:lnTo>
                    <a:pt x="2698" y="1081"/>
                  </a:lnTo>
                  <a:cubicBezTo>
                    <a:pt x="2652" y="1016"/>
                    <a:pt x="2609" y="994"/>
                    <a:pt x="2567" y="994"/>
                  </a:cubicBezTo>
                  <a:cubicBezTo>
                    <a:pt x="2476" y="994"/>
                    <a:pt x="2387" y="1101"/>
                    <a:pt x="2272" y="1101"/>
                  </a:cubicBezTo>
                  <a:cubicBezTo>
                    <a:pt x="2223" y="1101"/>
                    <a:pt x="2168" y="1081"/>
                    <a:pt x="2106" y="1025"/>
                  </a:cubicBezTo>
                  <a:lnTo>
                    <a:pt x="2198" y="836"/>
                  </a:lnTo>
                  <a:cubicBezTo>
                    <a:pt x="1990" y="720"/>
                    <a:pt x="1851" y="732"/>
                    <a:pt x="1715" y="527"/>
                  </a:cubicBezTo>
                  <a:cubicBezTo>
                    <a:pt x="1715" y="527"/>
                    <a:pt x="1679" y="604"/>
                    <a:pt x="1711" y="604"/>
                  </a:cubicBezTo>
                  <a:cubicBezTo>
                    <a:pt x="1714" y="604"/>
                    <a:pt x="1719" y="603"/>
                    <a:pt x="1724" y="601"/>
                  </a:cubicBezTo>
                  <a:lnTo>
                    <a:pt x="1724" y="601"/>
                  </a:lnTo>
                  <a:cubicBezTo>
                    <a:pt x="1755" y="627"/>
                    <a:pt x="1767" y="726"/>
                    <a:pt x="1716" y="770"/>
                  </a:cubicBezTo>
                  <a:cubicBezTo>
                    <a:pt x="1325" y="762"/>
                    <a:pt x="1819" y="681"/>
                    <a:pt x="1626" y="496"/>
                  </a:cubicBezTo>
                  <a:cubicBezTo>
                    <a:pt x="1294" y="494"/>
                    <a:pt x="732" y="366"/>
                    <a:pt x="628" y="150"/>
                  </a:cubicBezTo>
                  <a:lnTo>
                    <a:pt x="628" y="150"/>
                  </a:lnTo>
                  <a:cubicBezTo>
                    <a:pt x="672" y="257"/>
                    <a:pt x="588" y="306"/>
                    <a:pt x="483" y="306"/>
                  </a:cubicBezTo>
                  <a:cubicBezTo>
                    <a:pt x="425" y="306"/>
                    <a:pt x="362" y="291"/>
                    <a:pt x="309" y="263"/>
                  </a:cubicBezTo>
                  <a:cubicBezTo>
                    <a:pt x="267" y="167"/>
                    <a:pt x="405" y="174"/>
                    <a:pt x="454" y="130"/>
                  </a:cubicBezTo>
                  <a:cubicBezTo>
                    <a:pt x="390" y="78"/>
                    <a:pt x="351" y="5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1345257" y="205239"/>
              <a:ext cx="7388" cy="4137"/>
            </a:xfrm>
            <a:custGeom>
              <a:avLst/>
              <a:gdLst/>
              <a:ahLst/>
              <a:cxnLst/>
              <a:rect l="l" t="t" r="r" b="b"/>
              <a:pathLst>
                <a:path w="150" h="84" extrusionOk="0">
                  <a:moveTo>
                    <a:pt x="1" y="1"/>
                  </a:moveTo>
                  <a:lnTo>
                    <a:pt x="66" y="78"/>
                  </a:lnTo>
                  <a:cubicBezTo>
                    <a:pt x="79" y="81"/>
                    <a:pt x="90" y="83"/>
                    <a:pt x="99" y="83"/>
                  </a:cubicBezTo>
                  <a:cubicBezTo>
                    <a:pt x="121" y="83"/>
                    <a:pt x="137" y="75"/>
                    <a:pt x="149" y="64"/>
                  </a:cubicBezTo>
                  <a:cubicBezTo>
                    <a:pt x="99" y="43"/>
                    <a:pt x="47" y="2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23" name="Google Shape;2423;p13"/>
          <p:cNvSpPr txBox="1">
            <a:spLocks noGrp="1"/>
          </p:cNvSpPr>
          <p:nvPr>
            <p:ph type="title" idx="2" hasCustomPrompt="1"/>
          </p:nvPr>
        </p:nvSpPr>
        <p:spPr>
          <a:xfrm>
            <a:off x="715102" y="126582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24" name="Google Shape;2424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2" y="299117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25" name="Google Shape;2425;p13"/>
          <p:cNvSpPr txBox="1">
            <a:spLocks noGrp="1"/>
          </p:cNvSpPr>
          <p:nvPr>
            <p:ph type="title" idx="4" hasCustomPrompt="1"/>
          </p:nvPr>
        </p:nvSpPr>
        <p:spPr>
          <a:xfrm>
            <a:off x="715102" y="1840942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26" name="Google Shape;2426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2" y="3566292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27" name="Google Shape;2427;p13"/>
          <p:cNvSpPr txBox="1">
            <a:spLocks noGrp="1"/>
          </p:cNvSpPr>
          <p:nvPr>
            <p:ph type="title" idx="6" hasCustomPrompt="1"/>
          </p:nvPr>
        </p:nvSpPr>
        <p:spPr>
          <a:xfrm>
            <a:off x="715102" y="24160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28" name="Google Shape;2428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2" y="41414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29" name="Google Shape;2429;p13"/>
          <p:cNvSpPr txBox="1">
            <a:spLocks noGrp="1"/>
          </p:cNvSpPr>
          <p:nvPr>
            <p:ph type="subTitle" idx="1"/>
          </p:nvPr>
        </p:nvSpPr>
        <p:spPr>
          <a:xfrm>
            <a:off x="1579700" y="1265825"/>
            <a:ext cx="5131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30" name="Google Shape;2430;p13"/>
          <p:cNvSpPr txBox="1">
            <a:spLocks noGrp="1"/>
          </p:cNvSpPr>
          <p:nvPr>
            <p:ph type="subTitle" idx="8"/>
          </p:nvPr>
        </p:nvSpPr>
        <p:spPr>
          <a:xfrm>
            <a:off x="1579700" y="1840945"/>
            <a:ext cx="5131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31" name="Google Shape;2431;p13"/>
          <p:cNvSpPr txBox="1">
            <a:spLocks noGrp="1"/>
          </p:cNvSpPr>
          <p:nvPr>
            <p:ph type="subTitle" idx="9"/>
          </p:nvPr>
        </p:nvSpPr>
        <p:spPr>
          <a:xfrm>
            <a:off x="1579700" y="2416065"/>
            <a:ext cx="5131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32" name="Google Shape;2432;p13"/>
          <p:cNvSpPr txBox="1">
            <a:spLocks noGrp="1"/>
          </p:cNvSpPr>
          <p:nvPr>
            <p:ph type="subTitle" idx="13"/>
          </p:nvPr>
        </p:nvSpPr>
        <p:spPr>
          <a:xfrm>
            <a:off x="1579700" y="2991185"/>
            <a:ext cx="5131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33" name="Google Shape;2433;p13"/>
          <p:cNvSpPr txBox="1">
            <a:spLocks noGrp="1"/>
          </p:cNvSpPr>
          <p:nvPr>
            <p:ph type="subTitle" idx="14"/>
          </p:nvPr>
        </p:nvSpPr>
        <p:spPr>
          <a:xfrm>
            <a:off x="1579700" y="3566305"/>
            <a:ext cx="5131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34" name="Google Shape;2434;p13"/>
          <p:cNvSpPr txBox="1">
            <a:spLocks noGrp="1"/>
          </p:cNvSpPr>
          <p:nvPr>
            <p:ph type="subTitle" idx="15"/>
          </p:nvPr>
        </p:nvSpPr>
        <p:spPr>
          <a:xfrm>
            <a:off x="1579700" y="4141425"/>
            <a:ext cx="5131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35" name="Google Shape;2435;p13"/>
          <p:cNvSpPr/>
          <p:nvPr/>
        </p:nvSpPr>
        <p:spPr>
          <a:xfrm rot="2700000">
            <a:off x="-102837" y="-30030"/>
            <a:ext cx="436668" cy="1259248"/>
          </a:xfrm>
          <a:custGeom>
            <a:avLst/>
            <a:gdLst/>
            <a:ahLst/>
            <a:cxnLst/>
            <a:rect l="l" t="t" r="r" b="b"/>
            <a:pathLst>
              <a:path w="12208" h="35205" extrusionOk="0">
                <a:moveTo>
                  <a:pt x="7085" y="1"/>
                </a:moveTo>
                <a:lnTo>
                  <a:pt x="2644" y="4013"/>
                </a:lnTo>
                <a:cubicBezTo>
                  <a:pt x="3539" y="4736"/>
                  <a:pt x="4312" y="5548"/>
                  <a:pt x="4942" y="6425"/>
                </a:cubicBezTo>
                <a:cubicBezTo>
                  <a:pt x="5434" y="7110"/>
                  <a:pt x="5694" y="7648"/>
                  <a:pt x="5737" y="8070"/>
                </a:cubicBezTo>
                <a:cubicBezTo>
                  <a:pt x="5837" y="9051"/>
                  <a:pt x="4921" y="10227"/>
                  <a:pt x="3863" y="11590"/>
                </a:cubicBezTo>
                <a:cubicBezTo>
                  <a:pt x="3248" y="12381"/>
                  <a:pt x="2612" y="13200"/>
                  <a:pt x="2074" y="14110"/>
                </a:cubicBezTo>
                <a:cubicBezTo>
                  <a:pt x="149" y="17376"/>
                  <a:pt x="1" y="21335"/>
                  <a:pt x="1676" y="24697"/>
                </a:cubicBezTo>
                <a:cubicBezTo>
                  <a:pt x="2129" y="25609"/>
                  <a:pt x="2671" y="26403"/>
                  <a:pt x="3194" y="27173"/>
                </a:cubicBezTo>
                <a:cubicBezTo>
                  <a:pt x="3585" y="27747"/>
                  <a:pt x="3953" y="28289"/>
                  <a:pt x="4239" y="28815"/>
                </a:cubicBezTo>
                <a:cubicBezTo>
                  <a:pt x="5112" y="30429"/>
                  <a:pt x="5361" y="32317"/>
                  <a:pt x="4941" y="34129"/>
                </a:cubicBezTo>
                <a:lnTo>
                  <a:pt x="11278" y="35205"/>
                </a:lnTo>
                <a:cubicBezTo>
                  <a:pt x="11962" y="32255"/>
                  <a:pt x="11546" y="29162"/>
                  <a:pt x="10104" y="26496"/>
                </a:cubicBezTo>
                <a:cubicBezTo>
                  <a:pt x="9691" y="25734"/>
                  <a:pt x="9227" y="25054"/>
                  <a:pt x="8779" y="24394"/>
                </a:cubicBezTo>
                <a:cubicBezTo>
                  <a:pt x="8336" y="23745"/>
                  <a:pt x="7917" y="23130"/>
                  <a:pt x="7621" y="22536"/>
                </a:cubicBezTo>
                <a:cubicBezTo>
                  <a:pt x="6695" y="20677"/>
                  <a:pt x="6782" y="18400"/>
                  <a:pt x="7844" y="16595"/>
                </a:cubicBezTo>
                <a:cubicBezTo>
                  <a:pt x="8207" y="15980"/>
                  <a:pt x="8712" y="15333"/>
                  <a:pt x="9244" y="14646"/>
                </a:cubicBezTo>
                <a:cubicBezTo>
                  <a:pt x="10574" y="12936"/>
                  <a:pt x="12207" y="10836"/>
                  <a:pt x="12207" y="8228"/>
                </a:cubicBezTo>
                <a:cubicBezTo>
                  <a:pt x="12207" y="8018"/>
                  <a:pt x="12196" y="7806"/>
                  <a:pt x="12175" y="7590"/>
                </a:cubicBezTo>
                <a:cubicBezTo>
                  <a:pt x="11997" y="5862"/>
                  <a:pt x="11104" y="4449"/>
                  <a:pt x="10451" y="3537"/>
                </a:cubicBezTo>
                <a:cubicBezTo>
                  <a:pt x="9524" y="2247"/>
                  <a:pt x="8392" y="1058"/>
                  <a:pt x="70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13"/>
          <p:cNvSpPr/>
          <p:nvPr/>
        </p:nvSpPr>
        <p:spPr>
          <a:xfrm rot="-6842657">
            <a:off x="-758535" y="4393356"/>
            <a:ext cx="1654080" cy="1103682"/>
          </a:xfrm>
          <a:custGeom>
            <a:avLst/>
            <a:gdLst/>
            <a:ahLst/>
            <a:cxnLst/>
            <a:rect l="l" t="t" r="r" b="b"/>
            <a:pathLst>
              <a:path w="46981" h="31348" extrusionOk="0">
                <a:moveTo>
                  <a:pt x="40595" y="1"/>
                </a:moveTo>
                <a:cubicBezTo>
                  <a:pt x="40357" y="1"/>
                  <a:pt x="40115" y="31"/>
                  <a:pt x="39868" y="97"/>
                </a:cubicBezTo>
                <a:lnTo>
                  <a:pt x="1134" y="5703"/>
                </a:lnTo>
                <a:cubicBezTo>
                  <a:pt x="0" y="9471"/>
                  <a:pt x="320" y="13444"/>
                  <a:pt x="729" y="17325"/>
                </a:cubicBezTo>
                <a:cubicBezTo>
                  <a:pt x="1051" y="20395"/>
                  <a:pt x="1477" y="23597"/>
                  <a:pt x="3417" y="26165"/>
                </a:cubicBezTo>
                <a:cubicBezTo>
                  <a:pt x="6257" y="29923"/>
                  <a:pt x="11588" y="31348"/>
                  <a:pt x="16853" y="31348"/>
                </a:cubicBezTo>
                <a:cubicBezTo>
                  <a:pt x="18146" y="31348"/>
                  <a:pt x="19436" y="31262"/>
                  <a:pt x="20684" y="31103"/>
                </a:cubicBezTo>
                <a:cubicBezTo>
                  <a:pt x="28121" y="30156"/>
                  <a:pt x="35359" y="27114"/>
                  <a:pt x="40150" y="22024"/>
                </a:cubicBezTo>
                <a:cubicBezTo>
                  <a:pt x="44941" y="16936"/>
                  <a:pt x="46981" y="9710"/>
                  <a:pt x="44567" y="3455"/>
                </a:cubicBezTo>
                <a:cubicBezTo>
                  <a:pt x="43930" y="1804"/>
                  <a:pt x="42420" y="1"/>
                  <a:pt x="405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13"/>
          <p:cNvSpPr/>
          <p:nvPr/>
        </p:nvSpPr>
        <p:spPr>
          <a:xfrm rot="1915611">
            <a:off x="8881954" y="4421366"/>
            <a:ext cx="463093" cy="374271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14"/>
          <p:cNvSpPr txBox="1">
            <a:spLocks noGrp="1"/>
          </p:cNvSpPr>
          <p:nvPr>
            <p:ph type="title"/>
          </p:nvPr>
        </p:nvSpPr>
        <p:spPr>
          <a:xfrm>
            <a:off x="715100" y="3453838"/>
            <a:ext cx="62277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40" name="Google Shape;2440;p14"/>
          <p:cNvSpPr txBox="1">
            <a:spLocks noGrp="1"/>
          </p:cNvSpPr>
          <p:nvPr>
            <p:ph type="subTitle" idx="1"/>
          </p:nvPr>
        </p:nvSpPr>
        <p:spPr>
          <a:xfrm>
            <a:off x="715100" y="1118763"/>
            <a:ext cx="6227700" cy="20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2441" name="Google Shape;2441;p14"/>
          <p:cNvGrpSpPr/>
          <p:nvPr/>
        </p:nvGrpSpPr>
        <p:grpSpPr>
          <a:xfrm rot="-3119602" flipH="1">
            <a:off x="-602008" y="1601491"/>
            <a:ext cx="845655" cy="1791892"/>
            <a:chOff x="8636011" y="-482525"/>
            <a:chExt cx="845590" cy="1791754"/>
          </a:xfrm>
        </p:grpSpPr>
        <p:sp>
          <p:nvSpPr>
            <p:cNvPr id="2442" name="Google Shape;2442;p14"/>
            <p:cNvSpPr/>
            <p:nvPr/>
          </p:nvSpPr>
          <p:spPr>
            <a:xfrm>
              <a:off x="8636011" y="-482525"/>
              <a:ext cx="7555" cy="12572"/>
            </a:xfrm>
            <a:custGeom>
              <a:avLst/>
              <a:gdLst/>
              <a:ahLst/>
              <a:cxnLst/>
              <a:rect l="l" t="t" r="r" b="b"/>
              <a:pathLst>
                <a:path w="128" h="213" extrusionOk="0">
                  <a:moveTo>
                    <a:pt x="45" y="1"/>
                  </a:moveTo>
                  <a:lnTo>
                    <a:pt x="0" y="213"/>
                  </a:lnTo>
                  <a:lnTo>
                    <a:pt x="128" y="132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4"/>
            <p:cNvSpPr/>
            <p:nvPr/>
          </p:nvSpPr>
          <p:spPr>
            <a:xfrm>
              <a:off x="8639317" y="-474321"/>
              <a:ext cx="38602" cy="42085"/>
            </a:xfrm>
            <a:custGeom>
              <a:avLst/>
              <a:gdLst/>
              <a:ahLst/>
              <a:cxnLst/>
              <a:rect l="l" t="t" r="r" b="b"/>
              <a:pathLst>
                <a:path w="654" h="713" extrusionOk="0">
                  <a:moveTo>
                    <a:pt x="262" y="1"/>
                  </a:moveTo>
                  <a:lnTo>
                    <a:pt x="262" y="1"/>
                  </a:lnTo>
                  <a:cubicBezTo>
                    <a:pt x="99" y="3"/>
                    <a:pt x="31" y="338"/>
                    <a:pt x="0" y="485"/>
                  </a:cubicBezTo>
                  <a:cubicBezTo>
                    <a:pt x="208" y="672"/>
                    <a:pt x="245" y="697"/>
                    <a:pt x="321" y="697"/>
                  </a:cubicBezTo>
                  <a:cubicBezTo>
                    <a:pt x="349" y="697"/>
                    <a:pt x="382" y="694"/>
                    <a:pt x="431" y="694"/>
                  </a:cubicBezTo>
                  <a:cubicBezTo>
                    <a:pt x="481" y="694"/>
                    <a:pt x="547" y="697"/>
                    <a:pt x="640" y="712"/>
                  </a:cubicBezTo>
                  <a:lnTo>
                    <a:pt x="654" y="438"/>
                  </a:lnTo>
                  <a:lnTo>
                    <a:pt x="652" y="438"/>
                  </a:lnTo>
                  <a:lnTo>
                    <a:pt x="473" y="492"/>
                  </a:lnTo>
                  <a:cubicBezTo>
                    <a:pt x="359" y="238"/>
                    <a:pt x="598" y="276"/>
                    <a:pt x="419" y="64"/>
                  </a:cubicBezTo>
                  <a:lnTo>
                    <a:pt x="419" y="64"/>
                  </a:lnTo>
                  <a:cubicBezTo>
                    <a:pt x="286" y="176"/>
                    <a:pt x="338" y="332"/>
                    <a:pt x="237" y="421"/>
                  </a:cubicBezTo>
                  <a:cubicBezTo>
                    <a:pt x="153" y="286"/>
                    <a:pt x="270" y="105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4"/>
            <p:cNvSpPr/>
            <p:nvPr/>
          </p:nvSpPr>
          <p:spPr>
            <a:xfrm>
              <a:off x="8657142" y="-430524"/>
              <a:ext cx="11215" cy="6847"/>
            </a:xfrm>
            <a:custGeom>
              <a:avLst/>
              <a:gdLst/>
              <a:ahLst/>
              <a:cxnLst/>
              <a:rect l="l" t="t" r="r" b="b"/>
              <a:pathLst>
                <a:path w="190" h="116" extrusionOk="0">
                  <a:moveTo>
                    <a:pt x="190" y="1"/>
                  </a:moveTo>
                  <a:lnTo>
                    <a:pt x="190" y="1"/>
                  </a:lnTo>
                  <a:cubicBezTo>
                    <a:pt x="132" y="7"/>
                    <a:pt x="66" y="45"/>
                    <a:pt x="1" y="82"/>
                  </a:cubicBezTo>
                  <a:cubicBezTo>
                    <a:pt x="15" y="106"/>
                    <a:pt x="30" y="115"/>
                    <a:pt x="45" y="115"/>
                  </a:cubicBezTo>
                  <a:cubicBezTo>
                    <a:pt x="91" y="115"/>
                    <a:pt x="141" y="30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4"/>
            <p:cNvSpPr/>
            <p:nvPr/>
          </p:nvSpPr>
          <p:spPr>
            <a:xfrm>
              <a:off x="8652833" y="-417126"/>
              <a:ext cx="13812" cy="13340"/>
            </a:xfrm>
            <a:custGeom>
              <a:avLst/>
              <a:gdLst/>
              <a:ahLst/>
              <a:cxnLst/>
              <a:rect l="l" t="t" r="r" b="b"/>
              <a:pathLst>
                <a:path w="234" h="226" extrusionOk="0">
                  <a:moveTo>
                    <a:pt x="231" y="1"/>
                  </a:moveTo>
                  <a:cubicBezTo>
                    <a:pt x="209" y="1"/>
                    <a:pt x="156" y="80"/>
                    <a:pt x="111" y="80"/>
                  </a:cubicBezTo>
                  <a:cubicBezTo>
                    <a:pt x="90" y="80"/>
                    <a:pt x="72" y="64"/>
                    <a:pt x="58" y="17"/>
                  </a:cubicBezTo>
                  <a:cubicBezTo>
                    <a:pt x="39" y="86"/>
                    <a:pt x="22" y="156"/>
                    <a:pt x="1" y="225"/>
                  </a:cubicBezTo>
                  <a:cubicBezTo>
                    <a:pt x="82" y="150"/>
                    <a:pt x="155" y="77"/>
                    <a:pt x="234" y="1"/>
                  </a:cubicBezTo>
                  <a:cubicBezTo>
                    <a:pt x="233" y="1"/>
                    <a:pt x="232" y="1"/>
                    <a:pt x="2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4"/>
            <p:cNvSpPr/>
            <p:nvPr/>
          </p:nvSpPr>
          <p:spPr>
            <a:xfrm>
              <a:off x="8658854" y="-376989"/>
              <a:ext cx="3719" cy="4722"/>
            </a:xfrm>
            <a:custGeom>
              <a:avLst/>
              <a:gdLst/>
              <a:ahLst/>
              <a:cxnLst/>
              <a:rect l="l" t="t" r="r" b="b"/>
              <a:pathLst>
                <a:path w="63" h="80" extrusionOk="0">
                  <a:moveTo>
                    <a:pt x="63" y="0"/>
                  </a:moveTo>
                  <a:lnTo>
                    <a:pt x="63" y="0"/>
                  </a:lnTo>
                  <a:cubicBezTo>
                    <a:pt x="34" y="33"/>
                    <a:pt x="1" y="56"/>
                    <a:pt x="45" y="79"/>
                  </a:cubicBezTo>
                  <a:cubicBezTo>
                    <a:pt x="53" y="54"/>
                    <a:pt x="59" y="27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4"/>
            <p:cNvSpPr/>
            <p:nvPr/>
          </p:nvSpPr>
          <p:spPr>
            <a:xfrm>
              <a:off x="8656729" y="-398297"/>
              <a:ext cx="25204" cy="41022"/>
            </a:xfrm>
            <a:custGeom>
              <a:avLst/>
              <a:gdLst/>
              <a:ahLst/>
              <a:cxnLst/>
              <a:rect l="l" t="t" r="r" b="b"/>
              <a:pathLst>
                <a:path w="427" h="695" extrusionOk="0">
                  <a:moveTo>
                    <a:pt x="243" y="1"/>
                  </a:moveTo>
                  <a:lnTo>
                    <a:pt x="243" y="1"/>
                  </a:lnTo>
                  <a:cubicBezTo>
                    <a:pt x="139" y="155"/>
                    <a:pt x="322" y="114"/>
                    <a:pt x="299" y="278"/>
                  </a:cubicBezTo>
                  <a:cubicBezTo>
                    <a:pt x="350" y="389"/>
                    <a:pt x="261" y="478"/>
                    <a:pt x="176" y="478"/>
                  </a:cubicBezTo>
                  <a:cubicBezTo>
                    <a:pt x="149" y="478"/>
                    <a:pt x="122" y="468"/>
                    <a:pt x="100" y="448"/>
                  </a:cubicBezTo>
                  <a:cubicBezTo>
                    <a:pt x="91" y="446"/>
                    <a:pt x="87" y="442"/>
                    <a:pt x="81" y="440"/>
                  </a:cubicBezTo>
                  <a:lnTo>
                    <a:pt x="81" y="440"/>
                  </a:lnTo>
                  <a:cubicBezTo>
                    <a:pt x="52" y="549"/>
                    <a:pt x="1" y="636"/>
                    <a:pt x="97" y="694"/>
                  </a:cubicBezTo>
                  <a:lnTo>
                    <a:pt x="97" y="694"/>
                  </a:lnTo>
                  <a:cubicBezTo>
                    <a:pt x="169" y="592"/>
                    <a:pt x="426" y="424"/>
                    <a:pt x="419" y="168"/>
                  </a:cubicBezTo>
                  <a:lnTo>
                    <a:pt x="243" y="1"/>
                  </a:lnTo>
                  <a:close/>
                  <a:moveTo>
                    <a:pt x="97" y="694"/>
                  </a:moveTo>
                  <a:cubicBezTo>
                    <a:pt x="97" y="694"/>
                    <a:pt x="97" y="694"/>
                    <a:pt x="97" y="695"/>
                  </a:cubicBezTo>
                  <a:lnTo>
                    <a:pt x="99" y="695"/>
                  </a:lnTo>
                  <a:cubicBezTo>
                    <a:pt x="98" y="694"/>
                    <a:pt x="98" y="694"/>
                    <a:pt x="97" y="6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4"/>
            <p:cNvSpPr/>
            <p:nvPr/>
          </p:nvSpPr>
          <p:spPr>
            <a:xfrm>
              <a:off x="8662513" y="-382242"/>
              <a:ext cx="2243" cy="5312"/>
            </a:xfrm>
            <a:custGeom>
              <a:avLst/>
              <a:gdLst/>
              <a:ahLst/>
              <a:cxnLst/>
              <a:rect l="l" t="t" r="r" b="b"/>
              <a:pathLst>
                <a:path w="38" h="90" extrusionOk="0">
                  <a:moveTo>
                    <a:pt x="1" y="0"/>
                  </a:moveTo>
                  <a:lnTo>
                    <a:pt x="1" y="0"/>
                  </a:lnTo>
                  <a:cubicBezTo>
                    <a:pt x="6" y="31"/>
                    <a:pt x="2" y="62"/>
                    <a:pt x="1" y="89"/>
                  </a:cubicBezTo>
                  <a:cubicBezTo>
                    <a:pt x="22" y="64"/>
                    <a:pt x="37" y="3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4"/>
            <p:cNvSpPr/>
            <p:nvPr/>
          </p:nvSpPr>
          <p:spPr>
            <a:xfrm>
              <a:off x="8658854" y="-401956"/>
              <a:ext cx="6552" cy="5430"/>
            </a:xfrm>
            <a:custGeom>
              <a:avLst/>
              <a:gdLst/>
              <a:ahLst/>
              <a:cxnLst/>
              <a:rect l="l" t="t" r="r" b="b"/>
              <a:pathLst>
                <a:path w="111" h="92" extrusionOk="0">
                  <a:moveTo>
                    <a:pt x="28" y="1"/>
                  </a:moveTo>
                  <a:lnTo>
                    <a:pt x="1" y="91"/>
                  </a:lnTo>
                  <a:lnTo>
                    <a:pt x="111" y="10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4"/>
            <p:cNvSpPr/>
            <p:nvPr/>
          </p:nvSpPr>
          <p:spPr>
            <a:xfrm>
              <a:off x="8660566" y="-351313"/>
              <a:ext cx="32051" cy="36123"/>
            </a:xfrm>
            <a:custGeom>
              <a:avLst/>
              <a:gdLst/>
              <a:ahLst/>
              <a:cxnLst/>
              <a:rect l="l" t="t" r="r" b="b"/>
              <a:pathLst>
                <a:path w="543" h="612" extrusionOk="0">
                  <a:moveTo>
                    <a:pt x="197" y="1"/>
                  </a:moveTo>
                  <a:lnTo>
                    <a:pt x="197" y="1"/>
                  </a:lnTo>
                  <a:cubicBezTo>
                    <a:pt x="1" y="59"/>
                    <a:pt x="313" y="396"/>
                    <a:pt x="55" y="452"/>
                  </a:cubicBezTo>
                  <a:cubicBezTo>
                    <a:pt x="147" y="538"/>
                    <a:pt x="277" y="612"/>
                    <a:pt x="377" y="612"/>
                  </a:cubicBezTo>
                  <a:cubicBezTo>
                    <a:pt x="414" y="612"/>
                    <a:pt x="447" y="601"/>
                    <a:pt x="473" y="577"/>
                  </a:cubicBezTo>
                  <a:cubicBezTo>
                    <a:pt x="496" y="494"/>
                    <a:pt x="523" y="411"/>
                    <a:pt x="543" y="327"/>
                  </a:cubicBezTo>
                  <a:lnTo>
                    <a:pt x="543" y="327"/>
                  </a:lnTo>
                  <a:cubicBezTo>
                    <a:pt x="524" y="334"/>
                    <a:pt x="505" y="338"/>
                    <a:pt x="485" y="338"/>
                  </a:cubicBezTo>
                  <a:cubicBezTo>
                    <a:pt x="355" y="338"/>
                    <a:pt x="202" y="189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4"/>
            <p:cNvSpPr/>
            <p:nvPr/>
          </p:nvSpPr>
          <p:spPr>
            <a:xfrm>
              <a:off x="8700998" y="-298132"/>
              <a:ext cx="2420" cy="3482"/>
            </a:xfrm>
            <a:custGeom>
              <a:avLst/>
              <a:gdLst/>
              <a:ahLst/>
              <a:cxnLst/>
              <a:rect l="l" t="t" r="r" b="b"/>
              <a:pathLst>
                <a:path w="41" h="59" extrusionOk="0">
                  <a:moveTo>
                    <a:pt x="41" y="0"/>
                  </a:moveTo>
                  <a:cubicBezTo>
                    <a:pt x="21" y="8"/>
                    <a:pt x="10" y="31"/>
                    <a:pt x="0" y="58"/>
                  </a:cubicBezTo>
                  <a:cubicBezTo>
                    <a:pt x="8" y="37"/>
                    <a:pt x="19" y="18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4"/>
            <p:cNvSpPr/>
            <p:nvPr/>
          </p:nvSpPr>
          <p:spPr>
            <a:xfrm>
              <a:off x="8674141" y="-305333"/>
              <a:ext cx="39193" cy="81218"/>
            </a:xfrm>
            <a:custGeom>
              <a:avLst/>
              <a:gdLst/>
              <a:ahLst/>
              <a:cxnLst/>
              <a:rect l="l" t="t" r="r" b="b"/>
              <a:pathLst>
                <a:path w="664" h="1376" extrusionOk="0">
                  <a:moveTo>
                    <a:pt x="43" y="1"/>
                  </a:moveTo>
                  <a:lnTo>
                    <a:pt x="216" y="230"/>
                  </a:lnTo>
                  <a:cubicBezTo>
                    <a:pt x="16" y="354"/>
                    <a:pt x="6" y="573"/>
                    <a:pt x="0" y="720"/>
                  </a:cubicBezTo>
                  <a:cubicBezTo>
                    <a:pt x="27" y="734"/>
                    <a:pt x="46" y="740"/>
                    <a:pt x="61" y="740"/>
                  </a:cubicBezTo>
                  <a:cubicBezTo>
                    <a:pt x="160" y="740"/>
                    <a:pt x="38" y="462"/>
                    <a:pt x="192" y="462"/>
                  </a:cubicBezTo>
                  <a:cubicBezTo>
                    <a:pt x="203" y="462"/>
                    <a:pt x="216" y="464"/>
                    <a:pt x="232" y="467"/>
                  </a:cubicBezTo>
                  <a:cubicBezTo>
                    <a:pt x="259" y="677"/>
                    <a:pt x="95" y="712"/>
                    <a:pt x="131" y="965"/>
                  </a:cubicBezTo>
                  <a:cubicBezTo>
                    <a:pt x="158" y="834"/>
                    <a:pt x="243" y="855"/>
                    <a:pt x="324" y="801"/>
                  </a:cubicBezTo>
                  <a:lnTo>
                    <a:pt x="324" y="801"/>
                  </a:lnTo>
                  <a:cubicBezTo>
                    <a:pt x="241" y="994"/>
                    <a:pt x="151" y="1185"/>
                    <a:pt x="62" y="1375"/>
                  </a:cubicBezTo>
                  <a:cubicBezTo>
                    <a:pt x="189" y="1161"/>
                    <a:pt x="608" y="1238"/>
                    <a:pt x="634" y="911"/>
                  </a:cubicBezTo>
                  <a:cubicBezTo>
                    <a:pt x="663" y="596"/>
                    <a:pt x="405" y="338"/>
                    <a:pt x="453" y="184"/>
                  </a:cubicBezTo>
                  <a:lnTo>
                    <a:pt x="453" y="184"/>
                  </a:lnTo>
                  <a:cubicBezTo>
                    <a:pt x="431" y="245"/>
                    <a:pt x="414" y="327"/>
                    <a:pt x="332" y="327"/>
                  </a:cubicBezTo>
                  <a:cubicBezTo>
                    <a:pt x="321" y="327"/>
                    <a:pt x="309" y="326"/>
                    <a:pt x="295" y="323"/>
                  </a:cubicBezTo>
                  <a:cubicBezTo>
                    <a:pt x="110" y="271"/>
                    <a:pt x="390" y="163"/>
                    <a:pt x="311" y="70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4"/>
            <p:cNvSpPr/>
            <p:nvPr/>
          </p:nvSpPr>
          <p:spPr>
            <a:xfrm>
              <a:off x="8692793" y="-222935"/>
              <a:ext cx="8382" cy="2361"/>
            </a:xfrm>
            <a:custGeom>
              <a:avLst/>
              <a:gdLst/>
              <a:ahLst/>
              <a:cxnLst/>
              <a:rect l="l" t="t" r="r" b="b"/>
              <a:pathLst>
                <a:path w="142" h="40" extrusionOk="0">
                  <a:moveTo>
                    <a:pt x="37" y="1"/>
                  </a:moveTo>
                  <a:lnTo>
                    <a:pt x="0" y="12"/>
                  </a:lnTo>
                  <a:lnTo>
                    <a:pt x="141" y="3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4"/>
            <p:cNvSpPr/>
            <p:nvPr/>
          </p:nvSpPr>
          <p:spPr>
            <a:xfrm>
              <a:off x="8672075" y="-211189"/>
              <a:ext cx="42026" cy="67997"/>
            </a:xfrm>
            <a:custGeom>
              <a:avLst/>
              <a:gdLst/>
              <a:ahLst/>
              <a:cxnLst/>
              <a:rect l="l" t="t" r="r" b="b"/>
              <a:pathLst>
                <a:path w="712" h="1152" extrusionOk="0">
                  <a:moveTo>
                    <a:pt x="283" y="1"/>
                  </a:moveTo>
                  <a:cubicBezTo>
                    <a:pt x="233" y="1"/>
                    <a:pt x="152" y="57"/>
                    <a:pt x="95" y="57"/>
                  </a:cubicBezTo>
                  <a:cubicBezTo>
                    <a:pt x="90" y="57"/>
                    <a:pt x="86" y="57"/>
                    <a:pt x="81" y="56"/>
                  </a:cubicBezTo>
                  <a:lnTo>
                    <a:pt x="81" y="56"/>
                  </a:lnTo>
                  <a:cubicBezTo>
                    <a:pt x="130" y="77"/>
                    <a:pt x="184" y="97"/>
                    <a:pt x="207" y="127"/>
                  </a:cubicBezTo>
                  <a:lnTo>
                    <a:pt x="37" y="424"/>
                  </a:lnTo>
                  <a:lnTo>
                    <a:pt x="35" y="424"/>
                  </a:lnTo>
                  <a:cubicBezTo>
                    <a:pt x="0" y="820"/>
                    <a:pt x="49" y="974"/>
                    <a:pt x="236" y="1151"/>
                  </a:cubicBezTo>
                  <a:lnTo>
                    <a:pt x="317" y="982"/>
                  </a:lnTo>
                  <a:lnTo>
                    <a:pt x="317" y="982"/>
                  </a:lnTo>
                  <a:cubicBezTo>
                    <a:pt x="294" y="1072"/>
                    <a:pt x="369" y="1086"/>
                    <a:pt x="390" y="1134"/>
                  </a:cubicBezTo>
                  <a:cubicBezTo>
                    <a:pt x="459" y="970"/>
                    <a:pt x="712" y="648"/>
                    <a:pt x="446" y="386"/>
                  </a:cubicBezTo>
                  <a:lnTo>
                    <a:pt x="446" y="386"/>
                  </a:lnTo>
                  <a:cubicBezTo>
                    <a:pt x="459" y="550"/>
                    <a:pt x="517" y="554"/>
                    <a:pt x="521" y="673"/>
                  </a:cubicBezTo>
                  <a:cubicBezTo>
                    <a:pt x="483" y="644"/>
                    <a:pt x="450" y="634"/>
                    <a:pt x="422" y="634"/>
                  </a:cubicBezTo>
                  <a:cubicBezTo>
                    <a:pt x="344" y="634"/>
                    <a:pt x="300" y="715"/>
                    <a:pt x="261" y="715"/>
                  </a:cubicBezTo>
                  <a:cubicBezTo>
                    <a:pt x="232" y="715"/>
                    <a:pt x="206" y="672"/>
                    <a:pt x="170" y="525"/>
                  </a:cubicBezTo>
                  <a:cubicBezTo>
                    <a:pt x="214" y="367"/>
                    <a:pt x="535" y="141"/>
                    <a:pt x="295" y="2"/>
                  </a:cubicBezTo>
                  <a:cubicBezTo>
                    <a:pt x="291" y="1"/>
                    <a:pt x="287" y="1"/>
                    <a:pt x="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4"/>
            <p:cNvSpPr/>
            <p:nvPr/>
          </p:nvSpPr>
          <p:spPr>
            <a:xfrm>
              <a:off x="8670482" y="-217446"/>
              <a:ext cx="6198" cy="9503"/>
            </a:xfrm>
            <a:custGeom>
              <a:avLst/>
              <a:gdLst/>
              <a:ahLst/>
              <a:cxnLst/>
              <a:rect l="l" t="t" r="r" b="b"/>
              <a:pathLst>
                <a:path w="105" h="161" extrusionOk="0">
                  <a:moveTo>
                    <a:pt x="72" y="0"/>
                  </a:moveTo>
                  <a:cubicBezTo>
                    <a:pt x="0" y="88"/>
                    <a:pt x="35" y="126"/>
                    <a:pt x="91" y="154"/>
                  </a:cubicBezTo>
                  <a:lnTo>
                    <a:pt x="91" y="154"/>
                  </a:lnTo>
                  <a:cubicBezTo>
                    <a:pt x="67" y="137"/>
                    <a:pt x="55" y="94"/>
                    <a:pt x="72" y="0"/>
                  </a:cubicBezTo>
                  <a:close/>
                  <a:moveTo>
                    <a:pt x="91" y="154"/>
                  </a:moveTo>
                  <a:cubicBezTo>
                    <a:pt x="95" y="157"/>
                    <a:pt x="100" y="159"/>
                    <a:pt x="105" y="160"/>
                  </a:cubicBezTo>
                  <a:cubicBezTo>
                    <a:pt x="100" y="158"/>
                    <a:pt x="95" y="156"/>
                    <a:pt x="91" y="1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4"/>
            <p:cNvSpPr/>
            <p:nvPr/>
          </p:nvSpPr>
          <p:spPr>
            <a:xfrm>
              <a:off x="8693796" y="-144314"/>
              <a:ext cx="2125" cy="5312"/>
            </a:xfrm>
            <a:custGeom>
              <a:avLst/>
              <a:gdLst/>
              <a:ahLst/>
              <a:cxnLst/>
              <a:rect l="l" t="t" r="r" b="b"/>
              <a:pathLst>
                <a:path w="36" h="90" extrusionOk="0">
                  <a:moveTo>
                    <a:pt x="24" y="1"/>
                  </a:moveTo>
                  <a:lnTo>
                    <a:pt x="24" y="1"/>
                  </a:lnTo>
                  <a:cubicBezTo>
                    <a:pt x="7" y="41"/>
                    <a:pt x="1" y="72"/>
                    <a:pt x="14" y="90"/>
                  </a:cubicBezTo>
                  <a:cubicBezTo>
                    <a:pt x="35" y="49"/>
                    <a:pt x="33" y="22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4"/>
            <p:cNvSpPr/>
            <p:nvPr/>
          </p:nvSpPr>
          <p:spPr>
            <a:xfrm>
              <a:off x="8672784" y="-149095"/>
              <a:ext cx="6611" cy="12395"/>
            </a:xfrm>
            <a:custGeom>
              <a:avLst/>
              <a:gdLst/>
              <a:ahLst/>
              <a:cxnLst/>
              <a:rect l="l" t="t" r="r" b="b"/>
              <a:pathLst>
                <a:path w="112" h="210" extrusionOk="0">
                  <a:moveTo>
                    <a:pt x="86" y="1"/>
                  </a:moveTo>
                  <a:cubicBezTo>
                    <a:pt x="30" y="1"/>
                    <a:pt x="13" y="98"/>
                    <a:pt x="0" y="126"/>
                  </a:cubicBezTo>
                  <a:lnTo>
                    <a:pt x="112" y="209"/>
                  </a:lnTo>
                  <a:lnTo>
                    <a:pt x="91" y="1"/>
                  </a:lnTo>
                  <a:cubicBezTo>
                    <a:pt x="89" y="1"/>
                    <a:pt x="87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4"/>
            <p:cNvSpPr/>
            <p:nvPr/>
          </p:nvSpPr>
          <p:spPr>
            <a:xfrm>
              <a:off x="8662513" y="-129617"/>
              <a:ext cx="125900" cy="444104"/>
            </a:xfrm>
            <a:custGeom>
              <a:avLst/>
              <a:gdLst/>
              <a:ahLst/>
              <a:cxnLst/>
              <a:rect l="l" t="t" r="r" b="b"/>
              <a:pathLst>
                <a:path w="2133" h="7524" extrusionOk="0">
                  <a:moveTo>
                    <a:pt x="371" y="0"/>
                  </a:moveTo>
                  <a:cubicBezTo>
                    <a:pt x="364" y="0"/>
                    <a:pt x="357" y="1"/>
                    <a:pt x="349" y="3"/>
                  </a:cubicBezTo>
                  <a:cubicBezTo>
                    <a:pt x="390" y="301"/>
                    <a:pt x="68" y="24"/>
                    <a:pt x="145" y="313"/>
                  </a:cubicBezTo>
                  <a:cubicBezTo>
                    <a:pt x="458" y="393"/>
                    <a:pt x="200" y="735"/>
                    <a:pt x="433" y="735"/>
                  </a:cubicBezTo>
                  <a:cubicBezTo>
                    <a:pt x="442" y="735"/>
                    <a:pt x="451" y="734"/>
                    <a:pt x="461" y="733"/>
                  </a:cubicBezTo>
                  <a:lnTo>
                    <a:pt x="461" y="733"/>
                  </a:lnTo>
                  <a:cubicBezTo>
                    <a:pt x="445" y="771"/>
                    <a:pt x="394" y="784"/>
                    <a:pt x="338" y="784"/>
                  </a:cubicBezTo>
                  <a:cubicBezTo>
                    <a:pt x="265" y="784"/>
                    <a:pt x="183" y="761"/>
                    <a:pt x="157" y="743"/>
                  </a:cubicBezTo>
                  <a:lnTo>
                    <a:pt x="157" y="743"/>
                  </a:lnTo>
                  <a:cubicBezTo>
                    <a:pt x="242" y="1028"/>
                    <a:pt x="1" y="1433"/>
                    <a:pt x="238" y="1666"/>
                  </a:cubicBezTo>
                  <a:cubicBezTo>
                    <a:pt x="238" y="1593"/>
                    <a:pt x="263" y="1533"/>
                    <a:pt x="228" y="1474"/>
                  </a:cubicBezTo>
                  <a:cubicBezTo>
                    <a:pt x="241" y="1471"/>
                    <a:pt x="252" y="1469"/>
                    <a:pt x="261" y="1469"/>
                  </a:cubicBezTo>
                  <a:cubicBezTo>
                    <a:pt x="373" y="1469"/>
                    <a:pt x="282" y="1655"/>
                    <a:pt x="400" y="1701"/>
                  </a:cubicBezTo>
                  <a:lnTo>
                    <a:pt x="155" y="1871"/>
                  </a:lnTo>
                  <a:cubicBezTo>
                    <a:pt x="191" y="2150"/>
                    <a:pt x="236" y="2428"/>
                    <a:pt x="261" y="2704"/>
                  </a:cubicBezTo>
                  <a:cubicBezTo>
                    <a:pt x="294" y="2979"/>
                    <a:pt x="326" y="3253"/>
                    <a:pt x="359" y="3523"/>
                  </a:cubicBezTo>
                  <a:cubicBezTo>
                    <a:pt x="440" y="4063"/>
                    <a:pt x="540" y="4595"/>
                    <a:pt x="729" y="5089"/>
                  </a:cubicBezTo>
                  <a:cubicBezTo>
                    <a:pt x="774" y="5411"/>
                    <a:pt x="789" y="5638"/>
                    <a:pt x="943" y="5893"/>
                  </a:cubicBezTo>
                  <a:cubicBezTo>
                    <a:pt x="1157" y="6132"/>
                    <a:pt x="1261" y="6654"/>
                    <a:pt x="1325" y="6968"/>
                  </a:cubicBezTo>
                  <a:cubicBezTo>
                    <a:pt x="1335" y="6971"/>
                    <a:pt x="1345" y="6972"/>
                    <a:pt x="1354" y="6972"/>
                  </a:cubicBezTo>
                  <a:cubicBezTo>
                    <a:pt x="1398" y="6972"/>
                    <a:pt x="1438" y="6952"/>
                    <a:pt x="1460" y="6930"/>
                  </a:cubicBezTo>
                  <a:cubicBezTo>
                    <a:pt x="1603" y="7144"/>
                    <a:pt x="1502" y="7316"/>
                    <a:pt x="1624" y="7524"/>
                  </a:cubicBezTo>
                  <a:cubicBezTo>
                    <a:pt x="1725" y="7515"/>
                    <a:pt x="1729" y="7388"/>
                    <a:pt x="1796" y="7388"/>
                  </a:cubicBezTo>
                  <a:cubicBezTo>
                    <a:pt x="1819" y="7388"/>
                    <a:pt x="1849" y="7402"/>
                    <a:pt x="1892" y="7441"/>
                  </a:cubicBezTo>
                  <a:cubicBezTo>
                    <a:pt x="1913" y="7319"/>
                    <a:pt x="1796" y="7146"/>
                    <a:pt x="1903" y="7071"/>
                  </a:cubicBezTo>
                  <a:lnTo>
                    <a:pt x="1903" y="7071"/>
                  </a:lnTo>
                  <a:cubicBezTo>
                    <a:pt x="1947" y="7193"/>
                    <a:pt x="2008" y="7247"/>
                    <a:pt x="2080" y="7247"/>
                  </a:cubicBezTo>
                  <a:cubicBezTo>
                    <a:pt x="2096" y="7247"/>
                    <a:pt x="2113" y="7244"/>
                    <a:pt x="2131" y="7238"/>
                  </a:cubicBezTo>
                  <a:lnTo>
                    <a:pt x="2133" y="7238"/>
                  </a:lnTo>
                  <a:cubicBezTo>
                    <a:pt x="2087" y="7176"/>
                    <a:pt x="1983" y="6962"/>
                    <a:pt x="1875" y="6962"/>
                  </a:cubicBezTo>
                  <a:cubicBezTo>
                    <a:pt x="1839" y="6962"/>
                    <a:pt x="1802" y="6986"/>
                    <a:pt x="1767" y="7048"/>
                  </a:cubicBezTo>
                  <a:cubicBezTo>
                    <a:pt x="1780" y="6859"/>
                    <a:pt x="1811" y="6598"/>
                    <a:pt x="1851" y="6440"/>
                  </a:cubicBezTo>
                  <a:cubicBezTo>
                    <a:pt x="1774" y="6429"/>
                    <a:pt x="1711" y="6317"/>
                    <a:pt x="1645" y="6280"/>
                  </a:cubicBezTo>
                  <a:lnTo>
                    <a:pt x="1645" y="6280"/>
                  </a:lnTo>
                  <a:cubicBezTo>
                    <a:pt x="1618" y="6419"/>
                    <a:pt x="1788" y="6736"/>
                    <a:pt x="1606" y="6736"/>
                  </a:cubicBezTo>
                  <a:cubicBezTo>
                    <a:pt x="1594" y="6736"/>
                    <a:pt x="1581" y="6734"/>
                    <a:pt x="1566" y="6731"/>
                  </a:cubicBezTo>
                  <a:cubicBezTo>
                    <a:pt x="1479" y="6436"/>
                    <a:pt x="1233" y="6290"/>
                    <a:pt x="1159" y="6016"/>
                  </a:cubicBezTo>
                  <a:lnTo>
                    <a:pt x="1159" y="6016"/>
                  </a:lnTo>
                  <a:lnTo>
                    <a:pt x="1323" y="6024"/>
                  </a:lnTo>
                  <a:cubicBezTo>
                    <a:pt x="1134" y="5885"/>
                    <a:pt x="1420" y="5640"/>
                    <a:pt x="1273" y="5414"/>
                  </a:cubicBezTo>
                  <a:lnTo>
                    <a:pt x="1273" y="5414"/>
                  </a:lnTo>
                  <a:cubicBezTo>
                    <a:pt x="1224" y="5438"/>
                    <a:pt x="1148" y="5474"/>
                    <a:pt x="1083" y="5474"/>
                  </a:cubicBezTo>
                  <a:cubicBezTo>
                    <a:pt x="1035" y="5474"/>
                    <a:pt x="993" y="5454"/>
                    <a:pt x="974" y="5393"/>
                  </a:cubicBezTo>
                  <a:cubicBezTo>
                    <a:pt x="1007" y="5339"/>
                    <a:pt x="1144" y="5318"/>
                    <a:pt x="1049" y="5193"/>
                  </a:cubicBezTo>
                  <a:lnTo>
                    <a:pt x="1049" y="5193"/>
                  </a:lnTo>
                  <a:cubicBezTo>
                    <a:pt x="1132" y="5243"/>
                    <a:pt x="1188" y="5243"/>
                    <a:pt x="1238" y="5245"/>
                  </a:cubicBezTo>
                  <a:cubicBezTo>
                    <a:pt x="1046" y="5083"/>
                    <a:pt x="812" y="4851"/>
                    <a:pt x="602" y="4643"/>
                  </a:cubicBezTo>
                  <a:cubicBezTo>
                    <a:pt x="679" y="4570"/>
                    <a:pt x="698" y="4455"/>
                    <a:pt x="784" y="4455"/>
                  </a:cubicBezTo>
                  <a:cubicBezTo>
                    <a:pt x="809" y="4455"/>
                    <a:pt x="839" y="4465"/>
                    <a:pt x="878" y="4487"/>
                  </a:cubicBezTo>
                  <a:cubicBezTo>
                    <a:pt x="837" y="4275"/>
                    <a:pt x="685" y="4342"/>
                    <a:pt x="635" y="4157"/>
                  </a:cubicBezTo>
                  <a:lnTo>
                    <a:pt x="731" y="4100"/>
                  </a:lnTo>
                  <a:cubicBezTo>
                    <a:pt x="679" y="3974"/>
                    <a:pt x="687" y="3943"/>
                    <a:pt x="594" y="3866"/>
                  </a:cubicBezTo>
                  <a:cubicBezTo>
                    <a:pt x="921" y="3857"/>
                    <a:pt x="624" y="3338"/>
                    <a:pt x="748" y="3338"/>
                  </a:cubicBezTo>
                  <a:cubicBezTo>
                    <a:pt x="753" y="3338"/>
                    <a:pt x="758" y="3338"/>
                    <a:pt x="764" y="3340"/>
                  </a:cubicBezTo>
                  <a:cubicBezTo>
                    <a:pt x="621" y="3215"/>
                    <a:pt x="531" y="2999"/>
                    <a:pt x="486" y="2767"/>
                  </a:cubicBezTo>
                  <a:cubicBezTo>
                    <a:pt x="452" y="2534"/>
                    <a:pt x="461" y="2289"/>
                    <a:pt x="504" y="2100"/>
                  </a:cubicBezTo>
                  <a:lnTo>
                    <a:pt x="504" y="2100"/>
                  </a:lnTo>
                  <a:lnTo>
                    <a:pt x="353" y="2185"/>
                  </a:lnTo>
                  <a:cubicBezTo>
                    <a:pt x="402" y="1445"/>
                    <a:pt x="747" y="564"/>
                    <a:pt x="670" y="87"/>
                  </a:cubicBezTo>
                  <a:cubicBezTo>
                    <a:pt x="664" y="87"/>
                    <a:pt x="659" y="87"/>
                    <a:pt x="654" y="87"/>
                  </a:cubicBezTo>
                  <a:cubicBezTo>
                    <a:pt x="508" y="87"/>
                    <a:pt x="681" y="252"/>
                    <a:pt x="552" y="344"/>
                  </a:cubicBezTo>
                  <a:cubicBezTo>
                    <a:pt x="432" y="292"/>
                    <a:pt x="50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4"/>
            <p:cNvSpPr/>
            <p:nvPr/>
          </p:nvSpPr>
          <p:spPr>
            <a:xfrm>
              <a:off x="8771768" y="243772"/>
              <a:ext cx="3837" cy="6788"/>
            </a:xfrm>
            <a:custGeom>
              <a:avLst/>
              <a:gdLst/>
              <a:ahLst/>
              <a:cxnLst/>
              <a:rect l="l" t="t" r="r" b="b"/>
              <a:pathLst>
                <a:path w="65" h="115" extrusionOk="0">
                  <a:moveTo>
                    <a:pt x="37" y="0"/>
                  </a:moveTo>
                  <a:cubicBezTo>
                    <a:pt x="25" y="25"/>
                    <a:pt x="14" y="66"/>
                    <a:pt x="0" y="114"/>
                  </a:cubicBezTo>
                  <a:cubicBezTo>
                    <a:pt x="3" y="114"/>
                    <a:pt x="6" y="115"/>
                    <a:pt x="10" y="115"/>
                  </a:cubicBezTo>
                  <a:cubicBezTo>
                    <a:pt x="27" y="115"/>
                    <a:pt x="46" y="110"/>
                    <a:pt x="64" y="97"/>
                  </a:cubicBezTo>
                  <a:cubicBezTo>
                    <a:pt x="37" y="62"/>
                    <a:pt x="39" y="31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4"/>
            <p:cNvSpPr/>
            <p:nvPr/>
          </p:nvSpPr>
          <p:spPr>
            <a:xfrm>
              <a:off x="8788236" y="297249"/>
              <a:ext cx="1653" cy="1535"/>
            </a:xfrm>
            <a:custGeom>
              <a:avLst/>
              <a:gdLst/>
              <a:ahLst/>
              <a:cxnLst/>
              <a:rect l="l" t="t" r="r" b="b"/>
              <a:pathLst>
                <a:path w="28" h="26" extrusionOk="0">
                  <a:moveTo>
                    <a:pt x="26" y="1"/>
                  </a:moveTo>
                  <a:cubicBezTo>
                    <a:pt x="18" y="4"/>
                    <a:pt x="9" y="4"/>
                    <a:pt x="1" y="6"/>
                  </a:cubicBezTo>
                  <a:cubicBezTo>
                    <a:pt x="10" y="18"/>
                    <a:pt x="16" y="25"/>
                    <a:pt x="21" y="25"/>
                  </a:cubicBezTo>
                  <a:cubicBezTo>
                    <a:pt x="25" y="25"/>
                    <a:pt x="27" y="18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4"/>
            <p:cNvSpPr/>
            <p:nvPr/>
          </p:nvSpPr>
          <p:spPr>
            <a:xfrm>
              <a:off x="8716580" y="216208"/>
              <a:ext cx="3128" cy="4722"/>
            </a:xfrm>
            <a:custGeom>
              <a:avLst/>
              <a:gdLst/>
              <a:ahLst/>
              <a:cxnLst/>
              <a:rect l="l" t="t" r="r" b="b"/>
              <a:pathLst>
                <a:path w="53" h="80" extrusionOk="0">
                  <a:moveTo>
                    <a:pt x="0" y="1"/>
                  </a:moveTo>
                  <a:lnTo>
                    <a:pt x="51" y="78"/>
                  </a:lnTo>
                  <a:lnTo>
                    <a:pt x="51" y="78"/>
                  </a:lnTo>
                  <a:cubicBezTo>
                    <a:pt x="41" y="62"/>
                    <a:pt x="37" y="49"/>
                    <a:pt x="27" y="34"/>
                  </a:cubicBezTo>
                  <a:cubicBezTo>
                    <a:pt x="20" y="22"/>
                    <a:pt x="10" y="9"/>
                    <a:pt x="0" y="1"/>
                  </a:cubicBezTo>
                  <a:close/>
                  <a:moveTo>
                    <a:pt x="51" y="78"/>
                  </a:moveTo>
                  <a:cubicBezTo>
                    <a:pt x="52" y="79"/>
                    <a:pt x="52" y="79"/>
                    <a:pt x="52" y="80"/>
                  </a:cubicBezTo>
                  <a:lnTo>
                    <a:pt x="51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4"/>
            <p:cNvSpPr/>
            <p:nvPr/>
          </p:nvSpPr>
          <p:spPr>
            <a:xfrm>
              <a:off x="8735586" y="179908"/>
              <a:ext cx="13340" cy="9385"/>
            </a:xfrm>
            <a:custGeom>
              <a:avLst/>
              <a:gdLst/>
              <a:ahLst/>
              <a:cxnLst/>
              <a:rect l="l" t="t" r="r" b="b"/>
              <a:pathLst>
                <a:path w="226" h="159" extrusionOk="0">
                  <a:moveTo>
                    <a:pt x="0" y="1"/>
                  </a:moveTo>
                  <a:cubicBezTo>
                    <a:pt x="79" y="68"/>
                    <a:pt x="158" y="124"/>
                    <a:pt x="226" y="159"/>
                  </a:cubicBezTo>
                  <a:cubicBezTo>
                    <a:pt x="128" y="5"/>
                    <a:pt x="7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4"/>
            <p:cNvSpPr/>
            <p:nvPr/>
          </p:nvSpPr>
          <p:spPr>
            <a:xfrm>
              <a:off x="8711563" y="84347"/>
              <a:ext cx="7378" cy="7142"/>
            </a:xfrm>
            <a:custGeom>
              <a:avLst/>
              <a:gdLst/>
              <a:ahLst/>
              <a:cxnLst/>
              <a:rect l="l" t="t" r="r" b="b"/>
              <a:pathLst>
                <a:path w="125" h="121" extrusionOk="0">
                  <a:moveTo>
                    <a:pt x="107" y="0"/>
                  </a:moveTo>
                  <a:lnTo>
                    <a:pt x="107" y="0"/>
                  </a:lnTo>
                  <a:cubicBezTo>
                    <a:pt x="66" y="47"/>
                    <a:pt x="16" y="23"/>
                    <a:pt x="0" y="83"/>
                  </a:cubicBezTo>
                  <a:cubicBezTo>
                    <a:pt x="31" y="109"/>
                    <a:pt x="56" y="121"/>
                    <a:pt x="75" y="121"/>
                  </a:cubicBezTo>
                  <a:cubicBezTo>
                    <a:pt x="112" y="121"/>
                    <a:pt x="124" y="75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4"/>
            <p:cNvSpPr/>
            <p:nvPr/>
          </p:nvSpPr>
          <p:spPr>
            <a:xfrm>
              <a:off x="8782216" y="266969"/>
              <a:ext cx="3837" cy="18829"/>
            </a:xfrm>
            <a:custGeom>
              <a:avLst/>
              <a:gdLst/>
              <a:ahLst/>
              <a:cxnLst/>
              <a:rect l="l" t="t" r="r" b="b"/>
              <a:pathLst>
                <a:path w="65" h="319" extrusionOk="0">
                  <a:moveTo>
                    <a:pt x="1" y="1"/>
                  </a:moveTo>
                  <a:lnTo>
                    <a:pt x="64" y="319"/>
                  </a:lnTo>
                  <a:lnTo>
                    <a:pt x="63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4"/>
            <p:cNvSpPr/>
            <p:nvPr/>
          </p:nvSpPr>
          <p:spPr>
            <a:xfrm>
              <a:off x="8770411" y="314307"/>
              <a:ext cx="122241" cy="233267"/>
            </a:xfrm>
            <a:custGeom>
              <a:avLst/>
              <a:gdLst/>
              <a:ahLst/>
              <a:cxnLst/>
              <a:rect l="l" t="t" r="r" b="b"/>
              <a:pathLst>
                <a:path w="2071" h="3952" extrusionOk="0">
                  <a:moveTo>
                    <a:pt x="397" y="1"/>
                  </a:moveTo>
                  <a:cubicBezTo>
                    <a:pt x="340" y="36"/>
                    <a:pt x="283" y="88"/>
                    <a:pt x="234" y="88"/>
                  </a:cubicBezTo>
                  <a:cubicBezTo>
                    <a:pt x="215" y="88"/>
                    <a:pt x="198" y="80"/>
                    <a:pt x="182" y="61"/>
                  </a:cubicBezTo>
                  <a:lnTo>
                    <a:pt x="182" y="61"/>
                  </a:lnTo>
                  <a:cubicBezTo>
                    <a:pt x="274" y="263"/>
                    <a:pt x="81" y="201"/>
                    <a:pt x="0" y="251"/>
                  </a:cubicBezTo>
                  <a:cubicBezTo>
                    <a:pt x="91" y="390"/>
                    <a:pt x="143" y="739"/>
                    <a:pt x="241" y="971"/>
                  </a:cubicBezTo>
                  <a:lnTo>
                    <a:pt x="236" y="909"/>
                  </a:lnTo>
                  <a:cubicBezTo>
                    <a:pt x="267" y="868"/>
                    <a:pt x="301" y="855"/>
                    <a:pt x="336" y="855"/>
                  </a:cubicBezTo>
                  <a:cubicBezTo>
                    <a:pt x="408" y="855"/>
                    <a:pt x="485" y="914"/>
                    <a:pt x="542" y="914"/>
                  </a:cubicBezTo>
                  <a:cubicBezTo>
                    <a:pt x="590" y="914"/>
                    <a:pt x="626" y="872"/>
                    <a:pt x="635" y="716"/>
                  </a:cubicBezTo>
                  <a:lnTo>
                    <a:pt x="635" y="716"/>
                  </a:lnTo>
                  <a:cubicBezTo>
                    <a:pt x="928" y="1003"/>
                    <a:pt x="417" y="1119"/>
                    <a:pt x="542" y="1385"/>
                  </a:cubicBezTo>
                  <a:cubicBezTo>
                    <a:pt x="538" y="1314"/>
                    <a:pt x="564" y="1297"/>
                    <a:pt x="597" y="1297"/>
                  </a:cubicBezTo>
                  <a:cubicBezTo>
                    <a:pt x="622" y="1297"/>
                    <a:pt x="652" y="1307"/>
                    <a:pt x="675" y="1310"/>
                  </a:cubicBezTo>
                  <a:cubicBezTo>
                    <a:pt x="569" y="1792"/>
                    <a:pt x="928" y="2305"/>
                    <a:pt x="1107" y="2706"/>
                  </a:cubicBezTo>
                  <a:lnTo>
                    <a:pt x="1398" y="2473"/>
                  </a:lnTo>
                  <a:lnTo>
                    <a:pt x="1398" y="2473"/>
                  </a:lnTo>
                  <a:cubicBezTo>
                    <a:pt x="1581" y="2875"/>
                    <a:pt x="1132" y="2648"/>
                    <a:pt x="1259" y="3103"/>
                  </a:cubicBezTo>
                  <a:cubicBezTo>
                    <a:pt x="1404" y="3313"/>
                    <a:pt x="1442" y="3627"/>
                    <a:pt x="1689" y="3735"/>
                  </a:cubicBezTo>
                  <a:lnTo>
                    <a:pt x="1691" y="3735"/>
                  </a:lnTo>
                  <a:cubicBezTo>
                    <a:pt x="1606" y="3627"/>
                    <a:pt x="1743" y="3587"/>
                    <a:pt x="1793" y="3473"/>
                  </a:cubicBezTo>
                  <a:lnTo>
                    <a:pt x="1793" y="3473"/>
                  </a:lnTo>
                  <a:cubicBezTo>
                    <a:pt x="1826" y="3635"/>
                    <a:pt x="1774" y="3843"/>
                    <a:pt x="1859" y="3951"/>
                  </a:cubicBezTo>
                  <a:cubicBezTo>
                    <a:pt x="1886" y="3895"/>
                    <a:pt x="1770" y="3595"/>
                    <a:pt x="1903" y="3492"/>
                  </a:cubicBezTo>
                  <a:cubicBezTo>
                    <a:pt x="1883" y="3489"/>
                    <a:pt x="1870" y="3487"/>
                    <a:pt x="1861" y="3487"/>
                  </a:cubicBezTo>
                  <a:cubicBezTo>
                    <a:pt x="1845" y="3487"/>
                    <a:pt x="1839" y="3493"/>
                    <a:pt x="1822" y="3510"/>
                  </a:cubicBezTo>
                  <a:cubicBezTo>
                    <a:pt x="1791" y="3410"/>
                    <a:pt x="1761" y="3342"/>
                    <a:pt x="1842" y="3296"/>
                  </a:cubicBezTo>
                  <a:lnTo>
                    <a:pt x="1955" y="3408"/>
                  </a:lnTo>
                  <a:cubicBezTo>
                    <a:pt x="2071" y="3115"/>
                    <a:pt x="1693" y="3101"/>
                    <a:pt x="1874" y="2951"/>
                  </a:cubicBezTo>
                  <a:lnTo>
                    <a:pt x="1874" y="2951"/>
                  </a:lnTo>
                  <a:lnTo>
                    <a:pt x="1830" y="2982"/>
                  </a:lnTo>
                  <a:cubicBezTo>
                    <a:pt x="1633" y="2760"/>
                    <a:pt x="1732" y="2590"/>
                    <a:pt x="1585" y="2347"/>
                  </a:cubicBezTo>
                  <a:cubicBezTo>
                    <a:pt x="1547" y="2355"/>
                    <a:pt x="1513" y="2358"/>
                    <a:pt x="1484" y="2358"/>
                  </a:cubicBezTo>
                  <a:cubicBezTo>
                    <a:pt x="1265" y="2358"/>
                    <a:pt x="1272" y="2171"/>
                    <a:pt x="1104" y="2049"/>
                  </a:cubicBezTo>
                  <a:lnTo>
                    <a:pt x="1104" y="2049"/>
                  </a:lnTo>
                  <a:cubicBezTo>
                    <a:pt x="1111" y="2052"/>
                    <a:pt x="1118" y="2053"/>
                    <a:pt x="1125" y="2053"/>
                  </a:cubicBezTo>
                  <a:cubicBezTo>
                    <a:pt x="1226" y="2053"/>
                    <a:pt x="1251" y="1817"/>
                    <a:pt x="1361" y="1784"/>
                  </a:cubicBezTo>
                  <a:lnTo>
                    <a:pt x="1361" y="1784"/>
                  </a:lnTo>
                  <a:cubicBezTo>
                    <a:pt x="1427" y="1948"/>
                    <a:pt x="1271" y="2079"/>
                    <a:pt x="1441" y="2201"/>
                  </a:cubicBezTo>
                  <a:cubicBezTo>
                    <a:pt x="1438" y="2151"/>
                    <a:pt x="1451" y="2067"/>
                    <a:pt x="1497" y="2067"/>
                  </a:cubicBezTo>
                  <a:cubicBezTo>
                    <a:pt x="1510" y="2067"/>
                    <a:pt x="1526" y="2074"/>
                    <a:pt x="1545" y="2091"/>
                  </a:cubicBezTo>
                  <a:cubicBezTo>
                    <a:pt x="1491" y="1615"/>
                    <a:pt x="1136" y="1655"/>
                    <a:pt x="926" y="1375"/>
                  </a:cubicBezTo>
                  <a:lnTo>
                    <a:pt x="1061" y="1333"/>
                  </a:lnTo>
                  <a:lnTo>
                    <a:pt x="812" y="1298"/>
                  </a:lnTo>
                  <a:cubicBezTo>
                    <a:pt x="1020" y="1256"/>
                    <a:pt x="881" y="1127"/>
                    <a:pt x="866" y="994"/>
                  </a:cubicBezTo>
                  <a:lnTo>
                    <a:pt x="866" y="994"/>
                  </a:lnTo>
                  <a:lnTo>
                    <a:pt x="851" y="1055"/>
                  </a:lnTo>
                  <a:cubicBezTo>
                    <a:pt x="758" y="917"/>
                    <a:pt x="745" y="732"/>
                    <a:pt x="797" y="676"/>
                  </a:cubicBezTo>
                  <a:cubicBezTo>
                    <a:pt x="767" y="634"/>
                    <a:pt x="747" y="619"/>
                    <a:pt x="733" y="619"/>
                  </a:cubicBezTo>
                  <a:cubicBezTo>
                    <a:pt x="698" y="619"/>
                    <a:pt x="698" y="708"/>
                    <a:pt x="667" y="708"/>
                  </a:cubicBezTo>
                  <a:cubicBezTo>
                    <a:pt x="658" y="708"/>
                    <a:pt x="647" y="701"/>
                    <a:pt x="633" y="683"/>
                  </a:cubicBezTo>
                  <a:lnTo>
                    <a:pt x="644" y="469"/>
                  </a:lnTo>
                  <a:cubicBezTo>
                    <a:pt x="617" y="460"/>
                    <a:pt x="599" y="456"/>
                    <a:pt x="587" y="456"/>
                  </a:cubicBezTo>
                  <a:cubicBezTo>
                    <a:pt x="538" y="456"/>
                    <a:pt x="593" y="520"/>
                    <a:pt x="540" y="520"/>
                  </a:cubicBezTo>
                  <a:cubicBezTo>
                    <a:pt x="527" y="520"/>
                    <a:pt x="509" y="516"/>
                    <a:pt x="482" y="508"/>
                  </a:cubicBezTo>
                  <a:cubicBezTo>
                    <a:pt x="527" y="329"/>
                    <a:pt x="411" y="250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4"/>
            <p:cNvSpPr/>
            <p:nvPr/>
          </p:nvSpPr>
          <p:spPr>
            <a:xfrm>
              <a:off x="8821054" y="365894"/>
              <a:ext cx="2007" cy="7083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33" y="0"/>
                  </a:moveTo>
                  <a:lnTo>
                    <a:pt x="33" y="0"/>
                  </a:lnTo>
                  <a:cubicBezTo>
                    <a:pt x="6" y="39"/>
                    <a:pt x="0" y="79"/>
                    <a:pt x="8" y="12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4"/>
            <p:cNvSpPr/>
            <p:nvPr/>
          </p:nvSpPr>
          <p:spPr>
            <a:xfrm>
              <a:off x="8885450" y="539190"/>
              <a:ext cx="82222" cy="183863"/>
            </a:xfrm>
            <a:custGeom>
              <a:avLst/>
              <a:gdLst/>
              <a:ahLst/>
              <a:cxnLst/>
              <a:rect l="l" t="t" r="r" b="b"/>
              <a:pathLst>
                <a:path w="1393" h="3115" extrusionOk="0">
                  <a:moveTo>
                    <a:pt x="483" y="1"/>
                  </a:moveTo>
                  <a:lnTo>
                    <a:pt x="483" y="1"/>
                  </a:lnTo>
                  <a:cubicBezTo>
                    <a:pt x="405" y="236"/>
                    <a:pt x="515" y="224"/>
                    <a:pt x="573" y="456"/>
                  </a:cubicBezTo>
                  <a:cubicBezTo>
                    <a:pt x="536" y="448"/>
                    <a:pt x="503" y="442"/>
                    <a:pt x="472" y="442"/>
                  </a:cubicBezTo>
                  <a:cubicBezTo>
                    <a:pt x="411" y="442"/>
                    <a:pt x="363" y="467"/>
                    <a:pt x="328" y="564"/>
                  </a:cubicBezTo>
                  <a:cubicBezTo>
                    <a:pt x="343" y="555"/>
                    <a:pt x="355" y="551"/>
                    <a:pt x="366" y="551"/>
                  </a:cubicBezTo>
                  <a:cubicBezTo>
                    <a:pt x="412" y="551"/>
                    <a:pt x="421" y="625"/>
                    <a:pt x="467" y="685"/>
                  </a:cubicBezTo>
                  <a:lnTo>
                    <a:pt x="164" y="658"/>
                  </a:lnTo>
                  <a:lnTo>
                    <a:pt x="164" y="658"/>
                  </a:lnTo>
                  <a:cubicBezTo>
                    <a:pt x="166" y="783"/>
                    <a:pt x="222" y="918"/>
                    <a:pt x="139" y="995"/>
                  </a:cubicBezTo>
                  <a:lnTo>
                    <a:pt x="1" y="720"/>
                  </a:lnTo>
                  <a:lnTo>
                    <a:pt x="1" y="720"/>
                  </a:lnTo>
                  <a:cubicBezTo>
                    <a:pt x="257" y="1389"/>
                    <a:pt x="575" y="2175"/>
                    <a:pt x="891" y="2717"/>
                  </a:cubicBezTo>
                  <a:lnTo>
                    <a:pt x="951" y="2480"/>
                  </a:lnTo>
                  <a:cubicBezTo>
                    <a:pt x="970" y="2463"/>
                    <a:pt x="984" y="2456"/>
                    <a:pt x="996" y="2456"/>
                  </a:cubicBezTo>
                  <a:cubicBezTo>
                    <a:pt x="1056" y="2456"/>
                    <a:pt x="1050" y="2637"/>
                    <a:pt x="1138" y="2711"/>
                  </a:cubicBezTo>
                  <a:cubicBezTo>
                    <a:pt x="1096" y="2748"/>
                    <a:pt x="1080" y="2925"/>
                    <a:pt x="1002" y="2925"/>
                  </a:cubicBezTo>
                  <a:cubicBezTo>
                    <a:pt x="973" y="2925"/>
                    <a:pt x="937" y="2902"/>
                    <a:pt x="887" y="2841"/>
                  </a:cubicBezTo>
                  <a:lnTo>
                    <a:pt x="887" y="2841"/>
                  </a:lnTo>
                  <a:cubicBezTo>
                    <a:pt x="911" y="2941"/>
                    <a:pt x="855" y="3053"/>
                    <a:pt x="961" y="3109"/>
                  </a:cubicBezTo>
                  <a:cubicBezTo>
                    <a:pt x="983" y="3112"/>
                    <a:pt x="1003" y="3114"/>
                    <a:pt x="1021" y="3114"/>
                  </a:cubicBezTo>
                  <a:cubicBezTo>
                    <a:pt x="1393" y="3114"/>
                    <a:pt x="1072" y="2363"/>
                    <a:pt x="1177" y="2029"/>
                  </a:cubicBezTo>
                  <a:lnTo>
                    <a:pt x="1177" y="2029"/>
                  </a:lnTo>
                  <a:cubicBezTo>
                    <a:pt x="1169" y="2030"/>
                    <a:pt x="1161" y="2031"/>
                    <a:pt x="1154" y="2031"/>
                  </a:cubicBezTo>
                  <a:cubicBezTo>
                    <a:pt x="1039" y="2031"/>
                    <a:pt x="998" y="1889"/>
                    <a:pt x="921" y="1889"/>
                  </a:cubicBezTo>
                  <a:cubicBezTo>
                    <a:pt x="900" y="1889"/>
                    <a:pt x="877" y="1899"/>
                    <a:pt x="849" y="1925"/>
                  </a:cubicBezTo>
                  <a:cubicBezTo>
                    <a:pt x="876" y="1992"/>
                    <a:pt x="930" y="2067"/>
                    <a:pt x="847" y="2112"/>
                  </a:cubicBezTo>
                  <a:cubicBezTo>
                    <a:pt x="710" y="2050"/>
                    <a:pt x="689" y="1763"/>
                    <a:pt x="799" y="1693"/>
                  </a:cubicBezTo>
                  <a:lnTo>
                    <a:pt x="799" y="1693"/>
                  </a:lnTo>
                  <a:cubicBezTo>
                    <a:pt x="839" y="1723"/>
                    <a:pt x="866" y="1735"/>
                    <a:pt x="883" y="1735"/>
                  </a:cubicBezTo>
                  <a:cubicBezTo>
                    <a:pt x="948" y="1735"/>
                    <a:pt x="871" y="1560"/>
                    <a:pt x="925" y="1560"/>
                  </a:cubicBezTo>
                  <a:cubicBezTo>
                    <a:pt x="942" y="1560"/>
                    <a:pt x="970" y="1575"/>
                    <a:pt x="1017" y="1616"/>
                  </a:cubicBezTo>
                  <a:cubicBezTo>
                    <a:pt x="963" y="1508"/>
                    <a:pt x="797" y="1412"/>
                    <a:pt x="826" y="1323"/>
                  </a:cubicBezTo>
                  <a:cubicBezTo>
                    <a:pt x="820" y="1322"/>
                    <a:pt x="813" y="1322"/>
                    <a:pt x="805" y="1322"/>
                  </a:cubicBezTo>
                  <a:cubicBezTo>
                    <a:pt x="729" y="1322"/>
                    <a:pt x="547" y="1371"/>
                    <a:pt x="496" y="1474"/>
                  </a:cubicBezTo>
                  <a:cubicBezTo>
                    <a:pt x="467" y="1406"/>
                    <a:pt x="552" y="1171"/>
                    <a:pt x="415" y="1113"/>
                  </a:cubicBezTo>
                  <a:cubicBezTo>
                    <a:pt x="440" y="1040"/>
                    <a:pt x="484" y="1020"/>
                    <a:pt x="533" y="1020"/>
                  </a:cubicBezTo>
                  <a:cubicBezTo>
                    <a:pt x="596" y="1020"/>
                    <a:pt x="668" y="1053"/>
                    <a:pt x="721" y="1053"/>
                  </a:cubicBezTo>
                  <a:cubicBezTo>
                    <a:pt x="761" y="1053"/>
                    <a:pt x="790" y="1035"/>
                    <a:pt x="799" y="972"/>
                  </a:cubicBezTo>
                  <a:cubicBezTo>
                    <a:pt x="769" y="946"/>
                    <a:pt x="747" y="937"/>
                    <a:pt x="728" y="937"/>
                  </a:cubicBezTo>
                  <a:cubicBezTo>
                    <a:pt x="678" y="937"/>
                    <a:pt x="655" y="1001"/>
                    <a:pt x="616" y="1001"/>
                  </a:cubicBezTo>
                  <a:cubicBezTo>
                    <a:pt x="599" y="1001"/>
                    <a:pt x="579" y="988"/>
                    <a:pt x="552" y="953"/>
                  </a:cubicBezTo>
                  <a:lnTo>
                    <a:pt x="822" y="695"/>
                  </a:lnTo>
                  <a:cubicBezTo>
                    <a:pt x="461" y="371"/>
                    <a:pt x="845" y="257"/>
                    <a:pt x="4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4"/>
            <p:cNvSpPr/>
            <p:nvPr/>
          </p:nvSpPr>
          <p:spPr>
            <a:xfrm>
              <a:off x="8899439" y="545683"/>
              <a:ext cx="4840" cy="9267"/>
            </a:xfrm>
            <a:custGeom>
              <a:avLst/>
              <a:gdLst/>
              <a:ahLst/>
              <a:cxnLst/>
              <a:rect l="l" t="t" r="r" b="b"/>
              <a:pathLst>
                <a:path w="82" h="157" extrusionOk="0">
                  <a:moveTo>
                    <a:pt x="1" y="0"/>
                  </a:moveTo>
                  <a:lnTo>
                    <a:pt x="5" y="157"/>
                  </a:lnTo>
                  <a:lnTo>
                    <a:pt x="82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4"/>
            <p:cNvSpPr/>
            <p:nvPr/>
          </p:nvSpPr>
          <p:spPr>
            <a:xfrm>
              <a:off x="8877245" y="562977"/>
              <a:ext cx="10684" cy="7968"/>
            </a:xfrm>
            <a:custGeom>
              <a:avLst/>
              <a:gdLst/>
              <a:ahLst/>
              <a:cxnLst/>
              <a:rect l="l" t="t" r="r" b="b"/>
              <a:pathLst>
                <a:path w="181" h="135" extrusionOk="0">
                  <a:moveTo>
                    <a:pt x="107" y="1"/>
                  </a:moveTo>
                  <a:cubicBezTo>
                    <a:pt x="55" y="20"/>
                    <a:pt x="57" y="82"/>
                    <a:pt x="1" y="103"/>
                  </a:cubicBezTo>
                  <a:cubicBezTo>
                    <a:pt x="49" y="123"/>
                    <a:pt x="90" y="134"/>
                    <a:pt x="119" y="134"/>
                  </a:cubicBezTo>
                  <a:cubicBezTo>
                    <a:pt x="172" y="134"/>
                    <a:pt x="181" y="95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4"/>
            <p:cNvSpPr/>
            <p:nvPr/>
          </p:nvSpPr>
          <p:spPr>
            <a:xfrm>
              <a:off x="8957814" y="671523"/>
              <a:ext cx="6434" cy="13753"/>
            </a:xfrm>
            <a:custGeom>
              <a:avLst/>
              <a:gdLst/>
              <a:ahLst/>
              <a:cxnLst/>
              <a:rect l="l" t="t" r="r" b="b"/>
              <a:pathLst>
                <a:path w="109" h="233" extrusionOk="0">
                  <a:moveTo>
                    <a:pt x="59" y="1"/>
                  </a:moveTo>
                  <a:cubicBezTo>
                    <a:pt x="57" y="32"/>
                    <a:pt x="57" y="93"/>
                    <a:pt x="1" y="113"/>
                  </a:cubicBezTo>
                  <a:lnTo>
                    <a:pt x="109" y="232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4"/>
            <p:cNvSpPr/>
            <p:nvPr/>
          </p:nvSpPr>
          <p:spPr>
            <a:xfrm>
              <a:off x="8943589" y="719924"/>
              <a:ext cx="32523" cy="55602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444" y="0"/>
                  </a:moveTo>
                  <a:lnTo>
                    <a:pt x="444" y="0"/>
                  </a:lnTo>
                  <a:cubicBezTo>
                    <a:pt x="404" y="46"/>
                    <a:pt x="349" y="54"/>
                    <a:pt x="289" y="54"/>
                  </a:cubicBezTo>
                  <a:cubicBezTo>
                    <a:pt x="262" y="54"/>
                    <a:pt x="234" y="52"/>
                    <a:pt x="206" y="52"/>
                  </a:cubicBezTo>
                  <a:cubicBezTo>
                    <a:pt x="123" y="52"/>
                    <a:pt x="44" y="66"/>
                    <a:pt x="1" y="178"/>
                  </a:cubicBezTo>
                  <a:cubicBezTo>
                    <a:pt x="265" y="459"/>
                    <a:pt x="201" y="635"/>
                    <a:pt x="300" y="941"/>
                  </a:cubicBezTo>
                  <a:cubicBezTo>
                    <a:pt x="336" y="881"/>
                    <a:pt x="400" y="856"/>
                    <a:pt x="465" y="852"/>
                  </a:cubicBezTo>
                  <a:cubicBezTo>
                    <a:pt x="367" y="702"/>
                    <a:pt x="456" y="446"/>
                    <a:pt x="292" y="436"/>
                  </a:cubicBezTo>
                  <a:cubicBezTo>
                    <a:pt x="273" y="243"/>
                    <a:pt x="550" y="153"/>
                    <a:pt x="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4"/>
            <p:cNvSpPr/>
            <p:nvPr/>
          </p:nvSpPr>
          <p:spPr>
            <a:xfrm>
              <a:off x="8971272" y="761713"/>
              <a:ext cx="171645" cy="429053"/>
            </a:xfrm>
            <a:custGeom>
              <a:avLst/>
              <a:gdLst/>
              <a:ahLst/>
              <a:cxnLst/>
              <a:rect l="l" t="t" r="r" b="b"/>
              <a:pathLst>
                <a:path w="2908" h="7269" extrusionOk="0">
                  <a:moveTo>
                    <a:pt x="98" y="1"/>
                  </a:moveTo>
                  <a:cubicBezTo>
                    <a:pt x="49" y="1"/>
                    <a:pt x="13" y="38"/>
                    <a:pt x="0" y="144"/>
                  </a:cubicBezTo>
                  <a:cubicBezTo>
                    <a:pt x="1" y="144"/>
                    <a:pt x="3" y="144"/>
                    <a:pt x="4" y="144"/>
                  </a:cubicBezTo>
                  <a:cubicBezTo>
                    <a:pt x="143" y="144"/>
                    <a:pt x="285" y="264"/>
                    <a:pt x="203" y="455"/>
                  </a:cubicBezTo>
                  <a:lnTo>
                    <a:pt x="47" y="289"/>
                  </a:lnTo>
                  <a:lnTo>
                    <a:pt x="47" y="289"/>
                  </a:lnTo>
                  <a:cubicBezTo>
                    <a:pt x="41" y="418"/>
                    <a:pt x="147" y="509"/>
                    <a:pt x="135" y="638"/>
                  </a:cubicBezTo>
                  <a:cubicBezTo>
                    <a:pt x="205" y="492"/>
                    <a:pt x="424" y="561"/>
                    <a:pt x="476" y="463"/>
                  </a:cubicBezTo>
                  <a:lnTo>
                    <a:pt x="476" y="463"/>
                  </a:lnTo>
                  <a:lnTo>
                    <a:pt x="384" y="638"/>
                  </a:lnTo>
                  <a:cubicBezTo>
                    <a:pt x="876" y="854"/>
                    <a:pt x="523" y="1296"/>
                    <a:pt x="764" y="1658"/>
                  </a:cubicBezTo>
                  <a:lnTo>
                    <a:pt x="575" y="1652"/>
                  </a:lnTo>
                  <a:lnTo>
                    <a:pt x="575" y="1652"/>
                  </a:lnTo>
                  <a:cubicBezTo>
                    <a:pt x="1057" y="2475"/>
                    <a:pt x="1240" y="3569"/>
                    <a:pt x="1410" y="4375"/>
                  </a:cubicBezTo>
                  <a:lnTo>
                    <a:pt x="1732" y="4454"/>
                  </a:lnTo>
                  <a:cubicBezTo>
                    <a:pt x="1641" y="4623"/>
                    <a:pt x="1491" y="4425"/>
                    <a:pt x="1583" y="4671"/>
                  </a:cubicBezTo>
                  <a:cubicBezTo>
                    <a:pt x="1598" y="4664"/>
                    <a:pt x="1616" y="4661"/>
                    <a:pt x="1635" y="4661"/>
                  </a:cubicBezTo>
                  <a:cubicBezTo>
                    <a:pt x="1727" y="4661"/>
                    <a:pt x="1856" y="4737"/>
                    <a:pt x="1870" y="4874"/>
                  </a:cubicBezTo>
                  <a:cubicBezTo>
                    <a:pt x="1863" y="4888"/>
                    <a:pt x="1852" y="4894"/>
                    <a:pt x="1840" y="4894"/>
                  </a:cubicBezTo>
                  <a:cubicBezTo>
                    <a:pt x="1788" y="4894"/>
                    <a:pt x="1705" y="4788"/>
                    <a:pt x="1663" y="4788"/>
                  </a:cubicBezTo>
                  <a:cubicBezTo>
                    <a:pt x="1638" y="4788"/>
                    <a:pt x="1627" y="4825"/>
                    <a:pt x="1647" y="4945"/>
                  </a:cubicBezTo>
                  <a:cubicBezTo>
                    <a:pt x="1665" y="4943"/>
                    <a:pt x="1684" y="4942"/>
                    <a:pt x="1703" y="4942"/>
                  </a:cubicBezTo>
                  <a:cubicBezTo>
                    <a:pt x="1747" y="4942"/>
                    <a:pt x="1792" y="4947"/>
                    <a:pt x="1836" y="4947"/>
                  </a:cubicBezTo>
                  <a:cubicBezTo>
                    <a:pt x="1855" y="4947"/>
                    <a:pt x="1873" y="4946"/>
                    <a:pt x="1892" y="4943"/>
                  </a:cubicBezTo>
                  <a:lnTo>
                    <a:pt x="1892" y="4943"/>
                  </a:lnTo>
                  <a:cubicBezTo>
                    <a:pt x="1720" y="5090"/>
                    <a:pt x="2059" y="5308"/>
                    <a:pt x="1836" y="5445"/>
                  </a:cubicBezTo>
                  <a:cubicBezTo>
                    <a:pt x="2104" y="5971"/>
                    <a:pt x="2327" y="6721"/>
                    <a:pt x="2470" y="7189"/>
                  </a:cubicBezTo>
                  <a:cubicBezTo>
                    <a:pt x="2524" y="7248"/>
                    <a:pt x="2569" y="7268"/>
                    <a:pt x="2608" y="7268"/>
                  </a:cubicBezTo>
                  <a:cubicBezTo>
                    <a:pt x="2699" y="7268"/>
                    <a:pt x="2758" y="7161"/>
                    <a:pt x="2821" y="7161"/>
                  </a:cubicBezTo>
                  <a:cubicBezTo>
                    <a:pt x="2848" y="7161"/>
                    <a:pt x="2876" y="7181"/>
                    <a:pt x="2908" y="7240"/>
                  </a:cubicBezTo>
                  <a:cubicBezTo>
                    <a:pt x="2881" y="7128"/>
                    <a:pt x="2823" y="6991"/>
                    <a:pt x="2694" y="6958"/>
                  </a:cubicBezTo>
                  <a:cubicBezTo>
                    <a:pt x="2719" y="6752"/>
                    <a:pt x="2755" y="6549"/>
                    <a:pt x="2796" y="6351"/>
                  </a:cubicBezTo>
                  <a:lnTo>
                    <a:pt x="2796" y="6351"/>
                  </a:lnTo>
                  <a:cubicBezTo>
                    <a:pt x="2766" y="6380"/>
                    <a:pt x="2743" y="6392"/>
                    <a:pt x="2723" y="6392"/>
                  </a:cubicBezTo>
                  <a:cubicBezTo>
                    <a:pt x="2649" y="6392"/>
                    <a:pt x="2632" y="6220"/>
                    <a:pt x="2546" y="6220"/>
                  </a:cubicBezTo>
                  <a:cubicBezTo>
                    <a:pt x="2532" y="6220"/>
                    <a:pt x="2516" y="6224"/>
                    <a:pt x="2497" y="6235"/>
                  </a:cubicBezTo>
                  <a:cubicBezTo>
                    <a:pt x="2495" y="6079"/>
                    <a:pt x="2331" y="6046"/>
                    <a:pt x="2497" y="5921"/>
                  </a:cubicBezTo>
                  <a:cubicBezTo>
                    <a:pt x="2476" y="5913"/>
                    <a:pt x="2460" y="5910"/>
                    <a:pt x="2446" y="5910"/>
                  </a:cubicBezTo>
                  <a:cubicBezTo>
                    <a:pt x="2333" y="5910"/>
                    <a:pt x="2448" y="6144"/>
                    <a:pt x="2347" y="6144"/>
                  </a:cubicBezTo>
                  <a:cubicBezTo>
                    <a:pt x="2336" y="6144"/>
                    <a:pt x="2322" y="6141"/>
                    <a:pt x="2304" y="6135"/>
                  </a:cubicBezTo>
                  <a:cubicBezTo>
                    <a:pt x="2083" y="5940"/>
                    <a:pt x="2411" y="5630"/>
                    <a:pt x="2182" y="5630"/>
                  </a:cubicBezTo>
                  <a:cubicBezTo>
                    <a:pt x="2160" y="5630"/>
                    <a:pt x="2133" y="5633"/>
                    <a:pt x="2100" y="5639"/>
                  </a:cubicBezTo>
                  <a:cubicBezTo>
                    <a:pt x="2135" y="5554"/>
                    <a:pt x="2173" y="5522"/>
                    <a:pt x="2210" y="5522"/>
                  </a:cubicBezTo>
                  <a:cubicBezTo>
                    <a:pt x="2320" y="5522"/>
                    <a:pt x="2429" y="5795"/>
                    <a:pt x="2478" y="5795"/>
                  </a:cubicBezTo>
                  <a:cubicBezTo>
                    <a:pt x="2497" y="5795"/>
                    <a:pt x="2507" y="5754"/>
                    <a:pt x="2505" y="5639"/>
                  </a:cubicBezTo>
                  <a:lnTo>
                    <a:pt x="2322" y="5502"/>
                  </a:lnTo>
                  <a:cubicBezTo>
                    <a:pt x="2285" y="5144"/>
                    <a:pt x="2071" y="4700"/>
                    <a:pt x="2096" y="4257"/>
                  </a:cubicBezTo>
                  <a:lnTo>
                    <a:pt x="2096" y="4257"/>
                  </a:lnTo>
                  <a:lnTo>
                    <a:pt x="2011" y="4332"/>
                  </a:lnTo>
                  <a:cubicBezTo>
                    <a:pt x="1799" y="4184"/>
                    <a:pt x="1842" y="3873"/>
                    <a:pt x="1822" y="3709"/>
                  </a:cubicBezTo>
                  <a:lnTo>
                    <a:pt x="1822" y="3709"/>
                  </a:lnTo>
                  <a:lnTo>
                    <a:pt x="1629" y="3788"/>
                  </a:lnTo>
                  <a:cubicBezTo>
                    <a:pt x="1535" y="3645"/>
                    <a:pt x="1705" y="3369"/>
                    <a:pt x="1522" y="3369"/>
                  </a:cubicBezTo>
                  <a:cubicBezTo>
                    <a:pt x="1510" y="3369"/>
                    <a:pt x="1497" y="3370"/>
                    <a:pt x="1483" y="3372"/>
                  </a:cubicBezTo>
                  <a:cubicBezTo>
                    <a:pt x="1533" y="3445"/>
                    <a:pt x="1504" y="3499"/>
                    <a:pt x="1508" y="3536"/>
                  </a:cubicBezTo>
                  <a:cubicBezTo>
                    <a:pt x="1228" y="3295"/>
                    <a:pt x="1494" y="3195"/>
                    <a:pt x="1095" y="2807"/>
                  </a:cubicBezTo>
                  <a:cubicBezTo>
                    <a:pt x="1163" y="2782"/>
                    <a:pt x="1241" y="2776"/>
                    <a:pt x="1314" y="2776"/>
                  </a:cubicBezTo>
                  <a:cubicBezTo>
                    <a:pt x="1395" y="2776"/>
                    <a:pt x="1472" y="2784"/>
                    <a:pt x="1523" y="2784"/>
                  </a:cubicBezTo>
                  <a:cubicBezTo>
                    <a:pt x="1537" y="2784"/>
                    <a:pt x="1548" y="2783"/>
                    <a:pt x="1558" y="2782"/>
                  </a:cubicBezTo>
                  <a:cubicBezTo>
                    <a:pt x="1292" y="2499"/>
                    <a:pt x="1344" y="2637"/>
                    <a:pt x="1078" y="2421"/>
                  </a:cubicBezTo>
                  <a:cubicBezTo>
                    <a:pt x="1213" y="2387"/>
                    <a:pt x="1188" y="2319"/>
                    <a:pt x="1217" y="2229"/>
                  </a:cubicBezTo>
                  <a:cubicBezTo>
                    <a:pt x="926" y="1785"/>
                    <a:pt x="1194" y="1874"/>
                    <a:pt x="1011" y="1517"/>
                  </a:cubicBezTo>
                  <a:cubicBezTo>
                    <a:pt x="1021" y="1494"/>
                    <a:pt x="1036" y="1487"/>
                    <a:pt x="1052" y="1487"/>
                  </a:cubicBezTo>
                  <a:cubicBezTo>
                    <a:pt x="1076" y="1487"/>
                    <a:pt x="1101" y="1504"/>
                    <a:pt x="1117" y="1508"/>
                  </a:cubicBezTo>
                  <a:cubicBezTo>
                    <a:pt x="941" y="1410"/>
                    <a:pt x="1101" y="1240"/>
                    <a:pt x="930" y="1240"/>
                  </a:cubicBezTo>
                  <a:cubicBezTo>
                    <a:pt x="921" y="1240"/>
                    <a:pt x="911" y="1241"/>
                    <a:pt x="901" y="1242"/>
                  </a:cubicBezTo>
                  <a:cubicBezTo>
                    <a:pt x="957" y="1317"/>
                    <a:pt x="957" y="1411"/>
                    <a:pt x="874" y="1457"/>
                  </a:cubicBezTo>
                  <a:cubicBezTo>
                    <a:pt x="766" y="1373"/>
                    <a:pt x="820" y="1195"/>
                    <a:pt x="766" y="1058"/>
                  </a:cubicBezTo>
                  <a:cubicBezTo>
                    <a:pt x="773" y="1054"/>
                    <a:pt x="781" y="1052"/>
                    <a:pt x="790" y="1052"/>
                  </a:cubicBezTo>
                  <a:cubicBezTo>
                    <a:pt x="840" y="1052"/>
                    <a:pt x="908" y="1117"/>
                    <a:pt x="955" y="1117"/>
                  </a:cubicBezTo>
                  <a:cubicBezTo>
                    <a:pt x="988" y="1117"/>
                    <a:pt x="1011" y="1085"/>
                    <a:pt x="1011" y="977"/>
                  </a:cubicBezTo>
                  <a:cubicBezTo>
                    <a:pt x="982" y="524"/>
                    <a:pt x="380" y="754"/>
                    <a:pt x="515" y="220"/>
                  </a:cubicBezTo>
                  <a:cubicBezTo>
                    <a:pt x="401" y="210"/>
                    <a:pt x="214" y="1"/>
                    <a:pt x="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4"/>
            <p:cNvSpPr/>
            <p:nvPr/>
          </p:nvSpPr>
          <p:spPr>
            <a:xfrm>
              <a:off x="8978060" y="799371"/>
              <a:ext cx="1240" cy="4604"/>
            </a:xfrm>
            <a:custGeom>
              <a:avLst/>
              <a:gdLst/>
              <a:ahLst/>
              <a:cxnLst/>
              <a:rect l="l" t="t" r="r" b="b"/>
              <a:pathLst>
                <a:path w="21" h="78" extrusionOk="0">
                  <a:moveTo>
                    <a:pt x="20" y="0"/>
                  </a:moveTo>
                  <a:lnTo>
                    <a:pt x="20" y="0"/>
                  </a:lnTo>
                  <a:cubicBezTo>
                    <a:pt x="11" y="21"/>
                    <a:pt x="3" y="46"/>
                    <a:pt x="1" y="77"/>
                  </a:cubicBezTo>
                  <a:cubicBezTo>
                    <a:pt x="13" y="50"/>
                    <a:pt x="18" y="23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4"/>
            <p:cNvSpPr/>
            <p:nvPr/>
          </p:nvSpPr>
          <p:spPr>
            <a:xfrm>
              <a:off x="8971036" y="770213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0"/>
                  </a:moveTo>
                  <a:lnTo>
                    <a:pt x="0" y="2"/>
                  </a:lnTo>
                  <a:cubicBezTo>
                    <a:pt x="0" y="2"/>
                    <a:pt x="0" y="2"/>
                    <a:pt x="1" y="2"/>
                  </a:cubicBezTo>
                  <a:lnTo>
                    <a:pt x="1" y="2"/>
                  </a:lnTo>
                  <a:cubicBezTo>
                    <a:pt x="1" y="3"/>
                    <a:pt x="1" y="4"/>
                    <a:pt x="2" y="4"/>
                  </a:cubicBezTo>
                  <a:cubicBezTo>
                    <a:pt x="2" y="4"/>
                    <a:pt x="2" y="2"/>
                    <a:pt x="4" y="0"/>
                  </a:cubicBezTo>
                  <a:lnTo>
                    <a:pt x="4" y="0"/>
                  </a:lnTo>
                  <a:cubicBezTo>
                    <a:pt x="3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4"/>
            <p:cNvSpPr/>
            <p:nvPr/>
          </p:nvSpPr>
          <p:spPr>
            <a:xfrm>
              <a:off x="8987976" y="749141"/>
              <a:ext cx="4840" cy="7142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32" y="1"/>
                  </a:moveTo>
                  <a:lnTo>
                    <a:pt x="1" y="120"/>
                  </a:lnTo>
                  <a:lnTo>
                    <a:pt x="82" y="109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4"/>
            <p:cNvSpPr/>
            <p:nvPr/>
          </p:nvSpPr>
          <p:spPr>
            <a:xfrm>
              <a:off x="9145159" y="762244"/>
              <a:ext cx="336443" cy="546985"/>
            </a:xfrm>
            <a:custGeom>
              <a:avLst/>
              <a:gdLst/>
              <a:ahLst/>
              <a:cxnLst/>
              <a:rect l="l" t="t" r="r" b="b"/>
              <a:pathLst>
                <a:path w="5700" h="9267" extrusionOk="0">
                  <a:moveTo>
                    <a:pt x="5698" y="3776"/>
                  </a:moveTo>
                  <a:lnTo>
                    <a:pt x="5698" y="3776"/>
                  </a:lnTo>
                  <a:cubicBezTo>
                    <a:pt x="5690" y="3778"/>
                    <a:pt x="5684" y="3780"/>
                    <a:pt x="5677" y="3782"/>
                  </a:cubicBezTo>
                  <a:lnTo>
                    <a:pt x="5677" y="3782"/>
                  </a:lnTo>
                  <a:cubicBezTo>
                    <a:pt x="5683" y="3781"/>
                    <a:pt x="5690" y="3779"/>
                    <a:pt x="5698" y="3776"/>
                  </a:cubicBezTo>
                  <a:close/>
                  <a:moveTo>
                    <a:pt x="2713" y="9254"/>
                  </a:moveTo>
                  <a:lnTo>
                    <a:pt x="2713" y="9254"/>
                  </a:lnTo>
                  <a:cubicBezTo>
                    <a:pt x="2727" y="9258"/>
                    <a:pt x="2741" y="9262"/>
                    <a:pt x="2755" y="9265"/>
                  </a:cubicBezTo>
                  <a:cubicBezTo>
                    <a:pt x="2742" y="9261"/>
                    <a:pt x="2728" y="9257"/>
                    <a:pt x="2713" y="9254"/>
                  </a:cubicBezTo>
                  <a:close/>
                  <a:moveTo>
                    <a:pt x="4814" y="1"/>
                  </a:moveTo>
                  <a:cubicBezTo>
                    <a:pt x="4685" y="1"/>
                    <a:pt x="4650" y="283"/>
                    <a:pt x="4639" y="384"/>
                  </a:cubicBezTo>
                  <a:lnTo>
                    <a:pt x="4726" y="348"/>
                  </a:lnTo>
                  <a:lnTo>
                    <a:pt x="4726" y="348"/>
                  </a:lnTo>
                  <a:cubicBezTo>
                    <a:pt x="4620" y="540"/>
                    <a:pt x="4635" y="839"/>
                    <a:pt x="4633" y="1065"/>
                  </a:cubicBezTo>
                  <a:cubicBezTo>
                    <a:pt x="5144" y="1344"/>
                    <a:pt x="4537" y="1907"/>
                    <a:pt x="4932" y="2316"/>
                  </a:cubicBezTo>
                  <a:lnTo>
                    <a:pt x="5223" y="2233"/>
                  </a:lnTo>
                  <a:lnTo>
                    <a:pt x="5223" y="2233"/>
                  </a:lnTo>
                  <a:cubicBezTo>
                    <a:pt x="5196" y="2522"/>
                    <a:pt x="5399" y="2636"/>
                    <a:pt x="5422" y="2920"/>
                  </a:cubicBezTo>
                  <a:cubicBezTo>
                    <a:pt x="5428" y="3024"/>
                    <a:pt x="5326" y="2979"/>
                    <a:pt x="5281" y="3060"/>
                  </a:cubicBezTo>
                  <a:cubicBezTo>
                    <a:pt x="5260" y="2781"/>
                    <a:pt x="5113" y="2522"/>
                    <a:pt x="5085" y="2378"/>
                  </a:cubicBezTo>
                  <a:cubicBezTo>
                    <a:pt x="4859" y="2470"/>
                    <a:pt x="4913" y="2663"/>
                    <a:pt x="4988" y="2885"/>
                  </a:cubicBezTo>
                  <a:cubicBezTo>
                    <a:pt x="5061" y="3107"/>
                    <a:pt x="5160" y="3359"/>
                    <a:pt x="5025" y="3550"/>
                  </a:cubicBezTo>
                  <a:cubicBezTo>
                    <a:pt x="5077" y="3675"/>
                    <a:pt x="5291" y="3608"/>
                    <a:pt x="5245" y="3789"/>
                  </a:cubicBezTo>
                  <a:cubicBezTo>
                    <a:pt x="5032" y="3905"/>
                    <a:pt x="5204" y="4098"/>
                    <a:pt x="5229" y="4267"/>
                  </a:cubicBezTo>
                  <a:cubicBezTo>
                    <a:pt x="5260" y="4213"/>
                    <a:pt x="5295" y="4165"/>
                    <a:pt x="5314" y="4136"/>
                  </a:cubicBezTo>
                  <a:cubicBezTo>
                    <a:pt x="5315" y="4136"/>
                    <a:pt x="5315" y="4136"/>
                    <a:pt x="5316" y="4136"/>
                  </a:cubicBezTo>
                  <a:cubicBezTo>
                    <a:pt x="5375" y="4136"/>
                    <a:pt x="5436" y="4305"/>
                    <a:pt x="5457" y="4421"/>
                  </a:cubicBezTo>
                  <a:cubicBezTo>
                    <a:pt x="5233" y="4693"/>
                    <a:pt x="4988" y="5089"/>
                    <a:pt x="5250" y="5416"/>
                  </a:cubicBezTo>
                  <a:cubicBezTo>
                    <a:pt x="5160" y="5488"/>
                    <a:pt x="5063" y="5555"/>
                    <a:pt x="4971" y="5619"/>
                  </a:cubicBezTo>
                  <a:cubicBezTo>
                    <a:pt x="5106" y="5829"/>
                    <a:pt x="5027" y="6074"/>
                    <a:pt x="5059" y="6267"/>
                  </a:cubicBezTo>
                  <a:lnTo>
                    <a:pt x="4926" y="6224"/>
                  </a:lnTo>
                  <a:lnTo>
                    <a:pt x="4926" y="6224"/>
                  </a:lnTo>
                  <a:cubicBezTo>
                    <a:pt x="5067" y="6353"/>
                    <a:pt x="4884" y="6427"/>
                    <a:pt x="4791" y="6496"/>
                  </a:cubicBezTo>
                  <a:cubicBezTo>
                    <a:pt x="4830" y="6537"/>
                    <a:pt x="4886" y="6552"/>
                    <a:pt x="4925" y="6591"/>
                  </a:cubicBezTo>
                  <a:cubicBezTo>
                    <a:pt x="4884" y="6864"/>
                    <a:pt x="4554" y="6961"/>
                    <a:pt x="4570" y="7121"/>
                  </a:cubicBezTo>
                  <a:cubicBezTo>
                    <a:pt x="4641" y="7096"/>
                    <a:pt x="4675" y="7089"/>
                    <a:pt x="4693" y="7089"/>
                  </a:cubicBezTo>
                  <a:cubicBezTo>
                    <a:pt x="4718" y="7089"/>
                    <a:pt x="4712" y="7103"/>
                    <a:pt x="4731" y="7103"/>
                  </a:cubicBezTo>
                  <a:cubicBezTo>
                    <a:pt x="4748" y="7103"/>
                    <a:pt x="4785" y="7092"/>
                    <a:pt x="4880" y="7051"/>
                  </a:cubicBezTo>
                  <a:lnTo>
                    <a:pt x="4880" y="7051"/>
                  </a:lnTo>
                  <a:cubicBezTo>
                    <a:pt x="4788" y="7103"/>
                    <a:pt x="4793" y="7184"/>
                    <a:pt x="4786" y="7258"/>
                  </a:cubicBezTo>
                  <a:cubicBezTo>
                    <a:pt x="4780" y="7331"/>
                    <a:pt x="4766" y="7400"/>
                    <a:pt x="4649" y="7406"/>
                  </a:cubicBezTo>
                  <a:cubicBezTo>
                    <a:pt x="4516" y="7580"/>
                    <a:pt x="4676" y="7651"/>
                    <a:pt x="4699" y="7774"/>
                  </a:cubicBezTo>
                  <a:cubicBezTo>
                    <a:pt x="4656" y="7720"/>
                    <a:pt x="4609" y="7702"/>
                    <a:pt x="4563" y="7702"/>
                  </a:cubicBezTo>
                  <a:cubicBezTo>
                    <a:pt x="4460" y="7702"/>
                    <a:pt x="4355" y="7796"/>
                    <a:pt x="4279" y="7796"/>
                  </a:cubicBezTo>
                  <a:cubicBezTo>
                    <a:pt x="4270" y="7796"/>
                    <a:pt x="4262" y="7795"/>
                    <a:pt x="4254" y="7792"/>
                  </a:cubicBezTo>
                  <a:lnTo>
                    <a:pt x="4254" y="7792"/>
                  </a:lnTo>
                  <a:cubicBezTo>
                    <a:pt x="4263" y="7938"/>
                    <a:pt x="4157" y="7988"/>
                    <a:pt x="4040" y="8017"/>
                  </a:cubicBezTo>
                  <a:cubicBezTo>
                    <a:pt x="3920" y="8046"/>
                    <a:pt x="3789" y="8054"/>
                    <a:pt x="3706" y="8141"/>
                  </a:cubicBezTo>
                  <a:cubicBezTo>
                    <a:pt x="3742" y="8132"/>
                    <a:pt x="3775" y="8112"/>
                    <a:pt x="3805" y="8112"/>
                  </a:cubicBezTo>
                  <a:cubicBezTo>
                    <a:pt x="3820" y="8112"/>
                    <a:pt x="3834" y="8117"/>
                    <a:pt x="3847" y="8131"/>
                  </a:cubicBezTo>
                  <a:cubicBezTo>
                    <a:pt x="3834" y="8202"/>
                    <a:pt x="3808" y="8217"/>
                    <a:pt x="3777" y="8217"/>
                  </a:cubicBezTo>
                  <a:cubicBezTo>
                    <a:pt x="3753" y="8217"/>
                    <a:pt x="3727" y="8209"/>
                    <a:pt x="3702" y="8209"/>
                  </a:cubicBezTo>
                  <a:cubicBezTo>
                    <a:pt x="3684" y="8209"/>
                    <a:pt x="3668" y="8213"/>
                    <a:pt x="3652" y="8225"/>
                  </a:cubicBezTo>
                  <a:cubicBezTo>
                    <a:pt x="3653" y="8225"/>
                    <a:pt x="3654" y="8225"/>
                    <a:pt x="3655" y="8225"/>
                  </a:cubicBezTo>
                  <a:cubicBezTo>
                    <a:pt x="3665" y="8225"/>
                    <a:pt x="3673" y="8242"/>
                    <a:pt x="3694" y="8254"/>
                  </a:cubicBezTo>
                  <a:lnTo>
                    <a:pt x="3612" y="8320"/>
                  </a:lnTo>
                  <a:cubicBezTo>
                    <a:pt x="3644" y="8310"/>
                    <a:pt x="3681" y="8310"/>
                    <a:pt x="3698" y="8306"/>
                  </a:cubicBezTo>
                  <a:lnTo>
                    <a:pt x="3698" y="8306"/>
                  </a:lnTo>
                  <a:cubicBezTo>
                    <a:pt x="3768" y="8401"/>
                    <a:pt x="3654" y="8515"/>
                    <a:pt x="3534" y="8526"/>
                  </a:cubicBezTo>
                  <a:cubicBezTo>
                    <a:pt x="3523" y="8513"/>
                    <a:pt x="3508" y="8508"/>
                    <a:pt x="3490" y="8508"/>
                  </a:cubicBezTo>
                  <a:cubicBezTo>
                    <a:pt x="3417" y="8508"/>
                    <a:pt x="3300" y="8591"/>
                    <a:pt x="3202" y="8591"/>
                  </a:cubicBezTo>
                  <a:cubicBezTo>
                    <a:pt x="3155" y="8591"/>
                    <a:pt x="3113" y="8572"/>
                    <a:pt x="3081" y="8519"/>
                  </a:cubicBezTo>
                  <a:lnTo>
                    <a:pt x="3081" y="8519"/>
                  </a:lnTo>
                  <a:cubicBezTo>
                    <a:pt x="3099" y="8615"/>
                    <a:pt x="3008" y="8665"/>
                    <a:pt x="2927" y="8717"/>
                  </a:cubicBezTo>
                  <a:cubicBezTo>
                    <a:pt x="2844" y="8763"/>
                    <a:pt x="2765" y="8810"/>
                    <a:pt x="2806" y="8914"/>
                  </a:cubicBezTo>
                  <a:cubicBezTo>
                    <a:pt x="2788" y="8917"/>
                    <a:pt x="2771" y="8919"/>
                    <a:pt x="2754" y="8919"/>
                  </a:cubicBezTo>
                  <a:cubicBezTo>
                    <a:pt x="2674" y="8919"/>
                    <a:pt x="2607" y="8880"/>
                    <a:pt x="2551" y="8835"/>
                  </a:cubicBezTo>
                  <a:cubicBezTo>
                    <a:pt x="2484" y="8771"/>
                    <a:pt x="2428" y="8700"/>
                    <a:pt x="2362" y="8655"/>
                  </a:cubicBezTo>
                  <a:cubicBezTo>
                    <a:pt x="2198" y="8719"/>
                    <a:pt x="2152" y="8686"/>
                    <a:pt x="2031" y="8829"/>
                  </a:cubicBezTo>
                  <a:cubicBezTo>
                    <a:pt x="1955" y="8785"/>
                    <a:pt x="1847" y="8771"/>
                    <a:pt x="1880" y="8655"/>
                  </a:cubicBezTo>
                  <a:lnTo>
                    <a:pt x="1880" y="8655"/>
                  </a:lnTo>
                  <a:cubicBezTo>
                    <a:pt x="1901" y="8659"/>
                    <a:pt x="1922" y="8661"/>
                    <a:pt x="1943" y="8661"/>
                  </a:cubicBezTo>
                  <a:cubicBezTo>
                    <a:pt x="1978" y="8661"/>
                    <a:pt x="2014" y="8657"/>
                    <a:pt x="2049" y="8657"/>
                  </a:cubicBezTo>
                  <a:cubicBezTo>
                    <a:pt x="2054" y="8657"/>
                    <a:pt x="2059" y="8657"/>
                    <a:pt x="2063" y="8657"/>
                  </a:cubicBezTo>
                  <a:cubicBezTo>
                    <a:pt x="1965" y="8606"/>
                    <a:pt x="1883" y="8593"/>
                    <a:pt x="1801" y="8593"/>
                  </a:cubicBezTo>
                  <a:cubicBezTo>
                    <a:pt x="1763" y="8593"/>
                    <a:pt x="1724" y="8596"/>
                    <a:pt x="1683" y="8600"/>
                  </a:cubicBezTo>
                  <a:cubicBezTo>
                    <a:pt x="1624" y="8600"/>
                    <a:pt x="1568" y="8586"/>
                    <a:pt x="1512" y="8557"/>
                  </a:cubicBezTo>
                  <a:cubicBezTo>
                    <a:pt x="1458" y="8526"/>
                    <a:pt x="1408" y="8476"/>
                    <a:pt x="1379" y="8376"/>
                  </a:cubicBezTo>
                  <a:cubicBezTo>
                    <a:pt x="1379" y="8474"/>
                    <a:pt x="1252" y="8380"/>
                    <a:pt x="1252" y="8474"/>
                  </a:cubicBezTo>
                  <a:cubicBezTo>
                    <a:pt x="1221" y="8412"/>
                    <a:pt x="1188" y="8360"/>
                    <a:pt x="1167" y="8293"/>
                  </a:cubicBezTo>
                  <a:cubicBezTo>
                    <a:pt x="1057" y="8434"/>
                    <a:pt x="1149" y="8522"/>
                    <a:pt x="1047" y="8704"/>
                  </a:cubicBezTo>
                  <a:cubicBezTo>
                    <a:pt x="995" y="8617"/>
                    <a:pt x="949" y="8601"/>
                    <a:pt x="901" y="8601"/>
                  </a:cubicBezTo>
                  <a:cubicBezTo>
                    <a:pt x="890" y="8601"/>
                    <a:pt x="878" y="8602"/>
                    <a:pt x="866" y="8603"/>
                  </a:cubicBezTo>
                  <a:cubicBezTo>
                    <a:pt x="851" y="8605"/>
                    <a:pt x="837" y="8606"/>
                    <a:pt x="823" y="8606"/>
                  </a:cubicBezTo>
                  <a:cubicBezTo>
                    <a:pt x="778" y="8606"/>
                    <a:pt x="736" y="8592"/>
                    <a:pt x="702" y="8513"/>
                  </a:cubicBezTo>
                  <a:lnTo>
                    <a:pt x="702" y="8513"/>
                  </a:lnTo>
                  <a:cubicBezTo>
                    <a:pt x="713" y="8514"/>
                    <a:pt x="723" y="8515"/>
                    <a:pt x="731" y="8515"/>
                  </a:cubicBezTo>
                  <a:cubicBezTo>
                    <a:pt x="803" y="8515"/>
                    <a:pt x="805" y="8461"/>
                    <a:pt x="795" y="8395"/>
                  </a:cubicBezTo>
                  <a:cubicBezTo>
                    <a:pt x="783" y="8320"/>
                    <a:pt x="766" y="8218"/>
                    <a:pt x="797" y="8154"/>
                  </a:cubicBezTo>
                  <a:lnTo>
                    <a:pt x="797" y="8154"/>
                  </a:lnTo>
                  <a:lnTo>
                    <a:pt x="656" y="8295"/>
                  </a:lnTo>
                  <a:cubicBezTo>
                    <a:pt x="600" y="8179"/>
                    <a:pt x="581" y="8058"/>
                    <a:pt x="567" y="7927"/>
                  </a:cubicBezTo>
                  <a:cubicBezTo>
                    <a:pt x="559" y="7863"/>
                    <a:pt x="550" y="7799"/>
                    <a:pt x="538" y="7732"/>
                  </a:cubicBezTo>
                  <a:cubicBezTo>
                    <a:pt x="529" y="7662"/>
                    <a:pt x="515" y="7593"/>
                    <a:pt x="490" y="7522"/>
                  </a:cubicBezTo>
                  <a:cubicBezTo>
                    <a:pt x="474" y="7530"/>
                    <a:pt x="446" y="7533"/>
                    <a:pt x="411" y="7533"/>
                  </a:cubicBezTo>
                  <a:cubicBezTo>
                    <a:pt x="342" y="7533"/>
                    <a:pt x="245" y="7522"/>
                    <a:pt x="161" y="7522"/>
                  </a:cubicBezTo>
                  <a:cubicBezTo>
                    <a:pt x="88" y="7522"/>
                    <a:pt x="25" y="7531"/>
                    <a:pt x="0" y="7564"/>
                  </a:cubicBezTo>
                  <a:cubicBezTo>
                    <a:pt x="18" y="7865"/>
                    <a:pt x="209" y="8162"/>
                    <a:pt x="478" y="8409"/>
                  </a:cubicBezTo>
                  <a:cubicBezTo>
                    <a:pt x="748" y="8657"/>
                    <a:pt x="1086" y="8852"/>
                    <a:pt x="1406" y="8993"/>
                  </a:cubicBezTo>
                  <a:lnTo>
                    <a:pt x="1431" y="8864"/>
                  </a:lnTo>
                  <a:cubicBezTo>
                    <a:pt x="1437" y="8863"/>
                    <a:pt x="1443" y="8863"/>
                    <a:pt x="1448" y="8863"/>
                  </a:cubicBezTo>
                  <a:cubicBezTo>
                    <a:pt x="1486" y="8863"/>
                    <a:pt x="1516" y="8869"/>
                    <a:pt x="1543" y="8877"/>
                  </a:cubicBezTo>
                  <a:cubicBezTo>
                    <a:pt x="1574" y="8883"/>
                    <a:pt x="1597" y="8893"/>
                    <a:pt x="1616" y="8908"/>
                  </a:cubicBezTo>
                  <a:cubicBezTo>
                    <a:pt x="1656" y="8937"/>
                    <a:pt x="1678" y="8981"/>
                    <a:pt x="1701" y="9031"/>
                  </a:cubicBezTo>
                  <a:cubicBezTo>
                    <a:pt x="1722" y="9082"/>
                    <a:pt x="1745" y="9135"/>
                    <a:pt x="1784" y="9182"/>
                  </a:cubicBezTo>
                  <a:cubicBezTo>
                    <a:pt x="1822" y="9224"/>
                    <a:pt x="1880" y="9257"/>
                    <a:pt x="1967" y="9267"/>
                  </a:cubicBezTo>
                  <a:cubicBezTo>
                    <a:pt x="1950" y="9203"/>
                    <a:pt x="1934" y="9141"/>
                    <a:pt x="1921" y="9082"/>
                  </a:cubicBezTo>
                  <a:lnTo>
                    <a:pt x="1921" y="9082"/>
                  </a:lnTo>
                  <a:cubicBezTo>
                    <a:pt x="2004" y="9178"/>
                    <a:pt x="2154" y="9220"/>
                    <a:pt x="2310" y="9228"/>
                  </a:cubicBezTo>
                  <a:cubicBezTo>
                    <a:pt x="2451" y="9238"/>
                    <a:pt x="2593" y="9229"/>
                    <a:pt x="2713" y="9254"/>
                  </a:cubicBezTo>
                  <a:lnTo>
                    <a:pt x="2713" y="9254"/>
                  </a:lnTo>
                  <a:cubicBezTo>
                    <a:pt x="2587" y="9214"/>
                    <a:pt x="2519" y="9110"/>
                    <a:pt x="2453" y="9029"/>
                  </a:cubicBezTo>
                  <a:cubicBezTo>
                    <a:pt x="2396" y="8965"/>
                    <a:pt x="2343" y="8914"/>
                    <a:pt x="2247" y="8914"/>
                  </a:cubicBezTo>
                  <a:cubicBezTo>
                    <a:pt x="2217" y="8914"/>
                    <a:pt x="2182" y="8919"/>
                    <a:pt x="2140" y="8931"/>
                  </a:cubicBezTo>
                  <a:cubicBezTo>
                    <a:pt x="2148" y="8871"/>
                    <a:pt x="2150" y="8783"/>
                    <a:pt x="2219" y="8729"/>
                  </a:cubicBezTo>
                  <a:cubicBezTo>
                    <a:pt x="2264" y="8736"/>
                    <a:pt x="2314" y="8752"/>
                    <a:pt x="2364" y="8773"/>
                  </a:cubicBezTo>
                  <a:cubicBezTo>
                    <a:pt x="2416" y="8790"/>
                    <a:pt x="2470" y="8814"/>
                    <a:pt x="2518" y="8842"/>
                  </a:cubicBezTo>
                  <a:cubicBezTo>
                    <a:pt x="2615" y="8900"/>
                    <a:pt x="2700" y="8972"/>
                    <a:pt x="2700" y="9083"/>
                  </a:cubicBezTo>
                  <a:cubicBezTo>
                    <a:pt x="2832" y="8962"/>
                    <a:pt x="2998" y="8958"/>
                    <a:pt x="3155" y="8958"/>
                  </a:cubicBezTo>
                  <a:cubicBezTo>
                    <a:pt x="3166" y="8958"/>
                    <a:pt x="3177" y="8958"/>
                    <a:pt x="3188" y="8958"/>
                  </a:cubicBezTo>
                  <a:cubicBezTo>
                    <a:pt x="3202" y="8958"/>
                    <a:pt x="3216" y="8958"/>
                    <a:pt x="3230" y="8958"/>
                  </a:cubicBezTo>
                  <a:cubicBezTo>
                    <a:pt x="3405" y="8954"/>
                    <a:pt x="3538" y="8935"/>
                    <a:pt x="3459" y="8781"/>
                  </a:cubicBezTo>
                  <a:lnTo>
                    <a:pt x="3459" y="8781"/>
                  </a:lnTo>
                  <a:cubicBezTo>
                    <a:pt x="3521" y="8802"/>
                    <a:pt x="3517" y="8858"/>
                    <a:pt x="3504" y="8941"/>
                  </a:cubicBezTo>
                  <a:cubicBezTo>
                    <a:pt x="3691" y="8912"/>
                    <a:pt x="3860" y="8767"/>
                    <a:pt x="4003" y="8640"/>
                  </a:cubicBezTo>
                  <a:cubicBezTo>
                    <a:pt x="4141" y="8508"/>
                    <a:pt x="4256" y="8389"/>
                    <a:pt x="4385" y="8389"/>
                  </a:cubicBezTo>
                  <a:cubicBezTo>
                    <a:pt x="4386" y="8389"/>
                    <a:pt x="4387" y="8389"/>
                    <a:pt x="4389" y="8389"/>
                  </a:cubicBezTo>
                  <a:cubicBezTo>
                    <a:pt x="4340" y="8370"/>
                    <a:pt x="4294" y="8353"/>
                    <a:pt x="4248" y="8332"/>
                  </a:cubicBezTo>
                  <a:cubicBezTo>
                    <a:pt x="4313" y="8185"/>
                    <a:pt x="4444" y="8146"/>
                    <a:pt x="4585" y="8085"/>
                  </a:cubicBezTo>
                  <a:cubicBezTo>
                    <a:pt x="4724" y="8025"/>
                    <a:pt x="4871" y="7940"/>
                    <a:pt x="4926" y="7742"/>
                  </a:cubicBezTo>
                  <a:cubicBezTo>
                    <a:pt x="4946" y="7694"/>
                    <a:pt x="4938" y="7681"/>
                    <a:pt x="4920" y="7681"/>
                  </a:cubicBezTo>
                  <a:cubicBezTo>
                    <a:pt x="4898" y="7681"/>
                    <a:pt x="4862" y="7699"/>
                    <a:pt x="4838" y="7699"/>
                  </a:cubicBezTo>
                  <a:cubicBezTo>
                    <a:pt x="4813" y="7699"/>
                    <a:pt x="4801" y="7681"/>
                    <a:pt x="4828" y="7610"/>
                  </a:cubicBezTo>
                  <a:cubicBezTo>
                    <a:pt x="5119" y="7346"/>
                    <a:pt x="5320" y="6945"/>
                    <a:pt x="5389" y="6602"/>
                  </a:cubicBezTo>
                  <a:lnTo>
                    <a:pt x="5389" y="6602"/>
                  </a:lnTo>
                  <a:cubicBezTo>
                    <a:pt x="5166" y="6681"/>
                    <a:pt x="5123" y="6870"/>
                    <a:pt x="4917" y="7051"/>
                  </a:cubicBezTo>
                  <a:cubicBezTo>
                    <a:pt x="4897" y="6952"/>
                    <a:pt x="4885" y="6918"/>
                    <a:pt x="4875" y="6918"/>
                  </a:cubicBezTo>
                  <a:cubicBezTo>
                    <a:pt x="4864" y="6918"/>
                    <a:pt x="4856" y="6951"/>
                    <a:pt x="4845" y="6988"/>
                  </a:cubicBezTo>
                  <a:cubicBezTo>
                    <a:pt x="4830" y="7032"/>
                    <a:pt x="4811" y="7080"/>
                    <a:pt x="4779" y="7080"/>
                  </a:cubicBezTo>
                  <a:cubicBezTo>
                    <a:pt x="4758" y="7080"/>
                    <a:pt x="4731" y="7060"/>
                    <a:pt x="4697" y="7003"/>
                  </a:cubicBezTo>
                  <a:cubicBezTo>
                    <a:pt x="4795" y="6849"/>
                    <a:pt x="4880" y="6803"/>
                    <a:pt x="4953" y="6745"/>
                  </a:cubicBezTo>
                  <a:cubicBezTo>
                    <a:pt x="5029" y="6687"/>
                    <a:pt x="5092" y="6619"/>
                    <a:pt x="5123" y="6411"/>
                  </a:cubicBezTo>
                  <a:cubicBezTo>
                    <a:pt x="5148" y="6383"/>
                    <a:pt x="5168" y="6372"/>
                    <a:pt x="5184" y="6372"/>
                  </a:cubicBezTo>
                  <a:cubicBezTo>
                    <a:pt x="5245" y="6372"/>
                    <a:pt x="5242" y="6540"/>
                    <a:pt x="5239" y="6577"/>
                  </a:cubicBezTo>
                  <a:cubicBezTo>
                    <a:pt x="5404" y="6438"/>
                    <a:pt x="5337" y="6202"/>
                    <a:pt x="5559" y="6202"/>
                  </a:cubicBezTo>
                  <a:cubicBezTo>
                    <a:pt x="5565" y="6202"/>
                    <a:pt x="5572" y="6203"/>
                    <a:pt x="5578" y="6203"/>
                  </a:cubicBezTo>
                  <a:cubicBezTo>
                    <a:pt x="5403" y="5958"/>
                    <a:pt x="5324" y="6051"/>
                    <a:pt x="5304" y="5680"/>
                  </a:cubicBezTo>
                  <a:cubicBezTo>
                    <a:pt x="5348" y="5625"/>
                    <a:pt x="5392" y="5612"/>
                    <a:pt x="5432" y="5612"/>
                  </a:cubicBezTo>
                  <a:cubicBezTo>
                    <a:pt x="5472" y="5612"/>
                    <a:pt x="5508" y="5625"/>
                    <a:pt x="5536" y="5625"/>
                  </a:cubicBezTo>
                  <a:cubicBezTo>
                    <a:pt x="5579" y="5625"/>
                    <a:pt x="5604" y="5594"/>
                    <a:pt x="5599" y="5438"/>
                  </a:cubicBezTo>
                  <a:cubicBezTo>
                    <a:pt x="5372" y="5276"/>
                    <a:pt x="5700" y="5200"/>
                    <a:pt x="5594" y="5015"/>
                  </a:cubicBezTo>
                  <a:lnTo>
                    <a:pt x="5594" y="5015"/>
                  </a:lnTo>
                  <a:cubicBezTo>
                    <a:pt x="5584" y="5044"/>
                    <a:pt x="5582" y="5119"/>
                    <a:pt x="5526" y="5119"/>
                  </a:cubicBezTo>
                  <a:cubicBezTo>
                    <a:pt x="5405" y="4674"/>
                    <a:pt x="5586" y="5042"/>
                    <a:pt x="5434" y="4659"/>
                  </a:cubicBezTo>
                  <a:cubicBezTo>
                    <a:pt x="5688" y="4630"/>
                    <a:pt x="5661" y="4429"/>
                    <a:pt x="5613" y="4231"/>
                  </a:cubicBezTo>
                  <a:cubicBezTo>
                    <a:pt x="5564" y="4037"/>
                    <a:pt x="5502" y="3848"/>
                    <a:pt x="5677" y="3782"/>
                  </a:cubicBezTo>
                  <a:lnTo>
                    <a:pt x="5677" y="3782"/>
                  </a:lnTo>
                  <a:cubicBezTo>
                    <a:pt x="5670" y="3784"/>
                    <a:pt x="5663" y="3785"/>
                    <a:pt x="5657" y="3785"/>
                  </a:cubicBezTo>
                  <a:cubicBezTo>
                    <a:pt x="5550" y="3785"/>
                    <a:pt x="5583" y="3550"/>
                    <a:pt x="5520" y="3550"/>
                  </a:cubicBezTo>
                  <a:cubicBezTo>
                    <a:pt x="5506" y="3550"/>
                    <a:pt x="5488" y="3561"/>
                    <a:pt x="5462" y="3589"/>
                  </a:cubicBezTo>
                  <a:cubicBezTo>
                    <a:pt x="5567" y="3294"/>
                    <a:pt x="5459" y="3004"/>
                    <a:pt x="5480" y="2777"/>
                  </a:cubicBezTo>
                  <a:cubicBezTo>
                    <a:pt x="5229" y="2636"/>
                    <a:pt x="5297" y="2372"/>
                    <a:pt x="5329" y="2143"/>
                  </a:cubicBezTo>
                  <a:cubicBezTo>
                    <a:pt x="5363" y="1933"/>
                    <a:pt x="5374" y="1757"/>
                    <a:pt x="5101" y="1757"/>
                  </a:cubicBezTo>
                  <a:cubicBezTo>
                    <a:pt x="5077" y="1757"/>
                    <a:pt x="5051" y="1758"/>
                    <a:pt x="5023" y="1761"/>
                  </a:cubicBezTo>
                  <a:cubicBezTo>
                    <a:pt x="5021" y="1597"/>
                    <a:pt x="5266" y="1454"/>
                    <a:pt x="5187" y="1227"/>
                  </a:cubicBezTo>
                  <a:lnTo>
                    <a:pt x="5187" y="1227"/>
                  </a:lnTo>
                  <a:cubicBezTo>
                    <a:pt x="5156" y="1250"/>
                    <a:pt x="5117" y="1270"/>
                    <a:pt x="5085" y="1270"/>
                  </a:cubicBezTo>
                  <a:cubicBezTo>
                    <a:pt x="5055" y="1270"/>
                    <a:pt x="5031" y="1253"/>
                    <a:pt x="5025" y="1204"/>
                  </a:cubicBezTo>
                  <a:cubicBezTo>
                    <a:pt x="4892" y="992"/>
                    <a:pt x="5194" y="770"/>
                    <a:pt x="5173" y="500"/>
                  </a:cubicBezTo>
                  <a:cubicBezTo>
                    <a:pt x="5061" y="297"/>
                    <a:pt x="4797" y="436"/>
                    <a:pt x="4861" y="134"/>
                  </a:cubicBezTo>
                  <a:lnTo>
                    <a:pt x="4925" y="56"/>
                  </a:lnTo>
                  <a:cubicBezTo>
                    <a:pt x="4881" y="17"/>
                    <a:pt x="4845" y="1"/>
                    <a:pt x="4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4"/>
            <p:cNvSpPr/>
            <p:nvPr/>
          </p:nvSpPr>
          <p:spPr>
            <a:xfrm>
              <a:off x="9405989" y="765432"/>
              <a:ext cx="6080" cy="12690"/>
            </a:xfrm>
            <a:custGeom>
              <a:avLst/>
              <a:gdLst/>
              <a:ahLst/>
              <a:cxnLst/>
              <a:rect l="l" t="t" r="r" b="b"/>
              <a:pathLst>
                <a:path w="103" h="215" extrusionOk="0">
                  <a:moveTo>
                    <a:pt x="12" y="0"/>
                  </a:moveTo>
                  <a:cubicBezTo>
                    <a:pt x="0" y="95"/>
                    <a:pt x="47" y="174"/>
                    <a:pt x="70" y="215"/>
                  </a:cubicBezTo>
                  <a:cubicBezTo>
                    <a:pt x="103" y="162"/>
                    <a:pt x="62" y="49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4"/>
            <p:cNvSpPr/>
            <p:nvPr/>
          </p:nvSpPr>
          <p:spPr>
            <a:xfrm>
              <a:off x="9411774" y="763366"/>
              <a:ext cx="4309" cy="6552"/>
            </a:xfrm>
            <a:custGeom>
              <a:avLst/>
              <a:gdLst/>
              <a:ahLst/>
              <a:cxnLst/>
              <a:rect l="l" t="t" r="r" b="b"/>
              <a:pathLst>
                <a:path w="73" h="111" extrusionOk="0">
                  <a:moveTo>
                    <a:pt x="1" y="1"/>
                  </a:moveTo>
                  <a:lnTo>
                    <a:pt x="43" y="111"/>
                  </a:lnTo>
                  <a:lnTo>
                    <a:pt x="72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4"/>
            <p:cNvSpPr/>
            <p:nvPr/>
          </p:nvSpPr>
          <p:spPr>
            <a:xfrm>
              <a:off x="9360009" y="347538"/>
              <a:ext cx="82989" cy="413765"/>
            </a:xfrm>
            <a:custGeom>
              <a:avLst/>
              <a:gdLst/>
              <a:ahLst/>
              <a:cxnLst/>
              <a:rect l="l" t="t" r="r" b="b"/>
              <a:pathLst>
                <a:path w="1406" h="7010" extrusionOk="0">
                  <a:moveTo>
                    <a:pt x="360" y="0"/>
                  </a:moveTo>
                  <a:cubicBezTo>
                    <a:pt x="225" y="0"/>
                    <a:pt x="310" y="328"/>
                    <a:pt x="128" y="475"/>
                  </a:cubicBezTo>
                  <a:cubicBezTo>
                    <a:pt x="149" y="461"/>
                    <a:pt x="165" y="455"/>
                    <a:pt x="177" y="455"/>
                  </a:cubicBezTo>
                  <a:cubicBezTo>
                    <a:pt x="264" y="455"/>
                    <a:pt x="180" y="739"/>
                    <a:pt x="261" y="791"/>
                  </a:cubicBezTo>
                  <a:lnTo>
                    <a:pt x="79" y="1115"/>
                  </a:lnTo>
                  <a:cubicBezTo>
                    <a:pt x="88" y="1116"/>
                    <a:pt x="96" y="1117"/>
                    <a:pt x="103" y="1117"/>
                  </a:cubicBezTo>
                  <a:cubicBezTo>
                    <a:pt x="217" y="1117"/>
                    <a:pt x="213" y="1008"/>
                    <a:pt x="344" y="955"/>
                  </a:cubicBezTo>
                  <a:lnTo>
                    <a:pt x="344" y="955"/>
                  </a:lnTo>
                  <a:cubicBezTo>
                    <a:pt x="405" y="1171"/>
                    <a:pt x="120" y="1269"/>
                    <a:pt x="103" y="1391"/>
                  </a:cubicBezTo>
                  <a:lnTo>
                    <a:pt x="101" y="1383"/>
                  </a:lnTo>
                  <a:lnTo>
                    <a:pt x="101" y="1383"/>
                  </a:lnTo>
                  <a:cubicBezTo>
                    <a:pt x="0" y="1761"/>
                    <a:pt x="369" y="2064"/>
                    <a:pt x="193" y="2284"/>
                  </a:cubicBezTo>
                  <a:lnTo>
                    <a:pt x="70" y="2218"/>
                  </a:lnTo>
                  <a:lnTo>
                    <a:pt x="70" y="2218"/>
                  </a:lnTo>
                  <a:cubicBezTo>
                    <a:pt x="201" y="2463"/>
                    <a:pt x="313" y="2789"/>
                    <a:pt x="253" y="3066"/>
                  </a:cubicBezTo>
                  <a:cubicBezTo>
                    <a:pt x="137" y="3082"/>
                    <a:pt x="89" y="3298"/>
                    <a:pt x="135" y="3354"/>
                  </a:cubicBezTo>
                  <a:cubicBezTo>
                    <a:pt x="91" y="3220"/>
                    <a:pt x="195" y="3248"/>
                    <a:pt x="228" y="3177"/>
                  </a:cubicBezTo>
                  <a:lnTo>
                    <a:pt x="228" y="3177"/>
                  </a:lnTo>
                  <a:cubicBezTo>
                    <a:pt x="158" y="3594"/>
                    <a:pt x="268" y="4354"/>
                    <a:pt x="488" y="4495"/>
                  </a:cubicBezTo>
                  <a:cubicBezTo>
                    <a:pt x="454" y="4535"/>
                    <a:pt x="427" y="4547"/>
                    <a:pt x="404" y="4547"/>
                  </a:cubicBezTo>
                  <a:cubicBezTo>
                    <a:pt x="367" y="4547"/>
                    <a:pt x="342" y="4511"/>
                    <a:pt x="315" y="4511"/>
                  </a:cubicBezTo>
                  <a:cubicBezTo>
                    <a:pt x="298" y="4511"/>
                    <a:pt x="280" y="4526"/>
                    <a:pt x="257" y="4574"/>
                  </a:cubicBezTo>
                  <a:cubicBezTo>
                    <a:pt x="355" y="4645"/>
                    <a:pt x="527" y="4609"/>
                    <a:pt x="558" y="4782"/>
                  </a:cubicBezTo>
                  <a:lnTo>
                    <a:pt x="500" y="4992"/>
                  </a:lnTo>
                  <a:cubicBezTo>
                    <a:pt x="561" y="4922"/>
                    <a:pt x="516" y="4756"/>
                    <a:pt x="642" y="4756"/>
                  </a:cubicBezTo>
                  <a:cubicBezTo>
                    <a:pt x="651" y="4756"/>
                    <a:pt x="661" y="4757"/>
                    <a:pt x="671" y="4759"/>
                  </a:cubicBezTo>
                  <a:cubicBezTo>
                    <a:pt x="787" y="4900"/>
                    <a:pt x="558" y="4981"/>
                    <a:pt x="739" y="5044"/>
                  </a:cubicBezTo>
                  <a:cubicBezTo>
                    <a:pt x="679" y="5089"/>
                    <a:pt x="531" y="5168"/>
                    <a:pt x="519" y="5262"/>
                  </a:cubicBezTo>
                  <a:cubicBezTo>
                    <a:pt x="471" y="5212"/>
                    <a:pt x="425" y="5131"/>
                    <a:pt x="373" y="5112"/>
                  </a:cubicBezTo>
                  <a:cubicBezTo>
                    <a:pt x="361" y="5206"/>
                    <a:pt x="317" y="5322"/>
                    <a:pt x="367" y="5372"/>
                  </a:cubicBezTo>
                  <a:lnTo>
                    <a:pt x="371" y="5341"/>
                  </a:lnTo>
                  <a:lnTo>
                    <a:pt x="371" y="5341"/>
                  </a:lnTo>
                  <a:cubicBezTo>
                    <a:pt x="787" y="5519"/>
                    <a:pt x="342" y="5791"/>
                    <a:pt x="714" y="6113"/>
                  </a:cubicBezTo>
                  <a:cubicBezTo>
                    <a:pt x="779" y="6036"/>
                    <a:pt x="741" y="5893"/>
                    <a:pt x="866" y="5773"/>
                  </a:cubicBezTo>
                  <a:lnTo>
                    <a:pt x="866" y="5773"/>
                  </a:lnTo>
                  <a:cubicBezTo>
                    <a:pt x="793" y="6140"/>
                    <a:pt x="1223" y="5989"/>
                    <a:pt x="916" y="6277"/>
                  </a:cubicBezTo>
                  <a:lnTo>
                    <a:pt x="895" y="6205"/>
                  </a:lnTo>
                  <a:lnTo>
                    <a:pt x="895" y="6205"/>
                  </a:lnTo>
                  <a:cubicBezTo>
                    <a:pt x="862" y="6487"/>
                    <a:pt x="776" y="6751"/>
                    <a:pt x="966" y="7009"/>
                  </a:cubicBezTo>
                  <a:cubicBezTo>
                    <a:pt x="962" y="6939"/>
                    <a:pt x="977" y="6921"/>
                    <a:pt x="1001" y="6921"/>
                  </a:cubicBezTo>
                  <a:cubicBezTo>
                    <a:pt x="1023" y="6921"/>
                    <a:pt x="1052" y="6937"/>
                    <a:pt x="1080" y="6937"/>
                  </a:cubicBezTo>
                  <a:cubicBezTo>
                    <a:pt x="1091" y="6937"/>
                    <a:pt x="1103" y="6934"/>
                    <a:pt x="1113" y="6926"/>
                  </a:cubicBezTo>
                  <a:cubicBezTo>
                    <a:pt x="1406" y="6535"/>
                    <a:pt x="1094" y="6400"/>
                    <a:pt x="1092" y="5945"/>
                  </a:cubicBezTo>
                  <a:cubicBezTo>
                    <a:pt x="1069" y="5962"/>
                    <a:pt x="1055" y="6032"/>
                    <a:pt x="1012" y="6032"/>
                  </a:cubicBezTo>
                  <a:cubicBezTo>
                    <a:pt x="996" y="6032"/>
                    <a:pt x="976" y="6022"/>
                    <a:pt x="949" y="5995"/>
                  </a:cubicBezTo>
                  <a:cubicBezTo>
                    <a:pt x="910" y="5852"/>
                    <a:pt x="1043" y="5669"/>
                    <a:pt x="941" y="5604"/>
                  </a:cubicBezTo>
                  <a:lnTo>
                    <a:pt x="941" y="5604"/>
                  </a:lnTo>
                  <a:cubicBezTo>
                    <a:pt x="934" y="5665"/>
                    <a:pt x="1005" y="5754"/>
                    <a:pt x="922" y="5758"/>
                  </a:cubicBezTo>
                  <a:cubicBezTo>
                    <a:pt x="804" y="5590"/>
                    <a:pt x="766" y="5478"/>
                    <a:pt x="820" y="5268"/>
                  </a:cubicBezTo>
                  <a:lnTo>
                    <a:pt x="820" y="5268"/>
                  </a:lnTo>
                  <a:lnTo>
                    <a:pt x="874" y="5287"/>
                  </a:lnTo>
                  <a:cubicBezTo>
                    <a:pt x="855" y="5216"/>
                    <a:pt x="802" y="5197"/>
                    <a:pt x="783" y="5125"/>
                  </a:cubicBezTo>
                  <a:lnTo>
                    <a:pt x="783" y="5125"/>
                  </a:lnTo>
                  <a:lnTo>
                    <a:pt x="893" y="5131"/>
                  </a:lnTo>
                  <a:cubicBezTo>
                    <a:pt x="565" y="4917"/>
                    <a:pt x="939" y="4595"/>
                    <a:pt x="816" y="4354"/>
                  </a:cubicBezTo>
                  <a:lnTo>
                    <a:pt x="816" y="4354"/>
                  </a:lnTo>
                  <a:lnTo>
                    <a:pt x="577" y="4462"/>
                  </a:lnTo>
                  <a:cubicBezTo>
                    <a:pt x="966" y="3922"/>
                    <a:pt x="407" y="3805"/>
                    <a:pt x="556" y="3201"/>
                  </a:cubicBezTo>
                  <a:lnTo>
                    <a:pt x="556" y="3201"/>
                  </a:lnTo>
                  <a:lnTo>
                    <a:pt x="461" y="3392"/>
                  </a:lnTo>
                  <a:cubicBezTo>
                    <a:pt x="508" y="2829"/>
                    <a:pt x="457" y="2235"/>
                    <a:pt x="425" y="1655"/>
                  </a:cubicBezTo>
                  <a:cubicBezTo>
                    <a:pt x="392" y="1077"/>
                    <a:pt x="380" y="510"/>
                    <a:pt x="477" y="47"/>
                  </a:cubicBezTo>
                  <a:cubicBezTo>
                    <a:pt x="425" y="14"/>
                    <a:pt x="388" y="0"/>
                    <a:pt x="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4"/>
            <p:cNvSpPr/>
            <p:nvPr/>
          </p:nvSpPr>
          <p:spPr>
            <a:xfrm>
              <a:off x="9371932" y="329535"/>
              <a:ext cx="20128" cy="14107"/>
            </a:xfrm>
            <a:custGeom>
              <a:avLst/>
              <a:gdLst/>
              <a:ahLst/>
              <a:cxnLst/>
              <a:rect l="l" t="t" r="r" b="b"/>
              <a:pathLst>
                <a:path w="341" h="239" extrusionOk="0">
                  <a:moveTo>
                    <a:pt x="285" y="1"/>
                  </a:moveTo>
                  <a:cubicBezTo>
                    <a:pt x="175" y="1"/>
                    <a:pt x="1" y="117"/>
                    <a:pt x="26" y="238"/>
                  </a:cubicBezTo>
                  <a:cubicBezTo>
                    <a:pt x="82" y="204"/>
                    <a:pt x="138" y="171"/>
                    <a:pt x="198" y="138"/>
                  </a:cubicBezTo>
                  <a:lnTo>
                    <a:pt x="198" y="138"/>
                  </a:lnTo>
                  <a:cubicBezTo>
                    <a:pt x="167" y="194"/>
                    <a:pt x="225" y="200"/>
                    <a:pt x="248" y="219"/>
                  </a:cubicBezTo>
                  <a:cubicBezTo>
                    <a:pt x="340" y="213"/>
                    <a:pt x="282" y="92"/>
                    <a:pt x="329" y="9"/>
                  </a:cubicBezTo>
                  <a:cubicBezTo>
                    <a:pt x="316" y="3"/>
                    <a:pt x="30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4"/>
            <p:cNvSpPr/>
            <p:nvPr/>
          </p:nvSpPr>
          <p:spPr>
            <a:xfrm>
              <a:off x="9372522" y="136938"/>
              <a:ext cx="95680" cy="187345"/>
            </a:xfrm>
            <a:custGeom>
              <a:avLst/>
              <a:gdLst/>
              <a:ahLst/>
              <a:cxnLst/>
              <a:rect l="l" t="t" r="r" b="b"/>
              <a:pathLst>
                <a:path w="1621" h="3174" extrusionOk="0">
                  <a:moveTo>
                    <a:pt x="978" y="361"/>
                  </a:moveTo>
                  <a:cubicBezTo>
                    <a:pt x="978" y="361"/>
                    <a:pt x="978" y="362"/>
                    <a:pt x="979" y="363"/>
                  </a:cubicBezTo>
                  <a:lnTo>
                    <a:pt x="979" y="363"/>
                  </a:lnTo>
                  <a:cubicBezTo>
                    <a:pt x="978" y="362"/>
                    <a:pt x="978" y="361"/>
                    <a:pt x="978" y="361"/>
                  </a:cubicBezTo>
                  <a:close/>
                  <a:moveTo>
                    <a:pt x="1221" y="0"/>
                  </a:moveTo>
                  <a:cubicBezTo>
                    <a:pt x="1144" y="56"/>
                    <a:pt x="1152" y="152"/>
                    <a:pt x="1126" y="241"/>
                  </a:cubicBezTo>
                  <a:cubicBezTo>
                    <a:pt x="1130" y="242"/>
                    <a:pt x="1134" y="242"/>
                    <a:pt x="1139" y="242"/>
                  </a:cubicBezTo>
                  <a:cubicBezTo>
                    <a:pt x="1182" y="242"/>
                    <a:pt x="1238" y="217"/>
                    <a:pt x="1282" y="217"/>
                  </a:cubicBezTo>
                  <a:cubicBezTo>
                    <a:pt x="1314" y="217"/>
                    <a:pt x="1340" y="230"/>
                    <a:pt x="1348" y="278"/>
                  </a:cubicBezTo>
                  <a:cubicBezTo>
                    <a:pt x="1290" y="378"/>
                    <a:pt x="1177" y="471"/>
                    <a:pt x="1089" y="471"/>
                  </a:cubicBezTo>
                  <a:cubicBezTo>
                    <a:pt x="1039" y="471"/>
                    <a:pt x="997" y="440"/>
                    <a:pt x="979" y="363"/>
                  </a:cubicBezTo>
                  <a:lnTo>
                    <a:pt x="979" y="363"/>
                  </a:lnTo>
                  <a:cubicBezTo>
                    <a:pt x="1039" y="626"/>
                    <a:pt x="644" y="1131"/>
                    <a:pt x="390" y="1413"/>
                  </a:cubicBezTo>
                  <a:cubicBezTo>
                    <a:pt x="387" y="1536"/>
                    <a:pt x="461" y="1554"/>
                    <a:pt x="530" y="1554"/>
                  </a:cubicBezTo>
                  <a:cubicBezTo>
                    <a:pt x="557" y="1554"/>
                    <a:pt x="584" y="1551"/>
                    <a:pt x="604" y="1551"/>
                  </a:cubicBezTo>
                  <a:cubicBezTo>
                    <a:pt x="655" y="1551"/>
                    <a:pt x="664" y="1570"/>
                    <a:pt x="538" y="1702"/>
                  </a:cubicBezTo>
                  <a:cubicBezTo>
                    <a:pt x="535" y="1703"/>
                    <a:pt x="532" y="1703"/>
                    <a:pt x="529" y="1703"/>
                  </a:cubicBezTo>
                  <a:cubicBezTo>
                    <a:pt x="459" y="1703"/>
                    <a:pt x="394" y="1621"/>
                    <a:pt x="394" y="1575"/>
                  </a:cubicBezTo>
                  <a:cubicBezTo>
                    <a:pt x="452" y="1546"/>
                    <a:pt x="342" y="1510"/>
                    <a:pt x="342" y="1510"/>
                  </a:cubicBezTo>
                  <a:lnTo>
                    <a:pt x="342" y="1510"/>
                  </a:lnTo>
                  <a:cubicBezTo>
                    <a:pt x="409" y="1787"/>
                    <a:pt x="284" y="1886"/>
                    <a:pt x="238" y="2152"/>
                  </a:cubicBezTo>
                  <a:lnTo>
                    <a:pt x="463" y="2213"/>
                  </a:lnTo>
                  <a:cubicBezTo>
                    <a:pt x="479" y="2616"/>
                    <a:pt x="1" y="2406"/>
                    <a:pt x="105" y="2763"/>
                  </a:cubicBezTo>
                  <a:lnTo>
                    <a:pt x="230" y="2713"/>
                  </a:lnTo>
                  <a:lnTo>
                    <a:pt x="230" y="2713"/>
                  </a:lnTo>
                  <a:lnTo>
                    <a:pt x="159" y="2938"/>
                  </a:lnTo>
                  <a:lnTo>
                    <a:pt x="251" y="2940"/>
                  </a:lnTo>
                  <a:cubicBezTo>
                    <a:pt x="284" y="3048"/>
                    <a:pt x="128" y="3112"/>
                    <a:pt x="147" y="3131"/>
                  </a:cubicBezTo>
                  <a:cubicBezTo>
                    <a:pt x="191" y="3161"/>
                    <a:pt x="223" y="3174"/>
                    <a:pt x="247" y="3174"/>
                  </a:cubicBezTo>
                  <a:cubicBezTo>
                    <a:pt x="358" y="3174"/>
                    <a:pt x="285" y="2896"/>
                    <a:pt x="390" y="2817"/>
                  </a:cubicBezTo>
                  <a:lnTo>
                    <a:pt x="247" y="2686"/>
                  </a:lnTo>
                  <a:cubicBezTo>
                    <a:pt x="340" y="2479"/>
                    <a:pt x="585" y="2508"/>
                    <a:pt x="579" y="2331"/>
                  </a:cubicBezTo>
                  <a:cubicBezTo>
                    <a:pt x="490" y="2098"/>
                    <a:pt x="733" y="1504"/>
                    <a:pt x="957" y="1051"/>
                  </a:cubicBezTo>
                  <a:cubicBezTo>
                    <a:pt x="922" y="1049"/>
                    <a:pt x="886" y="1028"/>
                    <a:pt x="848" y="1028"/>
                  </a:cubicBezTo>
                  <a:cubicBezTo>
                    <a:pt x="834" y="1028"/>
                    <a:pt x="821" y="1031"/>
                    <a:pt x="806" y="1039"/>
                  </a:cubicBezTo>
                  <a:cubicBezTo>
                    <a:pt x="847" y="931"/>
                    <a:pt x="909" y="843"/>
                    <a:pt x="982" y="765"/>
                  </a:cubicBezTo>
                  <a:cubicBezTo>
                    <a:pt x="1061" y="690"/>
                    <a:pt x="1150" y="625"/>
                    <a:pt x="1233" y="559"/>
                  </a:cubicBezTo>
                  <a:cubicBezTo>
                    <a:pt x="1393" y="424"/>
                    <a:pt x="1566" y="312"/>
                    <a:pt x="1620" y="83"/>
                  </a:cubicBezTo>
                  <a:lnTo>
                    <a:pt x="1620" y="83"/>
                  </a:lnTo>
                  <a:cubicBezTo>
                    <a:pt x="1552" y="131"/>
                    <a:pt x="1481" y="155"/>
                    <a:pt x="1417" y="155"/>
                  </a:cubicBezTo>
                  <a:cubicBezTo>
                    <a:pt x="1323" y="155"/>
                    <a:pt x="1246" y="103"/>
                    <a:pt x="1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4"/>
            <p:cNvSpPr/>
            <p:nvPr/>
          </p:nvSpPr>
          <p:spPr>
            <a:xfrm>
              <a:off x="9428950" y="189470"/>
              <a:ext cx="4840" cy="9503"/>
            </a:xfrm>
            <a:custGeom>
              <a:avLst/>
              <a:gdLst/>
              <a:ahLst/>
              <a:cxnLst/>
              <a:rect l="l" t="t" r="r" b="b"/>
              <a:pathLst>
                <a:path w="82" h="161" extrusionOk="0">
                  <a:moveTo>
                    <a:pt x="78" y="1"/>
                  </a:moveTo>
                  <a:cubicBezTo>
                    <a:pt x="55" y="51"/>
                    <a:pt x="28" y="105"/>
                    <a:pt x="1" y="161"/>
                  </a:cubicBezTo>
                  <a:cubicBezTo>
                    <a:pt x="28" y="161"/>
                    <a:pt x="57" y="151"/>
                    <a:pt x="80" y="113"/>
                  </a:cubicBezTo>
                  <a:lnTo>
                    <a:pt x="82" y="113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3" name="Google Shape;2483;p14"/>
          <p:cNvSpPr/>
          <p:nvPr/>
        </p:nvSpPr>
        <p:spPr>
          <a:xfrm rot="1915611">
            <a:off x="3431929" y="-148284"/>
            <a:ext cx="463093" cy="374271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16"/>
          <p:cNvSpPr txBox="1">
            <a:spLocks noGrp="1"/>
          </p:cNvSpPr>
          <p:nvPr>
            <p:ph type="subTitle" idx="1"/>
          </p:nvPr>
        </p:nvSpPr>
        <p:spPr>
          <a:xfrm>
            <a:off x="4168275" y="3792500"/>
            <a:ext cx="4255800" cy="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33" name="Google Shape;2533;p16"/>
          <p:cNvSpPr txBox="1">
            <a:spLocks noGrp="1"/>
          </p:cNvSpPr>
          <p:nvPr>
            <p:ph type="title"/>
          </p:nvPr>
        </p:nvSpPr>
        <p:spPr>
          <a:xfrm>
            <a:off x="4168275" y="3125900"/>
            <a:ext cx="42558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36" name="Google Shape;2536;p17"/>
          <p:cNvSpPr txBox="1">
            <a:spLocks noGrp="1"/>
          </p:cNvSpPr>
          <p:nvPr>
            <p:ph type="subTitle" idx="1"/>
          </p:nvPr>
        </p:nvSpPr>
        <p:spPr>
          <a:xfrm>
            <a:off x="714100" y="1274325"/>
            <a:ext cx="7704000" cy="44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>
                <a:solidFill>
                  <a:schemeClr val="accen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7" name="Google Shape;2537;p17"/>
          <p:cNvSpPr txBox="1">
            <a:spLocks noGrp="1"/>
          </p:cNvSpPr>
          <p:nvPr>
            <p:ph type="subTitle" idx="2"/>
          </p:nvPr>
        </p:nvSpPr>
        <p:spPr>
          <a:xfrm>
            <a:off x="714100" y="1643025"/>
            <a:ext cx="7704000" cy="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38" name="Google Shape;2538;p17"/>
          <p:cNvSpPr txBox="1">
            <a:spLocks noGrp="1"/>
          </p:cNvSpPr>
          <p:nvPr>
            <p:ph type="subTitle" idx="3"/>
          </p:nvPr>
        </p:nvSpPr>
        <p:spPr>
          <a:xfrm>
            <a:off x="714100" y="2867463"/>
            <a:ext cx="7704000" cy="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39" name="Google Shape;2539;p17"/>
          <p:cNvSpPr txBox="1">
            <a:spLocks noGrp="1"/>
          </p:cNvSpPr>
          <p:nvPr>
            <p:ph type="subTitle" idx="4"/>
          </p:nvPr>
        </p:nvSpPr>
        <p:spPr>
          <a:xfrm>
            <a:off x="714100" y="4097909"/>
            <a:ext cx="7704000" cy="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40" name="Google Shape;2540;p17"/>
          <p:cNvSpPr txBox="1">
            <a:spLocks noGrp="1"/>
          </p:cNvSpPr>
          <p:nvPr>
            <p:ph type="subTitle" idx="5"/>
          </p:nvPr>
        </p:nvSpPr>
        <p:spPr>
          <a:xfrm>
            <a:off x="714100" y="2498763"/>
            <a:ext cx="7704000" cy="44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>
                <a:solidFill>
                  <a:schemeClr val="accen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41" name="Google Shape;2541;p17"/>
          <p:cNvSpPr txBox="1">
            <a:spLocks noGrp="1"/>
          </p:cNvSpPr>
          <p:nvPr>
            <p:ph type="subTitle" idx="6"/>
          </p:nvPr>
        </p:nvSpPr>
        <p:spPr>
          <a:xfrm>
            <a:off x="714100" y="3723200"/>
            <a:ext cx="7704000" cy="44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>
                <a:solidFill>
                  <a:schemeClr val="accen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42" name="Google Shape;2542;p17"/>
          <p:cNvSpPr/>
          <p:nvPr/>
        </p:nvSpPr>
        <p:spPr>
          <a:xfrm rot="2446789" flipH="1">
            <a:off x="8325060" y="4321538"/>
            <a:ext cx="436665" cy="1259239"/>
          </a:xfrm>
          <a:custGeom>
            <a:avLst/>
            <a:gdLst/>
            <a:ahLst/>
            <a:cxnLst/>
            <a:rect l="l" t="t" r="r" b="b"/>
            <a:pathLst>
              <a:path w="12208" h="35205" extrusionOk="0">
                <a:moveTo>
                  <a:pt x="7085" y="1"/>
                </a:moveTo>
                <a:lnTo>
                  <a:pt x="2644" y="4013"/>
                </a:lnTo>
                <a:cubicBezTo>
                  <a:pt x="3539" y="4736"/>
                  <a:pt x="4312" y="5548"/>
                  <a:pt x="4942" y="6425"/>
                </a:cubicBezTo>
                <a:cubicBezTo>
                  <a:pt x="5434" y="7110"/>
                  <a:pt x="5694" y="7648"/>
                  <a:pt x="5737" y="8070"/>
                </a:cubicBezTo>
                <a:cubicBezTo>
                  <a:pt x="5837" y="9051"/>
                  <a:pt x="4921" y="10227"/>
                  <a:pt x="3863" y="11590"/>
                </a:cubicBezTo>
                <a:cubicBezTo>
                  <a:pt x="3248" y="12381"/>
                  <a:pt x="2612" y="13200"/>
                  <a:pt x="2074" y="14110"/>
                </a:cubicBezTo>
                <a:cubicBezTo>
                  <a:pt x="149" y="17376"/>
                  <a:pt x="1" y="21335"/>
                  <a:pt x="1676" y="24697"/>
                </a:cubicBezTo>
                <a:cubicBezTo>
                  <a:pt x="2129" y="25609"/>
                  <a:pt x="2671" y="26403"/>
                  <a:pt x="3194" y="27173"/>
                </a:cubicBezTo>
                <a:cubicBezTo>
                  <a:pt x="3585" y="27747"/>
                  <a:pt x="3953" y="28289"/>
                  <a:pt x="4239" y="28815"/>
                </a:cubicBezTo>
                <a:cubicBezTo>
                  <a:pt x="5112" y="30429"/>
                  <a:pt x="5361" y="32317"/>
                  <a:pt x="4941" y="34129"/>
                </a:cubicBezTo>
                <a:lnTo>
                  <a:pt x="11278" y="35205"/>
                </a:lnTo>
                <a:cubicBezTo>
                  <a:pt x="11962" y="32255"/>
                  <a:pt x="11546" y="29162"/>
                  <a:pt x="10104" y="26496"/>
                </a:cubicBezTo>
                <a:cubicBezTo>
                  <a:pt x="9691" y="25734"/>
                  <a:pt x="9227" y="25054"/>
                  <a:pt x="8779" y="24394"/>
                </a:cubicBezTo>
                <a:cubicBezTo>
                  <a:pt x="8336" y="23745"/>
                  <a:pt x="7917" y="23130"/>
                  <a:pt x="7621" y="22536"/>
                </a:cubicBezTo>
                <a:cubicBezTo>
                  <a:pt x="6695" y="20677"/>
                  <a:pt x="6782" y="18400"/>
                  <a:pt x="7844" y="16595"/>
                </a:cubicBezTo>
                <a:cubicBezTo>
                  <a:pt x="8207" y="15980"/>
                  <a:pt x="8712" y="15333"/>
                  <a:pt x="9244" y="14646"/>
                </a:cubicBezTo>
                <a:cubicBezTo>
                  <a:pt x="10574" y="12936"/>
                  <a:pt x="12207" y="10836"/>
                  <a:pt x="12207" y="8228"/>
                </a:cubicBezTo>
                <a:cubicBezTo>
                  <a:pt x="12207" y="8018"/>
                  <a:pt x="12196" y="7806"/>
                  <a:pt x="12175" y="7590"/>
                </a:cubicBezTo>
                <a:cubicBezTo>
                  <a:pt x="11997" y="5862"/>
                  <a:pt x="11104" y="4449"/>
                  <a:pt x="10451" y="3537"/>
                </a:cubicBezTo>
                <a:cubicBezTo>
                  <a:pt x="9524" y="2247"/>
                  <a:pt x="8392" y="1058"/>
                  <a:pt x="70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3" name="Google Shape;2543;p17"/>
          <p:cNvGrpSpPr/>
          <p:nvPr/>
        </p:nvGrpSpPr>
        <p:grpSpPr>
          <a:xfrm rot="9411921">
            <a:off x="-173154" y="4162935"/>
            <a:ext cx="845605" cy="1791785"/>
            <a:chOff x="8636011" y="-482525"/>
            <a:chExt cx="845590" cy="1791754"/>
          </a:xfrm>
        </p:grpSpPr>
        <p:sp>
          <p:nvSpPr>
            <p:cNvPr id="2544" name="Google Shape;2544;p17"/>
            <p:cNvSpPr/>
            <p:nvPr/>
          </p:nvSpPr>
          <p:spPr>
            <a:xfrm>
              <a:off x="8636011" y="-482525"/>
              <a:ext cx="7555" cy="12572"/>
            </a:xfrm>
            <a:custGeom>
              <a:avLst/>
              <a:gdLst/>
              <a:ahLst/>
              <a:cxnLst/>
              <a:rect l="l" t="t" r="r" b="b"/>
              <a:pathLst>
                <a:path w="128" h="213" extrusionOk="0">
                  <a:moveTo>
                    <a:pt x="45" y="1"/>
                  </a:moveTo>
                  <a:lnTo>
                    <a:pt x="0" y="213"/>
                  </a:lnTo>
                  <a:lnTo>
                    <a:pt x="128" y="132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7"/>
            <p:cNvSpPr/>
            <p:nvPr/>
          </p:nvSpPr>
          <p:spPr>
            <a:xfrm>
              <a:off x="8639317" y="-474321"/>
              <a:ext cx="38602" cy="42085"/>
            </a:xfrm>
            <a:custGeom>
              <a:avLst/>
              <a:gdLst/>
              <a:ahLst/>
              <a:cxnLst/>
              <a:rect l="l" t="t" r="r" b="b"/>
              <a:pathLst>
                <a:path w="654" h="713" extrusionOk="0">
                  <a:moveTo>
                    <a:pt x="262" y="1"/>
                  </a:moveTo>
                  <a:lnTo>
                    <a:pt x="262" y="1"/>
                  </a:lnTo>
                  <a:cubicBezTo>
                    <a:pt x="99" y="3"/>
                    <a:pt x="31" y="338"/>
                    <a:pt x="0" y="485"/>
                  </a:cubicBezTo>
                  <a:cubicBezTo>
                    <a:pt x="208" y="672"/>
                    <a:pt x="245" y="697"/>
                    <a:pt x="321" y="697"/>
                  </a:cubicBezTo>
                  <a:cubicBezTo>
                    <a:pt x="349" y="697"/>
                    <a:pt x="382" y="694"/>
                    <a:pt x="431" y="694"/>
                  </a:cubicBezTo>
                  <a:cubicBezTo>
                    <a:pt x="481" y="694"/>
                    <a:pt x="547" y="697"/>
                    <a:pt x="640" y="712"/>
                  </a:cubicBezTo>
                  <a:lnTo>
                    <a:pt x="654" y="438"/>
                  </a:lnTo>
                  <a:lnTo>
                    <a:pt x="652" y="438"/>
                  </a:lnTo>
                  <a:lnTo>
                    <a:pt x="473" y="492"/>
                  </a:lnTo>
                  <a:cubicBezTo>
                    <a:pt x="359" y="238"/>
                    <a:pt x="598" y="276"/>
                    <a:pt x="419" y="64"/>
                  </a:cubicBezTo>
                  <a:lnTo>
                    <a:pt x="419" y="64"/>
                  </a:lnTo>
                  <a:cubicBezTo>
                    <a:pt x="286" y="176"/>
                    <a:pt x="338" y="332"/>
                    <a:pt x="237" y="421"/>
                  </a:cubicBezTo>
                  <a:cubicBezTo>
                    <a:pt x="153" y="286"/>
                    <a:pt x="270" y="105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7"/>
            <p:cNvSpPr/>
            <p:nvPr/>
          </p:nvSpPr>
          <p:spPr>
            <a:xfrm>
              <a:off x="8657142" y="-430524"/>
              <a:ext cx="11215" cy="6847"/>
            </a:xfrm>
            <a:custGeom>
              <a:avLst/>
              <a:gdLst/>
              <a:ahLst/>
              <a:cxnLst/>
              <a:rect l="l" t="t" r="r" b="b"/>
              <a:pathLst>
                <a:path w="190" h="116" extrusionOk="0">
                  <a:moveTo>
                    <a:pt x="190" y="1"/>
                  </a:moveTo>
                  <a:lnTo>
                    <a:pt x="190" y="1"/>
                  </a:lnTo>
                  <a:cubicBezTo>
                    <a:pt x="132" y="7"/>
                    <a:pt x="66" y="45"/>
                    <a:pt x="1" y="82"/>
                  </a:cubicBezTo>
                  <a:cubicBezTo>
                    <a:pt x="15" y="106"/>
                    <a:pt x="30" y="115"/>
                    <a:pt x="45" y="115"/>
                  </a:cubicBezTo>
                  <a:cubicBezTo>
                    <a:pt x="91" y="115"/>
                    <a:pt x="141" y="30"/>
                    <a:pt x="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7"/>
            <p:cNvSpPr/>
            <p:nvPr/>
          </p:nvSpPr>
          <p:spPr>
            <a:xfrm>
              <a:off x="8652833" y="-417126"/>
              <a:ext cx="13812" cy="13340"/>
            </a:xfrm>
            <a:custGeom>
              <a:avLst/>
              <a:gdLst/>
              <a:ahLst/>
              <a:cxnLst/>
              <a:rect l="l" t="t" r="r" b="b"/>
              <a:pathLst>
                <a:path w="234" h="226" extrusionOk="0">
                  <a:moveTo>
                    <a:pt x="231" y="1"/>
                  </a:moveTo>
                  <a:cubicBezTo>
                    <a:pt x="209" y="1"/>
                    <a:pt x="156" y="80"/>
                    <a:pt x="111" y="80"/>
                  </a:cubicBezTo>
                  <a:cubicBezTo>
                    <a:pt x="90" y="80"/>
                    <a:pt x="72" y="64"/>
                    <a:pt x="58" y="17"/>
                  </a:cubicBezTo>
                  <a:cubicBezTo>
                    <a:pt x="39" y="86"/>
                    <a:pt x="22" y="156"/>
                    <a:pt x="1" y="225"/>
                  </a:cubicBezTo>
                  <a:cubicBezTo>
                    <a:pt x="82" y="150"/>
                    <a:pt x="155" y="77"/>
                    <a:pt x="234" y="1"/>
                  </a:cubicBezTo>
                  <a:cubicBezTo>
                    <a:pt x="233" y="1"/>
                    <a:pt x="232" y="1"/>
                    <a:pt x="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7"/>
            <p:cNvSpPr/>
            <p:nvPr/>
          </p:nvSpPr>
          <p:spPr>
            <a:xfrm>
              <a:off x="8658854" y="-376989"/>
              <a:ext cx="3719" cy="4722"/>
            </a:xfrm>
            <a:custGeom>
              <a:avLst/>
              <a:gdLst/>
              <a:ahLst/>
              <a:cxnLst/>
              <a:rect l="l" t="t" r="r" b="b"/>
              <a:pathLst>
                <a:path w="63" h="80" extrusionOk="0">
                  <a:moveTo>
                    <a:pt x="63" y="0"/>
                  </a:moveTo>
                  <a:lnTo>
                    <a:pt x="63" y="0"/>
                  </a:lnTo>
                  <a:cubicBezTo>
                    <a:pt x="34" y="33"/>
                    <a:pt x="1" y="56"/>
                    <a:pt x="45" y="79"/>
                  </a:cubicBezTo>
                  <a:cubicBezTo>
                    <a:pt x="53" y="54"/>
                    <a:pt x="59" y="27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7"/>
            <p:cNvSpPr/>
            <p:nvPr/>
          </p:nvSpPr>
          <p:spPr>
            <a:xfrm>
              <a:off x="8656729" y="-398297"/>
              <a:ext cx="25204" cy="41022"/>
            </a:xfrm>
            <a:custGeom>
              <a:avLst/>
              <a:gdLst/>
              <a:ahLst/>
              <a:cxnLst/>
              <a:rect l="l" t="t" r="r" b="b"/>
              <a:pathLst>
                <a:path w="427" h="695" extrusionOk="0">
                  <a:moveTo>
                    <a:pt x="243" y="1"/>
                  </a:moveTo>
                  <a:lnTo>
                    <a:pt x="243" y="1"/>
                  </a:lnTo>
                  <a:cubicBezTo>
                    <a:pt x="139" y="155"/>
                    <a:pt x="322" y="114"/>
                    <a:pt x="299" y="278"/>
                  </a:cubicBezTo>
                  <a:cubicBezTo>
                    <a:pt x="350" y="389"/>
                    <a:pt x="261" y="478"/>
                    <a:pt x="176" y="478"/>
                  </a:cubicBezTo>
                  <a:cubicBezTo>
                    <a:pt x="149" y="478"/>
                    <a:pt x="122" y="468"/>
                    <a:pt x="100" y="448"/>
                  </a:cubicBezTo>
                  <a:cubicBezTo>
                    <a:pt x="91" y="446"/>
                    <a:pt x="87" y="442"/>
                    <a:pt x="81" y="440"/>
                  </a:cubicBezTo>
                  <a:lnTo>
                    <a:pt x="81" y="440"/>
                  </a:lnTo>
                  <a:cubicBezTo>
                    <a:pt x="52" y="549"/>
                    <a:pt x="1" y="636"/>
                    <a:pt x="97" y="694"/>
                  </a:cubicBezTo>
                  <a:lnTo>
                    <a:pt x="97" y="694"/>
                  </a:lnTo>
                  <a:cubicBezTo>
                    <a:pt x="169" y="592"/>
                    <a:pt x="426" y="424"/>
                    <a:pt x="419" y="168"/>
                  </a:cubicBezTo>
                  <a:lnTo>
                    <a:pt x="243" y="1"/>
                  </a:lnTo>
                  <a:close/>
                  <a:moveTo>
                    <a:pt x="97" y="694"/>
                  </a:moveTo>
                  <a:cubicBezTo>
                    <a:pt x="97" y="694"/>
                    <a:pt x="97" y="694"/>
                    <a:pt x="97" y="695"/>
                  </a:cubicBezTo>
                  <a:lnTo>
                    <a:pt x="99" y="695"/>
                  </a:lnTo>
                  <a:cubicBezTo>
                    <a:pt x="98" y="694"/>
                    <a:pt x="98" y="694"/>
                    <a:pt x="97" y="6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7"/>
            <p:cNvSpPr/>
            <p:nvPr/>
          </p:nvSpPr>
          <p:spPr>
            <a:xfrm>
              <a:off x="8662513" y="-382242"/>
              <a:ext cx="2243" cy="5312"/>
            </a:xfrm>
            <a:custGeom>
              <a:avLst/>
              <a:gdLst/>
              <a:ahLst/>
              <a:cxnLst/>
              <a:rect l="l" t="t" r="r" b="b"/>
              <a:pathLst>
                <a:path w="38" h="90" extrusionOk="0">
                  <a:moveTo>
                    <a:pt x="1" y="0"/>
                  </a:moveTo>
                  <a:lnTo>
                    <a:pt x="1" y="0"/>
                  </a:lnTo>
                  <a:cubicBezTo>
                    <a:pt x="6" y="31"/>
                    <a:pt x="2" y="62"/>
                    <a:pt x="1" y="89"/>
                  </a:cubicBezTo>
                  <a:cubicBezTo>
                    <a:pt x="22" y="64"/>
                    <a:pt x="37" y="3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7"/>
            <p:cNvSpPr/>
            <p:nvPr/>
          </p:nvSpPr>
          <p:spPr>
            <a:xfrm>
              <a:off x="8658854" y="-401956"/>
              <a:ext cx="6552" cy="5430"/>
            </a:xfrm>
            <a:custGeom>
              <a:avLst/>
              <a:gdLst/>
              <a:ahLst/>
              <a:cxnLst/>
              <a:rect l="l" t="t" r="r" b="b"/>
              <a:pathLst>
                <a:path w="111" h="92" extrusionOk="0">
                  <a:moveTo>
                    <a:pt x="28" y="1"/>
                  </a:moveTo>
                  <a:lnTo>
                    <a:pt x="1" y="91"/>
                  </a:lnTo>
                  <a:lnTo>
                    <a:pt x="111" y="10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7"/>
            <p:cNvSpPr/>
            <p:nvPr/>
          </p:nvSpPr>
          <p:spPr>
            <a:xfrm>
              <a:off x="8660566" y="-351313"/>
              <a:ext cx="32051" cy="36123"/>
            </a:xfrm>
            <a:custGeom>
              <a:avLst/>
              <a:gdLst/>
              <a:ahLst/>
              <a:cxnLst/>
              <a:rect l="l" t="t" r="r" b="b"/>
              <a:pathLst>
                <a:path w="543" h="612" extrusionOk="0">
                  <a:moveTo>
                    <a:pt x="197" y="1"/>
                  </a:moveTo>
                  <a:lnTo>
                    <a:pt x="197" y="1"/>
                  </a:lnTo>
                  <a:cubicBezTo>
                    <a:pt x="1" y="59"/>
                    <a:pt x="313" y="396"/>
                    <a:pt x="55" y="452"/>
                  </a:cubicBezTo>
                  <a:cubicBezTo>
                    <a:pt x="147" y="538"/>
                    <a:pt x="277" y="612"/>
                    <a:pt x="377" y="612"/>
                  </a:cubicBezTo>
                  <a:cubicBezTo>
                    <a:pt x="414" y="612"/>
                    <a:pt x="447" y="601"/>
                    <a:pt x="473" y="577"/>
                  </a:cubicBezTo>
                  <a:cubicBezTo>
                    <a:pt x="496" y="494"/>
                    <a:pt x="523" y="411"/>
                    <a:pt x="543" y="327"/>
                  </a:cubicBezTo>
                  <a:lnTo>
                    <a:pt x="543" y="327"/>
                  </a:lnTo>
                  <a:cubicBezTo>
                    <a:pt x="524" y="334"/>
                    <a:pt x="505" y="338"/>
                    <a:pt x="485" y="338"/>
                  </a:cubicBezTo>
                  <a:cubicBezTo>
                    <a:pt x="355" y="338"/>
                    <a:pt x="202" y="189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7"/>
            <p:cNvSpPr/>
            <p:nvPr/>
          </p:nvSpPr>
          <p:spPr>
            <a:xfrm>
              <a:off x="8700998" y="-298132"/>
              <a:ext cx="2420" cy="3482"/>
            </a:xfrm>
            <a:custGeom>
              <a:avLst/>
              <a:gdLst/>
              <a:ahLst/>
              <a:cxnLst/>
              <a:rect l="l" t="t" r="r" b="b"/>
              <a:pathLst>
                <a:path w="41" h="59" extrusionOk="0">
                  <a:moveTo>
                    <a:pt x="41" y="0"/>
                  </a:moveTo>
                  <a:cubicBezTo>
                    <a:pt x="21" y="8"/>
                    <a:pt x="10" y="31"/>
                    <a:pt x="0" y="58"/>
                  </a:cubicBezTo>
                  <a:cubicBezTo>
                    <a:pt x="8" y="37"/>
                    <a:pt x="19" y="18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7"/>
            <p:cNvSpPr/>
            <p:nvPr/>
          </p:nvSpPr>
          <p:spPr>
            <a:xfrm>
              <a:off x="8674141" y="-305333"/>
              <a:ext cx="39193" cy="81218"/>
            </a:xfrm>
            <a:custGeom>
              <a:avLst/>
              <a:gdLst/>
              <a:ahLst/>
              <a:cxnLst/>
              <a:rect l="l" t="t" r="r" b="b"/>
              <a:pathLst>
                <a:path w="664" h="1376" extrusionOk="0">
                  <a:moveTo>
                    <a:pt x="43" y="1"/>
                  </a:moveTo>
                  <a:lnTo>
                    <a:pt x="216" y="230"/>
                  </a:lnTo>
                  <a:cubicBezTo>
                    <a:pt x="16" y="354"/>
                    <a:pt x="6" y="573"/>
                    <a:pt x="0" y="720"/>
                  </a:cubicBezTo>
                  <a:cubicBezTo>
                    <a:pt x="27" y="734"/>
                    <a:pt x="46" y="740"/>
                    <a:pt x="61" y="740"/>
                  </a:cubicBezTo>
                  <a:cubicBezTo>
                    <a:pt x="160" y="740"/>
                    <a:pt x="38" y="462"/>
                    <a:pt x="192" y="462"/>
                  </a:cubicBezTo>
                  <a:cubicBezTo>
                    <a:pt x="203" y="462"/>
                    <a:pt x="216" y="464"/>
                    <a:pt x="232" y="467"/>
                  </a:cubicBezTo>
                  <a:cubicBezTo>
                    <a:pt x="259" y="677"/>
                    <a:pt x="95" y="712"/>
                    <a:pt x="131" y="965"/>
                  </a:cubicBezTo>
                  <a:cubicBezTo>
                    <a:pt x="158" y="834"/>
                    <a:pt x="243" y="855"/>
                    <a:pt x="324" y="801"/>
                  </a:cubicBezTo>
                  <a:lnTo>
                    <a:pt x="324" y="801"/>
                  </a:lnTo>
                  <a:cubicBezTo>
                    <a:pt x="241" y="994"/>
                    <a:pt x="151" y="1185"/>
                    <a:pt x="62" y="1375"/>
                  </a:cubicBezTo>
                  <a:cubicBezTo>
                    <a:pt x="189" y="1161"/>
                    <a:pt x="608" y="1238"/>
                    <a:pt x="634" y="911"/>
                  </a:cubicBezTo>
                  <a:cubicBezTo>
                    <a:pt x="663" y="596"/>
                    <a:pt x="405" y="338"/>
                    <a:pt x="453" y="184"/>
                  </a:cubicBezTo>
                  <a:lnTo>
                    <a:pt x="453" y="184"/>
                  </a:lnTo>
                  <a:cubicBezTo>
                    <a:pt x="431" y="245"/>
                    <a:pt x="414" y="327"/>
                    <a:pt x="332" y="327"/>
                  </a:cubicBezTo>
                  <a:cubicBezTo>
                    <a:pt x="321" y="327"/>
                    <a:pt x="309" y="326"/>
                    <a:pt x="295" y="323"/>
                  </a:cubicBezTo>
                  <a:cubicBezTo>
                    <a:pt x="110" y="271"/>
                    <a:pt x="390" y="163"/>
                    <a:pt x="311" y="70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7"/>
            <p:cNvSpPr/>
            <p:nvPr/>
          </p:nvSpPr>
          <p:spPr>
            <a:xfrm>
              <a:off x="8692793" y="-222935"/>
              <a:ext cx="8382" cy="2361"/>
            </a:xfrm>
            <a:custGeom>
              <a:avLst/>
              <a:gdLst/>
              <a:ahLst/>
              <a:cxnLst/>
              <a:rect l="l" t="t" r="r" b="b"/>
              <a:pathLst>
                <a:path w="142" h="40" extrusionOk="0">
                  <a:moveTo>
                    <a:pt x="37" y="1"/>
                  </a:moveTo>
                  <a:lnTo>
                    <a:pt x="0" y="12"/>
                  </a:lnTo>
                  <a:lnTo>
                    <a:pt x="141" y="3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7"/>
            <p:cNvSpPr/>
            <p:nvPr/>
          </p:nvSpPr>
          <p:spPr>
            <a:xfrm>
              <a:off x="8672075" y="-211189"/>
              <a:ext cx="42026" cy="67997"/>
            </a:xfrm>
            <a:custGeom>
              <a:avLst/>
              <a:gdLst/>
              <a:ahLst/>
              <a:cxnLst/>
              <a:rect l="l" t="t" r="r" b="b"/>
              <a:pathLst>
                <a:path w="712" h="1152" extrusionOk="0">
                  <a:moveTo>
                    <a:pt x="283" y="1"/>
                  </a:moveTo>
                  <a:cubicBezTo>
                    <a:pt x="233" y="1"/>
                    <a:pt x="152" y="57"/>
                    <a:pt x="95" y="57"/>
                  </a:cubicBezTo>
                  <a:cubicBezTo>
                    <a:pt x="90" y="57"/>
                    <a:pt x="86" y="57"/>
                    <a:pt x="81" y="56"/>
                  </a:cubicBezTo>
                  <a:lnTo>
                    <a:pt x="81" y="56"/>
                  </a:lnTo>
                  <a:cubicBezTo>
                    <a:pt x="130" y="77"/>
                    <a:pt x="184" y="97"/>
                    <a:pt x="207" y="127"/>
                  </a:cubicBezTo>
                  <a:lnTo>
                    <a:pt x="37" y="424"/>
                  </a:lnTo>
                  <a:lnTo>
                    <a:pt x="35" y="424"/>
                  </a:lnTo>
                  <a:cubicBezTo>
                    <a:pt x="0" y="820"/>
                    <a:pt x="49" y="974"/>
                    <a:pt x="236" y="1151"/>
                  </a:cubicBezTo>
                  <a:lnTo>
                    <a:pt x="317" y="982"/>
                  </a:lnTo>
                  <a:lnTo>
                    <a:pt x="317" y="982"/>
                  </a:lnTo>
                  <a:cubicBezTo>
                    <a:pt x="294" y="1072"/>
                    <a:pt x="369" y="1086"/>
                    <a:pt x="390" y="1134"/>
                  </a:cubicBezTo>
                  <a:cubicBezTo>
                    <a:pt x="459" y="970"/>
                    <a:pt x="712" y="648"/>
                    <a:pt x="446" y="386"/>
                  </a:cubicBezTo>
                  <a:lnTo>
                    <a:pt x="446" y="386"/>
                  </a:lnTo>
                  <a:cubicBezTo>
                    <a:pt x="459" y="550"/>
                    <a:pt x="517" y="554"/>
                    <a:pt x="521" y="673"/>
                  </a:cubicBezTo>
                  <a:cubicBezTo>
                    <a:pt x="483" y="644"/>
                    <a:pt x="450" y="634"/>
                    <a:pt x="422" y="634"/>
                  </a:cubicBezTo>
                  <a:cubicBezTo>
                    <a:pt x="344" y="634"/>
                    <a:pt x="300" y="715"/>
                    <a:pt x="261" y="715"/>
                  </a:cubicBezTo>
                  <a:cubicBezTo>
                    <a:pt x="232" y="715"/>
                    <a:pt x="206" y="672"/>
                    <a:pt x="170" y="525"/>
                  </a:cubicBezTo>
                  <a:cubicBezTo>
                    <a:pt x="214" y="367"/>
                    <a:pt x="535" y="141"/>
                    <a:pt x="295" y="2"/>
                  </a:cubicBezTo>
                  <a:cubicBezTo>
                    <a:pt x="291" y="1"/>
                    <a:pt x="287" y="1"/>
                    <a:pt x="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7"/>
            <p:cNvSpPr/>
            <p:nvPr/>
          </p:nvSpPr>
          <p:spPr>
            <a:xfrm>
              <a:off x="8670482" y="-217446"/>
              <a:ext cx="6198" cy="9503"/>
            </a:xfrm>
            <a:custGeom>
              <a:avLst/>
              <a:gdLst/>
              <a:ahLst/>
              <a:cxnLst/>
              <a:rect l="l" t="t" r="r" b="b"/>
              <a:pathLst>
                <a:path w="105" h="161" extrusionOk="0">
                  <a:moveTo>
                    <a:pt x="72" y="0"/>
                  </a:moveTo>
                  <a:cubicBezTo>
                    <a:pt x="0" y="88"/>
                    <a:pt x="35" y="126"/>
                    <a:pt x="91" y="154"/>
                  </a:cubicBezTo>
                  <a:lnTo>
                    <a:pt x="91" y="154"/>
                  </a:lnTo>
                  <a:cubicBezTo>
                    <a:pt x="67" y="137"/>
                    <a:pt x="55" y="94"/>
                    <a:pt x="72" y="0"/>
                  </a:cubicBezTo>
                  <a:close/>
                  <a:moveTo>
                    <a:pt x="91" y="154"/>
                  </a:moveTo>
                  <a:cubicBezTo>
                    <a:pt x="95" y="157"/>
                    <a:pt x="100" y="159"/>
                    <a:pt x="105" y="160"/>
                  </a:cubicBezTo>
                  <a:cubicBezTo>
                    <a:pt x="100" y="158"/>
                    <a:pt x="95" y="156"/>
                    <a:pt x="91" y="1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7"/>
            <p:cNvSpPr/>
            <p:nvPr/>
          </p:nvSpPr>
          <p:spPr>
            <a:xfrm>
              <a:off x="8693796" y="-144314"/>
              <a:ext cx="2125" cy="5312"/>
            </a:xfrm>
            <a:custGeom>
              <a:avLst/>
              <a:gdLst/>
              <a:ahLst/>
              <a:cxnLst/>
              <a:rect l="l" t="t" r="r" b="b"/>
              <a:pathLst>
                <a:path w="36" h="90" extrusionOk="0">
                  <a:moveTo>
                    <a:pt x="24" y="1"/>
                  </a:moveTo>
                  <a:lnTo>
                    <a:pt x="24" y="1"/>
                  </a:lnTo>
                  <a:cubicBezTo>
                    <a:pt x="7" y="41"/>
                    <a:pt x="1" y="72"/>
                    <a:pt x="14" y="90"/>
                  </a:cubicBezTo>
                  <a:cubicBezTo>
                    <a:pt x="35" y="49"/>
                    <a:pt x="33" y="22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7"/>
            <p:cNvSpPr/>
            <p:nvPr/>
          </p:nvSpPr>
          <p:spPr>
            <a:xfrm>
              <a:off x="8672784" y="-149095"/>
              <a:ext cx="6611" cy="12395"/>
            </a:xfrm>
            <a:custGeom>
              <a:avLst/>
              <a:gdLst/>
              <a:ahLst/>
              <a:cxnLst/>
              <a:rect l="l" t="t" r="r" b="b"/>
              <a:pathLst>
                <a:path w="112" h="210" extrusionOk="0">
                  <a:moveTo>
                    <a:pt x="86" y="1"/>
                  </a:moveTo>
                  <a:cubicBezTo>
                    <a:pt x="30" y="1"/>
                    <a:pt x="13" y="98"/>
                    <a:pt x="0" y="126"/>
                  </a:cubicBezTo>
                  <a:lnTo>
                    <a:pt x="112" y="209"/>
                  </a:lnTo>
                  <a:lnTo>
                    <a:pt x="91" y="1"/>
                  </a:lnTo>
                  <a:cubicBezTo>
                    <a:pt x="89" y="1"/>
                    <a:pt x="87" y="1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7"/>
            <p:cNvSpPr/>
            <p:nvPr/>
          </p:nvSpPr>
          <p:spPr>
            <a:xfrm>
              <a:off x="8662513" y="-129617"/>
              <a:ext cx="125900" cy="444104"/>
            </a:xfrm>
            <a:custGeom>
              <a:avLst/>
              <a:gdLst/>
              <a:ahLst/>
              <a:cxnLst/>
              <a:rect l="l" t="t" r="r" b="b"/>
              <a:pathLst>
                <a:path w="2133" h="7524" extrusionOk="0">
                  <a:moveTo>
                    <a:pt x="371" y="0"/>
                  </a:moveTo>
                  <a:cubicBezTo>
                    <a:pt x="364" y="0"/>
                    <a:pt x="357" y="1"/>
                    <a:pt x="349" y="3"/>
                  </a:cubicBezTo>
                  <a:cubicBezTo>
                    <a:pt x="390" y="301"/>
                    <a:pt x="68" y="24"/>
                    <a:pt x="145" y="313"/>
                  </a:cubicBezTo>
                  <a:cubicBezTo>
                    <a:pt x="458" y="393"/>
                    <a:pt x="200" y="735"/>
                    <a:pt x="433" y="735"/>
                  </a:cubicBezTo>
                  <a:cubicBezTo>
                    <a:pt x="442" y="735"/>
                    <a:pt x="451" y="734"/>
                    <a:pt x="461" y="733"/>
                  </a:cubicBezTo>
                  <a:lnTo>
                    <a:pt x="461" y="733"/>
                  </a:lnTo>
                  <a:cubicBezTo>
                    <a:pt x="445" y="771"/>
                    <a:pt x="394" y="784"/>
                    <a:pt x="338" y="784"/>
                  </a:cubicBezTo>
                  <a:cubicBezTo>
                    <a:pt x="265" y="784"/>
                    <a:pt x="183" y="761"/>
                    <a:pt x="157" y="743"/>
                  </a:cubicBezTo>
                  <a:lnTo>
                    <a:pt x="157" y="743"/>
                  </a:lnTo>
                  <a:cubicBezTo>
                    <a:pt x="242" y="1028"/>
                    <a:pt x="1" y="1433"/>
                    <a:pt x="238" y="1666"/>
                  </a:cubicBezTo>
                  <a:cubicBezTo>
                    <a:pt x="238" y="1593"/>
                    <a:pt x="263" y="1533"/>
                    <a:pt x="228" y="1474"/>
                  </a:cubicBezTo>
                  <a:cubicBezTo>
                    <a:pt x="241" y="1471"/>
                    <a:pt x="252" y="1469"/>
                    <a:pt x="261" y="1469"/>
                  </a:cubicBezTo>
                  <a:cubicBezTo>
                    <a:pt x="373" y="1469"/>
                    <a:pt x="282" y="1655"/>
                    <a:pt x="400" y="1701"/>
                  </a:cubicBezTo>
                  <a:lnTo>
                    <a:pt x="155" y="1871"/>
                  </a:lnTo>
                  <a:cubicBezTo>
                    <a:pt x="191" y="2150"/>
                    <a:pt x="236" y="2428"/>
                    <a:pt x="261" y="2704"/>
                  </a:cubicBezTo>
                  <a:cubicBezTo>
                    <a:pt x="294" y="2979"/>
                    <a:pt x="326" y="3253"/>
                    <a:pt x="359" y="3523"/>
                  </a:cubicBezTo>
                  <a:cubicBezTo>
                    <a:pt x="440" y="4063"/>
                    <a:pt x="540" y="4595"/>
                    <a:pt x="729" y="5089"/>
                  </a:cubicBezTo>
                  <a:cubicBezTo>
                    <a:pt x="774" y="5411"/>
                    <a:pt x="789" y="5638"/>
                    <a:pt x="943" y="5893"/>
                  </a:cubicBezTo>
                  <a:cubicBezTo>
                    <a:pt x="1157" y="6132"/>
                    <a:pt x="1261" y="6654"/>
                    <a:pt x="1325" y="6968"/>
                  </a:cubicBezTo>
                  <a:cubicBezTo>
                    <a:pt x="1335" y="6971"/>
                    <a:pt x="1345" y="6972"/>
                    <a:pt x="1354" y="6972"/>
                  </a:cubicBezTo>
                  <a:cubicBezTo>
                    <a:pt x="1398" y="6972"/>
                    <a:pt x="1438" y="6952"/>
                    <a:pt x="1460" y="6930"/>
                  </a:cubicBezTo>
                  <a:cubicBezTo>
                    <a:pt x="1603" y="7144"/>
                    <a:pt x="1502" y="7316"/>
                    <a:pt x="1624" y="7524"/>
                  </a:cubicBezTo>
                  <a:cubicBezTo>
                    <a:pt x="1725" y="7515"/>
                    <a:pt x="1729" y="7388"/>
                    <a:pt x="1796" y="7388"/>
                  </a:cubicBezTo>
                  <a:cubicBezTo>
                    <a:pt x="1819" y="7388"/>
                    <a:pt x="1849" y="7402"/>
                    <a:pt x="1892" y="7441"/>
                  </a:cubicBezTo>
                  <a:cubicBezTo>
                    <a:pt x="1913" y="7319"/>
                    <a:pt x="1796" y="7146"/>
                    <a:pt x="1903" y="7071"/>
                  </a:cubicBezTo>
                  <a:lnTo>
                    <a:pt x="1903" y="7071"/>
                  </a:lnTo>
                  <a:cubicBezTo>
                    <a:pt x="1947" y="7193"/>
                    <a:pt x="2008" y="7247"/>
                    <a:pt x="2080" y="7247"/>
                  </a:cubicBezTo>
                  <a:cubicBezTo>
                    <a:pt x="2096" y="7247"/>
                    <a:pt x="2113" y="7244"/>
                    <a:pt x="2131" y="7238"/>
                  </a:cubicBezTo>
                  <a:lnTo>
                    <a:pt x="2133" y="7238"/>
                  </a:lnTo>
                  <a:cubicBezTo>
                    <a:pt x="2087" y="7176"/>
                    <a:pt x="1983" y="6962"/>
                    <a:pt x="1875" y="6962"/>
                  </a:cubicBezTo>
                  <a:cubicBezTo>
                    <a:pt x="1839" y="6962"/>
                    <a:pt x="1802" y="6986"/>
                    <a:pt x="1767" y="7048"/>
                  </a:cubicBezTo>
                  <a:cubicBezTo>
                    <a:pt x="1780" y="6859"/>
                    <a:pt x="1811" y="6598"/>
                    <a:pt x="1851" y="6440"/>
                  </a:cubicBezTo>
                  <a:cubicBezTo>
                    <a:pt x="1774" y="6429"/>
                    <a:pt x="1711" y="6317"/>
                    <a:pt x="1645" y="6280"/>
                  </a:cubicBezTo>
                  <a:lnTo>
                    <a:pt x="1645" y="6280"/>
                  </a:lnTo>
                  <a:cubicBezTo>
                    <a:pt x="1618" y="6419"/>
                    <a:pt x="1788" y="6736"/>
                    <a:pt x="1606" y="6736"/>
                  </a:cubicBezTo>
                  <a:cubicBezTo>
                    <a:pt x="1594" y="6736"/>
                    <a:pt x="1581" y="6734"/>
                    <a:pt x="1566" y="6731"/>
                  </a:cubicBezTo>
                  <a:cubicBezTo>
                    <a:pt x="1479" y="6436"/>
                    <a:pt x="1233" y="6290"/>
                    <a:pt x="1159" y="6016"/>
                  </a:cubicBezTo>
                  <a:lnTo>
                    <a:pt x="1159" y="6016"/>
                  </a:lnTo>
                  <a:lnTo>
                    <a:pt x="1323" y="6024"/>
                  </a:lnTo>
                  <a:cubicBezTo>
                    <a:pt x="1134" y="5885"/>
                    <a:pt x="1420" y="5640"/>
                    <a:pt x="1273" y="5414"/>
                  </a:cubicBezTo>
                  <a:lnTo>
                    <a:pt x="1273" y="5414"/>
                  </a:lnTo>
                  <a:cubicBezTo>
                    <a:pt x="1224" y="5438"/>
                    <a:pt x="1148" y="5474"/>
                    <a:pt x="1083" y="5474"/>
                  </a:cubicBezTo>
                  <a:cubicBezTo>
                    <a:pt x="1035" y="5474"/>
                    <a:pt x="993" y="5454"/>
                    <a:pt x="974" y="5393"/>
                  </a:cubicBezTo>
                  <a:cubicBezTo>
                    <a:pt x="1007" y="5339"/>
                    <a:pt x="1144" y="5318"/>
                    <a:pt x="1049" y="5193"/>
                  </a:cubicBezTo>
                  <a:lnTo>
                    <a:pt x="1049" y="5193"/>
                  </a:lnTo>
                  <a:cubicBezTo>
                    <a:pt x="1132" y="5243"/>
                    <a:pt x="1188" y="5243"/>
                    <a:pt x="1238" y="5245"/>
                  </a:cubicBezTo>
                  <a:cubicBezTo>
                    <a:pt x="1046" y="5083"/>
                    <a:pt x="812" y="4851"/>
                    <a:pt x="602" y="4643"/>
                  </a:cubicBezTo>
                  <a:cubicBezTo>
                    <a:pt x="679" y="4570"/>
                    <a:pt x="698" y="4455"/>
                    <a:pt x="784" y="4455"/>
                  </a:cubicBezTo>
                  <a:cubicBezTo>
                    <a:pt x="809" y="4455"/>
                    <a:pt x="839" y="4465"/>
                    <a:pt x="878" y="4487"/>
                  </a:cubicBezTo>
                  <a:cubicBezTo>
                    <a:pt x="837" y="4275"/>
                    <a:pt x="685" y="4342"/>
                    <a:pt x="635" y="4157"/>
                  </a:cubicBezTo>
                  <a:lnTo>
                    <a:pt x="731" y="4100"/>
                  </a:lnTo>
                  <a:cubicBezTo>
                    <a:pt x="679" y="3974"/>
                    <a:pt x="687" y="3943"/>
                    <a:pt x="594" y="3866"/>
                  </a:cubicBezTo>
                  <a:cubicBezTo>
                    <a:pt x="921" y="3857"/>
                    <a:pt x="624" y="3338"/>
                    <a:pt x="748" y="3338"/>
                  </a:cubicBezTo>
                  <a:cubicBezTo>
                    <a:pt x="753" y="3338"/>
                    <a:pt x="758" y="3338"/>
                    <a:pt x="764" y="3340"/>
                  </a:cubicBezTo>
                  <a:cubicBezTo>
                    <a:pt x="621" y="3215"/>
                    <a:pt x="531" y="2999"/>
                    <a:pt x="486" y="2767"/>
                  </a:cubicBezTo>
                  <a:cubicBezTo>
                    <a:pt x="452" y="2534"/>
                    <a:pt x="461" y="2289"/>
                    <a:pt x="504" y="2100"/>
                  </a:cubicBezTo>
                  <a:lnTo>
                    <a:pt x="504" y="2100"/>
                  </a:lnTo>
                  <a:lnTo>
                    <a:pt x="353" y="2185"/>
                  </a:lnTo>
                  <a:cubicBezTo>
                    <a:pt x="402" y="1445"/>
                    <a:pt x="747" y="564"/>
                    <a:pt x="670" y="87"/>
                  </a:cubicBezTo>
                  <a:cubicBezTo>
                    <a:pt x="664" y="87"/>
                    <a:pt x="659" y="87"/>
                    <a:pt x="654" y="87"/>
                  </a:cubicBezTo>
                  <a:cubicBezTo>
                    <a:pt x="508" y="87"/>
                    <a:pt x="681" y="252"/>
                    <a:pt x="552" y="344"/>
                  </a:cubicBezTo>
                  <a:cubicBezTo>
                    <a:pt x="432" y="292"/>
                    <a:pt x="506" y="0"/>
                    <a:pt x="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7"/>
            <p:cNvSpPr/>
            <p:nvPr/>
          </p:nvSpPr>
          <p:spPr>
            <a:xfrm>
              <a:off x="8771768" y="243772"/>
              <a:ext cx="3837" cy="6788"/>
            </a:xfrm>
            <a:custGeom>
              <a:avLst/>
              <a:gdLst/>
              <a:ahLst/>
              <a:cxnLst/>
              <a:rect l="l" t="t" r="r" b="b"/>
              <a:pathLst>
                <a:path w="65" h="115" extrusionOk="0">
                  <a:moveTo>
                    <a:pt x="37" y="0"/>
                  </a:moveTo>
                  <a:cubicBezTo>
                    <a:pt x="25" y="25"/>
                    <a:pt x="14" y="66"/>
                    <a:pt x="0" y="114"/>
                  </a:cubicBezTo>
                  <a:cubicBezTo>
                    <a:pt x="3" y="114"/>
                    <a:pt x="6" y="115"/>
                    <a:pt x="10" y="115"/>
                  </a:cubicBezTo>
                  <a:cubicBezTo>
                    <a:pt x="27" y="115"/>
                    <a:pt x="46" y="110"/>
                    <a:pt x="64" y="97"/>
                  </a:cubicBezTo>
                  <a:cubicBezTo>
                    <a:pt x="37" y="62"/>
                    <a:pt x="39" y="31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7"/>
            <p:cNvSpPr/>
            <p:nvPr/>
          </p:nvSpPr>
          <p:spPr>
            <a:xfrm>
              <a:off x="8788236" y="297249"/>
              <a:ext cx="1653" cy="1535"/>
            </a:xfrm>
            <a:custGeom>
              <a:avLst/>
              <a:gdLst/>
              <a:ahLst/>
              <a:cxnLst/>
              <a:rect l="l" t="t" r="r" b="b"/>
              <a:pathLst>
                <a:path w="28" h="26" extrusionOk="0">
                  <a:moveTo>
                    <a:pt x="26" y="1"/>
                  </a:moveTo>
                  <a:cubicBezTo>
                    <a:pt x="18" y="4"/>
                    <a:pt x="9" y="4"/>
                    <a:pt x="1" y="6"/>
                  </a:cubicBezTo>
                  <a:cubicBezTo>
                    <a:pt x="10" y="18"/>
                    <a:pt x="16" y="25"/>
                    <a:pt x="21" y="25"/>
                  </a:cubicBezTo>
                  <a:cubicBezTo>
                    <a:pt x="25" y="25"/>
                    <a:pt x="27" y="18"/>
                    <a:pt x="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7"/>
            <p:cNvSpPr/>
            <p:nvPr/>
          </p:nvSpPr>
          <p:spPr>
            <a:xfrm>
              <a:off x="8716580" y="216208"/>
              <a:ext cx="3128" cy="4722"/>
            </a:xfrm>
            <a:custGeom>
              <a:avLst/>
              <a:gdLst/>
              <a:ahLst/>
              <a:cxnLst/>
              <a:rect l="l" t="t" r="r" b="b"/>
              <a:pathLst>
                <a:path w="53" h="80" extrusionOk="0">
                  <a:moveTo>
                    <a:pt x="0" y="1"/>
                  </a:moveTo>
                  <a:lnTo>
                    <a:pt x="51" y="78"/>
                  </a:lnTo>
                  <a:lnTo>
                    <a:pt x="51" y="78"/>
                  </a:lnTo>
                  <a:cubicBezTo>
                    <a:pt x="41" y="62"/>
                    <a:pt x="37" y="49"/>
                    <a:pt x="27" y="34"/>
                  </a:cubicBezTo>
                  <a:cubicBezTo>
                    <a:pt x="20" y="22"/>
                    <a:pt x="10" y="9"/>
                    <a:pt x="0" y="1"/>
                  </a:cubicBezTo>
                  <a:close/>
                  <a:moveTo>
                    <a:pt x="51" y="78"/>
                  </a:moveTo>
                  <a:cubicBezTo>
                    <a:pt x="52" y="79"/>
                    <a:pt x="52" y="79"/>
                    <a:pt x="52" y="80"/>
                  </a:cubicBezTo>
                  <a:lnTo>
                    <a:pt x="51" y="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7"/>
            <p:cNvSpPr/>
            <p:nvPr/>
          </p:nvSpPr>
          <p:spPr>
            <a:xfrm>
              <a:off x="8735586" y="179908"/>
              <a:ext cx="13340" cy="9385"/>
            </a:xfrm>
            <a:custGeom>
              <a:avLst/>
              <a:gdLst/>
              <a:ahLst/>
              <a:cxnLst/>
              <a:rect l="l" t="t" r="r" b="b"/>
              <a:pathLst>
                <a:path w="226" h="159" extrusionOk="0">
                  <a:moveTo>
                    <a:pt x="0" y="1"/>
                  </a:moveTo>
                  <a:cubicBezTo>
                    <a:pt x="79" y="68"/>
                    <a:pt x="158" y="124"/>
                    <a:pt x="226" y="159"/>
                  </a:cubicBezTo>
                  <a:cubicBezTo>
                    <a:pt x="128" y="5"/>
                    <a:pt x="72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7"/>
            <p:cNvSpPr/>
            <p:nvPr/>
          </p:nvSpPr>
          <p:spPr>
            <a:xfrm>
              <a:off x="8711563" y="84347"/>
              <a:ext cx="7378" cy="7142"/>
            </a:xfrm>
            <a:custGeom>
              <a:avLst/>
              <a:gdLst/>
              <a:ahLst/>
              <a:cxnLst/>
              <a:rect l="l" t="t" r="r" b="b"/>
              <a:pathLst>
                <a:path w="125" h="121" extrusionOk="0">
                  <a:moveTo>
                    <a:pt x="107" y="0"/>
                  </a:moveTo>
                  <a:lnTo>
                    <a:pt x="107" y="0"/>
                  </a:lnTo>
                  <a:cubicBezTo>
                    <a:pt x="66" y="47"/>
                    <a:pt x="16" y="23"/>
                    <a:pt x="0" y="83"/>
                  </a:cubicBezTo>
                  <a:cubicBezTo>
                    <a:pt x="31" y="109"/>
                    <a:pt x="56" y="121"/>
                    <a:pt x="75" y="121"/>
                  </a:cubicBezTo>
                  <a:cubicBezTo>
                    <a:pt x="112" y="121"/>
                    <a:pt x="124" y="75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7"/>
            <p:cNvSpPr/>
            <p:nvPr/>
          </p:nvSpPr>
          <p:spPr>
            <a:xfrm>
              <a:off x="8782216" y="266969"/>
              <a:ext cx="3837" cy="18829"/>
            </a:xfrm>
            <a:custGeom>
              <a:avLst/>
              <a:gdLst/>
              <a:ahLst/>
              <a:cxnLst/>
              <a:rect l="l" t="t" r="r" b="b"/>
              <a:pathLst>
                <a:path w="65" h="319" extrusionOk="0">
                  <a:moveTo>
                    <a:pt x="1" y="1"/>
                  </a:moveTo>
                  <a:lnTo>
                    <a:pt x="64" y="319"/>
                  </a:lnTo>
                  <a:lnTo>
                    <a:pt x="63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7"/>
            <p:cNvSpPr/>
            <p:nvPr/>
          </p:nvSpPr>
          <p:spPr>
            <a:xfrm>
              <a:off x="8770411" y="314307"/>
              <a:ext cx="122241" cy="233267"/>
            </a:xfrm>
            <a:custGeom>
              <a:avLst/>
              <a:gdLst/>
              <a:ahLst/>
              <a:cxnLst/>
              <a:rect l="l" t="t" r="r" b="b"/>
              <a:pathLst>
                <a:path w="2071" h="3952" extrusionOk="0">
                  <a:moveTo>
                    <a:pt x="397" y="1"/>
                  </a:moveTo>
                  <a:cubicBezTo>
                    <a:pt x="340" y="36"/>
                    <a:pt x="283" y="88"/>
                    <a:pt x="234" y="88"/>
                  </a:cubicBezTo>
                  <a:cubicBezTo>
                    <a:pt x="215" y="88"/>
                    <a:pt x="198" y="80"/>
                    <a:pt x="182" y="61"/>
                  </a:cubicBezTo>
                  <a:lnTo>
                    <a:pt x="182" y="61"/>
                  </a:lnTo>
                  <a:cubicBezTo>
                    <a:pt x="274" y="263"/>
                    <a:pt x="81" y="201"/>
                    <a:pt x="0" y="251"/>
                  </a:cubicBezTo>
                  <a:cubicBezTo>
                    <a:pt x="91" y="390"/>
                    <a:pt x="143" y="739"/>
                    <a:pt x="241" y="971"/>
                  </a:cubicBezTo>
                  <a:lnTo>
                    <a:pt x="236" y="909"/>
                  </a:lnTo>
                  <a:cubicBezTo>
                    <a:pt x="267" y="868"/>
                    <a:pt x="301" y="855"/>
                    <a:pt x="336" y="855"/>
                  </a:cubicBezTo>
                  <a:cubicBezTo>
                    <a:pt x="408" y="855"/>
                    <a:pt x="485" y="914"/>
                    <a:pt x="542" y="914"/>
                  </a:cubicBezTo>
                  <a:cubicBezTo>
                    <a:pt x="590" y="914"/>
                    <a:pt x="626" y="872"/>
                    <a:pt x="635" y="716"/>
                  </a:cubicBezTo>
                  <a:lnTo>
                    <a:pt x="635" y="716"/>
                  </a:lnTo>
                  <a:cubicBezTo>
                    <a:pt x="928" y="1003"/>
                    <a:pt x="417" y="1119"/>
                    <a:pt x="542" y="1385"/>
                  </a:cubicBezTo>
                  <a:cubicBezTo>
                    <a:pt x="538" y="1314"/>
                    <a:pt x="564" y="1297"/>
                    <a:pt x="597" y="1297"/>
                  </a:cubicBezTo>
                  <a:cubicBezTo>
                    <a:pt x="622" y="1297"/>
                    <a:pt x="652" y="1307"/>
                    <a:pt x="675" y="1310"/>
                  </a:cubicBezTo>
                  <a:cubicBezTo>
                    <a:pt x="569" y="1792"/>
                    <a:pt x="928" y="2305"/>
                    <a:pt x="1107" y="2706"/>
                  </a:cubicBezTo>
                  <a:lnTo>
                    <a:pt x="1398" y="2473"/>
                  </a:lnTo>
                  <a:lnTo>
                    <a:pt x="1398" y="2473"/>
                  </a:lnTo>
                  <a:cubicBezTo>
                    <a:pt x="1581" y="2875"/>
                    <a:pt x="1132" y="2648"/>
                    <a:pt x="1259" y="3103"/>
                  </a:cubicBezTo>
                  <a:cubicBezTo>
                    <a:pt x="1404" y="3313"/>
                    <a:pt x="1442" y="3627"/>
                    <a:pt x="1689" y="3735"/>
                  </a:cubicBezTo>
                  <a:lnTo>
                    <a:pt x="1691" y="3735"/>
                  </a:lnTo>
                  <a:cubicBezTo>
                    <a:pt x="1606" y="3627"/>
                    <a:pt x="1743" y="3587"/>
                    <a:pt x="1793" y="3473"/>
                  </a:cubicBezTo>
                  <a:lnTo>
                    <a:pt x="1793" y="3473"/>
                  </a:lnTo>
                  <a:cubicBezTo>
                    <a:pt x="1826" y="3635"/>
                    <a:pt x="1774" y="3843"/>
                    <a:pt x="1859" y="3951"/>
                  </a:cubicBezTo>
                  <a:cubicBezTo>
                    <a:pt x="1886" y="3895"/>
                    <a:pt x="1770" y="3595"/>
                    <a:pt x="1903" y="3492"/>
                  </a:cubicBezTo>
                  <a:cubicBezTo>
                    <a:pt x="1883" y="3489"/>
                    <a:pt x="1870" y="3487"/>
                    <a:pt x="1861" y="3487"/>
                  </a:cubicBezTo>
                  <a:cubicBezTo>
                    <a:pt x="1845" y="3487"/>
                    <a:pt x="1839" y="3493"/>
                    <a:pt x="1822" y="3510"/>
                  </a:cubicBezTo>
                  <a:cubicBezTo>
                    <a:pt x="1791" y="3410"/>
                    <a:pt x="1761" y="3342"/>
                    <a:pt x="1842" y="3296"/>
                  </a:cubicBezTo>
                  <a:lnTo>
                    <a:pt x="1955" y="3408"/>
                  </a:lnTo>
                  <a:cubicBezTo>
                    <a:pt x="2071" y="3115"/>
                    <a:pt x="1693" y="3101"/>
                    <a:pt x="1874" y="2951"/>
                  </a:cubicBezTo>
                  <a:lnTo>
                    <a:pt x="1874" y="2951"/>
                  </a:lnTo>
                  <a:lnTo>
                    <a:pt x="1830" y="2982"/>
                  </a:lnTo>
                  <a:cubicBezTo>
                    <a:pt x="1633" y="2760"/>
                    <a:pt x="1732" y="2590"/>
                    <a:pt x="1585" y="2347"/>
                  </a:cubicBezTo>
                  <a:cubicBezTo>
                    <a:pt x="1547" y="2355"/>
                    <a:pt x="1513" y="2358"/>
                    <a:pt x="1484" y="2358"/>
                  </a:cubicBezTo>
                  <a:cubicBezTo>
                    <a:pt x="1265" y="2358"/>
                    <a:pt x="1272" y="2171"/>
                    <a:pt x="1104" y="2049"/>
                  </a:cubicBezTo>
                  <a:lnTo>
                    <a:pt x="1104" y="2049"/>
                  </a:lnTo>
                  <a:cubicBezTo>
                    <a:pt x="1111" y="2052"/>
                    <a:pt x="1118" y="2053"/>
                    <a:pt x="1125" y="2053"/>
                  </a:cubicBezTo>
                  <a:cubicBezTo>
                    <a:pt x="1226" y="2053"/>
                    <a:pt x="1251" y="1817"/>
                    <a:pt x="1361" y="1784"/>
                  </a:cubicBezTo>
                  <a:lnTo>
                    <a:pt x="1361" y="1784"/>
                  </a:lnTo>
                  <a:cubicBezTo>
                    <a:pt x="1427" y="1948"/>
                    <a:pt x="1271" y="2079"/>
                    <a:pt x="1441" y="2201"/>
                  </a:cubicBezTo>
                  <a:cubicBezTo>
                    <a:pt x="1438" y="2151"/>
                    <a:pt x="1451" y="2067"/>
                    <a:pt x="1497" y="2067"/>
                  </a:cubicBezTo>
                  <a:cubicBezTo>
                    <a:pt x="1510" y="2067"/>
                    <a:pt x="1526" y="2074"/>
                    <a:pt x="1545" y="2091"/>
                  </a:cubicBezTo>
                  <a:cubicBezTo>
                    <a:pt x="1491" y="1615"/>
                    <a:pt x="1136" y="1655"/>
                    <a:pt x="926" y="1375"/>
                  </a:cubicBezTo>
                  <a:lnTo>
                    <a:pt x="1061" y="1333"/>
                  </a:lnTo>
                  <a:lnTo>
                    <a:pt x="812" y="1298"/>
                  </a:lnTo>
                  <a:cubicBezTo>
                    <a:pt x="1020" y="1256"/>
                    <a:pt x="881" y="1127"/>
                    <a:pt x="866" y="994"/>
                  </a:cubicBezTo>
                  <a:lnTo>
                    <a:pt x="866" y="994"/>
                  </a:lnTo>
                  <a:lnTo>
                    <a:pt x="851" y="1055"/>
                  </a:lnTo>
                  <a:cubicBezTo>
                    <a:pt x="758" y="917"/>
                    <a:pt x="745" y="732"/>
                    <a:pt x="797" y="676"/>
                  </a:cubicBezTo>
                  <a:cubicBezTo>
                    <a:pt x="767" y="634"/>
                    <a:pt x="747" y="619"/>
                    <a:pt x="733" y="619"/>
                  </a:cubicBezTo>
                  <a:cubicBezTo>
                    <a:pt x="698" y="619"/>
                    <a:pt x="698" y="708"/>
                    <a:pt x="667" y="708"/>
                  </a:cubicBezTo>
                  <a:cubicBezTo>
                    <a:pt x="658" y="708"/>
                    <a:pt x="647" y="701"/>
                    <a:pt x="633" y="683"/>
                  </a:cubicBezTo>
                  <a:lnTo>
                    <a:pt x="644" y="469"/>
                  </a:lnTo>
                  <a:cubicBezTo>
                    <a:pt x="617" y="460"/>
                    <a:pt x="599" y="456"/>
                    <a:pt x="587" y="456"/>
                  </a:cubicBezTo>
                  <a:cubicBezTo>
                    <a:pt x="538" y="456"/>
                    <a:pt x="593" y="520"/>
                    <a:pt x="540" y="520"/>
                  </a:cubicBezTo>
                  <a:cubicBezTo>
                    <a:pt x="527" y="520"/>
                    <a:pt x="509" y="516"/>
                    <a:pt x="482" y="508"/>
                  </a:cubicBezTo>
                  <a:cubicBezTo>
                    <a:pt x="527" y="329"/>
                    <a:pt x="411" y="250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7"/>
            <p:cNvSpPr/>
            <p:nvPr/>
          </p:nvSpPr>
          <p:spPr>
            <a:xfrm>
              <a:off x="8821054" y="365894"/>
              <a:ext cx="2007" cy="7083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33" y="0"/>
                  </a:moveTo>
                  <a:lnTo>
                    <a:pt x="33" y="0"/>
                  </a:lnTo>
                  <a:cubicBezTo>
                    <a:pt x="6" y="39"/>
                    <a:pt x="0" y="79"/>
                    <a:pt x="8" y="12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7"/>
            <p:cNvSpPr/>
            <p:nvPr/>
          </p:nvSpPr>
          <p:spPr>
            <a:xfrm>
              <a:off x="8885450" y="539190"/>
              <a:ext cx="82222" cy="183863"/>
            </a:xfrm>
            <a:custGeom>
              <a:avLst/>
              <a:gdLst/>
              <a:ahLst/>
              <a:cxnLst/>
              <a:rect l="l" t="t" r="r" b="b"/>
              <a:pathLst>
                <a:path w="1393" h="3115" extrusionOk="0">
                  <a:moveTo>
                    <a:pt x="483" y="1"/>
                  </a:moveTo>
                  <a:lnTo>
                    <a:pt x="483" y="1"/>
                  </a:lnTo>
                  <a:cubicBezTo>
                    <a:pt x="405" y="236"/>
                    <a:pt x="515" y="224"/>
                    <a:pt x="573" y="456"/>
                  </a:cubicBezTo>
                  <a:cubicBezTo>
                    <a:pt x="536" y="448"/>
                    <a:pt x="503" y="442"/>
                    <a:pt x="472" y="442"/>
                  </a:cubicBezTo>
                  <a:cubicBezTo>
                    <a:pt x="411" y="442"/>
                    <a:pt x="363" y="467"/>
                    <a:pt x="328" y="564"/>
                  </a:cubicBezTo>
                  <a:cubicBezTo>
                    <a:pt x="343" y="555"/>
                    <a:pt x="355" y="551"/>
                    <a:pt x="366" y="551"/>
                  </a:cubicBezTo>
                  <a:cubicBezTo>
                    <a:pt x="412" y="551"/>
                    <a:pt x="421" y="625"/>
                    <a:pt x="467" y="685"/>
                  </a:cubicBezTo>
                  <a:lnTo>
                    <a:pt x="164" y="658"/>
                  </a:lnTo>
                  <a:lnTo>
                    <a:pt x="164" y="658"/>
                  </a:lnTo>
                  <a:cubicBezTo>
                    <a:pt x="166" y="783"/>
                    <a:pt x="222" y="918"/>
                    <a:pt x="139" y="995"/>
                  </a:cubicBezTo>
                  <a:lnTo>
                    <a:pt x="1" y="720"/>
                  </a:lnTo>
                  <a:lnTo>
                    <a:pt x="1" y="720"/>
                  </a:lnTo>
                  <a:cubicBezTo>
                    <a:pt x="257" y="1389"/>
                    <a:pt x="575" y="2175"/>
                    <a:pt x="891" y="2717"/>
                  </a:cubicBezTo>
                  <a:lnTo>
                    <a:pt x="951" y="2480"/>
                  </a:lnTo>
                  <a:cubicBezTo>
                    <a:pt x="970" y="2463"/>
                    <a:pt x="984" y="2456"/>
                    <a:pt x="996" y="2456"/>
                  </a:cubicBezTo>
                  <a:cubicBezTo>
                    <a:pt x="1056" y="2456"/>
                    <a:pt x="1050" y="2637"/>
                    <a:pt x="1138" y="2711"/>
                  </a:cubicBezTo>
                  <a:cubicBezTo>
                    <a:pt x="1096" y="2748"/>
                    <a:pt x="1080" y="2925"/>
                    <a:pt x="1002" y="2925"/>
                  </a:cubicBezTo>
                  <a:cubicBezTo>
                    <a:pt x="973" y="2925"/>
                    <a:pt x="937" y="2902"/>
                    <a:pt x="887" y="2841"/>
                  </a:cubicBezTo>
                  <a:lnTo>
                    <a:pt x="887" y="2841"/>
                  </a:lnTo>
                  <a:cubicBezTo>
                    <a:pt x="911" y="2941"/>
                    <a:pt x="855" y="3053"/>
                    <a:pt x="961" y="3109"/>
                  </a:cubicBezTo>
                  <a:cubicBezTo>
                    <a:pt x="983" y="3112"/>
                    <a:pt x="1003" y="3114"/>
                    <a:pt x="1021" y="3114"/>
                  </a:cubicBezTo>
                  <a:cubicBezTo>
                    <a:pt x="1393" y="3114"/>
                    <a:pt x="1072" y="2363"/>
                    <a:pt x="1177" y="2029"/>
                  </a:cubicBezTo>
                  <a:lnTo>
                    <a:pt x="1177" y="2029"/>
                  </a:lnTo>
                  <a:cubicBezTo>
                    <a:pt x="1169" y="2030"/>
                    <a:pt x="1161" y="2031"/>
                    <a:pt x="1154" y="2031"/>
                  </a:cubicBezTo>
                  <a:cubicBezTo>
                    <a:pt x="1039" y="2031"/>
                    <a:pt x="998" y="1889"/>
                    <a:pt x="921" y="1889"/>
                  </a:cubicBezTo>
                  <a:cubicBezTo>
                    <a:pt x="900" y="1889"/>
                    <a:pt x="877" y="1899"/>
                    <a:pt x="849" y="1925"/>
                  </a:cubicBezTo>
                  <a:cubicBezTo>
                    <a:pt x="876" y="1992"/>
                    <a:pt x="930" y="2067"/>
                    <a:pt x="847" y="2112"/>
                  </a:cubicBezTo>
                  <a:cubicBezTo>
                    <a:pt x="710" y="2050"/>
                    <a:pt x="689" y="1763"/>
                    <a:pt x="799" y="1693"/>
                  </a:cubicBezTo>
                  <a:lnTo>
                    <a:pt x="799" y="1693"/>
                  </a:lnTo>
                  <a:cubicBezTo>
                    <a:pt x="839" y="1723"/>
                    <a:pt x="866" y="1735"/>
                    <a:pt x="883" y="1735"/>
                  </a:cubicBezTo>
                  <a:cubicBezTo>
                    <a:pt x="948" y="1735"/>
                    <a:pt x="871" y="1560"/>
                    <a:pt x="925" y="1560"/>
                  </a:cubicBezTo>
                  <a:cubicBezTo>
                    <a:pt x="942" y="1560"/>
                    <a:pt x="970" y="1575"/>
                    <a:pt x="1017" y="1616"/>
                  </a:cubicBezTo>
                  <a:cubicBezTo>
                    <a:pt x="963" y="1508"/>
                    <a:pt x="797" y="1412"/>
                    <a:pt x="826" y="1323"/>
                  </a:cubicBezTo>
                  <a:cubicBezTo>
                    <a:pt x="820" y="1322"/>
                    <a:pt x="813" y="1322"/>
                    <a:pt x="805" y="1322"/>
                  </a:cubicBezTo>
                  <a:cubicBezTo>
                    <a:pt x="729" y="1322"/>
                    <a:pt x="547" y="1371"/>
                    <a:pt x="496" y="1474"/>
                  </a:cubicBezTo>
                  <a:cubicBezTo>
                    <a:pt x="467" y="1406"/>
                    <a:pt x="552" y="1171"/>
                    <a:pt x="415" y="1113"/>
                  </a:cubicBezTo>
                  <a:cubicBezTo>
                    <a:pt x="440" y="1040"/>
                    <a:pt x="484" y="1020"/>
                    <a:pt x="533" y="1020"/>
                  </a:cubicBezTo>
                  <a:cubicBezTo>
                    <a:pt x="596" y="1020"/>
                    <a:pt x="668" y="1053"/>
                    <a:pt x="721" y="1053"/>
                  </a:cubicBezTo>
                  <a:cubicBezTo>
                    <a:pt x="761" y="1053"/>
                    <a:pt x="790" y="1035"/>
                    <a:pt x="799" y="972"/>
                  </a:cubicBezTo>
                  <a:cubicBezTo>
                    <a:pt x="769" y="946"/>
                    <a:pt x="747" y="937"/>
                    <a:pt x="728" y="937"/>
                  </a:cubicBezTo>
                  <a:cubicBezTo>
                    <a:pt x="678" y="937"/>
                    <a:pt x="655" y="1001"/>
                    <a:pt x="616" y="1001"/>
                  </a:cubicBezTo>
                  <a:cubicBezTo>
                    <a:pt x="599" y="1001"/>
                    <a:pt x="579" y="988"/>
                    <a:pt x="552" y="953"/>
                  </a:cubicBezTo>
                  <a:lnTo>
                    <a:pt x="822" y="695"/>
                  </a:lnTo>
                  <a:cubicBezTo>
                    <a:pt x="461" y="371"/>
                    <a:pt x="845" y="257"/>
                    <a:pt x="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7"/>
            <p:cNvSpPr/>
            <p:nvPr/>
          </p:nvSpPr>
          <p:spPr>
            <a:xfrm>
              <a:off x="8899439" y="545683"/>
              <a:ext cx="4840" cy="9267"/>
            </a:xfrm>
            <a:custGeom>
              <a:avLst/>
              <a:gdLst/>
              <a:ahLst/>
              <a:cxnLst/>
              <a:rect l="l" t="t" r="r" b="b"/>
              <a:pathLst>
                <a:path w="82" h="157" extrusionOk="0">
                  <a:moveTo>
                    <a:pt x="1" y="0"/>
                  </a:moveTo>
                  <a:lnTo>
                    <a:pt x="5" y="157"/>
                  </a:lnTo>
                  <a:lnTo>
                    <a:pt x="82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7"/>
            <p:cNvSpPr/>
            <p:nvPr/>
          </p:nvSpPr>
          <p:spPr>
            <a:xfrm>
              <a:off x="8877245" y="562977"/>
              <a:ext cx="10684" cy="7968"/>
            </a:xfrm>
            <a:custGeom>
              <a:avLst/>
              <a:gdLst/>
              <a:ahLst/>
              <a:cxnLst/>
              <a:rect l="l" t="t" r="r" b="b"/>
              <a:pathLst>
                <a:path w="181" h="135" extrusionOk="0">
                  <a:moveTo>
                    <a:pt x="107" y="1"/>
                  </a:moveTo>
                  <a:cubicBezTo>
                    <a:pt x="55" y="20"/>
                    <a:pt x="57" y="82"/>
                    <a:pt x="1" y="103"/>
                  </a:cubicBezTo>
                  <a:cubicBezTo>
                    <a:pt x="49" y="123"/>
                    <a:pt x="90" y="134"/>
                    <a:pt x="119" y="134"/>
                  </a:cubicBezTo>
                  <a:cubicBezTo>
                    <a:pt x="172" y="134"/>
                    <a:pt x="181" y="95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7"/>
            <p:cNvSpPr/>
            <p:nvPr/>
          </p:nvSpPr>
          <p:spPr>
            <a:xfrm>
              <a:off x="8957814" y="671523"/>
              <a:ext cx="6434" cy="13753"/>
            </a:xfrm>
            <a:custGeom>
              <a:avLst/>
              <a:gdLst/>
              <a:ahLst/>
              <a:cxnLst/>
              <a:rect l="l" t="t" r="r" b="b"/>
              <a:pathLst>
                <a:path w="109" h="233" extrusionOk="0">
                  <a:moveTo>
                    <a:pt x="59" y="1"/>
                  </a:moveTo>
                  <a:cubicBezTo>
                    <a:pt x="57" y="32"/>
                    <a:pt x="57" y="93"/>
                    <a:pt x="1" y="113"/>
                  </a:cubicBezTo>
                  <a:lnTo>
                    <a:pt x="109" y="232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7"/>
            <p:cNvSpPr/>
            <p:nvPr/>
          </p:nvSpPr>
          <p:spPr>
            <a:xfrm>
              <a:off x="8943589" y="719924"/>
              <a:ext cx="32523" cy="55602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444" y="0"/>
                  </a:moveTo>
                  <a:lnTo>
                    <a:pt x="444" y="0"/>
                  </a:lnTo>
                  <a:cubicBezTo>
                    <a:pt x="404" y="46"/>
                    <a:pt x="349" y="54"/>
                    <a:pt x="289" y="54"/>
                  </a:cubicBezTo>
                  <a:cubicBezTo>
                    <a:pt x="262" y="54"/>
                    <a:pt x="234" y="52"/>
                    <a:pt x="206" y="52"/>
                  </a:cubicBezTo>
                  <a:cubicBezTo>
                    <a:pt x="123" y="52"/>
                    <a:pt x="44" y="66"/>
                    <a:pt x="1" y="178"/>
                  </a:cubicBezTo>
                  <a:cubicBezTo>
                    <a:pt x="265" y="459"/>
                    <a:pt x="201" y="635"/>
                    <a:pt x="300" y="941"/>
                  </a:cubicBezTo>
                  <a:cubicBezTo>
                    <a:pt x="336" y="881"/>
                    <a:pt x="400" y="856"/>
                    <a:pt x="465" y="852"/>
                  </a:cubicBezTo>
                  <a:cubicBezTo>
                    <a:pt x="367" y="702"/>
                    <a:pt x="456" y="446"/>
                    <a:pt x="292" y="436"/>
                  </a:cubicBezTo>
                  <a:cubicBezTo>
                    <a:pt x="273" y="243"/>
                    <a:pt x="550" y="153"/>
                    <a:pt x="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7"/>
            <p:cNvSpPr/>
            <p:nvPr/>
          </p:nvSpPr>
          <p:spPr>
            <a:xfrm>
              <a:off x="8971272" y="761713"/>
              <a:ext cx="171645" cy="429053"/>
            </a:xfrm>
            <a:custGeom>
              <a:avLst/>
              <a:gdLst/>
              <a:ahLst/>
              <a:cxnLst/>
              <a:rect l="l" t="t" r="r" b="b"/>
              <a:pathLst>
                <a:path w="2908" h="7269" extrusionOk="0">
                  <a:moveTo>
                    <a:pt x="98" y="1"/>
                  </a:moveTo>
                  <a:cubicBezTo>
                    <a:pt x="49" y="1"/>
                    <a:pt x="13" y="38"/>
                    <a:pt x="0" y="144"/>
                  </a:cubicBezTo>
                  <a:cubicBezTo>
                    <a:pt x="1" y="144"/>
                    <a:pt x="3" y="144"/>
                    <a:pt x="4" y="144"/>
                  </a:cubicBezTo>
                  <a:cubicBezTo>
                    <a:pt x="143" y="144"/>
                    <a:pt x="285" y="264"/>
                    <a:pt x="203" y="455"/>
                  </a:cubicBezTo>
                  <a:lnTo>
                    <a:pt x="47" y="289"/>
                  </a:lnTo>
                  <a:lnTo>
                    <a:pt x="47" y="289"/>
                  </a:lnTo>
                  <a:cubicBezTo>
                    <a:pt x="41" y="418"/>
                    <a:pt x="147" y="509"/>
                    <a:pt x="135" y="638"/>
                  </a:cubicBezTo>
                  <a:cubicBezTo>
                    <a:pt x="205" y="492"/>
                    <a:pt x="424" y="561"/>
                    <a:pt x="476" y="463"/>
                  </a:cubicBezTo>
                  <a:lnTo>
                    <a:pt x="476" y="463"/>
                  </a:lnTo>
                  <a:lnTo>
                    <a:pt x="384" y="638"/>
                  </a:lnTo>
                  <a:cubicBezTo>
                    <a:pt x="876" y="854"/>
                    <a:pt x="523" y="1296"/>
                    <a:pt x="764" y="1658"/>
                  </a:cubicBezTo>
                  <a:lnTo>
                    <a:pt x="575" y="1652"/>
                  </a:lnTo>
                  <a:lnTo>
                    <a:pt x="575" y="1652"/>
                  </a:lnTo>
                  <a:cubicBezTo>
                    <a:pt x="1057" y="2475"/>
                    <a:pt x="1240" y="3569"/>
                    <a:pt x="1410" y="4375"/>
                  </a:cubicBezTo>
                  <a:lnTo>
                    <a:pt x="1732" y="4454"/>
                  </a:lnTo>
                  <a:cubicBezTo>
                    <a:pt x="1641" y="4623"/>
                    <a:pt x="1491" y="4425"/>
                    <a:pt x="1583" y="4671"/>
                  </a:cubicBezTo>
                  <a:cubicBezTo>
                    <a:pt x="1598" y="4664"/>
                    <a:pt x="1616" y="4661"/>
                    <a:pt x="1635" y="4661"/>
                  </a:cubicBezTo>
                  <a:cubicBezTo>
                    <a:pt x="1727" y="4661"/>
                    <a:pt x="1856" y="4737"/>
                    <a:pt x="1870" y="4874"/>
                  </a:cubicBezTo>
                  <a:cubicBezTo>
                    <a:pt x="1863" y="4888"/>
                    <a:pt x="1852" y="4894"/>
                    <a:pt x="1840" y="4894"/>
                  </a:cubicBezTo>
                  <a:cubicBezTo>
                    <a:pt x="1788" y="4894"/>
                    <a:pt x="1705" y="4788"/>
                    <a:pt x="1663" y="4788"/>
                  </a:cubicBezTo>
                  <a:cubicBezTo>
                    <a:pt x="1638" y="4788"/>
                    <a:pt x="1627" y="4825"/>
                    <a:pt x="1647" y="4945"/>
                  </a:cubicBezTo>
                  <a:cubicBezTo>
                    <a:pt x="1665" y="4943"/>
                    <a:pt x="1684" y="4942"/>
                    <a:pt x="1703" y="4942"/>
                  </a:cubicBezTo>
                  <a:cubicBezTo>
                    <a:pt x="1747" y="4942"/>
                    <a:pt x="1792" y="4947"/>
                    <a:pt x="1836" y="4947"/>
                  </a:cubicBezTo>
                  <a:cubicBezTo>
                    <a:pt x="1855" y="4947"/>
                    <a:pt x="1873" y="4946"/>
                    <a:pt x="1892" y="4943"/>
                  </a:cubicBezTo>
                  <a:lnTo>
                    <a:pt x="1892" y="4943"/>
                  </a:lnTo>
                  <a:cubicBezTo>
                    <a:pt x="1720" y="5090"/>
                    <a:pt x="2059" y="5308"/>
                    <a:pt x="1836" y="5445"/>
                  </a:cubicBezTo>
                  <a:cubicBezTo>
                    <a:pt x="2104" y="5971"/>
                    <a:pt x="2327" y="6721"/>
                    <a:pt x="2470" y="7189"/>
                  </a:cubicBezTo>
                  <a:cubicBezTo>
                    <a:pt x="2524" y="7248"/>
                    <a:pt x="2569" y="7268"/>
                    <a:pt x="2608" y="7268"/>
                  </a:cubicBezTo>
                  <a:cubicBezTo>
                    <a:pt x="2699" y="7268"/>
                    <a:pt x="2758" y="7161"/>
                    <a:pt x="2821" y="7161"/>
                  </a:cubicBezTo>
                  <a:cubicBezTo>
                    <a:pt x="2848" y="7161"/>
                    <a:pt x="2876" y="7181"/>
                    <a:pt x="2908" y="7240"/>
                  </a:cubicBezTo>
                  <a:cubicBezTo>
                    <a:pt x="2881" y="7128"/>
                    <a:pt x="2823" y="6991"/>
                    <a:pt x="2694" y="6958"/>
                  </a:cubicBezTo>
                  <a:cubicBezTo>
                    <a:pt x="2719" y="6752"/>
                    <a:pt x="2755" y="6549"/>
                    <a:pt x="2796" y="6351"/>
                  </a:cubicBezTo>
                  <a:lnTo>
                    <a:pt x="2796" y="6351"/>
                  </a:lnTo>
                  <a:cubicBezTo>
                    <a:pt x="2766" y="6380"/>
                    <a:pt x="2743" y="6392"/>
                    <a:pt x="2723" y="6392"/>
                  </a:cubicBezTo>
                  <a:cubicBezTo>
                    <a:pt x="2649" y="6392"/>
                    <a:pt x="2632" y="6220"/>
                    <a:pt x="2546" y="6220"/>
                  </a:cubicBezTo>
                  <a:cubicBezTo>
                    <a:pt x="2532" y="6220"/>
                    <a:pt x="2516" y="6224"/>
                    <a:pt x="2497" y="6235"/>
                  </a:cubicBezTo>
                  <a:cubicBezTo>
                    <a:pt x="2495" y="6079"/>
                    <a:pt x="2331" y="6046"/>
                    <a:pt x="2497" y="5921"/>
                  </a:cubicBezTo>
                  <a:cubicBezTo>
                    <a:pt x="2476" y="5913"/>
                    <a:pt x="2460" y="5910"/>
                    <a:pt x="2446" y="5910"/>
                  </a:cubicBezTo>
                  <a:cubicBezTo>
                    <a:pt x="2333" y="5910"/>
                    <a:pt x="2448" y="6144"/>
                    <a:pt x="2347" y="6144"/>
                  </a:cubicBezTo>
                  <a:cubicBezTo>
                    <a:pt x="2336" y="6144"/>
                    <a:pt x="2322" y="6141"/>
                    <a:pt x="2304" y="6135"/>
                  </a:cubicBezTo>
                  <a:cubicBezTo>
                    <a:pt x="2083" y="5940"/>
                    <a:pt x="2411" y="5630"/>
                    <a:pt x="2182" y="5630"/>
                  </a:cubicBezTo>
                  <a:cubicBezTo>
                    <a:pt x="2160" y="5630"/>
                    <a:pt x="2133" y="5633"/>
                    <a:pt x="2100" y="5639"/>
                  </a:cubicBezTo>
                  <a:cubicBezTo>
                    <a:pt x="2135" y="5554"/>
                    <a:pt x="2173" y="5522"/>
                    <a:pt x="2210" y="5522"/>
                  </a:cubicBezTo>
                  <a:cubicBezTo>
                    <a:pt x="2320" y="5522"/>
                    <a:pt x="2429" y="5795"/>
                    <a:pt x="2478" y="5795"/>
                  </a:cubicBezTo>
                  <a:cubicBezTo>
                    <a:pt x="2497" y="5795"/>
                    <a:pt x="2507" y="5754"/>
                    <a:pt x="2505" y="5639"/>
                  </a:cubicBezTo>
                  <a:lnTo>
                    <a:pt x="2322" y="5502"/>
                  </a:lnTo>
                  <a:cubicBezTo>
                    <a:pt x="2285" y="5144"/>
                    <a:pt x="2071" y="4700"/>
                    <a:pt x="2096" y="4257"/>
                  </a:cubicBezTo>
                  <a:lnTo>
                    <a:pt x="2096" y="4257"/>
                  </a:lnTo>
                  <a:lnTo>
                    <a:pt x="2011" y="4332"/>
                  </a:lnTo>
                  <a:cubicBezTo>
                    <a:pt x="1799" y="4184"/>
                    <a:pt x="1842" y="3873"/>
                    <a:pt x="1822" y="3709"/>
                  </a:cubicBezTo>
                  <a:lnTo>
                    <a:pt x="1822" y="3709"/>
                  </a:lnTo>
                  <a:lnTo>
                    <a:pt x="1629" y="3788"/>
                  </a:lnTo>
                  <a:cubicBezTo>
                    <a:pt x="1535" y="3645"/>
                    <a:pt x="1705" y="3369"/>
                    <a:pt x="1522" y="3369"/>
                  </a:cubicBezTo>
                  <a:cubicBezTo>
                    <a:pt x="1510" y="3369"/>
                    <a:pt x="1497" y="3370"/>
                    <a:pt x="1483" y="3372"/>
                  </a:cubicBezTo>
                  <a:cubicBezTo>
                    <a:pt x="1533" y="3445"/>
                    <a:pt x="1504" y="3499"/>
                    <a:pt x="1508" y="3536"/>
                  </a:cubicBezTo>
                  <a:cubicBezTo>
                    <a:pt x="1228" y="3295"/>
                    <a:pt x="1494" y="3195"/>
                    <a:pt x="1095" y="2807"/>
                  </a:cubicBezTo>
                  <a:cubicBezTo>
                    <a:pt x="1163" y="2782"/>
                    <a:pt x="1241" y="2776"/>
                    <a:pt x="1314" y="2776"/>
                  </a:cubicBezTo>
                  <a:cubicBezTo>
                    <a:pt x="1395" y="2776"/>
                    <a:pt x="1472" y="2784"/>
                    <a:pt x="1523" y="2784"/>
                  </a:cubicBezTo>
                  <a:cubicBezTo>
                    <a:pt x="1537" y="2784"/>
                    <a:pt x="1548" y="2783"/>
                    <a:pt x="1558" y="2782"/>
                  </a:cubicBezTo>
                  <a:cubicBezTo>
                    <a:pt x="1292" y="2499"/>
                    <a:pt x="1344" y="2637"/>
                    <a:pt x="1078" y="2421"/>
                  </a:cubicBezTo>
                  <a:cubicBezTo>
                    <a:pt x="1213" y="2387"/>
                    <a:pt x="1188" y="2319"/>
                    <a:pt x="1217" y="2229"/>
                  </a:cubicBezTo>
                  <a:cubicBezTo>
                    <a:pt x="926" y="1785"/>
                    <a:pt x="1194" y="1874"/>
                    <a:pt x="1011" y="1517"/>
                  </a:cubicBezTo>
                  <a:cubicBezTo>
                    <a:pt x="1021" y="1494"/>
                    <a:pt x="1036" y="1487"/>
                    <a:pt x="1052" y="1487"/>
                  </a:cubicBezTo>
                  <a:cubicBezTo>
                    <a:pt x="1076" y="1487"/>
                    <a:pt x="1101" y="1504"/>
                    <a:pt x="1117" y="1508"/>
                  </a:cubicBezTo>
                  <a:cubicBezTo>
                    <a:pt x="941" y="1410"/>
                    <a:pt x="1101" y="1240"/>
                    <a:pt x="930" y="1240"/>
                  </a:cubicBezTo>
                  <a:cubicBezTo>
                    <a:pt x="921" y="1240"/>
                    <a:pt x="911" y="1241"/>
                    <a:pt x="901" y="1242"/>
                  </a:cubicBezTo>
                  <a:cubicBezTo>
                    <a:pt x="957" y="1317"/>
                    <a:pt x="957" y="1411"/>
                    <a:pt x="874" y="1457"/>
                  </a:cubicBezTo>
                  <a:cubicBezTo>
                    <a:pt x="766" y="1373"/>
                    <a:pt x="820" y="1195"/>
                    <a:pt x="766" y="1058"/>
                  </a:cubicBezTo>
                  <a:cubicBezTo>
                    <a:pt x="773" y="1054"/>
                    <a:pt x="781" y="1052"/>
                    <a:pt x="790" y="1052"/>
                  </a:cubicBezTo>
                  <a:cubicBezTo>
                    <a:pt x="840" y="1052"/>
                    <a:pt x="908" y="1117"/>
                    <a:pt x="955" y="1117"/>
                  </a:cubicBezTo>
                  <a:cubicBezTo>
                    <a:pt x="988" y="1117"/>
                    <a:pt x="1011" y="1085"/>
                    <a:pt x="1011" y="977"/>
                  </a:cubicBezTo>
                  <a:cubicBezTo>
                    <a:pt x="982" y="524"/>
                    <a:pt x="380" y="754"/>
                    <a:pt x="515" y="220"/>
                  </a:cubicBezTo>
                  <a:cubicBezTo>
                    <a:pt x="401" y="210"/>
                    <a:pt x="214" y="1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7"/>
            <p:cNvSpPr/>
            <p:nvPr/>
          </p:nvSpPr>
          <p:spPr>
            <a:xfrm>
              <a:off x="8978060" y="799371"/>
              <a:ext cx="1240" cy="4604"/>
            </a:xfrm>
            <a:custGeom>
              <a:avLst/>
              <a:gdLst/>
              <a:ahLst/>
              <a:cxnLst/>
              <a:rect l="l" t="t" r="r" b="b"/>
              <a:pathLst>
                <a:path w="21" h="78" extrusionOk="0">
                  <a:moveTo>
                    <a:pt x="20" y="0"/>
                  </a:moveTo>
                  <a:lnTo>
                    <a:pt x="20" y="0"/>
                  </a:lnTo>
                  <a:cubicBezTo>
                    <a:pt x="11" y="21"/>
                    <a:pt x="3" y="46"/>
                    <a:pt x="1" y="77"/>
                  </a:cubicBezTo>
                  <a:cubicBezTo>
                    <a:pt x="13" y="50"/>
                    <a:pt x="18" y="23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7"/>
            <p:cNvSpPr/>
            <p:nvPr/>
          </p:nvSpPr>
          <p:spPr>
            <a:xfrm>
              <a:off x="8971036" y="770213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0"/>
                  </a:moveTo>
                  <a:lnTo>
                    <a:pt x="0" y="2"/>
                  </a:lnTo>
                  <a:cubicBezTo>
                    <a:pt x="0" y="2"/>
                    <a:pt x="0" y="2"/>
                    <a:pt x="1" y="2"/>
                  </a:cubicBezTo>
                  <a:lnTo>
                    <a:pt x="1" y="2"/>
                  </a:lnTo>
                  <a:cubicBezTo>
                    <a:pt x="1" y="3"/>
                    <a:pt x="1" y="4"/>
                    <a:pt x="2" y="4"/>
                  </a:cubicBezTo>
                  <a:cubicBezTo>
                    <a:pt x="2" y="4"/>
                    <a:pt x="2" y="2"/>
                    <a:pt x="4" y="0"/>
                  </a:cubicBezTo>
                  <a:lnTo>
                    <a:pt x="4" y="0"/>
                  </a:lnTo>
                  <a:cubicBezTo>
                    <a:pt x="3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7"/>
            <p:cNvSpPr/>
            <p:nvPr/>
          </p:nvSpPr>
          <p:spPr>
            <a:xfrm>
              <a:off x="8987976" y="749141"/>
              <a:ext cx="4840" cy="7142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32" y="1"/>
                  </a:moveTo>
                  <a:lnTo>
                    <a:pt x="1" y="120"/>
                  </a:lnTo>
                  <a:lnTo>
                    <a:pt x="82" y="109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7"/>
            <p:cNvSpPr/>
            <p:nvPr/>
          </p:nvSpPr>
          <p:spPr>
            <a:xfrm>
              <a:off x="9145159" y="762244"/>
              <a:ext cx="336443" cy="546985"/>
            </a:xfrm>
            <a:custGeom>
              <a:avLst/>
              <a:gdLst/>
              <a:ahLst/>
              <a:cxnLst/>
              <a:rect l="l" t="t" r="r" b="b"/>
              <a:pathLst>
                <a:path w="5700" h="9267" extrusionOk="0">
                  <a:moveTo>
                    <a:pt x="5698" y="3776"/>
                  </a:moveTo>
                  <a:lnTo>
                    <a:pt x="5698" y="3776"/>
                  </a:lnTo>
                  <a:cubicBezTo>
                    <a:pt x="5690" y="3778"/>
                    <a:pt x="5684" y="3780"/>
                    <a:pt x="5677" y="3782"/>
                  </a:cubicBezTo>
                  <a:lnTo>
                    <a:pt x="5677" y="3782"/>
                  </a:lnTo>
                  <a:cubicBezTo>
                    <a:pt x="5683" y="3781"/>
                    <a:pt x="5690" y="3779"/>
                    <a:pt x="5698" y="3776"/>
                  </a:cubicBezTo>
                  <a:close/>
                  <a:moveTo>
                    <a:pt x="2713" y="9254"/>
                  </a:moveTo>
                  <a:lnTo>
                    <a:pt x="2713" y="9254"/>
                  </a:lnTo>
                  <a:cubicBezTo>
                    <a:pt x="2727" y="9258"/>
                    <a:pt x="2741" y="9262"/>
                    <a:pt x="2755" y="9265"/>
                  </a:cubicBezTo>
                  <a:cubicBezTo>
                    <a:pt x="2742" y="9261"/>
                    <a:pt x="2728" y="9257"/>
                    <a:pt x="2713" y="9254"/>
                  </a:cubicBezTo>
                  <a:close/>
                  <a:moveTo>
                    <a:pt x="4814" y="1"/>
                  </a:moveTo>
                  <a:cubicBezTo>
                    <a:pt x="4685" y="1"/>
                    <a:pt x="4650" y="283"/>
                    <a:pt x="4639" y="384"/>
                  </a:cubicBezTo>
                  <a:lnTo>
                    <a:pt x="4726" y="348"/>
                  </a:lnTo>
                  <a:lnTo>
                    <a:pt x="4726" y="348"/>
                  </a:lnTo>
                  <a:cubicBezTo>
                    <a:pt x="4620" y="540"/>
                    <a:pt x="4635" y="839"/>
                    <a:pt x="4633" y="1065"/>
                  </a:cubicBezTo>
                  <a:cubicBezTo>
                    <a:pt x="5144" y="1344"/>
                    <a:pt x="4537" y="1907"/>
                    <a:pt x="4932" y="2316"/>
                  </a:cubicBezTo>
                  <a:lnTo>
                    <a:pt x="5223" y="2233"/>
                  </a:lnTo>
                  <a:lnTo>
                    <a:pt x="5223" y="2233"/>
                  </a:lnTo>
                  <a:cubicBezTo>
                    <a:pt x="5196" y="2522"/>
                    <a:pt x="5399" y="2636"/>
                    <a:pt x="5422" y="2920"/>
                  </a:cubicBezTo>
                  <a:cubicBezTo>
                    <a:pt x="5428" y="3024"/>
                    <a:pt x="5326" y="2979"/>
                    <a:pt x="5281" y="3060"/>
                  </a:cubicBezTo>
                  <a:cubicBezTo>
                    <a:pt x="5260" y="2781"/>
                    <a:pt x="5113" y="2522"/>
                    <a:pt x="5085" y="2378"/>
                  </a:cubicBezTo>
                  <a:cubicBezTo>
                    <a:pt x="4859" y="2470"/>
                    <a:pt x="4913" y="2663"/>
                    <a:pt x="4988" y="2885"/>
                  </a:cubicBezTo>
                  <a:cubicBezTo>
                    <a:pt x="5061" y="3107"/>
                    <a:pt x="5160" y="3359"/>
                    <a:pt x="5025" y="3550"/>
                  </a:cubicBezTo>
                  <a:cubicBezTo>
                    <a:pt x="5077" y="3675"/>
                    <a:pt x="5291" y="3608"/>
                    <a:pt x="5245" y="3789"/>
                  </a:cubicBezTo>
                  <a:cubicBezTo>
                    <a:pt x="5032" y="3905"/>
                    <a:pt x="5204" y="4098"/>
                    <a:pt x="5229" y="4267"/>
                  </a:cubicBezTo>
                  <a:cubicBezTo>
                    <a:pt x="5260" y="4213"/>
                    <a:pt x="5295" y="4165"/>
                    <a:pt x="5314" y="4136"/>
                  </a:cubicBezTo>
                  <a:cubicBezTo>
                    <a:pt x="5315" y="4136"/>
                    <a:pt x="5315" y="4136"/>
                    <a:pt x="5316" y="4136"/>
                  </a:cubicBezTo>
                  <a:cubicBezTo>
                    <a:pt x="5375" y="4136"/>
                    <a:pt x="5436" y="4305"/>
                    <a:pt x="5457" y="4421"/>
                  </a:cubicBezTo>
                  <a:cubicBezTo>
                    <a:pt x="5233" y="4693"/>
                    <a:pt x="4988" y="5089"/>
                    <a:pt x="5250" y="5416"/>
                  </a:cubicBezTo>
                  <a:cubicBezTo>
                    <a:pt x="5160" y="5488"/>
                    <a:pt x="5063" y="5555"/>
                    <a:pt x="4971" y="5619"/>
                  </a:cubicBezTo>
                  <a:cubicBezTo>
                    <a:pt x="5106" y="5829"/>
                    <a:pt x="5027" y="6074"/>
                    <a:pt x="5059" y="6267"/>
                  </a:cubicBezTo>
                  <a:lnTo>
                    <a:pt x="4926" y="6224"/>
                  </a:lnTo>
                  <a:lnTo>
                    <a:pt x="4926" y="6224"/>
                  </a:lnTo>
                  <a:cubicBezTo>
                    <a:pt x="5067" y="6353"/>
                    <a:pt x="4884" y="6427"/>
                    <a:pt x="4791" y="6496"/>
                  </a:cubicBezTo>
                  <a:cubicBezTo>
                    <a:pt x="4830" y="6537"/>
                    <a:pt x="4886" y="6552"/>
                    <a:pt x="4925" y="6591"/>
                  </a:cubicBezTo>
                  <a:cubicBezTo>
                    <a:pt x="4884" y="6864"/>
                    <a:pt x="4554" y="6961"/>
                    <a:pt x="4570" y="7121"/>
                  </a:cubicBezTo>
                  <a:cubicBezTo>
                    <a:pt x="4641" y="7096"/>
                    <a:pt x="4675" y="7089"/>
                    <a:pt x="4693" y="7089"/>
                  </a:cubicBezTo>
                  <a:cubicBezTo>
                    <a:pt x="4718" y="7089"/>
                    <a:pt x="4712" y="7103"/>
                    <a:pt x="4731" y="7103"/>
                  </a:cubicBezTo>
                  <a:cubicBezTo>
                    <a:pt x="4748" y="7103"/>
                    <a:pt x="4785" y="7092"/>
                    <a:pt x="4880" y="7051"/>
                  </a:cubicBezTo>
                  <a:lnTo>
                    <a:pt x="4880" y="7051"/>
                  </a:lnTo>
                  <a:cubicBezTo>
                    <a:pt x="4788" y="7103"/>
                    <a:pt x="4793" y="7184"/>
                    <a:pt x="4786" y="7258"/>
                  </a:cubicBezTo>
                  <a:cubicBezTo>
                    <a:pt x="4780" y="7331"/>
                    <a:pt x="4766" y="7400"/>
                    <a:pt x="4649" y="7406"/>
                  </a:cubicBezTo>
                  <a:cubicBezTo>
                    <a:pt x="4516" y="7580"/>
                    <a:pt x="4676" y="7651"/>
                    <a:pt x="4699" y="7774"/>
                  </a:cubicBezTo>
                  <a:cubicBezTo>
                    <a:pt x="4656" y="7720"/>
                    <a:pt x="4609" y="7702"/>
                    <a:pt x="4563" y="7702"/>
                  </a:cubicBezTo>
                  <a:cubicBezTo>
                    <a:pt x="4460" y="7702"/>
                    <a:pt x="4355" y="7796"/>
                    <a:pt x="4279" y="7796"/>
                  </a:cubicBezTo>
                  <a:cubicBezTo>
                    <a:pt x="4270" y="7796"/>
                    <a:pt x="4262" y="7795"/>
                    <a:pt x="4254" y="7792"/>
                  </a:cubicBezTo>
                  <a:lnTo>
                    <a:pt x="4254" y="7792"/>
                  </a:lnTo>
                  <a:cubicBezTo>
                    <a:pt x="4263" y="7938"/>
                    <a:pt x="4157" y="7988"/>
                    <a:pt x="4040" y="8017"/>
                  </a:cubicBezTo>
                  <a:cubicBezTo>
                    <a:pt x="3920" y="8046"/>
                    <a:pt x="3789" y="8054"/>
                    <a:pt x="3706" y="8141"/>
                  </a:cubicBezTo>
                  <a:cubicBezTo>
                    <a:pt x="3742" y="8132"/>
                    <a:pt x="3775" y="8112"/>
                    <a:pt x="3805" y="8112"/>
                  </a:cubicBezTo>
                  <a:cubicBezTo>
                    <a:pt x="3820" y="8112"/>
                    <a:pt x="3834" y="8117"/>
                    <a:pt x="3847" y="8131"/>
                  </a:cubicBezTo>
                  <a:cubicBezTo>
                    <a:pt x="3834" y="8202"/>
                    <a:pt x="3808" y="8217"/>
                    <a:pt x="3777" y="8217"/>
                  </a:cubicBezTo>
                  <a:cubicBezTo>
                    <a:pt x="3753" y="8217"/>
                    <a:pt x="3727" y="8209"/>
                    <a:pt x="3702" y="8209"/>
                  </a:cubicBezTo>
                  <a:cubicBezTo>
                    <a:pt x="3684" y="8209"/>
                    <a:pt x="3668" y="8213"/>
                    <a:pt x="3652" y="8225"/>
                  </a:cubicBezTo>
                  <a:cubicBezTo>
                    <a:pt x="3653" y="8225"/>
                    <a:pt x="3654" y="8225"/>
                    <a:pt x="3655" y="8225"/>
                  </a:cubicBezTo>
                  <a:cubicBezTo>
                    <a:pt x="3665" y="8225"/>
                    <a:pt x="3673" y="8242"/>
                    <a:pt x="3694" y="8254"/>
                  </a:cubicBezTo>
                  <a:lnTo>
                    <a:pt x="3612" y="8320"/>
                  </a:lnTo>
                  <a:cubicBezTo>
                    <a:pt x="3644" y="8310"/>
                    <a:pt x="3681" y="8310"/>
                    <a:pt x="3698" y="8306"/>
                  </a:cubicBezTo>
                  <a:lnTo>
                    <a:pt x="3698" y="8306"/>
                  </a:lnTo>
                  <a:cubicBezTo>
                    <a:pt x="3768" y="8401"/>
                    <a:pt x="3654" y="8515"/>
                    <a:pt x="3534" y="8526"/>
                  </a:cubicBezTo>
                  <a:cubicBezTo>
                    <a:pt x="3523" y="8513"/>
                    <a:pt x="3508" y="8508"/>
                    <a:pt x="3490" y="8508"/>
                  </a:cubicBezTo>
                  <a:cubicBezTo>
                    <a:pt x="3417" y="8508"/>
                    <a:pt x="3300" y="8591"/>
                    <a:pt x="3202" y="8591"/>
                  </a:cubicBezTo>
                  <a:cubicBezTo>
                    <a:pt x="3155" y="8591"/>
                    <a:pt x="3113" y="8572"/>
                    <a:pt x="3081" y="8519"/>
                  </a:cubicBezTo>
                  <a:lnTo>
                    <a:pt x="3081" y="8519"/>
                  </a:lnTo>
                  <a:cubicBezTo>
                    <a:pt x="3099" y="8615"/>
                    <a:pt x="3008" y="8665"/>
                    <a:pt x="2927" y="8717"/>
                  </a:cubicBezTo>
                  <a:cubicBezTo>
                    <a:pt x="2844" y="8763"/>
                    <a:pt x="2765" y="8810"/>
                    <a:pt x="2806" y="8914"/>
                  </a:cubicBezTo>
                  <a:cubicBezTo>
                    <a:pt x="2788" y="8917"/>
                    <a:pt x="2771" y="8919"/>
                    <a:pt x="2754" y="8919"/>
                  </a:cubicBezTo>
                  <a:cubicBezTo>
                    <a:pt x="2674" y="8919"/>
                    <a:pt x="2607" y="8880"/>
                    <a:pt x="2551" y="8835"/>
                  </a:cubicBezTo>
                  <a:cubicBezTo>
                    <a:pt x="2484" y="8771"/>
                    <a:pt x="2428" y="8700"/>
                    <a:pt x="2362" y="8655"/>
                  </a:cubicBezTo>
                  <a:cubicBezTo>
                    <a:pt x="2198" y="8719"/>
                    <a:pt x="2152" y="8686"/>
                    <a:pt x="2031" y="8829"/>
                  </a:cubicBezTo>
                  <a:cubicBezTo>
                    <a:pt x="1955" y="8785"/>
                    <a:pt x="1847" y="8771"/>
                    <a:pt x="1880" y="8655"/>
                  </a:cubicBezTo>
                  <a:lnTo>
                    <a:pt x="1880" y="8655"/>
                  </a:lnTo>
                  <a:cubicBezTo>
                    <a:pt x="1901" y="8659"/>
                    <a:pt x="1922" y="8661"/>
                    <a:pt x="1943" y="8661"/>
                  </a:cubicBezTo>
                  <a:cubicBezTo>
                    <a:pt x="1978" y="8661"/>
                    <a:pt x="2014" y="8657"/>
                    <a:pt x="2049" y="8657"/>
                  </a:cubicBezTo>
                  <a:cubicBezTo>
                    <a:pt x="2054" y="8657"/>
                    <a:pt x="2059" y="8657"/>
                    <a:pt x="2063" y="8657"/>
                  </a:cubicBezTo>
                  <a:cubicBezTo>
                    <a:pt x="1965" y="8606"/>
                    <a:pt x="1883" y="8593"/>
                    <a:pt x="1801" y="8593"/>
                  </a:cubicBezTo>
                  <a:cubicBezTo>
                    <a:pt x="1763" y="8593"/>
                    <a:pt x="1724" y="8596"/>
                    <a:pt x="1683" y="8600"/>
                  </a:cubicBezTo>
                  <a:cubicBezTo>
                    <a:pt x="1624" y="8600"/>
                    <a:pt x="1568" y="8586"/>
                    <a:pt x="1512" y="8557"/>
                  </a:cubicBezTo>
                  <a:cubicBezTo>
                    <a:pt x="1458" y="8526"/>
                    <a:pt x="1408" y="8476"/>
                    <a:pt x="1379" y="8376"/>
                  </a:cubicBezTo>
                  <a:cubicBezTo>
                    <a:pt x="1379" y="8474"/>
                    <a:pt x="1252" y="8380"/>
                    <a:pt x="1252" y="8474"/>
                  </a:cubicBezTo>
                  <a:cubicBezTo>
                    <a:pt x="1221" y="8412"/>
                    <a:pt x="1188" y="8360"/>
                    <a:pt x="1167" y="8293"/>
                  </a:cubicBezTo>
                  <a:cubicBezTo>
                    <a:pt x="1057" y="8434"/>
                    <a:pt x="1149" y="8522"/>
                    <a:pt x="1047" y="8704"/>
                  </a:cubicBezTo>
                  <a:cubicBezTo>
                    <a:pt x="995" y="8617"/>
                    <a:pt x="949" y="8601"/>
                    <a:pt x="901" y="8601"/>
                  </a:cubicBezTo>
                  <a:cubicBezTo>
                    <a:pt x="890" y="8601"/>
                    <a:pt x="878" y="8602"/>
                    <a:pt x="866" y="8603"/>
                  </a:cubicBezTo>
                  <a:cubicBezTo>
                    <a:pt x="851" y="8605"/>
                    <a:pt x="837" y="8606"/>
                    <a:pt x="823" y="8606"/>
                  </a:cubicBezTo>
                  <a:cubicBezTo>
                    <a:pt x="778" y="8606"/>
                    <a:pt x="736" y="8592"/>
                    <a:pt x="702" y="8513"/>
                  </a:cubicBezTo>
                  <a:lnTo>
                    <a:pt x="702" y="8513"/>
                  </a:lnTo>
                  <a:cubicBezTo>
                    <a:pt x="713" y="8514"/>
                    <a:pt x="723" y="8515"/>
                    <a:pt x="731" y="8515"/>
                  </a:cubicBezTo>
                  <a:cubicBezTo>
                    <a:pt x="803" y="8515"/>
                    <a:pt x="805" y="8461"/>
                    <a:pt x="795" y="8395"/>
                  </a:cubicBezTo>
                  <a:cubicBezTo>
                    <a:pt x="783" y="8320"/>
                    <a:pt x="766" y="8218"/>
                    <a:pt x="797" y="8154"/>
                  </a:cubicBezTo>
                  <a:lnTo>
                    <a:pt x="797" y="8154"/>
                  </a:lnTo>
                  <a:lnTo>
                    <a:pt x="656" y="8295"/>
                  </a:lnTo>
                  <a:cubicBezTo>
                    <a:pt x="600" y="8179"/>
                    <a:pt x="581" y="8058"/>
                    <a:pt x="567" y="7927"/>
                  </a:cubicBezTo>
                  <a:cubicBezTo>
                    <a:pt x="559" y="7863"/>
                    <a:pt x="550" y="7799"/>
                    <a:pt x="538" y="7732"/>
                  </a:cubicBezTo>
                  <a:cubicBezTo>
                    <a:pt x="529" y="7662"/>
                    <a:pt x="515" y="7593"/>
                    <a:pt x="490" y="7522"/>
                  </a:cubicBezTo>
                  <a:cubicBezTo>
                    <a:pt x="474" y="7530"/>
                    <a:pt x="446" y="7533"/>
                    <a:pt x="411" y="7533"/>
                  </a:cubicBezTo>
                  <a:cubicBezTo>
                    <a:pt x="342" y="7533"/>
                    <a:pt x="245" y="7522"/>
                    <a:pt x="161" y="7522"/>
                  </a:cubicBezTo>
                  <a:cubicBezTo>
                    <a:pt x="88" y="7522"/>
                    <a:pt x="25" y="7531"/>
                    <a:pt x="0" y="7564"/>
                  </a:cubicBezTo>
                  <a:cubicBezTo>
                    <a:pt x="18" y="7865"/>
                    <a:pt x="209" y="8162"/>
                    <a:pt x="478" y="8409"/>
                  </a:cubicBezTo>
                  <a:cubicBezTo>
                    <a:pt x="748" y="8657"/>
                    <a:pt x="1086" y="8852"/>
                    <a:pt x="1406" y="8993"/>
                  </a:cubicBezTo>
                  <a:lnTo>
                    <a:pt x="1431" y="8864"/>
                  </a:lnTo>
                  <a:cubicBezTo>
                    <a:pt x="1437" y="8863"/>
                    <a:pt x="1443" y="8863"/>
                    <a:pt x="1448" y="8863"/>
                  </a:cubicBezTo>
                  <a:cubicBezTo>
                    <a:pt x="1486" y="8863"/>
                    <a:pt x="1516" y="8869"/>
                    <a:pt x="1543" y="8877"/>
                  </a:cubicBezTo>
                  <a:cubicBezTo>
                    <a:pt x="1574" y="8883"/>
                    <a:pt x="1597" y="8893"/>
                    <a:pt x="1616" y="8908"/>
                  </a:cubicBezTo>
                  <a:cubicBezTo>
                    <a:pt x="1656" y="8937"/>
                    <a:pt x="1678" y="8981"/>
                    <a:pt x="1701" y="9031"/>
                  </a:cubicBezTo>
                  <a:cubicBezTo>
                    <a:pt x="1722" y="9082"/>
                    <a:pt x="1745" y="9135"/>
                    <a:pt x="1784" y="9182"/>
                  </a:cubicBezTo>
                  <a:cubicBezTo>
                    <a:pt x="1822" y="9224"/>
                    <a:pt x="1880" y="9257"/>
                    <a:pt x="1967" y="9267"/>
                  </a:cubicBezTo>
                  <a:cubicBezTo>
                    <a:pt x="1950" y="9203"/>
                    <a:pt x="1934" y="9141"/>
                    <a:pt x="1921" y="9082"/>
                  </a:cubicBezTo>
                  <a:lnTo>
                    <a:pt x="1921" y="9082"/>
                  </a:lnTo>
                  <a:cubicBezTo>
                    <a:pt x="2004" y="9178"/>
                    <a:pt x="2154" y="9220"/>
                    <a:pt x="2310" y="9228"/>
                  </a:cubicBezTo>
                  <a:cubicBezTo>
                    <a:pt x="2451" y="9238"/>
                    <a:pt x="2593" y="9229"/>
                    <a:pt x="2713" y="9254"/>
                  </a:cubicBezTo>
                  <a:lnTo>
                    <a:pt x="2713" y="9254"/>
                  </a:lnTo>
                  <a:cubicBezTo>
                    <a:pt x="2587" y="9214"/>
                    <a:pt x="2519" y="9110"/>
                    <a:pt x="2453" y="9029"/>
                  </a:cubicBezTo>
                  <a:cubicBezTo>
                    <a:pt x="2396" y="8965"/>
                    <a:pt x="2343" y="8914"/>
                    <a:pt x="2247" y="8914"/>
                  </a:cubicBezTo>
                  <a:cubicBezTo>
                    <a:pt x="2217" y="8914"/>
                    <a:pt x="2182" y="8919"/>
                    <a:pt x="2140" y="8931"/>
                  </a:cubicBezTo>
                  <a:cubicBezTo>
                    <a:pt x="2148" y="8871"/>
                    <a:pt x="2150" y="8783"/>
                    <a:pt x="2219" y="8729"/>
                  </a:cubicBezTo>
                  <a:cubicBezTo>
                    <a:pt x="2264" y="8736"/>
                    <a:pt x="2314" y="8752"/>
                    <a:pt x="2364" y="8773"/>
                  </a:cubicBezTo>
                  <a:cubicBezTo>
                    <a:pt x="2416" y="8790"/>
                    <a:pt x="2470" y="8814"/>
                    <a:pt x="2518" y="8842"/>
                  </a:cubicBezTo>
                  <a:cubicBezTo>
                    <a:pt x="2615" y="8900"/>
                    <a:pt x="2700" y="8972"/>
                    <a:pt x="2700" y="9083"/>
                  </a:cubicBezTo>
                  <a:cubicBezTo>
                    <a:pt x="2832" y="8962"/>
                    <a:pt x="2998" y="8958"/>
                    <a:pt x="3155" y="8958"/>
                  </a:cubicBezTo>
                  <a:cubicBezTo>
                    <a:pt x="3166" y="8958"/>
                    <a:pt x="3177" y="8958"/>
                    <a:pt x="3188" y="8958"/>
                  </a:cubicBezTo>
                  <a:cubicBezTo>
                    <a:pt x="3202" y="8958"/>
                    <a:pt x="3216" y="8958"/>
                    <a:pt x="3230" y="8958"/>
                  </a:cubicBezTo>
                  <a:cubicBezTo>
                    <a:pt x="3405" y="8954"/>
                    <a:pt x="3538" y="8935"/>
                    <a:pt x="3459" y="8781"/>
                  </a:cubicBezTo>
                  <a:lnTo>
                    <a:pt x="3459" y="8781"/>
                  </a:lnTo>
                  <a:cubicBezTo>
                    <a:pt x="3521" y="8802"/>
                    <a:pt x="3517" y="8858"/>
                    <a:pt x="3504" y="8941"/>
                  </a:cubicBezTo>
                  <a:cubicBezTo>
                    <a:pt x="3691" y="8912"/>
                    <a:pt x="3860" y="8767"/>
                    <a:pt x="4003" y="8640"/>
                  </a:cubicBezTo>
                  <a:cubicBezTo>
                    <a:pt x="4141" y="8508"/>
                    <a:pt x="4256" y="8389"/>
                    <a:pt x="4385" y="8389"/>
                  </a:cubicBezTo>
                  <a:cubicBezTo>
                    <a:pt x="4386" y="8389"/>
                    <a:pt x="4387" y="8389"/>
                    <a:pt x="4389" y="8389"/>
                  </a:cubicBezTo>
                  <a:cubicBezTo>
                    <a:pt x="4340" y="8370"/>
                    <a:pt x="4294" y="8353"/>
                    <a:pt x="4248" y="8332"/>
                  </a:cubicBezTo>
                  <a:cubicBezTo>
                    <a:pt x="4313" y="8185"/>
                    <a:pt x="4444" y="8146"/>
                    <a:pt x="4585" y="8085"/>
                  </a:cubicBezTo>
                  <a:cubicBezTo>
                    <a:pt x="4724" y="8025"/>
                    <a:pt x="4871" y="7940"/>
                    <a:pt x="4926" y="7742"/>
                  </a:cubicBezTo>
                  <a:cubicBezTo>
                    <a:pt x="4946" y="7694"/>
                    <a:pt x="4938" y="7681"/>
                    <a:pt x="4920" y="7681"/>
                  </a:cubicBezTo>
                  <a:cubicBezTo>
                    <a:pt x="4898" y="7681"/>
                    <a:pt x="4862" y="7699"/>
                    <a:pt x="4838" y="7699"/>
                  </a:cubicBezTo>
                  <a:cubicBezTo>
                    <a:pt x="4813" y="7699"/>
                    <a:pt x="4801" y="7681"/>
                    <a:pt x="4828" y="7610"/>
                  </a:cubicBezTo>
                  <a:cubicBezTo>
                    <a:pt x="5119" y="7346"/>
                    <a:pt x="5320" y="6945"/>
                    <a:pt x="5389" y="6602"/>
                  </a:cubicBezTo>
                  <a:lnTo>
                    <a:pt x="5389" y="6602"/>
                  </a:lnTo>
                  <a:cubicBezTo>
                    <a:pt x="5166" y="6681"/>
                    <a:pt x="5123" y="6870"/>
                    <a:pt x="4917" y="7051"/>
                  </a:cubicBezTo>
                  <a:cubicBezTo>
                    <a:pt x="4897" y="6952"/>
                    <a:pt x="4885" y="6918"/>
                    <a:pt x="4875" y="6918"/>
                  </a:cubicBezTo>
                  <a:cubicBezTo>
                    <a:pt x="4864" y="6918"/>
                    <a:pt x="4856" y="6951"/>
                    <a:pt x="4845" y="6988"/>
                  </a:cubicBezTo>
                  <a:cubicBezTo>
                    <a:pt x="4830" y="7032"/>
                    <a:pt x="4811" y="7080"/>
                    <a:pt x="4779" y="7080"/>
                  </a:cubicBezTo>
                  <a:cubicBezTo>
                    <a:pt x="4758" y="7080"/>
                    <a:pt x="4731" y="7060"/>
                    <a:pt x="4697" y="7003"/>
                  </a:cubicBezTo>
                  <a:cubicBezTo>
                    <a:pt x="4795" y="6849"/>
                    <a:pt x="4880" y="6803"/>
                    <a:pt x="4953" y="6745"/>
                  </a:cubicBezTo>
                  <a:cubicBezTo>
                    <a:pt x="5029" y="6687"/>
                    <a:pt x="5092" y="6619"/>
                    <a:pt x="5123" y="6411"/>
                  </a:cubicBezTo>
                  <a:cubicBezTo>
                    <a:pt x="5148" y="6383"/>
                    <a:pt x="5168" y="6372"/>
                    <a:pt x="5184" y="6372"/>
                  </a:cubicBezTo>
                  <a:cubicBezTo>
                    <a:pt x="5245" y="6372"/>
                    <a:pt x="5242" y="6540"/>
                    <a:pt x="5239" y="6577"/>
                  </a:cubicBezTo>
                  <a:cubicBezTo>
                    <a:pt x="5404" y="6438"/>
                    <a:pt x="5337" y="6202"/>
                    <a:pt x="5559" y="6202"/>
                  </a:cubicBezTo>
                  <a:cubicBezTo>
                    <a:pt x="5565" y="6202"/>
                    <a:pt x="5572" y="6203"/>
                    <a:pt x="5578" y="6203"/>
                  </a:cubicBezTo>
                  <a:cubicBezTo>
                    <a:pt x="5403" y="5958"/>
                    <a:pt x="5324" y="6051"/>
                    <a:pt x="5304" y="5680"/>
                  </a:cubicBezTo>
                  <a:cubicBezTo>
                    <a:pt x="5348" y="5625"/>
                    <a:pt x="5392" y="5612"/>
                    <a:pt x="5432" y="5612"/>
                  </a:cubicBezTo>
                  <a:cubicBezTo>
                    <a:pt x="5472" y="5612"/>
                    <a:pt x="5508" y="5625"/>
                    <a:pt x="5536" y="5625"/>
                  </a:cubicBezTo>
                  <a:cubicBezTo>
                    <a:pt x="5579" y="5625"/>
                    <a:pt x="5604" y="5594"/>
                    <a:pt x="5599" y="5438"/>
                  </a:cubicBezTo>
                  <a:cubicBezTo>
                    <a:pt x="5372" y="5276"/>
                    <a:pt x="5700" y="5200"/>
                    <a:pt x="5594" y="5015"/>
                  </a:cubicBezTo>
                  <a:lnTo>
                    <a:pt x="5594" y="5015"/>
                  </a:lnTo>
                  <a:cubicBezTo>
                    <a:pt x="5584" y="5044"/>
                    <a:pt x="5582" y="5119"/>
                    <a:pt x="5526" y="5119"/>
                  </a:cubicBezTo>
                  <a:cubicBezTo>
                    <a:pt x="5405" y="4674"/>
                    <a:pt x="5586" y="5042"/>
                    <a:pt x="5434" y="4659"/>
                  </a:cubicBezTo>
                  <a:cubicBezTo>
                    <a:pt x="5688" y="4630"/>
                    <a:pt x="5661" y="4429"/>
                    <a:pt x="5613" y="4231"/>
                  </a:cubicBezTo>
                  <a:cubicBezTo>
                    <a:pt x="5564" y="4037"/>
                    <a:pt x="5502" y="3848"/>
                    <a:pt x="5677" y="3782"/>
                  </a:cubicBezTo>
                  <a:lnTo>
                    <a:pt x="5677" y="3782"/>
                  </a:lnTo>
                  <a:cubicBezTo>
                    <a:pt x="5670" y="3784"/>
                    <a:pt x="5663" y="3785"/>
                    <a:pt x="5657" y="3785"/>
                  </a:cubicBezTo>
                  <a:cubicBezTo>
                    <a:pt x="5550" y="3785"/>
                    <a:pt x="5583" y="3550"/>
                    <a:pt x="5520" y="3550"/>
                  </a:cubicBezTo>
                  <a:cubicBezTo>
                    <a:pt x="5506" y="3550"/>
                    <a:pt x="5488" y="3561"/>
                    <a:pt x="5462" y="3589"/>
                  </a:cubicBezTo>
                  <a:cubicBezTo>
                    <a:pt x="5567" y="3294"/>
                    <a:pt x="5459" y="3004"/>
                    <a:pt x="5480" y="2777"/>
                  </a:cubicBezTo>
                  <a:cubicBezTo>
                    <a:pt x="5229" y="2636"/>
                    <a:pt x="5297" y="2372"/>
                    <a:pt x="5329" y="2143"/>
                  </a:cubicBezTo>
                  <a:cubicBezTo>
                    <a:pt x="5363" y="1933"/>
                    <a:pt x="5374" y="1757"/>
                    <a:pt x="5101" y="1757"/>
                  </a:cubicBezTo>
                  <a:cubicBezTo>
                    <a:pt x="5077" y="1757"/>
                    <a:pt x="5051" y="1758"/>
                    <a:pt x="5023" y="1761"/>
                  </a:cubicBezTo>
                  <a:cubicBezTo>
                    <a:pt x="5021" y="1597"/>
                    <a:pt x="5266" y="1454"/>
                    <a:pt x="5187" y="1227"/>
                  </a:cubicBezTo>
                  <a:lnTo>
                    <a:pt x="5187" y="1227"/>
                  </a:lnTo>
                  <a:cubicBezTo>
                    <a:pt x="5156" y="1250"/>
                    <a:pt x="5117" y="1270"/>
                    <a:pt x="5085" y="1270"/>
                  </a:cubicBezTo>
                  <a:cubicBezTo>
                    <a:pt x="5055" y="1270"/>
                    <a:pt x="5031" y="1253"/>
                    <a:pt x="5025" y="1204"/>
                  </a:cubicBezTo>
                  <a:cubicBezTo>
                    <a:pt x="4892" y="992"/>
                    <a:pt x="5194" y="770"/>
                    <a:pt x="5173" y="500"/>
                  </a:cubicBezTo>
                  <a:cubicBezTo>
                    <a:pt x="5061" y="297"/>
                    <a:pt x="4797" y="436"/>
                    <a:pt x="4861" y="134"/>
                  </a:cubicBezTo>
                  <a:lnTo>
                    <a:pt x="4925" y="56"/>
                  </a:lnTo>
                  <a:cubicBezTo>
                    <a:pt x="4881" y="17"/>
                    <a:pt x="4845" y="1"/>
                    <a:pt x="4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7"/>
            <p:cNvSpPr/>
            <p:nvPr/>
          </p:nvSpPr>
          <p:spPr>
            <a:xfrm>
              <a:off x="9405989" y="765432"/>
              <a:ext cx="6080" cy="12690"/>
            </a:xfrm>
            <a:custGeom>
              <a:avLst/>
              <a:gdLst/>
              <a:ahLst/>
              <a:cxnLst/>
              <a:rect l="l" t="t" r="r" b="b"/>
              <a:pathLst>
                <a:path w="103" h="215" extrusionOk="0">
                  <a:moveTo>
                    <a:pt x="12" y="0"/>
                  </a:moveTo>
                  <a:cubicBezTo>
                    <a:pt x="0" y="95"/>
                    <a:pt x="47" y="174"/>
                    <a:pt x="70" y="215"/>
                  </a:cubicBezTo>
                  <a:cubicBezTo>
                    <a:pt x="103" y="162"/>
                    <a:pt x="62" y="49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7"/>
            <p:cNvSpPr/>
            <p:nvPr/>
          </p:nvSpPr>
          <p:spPr>
            <a:xfrm>
              <a:off x="9411774" y="763366"/>
              <a:ext cx="4309" cy="6552"/>
            </a:xfrm>
            <a:custGeom>
              <a:avLst/>
              <a:gdLst/>
              <a:ahLst/>
              <a:cxnLst/>
              <a:rect l="l" t="t" r="r" b="b"/>
              <a:pathLst>
                <a:path w="73" h="111" extrusionOk="0">
                  <a:moveTo>
                    <a:pt x="1" y="1"/>
                  </a:moveTo>
                  <a:lnTo>
                    <a:pt x="43" y="111"/>
                  </a:lnTo>
                  <a:lnTo>
                    <a:pt x="72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7"/>
            <p:cNvSpPr/>
            <p:nvPr/>
          </p:nvSpPr>
          <p:spPr>
            <a:xfrm>
              <a:off x="9360009" y="347538"/>
              <a:ext cx="82989" cy="413765"/>
            </a:xfrm>
            <a:custGeom>
              <a:avLst/>
              <a:gdLst/>
              <a:ahLst/>
              <a:cxnLst/>
              <a:rect l="l" t="t" r="r" b="b"/>
              <a:pathLst>
                <a:path w="1406" h="7010" extrusionOk="0">
                  <a:moveTo>
                    <a:pt x="360" y="0"/>
                  </a:moveTo>
                  <a:cubicBezTo>
                    <a:pt x="225" y="0"/>
                    <a:pt x="310" y="328"/>
                    <a:pt x="128" y="475"/>
                  </a:cubicBezTo>
                  <a:cubicBezTo>
                    <a:pt x="149" y="461"/>
                    <a:pt x="165" y="455"/>
                    <a:pt x="177" y="455"/>
                  </a:cubicBezTo>
                  <a:cubicBezTo>
                    <a:pt x="264" y="455"/>
                    <a:pt x="180" y="739"/>
                    <a:pt x="261" y="791"/>
                  </a:cubicBezTo>
                  <a:lnTo>
                    <a:pt x="79" y="1115"/>
                  </a:lnTo>
                  <a:cubicBezTo>
                    <a:pt x="88" y="1116"/>
                    <a:pt x="96" y="1117"/>
                    <a:pt x="103" y="1117"/>
                  </a:cubicBezTo>
                  <a:cubicBezTo>
                    <a:pt x="217" y="1117"/>
                    <a:pt x="213" y="1008"/>
                    <a:pt x="344" y="955"/>
                  </a:cubicBezTo>
                  <a:lnTo>
                    <a:pt x="344" y="955"/>
                  </a:lnTo>
                  <a:cubicBezTo>
                    <a:pt x="405" y="1171"/>
                    <a:pt x="120" y="1269"/>
                    <a:pt x="103" y="1391"/>
                  </a:cubicBezTo>
                  <a:lnTo>
                    <a:pt x="101" y="1383"/>
                  </a:lnTo>
                  <a:lnTo>
                    <a:pt x="101" y="1383"/>
                  </a:lnTo>
                  <a:cubicBezTo>
                    <a:pt x="0" y="1761"/>
                    <a:pt x="369" y="2064"/>
                    <a:pt x="193" y="2284"/>
                  </a:cubicBezTo>
                  <a:lnTo>
                    <a:pt x="70" y="2218"/>
                  </a:lnTo>
                  <a:lnTo>
                    <a:pt x="70" y="2218"/>
                  </a:lnTo>
                  <a:cubicBezTo>
                    <a:pt x="201" y="2463"/>
                    <a:pt x="313" y="2789"/>
                    <a:pt x="253" y="3066"/>
                  </a:cubicBezTo>
                  <a:cubicBezTo>
                    <a:pt x="137" y="3082"/>
                    <a:pt x="89" y="3298"/>
                    <a:pt x="135" y="3354"/>
                  </a:cubicBezTo>
                  <a:cubicBezTo>
                    <a:pt x="91" y="3220"/>
                    <a:pt x="195" y="3248"/>
                    <a:pt x="228" y="3177"/>
                  </a:cubicBezTo>
                  <a:lnTo>
                    <a:pt x="228" y="3177"/>
                  </a:lnTo>
                  <a:cubicBezTo>
                    <a:pt x="158" y="3594"/>
                    <a:pt x="268" y="4354"/>
                    <a:pt x="488" y="4495"/>
                  </a:cubicBezTo>
                  <a:cubicBezTo>
                    <a:pt x="454" y="4535"/>
                    <a:pt x="427" y="4547"/>
                    <a:pt x="404" y="4547"/>
                  </a:cubicBezTo>
                  <a:cubicBezTo>
                    <a:pt x="367" y="4547"/>
                    <a:pt x="342" y="4511"/>
                    <a:pt x="315" y="4511"/>
                  </a:cubicBezTo>
                  <a:cubicBezTo>
                    <a:pt x="298" y="4511"/>
                    <a:pt x="280" y="4526"/>
                    <a:pt x="257" y="4574"/>
                  </a:cubicBezTo>
                  <a:cubicBezTo>
                    <a:pt x="355" y="4645"/>
                    <a:pt x="527" y="4609"/>
                    <a:pt x="558" y="4782"/>
                  </a:cubicBezTo>
                  <a:lnTo>
                    <a:pt x="500" y="4992"/>
                  </a:lnTo>
                  <a:cubicBezTo>
                    <a:pt x="561" y="4922"/>
                    <a:pt x="516" y="4756"/>
                    <a:pt x="642" y="4756"/>
                  </a:cubicBezTo>
                  <a:cubicBezTo>
                    <a:pt x="651" y="4756"/>
                    <a:pt x="661" y="4757"/>
                    <a:pt x="671" y="4759"/>
                  </a:cubicBezTo>
                  <a:cubicBezTo>
                    <a:pt x="787" y="4900"/>
                    <a:pt x="558" y="4981"/>
                    <a:pt x="739" y="5044"/>
                  </a:cubicBezTo>
                  <a:cubicBezTo>
                    <a:pt x="679" y="5089"/>
                    <a:pt x="531" y="5168"/>
                    <a:pt x="519" y="5262"/>
                  </a:cubicBezTo>
                  <a:cubicBezTo>
                    <a:pt x="471" y="5212"/>
                    <a:pt x="425" y="5131"/>
                    <a:pt x="373" y="5112"/>
                  </a:cubicBezTo>
                  <a:cubicBezTo>
                    <a:pt x="361" y="5206"/>
                    <a:pt x="317" y="5322"/>
                    <a:pt x="367" y="5372"/>
                  </a:cubicBezTo>
                  <a:lnTo>
                    <a:pt x="371" y="5341"/>
                  </a:lnTo>
                  <a:lnTo>
                    <a:pt x="371" y="5341"/>
                  </a:lnTo>
                  <a:cubicBezTo>
                    <a:pt x="787" y="5519"/>
                    <a:pt x="342" y="5791"/>
                    <a:pt x="714" y="6113"/>
                  </a:cubicBezTo>
                  <a:cubicBezTo>
                    <a:pt x="779" y="6036"/>
                    <a:pt x="741" y="5893"/>
                    <a:pt x="866" y="5773"/>
                  </a:cubicBezTo>
                  <a:lnTo>
                    <a:pt x="866" y="5773"/>
                  </a:lnTo>
                  <a:cubicBezTo>
                    <a:pt x="793" y="6140"/>
                    <a:pt x="1223" y="5989"/>
                    <a:pt x="916" y="6277"/>
                  </a:cubicBezTo>
                  <a:lnTo>
                    <a:pt x="895" y="6205"/>
                  </a:lnTo>
                  <a:lnTo>
                    <a:pt x="895" y="6205"/>
                  </a:lnTo>
                  <a:cubicBezTo>
                    <a:pt x="862" y="6487"/>
                    <a:pt x="776" y="6751"/>
                    <a:pt x="966" y="7009"/>
                  </a:cubicBezTo>
                  <a:cubicBezTo>
                    <a:pt x="962" y="6939"/>
                    <a:pt x="977" y="6921"/>
                    <a:pt x="1001" y="6921"/>
                  </a:cubicBezTo>
                  <a:cubicBezTo>
                    <a:pt x="1023" y="6921"/>
                    <a:pt x="1052" y="6937"/>
                    <a:pt x="1080" y="6937"/>
                  </a:cubicBezTo>
                  <a:cubicBezTo>
                    <a:pt x="1091" y="6937"/>
                    <a:pt x="1103" y="6934"/>
                    <a:pt x="1113" y="6926"/>
                  </a:cubicBezTo>
                  <a:cubicBezTo>
                    <a:pt x="1406" y="6535"/>
                    <a:pt x="1094" y="6400"/>
                    <a:pt x="1092" y="5945"/>
                  </a:cubicBezTo>
                  <a:cubicBezTo>
                    <a:pt x="1069" y="5962"/>
                    <a:pt x="1055" y="6032"/>
                    <a:pt x="1012" y="6032"/>
                  </a:cubicBezTo>
                  <a:cubicBezTo>
                    <a:pt x="996" y="6032"/>
                    <a:pt x="976" y="6022"/>
                    <a:pt x="949" y="5995"/>
                  </a:cubicBezTo>
                  <a:cubicBezTo>
                    <a:pt x="910" y="5852"/>
                    <a:pt x="1043" y="5669"/>
                    <a:pt x="941" y="5604"/>
                  </a:cubicBezTo>
                  <a:lnTo>
                    <a:pt x="941" y="5604"/>
                  </a:lnTo>
                  <a:cubicBezTo>
                    <a:pt x="934" y="5665"/>
                    <a:pt x="1005" y="5754"/>
                    <a:pt x="922" y="5758"/>
                  </a:cubicBezTo>
                  <a:cubicBezTo>
                    <a:pt x="804" y="5590"/>
                    <a:pt x="766" y="5478"/>
                    <a:pt x="820" y="5268"/>
                  </a:cubicBezTo>
                  <a:lnTo>
                    <a:pt x="820" y="5268"/>
                  </a:lnTo>
                  <a:lnTo>
                    <a:pt x="874" y="5287"/>
                  </a:lnTo>
                  <a:cubicBezTo>
                    <a:pt x="855" y="5216"/>
                    <a:pt x="802" y="5197"/>
                    <a:pt x="783" y="5125"/>
                  </a:cubicBezTo>
                  <a:lnTo>
                    <a:pt x="783" y="5125"/>
                  </a:lnTo>
                  <a:lnTo>
                    <a:pt x="893" y="5131"/>
                  </a:lnTo>
                  <a:cubicBezTo>
                    <a:pt x="565" y="4917"/>
                    <a:pt x="939" y="4595"/>
                    <a:pt x="816" y="4354"/>
                  </a:cubicBezTo>
                  <a:lnTo>
                    <a:pt x="816" y="4354"/>
                  </a:lnTo>
                  <a:lnTo>
                    <a:pt x="577" y="4462"/>
                  </a:lnTo>
                  <a:cubicBezTo>
                    <a:pt x="966" y="3922"/>
                    <a:pt x="407" y="3805"/>
                    <a:pt x="556" y="3201"/>
                  </a:cubicBezTo>
                  <a:lnTo>
                    <a:pt x="556" y="3201"/>
                  </a:lnTo>
                  <a:lnTo>
                    <a:pt x="461" y="3392"/>
                  </a:lnTo>
                  <a:cubicBezTo>
                    <a:pt x="508" y="2829"/>
                    <a:pt x="457" y="2235"/>
                    <a:pt x="425" y="1655"/>
                  </a:cubicBezTo>
                  <a:cubicBezTo>
                    <a:pt x="392" y="1077"/>
                    <a:pt x="380" y="510"/>
                    <a:pt x="477" y="47"/>
                  </a:cubicBezTo>
                  <a:cubicBezTo>
                    <a:pt x="425" y="14"/>
                    <a:pt x="388" y="0"/>
                    <a:pt x="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7"/>
            <p:cNvSpPr/>
            <p:nvPr/>
          </p:nvSpPr>
          <p:spPr>
            <a:xfrm>
              <a:off x="9371932" y="329535"/>
              <a:ext cx="20128" cy="14107"/>
            </a:xfrm>
            <a:custGeom>
              <a:avLst/>
              <a:gdLst/>
              <a:ahLst/>
              <a:cxnLst/>
              <a:rect l="l" t="t" r="r" b="b"/>
              <a:pathLst>
                <a:path w="341" h="239" extrusionOk="0">
                  <a:moveTo>
                    <a:pt x="285" y="1"/>
                  </a:moveTo>
                  <a:cubicBezTo>
                    <a:pt x="175" y="1"/>
                    <a:pt x="1" y="117"/>
                    <a:pt x="26" y="238"/>
                  </a:cubicBezTo>
                  <a:cubicBezTo>
                    <a:pt x="82" y="204"/>
                    <a:pt x="138" y="171"/>
                    <a:pt x="198" y="138"/>
                  </a:cubicBezTo>
                  <a:lnTo>
                    <a:pt x="198" y="138"/>
                  </a:lnTo>
                  <a:cubicBezTo>
                    <a:pt x="167" y="194"/>
                    <a:pt x="225" y="200"/>
                    <a:pt x="248" y="219"/>
                  </a:cubicBezTo>
                  <a:cubicBezTo>
                    <a:pt x="340" y="213"/>
                    <a:pt x="282" y="92"/>
                    <a:pt x="329" y="9"/>
                  </a:cubicBezTo>
                  <a:cubicBezTo>
                    <a:pt x="316" y="3"/>
                    <a:pt x="301" y="1"/>
                    <a:pt x="2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7"/>
            <p:cNvSpPr/>
            <p:nvPr/>
          </p:nvSpPr>
          <p:spPr>
            <a:xfrm>
              <a:off x="9372522" y="136938"/>
              <a:ext cx="95680" cy="187345"/>
            </a:xfrm>
            <a:custGeom>
              <a:avLst/>
              <a:gdLst/>
              <a:ahLst/>
              <a:cxnLst/>
              <a:rect l="l" t="t" r="r" b="b"/>
              <a:pathLst>
                <a:path w="1621" h="3174" extrusionOk="0">
                  <a:moveTo>
                    <a:pt x="978" y="361"/>
                  </a:moveTo>
                  <a:cubicBezTo>
                    <a:pt x="978" y="361"/>
                    <a:pt x="978" y="362"/>
                    <a:pt x="979" y="363"/>
                  </a:cubicBezTo>
                  <a:lnTo>
                    <a:pt x="979" y="363"/>
                  </a:lnTo>
                  <a:cubicBezTo>
                    <a:pt x="978" y="362"/>
                    <a:pt x="978" y="361"/>
                    <a:pt x="978" y="361"/>
                  </a:cubicBezTo>
                  <a:close/>
                  <a:moveTo>
                    <a:pt x="1221" y="0"/>
                  </a:moveTo>
                  <a:cubicBezTo>
                    <a:pt x="1144" y="56"/>
                    <a:pt x="1152" y="152"/>
                    <a:pt x="1126" y="241"/>
                  </a:cubicBezTo>
                  <a:cubicBezTo>
                    <a:pt x="1130" y="242"/>
                    <a:pt x="1134" y="242"/>
                    <a:pt x="1139" y="242"/>
                  </a:cubicBezTo>
                  <a:cubicBezTo>
                    <a:pt x="1182" y="242"/>
                    <a:pt x="1238" y="217"/>
                    <a:pt x="1282" y="217"/>
                  </a:cubicBezTo>
                  <a:cubicBezTo>
                    <a:pt x="1314" y="217"/>
                    <a:pt x="1340" y="230"/>
                    <a:pt x="1348" y="278"/>
                  </a:cubicBezTo>
                  <a:cubicBezTo>
                    <a:pt x="1290" y="378"/>
                    <a:pt x="1177" y="471"/>
                    <a:pt x="1089" y="471"/>
                  </a:cubicBezTo>
                  <a:cubicBezTo>
                    <a:pt x="1039" y="471"/>
                    <a:pt x="997" y="440"/>
                    <a:pt x="979" y="363"/>
                  </a:cubicBezTo>
                  <a:lnTo>
                    <a:pt x="979" y="363"/>
                  </a:lnTo>
                  <a:cubicBezTo>
                    <a:pt x="1039" y="626"/>
                    <a:pt x="644" y="1131"/>
                    <a:pt x="390" y="1413"/>
                  </a:cubicBezTo>
                  <a:cubicBezTo>
                    <a:pt x="387" y="1536"/>
                    <a:pt x="461" y="1554"/>
                    <a:pt x="530" y="1554"/>
                  </a:cubicBezTo>
                  <a:cubicBezTo>
                    <a:pt x="557" y="1554"/>
                    <a:pt x="584" y="1551"/>
                    <a:pt x="604" y="1551"/>
                  </a:cubicBezTo>
                  <a:cubicBezTo>
                    <a:pt x="655" y="1551"/>
                    <a:pt x="664" y="1570"/>
                    <a:pt x="538" y="1702"/>
                  </a:cubicBezTo>
                  <a:cubicBezTo>
                    <a:pt x="535" y="1703"/>
                    <a:pt x="532" y="1703"/>
                    <a:pt x="529" y="1703"/>
                  </a:cubicBezTo>
                  <a:cubicBezTo>
                    <a:pt x="459" y="1703"/>
                    <a:pt x="394" y="1621"/>
                    <a:pt x="394" y="1575"/>
                  </a:cubicBezTo>
                  <a:cubicBezTo>
                    <a:pt x="452" y="1546"/>
                    <a:pt x="342" y="1510"/>
                    <a:pt x="342" y="1510"/>
                  </a:cubicBezTo>
                  <a:lnTo>
                    <a:pt x="342" y="1510"/>
                  </a:lnTo>
                  <a:cubicBezTo>
                    <a:pt x="409" y="1787"/>
                    <a:pt x="284" y="1886"/>
                    <a:pt x="238" y="2152"/>
                  </a:cubicBezTo>
                  <a:lnTo>
                    <a:pt x="463" y="2213"/>
                  </a:lnTo>
                  <a:cubicBezTo>
                    <a:pt x="479" y="2616"/>
                    <a:pt x="1" y="2406"/>
                    <a:pt x="105" y="2763"/>
                  </a:cubicBezTo>
                  <a:lnTo>
                    <a:pt x="230" y="2713"/>
                  </a:lnTo>
                  <a:lnTo>
                    <a:pt x="230" y="2713"/>
                  </a:lnTo>
                  <a:lnTo>
                    <a:pt x="159" y="2938"/>
                  </a:lnTo>
                  <a:lnTo>
                    <a:pt x="251" y="2940"/>
                  </a:lnTo>
                  <a:cubicBezTo>
                    <a:pt x="284" y="3048"/>
                    <a:pt x="128" y="3112"/>
                    <a:pt x="147" y="3131"/>
                  </a:cubicBezTo>
                  <a:cubicBezTo>
                    <a:pt x="191" y="3161"/>
                    <a:pt x="223" y="3174"/>
                    <a:pt x="247" y="3174"/>
                  </a:cubicBezTo>
                  <a:cubicBezTo>
                    <a:pt x="358" y="3174"/>
                    <a:pt x="285" y="2896"/>
                    <a:pt x="390" y="2817"/>
                  </a:cubicBezTo>
                  <a:lnTo>
                    <a:pt x="247" y="2686"/>
                  </a:lnTo>
                  <a:cubicBezTo>
                    <a:pt x="340" y="2479"/>
                    <a:pt x="585" y="2508"/>
                    <a:pt x="579" y="2331"/>
                  </a:cubicBezTo>
                  <a:cubicBezTo>
                    <a:pt x="490" y="2098"/>
                    <a:pt x="733" y="1504"/>
                    <a:pt x="957" y="1051"/>
                  </a:cubicBezTo>
                  <a:cubicBezTo>
                    <a:pt x="922" y="1049"/>
                    <a:pt x="886" y="1028"/>
                    <a:pt x="848" y="1028"/>
                  </a:cubicBezTo>
                  <a:cubicBezTo>
                    <a:pt x="834" y="1028"/>
                    <a:pt x="821" y="1031"/>
                    <a:pt x="806" y="1039"/>
                  </a:cubicBezTo>
                  <a:cubicBezTo>
                    <a:pt x="847" y="931"/>
                    <a:pt x="909" y="843"/>
                    <a:pt x="982" y="765"/>
                  </a:cubicBezTo>
                  <a:cubicBezTo>
                    <a:pt x="1061" y="690"/>
                    <a:pt x="1150" y="625"/>
                    <a:pt x="1233" y="559"/>
                  </a:cubicBezTo>
                  <a:cubicBezTo>
                    <a:pt x="1393" y="424"/>
                    <a:pt x="1566" y="312"/>
                    <a:pt x="1620" y="83"/>
                  </a:cubicBezTo>
                  <a:lnTo>
                    <a:pt x="1620" y="83"/>
                  </a:lnTo>
                  <a:cubicBezTo>
                    <a:pt x="1552" y="131"/>
                    <a:pt x="1481" y="155"/>
                    <a:pt x="1417" y="155"/>
                  </a:cubicBezTo>
                  <a:cubicBezTo>
                    <a:pt x="1323" y="155"/>
                    <a:pt x="1246" y="103"/>
                    <a:pt x="12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7"/>
            <p:cNvSpPr/>
            <p:nvPr/>
          </p:nvSpPr>
          <p:spPr>
            <a:xfrm>
              <a:off x="9428950" y="189470"/>
              <a:ext cx="4840" cy="9503"/>
            </a:xfrm>
            <a:custGeom>
              <a:avLst/>
              <a:gdLst/>
              <a:ahLst/>
              <a:cxnLst/>
              <a:rect l="l" t="t" r="r" b="b"/>
              <a:pathLst>
                <a:path w="82" h="161" extrusionOk="0">
                  <a:moveTo>
                    <a:pt x="78" y="1"/>
                  </a:moveTo>
                  <a:cubicBezTo>
                    <a:pt x="55" y="51"/>
                    <a:pt x="28" y="105"/>
                    <a:pt x="1" y="161"/>
                  </a:cubicBezTo>
                  <a:cubicBezTo>
                    <a:pt x="28" y="161"/>
                    <a:pt x="57" y="151"/>
                    <a:pt x="80" y="113"/>
                  </a:cubicBezTo>
                  <a:lnTo>
                    <a:pt x="82" y="113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5" name="Google Shape;2585;p17"/>
          <p:cNvSpPr/>
          <p:nvPr/>
        </p:nvSpPr>
        <p:spPr>
          <a:xfrm rot="1915611">
            <a:off x="-227321" y="1481516"/>
            <a:ext cx="463093" cy="374271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7" name="Google Shape;3067;p23"/>
          <p:cNvGrpSpPr/>
          <p:nvPr/>
        </p:nvGrpSpPr>
        <p:grpSpPr>
          <a:xfrm>
            <a:off x="-654846" y="4410628"/>
            <a:ext cx="2134619" cy="1395080"/>
            <a:chOff x="-125846" y="4371953"/>
            <a:chExt cx="2134619" cy="1395080"/>
          </a:xfrm>
        </p:grpSpPr>
        <p:sp>
          <p:nvSpPr>
            <p:cNvPr id="3068" name="Google Shape;3068;p23"/>
            <p:cNvSpPr/>
            <p:nvPr/>
          </p:nvSpPr>
          <p:spPr>
            <a:xfrm flipH="1">
              <a:off x="198526" y="4731076"/>
              <a:ext cx="697475" cy="1035956"/>
            </a:xfrm>
            <a:custGeom>
              <a:avLst/>
              <a:gdLst/>
              <a:ahLst/>
              <a:cxnLst/>
              <a:rect l="l" t="t" r="r" b="b"/>
              <a:pathLst>
                <a:path w="13598" h="20199" extrusionOk="0">
                  <a:moveTo>
                    <a:pt x="2271" y="1"/>
                  </a:moveTo>
                  <a:cubicBezTo>
                    <a:pt x="1804" y="1"/>
                    <a:pt x="1337" y="18"/>
                    <a:pt x="872" y="47"/>
                  </a:cubicBezTo>
                  <a:cubicBezTo>
                    <a:pt x="822" y="51"/>
                    <a:pt x="774" y="57"/>
                    <a:pt x="726" y="59"/>
                  </a:cubicBezTo>
                  <a:cubicBezTo>
                    <a:pt x="662" y="64"/>
                    <a:pt x="600" y="70"/>
                    <a:pt x="537" y="74"/>
                  </a:cubicBezTo>
                  <a:cubicBezTo>
                    <a:pt x="1" y="6755"/>
                    <a:pt x="645" y="13512"/>
                    <a:pt x="1439" y="20199"/>
                  </a:cubicBezTo>
                  <a:cubicBezTo>
                    <a:pt x="3755" y="19852"/>
                    <a:pt x="6026" y="19250"/>
                    <a:pt x="8062" y="17937"/>
                  </a:cubicBezTo>
                  <a:lnTo>
                    <a:pt x="8062" y="17939"/>
                  </a:lnTo>
                  <a:cubicBezTo>
                    <a:pt x="11174" y="15932"/>
                    <a:pt x="13597" y="11781"/>
                    <a:pt x="12884" y="7669"/>
                  </a:cubicBezTo>
                  <a:cubicBezTo>
                    <a:pt x="12384" y="4792"/>
                    <a:pt x="10435" y="2474"/>
                    <a:pt x="8168" y="1283"/>
                  </a:cubicBezTo>
                  <a:cubicBezTo>
                    <a:pt x="6327" y="315"/>
                    <a:pt x="4296" y="1"/>
                    <a:pt x="2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3"/>
            <p:cNvSpPr/>
            <p:nvPr/>
          </p:nvSpPr>
          <p:spPr>
            <a:xfrm flipH="1">
              <a:off x="-125846" y="4371953"/>
              <a:ext cx="1626177" cy="955743"/>
            </a:xfrm>
            <a:custGeom>
              <a:avLst/>
              <a:gdLst/>
              <a:ahLst/>
              <a:cxnLst/>
              <a:rect l="l" t="t" r="r" b="b"/>
              <a:pathLst>
                <a:path w="31704" h="18635" extrusionOk="0">
                  <a:moveTo>
                    <a:pt x="17109" y="0"/>
                  </a:moveTo>
                  <a:cubicBezTo>
                    <a:pt x="16021" y="0"/>
                    <a:pt x="14928" y="96"/>
                    <a:pt x="13853" y="241"/>
                  </a:cubicBezTo>
                  <a:cubicBezTo>
                    <a:pt x="11669" y="534"/>
                    <a:pt x="9483" y="1037"/>
                    <a:pt x="7585" y="2063"/>
                  </a:cubicBezTo>
                  <a:cubicBezTo>
                    <a:pt x="4259" y="3860"/>
                    <a:pt x="2135" y="7111"/>
                    <a:pt x="1101" y="10494"/>
                  </a:cubicBezTo>
                  <a:cubicBezTo>
                    <a:pt x="324" y="13039"/>
                    <a:pt x="93" y="15681"/>
                    <a:pt x="0" y="18328"/>
                  </a:cubicBezTo>
                  <a:cubicBezTo>
                    <a:pt x="1261" y="18478"/>
                    <a:pt x="2528" y="18581"/>
                    <a:pt x="3799" y="18635"/>
                  </a:cubicBezTo>
                  <a:cubicBezTo>
                    <a:pt x="3857" y="17840"/>
                    <a:pt x="3968" y="17048"/>
                    <a:pt x="4109" y="16265"/>
                  </a:cubicBezTo>
                  <a:cubicBezTo>
                    <a:pt x="4686" y="13022"/>
                    <a:pt x="5825" y="9698"/>
                    <a:pt x="8416" y="7406"/>
                  </a:cubicBezTo>
                  <a:cubicBezTo>
                    <a:pt x="10400" y="5652"/>
                    <a:pt x="13172" y="4747"/>
                    <a:pt x="15936" y="4747"/>
                  </a:cubicBezTo>
                  <a:cubicBezTo>
                    <a:pt x="18118" y="4747"/>
                    <a:pt x="20294" y="5311"/>
                    <a:pt x="22073" y="6465"/>
                  </a:cubicBezTo>
                  <a:cubicBezTo>
                    <a:pt x="24446" y="8005"/>
                    <a:pt x="26035" y="10383"/>
                    <a:pt x="26991" y="12883"/>
                  </a:cubicBezTo>
                  <a:cubicBezTo>
                    <a:pt x="27571" y="14399"/>
                    <a:pt x="27940" y="15966"/>
                    <a:pt x="28223" y="17551"/>
                  </a:cubicBezTo>
                  <a:cubicBezTo>
                    <a:pt x="29388" y="17385"/>
                    <a:pt x="30548" y="17200"/>
                    <a:pt x="31703" y="16994"/>
                  </a:cubicBezTo>
                  <a:cubicBezTo>
                    <a:pt x="31404" y="14933"/>
                    <a:pt x="30988" y="12891"/>
                    <a:pt x="30340" y="10895"/>
                  </a:cubicBezTo>
                  <a:lnTo>
                    <a:pt x="30340" y="10897"/>
                  </a:lnTo>
                  <a:cubicBezTo>
                    <a:pt x="29615" y="8665"/>
                    <a:pt x="28599" y="6486"/>
                    <a:pt x="27064" y="4624"/>
                  </a:cubicBezTo>
                  <a:cubicBezTo>
                    <a:pt x="25530" y="2759"/>
                    <a:pt x="23443" y="1223"/>
                    <a:pt x="21004" y="509"/>
                  </a:cubicBezTo>
                  <a:cubicBezTo>
                    <a:pt x="19746" y="142"/>
                    <a:pt x="18432" y="0"/>
                    <a:pt x="17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0" name="Google Shape;3070;p23"/>
            <p:cNvGrpSpPr/>
            <p:nvPr/>
          </p:nvGrpSpPr>
          <p:grpSpPr>
            <a:xfrm>
              <a:off x="327502" y="4671553"/>
              <a:ext cx="1681271" cy="1023025"/>
              <a:chOff x="327502" y="4671553"/>
              <a:chExt cx="1681271" cy="1023025"/>
            </a:xfrm>
          </p:grpSpPr>
          <p:sp>
            <p:nvSpPr>
              <p:cNvPr id="3071" name="Google Shape;3071;p23"/>
              <p:cNvSpPr/>
              <p:nvPr/>
            </p:nvSpPr>
            <p:spPr>
              <a:xfrm flipH="1">
                <a:off x="1291084" y="4671553"/>
                <a:ext cx="256" cy="256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5" y="0"/>
                    </a:moveTo>
                    <a:cubicBezTo>
                      <a:pt x="3" y="0"/>
                      <a:pt x="1" y="2"/>
                      <a:pt x="1" y="2"/>
                    </a:cubicBezTo>
                    <a:cubicBezTo>
                      <a:pt x="1" y="2"/>
                      <a:pt x="1" y="2"/>
                      <a:pt x="3" y="4"/>
                    </a:cubicBezTo>
                    <a:cubicBezTo>
                      <a:pt x="3" y="2"/>
                      <a:pt x="5" y="2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23"/>
              <p:cNvSpPr/>
              <p:nvPr/>
            </p:nvSpPr>
            <p:spPr>
              <a:xfrm flipH="1">
                <a:off x="1893416" y="5129590"/>
                <a:ext cx="115357" cy="424455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8276" extrusionOk="0">
                    <a:moveTo>
                      <a:pt x="249" y="0"/>
                    </a:moveTo>
                    <a:cubicBezTo>
                      <a:pt x="246" y="0"/>
                      <a:pt x="243" y="0"/>
                      <a:pt x="240" y="1"/>
                    </a:cubicBezTo>
                    <a:cubicBezTo>
                      <a:pt x="188" y="130"/>
                      <a:pt x="191" y="238"/>
                      <a:pt x="191" y="346"/>
                    </a:cubicBezTo>
                    <a:cubicBezTo>
                      <a:pt x="191" y="452"/>
                      <a:pt x="209" y="562"/>
                      <a:pt x="159" y="699"/>
                    </a:cubicBezTo>
                    <a:cubicBezTo>
                      <a:pt x="141" y="687"/>
                      <a:pt x="116" y="680"/>
                      <a:pt x="89" y="680"/>
                    </a:cubicBezTo>
                    <a:cubicBezTo>
                      <a:pt x="65" y="680"/>
                      <a:pt x="40" y="685"/>
                      <a:pt x="16" y="699"/>
                    </a:cubicBezTo>
                    <a:cubicBezTo>
                      <a:pt x="16" y="743"/>
                      <a:pt x="16" y="793"/>
                      <a:pt x="16" y="845"/>
                    </a:cubicBezTo>
                    <a:cubicBezTo>
                      <a:pt x="18" y="899"/>
                      <a:pt x="24" y="953"/>
                      <a:pt x="28" y="1011"/>
                    </a:cubicBezTo>
                    <a:cubicBezTo>
                      <a:pt x="31" y="1123"/>
                      <a:pt x="37" y="1242"/>
                      <a:pt x="41" y="1362"/>
                    </a:cubicBezTo>
                    <a:cubicBezTo>
                      <a:pt x="51" y="1480"/>
                      <a:pt x="55" y="1595"/>
                      <a:pt x="47" y="1703"/>
                    </a:cubicBezTo>
                    <a:cubicBezTo>
                      <a:pt x="41" y="1811"/>
                      <a:pt x="39" y="1911"/>
                      <a:pt x="12" y="1998"/>
                    </a:cubicBezTo>
                    <a:cubicBezTo>
                      <a:pt x="4" y="2081"/>
                      <a:pt x="1" y="2158"/>
                      <a:pt x="6" y="2233"/>
                    </a:cubicBezTo>
                    <a:cubicBezTo>
                      <a:pt x="16" y="2307"/>
                      <a:pt x="29" y="2378"/>
                      <a:pt x="47" y="2449"/>
                    </a:cubicBezTo>
                    <a:cubicBezTo>
                      <a:pt x="62" y="2521"/>
                      <a:pt x="83" y="2594"/>
                      <a:pt x="107" y="2669"/>
                    </a:cubicBezTo>
                    <a:cubicBezTo>
                      <a:pt x="132" y="2742"/>
                      <a:pt x="161" y="2821"/>
                      <a:pt x="191" y="2906"/>
                    </a:cubicBezTo>
                    <a:cubicBezTo>
                      <a:pt x="338" y="4073"/>
                      <a:pt x="909" y="5160"/>
                      <a:pt x="1190" y="6361"/>
                    </a:cubicBezTo>
                    <a:lnTo>
                      <a:pt x="1485" y="6446"/>
                    </a:lnTo>
                    <a:cubicBezTo>
                      <a:pt x="1385" y="6542"/>
                      <a:pt x="1580" y="6726"/>
                      <a:pt x="1412" y="6743"/>
                    </a:cubicBezTo>
                    <a:cubicBezTo>
                      <a:pt x="1423" y="6668"/>
                      <a:pt x="1375" y="6616"/>
                      <a:pt x="1346" y="6541"/>
                    </a:cubicBezTo>
                    <a:lnTo>
                      <a:pt x="1346" y="6541"/>
                    </a:lnTo>
                    <a:cubicBezTo>
                      <a:pt x="1219" y="6859"/>
                      <a:pt x="1578" y="7198"/>
                      <a:pt x="1583" y="7526"/>
                    </a:cubicBezTo>
                    <a:cubicBezTo>
                      <a:pt x="1608" y="7492"/>
                      <a:pt x="1722" y="7424"/>
                      <a:pt x="1806" y="7424"/>
                    </a:cubicBezTo>
                    <a:cubicBezTo>
                      <a:pt x="1836" y="7424"/>
                      <a:pt x="1862" y="7433"/>
                      <a:pt x="1878" y="7454"/>
                    </a:cubicBezTo>
                    <a:cubicBezTo>
                      <a:pt x="1605" y="7499"/>
                      <a:pt x="1977" y="7823"/>
                      <a:pt x="1684" y="7985"/>
                    </a:cubicBezTo>
                    <a:cubicBezTo>
                      <a:pt x="1681" y="8107"/>
                      <a:pt x="1716" y="8130"/>
                      <a:pt x="1761" y="8130"/>
                    </a:cubicBezTo>
                    <a:cubicBezTo>
                      <a:pt x="1789" y="8130"/>
                      <a:pt x="1820" y="8122"/>
                      <a:pt x="1849" y="8122"/>
                    </a:cubicBezTo>
                    <a:cubicBezTo>
                      <a:pt x="1899" y="8122"/>
                      <a:pt x="1943" y="8146"/>
                      <a:pt x="1952" y="8276"/>
                    </a:cubicBezTo>
                    <a:cubicBezTo>
                      <a:pt x="1952" y="8276"/>
                      <a:pt x="1953" y="8276"/>
                      <a:pt x="1953" y="8276"/>
                    </a:cubicBezTo>
                    <a:cubicBezTo>
                      <a:pt x="2121" y="8276"/>
                      <a:pt x="1967" y="7946"/>
                      <a:pt x="2071" y="7861"/>
                    </a:cubicBezTo>
                    <a:lnTo>
                      <a:pt x="2071" y="7861"/>
                    </a:lnTo>
                    <a:cubicBezTo>
                      <a:pt x="2214" y="7928"/>
                      <a:pt x="2106" y="8127"/>
                      <a:pt x="2209" y="8127"/>
                    </a:cubicBezTo>
                    <a:cubicBezTo>
                      <a:pt x="2220" y="8127"/>
                      <a:pt x="2233" y="8124"/>
                      <a:pt x="2249" y="8120"/>
                    </a:cubicBezTo>
                    <a:cubicBezTo>
                      <a:pt x="2233" y="7844"/>
                      <a:pt x="2077" y="7478"/>
                      <a:pt x="1875" y="7100"/>
                    </a:cubicBezTo>
                    <a:cubicBezTo>
                      <a:pt x="1672" y="6720"/>
                      <a:pt x="1425" y="6330"/>
                      <a:pt x="1246" y="5964"/>
                    </a:cubicBezTo>
                    <a:lnTo>
                      <a:pt x="1246" y="5964"/>
                    </a:lnTo>
                    <a:lnTo>
                      <a:pt x="1422" y="5993"/>
                    </a:lnTo>
                    <a:cubicBezTo>
                      <a:pt x="1179" y="5636"/>
                      <a:pt x="949" y="5006"/>
                      <a:pt x="1086" y="4614"/>
                    </a:cubicBezTo>
                    <a:lnTo>
                      <a:pt x="1086" y="4614"/>
                    </a:lnTo>
                    <a:cubicBezTo>
                      <a:pt x="1077" y="4624"/>
                      <a:pt x="1069" y="4628"/>
                      <a:pt x="1061" y="4628"/>
                    </a:cubicBezTo>
                    <a:cubicBezTo>
                      <a:pt x="978" y="4628"/>
                      <a:pt x="957" y="4151"/>
                      <a:pt x="756" y="4151"/>
                    </a:cubicBezTo>
                    <a:cubicBezTo>
                      <a:pt x="732" y="4151"/>
                      <a:pt x="705" y="4157"/>
                      <a:pt x="675" y="4173"/>
                    </a:cubicBezTo>
                    <a:cubicBezTo>
                      <a:pt x="722" y="4050"/>
                      <a:pt x="695" y="4024"/>
                      <a:pt x="685" y="3874"/>
                    </a:cubicBezTo>
                    <a:cubicBezTo>
                      <a:pt x="646" y="3872"/>
                      <a:pt x="610" y="3868"/>
                      <a:pt x="571" y="3864"/>
                    </a:cubicBezTo>
                    <a:cubicBezTo>
                      <a:pt x="519" y="3660"/>
                      <a:pt x="681" y="3650"/>
                      <a:pt x="614" y="3421"/>
                    </a:cubicBezTo>
                    <a:lnTo>
                      <a:pt x="614" y="3421"/>
                    </a:lnTo>
                    <a:cubicBezTo>
                      <a:pt x="577" y="3487"/>
                      <a:pt x="543" y="3510"/>
                      <a:pt x="508" y="3510"/>
                    </a:cubicBezTo>
                    <a:cubicBezTo>
                      <a:pt x="445" y="3510"/>
                      <a:pt x="381" y="3435"/>
                      <a:pt x="296" y="3408"/>
                    </a:cubicBezTo>
                    <a:cubicBezTo>
                      <a:pt x="384" y="3095"/>
                      <a:pt x="465" y="2752"/>
                      <a:pt x="565" y="2501"/>
                    </a:cubicBezTo>
                    <a:lnTo>
                      <a:pt x="565" y="2501"/>
                    </a:lnTo>
                    <a:cubicBezTo>
                      <a:pt x="523" y="2526"/>
                      <a:pt x="469" y="2553"/>
                      <a:pt x="421" y="2646"/>
                    </a:cubicBezTo>
                    <a:cubicBezTo>
                      <a:pt x="448" y="2476"/>
                      <a:pt x="317" y="2523"/>
                      <a:pt x="263" y="2484"/>
                    </a:cubicBezTo>
                    <a:cubicBezTo>
                      <a:pt x="236" y="2322"/>
                      <a:pt x="423" y="2322"/>
                      <a:pt x="517" y="2318"/>
                    </a:cubicBezTo>
                    <a:cubicBezTo>
                      <a:pt x="525" y="2174"/>
                      <a:pt x="450" y="2079"/>
                      <a:pt x="378" y="1987"/>
                    </a:cubicBezTo>
                    <a:cubicBezTo>
                      <a:pt x="309" y="1894"/>
                      <a:pt x="238" y="1805"/>
                      <a:pt x="303" y="1695"/>
                    </a:cubicBezTo>
                    <a:lnTo>
                      <a:pt x="303" y="1695"/>
                    </a:lnTo>
                    <a:cubicBezTo>
                      <a:pt x="253" y="1721"/>
                      <a:pt x="201" y="1747"/>
                      <a:pt x="153" y="1774"/>
                    </a:cubicBezTo>
                    <a:cubicBezTo>
                      <a:pt x="137" y="1618"/>
                      <a:pt x="176" y="1476"/>
                      <a:pt x="211" y="1333"/>
                    </a:cubicBezTo>
                    <a:cubicBezTo>
                      <a:pt x="257" y="1190"/>
                      <a:pt x="303" y="1050"/>
                      <a:pt x="301" y="880"/>
                    </a:cubicBezTo>
                    <a:cubicBezTo>
                      <a:pt x="331" y="864"/>
                      <a:pt x="355" y="858"/>
                      <a:pt x="374" y="858"/>
                    </a:cubicBezTo>
                    <a:cubicBezTo>
                      <a:pt x="431" y="858"/>
                      <a:pt x="445" y="920"/>
                      <a:pt x="461" y="999"/>
                    </a:cubicBezTo>
                    <a:cubicBezTo>
                      <a:pt x="477" y="1107"/>
                      <a:pt x="475" y="1246"/>
                      <a:pt x="510" y="1314"/>
                    </a:cubicBezTo>
                    <a:cubicBezTo>
                      <a:pt x="562" y="1254"/>
                      <a:pt x="591" y="1123"/>
                      <a:pt x="662" y="1088"/>
                    </a:cubicBezTo>
                    <a:cubicBezTo>
                      <a:pt x="564" y="944"/>
                      <a:pt x="492" y="695"/>
                      <a:pt x="432" y="492"/>
                    </a:cubicBezTo>
                    <a:lnTo>
                      <a:pt x="432" y="492"/>
                    </a:lnTo>
                    <a:cubicBezTo>
                      <a:pt x="474" y="541"/>
                      <a:pt x="508" y="560"/>
                      <a:pt x="538" y="560"/>
                    </a:cubicBezTo>
                    <a:cubicBezTo>
                      <a:pt x="580" y="560"/>
                      <a:pt x="614" y="523"/>
                      <a:pt x="650" y="477"/>
                    </a:cubicBezTo>
                    <a:cubicBezTo>
                      <a:pt x="708" y="398"/>
                      <a:pt x="751" y="278"/>
                      <a:pt x="776" y="230"/>
                    </a:cubicBezTo>
                    <a:cubicBezTo>
                      <a:pt x="765" y="228"/>
                      <a:pt x="755" y="227"/>
                      <a:pt x="745" y="227"/>
                    </a:cubicBezTo>
                    <a:cubicBezTo>
                      <a:pt x="664" y="227"/>
                      <a:pt x="602" y="291"/>
                      <a:pt x="569" y="440"/>
                    </a:cubicBezTo>
                    <a:cubicBezTo>
                      <a:pt x="452" y="382"/>
                      <a:pt x="550" y="178"/>
                      <a:pt x="515" y="49"/>
                    </a:cubicBezTo>
                    <a:lnTo>
                      <a:pt x="515" y="49"/>
                    </a:lnTo>
                    <a:cubicBezTo>
                      <a:pt x="472" y="103"/>
                      <a:pt x="443" y="122"/>
                      <a:pt x="419" y="122"/>
                    </a:cubicBezTo>
                    <a:cubicBezTo>
                      <a:pt x="359" y="122"/>
                      <a:pt x="338" y="0"/>
                      <a:pt x="2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23"/>
              <p:cNvSpPr/>
              <p:nvPr/>
            </p:nvSpPr>
            <p:spPr>
              <a:xfrm flipH="1">
                <a:off x="1971227" y="5184982"/>
                <a:ext cx="3642" cy="5488"/>
              </a:xfrm>
              <a:custGeom>
                <a:avLst/>
                <a:gdLst/>
                <a:ahLst/>
                <a:cxnLst/>
                <a:rect l="l" t="t" r="r" b="b"/>
                <a:pathLst>
                  <a:path w="71" h="107" extrusionOk="0">
                    <a:moveTo>
                      <a:pt x="39" y="0"/>
                    </a:moveTo>
                    <a:cubicBezTo>
                      <a:pt x="25" y="0"/>
                      <a:pt x="12" y="3"/>
                      <a:pt x="1" y="8"/>
                    </a:cubicBezTo>
                    <a:cubicBezTo>
                      <a:pt x="28" y="52"/>
                      <a:pt x="51" y="87"/>
                      <a:pt x="70" y="106"/>
                    </a:cubicBezTo>
                    <a:cubicBezTo>
                      <a:pt x="63" y="78"/>
                      <a:pt x="51" y="47"/>
                      <a:pt x="66" y="4"/>
                    </a:cubicBezTo>
                    <a:cubicBezTo>
                      <a:pt x="57" y="1"/>
                      <a:pt x="48" y="0"/>
                      <a:pt x="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23"/>
              <p:cNvSpPr/>
              <p:nvPr/>
            </p:nvSpPr>
            <p:spPr>
              <a:xfrm flipH="1">
                <a:off x="1967688" y="5140258"/>
                <a:ext cx="1334" cy="1282"/>
              </a:xfrm>
              <a:custGeom>
                <a:avLst/>
                <a:gdLst/>
                <a:ahLst/>
                <a:cxnLst/>
                <a:rect l="l" t="t" r="r" b="b"/>
                <a:pathLst>
                  <a:path w="26" h="25" extrusionOk="0">
                    <a:moveTo>
                      <a:pt x="17" y="1"/>
                    </a:moveTo>
                    <a:cubicBezTo>
                      <a:pt x="13" y="1"/>
                      <a:pt x="7" y="8"/>
                      <a:pt x="1" y="22"/>
                    </a:cubicBezTo>
                    <a:cubicBezTo>
                      <a:pt x="4" y="23"/>
                      <a:pt x="8" y="23"/>
                      <a:pt x="12" y="23"/>
                    </a:cubicBezTo>
                    <a:cubicBezTo>
                      <a:pt x="17" y="23"/>
                      <a:pt x="21" y="23"/>
                      <a:pt x="26" y="24"/>
                    </a:cubicBezTo>
                    <a:cubicBezTo>
                      <a:pt x="24" y="8"/>
                      <a:pt x="21" y="1"/>
                      <a:pt x="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23"/>
              <p:cNvSpPr/>
              <p:nvPr/>
            </p:nvSpPr>
            <p:spPr>
              <a:xfrm flipH="1">
                <a:off x="2007952" y="5229090"/>
                <a:ext cx="718" cy="5385"/>
              </a:xfrm>
              <a:custGeom>
                <a:avLst/>
                <a:gdLst/>
                <a:ahLst/>
                <a:cxnLst/>
                <a:rect l="l" t="t" r="r" b="b"/>
                <a:pathLst>
                  <a:path w="14" h="105" extrusionOk="0">
                    <a:moveTo>
                      <a:pt x="14" y="0"/>
                    </a:moveTo>
                    <a:lnTo>
                      <a:pt x="0" y="104"/>
                    </a:lnTo>
                    <a:cubicBezTo>
                      <a:pt x="4" y="91"/>
                      <a:pt x="8" y="74"/>
                      <a:pt x="10" y="58"/>
                    </a:cubicBezTo>
                    <a:cubicBezTo>
                      <a:pt x="12" y="39"/>
                      <a:pt x="12" y="22"/>
                      <a:pt x="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23"/>
              <p:cNvSpPr/>
              <p:nvPr/>
            </p:nvSpPr>
            <p:spPr>
              <a:xfrm flipH="1">
                <a:off x="1973227" y="5244426"/>
                <a:ext cx="6668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63" extrusionOk="0">
                    <a:moveTo>
                      <a:pt x="130" y="0"/>
                    </a:moveTo>
                    <a:lnTo>
                      <a:pt x="130" y="0"/>
                    </a:lnTo>
                    <a:cubicBezTo>
                      <a:pt x="85" y="66"/>
                      <a:pt x="43" y="158"/>
                      <a:pt x="1" y="262"/>
                    </a:cubicBezTo>
                    <a:cubicBezTo>
                      <a:pt x="64" y="226"/>
                      <a:pt x="112" y="197"/>
                      <a:pt x="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23"/>
              <p:cNvSpPr/>
              <p:nvPr/>
            </p:nvSpPr>
            <p:spPr>
              <a:xfrm flipH="1">
                <a:off x="1952454" y="5341720"/>
                <a:ext cx="6976" cy="559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09" extrusionOk="0">
                    <a:moveTo>
                      <a:pt x="64" y="0"/>
                    </a:moveTo>
                    <a:cubicBezTo>
                      <a:pt x="42" y="0"/>
                      <a:pt x="19" y="25"/>
                      <a:pt x="1" y="77"/>
                    </a:cubicBezTo>
                    <a:cubicBezTo>
                      <a:pt x="18" y="99"/>
                      <a:pt x="34" y="104"/>
                      <a:pt x="51" y="104"/>
                    </a:cubicBezTo>
                    <a:cubicBezTo>
                      <a:pt x="65" y="104"/>
                      <a:pt x="80" y="100"/>
                      <a:pt x="96" y="100"/>
                    </a:cubicBezTo>
                    <a:cubicBezTo>
                      <a:pt x="108" y="100"/>
                      <a:pt x="121" y="102"/>
                      <a:pt x="136" y="108"/>
                    </a:cubicBezTo>
                    <a:cubicBezTo>
                      <a:pt x="118" y="3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23"/>
              <p:cNvSpPr/>
              <p:nvPr/>
            </p:nvSpPr>
            <p:spPr>
              <a:xfrm flipH="1">
                <a:off x="1969072" y="5152055"/>
                <a:ext cx="1231" cy="16976"/>
              </a:xfrm>
              <a:custGeom>
                <a:avLst/>
                <a:gdLst/>
                <a:ahLst/>
                <a:cxnLst/>
                <a:rect l="l" t="t" r="r" b="b"/>
                <a:pathLst>
                  <a:path w="24" h="331" extrusionOk="0">
                    <a:moveTo>
                      <a:pt x="14" y="0"/>
                    </a:moveTo>
                    <a:cubicBezTo>
                      <a:pt x="1" y="110"/>
                      <a:pt x="6" y="220"/>
                      <a:pt x="12" y="330"/>
                    </a:cubicBezTo>
                    <a:cubicBezTo>
                      <a:pt x="16" y="253"/>
                      <a:pt x="12" y="170"/>
                      <a:pt x="24" y="93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23"/>
              <p:cNvSpPr/>
              <p:nvPr/>
            </p:nvSpPr>
            <p:spPr>
              <a:xfrm flipH="1">
                <a:off x="1812733" y="4949310"/>
                <a:ext cx="173215" cy="176788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3447" extrusionOk="0">
                    <a:moveTo>
                      <a:pt x="3377" y="1"/>
                    </a:moveTo>
                    <a:lnTo>
                      <a:pt x="3377" y="1"/>
                    </a:lnTo>
                    <a:cubicBezTo>
                      <a:pt x="3230" y="53"/>
                      <a:pt x="3136" y="267"/>
                      <a:pt x="3005" y="392"/>
                    </a:cubicBezTo>
                    <a:cubicBezTo>
                      <a:pt x="3034" y="265"/>
                      <a:pt x="2937" y="157"/>
                      <a:pt x="3084" y="105"/>
                    </a:cubicBezTo>
                    <a:lnTo>
                      <a:pt x="3086" y="105"/>
                    </a:lnTo>
                    <a:cubicBezTo>
                      <a:pt x="3069" y="103"/>
                      <a:pt x="3051" y="102"/>
                      <a:pt x="3035" y="102"/>
                    </a:cubicBezTo>
                    <a:cubicBezTo>
                      <a:pt x="2908" y="102"/>
                      <a:pt x="2789" y="157"/>
                      <a:pt x="2673" y="226"/>
                    </a:cubicBezTo>
                    <a:cubicBezTo>
                      <a:pt x="2546" y="311"/>
                      <a:pt x="2424" y="415"/>
                      <a:pt x="2293" y="483"/>
                    </a:cubicBezTo>
                    <a:cubicBezTo>
                      <a:pt x="1910" y="859"/>
                      <a:pt x="2457" y="830"/>
                      <a:pt x="2079" y="1144"/>
                    </a:cubicBezTo>
                    <a:lnTo>
                      <a:pt x="1925" y="803"/>
                    </a:lnTo>
                    <a:cubicBezTo>
                      <a:pt x="1732" y="967"/>
                      <a:pt x="1478" y="1138"/>
                      <a:pt x="1275" y="1358"/>
                    </a:cubicBezTo>
                    <a:cubicBezTo>
                      <a:pt x="1069" y="1572"/>
                      <a:pt x="907" y="1827"/>
                      <a:pt x="884" y="2089"/>
                    </a:cubicBezTo>
                    <a:cubicBezTo>
                      <a:pt x="882" y="2089"/>
                      <a:pt x="880" y="2089"/>
                      <a:pt x="878" y="2089"/>
                    </a:cubicBezTo>
                    <a:cubicBezTo>
                      <a:pt x="863" y="2089"/>
                      <a:pt x="844" y="2091"/>
                      <a:pt x="826" y="2091"/>
                    </a:cubicBezTo>
                    <a:cubicBezTo>
                      <a:pt x="780" y="2091"/>
                      <a:pt x="740" y="2078"/>
                      <a:pt x="774" y="1985"/>
                    </a:cubicBezTo>
                    <a:lnTo>
                      <a:pt x="774" y="1985"/>
                    </a:lnTo>
                    <a:cubicBezTo>
                      <a:pt x="564" y="2253"/>
                      <a:pt x="1050" y="2448"/>
                      <a:pt x="699" y="2708"/>
                    </a:cubicBezTo>
                    <a:cubicBezTo>
                      <a:pt x="722" y="2532"/>
                      <a:pt x="690" y="2487"/>
                      <a:pt x="635" y="2487"/>
                    </a:cubicBezTo>
                    <a:cubicBezTo>
                      <a:pt x="579" y="2487"/>
                      <a:pt x="501" y="2532"/>
                      <a:pt x="432" y="2532"/>
                    </a:cubicBezTo>
                    <a:cubicBezTo>
                      <a:pt x="392" y="2532"/>
                      <a:pt x="355" y="2517"/>
                      <a:pt x="329" y="2467"/>
                    </a:cubicBezTo>
                    <a:lnTo>
                      <a:pt x="348" y="2397"/>
                    </a:lnTo>
                    <a:lnTo>
                      <a:pt x="348" y="2397"/>
                    </a:lnTo>
                    <a:cubicBezTo>
                      <a:pt x="186" y="2648"/>
                      <a:pt x="95" y="3041"/>
                      <a:pt x="1" y="3205"/>
                    </a:cubicBezTo>
                    <a:cubicBezTo>
                      <a:pt x="82" y="3252"/>
                      <a:pt x="281" y="3174"/>
                      <a:pt x="184" y="3396"/>
                    </a:cubicBezTo>
                    <a:cubicBezTo>
                      <a:pt x="202" y="3373"/>
                      <a:pt x="222" y="3363"/>
                      <a:pt x="242" y="3363"/>
                    </a:cubicBezTo>
                    <a:cubicBezTo>
                      <a:pt x="291" y="3363"/>
                      <a:pt x="347" y="3414"/>
                      <a:pt x="404" y="3446"/>
                    </a:cubicBezTo>
                    <a:cubicBezTo>
                      <a:pt x="415" y="3186"/>
                      <a:pt x="539" y="3105"/>
                      <a:pt x="516" y="2914"/>
                    </a:cubicBezTo>
                    <a:cubicBezTo>
                      <a:pt x="541" y="2907"/>
                      <a:pt x="559" y="2904"/>
                      <a:pt x="571" y="2904"/>
                    </a:cubicBezTo>
                    <a:cubicBezTo>
                      <a:pt x="631" y="2904"/>
                      <a:pt x="560" y="2974"/>
                      <a:pt x="619" y="2974"/>
                    </a:cubicBezTo>
                    <a:cubicBezTo>
                      <a:pt x="631" y="2974"/>
                      <a:pt x="649" y="2971"/>
                      <a:pt x="674" y="2964"/>
                    </a:cubicBezTo>
                    <a:cubicBezTo>
                      <a:pt x="678" y="2891"/>
                      <a:pt x="683" y="2816"/>
                      <a:pt x="691" y="2741"/>
                    </a:cubicBezTo>
                    <a:cubicBezTo>
                      <a:pt x="708" y="2726"/>
                      <a:pt x="719" y="2720"/>
                      <a:pt x="728" y="2720"/>
                    </a:cubicBezTo>
                    <a:cubicBezTo>
                      <a:pt x="763" y="2720"/>
                      <a:pt x="747" y="2818"/>
                      <a:pt x="785" y="2818"/>
                    </a:cubicBezTo>
                    <a:cubicBezTo>
                      <a:pt x="799" y="2818"/>
                      <a:pt x="821" y="2805"/>
                      <a:pt x="855" y="2768"/>
                    </a:cubicBezTo>
                    <a:cubicBezTo>
                      <a:pt x="813" y="2706"/>
                      <a:pt x="861" y="2513"/>
                      <a:pt x="988" y="2388"/>
                    </a:cubicBezTo>
                    <a:lnTo>
                      <a:pt x="988" y="2455"/>
                    </a:lnTo>
                    <a:cubicBezTo>
                      <a:pt x="1036" y="2320"/>
                      <a:pt x="1212" y="2220"/>
                      <a:pt x="1019" y="2129"/>
                    </a:cubicBezTo>
                    <a:lnTo>
                      <a:pt x="1019" y="2129"/>
                    </a:lnTo>
                    <a:lnTo>
                      <a:pt x="1277" y="2151"/>
                    </a:lnTo>
                    <a:lnTo>
                      <a:pt x="1158" y="2075"/>
                    </a:lnTo>
                    <a:cubicBezTo>
                      <a:pt x="1308" y="1960"/>
                      <a:pt x="1468" y="1939"/>
                      <a:pt x="1617" y="1894"/>
                    </a:cubicBezTo>
                    <a:cubicBezTo>
                      <a:pt x="1767" y="1850"/>
                      <a:pt x="1900" y="1777"/>
                      <a:pt x="2035" y="1565"/>
                    </a:cubicBezTo>
                    <a:lnTo>
                      <a:pt x="2035" y="1565"/>
                    </a:lnTo>
                    <a:cubicBezTo>
                      <a:pt x="2020" y="1570"/>
                      <a:pt x="2007" y="1572"/>
                      <a:pt x="1997" y="1572"/>
                    </a:cubicBezTo>
                    <a:cubicBezTo>
                      <a:pt x="1929" y="1572"/>
                      <a:pt x="1958" y="1474"/>
                      <a:pt x="1987" y="1424"/>
                    </a:cubicBezTo>
                    <a:lnTo>
                      <a:pt x="1987" y="1424"/>
                    </a:lnTo>
                    <a:cubicBezTo>
                      <a:pt x="1765" y="1472"/>
                      <a:pt x="1858" y="1657"/>
                      <a:pt x="1730" y="1796"/>
                    </a:cubicBezTo>
                    <a:cubicBezTo>
                      <a:pt x="1627" y="1721"/>
                      <a:pt x="1725" y="1448"/>
                      <a:pt x="1591" y="1447"/>
                    </a:cubicBezTo>
                    <a:lnTo>
                      <a:pt x="1591" y="1447"/>
                    </a:lnTo>
                    <a:cubicBezTo>
                      <a:pt x="1767" y="1394"/>
                      <a:pt x="1860" y="1267"/>
                      <a:pt x="1998" y="1267"/>
                    </a:cubicBezTo>
                    <a:cubicBezTo>
                      <a:pt x="2053" y="1267"/>
                      <a:pt x="2116" y="1287"/>
                      <a:pt x="2193" y="1339"/>
                    </a:cubicBezTo>
                    <a:cubicBezTo>
                      <a:pt x="2442" y="1164"/>
                      <a:pt x="2444" y="969"/>
                      <a:pt x="2748" y="857"/>
                    </a:cubicBezTo>
                    <a:lnTo>
                      <a:pt x="2770" y="905"/>
                    </a:lnTo>
                    <a:cubicBezTo>
                      <a:pt x="2694" y="683"/>
                      <a:pt x="3030" y="845"/>
                      <a:pt x="3109" y="533"/>
                    </a:cubicBezTo>
                    <a:lnTo>
                      <a:pt x="3109" y="533"/>
                    </a:lnTo>
                    <a:lnTo>
                      <a:pt x="2937" y="574"/>
                    </a:lnTo>
                    <a:cubicBezTo>
                      <a:pt x="2895" y="493"/>
                      <a:pt x="2964" y="446"/>
                      <a:pt x="3053" y="375"/>
                    </a:cubicBezTo>
                    <a:cubicBezTo>
                      <a:pt x="3061" y="414"/>
                      <a:pt x="3061" y="414"/>
                      <a:pt x="3115" y="433"/>
                    </a:cubicBezTo>
                    <a:cubicBezTo>
                      <a:pt x="3061" y="273"/>
                      <a:pt x="3361" y="66"/>
                      <a:pt x="3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23"/>
              <p:cNvSpPr/>
              <p:nvPr/>
            </p:nvSpPr>
            <p:spPr>
              <a:xfrm flipH="1">
                <a:off x="1935219" y="5075224"/>
                <a:ext cx="1077" cy="636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24" extrusionOk="0">
                    <a:moveTo>
                      <a:pt x="20" y="0"/>
                    </a:moveTo>
                    <a:cubicBezTo>
                      <a:pt x="5" y="39"/>
                      <a:pt x="1" y="81"/>
                      <a:pt x="20" y="124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23"/>
              <p:cNvSpPr/>
              <p:nvPr/>
            </p:nvSpPr>
            <p:spPr>
              <a:xfrm flipH="1">
                <a:off x="1635671" y="4872480"/>
                <a:ext cx="157006" cy="99959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1949" extrusionOk="0">
                    <a:moveTo>
                      <a:pt x="2819" y="1"/>
                    </a:moveTo>
                    <a:cubicBezTo>
                      <a:pt x="2730" y="1"/>
                      <a:pt x="2668" y="87"/>
                      <a:pt x="2576" y="124"/>
                    </a:cubicBezTo>
                    <a:cubicBezTo>
                      <a:pt x="2914" y="124"/>
                      <a:pt x="2626" y="327"/>
                      <a:pt x="2621" y="404"/>
                    </a:cubicBezTo>
                    <a:cubicBezTo>
                      <a:pt x="2609" y="402"/>
                      <a:pt x="2597" y="401"/>
                      <a:pt x="2585" y="401"/>
                    </a:cubicBezTo>
                    <a:cubicBezTo>
                      <a:pt x="2489" y="401"/>
                      <a:pt x="2381" y="464"/>
                      <a:pt x="2325" y="464"/>
                    </a:cubicBezTo>
                    <a:cubicBezTo>
                      <a:pt x="2298" y="464"/>
                      <a:pt x="2282" y="448"/>
                      <a:pt x="2287" y="402"/>
                    </a:cubicBezTo>
                    <a:lnTo>
                      <a:pt x="2462" y="205"/>
                    </a:lnTo>
                    <a:lnTo>
                      <a:pt x="2462" y="205"/>
                    </a:lnTo>
                    <a:cubicBezTo>
                      <a:pt x="1751" y="305"/>
                      <a:pt x="822" y="653"/>
                      <a:pt x="104" y="1061"/>
                    </a:cubicBezTo>
                    <a:cubicBezTo>
                      <a:pt x="210" y="1009"/>
                      <a:pt x="324" y="971"/>
                      <a:pt x="432" y="924"/>
                    </a:cubicBezTo>
                    <a:lnTo>
                      <a:pt x="432" y="924"/>
                    </a:lnTo>
                    <a:cubicBezTo>
                      <a:pt x="440" y="1040"/>
                      <a:pt x="288" y="1108"/>
                      <a:pt x="193" y="1212"/>
                    </a:cubicBezTo>
                    <a:cubicBezTo>
                      <a:pt x="282" y="1264"/>
                      <a:pt x="372" y="1322"/>
                      <a:pt x="459" y="1377"/>
                    </a:cubicBezTo>
                    <a:cubicBezTo>
                      <a:pt x="394" y="1390"/>
                      <a:pt x="343" y="1429"/>
                      <a:pt x="305" y="1429"/>
                    </a:cubicBezTo>
                    <a:cubicBezTo>
                      <a:pt x="286" y="1429"/>
                      <a:pt x="270" y="1419"/>
                      <a:pt x="259" y="1389"/>
                    </a:cubicBezTo>
                    <a:lnTo>
                      <a:pt x="259" y="1389"/>
                    </a:lnTo>
                    <a:cubicBezTo>
                      <a:pt x="199" y="1543"/>
                      <a:pt x="278" y="1578"/>
                      <a:pt x="380" y="1626"/>
                    </a:cubicBezTo>
                    <a:cubicBezTo>
                      <a:pt x="178" y="1782"/>
                      <a:pt x="91" y="1709"/>
                      <a:pt x="0" y="1948"/>
                    </a:cubicBezTo>
                    <a:cubicBezTo>
                      <a:pt x="3" y="1948"/>
                      <a:pt x="6" y="1948"/>
                      <a:pt x="9" y="1948"/>
                    </a:cubicBezTo>
                    <a:cubicBezTo>
                      <a:pt x="235" y="1948"/>
                      <a:pt x="290" y="1870"/>
                      <a:pt x="355" y="1786"/>
                    </a:cubicBezTo>
                    <a:cubicBezTo>
                      <a:pt x="417" y="1698"/>
                      <a:pt x="490" y="1607"/>
                      <a:pt x="748" y="1599"/>
                    </a:cubicBezTo>
                    <a:lnTo>
                      <a:pt x="727" y="1223"/>
                    </a:lnTo>
                    <a:cubicBezTo>
                      <a:pt x="748" y="1219"/>
                      <a:pt x="764" y="1217"/>
                      <a:pt x="777" y="1217"/>
                    </a:cubicBezTo>
                    <a:cubicBezTo>
                      <a:pt x="889" y="1217"/>
                      <a:pt x="759" y="1368"/>
                      <a:pt x="923" y="1368"/>
                    </a:cubicBezTo>
                    <a:cubicBezTo>
                      <a:pt x="926" y="1368"/>
                      <a:pt x="929" y="1368"/>
                      <a:pt x="932" y="1368"/>
                    </a:cubicBezTo>
                    <a:cubicBezTo>
                      <a:pt x="1074" y="1183"/>
                      <a:pt x="629" y="1242"/>
                      <a:pt x="743" y="1007"/>
                    </a:cubicBezTo>
                    <a:lnTo>
                      <a:pt x="743" y="1007"/>
                    </a:lnTo>
                    <a:cubicBezTo>
                      <a:pt x="755" y="1011"/>
                      <a:pt x="767" y="1012"/>
                      <a:pt x="778" y="1012"/>
                    </a:cubicBezTo>
                    <a:cubicBezTo>
                      <a:pt x="912" y="1012"/>
                      <a:pt x="1023" y="814"/>
                      <a:pt x="1095" y="786"/>
                    </a:cubicBezTo>
                    <a:lnTo>
                      <a:pt x="1095" y="786"/>
                    </a:lnTo>
                    <a:cubicBezTo>
                      <a:pt x="1045" y="909"/>
                      <a:pt x="1173" y="1094"/>
                      <a:pt x="1223" y="1125"/>
                    </a:cubicBezTo>
                    <a:cubicBezTo>
                      <a:pt x="1273" y="1040"/>
                      <a:pt x="1473" y="1084"/>
                      <a:pt x="1597" y="1046"/>
                    </a:cubicBezTo>
                    <a:cubicBezTo>
                      <a:pt x="1250" y="1027"/>
                      <a:pt x="1822" y="876"/>
                      <a:pt x="1500" y="834"/>
                    </a:cubicBezTo>
                    <a:cubicBezTo>
                      <a:pt x="1479" y="717"/>
                      <a:pt x="1674" y="565"/>
                      <a:pt x="1824" y="565"/>
                    </a:cubicBezTo>
                    <a:cubicBezTo>
                      <a:pt x="1848" y="565"/>
                      <a:pt x="1871" y="569"/>
                      <a:pt x="1892" y="577"/>
                    </a:cubicBezTo>
                    <a:cubicBezTo>
                      <a:pt x="1911" y="668"/>
                      <a:pt x="1809" y="680"/>
                      <a:pt x="1732" y="707"/>
                    </a:cubicBezTo>
                    <a:cubicBezTo>
                      <a:pt x="1724" y="895"/>
                      <a:pt x="1957" y="737"/>
                      <a:pt x="2050" y="880"/>
                    </a:cubicBezTo>
                    <a:cubicBezTo>
                      <a:pt x="2104" y="799"/>
                      <a:pt x="2204" y="720"/>
                      <a:pt x="2320" y="645"/>
                    </a:cubicBezTo>
                    <a:cubicBezTo>
                      <a:pt x="2437" y="577"/>
                      <a:pt x="2567" y="504"/>
                      <a:pt x="2678" y="440"/>
                    </a:cubicBezTo>
                    <a:cubicBezTo>
                      <a:pt x="2904" y="305"/>
                      <a:pt x="3060" y="172"/>
                      <a:pt x="2877" y="12"/>
                    </a:cubicBezTo>
                    <a:cubicBezTo>
                      <a:pt x="2856" y="4"/>
                      <a:pt x="2837" y="1"/>
                      <a:pt x="28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23"/>
              <p:cNvSpPr/>
              <p:nvPr/>
            </p:nvSpPr>
            <p:spPr>
              <a:xfrm flipH="1">
                <a:off x="1793703" y="4953772"/>
                <a:ext cx="5693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65" extrusionOk="0">
                    <a:moveTo>
                      <a:pt x="110" y="1"/>
                    </a:moveTo>
                    <a:lnTo>
                      <a:pt x="0" y="130"/>
                    </a:lnTo>
                    <a:lnTo>
                      <a:pt x="79" y="165"/>
                    </a:lnTo>
                    <a:lnTo>
                      <a:pt x="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23"/>
              <p:cNvSpPr/>
              <p:nvPr/>
            </p:nvSpPr>
            <p:spPr>
              <a:xfrm flipH="1">
                <a:off x="1790369" y="4932026"/>
                <a:ext cx="11797" cy="774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51" extrusionOk="0">
                    <a:moveTo>
                      <a:pt x="16" y="1"/>
                    </a:moveTo>
                    <a:cubicBezTo>
                      <a:pt x="46" y="53"/>
                      <a:pt x="0" y="103"/>
                      <a:pt x="31" y="151"/>
                    </a:cubicBezTo>
                    <a:cubicBezTo>
                      <a:pt x="230" y="93"/>
                      <a:pt x="174" y="33"/>
                      <a:pt x="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23"/>
              <p:cNvSpPr/>
              <p:nvPr/>
            </p:nvSpPr>
            <p:spPr>
              <a:xfrm flipH="1">
                <a:off x="1662599" y="4908177"/>
                <a:ext cx="12002" cy="6103"/>
              </a:xfrm>
              <a:custGeom>
                <a:avLst/>
                <a:gdLst/>
                <a:ahLst/>
                <a:cxnLst/>
                <a:rect l="l" t="t" r="r" b="b"/>
                <a:pathLst>
                  <a:path w="234" h="119" extrusionOk="0">
                    <a:moveTo>
                      <a:pt x="60" y="1"/>
                    </a:moveTo>
                    <a:cubicBezTo>
                      <a:pt x="79" y="55"/>
                      <a:pt x="25" y="97"/>
                      <a:pt x="0" y="118"/>
                    </a:cubicBezTo>
                    <a:cubicBezTo>
                      <a:pt x="76" y="78"/>
                      <a:pt x="157" y="47"/>
                      <a:pt x="234" y="11"/>
                    </a:cubicBez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23"/>
              <p:cNvSpPr/>
              <p:nvPr/>
            </p:nvSpPr>
            <p:spPr>
              <a:xfrm flipH="1">
                <a:off x="1589917" y="4860940"/>
                <a:ext cx="56422" cy="33080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645" extrusionOk="0">
                    <a:moveTo>
                      <a:pt x="1092" y="0"/>
                    </a:moveTo>
                    <a:lnTo>
                      <a:pt x="1092" y="0"/>
                    </a:lnTo>
                    <a:cubicBezTo>
                      <a:pt x="780" y="63"/>
                      <a:pt x="641" y="190"/>
                      <a:pt x="331" y="190"/>
                    </a:cubicBezTo>
                    <a:cubicBezTo>
                      <a:pt x="281" y="190"/>
                      <a:pt x="226" y="187"/>
                      <a:pt x="165" y="180"/>
                    </a:cubicBezTo>
                    <a:lnTo>
                      <a:pt x="165" y="180"/>
                    </a:lnTo>
                    <a:cubicBezTo>
                      <a:pt x="1" y="386"/>
                      <a:pt x="325" y="476"/>
                      <a:pt x="273" y="644"/>
                    </a:cubicBezTo>
                    <a:cubicBezTo>
                      <a:pt x="477" y="642"/>
                      <a:pt x="394" y="363"/>
                      <a:pt x="593" y="268"/>
                    </a:cubicBezTo>
                    <a:cubicBezTo>
                      <a:pt x="616" y="298"/>
                      <a:pt x="644" y="310"/>
                      <a:pt x="676" y="310"/>
                    </a:cubicBezTo>
                    <a:cubicBezTo>
                      <a:pt x="715" y="310"/>
                      <a:pt x="758" y="293"/>
                      <a:pt x="807" y="272"/>
                    </a:cubicBezTo>
                    <a:cubicBezTo>
                      <a:pt x="894" y="236"/>
                      <a:pt x="992" y="187"/>
                      <a:pt x="1094" y="187"/>
                    </a:cubicBezTo>
                    <a:cubicBezTo>
                      <a:pt x="1096" y="187"/>
                      <a:pt x="1098" y="187"/>
                      <a:pt x="1100" y="187"/>
                    </a:cubicBezTo>
                    <a:cubicBezTo>
                      <a:pt x="1065" y="129"/>
                      <a:pt x="1054" y="62"/>
                      <a:pt x="10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23"/>
              <p:cNvSpPr/>
              <p:nvPr/>
            </p:nvSpPr>
            <p:spPr>
              <a:xfrm flipH="1">
                <a:off x="1149314" y="4861504"/>
                <a:ext cx="457375" cy="67033"/>
              </a:xfrm>
              <a:custGeom>
                <a:avLst/>
                <a:gdLst/>
                <a:ahLst/>
                <a:cxnLst/>
                <a:rect l="l" t="t" r="r" b="b"/>
                <a:pathLst>
                  <a:path w="8917" h="1307" extrusionOk="0">
                    <a:moveTo>
                      <a:pt x="2151" y="1"/>
                    </a:moveTo>
                    <a:lnTo>
                      <a:pt x="2236" y="172"/>
                    </a:lnTo>
                    <a:cubicBezTo>
                      <a:pt x="2201" y="167"/>
                      <a:pt x="2167" y="164"/>
                      <a:pt x="2134" y="164"/>
                    </a:cubicBezTo>
                    <a:cubicBezTo>
                      <a:pt x="1940" y="164"/>
                      <a:pt x="1773" y="252"/>
                      <a:pt x="1615" y="315"/>
                    </a:cubicBezTo>
                    <a:cubicBezTo>
                      <a:pt x="1520" y="350"/>
                      <a:pt x="1429" y="381"/>
                      <a:pt x="1331" y="381"/>
                    </a:cubicBezTo>
                    <a:cubicBezTo>
                      <a:pt x="1236" y="381"/>
                      <a:pt x="1135" y="351"/>
                      <a:pt x="1021" y="267"/>
                    </a:cubicBezTo>
                    <a:lnTo>
                      <a:pt x="894" y="431"/>
                    </a:lnTo>
                    <a:cubicBezTo>
                      <a:pt x="963" y="338"/>
                      <a:pt x="782" y="176"/>
                      <a:pt x="894" y="47"/>
                    </a:cubicBezTo>
                    <a:lnTo>
                      <a:pt x="894" y="47"/>
                    </a:lnTo>
                    <a:cubicBezTo>
                      <a:pt x="768" y="115"/>
                      <a:pt x="622" y="72"/>
                      <a:pt x="495" y="144"/>
                    </a:cubicBezTo>
                    <a:lnTo>
                      <a:pt x="743" y="194"/>
                    </a:lnTo>
                    <a:cubicBezTo>
                      <a:pt x="680" y="267"/>
                      <a:pt x="607" y="297"/>
                      <a:pt x="539" y="297"/>
                    </a:cubicBezTo>
                    <a:cubicBezTo>
                      <a:pt x="451" y="297"/>
                      <a:pt x="370" y="247"/>
                      <a:pt x="327" y="178"/>
                    </a:cubicBezTo>
                    <a:lnTo>
                      <a:pt x="327" y="178"/>
                    </a:lnTo>
                    <a:cubicBezTo>
                      <a:pt x="1" y="404"/>
                      <a:pt x="585" y="448"/>
                      <a:pt x="678" y="583"/>
                    </a:cubicBezTo>
                    <a:cubicBezTo>
                      <a:pt x="781" y="493"/>
                      <a:pt x="866" y="461"/>
                      <a:pt x="940" y="461"/>
                    </a:cubicBezTo>
                    <a:cubicBezTo>
                      <a:pt x="1027" y="461"/>
                      <a:pt x="1099" y="505"/>
                      <a:pt x="1169" y="552"/>
                    </a:cubicBezTo>
                    <a:cubicBezTo>
                      <a:pt x="1269" y="622"/>
                      <a:pt x="1364" y="701"/>
                      <a:pt x="1505" y="701"/>
                    </a:cubicBezTo>
                    <a:cubicBezTo>
                      <a:pt x="1550" y="701"/>
                      <a:pt x="1599" y="693"/>
                      <a:pt x="1655" y="674"/>
                    </a:cubicBezTo>
                    <a:cubicBezTo>
                      <a:pt x="1937" y="556"/>
                      <a:pt x="1613" y="512"/>
                      <a:pt x="1624" y="417"/>
                    </a:cubicBezTo>
                    <a:cubicBezTo>
                      <a:pt x="1753" y="413"/>
                      <a:pt x="1879" y="335"/>
                      <a:pt x="1992" y="335"/>
                    </a:cubicBezTo>
                    <a:cubicBezTo>
                      <a:pt x="2021" y="335"/>
                      <a:pt x="2050" y="341"/>
                      <a:pt x="2077" y="354"/>
                    </a:cubicBezTo>
                    <a:cubicBezTo>
                      <a:pt x="2066" y="431"/>
                      <a:pt x="1999" y="471"/>
                      <a:pt x="1921" y="471"/>
                    </a:cubicBezTo>
                    <a:cubicBezTo>
                      <a:pt x="1904" y="471"/>
                      <a:pt x="1887" y="469"/>
                      <a:pt x="1869" y="465"/>
                    </a:cubicBezTo>
                    <a:lnTo>
                      <a:pt x="1869" y="465"/>
                    </a:lnTo>
                    <a:cubicBezTo>
                      <a:pt x="1892" y="533"/>
                      <a:pt x="1919" y="552"/>
                      <a:pt x="1951" y="552"/>
                    </a:cubicBezTo>
                    <a:cubicBezTo>
                      <a:pt x="1994" y="552"/>
                      <a:pt x="2047" y="516"/>
                      <a:pt x="2113" y="516"/>
                    </a:cubicBezTo>
                    <a:cubicBezTo>
                      <a:pt x="2148" y="516"/>
                      <a:pt x="2186" y="526"/>
                      <a:pt x="2228" y="556"/>
                    </a:cubicBezTo>
                    <a:cubicBezTo>
                      <a:pt x="2210" y="535"/>
                      <a:pt x="2145" y="504"/>
                      <a:pt x="2193" y="454"/>
                    </a:cubicBezTo>
                    <a:lnTo>
                      <a:pt x="2193" y="454"/>
                    </a:lnTo>
                    <a:cubicBezTo>
                      <a:pt x="2234" y="458"/>
                      <a:pt x="2270" y="460"/>
                      <a:pt x="2301" y="460"/>
                    </a:cubicBezTo>
                    <a:cubicBezTo>
                      <a:pt x="2526" y="460"/>
                      <a:pt x="2519" y="363"/>
                      <a:pt x="2724" y="363"/>
                    </a:cubicBezTo>
                    <a:cubicBezTo>
                      <a:pt x="2790" y="363"/>
                      <a:pt x="2879" y="373"/>
                      <a:pt x="3005" y="400"/>
                    </a:cubicBezTo>
                    <a:cubicBezTo>
                      <a:pt x="3088" y="344"/>
                      <a:pt x="3169" y="350"/>
                      <a:pt x="3157" y="209"/>
                    </a:cubicBezTo>
                    <a:lnTo>
                      <a:pt x="3157" y="209"/>
                    </a:lnTo>
                    <a:cubicBezTo>
                      <a:pt x="3477" y="400"/>
                      <a:pt x="3315" y="388"/>
                      <a:pt x="3693" y="562"/>
                    </a:cubicBezTo>
                    <a:cubicBezTo>
                      <a:pt x="3682" y="479"/>
                      <a:pt x="3566" y="286"/>
                      <a:pt x="3576" y="111"/>
                    </a:cubicBezTo>
                    <a:lnTo>
                      <a:pt x="3576" y="111"/>
                    </a:lnTo>
                    <a:cubicBezTo>
                      <a:pt x="3799" y="228"/>
                      <a:pt x="3935" y="249"/>
                      <a:pt x="4041" y="249"/>
                    </a:cubicBezTo>
                    <a:cubicBezTo>
                      <a:pt x="4102" y="249"/>
                      <a:pt x="4152" y="242"/>
                      <a:pt x="4204" y="242"/>
                    </a:cubicBezTo>
                    <a:cubicBezTo>
                      <a:pt x="4282" y="242"/>
                      <a:pt x="4363" y="258"/>
                      <a:pt x="4482" y="334"/>
                    </a:cubicBezTo>
                    <a:cubicBezTo>
                      <a:pt x="4453" y="337"/>
                      <a:pt x="4418" y="358"/>
                      <a:pt x="4367" y="358"/>
                    </a:cubicBezTo>
                    <a:cubicBezTo>
                      <a:pt x="4347" y="358"/>
                      <a:pt x="4324" y="355"/>
                      <a:pt x="4299" y="346"/>
                    </a:cubicBezTo>
                    <a:lnTo>
                      <a:pt x="4299" y="346"/>
                    </a:lnTo>
                    <a:cubicBezTo>
                      <a:pt x="4306" y="430"/>
                      <a:pt x="4343" y="455"/>
                      <a:pt x="4396" y="455"/>
                    </a:cubicBezTo>
                    <a:cubicBezTo>
                      <a:pt x="4478" y="455"/>
                      <a:pt x="4597" y="395"/>
                      <a:pt x="4706" y="395"/>
                    </a:cubicBezTo>
                    <a:cubicBezTo>
                      <a:pt x="4733" y="395"/>
                      <a:pt x="4759" y="398"/>
                      <a:pt x="4784" y="408"/>
                    </a:cubicBezTo>
                    <a:lnTo>
                      <a:pt x="4742" y="612"/>
                    </a:lnTo>
                    <a:cubicBezTo>
                      <a:pt x="4833" y="606"/>
                      <a:pt x="4958" y="577"/>
                      <a:pt x="5089" y="575"/>
                    </a:cubicBezTo>
                    <a:cubicBezTo>
                      <a:pt x="5216" y="577"/>
                      <a:pt x="5349" y="602"/>
                      <a:pt x="5450" y="697"/>
                    </a:cubicBezTo>
                    <a:lnTo>
                      <a:pt x="5382" y="791"/>
                    </a:lnTo>
                    <a:cubicBezTo>
                      <a:pt x="5476" y="774"/>
                      <a:pt x="5571" y="766"/>
                      <a:pt x="5667" y="766"/>
                    </a:cubicBezTo>
                    <a:cubicBezTo>
                      <a:pt x="5813" y="766"/>
                      <a:pt x="5960" y="783"/>
                      <a:pt x="6103" y="807"/>
                    </a:cubicBezTo>
                    <a:cubicBezTo>
                      <a:pt x="6340" y="840"/>
                      <a:pt x="6566" y="888"/>
                      <a:pt x="6763" y="897"/>
                    </a:cubicBezTo>
                    <a:lnTo>
                      <a:pt x="6938" y="1071"/>
                    </a:lnTo>
                    <a:cubicBezTo>
                      <a:pt x="7497" y="1038"/>
                      <a:pt x="6435" y="878"/>
                      <a:pt x="6886" y="662"/>
                    </a:cubicBezTo>
                    <a:lnTo>
                      <a:pt x="6886" y="662"/>
                    </a:lnTo>
                    <a:cubicBezTo>
                      <a:pt x="6876" y="792"/>
                      <a:pt x="6906" y="829"/>
                      <a:pt x="6960" y="829"/>
                    </a:cubicBezTo>
                    <a:cubicBezTo>
                      <a:pt x="7032" y="829"/>
                      <a:pt x="7147" y="762"/>
                      <a:pt x="7267" y="762"/>
                    </a:cubicBezTo>
                    <a:cubicBezTo>
                      <a:pt x="7329" y="762"/>
                      <a:pt x="7392" y="779"/>
                      <a:pt x="7451" y="832"/>
                    </a:cubicBezTo>
                    <a:cubicBezTo>
                      <a:pt x="7555" y="1017"/>
                      <a:pt x="7133" y="830"/>
                      <a:pt x="7246" y="1040"/>
                    </a:cubicBezTo>
                    <a:cubicBezTo>
                      <a:pt x="7286" y="979"/>
                      <a:pt x="7319" y="959"/>
                      <a:pt x="7353" y="959"/>
                    </a:cubicBezTo>
                    <a:cubicBezTo>
                      <a:pt x="7410" y="959"/>
                      <a:pt x="7470" y="1016"/>
                      <a:pt x="7569" y="1016"/>
                    </a:cubicBezTo>
                    <a:cubicBezTo>
                      <a:pt x="7576" y="1016"/>
                      <a:pt x="7583" y="1016"/>
                      <a:pt x="7590" y="1015"/>
                    </a:cubicBezTo>
                    <a:lnTo>
                      <a:pt x="7590" y="1015"/>
                    </a:lnTo>
                    <a:cubicBezTo>
                      <a:pt x="7509" y="1185"/>
                      <a:pt x="7912" y="1125"/>
                      <a:pt x="7761" y="1302"/>
                    </a:cubicBezTo>
                    <a:lnTo>
                      <a:pt x="8405" y="1135"/>
                    </a:lnTo>
                    <a:cubicBezTo>
                      <a:pt x="8465" y="1260"/>
                      <a:pt x="8627" y="1295"/>
                      <a:pt x="8752" y="1306"/>
                    </a:cubicBezTo>
                    <a:cubicBezTo>
                      <a:pt x="8457" y="1210"/>
                      <a:pt x="8916" y="1067"/>
                      <a:pt x="8606" y="878"/>
                    </a:cubicBezTo>
                    <a:cubicBezTo>
                      <a:pt x="8087" y="813"/>
                      <a:pt x="7248" y="643"/>
                      <a:pt x="6639" y="412"/>
                    </a:cubicBezTo>
                    <a:cubicBezTo>
                      <a:pt x="6605" y="479"/>
                      <a:pt x="6556" y="499"/>
                      <a:pt x="6500" y="499"/>
                    </a:cubicBezTo>
                    <a:cubicBezTo>
                      <a:pt x="6413" y="499"/>
                      <a:pt x="6310" y="449"/>
                      <a:pt x="6223" y="449"/>
                    </a:cubicBezTo>
                    <a:cubicBezTo>
                      <a:pt x="6175" y="449"/>
                      <a:pt x="6131" y="464"/>
                      <a:pt x="6097" y="510"/>
                    </a:cubicBezTo>
                    <a:cubicBezTo>
                      <a:pt x="6095" y="429"/>
                      <a:pt x="6063" y="348"/>
                      <a:pt x="6061" y="265"/>
                    </a:cubicBezTo>
                    <a:cubicBezTo>
                      <a:pt x="6033" y="263"/>
                      <a:pt x="6009" y="262"/>
                      <a:pt x="5989" y="262"/>
                    </a:cubicBezTo>
                    <a:cubicBezTo>
                      <a:pt x="5707" y="262"/>
                      <a:pt x="6124" y="428"/>
                      <a:pt x="6016" y="494"/>
                    </a:cubicBezTo>
                    <a:cubicBezTo>
                      <a:pt x="5833" y="491"/>
                      <a:pt x="5716" y="315"/>
                      <a:pt x="5746" y="228"/>
                    </a:cubicBezTo>
                    <a:cubicBezTo>
                      <a:pt x="5693" y="217"/>
                      <a:pt x="5658" y="212"/>
                      <a:pt x="5635" y="212"/>
                    </a:cubicBezTo>
                    <a:cubicBezTo>
                      <a:pt x="5532" y="212"/>
                      <a:pt x="5671" y="312"/>
                      <a:pt x="5531" y="404"/>
                    </a:cubicBezTo>
                    <a:lnTo>
                      <a:pt x="5382" y="93"/>
                    </a:lnTo>
                    <a:cubicBezTo>
                      <a:pt x="5029" y="70"/>
                      <a:pt x="4637" y="68"/>
                      <a:pt x="4228" y="68"/>
                    </a:cubicBezTo>
                    <a:cubicBezTo>
                      <a:pt x="4126" y="68"/>
                      <a:pt x="4023" y="68"/>
                      <a:pt x="3920" y="68"/>
                    </a:cubicBezTo>
                    <a:cubicBezTo>
                      <a:pt x="3329" y="68"/>
                      <a:pt x="2716" y="63"/>
                      <a:pt x="21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23"/>
              <p:cNvSpPr/>
              <p:nvPr/>
            </p:nvSpPr>
            <p:spPr>
              <a:xfrm flipH="1">
                <a:off x="1147825" y="4928590"/>
                <a:ext cx="9951" cy="1692"/>
              </a:xfrm>
              <a:custGeom>
                <a:avLst/>
                <a:gdLst/>
                <a:ahLst/>
                <a:cxnLst/>
                <a:rect l="l" t="t" r="r" b="b"/>
                <a:pathLst>
                  <a:path w="194" h="3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5" y="10"/>
                      <a:pt x="79" y="21"/>
                      <a:pt x="135" y="33"/>
                    </a:cubicBezTo>
                    <a:cubicBezTo>
                      <a:pt x="193" y="6"/>
                      <a:pt x="112" y="12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23"/>
              <p:cNvSpPr/>
              <p:nvPr/>
            </p:nvSpPr>
            <p:spPr>
              <a:xfrm flipH="1">
                <a:off x="1591866" y="4889507"/>
                <a:ext cx="6668" cy="461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90" extrusionOk="0">
                    <a:moveTo>
                      <a:pt x="95" y="0"/>
                    </a:moveTo>
                    <a:lnTo>
                      <a:pt x="0" y="89"/>
                    </a:lnTo>
                    <a:lnTo>
                      <a:pt x="129" y="76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23"/>
              <p:cNvSpPr/>
              <p:nvPr/>
            </p:nvSpPr>
            <p:spPr>
              <a:xfrm flipH="1">
                <a:off x="1092583" y="4958234"/>
                <a:ext cx="1898" cy="4513"/>
              </a:xfrm>
              <a:custGeom>
                <a:avLst/>
                <a:gdLst/>
                <a:ahLst/>
                <a:cxnLst/>
                <a:rect l="l" t="t" r="r" b="b"/>
                <a:pathLst>
                  <a:path w="37" h="88" extrusionOk="0">
                    <a:moveTo>
                      <a:pt x="37" y="0"/>
                    </a:moveTo>
                    <a:cubicBezTo>
                      <a:pt x="16" y="24"/>
                      <a:pt x="0" y="51"/>
                      <a:pt x="4" y="87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23"/>
              <p:cNvSpPr/>
              <p:nvPr/>
            </p:nvSpPr>
            <p:spPr>
              <a:xfrm flipH="1">
                <a:off x="919419" y="5039835"/>
                <a:ext cx="3693" cy="200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23"/>
                      <a:pt x="45" y="35"/>
                      <a:pt x="72" y="3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23"/>
              <p:cNvSpPr/>
              <p:nvPr/>
            </p:nvSpPr>
            <p:spPr>
              <a:xfrm flipH="1">
                <a:off x="491127" y="4926692"/>
                <a:ext cx="652133" cy="397324"/>
              </a:xfrm>
              <a:custGeom>
                <a:avLst/>
                <a:gdLst/>
                <a:ahLst/>
                <a:cxnLst/>
                <a:rect l="l" t="t" r="r" b="b"/>
                <a:pathLst>
                  <a:path w="12714" h="7747" extrusionOk="0">
                    <a:moveTo>
                      <a:pt x="3410" y="1177"/>
                    </a:moveTo>
                    <a:cubicBezTo>
                      <a:pt x="3408" y="1177"/>
                      <a:pt x="3405" y="1177"/>
                      <a:pt x="3403" y="1177"/>
                    </a:cubicBezTo>
                    <a:lnTo>
                      <a:pt x="3403" y="1177"/>
                    </a:lnTo>
                    <a:cubicBezTo>
                      <a:pt x="3414" y="1178"/>
                      <a:pt x="3426" y="1178"/>
                      <a:pt x="3437" y="1178"/>
                    </a:cubicBezTo>
                    <a:cubicBezTo>
                      <a:pt x="3438" y="1178"/>
                      <a:pt x="3440" y="1178"/>
                      <a:pt x="3442" y="1178"/>
                    </a:cubicBezTo>
                    <a:cubicBezTo>
                      <a:pt x="3431" y="1178"/>
                      <a:pt x="3420" y="1177"/>
                      <a:pt x="3410" y="1177"/>
                    </a:cubicBezTo>
                    <a:close/>
                    <a:moveTo>
                      <a:pt x="9876" y="4464"/>
                    </a:moveTo>
                    <a:cubicBezTo>
                      <a:pt x="9869" y="4469"/>
                      <a:pt x="9863" y="4474"/>
                      <a:pt x="9858" y="4479"/>
                    </a:cubicBezTo>
                    <a:lnTo>
                      <a:pt x="9858" y="4479"/>
                    </a:lnTo>
                    <a:cubicBezTo>
                      <a:pt x="9864" y="4475"/>
                      <a:pt x="9870" y="4469"/>
                      <a:pt x="9876" y="4464"/>
                    </a:cubicBezTo>
                    <a:close/>
                    <a:moveTo>
                      <a:pt x="229" y="0"/>
                    </a:moveTo>
                    <a:cubicBezTo>
                      <a:pt x="179" y="0"/>
                      <a:pt x="129" y="3"/>
                      <a:pt x="80" y="10"/>
                    </a:cubicBezTo>
                    <a:cubicBezTo>
                      <a:pt x="1" y="95"/>
                      <a:pt x="197" y="419"/>
                      <a:pt x="186" y="504"/>
                    </a:cubicBezTo>
                    <a:cubicBezTo>
                      <a:pt x="225" y="507"/>
                      <a:pt x="264" y="508"/>
                      <a:pt x="301" y="508"/>
                    </a:cubicBezTo>
                    <a:cubicBezTo>
                      <a:pt x="578" y="508"/>
                      <a:pt x="794" y="428"/>
                      <a:pt x="1024" y="428"/>
                    </a:cubicBezTo>
                    <a:cubicBezTo>
                      <a:pt x="1035" y="428"/>
                      <a:pt x="1046" y="428"/>
                      <a:pt x="1057" y="428"/>
                    </a:cubicBezTo>
                    <a:lnTo>
                      <a:pt x="988" y="615"/>
                    </a:lnTo>
                    <a:cubicBezTo>
                      <a:pt x="1090" y="507"/>
                      <a:pt x="1414" y="544"/>
                      <a:pt x="1287" y="382"/>
                    </a:cubicBezTo>
                    <a:cubicBezTo>
                      <a:pt x="1296" y="381"/>
                      <a:pt x="1304" y="381"/>
                      <a:pt x="1312" y="381"/>
                    </a:cubicBezTo>
                    <a:cubicBezTo>
                      <a:pt x="1505" y="381"/>
                      <a:pt x="1395" y="587"/>
                      <a:pt x="1621" y="587"/>
                    </a:cubicBezTo>
                    <a:cubicBezTo>
                      <a:pt x="1629" y="587"/>
                      <a:pt x="1637" y="587"/>
                      <a:pt x="1645" y="587"/>
                    </a:cubicBezTo>
                    <a:lnTo>
                      <a:pt x="1645" y="587"/>
                    </a:lnTo>
                    <a:cubicBezTo>
                      <a:pt x="1555" y="774"/>
                      <a:pt x="1410" y="743"/>
                      <a:pt x="1346" y="905"/>
                    </a:cubicBezTo>
                    <a:lnTo>
                      <a:pt x="1580" y="887"/>
                    </a:lnTo>
                    <a:lnTo>
                      <a:pt x="1580" y="887"/>
                    </a:lnTo>
                    <a:cubicBezTo>
                      <a:pt x="1489" y="935"/>
                      <a:pt x="1672" y="1001"/>
                      <a:pt x="1584" y="1053"/>
                    </a:cubicBezTo>
                    <a:cubicBezTo>
                      <a:pt x="1630" y="1044"/>
                      <a:pt x="1673" y="1040"/>
                      <a:pt x="1711" y="1040"/>
                    </a:cubicBezTo>
                    <a:cubicBezTo>
                      <a:pt x="2046" y="1040"/>
                      <a:pt x="2098" y="1354"/>
                      <a:pt x="2469" y="1404"/>
                    </a:cubicBezTo>
                    <a:lnTo>
                      <a:pt x="2276" y="1281"/>
                    </a:lnTo>
                    <a:cubicBezTo>
                      <a:pt x="2296" y="1233"/>
                      <a:pt x="2330" y="1219"/>
                      <a:pt x="2371" y="1219"/>
                    </a:cubicBezTo>
                    <a:cubicBezTo>
                      <a:pt x="2421" y="1219"/>
                      <a:pt x="2482" y="1240"/>
                      <a:pt x="2538" y="1244"/>
                    </a:cubicBezTo>
                    <a:cubicBezTo>
                      <a:pt x="2578" y="1439"/>
                      <a:pt x="2646" y="1441"/>
                      <a:pt x="2810" y="1593"/>
                    </a:cubicBezTo>
                    <a:cubicBezTo>
                      <a:pt x="2959" y="1586"/>
                      <a:pt x="3095" y="1498"/>
                      <a:pt x="3247" y="1498"/>
                    </a:cubicBezTo>
                    <a:cubicBezTo>
                      <a:pt x="3298" y="1498"/>
                      <a:pt x="3350" y="1508"/>
                      <a:pt x="3406" y="1533"/>
                    </a:cubicBezTo>
                    <a:cubicBezTo>
                      <a:pt x="3271" y="1712"/>
                      <a:pt x="3726" y="1813"/>
                      <a:pt x="3689" y="2004"/>
                    </a:cubicBezTo>
                    <a:cubicBezTo>
                      <a:pt x="3722" y="1962"/>
                      <a:pt x="3764" y="1946"/>
                      <a:pt x="3811" y="1946"/>
                    </a:cubicBezTo>
                    <a:cubicBezTo>
                      <a:pt x="3935" y="1946"/>
                      <a:pt x="4092" y="2053"/>
                      <a:pt x="4181" y="2053"/>
                    </a:cubicBezTo>
                    <a:cubicBezTo>
                      <a:pt x="4202" y="2053"/>
                      <a:pt x="4219" y="2047"/>
                      <a:pt x="4231" y="2033"/>
                    </a:cubicBezTo>
                    <a:cubicBezTo>
                      <a:pt x="4368" y="2050"/>
                      <a:pt x="4520" y="2148"/>
                      <a:pt x="4468" y="2254"/>
                    </a:cubicBezTo>
                    <a:cubicBezTo>
                      <a:pt x="4447" y="2252"/>
                      <a:pt x="4404" y="2254"/>
                      <a:pt x="4362" y="2247"/>
                    </a:cubicBezTo>
                    <a:lnTo>
                      <a:pt x="4362" y="2247"/>
                    </a:lnTo>
                    <a:lnTo>
                      <a:pt x="4478" y="2310"/>
                    </a:lnTo>
                    <a:cubicBezTo>
                      <a:pt x="4456" y="2326"/>
                      <a:pt x="4451" y="2343"/>
                      <a:pt x="4439" y="2343"/>
                    </a:cubicBezTo>
                    <a:cubicBezTo>
                      <a:pt x="4438" y="2343"/>
                      <a:pt x="4437" y="2343"/>
                      <a:pt x="4435" y="2343"/>
                    </a:cubicBezTo>
                    <a:lnTo>
                      <a:pt x="4435" y="2343"/>
                    </a:lnTo>
                    <a:cubicBezTo>
                      <a:pt x="4454" y="2353"/>
                      <a:pt x="4471" y="2357"/>
                      <a:pt x="4488" y="2357"/>
                    </a:cubicBezTo>
                    <a:cubicBezTo>
                      <a:pt x="4527" y="2357"/>
                      <a:pt x="4562" y="2337"/>
                      <a:pt x="4596" y="2337"/>
                    </a:cubicBezTo>
                    <a:cubicBezTo>
                      <a:pt x="4628" y="2337"/>
                      <a:pt x="4659" y="2354"/>
                      <a:pt x="4694" y="2418"/>
                    </a:cubicBezTo>
                    <a:cubicBezTo>
                      <a:pt x="4684" y="2439"/>
                      <a:pt x="4666" y="2446"/>
                      <a:pt x="4644" y="2446"/>
                    </a:cubicBezTo>
                    <a:cubicBezTo>
                      <a:pt x="4612" y="2446"/>
                      <a:pt x="4569" y="2430"/>
                      <a:pt x="4528" y="2426"/>
                    </a:cubicBezTo>
                    <a:lnTo>
                      <a:pt x="4528" y="2426"/>
                    </a:lnTo>
                    <a:cubicBezTo>
                      <a:pt x="4625" y="2490"/>
                      <a:pt x="4738" y="2497"/>
                      <a:pt x="4849" y="2497"/>
                    </a:cubicBezTo>
                    <a:cubicBezTo>
                      <a:pt x="4882" y="2497"/>
                      <a:pt x="4914" y="2496"/>
                      <a:pt x="4946" y="2496"/>
                    </a:cubicBezTo>
                    <a:cubicBezTo>
                      <a:pt x="5093" y="2496"/>
                      <a:pt x="5226" y="2510"/>
                      <a:pt x="5299" y="2661"/>
                    </a:cubicBezTo>
                    <a:cubicBezTo>
                      <a:pt x="5319" y="2645"/>
                      <a:pt x="5352" y="2640"/>
                      <a:pt x="5391" y="2640"/>
                    </a:cubicBezTo>
                    <a:cubicBezTo>
                      <a:pt x="5435" y="2640"/>
                      <a:pt x="5487" y="2646"/>
                      <a:pt x="5538" y="2646"/>
                    </a:cubicBezTo>
                    <a:cubicBezTo>
                      <a:pt x="5636" y="2646"/>
                      <a:pt x="5728" y="2625"/>
                      <a:pt x="5744" y="2499"/>
                    </a:cubicBezTo>
                    <a:lnTo>
                      <a:pt x="5744" y="2499"/>
                    </a:lnTo>
                    <a:cubicBezTo>
                      <a:pt x="5794" y="2617"/>
                      <a:pt x="5681" y="2767"/>
                      <a:pt x="5927" y="2858"/>
                    </a:cubicBezTo>
                    <a:cubicBezTo>
                      <a:pt x="5961" y="2841"/>
                      <a:pt x="5989" y="2835"/>
                      <a:pt x="6014" y="2835"/>
                    </a:cubicBezTo>
                    <a:cubicBezTo>
                      <a:pt x="6149" y="2835"/>
                      <a:pt x="6187" y="3034"/>
                      <a:pt x="6362" y="3034"/>
                    </a:cubicBezTo>
                    <a:cubicBezTo>
                      <a:pt x="6370" y="3034"/>
                      <a:pt x="6378" y="3034"/>
                      <a:pt x="6386" y="3033"/>
                    </a:cubicBezTo>
                    <a:lnTo>
                      <a:pt x="6386" y="3033"/>
                    </a:lnTo>
                    <a:cubicBezTo>
                      <a:pt x="6059" y="3097"/>
                      <a:pt x="6359" y="3085"/>
                      <a:pt x="6066" y="3155"/>
                    </a:cubicBezTo>
                    <a:cubicBezTo>
                      <a:pt x="6188" y="3311"/>
                      <a:pt x="6541" y="3193"/>
                      <a:pt x="6797" y="3371"/>
                    </a:cubicBezTo>
                    <a:cubicBezTo>
                      <a:pt x="6805" y="3428"/>
                      <a:pt x="6776" y="3480"/>
                      <a:pt x="6784" y="3536"/>
                    </a:cubicBezTo>
                    <a:cubicBezTo>
                      <a:pt x="6845" y="3532"/>
                      <a:pt x="6920" y="3512"/>
                      <a:pt x="6984" y="3512"/>
                    </a:cubicBezTo>
                    <a:cubicBezTo>
                      <a:pt x="7058" y="3512"/>
                      <a:pt x="7117" y="3538"/>
                      <a:pt x="7129" y="3644"/>
                    </a:cubicBezTo>
                    <a:lnTo>
                      <a:pt x="7181" y="3513"/>
                    </a:lnTo>
                    <a:cubicBezTo>
                      <a:pt x="7333" y="3677"/>
                      <a:pt x="7611" y="3777"/>
                      <a:pt x="7732" y="4022"/>
                    </a:cubicBezTo>
                    <a:lnTo>
                      <a:pt x="8087" y="3920"/>
                    </a:lnTo>
                    <a:cubicBezTo>
                      <a:pt x="8217" y="4247"/>
                      <a:pt x="8560" y="4333"/>
                      <a:pt x="8878" y="4333"/>
                    </a:cubicBezTo>
                    <a:cubicBezTo>
                      <a:pt x="8968" y="4333"/>
                      <a:pt x="9057" y="4326"/>
                      <a:pt x="9138" y="4315"/>
                    </a:cubicBezTo>
                    <a:cubicBezTo>
                      <a:pt x="9242" y="4396"/>
                      <a:pt x="9375" y="4549"/>
                      <a:pt x="9342" y="4597"/>
                    </a:cubicBezTo>
                    <a:cubicBezTo>
                      <a:pt x="9315" y="4597"/>
                      <a:pt x="9271" y="4600"/>
                      <a:pt x="9222" y="4600"/>
                    </a:cubicBezTo>
                    <a:cubicBezTo>
                      <a:pt x="9206" y="4600"/>
                      <a:pt x="9189" y="4600"/>
                      <a:pt x="9172" y="4599"/>
                    </a:cubicBezTo>
                    <a:lnTo>
                      <a:pt x="9172" y="4599"/>
                    </a:lnTo>
                    <a:cubicBezTo>
                      <a:pt x="9299" y="4692"/>
                      <a:pt x="9388" y="4882"/>
                      <a:pt x="9532" y="4882"/>
                    </a:cubicBezTo>
                    <a:cubicBezTo>
                      <a:pt x="9564" y="4882"/>
                      <a:pt x="9599" y="4873"/>
                      <a:pt x="9637" y="4851"/>
                    </a:cubicBezTo>
                    <a:cubicBezTo>
                      <a:pt x="9832" y="4913"/>
                      <a:pt x="9660" y="5061"/>
                      <a:pt x="9753" y="5175"/>
                    </a:cubicBezTo>
                    <a:cubicBezTo>
                      <a:pt x="9757" y="5175"/>
                      <a:pt x="9761" y="5175"/>
                      <a:pt x="9765" y="5175"/>
                    </a:cubicBezTo>
                    <a:cubicBezTo>
                      <a:pt x="10006" y="5175"/>
                      <a:pt x="10193" y="5398"/>
                      <a:pt x="10352" y="5592"/>
                    </a:cubicBezTo>
                    <a:cubicBezTo>
                      <a:pt x="10475" y="5736"/>
                      <a:pt x="10583" y="5864"/>
                      <a:pt x="10717" y="5864"/>
                    </a:cubicBezTo>
                    <a:cubicBezTo>
                      <a:pt x="10761" y="5864"/>
                      <a:pt x="10809" y="5850"/>
                      <a:pt x="10861" y="5817"/>
                    </a:cubicBezTo>
                    <a:cubicBezTo>
                      <a:pt x="10749" y="5703"/>
                      <a:pt x="10593" y="5420"/>
                      <a:pt x="10341" y="5237"/>
                    </a:cubicBezTo>
                    <a:lnTo>
                      <a:pt x="10341" y="5237"/>
                    </a:lnTo>
                    <a:cubicBezTo>
                      <a:pt x="10344" y="5237"/>
                      <a:pt x="10347" y="5237"/>
                      <a:pt x="10350" y="5237"/>
                    </a:cubicBezTo>
                    <a:cubicBezTo>
                      <a:pt x="10419" y="5237"/>
                      <a:pt x="10443" y="5177"/>
                      <a:pt x="10491" y="5177"/>
                    </a:cubicBezTo>
                    <a:cubicBezTo>
                      <a:pt x="10506" y="5177"/>
                      <a:pt x="10523" y="5183"/>
                      <a:pt x="10545" y="5198"/>
                    </a:cubicBezTo>
                    <a:cubicBezTo>
                      <a:pt x="10796" y="5391"/>
                      <a:pt x="10794" y="5630"/>
                      <a:pt x="11068" y="5794"/>
                    </a:cubicBezTo>
                    <a:lnTo>
                      <a:pt x="10830" y="5983"/>
                    </a:lnTo>
                    <a:cubicBezTo>
                      <a:pt x="10904" y="6276"/>
                      <a:pt x="11137" y="6384"/>
                      <a:pt x="11355" y="6507"/>
                    </a:cubicBezTo>
                    <a:cubicBezTo>
                      <a:pt x="11569" y="6629"/>
                      <a:pt x="11764" y="6764"/>
                      <a:pt x="11715" y="7061"/>
                    </a:cubicBezTo>
                    <a:cubicBezTo>
                      <a:pt x="11901" y="7219"/>
                      <a:pt x="12128" y="7448"/>
                      <a:pt x="12348" y="7518"/>
                    </a:cubicBezTo>
                    <a:lnTo>
                      <a:pt x="12261" y="7554"/>
                    </a:lnTo>
                    <a:cubicBezTo>
                      <a:pt x="12333" y="7607"/>
                      <a:pt x="12505" y="7747"/>
                      <a:pt x="12615" y="7747"/>
                    </a:cubicBezTo>
                    <a:cubicBezTo>
                      <a:pt x="12673" y="7747"/>
                      <a:pt x="12714" y="7707"/>
                      <a:pt x="12712" y="7595"/>
                    </a:cubicBezTo>
                    <a:lnTo>
                      <a:pt x="12608" y="7581"/>
                    </a:lnTo>
                    <a:cubicBezTo>
                      <a:pt x="12327" y="7394"/>
                      <a:pt x="12614" y="7304"/>
                      <a:pt x="12523" y="7061"/>
                    </a:cubicBezTo>
                    <a:cubicBezTo>
                      <a:pt x="12317" y="6835"/>
                      <a:pt x="11939" y="6910"/>
                      <a:pt x="11847" y="6656"/>
                    </a:cubicBezTo>
                    <a:cubicBezTo>
                      <a:pt x="11771" y="6571"/>
                      <a:pt x="11852" y="6525"/>
                      <a:pt x="11928" y="6507"/>
                    </a:cubicBezTo>
                    <a:cubicBezTo>
                      <a:pt x="11781" y="6282"/>
                      <a:pt x="11513" y="6380"/>
                      <a:pt x="11370" y="6268"/>
                    </a:cubicBezTo>
                    <a:cubicBezTo>
                      <a:pt x="11607" y="6006"/>
                      <a:pt x="11434" y="5881"/>
                      <a:pt x="11210" y="5761"/>
                    </a:cubicBezTo>
                    <a:cubicBezTo>
                      <a:pt x="10985" y="5640"/>
                      <a:pt x="10711" y="5534"/>
                      <a:pt x="10709" y="5237"/>
                    </a:cubicBezTo>
                    <a:cubicBezTo>
                      <a:pt x="10489" y="5114"/>
                      <a:pt x="10269" y="4853"/>
                      <a:pt x="9938" y="4774"/>
                    </a:cubicBezTo>
                    <a:cubicBezTo>
                      <a:pt x="10163" y="4735"/>
                      <a:pt x="9747" y="4596"/>
                      <a:pt x="9858" y="4479"/>
                    </a:cubicBezTo>
                    <a:lnTo>
                      <a:pt x="9858" y="4479"/>
                    </a:lnTo>
                    <a:cubicBezTo>
                      <a:pt x="9824" y="4506"/>
                      <a:pt x="9789" y="4517"/>
                      <a:pt x="9754" y="4517"/>
                    </a:cubicBezTo>
                    <a:cubicBezTo>
                      <a:pt x="9640" y="4517"/>
                      <a:pt x="9523" y="4395"/>
                      <a:pt x="9400" y="4284"/>
                    </a:cubicBezTo>
                    <a:cubicBezTo>
                      <a:pt x="9294" y="4189"/>
                      <a:pt x="9185" y="4098"/>
                      <a:pt x="9079" y="4098"/>
                    </a:cubicBezTo>
                    <a:cubicBezTo>
                      <a:pt x="9018" y="4098"/>
                      <a:pt x="8959" y="4127"/>
                      <a:pt x="8902" y="4202"/>
                    </a:cubicBezTo>
                    <a:cubicBezTo>
                      <a:pt x="8779" y="4052"/>
                      <a:pt x="8757" y="4035"/>
                      <a:pt x="8743" y="4035"/>
                    </a:cubicBezTo>
                    <a:cubicBezTo>
                      <a:pt x="8738" y="4035"/>
                      <a:pt x="8735" y="4037"/>
                      <a:pt x="8730" y="4037"/>
                    </a:cubicBezTo>
                    <a:cubicBezTo>
                      <a:pt x="8711" y="4037"/>
                      <a:pt x="8673" y="4019"/>
                      <a:pt x="8515" y="3862"/>
                    </a:cubicBezTo>
                    <a:cubicBezTo>
                      <a:pt x="8525" y="3845"/>
                      <a:pt x="8540" y="3840"/>
                      <a:pt x="8558" y="3840"/>
                    </a:cubicBezTo>
                    <a:cubicBezTo>
                      <a:pt x="8589" y="3840"/>
                      <a:pt x="8627" y="3859"/>
                      <a:pt x="8648" y="3864"/>
                    </a:cubicBezTo>
                    <a:cubicBezTo>
                      <a:pt x="8534" y="3669"/>
                      <a:pt x="8285" y="3901"/>
                      <a:pt x="8260" y="3615"/>
                    </a:cubicBezTo>
                    <a:cubicBezTo>
                      <a:pt x="8175" y="3555"/>
                      <a:pt x="8127" y="3533"/>
                      <a:pt x="8096" y="3533"/>
                    </a:cubicBezTo>
                    <a:cubicBezTo>
                      <a:pt x="8011" y="3533"/>
                      <a:pt x="8066" y="3706"/>
                      <a:pt x="7869" y="3712"/>
                    </a:cubicBezTo>
                    <a:cubicBezTo>
                      <a:pt x="7543" y="3461"/>
                      <a:pt x="7676" y="3453"/>
                      <a:pt x="7576" y="3160"/>
                    </a:cubicBezTo>
                    <a:lnTo>
                      <a:pt x="7576" y="3160"/>
                    </a:lnTo>
                    <a:cubicBezTo>
                      <a:pt x="7530" y="3223"/>
                      <a:pt x="7483" y="3244"/>
                      <a:pt x="7433" y="3244"/>
                    </a:cubicBezTo>
                    <a:cubicBezTo>
                      <a:pt x="7330" y="3244"/>
                      <a:pt x="7213" y="3157"/>
                      <a:pt x="7068" y="3157"/>
                    </a:cubicBezTo>
                    <a:cubicBezTo>
                      <a:pt x="7058" y="3157"/>
                      <a:pt x="7048" y="3158"/>
                      <a:pt x="7038" y="3159"/>
                    </a:cubicBezTo>
                    <a:cubicBezTo>
                      <a:pt x="7076" y="3191"/>
                      <a:pt x="7296" y="3363"/>
                      <a:pt x="7101" y="3363"/>
                    </a:cubicBezTo>
                    <a:cubicBezTo>
                      <a:pt x="7100" y="3363"/>
                      <a:pt x="7099" y="3363"/>
                      <a:pt x="7098" y="3363"/>
                    </a:cubicBezTo>
                    <a:cubicBezTo>
                      <a:pt x="6924" y="3251"/>
                      <a:pt x="6824" y="3230"/>
                      <a:pt x="6732" y="3230"/>
                    </a:cubicBezTo>
                    <a:cubicBezTo>
                      <a:pt x="6678" y="3230"/>
                      <a:pt x="6626" y="3238"/>
                      <a:pt x="6563" y="3238"/>
                    </a:cubicBezTo>
                    <a:cubicBezTo>
                      <a:pt x="6489" y="3238"/>
                      <a:pt x="6400" y="3227"/>
                      <a:pt x="6273" y="3184"/>
                    </a:cubicBezTo>
                    <a:cubicBezTo>
                      <a:pt x="6252" y="3092"/>
                      <a:pt x="6270" y="3063"/>
                      <a:pt x="6303" y="3063"/>
                    </a:cubicBezTo>
                    <a:cubicBezTo>
                      <a:pt x="6359" y="3063"/>
                      <a:pt x="6459" y="3146"/>
                      <a:pt x="6484" y="3146"/>
                    </a:cubicBezTo>
                    <a:cubicBezTo>
                      <a:pt x="6500" y="3146"/>
                      <a:pt x="6487" y="3114"/>
                      <a:pt x="6417" y="3010"/>
                    </a:cubicBezTo>
                    <a:lnTo>
                      <a:pt x="6417" y="3010"/>
                    </a:lnTo>
                    <a:cubicBezTo>
                      <a:pt x="6625" y="3022"/>
                      <a:pt x="6776" y="3077"/>
                      <a:pt x="6921" y="3077"/>
                    </a:cubicBezTo>
                    <a:cubicBezTo>
                      <a:pt x="6988" y="3077"/>
                      <a:pt x="7054" y="3065"/>
                      <a:pt x="7125" y="3031"/>
                    </a:cubicBezTo>
                    <a:cubicBezTo>
                      <a:pt x="6799" y="2842"/>
                      <a:pt x="6373" y="2669"/>
                      <a:pt x="5958" y="2584"/>
                    </a:cubicBezTo>
                    <a:cubicBezTo>
                      <a:pt x="5771" y="2447"/>
                      <a:pt x="6118" y="2524"/>
                      <a:pt x="5970" y="2420"/>
                    </a:cubicBezTo>
                    <a:cubicBezTo>
                      <a:pt x="5659" y="2127"/>
                      <a:pt x="5293" y="2382"/>
                      <a:pt x="5054" y="2131"/>
                    </a:cubicBezTo>
                    <a:lnTo>
                      <a:pt x="5174" y="2036"/>
                    </a:lnTo>
                    <a:lnTo>
                      <a:pt x="5174" y="2036"/>
                    </a:lnTo>
                    <a:cubicBezTo>
                      <a:pt x="5153" y="2042"/>
                      <a:pt x="5132" y="2045"/>
                      <a:pt x="5110" y="2045"/>
                    </a:cubicBezTo>
                    <a:cubicBezTo>
                      <a:pt x="4858" y="2045"/>
                      <a:pt x="4516" y="1674"/>
                      <a:pt x="4163" y="1610"/>
                    </a:cubicBezTo>
                    <a:lnTo>
                      <a:pt x="4163" y="1610"/>
                    </a:lnTo>
                    <a:cubicBezTo>
                      <a:pt x="4177" y="1693"/>
                      <a:pt x="4186" y="1751"/>
                      <a:pt x="4121" y="1772"/>
                    </a:cubicBezTo>
                    <a:cubicBezTo>
                      <a:pt x="4269" y="1458"/>
                      <a:pt x="3573" y="1712"/>
                      <a:pt x="3336" y="1337"/>
                    </a:cubicBezTo>
                    <a:cubicBezTo>
                      <a:pt x="3300" y="1459"/>
                      <a:pt x="3162" y="1500"/>
                      <a:pt x="3009" y="1500"/>
                    </a:cubicBezTo>
                    <a:cubicBezTo>
                      <a:pt x="2895" y="1500"/>
                      <a:pt x="2773" y="1477"/>
                      <a:pt x="2681" y="1446"/>
                    </a:cubicBezTo>
                    <a:cubicBezTo>
                      <a:pt x="2631" y="1360"/>
                      <a:pt x="2683" y="1283"/>
                      <a:pt x="2706" y="1227"/>
                    </a:cubicBezTo>
                    <a:cubicBezTo>
                      <a:pt x="2788" y="1304"/>
                      <a:pt x="2858" y="1332"/>
                      <a:pt x="2923" y="1332"/>
                    </a:cubicBezTo>
                    <a:cubicBezTo>
                      <a:pt x="3077" y="1332"/>
                      <a:pt x="3203" y="1180"/>
                      <a:pt x="3403" y="1177"/>
                    </a:cubicBezTo>
                    <a:lnTo>
                      <a:pt x="3403" y="1177"/>
                    </a:lnTo>
                    <a:cubicBezTo>
                      <a:pt x="3169" y="1159"/>
                      <a:pt x="2900" y="962"/>
                      <a:pt x="2669" y="962"/>
                    </a:cubicBezTo>
                    <a:cubicBezTo>
                      <a:pt x="2640" y="962"/>
                      <a:pt x="2612" y="965"/>
                      <a:pt x="2584" y="972"/>
                    </a:cubicBezTo>
                    <a:lnTo>
                      <a:pt x="2729" y="845"/>
                    </a:lnTo>
                    <a:cubicBezTo>
                      <a:pt x="2675" y="817"/>
                      <a:pt x="2626" y="807"/>
                      <a:pt x="2582" y="807"/>
                    </a:cubicBezTo>
                    <a:cubicBezTo>
                      <a:pt x="2446" y="807"/>
                      <a:pt x="2349" y="907"/>
                      <a:pt x="2235" y="907"/>
                    </a:cubicBezTo>
                    <a:cubicBezTo>
                      <a:pt x="2176" y="907"/>
                      <a:pt x="2113" y="880"/>
                      <a:pt x="2037" y="799"/>
                    </a:cubicBezTo>
                    <a:lnTo>
                      <a:pt x="2116" y="694"/>
                    </a:lnTo>
                    <a:cubicBezTo>
                      <a:pt x="1500" y="451"/>
                      <a:pt x="830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23"/>
              <p:cNvSpPr/>
              <p:nvPr/>
            </p:nvSpPr>
            <p:spPr>
              <a:xfrm flipH="1">
                <a:off x="679882" y="5154927"/>
                <a:ext cx="7950" cy="1287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251" extrusionOk="0">
                    <a:moveTo>
                      <a:pt x="0" y="0"/>
                    </a:moveTo>
                    <a:cubicBezTo>
                      <a:pt x="1" y="3"/>
                      <a:pt x="3" y="6"/>
                      <a:pt x="4" y="9"/>
                    </a:cubicBezTo>
                    <a:lnTo>
                      <a:pt x="4" y="9"/>
                    </a:lnTo>
                    <a:lnTo>
                      <a:pt x="0" y="0"/>
                    </a:lnTo>
                    <a:close/>
                    <a:moveTo>
                      <a:pt x="4" y="9"/>
                    </a:moveTo>
                    <a:lnTo>
                      <a:pt x="104" y="251"/>
                    </a:lnTo>
                    <a:lnTo>
                      <a:pt x="155" y="128"/>
                    </a:lnTo>
                    <a:cubicBezTo>
                      <a:pt x="88" y="109"/>
                      <a:pt x="32" y="73"/>
                      <a:pt x="4" y="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23"/>
              <p:cNvSpPr/>
              <p:nvPr/>
            </p:nvSpPr>
            <p:spPr>
              <a:xfrm flipH="1">
                <a:off x="672650" y="5159851"/>
                <a:ext cx="7284" cy="2718"/>
              </a:xfrm>
              <a:custGeom>
                <a:avLst/>
                <a:gdLst/>
                <a:ahLst/>
                <a:cxnLst/>
                <a:rect l="l" t="t" r="r" b="b"/>
                <a:pathLst>
                  <a:path w="142" h="53" extrusionOk="0">
                    <a:moveTo>
                      <a:pt x="12" y="1"/>
                    </a:moveTo>
                    <a:lnTo>
                      <a:pt x="1" y="32"/>
                    </a:lnTo>
                    <a:cubicBezTo>
                      <a:pt x="45" y="45"/>
                      <a:pt x="93" y="51"/>
                      <a:pt x="141" y="53"/>
                    </a:cubicBezTo>
                    <a:cubicBezTo>
                      <a:pt x="103" y="22"/>
                      <a:pt x="60" y="1"/>
                      <a:pt x="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23"/>
              <p:cNvSpPr/>
              <p:nvPr/>
            </p:nvSpPr>
            <p:spPr>
              <a:xfrm flipH="1">
                <a:off x="508513" y="5324282"/>
                <a:ext cx="6463" cy="1066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8" extrusionOk="0">
                    <a:moveTo>
                      <a:pt x="1" y="1"/>
                    </a:moveTo>
                    <a:cubicBezTo>
                      <a:pt x="18" y="49"/>
                      <a:pt x="47" y="144"/>
                      <a:pt x="126" y="207"/>
                    </a:cubicBezTo>
                    <a:cubicBezTo>
                      <a:pt x="122" y="134"/>
                      <a:pt x="66" y="16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23"/>
              <p:cNvSpPr/>
              <p:nvPr/>
            </p:nvSpPr>
            <p:spPr>
              <a:xfrm flipH="1">
                <a:off x="504051" y="5326795"/>
                <a:ext cx="2924" cy="6257"/>
              </a:xfrm>
              <a:custGeom>
                <a:avLst/>
                <a:gdLst/>
                <a:ahLst/>
                <a:cxnLst/>
                <a:rect l="l" t="t" r="r" b="b"/>
                <a:pathLst>
                  <a:path w="57" h="122" extrusionOk="0">
                    <a:moveTo>
                      <a:pt x="37" y="0"/>
                    </a:moveTo>
                    <a:lnTo>
                      <a:pt x="1" y="6"/>
                    </a:lnTo>
                    <a:lnTo>
                      <a:pt x="57" y="12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23"/>
              <p:cNvSpPr/>
              <p:nvPr/>
            </p:nvSpPr>
            <p:spPr>
              <a:xfrm flipH="1">
                <a:off x="327502" y="5329052"/>
                <a:ext cx="172035" cy="365526"/>
              </a:xfrm>
              <a:custGeom>
                <a:avLst/>
                <a:gdLst/>
                <a:ahLst/>
                <a:cxnLst/>
                <a:rect l="l" t="t" r="r" b="b"/>
                <a:pathLst>
                  <a:path w="3354" h="7127" extrusionOk="0">
                    <a:moveTo>
                      <a:pt x="164" y="1"/>
                    </a:moveTo>
                    <a:cubicBezTo>
                      <a:pt x="109" y="6"/>
                      <a:pt x="110" y="95"/>
                      <a:pt x="71" y="95"/>
                    </a:cubicBezTo>
                    <a:cubicBezTo>
                      <a:pt x="56" y="95"/>
                      <a:pt x="34" y="81"/>
                      <a:pt x="0" y="43"/>
                    </a:cubicBezTo>
                    <a:lnTo>
                      <a:pt x="0" y="43"/>
                    </a:lnTo>
                    <a:cubicBezTo>
                      <a:pt x="64" y="382"/>
                      <a:pt x="318" y="529"/>
                      <a:pt x="548" y="739"/>
                    </a:cubicBezTo>
                    <a:lnTo>
                      <a:pt x="509" y="668"/>
                    </a:lnTo>
                    <a:lnTo>
                      <a:pt x="509" y="668"/>
                    </a:lnTo>
                    <a:cubicBezTo>
                      <a:pt x="943" y="693"/>
                      <a:pt x="521" y="864"/>
                      <a:pt x="833" y="1123"/>
                    </a:cubicBezTo>
                    <a:cubicBezTo>
                      <a:pt x="656" y="1105"/>
                      <a:pt x="583" y="961"/>
                      <a:pt x="482" y="941"/>
                    </a:cubicBezTo>
                    <a:lnTo>
                      <a:pt x="482" y="941"/>
                    </a:lnTo>
                    <a:cubicBezTo>
                      <a:pt x="432" y="1456"/>
                      <a:pt x="953" y="1394"/>
                      <a:pt x="752" y="1817"/>
                    </a:cubicBezTo>
                    <a:lnTo>
                      <a:pt x="729" y="1794"/>
                    </a:lnTo>
                    <a:lnTo>
                      <a:pt x="729" y="1794"/>
                    </a:lnTo>
                    <a:cubicBezTo>
                      <a:pt x="725" y="1867"/>
                      <a:pt x="835" y="1938"/>
                      <a:pt x="905" y="2011"/>
                    </a:cubicBezTo>
                    <a:cubicBezTo>
                      <a:pt x="935" y="1961"/>
                      <a:pt x="916" y="1865"/>
                      <a:pt x="920" y="1790"/>
                    </a:cubicBezTo>
                    <a:lnTo>
                      <a:pt x="920" y="1790"/>
                    </a:lnTo>
                    <a:cubicBezTo>
                      <a:pt x="962" y="1833"/>
                      <a:pt x="1039" y="1842"/>
                      <a:pt x="1110" y="1842"/>
                    </a:cubicBezTo>
                    <a:cubicBezTo>
                      <a:pt x="1159" y="1842"/>
                      <a:pt x="1205" y="1838"/>
                      <a:pt x="1236" y="1838"/>
                    </a:cubicBezTo>
                    <a:cubicBezTo>
                      <a:pt x="1136" y="2010"/>
                      <a:pt x="1369" y="1936"/>
                      <a:pt x="1367" y="2137"/>
                    </a:cubicBezTo>
                    <a:cubicBezTo>
                      <a:pt x="1342" y="2166"/>
                      <a:pt x="1318" y="2177"/>
                      <a:pt x="1295" y="2177"/>
                    </a:cubicBezTo>
                    <a:cubicBezTo>
                      <a:pt x="1221" y="2177"/>
                      <a:pt x="1159" y="2056"/>
                      <a:pt x="1082" y="2037"/>
                    </a:cubicBezTo>
                    <a:lnTo>
                      <a:pt x="1082" y="2037"/>
                    </a:lnTo>
                    <a:lnTo>
                      <a:pt x="1263" y="2185"/>
                    </a:lnTo>
                    <a:cubicBezTo>
                      <a:pt x="1350" y="2360"/>
                      <a:pt x="1192" y="2432"/>
                      <a:pt x="1155" y="2555"/>
                    </a:cubicBezTo>
                    <a:cubicBezTo>
                      <a:pt x="1187" y="2574"/>
                      <a:pt x="1209" y="2581"/>
                      <a:pt x="1224" y="2581"/>
                    </a:cubicBezTo>
                    <a:cubicBezTo>
                      <a:pt x="1280" y="2581"/>
                      <a:pt x="1243" y="2476"/>
                      <a:pt x="1339" y="2476"/>
                    </a:cubicBezTo>
                    <a:cubicBezTo>
                      <a:pt x="1353" y="2476"/>
                      <a:pt x="1371" y="2478"/>
                      <a:pt x="1392" y="2484"/>
                    </a:cubicBezTo>
                    <a:cubicBezTo>
                      <a:pt x="1350" y="2621"/>
                      <a:pt x="1423" y="2887"/>
                      <a:pt x="1548" y="3162"/>
                    </a:cubicBezTo>
                    <a:cubicBezTo>
                      <a:pt x="1658" y="3420"/>
                      <a:pt x="1811" y="3684"/>
                      <a:pt x="1944" y="3859"/>
                    </a:cubicBezTo>
                    <a:lnTo>
                      <a:pt x="1944" y="3859"/>
                    </a:lnTo>
                    <a:cubicBezTo>
                      <a:pt x="1878" y="3803"/>
                      <a:pt x="1801" y="3886"/>
                      <a:pt x="1766" y="3735"/>
                    </a:cubicBezTo>
                    <a:lnTo>
                      <a:pt x="1766" y="3735"/>
                    </a:lnTo>
                    <a:cubicBezTo>
                      <a:pt x="1759" y="3803"/>
                      <a:pt x="1883" y="3957"/>
                      <a:pt x="1986" y="3957"/>
                    </a:cubicBezTo>
                    <a:cubicBezTo>
                      <a:pt x="1997" y="3957"/>
                      <a:pt x="2008" y="3955"/>
                      <a:pt x="2019" y="3951"/>
                    </a:cubicBezTo>
                    <a:cubicBezTo>
                      <a:pt x="2219" y="4188"/>
                      <a:pt x="2272" y="4572"/>
                      <a:pt x="2262" y="4867"/>
                    </a:cubicBezTo>
                    <a:lnTo>
                      <a:pt x="2347" y="4751"/>
                    </a:lnTo>
                    <a:cubicBezTo>
                      <a:pt x="2601" y="4905"/>
                      <a:pt x="2397" y="5353"/>
                      <a:pt x="2619" y="5706"/>
                    </a:cubicBezTo>
                    <a:lnTo>
                      <a:pt x="2619" y="5696"/>
                    </a:lnTo>
                    <a:cubicBezTo>
                      <a:pt x="2680" y="5814"/>
                      <a:pt x="2985" y="5835"/>
                      <a:pt x="2995" y="6087"/>
                    </a:cubicBezTo>
                    <a:cubicBezTo>
                      <a:pt x="2869" y="6068"/>
                      <a:pt x="2831" y="5977"/>
                      <a:pt x="2748" y="5977"/>
                    </a:cubicBezTo>
                    <a:cubicBezTo>
                      <a:pt x="2731" y="5977"/>
                      <a:pt x="2712" y="5981"/>
                      <a:pt x="2691" y="5990"/>
                    </a:cubicBezTo>
                    <a:lnTo>
                      <a:pt x="2691" y="5990"/>
                    </a:lnTo>
                    <a:lnTo>
                      <a:pt x="2690" y="5989"/>
                    </a:lnTo>
                    <a:lnTo>
                      <a:pt x="2688" y="5991"/>
                    </a:lnTo>
                    <a:cubicBezTo>
                      <a:pt x="2689" y="5991"/>
                      <a:pt x="2690" y="5990"/>
                      <a:pt x="2691" y="5990"/>
                    </a:cubicBezTo>
                    <a:lnTo>
                      <a:pt x="2691" y="5990"/>
                    </a:lnTo>
                    <a:lnTo>
                      <a:pt x="2962" y="6282"/>
                    </a:lnTo>
                    <a:cubicBezTo>
                      <a:pt x="2897" y="6362"/>
                      <a:pt x="3066" y="6664"/>
                      <a:pt x="2962" y="6664"/>
                    </a:cubicBezTo>
                    <a:cubicBezTo>
                      <a:pt x="2951" y="6664"/>
                      <a:pt x="2936" y="6660"/>
                      <a:pt x="2917" y="6652"/>
                    </a:cubicBezTo>
                    <a:lnTo>
                      <a:pt x="2917" y="6652"/>
                    </a:lnTo>
                    <a:cubicBezTo>
                      <a:pt x="3130" y="6770"/>
                      <a:pt x="3115" y="7127"/>
                      <a:pt x="3237" y="7127"/>
                    </a:cubicBezTo>
                    <a:cubicBezTo>
                      <a:pt x="3266" y="7127"/>
                      <a:pt x="3303" y="7106"/>
                      <a:pt x="3353" y="7057"/>
                    </a:cubicBezTo>
                    <a:cubicBezTo>
                      <a:pt x="3172" y="6554"/>
                      <a:pt x="3023" y="5937"/>
                      <a:pt x="2825" y="5308"/>
                    </a:cubicBezTo>
                    <a:cubicBezTo>
                      <a:pt x="2624" y="4684"/>
                      <a:pt x="2376" y="4049"/>
                      <a:pt x="2025" y="3527"/>
                    </a:cubicBezTo>
                    <a:lnTo>
                      <a:pt x="2025" y="3527"/>
                    </a:lnTo>
                    <a:lnTo>
                      <a:pt x="2212" y="3666"/>
                    </a:lnTo>
                    <a:cubicBezTo>
                      <a:pt x="1753" y="3164"/>
                      <a:pt x="2138" y="2731"/>
                      <a:pt x="1483" y="2461"/>
                    </a:cubicBezTo>
                    <a:lnTo>
                      <a:pt x="1743" y="2416"/>
                    </a:lnTo>
                    <a:cubicBezTo>
                      <a:pt x="1687" y="2114"/>
                      <a:pt x="1186" y="2060"/>
                      <a:pt x="1296" y="1662"/>
                    </a:cubicBezTo>
                    <a:lnTo>
                      <a:pt x="1296" y="1662"/>
                    </a:lnTo>
                    <a:lnTo>
                      <a:pt x="1217" y="1738"/>
                    </a:lnTo>
                    <a:cubicBezTo>
                      <a:pt x="1182" y="1664"/>
                      <a:pt x="1209" y="1614"/>
                      <a:pt x="1174" y="1539"/>
                    </a:cubicBezTo>
                    <a:lnTo>
                      <a:pt x="1147" y="1589"/>
                    </a:lnTo>
                    <a:cubicBezTo>
                      <a:pt x="964" y="1441"/>
                      <a:pt x="916" y="1319"/>
                      <a:pt x="885" y="1098"/>
                    </a:cubicBezTo>
                    <a:cubicBezTo>
                      <a:pt x="896" y="1089"/>
                      <a:pt x="906" y="1085"/>
                      <a:pt x="914" y="1085"/>
                    </a:cubicBezTo>
                    <a:cubicBezTo>
                      <a:pt x="955" y="1085"/>
                      <a:pt x="969" y="1177"/>
                      <a:pt x="1009" y="1217"/>
                    </a:cubicBezTo>
                    <a:cubicBezTo>
                      <a:pt x="1039" y="1092"/>
                      <a:pt x="812" y="1022"/>
                      <a:pt x="737" y="878"/>
                    </a:cubicBezTo>
                    <a:cubicBezTo>
                      <a:pt x="738" y="812"/>
                      <a:pt x="758" y="793"/>
                      <a:pt x="783" y="793"/>
                    </a:cubicBezTo>
                    <a:cubicBezTo>
                      <a:pt x="814" y="793"/>
                      <a:pt x="854" y="822"/>
                      <a:pt x="876" y="822"/>
                    </a:cubicBezTo>
                    <a:cubicBezTo>
                      <a:pt x="877" y="822"/>
                      <a:pt x="877" y="822"/>
                      <a:pt x="878" y="822"/>
                    </a:cubicBezTo>
                    <a:cubicBezTo>
                      <a:pt x="552" y="440"/>
                      <a:pt x="665" y="10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97" name="Google Shape;3097;p23"/>
          <p:cNvSpPr/>
          <p:nvPr/>
        </p:nvSpPr>
        <p:spPr>
          <a:xfrm rot="2446789" flipH="1">
            <a:off x="8672485" y="-351787"/>
            <a:ext cx="436665" cy="1259239"/>
          </a:xfrm>
          <a:custGeom>
            <a:avLst/>
            <a:gdLst/>
            <a:ahLst/>
            <a:cxnLst/>
            <a:rect l="l" t="t" r="r" b="b"/>
            <a:pathLst>
              <a:path w="12208" h="35205" extrusionOk="0">
                <a:moveTo>
                  <a:pt x="7085" y="1"/>
                </a:moveTo>
                <a:lnTo>
                  <a:pt x="2644" y="4013"/>
                </a:lnTo>
                <a:cubicBezTo>
                  <a:pt x="3539" y="4736"/>
                  <a:pt x="4312" y="5548"/>
                  <a:pt x="4942" y="6425"/>
                </a:cubicBezTo>
                <a:cubicBezTo>
                  <a:pt x="5434" y="7110"/>
                  <a:pt x="5694" y="7648"/>
                  <a:pt x="5737" y="8070"/>
                </a:cubicBezTo>
                <a:cubicBezTo>
                  <a:pt x="5837" y="9051"/>
                  <a:pt x="4921" y="10227"/>
                  <a:pt x="3863" y="11590"/>
                </a:cubicBezTo>
                <a:cubicBezTo>
                  <a:pt x="3248" y="12381"/>
                  <a:pt x="2612" y="13200"/>
                  <a:pt x="2074" y="14110"/>
                </a:cubicBezTo>
                <a:cubicBezTo>
                  <a:pt x="149" y="17376"/>
                  <a:pt x="1" y="21335"/>
                  <a:pt x="1676" y="24697"/>
                </a:cubicBezTo>
                <a:cubicBezTo>
                  <a:pt x="2129" y="25609"/>
                  <a:pt x="2671" y="26403"/>
                  <a:pt x="3194" y="27173"/>
                </a:cubicBezTo>
                <a:cubicBezTo>
                  <a:pt x="3585" y="27747"/>
                  <a:pt x="3953" y="28289"/>
                  <a:pt x="4239" y="28815"/>
                </a:cubicBezTo>
                <a:cubicBezTo>
                  <a:pt x="5112" y="30429"/>
                  <a:pt x="5361" y="32317"/>
                  <a:pt x="4941" y="34129"/>
                </a:cubicBezTo>
                <a:lnTo>
                  <a:pt x="11278" y="35205"/>
                </a:lnTo>
                <a:cubicBezTo>
                  <a:pt x="11962" y="32255"/>
                  <a:pt x="11546" y="29162"/>
                  <a:pt x="10104" y="26496"/>
                </a:cubicBezTo>
                <a:cubicBezTo>
                  <a:pt x="9691" y="25734"/>
                  <a:pt x="9227" y="25054"/>
                  <a:pt x="8779" y="24394"/>
                </a:cubicBezTo>
                <a:cubicBezTo>
                  <a:pt x="8336" y="23745"/>
                  <a:pt x="7917" y="23130"/>
                  <a:pt x="7621" y="22536"/>
                </a:cubicBezTo>
                <a:cubicBezTo>
                  <a:pt x="6695" y="20677"/>
                  <a:pt x="6782" y="18400"/>
                  <a:pt x="7844" y="16595"/>
                </a:cubicBezTo>
                <a:cubicBezTo>
                  <a:pt x="8207" y="15980"/>
                  <a:pt x="8712" y="15333"/>
                  <a:pt x="9244" y="14646"/>
                </a:cubicBezTo>
                <a:cubicBezTo>
                  <a:pt x="10574" y="12936"/>
                  <a:pt x="12207" y="10836"/>
                  <a:pt x="12207" y="8228"/>
                </a:cubicBezTo>
                <a:cubicBezTo>
                  <a:pt x="12207" y="8018"/>
                  <a:pt x="12196" y="7806"/>
                  <a:pt x="12175" y="7590"/>
                </a:cubicBezTo>
                <a:cubicBezTo>
                  <a:pt x="11997" y="5862"/>
                  <a:pt x="11104" y="4449"/>
                  <a:pt x="10451" y="3537"/>
                </a:cubicBezTo>
                <a:cubicBezTo>
                  <a:pt x="9524" y="2247"/>
                  <a:pt x="8392" y="1058"/>
                  <a:pt x="70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24"/>
          <p:cNvSpPr/>
          <p:nvPr/>
        </p:nvSpPr>
        <p:spPr>
          <a:xfrm rot="2446789" flipH="1">
            <a:off x="8837035" y="1942125"/>
            <a:ext cx="436665" cy="1259239"/>
          </a:xfrm>
          <a:custGeom>
            <a:avLst/>
            <a:gdLst/>
            <a:ahLst/>
            <a:cxnLst/>
            <a:rect l="l" t="t" r="r" b="b"/>
            <a:pathLst>
              <a:path w="12208" h="35205" extrusionOk="0">
                <a:moveTo>
                  <a:pt x="7085" y="1"/>
                </a:moveTo>
                <a:lnTo>
                  <a:pt x="2644" y="4013"/>
                </a:lnTo>
                <a:cubicBezTo>
                  <a:pt x="3539" y="4736"/>
                  <a:pt x="4312" y="5548"/>
                  <a:pt x="4942" y="6425"/>
                </a:cubicBezTo>
                <a:cubicBezTo>
                  <a:pt x="5434" y="7110"/>
                  <a:pt x="5694" y="7648"/>
                  <a:pt x="5737" y="8070"/>
                </a:cubicBezTo>
                <a:cubicBezTo>
                  <a:pt x="5837" y="9051"/>
                  <a:pt x="4921" y="10227"/>
                  <a:pt x="3863" y="11590"/>
                </a:cubicBezTo>
                <a:cubicBezTo>
                  <a:pt x="3248" y="12381"/>
                  <a:pt x="2612" y="13200"/>
                  <a:pt x="2074" y="14110"/>
                </a:cubicBezTo>
                <a:cubicBezTo>
                  <a:pt x="149" y="17376"/>
                  <a:pt x="1" y="21335"/>
                  <a:pt x="1676" y="24697"/>
                </a:cubicBezTo>
                <a:cubicBezTo>
                  <a:pt x="2129" y="25609"/>
                  <a:pt x="2671" y="26403"/>
                  <a:pt x="3194" y="27173"/>
                </a:cubicBezTo>
                <a:cubicBezTo>
                  <a:pt x="3585" y="27747"/>
                  <a:pt x="3953" y="28289"/>
                  <a:pt x="4239" y="28815"/>
                </a:cubicBezTo>
                <a:cubicBezTo>
                  <a:pt x="5112" y="30429"/>
                  <a:pt x="5361" y="32317"/>
                  <a:pt x="4941" y="34129"/>
                </a:cubicBezTo>
                <a:lnTo>
                  <a:pt x="11278" y="35205"/>
                </a:lnTo>
                <a:cubicBezTo>
                  <a:pt x="11962" y="32255"/>
                  <a:pt x="11546" y="29162"/>
                  <a:pt x="10104" y="26496"/>
                </a:cubicBezTo>
                <a:cubicBezTo>
                  <a:pt x="9691" y="25734"/>
                  <a:pt x="9227" y="25054"/>
                  <a:pt x="8779" y="24394"/>
                </a:cubicBezTo>
                <a:cubicBezTo>
                  <a:pt x="8336" y="23745"/>
                  <a:pt x="7917" y="23130"/>
                  <a:pt x="7621" y="22536"/>
                </a:cubicBezTo>
                <a:cubicBezTo>
                  <a:pt x="6695" y="20677"/>
                  <a:pt x="6782" y="18400"/>
                  <a:pt x="7844" y="16595"/>
                </a:cubicBezTo>
                <a:cubicBezTo>
                  <a:pt x="8207" y="15980"/>
                  <a:pt x="8712" y="15333"/>
                  <a:pt x="9244" y="14646"/>
                </a:cubicBezTo>
                <a:cubicBezTo>
                  <a:pt x="10574" y="12936"/>
                  <a:pt x="12207" y="10836"/>
                  <a:pt x="12207" y="8228"/>
                </a:cubicBezTo>
                <a:cubicBezTo>
                  <a:pt x="12207" y="8018"/>
                  <a:pt x="12196" y="7806"/>
                  <a:pt x="12175" y="7590"/>
                </a:cubicBezTo>
                <a:cubicBezTo>
                  <a:pt x="11997" y="5862"/>
                  <a:pt x="11104" y="4449"/>
                  <a:pt x="10451" y="3537"/>
                </a:cubicBezTo>
                <a:cubicBezTo>
                  <a:pt x="9524" y="2247"/>
                  <a:pt x="8392" y="1058"/>
                  <a:pt x="70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0" name="Google Shape;3100;p24"/>
          <p:cNvGrpSpPr/>
          <p:nvPr/>
        </p:nvGrpSpPr>
        <p:grpSpPr>
          <a:xfrm rot="9411921">
            <a:off x="-173154" y="4162935"/>
            <a:ext cx="845605" cy="1791785"/>
            <a:chOff x="8636011" y="-482525"/>
            <a:chExt cx="845590" cy="1791754"/>
          </a:xfrm>
        </p:grpSpPr>
        <p:sp>
          <p:nvSpPr>
            <p:cNvPr id="3101" name="Google Shape;3101;p24"/>
            <p:cNvSpPr/>
            <p:nvPr/>
          </p:nvSpPr>
          <p:spPr>
            <a:xfrm>
              <a:off x="8636011" y="-482525"/>
              <a:ext cx="7555" cy="12572"/>
            </a:xfrm>
            <a:custGeom>
              <a:avLst/>
              <a:gdLst/>
              <a:ahLst/>
              <a:cxnLst/>
              <a:rect l="l" t="t" r="r" b="b"/>
              <a:pathLst>
                <a:path w="128" h="213" extrusionOk="0">
                  <a:moveTo>
                    <a:pt x="45" y="1"/>
                  </a:moveTo>
                  <a:lnTo>
                    <a:pt x="0" y="213"/>
                  </a:lnTo>
                  <a:lnTo>
                    <a:pt x="128" y="132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4"/>
            <p:cNvSpPr/>
            <p:nvPr/>
          </p:nvSpPr>
          <p:spPr>
            <a:xfrm>
              <a:off x="8639317" y="-474321"/>
              <a:ext cx="38602" cy="42085"/>
            </a:xfrm>
            <a:custGeom>
              <a:avLst/>
              <a:gdLst/>
              <a:ahLst/>
              <a:cxnLst/>
              <a:rect l="l" t="t" r="r" b="b"/>
              <a:pathLst>
                <a:path w="654" h="713" extrusionOk="0">
                  <a:moveTo>
                    <a:pt x="262" y="1"/>
                  </a:moveTo>
                  <a:lnTo>
                    <a:pt x="262" y="1"/>
                  </a:lnTo>
                  <a:cubicBezTo>
                    <a:pt x="99" y="3"/>
                    <a:pt x="31" y="338"/>
                    <a:pt x="0" y="485"/>
                  </a:cubicBezTo>
                  <a:cubicBezTo>
                    <a:pt x="208" y="672"/>
                    <a:pt x="245" y="697"/>
                    <a:pt x="321" y="697"/>
                  </a:cubicBezTo>
                  <a:cubicBezTo>
                    <a:pt x="349" y="697"/>
                    <a:pt x="382" y="694"/>
                    <a:pt x="431" y="694"/>
                  </a:cubicBezTo>
                  <a:cubicBezTo>
                    <a:pt x="481" y="694"/>
                    <a:pt x="547" y="697"/>
                    <a:pt x="640" y="712"/>
                  </a:cubicBezTo>
                  <a:lnTo>
                    <a:pt x="654" y="438"/>
                  </a:lnTo>
                  <a:lnTo>
                    <a:pt x="652" y="438"/>
                  </a:lnTo>
                  <a:lnTo>
                    <a:pt x="473" y="492"/>
                  </a:lnTo>
                  <a:cubicBezTo>
                    <a:pt x="359" y="238"/>
                    <a:pt x="598" y="276"/>
                    <a:pt x="419" y="64"/>
                  </a:cubicBezTo>
                  <a:lnTo>
                    <a:pt x="419" y="64"/>
                  </a:lnTo>
                  <a:cubicBezTo>
                    <a:pt x="286" y="176"/>
                    <a:pt x="338" y="332"/>
                    <a:pt x="237" y="421"/>
                  </a:cubicBezTo>
                  <a:cubicBezTo>
                    <a:pt x="153" y="286"/>
                    <a:pt x="270" y="105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4"/>
            <p:cNvSpPr/>
            <p:nvPr/>
          </p:nvSpPr>
          <p:spPr>
            <a:xfrm>
              <a:off x="8657142" y="-430524"/>
              <a:ext cx="11215" cy="6847"/>
            </a:xfrm>
            <a:custGeom>
              <a:avLst/>
              <a:gdLst/>
              <a:ahLst/>
              <a:cxnLst/>
              <a:rect l="l" t="t" r="r" b="b"/>
              <a:pathLst>
                <a:path w="190" h="116" extrusionOk="0">
                  <a:moveTo>
                    <a:pt x="190" y="1"/>
                  </a:moveTo>
                  <a:lnTo>
                    <a:pt x="190" y="1"/>
                  </a:lnTo>
                  <a:cubicBezTo>
                    <a:pt x="132" y="7"/>
                    <a:pt x="66" y="45"/>
                    <a:pt x="1" y="82"/>
                  </a:cubicBezTo>
                  <a:cubicBezTo>
                    <a:pt x="15" y="106"/>
                    <a:pt x="30" y="115"/>
                    <a:pt x="45" y="115"/>
                  </a:cubicBezTo>
                  <a:cubicBezTo>
                    <a:pt x="91" y="115"/>
                    <a:pt x="141" y="30"/>
                    <a:pt x="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4"/>
            <p:cNvSpPr/>
            <p:nvPr/>
          </p:nvSpPr>
          <p:spPr>
            <a:xfrm>
              <a:off x="8652833" y="-417126"/>
              <a:ext cx="13812" cy="13340"/>
            </a:xfrm>
            <a:custGeom>
              <a:avLst/>
              <a:gdLst/>
              <a:ahLst/>
              <a:cxnLst/>
              <a:rect l="l" t="t" r="r" b="b"/>
              <a:pathLst>
                <a:path w="234" h="226" extrusionOk="0">
                  <a:moveTo>
                    <a:pt x="231" y="1"/>
                  </a:moveTo>
                  <a:cubicBezTo>
                    <a:pt x="209" y="1"/>
                    <a:pt x="156" y="80"/>
                    <a:pt x="111" y="80"/>
                  </a:cubicBezTo>
                  <a:cubicBezTo>
                    <a:pt x="90" y="80"/>
                    <a:pt x="72" y="64"/>
                    <a:pt x="58" y="17"/>
                  </a:cubicBezTo>
                  <a:cubicBezTo>
                    <a:pt x="39" y="86"/>
                    <a:pt x="22" y="156"/>
                    <a:pt x="1" y="225"/>
                  </a:cubicBezTo>
                  <a:cubicBezTo>
                    <a:pt x="82" y="150"/>
                    <a:pt x="155" y="77"/>
                    <a:pt x="234" y="1"/>
                  </a:cubicBezTo>
                  <a:cubicBezTo>
                    <a:pt x="233" y="1"/>
                    <a:pt x="232" y="1"/>
                    <a:pt x="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4"/>
            <p:cNvSpPr/>
            <p:nvPr/>
          </p:nvSpPr>
          <p:spPr>
            <a:xfrm>
              <a:off x="8658854" y="-376989"/>
              <a:ext cx="3719" cy="4722"/>
            </a:xfrm>
            <a:custGeom>
              <a:avLst/>
              <a:gdLst/>
              <a:ahLst/>
              <a:cxnLst/>
              <a:rect l="l" t="t" r="r" b="b"/>
              <a:pathLst>
                <a:path w="63" h="80" extrusionOk="0">
                  <a:moveTo>
                    <a:pt x="63" y="0"/>
                  </a:moveTo>
                  <a:lnTo>
                    <a:pt x="63" y="0"/>
                  </a:lnTo>
                  <a:cubicBezTo>
                    <a:pt x="34" y="33"/>
                    <a:pt x="1" y="56"/>
                    <a:pt x="45" y="79"/>
                  </a:cubicBezTo>
                  <a:cubicBezTo>
                    <a:pt x="53" y="54"/>
                    <a:pt x="59" y="27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4"/>
            <p:cNvSpPr/>
            <p:nvPr/>
          </p:nvSpPr>
          <p:spPr>
            <a:xfrm>
              <a:off x="8656729" y="-398297"/>
              <a:ext cx="25204" cy="41022"/>
            </a:xfrm>
            <a:custGeom>
              <a:avLst/>
              <a:gdLst/>
              <a:ahLst/>
              <a:cxnLst/>
              <a:rect l="l" t="t" r="r" b="b"/>
              <a:pathLst>
                <a:path w="427" h="695" extrusionOk="0">
                  <a:moveTo>
                    <a:pt x="243" y="1"/>
                  </a:moveTo>
                  <a:lnTo>
                    <a:pt x="243" y="1"/>
                  </a:lnTo>
                  <a:cubicBezTo>
                    <a:pt x="139" y="155"/>
                    <a:pt x="322" y="114"/>
                    <a:pt x="299" y="278"/>
                  </a:cubicBezTo>
                  <a:cubicBezTo>
                    <a:pt x="350" y="389"/>
                    <a:pt x="261" y="478"/>
                    <a:pt x="176" y="478"/>
                  </a:cubicBezTo>
                  <a:cubicBezTo>
                    <a:pt x="149" y="478"/>
                    <a:pt x="122" y="468"/>
                    <a:pt x="100" y="448"/>
                  </a:cubicBezTo>
                  <a:cubicBezTo>
                    <a:pt x="91" y="446"/>
                    <a:pt x="87" y="442"/>
                    <a:pt x="81" y="440"/>
                  </a:cubicBezTo>
                  <a:lnTo>
                    <a:pt x="81" y="440"/>
                  </a:lnTo>
                  <a:cubicBezTo>
                    <a:pt x="52" y="549"/>
                    <a:pt x="1" y="636"/>
                    <a:pt x="97" y="694"/>
                  </a:cubicBezTo>
                  <a:lnTo>
                    <a:pt x="97" y="694"/>
                  </a:lnTo>
                  <a:cubicBezTo>
                    <a:pt x="169" y="592"/>
                    <a:pt x="426" y="424"/>
                    <a:pt x="419" y="168"/>
                  </a:cubicBezTo>
                  <a:lnTo>
                    <a:pt x="243" y="1"/>
                  </a:lnTo>
                  <a:close/>
                  <a:moveTo>
                    <a:pt x="97" y="694"/>
                  </a:moveTo>
                  <a:cubicBezTo>
                    <a:pt x="97" y="694"/>
                    <a:pt x="97" y="694"/>
                    <a:pt x="97" y="695"/>
                  </a:cubicBezTo>
                  <a:lnTo>
                    <a:pt x="99" y="695"/>
                  </a:lnTo>
                  <a:cubicBezTo>
                    <a:pt x="98" y="694"/>
                    <a:pt x="98" y="694"/>
                    <a:pt x="97" y="6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4"/>
            <p:cNvSpPr/>
            <p:nvPr/>
          </p:nvSpPr>
          <p:spPr>
            <a:xfrm>
              <a:off x="8662513" y="-382242"/>
              <a:ext cx="2243" cy="5312"/>
            </a:xfrm>
            <a:custGeom>
              <a:avLst/>
              <a:gdLst/>
              <a:ahLst/>
              <a:cxnLst/>
              <a:rect l="l" t="t" r="r" b="b"/>
              <a:pathLst>
                <a:path w="38" h="90" extrusionOk="0">
                  <a:moveTo>
                    <a:pt x="1" y="0"/>
                  </a:moveTo>
                  <a:lnTo>
                    <a:pt x="1" y="0"/>
                  </a:lnTo>
                  <a:cubicBezTo>
                    <a:pt x="6" y="31"/>
                    <a:pt x="2" y="62"/>
                    <a:pt x="1" y="89"/>
                  </a:cubicBezTo>
                  <a:cubicBezTo>
                    <a:pt x="22" y="64"/>
                    <a:pt x="37" y="3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4"/>
            <p:cNvSpPr/>
            <p:nvPr/>
          </p:nvSpPr>
          <p:spPr>
            <a:xfrm>
              <a:off x="8658854" y="-401956"/>
              <a:ext cx="6552" cy="5430"/>
            </a:xfrm>
            <a:custGeom>
              <a:avLst/>
              <a:gdLst/>
              <a:ahLst/>
              <a:cxnLst/>
              <a:rect l="l" t="t" r="r" b="b"/>
              <a:pathLst>
                <a:path w="111" h="92" extrusionOk="0">
                  <a:moveTo>
                    <a:pt x="28" y="1"/>
                  </a:moveTo>
                  <a:lnTo>
                    <a:pt x="1" y="91"/>
                  </a:lnTo>
                  <a:lnTo>
                    <a:pt x="111" y="10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4"/>
            <p:cNvSpPr/>
            <p:nvPr/>
          </p:nvSpPr>
          <p:spPr>
            <a:xfrm>
              <a:off x="8660566" y="-351313"/>
              <a:ext cx="32051" cy="36123"/>
            </a:xfrm>
            <a:custGeom>
              <a:avLst/>
              <a:gdLst/>
              <a:ahLst/>
              <a:cxnLst/>
              <a:rect l="l" t="t" r="r" b="b"/>
              <a:pathLst>
                <a:path w="543" h="612" extrusionOk="0">
                  <a:moveTo>
                    <a:pt x="197" y="1"/>
                  </a:moveTo>
                  <a:lnTo>
                    <a:pt x="197" y="1"/>
                  </a:lnTo>
                  <a:cubicBezTo>
                    <a:pt x="1" y="59"/>
                    <a:pt x="313" y="396"/>
                    <a:pt x="55" y="452"/>
                  </a:cubicBezTo>
                  <a:cubicBezTo>
                    <a:pt x="147" y="538"/>
                    <a:pt x="277" y="612"/>
                    <a:pt x="377" y="612"/>
                  </a:cubicBezTo>
                  <a:cubicBezTo>
                    <a:pt x="414" y="612"/>
                    <a:pt x="447" y="601"/>
                    <a:pt x="473" y="577"/>
                  </a:cubicBezTo>
                  <a:cubicBezTo>
                    <a:pt x="496" y="494"/>
                    <a:pt x="523" y="411"/>
                    <a:pt x="543" y="327"/>
                  </a:cubicBezTo>
                  <a:lnTo>
                    <a:pt x="543" y="327"/>
                  </a:lnTo>
                  <a:cubicBezTo>
                    <a:pt x="524" y="334"/>
                    <a:pt x="505" y="338"/>
                    <a:pt x="485" y="338"/>
                  </a:cubicBezTo>
                  <a:cubicBezTo>
                    <a:pt x="355" y="338"/>
                    <a:pt x="202" y="189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4"/>
            <p:cNvSpPr/>
            <p:nvPr/>
          </p:nvSpPr>
          <p:spPr>
            <a:xfrm>
              <a:off x="8700998" y="-298132"/>
              <a:ext cx="2420" cy="3482"/>
            </a:xfrm>
            <a:custGeom>
              <a:avLst/>
              <a:gdLst/>
              <a:ahLst/>
              <a:cxnLst/>
              <a:rect l="l" t="t" r="r" b="b"/>
              <a:pathLst>
                <a:path w="41" h="59" extrusionOk="0">
                  <a:moveTo>
                    <a:pt x="41" y="0"/>
                  </a:moveTo>
                  <a:cubicBezTo>
                    <a:pt x="21" y="8"/>
                    <a:pt x="10" y="31"/>
                    <a:pt x="0" y="58"/>
                  </a:cubicBezTo>
                  <a:cubicBezTo>
                    <a:pt x="8" y="37"/>
                    <a:pt x="19" y="18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4"/>
            <p:cNvSpPr/>
            <p:nvPr/>
          </p:nvSpPr>
          <p:spPr>
            <a:xfrm>
              <a:off x="8674141" y="-305333"/>
              <a:ext cx="39193" cy="81218"/>
            </a:xfrm>
            <a:custGeom>
              <a:avLst/>
              <a:gdLst/>
              <a:ahLst/>
              <a:cxnLst/>
              <a:rect l="l" t="t" r="r" b="b"/>
              <a:pathLst>
                <a:path w="664" h="1376" extrusionOk="0">
                  <a:moveTo>
                    <a:pt x="43" y="1"/>
                  </a:moveTo>
                  <a:lnTo>
                    <a:pt x="216" y="230"/>
                  </a:lnTo>
                  <a:cubicBezTo>
                    <a:pt x="16" y="354"/>
                    <a:pt x="6" y="573"/>
                    <a:pt x="0" y="720"/>
                  </a:cubicBezTo>
                  <a:cubicBezTo>
                    <a:pt x="27" y="734"/>
                    <a:pt x="46" y="740"/>
                    <a:pt x="61" y="740"/>
                  </a:cubicBezTo>
                  <a:cubicBezTo>
                    <a:pt x="160" y="740"/>
                    <a:pt x="38" y="462"/>
                    <a:pt x="192" y="462"/>
                  </a:cubicBezTo>
                  <a:cubicBezTo>
                    <a:pt x="203" y="462"/>
                    <a:pt x="216" y="464"/>
                    <a:pt x="232" y="467"/>
                  </a:cubicBezTo>
                  <a:cubicBezTo>
                    <a:pt x="259" y="677"/>
                    <a:pt x="95" y="712"/>
                    <a:pt x="131" y="965"/>
                  </a:cubicBezTo>
                  <a:cubicBezTo>
                    <a:pt x="158" y="834"/>
                    <a:pt x="243" y="855"/>
                    <a:pt x="324" y="801"/>
                  </a:cubicBezTo>
                  <a:lnTo>
                    <a:pt x="324" y="801"/>
                  </a:lnTo>
                  <a:cubicBezTo>
                    <a:pt x="241" y="994"/>
                    <a:pt x="151" y="1185"/>
                    <a:pt x="62" y="1375"/>
                  </a:cubicBezTo>
                  <a:cubicBezTo>
                    <a:pt x="189" y="1161"/>
                    <a:pt x="608" y="1238"/>
                    <a:pt x="634" y="911"/>
                  </a:cubicBezTo>
                  <a:cubicBezTo>
                    <a:pt x="663" y="596"/>
                    <a:pt x="405" y="338"/>
                    <a:pt x="453" y="184"/>
                  </a:cubicBezTo>
                  <a:lnTo>
                    <a:pt x="453" y="184"/>
                  </a:lnTo>
                  <a:cubicBezTo>
                    <a:pt x="431" y="245"/>
                    <a:pt x="414" y="327"/>
                    <a:pt x="332" y="327"/>
                  </a:cubicBezTo>
                  <a:cubicBezTo>
                    <a:pt x="321" y="327"/>
                    <a:pt x="309" y="326"/>
                    <a:pt x="295" y="323"/>
                  </a:cubicBezTo>
                  <a:cubicBezTo>
                    <a:pt x="110" y="271"/>
                    <a:pt x="390" y="163"/>
                    <a:pt x="311" y="70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4"/>
            <p:cNvSpPr/>
            <p:nvPr/>
          </p:nvSpPr>
          <p:spPr>
            <a:xfrm>
              <a:off x="8692793" y="-222935"/>
              <a:ext cx="8382" cy="2361"/>
            </a:xfrm>
            <a:custGeom>
              <a:avLst/>
              <a:gdLst/>
              <a:ahLst/>
              <a:cxnLst/>
              <a:rect l="l" t="t" r="r" b="b"/>
              <a:pathLst>
                <a:path w="142" h="40" extrusionOk="0">
                  <a:moveTo>
                    <a:pt x="37" y="1"/>
                  </a:moveTo>
                  <a:lnTo>
                    <a:pt x="0" y="12"/>
                  </a:lnTo>
                  <a:lnTo>
                    <a:pt x="141" y="3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4"/>
            <p:cNvSpPr/>
            <p:nvPr/>
          </p:nvSpPr>
          <p:spPr>
            <a:xfrm>
              <a:off x="8672075" y="-211189"/>
              <a:ext cx="42026" cy="67997"/>
            </a:xfrm>
            <a:custGeom>
              <a:avLst/>
              <a:gdLst/>
              <a:ahLst/>
              <a:cxnLst/>
              <a:rect l="l" t="t" r="r" b="b"/>
              <a:pathLst>
                <a:path w="712" h="1152" extrusionOk="0">
                  <a:moveTo>
                    <a:pt x="283" y="1"/>
                  </a:moveTo>
                  <a:cubicBezTo>
                    <a:pt x="233" y="1"/>
                    <a:pt x="152" y="57"/>
                    <a:pt x="95" y="57"/>
                  </a:cubicBezTo>
                  <a:cubicBezTo>
                    <a:pt x="90" y="57"/>
                    <a:pt x="86" y="57"/>
                    <a:pt x="81" y="56"/>
                  </a:cubicBezTo>
                  <a:lnTo>
                    <a:pt x="81" y="56"/>
                  </a:lnTo>
                  <a:cubicBezTo>
                    <a:pt x="130" y="77"/>
                    <a:pt x="184" y="97"/>
                    <a:pt x="207" y="127"/>
                  </a:cubicBezTo>
                  <a:lnTo>
                    <a:pt x="37" y="424"/>
                  </a:lnTo>
                  <a:lnTo>
                    <a:pt x="35" y="424"/>
                  </a:lnTo>
                  <a:cubicBezTo>
                    <a:pt x="0" y="820"/>
                    <a:pt x="49" y="974"/>
                    <a:pt x="236" y="1151"/>
                  </a:cubicBezTo>
                  <a:lnTo>
                    <a:pt x="317" y="982"/>
                  </a:lnTo>
                  <a:lnTo>
                    <a:pt x="317" y="982"/>
                  </a:lnTo>
                  <a:cubicBezTo>
                    <a:pt x="294" y="1072"/>
                    <a:pt x="369" y="1086"/>
                    <a:pt x="390" y="1134"/>
                  </a:cubicBezTo>
                  <a:cubicBezTo>
                    <a:pt x="459" y="970"/>
                    <a:pt x="712" y="648"/>
                    <a:pt x="446" y="386"/>
                  </a:cubicBezTo>
                  <a:lnTo>
                    <a:pt x="446" y="386"/>
                  </a:lnTo>
                  <a:cubicBezTo>
                    <a:pt x="459" y="550"/>
                    <a:pt x="517" y="554"/>
                    <a:pt x="521" y="673"/>
                  </a:cubicBezTo>
                  <a:cubicBezTo>
                    <a:pt x="483" y="644"/>
                    <a:pt x="450" y="634"/>
                    <a:pt x="422" y="634"/>
                  </a:cubicBezTo>
                  <a:cubicBezTo>
                    <a:pt x="344" y="634"/>
                    <a:pt x="300" y="715"/>
                    <a:pt x="261" y="715"/>
                  </a:cubicBezTo>
                  <a:cubicBezTo>
                    <a:pt x="232" y="715"/>
                    <a:pt x="206" y="672"/>
                    <a:pt x="170" y="525"/>
                  </a:cubicBezTo>
                  <a:cubicBezTo>
                    <a:pt x="214" y="367"/>
                    <a:pt x="535" y="141"/>
                    <a:pt x="295" y="2"/>
                  </a:cubicBezTo>
                  <a:cubicBezTo>
                    <a:pt x="291" y="1"/>
                    <a:pt x="287" y="1"/>
                    <a:pt x="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4"/>
            <p:cNvSpPr/>
            <p:nvPr/>
          </p:nvSpPr>
          <p:spPr>
            <a:xfrm>
              <a:off x="8670482" y="-217446"/>
              <a:ext cx="6198" cy="9503"/>
            </a:xfrm>
            <a:custGeom>
              <a:avLst/>
              <a:gdLst/>
              <a:ahLst/>
              <a:cxnLst/>
              <a:rect l="l" t="t" r="r" b="b"/>
              <a:pathLst>
                <a:path w="105" h="161" extrusionOk="0">
                  <a:moveTo>
                    <a:pt x="72" y="0"/>
                  </a:moveTo>
                  <a:cubicBezTo>
                    <a:pt x="0" y="88"/>
                    <a:pt x="35" y="126"/>
                    <a:pt x="91" y="154"/>
                  </a:cubicBezTo>
                  <a:lnTo>
                    <a:pt x="91" y="154"/>
                  </a:lnTo>
                  <a:cubicBezTo>
                    <a:pt x="67" y="137"/>
                    <a:pt x="55" y="94"/>
                    <a:pt x="72" y="0"/>
                  </a:cubicBezTo>
                  <a:close/>
                  <a:moveTo>
                    <a:pt x="91" y="154"/>
                  </a:moveTo>
                  <a:cubicBezTo>
                    <a:pt x="95" y="157"/>
                    <a:pt x="100" y="159"/>
                    <a:pt x="105" y="160"/>
                  </a:cubicBezTo>
                  <a:cubicBezTo>
                    <a:pt x="100" y="158"/>
                    <a:pt x="95" y="156"/>
                    <a:pt x="91" y="1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4"/>
            <p:cNvSpPr/>
            <p:nvPr/>
          </p:nvSpPr>
          <p:spPr>
            <a:xfrm>
              <a:off x="8693796" y="-144314"/>
              <a:ext cx="2125" cy="5312"/>
            </a:xfrm>
            <a:custGeom>
              <a:avLst/>
              <a:gdLst/>
              <a:ahLst/>
              <a:cxnLst/>
              <a:rect l="l" t="t" r="r" b="b"/>
              <a:pathLst>
                <a:path w="36" h="90" extrusionOk="0">
                  <a:moveTo>
                    <a:pt x="24" y="1"/>
                  </a:moveTo>
                  <a:lnTo>
                    <a:pt x="24" y="1"/>
                  </a:lnTo>
                  <a:cubicBezTo>
                    <a:pt x="7" y="41"/>
                    <a:pt x="1" y="72"/>
                    <a:pt x="14" y="90"/>
                  </a:cubicBezTo>
                  <a:cubicBezTo>
                    <a:pt x="35" y="49"/>
                    <a:pt x="33" y="22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4"/>
            <p:cNvSpPr/>
            <p:nvPr/>
          </p:nvSpPr>
          <p:spPr>
            <a:xfrm>
              <a:off x="8672784" y="-149095"/>
              <a:ext cx="6611" cy="12395"/>
            </a:xfrm>
            <a:custGeom>
              <a:avLst/>
              <a:gdLst/>
              <a:ahLst/>
              <a:cxnLst/>
              <a:rect l="l" t="t" r="r" b="b"/>
              <a:pathLst>
                <a:path w="112" h="210" extrusionOk="0">
                  <a:moveTo>
                    <a:pt x="86" y="1"/>
                  </a:moveTo>
                  <a:cubicBezTo>
                    <a:pt x="30" y="1"/>
                    <a:pt x="13" y="98"/>
                    <a:pt x="0" y="126"/>
                  </a:cubicBezTo>
                  <a:lnTo>
                    <a:pt x="112" y="209"/>
                  </a:lnTo>
                  <a:lnTo>
                    <a:pt x="91" y="1"/>
                  </a:lnTo>
                  <a:cubicBezTo>
                    <a:pt x="89" y="1"/>
                    <a:pt x="87" y="1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4"/>
            <p:cNvSpPr/>
            <p:nvPr/>
          </p:nvSpPr>
          <p:spPr>
            <a:xfrm>
              <a:off x="8662513" y="-129617"/>
              <a:ext cx="125900" cy="444104"/>
            </a:xfrm>
            <a:custGeom>
              <a:avLst/>
              <a:gdLst/>
              <a:ahLst/>
              <a:cxnLst/>
              <a:rect l="l" t="t" r="r" b="b"/>
              <a:pathLst>
                <a:path w="2133" h="7524" extrusionOk="0">
                  <a:moveTo>
                    <a:pt x="371" y="0"/>
                  </a:moveTo>
                  <a:cubicBezTo>
                    <a:pt x="364" y="0"/>
                    <a:pt x="357" y="1"/>
                    <a:pt x="349" y="3"/>
                  </a:cubicBezTo>
                  <a:cubicBezTo>
                    <a:pt x="390" y="301"/>
                    <a:pt x="68" y="24"/>
                    <a:pt x="145" y="313"/>
                  </a:cubicBezTo>
                  <a:cubicBezTo>
                    <a:pt x="458" y="393"/>
                    <a:pt x="200" y="735"/>
                    <a:pt x="433" y="735"/>
                  </a:cubicBezTo>
                  <a:cubicBezTo>
                    <a:pt x="442" y="735"/>
                    <a:pt x="451" y="734"/>
                    <a:pt x="461" y="733"/>
                  </a:cubicBezTo>
                  <a:lnTo>
                    <a:pt x="461" y="733"/>
                  </a:lnTo>
                  <a:cubicBezTo>
                    <a:pt x="445" y="771"/>
                    <a:pt x="394" y="784"/>
                    <a:pt x="338" y="784"/>
                  </a:cubicBezTo>
                  <a:cubicBezTo>
                    <a:pt x="265" y="784"/>
                    <a:pt x="183" y="761"/>
                    <a:pt x="157" y="743"/>
                  </a:cubicBezTo>
                  <a:lnTo>
                    <a:pt x="157" y="743"/>
                  </a:lnTo>
                  <a:cubicBezTo>
                    <a:pt x="242" y="1028"/>
                    <a:pt x="1" y="1433"/>
                    <a:pt x="238" y="1666"/>
                  </a:cubicBezTo>
                  <a:cubicBezTo>
                    <a:pt x="238" y="1593"/>
                    <a:pt x="263" y="1533"/>
                    <a:pt x="228" y="1474"/>
                  </a:cubicBezTo>
                  <a:cubicBezTo>
                    <a:pt x="241" y="1471"/>
                    <a:pt x="252" y="1469"/>
                    <a:pt x="261" y="1469"/>
                  </a:cubicBezTo>
                  <a:cubicBezTo>
                    <a:pt x="373" y="1469"/>
                    <a:pt x="282" y="1655"/>
                    <a:pt x="400" y="1701"/>
                  </a:cubicBezTo>
                  <a:lnTo>
                    <a:pt x="155" y="1871"/>
                  </a:lnTo>
                  <a:cubicBezTo>
                    <a:pt x="191" y="2150"/>
                    <a:pt x="236" y="2428"/>
                    <a:pt x="261" y="2704"/>
                  </a:cubicBezTo>
                  <a:cubicBezTo>
                    <a:pt x="294" y="2979"/>
                    <a:pt x="326" y="3253"/>
                    <a:pt x="359" y="3523"/>
                  </a:cubicBezTo>
                  <a:cubicBezTo>
                    <a:pt x="440" y="4063"/>
                    <a:pt x="540" y="4595"/>
                    <a:pt x="729" y="5089"/>
                  </a:cubicBezTo>
                  <a:cubicBezTo>
                    <a:pt x="774" y="5411"/>
                    <a:pt x="789" y="5638"/>
                    <a:pt x="943" y="5893"/>
                  </a:cubicBezTo>
                  <a:cubicBezTo>
                    <a:pt x="1157" y="6132"/>
                    <a:pt x="1261" y="6654"/>
                    <a:pt x="1325" y="6968"/>
                  </a:cubicBezTo>
                  <a:cubicBezTo>
                    <a:pt x="1335" y="6971"/>
                    <a:pt x="1345" y="6972"/>
                    <a:pt x="1354" y="6972"/>
                  </a:cubicBezTo>
                  <a:cubicBezTo>
                    <a:pt x="1398" y="6972"/>
                    <a:pt x="1438" y="6952"/>
                    <a:pt x="1460" y="6930"/>
                  </a:cubicBezTo>
                  <a:cubicBezTo>
                    <a:pt x="1603" y="7144"/>
                    <a:pt x="1502" y="7316"/>
                    <a:pt x="1624" y="7524"/>
                  </a:cubicBezTo>
                  <a:cubicBezTo>
                    <a:pt x="1725" y="7515"/>
                    <a:pt x="1729" y="7388"/>
                    <a:pt x="1796" y="7388"/>
                  </a:cubicBezTo>
                  <a:cubicBezTo>
                    <a:pt x="1819" y="7388"/>
                    <a:pt x="1849" y="7402"/>
                    <a:pt x="1892" y="7441"/>
                  </a:cubicBezTo>
                  <a:cubicBezTo>
                    <a:pt x="1913" y="7319"/>
                    <a:pt x="1796" y="7146"/>
                    <a:pt x="1903" y="7071"/>
                  </a:cubicBezTo>
                  <a:lnTo>
                    <a:pt x="1903" y="7071"/>
                  </a:lnTo>
                  <a:cubicBezTo>
                    <a:pt x="1947" y="7193"/>
                    <a:pt x="2008" y="7247"/>
                    <a:pt x="2080" y="7247"/>
                  </a:cubicBezTo>
                  <a:cubicBezTo>
                    <a:pt x="2096" y="7247"/>
                    <a:pt x="2113" y="7244"/>
                    <a:pt x="2131" y="7238"/>
                  </a:cubicBezTo>
                  <a:lnTo>
                    <a:pt x="2133" y="7238"/>
                  </a:lnTo>
                  <a:cubicBezTo>
                    <a:pt x="2087" y="7176"/>
                    <a:pt x="1983" y="6962"/>
                    <a:pt x="1875" y="6962"/>
                  </a:cubicBezTo>
                  <a:cubicBezTo>
                    <a:pt x="1839" y="6962"/>
                    <a:pt x="1802" y="6986"/>
                    <a:pt x="1767" y="7048"/>
                  </a:cubicBezTo>
                  <a:cubicBezTo>
                    <a:pt x="1780" y="6859"/>
                    <a:pt x="1811" y="6598"/>
                    <a:pt x="1851" y="6440"/>
                  </a:cubicBezTo>
                  <a:cubicBezTo>
                    <a:pt x="1774" y="6429"/>
                    <a:pt x="1711" y="6317"/>
                    <a:pt x="1645" y="6280"/>
                  </a:cubicBezTo>
                  <a:lnTo>
                    <a:pt x="1645" y="6280"/>
                  </a:lnTo>
                  <a:cubicBezTo>
                    <a:pt x="1618" y="6419"/>
                    <a:pt x="1788" y="6736"/>
                    <a:pt x="1606" y="6736"/>
                  </a:cubicBezTo>
                  <a:cubicBezTo>
                    <a:pt x="1594" y="6736"/>
                    <a:pt x="1581" y="6734"/>
                    <a:pt x="1566" y="6731"/>
                  </a:cubicBezTo>
                  <a:cubicBezTo>
                    <a:pt x="1479" y="6436"/>
                    <a:pt x="1233" y="6290"/>
                    <a:pt x="1159" y="6016"/>
                  </a:cubicBezTo>
                  <a:lnTo>
                    <a:pt x="1159" y="6016"/>
                  </a:lnTo>
                  <a:lnTo>
                    <a:pt x="1323" y="6024"/>
                  </a:lnTo>
                  <a:cubicBezTo>
                    <a:pt x="1134" y="5885"/>
                    <a:pt x="1420" y="5640"/>
                    <a:pt x="1273" y="5414"/>
                  </a:cubicBezTo>
                  <a:lnTo>
                    <a:pt x="1273" y="5414"/>
                  </a:lnTo>
                  <a:cubicBezTo>
                    <a:pt x="1224" y="5438"/>
                    <a:pt x="1148" y="5474"/>
                    <a:pt x="1083" y="5474"/>
                  </a:cubicBezTo>
                  <a:cubicBezTo>
                    <a:pt x="1035" y="5474"/>
                    <a:pt x="993" y="5454"/>
                    <a:pt x="974" y="5393"/>
                  </a:cubicBezTo>
                  <a:cubicBezTo>
                    <a:pt x="1007" y="5339"/>
                    <a:pt x="1144" y="5318"/>
                    <a:pt x="1049" y="5193"/>
                  </a:cubicBezTo>
                  <a:lnTo>
                    <a:pt x="1049" y="5193"/>
                  </a:lnTo>
                  <a:cubicBezTo>
                    <a:pt x="1132" y="5243"/>
                    <a:pt x="1188" y="5243"/>
                    <a:pt x="1238" y="5245"/>
                  </a:cubicBezTo>
                  <a:cubicBezTo>
                    <a:pt x="1046" y="5083"/>
                    <a:pt x="812" y="4851"/>
                    <a:pt x="602" y="4643"/>
                  </a:cubicBezTo>
                  <a:cubicBezTo>
                    <a:pt x="679" y="4570"/>
                    <a:pt x="698" y="4455"/>
                    <a:pt x="784" y="4455"/>
                  </a:cubicBezTo>
                  <a:cubicBezTo>
                    <a:pt x="809" y="4455"/>
                    <a:pt x="839" y="4465"/>
                    <a:pt x="878" y="4487"/>
                  </a:cubicBezTo>
                  <a:cubicBezTo>
                    <a:pt x="837" y="4275"/>
                    <a:pt x="685" y="4342"/>
                    <a:pt x="635" y="4157"/>
                  </a:cubicBezTo>
                  <a:lnTo>
                    <a:pt x="731" y="4100"/>
                  </a:lnTo>
                  <a:cubicBezTo>
                    <a:pt x="679" y="3974"/>
                    <a:pt x="687" y="3943"/>
                    <a:pt x="594" y="3866"/>
                  </a:cubicBezTo>
                  <a:cubicBezTo>
                    <a:pt x="921" y="3857"/>
                    <a:pt x="624" y="3338"/>
                    <a:pt x="748" y="3338"/>
                  </a:cubicBezTo>
                  <a:cubicBezTo>
                    <a:pt x="753" y="3338"/>
                    <a:pt x="758" y="3338"/>
                    <a:pt x="764" y="3340"/>
                  </a:cubicBezTo>
                  <a:cubicBezTo>
                    <a:pt x="621" y="3215"/>
                    <a:pt x="531" y="2999"/>
                    <a:pt x="486" y="2767"/>
                  </a:cubicBezTo>
                  <a:cubicBezTo>
                    <a:pt x="452" y="2534"/>
                    <a:pt x="461" y="2289"/>
                    <a:pt x="504" y="2100"/>
                  </a:cubicBezTo>
                  <a:lnTo>
                    <a:pt x="504" y="2100"/>
                  </a:lnTo>
                  <a:lnTo>
                    <a:pt x="353" y="2185"/>
                  </a:lnTo>
                  <a:cubicBezTo>
                    <a:pt x="402" y="1445"/>
                    <a:pt x="747" y="564"/>
                    <a:pt x="670" y="87"/>
                  </a:cubicBezTo>
                  <a:cubicBezTo>
                    <a:pt x="664" y="87"/>
                    <a:pt x="659" y="87"/>
                    <a:pt x="654" y="87"/>
                  </a:cubicBezTo>
                  <a:cubicBezTo>
                    <a:pt x="508" y="87"/>
                    <a:pt x="681" y="252"/>
                    <a:pt x="552" y="344"/>
                  </a:cubicBezTo>
                  <a:cubicBezTo>
                    <a:pt x="432" y="292"/>
                    <a:pt x="506" y="0"/>
                    <a:pt x="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4"/>
            <p:cNvSpPr/>
            <p:nvPr/>
          </p:nvSpPr>
          <p:spPr>
            <a:xfrm>
              <a:off x="8771768" y="243772"/>
              <a:ext cx="3837" cy="6788"/>
            </a:xfrm>
            <a:custGeom>
              <a:avLst/>
              <a:gdLst/>
              <a:ahLst/>
              <a:cxnLst/>
              <a:rect l="l" t="t" r="r" b="b"/>
              <a:pathLst>
                <a:path w="65" h="115" extrusionOk="0">
                  <a:moveTo>
                    <a:pt x="37" y="0"/>
                  </a:moveTo>
                  <a:cubicBezTo>
                    <a:pt x="25" y="25"/>
                    <a:pt x="14" y="66"/>
                    <a:pt x="0" y="114"/>
                  </a:cubicBezTo>
                  <a:cubicBezTo>
                    <a:pt x="3" y="114"/>
                    <a:pt x="6" y="115"/>
                    <a:pt x="10" y="115"/>
                  </a:cubicBezTo>
                  <a:cubicBezTo>
                    <a:pt x="27" y="115"/>
                    <a:pt x="46" y="110"/>
                    <a:pt x="64" y="97"/>
                  </a:cubicBezTo>
                  <a:cubicBezTo>
                    <a:pt x="37" y="62"/>
                    <a:pt x="39" y="31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4"/>
            <p:cNvSpPr/>
            <p:nvPr/>
          </p:nvSpPr>
          <p:spPr>
            <a:xfrm>
              <a:off x="8788236" y="297249"/>
              <a:ext cx="1653" cy="1535"/>
            </a:xfrm>
            <a:custGeom>
              <a:avLst/>
              <a:gdLst/>
              <a:ahLst/>
              <a:cxnLst/>
              <a:rect l="l" t="t" r="r" b="b"/>
              <a:pathLst>
                <a:path w="28" h="26" extrusionOk="0">
                  <a:moveTo>
                    <a:pt x="26" y="1"/>
                  </a:moveTo>
                  <a:cubicBezTo>
                    <a:pt x="18" y="4"/>
                    <a:pt x="9" y="4"/>
                    <a:pt x="1" y="6"/>
                  </a:cubicBezTo>
                  <a:cubicBezTo>
                    <a:pt x="10" y="18"/>
                    <a:pt x="16" y="25"/>
                    <a:pt x="21" y="25"/>
                  </a:cubicBezTo>
                  <a:cubicBezTo>
                    <a:pt x="25" y="25"/>
                    <a:pt x="27" y="18"/>
                    <a:pt x="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4"/>
            <p:cNvSpPr/>
            <p:nvPr/>
          </p:nvSpPr>
          <p:spPr>
            <a:xfrm>
              <a:off x="8716580" y="216208"/>
              <a:ext cx="3128" cy="4722"/>
            </a:xfrm>
            <a:custGeom>
              <a:avLst/>
              <a:gdLst/>
              <a:ahLst/>
              <a:cxnLst/>
              <a:rect l="l" t="t" r="r" b="b"/>
              <a:pathLst>
                <a:path w="53" h="80" extrusionOk="0">
                  <a:moveTo>
                    <a:pt x="0" y="1"/>
                  </a:moveTo>
                  <a:lnTo>
                    <a:pt x="51" y="78"/>
                  </a:lnTo>
                  <a:lnTo>
                    <a:pt x="51" y="78"/>
                  </a:lnTo>
                  <a:cubicBezTo>
                    <a:pt x="41" y="62"/>
                    <a:pt x="37" y="49"/>
                    <a:pt x="27" y="34"/>
                  </a:cubicBezTo>
                  <a:cubicBezTo>
                    <a:pt x="20" y="22"/>
                    <a:pt x="10" y="9"/>
                    <a:pt x="0" y="1"/>
                  </a:cubicBezTo>
                  <a:close/>
                  <a:moveTo>
                    <a:pt x="51" y="78"/>
                  </a:moveTo>
                  <a:cubicBezTo>
                    <a:pt x="52" y="79"/>
                    <a:pt x="52" y="79"/>
                    <a:pt x="52" y="80"/>
                  </a:cubicBezTo>
                  <a:lnTo>
                    <a:pt x="51" y="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4"/>
            <p:cNvSpPr/>
            <p:nvPr/>
          </p:nvSpPr>
          <p:spPr>
            <a:xfrm>
              <a:off x="8735586" y="179908"/>
              <a:ext cx="13340" cy="9385"/>
            </a:xfrm>
            <a:custGeom>
              <a:avLst/>
              <a:gdLst/>
              <a:ahLst/>
              <a:cxnLst/>
              <a:rect l="l" t="t" r="r" b="b"/>
              <a:pathLst>
                <a:path w="226" h="159" extrusionOk="0">
                  <a:moveTo>
                    <a:pt x="0" y="1"/>
                  </a:moveTo>
                  <a:cubicBezTo>
                    <a:pt x="79" y="68"/>
                    <a:pt x="158" y="124"/>
                    <a:pt x="226" y="159"/>
                  </a:cubicBezTo>
                  <a:cubicBezTo>
                    <a:pt x="128" y="5"/>
                    <a:pt x="72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4"/>
            <p:cNvSpPr/>
            <p:nvPr/>
          </p:nvSpPr>
          <p:spPr>
            <a:xfrm>
              <a:off x="8711563" y="84347"/>
              <a:ext cx="7378" cy="7142"/>
            </a:xfrm>
            <a:custGeom>
              <a:avLst/>
              <a:gdLst/>
              <a:ahLst/>
              <a:cxnLst/>
              <a:rect l="l" t="t" r="r" b="b"/>
              <a:pathLst>
                <a:path w="125" h="121" extrusionOk="0">
                  <a:moveTo>
                    <a:pt x="107" y="0"/>
                  </a:moveTo>
                  <a:lnTo>
                    <a:pt x="107" y="0"/>
                  </a:lnTo>
                  <a:cubicBezTo>
                    <a:pt x="66" y="47"/>
                    <a:pt x="16" y="23"/>
                    <a:pt x="0" y="83"/>
                  </a:cubicBezTo>
                  <a:cubicBezTo>
                    <a:pt x="31" y="109"/>
                    <a:pt x="56" y="121"/>
                    <a:pt x="75" y="121"/>
                  </a:cubicBezTo>
                  <a:cubicBezTo>
                    <a:pt x="112" y="121"/>
                    <a:pt x="124" y="75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4"/>
            <p:cNvSpPr/>
            <p:nvPr/>
          </p:nvSpPr>
          <p:spPr>
            <a:xfrm>
              <a:off x="8782216" y="266969"/>
              <a:ext cx="3837" cy="18829"/>
            </a:xfrm>
            <a:custGeom>
              <a:avLst/>
              <a:gdLst/>
              <a:ahLst/>
              <a:cxnLst/>
              <a:rect l="l" t="t" r="r" b="b"/>
              <a:pathLst>
                <a:path w="65" h="319" extrusionOk="0">
                  <a:moveTo>
                    <a:pt x="1" y="1"/>
                  </a:moveTo>
                  <a:lnTo>
                    <a:pt x="64" y="319"/>
                  </a:lnTo>
                  <a:lnTo>
                    <a:pt x="63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4"/>
            <p:cNvSpPr/>
            <p:nvPr/>
          </p:nvSpPr>
          <p:spPr>
            <a:xfrm>
              <a:off x="8770411" y="314307"/>
              <a:ext cx="122241" cy="233267"/>
            </a:xfrm>
            <a:custGeom>
              <a:avLst/>
              <a:gdLst/>
              <a:ahLst/>
              <a:cxnLst/>
              <a:rect l="l" t="t" r="r" b="b"/>
              <a:pathLst>
                <a:path w="2071" h="3952" extrusionOk="0">
                  <a:moveTo>
                    <a:pt x="397" y="1"/>
                  </a:moveTo>
                  <a:cubicBezTo>
                    <a:pt x="340" y="36"/>
                    <a:pt x="283" y="88"/>
                    <a:pt x="234" y="88"/>
                  </a:cubicBezTo>
                  <a:cubicBezTo>
                    <a:pt x="215" y="88"/>
                    <a:pt x="198" y="80"/>
                    <a:pt x="182" y="61"/>
                  </a:cubicBezTo>
                  <a:lnTo>
                    <a:pt x="182" y="61"/>
                  </a:lnTo>
                  <a:cubicBezTo>
                    <a:pt x="274" y="263"/>
                    <a:pt x="81" y="201"/>
                    <a:pt x="0" y="251"/>
                  </a:cubicBezTo>
                  <a:cubicBezTo>
                    <a:pt x="91" y="390"/>
                    <a:pt x="143" y="739"/>
                    <a:pt x="241" y="971"/>
                  </a:cubicBezTo>
                  <a:lnTo>
                    <a:pt x="236" y="909"/>
                  </a:lnTo>
                  <a:cubicBezTo>
                    <a:pt x="267" y="868"/>
                    <a:pt x="301" y="855"/>
                    <a:pt x="336" y="855"/>
                  </a:cubicBezTo>
                  <a:cubicBezTo>
                    <a:pt x="408" y="855"/>
                    <a:pt x="485" y="914"/>
                    <a:pt x="542" y="914"/>
                  </a:cubicBezTo>
                  <a:cubicBezTo>
                    <a:pt x="590" y="914"/>
                    <a:pt x="626" y="872"/>
                    <a:pt x="635" y="716"/>
                  </a:cubicBezTo>
                  <a:lnTo>
                    <a:pt x="635" y="716"/>
                  </a:lnTo>
                  <a:cubicBezTo>
                    <a:pt x="928" y="1003"/>
                    <a:pt x="417" y="1119"/>
                    <a:pt x="542" y="1385"/>
                  </a:cubicBezTo>
                  <a:cubicBezTo>
                    <a:pt x="538" y="1314"/>
                    <a:pt x="564" y="1297"/>
                    <a:pt x="597" y="1297"/>
                  </a:cubicBezTo>
                  <a:cubicBezTo>
                    <a:pt x="622" y="1297"/>
                    <a:pt x="652" y="1307"/>
                    <a:pt x="675" y="1310"/>
                  </a:cubicBezTo>
                  <a:cubicBezTo>
                    <a:pt x="569" y="1792"/>
                    <a:pt x="928" y="2305"/>
                    <a:pt x="1107" y="2706"/>
                  </a:cubicBezTo>
                  <a:lnTo>
                    <a:pt x="1398" y="2473"/>
                  </a:lnTo>
                  <a:lnTo>
                    <a:pt x="1398" y="2473"/>
                  </a:lnTo>
                  <a:cubicBezTo>
                    <a:pt x="1581" y="2875"/>
                    <a:pt x="1132" y="2648"/>
                    <a:pt x="1259" y="3103"/>
                  </a:cubicBezTo>
                  <a:cubicBezTo>
                    <a:pt x="1404" y="3313"/>
                    <a:pt x="1442" y="3627"/>
                    <a:pt x="1689" y="3735"/>
                  </a:cubicBezTo>
                  <a:lnTo>
                    <a:pt x="1691" y="3735"/>
                  </a:lnTo>
                  <a:cubicBezTo>
                    <a:pt x="1606" y="3627"/>
                    <a:pt x="1743" y="3587"/>
                    <a:pt x="1793" y="3473"/>
                  </a:cubicBezTo>
                  <a:lnTo>
                    <a:pt x="1793" y="3473"/>
                  </a:lnTo>
                  <a:cubicBezTo>
                    <a:pt x="1826" y="3635"/>
                    <a:pt x="1774" y="3843"/>
                    <a:pt x="1859" y="3951"/>
                  </a:cubicBezTo>
                  <a:cubicBezTo>
                    <a:pt x="1886" y="3895"/>
                    <a:pt x="1770" y="3595"/>
                    <a:pt x="1903" y="3492"/>
                  </a:cubicBezTo>
                  <a:cubicBezTo>
                    <a:pt x="1883" y="3489"/>
                    <a:pt x="1870" y="3487"/>
                    <a:pt x="1861" y="3487"/>
                  </a:cubicBezTo>
                  <a:cubicBezTo>
                    <a:pt x="1845" y="3487"/>
                    <a:pt x="1839" y="3493"/>
                    <a:pt x="1822" y="3510"/>
                  </a:cubicBezTo>
                  <a:cubicBezTo>
                    <a:pt x="1791" y="3410"/>
                    <a:pt x="1761" y="3342"/>
                    <a:pt x="1842" y="3296"/>
                  </a:cubicBezTo>
                  <a:lnTo>
                    <a:pt x="1955" y="3408"/>
                  </a:lnTo>
                  <a:cubicBezTo>
                    <a:pt x="2071" y="3115"/>
                    <a:pt x="1693" y="3101"/>
                    <a:pt x="1874" y="2951"/>
                  </a:cubicBezTo>
                  <a:lnTo>
                    <a:pt x="1874" y="2951"/>
                  </a:lnTo>
                  <a:lnTo>
                    <a:pt x="1830" y="2982"/>
                  </a:lnTo>
                  <a:cubicBezTo>
                    <a:pt x="1633" y="2760"/>
                    <a:pt x="1732" y="2590"/>
                    <a:pt x="1585" y="2347"/>
                  </a:cubicBezTo>
                  <a:cubicBezTo>
                    <a:pt x="1547" y="2355"/>
                    <a:pt x="1513" y="2358"/>
                    <a:pt x="1484" y="2358"/>
                  </a:cubicBezTo>
                  <a:cubicBezTo>
                    <a:pt x="1265" y="2358"/>
                    <a:pt x="1272" y="2171"/>
                    <a:pt x="1104" y="2049"/>
                  </a:cubicBezTo>
                  <a:lnTo>
                    <a:pt x="1104" y="2049"/>
                  </a:lnTo>
                  <a:cubicBezTo>
                    <a:pt x="1111" y="2052"/>
                    <a:pt x="1118" y="2053"/>
                    <a:pt x="1125" y="2053"/>
                  </a:cubicBezTo>
                  <a:cubicBezTo>
                    <a:pt x="1226" y="2053"/>
                    <a:pt x="1251" y="1817"/>
                    <a:pt x="1361" y="1784"/>
                  </a:cubicBezTo>
                  <a:lnTo>
                    <a:pt x="1361" y="1784"/>
                  </a:lnTo>
                  <a:cubicBezTo>
                    <a:pt x="1427" y="1948"/>
                    <a:pt x="1271" y="2079"/>
                    <a:pt x="1441" y="2201"/>
                  </a:cubicBezTo>
                  <a:cubicBezTo>
                    <a:pt x="1438" y="2151"/>
                    <a:pt x="1451" y="2067"/>
                    <a:pt x="1497" y="2067"/>
                  </a:cubicBezTo>
                  <a:cubicBezTo>
                    <a:pt x="1510" y="2067"/>
                    <a:pt x="1526" y="2074"/>
                    <a:pt x="1545" y="2091"/>
                  </a:cubicBezTo>
                  <a:cubicBezTo>
                    <a:pt x="1491" y="1615"/>
                    <a:pt x="1136" y="1655"/>
                    <a:pt x="926" y="1375"/>
                  </a:cubicBezTo>
                  <a:lnTo>
                    <a:pt x="1061" y="1333"/>
                  </a:lnTo>
                  <a:lnTo>
                    <a:pt x="812" y="1298"/>
                  </a:lnTo>
                  <a:cubicBezTo>
                    <a:pt x="1020" y="1256"/>
                    <a:pt x="881" y="1127"/>
                    <a:pt x="866" y="994"/>
                  </a:cubicBezTo>
                  <a:lnTo>
                    <a:pt x="866" y="994"/>
                  </a:lnTo>
                  <a:lnTo>
                    <a:pt x="851" y="1055"/>
                  </a:lnTo>
                  <a:cubicBezTo>
                    <a:pt x="758" y="917"/>
                    <a:pt x="745" y="732"/>
                    <a:pt x="797" y="676"/>
                  </a:cubicBezTo>
                  <a:cubicBezTo>
                    <a:pt x="767" y="634"/>
                    <a:pt x="747" y="619"/>
                    <a:pt x="733" y="619"/>
                  </a:cubicBezTo>
                  <a:cubicBezTo>
                    <a:pt x="698" y="619"/>
                    <a:pt x="698" y="708"/>
                    <a:pt x="667" y="708"/>
                  </a:cubicBezTo>
                  <a:cubicBezTo>
                    <a:pt x="658" y="708"/>
                    <a:pt x="647" y="701"/>
                    <a:pt x="633" y="683"/>
                  </a:cubicBezTo>
                  <a:lnTo>
                    <a:pt x="644" y="469"/>
                  </a:lnTo>
                  <a:cubicBezTo>
                    <a:pt x="617" y="460"/>
                    <a:pt x="599" y="456"/>
                    <a:pt x="587" y="456"/>
                  </a:cubicBezTo>
                  <a:cubicBezTo>
                    <a:pt x="538" y="456"/>
                    <a:pt x="593" y="520"/>
                    <a:pt x="540" y="520"/>
                  </a:cubicBezTo>
                  <a:cubicBezTo>
                    <a:pt x="527" y="520"/>
                    <a:pt x="509" y="516"/>
                    <a:pt x="482" y="508"/>
                  </a:cubicBezTo>
                  <a:cubicBezTo>
                    <a:pt x="527" y="329"/>
                    <a:pt x="411" y="250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4"/>
            <p:cNvSpPr/>
            <p:nvPr/>
          </p:nvSpPr>
          <p:spPr>
            <a:xfrm>
              <a:off x="8821054" y="365894"/>
              <a:ext cx="2007" cy="7083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33" y="0"/>
                  </a:moveTo>
                  <a:lnTo>
                    <a:pt x="33" y="0"/>
                  </a:lnTo>
                  <a:cubicBezTo>
                    <a:pt x="6" y="39"/>
                    <a:pt x="0" y="79"/>
                    <a:pt x="8" y="12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4"/>
            <p:cNvSpPr/>
            <p:nvPr/>
          </p:nvSpPr>
          <p:spPr>
            <a:xfrm>
              <a:off x="8885450" y="539190"/>
              <a:ext cx="82222" cy="183863"/>
            </a:xfrm>
            <a:custGeom>
              <a:avLst/>
              <a:gdLst/>
              <a:ahLst/>
              <a:cxnLst/>
              <a:rect l="l" t="t" r="r" b="b"/>
              <a:pathLst>
                <a:path w="1393" h="3115" extrusionOk="0">
                  <a:moveTo>
                    <a:pt x="483" y="1"/>
                  </a:moveTo>
                  <a:lnTo>
                    <a:pt x="483" y="1"/>
                  </a:lnTo>
                  <a:cubicBezTo>
                    <a:pt x="405" y="236"/>
                    <a:pt x="515" y="224"/>
                    <a:pt x="573" y="456"/>
                  </a:cubicBezTo>
                  <a:cubicBezTo>
                    <a:pt x="536" y="448"/>
                    <a:pt x="503" y="442"/>
                    <a:pt x="472" y="442"/>
                  </a:cubicBezTo>
                  <a:cubicBezTo>
                    <a:pt x="411" y="442"/>
                    <a:pt x="363" y="467"/>
                    <a:pt x="328" y="564"/>
                  </a:cubicBezTo>
                  <a:cubicBezTo>
                    <a:pt x="343" y="555"/>
                    <a:pt x="355" y="551"/>
                    <a:pt x="366" y="551"/>
                  </a:cubicBezTo>
                  <a:cubicBezTo>
                    <a:pt x="412" y="551"/>
                    <a:pt x="421" y="625"/>
                    <a:pt x="467" y="685"/>
                  </a:cubicBezTo>
                  <a:lnTo>
                    <a:pt x="164" y="658"/>
                  </a:lnTo>
                  <a:lnTo>
                    <a:pt x="164" y="658"/>
                  </a:lnTo>
                  <a:cubicBezTo>
                    <a:pt x="166" y="783"/>
                    <a:pt x="222" y="918"/>
                    <a:pt x="139" y="995"/>
                  </a:cubicBezTo>
                  <a:lnTo>
                    <a:pt x="1" y="720"/>
                  </a:lnTo>
                  <a:lnTo>
                    <a:pt x="1" y="720"/>
                  </a:lnTo>
                  <a:cubicBezTo>
                    <a:pt x="257" y="1389"/>
                    <a:pt x="575" y="2175"/>
                    <a:pt x="891" y="2717"/>
                  </a:cubicBezTo>
                  <a:lnTo>
                    <a:pt x="951" y="2480"/>
                  </a:lnTo>
                  <a:cubicBezTo>
                    <a:pt x="970" y="2463"/>
                    <a:pt x="984" y="2456"/>
                    <a:pt x="996" y="2456"/>
                  </a:cubicBezTo>
                  <a:cubicBezTo>
                    <a:pt x="1056" y="2456"/>
                    <a:pt x="1050" y="2637"/>
                    <a:pt x="1138" y="2711"/>
                  </a:cubicBezTo>
                  <a:cubicBezTo>
                    <a:pt x="1096" y="2748"/>
                    <a:pt x="1080" y="2925"/>
                    <a:pt x="1002" y="2925"/>
                  </a:cubicBezTo>
                  <a:cubicBezTo>
                    <a:pt x="973" y="2925"/>
                    <a:pt x="937" y="2902"/>
                    <a:pt x="887" y="2841"/>
                  </a:cubicBezTo>
                  <a:lnTo>
                    <a:pt x="887" y="2841"/>
                  </a:lnTo>
                  <a:cubicBezTo>
                    <a:pt x="911" y="2941"/>
                    <a:pt x="855" y="3053"/>
                    <a:pt x="961" y="3109"/>
                  </a:cubicBezTo>
                  <a:cubicBezTo>
                    <a:pt x="983" y="3112"/>
                    <a:pt x="1003" y="3114"/>
                    <a:pt x="1021" y="3114"/>
                  </a:cubicBezTo>
                  <a:cubicBezTo>
                    <a:pt x="1393" y="3114"/>
                    <a:pt x="1072" y="2363"/>
                    <a:pt x="1177" y="2029"/>
                  </a:cubicBezTo>
                  <a:lnTo>
                    <a:pt x="1177" y="2029"/>
                  </a:lnTo>
                  <a:cubicBezTo>
                    <a:pt x="1169" y="2030"/>
                    <a:pt x="1161" y="2031"/>
                    <a:pt x="1154" y="2031"/>
                  </a:cubicBezTo>
                  <a:cubicBezTo>
                    <a:pt x="1039" y="2031"/>
                    <a:pt x="998" y="1889"/>
                    <a:pt x="921" y="1889"/>
                  </a:cubicBezTo>
                  <a:cubicBezTo>
                    <a:pt x="900" y="1889"/>
                    <a:pt x="877" y="1899"/>
                    <a:pt x="849" y="1925"/>
                  </a:cubicBezTo>
                  <a:cubicBezTo>
                    <a:pt x="876" y="1992"/>
                    <a:pt x="930" y="2067"/>
                    <a:pt x="847" y="2112"/>
                  </a:cubicBezTo>
                  <a:cubicBezTo>
                    <a:pt x="710" y="2050"/>
                    <a:pt x="689" y="1763"/>
                    <a:pt x="799" y="1693"/>
                  </a:cubicBezTo>
                  <a:lnTo>
                    <a:pt x="799" y="1693"/>
                  </a:lnTo>
                  <a:cubicBezTo>
                    <a:pt x="839" y="1723"/>
                    <a:pt x="866" y="1735"/>
                    <a:pt x="883" y="1735"/>
                  </a:cubicBezTo>
                  <a:cubicBezTo>
                    <a:pt x="948" y="1735"/>
                    <a:pt x="871" y="1560"/>
                    <a:pt x="925" y="1560"/>
                  </a:cubicBezTo>
                  <a:cubicBezTo>
                    <a:pt x="942" y="1560"/>
                    <a:pt x="970" y="1575"/>
                    <a:pt x="1017" y="1616"/>
                  </a:cubicBezTo>
                  <a:cubicBezTo>
                    <a:pt x="963" y="1508"/>
                    <a:pt x="797" y="1412"/>
                    <a:pt x="826" y="1323"/>
                  </a:cubicBezTo>
                  <a:cubicBezTo>
                    <a:pt x="820" y="1322"/>
                    <a:pt x="813" y="1322"/>
                    <a:pt x="805" y="1322"/>
                  </a:cubicBezTo>
                  <a:cubicBezTo>
                    <a:pt x="729" y="1322"/>
                    <a:pt x="547" y="1371"/>
                    <a:pt x="496" y="1474"/>
                  </a:cubicBezTo>
                  <a:cubicBezTo>
                    <a:pt x="467" y="1406"/>
                    <a:pt x="552" y="1171"/>
                    <a:pt x="415" y="1113"/>
                  </a:cubicBezTo>
                  <a:cubicBezTo>
                    <a:pt x="440" y="1040"/>
                    <a:pt x="484" y="1020"/>
                    <a:pt x="533" y="1020"/>
                  </a:cubicBezTo>
                  <a:cubicBezTo>
                    <a:pt x="596" y="1020"/>
                    <a:pt x="668" y="1053"/>
                    <a:pt x="721" y="1053"/>
                  </a:cubicBezTo>
                  <a:cubicBezTo>
                    <a:pt x="761" y="1053"/>
                    <a:pt x="790" y="1035"/>
                    <a:pt x="799" y="972"/>
                  </a:cubicBezTo>
                  <a:cubicBezTo>
                    <a:pt x="769" y="946"/>
                    <a:pt x="747" y="937"/>
                    <a:pt x="728" y="937"/>
                  </a:cubicBezTo>
                  <a:cubicBezTo>
                    <a:pt x="678" y="937"/>
                    <a:pt x="655" y="1001"/>
                    <a:pt x="616" y="1001"/>
                  </a:cubicBezTo>
                  <a:cubicBezTo>
                    <a:pt x="599" y="1001"/>
                    <a:pt x="579" y="988"/>
                    <a:pt x="552" y="953"/>
                  </a:cubicBezTo>
                  <a:lnTo>
                    <a:pt x="822" y="695"/>
                  </a:lnTo>
                  <a:cubicBezTo>
                    <a:pt x="461" y="371"/>
                    <a:pt x="845" y="257"/>
                    <a:pt x="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4"/>
            <p:cNvSpPr/>
            <p:nvPr/>
          </p:nvSpPr>
          <p:spPr>
            <a:xfrm>
              <a:off x="8899439" y="545683"/>
              <a:ext cx="4840" cy="9267"/>
            </a:xfrm>
            <a:custGeom>
              <a:avLst/>
              <a:gdLst/>
              <a:ahLst/>
              <a:cxnLst/>
              <a:rect l="l" t="t" r="r" b="b"/>
              <a:pathLst>
                <a:path w="82" h="157" extrusionOk="0">
                  <a:moveTo>
                    <a:pt x="1" y="0"/>
                  </a:moveTo>
                  <a:lnTo>
                    <a:pt x="5" y="157"/>
                  </a:lnTo>
                  <a:lnTo>
                    <a:pt x="82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4"/>
            <p:cNvSpPr/>
            <p:nvPr/>
          </p:nvSpPr>
          <p:spPr>
            <a:xfrm>
              <a:off x="8877245" y="562977"/>
              <a:ext cx="10684" cy="7968"/>
            </a:xfrm>
            <a:custGeom>
              <a:avLst/>
              <a:gdLst/>
              <a:ahLst/>
              <a:cxnLst/>
              <a:rect l="l" t="t" r="r" b="b"/>
              <a:pathLst>
                <a:path w="181" h="135" extrusionOk="0">
                  <a:moveTo>
                    <a:pt x="107" y="1"/>
                  </a:moveTo>
                  <a:cubicBezTo>
                    <a:pt x="55" y="20"/>
                    <a:pt x="57" y="82"/>
                    <a:pt x="1" y="103"/>
                  </a:cubicBezTo>
                  <a:cubicBezTo>
                    <a:pt x="49" y="123"/>
                    <a:pt x="90" y="134"/>
                    <a:pt x="119" y="134"/>
                  </a:cubicBezTo>
                  <a:cubicBezTo>
                    <a:pt x="172" y="134"/>
                    <a:pt x="181" y="95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4"/>
            <p:cNvSpPr/>
            <p:nvPr/>
          </p:nvSpPr>
          <p:spPr>
            <a:xfrm>
              <a:off x="8957814" y="671523"/>
              <a:ext cx="6434" cy="13753"/>
            </a:xfrm>
            <a:custGeom>
              <a:avLst/>
              <a:gdLst/>
              <a:ahLst/>
              <a:cxnLst/>
              <a:rect l="l" t="t" r="r" b="b"/>
              <a:pathLst>
                <a:path w="109" h="233" extrusionOk="0">
                  <a:moveTo>
                    <a:pt x="59" y="1"/>
                  </a:moveTo>
                  <a:cubicBezTo>
                    <a:pt x="57" y="32"/>
                    <a:pt x="57" y="93"/>
                    <a:pt x="1" y="113"/>
                  </a:cubicBezTo>
                  <a:lnTo>
                    <a:pt x="109" y="232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4"/>
            <p:cNvSpPr/>
            <p:nvPr/>
          </p:nvSpPr>
          <p:spPr>
            <a:xfrm>
              <a:off x="8943589" y="719924"/>
              <a:ext cx="32523" cy="55602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444" y="0"/>
                  </a:moveTo>
                  <a:lnTo>
                    <a:pt x="444" y="0"/>
                  </a:lnTo>
                  <a:cubicBezTo>
                    <a:pt x="404" y="46"/>
                    <a:pt x="349" y="54"/>
                    <a:pt x="289" y="54"/>
                  </a:cubicBezTo>
                  <a:cubicBezTo>
                    <a:pt x="262" y="54"/>
                    <a:pt x="234" y="52"/>
                    <a:pt x="206" y="52"/>
                  </a:cubicBezTo>
                  <a:cubicBezTo>
                    <a:pt x="123" y="52"/>
                    <a:pt x="44" y="66"/>
                    <a:pt x="1" y="178"/>
                  </a:cubicBezTo>
                  <a:cubicBezTo>
                    <a:pt x="265" y="459"/>
                    <a:pt x="201" y="635"/>
                    <a:pt x="300" y="941"/>
                  </a:cubicBezTo>
                  <a:cubicBezTo>
                    <a:pt x="336" y="881"/>
                    <a:pt x="400" y="856"/>
                    <a:pt x="465" y="852"/>
                  </a:cubicBezTo>
                  <a:cubicBezTo>
                    <a:pt x="367" y="702"/>
                    <a:pt x="456" y="446"/>
                    <a:pt x="292" y="436"/>
                  </a:cubicBezTo>
                  <a:cubicBezTo>
                    <a:pt x="273" y="243"/>
                    <a:pt x="550" y="153"/>
                    <a:pt x="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4"/>
            <p:cNvSpPr/>
            <p:nvPr/>
          </p:nvSpPr>
          <p:spPr>
            <a:xfrm>
              <a:off x="8971272" y="761713"/>
              <a:ext cx="171645" cy="429053"/>
            </a:xfrm>
            <a:custGeom>
              <a:avLst/>
              <a:gdLst/>
              <a:ahLst/>
              <a:cxnLst/>
              <a:rect l="l" t="t" r="r" b="b"/>
              <a:pathLst>
                <a:path w="2908" h="7269" extrusionOk="0">
                  <a:moveTo>
                    <a:pt x="98" y="1"/>
                  </a:moveTo>
                  <a:cubicBezTo>
                    <a:pt x="49" y="1"/>
                    <a:pt x="13" y="38"/>
                    <a:pt x="0" y="144"/>
                  </a:cubicBezTo>
                  <a:cubicBezTo>
                    <a:pt x="1" y="144"/>
                    <a:pt x="3" y="144"/>
                    <a:pt x="4" y="144"/>
                  </a:cubicBezTo>
                  <a:cubicBezTo>
                    <a:pt x="143" y="144"/>
                    <a:pt x="285" y="264"/>
                    <a:pt x="203" y="455"/>
                  </a:cubicBezTo>
                  <a:lnTo>
                    <a:pt x="47" y="289"/>
                  </a:lnTo>
                  <a:lnTo>
                    <a:pt x="47" y="289"/>
                  </a:lnTo>
                  <a:cubicBezTo>
                    <a:pt x="41" y="418"/>
                    <a:pt x="147" y="509"/>
                    <a:pt x="135" y="638"/>
                  </a:cubicBezTo>
                  <a:cubicBezTo>
                    <a:pt x="205" y="492"/>
                    <a:pt x="424" y="561"/>
                    <a:pt x="476" y="463"/>
                  </a:cubicBezTo>
                  <a:lnTo>
                    <a:pt x="476" y="463"/>
                  </a:lnTo>
                  <a:lnTo>
                    <a:pt x="384" y="638"/>
                  </a:lnTo>
                  <a:cubicBezTo>
                    <a:pt x="876" y="854"/>
                    <a:pt x="523" y="1296"/>
                    <a:pt x="764" y="1658"/>
                  </a:cubicBezTo>
                  <a:lnTo>
                    <a:pt x="575" y="1652"/>
                  </a:lnTo>
                  <a:lnTo>
                    <a:pt x="575" y="1652"/>
                  </a:lnTo>
                  <a:cubicBezTo>
                    <a:pt x="1057" y="2475"/>
                    <a:pt x="1240" y="3569"/>
                    <a:pt x="1410" y="4375"/>
                  </a:cubicBezTo>
                  <a:lnTo>
                    <a:pt x="1732" y="4454"/>
                  </a:lnTo>
                  <a:cubicBezTo>
                    <a:pt x="1641" y="4623"/>
                    <a:pt x="1491" y="4425"/>
                    <a:pt x="1583" y="4671"/>
                  </a:cubicBezTo>
                  <a:cubicBezTo>
                    <a:pt x="1598" y="4664"/>
                    <a:pt x="1616" y="4661"/>
                    <a:pt x="1635" y="4661"/>
                  </a:cubicBezTo>
                  <a:cubicBezTo>
                    <a:pt x="1727" y="4661"/>
                    <a:pt x="1856" y="4737"/>
                    <a:pt x="1870" y="4874"/>
                  </a:cubicBezTo>
                  <a:cubicBezTo>
                    <a:pt x="1863" y="4888"/>
                    <a:pt x="1852" y="4894"/>
                    <a:pt x="1840" y="4894"/>
                  </a:cubicBezTo>
                  <a:cubicBezTo>
                    <a:pt x="1788" y="4894"/>
                    <a:pt x="1705" y="4788"/>
                    <a:pt x="1663" y="4788"/>
                  </a:cubicBezTo>
                  <a:cubicBezTo>
                    <a:pt x="1638" y="4788"/>
                    <a:pt x="1627" y="4825"/>
                    <a:pt x="1647" y="4945"/>
                  </a:cubicBezTo>
                  <a:cubicBezTo>
                    <a:pt x="1665" y="4943"/>
                    <a:pt x="1684" y="4942"/>
                    <a:pt x="1703" y="4942"/>
                  </a:cubicBezTo>
                  <a:cubicBezTo>
                    <a:pt x="1747" y="4942"/>
                    <a:pt x="1792" y="4947"/>
                    <a:pt x="1836" y="4947"/>
                  </a:cubicBezTo>
                  <a:cubicBezTo>
                    <a:pt x="1855" y="4947"/>
                    <a:pt x="1873" y="4946"/>
                    <a:pt x="1892" y="4943"/>
                  </a:cubicBezTo>
                  <a:lnTo>
                    <a:pt x="1892" y="4943"/>
                  </a:lnTo>
                  <a:cubicBezTo>
                    <a:pt x="1720" y="5090"/>
                    <a:pt x="2059" y="5308"/>
                    <a:pt x="1836" y="5445"/>
                  </a:cubicBezTo>
                  <a:cubicBezTo>
                    <a:pt x="2104" y="5971"/>
                    <a:pt x="2327" y="6721"/>
                    <a:pt x="2470" y="7189"/>
                  </a:cubicBezTo>
                  <a:cubicBezTo>
                    <a:pt x="2524" y="7248"/>
                    <a:pt x="2569" y="7268"/>
                    <a:pt x="2608" y="7268"/>
                  </a:cubicBezTo>
                  <a:cubicBezTo>
                    <a:pt x="2699" y="7268"/>
                    <a:pt x="2758" y="7161"/>
                    <a:pt x="2821" y="7161"/>
                  </a:cubicBezTo>
                  <a:cubicBezTo>
                    <a:pt x="2848" y="7161"/>
                    <a:pt x="2876" y="7181"/>
                    <a:pt x="2908" y="7240"/>
                  </a:cubicBezTo>
                  <a:cubicBezTo>
                    <a:pt x="2881" y="7128"/>
                    <a:pt x="2823" y="6991"/>
                    <a:pt x="2694" y="6958"/>
                  </a:cubicBezTo>
                  <a:cubicBezTo>
                    <a:pt x="2719" y="6752"/>
                    <a:pt x="2755" y="6549"/>
                    <a:pt x="2796" y="6351"/>
                  </a:cubicBezTo>
                  <a:lnTo>
                    <a:pt x="2796" y="6351"/>
                  </a:lnTo>
                  <a:cubicBezTo>
                    <a:pt x="2766" y="6380"/>
                    <a:pt x="2743" y="6392"/>
                    <a:pt x="2723" y="6392"/>
                  </a:cubicBezTo>
                  <a:cubicBezTo>
                    <a:pt x="2649" y="6392"/>
                    <a:pt x="2632" y="6220"/>
                    <a:pt x="2546" y="6220"/>
                  </a:cubicBezTo>
                  <a:cubicBezTo>
                    <a:pt x="2532" y="6220"/>
                    <a:pt x="2516" y="6224"/>
                    <a:pt x="2497" y="6235"/>
                  </a:cubicBezTo>
                  <a:cubicBezTo>
                    <a:pt x="2495" y="6079"/>
                    <a:pt x="2331" y="6046"/>
                    <a:pt x="2497" y="5921"/>
                  </a:cubicBezTo>
                  <a:cubicBezTo>
                    <a:pt x="2476" y="5913"/>
                    <a:pt x="2460" y="5910"/>
                    <a:pt x="2446" y="5910"/>
                  </a:cubicBezTo>
                  <a:cubicBezTo>
                    <a:pt x="2333" y="5910"/>
                    <a:pt x="2448" y="6144"/>
                    <a:pt x="2347" y="6144"/>
                  </a:cubicBezTo>
                  <a:cubicBezTo>
                    <a:pt x="2336" y="6144"/>
                    <a:pt x="2322" y="6141"/>
                    <a:pt x="2304" y="6135"/>
                  </a:cubicBezTo>
                  <a:cubicBezTo>
                    <a:pt x="2083" y="5940"/>
                    <a:pt x="2411" y="5630"/>
                    <a:pt x="2182" y="5630"/>
                  </a:cubicBezTo>
                  <a:cubicBezTo>
                    <a:pt x="2160" y="5630"/>
                    <a:pt x="2133" y="5633"/>
                    <a:pt x="2100" y="5639"/>
                  </a:cubicBezTo>
                  <a:cubicBezTo>
                    <a:pt x="2135" y="5554"/>
                    <a:pt x="2173" y="5522"/>
                    <a:pt x="2210" y="5522"/>
                  </a:cubicBezTo>
                  <a:cubicBezTo>
                    <a:pt x="2320" y="5522"/>
                    <a:pt x="2429" y="5795"/>
                    <a:pt x="2478" y="5795"/>
                  </a:cubicBezTo>
                  <a:cubicBezTo>
                    <a:pt x="2497" y="5795"/>
                    <a:pt x="2507" y="5754"/>
                    <a:pt x="2505" y="5639"/>
                  </a:cubicBezTo>
                  <a:lnTo>
                    <a:pt x="2322" y="5502"/>
                  </a:lnTo>
                  <a:cubicBezTo>
                    <a:pt x="2285" y="5144"/>
                    <a:pt x="2071" y="4700"/>
                    <a:pt x="2096" y="4257"/>
                  </a:cubicBezTo>
                  <a:lnTo>
                    <a:pt x="2096" y="4257"/>
                  </a:lnTo>
                  <a:lnTo>
                    <a:pt x="2011" y="4332"/>
                  </a:lnTo>
                  <a:cubicBezTo>
                    <a:pt x="1799" y="4184"/>
                    <a:pt x="1842" y="3873"/>
                    <a:pt x="1822" y="3709"/>
                  </a:cubicBezTo>
                  <a:lnTo>
                    <a:pt x="1822" y="3709"/>
                  </a:lnTo>
                  <a:lnTo>
                    <a:pt x="1629" y="3788"/>
                  </a:lnTo>
                  <a:cubicBezTo>
                    <a:pt x="1535" y="3645"/>
                    <a:pt x="1705" y="3369"/>
                    <a:pt x="1522" y="3369"/>
                  </a:cubicBezTo>
                  <a:cubicBezTo>
                    <a:pt x="1510" y="3369"/>
                    <a:pt x="1497" y="3370"/>
                    <a:pt x="1483" y="3372"/>
                  </a:cubicBezTo>
                  <a:cubicBezTo>
                    <a:pt x="1533" y="3445"/>
                    <a:pt x="1504" y="3499"/>
                    <a:pt x="1508" y="3536"/>
                  </a:cubicBezTo>
                  <a:cubicBezTo>
                    <a:pt x="1228" y="3295"/>
                    <a:pt x="1494" y="3195"/>
                    <a:pt x="1095" y="2807"/>
                  </a:cubicBezTo>
                  <a:cubicBezTo>
                    <a:pt x="1163" y="2782"/>
                    <a:pt x="1241" y="2776"/>
                    <a:pt x="1314" y="2776"/>
                  </a:cubicBezTo>
                  <a:cubicBezTo>
                    <a:pt x="1395" y="2776"/>
                    <a:pt x="1472" y="2784"/>
                    <a:pt x="1523" y="2784"/>
                  </a:cubicBezTo>
                  <a:cubicBezTo>
                    <a:pt x="1537" y="2784"/>
                    <a:pt x="1548" y="2783"/>
                    <a:pt x="1558" y="2782"/>
                  </a:cubicBezTo>
                  <a:cubicBezTo>
                    <a:pt x="1292" y="2499"/>
                    <a:pt x="1344" y="2637"/>
                    <a:pt x="1078" y="2421"/>
                  </a:cubicBezTo>
                  <a:cubicBezTo>
                    <a:pt x="1213" y="2387"/>
                    <a:pt x="1188" y="2319"/>
                    <a:pt x="1217" y="2229"/>
                  </a:cubicBezTo>
                  <a:cubicBezTo>
                    <a:pt x="926" y="1785"/>
                    <a:pt x="1194" y="1874"/>
                    <a:pt x="1011" y="1517"/>
                  </a:cubicBezTo>
                  <a:cubicBezTo>
                    <a:pt x="1021" y="1494"/>
                    <a:pt x="1036" y="1487"/>
                    <a:pt x="1052" y="1487"/>
                  </a:cubicBezTo>
                  <a:cubicBezTo>
                    <a:pt x="1076" y="1487"/>
                    <a:pt x="1101" y="1504"/>
                    <a:pt x="1117" y="1508"/>
                  </a:cubicBezTo>
                  <a:cubicBezTo>
                    <a:pt x="941" y="1410"/>
                    <a:pt x="1101" y="1240"/>
                    <a:pt x="930" y="1240"/>
                  </a:cubicBezTo>
                  <a:cubicBezTo>
                    <a:pt x="921" y="1240"/>
                    <a:pt x="911" y="1241"/>
                    <a:pt x="901" y="1242"/>
                  </a:cubicBezTo>
                  <a:cubicBezTo>
                    <a:pt x="957" y="1317"/>
                    <a:pt x="957" y="1411"/>
                    <a:pt x="874" y="1457"/>
                  </a:cubicBezTo>
                  <a:cubicBezTo>
                    <a:pt x="766" y="1373"/>
                    <a:pt x="820" y="1195"/>
                    <a:pt x="766" y="1058"/>
                  </a:cubicBezTo>
                  <a:cubicBezTo>
                    <a:pt x="773" y="1054"/>
                    <a:pt x="781" y="1052"/>
                    <a:pt x="790" y="1052"/>
                  </a:cubicBezTo>
                  <a:cubicBezTo>
                    <a:pt x="840" y="1052"/>
                    <a:pt x="908" y="1117"/>
                    <a:pt x="955" y="1117"/>
                  </a:cubicBezTo>
                  <a:cubicBezTo>
                    <a:pt x="988" y="1117"/>
                    <a:pt x="1011" y="1085"/>
                    <a:pt x="1011" y="977"/>
                  </a:cubicBezTo>
                  <a:cubicBezTo>
                    <a:pt x="982" y="524"/>
                    <a:pt x="380" y="754"/>
                    <a:pt x="515" y="220"/>
                  </a:cubicBezTo>
                  <a:cubicBezTo>
                    <a:pt x="401" y="210"/>
                    <a:pt x="214" y="1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4"/>
            <p:cNvSpPr/>
            <p:nvPr/>
          </p:nvSpPr>
          <p:spPr>
            <a:xfrm>
              <a:off x="8978060" y="799371"/>
              <a:ext cx="1240" cy="4604"/>
            </a:xfrm>
            <a:custGeom>
              <a:avLst/>
              <a:gdLst/>
              <a:ahLst/>
              <a:cxnLst/>
              <a:rect l="l" t="t" r="r" b="b"/>
              <a:pathLst>
                <a:path w="21" h="78" extrusionOk="0">
                  <a:moveTo>
                    <a:pt x="20" y="0"/>
                  </a:moveTo>
                  <a:lnTo>
                    <a:pt x="20" y="0"/>
                  </a:lnTo>
                  <a:cubicBezTo>
                    <a:pt x="11" y="21"/>
                    <a:pt x="3" y="46"/>
                    <a:pt x="1" y="77"/>
                  </a:cubicBezTo>
                  <a:cubicBezTo>
                    <a:pt x="13" y="50"/>
                    <a:pt x="18" y="23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4"/>
            <p:cNvSpPr/>
            <p:nvPr/>
          </p:nvSpPr>
          <p:spPr>
            <a:xfrm>
              <a:off x="8971036" y="770213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0"/>
                  </a:moveTo>
                  <a:lnTo>
                    <a:pt x="0" y="2"/>
                  </a:lnTo>
                  <a:cubicBezTo>
                    <a:pt x="0" y="2"/>
                    <a:pt x="0" y="2"/>
                    <a:pt x="1" y="2"/>
                  </a:cubicBezTo>
                  <a:lnTo>
                    <a:pt x="1" y="2"/>
                  </a:lnTo>
                  <a:cubicBezTo>
                    <a:pt x="1" y="3"/>
                    <a:pt x="1" y="4"/>
                    <a:pt x="2" y="4"/>
                  </a:cubicBezTo>
                  <a:cubicBezTo>
                    <a:pt x="2" y="4"/>
                    <a:pt x="2" y="2"/>
                    <a:pt x="4" y="0"/>
                  </a:cubicBezTo>
                  <a:lnTo>
                    <a:pt x="4" y="0"/>
                  </a:lnTo>
                  <a:cubicBezTo>
                    <a:pt x="3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4"/>
            <p:cNvSpPr/>
            <p:nvPr/>
          </p:nvSpPr>
          <p:spPr>
            <a:xfrm>
              <a:off x="8987976" y="749141"/>
              <a:ext cx="4840" cy="7142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32" y="1"/>
                  </a:moveTo>
                  <a:lnTo>
                    <a:pt x="1" y="120"/>
                  </a:lnTo>
                  <a:lnTo>
                    <a:pt x="82" y="109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4"/>
            <p:cNvSpPr/>
            <p:nvPr/>
          </p:nvSpPr>
          <p:spPr>
            <a:xfrm>
              <a:off x="9145159" y="762244"/>
              <a:ext cx="336443" cy="546985"/>
            </a:xfrm>
            <a:custGeom>
              <a:avLst/>
              <a:gdLst/>
              <a:ahLst/>
              <a:cxnLst/>
              <a:rect l="l" t="t" r="r" b="b"/>
              <a:pathLst>
                <a:path w="5700" h="9267" extrusionOk="0">
                  <a:moveTo>
                    <a:pt x="5698" y="3776"/>
                  </a:moveTo>
                  <a:lnTo>
                    <a:pt x="5698" y="3776"/>
                  </a:lnTo>
                  <a:cubicBezTo>
                    <a:pt x="5690" y="3778"/>
                    <a:pt x="5684" y="3780"/>
                    <a:pt x="5677" y="3782"/>
                  </a:cubicBezTo>
                  <a:lnTo>
                    <a:pt x="5677" y="3782"/>
                  </a:lnTo>
                  <a:cubicBezTo>
                    <a:pt x="5683" y="3781"/>
                    <a:pt x="5690" y="3779"/>
                    <a:pt x="5698" y="3776"/>
                  </a:cubicBezTo>
                  <a:close/>
                  <a:moveTo>
                    <a:pt x="2713" y="9254"/>
                  </a:moveTo>
                  <a:lnTo>
                    <a:pt x="2713" y="9254"/>
                  </a:lnTo>
                  <a:cubicBezTo>
                    <a:pt x="2727" y="9258"/>
                    <a:pt x="2741" y="9262"/>
                    <a:pt x="2755" y="9265"/>
                  </a:cubicBezTo>
                  <a:cubicBezTo>
                    <a:pt x="2742" y="9261"/>
                    <a:pt x="2728" y="9257"/>
                    <a:pt x="2713" y="9254"/>
                  </a:cubicBezTo>
                  <a:close/>
                  <a:moveTo>
                    <a:pt x="4814" y="1"/>
                  </a:moveTo>
                  <a:cubicBezTo>
                    <a:pt x="4685" y="1"/>
                    <a:pt x="4650" y="283"/>
                    <a:pt x="4639" y="384"/>
                  </a:cubicBezTo>
                  <a:lnTo>
                    <a:pt x="4726" y="348"/>
                  </a:lnTo>
                  <a:lnTo>
                    <a:pt x="4726" y="348"/>
                  </a:lnTo>
                  <a:cubicBezTo>
                    <a:pt x="4620" y="540"/>
                    <a:pt x="4635" y="839"/>
                    <a:pt x="4633" y="1065"/>
                  </a:cubicBezTo>
                  <a:cubicBezTo>
                    <a:pt x="5144" y="1344"/>
                    <a:pt x="4537" y="1907"/>
                    <a:pt x="4932" y="2316"/>
                  </a:cubicBezTo>
                  <a:lnTo>
                    <a:pt x="5223" y="2233"/>
                  </a:lnTo>
                  <a:lnTo>
                    <a:pt x="5223" y="2233"/>
                  </a:lnTo>
                  <a:cubicBezTo>
                    <a:pt x="5196" y="2522"/>
                    <a:pt x="5399" y="2636"/>
                    <a:pt x="5422" y="2920"/>
                  </a:cubicBezTo>
                  <a:cubicBezTo>
                    <a:pt x="5428" y="3024"/>
                    <a:pt x="5326" y="2979"/>
                    <a:pt x="5281" y="3060"/>
                  </a:cubicBezTo>
                  <a:cubicBezTo>
                    <a:pt x="5260" y="2781"/>
                    <a:pt x="5113" y="2522"/>
                    <a:pt x="5085" y="2378"/>
                  </a:cubicBezTo>
                  <a:cubicBezTo>
                    <a:pt x="4859" y="2470"/>
                    <a:pt x="4913" y="2663"/>
                    <a:pt x="4988" y="2885"/>
                  </a:cubicBezTo>
                  <a:cubicBezTo>
                    <a:pt x="5061" y="3107"/>
                    <a:pt x="5160" y="3359"/>
                    <a:pt x="5025" y="3550"/>
                  </a:cubicBezTo>
                  <a:cubicBezTo>
                    <a:pt x="5077" y="3675"/>
                    <a:pt x="5291" y="3608"/>
                    <a:pt x="5245" y="3789"/>
                  </a:cubicBezTo>
                  <a:cubicBezTo>
                    <a:pt x="5032" y="3905"/>
                    <a:pt x="5204" y="4098"/>
                    <a:pt x="5229" y="4267"/>
                  </a:cubicBezTo>
                  <a:cubicBezTo>
                    <a:pt x="5260" y="4213"/>
                    <a:pt x="5295" y="4165"/>
                    <a:pt x="5314" y="4136"/>
                  </a:cubicBezTo>
                  <a:cubicBezTo>
                    <a:pt x="5315" y="4136"/>
                    <a:pt x="5315" y="4136"/>
                    <a:pt x="5316" y="4136"/>
                  </a:cubicBezTo>
                  <a:cubicBezTo>
                    <a:pt x="5375" y="4136"/>
                    <a:pt x="5436" y="4305"/>
                    <a:pt x="5457" y="4421"/>
                  </a:cubicBezTo>
                  <a:cubicBezTo>
                    <a:pt x="5233" y="4693"/>
                    <a:pt x="4988" y="5089"/>
                    <a:pt x="5250" y="5416"/>
                  </a:cubicBezTo>
                  <a:cubicBezTo>
                    <a:pt x="5160" y="5488"/>
                    <a:pt x="5063" y="5555"/>
                    <a:pt x="4971" y="5619"/>
                  </a:cubicBezTo>
                  <a:cubicBezTo>
                    <a:pt x="5106" y="5829"/>
                    <a:pt x="5027" y="6074"/>
                    <a:pt x="5059" y="6267"/>
                  </a:cubicBezTo>
                  <a:lnTo>
                    <a:pt x="4926" y="6224"/>
                  </a:lnTo>
                  <a:lnTo>
                    <a:pt x="4926" y="6224"/>
                  </a:lnTo>
                  <a:cubicBezTo>
                    <a:pt x="5067" y="6353"/>
                    <a:pt x="4884" y="6427"/>
                    <a:pt x="4791" y="6496"/>
                  </a:cubicBezTo>
                  <a:cubicBezTo>
                    <a:pt x="4830" y="6537"/>
                    <a:pt x="4886" y="6552"/>
                    <a:pt x="4925" y="6591"/>
                  </a:cubicBezTo>
                  <a:cubicBezTo>
                    <a:pt x="4884" y="6864"/>
                    <a:pt x="4554" y="6961"/>
                    <a:pt x="4570" y="7121"/>
                  </a:cubicBezTo>
                  <a:cubicBezTo>
                    <a:pt x="4641" y="7096"/>
                    <a:pt x="4675" y="7089"/>
                    <a:pt x="4693" y="7089"/>
                  </a:cubicBezTo>
                  <a:cubicBezTo>
                    <a:pt x="4718" y="7089"/>
                    <a:pt x="4712" y="7103"/>
                    <a:pt x="4731" y="7103"/>
                  </a:cubicBezTo>
                  <a:cubicBezTo>
                    <a:pt x="4748" y="7103"/>
                    <a:pt x="4785" y="7092"/>
                    <a:pt x="4880" y="7051"/>
                  </a:cubicBezTo>
                  <a:lnTo>
                    <a:pt x="4880" y="7051"/>
                  </a:lnTo>
                  <a:cubicBezTo>
                    <a:pt x="4788" y="7103"/>
                    <a:pt x="4793" y="7184"/>
                    <a:pt x="4786" y="7258"/>
                  </a:cubicBezTo>
                  <a:cubicBezTo>
                    <a:pt x="4780" y="7331"/>
                    <a:pt x="4766" y="7400"/>
                    <a:pt x="4649" y="7406"/>
                  </a:cubicBezTo>
                  <a:cubicBezTo>
                    <a:pt x="4516" y="7580"/>
                    <a:pt x="4676" y="7651"/>
                    <a:pt x="4699" y="7774"/>
                  </a:cubicBezTo>
                  <a:cubicBezTo>
                    <a:pt x="4656" y="7720"/>
                    <a:pt x="4609" y="7702"/>
                    <a:pt x="4563" y="7702"/>
                  </a:cubicBezTo>
                  <a:cubicBezTo>
                    <a:pt x="4460" y="7702"/>
                    <a:pt x="4355" y="7796"/>
                    <a:pt x="4279" y="7796"/>
                  </a:cubicBezTo>
                  <a:cubicBezTo>
                    <a:pt x="4270" y="7796"/>
                    <a:pt x="4262" y="7795"/>
                    <a:pt x="4254" y="7792"/>
                  </a:cubicBezTo>
                  <a:lnTo>
                    <a:pt x="4254" y="7792"/>
                  </a:lnTo>
                  <a:cubicBezTo>
                    <a:pt x="4263" y="7938"/>
                    <a:pt x="4157" y="7988"/>
                    <a:pt x="4040" y="8017"/>
                  </a:cubicBezTo>
                  <a:cubicBezTo>
                    <a:pt x="3920" y="8046"/>
                    <a:pt x="3789" y="8054"/>
                    <a:pt x="3706" y="8141"/>
                  </a:cubicBezTo>
                  <a:cubicBezTo>
                    <a:pt x="3742" y="8132"/>
                    <a:pt x="3775" y="8112"/>
                    <a:pt x="3805" y="8112"/>
                  </a:cubicBezTo>
                  <a:cubicBezTo>
                    <a:pt x="3820" y="8112"/>
                    <a:pt x="3834" y="8117"/>
                    <a:pt x="3847" y="8131"/>
                  </a:cubicBezTo>
                  <a:cubicBezTo>
                    <a:pt x="3834" y="8202"/>
                    <a:pt x="3808" y="8217"/>
                    <a:pt x="3777" y="8217"/>
                  </a:cubicBezTo>
                  <a:cubicBezTo>
                    <a:pt x="3753" y="8217"/>
                    <a:pt x="3727" y="8209"/>
                    <a:pt x="3702" y="8209"/>
                  </a:cubicBezTo>
                  <a:cubicBezTo>
                    <a:pt x="3684" y="8209"/>
                    <a:pt x="3668" y="8213"/>
                    <a:pt x="3652" y="8225"/>
                  </a:cubicBezTo>
                  <a:cubicBezTo>
                    <a:pt x="3653" y="8225"/>
                    <a:pt x="3654" y="8225"/>
                    <a:pt x="3655" y="8225"/>
                  </a:cubicBezTo>
                  <a:cubicBezTo>
                    <a:pt x="3665" y="8225"/>
                    <a:pt x="3673" y="8242"/>
                    <a:pt x="3694" y="8254"/>
                  </a:cubicBezTo>
                  <a:lnTo>
                    <a:pt x="3612" y="8320"/>
                  </a:lnTo>
                  <a:cubicBezTo>
                    <a:pt x="3644" y="8310"/>
                    <a:pt x="3681" y="8310"/>
                    <a:pt x="3698" y="8306"/>
                  </a:cubicBezTo>
                  <a:lnTo>
                    <a:pt x="3698" y="8306"/>
                  </a:lnTo>
                  <a:cubicBezTo>
                    <a:pt x="3768" y="8401"/>
                    <a:pt x="3654" y="8515"/>
                    <a:pt x="3534" y="8526"/>
                  </a:cubicBezTo>
                  <a:cubicBezTo>
                    <a:pt x="3523" y="8513"/>
                    <a:pt x="3508" y="8508"/>
                    <a:pt x="3490" y="8508"/>
                  </a:cubicBezTo>
                  <a:cubicBezTo>
                    <a:pt x="3417" y="8508"/>
                    <a:pt x="3300" y="8591"/>
                    <a:pt x="3202" y="8591"/>
                  </a:cubicBezTo>
                  <a:cubicBezTo>
                    <a:pt x="3155" y="8591"/>
                    <a:pt x="3113" y="8572"/>
                    <a:pt x="3081" y="8519"/>
                  </a:cubicBezTo>
                  <a:lnTo>
                    <a:pt x="3081" y="8519"/>
                  </a:lnTo>
                  <a:cubicBezTo>
                    <a:pt x="3099" y="8615"/>
                    <a:pt x="3008" y="8665"/>
                    <a:pt x="2927" y="8717"/>
                  </a:cubicBezTo>
                  <a:cubicBezTo>
                    <a:pt x="2844" y="8763"/>
                    <a:pt x="2765" y="8810"/>
                    <a:pt x="2806" y="8914"/>
                  </a:cubicBezTo>
                  <a:cubicBezTo>
                    <a:pt x="2788" y="8917"/>
                    <a:pt x="2771" y="8919"/>
                    <a:pt x="2754" y="8919"/>
                  </a:cubicBezTo>
                  <a:cubicBezTo>
                    <a:pt x="2674" y="8919"/>
                    <a:pt x="2607" y="8880"/>
                    <a:pt x="2551" y="8835"/>
                  </a:cubicBezTo>
                  <a:cubicBezTo>
                    <a:pt x="2484" y="8771"/>
                    <a:pt x="2428" y="8700"/>
                    <a:pt x="2362" y="8655"/>
                  </a:cubicBezTo>
                  <a:cubicBezTo>
                    <a:pt x="2198" y="8719"/>
                    <a:pt x="2152" y="8686"/>
                    <a:pt x="2031" y="8829"/>
                  </a:cubicBezTo>
                  <a:cubicBezTo>
                    <a:pt x="1955" y="8785"/>
                    <a:pt x="1847" y="8771"/>
                    <a:pt x="1880" y="8655"/>
                  </a:cubicBezTo>
                  <a:lnTo>
                    <a:pt x="1880" y="8655"/>
                  </a:lnTo>
                  <a:cubicBezTo>
                    <a:pt x="1901" y="8659"/>
                    <a:pt x="1922" y="8661"/>
                    <a:pt x="1943" y="8661"/>
                  </a:cubicBezTo>
                  <a:cubicBezTo>
                    <a:pt x="1978" y="8661"/>
                    <a:pt x="2014" y="8657"/>
                    <a:pt x="2049" y="8657"/>
                  </a:cubicBezTo>
                  <a:cubicBezTo>
                    <a:pt x="2054" y="8657"/>
                    <a:pt x="2059" y="8657"/>
                    <a:pt x="2063" y="8657"/>
                  </a:cubicBezTo>
                  <a:cubicBezTo>
                    <a:pt x="1965" y="8606"/>
                    <a:pt x="1883" y="8593"/>
                    <a:pt x="1801" y="8593"/>
                  </a:cubicBezTo>
                  <a:cubicBezTo>
                    <a:pt x="1763" y="8593"/>
                    <a:pt x="1724" y="8596"/>
                    <a:pt x="1683" y="8600"/>
                  </a:cubicBezTo>
                  <a:cubicBezTo>
                    <a:pt x="1624" y="8600"/>
                    <a:pt x="1568" y="8586"/>
                    <a:pt x="1512" y="8557"/>
                  </a:cubicBezTo>
                  <a:cubicBezTo>
                    <a:pt x="1458" y="8526"/>
                    <a:pt x="1408" y="8476"/>
                    <a:pt x="1379" y="8376"/>
                  </a:cubicBezTo>
                  <a:cubicBezTo>
                    <a:pt x="1379" y="8474"/>
                    <a:pt x="1252" y="8380"/>
                    <a:pt x="1252" y="8474"/>
                  </a:cubicBezTo>
                  <a:cubicBezTo>
                    <a:pt x="1221" y="8412"/>
                    <a:pt x="1188" y="8360"/>
                    <a:pt x="1167" y="8293"/>
                  </a:cubicBezTo>
                  <a:cubicBezTo>
                    <a:pt x="1057" y="8434"/>
                    <a:pt x="1149" y="8522"/>
                    <a:pt x="1047" y="8704"/>
                  </a:cubicBezTo>
                  <a:cubicBezTo>
                    <a:pt x="995" y="8617"/>
                    <a:pt x="949" y="8601"/>
                    <a:pt x="901" y="8601"/>
                  </a:cubicBezTo>
                  <a:cubicBezTo>
                    <a:pt x="890" y="8601"/>
                    <a:pt x="878" y="8602"/>
                    <a:pt x="866" y="8603"/>
                  </a:cubicBezTo>
                  <a:cubicBezTo>
                    <a:pt x="851" y="8605"/>
                    <a:pt x="837" y="8606"/>
                    <a:pt x="823" y="8606"/>
                  </a:cubicBezTo>
                  <a:cubicBezTo>
                    <a:pt x="778" y="8606"/>
                    <a:pt x="736" y="8592"/>
                    <a:pt x="702" y="8513"/>
                  </a:cubicBezTo>
                  <a:lnTo>
                    <a:pt x="702" y="8513"/>
                  </a:lnTo>
                  <a:cubicBezTo>
                    <a:pt x="713" y="8514"/>
                    <a:pt x="723" y="8515"/>
                    <a:pt x="731" y="8515"/>
                  </a:cubicBezTo>
                  <a:cubicBezTo>
                    <a:pt x="803" y="8515"/>
                    <a:pt x="805" y="8461"/>
                    <a:pt x="795" y="8395"/>
                  </a:cubicBezTo>
                  <a:cubicBezTo>
                    <a:pt x="783" y="8320"/>
                    <a:pt x="766" y="8218"/>
                    <a:pt x="797" y="8154"/>
                  </a:cubicBezTo>
                  <a:lnTo>
                    <a:pt x="797" y="8154"/>
                  </a:lnTo>
                  <a:lnTo>
                    <a:pt x="656" y="8295"/>
                  </a:lnTo>
                  <a:cubicBezTo>
                    <a:pt x="600" y="8179"/>
                    <a:pt x="581" y="8058"/>
                    <a:pt x="567" y="7927"/>
                  </a:cubicBezTo>
                  <a:cubicBezTo>
                    <a:pt x="559" y="7863"/>
                    <a:pt x="550" y="7799"/>
                    <a:pt x="538" y="7732"/>
                  </a:cubicBezTo>
                  <a:cubicBezTo>
                    <a:pt x="529" y="7662"/>
                    <a:pt x="515" y="7593"/>
                    <a:pt x="490" y="7522"/>
                  </a:cubicBezTo>
                  <a:cubicBezTo>
                    <a:pt x="474" y="7530"/>
                    <a:pt x="446" y="7533"/>
                    <a:pt x="411" y="7533"/>
                  </a:cubicBezTo>
                  <a:cubicBezTo>
                    <a:pt x="342" y="7533"/>
                    <a:pt x="245" y="7522"/>
                    <a:pt x="161" y="7522"/>
                  </a:cubicBezTo>
                  <a:cubicBezTo>
                    <a:pt x="88" y="7522"/>
                    <a:pt x="25" y="7531"/>
                    <a:pt x="0" y="7564"/>
                  </a:cubicBezTo>
                  <a:cubicBezTo>
                    <a:pt x="18" y="7865"/>
                    <a:pt x="209" y="8162"/>
                    <a:pt x="478" y="8409"/>
                  </a:cubicBezTo>
                  <a:cubicBezTo>
                    <a:pt x="748" y="8657"/>
                    <a:pt x="1086" y="8852"/>
                    <a:pt x="1406" y="8993"/>
                  </a:cubicBezTo>
                  <a:lnTo>
                    <a:pt x="1431" y="8864"/>
                  </a:lnTo>
                  <a:cubicBezTo>
                    <a:pt x="1437" y="8863"/>
                    <a:pt x="1443" y="8863"/>
                    <a:pt x="1448" y="8863"/>
                  </a:cubicBezTo>
                  <a:cubicBezTo>
                    <a:pt x="1486" y="8863"/>
                    <a:pt x="1516" y="8869"/>
                    <a:pt x="1543" y="8877"/>
                  </a:cubicBezTo>
                  <a:cubicBezTo>
                    <a:pt x="1574" y="8883"/>
                    <a:pt x="1597" y="8893"/>
                    <a:pt x="1616" y="8908"/>
                  </a:cubicBezTo>
                  <a:cubicBezTo>
                    <a:pt x="1656" y="8937"/>
                    <a:pt x="1678" y="8981"/>
                    <a:pt x="1701" y="9031"/>
                  </a:cubicBezTo>
                  <a:cubicBezTo>
                    <a:pt x="1722" y="9082"/>
                    <a:pt x="1745" y="9135"/>
                    <a:pt x="1784" y="9182"/>
                  </a:cubicBezTo>
                  <a:cubicBezTo>
                    <a:pt x="1822" y="9224"/>
                    <a:pt x="1880" y="9257"/>
                    <a:pt x="1967" y="9267"/>
                  </a:cubicBezTo>
                  <a:cubicBezTo>
                    <a:pt x="1950" y="9203"/>
                    <a:pt x="1934" y="9141"/>
                    <a:pt x="1921" y="9082"/>
                  </a:cubicBezTo>
                  <a:lnTo>
                    <a:pt x="1921" y="9082"/>
                  </a:lnTo>
                  <a:cubicBezTo>
                    <a:pt x="2004" y="9178"/>
                    <a:pt x="2154" y="9220"/>
                    <a:pt x="2310" y="9228"/>
                  </a:cubicBezTo>
                  <a:cubicBezTo>
                    <a:pt x="2451" y="9238"/>
                    <a:pt x="2593" y="9229"/>
                    <a:pt x="2713" y="9254"/>
                  </a:cubicBezTo>
                  <a:lnTo>
                    <a:pt x="2713" y="9254"/>
                  </a:lnTo>
                  <a:cubicBezTo>
                    <a:pt x="2587" y="9214"/>
                    <a:pt x="2519" y="9110"/>
                    <a:pt x="2453" y="9029"/>
                  </a:cubicBezTo>
                  <a:cubicBezTo>
                    <a:pt x="2396" y="8965"/>
                    <a:pt x="2343" y="8914"/>
                    <a:pt x="2247" y="8914"/>
                  </a:cubicBezTo>
                  <a:cubicBezTo>
                    <a:pt x="2217" y="8914"/>
                    <a:pt x="2182" y="8919"/>
                    <a:pt x="2140" y="8931"/>
                  </a:cubicBezTo>
                  <a:cubicBezTo>
                    <a:pt x="2148" y="8871"/>
                    <a:pt x="2150" y="8783"/>
                    <a:pt x="2219" y="8729"/>
                  </a:cubicBezTo>
                  <a:cubicBezTo>
                    <a:pt x="2264" y="8736"/>
                    <a:pt x="2314" y="8752"/>
                    <a:pt x="2364" y="8773"/>
                  </a:cubicBezTo>
                  <a:cubicBezTo>
                    <a:pt x="2416" y="8790"/>
                    <a:pt x="2470" y="8814"/>
                    <a:pt x="2518" y="8842"/>
                  </a:cubicBezTo>
                  <a:cubicBezTo>
                    <a:pt x="2615" y="8900"/>
                    <a:pt x="2700" y="8972"/>
                    <a:pt x="2700" y="9083"/>
                  </a:cubicBezTo>
                  <a:cubicBezTo>
                    <a:pt x="2832" y="8962"/>
                    <a:pt x="2998" y="8958"/>
                    <a:pt x="3155" y="8958"/>
                  </a:cubicBezTo>
                  <a:cubicBezTo>
                    <a:pt x="3166" y="8958"/>
                    <a:pt x="3177" y="8958"/>
                    <a:pt x="3188" y="8958"/>
                  </a:cubicBezTo>
                  <a:cubicBezTo>
                    <a:pt x="3202" y="8958"/>
                    <a:pt x="3216" y="8958"/>
                    <a:pt x="3230" y="8958"/>
                  </a:cubicBezTo>
                  <a:cubicBezTo>
                    <a:pt x="3405" y="8954"/>
                    <a:pt x="3538" y="8935"/>
                    <a:pt x="3459" y="8781"/>
                  </a:cubicBezTo>
                  <a:lnTo>
                    <a:pt x="3459" y="8781"/>
                  </a:lnTo>
                  <a:cubicBezTo>
                    <a:pt x="3521" y="8802"/>
                    <a:pt x="3517" y="8858"/>
                    <a:pt x="3504" y="8941"/>
                  </a:cubicBezTo>
                  <a:cubicBezTo>
                    <a:pt x="3691" y="8912"/>
                    <a:pt x="3860" y="8767"/>
                    <a:pt x="4003" y="8640"/>
                  </a:cubicBezTo>
                  <a:cubicBezTo>
                    <a:pt x="4141" y="8508"/>
                    <a:pt x="4256" y="8389"/>
                    <a:pt x="4385" y="8389"/>
                  </a:cubicBezTo>
                  <a:cubicBezTo>
                    <a:pt x="4386" y="8389"/>
                    <a:pt x="4387" y="8389"/>
                    <a:pt x="4389" y="8389"/>
                  </a:cubicBezTo>
                  <a:cubicBezTo>
                    <a:pt x="4340" y="8370"/>
                    <a:pt x="4294" y="8353"/>
                    <a:pt x="4248" y="8332"/>
                  </a:cubicBezTo>
                  <a:cubicBezTo>
                    <a:pt x="4313" y="8185"/>
                    <a:pt x="4444" y="8146"/>
                    <a:pt x="4585" y="8085"/>
                  </a:cubicBezTo>
                  <a:cubicBezTo>
                    <a:pt x="4724" y="8025"/>
                    <a:pt x="4871" y="7940"/>
                    <a:pt x="4926" y="7742"/>
                  </a:cubicBezTo>
                  <a:cubicBezTo>
                    <a:pt x="4946" y="7694"/>
                    <a:pt x="4938" y="7681"/>
                    <a:pt x="4920" y="7681"/>
                  </a:cubicBezTo>
                  <a:cubicBezTo>
                    <a:pt x="4898" y="7681"/>
                    <a:pt x="4862" y="7699"/>
                    <a:pt x="4838" y="7699"/>
                  </a:cubicBezTo>
                  <a:cubicBezTo>
                    <a:pt x="4813" y="7699"/>
                    <a:pt x="4801" y="7681"/>
                    <a:pt x="4828" y="7610"/>
                  </a:cubicBezTo>
                  <a:cubicBezTo>
                    <a:pt x="5119" y="7346"/>
                    <a:pt x="5320" y="6945"/>
                    <a:pt x="5389" y="6602"/>
                  </a:cubicBezTo>
                  <a:lnTo>
                    <a:pt x="5389" y="6602"/>
                  </a:lnTo>
                  <a:cubicBezTo>
                    <a:pt x="5166" y="6681"/>
                    <a:pt x="5123" y="6870"/>
                    <a:pt x="4917" y="7051"/>
                  </a:cubicBezTo>
                  <a:cubicBezTo>
                    <a:pt x="4897" y="6952"/>
                    <a:pt x="4885" y="6918"/>
                    <a:pt x="4875" y="6918"/>
                  </a:cubicBezTo>
                  <a:cubicBezTo>
                    <a:pt x="4864" y="6918"/>
                    <a:pt x="4856" y="6951"/>
                    <a:pt x="4845" y="6988"/>
                  </a:cubicBezTo>
                  <a:cubicBezTo>
                    <a:pt x="4830" y="7032"/>
                    <a:pt x="4811" y="7080"/>
                    <a:pt x="4779" y="7080"/>
                  </a:cubicBezTo>
                  <a:cubicBezTo>
                    <a:pt x="4758" y="7080"/>
                    <a:pt x="4731" y="7060"/>
                    <a:pt x="4697" y="7003"/>
                  </a:cubicBezTo>
                  <a:cubicBezTo>
                    <a:pt x="4795" y="6849"/>
                    <a:pt x="4880" y="6803"/>
                    <a:pt x="4953" y="6745"/>
                  </a:cubicBezTo>
                  <a:cubicBezTo>
                    <a:pt x="5029" y="6687"/>
                    <a:pt x="5092" y="6619"/>
                    <a:pt x="5123" y="6411"/>
                  </a:cubicBezTo>
                  <a:cubicBezTo>
                    <a:pt x="5148" y="6383"/>
                    <a:pt x="5168" y="6372"/>
                    <a:pt x="5184" y="6372"/>
                  </a:cubicBezTo>
                  <a:cubicBezTo>
                    <a:pt x="5245" y="6372"/>
                    <a:pt x="5242" y="6540"/>
                    <a:pt x="5239" y="6577"/>
                  </a:cubicBezTo>
                  <a:cubicBezTo>
                    <a:pt x="5404" y="6438"/>
                    <a:pt x="5337" y="6202"/>
                    <a:pt x="5559" y="6202"/>
                  </a:cubicBezTo>
                  <a:cubicBezTo>
                    <a:pt x="5565" y="6202"/>
                    <a:pt x="5572" y="6203"/>
                    <a:pt x="5578" y="6203"/>
                  </a:cubicBezTo>
                  <a:cubicBezTo>
                    <a:pt x="5403" y="5958"/>
                    <a:pt x="5324" y="6051"/>
                    <a:pt x="5304" y="5680"/>
                  </a:cubicBezTo>
                  <a:cubicBezTo>
                    <a:pt x="5348" y="5625"/>
                    <a:pt x="5392" y="5612"/>
                    <a:pt x="5432" y="5612"/>
                  </a:cubicBezTo>
                  <a:cubicBezTo>
                    <a:pt x="5472" y="5612"/>
                    <a:pt x="5508" y="5625"/>
                    <a:pt x="5536" y="5625"/>
                  </a:cubicBezTo>
                  <a:cubicBezTo>
                    <a:pt x="5579" y="5625"/>
                    <a:pt x="5604" y="5594"/>
                    <a:pt x="5599" y="5438"/>
                  </a:cubicBezTo>
                  <a:cubicBezTo>
                    <a:pt x="5372" y="5276"/>
                    <a:pt x="5700" y="5200"/>
                    <a:pt x="5594" y="5015"/>
                  </a:cubicBezTo>
                  <a:lnTo>
                    <a:pt x="5594" y="5015"/>
                  </a:lnTo>
                  <a:cubicBezTo>
                    <a:pt x="5584" y="5044"/>
                    <a:pt x="5582" y="5119"/>
                    <a:pt x="5526" y="5119"/>
                  </a:cubicBezTo>
                  <a:cubicBezTo>
                    <a:pt x="5405" y="4674"/>
                    <a:pt x="5586" y="5042"/>
                    <a:pt x="5434" y="4659"/>
                  </a:cubicBezTo>
                  <a:cubicBezTo>
                    <a:pt x="5688" y="4630"/>
                    <a:pt x="5661" y="4429"/>
                    <a:pt x="5613" y="4231"/>
                  </a:cubicBezTo>
                  <a:cubicBezTo>
                    <a:pt x="5564" y="4037"/>
                    <a:pt x="5502" y="3848"/>
                    <a:pt x="5677" y="3782"/>
                  </a:cubicBezTo>
                  <a:lnTo>
                    <a:pt x="5677" y="3782"/>
                  </a:lnTo>
                  <a:cubicBezTo>
                    <a:pt x="5670" y="3784"/>
                    <a:pt x="5663" y="3785"/>
                    <a:pt x="5657" y="3785"/>
                  </a:cubicBezTo>
                  <a:cubicBezTo>
                    <a:pt x="5550" y="3785"/>
                    <a:pt x="5583" y="3550"/>
                    <a:pt x="5520" y="3550"/>
                  </a:cubicBezTo>
                  <a:cubicBezTo>
                    <a:pt x="5506" y="3550"/>
                    <a:pt x="5488" y="3561"/>
                    <a:pt x="5462" y="3589"/>
                  </a:cubicBezTo>
                  <a:cubicBezTo>
                    <a:pt x="5567" y="3294"/>
                    <a:pt x="5459" y="3004"/>
                    <a:pt x="5480" y="2777"/>
                  </a:cubicBezTo>
                  <a:cubicBezTo>
                    <a:pt x="5229" y="2636"/>
                    <a:pt x="5297" y="2372"/>
                    <a:pt x="5329" y="2143"/>
                  </a:cubicBezTo>
                  <a:cubicBezTo>
                    <a:pt x="5363" y="1933"/>
                    <a:pt x="5374" y="1757"/>
                    <a:pt x="5101" y="1757"/>
                  </a:cubicBezTo>
                  <a:cubicBezTo>
                    <a:pt x="5077" y="1757"/>
                    <a:pt x="5051" y="1758"/>
                    <a:pt x="5023" y="1761"/>
                  </a:cubicBezTo>
                  <a:cubicBezTo>
                    <a:pt x="5021" y="1597"/>
                    <a:pt x="5266" y="1454"/>
                    <a:pt x="5187" y="1227"/>
                  </a:cubicBezTo>
                  <a:lnTo>
                    <a:pt x="5187" y="1227"/>
                  </a:lnTo>
                  <a:cubicBezTo>
                    <a:pt x="5156" y="1250"/>
                    <a:pt x="5117" y="1270"/>
                    <a:pt x="5085" y="1270"/>
                  </a:cubicBezTo>
                  <a:cubicBezTo>
                    <a:pt x="5055" y="1270"/>
                    <a:pt x="5031" y="1253"/>
                    <a:pt x="5025" y="1204"/>
                  </a:cubicBezTo>
                  <a:cubicBezTo>
                    <a:pt x="4892" y="992"/>
                    <a:pt x="5194" y="770"/>
                    <a:pt x="5173" y="500"/>
                  </a:cubicBezTo>
                  <a:cubicBezTo>
                    <a:pt x="5061" y="297"/>
                    <a:pt x="4797" y="436"/>
                    <a:pt x="4861" y="134"/>
                  </a:cubicBezTo>
                  <a:lnTo>
                    <a:pt x="4925" y="56"/>
                  </a:lnTo>
                  <a:cubicBezTo>
                    <a:pt x="4881" y="17"/>
                    <a:pt x="4845" y="1"/>
                    <a:pt x="4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4"/>
            <p:cNvSpPr/>
            <p:nvPr/>
          </p:nvSpPr>
          <p:spPr>
            <a:xfrm>
              <a:off x="9405989" y="765432"/>
              <a:ext cx="6080" cy="12690"/>
            </a:xfrm>
            <a:custGeom>
              <a:avLst/>
              <a:gdLst/>
              <a:ahLst/>
              <a:cxnLst/>
              <a:rect l="l" t="t" r="r" b="b"/>
              <a:pathLst>
                <a:path w="103" h="215" extrusionOk="0">
                  <a:moveTo>
                    <a:pt x="12" y="0"/>
                  </a:moveTo>
                  <a:cubicBezTo>
                    <a:pt x="0" y="95"/>
                    <a:pt x="47" y="174"/>
                    <a:pt x="70" y="215"/>
                  </a:cubicBezTo>
                  <a:cubicBezTo>
                    <a:pt x="103" y="162"/>
                    <a:pt x="62" y="49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4"/>
            <p:cNvSpPr/>
            <p:nvPr/>
          </p:nvSpPr>
          <p:spPr>
            <a:xfrm>
              <a:off x="9411774" y="763366"/>
              <a:ext cx="4309" cy="6552"/>
            </a:xfrm>
            <a:custGeom>
              <a:avLst/>
              <a:gdLst/>
              <a:ahLst/>
              <a:cxnLst/>
              <a:rect l="l" t="t" r="r" b="b"/>
              <a:pathLst>
                <a:path w="73" h="111" extrusionOk="0">
                  <a:moveTo>
                    <a:pt x="1" y="1"/>
                  </a:moveTo>
                  <a:lnTo>
                    <a:pt x="43" y="111"/>
                  </a:lnTo>
                  <a:lnTo>
                    <a:pt x="72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4"/>
            <p:cNvSpPr/>
            <p:nvPr/>
          </p:nvSpPr>
          <p:spPr>
            <a:xfrm>
              <a:off x="9360009" y="347538"/>
              <a:ext cx="82989" cy="413765"/>
            </a:xfrm>
            <a:custGeom>
              <a:avLst/>
              <a:gdLst/>
              <a:ahLst/>
              <a:cxnLst/>
              <a:rect l="l" t="t" r="r" b="b"/>
              <a:pathLst>
                <a:path w="1406" h="7010" extrusionOk="0">
                  <a:moveTo>
                    <a:pt x="360" y="0"/>
                  </a:moveTo>
                  <a:cubicBezTo>
                    <a:pt x="225" y="0"/>
                    <a:pt x="310" y="328"/>
                    <a:pt x="128" y="475"/>
                  </a:cubicBezTo>
                  <a:cubicBezTo>
                    <a:pt x="149" y="461"/>
                    <a:pt x="165" y="455"/>
                    <a:pt x="177" y="455"/>
                  </a:cubicBezTo>
                  <a:cubicBezTo>
                    <a:pt x="264" y="455"/>
                    <a:pt x="180" y="739"/>
                    <a:pt x="261" y="791"/>
                  </a:cubicBezTo>
                  <a:lnTo>
                    <a:pt x="79" y="1115"/>
                  </a:lnTo>
                  <a:cubicBezTo>
                    <a:pt x="88" y="1116"/>
                    <a:pt x="96" y="1117"/>
                    <a:pt x="103" y="1117"/>
                  </a:cubicBezTo>
                  <a:cubicBezTo>
                    <a:pt x="217" y="1117"/>
                    <a:pt x="213" y="1008"/>
                    <a:pt x="344" y="955"/>
                  </a:cubicBezTo>
                  <a:lnTo>
                    <a:pt x="344" y="955"/>
                  </a:lnTo>
                  <a:cubicBezTo>
                    <a:pt x="405" y="1171"/>
                    <a:pt x="120" y="1269"/>
                    <a:pt x="103" y="1391"/>
                  </a:cubicBezTo>
                  <a:lnTo>
                    <a:pt x="101" y="1383"/>
                  </a:lnTo>
                  <a:lnTo>
                    <a:pt x="101" y="1383"/>
                  </a:lnTo>
                  <a:cubicBezTo>
                    <a:pt x="0" y="1761"/>
                    <a:pt x="369" y="2064"/>
                    <a:pt x="193" y="2284"/>
                  </a:cubicBezTo>
                  <a:lnTo>
                    <a:pt x="70" y="2218"/>
                  </a:lnTo>
                  <a:lnTo>
                    <a:pt x="70" y="2218"/>
                  </a:lnTo>
                  <a:cubicBezTo>
                    <a:pt x="201" y="2463"/>
                    <a:pt x="313" y="2789"/>
                    <a:pt x="253" y="3066"/>
                  </a:cubicBezTo>
                  <a:cubicBezTo>
                    <a:pt x="137" y="3082"/>
                    <a:pt x="89" y="3298"/>
                    <a:pt x="135" y="3354"/>
                  </a:cubicBezTo>
                  <a:cubicBezTo>
                    <a:pt x="91" y="3220"/>
                    <a:pt x="195" y="3248"/>
                    <a:pt x="228" y="3177"/>
                  </a:cubicBezTo>
                  <a:lnTo>
                    <a:pt x="228" y="3177"/>
                  </a:lnTo>
                  <a:cubicBezTo>
                    <a:pt x="158" y="3594"/>
                    <a:pt x="268" y="4354"/>
                    <a:pt x="488" y="4495"/>
                  </a:cubicBezTo>
                  <a:cubicBezTo>
                    <a:pt x="454" y="4535"/>
                    <a:pt x="427" y="4547"/>
                    <a:pt x="404" y="4547"/>
                  </a:cubicBezTo>
                  <a:cubicBezTo>
                    <a:pt x="367" y="4547"/>
                    <a:pt x="342" y="4511"/>
                    <a:pt x="315" y="4511"/>
                  </a:cubicBezTo>
                  <a:cubicBezTo>
                    <a:pt x="298" y="4511"/>
                    <a:pt x="280" y="4526"/>
                    <a:pt x="257" y="4574"/>
                  </a:cubicBezTo>
                  <a:cubicBezTo>
                    <a:pt x="355" y="4645"/>
                    <a:pt x="527" y="4609"/>
                    <a:pt x="558" y="4782"/>
                  </a:cubicBezTo>
                  <a:lnTo>
                    <a:pt x="500" y="4992"/>
                  </a:lnTo>
                  <a:cubicBezTo>
                    <a:pt x="561" y="4922"/>
                    <a:pt x="516" y="4756"/>
                    <a:pt x="642" y="4756"/>
                  </a:cubicBezTo>
                  <a:cubicBezTo>
                    <a:pt x="651" y="4756"/>
                    <a:pt x="661" y="4757"/>
                    <a:pt x="671" y="4759"/>
                  </a:cubicBezTo>
                  <a:cubicBezTo>
                    <a:pt x="787" y="4900"/>
                    <a:pt x="558" y="4981"/>
                    <a:pt x="739" y="5044"/>
                  </a:cubicBezTo>
                  <a:cubicBezTo>
                    <a:pt x="679" y="5089"/>
                    <a:pt x="531" y="5168"/>
                    <a:pt x="519" y="5262"/>
                  </a:cubicBezTo>
                  <a:cubicBezTo>
                    <a:pt x="471" y="5212"/>
                    <a:pt x="425" y="5131"/>
                    <a:pt x="373" y="5112"/>
                  </a:cubicBezTo>
                  <a:cubicBezTo>
                    <a:pt x="361" y="5206"/>
                    <a:pt x="317" y="5322"/>
                    <a:pt x="367" y="5372"/>
                  </a:cubicBezTo>
                  <a:lnTo>
                    <a:pt x="371" y="5341"/>
                  </a:lnTo>
                  <a:lnTo>
                    <a:pt x="371" y="5341"/>
                  </a:lnTo>
                  <a:cubicBezTo>
                    <a:pt x="787" y="5519"/>
                    <a:pt x="342" y="5791"/>
                    <a:pt x="714" y="6113"/>
                  </a:cubicBezTo>
                  <a:cubicBezTo>
                    <a:pt x="779" y="6036"/>
                    <a:pt x="741" y="5893"/>
                    <a:pt x="866" y="5773"/>
                  </a:cubicBezTo>
                  <a:lnTo>
                    <a:pt x="866" y="5773"/>
                  </a:lnTo>
                  <a:cubicBezTo>
                    <a:pt x="793" y="6140"/>
                    <a:pt x="1223" y="5989"/>
                    <a:pt x="916" y="6277"/>
                  </a:cubicBezTo>
                  <a:lnTo>
                    <a:pt x="895" y="6205"/>
                  </a:lnTo>
                  <a:lnTo>
                    <a:pt x="895" y="6205"/>
                  </a:lnTo>
                  <a:cubicBezTo>
                    <a:pt x="862" y="6487"/>
                    <a:pt x="776" y="6751"/>
                    <a:pt x="966" y="7009"/>
                  </a:cubicBezTo>
                  <a:cubicBezTo>
                    <a:pt x="962" y="6939"/>
                    <a:pt x="977" y="6921"/>
                    <a:pt x="1001" y="6921"/>
                  </a:cubicBezTo>
                  <a:cubicBezTo>
                    <a:pt x="1023" y="6921"/>
                    <a:pt x="1052" y="6937"/>
                    <a:pt x="1080" y="6937"/>
                  </a:cubicBezTo>
                  <a:cubicBezTo>
                    <a:pt x="1091" y="6937"/>
                    <a:pt x="1103" y="6934"/>
                    <a:pt x="1113" y="6926"/>
                  </a:cubicBezTo>
                  <a:cubicBezTo>
                    <a:pt x="1406" y="6535"/>
                    <a:pt x="1094" y="6400"/>
                    <a:pt x="1092" y="5945"/>
                  </a:cubicBezTo>
                  <a:cubicBezTo>
                    <a:pt x="1069" y="5962"/>
                    <a:pt x="1055" y="6032"/>
                    <a:pt x="1012" y="6032"/>
                  </a:cubicBezTo>
                  <a:cubicBezTo>
                    <a:pt x="996" y="6032"/>
                    <a:pt x="976" y="6022"/>
                    <a:pt x="949" y="5995"/>
                  </a:cubicBezTo>
                  <a:cubicBezTo>
                    <a:pt x="910" y="5852"/>
                    <a:pt x="1043" y="5669"/>
                    <a:pt x="941" y="5604"/>
                  </a:cubicBezTo>
                  <a:lnTo>
                    <a:pt x="941" y="5604"/>
                  </a:lnTo>
                  <a:cubicBezTo>
                    <a:pt x="934" y="5665"/>
                    <a:pt x="1005" y="5754"/>
                    <a:pt x="922" y="5758"/>
                  </a:cubicBezTo>
                  <a:cubicBezTo>
                    <a:pt x="804" y="5590"/>
                    <a:pt x="766" y="5478"/>
                    <a:pt x="820" y="5268"/>
                  </a:cubicBezTo>
                  <a:lnTo>
                    <a:pt x="820" y="5268"/>
                  </a:lnTo>
                  <a:lnTo>
                    <a:pt x="874" y="5287"/>
                  </a:lnTo>
                  <a:cubicBezTo>
                    <a:pt x="855" y="5216"/>
                    <a:pt x="802" y="5197"/>
                    <a:pt x="783" y="5125"/>
                  </a:cubicBezTo>
                  <a:lnTo>
                    <a:pt x="783" y="5125"/>
                  </a:lnTo>
                  <a:lnTo>
                    <a:pt x="893" y="5131"/>
                  </a:lnTo>
                  <a:cubicBezTo>
                    <a:pt x="565" y="4917"/>
                    <a:pt x="939" y="4595"/>
                    <a:pt x="816" y="4354"/>
                  </a:cubicBezTo>
                  <a:lnTo>
                    <a:pt x="816" y="4354"/>
                  </a:lnTo>
                  <a:lnTo>
                    <a:pt x="577" y="4462"/>
                  </a:lnTo>
                  <a:cubicBezTo>
                    <a:pt x="966" y="3922"/>
                    <a:pt x="407" y="3805"/>
                    <a:pt x="556" y="3201"/>
                  </a:cubicBezTo>
                  <a:lnTo>
                    <a:pt x="556" y="3201"/>
                  </a:lnTo>
                  <a:lnTo>
                    <a:pt x="461" y="3392"/>
                  </a:lnTo>
                  <a:cubicBezTo>
                    <a:pt x="508" y="2829"/>
                    <a:pt x="457" y="2235"/>
                    <a:pt x="425" y="1655"/>
                  </a:cubicBezTo>
                  <a:cubicBezTo>
                    <a:pt x="392" y="1077"/>
                    <a:pt x="380" y="510"/>
                    <a:pt x="477" y="47"/>
                  </a:cubicBezTo>
                  <a:cubicBezTo>
                    <a:pt x="425" y="14"/>
                    <a:pt x="388" y="0"/>
                    <a:pt x="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4"/>
            <p:cNvSpPr/>
            <p:nvPr/>
          </p:nvSpPr>
          <p:spPr>
            <a:xfrm>
              <a:off x="9371932" y="329535"/>
              <a:ext cx="20128" cy="14107"/>
            </a:xfrm>
            <a:custGeom>
              <a:avLst/>
              <a:gdLst/>
              <a:ahLst/>
              <a:cxnLst/>
              <a:rect l="l" t="t" r="r" b="b"/>
              <a:pathLst>
                <a:path w="341" h="239" extrusionOk="0">
                  <a:moveTo>
                    <a:pt x="285" y="1"/>
                  </a:moveTo>
                  <a:cubicBezTo>
                    <a:pt x="175" y="1"/>
                    <a:pt x="1" y="117"/>
                    <a:pt x="26" y="238"/>
                  </a:cubicBezTo>
                  <a:cubicBezTo>
                    <a:pt x="82" y="204"/>
                    <a:pt x="138" y="171"/>
                    <a:pt x="198" y="138"/>
                  </a:cubicBezTo>
                  <a:lnTo>
                    <a:pt x="198" y="138"/>
                  </a:lnTo>
                  <a:cubicBezTo>
                    <a:pt x="167" y="194"/>
                    <a:pt x="225" y="200"/>
                    <a:pt x="248" y="219"/>
                  </a:cubicBezTo>
                  <a:cubicBezTo>
                    <a:pt x="340" y="213"/>
                    <a:pt x="282" y="92"/>
                    <a:pt x="329" y="9"/>
                  </a:cubicBezTo>
                  <a:cubicBezTo>
                    <a:pt x="316" y="3"/>
                    <a:pt x="301" y="1"/>
                    <a:pt x="2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4"/>
            <p:cNvSpPr/>
            <p:nvPr/>
          </p:nvSpPr>
          <p:spPr>
            <a:xfrm>
              <a:off x="9372522" y="136938"/>
              <a:ext cx="95680" cy="187345"/>
            </a:xfrm>
            <a:custGeom>
              <a:avLst/>
              <a:gdLst/>
              <a:ahLst/>
              <a:cxnLst/>
              <a:rect l="l" t="t" r="r" b="b"/>
              <a:pathLst>
                <a:path w="1621" h="3174" extrusionOk="0">
                  <a:moveTo>
                    <a:pt x="978" y="361"/>
                  </a:moveTo>
                  <a:cubicBezTo>
                    <a:pt x="978" y="361"/>
                    <a:pt x="978" y="362"/>
                    <a:pt x="979" y="363"/>
                  </a:cubicBezTo>
                  <a:lnTo>
                    <a:pt x="979" y="363"/>
                  </a:lnTo>
                  <a:cubicBezTo>
                    <a:pt x="978" y="362"/>
                    <a:pt x="978" y="361"/>
                    <a:pt x="978" y="361"/>
                  </a:cubicBezTo>
                  <a:close/>
                  <a:moveTo>
                    <a:pt x="1221" y="0"/>
                  </a:moveTo>
                  <a:cubicBezTo>
                    <a:pt x="1144" y="56"/>
                    <a:pt x="1152" y="152"/>
                    <a:pt x="1126" y="241"/>
                  </a:cubicBezTo>
                  <a:cubicBezTo>
                    <a:pt x="1130" y="242"/>
                    <a:pt x="1134" y="242"/>
                    <a:pt x="1139" y="242"/>
                  </a:cubicBezTo>
                  <a:cubicBezTo>
                    <a:pt x="1182" y="242"/>
                    <a:pt x="1238" y="217"/>
                    <a:pt x="1282" y="217"/>
                  </a:cubicBezTo>
                  <a:cubicBezTo>
                    <a:pt x="1314" y="217"/>
                    <a:pt x="1340" y="230"/>
                    <a:pt x="1348" y="278"/>
                  </a:cubicBezTo>
                  <a:cubicBezTo>
                    <a:pt x="1290" y="378"/>
                    <a:pt x="1177" y="471"/>
                    <a:pt x="1089" y="471"/>
                  </a:cubicBezTo>
                  <a:cubicBezTo>
                    <a:pt x="1039" y="471"/>
                    <a:pt x="997" y="440"/>
                    <a:pt x="979" y="363"/>
                  </a:cubicBezTo>
                  <a:lnTo>
                    <a:pt x="979" y="363"/>
                  </a:lnTo>
                  <a:cubicBezTo>
                    <a:pt x="1039" y="626"/>
                    <a:pt x="644" y="1131"/>
                    <a:pt x="390" y="1413"/>
                  </a:cubicBezTo>
                  <a:cubicBezTo>
                    <a:pt x="387" y="1536"/>
                    <a:pt x="461" y="1554"/>
                    <a:pt x="530" y="1554"/>
                  </a:cubicBezTo>
                  <a:cubicBezTo>
                    <a:pt x="557" y="1554"/>
                    <a:pt x="584" y="1551"/>
                    <a:pt x="604" y="1551"/>
                  </a:cubicBezTo>
                  <a:cubicBezTo>
                    <a:pt x="655" y="1551"/>
                    <a:pt x="664" y="1570"/>
                    <a:pt x="538" y="1702"/>
                  </a:cubicBezTo>
                  <a:cubicBezTo>
                    <a:pt x="535" y="1703"/>
                    <a:pt x="532" y="1703"/>
                    <a:pt x="529" y="1703"/>
                  </a:cubicBezTo>
                  <a:cubicBezTo>
                    <a:pt x="459" y="1703"/>
                    <a:pt x="394" y="1621"/>
                    <a:pt x="394" y="1575"/>
                  </a:cubicBezTo>
                  <a:cubicBezTo>
                    <a:pt x="452" y="1546"/>
                    <a:pt x="342" y="1510"/>
                    <a:pt x="342" y="1510"/>
                  </a:cubicBezTo>
                  <a:lnTo>
                    <a:pt x="342" y="1510"/>
                  </a:lnTo>
                  <a:cubicBezTo>
                    <a:pt x="409" y="1787"/>
                    <a:pt x="284" y="1886"/>
                    <a:pt x="238" y="2152"/>
                  </a:cubicBezTo>
                  <a:lnTo>
                    <a:pt x="463" y="2213"/>
                  </a:lnTo>
                  <a:cubicBezTo>
                    <a:pt x="479" y="2616"/>
                    <a:pt x="1" y="2406"/>
                    <a:pt x="105" y="2763"/>
                  </a:cubicBezTo>
                  <a:lnTo>
                    <a:pt x="230" y="2713"/>
                  </a:lnTo>
                  <a:lnTo>
                    <a:pt x="230" y="2713"/>
                  </a:lnTo>
                  <a:lnTo>
                    <a:pt x="159" y="2938"/>
                  </a:lnTo>
                  <a:lnTo>
                    <a:pt x="251" y="2940"/>
                  </a:lnTo>
                  <a:cubicBezTo>
                    <a:pt x="284" y="3048"/>
                    <a:pt x="128" y="3112"/>
                    <a:pt x="147" y="3131"/>
                  </a:cubicBezTo>
                  <a:cubicBezTo>
                    <a:pt x="191" y="3161"/>
                    <a:pt x="223" y="3174"/>
                    <a:pt x="247" y="3174"/>
                  </a:cubicBezTo>
                  <a:cubicBezTo>
                    <a:pt x="358" y="3174"/>
                    <a:pt x="285" y="2896"/>
                    <a:pt x="390" y="2817"/>
                  </a:cubicBezTo>
                  <a:lnTo>
                    <a:pt x="247" y="2686"/>
                  </a:lnTo>
                  <a:cubicBezTo>
                    <a:pt x="340" y="2479"/>
                    <a:pt x="585" y="2508"/>
                    <a:pt x="579" y="2331"/>
                  </a:cubicBezTo>
                  <a:cubicBezTo>
                    <a:pt x="490" y="2098"/>
                    <a:pt x="733" y="1504"/>
                    <a:pt x="957" y="1051"/>
                  </a:cubicBezTo>
                  <a:cubicBezTo>
                    <a:pt x="922" y="1049"/>
                    <a:pt x="886" y="1028"/>
                    <a:pt x="848" y="1028"/>
                  </a:cubicBezTo>
                  <a:cubicBezTo>
                    <a:pt x="834" y="1028"/>
                    <a:pt x="821" y="1031"/>
                    <a:pt x="806" y="1039"/>
                  </a:cubicBezTo>
                  <a:cubicBezTo>
                    <a:pt x="847" y="931"/>
                    <a:pt x="909" y="843"/>
                    <a:pt x="982" y="765"/>
                  </a:cubicBezTo>
                  <a:cubicBezTo>
                    <a:pt x="1061" y="690"/>
                    <a:pt x="1150" y="625"/>
                    <a:pt x="1233" y="559"/>
                  </a:cubicBezTo>
                  <a:cubicBezTo>
                    <a:pt x="1393" y="424"/>
                    <a:pt x="1566" y="312"/>
                    <a:pt x="1620" y="83"/>
                  </a:cubicBezTo>
                  <a:lnTo>
                    <a:pt x="1620" y="83"/>
                  </a:lnTo>
                  <a:cubicBezTo>
                    <a:pt x="1552" y="131"/>
                    <a:pt x="1481" y="155"/>
                    <a:pt x="1417" y="155"/>
                  </a:cubicBezTo>
                  <a:cubicBezTo>
                    <a:pt x="1323" y="155"/>
                    <a:pt x="1246" y="103"/>
                    <a:pt x="12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4"/>
            <p:cNvSpPr/>
            <p:nvPr/>
          </p:nvSpPr>
          <p:spPr>
            <a:xfrm>
              <a:off x="9428950" y="189470"/>
              <a:ext cx="4840" cy="9503"/>
            </a:xfrm>
            <a:custGeom>
              <a:avLst/>
              <a:gdLst/>
              <a:ahLst/>
              <a:cxnLst/>
              <a:rect l="l" t="t" r="r" b="b"/>
              <a:pathLst>
                <a:path w="82" h="161" extrusionOk="0">
                  <a:moveTo>
                    <a:pt x="78" y="1"/>
                  </a:moveTo>
                  <a:cubicBezTo>
                    <a:pt x="55" y="51"/>
                    <a:pt x="28" y="105"/>
                    <a:pt x="1" y="161"/>
                  </a:cubicBezTo>
                  <a:cubicBezTo>
                    <a:pt x="28" y="161"/>
                    <a:pt x="57" y="151"/>
                    <a:pt x="80" y="113"/>
                  </a:cubicBezTo>
                  <a:lnTo>
                    <a:pt x="82" y="113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2" name="Google Shape;3142;p24"/>
          <p:cNvSpPr/>
          <p:nvPr/>
        </p:nvSpPr>
        <p:spPr>
          <a:xfrm rot="1915611">
            <a:off x="4340454" y="-149634"/>
            <a:ext cx="463093" cy="374271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3"/>
          <p:cNvGrpSpPr/>
          <p:nvPr/>
        </p:nvGrpSpPr>
        <p:grpSpPr>
          <a:xfrm>
            <a:off x="-834422" y="-779890"/>
            <a:ext cx="2010828" cy="2198323"/>
            <a:chOff x="-256747" y="-222990"/>
            <a:chExt cx="2010828" cy="2198323"/>
          </a:xfrm>
        </p:grpSpPr>
        <p:sp>
          <p:nvSpPr>
            <p:cNvPr id="329" name="Google Shape;329;p3"/>
            <p:cNvSpPr/>
            <p:nvPr/>
          </p:nvSpPr>
          <p:spPr>
            <a:xfrm>
              <a:off x="945593" y="881540"/>
              <a:ext cx="9653" cy="5467"/>
            </a:xfrm>
            <a:custGeom>
              <a:avLst/>
              <a:gdLst/>
              <a:ahLst/>
              <a:cxnLst/>
              <a:rect l="l" t="t" r="r" b="b"/>
              <a:pathLst>
                <a:path w="196" h="111" extrusionOk="0">
                  <a:moveTo>
                    <a:pt x="1" y="0"/>
                  </a:moveTo>
                  <a:lnTo>
                    <a:pt x="91" y="110"/>
                  </a:lnTo>
                  <a:lnTo>
                    <a:pt x="195" y="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947760" y="890159"/>
              <a:ext cx="32653" cy="30929"/>
            </a:xfrm>
            <a:custGeom>
              <a:avLst/>
              <a:gdLst/>
              <a:ahLst/>
              <a:cxnLst/>
              <a:rect l="l" t="t" r="r" b="b"/>
              <a:pathLst>
                <a:path w="663" h="628" extrusionOk="0">
                  <a:moveTo>
                    <a:pt x="238" y="0"/>
                  </a:moveTo>
                  <a:cubicBezTo>
                    <a:pt x="128" y="0"/>
                    <a:pt x="26" y="21"/>
                    <a:pt x="1" y="95"/>
                  </a:cubicBezTo>
                  <a:cubicBezTo>
                    <a:pt x="88" y="132"/>
                    <a:pt x="277" y="89"/>
                    <a:pt x="367" y="199"/>
                  </a:cubicBezTo>
                  <a:cubicBezTo>
                    <a:pt x="338" y="214"/>
                    <a:pt x="309" y="219"/>
                    <a:pt x="278" y="219"/>
                  </a:cubicBezTo>
                  <a:cubicBezTo>
                    <a:pt x="234" y="219"/>
                    <a:pt x="188" y="210"/>
                    <a:pt x="140" y="210"/>
                  </a:cubicBezTo>
                  <a:cubicBezTo>
                    <a:pt x="99" y="210"/>
                    <a:pt x="56" y="216"/>
                    <a:pt x="13" y="242"/>
                  </a:cubicBezTo>
                  <a:cubicBezTo>
                    <a:pt x="65" y="330"/>
                    <a:pt x="102" y="345"/>
                    <a:pt x="140" y="345"/>
                  </a:cubicBezTo>
                  <a:cubicBezTo>
                    <a:pt x="160" y="345"/>
                    <a:pt x="181" y="341"/>
                    <a:pt x="204" y="341"/>
                  </a:cubicBezTo>
                  <a:cubicBezTo>
                    <a:pt x="243" y="341"/>
                    <a:pt x="289" y="353"/>
                    <a:pt x="354" y="415"/>
                  </a:cubicBezTo>
                  <a:lnTo>
                    <a:pt x="254" y="546"/>
                  </a:lnTo>
                  <a:lnTo>
                    <a:pt x="479" y="627"/>
                  </a:lnTo>
                  <a:cubicBezTo>
                    <a:pt x="564" y="249"/>
                    <a:pt x="662" y="436"/>
                    <a:pt x="491" y="24"/>
                  </a:cubicBezTo>
                  <a:cubicBezTo>
                    <a:pt x="429" y="15"/>
                    <a:pt x="33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975044" y="909366"/>
              <a:ext cx="9456" cy="6304"/>
            </a:xfrm>
            <a:custGeom>
              <a:avLst/>
              <a:gdLst/>
              <a:ahLst/>
              <a:cxnLst/>
              <a:rect l="l" t="t" r="r" b="b"/>
              <a:pathLst>
                <a:path w="192" h="128" extrusionOk="0">
                  <a:moveTo>
                    <a:pt x="129" y="0"/>
                  </a:moveTo>
                  <a:lnTo>
                    <a:pt x="129" y="0"/>
                  </a:lnTo>
                  <a:cubicBezTo>
                    <a:pt x="79" y="43"/>
                    <a:pt x="25" y="83"/>
                    <a:pt x="0" y="127"/>
                  </a:cubicBezTo>
                  <a:cubicBezTo>
                    <a:pt x="54" y="87"/>
                    <a:pt x="191" y="83"/>
                    <a:pt x="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984648" y="911533"/>
              <a:ext cx="13298" cy="6797"/>
            </a:xfrm>
            <a:custGeom>
              <a:avLst/>
              <a:gdLst/>
              <a:ahLst/>
              <a:cxnLst/>
              <a:rect l="l" t="t" r="r" b="b"/>
              <a:pathLst>
                <a:path w="270" h="138" extrusionOk="0">
                  <a:moveTo>
                    <a:pt x="75" y="0"/>
                  </a:moveTo>
                  <a:lnTo>
                    <a:pt x="75" y="0"/>
                  </a:lnTo>
                  <a:cubicBezTo>
                    <a:pt x="193" y="91"/>
                    <a:pt x="0" y="112"/>
                    <a:pt x="2" y="137"/>
                  </a:cubicBezTo>
                  <a:lnTo>
                    <a:pt x="270" y="2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1013410" y="927687"/>
              <a:ext cx="3448" cy="1477"/>
            </a:xfrm>
            <a:custGeom>
              <a:avLst/>
              <a:gdLst/>
              <a:ahLst/>
              <a:cxnLst/>
              <a:rect l="l" t="t" r="r" b="b"/>
              <a:pathLst>
                <a:path w="70" h="30" extrusionOk="0">
                  <a:moveTo>
                    <a:pt x="49" y="0"/>
                  </a:moveTo>
                  <a:cubicBezTo>
                    <a:pt x="36" y="0"/>
                    <a:pt x="19" y="7"/>
                    <a:pt x="0" y="12"/>
                  </a:cubicBezTo>
                  <a:cubicBezTo>
                    <a:pt x="23" y="20"/>
                    <a:pt x="47" y="25"/>
                    <a:pt x="70" y="29"/>
                  </a:cubicBezTo>
                  <a:cubicBezTo>
                    <a:pt x="70" y="7"/>
                    <a:pt x="61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996222" y="926948"/>
              <a:ext cx="30436" cy="12214"/>
            </a:xfrm>
            <a:custGeom>
              <a:avLst/>
              <a:gdLst/>
              <a:ahLst/>
              <a:cxnLst/>
              <a:rect l="l" t="t" r="r" b="b"/>
              <a:pathLst>
                <a:path w="618" h="248" extrusionOk="0">
                  <a:moveTo>
                    <a:pt x="37" y="1"/>
                  </a:moveTo>
                  <a:cubicBezTo>
                    <a:pt x="26" y="1"/>
                    <a:pt x="14" y="2"/>
                    <a:pt x="0" y="4"/>
                  </a:cubicBezTo>
                  <a:lnTo>
                    <a:pt x="70" y="210"/>
                  </a:lnTo>
                  <a:cubicBezTo>
                    <a:pt x="123" y="237"/>
                    <a:pt x="179" y="247"/>
                    <a:pt x="235" y="247"/>
                  </a:cubicBezTo>
                  <a:cubicBezTo>
                    <a:pt x="388" y="247"/>
                    <a:pt x="538" y="170"/>
                    <a:pt x="617" y="162"/>
                  </a:cubicBezTo>
                  <a:cubicBezTo>
                    <a:pt x="610" y="60"/>
                    <a:pt x="521" y="61"/>
                    <a:pt x="419" y="44"/>
                  </a:cubicBezTo>
                  <a:lnTo>
                    <a:pt x="419" y="44"/>
                  </a:lnTo>
                  <a:cubicBezTo>
                    <a:pt x="419" y="48"/>
                    <a:pt x="421" y="54"/>
                    <a:pt x="419" y="61"/>
                  </a:cubicBezTo>
                  <a:cubicBezTo>
                    <a:pt x="443" y="133"/>
                    <a:pt x="374" y="205"/>
                    <a:pt x="300" y="205"/>
                  </a:cubicBezTo>
                  <a:cubicBezTo>
                    <a:pt x="267" y="205"/>
                    <a:pt x="233" y="190"/>
                    <a:pt x="205" y="156"/>
                  </a:cubicBezTo>
                  <a:cubicBezTo>
                    <a:pt x="76" y="115"/>
                    <a:pt x="149" y="1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009766" y="926653"/>
              <a:ext cx="3694" cy="1872"/>
            </a:xfrm>
            <a:custGeom>
              <a:avLst/>
              <a:gdLst/>
              <a:ahLst/>
              <a:cxnLst/>
              <a:rect l="l" t="t" r="r" b="b"/>
              <a:pathLst>
                <a:path w="75" h="38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9"/>
                    <a:pt x="27" y="37"/>
                    <a:pt x="46" y="37"/>
                  </a:cubicBezTo>
                  <a:cubicBezTo>
                    <a:pt x="55" y="37"/>
                    <a:pt x="65" y="35"/>
                    <a:pt x="74" y="33"/>
                  </a:cubicBezTo>
                  <a:cubicBezTo>
                    <a:pt x="49" y="25"/>
                    <a:pt x="24" y="1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995926" y="918822"/>
              <a:ext cx="5270" cy="3497"/>
            </a:xfrm>
            <a:custGeom>
              <a:avLst/>
              <a:gdLst/>
              <a:ahLst/>
              <a:cxnLst/>
              <a:rect l="l" t="t" r="r" b="b"/>
              <a:pathLst>
                <a:path w="107" h="71" extrusionOk="0">
                  <a:moveTo>
                    <a:pt x="24" y="1"/>
                  </a:moveTo>
                  <a:lnTo>
                    <a:pt x="0" y="70"/>
                  </a:lnTo>
                  <a:lnTo>
                    <a:pt x="107" y="11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1027249" y="942216"/>
              <a:ext cx="22655" cy="24526"/>
            </a:xfrm>
            <a:custGeom>
              <a:avLst/>
              <a:gdLst/>
              <a:ahLst/>
              <a:cxnLst/>
              <a:rect l="l" t="t" r="r" b="b"/>
              <a:pathLst>
                <a:path w="460" h="498" extrusionOk="0">
                  <a:moveTo>
                    <a:pt x="60" y="1"/>
                  </a:moveTo>
                  <a:cubicBezTo>
                    <a:pt x="40" y="1"/>
                    <a:pt x="20" y="9"/>
                    <a:pt x="1" y="29"/>
                  </a:cubicBezTo>
                  <a:cubicBezTo>
                    <a:pt x="174" y="126"/>
                    <a:pt x="217" y="355"/>
                    <a:pt x="113" y="442"/>
                  </a:cubicBezTo>
                  <a:lnTo>
                    <a:pt x="338" y="498"/>
                  </a:lnTo>
                  <a:cubicBezTo>
                    <a:pt x="444" y="461"/>
                    <a:pt x="460" y="262"/>
                    <a:pt x="419" y="106"/>
                  </a:cubicBezTo>
                  <a:lnTo>
                    <a:pt x="419" y="106"/>
                  </a:lnTo>
                  <a:cubicBezTo>
                    <a:pt x="390" y="141"/>
                    <a:pt x="361" y="155"/>
                    <a:pt x="333" y="155"/>
                  </a:cubicBezTo>
                  <a:cubicBezTo>
                    <a:pt x="237" y="155"/>
                    <a:pt x="146" y="1"/>
                    <a:pt x="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1050545" y="983290"/>
              <a:ext cx="3152" cy="542"/>
            </a:xfrm>
            <a:custGeom>
              <a:avLst/>
              <a:gdLst/>
              <a:ahLst/>
              <a:cxnLst/>
              <a:rect l="l" t="t" r="r" b="b"/>
              <a:pathLst>
                <a:path w="64" h="11" extrusionOk="0">
                  <a:moveTo>
                    <a:pt x="55" y="2"/>
                  </a:moveTo>
                  <a:cubicBezTo>
                    <a:pt x="58" y="2"/>
                    <a:pt x="61" y="3"/>
                    <a:pt x="64" y="3"/>
                  </a:cubicBezTo>
                  <a:cubicBezTo>
                    <a:pt x="61" y="2"/>
                    <a:pt x="58" y="2"/>
                    <a:pt x="55" y="2"/>
                  </a:cubicBezTo>
                  <a:close/>
                  <a:moveTo>
                    <a:pt x="34" y="0"/>
                  </a:moveTo>
                  <a:cubicBezTo>
                    <a:pt x="21" y="0"/>
                    <a:pt x="9" y="3"/>
                    <a:pt x="0" y="11"/>
                  </a:cubicBezTo>
                  <a:cubicBezTo>
                    <a:pt x="15" y="4"/>
                    <a:pt x="29" y="1"/>
                    <a:pt x="44" y="1"/>
                  </a:cubicBezTo>
                  <a:cubicBezTo>
                    <a:pt x="47" y="1"/>
                    <a:pt x="51" y="1"/>
                    <a:pt x="55" y="2"/>
                  </a:cubicBezTo>
                  <a:lnTo>
                    <a:pt x="55" y="2"/>
                  </a:lnTo>
                  <a:cubicBezTo>
                    <a:pt x="48" y="1"/>
                    <a:pt x="41" y="0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1052613" y="963295"/>
              <a:ext cx="55012" cy="44817"/>
            </a:xfrm>
            <a:custGeom>
              <a:avLst/>
              <a:gdLst/>
              <a:ahLst/>
              <a:cxnLst/>
              <a:rect l="l" t="t" r="r" b="b"/>
              <a:pathLst>
                <a:path w="1117" h="910" extrusionOk="0">
                  <a:moveTo>
                    <a:pt x="66" y="0"/>
                  </a:moveTo>
                  <a:lnTo>
                    <a:pt x="1" y="245"/>
                  </a:lnTo>
                  <a:cubicBezTo>
                    <a:pt x="10" y="273"/>
                    <a:pt x="32" y="281"/>
                    <a:pt x="58" y="281"/>
                  </a:cubicBezTo>
                  <a:cubicBezTo>
                    <a:pt x="93" y="281"/>
                    <a:pt x="136" y="266"/>
                    <a:pt x="167" y="266"/>
                  </a:cubicBezTo>
                  <a:cubicBezTo>
                    <a:pt x="199" y="266"/>
                    <a:pt x="218" y="282"/>
                    <a:pt x="201" y="347"/>
                  </a:cubicBezTo>
                  <a:cubicBezTo>
                    <a:pt x="183" y="407"/>
                    <a:pt x="148" y="422"/>
                    <a:pt x="109" y="422"/>
                  </a:cubicBezTo>
                  <a:cubicBezTo>
                    <a:pt x="80" y="422"/>
                    <a:pt x="50" y="414"/>
                    <a:pt x="24" y="409"/>
                  </a:cubicBezTo>
                  <a:lnTo>
                    <a:pt x="24" y="409"/>
                  </a:lnTo>
                  <a:cubicBezTo>
                    <a:pt x="164" y="442"/>
                    <a:pt x="240" y="766"/>
                    <a:pt x="488" y="881"/>
                  </a:cubicBezTo>
                  <a:cubicBezTo>
                    <a:pt x="528" y="901"/>
                    <a:pt x="564" y="909"/>
                    <a:pt x="599" y="909"/>
                  </a:cubicBezTo>
                  <a:cubicBezTo>
                    <a:pt x="794" y="909"/>
                    <a:pt x="927" y="647"/>
                    <a:pt x="1117" y="644"/>
                  </a:cubicBezTo>
                  <a:lnTo>
                    <a:pt x="552" y="586"/>
                  </a:lnTo>
                  <a:cubicBezTo>
                    <a:pt x="617" y="554"/>
                    <a:pt x="645" y="499"/>
                    <a:pt x="713" y="499"/>
                  </a:cubicBezTo>
                  <a:cubicBezTo>
                    <a:pt x="729" y="499"/>
                    <a:pt x="748" y="502"/>
                    <a:pt x="770" y="509"/>
                  </a:cubicBezTo>
                  <a:cubicBezTo>
                    <a:pt x="592" y="365"/>
                    <a:pt x="488" y="478"/>
                    <a:pt x="342" y="363"/>
                  </a:cubicBezTo>
                  <a:cubicBezTo>
                    <a:pt x="358" y="309"/>
                    <a:pt x="384" y="291"/>
                    <a:pt x="413" y="291"/>
                  </a:cubicBezTo>
                  <a:cubicBezTo>
                    <a:pt x="475" y="291"/>
                    <a:pt x="554" y="368"/>
                    <a:pt x="601" y="368"/>
                  </a:cubicBezTo>
                  <a:cubicBezTo>
                    <a:pt x="624" y="368"/>
                    <a:pt x="640" y="349"/>
                    <a:pt x="643" y="293"/>
                  </a:cubicBezTo>
                  <a:cubicBezTo>
                    <a:pt x="564" y="252"/>
                    <a:pt x="458" y="195"/>
                    <a:pt x="341" y="195"/>
                  </a:cubicBezTo>
                  <a:cubicBezTo>
                    <a:pt x="285" y="195"/>
                    <a:pt x="226" y="208"/>
                    <a:pt x="166" y="241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1100484" y="1005748"/>
              <a:ext cx="2413" cy="6107"/>
            </a:xfrm>
            <a:custGeom>
              <a:avLst/>
              <a:gdLst/>
              <a:ahLst/>
              <a:cxnLst/>
              <a:rect l="l" t="t" r="r" b="b"/>
              <a:pathLst>
                <a:path w="49" h="124" extrusionOk="0">
                  <a:moveTo>
                    <a:pt x="48" y="0"/>
                  </a:moveTo>
                  <a:lnTo>
                    <a:pt x="21" y="23"/>
                  </a:lnTo>
                  <a:lnTo>
                    <a:pt x="0" y="12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1111122" y="1000676"/>
              <a:ext cx="46197" cy="36347"/>
            </a:xfrm>
            <a:custGeom>
              <a:avLst/>
              <a:gdLst/>
              <a:ahLst/>
              <a:cxnLst/>
              <a:rect l="l" t="t" r="r" b="b"/>
              <a:pathLst>
                <a:path w="938" h="738" extrusionOk="0">
                  <a:moveTo>
                    <a:pt x="151" y="1"/>
                  </a:moveTo>
                  <a:cubicBezTo>
                    <a:pt x="129" y="55"/>
                    <a:pt x="18" y="101"/>
                    <a:pt x="4" y="147"/>
                  </a:cubicBezTo>
                  <a:cubicBezTo>
                    <a:pt x="0" y="271"/>
                    <a:pt x="77" y="299"/>
                    <a:pt x="172" y="299"/>
                  </a:cubicBezTo>
                  <a:cubicBezTo>
                    <a:pt x="251" y="299"/>
                    <a:pt x="342" y="281"/>
                    <a:pt x="413" y="281"/>
                  </a:cubicBezTo>
                  <a:cubicBezTo>
                    <a:pt x="434" y="281"/>
                    <a:pt x="452" y="282"/>
                    <a:pt x="469" y="286"/>
                  </a:cubicBezTo>
                  <a:cubicBezTo>
                    <a:pt x="754" y="558"/>
                    <a:pt x="394" y="383"/>
                    <a:pt x="421" y="641"/>
                  </a:cubicBezTo>
                  <a:cubicBezTo>
                    <a:pt x="328" y="583"/>
                    <a:pt x="351" y="535"/>
                    <a:pt x="230" y="446"/>
                  </a:cubicBezTo>
                  <a:lnTo>
                    <a:pt x="230" y="446"/>
                  </a:lnTo>
                  <a:cubicBezTo>
                    <a:pt x="296" y="730"/>
                    <a:pt x="575" y="736"/>
                    <a:pt x="759" y="736"/>
                  </a:cubicBezTo>
                  <a:cubicBezTo>
                    <a:pt x="767" y="736"/>
                    <a:pt x="775" y="736"/>
                    <a:pt x="783" y="736"/>
                  </a:cubicBezTo>
                  <a:cubicBezTo>
                    <a:pt x="810" y="736"/>
                    <a:pt x="834" y="736"/>
                    <a:pt x="854" y="737"/>
                  </a:cubicBezTo>
                  <a:cubicBezTo>
                    <a:pt x="823" y="697"/>
                    <a:pt x="847" y="629"/>
                    <a:pt x="764" y="608"/>
                  </a:cubicBezTo>
                  <a:lnTo>
                    <a:pt x="764" y="608"/>
                  </a:lnTo>
                  <a:lnTo>
                    <a:pt x="937" y="612"/>
                  </a:lnTo>
                  <a:cubicBezTo>
                    <a:pt x="870" y="377"/>
                    <a:pt x="773" y="279"/>
                    <a:pt x="453" y="132"/>
                  </a:cubicBezTo>
                  <a:lnTo>
                    <a:pt x="145" y="134"/>
                  </a:lnTo>
                  <a:cubicBezTo>
                    <a:pt x="131" y="101"/>
                    <a:pt x="143" y="49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1113092" y="995357"/>
              <a:ext cx="5664" cy="5220"/>
            </a:xfrm>
            <a:custGeom>
              <a:avLst/>
              <a:gdLst/>
              <a:ahLst/>
              <a:cxnLst/>
              <a:rect l="l" t="t" r="r" b="b"/>
              <a:pathLst>
                <a:path w="115" h="106" extrusionOk="0">
                  <a:moveTo>
                    <a:pt x="43" y="0"/>
                  </a:moveTo>
                  <a:cubicBezTo>
                    <a:pt x="31" y="0"/>
                    <a:pt x="17" y="2"/>
                    <a:pt x="1" y="5"/>
                  </a:cubicBezTo>
                  <a:cubicBezTo>
                    <a:pt x="80" y="34"/>
                    <a:pt x="109" y="62"/>
                    <a:pt x="112" y="89"/>
                  </a:cubicBezTo>
                  <a:lnTo>
                    <a:pt x="112" y="89"/>
                  </a:lnTo>
                  <a:cubicBezTo>
                    <a:pt x="114" y="40"/>
                    <a:pt x="105" y="0"/>
                    <a:pt x="43" y="0"/>
                  </a:cubicBezTo>
                  <a:close/>
                  <a:moveTo>
                    <a:pt x="112" y="89"/>
                  </a:moveTo>
                  <a:lnTo>
                    <a:pt x="112" y="89"/>
                  </a:lnTo>
                  <a:cubicBezTo>
                    <a:pt x="111" y="94"/>
                    <a:pt x="111" y="100"/>
                    <a:pt x="111" y="105"/>
                  </a:cubicBezTo>
                  <a:cubicBezTo>
                    <a:pt x="112" y="100"/>
                    <a:pt x="112" y="94"/>
                    <a:pt x="112" y="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1153182" y="1036973"/>
              <a:ext cx="3842" cy="1477"/>
            </a:xfrm>
            <a:custGeom>
              <a:avLst/>
              <a:gdLst/>
              <a:ahLst/>
              <a:cxnLst/>
              <a:rect l="l" t="t" r="r" b="b"/>
              <a:pathLst>
                <a:path w="78" h="30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16"/>
                    <a:pt x="35" y="29"/>
                    <a:pt x="77" y="29"/>
                  </a:cubicBezTo>
                  <a:cubicBezTo>
                    <a:pt x="70" y="10"/>
                    <a:pt x="41" y="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1156038" y="1021558"/>
              <a:ext cx="7732" cy="6698"/>
            </a:xfrm>
            <a:custGeom>
              <a:avLst/>
              <a:gdLst/>
              <a:ahLst/>
              <a:cxnLst/>
              <a:rect l="l" t="t" r="r" b="b"/>
              <a:pathLst>
                <a:path w="157" h="136" extrusionOk="0">
                  <a:moveTo>
                    <a:pt x="65" y="0"/>
                  </a:moveTo>
                  <a:cubicBezTo>
                    <a:pt x="37" y="0"/>
                    <a:pt x="10" y="7"/>
                    <a:pt x="0" y="34"/>
                  </a:cubicBezTo>
                  <a:lnTo>
                    <a:pt x="156" y="136"/>
                  </a:lnTo>
                  <a:lnTo>
                    <a:pt x="135" y="7"/>
                  </a:lnTo>
                  <a:cubicBezTo>
                    <a:pt x="122" y="7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1158698" y="842140"/>
              <a:ext cx="135634" cy="216454"/>
            </a:xfrm>
            <a:custGeom>
              <a:avLst/>
              <a:gdLst/>
              <a:ahLst/>
              <a:cxnLst/>
              <a:rect l="l" t="t" r="r" b="b"/>
              <a:pathLst>
                <a:path w="2754" h="4395" extrusionOk="0">
                  <a:moveTo>
                    <a:pt x="357" y="0"/>
                  </a:moveTo>
                  <a:lnTo>
                    <a:pt x="357" y="0"/>
                  </a:lnTo>
                  <a:cubicBezTo>
                    <a:pt x="314" y="79"/>
                    <a:pt x="338" y="158"/>
                    <a:pt x="463" y="237"/>
                  </a:cubicBezTo>
                  <a:cubicBezTo>
                    <a:pt x="442" y="255"/>
                    <a:pt x="420" y="262"/>
                    <a:pt x="396" y="262"/>
                  </a:cubicBezTo>
                  <a:cubicBezTo>
                    <a:pt x="313" y="262"/>
                    <a:pt x="216" y="179"/>
                    <a:pt x="127" y="177"/>
                  </a:cubicBezTo>
                  <a:lnTo>
                    <a:pt x="127" y="177"/>
                  </a:lnTo>
                  <a:cubicBezTo>
                    <a:pt x="230" y="355"/>
                    <a:pt x="37" y="283"/>
                    <a:pt x="0" y="401"/>
                  </a:cubicBezTo>
                  <a:cubicBezTo>
                    <a:pt x="152" y="542"/>
                    <a:pt x="328" y="484"/>
                    <a:pt x="476" y="656"/>
                  </a:cubicBezTo>
                  <a:cubicBezTo>
                    <a:pt x="446" y="673"/>
                    <a:pt x="413" y="715"/>
                    <a:pt x="407" y="765"/>
                  </a:cubicBezTo>
                  <a:cubicBezTo>
                    <a:pt x="658" y="883"/>
                    <a:pt x="1072" y="1122"/>
                    <a:pt x="1170" y="1386"/>
                  </a:cubicBezTo>
                  <a:cubicBezTo>
                    <a:pt x="1305" y="1600"/>
                    <a:pt x="1473" y="1701"/>
                    <a:pt x="1687" y="1888"/>
                  </a:cubicBezTo>
                  <a:cubicBezTo>
                    <a:pt x="1932" y="2265"/>
                    <a:pt x="2204" y="2657"/>
                    <a:pt x="2316" y="3089"/>
                  </a:cubicBezTo>
                  <a:cubicBezTo>
                    <a:pt x="2366" y="3301"/>
                    <a:pt x="2368" y="3530"/>
                    <a:pt x="2269" y="3712"/>
                  </a:cubicBezTo>
                  <a:cubicBezTo>
                    <a:pt x="2175" y="3893"/>
                    <a:pt x="1974" y="3993"/>
                    <a:pt x="1757" y="4005"/>
                  </a:cubicBezTo>
                  <a:cubicBezTo>
                    <a:pt x="1735" y="4093"/>
                    <a:pt x="1705" y="4184"/>
                    <a:pt x="1666" y="4271"/>
                  </a:cubicBezTo>
                  <a:cubicBezTo>
                    <a:pt x="1604" y="4155"/>
                    <a:pt x="1421" y="4278"/>
                    <a:pt x="1448" y="4116"/>
                  </a:cubicBezTo>
                  <a:lnTo>
                    <a:pt x="1448" y="4116"/>
                  </a:lnTo>
                  <a:cubicBezTo>
                    <a:pt x="1467" y="4129"/>
                    <a:pt x="1485" y="4133"/>
                    <a:pt x="1504" y="4133"/>
                  </a:cubicBezTo>
                  <a:cubicBezTo>
                    <a:pt x="1538" y="4133"/>
                    <a:pt x="1572" y="4119"/>
                    <a:pt x="1612" y="4116"/>
                  </a:cubicBezTo>
                  <a:cubicBezTo>
                    <a:pt x="1519" y="4028"/>
                    <a:pt x="1418" y="4017"/>
                    <a:pt x="1307" y="4017"/>
                  </a:cubicBezTo>
                  <a:cubicBezTo>
                    <a:pt x="1287" y="4017"/>
                    <a:pt x="1266" y="4018"/>
                    <a:pt x="1246" y="4018"/>
                  </a:cubicBezTo>
                  <a:cubicBezTo>
                    <a:pt x="1220" y="4019"/>
                    <a:pt x="1195" y="4019"/>
                    <a:pt x="1169" y="4019"/>
                  </a:cubicBezTo>
                  <a:cubicBezTo>
                    <a:pt x="1055" y="4019"/>
                    <a:pt x="938" y="4008"/>
                    <a:pt x="848" y="3949"/>
                  </a:cubicBezTo>
                  <a:lnTo>
                    <a:pt x="848" y="3949"/>
                  </a:lnTo>
                  <a:cubicBezTo>
                    <a:pt x="864" y="3999"/>
                    <a:pt x="850" y="4217"/>
                    <a:pt x="764" y="4230"/>
                  </a:cubicBezTo>
                  <a:cubicBezTo>
                    <a:pt x="860" y="3978"/>
                    <a:pt x="465" y="4136"/>
                    <a:pt x="503" y="3812"/>
                  </a:cubicBezTo>
                  <a:cubicBezTo>
                    <a:pt x="465" y="3781"/>
                    <a:pt x="438" y="3769"/>
                    <a:pt x="418" y="3769"/>
                  </a:cubicBezTo>
                  <a:cubicBezTo>
                    <a:pt x="346" y="3769"/>
                    <a:pt x="356" y="3917"/>
                    <a:pt x="269" y="3917"/>
                  </a:cubicBezTo>
                  <a:cubicBezTo>
                    <a:pt x="246" y="3917"/>
                    <a:pt x="217" y="3907"/>
                    <a:pt x="179" y="3883"/>
                  </a:cubicBezTo>
                  <a:lnTo>
                    <a:pt x="179" y="3883"/>
                  </a:lnTo>
                  <a:cubicBezTo>
                    <a:pt x="91" y="4016"/>
                    <a:pt x="388" y="4059"/>
                    <a:pt x="392" y="4188"/>
                  </a:cubicBezTo>
                  <a:cubicBezTo>
                    <a:pt x="370" y="4201"/>
                    <a:pt x="350" y="4207"/>
                    <a:pt x="331" y="4207"/>
                  </a:cubicBezTo>
                  <a:cubicBezTo>
                    <a:pt x="265" y="4207"/>
                    <a:pt x="215" y="4139"/>
                    <a:pt x="174" y="4139"/>
                  </a:cubicBezTo>
                  <a:cubicBezTo>
                    <a:pt x="155" y="4139"/>
                    <a:pt x="139" y="4154"/>
                    <a:pt x="124" y="4195"/>
                  </a:cubicBezTo>
                  <a:cubicBezTo>
                    <a:pt x="314" y="4321"/>
                    <a:pt x="643" y="4394"/>
                    <a:pt x="1010" y="4394"/>
                  </a:cubicBezTo>
                  <a:cubicBezTo>
                    <a:pt x="1014" y="4394"/>
                    <a:pt x="1019" y="4394"/>
                    <a:pt x="1024" y="4394"/>
                  </a:cubicBezTo>
                  <a:cubicBezTo>
                    <a:pt x="1400" y="4390"/>
                    <a:pt x="1801" y="4282"/>
                    <a:pt x="2071" y="4087"/>
                  </a:cubicBezTo>
                  <a:cubicBezTo>
                    <a:pt x="2075" y="4143"/>
                    <a:pt x="2075" y="4201"/>
                    <a:pt x="2071" y="4259"/>
                  </a:cubicBezTo>
                  <a:cubicBezTo>
                    <a:pt x="2231" y="4136"/>
                    <a:pt x="2404" y="3951"/>
                    <a:pt x="2501" y="3737"/>
                  </a:cubicBezTo>
                  <a:cubicBezTo>
                    <a:pt x="2599" y="3526"/>
                    <a:pt x="2653" y="3307"/>
                    <a:pt x="2753" y="3135"/>
                  </a:cubicBezTo>
                  <a:lnTo>
                    <a:pt x="2753" y="3135"/>
                  </a:lnTo>
                  <a:cubicBezTo>
                    <a:pt x="2745" y="3141"/>
                    <a:pt x="2737" y="3143"/>
                    <a:pt x="2731" y="3143"/>
                  </a:cubicBezTo>
                  <a:cubicBezTo>
                    <a:pt x="2685" y="3143"/>
                    <a:pt x="2680" y="3018"/>
                    <a:pt x="2642" y="2902"/>
                  </a:cubicBezTo>
                  <a:cubicBezTo>
                    <a:pt x="2609" y="2798"/>
                    <a:pt x="2555" y="2704"/>
                    <a:pt x="2466" y="2704"/>
                  </a:cubicBezTo>
                  <a:cubicBezTo>
                    <a:pt x="2439" y="2704"/>
                    <a:pt x="2409" y="2713"/>
                    <a:pt x="2375" y="2732"/>
                  </a:cubicBezTo>
                  <a:cubicBezTo>
                    <a:pt x="2414" y="2626"/>
                    <a:pt x="2389" y="2605"/>
                    <a:pt x="2360" y="2481"/>
                  </a:cubicBezTo>
                  <a:lnTo>
                    <a:pt x="2252" y="2497"/>
                  </a:lnTo>
                  <a:cubicBezTo>
                    <a:pt x="2173" y="2345"/>
                    <a:pt x="2327" y="2292"/>
                    <a:pt x="2210" y="2123"/>
                  </a:cubicBezTo>
                  <a:lnTo>
                    <a:pt x="2210" y="2123"/>
                  </a:lnTo>
                  <a:cubicBezTo>
                    <a:pt x="2185" y="2211"/>
                    <a:pt x="2146" y="2232"/>
                    <a:pt x="2097" y="2232"/>
                  </a:cubicBezTo>
                  <a:cubicBezTo>
                    <a:pt x="2052" y="2232"/>
                    <a:pt x="2000" y="2214"/>
                    <a:pt x="1943" y="2214"/>
                  </a:cubicBezTo>
                  <a:cubicBezTo>
                    <a:pt x="1935" y="2214"/>
                    <a:pt x="1927" y="2214"/>
                    <a:pt x="1919" y="2215"/>
                  </a:cubicBezTo>
                  <a:cubicBezTo>
                    <a:pt x="1930" y="1949"/>
                    <a:pt x="1876" y="1656"/>
                    <a:pt x="1839" y="1419"/>
                  </a:cubicBezTo>
                  <a:cubicBezTo>
                    <a:pt x="1816" y="1460"/>
                    <a:pt x="1787" y="1504"/>
                    <a:pt x="1785" y="1595"/>
                  </a:cubicBezTo>
                  <a:cubicBezTo>
                    <a:pt x="1765" y="1539"/>
                    <a:pt x="1739" y="1523"/>
                    <a:pt x="1710" y="1523"/>
                  </a:cubicBezTo>
                  <a:cubicBezTo>
                    <a:pt x="1668" y="1523"/>
                    <a:pt x="1622" y="1559"/>
                    <a:pt x="1585" y="1560"/>
                  </a:cubicBezTo>
                  <a:cubicBezTo>
                    <a:pt x="1494" y="1463"/>
                    <a:pt x="1641" y="1361"/>
                    <a:pt x="1714" y="1309"/>
                  </a:cubicBezTo>
                  <a:cubicBezTo>
                    <a:pt x="1587" y="1086"/>
                    <a:pt x="1261" y="1230"/>
                    <a:pt x="1217" y="1026"/>
                  </a:cubicBezTo>
                  <a:lnTo>
                    <a:pt x="1159" y="1167"/>
                  </a:lnTo>
                  <a:cubicBezTo>
                    <a:pt x="964" y="1012"/>
                    <a:pt x="916" y="762"/>
                    <a:pt x="681" y="611"/>
                  </a:cubicBezTo>
                  <a:cubicBezTo>
                    <a:pt x="689" y="543"/>
                    <a:pt x="718" y="518"/>
                    <a:pt x="758" y="518"/>
                  </a:cubicBezTo>
                  <a:cubicBezTo>
                    <a:pt x="852" y="518"/>
                    <a:pt x="1007" y="649"/>
                    <a:pt x="1105" y="665"/>
                  </a:cubicBezTo>
                  <a:cubicBezTo>
                    <a:pt x="1093" y="596"/>
                    <a:pt x="1008" y="509"/>
                    <a:pt x="1022" y="436"/>
                  </a:cubicBezTo>
                  <a:cubicBezTo>
                    <a:pt x="866" y="426"/>
                    <a:pt x="623" y="390"/>
                    <a:pt x="453" y="363"/>
                  </a:cubicBezTo>
                  <a:cubicBezTo>
                    <a:pt x="706" y="291"/>
                    <a:pt x="424" y="71"/>
                    <a:pt x="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1208982" y="861003"/>
              <a:ext cx="5664" cy="2758"/>
            </a:xfrm>
            <a:custGeom>
              <a:avLst/>
              <a:gdLst/>
              <a:ahLst/>
              <a:cxnLst/>
              <a:rect l="l" t="t" r="r" b="b"/>
              <a:pathLst>
                <a:path w="115" h="56" extrusionOk="0">
                  <a:moveTo>
                    <a:pt x="34" y="1"/>
                  </a:moveTo>
                  <a:cubicBezTo>
                    <a:pt x="14" y="16"/>
                    <a:pt x="5" y="34"/>
                    <a:pt x="1" y="53"/>
                  </a:cubicBezTo>
                  <a:cubicBezTo>
                    <a:pt x="29" y="54"/>
                    <a:pt x="53" y="55"/>
                    <a:pt x="74" y="55"/>
                  </a:cubicBezTo>
                  <a:cubicBezTo>
                    <a:pt x="90" y="55"/>
                    <a:pt x="103" y="54"/>
                    <a:pt x="115" y="53"/>
                  </a:cubicBezTo>
                  <a:cubicBezTo>
                    <a:pt x="88" y="43"/>
                    <a:pt x="59" y="35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175393" y="841007"/>
              <a:ext cx="1379" cy="1182"/>
            </a:xfrm>
            <a:custGeom>
              <a:avLst/>
              <a:gdLst/>
              <a:ahLst/>
              <a:cxnLst/>
              <a:rect l="l" t="t" r="r" b="b"/>
              <a:pathLst>
                <a:path w="28" h="24" extrusionOk="0">
                  <a:moveTo>
                    <a:pt x="11" y="1"/>
                  </a:moveTo>
                  <a:cubicBezTo>
                    <a:pt x="1" y="1"/>
                    <a:pt x="5" y="9"/>
                    <a:pt x="18" y="23"/>
                  </a:cubicBezTo>
                  <a:lnTo>
                    <a:pt x="27" y="4"/>
                  </a:lnTo>
                  <a:cubicBezTo>
                    <a:pt x="20" y="2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215089" y="908578"/>
              <a:ext cx="2019" cy="3497"/>
            </a:xfrm>
            <a:custGeom>
              <a:avLst/>
              <a:gdLst/>
              <a:ahLst/>
              <a:cxnLst/>
              <a:rect l="l" t="t" r="r" b="b"/>
              <a:pathLst>
                <a:path w="41" h="71" extrusionOk="0">
                  <a:moveTo>
                    <a:pt x="0" y="1"/>
                  </a:moveTo>
                  <a:lnTo>
                    <a:pt x="41" y="70"/>
                  </a:lnTo>
                  <a:cubicBezTo>
                    <a:pt x="37" y="59"/>
                    <a:pt x="31" y="47"/>
                    <a:pt x="27" y="37"/>
                  </a:cubicBezTo>
                  <a:cubicBezTo>
                    <a:pt x="18" y="24"/>
                    <a:pt x="10" y="1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247939" y="898974"/>
              <a:ext cx="4334" cy="13002"/>
            </a:xfrm>
            <a:custGeom>
              <a:avLst/>
              <a:gdLst/>
              <a:ahLst/>
              <a:cxnLst/>
              <a:rect l="l" t="t" r="r" b="b"/>
              <a:pathLst>
                <a:path w="88" h="264" extrusionOk="0">
                  <a:moveTo>
                    <a:pt x="0" y="1"/>
                  </a:moveTo>
                  <a:cubicBezTo>
                    <a:pt x="0" y="76"/>
                    <a:pt x="12" y="167"/>
                    <a:pt x="27" y="263"/>
                  </a:cubicBezTo>
                  <a:cubicBezTo>
                    <a:pt x="62" y="205"/>
                    <a:pt x="87" y="15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289456" y="973687"/>
              <a:ext cx="6649" cy="5122"/>
            </a:xfrm>
            <a:custGeom>
              <a:avLst/>
              <a:gdLst/>
              <a:ahLst/>
              <a:cxnLst/>
              <a:rect l="l" t="t" r="r" b="b"/>
              <a:pathLst>
                <a:path w="135" h="104" extrusionOk="0">
                  <a:moveTo>
                    <a:pt x="61" y="0"/>
                  </a:moveTo>
                  <a:cubicBezTo>
                    <a:pt x="39" y="0"/>
                    <a:pt x="17" y="24"/>
                    <a:pt x="0" y="77"/>
                  </a:cubicBezTo>
                  <a:cubicBezTo>
                    <a:pt x="16" y="95"/>
                    <a:pt x="31" y="100"/>
                    <a:pt x="47" y="100"/>
                  </a:cubicBezTo>
                  <a:cubicBezTo>
                    <a:pt x="62" y="100"/>
                    <a:pt x="77" y="95"/>
                    <a:pt x="95" y="95"/>
                  </a:cubicBezTo>
                  <a:cubicBezTo>
                    <a:pt x="107" y="95"/>
                    <a:pt x="120" y="97"/>
                    <a:pt x="135" y="103"/>
                  </a:cubicBezTo>
                  <a:cubicBezTo>
                    <a:pt x="115" y="37"/>
                    <a:pt x="88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184899" y="845834"/>
              <a:ext cx="13790" cy="6402"/>
            </a:xfrm>
            <a:custGeom>
              <a:avLst/>
              <a:gdLst/>
              <a:ahLst/>
              <a:cxnLst/>
              <a:rect l="l" t="t" r="r" b="b"/>
              <a:pathLst>
                <a:path w="280" h="130" extrusionOk="0">
                  <a:moveTo>
                    <a:pt x="0" y="0"/>
                  </a:moveTo>
                  <a:cubicBezTo>
                    <a:pt x="95" y="41"/>
                    <a:pt x="187" y="85"/>
                    <a:pt x="280" y="129"/>
                  </a:cubicBezTo>
                  <a:lnTo>
                    <a:pt x="85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997995" y="749353"/>
              <a:ext cx="166514" cy="101751"/>
            </a:xfrm>
            <a:custGeom>
              <a:avLst/>
              <a:gdLst/>
              <a:ahLst/>
              <a:cxnLst/>
              <a:rect l="l" t="t" r="r" b="b"/>
              <a:pathLst>
                <a:path w="3381" h="2066" extrusionOk="0">
                  <a:moveTo>
                    <a:pt x="558" y="1"/>
                  </a:moveTo>
                  <a:cubicBezTo>
                    <a:pt x="537" y="1"/>
                    <a:pt x="514" y="4"/>
                    <a:pt x="489" y="10"/>
                  </a:cubicBezTo>
                  <a:lnTo>
                    <a:pt x="579" y="122"/>
                  </a:lnTo>
                  <a:cubicBezTo>
                    <a:pt x="559" y="148"/>
                    <a:pt x="537" y="158"/>
                    <a:pt x="513" y="158"/>
                  </a:cubicBezTo>
                  <a:cubicBezTo>
                    <a:pt x="478" y="158"/>
                    <a:pt x="438" y="138"/>
                    <a:pt x="388" y="116"/>
                  </a:cubicBezTo>
                  <a:cubicBezTo>
                    <a:pt x="414" y="95"/>
                    <a:pt x="414" y="95"/>
                    <a:pt x="410" y="47"/>
                  </a:cubicBezTo>
                  <a:lnTo>
                    <a:pt x="410" y="47"/>
                  </a:lnTo>
                  <a:cubicBezTo>
                    <a:pt x="382" y="76"/>
                    <a:pt x="341" y="86"/>
                    <a:pt x="297" y="86"/>
                  </a:cubicBezTo>
                  <a:cubicBezTo>
                    <a:pt x="191" y="86"/>
                    <a:pt x="60" y="28"/>
                    <a:pt x="11" y="28"/>
                  </a:cubicBezTo>
                  <a:cubicBezTo>
                    <a:pt x="7" y="28"/>
                    <a:pt x="4" y="28"/>
                    <a:pt x="1" y="29"/>
                  </a:cubicBezTo>
                  <a:cubicBezTo>
                    <a:pt x="90" y="116"/>
                    <a:pt x="277" y="99"/>
                    <a:pt x="417" y="143"/>
                  </a:cubicBezTo>
                  <a:cubicBezTo>
                    <a:pt x="340" y="167"/>
                    <a:pt x="294" y="235"/>
                    <a:pt x="241" y="235"/>
                  </a:cubicBezTo>
                  <a:cubicBezTo>
                    <a:pt x="222" y="235"/>
                    <a:pt x="201" y="226"/>
                    <a:pt x="178" y="203"/>
                  </a:cubicBezTo>
                  <a:lnTo>
                    <a:pt x="178" y="203"/>
                  </a:lnTo>
                  <a:cubicBezTo>
                    <a:pt x="250" y="432"/>
                    <a:pt x="527" y="500"/>
                    <a:pt x="701" y="648"/>
                  </a:cubicBezTo>
                  <a:cubicBezTo>
                    <a:pt x="766" y="674"/>
                    <a:pt x="816" y="685"/>
                    <a:pt x="856" y="685"/>
                  </a:cubicBezTo>
                  <a:cubicBezTo>
                    <a:pt x="1006" y="685"/>
                    <a:pt x="1004" y="535"/>
                    <a:pt x="1118" y="535"/>
                  </a:cubicBezTo>
                  <a:cubicBezTo>
                    <a:pt x="1154" y="535"/>
                    <a:pt x="1203" y="550"/>
                    <a:pt x="1271" y="590"/>
                  </a:cubicBezTo>
                  <a:lnTo>
                    <a:pt x="1040" y="824"/>
                  </a:lnTo>
                  <a:cubicBezTo>
                    <a:pt x="1362" y="1011"/>
                    <a:pt x="1753" y="1346"/>
                    <a:pt x="2165" y="1346"/>
                  </a:cubicBezTo>
                  <a:cubicBezTo>
                    <a:pt x="2190" y="1346"/>
                    <a:pt x="2215" y="1345"/>
                    <a:pt x="2239" y="1342"/>
                  </a:cubicBezTo>
                  <a:lnTo>
                    <a:pt x="2239" y="1342"/>
                  </a:lnTo>
                  <a:cubicBezTo>
                    <a:pt x="2241" y="1387"/>
                    <a:pt x="2263" y="1456"/>
                    <a:pt x="2190" y="1456"/>
                  </a:cubicBezTo>
                  <a:cubicBezTo>
                    <a:pt x="2181" y="1456"/>
                    <a:pt x="2171" y="1455"/>
                    <a:pt x="2158" y="1452"/>
                  </a:cubicBezTo>
                  <a:lnTo>
                    <a:pt x="2158" y="1452"/>
                  </a:lnTo>
                  <a:cubicBezTo>
                    <a:pt x="2190" y="1472"/>
                    <a:pt x="2220" y="1480"/>
                    <a:pt x="2249" y="1480"/>
                  </a:cubicBezTo>
                  <a:cubicBezTo>
                    <a:pt x="2373" y="1480"/>
                    <a:pt x="2482" y="1340"/>
                    <a:pt x="2602" y="1340"/>
                  </a:cubicBezTo>
                  <a:cubicBezTo>
                    <a:pt x="2655" y="1340"/>
                    <a:pt x="2709" y="1366"/>
                    <a:pt x="2768" y="1443"/>
                  </a:cubicBezTo>
                  <a:cubicBezTo>
                    <a:pt x="2749" y="1441"/>
                    <a:pt x="2732" y="1441"/>
                    <a:pt x="2716" y="1441"/>
                  </a:cubicBezTo>
                  <a:cubicBezTo>
                    <a:pt x="2412" y="1441"/>
                    <a:pt x="2729" y="1668"/>
                    <a:pt x="2542" y="1774"/>
                  </a:cubicBezTo>
                  <a:lnTo>
                    <a:pt x="2488" y="1763"/>
                  </a:lnTo>
                  <a:lnTo>
                    <a:pt x="2488" y="1763"/>
                  </a:lnTo>
                  <a:cubicBezTo>
                    <a:pt x="2679" y="1874"/>
                    <a:pt x="2978" y="1965"/>
                    <a:pt x="3086" y="2065"/>
                  </a:cubicBezTo>
                  <a:cubicBezTo>
                    <a:pt x="3130" y="2018"/>
                    <a:pt x="3129" y="1898"/>
                    <a:pt x="3201" y="1898"/>
                  </a:cubicBezTo>
                  <a:cubicBezTo>
                    <a:pt x="3222" y="1898"/>
                    <a:pt x="3249" y="1908"/>
                    <a:pt x="3286" y="1934"/>
                  </a:cubicBezTo>
                  <a:cubicBezTo>
                    <a:pt x="3234" y="1873"/>
                    <a:pt x="3321" y="1815"/>
                    <a:pt x="3381" y="1753"/>
                  </a:cubicBezTo>
                  <a:cubicBezTo>
                    <a:pt x="3169" y="1706"/>
                    <a:pt x="3110" y="1601"/>
                    <a:pt x="2964" y="1601"/>
                  </a:cubicBezTo>
                  <a:cubicBezTo>
                    <a:pt x="2954" y="1601"/>
                    <a:pt x="2944" y="1602"/>
                    <a:pt x="2933" y="1603"/>
                  </a:cubicBezTo>
                  <a:cubicBezTo>
                    <a:pt x="2924" y="1542"/>
                    <a:pt x="2934" y="1531"/>
                    <a:pt x="2949" y="1531"/>
                  </a:cubicBezTo>
                  <a:cubicBezTo>
                    <a:pt x="2958" y="1531"/>
                    <a:pt x="2968" y="1535"/>
                    <a:pt x="2977" y="1535"/>
                  </a:cubicBezTo>
                  <a:cubicBezTo>
                    <a:pt x="2992" y="1535"/>
                    <a:pt x="3002" y="1524"/>
                    <a:pt x="2991" y="1464"/>
                  </a:cubicBezTo>
                  <a:lnTo>
                    <a:pt x="2797" y="1448"/>
                  </a:lnTo>
                  <a:cubicBezTo>
                    <a:pt x="2712" y="1356"/>
                    <a:pt x="2964" y="1433"/>
                    <a:pt x="2824" y="1304"/>
                  </a:cubicBezTo>
                  <a:lnTo>
                    <a:pt x="2824" y="1304"/>
                  </a:lnTo>
                  <a:cubicBezTo>
                    <a:pt x="2808" y="1314"/>
                    <a:pt x="2784" y="1320"/>
                    <a:pt x="2756" y="1320"/>
                  </a:cubicBezTo>
                  <a:cubicBezTo>
                    <a:pt x="2680" y="1320"/>
                    <a:pt x="2569" y="1283"/>
                    <a:pt x="2488" y="1213"/>
                  </a:cubicBezTo>
                  <a:lnTo>
                    <a:pt x="2544" y="1205"/>
                  </a:lnTo>
                  <a:cubicBezTo>
                    <a:pt x="2472" y="1189"/>
                    <a:pt x="2405" y="1131"/>
                    <a:pt x="2351" y="1131"/>
                  </a:cubicBezTo>
                  <a:cubicBezTo>
                    <a:pt x="2317" y="1131"/>
                    <a:pt x="2287" y="1154"/>
                    <a:pt x="2264" y="1223"/>
                  </a:cubicBezTo>
                  <a:lnTo>
                    <a:pt x="2259" y="997"/>
                  </a:lnTo>
                  <a:lnTo>
                    <a:pt x="2207" y="1113"/>
                  </a:lnTo>
                  <a:cubicBezTo>
                    <a:pt x="1979" y="899"/>
                    <a:pt x="2045" y="590"/>
                    <a:pt x="1624" y="500"/>
                  </a:cubicBezTo>
                  <a:lnTo>
                    <a:pt x="1624" y="500"/>
                  </a:lnTo>
                  <a:cubicBezTo>
                    <a:pt x="1673" y="566"/>
                    <a:pt x="1609" y="583"/>
                    <a:pt x="1554" y="583"/>
                  </a:cubicBezTo>
                  <a:cubicBezTo>
                    <a:pt x="1541" y="583"/>
                    <a:pt x="1529" y="582"/>
                    <a:pt x="1518" y="581"/>
                  </a:cubicBezTo>
                  <a:lnTo>
                    <a:pt x="1518" y="581"/>
                  </a:lnTo>
                  <a:cubicBezTo>
                    <a:pt x="1560" y="655"/>
                    <a:pt x="1611" y="668"/>
                    <a:pt x="1666" y="668"/>
                  </a:cubicBezTo>
                  <a:cubicBezTo>
                    <a:pt x="1699" y="668"/>
                    <a:pt x="1733" y="664"/>
                    <a:pt x="1769" y="664"/>
                  </a:cubicBezTo>
                  <a:cubicBezTo>
                    <a:pt x="1806" y="664"/>
                    <a:pt x="1844" y="669"/>
                    <a:pt x="1883" y="689"/>
                  </a:cubicBezTo>
                  <a:cubicBezTo>
                    <a:pt x="1840" y="789"/>
                    <a:pt x="1600" y="783"/>
                    <a:pt x="1623" y="893"/>
                  </a:cubicBezTo>
                  <a:lnTo>
                    <a:pt x="1623" y="893"/>
                  </a:lnTo>
                  <a:cubicBezTo>
                    <a:pt x="1516" y="711"/>
                    <a:pt x="1317" y="718"/>
                    <a:pt x="1399" y="440"/>
                  </a:cubicBezTo>
                  <a:cubicBezTo>
                    <a:pt x="1194" y="286"/>
                    <a:pt x="1036" y="359"/>
                    <a:pt x="855" y="164"/>
                  </a:cubicBezTo>
                  <a:lnTo>
                    <a:pt x="886" y="130"/>
                  </a:lnTo>
                  <a:lnTo>
                    <a:pt x="886" y="130"/>
                  </a:lnTo>
                  <a:cubicBezTo>
                    <a:pt x="859" y="155"/>
                    <a:pt x="838" y="165"/>
                    <a:pt x="820" y="165"/>
                  </a:cubicBezTo>
                  <a:cubicBezTo>
                    <a:pt x="746" y="165"/>
                    <a:pt x="716" y="1"/>
                    <a:pt x="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123238" y="808207"/>
              <a:ext cx="5467" cy="837"/>
            </a:xfrm>
            <a:custGeom>
              <a:avLst/>
              <a:gdLst/>
              <a:ahLst/>
              <a:cxnLst/>
              <a:rect l="l" t="t" r="r" b="b"/>
              <a:pathLst>
                <a:path w="111" h="17" extrusionOk="0">
                  <a:moveTo>
                    <a:pt x="111" y="1"/>
                  </a:moveTo>
                  <a:lnTo>
                    <a:pt x="1" y="10"/>
                  </a:lnTo>
                  <a:cubicBezTo>
                    <a:pt x="15" y="14"/>
                    <a:pt x="30" y="17"/>
                    <a:pt x="46" y="17"/>
                  </a:cubicBezTo>
                  <a:cubicBezTo>
                    <a:pt x="67" y="17"/>
                    <a:pt x="89" y="12"/>
                    <a:pt x="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875362" y="675084"/>
              <a:ext cx="131350" cy="68162"/>
            </a:xfrm>
            <a:custGeom>
              <a:avLst/>
              <a:gdLst/>
              <a:ahLst/>
              <a:cxnLst/>
              <a:rect l="l" t="t" r="r" b="b"/>
              <a:pathLst>
                <a:path w="2667" h="1384" extrusionOk="0">
                  <a:moveTo>
                    <a:pt x="153" y="1"/>
                  </a:moveTo>
                  <a:cubicBezTo>
                    <a:pt x="60" y="1"/>
                    <a:pt x="0" y="42"/>
                    <a:pt x="4" y="163"/>
                  </a:cubicBezTo>
                  <a:cubicBezTo>
                    <a:pt x="38" y="261"/>
                    <a:pt x="143" y="238"/>
                    <a:pt x="227" y="276"/>
                  </a:cubicBezTo>
                  <a:cubicBezTo>
                    <a:pt x="48" y="78"/>
                    <a:pt x="320" y="134"/>
                    <a:pt x="370" y="97"/>
                  </a:cubicBezTo>
                  <a:cubicBezTo>
                    <a:pt x="434" y="201"/>
                    <a:pt x="648" y="219"/>
                    <a:pt x="547" y="294"/>
                  </a:cubicBezTo>
                  <a:lnTo>
                    <a:pt x="335" y="298"/>
                  </a:lnTo>
                  <a:cubicBezTo>
                    <a:pt x="767" y="660"/>
                    <a:pt x="1417" y="1073"/>
                    <a:pt x="1990" y="1383"/>
                  </a:cubicBezTo>
                  <a:lnTo>
                    <a:pt x="1758" y="1225"/>
                  </a:lnTo>
                  <a:cubicBezTo>
                    <a:pt x="1780" y="1208"/>
                    <a:pt x="1806" y="1202"/>
                    <a:pt x="1834" y="1202"/>
                  </a:cubicBezTo>
                  <a:cubicBezTo>
                    <a:pt x="1901" y="1202"/>
                    <a:pt x="1981" y="1238"/>
                    <a:pt x="2059" y="1252"/>
                  </a:cubicBezTo>
                  <a:lnTo>
                    <a:pt x="2063" y="992"/>
                  </a:lnTo>
                  <a:cubicBezTo>
                    <a:pt x="2123" y="1048"/>
                    <a:pt x="2204" y="1061"/>
                    <a:pt x="2155" y="1127"/>
                  </a:cubicBezTo>
                  <a:cubicBezTo>
                    <a:pt x="2290" y="1100"/>
                    <a:pt x="2283" y="1026"/>
                    <a:pt x="2275" y="932"/>
                  </a:cubicBezTo>
                  <a:lnTo>
                    <a:pt x="2275" y="932"/>
                  </a:lnTo>
                  <a:cubicBezTo>
                    <a:pt x="2440" y="997"/>
                    <a:pt x="2453" y="1072"/>
                    <a:pt x="2579" y="1072"/>
                  </a:cubicBezTo>
                  <a:cubicBezTo>
                    <a:pt x="2603" y="1072"/>
                    <a:pt x="2632" y="1069"/>
                    <a:pt x="2666" y="1063"/>
                  </a:cubicBezTo>
                  <a:cubicBezTo>
                    <a:pt x="2474" y="726"/>
                    <a:pt x="2339" y="1036"/>
                    <a:pt x="2090" y="689"/>
                  </a:cubicBezTo>
                  <a:lnTo>
                    <a:pt x="1837" y="882"/>
                  </a:lnTo>
                  <a:lnTo>
                    <a:pt x="1835" y="882"/>
                  </a:lnTo>
                  <a:cubicBezTo>
                    <a:pt x="1718" y="766"/>
                    <a:pt x="1938" y="805"/>
                    <a:pt x="1845" y="670"/>
                  </a:cubicBezTo>
                  <a:cubicBezTo>
                    <a:pt x="1842" y="670"/>
                    <a:pt x="1840" y="670"/>
                    <a:pt x="1837" y="670"/>
                  </a:cubicBezTo>
                  <a:cubicBezTo>
                    <a:pt x="1661" y="670"/>
                    <a:pt x="1892" y="940"/>
                    <a:pt x="1681" y="974"/>
                  </a:cubicBezTo>
                  <a:cubicBezTo>
                    <a:pt x="1644" y="849"/>
                    <a:pt x="1430" y="882"/>
                    <a:pt x="1373" y="847"/>
                  </a:cubicBezTo>
                  <a:cubicBezTo>
                    <a:pt x="1479" y="818"/>
                    <a:pt x="1544" y="643"/>
                    <a:pt x="1542" y="595"/>
                  </a:cubicBezTo>
                  <a:lnTo>
                    <a:pt x="1542" y="595"/>
                  </a:lnTo>
                  <a:cubicBezTo>
                    <a:pt x="1540" y="595"/>
                    <a:pt x="1537" y="595"/>
                    <a:pt x="1535" y="595"/>
                  </a:cubicBezTo>
                  <a:cubicBezTo>
                    <a:pt x="1457" y="595"/>
                    <a:pt x="1393" y="448"/>
                    <a:pt x="1309" y="388"/>
                  </a:cubicBezTo>
                  <a:lnTo>
                    <a:pt x="1309" y="388"/>
                  </a:lnTo>
                  <a:cubicBezTo>
                    <a:pt x="1360" y="466"/>
                    <a:pt x="1354" y="486"/>
                    <a:pt x="1327" y="486"/>
                  </a:cubicBezTo>
                  <a:cubicBezTo>
                    <a:pt x="1299" y="486"/>
                    <a:pt x="1246" y="463"/>
                    <a:pt x="1215" y="463"/>
                  </a:cubicBezTo>
                  <a:cubicBezTo>
                    <a:pt x="1186" y="463"/>
                    <a:pt x="1175" y="482"/>
                    <a:pt x="1216" y="558"/>
                  </a:cubicBezTo>
                  <a:cubicBezTo>
                    <a:pt x="1194" y="582"/>
                    <a:pt x="1157" y="593"/>
                    <a:pt x="1114" y="593"/>
                  </a:cubicBezTo>
                  <a:cubicBezTo>
                    <a:pt x="1012" y="593"/>
                    <a:pt x="882" y="532"/>
                    <a:pt x="856" y="444"/>
                  </a:cubicBezTo>
                  <a:cubicBezTo>
                    <a:pt x="871" y="425"/>
                    <a:pt x="887" y="418"/>
                    <a:pt x="904" y="418"/>
                  </a:cubicBezTo>
                  <a:cubicBezTo>
                    <a:pt x="941" y="418"/>
                    <a:pt x="981" y="452"/>
                    <a:pt x="1020" y="475"/>
                  </a:cubicBezTo>
                  <a:cubicBezTo>
                    <a:pt x="1147" y="382"/>
                    <a:pt x="925" y="319"/>
                    <a:pt x="968" y="186"/>
                  </a:cubicBezTo>
                  <a:lnTo>
                    <a:pt x="968" y="186"/>
                  </a:lnTo>
                  <a:cubicBezTo>
                    <a:pt x="956" y="187"/>
                    <a:pt x="943" y="188"/>
                    <a:pt x="930" y="188"/>
                  </a:cubicBezTo>
                  <a:cubicBezTo>
                    <a:pt x="705" y="188"/>
                    <a:pt x="352" y="1"/>
                    <a:pt x="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994006" y="733494"/>
              <a:ext cx="6797" cy="3644"/>
            </a:xfrm>
            <a:custGeom>
              <a:avLst/>
              <a:gdLst/>
              <a:ahLst/>
              <a:cxnLst/>
              <a:rect l="l" t="t" r="r" b="b"/>
              <a:pathLst>
                <a:path w="138" h="74" extrusionOk="0">
                  <a:moveTo>
                    <a:pt x="132" y="0"/>
                  </a:moveTo>
                  <a:lnTo>
                    <a:pt x="1" y="52"/>
                  </a:lnTo>
                  <a:lnTo>
                    <a:pt x="138" y="7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980708" y="743738"/>
              <a:ext cx="6255" cy="6797"/>
            </a:xfrm>
            <a:custGeom>
              <a:avLst/>
              <a:gdLst/>
              <a:ahLst/>
              <a:cxnLst/>
              <a:rect l="l" t="t" r="r" b="b"/>
              <a:pathLst>
                <a:path w="127" h="138" extrusionOk="0">
                  <a:moveTo>
                    <a:pt x="34" y="1"/>
                  </a:moveTo>
                  <a:cubicBezTo>
                    <a:pt x="0" y="1"/>
                    <a:pt x="1" y="57"/>
                    <a:pt x="24" y="138"/>
                  </a:cubicBezTo>
                  <a:cubicBezTo>
                    <a:pt x="49" y="93"/>
                    <a:pt x="103" y="103"/>
                    <a:pt x="126" y="60"/>
                  </a:cubicBezTo>
                  <a:cubicBezTo>
                    <a:pt x="83" y="19"/>
                    <a:pt x="53" y="1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904863" y="673951"/>
              <a:ext cx="9653" cy="5467"/>
            </a:xfrm>
            <a:custGeom>
              <a:avLst/>
              <a:gdLst/>
              <a:ahLst/>
              <a:cxnLst/>
              <a:rect l="l" t="t" r="r" b="b"/>
              <a:pathLst>
                <a:path w="196" h="111" extrusionOk="0">
                  <a:moveTo>
                    <a:pt x="1" y="1"/>
                  </a:moveTo>
                  <a:lnTo>
                    <a:pt x="91" y="110"/>
                  </a:lnTo>
                  <a:cubicBezTo>
                    <a:pt x="105" y="85"/>
                    <a:pt x="130" y="78"/>
                    <a:pt x="154" y="78"/>
                  </a:cubicBezTo>
                  <a:cubicBezTo>
                    <a:pt x="169" y="78"/>
                    <a:pt x="184" y="81"/>
                    <a:pt x="195" y="8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839459" y="655335"/>
              <a:ext cx="40976" cy="25511"/>
            </a:xfrm>
            <a:custGeom>
              <a:avLst/>
              <a:gdLst/>
              <a:ahLst/>
              <a:cxnLst/>
              <a:rect l="l" t="t" r="r" b="b"/>
              <a:pathLst>
                <a:path w="832" h="518" extrusionOk="0">
                  <a:moveTo>
                    <a:pt x="0" y="114"/>
                  </a:moveTo>
                  <a:lnTo>
                    <a:pt x="0" y="116"/>
                  </a:lnTo>
                  <a:cubicBezTo>
                    <a:pt x="1" y="116"/>
                    <a:pt x="2" y="116"/>
                    <a:pt x="2" y="116"/>
                  </a:cubicBezTo>
                  <a:lnTo>
                    <a:pt x="2" y="116"/>
                  </a:lnTo>
                  <a:cubicBezTo>
                    <a:pt x="2" y="115"/>
                    <a:pt x="1" y="115"/>
                    <a:pt x="0" y="114"/>
                  </a:cubicBezTo>
                  <a:close/>
                  <a:moveTo>
                    <a:pt x="96" y="1"/>
                  </a:moveTo>
                  <a:cubicBezTo>
                    <a:pt x="85" y="52"/>
                    <a:pt x="57" y="98"/>
                    <a:pt x="2" y="116"/>
                  </a:cubicBezTo>
                  <a:lnTo>
                    <a:pt x="2" y="116"/>
                  </a:lnTo>
                  <a:cubicBezTo>
                    <a:pt x="252" y="259"/>
                    <a:pt x="411" y="246"/>
                    <a:pt x="621" y="517"/>
                  </a:cubicBezTo>
                  <a:cubicBezTo>
                    <a:pt x="831" y="490"/>
                    <a:pt x="704" y="257"/>
                    <a:pt x="829" y="192"/>
                  </a:cubicBezTo>
                  <a:cubicBezTo>
                    <a:pt x="803" y="166"/>
                    <a:pt x="777" y="156"/>
                    <a:pt x="750" y="156"/>
                  </a:cubicBezTo>
                  <a:cubicBezTo>
                    <a:pt x="673" y="156"/>
                    <a:pt x="593" y="238"/>
                    <a:pt x="493" y="238"/>
                  </a:cubicBezTo>
                  <a:cubicBezTo>
                    <a:pt x="474" y="238"/>
                    <a:pt x="454" y="235"/>
                    <a:pt x="434" y="228"/>
                  </a:cubicBezTo>
                  <a:cubicBezTo>
                    <a:pt x="447" y="93"/>
                    <a:pt x="214" y="112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568436" y="448829"/>
              <a:ext cx="289639" cy="206555"/>
            </a:xfrm>
            <a:custGeom>
              <a:avLst/>
              <a:gdLst/>
              <a:ahLst/>
              <a:cxnLst/>
              <a:rect l="l" t="t" r="r" b="b"/>
              <a:pathLst>
                <a:path w="5881" h="4194" extrusionOk="0">
                  <a:moveTo>
                    <a:pt x="193" y="0"/>
                  </a:moveTo>
                  <a:cubicBezTo>
                    <a:pt x="263" y="95"/>
                    <a:pt x="205" y="102"/>
                    <a:pt x="139" y="114"/>
                  </a:cubicBezTo>
                  <a:cubicBezTo>
                    <a:pt x="76" y="127"/>
                    <a:pt x="0" y="143"/>
                    <a:pt x="70" y="278"/>
                  </a:cubicBezTo>
                  <a:cubicBezTo>
                    <a:pt x="419" y="600"/>
                    <a:pt x="986" y="1020"/>
                    <a:pt x="1364" y="1390"/>
                  </a:cubicBezTo>
                  <a:cubicBezTo>
                    <a:pt x="1388" y="1374"/>
                    <a:pt x="1411" y="1367"/>
                    <a:pt x="1433" y="1367"/>
                  </a:cubicBezTo>
                  <a:cubicBezTo>
                    <a:pt x="1543" y="1367"/>
                    <a:pt x="1633" y="1535"/>
                    <a:pt x="1746" y="1535"/>
                  </a:cubicBezTo>
                  <a:cubicBezTo>
                    <a:pt x="1762" y="1535"/>
                    <a:pt x="1778" y="1531"/>
                    <a:pt x="1795" y="1523"/>
                  </a:cubicBezTo>
                  <a:lnTo>
                    <a:pt x="1795" y="1523"/>
                  </a:lnTo>
                  <a:cubicBezTo>
                    <a:pt x="1768" y="1577"/>
                    <a:pt x="1768" y="1643"/>
                    <a:pt x="1743" y="1697"/>
                  </a:cubicBezTo>
                  <a:cubicBezTo>
                    <a:pt x="1809" y="1733"/>
                    <a:pt x="1846" y="1747"/>
                    <a:pt x="1865" y="1747"/>
                  </a:cubicBezTo>
                  <a:cubicBezTo>
                    <a:pt x="1931" y="1747"/>
                    <a:pt x="1764" y="1566"/>
                    <a:pt x="1849" y="1562"/>
                  </a:cubicBezTo>
                  <a:lnTo>
                    <a:pt x="1849" y="1562"/>
                  </a:lnTo>
                  <a:cubicBezTo>
                    <a:pt x="1982" y="1627"/>
                    <a:pt x="2015" y="1786"/>
                    <a:pt x="1963" y="1834"/>
                  </a:cubicBezTo>
                  <a:cubicBezTo>
                    <a:pt x="2020" y="1877"/>
                    <a:pt x="2049" y="1892"/>
                    <a:pt x="2064" y="1892"/>
                  </a:cubicBezTo>
                  <a:cubicBezTo>
                    <a:pt x="2101" y="1892"/>
                    <a:pt x="2064" y="1803"/>
                    <a:pt x="2175" y="1793"/>
                  </a:cubicBezTo>
                  <a:lnTo>
                    <a:pt x="2189" y="2054"/>
                  </a:lnTo>
                  <a:cubicBezTo>
                    <a:pt x="2852" y="2428"/>
                    <a:pt x="3756" y="2817"/>
                    <a:pt x="4385" y="3392"/>
                  </a:cubicBezTo>
                  <a:lnTo>
                    <a:pt x="4408" y="3243"/>
                  </a:lnTo>
                  <a:cubicBezTo>
                    <a:pt x="4682" y="3519"/>
                    <a:pt x="5110" y="3340"/>
                    <a:pt x="5227" y="3775"/>
                  </a:cubicBezTo>
                  <a:lnTo>
                    <a:pt x="5391" y="3739"/>
                  </a:lnTo>
                  <a:lnTo>
                    <a:pt x="5391" y="3739"/>
                  </a:lnTo>
                  <a:cubicBezTo>
                    <a:pt x="5301" y="3762"/>
                    <a:pt x="5330" y="3951"/>
                    <a:pt x="5195" y="3974"/>
                  </a:cubicBezTo>
                  <a:cubicBezTo>
                    <a:pt x="5306" y="3993"/>
                    <a:pt x="5370" y="4097"/>
                    <a:pt x="5484" y="4122"/>
                  </a:cubicBezTo>
                  <a:lnTo>
                    <a:pt x="5360" y="3960"/>
                  </a:lnTo>
                  <a:cubicBezTo>
                    <a:pt x="5374" y="3958"/>
                    <a:pt x="5388" y="3957"/>
                    <a:pt x="5400" y="3957"/>
                  </a:cubicBezTo>
                  <a:cubicBezTo>
                    <a:pt x="5550" y="3957"/>
                    <a:pt x="5619" y="4087"/>
                    <a:pt x="5599" y="4190"/>
                  </a:cubicBezTo>
                  <a:cubicBezTo>
                    <a:pt x="5617" y="4192"/>
                    <a:pt x="5633" y="4193"/>
                    <a:pt x="5647" y="4193"/>
                  </a:cubicBezTo>
                  <a:cubicBezTo>
                    <a:pt x="5881" y="4193"/>
                    <a:pt x="5594" y="3885"/>
                    <a:pt x="5603" y="3760"/>
                  </a:cubicBezTo>
                  <a:cubicBezTo>
                    <a:pt x="5127" y="3754"/>
                    <a:pt x="5405" y="3328"/>
                    <a:pt x="5023" y="3206"/>
                  </a:cubicBezTo>
                  <a:cubicBezTo>
                    <a:pt x="4988" y="3197"/>
                    <a:pt x="4962" y="3193"/>
                    <a:pt x="4943" y="3193"/>
                  </a:cubicBezTo>
                  <a:cubicBezTo>
                    <a:pt x="4829" y="3193"/>
                    <a:pt x="4965" y="3335"/>
                    <a:pt x="4921" y="3380"/>
                  </a:cubicBezTo>
                  <a:lnTo>
                    <a:pt x="4921" y="3382"/>
                  </a:lnTo>
                  <a:cubicBezTo>
                    <a:pt x="4811" y="3307"/>
                    <a:pt x="4651" y="3309"/>
                    <a:pt x="4593" y="3205"/>
                  </a:cubicBezTo>
                  <a:cubicBezTo>
                    <a:pt x="4613" y="3184"/>
                    <a:pt x="4638" y="3175"/>
                    <a:pt x="4664" y="3175"/>
                  </a:cubicBezTo>
                  <a:cubicBezTo>
                    <a:pt x="4705" y="3175"/>
                    <a:pt x="4748" y="3197"/>
                    <a:pt x="4782" y="3233"/>
                  </a:cubicBezTo>
                  <a:cubicBezTo>
                    <a:pt x="4830" y="3068"/>
                    <a:pt x="4645" y="3174"/>
                    <a:pt x="4587" y="3004"/>
                  </a:cubicBezTo>
                  <a:lnTo>
                    <a:pt x="4587" y="3004"/>
                  </a:lnTo>
                  <a:cubicBezTo>
                    <a:pt x="4587" y="3025"/>
                    <a:pt x="4616" y="3077"/>
                    <a:pt x="4562" y="3085"/>
                  </a:cubicBezTo>
                  <a:cubicBezTo>
                    <a:pt x="4285" y="2859"/>
                    <a:pt x="4323" y="3085"/>
                    <a:pt x="3986" y="2757"/>
                  </a:cubicBezTo>
                  <a:cubicBezTo>
                    <a:pt x="3951" y="2757"/>
                    <a:pt x="3922" y="2751"/>
                    <a:pt x="3896" y="2751"/>
                  </a:cubicBezTo>
                  <a:cubicBezTo>
                    <a:pt x="3860" y="2751"/>
                    <a:pt x="3830" y="2763"/>
                    <a:pt x="3803" y="2817"/>
                  </a:cubicBezTo>
                  <a:cubicBezTo>
                    <a:pt x="3654" y="2563"/>
                    <a:pt x="3766" y="2634"/>
                    <a:pt x="3562" y="2364"/>
                  </a:cubicBezTo>
                  <a:cubicBezTo>
                    <a:pt x="3540" y="2424"/>
                    <a:pt x="3550" y="2601"/>
                    <a:pt x="3479" y="2711"/>
                  </a:cubicBezTo>
                  <a:cubicBezTo>
                    <a:pt x="3203" y="2314"/>
                    <a:pt x="3081" y="2485"/>
                    <a:pt x="2916" y="2214"/>
                  </a:cubicBezTo>
                  <a:lnTo>
                    <a:pt x="2916" y="2214"/>
                  </a:lnTo>
                  <a:cubicBezTo>
                    <a:pt x="2947" y="2227"/>
                    <a:pt x="2997" y="2217"/>
                    <a:pt x="3053" y="2275"/>
                  </a:cubicBezTo>
                  <a:cubicBezTo>
                    <a:pt x="3120" y="2100"/>
                    <a:pt x="2835" y="2173"/>
                    <a:pt x="2721" y="2057"/>
                  </a:cubicBezTo>
                  <a:lnTo>
                    <a:pt x="2817" y="1934"/>
                  </a:lnTo>
                  <a:cubicBezTo>
                    <a:pt x="2682" y="1878"/>
                    <a:pt x="2414" y="1822"/>
                    <a:pt x="2328" y="1627"/>
                  </a:cubicBezTo>
                  <a:lnTo>
                    <a:pt x="2405" y="1587"/>
                  </a:lnTo>
                  <a:cubicBezTo>
                    <a:pt x="2033" y="1479"/>
                    <a:pt x="1713" y="1184"/>
                    <a:pt x="1429" y="1036"/>
                  </a:cubicBezTo>
                  <a:lnTo>
                    <a:pt x="1362" y="864"/>
                  </a:lnTo>
                  <a:cubicBezTo>
                    <a:pt x="1296" y="835"/>
                    <a:pt x="1258" y="823"/>
                    <a:pt x="1240" y="823"/>
                  </a:cubicBezTo>
                  <a:cubicBezTo>
                    <a:pt x="1147" y="823"/>
                    <a:pt x="1572" y="1143"/>
                    <a:pt x="1290" y="1143"/>
                  </a:cubicBezTo>
                  <a:cubicBezTo>
                    <a:pt x="1281" y="1143"/>
                    <a:pt x="1272" y="1142"/>
                    <a:pt x="1261" y="1142"/>
                  </a:cubicBezTo>
                  <a:cubicBezTo>
                    <a:pt x="1414" y="904"/>
                    <a:pt x="1020" y="1068"/>
                    <a:pt x="903" y="823"/>
                  </a:cubicBezTo>
                  <a:cubicBezTo>
                    <a:pt x="901" y="788"/>
                    <a:pt x="913" y="776"/>
                    <a:pt x="932" y="776"/>
                  </a:cubicBezTo>
                  <a:cubicBezTo>
                    <a:pt x="974" y="776"/>
                    <a:pt x="1049" y="832"/>
                    <a:pt x="1093" y="832"/>
                  </a:cubicBezTo>
                  <a:cubicBezTo>
                    <a:pt x="1116" y="832"/>
                    <a:pt x="1131" y="817"/>
                    <a:pt x="1128" y="771"/>
                  </a:cubicBezTo>
                  <a:lnTo>
                    <a:pt x="1128" y="771"/>
                  </a:lnTo>
                  <a:cubicBezTo>
                    <a:pt x="1098" y="785"/>
                    <a:pt x="1075" y="791"/>
                    <a:pt x="1056" y="791"/>
                  </a:cubicBezTo>
                  <a:cubicBezTo>
                    <a:pt x="984" y="791"/>
                    <a:pt x="972" y="705"/>
                    <a:pt x="870" y="660"/>
                  </a:cubicBezTo>
                  <a:cubicBezTo>
                    <a:pt x="991" y="590"/>
                    <a:pt x="683" y="469"/>
                    <a:pt x="862" y="426"/>
                  </a:cubicBezTo>
                  <a:cubicBezTo>
                    <a:pt x="691" y="380"/>
                    <a:pt x="517" y="324"/>
                    <a:pt x="338" y="251"/>
                  </a:cubicBezTo>
                  <a:cubicBezTo>
                    <a:pt x="357" y="158"/>
                    <a:pt x="268" y="68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820843" y="644352"/>
              <a:ext cx="3448" cy="345"/>
            </a:xfrm>
            <a:custGeom>
              <a:avLst/>
              <a:gdLst/>
              <a:ahLst/>
              <a:cxnLst/>
              <a:rect l="l" t="t" r="r" b="b"/>
              <a:pathLst>
                <a:path w="70" h="7" extrusionOk="0">
                  <a:moveTo>
                    <a:pt x="36" y="1"/>
                  </a:moveTo>
                  <a:cubicBezTo>
                    <a:pt x="25" y="1"/>
                    <a:pt x="13" y="2"/>
                    <a:pt x="0" y="4"/>
                  </a:cubicBezTo>
                  <a:cubicBezTo>
                    <a:pt x="14" y="6"/>
                    <a:pt x="26" y="7"/>
                    <a:pt x="38" y="7"/>
                  </a:cubicBezTo>
                  <a:cubicBezTo>
                    <a:pt x="49" y="7"/>
                    <a:pt x="60" y="6"/>
                    <a:pt x="70" y="4"/>
                  </a:cubicBezTo>
                  <a:cubicBezTo>
                    <a:pt x="59" y="2"/>
                    <a:pt x="48" y="1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572918" y="444348"/>
              <a:ext cx="5073" cy="4531"/>
            </a:xfrm>
            <a:custGeom>
              <a:avLst/>
              <a:gdLst/>
              <a:ahLst/>
              <a:cxnLst/>
              <a:rect l="l" t="t" r="r" b="b"/>
              <a:pathLst>
                <a:path w="103" h="92" extrusionOk="0">
                  <a:moveTo>
                    <a:pt x="16" y="1"/>
                  </a:moveTo>
                  <a:cubicBezTo>
                    <a:pt x="0" y="1"/>
                    <a:pt x="48" y="40"/>
                    <a:pt x="102" y="91"/>
                  </a:cubicBezTo>
                  <a:cubicBezTo>
                    <a:pt x="83" y="68"/>
                    <a:pt x="66" y="41"/>
                    <a:pt x="35" y="6"/>
                  </a:cubicBezTo>
                  <a:cubicBezTo>
                    <a:pt x="25" y="3"/>
                    <a:pt x="19" y="1"/>
                    <a:pt x="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843990" y="655236"/>
              <a:ext cx="246" cy="148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1" y="1"/>
                  </a:moveTo>
                  <a:cubicBezTo>
                    <a:pt x="3" y="1"/>
                    <a:pt x="4" y="3"/>
                    <a:pt x="4" y="3"/>
                  </a:cubicBezTo>
                  <a:cubicBezTo>
                    <a:pt x="4" y="3"/>
                    <a:pt x="4" y="3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856155" y="643268"/>
              <a:ext cx="5270" cy="3201"/>
            </a:xfrm>
            <a:custGeom>
              <a:avLst/>
              <a:gdLst/>
              <a:ahLst/>
              <a:cxnLst/>
              <a:rect l="l" t="t" r="r" b="b"/>
              <a:pathLst>
                <a:path w="107" h="65" extrusionOk="0">
                  <a:moveTo>
                    <a:pt x="22" y="1"/>
                  </a:moveTo>
                  <a:lnTo>
                    <a:pt x="0" y="64"/>
                  </a:lnTo>
                  <a:lnTo>
                    <a:pt x="106" y="6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72623" y="409873"/>
              <a:ext cx="4039" cy="2265"/>
            </a:xfrm>
            <a:custGeom>
              <a:avLst/>
              <a:gdLst/>
              <a:ahLst/>
              <a:cxnLst/>
              <a:rect l="l" t="t" r="r" b="b"/>
              <a:pathLst>
                <a:path w="82" h="46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0"/>
                    <a:pt x="49" y="35"/>
                    <a:pt x="81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684765" y="425288"/>
              <a:ext cx="2709" cy="1428"/>
            </a:xfrm>
            <a:custGeom>
              <a:avLst/>
              <a:gdLst/>
              <a:ahLst/>
              <a:cxnLst/>
              <a:rect l="l" t="t" r="r" b="b"/>
              <a:pathLst>
                <a:path w="55" h="29" extrusionOk="0">
                  <a:moveTo>
                    <a:pt x="0" y="0"/>
                  </a:moveTo>
                  <a:cubicBezTo>
                    <a:pt x="14" y="17"/>
                    <a:pt x="33" y="25"/>
                    <a:pt x="54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548490" y="380520"/>
              <a:ext cx="502252" cy="231180"/>
            </a:xfrm>
            <a:custGeom>
              <a:avLst/>
              <a:gdLst/>
              <a:ahLst/>
              <a:cxnLst/>
              <a:rect l="l" t="t" r="r" b="b"/>
              <a:pathLst>
                <a:path w="10198" h="4694" extrusionOk="0">
                  <a:moveTo>
                    <a:pt x="1969" y="153"/>
                  </a:moveTo>
                  <a:cubicBezTo>
                    <a:pt x="1960" y="154"/>
                    <a:pt x="1952" y="154"/>
                    <a:pt x="1944" y="155"/>
                  </a:cubicBezTo>
                  <a:lnTo>
                    <a:pt x="1944" y="155"/>
                  </a:lnTo>
                  <a:cubicBezTo>
                    <a:pt x="1953" y="155"/>
                    <a:pt x="1961" y="154"/>
                    <a:pt x="1969" y="153"/>
                  </a:cubicBezTo>
                  <a:close/>
                  <a:moveTo>
                    <a:pt x="7206" y="2820"/>
                  </a:moveTo>
                  <a:cubicBezTo>
                    <a:pt x="7201" y="2824"/>
                    <a:pt x="7197" y="2829"/>
                    <a:pt x="7193" y="2833"/>
                  </a:cubicBezTo>
                  <a:lnTo>
                    <a:pt x="7193" y="2833"/>
                  </a:lnTo>
                  <a:cubicBezTo>
                    <a:pt x="7198" y="2829"/>
                    <a:pt x="7202" y="2824"/>
                    <a:pt x="7206" y="2820"/>
                  </a:cubicBezTo>
                  <a:close/>
                  <a:moveTo>
                    <a:pt x="1258" y="0"/>
                  </a:moveTo>
                  <a:cubicBezTo>
                    <a:pt x="1157" y="0"/>
                    <a:pt x="1125" y="71"/>
                    <a:pt x="1096" y="120"/>
                  </a:cubicBezTo>
                  <a:cubicBezTo>
                    <a:pt x="1070" y="161"/>
                    <a:pt x="1050" y="202"/>
                    <a:pt x="983" y="202"/>
                  </a:cubicBezTo>
                  <a:cubicBezTo>
                    <a:pt x="955" y="202"/>
                    <a:pt x="919" y="195"/>
                    <a:pt x="872" y="178"/>
                  </a:cubicBezTo>
                  <a:lnTo>
                    <a:pt x="845" y="78"/>
                  </a:lnTo>
                  <a:cubicBezTo>
                    <a:pt x="710" y="95"/>
                    <a:pt x="567" y="117"/>
                    <a:pt x="434" y="167"/>
                  </a:cubicBezTo>
                  <a:cubicBezTo>
                    <a:pt x="301" y="219"/>
                    <a:pt x="184" y="307"/>
                    <a:pt x="122" y="431"/>
                  </a:cubicBezTo>
                  <a:cubicBezTo>
                    <a:pt x="1" y="683"/>
                    <a:pt x="122" y="1019"/>
                    <a:pt x="351" y="1194"/>
                  </a:cubicBezTo>
                  <a:cubicBezTo>
                    <a:pt x="356" y="1195"/>
                    <a:pt x="360" y="1196"/>
                    <a:pt x="364" y="1196"/>
                  </a:cubicBezTo>
                  <a:cubicBezTo>
                    <a:pt x="411" y="1196"/>
                    <a:pt x="456" y="1146"/>
                    <a:pt x="504" y="1104"/>
                  </a:cubicBezTo>
                  <a:cubicBezTo>
                    <a:pt x="560" y="1056"/>
                    <a:pt x="612" y="1015"/>
                    <a:pt x="648" y="1009"/>
                  </a:cubicBezTo>
                  <a:cubicBezTo>
                    <a:pt x="513" y="851"/>
                    <a:pt x="332" y="693"/>
                    <a:pt x="317" y="500"/>
                  </a:cubicBezTo>
                  <a:lnTo>
                    <a:pt x="317" y="500"/>
                  </a:lnTo>
                  <a:lnTo>
                    <a:pt x="490" y="597"/>
                  </a:lnTo>
                  <a:cubicBezTo>
                    <a:pt x="434" y="552"/>
                    <a:pt x="413" y="481"/>
                    <a:pt x="398" y="423"/>
                  </a:cubicBezTo>
                  <a:cubicBezTo>
                    <a:pt x="382" y="371"/>
                    <a:pt x="368" y="327"/>
                    <a:pt x="304" y="327"/>
                  </a:cubicBezTo>
                  <a:cubicBezTo>
                    <a:pt x="297" y="327"/>
                    <a:pt x="289" y="328"/>
                    <a:pt x="280" y="329"/>
                  </a:cubicBezTo>
                  <a:cubicBezTo>
                    <a:pt x="287" y="272"/>
                    <a:pt x="315" y="258"/>
                    <a:pt x="350" y="258"/>
                  </a:cubicBezTo>
                  <a:cubicBezTo>
                    <a:pt x="367" y="258"/>
                    <a:pt x="386" y="261"/>
                    <a:pt x="404" y="265"/>
                  </a:cubicBezTo>
                  <a:cubicBezTo>
                    <a:pt x="424" y="269"/>
                    <a:pt x="444" y="274"/>
                    <a:pt x="463" y="274"/>
                  </a:cubicBezTo>
                  <a:cubicBezTo>
                    <a:pt x="495" y="274"/>
                    <a:pt x="525" y="261"/>
                    <a:pt x="550" y="215"/>
                  </a:cubicBezTo>
                  <a:cubicBezTo>
                    <a:pt x="662" y="369"/>
                    <a:pt x="608" y="423"/>
                    <a:pt x="731" y="541"/>
                  </a:cubicBezTo>
                  <a:cubicBezTo>
                    <a:pt x="733" y="502"/>
                    <a:pt x="743" y="464"/>
                    <a:pt x="756" y="425"/>
                  </a:cubicBezTo>
                  <a:cubicBezTo>
                    <a:pt x="772" y="495"/>
                    <a:pt x="860" y="456"/>
                    <a:pt x="874" y="527"/>
                  </a:cubicBezTo>
                  <a:cubicBezTo>
                    <a:pt x="889" y="449"/>
                    <a:pt x="938" y="424"/>
                    <a:pt x="997" y="424"/>
                  </a:cubicBezTo>
                  <a:cubicBezTo>
                    <a:pt x="1030" y="424"/>
                    <a:pt x="1065" y="431"/>
                    <a:pt x="1100" y="442"/>
                  </a:cubicBezTo>
                  <a:cubicBezTo>
                    <a:pt x="1176" y="462"/>
                    <a:pt x="1251" y="496"/>
                    <a:pt x="1334" y="496"/>
                  </a:cubicBezTo>
                  <a:cubicBezTo>
                    <a:pt x="1359" y="496"/>
                    <a:pt x="1385" y="493"/>
                    <a:pt x="1412" y="485"/>
                  </a:cubicBezTo>
                  <a:cubicBezTo>
                    <a:pt x="1360" y="468"/>
                    <a:pt x="1312" y="458"/>
                    <a:pt x="1260" y="446"/>
                  </a:cubicBezTo>
                  <a:cubicBezTo>
                    <a:pt x="1231" y="358"/>
                    <a:pt x="1317" y="363"/>
                    <a:pt x="1381" y="348"/>
                  </a:cubicBezTo>
                  <a:cubicBezTo>
                    <a:pt x="1485" y="485"/>
                    <a:pt x="1522" y="471"/>
                    <a:pt x="1666" y="554"/>
                  </a:cubicBezTo>
                  <a:cubicBezTo>
                    <a:pt x="1756" y="519"/>
                    <a:pt x="1825" y="415"/>
                    <a:pt x="1950" y="415"/>
                  </a:cubicBezTo>
                  <a:cubicBezTo>
                    <a:pt x="1976" y="415"/>
                    <a:pt x="2004" y="419"/>
                    <a:pt x="2035" y="429"/>
                  </a:cubicBezTo>
                  <a:cubicBezTo>
                    <a:pt x="1983" y="577"/>
                    <a:pt x="2316" y="616"/>
                    <a:pt x="2316" y="766"/>
                  </a:cubicBezTo>
                  <a:cubicBezTo>
                    <a:pt x="2335" y="730"/>
                    <a:pt x="2365" y="717"/>
                    <a:pt x="2402" y="717"/>
                  </a:cubicBezTo>
                  <a:cubicBezTo>
                    <a:pt x="2490" y="717"/>
                    <a:pt x="2612" y="792"/>
                    <a:pt x="2675" y="792"/>
                  </a:cubicBezTo>
                  <a:cubicBezTo>
                    <a:pt x="2690" y="792"/>
                    <a:pt x="2702" y="788"/>
                    <a:pt x="2709" y="778"/>
                  </a:cubicBezTo>
                  <a:cubicBezTo>
                    <a:pt x="2816" y="790"/>
                    <a:pt x="2935" y="869"/>
                    <a:pt x="2900" y="948"/>
                  </a:cubicBezTo>
                  <a:cubicBezTo>
                    <a:pt x="2885" y="946"/>
                    <a:pt x="2852" y="946"/>
                    <a:pt x="2821" y="938"/>
                  </a:cubicBezTo>
                  <a:lnTo>
                    <a:pt x="2821" y="938"/>
                  </a:lnTo>
                  <a:lnTo>
                    <a:pt x="2908" y="990"/>
                  </a:lnTo>
                  <a:cubicBezTo>
                    <a:pt x="2894" y="1000"/>
                    <a:pt x="2891" y="1014"/>
                    <a:pt x="2883" y="1014"/>
                  </a:cubicBezTo>
                  <a:cubicBezTo>
                    <a:pt x="2882" y="1014"/>
                    <a:pt x="2880" y="1014"/>
                    <a:pt x="2879" y="1013"/>
                  </a:cubicBezTo>
                  <a:lnTo>
                    <a:pt x="2879" y="1013"/>
                  </a:lnTo>
                  <a:cubicBezTo>
                    <a:pt x="2895" y="1022"/>
                    <a:pt x="2909" y="1025"/>
                    <a:pt x="2922" y="1025"/>
                  </a:cubicBezTo>
                  <a:cubicBezTo>
                    <a:pt x="2948" y="1025"/>
                    <a:pt x="2972" y="1014"/>
                    <a:pt x="2995" y="1014"/>
                  </a:cubicBezTo>
                  <a:cubicBezTo>
                    <a:pt x="3020" y="1014"/>
                    <a:pt x="3045" y="1027"/>
                    <a:pt x="3074" y="1079"/>
                  </a:cubicBezTo>
                  <a:cubicBezTo>
                    <a:pt x="3067" y="1092"/>
                    <a:pt x="3055" y="1097"/>
                    <a:pt x="3040" y="1097"/>
                  </a:cubicBezTo>
                  <a:cubicBezTo>
                    <a:pt x="3015" y="1097"/>
                    <a:pt x="2981" y="1084"/>
                    <a:pt x="2949" y="1079"/>
                  </a:cubicBezTo>
                  <a:lnTo>
                    <a:pt x="2949" y="1079"/>
                  </a:lnTo>
                  <a:cubicBezTo>
                    <a:pt x="3139" y="1212"/>
                    <a:pt x="3431" y="1065"/>
                    <a:pt x="3535" y="1298"/>
                  </a:cubicBezTo>
                  <a:cubicBezTo>
                    <a:pt x="3546" y="1291"/>
                    <a:pt x="3561" y="1289"/>
                    <a:pt x="3579" y="1289"/>
                  </a:cubicBezTo>
                  <a:cubicBezTo>
                    <a:pt x="3631" y="1289"/>
                    <a:pt x="3704" y="1310"/>
                    <a:pt x="3767" y="1310"/>
                  </a:cubicBezTo>
                  <a:cubicBezTo>
                    <a:pt x="3828" y="1310"/>
                    <a:pt x="3880" y="1291"/>
                    <a:pt x="3895" y="1216"/>
                  </a:cubicBezTo>
                  <a:lnTo>
                    <a:pt x="3895" y="1216"/>
                  </a:lnTo>
                  <a:cubicBezTo>
                    <a:pt x="3930" y="1310"/>
                    <a:pt x="3834" y="1412"/>
                    <a:pt x="4024" y="1501"/>
                  </a:cubicBezTo>
                  <a:cubicBezTo>
                    <a:pt x="4045" y="1494"/>
                    <a:pt x="4063" y="1491"/>
                    <a:pt x="4080" y="1491"/>
                  </a:cubicBezTo>
                  <a:cubicBezTo>
                    <a:pt x="4206" y="1491"/>
                    <a:pt x="4218" y="1673"/>
                    <a:pt x="4385" y="1676"/>
                  </a:cubicBezTo>
                  <a:cubicBezTo>
                    <a:pt x="4119" y="1694"/>
                    <a:pt x="4362" y="1713"/>
                    <a:pt x="4121" y="1736"/>
                  </a:cubicBezTo>
                  <a:cubicBezTo>
                    <a:pt x="4215" y="1865"/>
                    <a:pt x="4504" y="1819"/>
                    <a:pt x="4709" y="1966"/>
                  </a:cubicBezTo>
                  <a:cubicBezTo>
                    <a:pt x="4713" y="2010"/>
                    <a:pt x="4690" y="2047"/>
                    <a:pt x="4693" y="2091"/>
                  </a:cubicBezTo>
                  <a:cubicBezTo>
                    <a:pt x="4695" y="2091"/>
                    <a:pt x="4697" y="2091"/>
                    <a:pt x="4700" y="2091"/>
                  </a:cubicBezTo>
                  <a:cubicBezTo>
                    <a:pt x="4741" y="2091"/>
                    <a:pt x="4789" y="2084"/>
                    <a:pt x="4833" y="2084"/>
                  </a:cubicBezTo>
                  <a:cubicBezTo>
                    <a:pt x="4903" y="2084"/>
                    <a:pt x="4963" y="2102"/>
                    <a:pt x="4971" y="2195"/>
                  </a:cubicBezTo>
                  <a:lnTo>
                    <a:pt x="5015" y="2097"/>
                  </a:lnTo>
                  <a:cubicBezTo>
                    <a:pt x="5137" y="2230"/>
                    <a:pt x="5361" y="2320"/>
                    <a:pt x="5459" y="2515"/>
                  </a:cubicBezTo>
                  <a:lnTo>
                    <a:pt x="5748" y="2444"/>
                  </a:lnTo>
                  <a:cubicBezTo>
                    <a:pt x="5852" y="2695"/>
                    <a:pt x="6124" y="2772"/>
                    <a:pt x="6376" y="2772"/>
                  </a:cubicBezTo>
                  <a:cubicBezTo>
                    <a:pt x="6459" y="2772"/>
                    <a:pt x="6540" y="2764"/>
                    <a:pt x="6612" y="2750"/>
                  </a:cubicBezTo>
                  <a:cubicBezTo>
                    <a:pt x="6699" y="2812"/>
                    <a:pt x="6818" y="2924"/>
                    <a:pt x="6793" y="2964"/>
                  </a:cubicBezTo>
                  <a:cubicBezTo>
                    <a:pt x="6764" y="2966"/>
                    <a:pt x="6712" y="2974"/>
                    <a:pt x="6656" y="2974"/>
                  </a:cubicBezTo>
                  <a:cubicBezTo>
                    <a:pt x="6760" y="3041"/>
                    <a:pt x="6848" y="3181"/>
                    <a:pt x="6960" y="3181"/>
                  </a:cubicBezTo>
                  <a:cubicBezTo>
                    <a:pt x="6989" y="3181"/>
                    <a:pt x="7020" y="3172"/>
                    <a:pt x="7053" y="3149"/>
                  </a:cubicBezTo>
                  <a:cubicBezTo>
                    <a:pt x="7219" y="3182"/>
                    <a:pt x="7096" y="3313"/>
                    <a:pt x="7184" y="3398"/>
                  </a:cubicBezTo>
                  <a:cubicBezTo>
                    <a:pt x="7200" y="3396"/>
                    <a:pt x="7215" y="3395"/>
                    <a:pt x="7231" y="3395"/>
                  </a:cubicBezTo>
                  <a:cubicBezTo>
                    <a:pt x="7543" y="3395"/>
                    <a:pt x="7811" y="3823"/>
                    <a:pt x="8043" y="3823"/>
                  </a:cubicBezTo>
                  <a:cubicBezTo>
                    <a:pt x="8093" y="3823"/>
                    <a:pt x="8142" y="3802"/>
                    <a:pt x="8189" y="3753"/>
                  </a:cubicBezTo>
                  <a:cubicBezTo>
                    <a:pt x="8075" y="3685"/>
                    <a:pt x="7896" y="3493"/>
                    <a:pt x="7670" y="3381"/>
                  </a:cubicBezTo>
                  <a:cubicBezTo>
                    <a:pt x="7736" y="3374"/>
                    <a:pt x="7740" y="3310"/>
                    <a:pt x="7787" y="3310"/>
                  </a:cubicBezTo>
                  <a:cubicBezTo>
                    <a:pt x="7797" y="3310"/>
                    <a:pt x="7808" y="3312"/>
                    <a:pt x="7823" y="3319"/>
                  </a:cubicBezTo>
                  <a:cubicBezTo>
                    <a:pt x="8050" y="3429"/>
                    <a:pt x="8096" y="3620"/>
                    <a:pt x="8343" y="3689"/>
                  </a:cubicBezTo>
                  <a:cubicBezTo>
                    <a:pt x="8299" y="3757"/>
                    <a:pt x="8249" y="3824"/>
                    <a:pt x="8201" y="3890"/>
                  </a:cubicBezTo>
                  <a:cubicBezTo>
                    <a:pt x="8451" y="4329"/>
                    <a:pt x="9080" y="4009"/>
                    <a:pt x="9197" y="4493"/>
                  </a:cubicBezTo>
                  <a:cubicBezTo>
                    <a:pt x="9360" y="4544"/>
                    <a:pt x="9566" y="4617"/>
                    <a:pt x="9739" y="4617"/>
                  </a:cubicBezTo>
                  <a:cubicBezTo>
                    <a:pt x="9771" y="4617"/>
                    <a:pt x="9802" y="4615"/>
                    <a:pt x="9832" y="4609"/>
                  </a:cubicBezTo>
                  <a:lnTo>
                    <a:pt x="9832" y="4609"/>
                  </a:lnTo>
                  <a:lnTo>
                    <a:pt x="9782" y="4671"/>
                  </a:lnTo>
                  <a:cubicBezTo>
                    <a:pt x="9825" y="4679"/>
                    <a:pt x="9907" y="4693"/>
                    <a:pt x="9982" y="4693"/>
                  </a:cubicBezTo>
                  <a:cubicBezTo>
                    <a:pt x="10097" y="4693"/>
                    <a:pt x="10197" y="4659"/>
                    <a:pt x="10119" y="4516"/>
                  </a:cubicBezTo>
                  <a:lnTo>
                    <a:pt x="10119" y="4516"/>
                  </a:lnTo>
                  <a:lnTo>
                    <a:pt x="10042" y="4549"/>
                  </a:lnTo>
                  <a:cubicBezTo>
                    <a:pt x="9770" y="4526"/>
                    <a:pt x="9942" y="4343"/>
                    <a:pt x="9793" y="4200"/>
                  </a:cubicBezTo>
                  <a:cubicBezTo>
                    <a:pt x="9748" y="4183"/>
                    <a:pt x="9703" y="4177"/>
                    <a:pt x="9657" y="4177"/>
                  </a:cubicBezTo>
                  <a:cubicBezTo>
                    <a:pt x="9549" y="4177"/>
                    <a:pt x="9441" y="4210"/>
                    <a:pt x="9345" y="4210"/>
                  </a:cubicBezTo>
                  <a:cubicBezTo>
                    <a:pt x="9278" y="4210"/>
                    <a:pt x="9217" y="4194"/>
                    <a:pt x="9166" y="4138"/>
                  </a:cubicBezTo>
                  <a:cubicBezTo>
                    <a:pt x="9084" y="4100"/>
                    <a:pt x="9132" y="4038"/>
                    <a:pt x="9180" y="4002"/>
                  </a:cubicBezTo>
                  <a:cubicBezTo>
                    <a:pt x="9128" y="3964"/>
                    <a:pt x="9076" y="3952"/>
                    <a:pt x="9025" y="3952"/>
                  </a:cubicBezTo>
                  <a:cubicBezTo>
                    <a:pt x="8930" y="3952"/>
                    <a:pt x="8839" y="3994"/>
                    <a:pt x="8756" y="3994"/>
                  </a:cubicBezTo>
                  <a:cubicBezTo>
                    <a:pt x="8735" y="3994"/>
                    <a:pt x="8714" y="3991"/>
                    <a:pt x="8694" y="3984"/>
                  </a:cubicBezTo>
                  <a:cubicBezTo>
                    <a:pt x="8908" y="3444"/>
                    <a:pt x="8060" y="3797"/>
                    <a:pt x="7956" y="3321"/>
                  </a:cubicBezTo>
                  <a:cubicBezTo>
                    <a:pt x="7763" y="3261"/>
                    <a:pt x="7557" y="3088"/>
                    <a:pt x="7287" y="3061"/>
                  </a:cubicBezTo>
                  <a:cubicBezTo>
                    <a:pt x="7459" y="3005"/>
                    <a:pt x="7114" y="2937"/>
                    <a:pt x="7193" y="2833"/>
                  </a:cubicBezTo>
                  <a:lnTo>
                    <a:pt x="7193" y="2833"/>
                  </a:lnTo>
                  <a:cubicBezTo>
                    <a:pt x="7165" y="2861"/>
                    <a:pt x="7134" y="2873"/>
                    <a:pt x="7101" y="2873"/>
                  </a:cubicBezTo>
                  <a:cubicBezTo>
                    <a:pt x="6938" y="2873"/>
                    <a:pt x="6731" y="2580"/>
                    <a:pt x="6557" y="2580"/>
                  </a:cubicBezTo>
                  <a:cubicBezTo>
                    <a:pt x="6506" y="2580"/>
                    <a:pt x="6458" y="2604"/>
                    <a:pt x="6415" y="2667"/>
                  </a:cubicBezTo>
                  <a:cubicBezTo>
                    <a:pt x="6311" y="2553"/>
                    <a:pt x="6291" y="2538"/>
                    <a:pt x="6279" y="2538"/>
                  </a:cubicBezTo>
                  <a:cubicBezTo>
                    <a:pt x="6276" y="2538"/>
                    <a:pt x="6273" y="2540"/>
                    <a:pt x="6268" y="2540"/>
                  </a:cubicBezTo>
                  <a:cubicBezTo>
                    <a:pt x="6253" y="2540"/>
                    <a:pt x="6221" y="2525"/>
                    <a:pt x="6093" y="2405"/>
                  </a:cubicBezTo>
                  <a:cubicBezTo>
                    <a:pt x="6101" y="2391"/>
                    <a:pt x="6113" y="2386"/>
                    <a:pt x="6126" y="2386"/>
                  </a:cubicBezTo>
                  <a:cubicBezTo>
                    <a:pt x="6151" y="2386"/>
                    <a:pt x="6180" y="2401"/>
                    <a:pt x="6197" y="2405"/>
                  </a:cubicBezTo>
                  <a:cubicBezTo>
                    <a:pt x="6101" y="2255"/>
                    <a:pt x="5910" y="2434"/>
                    <a:pt x="5883" y="2210"/>
                  </a:cubicBezTo>
                  <a:cubicBezTo>
                    <a:pt x="5813" y="2162"/>
                    <a:pt x="5774" y="2144"/>
                    <a:pt x="5750" y="2144"/>
                  </a:cubicBezTo>
                  <a:cubicBezTo>
                    <a:pt x="5683" y="2144"/>
                    <a:pt x="5730" y="2278"/>
                    <a:pt x="5573" y="2278"/>
                  </a:cubicBezTo>
                  <a:cubicBezTo>
                    <a:pt x="5572" y="2278"/>
                    <a:pt x="5572" y="2278"/>
                    <a:pt x="5571" y="2278"/>
                  </a:cubicBezTo>
                  <a:cubicBezTo>
                    <a:pt x="5308" y="2074"/>
                    <a:pt x="5415" y="2072"/>
                    <a:pt x="5334" y="1840"/>
                  </a:cubicBezTo>
                  <a:lnTo>
                    <a:pt x="5334" y="1840"/>
                  </a:lnTo>
                  <a:cubicBezTo>
                    <a:pt x="5300" y="1885"/>
                    <a:pt x="5264" y="1900"/>
                    <a:pt x="5227" y="1900"/>
                  </a:cubicBezTo>
                  <a:cubicBezTo>
                    <a:pt x="5139" y="1900"/>
                    <a:pt x="5039" y="1817"/>
                    <a:pt x="4912" y="1817"/>
                  </a:cubicBezTo>
                  <a:cubicBezTo>
                    <a:pt x="4910" y="1817"/>
                    <a:pt x="4908" y="1817"/>
                    <a:pt x="4906" y="1817"/>
                  </a:cubicBezTo>
                  <a:cubicBezTo>
                    <a:pt x="4935" y="1843"/>
                    <a:pt x="5098" y="1976"/>
                    <a:pt x="4967" y="1976"/>
                  </a:cubicBezTo>
                  <a:cubicBezTo>
                    <a:pt x="4962" y="1976"/>
                    <a:pt x="4956" y="1976"/>
                    <a:pt x="4950" y="1975"/>
                  </a:cubicBezTo>
                  <a:cubicBezTo>
                    <a:pt x="4632" y="1757"/>
                    <a:pt x="4622" y="1929"/>
                    <a:pt x="4287" y="1779"/>
                  </a:cubicBezTo>
                  <a:cubicBezTo>
                    <a:pt x="4274" y="1712"/>
                    <a:pt x="4287" y="1690"/>
                    <a:pt x="4311" y="1690"/>
                  </a:cubicBezTo>
                  <a:cubicBezTo>
                    <a:pt x="4356" y="1690"/>
                    <a:pt x="4441" y="1770"/>
                    <a:pt x="4460" y="1770"/>
                  </a:cubicBezTo>
                  <a:cubicBezTo>
                    <a:pt x="4471" y="1770"/>
                    <a:pt x="4461" y="1744"/>
                    <a:pt x="4410" y="1661"/>
                  </a:cubicBezTo>
                  <a:lnTo>
                    <a:pt x="4410" y="1661"/>
                  </a:lnTo>
                  <a:cubicBezTo>
                    <a:pt x="4588" y="1691"/>
                    <a:pt x="4716" y="1750"/>
                    <a:pt x="4841" y="1750"/>
                  </a:cubicBezTo>
                  <a:cubicBezTo>
                    <a:pt x="4886" y="1750"/>
                    <a:pt x="4929" y="1743"/>
                    <a:pt x="4975" y="1725"/>
                  </a:cubicBezTo>
                  <a:cubicBezTo>
                    <a:pt x="4711" y="1566"/>
                    <a:pt x="4391" y="1399"/>
                    <a:pt x="4061" y="1298"/>
                  </a:cubicBezTo>
                  <a:cubicBezTo>
                    <a:pt x="3916" y="1179"/>
                    <a:pt x="4188" y="1268"/>
                    <a:pt x="4073" y="1175"/>
                  </a:cubicBezTo>
                  <a:cubicBezTo>
                    <a:pt x="3832" y="924"/>
                    <a:pt x="3539" y="1088"/>
                    <a:pt x="3350" y="884"/>
                  </a:cubicBezTo>
                  <a:lnTo>
                    <a:pt x="3444" y="818"/>
                  </a:lnTo>
                  <a:lnTo>
                    <a:pt x="3444" y="818"/>
                  </a:lnTo>
                  <a:cubicBezTo>
                    <a:pt x="3433" y="821"/>
                    <a:pt x="3421" y="822"/>
                    <a:pt x="3409" y="822"/>
                  </a:cubicBezTo>
                  <a:cubicBezTo>
                    <a:pt x="3210" y="822"/>
                    <a:pt x="2912" y="505"/>
                    <a:pt x="2615" y="456"/>
                  </a:cubicBezTo>
                  <a:lnTo>
                    <a:pt x="2615" y="456"/>
                  </a:lnTo>
                  <a:cubicBezTo>
                    <a:pt x="2638" y="522"/>
                    <a:pt x="2650" y="564"/>
                    <a:pt x="2603" y="579"/>
                  </a:cubicBezTo>
                  <a:cubicBezTo>
                    <a:pt x="2642" y="460"/>
                    <a:pt x="2532" y="446"/>
                    <a:pt x="2387" y="435"/>
                  </a:cubicBezTo>
                  <a:cubicBezTo>
                    <a:pt x="2239" y="421"/>
                    <a:pt x="2071" y="415"/>
                    <a:pt x="1934" y="282"/>
                  </a:cubicBezTo>
                  <a:lnTo>
                    <a:pt x="1934" y="282"/>
                  </a:lnTo>
                  <a:cubicBezTo>
                    <a:pt x="1941" y="436"/>
                    <a:pt x="1726" y="470"/>
                    <a:pt x="1579" y="470"/>
                  </a:cubicBezTo>
                  <a:cubicBezTo>
                    <a:pt x="1565" y="470"/>
                    <a:pt x="1553" y="470"/>
                    <a:pt x="1541" y="469"/>
                  </a:cubicBezTo>
                  <a:cubicBezTo>
                    <a:pt x="1481" y="412"/>
                    <a:pt x="1479" y="344"/>
                    <a:pt x="1472" y="298"/>
                  </a:cubicBezTo>
                  <a:lnTo>
                    <a:pt x="1472" y="298"/>
                  </a:lnTo>
                  <a:cubicBezTo>
                    <a:pt x="1529" y="329"/>
                    <a:pt x="1574" y="341"/>
                    <a:pt x="1610" y="341"/>
                  </a:cubicBezTo>
                  <a:cubicBezTo>
                    <a:pt x="1744" y="341"/>
                    <a:pt x="1768" y="176"/>
                    <a:pt x="1944" y="155"/>
                  </a:cubicBezTo>
                  <a:lnTo>
                    <a:pt x="1944" y="155"/>
                  </a:lnTo>
                  <a:cubicBezTo>
                    <a:pt x="1938" y="155"/>
                    <a:pt x="1931" y="156"/>
                    <a:pt x="1925" y="156"/>
                  </a:cubicBezTo>
                  <a:cubicBezTo>
                    <a:pt x="1782" y="156"/>
                    <a:pt x="1585" y="92"/>
                    <a:pt x="1436" y="92"/>
                  </a:cubicBezTo>
                  <a:cubicBezTo>
                    <a:pt x="1374" y="92"/>
                    <a:pt x="1320" y="103"/>
                    <a:pt x="1281" y="134"/>
                  </a:cubicBezTo>
                  <a:cubicBezTo>
                    <a:pt x="1292" y="92"/>
                    <a:pt x="1302" y="49"/>
                    <a:pt x="1316" y="7"/>
                  </a:cubicBezTo>
                  <a:cubicBezTo>
                    <a:pt x="1294" y="2"/>
                    <a:pt x="1275" y="0"/>
                    <a:pt x="12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864035" y="521572"/>
              <a:ext cx="6600" cy="9702"/>
            </a:xfrm>
            <a:custGeom>
              <a:avLst/>
              <a:gdLst/>
              <a:ahLst/>
              <a:cxnLst/>
              <a:rect l="l" t="t" r="r" b="b"/>
              <a:pathLst>
                <a:path w="134" h="197" extrusionOk="0">
                  <a:moveTo>
                    <a:pt x="0" y="0"/>
                  </a:moveTo>
                  <a:cubicBezTo>
                    <a:pt x="2" y="4"/>
                    <a:pt x="4" y="8"/>
                    <a:pt x="7" y="12"/>
                  </a:cubicBezTo>
                  <a:lnTo>
                    <a:pt x="7" y="12"/>
                  </a:lnTo>
                  <a:lnTo>
                    <a:pt x="0" y="0"/>
                  </a:lnTo>
                  <a:close/>
                  <a:moveTo>
                    <a:pt x="7" y="12"/>
                  </a:moveTo>
                  <a:lnTo>
                    <a:pt x="99" y="197"/>
                  </a:lnTo>
                  <a:lnTo>
                    <a:pt x="133" y="98"/>
                  </a:lnTo>
                  <a:cubicBezTo>
                    <a:pt x="80" y="86"/>
                    <a:pt x="33" y="60"/>
                    <a:pt x="7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870585" y="525167"/>
              <a:ext cx="5762" cy="1822"/>
            </a:xfrm>
            <a:custGeom>
              <a:avLst/>
              <a:gdLst/>
              <a:ahLst/>
              <a:cxnLst/>
              <a:rect l="l" t="t" r="r" b="b"/>
              <a:pathLst>
                <a:path w="117" h="37" extrusionOk="0">
                  <a:moveTo>
                    <a:pt x="15" y="0"/>
                  </a:moveTo>
                  <a:cubicBezTo>
                    <a:pt x="13" y="0"/>
                    <a:pt x="10" y="0"/>
                    <a:pt x="8" y="0"/>
                  </a:cubicBezTo>
                  <a:lnTo>
                    <a:pt x="0" y="25"/>
                  </a:lnTo>
                  <a:cubicBezTo>
                    <a:pt x="37" y="35"/>
                    <a:pt x="78" y="37"/>
                    <a:pt x="116" y="37"/>
                  </a:cubicBezTo>
                  <a:cubicBezTo>
                    <a:pt x="85" y="15"/>
                    <a:pt x="51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1033455" y="617954"/>
              <a:ext cx="8471" cy="5171"/>
            </a:xfrm>
            <a:custGeom>
              <a:avLst/>
              <a:gdLst/>
              <a:ahLst/>
              <a:cxnLst/>
              <a:rect l="l" t="t" r="r" b="b"/>
              <a:pathLst>
                <a:path w="172" h="105" extrusionOk="0">
                  <a:moveTo>
                    <a:pt x="16" y="0"/>
                  </a:moveTo>
                  <a:cubicBezTo>
                    <a:pt x="10" y="0"/>
                    <a:pt x="5" y="1"/>
                    <a:pt x="0" y="2"/>
                  </a:cubicBezTo>
                  <a:cubicBezTo>
                    <a:pt x="29" y="31"/>
                    <a:pt x="89" y="89"/>
                    <a:pt x="172" y="104"/>
                  </a:cubicBezTo>
                  <a:cubicBezTo>
                    <a:pt x="144" y="57"/>
                    <a:pt x="70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1040104" y="616033"/>
              <a:ext cx="4285" cy="4039"/>
            </a:xfrm>
            <a:custGeom>
              <a:avLst/>
              <a:gdLst/>
              <a:ahLst/>
              <a:cxnLst/>
              <a:rect l="l" t="t" r="r" b="b"/>
              <a:pathLst>
                <a:path w="87" h="82" extrusionOk="0">
                  <a:moveTo>
                    <a:pt x="25" y="0"/>
                  </a:moveTo>
                  <a:lnTo>
                    <a:pt x="0" y="20"/>
                  </a:lnTo>
                  <a:lnTo>
                    <a:pt x="87" y="8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1046802" y="609877"/>
              <a:ext cx="282399" cy="142726"/>
            </a:xfrm>
            <a:custGeom>
              <a:avLst/>
              <a:gdLst/>
              <a:ahLst/>
              <a:cxnLst/>
              <a:rect l="l" t="t" r="r" b="b"/>
              <a:pathLst>
                <a:path w="5734" h="2898" extrusionOk="0">
                  <a:moveTo>
                    <a:pt x="295" y="1"/>
                  </a:moveTo>
                  <a:cubicBezTo>
                    <a:pt x="240" y="1"/>
                    <a:pt x="176" y="13"/>
                    <a:pt x="99" y="43"/>
                  </a:cubicBezTo>
                  <a:cubicBezTo>
                    <a:pt x="58" y="74"/>
                    <a:pt x="113" y="157"/>
                    <a:pt x="54" y="157"/>
                  </a:cubicBezTo>
                  <a:cubicBezTo>
                    <a:pt x="42" y="157"/>
                    <a:pt x="25" y="153"/>
                    <a:pt x="1" y="145"/>
                  </a:cubicBezTo>
                  <a:lnTo>
                    <a:pt x="1" y="145"/>
                  </a:lnTo>
                  <a:cubicBezTo>
                    <a:pt x="180" y="366"/>
                    <a:pt x="425" y="363"/>
                    <a:pt x="672" y="401"/>
                  </a:cubicBezTo>
                  <a:lnTo>
                    <a:pt x="616" y="368"/>
                  </a:lnTo>
                  <a:cubicBezTo>
                    <a:pt x="684" y="326"/>
                    <a:pt x="727" y="310"/>
                    <a:pt x="755" y="310"/>
                  </a:cubicBezTo>
                  <a:cubicBezTo>
                    <a:pt x="854" y="310"/>
                    <a:pt x="781" y="512"/>
                    <a:pt x="1034" y="534"/>
                  </a:cubicBezTo>
                  <a:cubicBezTo>
                    <a:pt x="983" y="565"/>
                    <a:pt x="934" y="573"/>
                    <a:pt x="888" y="573"/>
                  </a:cubicBezTo>
                  <a:cubicBezTo>
                    <a:pt x="848" y="573"/>
                    <a:pt x="811" y="567"/>
                    <a:pt x="778" y="567"/>
                  </a:cubicBezTo>
                  <a:cubicBezTo>
                    <a:pt x="755" y="567"/>
                    <a:pt x="734" y="570"/>
                    <a:pt x="714" y="579"/>
                  </a:cubicBezTo>
                  <a:cubicBezTo>
                    <a:pt x="903" y="972"/>
                    <a:pt x="1241" y="667"/>
                    <a:pt x="1293" y="1062"/>
                  </a:cubicBezTo>
                  <a:lnTo>
                    <a:pt x="1266" y="1059"/>
                  </a:lnTo>
                  <a:lnTo>
                    <a:pt x="1266" y="1059"/>
                  </a:lnTo>
                  <a:cubicBezTo>
                    <a:pt x="1297" y="1113"/>
                    <a:pt x="1405" y="1105"/>
                    <a:pt x="1487" y="1120"/>
                  </a:cubicBezTo>
                  <a:cubicBezTo>
                    <a:pt x="1485" y="1070"/>
                    <a:pt x="1428" y="1012"/>
                    <a:pt x="1397" y="958"/>
                  </a:cubicBezTo>
                  <a:lnTo>
                    <a:pt x="1397" y="958"/>
                  </a:lnTo>
                  <a:cubicBezTo>
                    <a:pt x="1402" y="959"/>
                    <a:pt x="1406" y="960"/>
                    <a:pt x="1411" y="960"/>
                  </a:cubicBezTo>
                  <a:cubicBezTo>
                    <a:pt x="1489" y="960"/>
                    <a:pt x="1581" y="863"/>
                    <a:pt x="1628" y="825"/>
                  </a:cubicBezTo>
                  <a:cubicBezTo>
                    <a:pt x="1634" y="894"/>
                    <a:pt x="1657" y="908"/>
                    <a:pt x="1687" y="908"/>
                  </a:cubicBezTo>
                  <a:cubicBezTo>
                    <a:pt x="1708" y="908"/>
                    <a:pt x="1732" y="902"/>
                    <a:pt x="1757" y="902"/>
                  </a:cubicBezTo>
                  <a:cubicBezTo>
                    <a:pt x="1790" y="902"/>
                    <a:pt x="1825" y="912"/>
                    <a:pt x="1858" y="958"/>
                  </a:cubicBezTo>
                  <a:cubicBezTo>
                    <a:pt x="1850" y="1028"/>
                    <a:pt x="1813" y="1042"/>
                    <a:pt x="1767" y="1042"/>
                  </a:cubicBezTo>
                  <a:cubicBezTo>
                    <a:pt x="1736" y="1042"/>
                    <a:pt x="1702" y="1036"/>
                    <a:pt x="1671" y="1036"/>
                  </a:cubicBezTo>
                  <a:cubicBezTo>
                    <a:pt x="1652" y="1036"/>
                    <a:pt x="1635" y="1038"/>
                    <a:pt x="1620" y="1045"/>
                  </a:cubicBezTo>
                  <a:lnTo>
                    <a:pt x="1811" y="1049"/>
                  </a:lnTo>
                  <a:cubicBezTo>
                    <a:pt x="1952" y="1122"/>
                    <a:pt x="1883" y="1259"/>
                    <a:pt x="1915" y="1361"/>
                  </a:cubicBezTo>
                  <a:cubicBezTo>
                    <a:pt x="2079" y="1338"/>
                    <a:pt x="1881" y="1257"/>
                    <a:pt x="2039" y="1184"/>
                  </a:cubicBezTo>
                  <a:lnTo>
                    <a:pt x="2039" y="1184"/>
                  </a:lnTo>
                  <a:cubicBezTo>
                    <a:pt x="2109" y="1406"/>
                    <a:pt x="2714" y="1711"/>
                    <a:pt x="3081" y="1782"/>
                  </a:cubicBezTo>
                  <a:lnTo>
                    <a:pt x="3081" y="1782"/>
                  </a:lnTo>
                  <a:cubicBezTo>
                    <a:pt x="3032" y="1786"/>
                    <a:pt x="3014" y="1836"/>
                    <a:pt x="2971" y="1836"/>
                  </a:cubicBezTo>
                  <a:cubicBezTo>
                    <a:pt x="2955" y="1836"/>
                    <a:pt x="2934" y="1828"/>
                    <a:pt x="2906" y="1807"/>
                  </a:cubicBezTo>
                  <a:lnTo>
                    <a:pt x="2906" y="1807"/>
                  </a:lnTo>
                  <a:cubicBezTo>
                    <a:pt x="2923" y="1835"/>
                    <a:pt x="2986" y="1857"/>
                    <a:pt x="3048" y="1857"/>
                  </a:cubicBezTo>
                  <a:cubicBezTo>
                    <a:pt x="3103" y="1857"/>
                    <a:pt x="3158" y="1840"/>
                    <a:pt x="3180" y="1797"/>
                  </a:cubicBezTo>
                  <a:cubicBezTo>
                    <a:pt x="3429" y="1832"/>
                    <a:pt x="3664" y="2038"/>
                    <a:pt x="3818" y="2235"/>
                  </a:cubicBezTo>
                  <a:lnTo>
                    <a:pt x="3809" y="2107"/>
                  </a:lnTo>
                  <a:cubicBezTo>
                    <a:pt x="3828" y="2102"/>
                    <a:pt x="3846" y="2099"/>
                    <a:pt x="3863" y="2099"/>
                  </a:cubicBezTo>
                  <a:cubicBezTo>
                    <a:pt x="4071" y="2099"/>
                    <a:pt x="4194" y="2461"/>
                    <a:pt x="4507" y="2516"/>
                  </a:cubicBezTo>
                  <a:lnTo>
                    <a:pt x="4501" y="2512"/>
                  </a:lnTo>
                  <a:lnTo>
                    <a:pt x="4501" y="2512"/>
                  </a:lnTo>
                  <a:cubicBezTo>
                    <a:pt x="4508" y="2514"/>
                    <a:pt x="4515" y="2515"/>
                    <a:pt x="4523" y="2515"/>
                  </a:cubicBezTo>
                  <a:cubicBezTo>
                    <a:pt x="4601" y="2515"/>
                    <a:pt x="4713" y="2431"/>
                    <a:pt x="4822" y="2431"/>
                  </a:cubicBezTo>
                  <a:cubicBezTo>
                    <a:pt x="4865" y="2431"/>
                    <a:pt x="4907" y="2444"/>
                    <a:pt x="4946" y="2480"/>
                  </a:cubicBezTo>
                  <a:cubicBezTo>
                    <a:pt x="4846" y="2576"/>
                    <a:pt x="4757" y="2516"/>
                    <a:pt x="4713" y="2640"/>
                  </a:cubicBezTo>
                  <a:lnTo>
                    <a:pt x="5045" y="2615"/>
                  </a:lnTo>
                  <a:cubicBezTo>
                    <a:pt x="5056" y="2719"/>
                    <a:pt x="5396" y="2763"/>
                    <a:pt x="5241" y="2857"/>
                  </a:cubicBezTo>
                  <a:cubicBezTo>
                    <a:pt x="5278" y="2840"/>
                    <a:pt x="5316" y="2833"/>
                    <a:pt x="5354" y="2833"/>
                  </a:cubicBezTo>
                  <a:cubicBezTo>
                    <a:pt x="5470" y="2833"/>
                    <a:pt x="5583" y="2897"/>
                    <a:pt x="5654" y="2897"/>
                  </a:cubicBezTo>
                  <a:cubicBezTo>
                    <a:pt x="5705" y="2897"/>
                    <a:pt x="5734" y="2863"/>
                    <a:pt x="5723" y="2744"/>
                  </a:cubicBezTo>
                  <a:cubicBezTo>
                    <a:pt x="4912" y="2505"/>
                    <a:pt x="3946" y="1780"/>
                    <a:pt x="2968" y="1517"/>
                  </a:cubicBezTo>
                  <a:lnTo>
                    <a:pt x="3159" y="1494"/>
                  </a:lnTo>
                  <a:cubicBezTo>
                    <a:pt x="2693" y="1447"/>
                    <a:pt x="2650" y="1075"/>
                    <a:pt x="2309" y="1075"/>
                  </a:cubicBezTo>
                  <a:cubicBezTo>
                    <a:pt x="2246" y="1075"/>
                    <a:pt x="2174" y="1087"/>
                    <a:pt x="2087" y="1116"/>
                  </a:cubicBezTo>
                  <a:lnTo>
                    <a:pt x="2237" y="941"/>
                  </a:lnTo>
                  <a:cubicBezTo>
                    <a:pt x="2056" y="771"/>
                    <a:pt x="1700" y="1007"/>
                    <a:pt x="1588" y="671"/>
                  </a:cubicBezTo>
                  <a:lnTo>
                    <a:pt x="1568" y="766"/>
                  </a:lnTo>
                  <a:cubicBezTo>
                    <a:pt x="1512" y="733"/>
                    <a:pt x="1509" y="685"/>
                    <a:pt x="1451" y="650"/>
                  </a:cubicBezTo>
                  <a:lnTo>
                    <a:pt x="1451" y="650"/>
                  </a:lnTo>
                  <a:lnTo>
                    <a:pt x="1455" y="700"/>
                  </a:lnTo>
                  <a:cubicBezTo>
                    <a:pt x="1266" y="692"/>
                    <a:pt x="1177" y="631"/>
                    <a:pt x="1057" y="490"/>
                  </a:cubicBezTo>
                  <a:cubicBezTo>
                    <a:pt x="1064" y="470"/>
                    <a:pt x="1073" y="462"/>
                    <a:pt x="1085" y="462"/>
                  </a:cubicBezTo>
                  <a:cubicBezTo>
                    <a:pt x="1114" y="462"/>
                    <a:pt x="1156" y="506"/>
                    <a:pt x="1194" y="513"/>
                  </a:cubicBezTo>
                  <a:cubicBezTo>
                    <a:pt x="1160" y="409"/>
                    <a:pt x="976" y="476"/>
                    <a:pt x="861" y="409"/>
                  </a:cubicBezTo>
                  <a:cubicBezTo>
                    <a:pt x="799" y="303"/>
                    <a:pt x="909" y="320"/>
                    <a:pt x="934" y="301"/>
                  </a:cubicBezTo>
                  <a:cubicBezTo>
                    <a:pt x="621" y="209"/>
                    <a:pt x="525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1328167" y="747186"/>
              <a:ext cx="14874" cy="11722"/>
            </a:xfrm>
            <a:custGeom>
              <a:avLst/>
              <a:gdLst/>
              <a:ahLst/>
              <a:cxnLst/>
              <a:rect l="l" t="t" r="r" b="b"/>
              <a:pathLst>
                <a:path w="302" h="238" extrusionOk="0">
                  <a:moveTo>
                    <a:pt x="147" y="1"/>
                  </a:moveTo>
                  <a:cubicBezTo>
                    <a:pt x="131" y="1"/>
                    <a:pt x="117" y="9"/>
                    <a:pt x="105" y="31"/>
                  </a:cubicBezTo>
                  <a:cubicBezTo>
                    <a:pt x="111" y="58"/>
                    <a:pt x="93" y="108"/>
                    <a:pt x="147" y="108"/>
                  </a:cubicBezTo>
                  <a:lnTo>
                    <a:pt x="149" y="108"/>
                  </a:lnTo>
                  <a:lnTo>
                    <a:pt x="1" y="214"/>
                  </a:lnTo>
                  <a:cubicBezTo>
                    <a:pt x="21" y="230"/>
                    <a:pt x="46" y="237"/>
                    <a:pt x="72" y="237"/>
                  </a:cubicBezTo>
                  <a:cubicBezTo>
                    <a:pt x="173" y="237"/>
                    <a:pt x="298" y="131"/>
                    <a:pt x="301" y="50"/>
                  </a:cubicBezTo>
                  <a:lnTo>
                    <a:pt x="301" y="50"/>
                  </a:lnTo>
                  <a:cubicBezTo>
                    <a:pt x="300" y="50"/>
                    <a:pt x="298" y="50"/>
                    <a:pt x="297" y="50"/>
                  </a:cubicBezTo>
                  <a:cubicBezTo>
                    <a:pt x="240" y="50"/>
                    <a:pt x="188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1344616" y="711726"/>
              <a:ext cx="120072" cy="66143"/>
            </a:xfrm>
            <a:custGeom>
              <a:avLst/>
              <a:gdLst/>
              <a:ahLst/>
              <a:cxnLst/>
              <a:rect l="l" t="t" r="r" b="b"/>
              <a:pathLst>
                <a:path w="2438" h="1343" extrusionOk="0">
                  <a:moveTo>
                    <a:pt x="2352" y="527"/>
                  </a:moveTo>
                  <a:cubicBezTo>
                    <a:pt x="2349" y="529"/>
                    <a:pt x="2347" y="530"/>
                    <a:pt x="2344" y="531"/>
                  </a:cubicBezTo>
                  <a:lnTo>
                    <a:pt x="2344" y="531"/>
                  </a:lnTo>
                  <a:cubicBezTo>
                    <a:pt x="2347" y="530"/>
                    <a:pt x="2349" y="529"/>
                    <a:pt x="2352" y="527"/>
                  </a:cubicBezTo>
                  <a:close/>
                  <a:moveTo>
                    <a:pt x="2023" y="1"/>
                  </a:moveTo>
                  <a:cubicBezTo>
                    <a:pt x="1961" y="167"/>
                    <a:pt x="2021" y="286"/>
                    <a:pt x="2040" y="450"/>
                  </a:cubicBezTo>
                  <a:cubicBezTo>
                    <a:pt x="2067" y="606"/>
                    <a:pt x="2036" y="813"/>
                    <a:pt x="1867" y="914"/>
                  </a:cubicBezTo>
                  <a:lnTo>
                    <a:pt x="1867" y="914"/>
                  </a:lnTo>
                  <a:cubicBezTo>
                    <a:pt x="1874" y="860"/>
                    <a:pt x="1828" y="822"/>
                    <a:pt x="1811" y="778"/>
                  </a:cubicBezTo>
                  <a:cubicBezTo>
                    <a:pt x="1670" y="901"/>
                    <a:pt x="1460" y="982"/>
                    <a:pt x="1257" y="998"/>
                  </a:cubicBezTo>
                  <a:cubicBezTo>
                    <a:pt x="1230" y="1000"/>
                    <a:pt x="1203" y="1000"/>
                    <a:pt x="1176" y="1000"/>
                  </a:cubicBezTo>
                  <a:cubicBezTo>
                    <a:pt x="1010" y="1000"/>
                    <a:pt x="867" y="964"/>
                    <a:pt x="800" y="899"/>
                  </a:cubicBezTo>
                  <a:cubicBezTo>
                    <a:pt x="783" y="891"/>
                    <a:pt x="767" y="887"/>
                    <a:pt x="752" y="887"/>
                  </a:cubicBezTo>
                  <a:cubicBezTo>
                    <a:pt x="649" y="887"/>
                    <a:pt x="583" y="1060"/>
                    <a:pt x="407" y="1065"/>
                  </a:cubicBezTo>
                  <a:lnTo>
                    <a:pt x="355" y="888"/>
                  </a:lnTo>
                  <a:cubicBezTo>
                    <a:pt x="339" y="897"/>
                    <a:pt x="322" y="901"/>
                    <a:pt x="303" y="901"/>
                  </a:cubicBezTo>
                  <a:cubicBezTo>
                    <a:pt x="227" y="901"/>
                    <a:pt x="130" y="842"/>
                    <a:pt x="69" y="842"/>
                  </a:cubicBezTo>
                  <a:cubicBezTo>
                    <a:pt x="26" y="842"/>
                    <a:pt x="0" y="872"/>
                    <a:pt x="14" y="975"/>
                  </a:cubicBezTo>
                  <a:cubicBezTo>
                    <a:pt x="14" y="978"/>
                    <a:pt x="16" y="979"/>
                    <a:pt x="19" y="979"/>
                  </a:cubicBezTo>
                  <a:cubicBezTo>
                    <a:pt x="37" y="979"/>
                    <a:pt x="93" y="935"/>
                    <a:pt x="147" y="935"/>
                  </a:cubicBezTo>
                  <a:cubicBezTo>
                    <a:pt x="168" y="935"/>
                    <a:pt x="189" y="942"/>
                    <a:pt x="207" y="959"/>
                  </a:cubicBezTo>
                  <a:lnTo>
                    <a:pt x="172" y="1040"/>
                  </a:lnTo>
                  <a:cubicBezTo>
                    <a:pt x="241" y="1052"/>
                    <a:pt x="311" y="1061"/>
                    <a:pt x="380" y="1069"/>
                  </a:cubicBezTo>
                  <a:lnTo>
                    <a:pt x="293" y="1162"/>
                  </a:lnTo>
                  <a:cubicBezTo>
                    <a:pt x="343" y="1206"/>
                    <a:pt x="382" y="1223"/>
                    <a:pt x="417" y="1223"/>
                  </a:cubicBezTo>
                  <a:cubicBezTo>
                    <a:pt x="536" y="1223"/>
                    <a:pt x="589" y="1013"/>
                    <a:pt x="747" y="1013"/>
                  </a:cubicBezTo>
                  <a:cubicBezTo>
                    <a:pt x="780" y="1013"/>
                    <a:pt x="817" y="1022"/>
                    <a:pt x="860" y="1044"/>
                  </a:cubicBezTo>
                  <a:lnTo>
                    <a:pt x="845" y="1271"/>
                  </a:lnTo>
                  <a:cubicBezTo>
                    <a:pt x="906" y="1281"/>
                    <a:pt x="959" y="1283"/>
                    <a:pt x="1008" y="1283"/>
                  </a:cubicBezTo>
                  <a:cubicBezTo>
                    <a:pt x="1058" y="1283"/>
                    <a:pt x="1104" y="1280"/>
                    <a:pt x="1150" y="1280"/>
                  </a:cubicBezTo>
                  <a:cubicBezTo>
                    <a:pt x="1237" y="1280"/>
                    <a:pt x="1325" y="1290"/>
                    <a:pt x="1448" y="1343"/>
                  </a:cubicBezTo>
                  <a:cubicBezTo>
                    <a:pt x="1448" y="1343"/>
                    <a:pt x="1434" y="1268"/>
                    <a:pt x="1411" y="1268"/>
                  </a:cubicBezTo>
                  <a:cubicBezTo>
                    <a:pt x="1406" y="1268"/>
                    <a:pt x="1400" y="1272"/>
                    <a:pt x="1394" y="1281"/>
                  </a:cubicBezTo>
                  <a:cubicBezTo>
                    <a:pt x="1348" y="1273"/>
                    <a:pt x="1284" y="1187"/>
                    <a:pt x="1300" y="1117"/>
                  </a:cubicBezTo>
                  <a:cubicBezTo>
                    <a:pt x="1371" y="1068"/>
                    <a:pt x="1406" y="1048"/>
                    <a:pt x="1423" y="1048"/>
                  </a:cubicBezTo>
                  <a:cubicBezTo>
                    <a:pt x="1443" y="1048"/>
                    <a:pt x="1438" y="1074"/>
                    <a:pt x="1435" y="1113"/>
                  </a:cubicBezTo>
                  <a:cubicBezTo>
                    <a:pt x="1427" y="1183"/>
                    <a:pt x="1398" y="1293"/>
                    <a:pt x="1547" y="1314"/>
                  </a:cubicBezTo>
                  <a:cubicBezTo>
                    <a:pt x="1695" y="1202"/>
                    <a:pt x="1878" y="1048"/>
                    <a:pt x="2007" y="890"/>
                  </a:cubicBezTo>
                  <a:cubicBezTo>
                    <a:pt x="2139" y="739"/>
                    <a:pt x="2225" y="590"/>
                    <a:pt x="2344" y="531"/>
                  </a:cubicBezTo>
                  <a:lnTo>
                    <a:pt x="2344" y="531"/>
                  </a:lnTo>
                  <a:cubicBezTo>
                    <a:pt x="2320" y="542"/>
                    <a:pt x="2299" y="546"/>
                    <a:pt x="2281" y="546"/>
                  </a:cubicBezTo>
                  <a:cubicBezTo>
                    <a:pt x="2226" y="546"/>
                    <a:pt x="2190" y="508"/>
                    <a:pt x="2167" y="462"/>
                  </a:cubicBezTo>
                  <a:cubicBezTo>
                    <a:pt x="2135" y="396"/>
                    <a:pt x="2125" y="313"/>
                    <a:pt x="2140" y="242"/>
                  </a:cubicBezTo>
                  <a:cubicBezTo>
                    <a:pt x="2157" y="231"/>
                    <a:pt x="2171" y="226"/>
                    <a:pt x="2185" y="226"/>
                  </a:cubicBezTo>
                  <a:cubicBezTo>
                    <a:pt x="2245" y="226"/>
                    <a:pt x="2284" y="315"/>
                    <a:pt x="2331" y="350"/>
                  </a:cubicBezTo>
                  <a:cubicBezTo>
                    <a:pt x="2372" y="277"/>
                    <a:pt x="2437" y="209"/>
                    <a:pt x="2404" y="122"/>
                  </a:cubicBezTo>
                  <a:lnTo>
                    <a:pt x="2404" y="122"/>
                  </a:lnTo>
                  <a:cubicBezTo>
                    <a:pt x="2364" y="154"/>
                    <a:pt x="2321" y="168"/>
                    <a:pt x="2278" y="168"/>
                  </a:cubicBezTo>
                  <a:cubicBezTo>
                    <a:pt x="2180" y="168"/>
                    <a:pt x="2085" y="95"/>
                    <a:pt x="2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1433316" y="745758"/>
              <a:ext cx="5171" cy="4285"/>
            </a:xfrm>
            <a:custGeom>
              <a:avLst/>
              <a:gdLst/>
              <a:ahLst/>
              <a:cxnLst/>
              <a:rect l="l" t="t" r="r" b="b"/>
              <a:pathLst>
                <a:path w="105" h="87" extrusionOk="0">
                  <a:moveTo>
                    <a:pt x="104" y="0"/>
                  </a:moveTo>
                  <a:lnTo>
                    <a:pt x="104" y="0"/>
                  </a:lnTo>
                  <a:cubicBezTo>
                    <a:pt x="77" y="8"/>
                    <a:pt x="44" y="10"/>
                    <a:pt x="17" y="14"/>
                  </a:cubicBezTo>
                  <a:cubicBezTo>
                    <a:pt x="0" y="41"/>
                    <a:pt x="0" y="64"/>
                    <a:pt x="10" y="87"/>
                  </a:cubicBezTo>
                  <a:cubicBezTo>
                    <a:pt x="46" y="62"/>
                    <a:pt x="75" y="27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488307" y="856373"/>
              <a:ext cx="8964" cy="5910"/>
            </a:xfrm>
            <a:custGeom>
              <a:avLst/>
              <a:gdLst/>
              <a:ahLst/>
              <a:cxnLst/>
              <a:rect l="l" t="t" r="r" b="b"/>
              <a:pathLst>
                <a:path w="182" h="120" extrusionOk="0">
                  <a:moveTo>
                    <a:pt x="0" y="0"/>
                  </a:moveTo>
                  <a:lnTo>
                    <a:pt x="75" y="120"/>
                  </a:lnTo>
                  <a:lnTo>
                    <a:pt x="181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488947" y="866469"/>
              <a:ext cx="28811" cy="31520"/>
            </a:xfrm>
            <a:custGeom>
              <a:avLst/>
              <a:gdLst/>
              <a:ahLst/>
              <a:cxnLst/>
              <a:rect l="l" t="t" r="r" b="b"/>
              <a:pathLst>
                <a:path w="585" h="640" extrusionOk="0">
                  <a:moveTo>
                    <a:pt x="194" y="512"/>
                  </a:moveTo>
                  <a:lnTo>
                    <a:pt x="194" y="514"/>
                  </a:lnTo>
                  <a:lnTo>
                    <a:pt x="195" y="513"/>
                  </a:lnTo>
                  <a:lnTo>
                    <a:pt x="195" y="513"/>
                  </a:lnTo>
                  <a:lnTo>
                    <a:pt x="194" y="512"/>
                  </a:lnTo>
                  <a:close/>
                  <a:moveTo>
                    <a:pt x="112" y="1"/>
                  </a:moveTo>
                  <a:cubicBezTo>
                    <a:pt x="62" y="1"/>
                    <a:pt x="22" y="14"/>
                    <a:pt x="5" y="50"/>
                  </a:cubicBezTo>
                  <a:cubicBezTo>
                    <a:pt x="82" y="104"/>
                    <a:pt x="263" y="108"/>
                    <a:pt x="336" y="229"/>
                  </a:cubicBezTo>
                  <a:cubicBezTo>
                    <a:pt x="325" y="232"/>
                    <a:pt x="314" y="233"/>
                    <a:pt x="303" y="233"/>
                  </a:cubicBezTo>
                  <a:cubicBezTo>
                    <a:pt x="225" y="233"/>
                    <a:pt x="147" y="177"/>
                    <a:pt x="57" y="177"/>
                  </a:cubicBezTo>
                  <a:cubicBezTo>
                    <a:pt x="39" y="177"/>
                    <a:pt x="20" y="179"/>
                    <a:pt x="1" y="185"/>
                  </a:cubicBezTo>
                  <a:cubicBezTo>
                    <a:pt x="97" y="405"/>
                    <a:pt x="155" y="223"/>
                    <a:pt x="301" y="420"/>
                  </a:cubicBezTo>
                  <a:lnTo>
                    <a:pt x="195" y="513"/>
                  </a:lnTo>
                  <a:lnTo>
                    <a:pt x="195" y="513"/>
                  </a:lnTo>
                  <a:lnTo>
                    <a:pt x="396" y="640"/>
                  </a:lnTo>
                  <a:cubicBezTo>
                    <a:pt x="515" y="322"/>
                    <a:pt x="585" y="511"/>
                    <a:pt x="471" y="102"/>
                  </a:cubicBezTo>
                  <a:cubicBezTo>
                    <a:pt x="384" y="66"/>
                    <a:pt x="222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512390" y="889863"/>
              <a:ext cx="9111" cy="4433"/>
            </a:xfrm>
            <a:custGeom>
              <a:avLst/>
              <a:gdLst/>
              <a:ahLst/>
              <a:cxnLst/>
              <a:rect l="l" t="t" r="r" b="b"/>
              <a:pathLst>
                <a:path w="185" h="90" extrusionOk="0">
                  <a:moveTo>
                    <a:pt x="136" y="1"/>
                  </a:moveTo>
                  <a:lnTo>
                    <a:pt x="136" y="1"/>
                  </a:lnTo>
                  <a:cubicBezTo>
                    <a:pt x="84" y="26"/>
                    <a:pt x="28" y="49"/>
                    <a:pt x="1" y="84"/>
                  </a:cubicBezTo>
                  <a:cubicBezTo>
                    <a:pt x="55" y="61"/>
                    <a:pt x="184" y="90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521255" y="893508"/>
              <a:ext cx="13051" cy="5467"/>
            </a:xfrm>
            <a:custGeom>
              <a:avLst/>
              <a:gdLst/>
              <a:ahLst/>
              <a:cxnLst/>
              <a:rect l="l" t="t" r="r" b="b"/>
              <a:pathLst>
                <a:path w="265" h="111" extrusionOk="0">
                  <a:moveTo>
                    <a:pt x="83" y="0"/>
                  </a:moveTo>
                  <a:lnTo>
                    <a:pt x="83" y="0"/>
                  </a:lnTo>
                  <a:cubicBezTo>
                    <a:pt x="183" y="110"/>
                    <a:pt x="0" y="83"/>
                    <a:pt x="0" y="106"/>
                  </a:cubicBezTo>
                  <a:lnTo>
                    <a:pt x="264" y="7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547062" y="914537"/>
              <a:ext cx="3398" cy="1675"/>
            </a:xfrm>
            <a:custGeom>
              <a:avLst/>
              <a:gdLst/>
              <a:ahLst/>
              <a:cxnLst/>
              <a:rect l="l" t="t" r="r" b="b"/>
              <a:pathLst>
                <a:path w="69" h="34" extrusionOk="0">
                  <a:moveTo>
                    <a:pt x="29" y="1"/>
                  </a:moveTo>
                  <a:cubicBezTo>
                    <a:pt x="21" y="1"/>
                    <a:pt x="11" y="1"/>
                    <a:pt x="1" y="1"/>
                  </a:cubicBezTo>
                  <a:cubicBezTo>
                    <a:pt x="22" y="13"/>
                    <a:pt x="43" y="24"/>
                    <a:pt x="64" y="34"/>
                  </a:cubicBezTo>
                  <a:cubicBezTo>
                    <a:pt x="68" y="5"/>
                    <a:pt x="52" y="1"/>
                    <a:pt x="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531006" y="909366"/>
              <a:ext cx="28171" cy="14480"/>
            </a:xfrm>
            <a:custGeom>
              <a:avLst/>
              <a:gdLst/>
              <a:ahLst/>
              <a:cxnLst/>
              <a:rect l="l" t="t" r="r" b="b"/>
              <a:pathLst>
                <a:path w="572" h="294" extrusionOk="0">
                  <a:moveTo>
                    <a:pt x="1" y="0"/>
                  </a:moveTo>
                  <a:lnTo>
                    <a:pt x="41" y="199"/>
                  </a:lnTo>
                  <a:cubicBezTo>
                    <a:pt x="142" y="280"/>
                    <a:pt x="266" y="293"/>
                    <a:pt x="372" y="293"/>
                  </a:cubicBezTo>
                  <a:cubicBezTo>
                    <a:pt x="425" y="293"/>
                    <a:pt x="473" y="290"/>
                    <a:pt x="512" y="290"/>
                  </a:cubicBezTo>
                  <a:cubicBezTo>
                    <a:pt x="532" y="290"/>
                    <a:pt x="549" y="291"/>
                    <a:pt x="564" y="293"/>
                  </a:cubicBezTo>
                  <a:lnTo>
                    <a:pt x="564" y="293"/>
                  </a:lnTo>
                  <a:cubicBezTo>
                    <a:pt x="571" y="201"/>
                    <a:pt x="485" y="179"/>
                    <a:pt x="390" y="139"/>
                  </a:cubicBezTo>
                  <a:cubicBezTo>
                    <a:pt x="390" y="143"/>
                    <a:pt x="390" y="147"/>
                    <a:pt x="388" y="154"/>
                  </a:cubicBezTo>
                  <a:cubicBezTo>
                    <a:pt x="400" y="213"/>
                    <a:pt x="348" y="255"/>
                    <a:pt x="289" y="255"/>
                  </a:cubicBezTo>
                  <a:cubicBezTo>
                    <a:pt x="248" y="255"/>
                    <a:pt x="203" y="234"/>
                    <a:pt x="172" y="185"/>
                  </a:cubicBezTo>
                  <a:cubicBezTo>
                    <a:pt x="45" y="110"/>
                    <a:pt x="157" y="16"/>
                    <a:pt x="1" y="0"/>
                  </a:cubicBezTo>
                  <a:close/>
                  <a:moveTo>
                    <a:pt x="564" y="293"/>
                  </a:moveTo>
                  <a:lnTo>
                    <a:pt x="564" y="293"/>
                  </a:lnTo>
                  <a:cubicBezTo>
                    <a:pt x="564" y="293"/>
                    <a:pt x="564" y="293"/>
                    <a:pt x="564" y="293"/>
                  </a:cubicBezTo>
                  <a:lnTo>
                    <a:pt x="566" y="293"/>
                  </a:lnTo>
                  <a:cubicBezTo>
                    <a:pt x="565" y="293"/>
                    <a:pt x="564" y="293"/>
                    <a:pt x="564" y="2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543861" y="912173"/>
              <a:ext cx="3251" cy="2463"/>
            </a:xfrm>
            <a:custGeom>
              <a:avLst/>
              <a:gdLst/>
              <a:ahLst/>
              <a:cxnLst/>
              <a:rect l="l" t="t" r="r" b="b"/>
              <a:pathLst>
                <a:path w="66" h="50" extrusionOk="0">
                  <a:moveTo>
                    <a:pt x="0" y="1"/>
                  </a:moveTo>
                  <a:cubicBezTo>
                    <a:pt x="8" y="43"/>
                    <a:pt x="37" y="47"/>
                    <a:pt x="66" y="49"/>
                  </a:cubicBezTo>
                  <a:cubicBezTo>
                    <a:pt x="44" y="36"/>
                    <a:pt x="21" y="2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531203" y="902126"/>
              <a:ext cx="5368" cy="2807"/>
            </a:xfrm>
            <a:custGeom>
              <a:avLst/>
              <a:gdLst/>
              <a:ahLst/>
              <a:cxnLst/>
              <a:rect l="l" t="t" r="r" b="b"/>
              <a:pathLst>
                <a:path w="109" h="57" extrusionOk="0">
                  <a:moveTo>
                    <a:pt x="32" y="1"/>
                  </a:moveTo>
                  <a:lnTo>
                    <a:pt x="1" y="56"/>
                  </a:lnTo>
                  <a:lnTo>
                    <a:pt x="109" y="31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558291" y="930987"/>
              <a:ext cx="19897" cy="25019"/>
            </a:xfrm>
            <a:custGeom>
              <a:avLst/>
              <a:gdLst/>
              <a:ahLst/>
              <a:cxnLst/>
              <a:rect l="l" t="t" r="r" b="b"/>
              <a:pathLst>
                <a:path w="404" h="508" extrusionOk="0">
                  <a:moveTo>
                    <a:pt x="41" y="0"/>
                  </a:moveTo>
                  <a:cubicBezTo>
                    <a:pt x="28" y="0"/>
                    <a:pt x="14" y="4"/>
                    <a:pt x="0" y="12"/>
                  </a:cubicBezTo>
                  <a:cubicBezTo>
                    <a:pt x="151" y="141"/>
                    <a:pt x="160" y="354"/>
                    <a:pt x="48" y="404"/>
                  </a:cubicBezTo>
                  <a:lnTo>
                    <a:pt x="253" y="508"/>
                  </a:lnTo>
                  <a:cubicBezTo>
                    <a:pt x="363" y="504"/>
                    <a:pt x="403" y="334"/>
                    <a:pt x="388" y="188"/>
                  </a:cubicBezTo>
                  <a:lnTo>
                    <a:pt x="388" y="188"/>
                  </a:lnTo>
                  <a:cubicBezTo>
                    <a:pt x="364" y="204"/>
                    <a:pt x="342" y="211"/>
                    <a:pt x="322" y="211"/>
                  </a:cubicBezTo>
                  <a:cubicBezTo>
                    <a:pt x="210" y="211"/>
                    <a:pt x="139" y="0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574593" y="972357"/>
              <a:ext cx="3004" cy="640"/>
            </a:xfrm>
            <a:custGeom>
              <a:avLst/>
              <a:gdLst/>
              <a:ahLst/>
              <a:cxnLst/>
              <a:rect l="l" t="t" r="r" b="b"/>
              <a:pathLst>
                <a:path w="61" h="13" extrusionOk="0">
                  <a:moveTo>
                    <a:pt x="15" y="1"/>
                  </a:moveTo>
                  <a:cubicBezTo>
                    <a:pt x="10" y="1"/>
                    <a:pt x="5" y="2"/>
                    <a:pt x="1" y="3"/>
                  </a:cubicBezTo>
                  <a:cubicBezTo>
                    <a:pt x="4" y="3"/>
                    <a:pt x="8" y="3"/>
                    <a:pt x="12" y="3"/>
                  </a:cubicBezTo>
                  <a:cubicBezTo>
                    <a:pt x="26" y="3"/>
                    <a:pt x="41" y="5"/>
                    <a:pt x="53" y="10"/>
                  </a:cubicBezTo>
                  <a:lnTo>
                    <a:pt x="53" y="10"/>
                  </a:lnTo>
                  <a:cubicBezTo>
                    <a:pt x="39" y="5"/>
                    <a:pt x="26" y="1"/>
                    <a:pt x="15" y="1"/>
                  </a:cubicBezTo>
                  <a:close/>
                  <a:moveTo>
                    <a:pt x="53" y="10"/>
                  </a:moveTo>
                  <a:cubicBezTo>
                    <a:pt x="56" y="11"/>
                    <a:pt x="58" y="12"/>
                    <a:pt x="61" y="13"/>
                  </a:cubicBezTo>
                  <a:cubicBezTo>
                    <a:pt x="58" y="12"/>
                    <a:pt x="56" y="11"/>
                    <a:pt x="53" y="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577745" y="956055"/>
              <a:ext cx="49053" cy="46984"/>
            </a:xfrm>
            <a:custGeom>
              <a:avLst/>
              <a:gdLst/>
              <a:ahLst/>
              <a:cxnLst/>
              <a:rect l="l" t="t" r="r" b="b"/>
              <a:pathLst>
                <a:path w="996" h="954" extrusionOk="0">
                  <a:moveTo>
                    <a:pt x="103" y="1"/>
                  </a:moveTo>
                  <a:lnTo>
                    <a:pt x="2" y="197"/>
                  </a:lnTo>
                  <a:cubicBezTo>
                    <a:pt x="22" y="298"/>
                    <a:pt x="245" y="199"/>
                    <a:pt x="178" y="336"/>
                  </a:cubicBezTo>
                  <a:cubicBezTo>
                    <a:pt x="158" y="371"/>
                    <a:pt x="135" y="383"/>
                    <a:pt x="109" y="383"/>
                  </a:cubicBezTo>
                  <a:cubicBezTo>
                    <a:pt x="74" y="383"/>
                    <a:pt x="35" y="360"/>
                    <a:pt x="0" y="346"/>
                  </a:cubicBezTo>
                  <a:lnTo>
                    <a:pt x="0" y="346"/>
                  </a:lnTo>
                  <a:cubicBezTo>
                    <a:pt x="128" y="408"/>
                    <a:pt x="151" y="716"/>
                    <a:pt x="369" y="890"/>
                  </a:cubicBezTo>
                  <a:cubicBezTo>
                    <a:pt x="426" y="937"/>
                    <a:pt x="481" y="954"/>
                    <a:pt x="534" y="954"/>
                  </a:cubicBezTo>
                  <a:cubicBezTo>
                    <a:pt x="671" y="954"/>
                    <a:pt x="798" y="843"/>
                    <a:pt x="932" y="843"/>
                  </a:cubicBezTo>
                  <a:cubicBezTo>
                    <a:pt x="952" y="843"/>
                    <a:pt x="973" y="845"/>
                    <a:pt x="993" y="851"/>
                  </a:cubicBezTo>
                  <a:lnTo>
                    <a:pt x="995" y="851"/>
                  </a:lnTo>
                  <a:lnTo>
                    <a:pt x="473" y="645"/>
                  </a:lnTo>
                  <a:cubicBezTo>
                    <a:pt x="528" y="636"/>
                    <a:pt x="561" y="606"/>
                    <a:pt x="607" y="606"/>
                  </a:cubicBezTo>
                  <a:cubicBezTo>
                    <a:pt x="630" y="606"/>
                    <a:pt x="656" y="614"/>
                    <a:pt x="691" y="635"/>
                  </a:cubicBezTo>
                  <a:cubicBezTo>
                    <a:pt x="546" y="460"/>
                    <a:pt x="430" y="533"/>
                    <a:pt x="309" y="388"/>
                  </a:cubicBezTo>
                  <a:cubicBezTo>
                    <a:pt x="328" y="355"/>
                    <a:pt x="348" y="343"/>
                    <a:pt x="370" y="343"/>
                  </a:cubicBezTo>
                  <a:cubicBezTo>
                    <a:pt x="438" y="343"/>
                    <a:pt x="514" y="467"/>
                    <a:pt x="563" y="467"/>
                  </a:cubicBezTo>
                  <a:cubicBezTo>
                    <a:pt x="581" y="467"/>
                    <a:pt x="595" y="452"/>
                    <a:pt x="604" y="411"/>
                  </a:cubicBezTo>
                  <a:cubicBezTo>
                    <a:pt x="517" y="336"/>
                    <a:pt x="394" y="228"/>
                    <a:pt x="236" y="228"/>
                  </a:cubicBezTo>
                  <a:cubicBezTo>
                    <a:pt x="212" y="228"/>
                    <a:pt x="186" y="230"/>
                    <a:pt x="160" y="236"/>
                  </a:cubicBezTo>
                  <a:lnTo>
                    <a:pt x="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617440" y="1006093"/>
              <a:ext cx="3152" cy="4826"/>
            </a:xfrm>
            <a:custGeom>
              <a:avLst/>
              <a:gdLst/>
              <a:ahLst/>
              <a:cxnLst/>
              <a:rect l="l" t="t" r="r" b="b"/>
              <a:pathLst>
                <a:path w="64" h="98" extrusionOk="0">
                  <a:moveTo>
                    <a:pt x="64" y="1"/>
                  </a:moveTo>
                  <a:lnTo>
                    <a:pt x="35" y="14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625714" y="1005896"/>
              <a:ext cx="40385" cy="42306"/>
            </a:xfrm>
            <a:custGeom>
              <a:avLst/>
              <a:gdLst/>
              <a:ahLst/>
              <a:cxnLst/>
              <a:rect l="l" t="t" r="r" b="b"/>
              <a:pathLst>
                <a:path w="820" h="859" extrusionOk="0">
                  <a:moveTo>
                    <a:pt x="208" y="1"/>
                  </a:moveTo>
                  <a:cubicBezTo>
                    <a:pt x="179" y="43"/>
                    <a:pt x="69" y="53"/>
                    <a:pt x="48" y="92"/>
                  </a:cubicBezTo>
                  <a:cubicBezTo>
                    <a:pt x="0" y="313"/>
                    <a:pt x="330" y="273"/>
                    <a:pt x="457" y="346"/>
                  </a:cubicBezTo>
                  <a:cubicBezTo>
                    <a:pt x="667" y="672"/>
                    <a:pt x="370" y="410"/>
                    <a:pt x="345" y="645"/>
                  </a:cubicBezTo>
                  <a:cubicBezTo>
                    <a:pt x="272" y="566"/>
                    <a:pt x="303" y="529"/>
                    <a:pt x="206" y="419"/>
                  </a:cubicBezTo>
                  <a:lnTo>
                    <a:pt x="206" y="419"/>
                  </a:lnTo>
                  <a:cubicBezTo>
                    <a:pt x="218" y="737"/>
                    <a:pt x="571" y="797"/>
                    <a:pt x="717" y="859"/>
                  </a:cubicBezTo>
                  <a:cubicBezTo>
                    <a:pt x="698" y="815"/>
                    <a:pt x="735" y="764"/>
                    <a:pt x="661" y="720"/>
                  </a:cubicBezTo>
                  <a:lnTo>
                    <a:pt x="661" y="720"/>
                  </a:lnTo>
                  <a:lnTo>
                    <a:pt x="819" y="780"/>
                  </a:lnTo>
                  <a:cubicBezTo>
                    <a:pt x="814" y="556"/>
                    <a:pt x="744" y="433"/>
                    <a:pt x="471" y="205"/>
                  </a:cubicBezTo>
                  <a:lnTo>
                    <a:pt x="181" y="119"/>
                  </a:lnTo>
                  <a:cubicBezTo>
                    <a:pt x="174" y="86"/>
                    <a:pt x="195" y="43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631772" y="999937"/>
              <a:ext cx="5171" cy="5910"/>
            </a:xfrm>
            <a:custGeom>
              <a:avLst/>
              <a:gdLst/>
              <a:ahLst/>
              <a:cxnLst/>
              <a:rect l="l" t="t" r="r" b="b"/>
              <a:pathLst>
                <a:path w="105" h="120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52"/>
                    <a:pt x="94" y="85"/>
                    <a:pt x="90" y="110"/>
                  </a:cubicBezTo>
                  <a:lnTo>
                    <a:pt x="90" y="110"/>
                  </a:lnTo>
                  <a:cubicBezTo>
                    <a:pt x="105" y="58"/>
                    <a:pt x="102" y="13"/>
                    <a:pt x="0" y="0"/>
                  </a:cubicBezTo>
                  <a:close/>
                  <a:moveTo>
                    <a:pt x="90" y="110"/>
                  </a:moveTo>
                  <a:cubicBezTo>
                    <a:pt x="89" y="114"/>
                    <a:pt x="88" y="117"/>
                    <a:pt x="87" y="120"/>
                  </a:cubicBezTo>
                  <a:cubicBezTo>
                    <a:pt x="89" y="117"/>
                    <a:pt x="90" y="114"/>
                    <a:pt x="90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661026" y="1048153"/>
              <a:ext cx="3103" cy="2610"/>
            </a:xfrm>
            <a:custGeom>
              <a:avLst/>
              <a:gdLst/>
              <a:ahLst/>
              <a:cxnLst/>
              <a:rect l="l" t="t" r="r" b="b"/>
              <a:pathLst>
                <a:path w="63" h="53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20"/>
                    <a:pt x="23" y="38"/>
                    <a:pt x="62" y="53"/>
                  </a:cubicBezTo>
                  <a:cubicBezTo>
                    <a:pt x="58" y="34"/>
                    <a:pt x="35" y="1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666690" y="1036579"/>
              <a:ext cx="6649" cy="7831"/>
            </a:xfrm>
            <a:custGeom>
              <a:avLst/>
              <a:gdLst/>
              <a:ahLst/>
              <a:cxnLst/>
              <a:rect l="l" t="t" r="r" b="b"/>
              <a:pathLst>
                <a:path w="135" h="159" extrusionOk="0">
                  <a:moveTo>
                    <a:pt x="32" y="0"/>
                  </a:moveTo>
                  <a:cubicBezTo>
                    <a:pt x="20" y="0"/>
                    <a:pt x="9" y="4"/>
                    <a:pt x="1" y="14"/>
                  </a:cubicBezTo>
                  <a:lnTo>
                    <a:pt x="122" y="159"/>
                  </a:lnTo>
                  <a:lnTo>
                    <a:pt x="134" y="39"/>
                  </a:lnTo>
                  <a:cubicBezTo>
                    <a:pt x="115" y="32"/>
                    <a:pt x="68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668217" y="1049729"/>
              <a:ext cx="272697" cy="229160"/>
            </a:xfrm>
            <a:custGeom>
              <a:avLst/>
              <a:gdLst/>
              <a:ahLst/>
              <a:cxnLst/>
              <a:rect l="l" t="t" r="r" b="b"/>
              <a:pathLst>
                <a:path w="5537" h="4653" extrusionOk="0">
                  <a:moveTo>
                    <a:pt x="364" y="0"/>
                  </a:moveTo>
                  <a:cubicBezTo>
                    <a:pt x="318" y="0"/>
                    <a:pt x="285" y="74"/>
                    <a:pt x="232" y="74"/>
                  </a:cubicBezTo>
                  <a:cubicBezTo>
                    <a:pt x="205" y="74"/>
                    <a:pt x="174" y="57"/>
                    <a:pt x="134" y="6"/>
                  </a:cubicBezTo>
                  <a:lnTo>
                    <a:pt x="134" y="6"/>
                  </a:lnTo>
                  <a:cubicBezTo>
                    <a:pt x="18" y="85"/>
                    <a:pt x="273" y="233"/>
                    <a:pt x="234" y="341"/>
                  </a:cubicBezTo>
                  <a:cubicBezTo>
                    <a:pt x="227" y="342"/>
                    <a:pt x="221" y="343"/>
                    <a:pt x="215" y="343"/>
                  </a:cubicBezTo>
                  <a:cubicBezTo>
                    <a:pt x="120" y="343"/>
                    <a:pt x="96" y="219"/>
                    <a:pt x="47" y="219"/>
                  </a:cubicBezTo>
                  <a:cubicBezTo>
                    <a:pt x="34" y="219"/>
                    <a:pt x="19" y="228"/>
                    <a:pt x="1" y="250"/>
                  </a:cubicBezTo>
                  <a:cubicBezTo>
                    <a:pt x="263" y="601"/>
                    <a:pt x="1054" y="931"/>
                    <a:pt x="1593" y="1313"/>
                  </a:cubicBezTo>
                  <a:lnTo>
                    <a:pt x="1451" y="1367"/>
                  </a:lnTo>
                  <a:cubicBezTo>
                    <a:pt x="1771" y="1517"/>
                    <a:pt x="2183" y="1868"/>
                    <a:pt x="2241" y="2213"/>
                  </a:cubicBezTo>
                  <a:cubicBezTo>
                    <a:pt x="2246" y="2196"/>
                    <a:pt x="2254" y="2189"/>
                    <a:pt x="2266" y="2189"/>
                  </a:cubicBezTo>
                  <a:cubicBezTo>
                    <a:pt x="2330" y="2189"/>
                    <a:pt x="2487" y="2407"/>
                    <a:pt x="2618" y="2407"/>
                  </a:cubicBezTo>
                  <a:cubicBezTo>
                    <a:pt x="2659" y="2407"/>
                    <a:pt x="2697" y="2387"/>
                    <a:pt x="2729" y="2333"/>
                  </a:cubicBezTo>
                  <a:cubicBezTo>
                    <a:pt x="2748" y="2443"/>
                    <a:pt x="2775" y="2450"/>
                    <a:pt x="2850" y="2549"/>
                  </a:cubicBezTo>
                  <a:lnTo>
                    <a:pt x="2935" y="2497"/>
                  </a:lnTo>
                  <a:cubicBezTo>
                    <a:pt x="3064" y="2612"/>
                    <a:pt x="2949" y="2707"/>
                    <a:pt x="3105" y="2830"/>
                  </a:cubicBezTo>
                  <a:cubicBezTo>
                    <a:pt x="3091" y="2645"/>
                    <a:pt x="3223" y="2709"/>
                    <a:pt x="3334" y="2662"/>
                  </a:cubicBezTo>
                  <a:cubicBezTo>
                    <a:pt x="3413" y="2925"/>
                    <a:pt x="3539" y="3189"/>
                    <a:pt x="3616" y="3412"/>
                  </a:cubicBezTo>
                  <a:cubicBezTo>
                    <a:pt x="3629" y="3368"/>
                    <a:pt x="3647" y="3320"/>
                    <a:pt x="3629" y="3231"/>
                  </a:cubicBezTo>
                  <a:lnTo>
                    <a:pt x="3629" y="3231"/>
                  </a:lnTo>
                  <a:cubicBezTo>
                    <a:pt x="3656" y="3274"/>
                    <a:pt x="3681" y="3288"/>
                    <a:pt x="3704" y="3288"/>
                  </a:cubicBezTo>
                  <a:cubicBezTo>
                    <a:pt x="3748" y="3288"/>
                    <a:pt x="3788" y="3237"/>
                    <a:pt x="3824" y="3229"/>
                  </a:cubicBezTo>
                  <a:lnTo>
                    <a:pt x="3824" y="3229"/>
                  </a:lnTo>
                  <a:cubicBezTo>
                    <a:pt x="3932" y="3308"/>
                    <a:pt x="3813" y="3432"/>
                    <a:pt x="3753" y="3495"/>
                  </a:cubicBezTo>
                  <a:cubicBezTo>
                    <a:pt x="3909" y="3690"/>
                    <a:pt x="4198" y="3503"/>
                    <a:pt x="4271" y="3702"/>
                  </a:cubicBezTo>
                  <a:lnTo>
                    <a:pt x="4306" y="3555"/>
                  </a:lnTo>
                  <a:cubicBezTo>
                    <a:pt x="4520" y="3682"/>
                    <a:pt x="4595" y="3931"/>
                    <a:pt x="4844" y="4060"/>
                  </a:cubicBezTo>
                  <a:cubicBezTo>
                    <a:pt x="4843" y="4137"/>
                    <a:pt x="4812" y="4163"/>
                    <a:pt x="4766" y="4163"/>
                  </a:cubicBezTo>
                  <a:cubicBezTo>
                    <a:pt x="4673" y="4163"/>
                    <a:pt x="4517" y="4054"/>
                    <a:pt x="4424" y="4049"/>
                  </a:cubicBezTo>
                  <a:lnTo>
                    <a:pt x="4424" y="4049"/>
                  </a:lnTo>
                  <a:cubicBezTo>
                    <a:pt x="4445" y="4116"/>
                    <a:pt x="4532" y="4197"/>
                    <a:pt x="4526" y="4270"/>
                  </a:cubicBezTo>
                  <a:cubicBezTo>
                    <a:pt x="4549" y="4269"/>
                    <a:pt x="4575" y="4269"/>
                    <a:pt x="4602" y="4269"/>
                  </a:cubicBezTo>
                  <a:cubicBezTo>
                    <a:pt x="4751" y="4269"/>
                    <a:pt x="4945" y="4281"/>
                    <a:pt x="5091" y="4288"/>
                  </a:cubicBezTo>
                  <a:cubicBezTo>
                    <a:pt x="4848" y="4386"/>
                    <a:pt x="5145" y="4587"/>
                    <a:pt x="5218" y="4650"/>
                  </a:cubicBezTo>
                  <a:lnTo>
                    <a:pt x="5220" y="4652"/>
                  </a:lnTo>
                  <a:cubicBezTo>
                    <a:pt x="5257" y="4565"/>
                    <a:pt x="5224" y="4488"/>
                    <a:pt x="5093" y="4419"/>
                  </a:cubicBezTo>
                  <a:cubicBezTo>
                    <a:pt x="5115" y="4395"/>
                    <a:pt x="5141" y="4387"/>
                    <a:pt x="5169" y="4387"/>
                  </a:cubicBezTo>
                  <a:cubicBezTo>
                    <a:pt x="5245" y="4387"/>
                    <a:pt x="5338" y="4446"/>
                    <a:pt x="5417" y="4446"/>
                  </a:cubicBezTo>
                  <a:cubicBezTo>
                    <a:pt x="5422" y="4446"/>
                    <a:pt x="5426" y="4446"/>
                    <a:pt x="5430" y="4446"/>
                  </a:cubicBezTo>
                  <a:cubicBezTo>
                    <a:pt x="5315" y="4274"/>
                    <a:pt x="5511" y="4328"/>
                    <a:pt x="5536" y="4201"/>
                  </a:cubicBezTo>
                  <a:cubicBezTo>
                    <a:pt x="5370" y="4078"/>
                    <a:pt x="5205" y="4153"/>
                    <a:pt x="5039" y="3995"/>
                  </a:cubicBezTo>
                  <a:cubicBezTo>
                    <a:pt x="5068" y="3973"/>
                    <a:pt x="5097" y="3927"/>
                    <a:pt x="5097" y="3875"/>
                  </a:cubicBezTo>
                  <a:cubicBezTo>
                    <a:pt x="4834" y="3783"/>
                    <a:pt x="4401" y="3584"/>
                    <a:pt x="4258" y="3337"/>
                  </a:cubicBezTo>
                  <a:cubicBezTo>
                    <a:pt x="4084" y="3142"/>
                    <a:pt x="3901" y="3067"/>
                    <a:pt x="3649" y="2928"/>
                  </a:cubicBezTo>
                  <a:cubicBezTo>
                    <a:pt x="2978" y="2283"/>
                    <a:pt x="2164" y="1741"/>
                    <a:pt x="1485" y="1002"/>
                  </a:cubicBezTo>
                  <a:lnTo>
                    <a:pt x="1233" y="1066"/>
                  </a:lnTo>
                  <a:cubicBezTo>
                    <a:pt x="1271" y="952"/>
                    <a:pt x="1057" y="904"/>
                    <a:pt x="1173" y="821"/>
                  </a:cubicBezTo>
                  <a:lnTo>
                    <a:pt x="1173" y="821"/>
                  </a:lnTo>
                  <a:cubicBezTo>
                    <a:pt x="1194" y="877"/>
                    <a:pt x="1250" y="896"/>
                    <a:pt x="1300" y="939"/>
                  </a:cubicBezTo>
                  <a:cubicBezTo>
                    <a:pt x="1271" y="653"/>
                    <a:pt x="870" y="567"/>
                    <a:pt x="726" y="345"/>
                  </a:cubicBezTo>
                  <a:cubicBezTo>
                    <a:pt x="722" y="387"/>
                    <a:pt x="640" y="529"/>
                    <a:pt x="564" y="529"/>
                  </a:cubicBezTo>
                  <a:cubicBezTo>
                    <a:pt x="558" y="529"/>
                    <a:pt x="551" y="528"/>
                    <a:pt x="545" y="526"/>
                  </a:cubicBezTo>
                  <a:cubicBezTo>
                    <a:pt x="724" y="368"/>
                    <a:pt x="317" y="324"/>
                    <a:pt x="450" y="77"/>
                  </a:cubicBezTo>
                  <a:cubicBezTo>
                    <a:pt x="415" y="19"/>
                    <a:pt x="388" y="0"/>
                    <a:pt x="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885754" y="1260026"/>
              <a:ext cx="5467" cy="2807"/>
            </a:xfrm>
            <a:custGeom>
              <a:avLst/>
              <a:gdLst/>
              <a:ahLst/>
              <a:cxnLst/>
              <a:rect l="l" t="t" r="r" b="b"/>
              <a:pathLst>
                <a:path w="111" h="57" extrusionOk="0">
                  <a:moveTo>
                    <a:pt x="111" y="0"/>
                  </a:moveTo>
                  <a:lnTo>
                    <a:pt x="111" y="0"/>
                  </a:lnTo>
                  <a:cubicBezTo>
                    <a:pt x="65" y="4"/>
                    <a:pt x="26" y="6"/>
                    <a:pt x="1" y="12"/>
                  </a:cubicBezTo>
                  <a:cubicBezTo>
                    <a:pt x="28" y="20"/>
                    <a:pt x="57" y="25"/>
                    <a:pt x="84" y="56"/>
                  </a:cubicBezTo>
                  <a:cubicBezTo>
                    <a:pt x="101" y="41"/>
                    <a:pt x="109" y="20"/>
                    <a:pt x="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924908" y="1278840"/>
              <a:ext cx="1379" cy="1133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8" y="0"/>
                  </a:moveTo>
                  <a:lnTo>
                    <a:pt x="0" y="21"/>
                  </a:lnTo>
                  <a:cubicBezTo>
                    <a:pt x="6" y="22"/>
                    <a:pt x="11" y="23"/>
                    <a:pt x="14" y="23"/>
                  </a:cubicBezTo>
                  <a:cubicBezTo>
                    <a:pt x="28" y="23"/>
                    <a:pt x="24" y="14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876840" y="1212549"/>
              <a:ext cx="2709" cy="3152"/>
            </a:xfrm>
            <a:custGeom>
              <a:avLst/>
              <a:gdLst/>
              <a:ahLst/>
              <a:cxnLst/>
              <a:rect l="l" t="t" r="r" b="b"/>
              <a:pathLst>
                <a:path w="55" h="64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0"/>
                    <a:pt x="14" y="22"/>
                    <a:pt x="22" y="31"/>
                  </a:cubicBezTo>
                  <a:cubicBezTo>
                    <a:pt x="34" y="43"/>
                    <a:pt x="41" y="52"/>
                    <a:pt x="55" y="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844581" y="1217770"/>
              <a:ext cx="5368" cy="12214"/>
            </a:xfrm>
            <a:custGeom>
              <a:avLst/>
              <a:gdLst/>
              <a:ahLst/>
              <a:cxnLst/>
              <a:rect l="l" t="t" r="r" b="b"/>
              <a:pathLst>
                <a:path w="109" h="248" extrusionOk="0">
                  <a:moveTo>
                    <a:pt x="35" y="0"/>
                  </a:moveTo>
                  <a:lnTo>
                    <a:pt x="35" y="0"/>
                  </a:lnTo>
                  <a:cubicBezTo>
                    <a:pt x="16" y="62"/>
                    <a:pt x="0" y="112"/>
                    <a:pt x="108" y="247"/>
                  </a:cubicBezTo>
                  <a:cubicBezTo>
                    <a:pt x="97" y="176"/>
                    <a:pt x="70" y="91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785777" y="1169948"/>
              <a:ext cx="6156" cy="4679"/>
            </a:xfrm>
            <a:custGeom>
              <a:avLst/>
              <a:gdLst/>
              <a:ahLst/>
              <a:cxnLst/>
              <a:rect l="l" t="t" r="r" b="b"/>
              <a:pathLst>
                <a:path w="125" h="95" extrusionOk="0">
                  <a:moveTo>
                    <a:pt x="94" y="1"/>
                  </a:moveTo>
                  <a:cubicBezTo>
                    <a:pt x="58" y="1"/>
                    <a:pt x="48" y="39"/>
                    <a:pt x="1" y="46"/>
                  </a:cubicBezTo>
                  <a:cubicBezTo>
                    <a:pt x="34" y="78"/>
                    <a:pt x="63" y="95"/>
                    <a:pt x="84" y="95"/>
                  </a:cubicBezTo>
                  <a:cubicBezTo>
                    <a:pt x="112" y="95"/>
                    <a:pt x="125" y="65"/>
                    <a:pt x="113" y="3"/>
                  </a:cubicBezTo>
                  <a:cubicBezTo>
                    <a:pt x="106" y="1"/>
                    <a:pt x="100" y="1"/>
                    <a:pt x="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2302" y="1270664"/>
              <a:ext cx="14085" cy="5270"/>
            </a:xfrm>
            <a:custGeom>
              <a:avLst/>
              <a:gdLst/>
              <a:ahLst/>
              <a:cxnLst/>
              <a:rect l="l" t="t" r="r" b="b"/>
              <a:pathLst>
                <a:path w="286" h="107" extrusionOk="0">
                  <a:moveTo>
                    <a:pt x="0" y="0"/>
                  </a:moveTo>
                  <a:lnTo>
                    <a:pt x="199" y="91"/>
                  </a:lnTo>
                  <a:lnTo>
                    <a:pt x="286" y="106"/>
                  </a:lnTo>
                  <a:lnTo>
                    <a:pt x="286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937614" y="1266675"/>
              <a:ext cx="167253" cy="61710"/>
            </a:xfrm>
            <a:custGeom>
              <a:avLst/>
              <a:gdLst/>
              <a:ahLst/>
              <a:cxnLst/>
              <a:rect l="l" t="t" r="r" b="b"/>
              <a:pathLst>
                <a:path w="3396" h="1253" extrusionOk="0">
                  <a:moveTo>
                    <a:pt x="263" y="0"/>
                  </a:moveTo>
                  <a:cubicBezTo>
                    <a:pt x="221" y="57"/>
                    <a:pt x="238" y="188"/>
                    <a:pt x="157" y="188"/>
                  </a:cubicBezTo>
                  <a:cubicBezTo>
                    <a:pt x="137" y="188"/>
                    <a:pt x="111" y="180"/>
                    <a:pt x="76" y="160"/>
                  </a:cubicBezTo>
                  <a:lnTo>
                    <a:pt x="76" y="160"/>
                  </a:lnTo>
                  <a:cubicBezTo>
                    <a:pt x="134" y="218"/>
                    <a:pt x="53" y="288"/>
                    <a:pt x="1" y="359"/>
                  </a:cubicBezTo>
                  <a:cubicBezTo>
                    <a:pt x="196" y="382"/>
                    <a:pt x="274" y="466"/>
                    <a:pt x="395" y="466"/>
                  </a:cubicBezTo>
                  <a:cubicBezTo>
                    <a:pt x="417" y="466"/>
                    <a:pt x="440" y="463"/>
                    <a:pt x="465" y="457"/>
                  </a:cubicBezTo>
                  <a:lnTo>
                    <a:pt x="465" y="457"/>
                  </a:lnTo>
                  <a:cubicBezTo>
                    <a:pt x="485" y="527"/>
                    <a:pt x="470" y="535"/>
                    <a:pt x="452" y="535"/>
                  </a:cubicBezTo>
                  <a:cubicBezTo>
                    <a:pt x="447" y="535"/>
                    <a:pt x="441" y="534"/>
                    <a:pt x="435" y="534"/>
                  </a:cubicBezTo>
                  <a:cubicBezTo>
                    <a:pt x="417" y="534"/>
                    <a:pt x="404" y="542"/>
                    <a:pt x="425" y="611"/>
                  </a:cubicBezTo>
                  <a:lnTo>
                    <a:pt x="623" y="596"/>
                  </a:lnTo>
                  <a:lnTo>
                    <a:pt x="623" y="596"/>
                  </a:lnTo>
                  <a:cubicBezTo>
                    <a:pt x="722" y="679"/>
                    <a:pt x="456" y="640"/>
                    <a:pt x="618" y="754"/>
                  </a:cubicBezTo>
                  <a:cubicBezTo>
                    <a:pt x="640" y="732"/>
                    <a:pt x="684" y="720"/>
                    <a:pt x="738" y="720"/>
                  </a:cubicBezTo>
                  <a:cubicBezTo>
                    <a:pt x="809" y="720"/>
                    <a:pt x="897" y="740"/>
                    <a:pt x="972" y="783"/>
                  </a:cubicBezTo>
                  <a:lnTo>
                    <a:pt x="916" y="802"/>
                  </a:lnTo>
                  <a:cubicBezTo>
                    <a:pt x="982" y="805"/>
                    <a:pt x="1050" y="839"/>
                    <a:pt x="1102" y="839"/>
                  </a:cubicBezTo>
                  <a:cubicBezTo>
                    <a:pt x="1148" y="839"/>
                    <a:pt x="1181" y="813"/>
                    <a:pt x="1190" y="717"/>
                  </a:cubicBezTo>
                  <a:cubicBezTo>
                    <a:pt x="1210" y="797"/>
                    <a:pt x="1229" y="874"/>
                    <a:pt x="1250" y="951"/>
                  </a:cubicBezTo>
                  <a:lnTo>
                    <a:pt x="1273" y="816"/>
                  </a:lnTo>
                  <a:cubicBezTo>
                    <a:pt x="1410" y="897"/>
                    <a:pt x="1487" y="1018"/>
                    <a:pt x="1593" y="1117"/>
                  </a:cubicBezTo>
                  <a:cubicBezTo>
                    <a:pt x="1672" y="1191"/>
                    <a:pt x="1771" y="1252"/>
                    <a:pt x="1917" y="1252"/>
                  </a:cubicBezTo>
                  <a:cubicBezTo>
                    <a:pt x="1961" y="1252"/>
                    <a:pt x="2009" y="1247"/>
                    <a:pt x="2062" y="1234"/>
                  </a:cubicBezTo>
                  <a:cubicBezTo>
                    <a:pt x="1965" y="1180"/>
                    <a:pt x="2068" y="1117"/>
                    <a:pt x="2122" y="1097"/>
                  </a:cubicBezTo>
                  <a:cubicBezTo>
                    <a:pt x="2084" y="1071"/>
                    <a:pt x="2052" y="1061"/>
                    <a:pt x="2022" y="1061"/>
                  </a:cubicBezTo>
                  <a:cubicBezTo>
                    <a:pt x="1932" y="1061"/>
                    <a:pt x="1867" y="1153"/>
                    <a:pt x="1752" y="1153"/>
                  </a:cubicBezTo>
                  <a:cubicBezTo>
                    <a:pt x="1743" y="1153"/>
                    <a:pt x="1734" y="1152"/>
                    <a:pt x="1724" y="1151"/>
                  </a:cubicBezTo>
                  <a:cubicBezTo>
                    <a:pt x="1734" y="1036"/>
                    <a:pt x="1954" y="934"/>
                    <a:pt x="1893" y="833"/>
                  </a:cubicBezTo>
                  <a:lnTo>
                    <a:pt x="1893" y="833"/>
                  </a:lnTo>
                  <a:cubicBezTo>
                    <a:pt x="2059" y="971"/>
                    <a:pt x="2227" y="851"/>
                    <a:pt x="2305" y="1173"/>
                  </a:cubicBezTo>
                  <a:cubicBezTo>
                    <a:pt x="2321" y="1174"/>
                    <a:pt x="2337" y="1174"/>
                    <a:pt x="2352" y="1174"/>
                  </a:cubicBezTo>
                  <a:cubicBezTo>
                    <a:pt x="2586" y="1174"/>
                    <a:pt x="2672" y="1033"/>
                    <a:pt x="2914" y="1033"/>
                  </a:cubicBezTo>
                  <a:cubicBezTo>
                    <a:pt x="2923" y="1033"/>
                    <a:pt x="2932" y="1033"/>
                    <a:pt x="2941" y="1034"/>
                  </a:cubicBezTo>
                  <a:lnTo>
                    <a:pt x="2947" y="1086"/>
                  </a:lnTo>
                  <a:cubicBezTo>
                    <a:pt x="2943" y="984"/>
                    <a:pt x="2986" y="978"/>
                    <a:pt x="3052" y="978"/>
                  </a:cubicBezTo>
                  <a:cubicBezTo>
                    <a:pt x="3061" y="978"/>
                    <a:pt x="3070" y="978"/>
                    <a:pt x="3080" y="978"/>
                  </a:cubicBezTo>
                  <a:cubicBezTo>
                    <a:pt x="3155" y="974"/>
                    <a:pt x="3263" y="958"/>
                    <a:pt x="3294" y="804"/>
                  </a:cubicBezTo>
                  <a:lnTo>
                    <a:pt x="3294" y="804"/>
                  </a:lnTo>
                  <a:cubicBezTo>
                    <a:pt x="3244" y="814"/>
                    <a:pt x="3195" y="820"/>
                    <a:pt x="3145" y="822"/>
                  </a:cubicBezTo>
                  <a:cubicBezTo>
                    <a:pt x="3113" y="735"/>
                    <a:pt x="3170" y="706"/>
                    <a:pt x="3234" y="650"/>
                  </a:cubicBezTo>
                  <a:cubicBezTo>
                    <a:pt x="3244" y="685"/>
                    <a:pt x="3244" y="687"/>
                    <a:pt x="3292" y="708"/>
                  </a:cubicBezTo>
                  <a:cubicBezTo>
                    <a:pt x="3238" y="557"/>
                    <a:pt x="3396" y="386"/>
                    <a:pt x="3367" y="328"/>
                  </a:cubicBezTo>
                  <a:lnTo>
                    <a:pt x="3367" y="328"/>
                  </a:lnTo>
                  <a:cubicBezTo>
                    <a:pt x="3290" y="376"/>
                    <a:pt x="3294" y="556"/>
                    <a:pt x="3195" y="660"/>
                  </a:cubicBezTo>
                  <a:cubicBezTo>
                    <a:pt x="3205" y="546"/>
                    <a:pt x="3109" y="438"/>
                    <a:pt x="3197" y="413"/>
                  </a:cubicBezTo>
                  <a:cubicBezTo>
                    <a:pt x="3159" y="403"/>
                    <a:pt x="3128" y="399"/>
                    <a:pt x="3099" y="399"/>
                  </a:cubicBezTo>
                  <a:cubicBezTo>
                    <a:pt x="3044" y="399"/>
                    <a:pt x="3000" y="415"/>
                    <a:pt x="2941" y="438"/>
                  </a:cubicBezTo>
                  <a:cubicBezTo>
                    <a:pt x="2862" y="475"/>
                    <a:pt x="2775" y="517"/>
                    <a:pt x="2684" y="517"/>
                  </a:cubicBezTo>
                  <a:cubicBezTo>
                    <a:pt x="2534" y="588"/>
                    <a:pt x="2526" y="681"/>
                    <a:pt x="2526" y="770"/>
                  </a:cubicBezTo>
                  <a:cubicBezTo>
                    <a:pt x="2524" y="854"/>
                    <a:pt x="2526" y="943"/>
                    <a:pt x="2330" y="951"/>
                  </a:cubicBezTo>
                  <a:cubicBezTo>
                    <a:pt x="2353" y="829"/>
                    <a:pt x="2372" y="710"/>
                    <a:pt x="2388" y="588"/>
                  </a:cubicBezTo>
                  <a:lnTo>
                    <a:pt x="2388" y="588"/>
                  </a:lnTo>
                  <a:cubicBezTo>
                    <a:pt x="2363" y="590"/>
                    <a:pt x="2338" y="591"/>
                    <a:pt x="2312" y="591"/>
                  </a:cubicBezTo>
                  <a:cubicBezTo>
                    <a:pt x="2090" y="591"/>
                    <a:pt x="1829" y="522"/>
                    <a:pt x="1567" y="522"/>
                  </a:cubicBezTo>
                  <a:cubicBezTo>
                    <a:pt x="1440" y="522"/>
                    <a:pt x="1313" y="538"/>
                    <a:pt x="1190" y="586"/>
                  </a:cubicBezTo>
                  <a:cubicBezTo>
                    <a:pt x="1179" y="536"/>
                    <a:pt x="1140" y="461"/>
                    <a:pt x="1246" y="451"/>
                  </a:cubicBezTo>
                  <a:cubicBezTo>
                    <a:pt x="1228" y="445"/>
                    <a:pt x="1210" y="442"/>
                    <a:pt x="1193" y="442"/>
                  </a:cubicBezTo>
                  <a:cubicBezTo>
                    <a:pt x="1046" y="442"/>
                    <a:pt x="954" y="677"/>
                    <a:pt x="806" y="677"/>
                  </a:cubicBezTo>
                  <a:cubicBezTo>
                    <a:pt x="761" y="677"/>
                    <a:pt x="711" y="655"/>
                    <a:pt x="652" y="598"/>
                  </a:cubicBezTo>
                  <a:cubicBezTo>
                    <a:pt x="1044" y="550"/>
                    <a:pt x="648" y="363"/>
                    <a:pt x="828" y="210"/>
                  </a:cubicBezTo>
                  <a:lnTo>
                    <a:pt x="882" y="210"/>
                  </a:lnTo>
                  <a:cubicBezTo>
                    <a:pt x="685" y="137"/>
                    <a:pt x="379" y="89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977310" y="1306173"/>
              <a:ext cx="5467" cy="1773"/>
            </a:xfrm>
            <a:custGeom>
              <a:avLst/>
              <a:gdLst/>
              <a:ahLst/>
              <a:cxnLst/>
              <a:rect l="l" t="t" r="r" b="b"/>
              <a:pathLst>
                <a:path w="111" h="36" extrusionOk="0">
                  <a:moveTo>
                    <a:pt x="100" y="0"/>
                  </a:moveTo>
                  <a:cubicBezTo>
                    <a:pt x="67" y="0"/>
                    <a:pt x="32" y="9"/>
                    <a:pt x="1" y="35"/>
                  </a:cubicBezTo>
                  <a:lnTo>
                    <a:pt x="110" y="0"/>
                  </a:lnTo>
                  <a:cubicBezTo>
                    <a:pt x="107" y="0"/>
                    <a:pt x="104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1065418" y="1174331"/>
              <a:ext cx="77076" cy="121253"/>
            </a:xfrm>
            <a:custGeom>
              <a:avLst/>
              <a:gdLst/>
              <a:ahLst/>
              <a:cxnLst/>
              <a:rect l="l" t="t" r="r" b="b"/>
              <a:pathLst>
                <a:path w="1565" h="2462" extrusionOk="0">
                  <a:moveTo>
                    <a:pt x="180" y="1"/>
                  </a:moveTo>
                  <a:cubicBezTo>
                    <a:pt x="106" y="1"/>
                    <a:pt x="45" y="41"/>
                    <a:pt x="7" y="144"/>
                  </a:cubicBezTo>
                  <a:cubicBezTo>
                    <a:pt x="1" y="248"/>
                    <a:pt x="111" y="242"/>
                    <a:pt x="176" y="300"/>
                  </a:cubicBezTo>
                  <a:cubicBezTo>
                    <a:pt x="129" y="170"/>
                    <a:pt x="182" y="146"/>
                    <a:pt x="251" y="146"/>
                  </a:cubicBezTo>
                  <a:cubicBezTo>
                    <a:pt x="293" y="146"/>
                    <a:pt x="341" y="155"/>
                    <a:pt x="376" y="155"/>
                  </a:cubicBezTo>
                  <a:cubicBezTo>
                    <a:pt x="387" y="155"/>
                    <a:pt x="396" y="154"/>
                    <a:pt x="404" y="152"/>
                  </a:cubicBezTo>
                  <a:cubicBezTo>
                    <a:pt x="419" y="271"/>
                    <a:pt x="624" y="352"/>
                    <a:pt x="485" y="395"/>
                  </a:cubicBezTo>
                  <a:cubicBezTo>
                    <a:pt x="415" y="377"/>
                    <a:pt x="342" y="360"/>
                    <a:pt x="273" y="344"/>
                  </a:cubicBezTo>
                  <a:lnTo>
                    <a:pt x="273" y="344"/>
                  </a:lnTo>
                  <a:cubicBezTo>
                    <a:pt x="518" y="796"/>
                    <a:pt x="868" y="1399"/>
                    <a:pt x="787" y="1814"/>
                  </a:cubicBezTo>
                  <a:cubicBezTo>
                    <a:pt x="809" y="1756"/>
                    <a:pt x="818" y="1692"/>
                    <a:pt x="826" y="1628"/>
                  </a:cubicBezTo>
                  <a:cubicBezTo>
                    <a:pt x="930" y="1655"/>
                    <a:pt x="932" y="1760"/>
                    <a:pt x="959" y="1848"/>
                  </a:cubicBezTo>
                  <a:cubicBezTo>
                    <a:pt x="1054" y="1835"/>
                    <a:pt x="1148" y="1812"/>
                    <a:pt x="1239" y="1777"/>
                  </a:cubicBezTo>
                  <a:lnTo>
                    <a:pt x="1239" y="1777"/>
                  </a:lnTo>
                  <a:cubicBezTo>
                    <a:pt x="1215" y="1845"/>
                    <a:pt x="1224" y="1914"/>
                    <a:pt x="1170" y="1914"/>
                  </a:cubicBezTo>
                  <a:cubicBezTo>
                    <a:pt x="1161" y="1914"/>
                    <a:pt x="1151" y="1912"/>
                    <a:pt x="1138" y="1908"/>
                  </a:cubicBezTo>
                  <a:lnTo>
                    <a:pt x="1138" y="1908"/>
                  </a:lnTo>
                  <a:cubicBezTo>
                    <a:pt x="1184" y="1977"/>
                    <a:pt x="1229" y="2003"/>
                    <a:pt x="1279" y="2003"/>
                  </a:cubicBezTo>
                  <a:cubicBezTo>
                    <a:pt x="1316" y="2003"/>
                    <a:pt x="1355" y="1989"/>
                    <a:pt x="1399" y="1970"/>
                  </a:cubicBezTo>
                  <a:lnTo>
                    <a:pt x="1399" y="1970"/>
                  </a:lnTo>
                  <a:cubicBezTo>
                    <a:pt x="1391" y="2093"/>
                    <a:pt x="1347" y="2155"/>
                    <a:pt x="1322" y="2215"/>
                  </a:cubicBezTo>
                  <a:cubicBezTo>
                    <a:pt x="1295" y="2272"/>
                    <a:pt x="1287" y="2330"/>
                    <a:pt x="1300" y="2461"/>
                  </a:cubicBezTo>
                  <a:cubicBezTo>
                    <a:pt x="1514" y="2328"/>
                    <a:pt x="1512" y="2201"/>
                    <a:pt x="1497" y="2095"/>
                  </a:cubicBezTo>
                  <a:cubicBezTo>
                    <a:pt x="1482" y="1981"/>
                    <a:pt x="1462" y="1881"/>
                    <a:pt x="1564" y="1644"/>
                  </a:cubicBezTo>
                  <a:cubicBezTo>
                    <a:pt x="1449" y="1596"/>
                    <a:pt x="1329" y="1557"/>
                    <a:pt x="1212" y="1526"/>
                  </a:cubicBezTo>
                  <a:lnTo>
                    <a:pt x="1212" y="1526"/>
                  </a:lnTo>
                  <a:cubicBezTo>
                    <a:pt x="1220" y="1471"/>
                    <a:pt x="1239" y="1457"/>
                    <a:pt x="1263" y="1457"/>
                  </a:cubicBezTo>
                  <a:cubicBezTo>
                    <a:pt x="1286" y="1457"/>
                    <a:pt x="1313" y="1469"/>
                    <a:pt x="1339" y="1469"/>
                  </a:cubicBezTo>
                  <a:cubicBezTo>
                    <a:pt x="1367" y="1469"/>
                    <a:pt x="1394" y="1455"/>
                    <a:pt x="1414" y="1397"/>
                  </a:cubicBezTo>
                  <a:cubicBezTo>
                    <a:pt x="1389" y="1368"/>
                    <a:pt x="1367" y="1357"/>
                    <a:pt x="1346" y="1357"/>
                  </a:cubicBezTo>
                  <a:cubicBezTo>
                    <a:pt x="1308" y="1357"/>
                    <a:pt x="1275" y="1395"/>
                    <a:pt x="1237" y="1430"/>
                  </a:cubicBezTo>
                  <a:cubicBezTo>
                    <a:pt x="1198" y="1468"/>
                    <a:pt x="1155" y="1499"/>
                    <a:pt x="1104" y="1499"/>
                  </a:cubicBezTo>
                  <a:cubicBezTo>
                    <a:pt x="1077" y="1499"/>
                    <a:pt x="1048" y="1490"/>
                    <a:pt x="1017" y="1468"/>
                  </a:cubicBezTo>
                  <a:cubicBezTo>
                    <a:pt x="1107" y="1364"/>
                    <a:pt x="907" y="1256"/>
                    <a:pt x="886" y="1208"/>
                  </a:cubicBezTo>
                  <a:lnTo>
                    <a:pt x="886" y="1208"/>
                  </a:lnTo>
                  <a:cubicBezTo>
                    <a:pt x="904" y="1214"/>
                    <a:pt x="924" y="1217"/>
                    <a:pt x="945" y="1217"/>
                  </a:cubicBezTo>
                  <a:cubicBezTo>
                    <a:pt x="1057" y="1217"/>
                    <a:pt x="1200" y="1145"/>
                    <a:pt x="1229" y="1108"/>
                  </a:cubicBezTo>
                  <a:cubicBezTo>
                    <a:pt x="1152" y="1067"/>
                    <a:pt x="1208" y="898"/>
                    <a:pt x="1165" y="792"/>
                  </a:cubicBezTo>
                  <a:lnTo>
                    <a:pt x="1165" y="792"/>
                  </a:lnTo>
                  <a:cubicBezTo>
                    <a:pt x="1161" y="869"/>
                    <a:pt x="1148" y="894"/>
                    <a:pt x="1130" y="894"/>
                  </a:cubicBezTo>
                  <a:cubicBezTo>
                    <a:pt x="1096" y="894"/>
                    <a:pt x="1047" y="805"/>
                    <a:pt x="1009" y="805"/>
                  </a:cubicBezTo>
                  <a:cubicBezTo>
                    <a:pt x="990" y="805"/>
                    <a:pt x="974" y="827"/>
                    <a:pt x="965" y="894"/>
                  </a:cubicBezTo>
                  <a:cubicBezTo>
                    <a:pt x="955" y="896"/>
                    <a:pt x="944" y="897"/>
                    <a:pt x="933" y="897"/>
                  </a:cubicBezTo>
                  <a:cubicBezTo>
                    <a:pt x="812" y="897"/>
                    <a:pt x="663" y="756"/>
                    <a:pt x="699" y="639"/>
                  </a:cubicBezTo>
                  <a:cubicBezTo>
                    <a:pt x="715" y="632"/>
                    <a:pt x="728" y="629"/>
                    <a:pt x="740" y="629"/>
                  </a:cubicBezTo>
                  <a:cubicBezTo>
                    <a:pt x="791" y="629"/>
                    <a:pt x="809" y="688"/>
                    <a:pt x="836" y="732"/>
                  </a:cubicBezTo>
                  <a:cubicBezTo>
                    <a:pt x="1015" y="701"/>
                    <a:pt x="845" y="547"/>
                    <a:pt x="959" y="437"/>
                  </a:cubicBezTo>
                  <a:cubicBezTo>
                    <a:pt x="793" y="385"/>
                    <a:pt x="600" y="202"/>
                    <a:pt x="421" y="92"/>
                  </a:cubicBezTo>
                  <a:cubicBezTo>
                    <a:pt x="334" y="37"/>
                    <a:pt x="251" y="1"/>
                    <a:pt x="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1118313" y="1281302"/>
              <a:ext cx="4137" cy="7043"/>
            </a:xfrm>
            <a:custGeom>
              <a:avLst/>
              <a:gdLst/>
              <a:ahLst/>
              <a:cxnLst/>
              <a:rect l="l" t="t" r="r" b="b"/>
              <a:pathLst>
                <a:path w="84" h="143" extrusionOk="0">
                  <a:moveTo>
                    <a:pt x="12" y="0"/>
                  </a:moveTo>
                  <a:cubicBezTo>
                    <a:pt x="12" y="46"/>
                    <a:pt x="8" y="97"/>
                    <a:pt x="1" y="143"/>
                  </a:cubicBezTo>
                  <a:lnTo>
                    <a:pt x="84" y="141"/>
                  </a:lnTo>
                  <a:cubicBezTo>
                    <a:pt x="64" y="93"/>
                    <a:pt x="37" y="45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1100189" y="1269482"/>
              <a:ext cx="8865" cy="4630"/>
            </a:xfrm>
            <a:custGeom>
              <a:avLst/>
              <a:gdLst/>
              <a:ahLst/>
              <a:cxnLst/>
              <a:rect l="l" t="t" r="r" b="b"/>
              <a:pathLst>
                <a:path w="180" h="94" extrusionOk="0">
                  <a:moveTo>
                    <a:pt x="78" y="0"/>
                  </a:moveTo>
                  <a:cubicBezTo>
                    <a:pt x="55" y="0"/>
                    <a:pt x="29" y="3"/>
                    <a:pt x="0" y="7"/>
                  </a:cubicBezTo>
                  <a:cubicBezTo>
                    <a:pt x="56" y="30"/>
                    <a:pt x="62" y="71"/>
                    <a:pt x="114" y="94"/>
                  </a:cubicBezTo>
                  <a:cubicBezTo>
                    <a:pt x="180" y="24"/>
                    <a:pt x="147" y="0"/>
                    <a:pt x="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1099499" y="1179010"/>
              <a:ext cx="7880" cy="7486"/>
            </a:xfrm>
            <a:custGeom>
              <a:avLst/>
              <a:gdLst/>
              <a:ahLst/>
              <a:cxnLst/>
              <a:rect l="l" t="t" r="r" b="b"/>
              <a:pathLst>
                <a:path w="160" h="152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49"/>
                    <a:pt x="30" y="93"/>
                    <a:pt x="41" y="141"/>
                  </a:cubicBezTo>
                  <a:cubicBezTo>
                    <a:pt x="56" y="129"/>
                    <a:pt x="72" y="125"/>
                    <a:pt x="87" y="125"/>
                  </a:cubicBezTo>
                  <a:cubicBezTo>
                    <a:pt x="116" y="125"/>
                    <a:pt x="144" y="141"/>
                    <a:pt x="159" y="151"/>
                  </a:cubicBezTo>
                  <a:cubicBezTo>
                    <a:pt x="109" y="99"/>
                    <a:pt x="55" y="4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1037247" y="1148327"/>
              <a:ext cx="40976" cy="29895"/>
            </a:xfrm>
            <a:custGeom>
              <a:avLst/>
              <a:gdLst/>
              <a:ahLst/>
              <a:cxnLst/>
              <a:rect l="l" t="t" r="r" b="b"/>
              <a:pathLst>
                <a:path w="832" h="607" extrusionOk="0">
                  <a:moveTo>
                    <a:pt x="135" y="1"/>
                  </a:moveTo>
                  <a:cubicBezTo>
                    <a:pt x="108" y="55"/>
                    <a:pt x="64" y="101"/>
                    <a:pt x="0" y="117"/>
                  </a:cubicBezTo>
                  <a:cubicBezTo>
                    <a:pt x="210" y="288"/>
                    <a:pt x="384" y="294"/>
                    <a:pt x="490" y="606"/>
                  </a:cubicBezTo>
                  <a:cubicBezTo>
                    <a:pt x="494" y="607"/>
                    <a:pt x="498" y="607"/>
                    <a:pt x="501" y="607"/>
                  </a:cubicBezTo>
                  <a:cubicBezTo>
                    <a:pt x="709" y="607"/>
                    <a:pt x="680" y="351"/>
                    <a:pt x="831" y="304"/>
                  </a:cubicBezTo>
                  <a:cubicBezTo>
                    <a:pt x="808" y="264"/>
                    <a:pt x="776" y="250"/>
                    <a:pt x="739" y="250"/>
                  </a:cubicBezTo>
                  <a:cubicBezTo>
                    <a:pt x="668" y="250"/>
                    <a:pt x="578" y="299"/>
                    <a:pt x="493" y="299"/>
                  </a:cubicBezTo>
                  <a:cubicBezTo>
                    <a:pt x="464" y="299"/>
                    <a:pt x="436" y="293"/>
                    <a:pt x="409" y="279"/>
                  </a:cubicBezTo>
                  <a:cubicBezTo>
                    <a:pt x="469" y="138"/>
                    <a:pt x="222" y="130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772233" y="938325"/>
              <a:ext cx="285404" cy="210347"/>
            </a:xfrm>
            <a:custGeom>
              <a:avLst/>
              <a:gdLst/>
              <a:ahLst/>
              <a:cxnLst/>
              <a:rect l="l" t="t" r="r" b="b"/>
              <a:pathLst>
                <a:path w="5795" h="4271" extrusionOk="0">
                  <a:moveTo>
                    <a:pt x="179" y="0"/>
                  </a:moveTo>
                  <a:lnTo>
                    <a:pt x="179" y="0"/>
                  </a:lnTo>
                  <a:cubicBezTo>
                    <a:pt x="384" y="145"/>
                    <a:pt x="0" y="156"/>
                    <a:pt x="191" y="382"/>
                  </a:cubicBezTo>
                  <a:cubicBezTo>
                    <a:pt x="567" y="555"/>
                    <a:pt x="1155" y="908"/>
                    <a:pt x="1527" y="1275"/>
                  </a:cubicBezTo>
                  <a:cubicBezTo>
                    <a:pt x="1558" y="1246"/>
                    <a:pt x="1587" y="1235"/>
                    <a:pt x="1614" y="1235"/>
                  </a:cubicBezTo>
                  <a:cubicBezTo>
                    <a:pt x="1713" y="1235"/>
                    <a:pt x="1794" y="1382"/>
                    <a:pt x="1896" y="1382"/>
                  </a:cubicBezTo>
                  <a:cubicBezTo>
                    <a:pt x="1916" y="1382"/>
                    <a:pt x="1938" y="1376"/>
                    <a:pt x="1961" y="1361"/>
                  </a:cubicBezTo>
                  <a:lnTo>
                    <a:pt x="1961" y="1361"/>
                  </a:lnTo>
                  <a:cubicBezTo>
                    <a:pt x="1932" y="1427"/>
                    <a:pt x="1928" y="1502"/>
                    <a:pt x="1901" y="1570"/>
                  </a:cubicBezTo>
                  <a:cubicBezTo>
                    <a:pt x="1960" y="1600"/>
                    <a:pt x="1995" y="1612"/>
                    <a:pt x="2016" y="1612"/>
                  </a:cubicBezTo>
                  <a:cubicBezTo>
                    <a:pt x="2096" y="1612"/>
                    <a:pt x="1927" y="1417"/>
                    <a:pt x="2015" y="1400"/>
                  </a:cubicBezTo>
                  <a:lnTo>
                    <a:pt x="2015" y="1400"/>
                  </a:lnTo>
                  <a:cubicBezTo>
                    <a:pt x="2150" y="1460"/>
                    <a:pt x="2171" y="1639"/>
                    <a:pt x="2115" y="1699"/>
                  </a:cubicBezTo>
                  <a:cubicBezTo>
                    <a:pt x="2167" y="1740"/>
                    <a:pt x="2195" y="1755"/>
                    <a:pt x="2211" y="1755"/>
                  </a:cubicBezTo>
                  <a:cubicBezTo>
                    <a:pt x="2252" y="1755"/>
                    <a:pt x="2217" y="1654"/>
                    <a:pt x="2337" y="1631"/>
                  </a:cubicBezTo>
                  <a:lnTo>
                    <a:pt x="2337" y="1631"/>
                  </a:lnTo>
                  <a:lnTo>
                    <a:pt x="2325" y="1926"/>
                  </a:lnTo>
                  <a:cubicBezTo>
                    <a:pt x="2969" y="2296"/>
                    <a:pt x="3870" y="2717"/>
                    <a:pt x="4436" y="3349"/>
                  </a:cubicBezTo>
                  <a:lnTo>
                    <a:pt x="4485" y="3181"/>
                  </a:lnTo>
                  <a:cubicBezTo>
                    <a:pt x="4722" y="3482"/>
                    <a:pt x="5212" y="3295"/>
                    <a:pt x="5240" y="3785"/>
                  </a:cubicBezTo>
                  <a:lnTo>
                    <a:pt x="5420" y="3754"/>
                  </a:lnTo>
                  <a:lnTo>
                    <a:pt x="5420" y="3754"/>
                  </a:lnTo>
                  <a:cubicBezTo>
                    <a:pt x="5319" y="3773"/>
                    <a:pt x="5302" y="3983"/>
                    <a:pt x="5156" y="4001"/>
                  </a:cubicBezTo>
                  <a:cubicBezTo>
                    <a:pt x="5267" y="4028"/>
                    <a:pt x="5306" y="4143"/>
                    <a:pt x="5416" y="4178"/>
                  </a:cubicBezTo>
                  <a:lnTo>
                    <a:pt x="5333" y="3995"/>
                  </a:lnTo>
                  <a:cubicBezTo>
                    <a:pt x="5341" y="3994"/>
                    <a:pt x="5350" y="3994"/>
                    <a:pt x="5357" y="3994"/>
                  </a:cubicBezTo>
                  <a:cubicBezTo>
                    <a:pt x="5528" y="3994"/>
                    <a:pt x="5570" y="4149"/>
                    <a:pt x="5516" y="4261"/>
                  </a:cubicBezTo>
                  <a:cubicBezTo>
                    <a:pt x="5543" y="4267"/>
                    <a:pt x="5566" y="4270"/>
                    <a:pt x="5585" y="4270"/>
                  </a:cubicBezTo>
                  <a:cubicBezTo>
                    <a:pt x="5795" y="4270"/>
                    <a:pt x="5602" y="3927"/>
                    <a:pt x="5640" y="3795"/>
                  </a:cubicBezTo>
                  <a:cubicBezTo>
                    <a:pt x="5140" y="3754"/>
                    <a:pt x="5530" y="3297"/>
                    <a:pt x="5142" y="3143"/>
                  </a:cubicBezTo>
                  <a:cubicBezTo>
                    <a:pt x="5105" y="3131"/>
                    <a:pt x="5077" y="3126"/>
                    <a:pt x="5056" y="3126"/>
                  </a:cubicBezTo>
                  <a:cubicBezTo>
                    <a:pt x="4940" y="3126"/>
                    <a:pt x="5057" y="3287"/>
                    <a:pt x="4999" y="3336"/>
                  </a:cubicBezTo>
                  <a:lnTo>
                    <a:pt x="4999" y="3338"/>
                  </a:lnTo>
                  <a:cubicBezTo>
                    <a:pt x="4899" y="3251"/>
                    <a:pt x="4730" y="3253"/>
                    <a:pt x="4687" y="3135"/>
                  </a:cubicBezTo>
                  <a:cubicBezTo>
                    <a:pt x="4712" y="3113"/>
                    <a:pt x="4739" y="3102"/>
                    <a:pt x="4767" y="3102"/>
                  </a:cubicBezTo>
                  <a:cubicBezTo>
                    <a:pt x="4809" y="3102"/>
                    <a:pt x="4851" y="3127"/>
                    <a:pt x="4882" y="3170"/>
                  </a:cubicBezTo>
                  <a:cubicBezTo>
                    <a:pt x="4961" y="2985"/>
                    <a:pt x="4747" y="3100"/>
                    <a:pt x="4712" y="2910"/>
                  </a:cubicBezTo>
                  <a:lnTo>
                    <a:pt x="4712" y="2910"/>
                  </a:lnTo>
                  <a:cubicBezTo>
                    <a:pt x="4710" y="2935"/>
                    <a:pt x="4731" y="2992"/>
                    <a:pt x="4674" y="3002"/>
                  </a:cubicBezTo>
                  <a:cubicBezTo>
                    <a:pt x="4415" y="2750"/>
                    <a:pt x="4421" y="3006"/>
                    <a:pt x="4114" y="2642"/>
                  </a:cubicBezTo>
                  <a:cubicBezTo>
                    <a:pt x="4110" y="2642"/>
                    <a:pt x="4106" y="2642"/>
                    <a:pt x="4102" y="2642"/>
                  </a:cubicBezTo>
                  <a:cubicBezTo>
                    <a:pt x="4073" y="2642"/>
                    <a:pt x="4048" y="2637"/>
                    <a:pt x="4024" y="2637"/>
                  </a:cubicBezTo>
                  <a:cubicBezTo>
                    <a:pt x="3985" y="2637"/>
                    <a:pt x="3952" y="2650"/>
                    <a:pt x="3914" y="2715"/>
                  </a:cubicBezTo>
                  <a:cubicBezTo>
                    <a:pt x="3794" y="2429"/>
                    <a:pt x="3900" y="2509"/>
                    <a:pt x="3723" y="2208"/>
                  </a:cubicBezTo>
                  <a:cubicBezTo>
                    <a:pt x="3692" y="2275"/>
                    <a:pt x="3679" y="2476"/>
                    <a:pt x="3588" y="2605"/>
                  </a:cubicBezTo>
                  <a:cubicBezTo>
                    <a:pt x="3353" y="2161"/>
                    <a:pt x="3203" y="2366"/>
                    <a:pt x="3066" y="2063"/>
                  </a:cubicBezTo>
                  <a:lnTo>
                    <a:pt x="3066" y="2063"/>
                  </a:lnTo>
                  <a:cubicBezTo>
                    <a:pt x="3095" y="2075"/>
                    <a:pt x="3149" y="2063"/>
                    <a:pt x="3199" y="2125"/>
                  </a:cubicBezTo>
                  <a:cubicBezTo>
                    <a:pt x="3291" y="1922"/>
                    <a:pt x="2983" y="2021"/>
                    <a:pt x="2879" y="1893"/>
                  </a:cubicBezTo>
                  <a:lnTo>
                    <a:pt x="2994" y="1747"/>
                  </a:lnTo>
                  <a:cubicBezTo>
                    <a:pt x="2859" y="1687"/>
                    <a:pt x="2586" y="1643"/>
                    <a:pt x="2508" y="1427"/>
                  </a:cubicBezTo>
                  <a:lnTo>
                    <a:pt x="2595" y="1373"/>
                  </a:lnTo>
                  <a:cubicBezTo>
                    <a:pt x="2210" y="1278"/>
                    <a:pt x="1888" y="976"/>
                    <a:pt x="1591" y="848"/>
                  </a:cubicBezTo>
                  <a:lnTo>
                    <a:pt x="1510" y="658"/>
                  </a:lnTo>
                  <a:cubicBezTo>
                    <a:pt x="1452" y="639"/>
                    <a:pt x="1415" y="631"/>
                    <a:pt x="1394" y="631"/>
                  </a:cubicBezTo>
                  <a:cubicBezTo>
                    <a:pt x="1259" y="631"/>
                    <a:pt x="1779" y="966"/>
                    <a:pt x="1425" y="1003"/>
                  </a:cubicBezTo>
                  <a:cubicBezTo>
                    <a:pt x="1566" y="696"/>
                    <a:pt x="1180" y="964"/>
                    <a:pt x="1049" y="708"/>
                  </a:cubicBezTo>
                  <a:cubicBezTo>
                    <a:pt x="1042" y="658"/>
                    <a:pt x="1058" y="643"/>
                    <a:pt x="1084" y="643"/>
                  </a:cubicBezTo>
                  <a:cubicBezTo>
                    <a:pt x="1123" y="643"/>
                    <a:pt x="1182" y="674"/>
                    <a:pt x="1223" y="674"/>
                  </a:cubicBezTo>
                  <a:cubicBezTo>
                    <a:pt x="1254" y="674"/>
                    <a:pt x="1274" y="657"/>
                    <a:pt x="1267" y="594"/>
                  </a:cubicBezTo>
                  <a:lnTo>
                    <a:pt x="1267" y="594"/>
                  </a:lnTo>
                  <a:cubicBezTo>
                    <a:pt x="1230" y="624"/>
                    <a:pt x="1203" y="635"/>
                    <a:pt x="1181" y="635"/>
                  </a:cubicBezTo>
                  <a:cubicBezTo>
                    <a:pt x="1121" y="635"/>
                    <a:pt x="1096" y="550"/>
                    <a:pt x="997" y="525"/>
                  </a:cubicBezTo>
                  <a:cubicBezTo>
                    <a:pt x="1105" y="407"/>
                    <a:pt x="781" y="347"/>
                    <a:pt x="943" y="241"/>
                  </a:cubicBezTo>
                  <a:lnTo>
                    <a:pt x="405" y="222"/>
                  </a:lnTo>
                  <a:cubicBezTo>
                    <a:pt x="391" y="102"/>
                    <a:pt x="274" y="39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022718" y="1135079"/>
              <a:ext cx="3546" cy="394"/>
            </a:xfrm>
            <a:custGeom>
              <a:avLst/>
              <a:gdLst/>
              <a:ahLst/>
              <a:cxnLst/>
              <a:rect l="l" t="t" r="r" b="b"/>
              <a:pathLst>
                <a:path w="72" h="8" extrusionOk="0">
                  <a:moveTo>
                    <a:pt x="28" y="1"/>
                  </a:moveTo>
                  <a:cubicBezTo>
                    <a:pt x="19" y="1"/>
                    <a:pt x="10" y="1"/>
                    <a:pt x="0" y="2"/>
                  </a:cubicBezTo>
                  <a:cubicBezTo>
                    <a:pt x="16" y="6"/>
                    <a:pt x="33" y="8"/>
                    <a:pt x="48" y="8"/>
                  </a:cubicBezTo>
                  <a:cubicBezTo>
                    <a:pt x="56" y="8"/>
                    <a:pt x="64" y="7"/>
                    <a:pt x="72" y="6"/>
                  </a:cubicBezTo>
                  <a:cubicBezTo>
                    <a:pt x="58" y="2"/>
                    <a:pt x="44" y="1"/>
                    <a:pt x="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773809" y="935469"/>
              <a:ext cx="7289" cy="2906"/>
            </a:xfrm>
            <a:custGeom>
              <a:avLst/>
              <a:gdLst/>
              <a:ahLst/>
              <a:cxnLst/>
              <a:rect l="l" t="t" r="r" b="b"/>
              <a:pathLst>
                <a:path w="148" h="59" extrusionOk="0">
                  <a:moveTo>
                    <a:pt x="51" y="0"/>
                  </a:moveTo>
                  <a:lnTo>
                    <a:pt x="51" y="0"/>
                  </a:lnTo>
                  <a:cubicBezTo>
                    <a:pt x="1" y="10"/>
                    <a:pt x="64" y="23"/>
                    <a:pt x="147" y="58"/>
                  </a:cubicBezTo>
                  <a:cubicBezTo>
                    <a:pt x="122" y="41"/>
                    <a:pt x="93" y="23"/>
                    <a:pt x="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043797" y="1148179"/>
              <a:ext cx="246" cy="197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0" y="0"/>
                  </a:moveTo>
                  <a:cubicBezTo>
                    <a:pt x="0" y="2"/>
                    <a:pt x="2" y="4"/>
                    <a:pt x="2" y="4"/>
                  </a:cubicBezTo>
                  <a:cubicBezTo>
                    <a:pt x="2" y="4"/>
                    <a:pt x="2" y="4"/>
                    <a:pt x="4" y="0"/>
                  </a:cubicBezTo>
                  <a:lnTo>
                    <a:pt x="4" y="0"/>
                  </a:ln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059065" y="1136655"/>
              <a:ext cx="5565" cy="3842"/>
            </a:xfrm>
            <a:custGeom>
              <a:avLst/>
              <a:gdLst/>
              <a:ahLst/>
              <a:cxnLst/>
              <a:rect l="l" t="t" r="r" b="b"/>
              <a:pathLst>
                <a:path w="113" h="78" extrusionOk="0">
                  <a:moveTo>
                    <a:pt x="39" y="1"/>
                  </a:moveTo>
                  <a:lnTo>
                    <a:pt x="1" y="66"/>
                  </a:lnTo>
                  <a:lnTo>
                    <a:pt x="112" y="78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738497" y="898728"/>
              <a:ext cx="2118" cy="3152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3" y="0"/>
                  </a:moveTo>
                  <a:lnTo>
                    <a:pt x="1" y="64"/>
                  </a:lnTo>
                  <a:cubicBezTo>
                    <a:pt x="22" y="50"/>
                    <a:pt x="39" y="31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622365" y="807074"/>
              <a:ext cx="2413" cy="2216"/>
            </a:xfrm>
            <a:custGeom>
              <a:avLst/>
              <a:gdLst/>
              <a:ahLst/>
              <a:cxnLst/>
              <a:rect l="l" t="t" r="r" b="b"/>
              <a:pathLst>
                <a:path w="49" h="45" extrusionOk="0">
                  <a:moveTo>
                    <a:pt x="1" y="1"/>
                  </a:moveTo>
                  <a:lnTo>
                    <a:pt x="49" y="45"/>
                  </a:lnTo>
                  <a:cubicBezTo>
                    <a:pt x="41" y="24"/>
                    <a:pt x="22" y="1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442061" y="584809"/>
              <a:ext cx="329039" cy="350611"/>
            </a:xfrm>
            <a:custGeom>
              <a:avLst/>
              <a:gdLst/>
              <a:ahLst/>
              <a:cxnLst/>
              <a:rect l="l" t="t" r="r" b="b"/>
              <a:pathLst>
                <a:path w="6681" h="7119" extrusionOk="0">
                  <a:moveTo>
                    <a:pt x="52" y="1350"/>
                  </a:moveTo>
                  <a:cubicBezTo>
                    <a:pt x="59" y="1351"/>
                    <a:pt x="65" y="1353"/>
                    <a:pt x="70" y="1354"/>
                  </a:cubicBezTo>
                  <a:lnTo>
                    <a:pt x="70" y="1354"/>
                  </a:lnTo>
                  <a:cubicBezTo>
                    <a:pt x="64" y="1352"/>
                    <a:pt x="58" y="1351"/>
                    <a:pt x="52" y="1350"/>
                  </a:cubicBezTo>
                  <a:close/>
                  <a:moveTo>
                    <a:pt x="4213" y="5520"/>
                  </a:moveTo>
                  <a:lnTo>
                    <a:pt x="4213" y="5520"/>
                  </a:lnTo>
                  <a:cubicBezTo>
                    <a:pt x="4223" y="5523"/>
                    <a:pt x="4233" y="5526"/>
                    <a:pt x="4243" y="5529"/>
                  </a:cubicBezTo>
                  <a:lnTo>
                    <a:pt x="4243" y="5529"/>
                  </a:lnTo>
                  <a:cubicBezTo>
                    <a:pt x="4233" y="5525"/>
                    <a:pt x="4223" y="5522"/>
                    <a:pt x="4213" y="5520"/>
                  </a:cubicBezTo>
                  <a:close/>
                  <a:moveTo>
                    <a:pt x="937" y="0"/>
                  </a:moveTo>
                  <a:cubicBezTo>
                    <a:pt x="764" y="0"/>
                    <a:pt x="777" y="198"/>
                    <a:pt x="700" y="241"/>
                  </a:cubicBezTo>
                  <a:cubicBezTo>
                    <a:pt x="610" y="106"/>
                    <a:pt x="529" y="54"/>
                    <a:pt x="460" y="54"/>
                  </a:cubicBezTo>
                  <a:cubicBezTo>
                    <a:pt x="389" y="54"/>
                    <a:pt x="332" y="110"/>
                    <a:pt x="295" y="187"/>
                  </a:cubicBezTo>
                  <a:cubicBezTo>
                    <a:pt x="216" y="341"/>
                    <a:pt x="253" y="526"/>
                    <a:pt x="29" y="559"/>
                  </a:cubicBezTo>
                  <a:cubicBezTo>
                    <a:pt x="39" y="735"/>
                    <a:pt x="0" y="964"/>
                    <a:pt x="183" y="1194"/>
                  </a:cubicBezTo>
                  <a:cubicBezTo>
                    <a:pt x="154" y="1173"/>
                    <a:pt x="136" y="1164"/>
                    <a:pt x="124" y="1164"/>
                  </a:cubicBezTo>
                  <a:cubicBezTo>
                    <a:pt x="101" y="1164"/>
                    <a:pt x="108" y="1200"/>
                    <a:pt x="114" y="1242"/>
                  </a:cubicBezTo>
                  <a:cubicBezTo>
                    <a:pt x="124" y="1295"/>
                    <a:pt x="141" y="1355"/>
                    <a:pt x="86" y="1355"/>
                  </a:cubicBezTo>
                  <a:cubicBezTo>
                    <a:pt x="81" y="1355"/>
                    <a:pt x="76" y="1354"/>
                    <a:pt x="70" y="1354"/>
                  </a:cubicBezTo>
                  <a:lnTo>
                    <a:pt x="70" y="1354"/>
                  </a:lnTo>
                  <a:cubicBezTo>
                    <a:pt x="151" y="1373"/>
                    <a:pt x="197" y="1419"/>
                    <a:pt x="226" y="1477"/>
                  </a:cubicBezTo>
                  <a:cubicBezTo>
                    <a:pt x="261" y="1541"/>
                    <a:pt x="284" y="1620"/>
                    <a:pt x="307" y="1701"/>
                  </a:cubicBezTo>
                  <a:cubicBezTo>
                    <a:pt x="354" y="1842"/>
                    <a:pt x="423" y="1986"/>
                    <a:pt x="575" y="1986"/>
                  </a:cubicBezTo>
                  <a:cubicBezTo>
                    <a:pt x="595" y="1986"/>
                    <a:pt x="617" y="1984"/>
                    <a:pt x="640" y="1978"/>
                  </a:cubicBezTo>
                  <a:cubicBezTo>
                    <a:pt x="717" y="2294"/>
                    <a:pt x="665" y="1978"/>
                    <a:pt x="806" y="2331"/>
                  </a:cubicBezTo>
                  <a:cubicBezTo>
                    <a:pt x="801" y="2334"/>
                    <a:pt x="795" y="2335"/>
                    <a:pt x="790" y="2335"/>
                  </a:cubicBezTo>
                  <a:cubicBezTo>
                    <a:pt x="757" y="2335"/>
                    <a:pt x="726" y="2292"/>
                    <a:pt x="706" y="2277"/>
                  </a:cubicBezTo>
                  <a:lnTo>
                    <a:pt x="706" y="2277"/>
                  </a:lnTo>
                  <a:cubicBezTo>
                    <a:pt x="727" y="2447"/>
                    <a:pt x="995" y="2391"/>
                    <a:pt x="924" y="2582"/>
                  </a:cubicBezTo>
                  <a:cubicBezTo>
                    <a:pt x="987" y="2670"/>
                    <a:pt x="1021" y="2696"/>
                    <a:pt x="1047" y="2696"/>
                  </a:cubicBezTo>
                  <a:cubicBezTo>
                    <a:pt x="1086" y="2696"/>
                    <a:pt x="1105" y="2635"/>
                    <a:pt x="1177" y="2635"/>
                  </a:cubicBezTo>
                  <a:cubicBezTo>
                    <a:pt x="1197" y="2635"/>
                    <a:pt x="1221" y="2639"/>
                    <a:pt x="1250" y="2651"/>
                  </a:cubicBezTo>
                  <a:cubicBezTo>
                    <a:pt x="1431" y="2917"/>
                    <a:pt x="1329" y="2883"/>
                    <a:pt x="1338" y="3114"/>
                  </a:cubicBezTo>
                  <a:cubicBezTo>
                    <a:pt x="1367" y="3096"/>
                    <a:pt x="1393" y="3089"/>
                    <a:pt x="1418" y="3089"/>
                  </a:cubicBezTo>
                  <a:cubicBezTo>
                    <a:pt x="1525" y="3089"/>
                    <a:pt x="1602" y="3227"/>
                    <a:pt x="1751" y="3266"/>
                  </a:cubicBezTo>
                  <a:cubicBezTo>
                    <a:pt x="1731" y="3238"/>
                    <a:pt x="1629" y="3097"/>
                    <a:pt x="1704" y="3097"/>
                  </a:cubicBezTo>
                  <a:cubicBezTo>
                    <a:pt x="1715" y="3097"/>
                    <a:pt x="1731" y="3101"/>
                    <a:pt x="1751" y="3108"/>
                  </a:cubicBezTo>
                  <a:cubicBezTo>
                    <a:pt x="2002" y="3390"/>
                    <a:pt x="2052" y="3233"/>
                    <a:pt x="2341" y="3428"/>
                  </a:cubicBezTo>
                  <a:cubicBezTo>
                    <a:pt x="2341" y="3490"/>
                    <a:pt x="2327" y="3512"/>
                    <a:pt x="2307" y="3512"/>
                  </a:cubicBezTo>
                  <a:cubicBezTo>
                    <a:pt x="2263" y="3512"/>
                    <a:pt x="2190" y="3409"/>
                    <a:pt x="2171" y="3409"/>
                  </a:cubicBezTo>
                  <a:cubicBezTo>
                    <a:pt x="2162" y="3409"/>
                    <a:pt x="2168" y="3437"/>
                    <a:pt x="2200" y="3523"/>
                  </a:cubicBezTo>
                  <a:cubicBezTo>
                    <a:pt x="1985" y="3447"/>
                    <a:pt x="1868" y="3332"/>
                    <a:pt x="1696" y="3332"/>
                  </a:cubicBezTo>
                  <a:cubicBezTo>
                    <a:pt x="1684" y="3332"/>
                    <a:pt x="1673" y="3333"/>
                    <a:pt x="1660" y="3334"/>
                  </a:cubicBezTo>
                  <a:cubicBezTo>
                    <a:pt x="1874" y="3557"/>
                    <a:pt x="2177" y="3787"/>
                    <a:pt x="2484" y="3939"/>
                  </a:cubicBezTo>
                  <a:cubicBezTo>
                    <a:pt x="2538" y="4003"/>
                    <a:pt x="2517" y="4011"/>
                    <a:pt x="2487" y="4011"/>
                  </a:cubicBezTo>
                  <a:cubicBezTo>
                    <a:pt x="2475" y="4011"/>
                    <a:pt x="2461" y="4010"/>
                    <a:pt x="2450" y="4010"/>
                  </a:cubicBezTo>
                  <a:cubicBezTo>
                    <a:pt x="2425" y="4010"/>
                    <a:pt x="2411" y="4017"/>
                    <a:pt x="2449" y="4059"/>
                  </a:cubicBezTo>
                  <a:cubicBezTo>
                    <a:pt x="2642" y="4344"/>
                    <a:pt x="2966" y="4230"/>
                    <a:pt x="3110" y="4469"/>
                  </a:cubicBezTo>
                  <a:lnTo>
                    <a:pt x="3002" y="4517"/>
                  </a:lnTo>
                  <a:cubicBezTo>
                    <a:pt x="3004" y="4517"/>
                    <a:pt x="3006" y="4517"/>
                    <a:pt x="3008" y="4517"/>
                  </a:cubicBezTo>
                  <a:cubicBezTo>
                    <a:pt x="3218" y="4517"/>
                    <a:pt x="3437" y="4918"/>
                    <a:pt x="3721" y="5044"/>
                  </a:cubicBezTo>
                  <a:cubicBezTo>
                    <a:pt x="3723" y="4976"/>
                    <a:pt x="3725" y="4930"/>
                    <a:pt x="3777" y="4926"/>
                  </a:cubicBezTo>
                  <a:lnTo>
                    <a:pt x="3777" y="4926"/>
                  </a:lnTo>
                  <a:cubicBezTo>
                    <a:pt x="3613" y="5144"/>
                    <a:pt x="4194" y="5077"/>
                    <a:pt x="4319" y="5416"/>
                  </a:cubicBezTo>
                  <a:cubicBezTo>
                    <a:pt x="4350" y="5355"/>
                    <a:pt x="4412" y="5332"/>
                    <a:pt x="4486" y="5332"/>
                  </a:cubicBezTo>
                  <a:cubicBezTo>
                    <a:pt x="4603" y="5332"/>
                    <a:pt x="4749" y="5391"/>
                    <a:pt x="4845" y="5449"/>
                  </a:cubicBezTo>
                  <a:cubicBezTo>
                    <a:pt x="4870" y="5528"/>
                    <a:pt x="4818" y="5580"/>
                    <a:pt x="4791" y="5618"/>
                  </a:cubicBezTo>
                  <a:cubicBezTo>
                    <a:pt x="4724" y="5518"/>
                    <a:pt x="4659" y="5490"/>
                    <a:pt x="4592" y="5490"/>
                  </a:cubicBezTo>
                  <a:cubicBezTo>
                    <a:pt x="4507" y="5490"/>
                    <a:pt x="4418" y="5536"/>
                    <a:pt x="4314" y="5536"/>
                  </a:cubicBezTo>
                  <a:cubicBezTo>
                    <a:pt x="4291" y="5536"/>
                    <a:pt x="4268" y="5534"/>
                    <a:pt x="4243" y="5529"/>
                  </a:cubicBezTo>
                  <a:lnTo>
                    <a:pt x="4243" y="5529"/>
                  </a:lnTo>
                  <a:cubicBezTo>
                    <a:pt x="4443" y="5594"/>
                    <a:pt x="4642" y="5846"/>
                    <a:pt x="4843" y="5846"/>
                  </a:cubicBezTo>
                  <a:lnTo>
                    <a:pt x="4712" y="5919"/>
                  </a:lnTo>
                  <a:cubicBezTo>
                    <a:pt x="4770" y="5969"/>
                    <a:pt x="4823" y="5984"/>
                    <a:pt x="4873" y="5984"/>
                  </a:cubicBezTo>
                  <a:cubicBezTo>
                    <a:pt x="4941" y="5984"/>
                    <a:pt x="5004" y="5958"/>
                    <a:pt x="5064" y="5958"/>
                  </a:cubicBezTo>
                  <a:cubicBezTo>
                    <a:pt x="5124" y="5958"/>
                    <a:pt x="5181" y="5984"/>
                    <a:pt x="5239" y="6087"/>
                  </a:cubicBezTo>
                  <a:lnTo>
                    <a:pt x="5160" y="6156"/>
                  </a:lnTo>
                  <a:cubicBezTo>
                    <a:pt x="5636" y="6492"/>
                    <a:pt x="6093" y="7051"/>
                    <a:pt x="6600" y="7118"/>
                  </a:cubicBezTo>
                  <a:cubicBezTo>
                    <a:pt x="6681" y="7068"/>
                    <a:pt x="6598" y="6760"/>
                    <a:pt x="6623" y="6694"/>
                  </a:cubicBezTo>
                  <a:cubicBezTo>
                    <a:pt x="6355" y="6600"/>
                    <a:pt x="6143" y="6636"/>
                    <a:pt x="5931" y="6575"/>
                  </a:cubicBezTo>
                  <a:lnTo>
                    <a:pt x="6020" y="6438"/>
                  </a:lnTo>
                  <a:lnTo>
                    <a:pt x="6020" y="6438"/>
                  </a:lnTo>
                  <a:cubicBezTo>
                    <a:pt x="5921" y="6505"/>
                    <a:pt x="5678" y="6411"/>
                    <a:pt x="5744" y="6567"/>
                  </a:cubicBezTo>
                  <a:cubicBezTo>
                    <a:pt x="5559" y="6536"/>
                    <a:pt x="5717" y="6370"/>
                    <a:pt x="5505" y="6332"/>
                  </a:cubicBezTo>
                  <a:cubicBezTo>
                    <a:pt x="5609" y="6199"/>
                    <a:pt x="5717" y="6253"/>
                    <a:pt x="5796" y="6135"/>
                  </a:cubicBezTo>
                  <a:lnTo>
                    <a:pt x="5611" y="6104"/>
                  </a:lnTo>
                  <a:cubicBezTo>
                    <a:pt x="5690" y="6081"/>
                    <a:pt x="5557" y="5994"/>
                    <a:pt x="5636" y="5969"/>
                  </a:cubicBezTo>
                  <a:cubicBezTo>
                    <a:pt x="5266" y="5954"/>
                    <a:pt x="5318" y="5643"/>
                    <a:pt x="5004" y="5522"/>
                  </a:cubicBezTo>
                  <a:lnTo>
                    <a:pt x="5004" y="5522"/>
                  </a:lnTo>
                  <a:lnTo>
                    <a:pt x="5135" y="5657"/>
                  </a:lnTo>
                  <a:cubicBezTo>
                    <a:pt x="5117" y="5682"/>
                    <a:pt x="5097" y="5691"/>
                    <a:pt x="5074" y="5691"/>
                  </a:cubicBezTo>
                  <a:cubicBezTo>
                    <a:pt x="5029" y="5691"/>
                    <a:pt x="4976" y="5654"/>
                    <a:pt x="4924" y="5638"/>
                  </a:cubicBezTo>
                  <a:cubicBezTo>
                    <a:pt x="4924" y="5476"/>
                    <a:pt x="4872" y="5458"/>
                    <a:pt x="4768" y="5310"/>
                  </a:cubicBezTo>
                  <a:cubicBezTo>
                    <a:pt x="4744" y="5305"/>
                    <a:pt x="4719" y="5304"/>
                    <a:pt x="4694" y="5304"/>
                  </a:cubicBezTo>
                  <a:cubicBezTo>
                    <a:pt x="4632" y="5304"/>
                    <a:pt x="4569" y="5314"/>
                    <a:pt x="4506" y="5314"/>
                  </a:cubicBezTo>
                  <a:cubicBezTo>
                    <a:pt x="4436" y="5314"/>
                    <a:pt x="4365" y="5301"/>
                    <a:pt x="4296" y="5246"/>
                  </a:cubicBezTo>
                  <a:cubicBezTo>
                    <a:pt x="4429" y="5131"/>
                    <a:pt x="4092" y="4969"/>
                    <a:pt x="4147" y="4828"/>
                  </a:cubicBezTo>
                  <a:lnTo>
                    <a:pt x="4147" y="4828"/>
                  </a:lnTo>
                  <a:cubicBezTo>
                    <a:pt x="4126" y="4846"/>
                    <a:pt x="4102" y="4854"/>
                    <a:pt x="4077" y="4854"/>
                  </a:cubicBezTo>
                  <a:cubicBezTo>
                    <a:pt x="3965" y="4854"/>
                    <a:pt x="3833" y="4696"/>
                    <a:pt x="3759" y="4696"/>
                  </a:cubicBezTo>
                  <a:cubicBezTo>
                    <a:pt x="3749" y="4696"/>
                    <a:pt x="3740" y="4699"/>
                    <a:pt x="3733" y="4705"/>
                  </a:cubicBezTo>
                  <a:cubicBezTo>
                    <a:pt x="3629" y="4666"/>
                    <a:pt x="3527" y="4560"/>
                    <a:pt x="3583" y="4489"/>
                  </a:cubicBezTo>
                  <a:lnTo>
                    <a:pt x="3583" y="4489"/>
                  </a:lnTo>
                  <a:cubicBezTo>
                    <a:pt x="3598" y="4494"/>
                    <a:pt x="3633" y="4500"/>
                    <a:pt x="3662" y="4516"/>
                  </a:cubicBezTo>
                  <a:lnTo>
                    <a:pt x="3584" y="4444"/>
                  </a:lnTo>
                  <a:cubicBezTo>
                    <a:pt x="3601" y="4436"/>
                    <a:pt x="3607" y="4425"/>
                    <a:pt x="3616" y="4425"/>
                  </a:cubicBezTo>
                  <a:cubicBezTo>
                    <a:pt x="3617" y="4425"/>
                    <a:pt x="3619" y="4426"/>
                    <a:pt x="3621" y="4427"/>
                  </a:cubicBezTo>
                  <a:cubicBezTo>
                    <a:pt x="3597" y="4406"/>
                    <a:pt x="3573" y="4403"/>
                    <a:pt x="3549" y="4403"/>
                  </a:cubicBezTo>
                  <a:cubicBezTo>
                    <a:pt x="3540" y="4403"/>
                    <a:pt x="3532" y="4404"/>
                    <a:pt x="3523" y="4404"/>
                  </a:cubicBezTo>
                  <a:cubicBezTo>
                    <a:pt x="3487" y="4404"/>
                    <a:pt x="3455" y="4396"/>
                    <a:pt x="3432" y="4321"/>
                  </a:cubicBezTo>
                  <a:cubicBezTo>
                    <a:pt x="3440" y="4311"/>
                    <a:pt x="3450" y="4307"/>
                    <a:pt x="3461" y="4307"/>
                  </a:cubicBezTo>
                  <a:cubicBezTo>
                    <a:pt x="3489" y="4307"/>
                    <a:pt x="3526" y="4332"/>
                    <a:pt x="3563" y="4346"/>
                  </a:cubicBezTo>
                  <a:cubicBezTo>
                    <a:pt x="3388" y="4169"/>
                    <a:pt x="3068" y="4271"/>
                    <a:pt x="3004" y="4018"/>
                  </a:cubicBezTo>
                  <a:cubicBezTo>
                    <a:pt x="2997" y="4021"/>
                    <a:pt x="2988" y="4023"/>
                    <a:pt x="2979" y="4023"/>
                  </a:cubicBezTo>
                  <a:cubicBezTo>
                    <a:pt x="2919" y="4023"/>
                    <a:pt x="2822" y="3969"/>
                    <a:pt x="2743" y="3969"/>
                  </a:cubicBezTo>
                  <a:cubicBezTo>
                    <a:pt x="2696" y="3969"/>
                    <a:pt x="2656" y="3988"/>
                    <a:pt x="2634" y="4047"/>
                  </a:cubicBezTo>
                  <a:cubicBezTo>
                    <a:pt x="2615" y="3949"/>
                    <a:pt x="2725" y="3860"/>
                    <a:pt x="2549" y="3740"/>
                  </a:cubicBezTo>
                  <a:cubicBezTo>
                    <a:pt x="2536" y="3743"/>
                    <a:pt x="2524" y="3744"/>
                    <a:pt x="2513" y="3744"/>
                  </a:cubicBezTo>
                  <a:cubicBezTo>
                    <a:pt x="2367" y="3744"/>
                    <a:pt x="2396" y="3543"/>
                    <a:pt x="2227" y="3513"/>
                  </a:cubicBezTo>
                  <a:lnTo>
                    <a:pt x="2227" y="3513"/>
                  </a:lnTo>
                  <a:cubicBezTo>
                    <a:pt x="2274" y="3517"/>
                    <a:pt x="2305" y="3519"/>
                    <a:pt x="2326" y="3519"/>
                  </a:cubicBezTo>
                  <a:cubicBezTo>
                    <a:pt x="2412" y="3519"/>
                    <a:pt x="2323" y="3491"/>
                    <a:pt x="2444" y="3491"/>
                  </a:cubicBezTo>
                  <a:cubicBezTo>
                    <a:pt x="2457" y="3491"/>
                    <a:pt x="2474" y="3491"/>
                    <a:pt x="2493" y="3492"/>
                  </a:cubicBezTo>
                  <a:cubicBezTo>
                    <a:pt x="2428" y="3355"/>
                    <a:pt x="2138" y="3365"/>
                    <a:pt x="1978" y="3176"/>
                  </a:cubicBezTo>
                  <a:cubicBezTo>
                    <a:pt x="1986" y="3133"/>
                    <a:pt x="2017" y="3104"/>
                    <a:pt x="2023" y="3062"/>
                  </a:cubicBezTo>
                  <a:cubicBezTo>
                    <a:pt x="1923" y="3039"/>
                    <a:pt x="1761" y="3046"/>
                    <a:pt x="1788" y="2904"/>
                  </a:cubicBezTo>
                  <a:lnTo>
                    <a:pt x="1788" y="2904"/>
                  </a:lnTo>
                  <a:lnTo>
                    <a:pt x="1718" y="2981"/>
                  </a:lnTo>
                  <a:cubicBezTo>
                    <a:pt x="1643" y="2830"/>
                    <a:pt x="1460" y="2684"/>
                    <a:pt x="1441" y="2493"/>
                  </a:cubicBezTo>
                  <a:cubicBezTo>
                    <a:pt x="1346" y="2481"/>
                    <a:pt x="1248" y="2466"/>
                    <a:pt x="1147" y="2449"/>
                  </a:cubicBezTo>
                  <a:cubicBezTo>
                    <a:pt x="1153" y="2136"/>
                    <a:pt x="804" y="1967"/>
                    <a:pt x="515" y="1812"/>
                  </a:cubicBezTo>
                  <a:cubicBezTo>
                    <a:pt x="471" y="1724"/>
                    <a:pt x="449" y="1589"/>
                    <a:pt x="500" y="1583"/>
                  </a:cubicBezTo>
                  <a:lnTo>
                    <a:pt x="500" y="1583"/>
                  </a:lnTo>
                  <a:cubicBezTo>
                    <a:pt x="525" y="1600"/>
                    <a:pt x="573" y="1629"/>
                    <a:pt x="617" y="1660"/>
                  </a:cubicBezTo>
                  <a:cubicBezTo>
                    <a:pt x="594" y="1600"/>
                    <a:pt x="596" y="1531"/>
                    <a:pt x="579" y="1473"/>
                  </a:cubicBezTo>
                  <a:cubicBezTo>
                    <a:pt x="567" y="1415"/>
                    <a:pt x="536" y="1367"/>
                    <a:pt x="430" y="1334"/>
                  </a:cubicBezTo>
                  <a:cubicBezTo>
                    <a:pt x="328" y="1207"/>
                    <a:pt x="536" y="1249"/>
                    <a:pt x="546" y="1170"/>
                  </a:cubicBezTo>
                  <a:cubicBezTo>
                    <a:pt x="376" y="1043"/>
                    <a:pt x="413" y="874"/>
                    <a:pt x="471" y="775"/>
                  </a:cubicBezTo>
                  <a:cubicBezTo>
                    <a:pt x="527" y="671"/>
                    <a:pt x="586" y="631"/>
                    <a:pt x="421" y="457"/>
                  </a:cubicBezTo>
                  <a:cubicBezTo>
                    <a:pt x="394" y="488"/>
                    <a:pt x="340" y="521"/>
                    <a:pt x="295" y="580"/>
                  </a:cubicBezTo>
                  <a:cubicBezTo>
                    <a:pt x="253" y="640"/>
                    <a:pt x="214" y="719"/>
                    <a:pt x="222" y="818"/>
                  </a:cubicBezTo>
                  <a:cubicBezTo>
                    <a:pt x="174" y="752"/>
                    <a:pt x="87" y="764"/>
                    <a:pt x="83" y="686"/>
                  </a:cubicBezTo>
                  <a:cubicBezTo>
                    <a:pt x="85" y="580"/>
                    <a:pt x="145" y="525"/>
                    <a:pt x="199" y="476"/>
                  </a:cubicBezTo>
                  <a:cubicBezTo>
                    <a:pt x="257" y="428"/>
                    <a:pt x="309" y="388"/>
                    <a:pt x="347" y="303"/>
                  </a:cubicBezTo>
                  <a:cubicBezTo>
                    <a:pt x="415" y="374"/>
                    <a:pt x="486" y="445"/>
                    <a:pt x="557" y="517"/>
                  </a:cubicBezTo>
                  <a:cubicBezTo>
                    <a:pt x="585" y="521"/>
                    <a:pt x="609" y="522"/>
                    <a:pt x="629" y="522"/>
                  </a:cubicBezTo>
                  <a:cubicBezTo>
                    <a:pt x="684" y="522"/>
                    <a:pt x="717" y="510"/>
                    <a:pt x="746" y="486"/>
                  </a:cubicBezTo>
                  <a:cubicBezTo>
                    <a:pt x="787" y="453"/>
                    <a:pt x="822" y="405"/>
                    <a:pt x="870" y="365"/>
                  </a:cubicBezTo>
                  <a:cubicBezTo>
                    <a:pt x="913" y="326"/>
                    <a:pt x="971" y="297"/>
                    <a:pt x="1037" y="297"/>
                  </a:cubicBezTo>
                  <a:cubicBezTo>
                    <a:pt x="1112" y="297"/>
                    <a:pt x="1198" y="335"/>
                    <a:pt x="1282" y="444"/>
                  </a:cubicBezTo>
                  <a:lnTo>
                    <a:pt x="1282" y="442"/>
                  </a:lnTo>
                  <a:cubicBezTo>
                    <a:pt x="1427" y="426"/>
                    <a:pt x="1645" y="455"/>
                    <a:pt x="1789" y="397"/>
                  </a:cubicBezTo>
                  <a:lnTo>
                    <a:pt x="1789" y="397"/>
                  </a:lnTo>
                  <a:lnTo>
                    <a:pt x="1768" y="461"/>
                  </a:lnTo>
                  <a:cubicBezTo>
                    <a:pt x="1792" y="461"/>
                    <a:pt x="1833" y="464"/>
                    <a:pt x="1878" y="464"/>
                  </a:cubicBezTo>
                  <a:cubicBezTo>
                    <a:pt x="2001" y="464"/>
                    <a:pt x="2150" y="443"/>
                    <a:pt x="2021" y="287"/>
                  </a:cubicBezTo>
                  <a:lnTo>
                    <a:pt x="2021" y="287"/>
                  </a:lnTo>
                  <a:lnTo>
                    <a:pt x="1957" y="322"/>
                  </a:lnTo>
                  <a:cubicBezTo>
                    <a:pt x="1955" y="322"/>
                    <a:pt x="1952" y="322"/>
                    <a:pt x="1950" y="322"/>
                  </a:cubicBezTo>
                  <a:cubicBezTo>
                    <a:pt x="1710" y="322"/>
                    <a:pt x="1805" y="138"/>
                    <a:pt x="1606" y="21"/>
                  </a:cubicBezTo>
                  <a:cubicBezTo>
                    <a:pt x="1584" y="17"/>
                    <a:pt x="1563" y="16"/>
                    <a:pt x="1544" y="16"/>
                  </a:cubicBezTo>
                  <a:cubicBezTo>
                    <a:pt x="1371" y="16"/>
                    <a:pt x="1276" y="153"/>
                    <a:pt x="1149" y="153"/>
                  </a:cubicBezTo>
                  <a:cubicBezTo>
                    <a:pt x="1122" y="153"/>
                    <a:pt x="1095" y="147"/>
                    <a:pt x="1065" y="133"/>
                  </a:cubicBezTo>
                  <a:cubicBezTo>
                    <a:pt x="984" y="131"/>
                    <a:pt x="972" y="58"/>
                    <a:pt x="982" y="4"/>
                  </a:cubicBezTo>
                  <a:cubicBezTo>
                    <a:pt x="965" y="1"/>
                    <a:pt x="950" y="0"/>
                    <a:pt x="9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476881" y="668140"/>
              <a:ext cx="4728" cy="8126"/>
            </a:xfrm>
            <a:custGeom>
              <a:avLst/>
              <a:gdLst/>
              <a:ahLst/>
              <a:cxnLst/>
              <a:rect l="l" t="t" r="r" b="b"/>
              <a:pathLst>
                <a:path w="96" h="165" extrusionOk="0">
                  <a:moveTo>
                    <a:pt x="95" y="1"/>
                  </a:moveTo>
                  <a:lnTo>
                    <a:pt x="1" y="38"/>
                  </a:lnTo>
                  <a:cubicBezTo>
                    <a:pt x="40" y="75"/>
                    <a:pt x="62" y="117"/>
                    <a:pt x="52" y="162"/>
                  </a:cubicBezTo>
                  <a:lnTo>
                    <a:pt x="52" y="162"/>
                  </a:lnTo>
                  <a:cubicBezTo>
                    <a:pt x="65" y="105"/>
                    <a:pt x="78" y="52"/>
                    <a:pt x="95" y="1"/>
                  </a:cubicBezTo>
                  <a:close/>
                  <a:moveTo>
                    <a:pt x="52" y="162"/>
                  </a:moveTo>
                  <a:cubicBezTo>
                    <a:pt x="51" y="163"/>
                    <a:pt x="51" y="164"/>
                    <a:pt x="51" y="165"/>
                  </a:cubicBezTo>
                  <a:cubicBezTo>
                    <a:pt x="51" y="164"/>
                    <a:pt x="52" y="163"/>
                    <a:pt x="52" y="1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472448" y="666564"/>
              <a:ext cx="4580" cy="3940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0" y="0"/>
                  </a:moveTo>
                  <a:cubicBezTo>
                    <a:pt x="14" y="31"/>
                    <a:pt x="35" y="60"/>
                    <a:pt x="68" y="79"/>
                  </a:cubicBezTo>
                  <a:lnTo>
                    <a:pt x="93" y="70"/>
                  </a:lnTo>
                  <a:lnTo>
                    <a:pt x="91" y="70"/>
                  </a:lnTo>
                  <a:cubicBezTo>
                    <a:pt x="66" y="44"/>
                    <a:pt x="33" y="2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533863" y="613866"/>
              <a:ext cx="8028" cy="4039"/>
            </a:xfrm>
            <a:custGeom>
              <a:avLst/>
              <a:gdLst/>
              <a:ahLst/>
              <a:cxnLst/>
              <a:rect l="l" t="t" r="r" b="b"/>
              <a:pathLst>
                <a:path w="163" h="82" extrusionOk="0">
                  <a:moveTo>
                    <a:pt x="23" y="1"/>
                  </a:moveTo>
                  <a:cubicBezTo>
                    <a:pt x="14" y="1"/>
                    <a:pt x="7" y="2"/>
                    <a:pt x="1" y="6"/>
                  </a:cubicBezTo>
                  <a:cubicBezTo>
                    <a:pt x="32" y="27"/>
                    <a:pt x="91" y="75"/>
                    <a:pt x="163" y="81"/>
                  </a:cubicBezTo>
                  <a:cubicBezTo>
                    <a:pt x="132" y="42"/>
                    <a:pt x="66" y="1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538985" y="611354"/>
              <a:ext cx="4334" cy="3595"/>
            </a:xfrm>
            <a:custGeom>
              <a:avLst/>
              <a:gdLst/>
              <a:ahLst/>
              <a:cxnLst/>
              <a:rect l="l" t="t" r="r" b="b"/>
              <a:pathLst>
                <a:path w="88" h="73" extrusionOk="0">
                  <a:moveTo>
                    <a:pt x="18" y="1"/>
                  </a:moveTo>
                  <a:lnTo>
                    <a:pt x="1" y="20"/>
                  </a:lnTo>
                  <a:lnTo>
                    <a:pt x="88" y="7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544698" y="605395"/>
              <a:ext cx="257184" cy="183456"/>
            </a:xfrm>
            <a:custGeom>
              <a:avLst/>
              <a:gdLst/>
              <a:ahLst/>
              <a:cxnLst/>
              <a:rect l="l" t="t" r="r" b="b"/>
              <a:pathLst>
                <a:path w="5222" h="3725" extrusionOk="0">
                  <a:moveTo>
                    <a:pt x="239" y="0"/>
                  </a:moveTo>
                  <a:cubicBezTo>
                    <a:pt x="188" y="0"/>
                    <a:pt x="133" y="11"/>
                    <a:pt x="70" y="35"/>
                  </a:cubicBezTo>
                  <a:cubicBezTo>
                    <a:pt x="37" y="66"/>
                    <a:pt x="103" y="140"/>
                    <a:pt x="47" y="140"/>
                  </a:cubicBezTo>
                  <a:cubicBezTo>
                    <a:pt x="36" y="140"/>
                    <a:pt x="21" y="138"/>
                    <a:pt x="0" y="132"/>
                  </a:cubicBezTo>
                  <a:lnTo>
                    <a:pt x="0" y="132"/>
                  </a:lnTo>
                  <a:cubicBezTo>
                    <a:pt x="197" y="328"/>
                    <a:pt x="407" y="321"/>
                    <a:pt x="644" y="394"/>
                  </a:cubicBezTo>
                  <a:lnTo>
                    <a:pt x="590" y="355"/>
                  </a:lnTo>
                  <a:cubicBezTo>
                    <a:pt x="644" y="331"/>
                    <a:pt x="681" y="321"/>
                    <a:pt x="707" y="321"/>
                  </a:cubicBezTo>
                  <a:cubicBezTo>
                    <a:pt x="820" y="321"/>
                    <a:pt x="738" y="506"/>
                    <a:pt x="990" y="565"/>
                  </a:cubicBezTo>
                  <a:cubicBezTo>
                    <a:pt x="959" y="577"/>
                    <a:pt x="930" y="582"/>
                    <a:pt x="901" y="582"/>
                  </a:cubicBezTo>
                  <a:cubicBezTo>
                    <a:pt x="830" y="582"/>
                    <a:pt x="766" y="554"/>
                    <a:pt x="715" y="554"/>
                  </a:cubicBezTo>
                  <a:cubicBezTo>
                    <a:pt x="705" y="554"/>
                    <a:pt x="696" y="555"/>
                    <a:pt x="687" y="558"/>
                  </a:cubicBezTo>
                  <a:cubicBezTo>
                    <a:pt x="860" y="934"/>
                    <a:pt x="1180" y="710"/>
                    <a:pt x="1217" y="1063"/>
                  </a:cubicBezTo>
                  <a:lnTo>
                    <a:pt x="1192" y="1055"/>
                  </a:lnTo>
                  <a:lnTo>
                    <a:pt x="1192" y="1055"/>
                  </a:lnTo>
                  <a:cubicBezTo>
                    <a:pt x="1217" y="1107"/>
                    <a:pt x="1323" y="1113"/>
                    <a:pt x="1398" y="1142"/>
                  </a:cubicBezTo>
                  <a:cubicBezTo>
                    <a:pt x="1400" y="1096"/>
                    <a:pt x="1348" y="1040"/>
                    <a:pt x="1321" y="988"/>
                  </a:cubicBezTo>
                  <a:lnTo>
                    <a:pt x="1321" y="988"/>
                  </a:lnTo>
                  <a:cubicBezTo>
                    <a:pt x="1332" y="991"/>
                    <a:pt x="1343" y="993"/>
                    <a:pt x="1355" y="993"/>
                  </a:cubicBezTo>
                  <a:cubicBezTo>
                    <a:pt x="1427" y="993"/>
                    <a:pt x="1514" y="935"/>
                    <a:pt x="1558" y="916"/>
                  </a:cubicBezTo>
                  <a:lnTo>
                    <a:pt x="1558" y="916"/>
                  </a:lnTo>
                  <a:cubicBezTo>
                    <a:pt x="1554" y="1071"/>
                    <a:pt x="1687" y="943"/>
                    <a:pt x="1763" y="1084"/>
                  </a:cubicBezTo>
                  <a:cubicBezTo>
                    <a:pt x="1752" y="1127"/>
                    <a:pt x="1730" y="1140"/>
                    <a:pt x="1702" y="1140"/>
                  </a:cubicBezTo>
                  <a:cubicBezTo>
                    <a:pt x="1655" y="1140"/>
                    <a:pt x="1593" y="1104"/>
                    <a:pt x="1543" y="1104"/>
                  </a:cubicBezTo>
                  <a:cubicBezTo>
                    <a:pt x="1538" y="1104"/>
                    <a:pt x="1533" y="1104"/>
                    <a:pt x="1527" y="1105"/>
                  </a:cubicBezTo>
                  <a:lnTo>
                    <a:pt x="1709" y="1152"/>
                  </a:lnTo>
                  <a:cubicBezTo>
                    <a:pt x="1836" y="1246"/>
                    <a:pt x="1753" y="1348"/>
                    <a:pt x="1774" y="1447"/>
                  </a:cubicBezTo>
                  <a:cubicBezTo>
                    <a:pt x="1785" y="1448"/>
                    <a:pt x="1794" y="1448"/>
                    <a:pt x="1802" y="1448"/>
                  </a:cubicBezTo>
                  <a:cubicBezTo>
                    <a:pt x="1907" y="1448"/>
                    <a:pt x="1764" y="1346"/>
                    <a:pt x="1911" y="1321"/>
                  </a:cubicBezTo>
                  <a:cubicBezTo>
                    <a:pt x="1954" y="1531"/>
                    <a:pt x="2489" y="1933"/>
                    <a:pt x="2833" y="2085"/>
                  </a:cubicBezTo>
                  <a:lnTo>
                    <a:pt x="2833" y="2085"/>
                  </a:lnTo>
                  <a:cubicBezTo>
                    <a:pt x="2827" y="2084"/>
                    <a:pt x="2822" y="2083"/>
                    <a:pt x="2817" y="2083"/>
                  </a:cubicBezTo>
                  <a:cubicBezTo>
                    <a:pt x="2784" y="2083"/>
                    <a:pt x="2762" y="2105"/>
                    <a:pt x="2733" y="2105"/>
                  </a:cubicBezTo>
                  <a:cubicBezTo>
                    <a:pt x="2713" y="2105"/>
                    <a:pt x="2690" y="2095"/>
                    <a:pt x="2659" y="2062"/>
                  </a:cubicBezTo>
                  <a:lnTo>
                    <a:pt x="2659" y="2062"/>
                  </a:lnTo>
                  <a:cubicBezTo>
                    <a:pt x="2676" y="2100"/>
                    <a:pt x="2775" y="2148"/>
                    <a:pt x="2851" y="2148"/>
                  </a:cubicBezTo>
                  <a:cubicBezTo>
                    <a:pt x="2881" y="2148"/>
                    <a:pt x="2908" y="2141"/>
                    <a:pt x="2925" y="2123"/>
                  </a:cubicBezTo>
                  <a:cubicBezTo>
                    <a:pt x="3161" y="2218"/>
                    <a:pt x="3355" y="2453"/>
                    <a:pt x="3473" y="2663"/>
                  </a:cubicBezTo>
                  <a:lnTo>
                    <a:pt x="3482" y="2551"/>
                  </a:lnTo>
                  <a:cubicBezTo>
                    <a:pt x="3724" y="2551"/>
                    <a:pt x="3772" y="2948"/>
                    <a:pt x="4092" y="3080"/>
                  </a:cubicBezTo>
                  <a:lnTo>
                    <a:pt x="4088" y="3074"/>
                  </a:lnTo>
                  <a:lnTo>
                    <a:pt x="4088" y="3074"/>
                  </a:lnTo>
                  <a:cubicBezTo>
                    <a:pt x="4108" y="3084"/>
                    <a:pt x="4132" y="3088"/>
                    <a:pt x="4159" y="3088"/>
                  </a:cubicBezTo>
                  <a:cubicBezTo>
                    <a:pt x="4208" y="3088"/>
                    <a:pt x="4266" y="3077"/>
                    <a:pt x="4324" y="3077"/>
                  </a:cubicBezTo>
                  <a:cubicBezTo>
                    <a:pt x="4395" y="3077"/>
                    <a:pt x="4465" y="3093"/>
                    <a:pt x="4520" y="3161"/>
                  </a:cubicBezTo>
                  <a:cubicBezTo>
                    <a:pt x="4475" y="3183"/>
                    <a:pt x="4435" y="3185"/>
                    <a:pt x="4400" y="3185"/>
                  </a:cubicBezTo>
                  <a:cubicBezTo>
                    <a:pt x="4395" y="3185"/>
                    <a:pt x="4389" y="3185"/>
                    <a:pt x="4384" y="3185"/>
                  </a:cubicBezTo>
                  <a:cubicBezTo>
                    <a:pt x="4340" y="3185"/>
                    <a:pt x="4303" y="3187"/>
                    <a:pt x="4271" y="3238"/>
                  </a:cubicBezTo>
                  <a:lnTo>
                    <a:pt x="4593" y="3303"/>
                  </a:lnTo>
                  <a:cubicBezTo>
                    <a:pt x="4585" y="3394"/>
                    <a:pt x="4902" y="3527"/>
                    <a:pt x="4740" y="3563"/>
                  </a:cubicBezTo>
                  <a:cubicBezTo>
                    <a:pt x="4749" y="3562"/>
                    <a:pt x="4759" y="3562"/>
                    <a:pt x="4769" y="3562"/>
                  </a:cubicBezTo>
                  <a:cubicBezTo>
                    <a:pt x="4930" y="3562"/>
                    <a:pt x="5068" y="3725"/>
                    <a:pt x="5150" y="3725"/>
                  </a:cubicBezTo>
                  <a:cubicBezTo>
                    <a:pt x="5185" y="3725"/>
                    <a:pt x="5209" y="3695"/>
                    <a:pt x="5222" y="3612"/>
                  </a:cubicBezTo>
                  <a:cubicBezTo>
                    <a:pt x="4857" y="3382"/>
                    <a:pt x="4464" y="3054"/>
                    <a:pt x="4047" y="2733"/>
                  </a:cubicBezTo>
                  <a:cubicBezTo>
                    <a:pt x="3639" y="2401"/>
                    <a:pt x="3220" y="2069"/>
                    <a:pt x="2761" y="1834"/>
                  </a:cubicBezTo>
                  <a:lnTo>
                    <a:pt x="2761" y="1834"/>
                  </a:lnTo>
                  <a:lnTo>
                    <a:pt x="2950" y="1863"/>
                  </a:lnTo>
                  <a:cubicBezTo>
                    <a:pt x="2440" y="1684"/>
                    <a:pt x="2522" y="1276"/>
                    <a:pt x="2016" y="1276"/>
                  </a:cubicBezTo>
                  <a:cubicBezTo>
                    <a:pt x="2001" y="1276"/>
                    <a:pt x="1984" y="1276"/>
                    <a:pt x="1967" y="1277"/>
                  </a:cubicBezTo>
                  <a:cubicBezTo>
                    <a:pt x="2021" y="1238"/>
                    <a:pt x="2077" y="1200"/>
                    <a:pt x="2129" y="1161"/>
                  </a:cubicBezTo>
                  <a:cubicBezTo>
                    <a:pt x="1971" y="968"/>
                    <a:pt x="1612" y="1086"/>
                    <a:pt x="1529" y="777"/>
                  </a:cubicBezTo>
                  <a:lnTo>
                    <a:pt x="1504" y="855"/>
                  </a:lnTo>
                  <a:cubicBezTo>
                    <a:pt x="1450" y="816"/>
                    <a:pt x="1448" y="774"/>
                    <a:pt x="1393" y="735"/>
                  </a:cubicBezTo>
                  <a:lnTo>
                    <a:pt x="1393" y="735"/>
                  </a:lnTo>
                  <a:lnTo>
                    <a:pt x="1394" y="777"/>
                  </a:lnTo>
                  <a:cubicBezTo>
                    <a:pt x="1207" y="739"/>
                    <a:pt x="1126" y="673"/>
                    <a:pt x="1013" y="531"/>
                  </a:cubicBezTo>
                  <a:cubicBezTo>
                    <a:pt x="1018" y="516"/>
                    <a:pt x="1026" y="510"/>
                    <a:pt x="1035" y="510"/>
                  </a:cubicBezTo>
                  <a:cubicBezTo>
                    <a:pt x="1063" y="510"/>
                    <a:pt x="1105" y="560"/>
                    <a:pt x="1146" y="571"/>
                  </a:cubicBezTo>
                  <a:cubicBezTo>
                    <a:pt x="1111" y="475"/>
                    <a:pt x="932" y="504"/>
                    <a:pt x="824" y="429"/>
                  </a:cubicBezTo>
                  <a:cubicBezTo>
                    <a:pt x="762" y="322"/>
                    <a:pt x="866" y="355"/>
                    <a:pt x="891" y="342"/>
                  </a:cubicBezTo>
                  <a:cubicBezTo>
                    <a:pt x="598" y="210"/>
                    <a:pt x="465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798631" y="787374"/>
              <a:ext cx="15957" cy="9259"/>
            </a:xfrm>
            <a:custGeom>
              <a:avLst/>
              <a:gdLst/>
              <a:ahLst/>
              <a:cxnLst/>
              <a:rect l="l" t="t" r="r" b="b"/>
              <a:pathLst>
                <a:path w="324" h="188" extrusionOk="0">
                  <a:moveTo>
                    <a:pt x="170" y="0"/>
                  </a:moveTo>
                  <a:cubicBezTo>
                    <a:pt x="161" y="0"/>
                    <a:pt x="151" y="4"/>
                    <a:pt x="141" y="13"/>
                  </a:cubicBezTo>
                  <a:cubicBezTo>
                    <a:pt x="139" y="38"/>
                    <a:pt x="112" y="75"/>
                    <a:pt x="164" y="92"/>
                  </a:cubicBezTo>
                  <a:lnTo>
                    <a:pt x="0" y="133"/>
                  </a:lnTo>
                  <a:cubicBezTo>
                    <a:pt x="30" y="171"/>
                    <a:pt x="83" y="187"/>
                    <a:pt x="137" y="187"/>
                  </a:cubicBezTo>
                  <a:cubicBezTo>
                    <a:pt x="219" y="187"/>
                    <a:pt x="305" y="151"/>
                    <a:pt x="324" y="100"/>
                  </a:cubicBezTo>
                  <a:cubicBezTo>
                    <a:pt x="259" y="79"/>
                    <a:pt x="215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814145" y="796731"/>
              <a:ext cx="132286" cy="92935"/>
            </a:xfrm>
            <a:custGeom>
              <a:avLst/>
              <a:gdLst/>
              <a:ahLst/>
              <a:cxnLst/>
              <a:rect l="l" t="t" r="r" b="b"/>
              <a:pathLst>
                <a:path w="2686" h="1887" extrusionOk="0">
                  <a:moveTo>
                    <a:pt x="2052" y="1668"/>
                  </a:moveTo>
                  <a:cubicBezTo>
                    <a:pt x="2053" y="1672"/>
                    <a:pt x="2053" y="1676"/>
                    <a:pt x="2055" y="1680"/>
                  </a:cubicBezTo>
                  <a:cubicBezTo>
                    <a:pt x="2054" y="1676"/>
                    <a:pt x="2053" y="1672"/>
                    <a:pt x="2052" y="1668"/>
                  </a:cubicBezTo>
                  <a:close/>
                  <a:moveTo>
                    <a:pt x="63" y="0"/>
                  </a:moveTo>
                  <a:cubicBezTo>
                    <a:pt x="34" y="0"/>
                    <a:pt x="12" y="25"/>
                    <a:pt x="1" y="95"/>
                  </a:cubicBezTo>
                  <a:cubicBezTo>
                    <a:pt x="1" y="101"/>
                    <a:pt x="8" y="102"/>
                    <a:pt x="21" y="102"/>
                  </a:cubicBezTo>
                  <a:cubicBezTo>
                    <a:pt x="32" y="102"/>
                    <a:pt x="47" y="101"/>
                    <a:pt x="64" y="101"/>
                  </a:cubicBezTo>
                  <a:cubicBezTo>
                    <a:pt x="106" y="101"/>
                    <a:pt x="160" y="107"/>
                    <a:pt x="188" y="155"/>
                  </a:cubicBezTo>
                  <a:lnTo>
                    <a:pt x="130" y="207"/>
                  </a:lnTo>
                  <a:lnTo>
                    <a:pt x="315" y="313"/>
                  </a:lnTo>
                  <a:lnTo>
                    <a:pt x="206" y="349"/>
                  </a:lnTo>
                  <a:cubicBezTo>
                    <a:pt x="251" y="435"/>
                    <a:pt x="298" y="459"/>
                    <a:pt x="349" y="459"/>
                  </a:cubicBezTo>
                  <a:cubicBezTo>
                    <a:pt x="418" y="459"/>
                    <a:pt x="492" y="415"/>
                    <a:pt x="574" y="415"/>
                  </a:cubicBezTo>
                  <a:cubicBezTo>
                    <a:pt x="635" y="415"/>
                    <a:pt x="699" y="440"/>
                    <a:pt x="769" y="525"/>
                  </a:cubicBezTo>
                  <a:lnTo>
                    <a:pt x="653" y="681"/>
                  </a:lnTo>
                  <a:cubicBezTo>
                    <a:pt x="836" y="833"/>
                    <a:pt x="971" y="853"/>
                    <a:pt x="1069" y="1074"/>
                  </a:cubicBezTo>
                  <a:cubicBezTo>
                    <a:pt x="1069" y="1074"/>
                    <a:pt x="1122" y="1004"/>
                    <a:pt x="1079" y="1004"/>
                  </a:cubicBezTo>
                  <a:cubicBezTo>
                    <a:pt x="1076" y="1004"/>
                    <a:pt x="1074" y="1005"/>
                    <a:pt x="1071" y="1005"/>
                  </a:cubicBezTo>
                  <a:cubicBezTo>
                    <a:pt x="1046" y="972"/>
                    <a:pt x="1050" y="876"/>
                    <a:pt x="1106" y="845"/>
                  </a:cubicBezTo>
                  <a:lnTo>
                    <a:pt x="1106" y="845"/>
                  </a:lnTo>
                  <a:cubicBezTo>
                    <a:pt x="1482" y="936"/>
                    <a:pt x="994" y="909"/>
                    <a:pt x="1148" y="1125"/>
                  </a:cubicBezTo>
                  <a:cubicBezTo>
                    <a:pt x="1308" y="1163"/>
                    <a:pt x="1522" y="1246"/>
                    <a:pt x="1700" y="1348"/>
                  </a:cubicBezTo>
                  <a:cubicBezTo>
                    <a:pt x="1877" y="1443"/>
                    <a:pt x="2021" y="1554"/>
                    <a:pt x="2052" y="1668"/>
                  </a:cubicBezTo>
                  <a:lnTo>
                    <a:pt x="2052" y="1668"/>
                  </a:lnTo>
                  <a:cubicBezTo>
                    <a:pt x="2034" y="1578"/>
                    <a:pt x="2091" y="1540"/>
                    <a:pt x="2169" y="1540"/>
                  </a:cubicBezTo>
                  <a:cubicBezTo>
                    <a:pt x="2238" y="1540"/>
                    <a:pt x="2324" y="1570"/>
                    <a:pt x="2386" y="1620"/>
                  </a:cubicBezTo>
                  <a:cubicBezTo>
                    <a:pt x="2409" y="1724"/>
                    <a:pt x="2274" y="1687"/>
                    <a:pt x="2218" y="1722"/>
                  </a:cubicBezTo>
                  <a:cubicBezTo>
                    <a:pt x="2271" y="1786"/>
                    <a:pt x="2296" y="1865"/>
                    <a:pt x="2378" y="1886"/>
                  </a:cubicBezTo>
                  <a:cubicBezTo>
                    <a:pt x="2360" y="1763"/>
                    <a:pt x="2447" y="1684"/>
                    <a:pt x="2583" y="1684"/>
                  </a:cubicBezTo>
                  <a:cubicBezTo>
                    <a:pt x="2614" y="1684"/>
                    <a:pt x="2649" y="1688"/>
                    <a:pt x="2685" y="1697"/>
                  </a:cubicBezTo>
                  <a:cubicBezTo>
                    <a:pt x="2423" y="1362"/>
                    <a:pt x="1947" y="1489"/>
                    <a:pt x="1630" y="1225"/>
                  </a:cubicBezTo>
                  <a:lnTo>
                    <a:pt x="1632" y="1223"/>
                  </a:lnTo>
                  <a:cubicBezTo>
                    <a:pt x="1684" y="1223"/>
                    <a:pt x="1706" y="1175"/>
                    <a:pt x="1740" y="1153"/>
                  </a:cubicBezTo>
                  <a:cubicBezTo>
                    <a:pt x="1357" y="885"/>
                    <a:pt x="861" y="581"/>
                    <a:pt x="774" y="384"/>
                  </a:cubicBezTo>
                  <a:cubicBezTo>
                    <a:pt x="739" y="342"/>
                    <a:pt x="700" y="330"/>
                    <a:pt x="656" y="330"/>
                  </a:cubicBezTo>
                  <a:cubicBezTo>
                    <a:pt x="603" y="330"/>
                    <a:pt x="543" y="348"/>
                    <a:pt x="475" y="348"/>
                  </a:cubicBezTo>
                  <a:cubicBezTo>
                    <a:pt x="434" y="348"/>
                    <a:pt x="389" y="341"/>
                    <a:pt x="342" y="321"/>
                  </a:cubicBezTo>
                  <a:lnTo>
                    <a:pt x="350" y="159"/>
                  </a:lnTo>
                  <a:lnTo>
                    <a:pt x="350" y="159"/>
                  </a:lnTo>
                  <a:cubicBezTo>
                    <a:pt x="349" y="159"/>
                    <a:pt x="349" y="159"/>
                    <a:pt x="348" y="159"/>
                  </a:cubicBezTo>
                  <a:cubicBezTo>
                    <a:pt x="251" y="159"/>
                    <a:pt x="135" y="0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899938" y="853073"/>
              <a:ext cx="6600" cy="5024"/>
            </a:xfrm>
            <a:custGeom>
              <a:avLst/>
              <a:gdLst/>
              <a:ahLst/>
              <a:cxnLst/>
              <a:rect l="l" t="t" r="r" b="b"/>
              <a:pathLst>
                <a:path w="134" h="102" extrusionOk="0">
                  <a:moveTo>
                    <a:pt x="33" y="0"/>
                  </a:moveTo>
                  <a:cubicBezTo>
                    <a:pt x="20" y="0"/>
                    <a:pt x="10" y="4"/>
                    <a:pt x="0" y="9"/>
                  </a:cubicBezTo>
                  <a:cubicBezTo>
                    <a:pt x="45" y="42"/>
                    <a:pt x="91" y="73"/>
                    <a:pt x="133" y="102"/>
                  </a:cubicBezTo>
                  <a:lnTo>
                    <a:pt x="83" y="15"/>
                  </a:lnTo>
                  <a:lnTo>
                    <a:pt x="81" y="15"/>
                  </a:lnTo>
                  <a:cubicBezTo>
                    <a:pt x="62" y="4"/>
                    <a:pt x="47" y="0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53850" y="1061943"/>
              <a:ext cx="7831" cy="6600"/>
            </a:xfrm>
            <a:custGeom>
              <a:avLst/>
              <a:gdLst/>
              <a:ahLst/>
              <a:cxnLst/>
              <a:rect l="l" t="t" r="r" b="b"/>
              <a:pathLst>
                <a:path w="159" h="134" extrusionOk="0">
                  <a:moveTo>
                    <a:pt x="116" y="0"/>
                  </a:moveTo>
                  <a:lnTo>
                    <a:pt x="1" y="8"/>
                  </a:lnTo>
                  <a:lnTo>
                    <a:pt x="159" y="13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42375" y="1025399"/>
              <a:ext cx="23689" cy="32603"/>
            </a:xfrm>
            <a:custGeom>
              <a:avLst/>
              <a:gdLst/>
              <a:ahLst/>
              <a:cxnLst/>
              <a:rect l="l" t="t" r="r" b="b"/>
              <a:pathLst>
                <a:path w="481" h="662" extrusionOk="0">
                  <a:moveTo>
                    <a:pt x="245" y="0"/>
                  </a:moveTo>
                  <a:cubicBezTo>
                    <a:pt x="24" y="208"/>
                    <a:pt x="16" y="25"/>
                    <a:pt x="0" y="422"/>
                  </a:cubicBezTo>
                  <a:cubicBezTo>
                    <a:pt x="92" y="506"/>
                    <a:pt x="278" y="661"/>
                    <a:pt x="387" y="661"/>
                  </a:cubicBezTo>
                  <a:cubicBezTo>
                    <a:pt x="409" y="661"/>
                    <a:pt x="428" y="655"/>
                    <a:pt x="442" y="640"/>
                  </a:cubicBezTo>
                  <a:cubicBezTo>
                    <a:pt x="380" y="571"/>
                    <a:pt x="207" y="501"/>
                    <a:pt x="170" y="366"/>
                  </a:cubicBezTo>
                  <a:lnTo>
                    <a:pt x="170" y="366"/>
                  </a:lnTo>
                  <a:cubicBezTo>
                    <a:pt x="278" y="384"/>
                    <a:pt x="346" y="515"/>
                    <a:pt x="480" y="523"/>
                  </a:cubicBezTo>
                  <a:cubicBezTo>
                    <a:pt x="452" y="301"/>
                    <a:pt x="344" y="438"/>
                    <a:pt x="261" y="216"/>
                  </a:cubicBezTo>
                  <a:lnTo>
                    <a:pt x="394" y="178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41242" y="1025104"/>
              <a:ext cx="8028" cy="2463"/>
            </a:xfrm>
            <a:custGeom>
              <a:avLst/>
              <a:gdLst/>
              <a:ahLst/>
              <a:cxnLst/>
              <a:rect l="l" t="t" r="r" b="b"/>
              <a:pathLst>
                <a:path w="163" h="50" extrusionOk="0">
                  <a:moveTo>
                    <a:pt x="31" y="1"/>
                  </a:moveTo>
                  <a:cubicBezTo>
                    <a:pt x="11" y="1"/>
                    <a:pt x="0" y="12"/>
                    <a:pt x="6" y="47"/>
                  </a:cubicBezTo>
                  <a:cubicBezTo>
                    <a:pt x="31" y="48"/>
                    <a:pt x="56" y="50"/>
                    <a:pt x="79" y="50"/>
                  </a:cubicBezTo>
                  <a:cubicBezTo>
                    <a:pt x="111" y="50"/>
                    <a:pt x="140" y="47"/>
                    <a:pt x="162" y="37"/>
                  </a:cubicBezTo>
                  <a:cubicBezTo>
                    <a:pt x="124" y="36"/>
                    <a:pt x="65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29668" y="1013776"/>
              <a:ext cx="12953" cy="7683"/>
            </a:xfrm>
            <a:custGeom>
              <a:avLst/>
              <a:gdLst/>
              <a:ahLst/>
              <a:cxnLst/>
              <a:rect l="l" t="t" r="r" b="b"/>
              <a:pathLst>
                <a:path w="263" h="156" extrusionOk="0">
                  <a:moveTo>
                    <a:pt x="0" y="1"/>
                  </a:moveTo>
                  <a:cubicBezTo>
                    <a:pt x="46" y="53"/>
                    <a:pt x="96" y="105"/>
                    <a:pt x="145" y="155"/>
                  </a:cubicBezTo>
                  <a:cubicBezTo>
                    <a:pt x="123" y="101"/>
                    <a:pt x="136" y="85"/>
                    <a:pt x="159" y="85"/>
                  </a:cubicBezTo>
                  <a:cubicBezTo>
                    <a:pt x="189" y="85"/>
                    <a:pt x="240" y="113"/>
                    <a:pt x="257" y="113"/>
                  </a:cubicBezTo>
                  <a:cubicBezTo>
                    <a:pt x="260" y="113"/>
                    <a:pt x="261" y="112"/>
                    <a:pt x="262" y="111"/>
                  </a:cubicBezTo>
                  <a:cubicBezTo>
                    <a:pt x="175" y="78"/>
                    <a:pt x="87" y="4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22330" y="989890"/>
              <a:ext cx="3300" cy="3152"/>
            </a:xfrm>
            <a:custGeom>
              <a:avLst/>
              <a:gdLst/>
              <a:ahLst/>
              <a:cxnLst/>
              <a:rect l="l" t="t" r="r" b="b"/>
              <a:pathLst>
                <a:path w="67" h="64" extrusionOk="0">
                  <a:moveTo>
                    <a:pt x="24" y="0"/>
                  </a:moveTo>
                  <a:cubicBezTo>
                    <a:pt x="1" y="23"/>
                    <a:pt x="33" y="41"/>
                    <a:pt x="66" y="64"/>
                  </a:cubicBezTo>
                  <a:cubicBezTo>
                    <a:pt x="53" y="42"/>
                    <a:pt x="39" y="21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17208" y="978858"/>
              <a:ext cx="23295" cy="27383"/>
            </a:xfrm>
            <a:custGeom>
              <a:avLst/>
              <a:gdLst/>
              <a:ahLst/>
              <a:cxnLst/>
              <a:rect l="l" t="t" r="r" b="b"/>
              <a:pathLst>
                <a:path w="473" h="556" extrusionOk="0">
                  <a:moveTo>
                    <a:pt x="56" y="0"/>
                  </a:moveTo>
                  <a:lnTo>
                    <a:pt x="56" y="0"/>
                  </a:lnTo>
                  <a:cubicBezTo>
                    <a:pt x="0" y="51"/>
                    <a:pt x="64" y="133"/>
                    <a:pt x="128" y="224"/>
                  </a:cubicBezTo>
                  <a:cubicBezTo>
                    <a:pt x="132" y="220"/>
                    <a:pt x="133" y="218"/>
                    <a:pt x="139" y="214"/>
                  </a:cubicBezTo>
                  <a:cubicBezTo>
                    <a:pt x="149" y="192"/>
                    <a:pt x="169" y="182"/>
                    <a:pt x="193" y="182"/>
                  </a:cubicBezTo>
                  <a:cubicBezTo>
                    <a:pt x="256" y="182"/>
                    <a:pt x="344" y="246"/>
                    <a:pt x="346" y="330"/>
                  </a:cubicBezTo>
                  <a:cubicBezTo>
                    <a:pt x="425" y="454"/>
                    <a:pt x="282" y="457"/>
                    <a:pt x="419" y="556"/>
                  </a:cubicBezTo>
                  <a:cubicBezTo>
                    <a:pt x="436" y="500"/>
                    <a:pt x="452" y="448"/>
                    <a:pt x="473" y="396"/>
                  </a:cubicBezTo>
                  <a:cubicBezTo>
                    <a:pt x="384" y="213"/>
                    <a:pt x="139" y="93"/>
                    <a:pt x="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125580" y="992993"/>
              <a:ext cx="2413" cy="3743"/>
            </a:xfrm>
            <a:custGeom>
              <a:avLst/>
              <a:gdLst/>
              <a:ahLst/>
              <a:cxnLst/>
              <a:rect l="l" t="t" r="r" b="b"/>
              <a:pathLst>
                <a:path w="49" h="76" extrusionOk="0">
                  <a:moveTo>
                    <a:pt x="0" y="1"/>
                  </a:moveTo>
                  <a:cubicBezTo>
                    <a:pt x="12" y="26"/>
                    <a:pt x="27" y="51"/>
                    <a:pt x="35" y="76"/>
                  </a:cubicBezTo>
                  <a:cubicBezTo>
                    <a:pt x="48" y="41"/>
                    <a:pt x="23" y="2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30210" y="1007423"/>
              <a:ext cx="5565" cy="3300"/>
            </a:xfrm>
            <a:custGeom>
              <a:avLst/>
              <a:gdLst/>
              <a:ahLst/>
              <a:cxnLst/>
              <a:rect l="l" t="t" r="r" b="b"/>
              <a:pathLst>
                <a:path w="113" h="67" extrusionOk="0">
                  <a:moveTo>
                    <a:pt x="1" y="1"/>
                  </a:moveTo>
                  <a:lnTo>
                    <a:pt x="60" y="66"/>
                  </a:lnTo>
                  <a:lnTo>
                    <a:pt x="112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681" y="952164"/>
              <a:ext cx="20192" cy="22557"/>
            </a:xfrm>
            <a:custGeom>
              <a:avLst/>
              <a:gdLst/>
              <a:ahLst/>
              <a:cxnLst/>
              <a:rect l="l" t="t" r="r" b="b"/>
              <a:pathLst>
                <a:path w="410" h="458" extrusionOk="0">
                  <a:moveTo>
                    <a:pt x="152" y="0"/>
                  </a:moveTo>
                  <a:cubicBezTo>
                    <a:pt x="97" y="0"/>
                    <a:pt x="43" y="16"/>
                    <a:pt x="1" y="49"/>
                  </a:cubicBezTo>
                  <a:cubicBezTo>
                    <a:pt x="107" y="107"/>
                    <a:pt x="103" y="182"/>
                    <a:pt x="105" y="265"/>
                  </a:cubicBezTo>
                  <a:cubicBezTo>
                    <a:pt x="103" y="344"/>
                    <a:pt x="105" y="429"/>
                    <a:pt x="190" y="458"/>
                  </a:cubicBezTo>
                  <a:cubicBezTo>
                    <a:pt x="152" y="315"/>
                    <a:pt x="228" y="233"/>
                    <a:pt x="320" y="233"/>
                  </a:cubicBezTo>
                  <a:cubicBezTo>
                    <a:pt x="349" y="233"/>
                    <a:pt x="380" y="241"/>
                    <a:pt x="409" y="259"/>
                  </a:cubicBezTo>
                  <a:cubicBezTo>
                    <a:pt x="384" y="201"/>
                    <a:pt x="359" y="139"/>
                    <a:pt x="342" y="80"/>
                  </a:cubicBezTo>
                  <a:cubicBezTo>
                    <a:pt x="298" y="28"/>
                    <a:pt x="225" y="0"/>
                    <a:pt x="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142473" y="951426"/>
              <a:ext cx="1182" cy="2216"/>
            </a:xfrm>
            <a:custGeom>
              <a:avLst/>
              <a:gdLst/>
              <a:ahLst/>
              <a:cxnLst/>
              <a:rect l="l" t="t" r="r" b="b"/>
              <a:pathLst>
                <a:path w="24" h="45" extrusionOk="0">
                  <a:moveTo>
                    <a:pt x="0" y="0"/>
                  </a:moveTo>
                  <a:cubicBezTo>
                    <a:pt x="2" y="16"/>
                    <a:pt x="10" y="31"/>
                    <a:pt x="23" y="45"/>
                  </a:cubicBezTo>
                  <a:cubicBezTo>
                    <a:pt x="10" y="27"/>
                    <a:pt x="2" y="1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124989" y="925668"/>
              <a:ext cx="36248" cy="25708"/>
            </a:xfrm>
            <a:custGeom>
              <a:avLst/>
              <a:gdLst/>
              <a:ahLst/>
              <a:cxnLst/>
              <a:rect l="l" t="t" r="r" b="b"/>
              <a:pathLst>
                <a:path w="736" h="522" extrusionOk="0">
                  <a:moveTo>
                    <a:pt x="247" y="1"/>
                  </a:moveTo>
                  <a:cubicBezTo>
                    <a:pt x="157" y="37"/>
                    <a:pt x="47" y="165"/>
                    <a:pt x="180" y="357"/>
                  </a:cubicBezTo>
                  <a:cubicBezTo>
                    <a:pt x="116" y="359"/>
                    <a:pt x="58" y="377"/>
                    <a:pt x="1" y="402"/>
                  </a:cubicBezTo>
                  <a:cubicBezTo>
                    <a:pt x="76" y="427"/>
                    <a:pt x="153" y="458"/>
                    <a:pt x="226" y="492"/>
                  </a:cubicBezTo>
                  <a:cubicBezTo>
                    <a:pt x="263" y="489"/>
                    <a:pt x="232" y="440"/>
                    <a:pt x="213" y="396"/>
                  </a:cubicBezTo>
                  <a:cubicBezTo>
                    <a:pt x="200" y="367"/>
                    <a:pt x="192" y="340"/>
                    <a:pt x="210" y="340"/>
                  </a:cubicBezTo>
                  <a:cubicBezTo>
                    <a:pt x="219" y="340"/>
                    <a:pt x="235" y="347"/>
                    <a:pt x="261" y="365"/>
                  </a:cubicBezTo>
                  <a:cubicBezTo>
                    <a:pt x="350" y="433"/>
                    <a:pt x="344" y="479"/>
                    <a:pt x="353" y="521"/>
                  </a:cubicBezTo>
                  <a:cubicBezTo>
                    <a:pt x="349" y="491"/>
                    <a:pt x="369" y="481"/>
                    <a:pt x="401" y="481"/>
                  </a:cubicBezTo>
                  <a:cubicBezTo>
                    <a:pt x="421" y="481"/>
                    <a:pt x="444" y="485"/>
                    <a:pt x="469" y="490"/>
                  </a:cubicBezTo>
                  <a:cubicBezTo>
                    <a:pt x="518" y="502"/>
                    <a:pt x="563" y="522"/>
                    <a:pt x="599" y="522"/>
                  </a:cubicBezTo>
                  <a:cubicBezTo>
                    <a:pt x="612" y="522"/>
                    <a:pt x="623" y="520"/>
                    <a:pt x="633" y="514"/>
                  </a:cubicBezTo>
                  <a:cubicBezTo>
                    <a:pt x="677" y="494"/>
                    <a:pt x="675" y="400"/>
                    <a:pt x="673" y="294"/>
                  </a:cubicBezTo>
                  <a:cubicBezTo>
                    <a:pt x="672" y="188"/>
                    <a:pt x="666" y="70"/>
                    <a:pt x="735" y="30"/>
                  </a:cubicBezTo>
                  <a:lnTo>
                    <a:pt x="735" y="30"/>
                  </a:lnTo>
                  <a:cubicBezTo>
                    <a:pt x="606" y="76"/>
                    <a:pt x="504" y="157"/>
                    <a:pt x="456" y="257"/>
                  </a:cubicBezTo>
                  <a:cubicBezTo>
                    <a:pt x="444" y="182"/>
                    <a:pt x="392" y="107"/>
                    <a:pt x="465" y="72"/>
                  </a:cubicBezTo>
                  <a:cubicBezTo>
                    <a:pt x="464" y="72"/>
                    <a:pt x="463" y="72"/>
                    <a:pt x="462" y="72"/>
                  </a:cubicBezTo>
                  <a:cubicBezTo>
                    <a:pt x="287" y="72"/>
                    <a:pt x="357" y="225"/>
                    <a:pt x="261" y="265"/>
                  </a:cubicBezTo>
                  <a:cubicBezTo>
                    <a:pt x="168" y="188"/>
                    <a:pt x="205" y="145"/>
                    <a:pt x="247" y="118"/>
                  </a:cubicBezTo>
                  <a:cubicBezTo>
                    <a:pt x="292" y="91"/>
                    <a:pt x="342" y="78"/>
                    <a:pt x="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163848" y="938227"/>
              <a:ext cx="1724" cy="6206"/>
            </a:xfrm>
            <a:custGeom>
              <a:avLst/>
              <a:gdLst/>
              <a:ahLst/>
              <a:cxnLst/>
              <a:rect l="l" t="t" r="r" b="b"/>
              <a:pathLst>
                <a:path w="35" h="126" extrusionOk="0">
                  <a:moveTo>
                    <a:pt x="4" y="0"/>
                  </a:moveTo>
                  <a:lnTo>
                    <a:pt x="0" y="31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169265" y="929362"/>
              <a:ext cx="40188" cy="32554"/>
            </a:xfrm>
            <a:custGeom>
              <a:avLst/>
              <a:gdLst/>
              <a:ahLst/>
              <a:cxnLst/>
              <a:rect l="l" t="t" r="r" b="b"/>
              <a:pathLst>
                <a:path w="816" h="661" extrusionOk="0">
                  <a:moveTo>
                    <a:pt x="46" y="1"/>
                  </a:moveTo>
                  <a:lnTo>
                    <a:pt x="46" y="1"/>
                  </a:lnTo>
                  <a:cubicBezTo>
                    <a:pt x="54" y="55"/>
                    <a:pt x="0" y="122"/>
                    <a:pt x="12" y="167"/>
                  </a:cubicBezTo>
                  <a:cubicBezTo>
                    <a:pt x="49" y="251"/>
                    <a:pt x="88" y="277"/>
                    <a:pt x="133" y="277"/>
                  </a:cubicBezTo>
                  <a:cubicBezTo>
                    <a:pt x="148" y="277"/>
                    <a:pt x="164" y="274"/>
                    <a:pt x="181" y="269"/>
                  </a:cubicBezTo>
                  <a:cubicBezTo>
                    <a:pt x="238" y="258"/>
                    <a:pt x="302" y="229"/>
                    <a:pt x="358" y="229"/>
                  </a:cubicBezTo>
                  <a:cubicBezTo>
                    <a:pt x="369" y="229"/>
                    <a:pt x="379" y="230"/>
                    <a:pt x="389" y="232"/>
                  </a:cubicBezTo>
                  <a:cubicBezTo>
                    <a:pt x="671" y="481"/>
                    <a:pt x="357" y="321"/>
                    <a:pt x="430" y="554"/>
                  </a:cubicBezTo>
                  <a:cubicBezTo>
                    <a:pt x="357" y="508"/>
                    <a:pt x="362" y="462"/>
                    <a:pt x="258" y="396"/>
                  </a:cubicBezTo>
                  <a:lnTo>
                    <a:pt x="258" y="396"/>
                  </a:lnTo>
                  <a:cubicBezTo>
                    <a:pt x="328" y="543"/>
                    <a:pt x="409" y="593"/>
                    <a:pt x="501" y="618"/>
                  </a:cubicBezTo>
                  <a:cubicBezTo>
                    <a:pt x="592" y="643"/>
                    <a:pt x="692" y="643"/>
                    <a:pt x="758" y="660"/>
                  </a:cubicBezTo>
                  <a:cubicBezTo>
                    <a:pt x="733" y="622"/>
                    <a:pt x="744" y="564"/>
                    <a:pt x="677" y="537"/>
                  </a:cubicBezTo>
                  <a:lnTo>
                    <a:pt x="677" y="537"/>
                  </a:lnTo>
                  <a:cubicBezTo>
                    <a:pt x="723" y="545"/>
                    <a:pt x="769" y="554"/>
                    <a:pt x="816" y="564"/>
                  </a:cubicBezTo>
                  <a:cubicBezTo>
                    <a:pt x="750" y="352"/>
                    <a:pt x="642" y="225"/>
                    <a:pt x="332" y="90"/>
                  </a:cubicBezTo>
                  <a:cubicBezTo>
                    <a:pt x="249" y="97"/>
                    <a:pt x="172" y="105"/>
                    <a:pt x="98" y="124"/>
                  </a:cubicBezTo>
                  <a:cubicBezTo>
                    <a:pt x="75" y="97"/>
                    <a:pt x="64" y="45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65177" y="925028"/>
              <a:ext cx="6304" cy="4235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8" y="1"/>
                  </a:moveTo>
                  <a:cubicBezTo>
                    <a:pt x="34" y="1"/>
                    <a:pt x="18" y="6"/>
                    <a:pt x="0" y="18"/>
                  </a:cubicBezTo>
                  <a:cubicBezTo>
                    <a:pt x="73" y="26"/>
                    <a:pt x="109" y="48"/>
                    <a:pt x="122" y="73"/>
                  </a:cubicBezTo>
                  <a:lnTo>
                    <a:pt x="122" y="73"/>
                  </a:lnTo>
                  <a:cubicBezTo>
                    <a:pt x="106" y="34"/>
                    <a:pt x="83" y="1"/>
                    <a:pt x="48" y="1"/>
                  </a:cubicBezTo>
                  <a:close/>
                  <a:moveTo>
                    <a:pt x="122" y="73"/>
                  </a:moveTo>
                  <a:lnTo>
                    <a:pt x="122" y="73"/>
                  </a:lnTo>
                  <a:cubicBezTo>
                    <a:pt x="124" y="77"/>
                    <a:pt x="126" y="81"/>
                    <a:pt x="127" y="85"/>
                  </a:cubicBezTo>
                  <a:cubicBezTo>
                    <a:pt x="126" y="81"/>
                    <a:pt x="125" y="77"/>
                    <a:pt x="122" y="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206547" y="961867"/>
              <a:ext cx="3004" cy="1822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16"/>
                    <a:pt x="28" y="29"/>
                    <a:pt x="61" y="37"/>
                  </a:cubicBezTo>
                  <a:cubicBezTo>
                    <a:pt x="55" y="20"/>
                    <a:pt x="32" y="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207877" y="949209"/>
              <a:ext cx="6993" cy="7092"/>
            </a:xfrm>
            <a:custGeom>
              <a:avLst/>
              <a:gdLst/>
              <a:ahLst/>
              <a:cxnLst/>
              <a:rect l="l" t="t" r="r" b="b"/>
              <a:pathLst>
                <a:path w="142" h="144" extrusionOk="0">
                  <a:moveTo>
                    <a:pt x="32" y="0"/>
                  </a:moveTo>
                  <a:cubicBezTo>
                    <a:pt x="17" y="0"/>
                    <a:pt x="5" y="5"/>
                    <a:pt x="1" y="20"/>
                  </a:cubicBezTo>
                  <a:lnTo>
                    <a:pt x="141" y="144"/>
                  </a:lnTo>
                  <a:lnTo>
                    <a:pt x="141" y="144"/>
                  </a:lnTo>
                  <a:lnTo>
                    <a:pt x="118" y="26"/>
                  </a:lnTo>
                  <a:cubicBezTo>
                    <a:pt x="102" y="21"/>
                    <a:pt x="61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214230" y="960340"/>
              <a:ext cx="251126" cy="246250"/>
            </a:xfrm>
            <a:custGeom>
              <a:avLst/>
              <a:gdLst/>
              <a:ahLst/>
              <a:cxnLst/>
              <a:rect l="l" t="t" r="r" b="b"/>
              <a:pathLst>
                <a:path w="5099" h="5000" extrusionOk="0">
                  <a:moveTo>
                    <a:pt x="275" y="1"/>
                  </a:moveTo>
                  <a:cubicBezTo>
                    <a:pt x="232" y="1"/>
                    <a:pt x="222" y="82"/>
                    <a:pt x="171" y="82"/>
                  </a:cubicBezTo>
                  <a:cubicBezTo>
                    <a:pt x="150" y="82"/>
                    <a:pt x="120" y="67"/>
                    <a:pt x="78" y="24"/>
                  </a:cubicBezTo>
                  <a:lnTo>
                    <a:pt x="78" y="24"/>
                  </a:lnTo>
                  <a:cubicBezTo>
                    <a:pt x="1" y="112"/>
                    <a:pt x="242" y="228"/>
                    <a:pt x="228" y="336"/>
                  </a:cubicBezTo>
                  <a:cubicBezTo>
                    <a:pt x="221" y="338"/>
                    <a:pt x="213" y="339"/>
                    <a:pt x="206" y="339"/>
                  </a:cubicBezTo>
                  <a:cubicBezTo>
                    <a:pt x="134" y="339"/>
                    <a:pt x="94" y="238"/>
                    <a:pt x="56" y="238"/>
                  </a:cubicBezTo>
                  <a:cubicBezTo>
                    <a:pt x="44" y="238"/>
                    <a:pt x="33" y="248"/>
                    <a:pt x="20" y="274"/>
                  </a:cubicBezTo>
                  <a:cubicBezTo>
                    <a:pt x="157" y="419"/>
                    <a:pt x="392" y="565"/>
                    <a:pt x="668" y="743"/>
                  </a:cubicBezTo>
                  <a:cubicBezTo>
                    <a:pt x="946" y="920"/>
                    <a:pt x="1254" y="1124"/>
                    <a:pt x="1509" y="1329"/>
                  </a:cubicBezTo>
                  <a:lnTo>
                    <a:pt x="1383" y="1366"/>
                  </a:lnTo>
                  <a:cubicBezTo>
                    <a:pt x="1674" y="1541"/>
                    <a:pt x="2062" y="1925"/>
                    <a:pt x="2120" y="2250"/>
                  </a:cubicBezTo>
                  <a:cubicBezTo>
                    <a:pt x="2123" y="2237"/>
                    <a:pt x="2130" y="2231"/>
                    <a:pt x="2139" y="2231"/>
                  </a:cubicBezTo>
                  <a:cubicBezTo>
                    <a:pt x="2196" y="2231"/>
                    <a:pt x="2354" y="2481"/>
                    <a:pt x="2479" y="2481"/>
                  </a:cubicBezTo>
                  <a:cubicBezTo>
                    <a:pt x="2511" y="2481"/>
                    <a:pt x="2540" y="2466"/>
                    <a:pt x="2565" y="2426"/>
                  </a:cubicBezTo>
                  <a:cubicBezTo>
                    <a:pt x="2584" y="2530"/>
                    <a:pt x="2610" y="2542"/>
                    <a:pt x="2677" y="2644"/>
                  </a:cubicBezTo>
                  <a:lnTo>
                    <a:pt x="2756" y="2609"/>
                  </a:lnTo>
                  <a:cubicBezTo>
                    <a:pt x="2874" y="2734"/>
                    <a:pt x="2768" y="2804"/>
                    <a:pt x="2910" y="2941"/>
                  </a:cubicBezTo>
                  <a:cubicBezTo>
                    <a:pt x="2903" y="2839"/>
                    <a:pt x="2943" y="2825"/>
                    <a:pt x="2999" y="2825"/>
                  </a:cubicBezTo>
                  <a:cubicBezTo>
                    <a:pt x="3020" y="2825"/>
                    <a:pt x="3044" y="2827"/>
                    <a:pt x="3069" y="2827"/>
                  </a:cubicBezTo>
                  <a:cubicBezTo>
                    <a:pt x="3087" y="2827"/>
                    <a:pt x="3106" y="2826"/>
                    <a:pt x="3124" y="2821"/>
                  </a:cubicBezTo>
                  <a:cubicBezTo>
                    <a:pt x="3198" y="3074"/>
                    <a:pt x="3302" y="3342"/>
                    <a:pt x="3367" y="3562"/>
                  </a:cubicBezTo>
                  <a:cubicBezTo>
                    <a:pt x="3383" y="3525"/>
                    <a:pt x="3400" y="3481"/>
                    <a:pt x="3387" y="3398"/>
                  </a:cubicBezTo>
                  <a:lnTo>
                    <a:pt x="3387" y="3398"/>
                  </a:lnTo>
                  <a:cubicBezTo>
                    <a:pt x="3413" y="3448"/>
                    <a:pt x="3438" y="3463"/>
                    <a:pt x="3462" y="3463"/>
                  </a:cubicBezTo>
                  <a:cubicBezTo>
                    <a:pt x="3499" y="3463"/>
                    <a:pt x="3533" y="3428"/>
                    <a:pt x="3564" y="3428"/>
                  </a:cubicBezTo>
                  <a:cubicBezTo>
                    <a:pt x="3660" y="3519"/>
                    <a:pt x="3547" y="3614"/>
                    <a:pt x="3491" y="3662"/>
                  </a:cubicBezTo>
                  <a:cubicBezTo>
                    <a:pt x="3626" y="3868"/>
                    <a:pt x="3901" y="3745"/>
                    <a:pt x="3959" y="3941"/>
                  </a:cubicBezTo>
                  <a:lnTo>
                    <a:pt x="3998" y="3812"/>
                  </a:lnTo>
                  <a:cubicBezTo>
                    <a:pt x="4192" y="3970"/>
                    <a:pt x="4248" y="4215"/>
                    <a:pt x="4466" y="4383"/>
                  </a:cubicBezTo>
                  <a:cubicBezTo>
                    <a:pt x="4460" y="4441"/>
                    <a:pt x="4438" y="4462"/>
                    <a:pt x="4406" y="4462"/>
                  </a:cubicBezTo>
                  <a:cubicBezTo>
                    <a:pt x="4322" y="4462"/>
                    <a:pt x="4173" y="4312"/>
                    <a:pt x="4081" y="4288"/>
                  </a:cubicBezTo>
                  <a:lnTo>
                    <a:pt x="4081" y="4288"/>
                  </a:lnTo>
                  <a:cubicBezTo>
                    <a:pt x="4094" y="4354"/>
                    <a:pt x="4169" y="4445"/>
                    <a:pt x="4158" y="4510"/>
                  </a:cubicBezTo>
                  <a:cubicBezTo>
                    <a:pt x="4298" y="4535"/>
                    <a:pt x="4516" y="4597"/>
                    <a:pt x="4674" y="4645"/>
                  </a:cubicBezTo>
                  <a:cubicBezTo>
                    <a:pt x="4441" y="4680"/>
                    <a:pt x="4690" y="4925"/>
                    <a:pt x="4746" y="5000"/>
                  </a:cubicBezTo>
                  <a:cubicBezTo>
                    <a:pt x="4790" y="4934"/>
                    <a:pt x="4773" y="4855"/>
                    <a:pt x="4661" y="4763"/>
                  </a:cubicBezTo>
                  <a:cubicBezTo>
                    <a:pt x="4676" y="4752"/>
                    <a:pt x="4691" y="4748"/>
                    <a:pt x="4708" y="4748"/>
                  </a:cubicBezTo>
                  <a:cubicBezTo>
                    <a:pt x="4787" y="4748"/>
                    <a:pt x="4881" y="4853"/>
                    <a:pt x="4968" y="4871"/>
                  </a:cubicBezTo>
                  <a:cubicBezTo>
                    <a:pt x="4883" y="4686"/>
                    <a:pt x="5058" y="4786"/>
                    <a:pt x="5099" y="4680"/>
                  </a:cubicBezTo>
                  <a:cubicBezTo>
                    <a:pt x="4956" y="4520"/>
                    <a:pt x="4792" y="4549"/>
                    <a:pt x="4653" y="4366"/>
                  </a:cubicBezTo>
                  <a:cubicBezTo>
                    <a:pt x="4680" y="4352"/>
                    <a:pt x="4711" y="4317"/>
                    <a:pt x="4717" y="4271"/>
                  </a:cubicBezTo>
                  <a:cubicBezTo>
                    <a:pt x="4476" y="4121"/>
                    <a:pt x="4084" y="3857"/>
                    <a:pt x="3961" y="3602"/>
                  </a:cubicBezTo>
                  <a:cubicBezTo>
                    <a:pt x="3807" y="3390"/>
                    <a:pt x="3639" y="3288"/>
                    <a:pt x="3410" y="3118"/>
                  </a:cubicBezTo>
                  <a:cubicBezTo>
                    <a:pt x="3103" y="2765"/>
                    <a:pt x="2766" y="2430"/>
                    <a:pt x="2417" y="2094"/>
                  </a:cubicBezTo>
                  <a:cubicBezTo>
                    <a:pt x="2068" y="1757"/>
                    <a:pt x="1717" y="1410"/>
                    <a:pt x="1393" y="1022"/>
                  </a:cubicBezTo>
                  <a:lnTo>
                    <a:pt x="1169" y="1061"/>
                  </a:lnTo>
                  <a:cubicBezTo>
                    <a:pt x="1196" y="957"/>
                    <a:pt x="1002" y="893"/>
                    <a:pt x="1100" y="824"/>
                  </a:cubicBezTo>
                  <a:lnTo>
                    <a:pt x="1100" y="824"/>
                  </a:lnTo>
                  <a:cubicBezTo>
                    <a:pt x="1123" y="880"/>
                    <a:pt x="1173" y="901"/>
                    <a:pt x="1221" y="945"/>
                  </a:cubicBezTo>
                  <a:cubicBezTo>
                    <a:pt x="1177" y="669"/>
                    <a:pt x="809" y="558"/>
                    <a:pt x="653" y="338"/>
                  </a:cubicBezTo>
                  <a:lnTo>
                    <a:pt x="653" y="338"/>
                  </a:lnTo>
                  <a:cubicBezTo>
                    <a:pt x="656" y="378"/>
                    <a:pt x="600" y="511"/>
                    <a:pt x="534" y="511"/>
                  </a:cubicBezTo>
                  <a:cubicBezTo>
                    <a:pt x="528" y="511"/>
                    <a:pt x="522" y="510"/>
                    <a:pt x="516" y="508"/>
                  </a:cubicBezTo>
                  <a:cubicBezTo>
                    <a:pt x="653" y="357"/>
                    <a:pt x="298" y="315"/>
                    <a:pt x="365" y="72"/>
                  </a:cubicBezTo>
                  <a:cubicBezTo>
                    <a:pt x="323" y="19"/>
                    <a:pt x="295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413939" y="1181866"/>
              <a:ext cx="5073" cy="2906"/>
            </a:xfrm>
            <a:custGeom>
              <a:avLst/>
              <a:gdLst/>
              <a:ahLst/>
              <a:cxnLst/>
              <a:rect l="l" t="t" r="r" b="b"/>
              <a:pathLst>
                <a:path w="103" h="59" extrusionOk="0">
                  <a:moveTo>
                    <a:pt x="1" y="1"/>
                  </a:moveTo>
                  <a:cubicBezTo>
                    <a:pt x="26" y="14"/>
                    <a:pt x="53" y="24"/>
                    <a:pt x="74" y="58"/>
                  </a:cubicBezTo>
                  <a:cubicBezTo>
                    <a:pt x="91" y="45"/>
                    <a:pt x="99" y="29"/>
                    <a:pt x="103" y="12"/>
                  </a:cubicBezTo>
                  <a:cubicBezTo>
                    <a:pt x="60" y="6"/>
                    <a:pt x="26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447478" y="1206541"/>
              <a:ext cx="1231" cy="128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0" y="1"/>
                  </a:moveTo>
                  <a:lnTo>
                    <a:pt x="0" y="20"/>
                  </a:lnTo>
                  <a:cubicBezTo>
                    <a:pt x="8" y="23"/>
                    <a:pt x="13" y="25"/>
                    <a:pt x="17" y="25"/>
                  </a:cubicBezTo>
                  <a:cubicBezTo>
                    <a:pt x="25" y="25"/>
                    <a:pt x="21" y="16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8423" y="1136113"/>
              <a:ext cx="2364" cy="3448"/>
            </a:xfrm>
            <a:custGeom>
              <a:avLst/>
              <a:gdLst/>
              <a:ahLst/>
              <a:cxnLst/>
              <a:rect l="l" t="t" r="r" b="b"/>
              <a:pathLst>
                <a:path w="48" h="70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12"/>
                    <a:pt x="12" y="23"/>
                    <a:pt x="18" y="33"/>
                  </a:cubicBezTo>
                  <a:cubicBezTo>
                    <a:pt x="28" y="47"/>
                    <a:pt x="35" y="56"/>
                    <a:pt x="47" y="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78331" y="1135719"/>
              <a:ext cx="4630" cy="11918"/>
            </a:xfrm>
            <a:custGeom>
              <a:avLst/>
              <a:gdLst/>
              <a:ahLst/>
              <a:cxnLst/>
              <a:rect l="l" t="t" r="r" b="b"/>
              <a:pathLst>
                <a:path w="94" h="242" extrusionOk="0">
                  <a:moveTo>
                    <a:pt x="35" y="1"/>
                  </a:moveTo>
                  <a:cubicBezTo>
                    <a:pt x="14" y="55"/>
                    <a:pt x="1" y="97"/>
                    <a:pt x="93" y="242"/>
                  </a:cubicBezTo>
                  <a:cubicBezTo>
                    <a:pt x="85" y="174"/>
                    <a:pt x="64" y="89"/>
                    <a:pt x="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25240" y="1083071"/>
              <a:ext cx="5614" cy="4383"/>
            </a:xfrm>
            <a:custGeom>
              <a:avLst/>
              <a:gdLst/>
              <a:ahLst/>
              <a:cxnLst/>
              <a:rect l="l" t="t" r="r" b="b"/>
              <a:pathLst>
                <a:path w="114" h="89" extrusionOk="0">
                  <a:moveTo>
                    <a:pt x="79" y="1"/>
                  </a:moveTo>
                  <a:cubicBezTo>
                    <a:pt x="51" y="1"/>
                    <a:pt x="41" y="31"/>
                    <a:pt x="1" y="32"/>
                  </a:cubicBezTo>
                  <a:cubicBezTo>
                    <a:pt x="33" y="69"/>
                    <a:pt x="61" y="88"/>
                    <a:pt x="81" y="88"/>
                  </a:cubicBezTo>
                  <a:cubicBezTo>
                    <a:pt x="103" y="88"/>
                    <a:pt x="113" y="62"/>
                    <a:pt x="103" y="7"/>
                  </a:cubicBezTo>
                  <a:cubicBezTo>
                    <a:pt x="93" y="3"/>
                    <a:pt x="86" y="1"/>
                    <a:pt x="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428074" y="1194228"/>
              <a:ext cx="12214" cy="7732"/>
            </a:xfrm>
            <a:custGeom>
              <a:avLst/>
              <a:gdLst/>
              <a:ahLst/>
              <a:cxnLst/>
              <a:rect l="l" t="t" r="r" b="b"/>
              <a:pathLst>
                <a:path w="248" h="157" extrusionOk="0">
                  <a:moveTo>
                    <a:pt x="1" y="0"/>
                  </a:moveTo>
                  <a:lnTo>
                    <a:pt x="172" y="124"/>
                  </a:lnTo>
                  <a:lnTo>
                    <a:pt x="248" y="156"/>
                  </a:lnTo>
                  <a:lnTo>
                    <a:pt x="248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458363" y="1202551"/>
              <a:ext cx="142332" cy="131941"/>
            </a:xfrm>
            <a:custGeom>
              <a:avLst/>
              <a:gdLst/>
              <a:ahLst/>
              <a:cxnLst/>
              <a:rect l="l" t="t" r="r" b="b"/>
              <a:pathLst>
                <a:path w="2890" h="2679" extrusionOk="0">
                  <a:moveTo>
                    <a:pt x="300" y="1"/>
                  </a:moveTo>
                  <a:cubicBezTo>
                    <a:pt x="256" y="38"/>
                    <a:pt x="247" y="141"/>
                    <a:pt x="189" y="141"/>
                  </a:cubicBezTo>
                  <a:cubicBezTo>
                    <a:pt x="168" y="141"/>
                    <a:pt x="140" y="128"/>
                    <a:pt x="101" y="91"/>
                  </a:cubicBezTo>
                  <a:lnTo>
                    <a:pt x="101" y="91"/>
                  </a:lnTo>
                  <a:cubicBezTo>
                    <a:pt x="145" y="159"/>
                    <a:pt x="61" y="198"/>
                    <a:pt x="1" y="246"/>
                  </a:cubicBezTo>
                  <a:cubicBezTo>
                    <a:pt x="205" y="332"/>
                    <a:pt x="244" y="450"/>
                    <a:pt x="404" y="467"/>
                  </a:cubicBezTo>
                  <a:cubicBezTo>
                    <a:pt x="406" y="520"/>
                    <a:pt x="397" y="532"/>
                    <a:pt x="386" y="532"/>
                  </a:cubicBezTo>
                  <a:cubicBezTo>
                    <a:pt x="375" y="532"/>
                    <a:pt x="361" y="522"/>
                    <a:pt x="351" y="522"/>
                  </a:cubicBezTo>
                  <a:cubicBezTo>
                    <a:pt x="339" y="522"/>
                    <a:pt x="331" y="535"/>
                    <a:pt x="333" y="587"/>
                  </a:cubicBezTo>
                  <a:lnTo>
                    <a:pt x="514" y="639"/>
                  </a:lnTo>
                  <a:cubicBezTo>
                    <a:pt x="581" y="743"/>
                    <a:pt x="356" y="620"/>
                    <a:pt x="469" y="772"/>
                  </a:cubicBezTo>
                  <a:cubicBezTo>
                    <a:pt x="478" y="769"/>
                    <a:pt x="487" y="767"/>
                    <a:pt x="499" y="767"/>
                  </a:cubicBezTo>
                  <a:cubicBezTo>
                    <a:pt x="568" y="767"/>
                    <a:pt x="688" y="831"/>
                    <a:pt x="766" y="930"/>
                  </a:cubicBezTo>
                  <a:lnTo>
                    <a:pt x="712" y="924"/>
                  </a:lnTo>
                  <a:lnTo>
                    <a:pt x="712" y="924"/>
                  </a:lnTo>
                  <a:cubicBezTo>
                    <a:pt x="784" y="961"/>
                    <a:pt x="840" y="1042"/>
                    <a:pt x="895" y="1042"/>
                  </a:cubicBezTo>
                  <a:cubicBezTo>
                    <a:pt x="922" y="1042"/>
                    <a:pt x="948" y="1024"/>
                    <a:pt x="976" y="973"/>
                  </a:cubicBezTo>
                  <a:lnTo>
                    <a:pt x="976" y="973"/>
                  </a:lnTo>
                  <a:lnTo>
                    <a:pt x="944" y="1189"/>
                  </a:lnTo>
                  <a:lnTo>
                    <a:pt x="1011" y="1090"/>
                  </a:lnTo>
                  <a:cubicBezTo>
                    <a:pt x="1189" y="1349"/>
                    <a:pt x="1061" y="1628"/>
                    <a:pt x="1437" y="1819"/>
                  </a:cubicBezTo>
                  <a:cubicBezTo>
                    <a:pt x="1415" y="1766"/>
                    <a:pt x="1440" y="1750"/>
                    <a:pt x="1475" y="1750"/>
                  </a:cubicBezTo>
                  <a:cubicBezTo>
                    <a:pt x="1502" y="1750"/>
                    <a:pt x="1533" y="1759"/>
                    <a:pt x="1555" y="1769"/>
                  </a:cubicBezTo>
                  <a:cubicBezTo>
                    <a:pt x="1503" y="1590"/>
                    <a:pt x="1352" y="1678"/>
                    <a:pt x="1235" y="1574"/>
                  </a:cubicBezTo>
                  <a:cubicBezTo>
                    <a:pt x="1296" y="1488"/>
                    <a:pt x="1522" y="1553"/>
                    <a:pt x="1523" y="1443"/>
                  </a:cubicBezTo>
                  <a:lnTo>
                    <a:pt x="1523" y="1443"/>
                  </a:lnTo>
                  <a:cubicBezTo>
                    <a:pt x="1588" y="1642"/>
                    <a:pt x="1779" y="1685"/>
                    <a:pt x="1636" y="1933"/>
                  </a:cubicBezTo>
                  <a:cubicBezTo>
                    <a:pt x="1794" y="2131"/>
                    <a:pt x="1966" y="2102"/>
                    <a:pt x="2089" y="2338"/>
                  </a:cubicBezTo>
                  <a:lnTo>
                    <a:pt x="2050" y="2363"/>
                  </a:lnTo>
                  <a:cubicBezTo>
                    <a:pt x="2075" y="2349"/>
                    <a:pt x="2094" y="2343"/>
                    <a:pt x="2110" y="2343"/>
                  </a:cubicBezTo>
                  <a:cubicBezTo>
                    <a:pt x="2208" y="2343"/>
                    <a:pt x="2164" y="2579"/>
                    <a:pt x="2405" y="2579"/>
                  </a:cubicBezTo>
                  <a:lnTo>
                    <a:pt x="2345" y="2448"/>
                  </a:lnTo>
                  <a:cubicBezTo>
                    <a:pt x="2365" y="2433"/>
                    <a:pt x="2383" y="2426"/>
                    <a:pt x="2400" y="2426"/>
                  </a:cubicBezTo>
                  <a:cubicBezTo>
                    <a:pt x="2441" y="2426"/>
                    <a:pt x="2479" y="2461"/>
                    <a:pt x="2530" y="2502"/>
                  </a:cubicBezTo>
                  <a:cubicBezTo>
                    <a:pt x="2500" y="2515"/>
                    <a:pt x="2500" y="2515"/>
                    <a:pt x="2492" y="2563"/>
                  </a:cubicBezTo>
                  <a:cubicBezTo>
                    <a:pt x="2512" y="2551"/>
                    <a:pt x="2536" y="2545"/>
                    <a:pt x="2560" y="2545"/>
                  </a:cubicBezTo>
                  <a:cubicBezTo>
                    <a:pt x="2682" y="2545"/>
                    <a:pt x="2839" y="2679"/>
                    <a:pt x="2887" y="2679"/>
                  </a:cubicBezTo>
                  <a:cubicBezTo>
                    <a:pt x="2888" y="2679"/>
                    <a:pt x="2889" y="2679"/>
                    <a:pt x="2889" y="2679"/>
                  </a:cubicBezTo>
                  <a:cubicBezTo>
                    <a:pt x="2824" y="2573"/>
                    <a:pt x="2635" y="2546"/>
                    <a:pt x="2509" y="2467"/>
                  </a:cubicBezTo>
                  <a:cubicBezTo>
                    <a:pt x="2583" y="2464"/>
                    <a:pt x="2640" y="2420"/>
                    <a:pt x="2689" y="2420"/>
                  </a:cubicBezTo>
                  <a:cubicBezTo>
                    <a:pt x="2715" y="2420"/>
                    <a:pt x="2738" y="2432"/>
                    <a:pt x="2760" y="2469"/>
                  </a:cubicBezTo>
                  <a:cubicBezTo>
                    <a:pt x="2750" y="2228"/>
                    <a:pt x="2492" y="2095"/>
                    <a:pt x="2359" y="1908"/>
                  </a:cubicBezTo>
                  <a:cubicBezTo>
                    <a:pt x="2276" y="1847"/>
                    <a:pt x="2216" y="1826"/>
                    <a:pt x="2170" y="1826"/>
                  </a:cubicBezTo>
                  <a:cubicBezTo>
                    <a:pt x="2074" y="1826"/>
                    <a:pt x="2034" y="1915"/>
                    <a:pt x="1957" y="1915"/>
                  </a:cubicBezTo>
                  <a:cubicBezTo>
                    <a:pt x="1917" y="1915"/>
                    <a:pt x="1867" y="1891"/>
                    <a:pt x="1794" y="1819"/>
                  </a:cubicBezTo>
                  <a:lnTo>
                    <a:pt x="2070" y="1655"/>
                  </a:lnTo>
                  <a:cubicBezTo>
                    <a:pt x="1786" y="1376"/>
                    <a:pt x="1445" y="922"/>
                    <a:pt x="1021" y="863"/>
                  </a:cubicBezTo>
                  <a:cubicBezTo>
                    <a:pt x="1025" y="826"/>
                    <a:pt x="1018" y="764"/>
                    <a:pt x="1066" y="764"/>
                  </a:cubicBezTo>
                  <a:cubicBezTo>
                    <a:pt x="1079" y="764"/>
                    <a:pt x="1095" y="768"/>
                    <a:pt x="1115" y="778"/>
                  </a:cubicBezTo>
                  <a:cubicBezTo>
                    <a:pt x="1075" y="738"/>
                    <a:pt x="1033" y="725"/>
                    <a:pt x="990" y="725"/>
                  </a:cubicBezTo>
                  <a:cubicBezTo>
                    <a:pt x="898" y="725"/>
                    <a:pt x="804" y="788"/>
                    <a:pt x="716" y="788"/>
                  </a:cubicBezTo>
                  <a:cubicBezTo>
                    <a:pt x="654" y="788"/>
                    <a:pt x="595" y="757"/>
                    <a:pt x="541" y="651"/>
                  </a:cubicBezTo>
                  <a:lnTo>
                    <a:pt x="541" y="651"/>
                  </a:lnTo>
                  <a:cubicBezTo>
                    <a:pt x="594" y="667"/>
                    <a:pt x="632" y="674"/>
                    <a:pt x="660" y="674"/>
                  </a:cubicBezTo>
                  <a:cubicBezTo>
                    <a:pt x="823" y="674"/>
                    <a:pt x="627" y="437"/>
                    <a:pt x="793" y="383"/>
                  </a:cubicBezTo>
                  <a:lnTo>
                    <a:pt x="793" y="383"/>
                  </a:lnTo>
                  <a:lnTo>
                    <a:pt x="845" y="404"/>
                  </a:lnTo>
                  <a:cubicBezTo>
                    <a:pt x="674" y="257"/>
                    <a:pt x="394" y="117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488405" y="1247123"/>
              <a:ext cx="5073" cy="985"/>
            </a:xfrm>
            <a:custGeom>
              <a:avLst/>
              <a:gdLst/>
              <a:ahLst/>
              <a:cxnLst/>
              <a:rect l="l" t="t" r="r" b="b"/>
              <a:pathLst>
                <a:path w="103" h="20" extrusionOk="0">
                  <a:moveTo>
                    <a:pt x="35" y="0"/>
                  </a:moveTo>
                  <a:cubicBezTo>
                    <a:pt x="24" y="0"/>
                    <a:pt x="12" y="2"/>
                    <a:pt x="0" y="6"/>
                  </a:cubicBezTo>
                  <a:lnTo>
                    <a:pt x="102" y="19"/>
                  </a:lnTo>
                  <a:cubicBezTo>
                    <a:pt x="82" y="8"/>
                    <a:pt x="59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585526" y="1347740"/>
              <a:ext cx="118151" cy="88847"/>
            </a:xfrm>
            <a:custGeom>
              <a:avLst/>
              <a:gdLst/>
              <a:ahLst/>
              <a:cxnLst/>
              <a:rect l="l" t="t" r="r" b="b"/>
              <a:pathLst>
                <a:path w="2399" h="1804" extrusionOk="0">
                  <a:moveTo>
                    <a:pt x="762" y="1"/>
                  </a:moveTo>
                  <a:lnTo>
                    <a:pt x="949" y="211"/>
                  </a:lnTo>
                  <a:cubicBezTo>
                    <a:pt x="933" y="218"/>
                    <a:pt x="917" y="221"/>
                    <a:pt x="900" y="221"/>
                  </a:cubicBezTo>
                  <a:cubicBezTo>
                    <a:pt x="822" y="221"/>
                    <a:pt x="742" y="151"/>
                    <a:pt x="656" y="115"/>
                  </a:cubicBezTo>
                  <a:lnTo>
                    <a:pt x="577" y="373"/>
                  </a:lnTo>
                  <a:cubicBezTo>
                    <a:pt x="535" y="302"/>
                    <a:pt x="456" y="269"/>
                    <a:pt x="523" y="217"/>
                  </a:cubicBezTo>
                  <a:cubicBezTo>
                    <a:pt x="518" y="217"/>
                    <a:pt x="513" y="216"/>
                    <a:pt x="508" y="216"/>
                  </a:cubicBezTo>
                  <a:cubicBezTo>
                    <a:pt x="381" y="216"/>
                    <a:pt x="368" y="288"/>
                    <a:pt x="349" y="383"/>
                  </a:cubicBezTo>
                  <a:cubicBezTo>
                    <a:pt x="178" y="257"/>
                    <a:pt x="222" y="170"/>
                    <a:pt x="1" y="155"/>
                  </a:cubicBezTo>
                  <a:lnTo>
                    <a:pt x="1" y="155"/>
                  </a:lnTo>
                  <a:cubicBezTo>
                    <a:pt x="93" y="537"/>
                    <a:pt x="317" y="263"/>
                    <a:pt x="459" y="668"/>
                  </a:cubicBezTo>
                  <a:lnTo>
                    <a:pt x="770" y="533"/>
                  </a:lnTo>
                  <a:lnTo>
                    <a:pt x="770" y="535"/>
                  </a:lnTo>
                  <a:cubicBezTo>
                    <a:pt x="853" y="676"/>
                    <a:pt x="644" y="587"/>
                    <a:pt x="698" y="743"/>
                  </a:cubicBezTo>
                  <a:cubicBezTo>
                    <a:pt x="712" y="747"/>
                    <a:pt x="723" y="748"/>
                    <a:pt x="734" y="748"/>
                  </a:cubicBezTo>
                  <a:cubicBezTo>
                    <a:pt x="864" y="748"/>
                    <a:pt x="748" y="477"/>
                    <a:pt x="938" y="477"/>
                  </a:cubicBezTo>
                  <a:cubicBezTo>
                    <a:pt x="942" y="477"/>
                    <a:pt x="947" y="477"/>
                    <a:pt x="951" y="477"/>
                  </a:cubicBezTo>
                  <a:cubicBezTo>
                    <a:pt x="953" y="610"/>
                    <a:pt x="1179" y="624"/>
                    <a:pt x="1225" y="672"/>
                  </a:cubicBezTo>
                  <a:cubicBezTo>
                    <a:pt x="1109" y="676"/>
                    <a:pt x="990" y="839"/>
                    <a:pt x="978" y="890"/>
                  </a:cubicBezTo>
                  <a:cubicBezTo>
                    <a:pt x="1061" y="897"/>
                    <a:pt x="1080" y="1069"/>
                    <a:pt x="1146" y="1152"/>
                  </a:cubicBezTo>
                  <a:cubicBezTo>
                    <a:pt x="1123" y="1071"/>
                    <a:pt x="1130" y="1047"/>
                    <a:pt x="1151" y="1047"/>
                  </a:cubicBezTo>
                  <a:cubicBezTo>
                    <a:pt x="1181" y="1047"/>
                    <a:pt x="1240" y="1098"/>
                    <a:pt x="1274" y="1098"/>
                  </a:cubicBezTo>
                  <a:cubicBezTo>
                    <a:pt x="1297" y="1098"/>
                    <a:pt x="1309" y="1076"/>
                    <a:pt x="1294" y="1000"/>
                  </a:cubicBezTo>
                  <a:cubicBezTo>
                    <a:pt x="1313" y="987"/>
                    <a:pt x="1337" y="982"/>
                    <a:pt x="1362" y="982"/>
                  </a:cubicBezTo>
                  <a:cubicBezTo>
                    <a:pt x="1473" y="982"/>
                    <a:pt x="1623" y="1085"/>
                    <a:pt x="1620" y="1196"/>
                  </a:cubicBezTo>
                  <a:cubicBezTo>
                    <a:pt x="1603" y="1208"/>
                    <a:pt x="1588" y="1213"/>
                    <a:pt x="1574" y="1213"/>
                  </a:cubicBezTo>
                  <a:cubicBezTo>
                    <a:pt x="1531" y="1213"/>
                    <a:pt x="1499" y="1164"/>
                    <a:pt x="1464" y="1129"/>
                  </a:cubicBezTo>
                  <a:lnTo>
                    <a:pt x="1464" y="1129"/>
                  </a:lnTo>
                  <a:cubicBezTo>
                    <a:pt x="1306" y="1194"/>
                    <a:pt x="1508" y="1310"/>
                    <a:pt x="1421" y="1435"/>
                  </a:cubicBezTo>
                  <a:cubicBezTo>
                    <a:pt x="1670" y="1465"/>
                    <a:pt x="2021" y="1804"/>
                    <a:pt x="2236" y="1804"/>
                  </a:cubicBezTo>
                  <a:cubicBezTo>
                    <a:pt x="2310" y="1804"/>
                    <a:pt x="2367" y="1764"/>
                    <a:pt x="2399" y="1657"/>
                  </a:cubicBezTo>
                  <a:cubicBezTo>
                    <a:pt x="2395" y="1549"/>
                    <a:pt x="2279" y="1557"/>
                    <a:pt x="2206" y="1499"/>
                  </a:cubicBezTo>
                  <a:lnTo>
                    <a:pt x="2206" y="1499"/>
                  </a:lnTo>
                  <a:cubicBezTo>
                    <a:pt x="2272" y="1635"/>
                    <a:pt x="2216" y="1659"/>
                    <a:pt x="2144" y="1659"/>
                  </a:cubicBezTo>
                  <a:cubicBezTo>
                    <a:pt x="2106" y="1659"/>
                    <a:pt x="2064" y="1652"/>
                    <a:pt x="2032" y="1652"/>
                  </a:cubicBezTo>
                  <a:cubicBezTo>
                    <a:pt x="2018" y="1652"/>
                    <a:pt x="2007" y="1653"/>
                    <a:pt x="1998" y="1657"/>
                  </a:cubicBezTo>
                  <a:cubicBezTo>
                    <a:pt x="1969" y="1536"/>
                    <a:pt x="1757" y="1472"/>
                    <a:pt x="1884" y="1418"/>
                  </a:cubicBezTo>
                  <a:lnTo>
                    <a:pt x="1884" y="1418"/>
                  </a:lnTo>
                  <a:lnTo>
                    <a:pt x="2104" y="1456"/>
                  </a:lnTo>
                  <a:cubicBezTo>
                    <a:pt x="1786" y="998"/>
                    <a:pt x="1248" y="433"/>
                    <a:pt x="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593308" y="1347297"/>
              <a:ext cx="7190" cy="3546"/>
            </a:xfrm>
            <a:custGeom>
              <a:avLst/>
              <a:gdLst/>
              <a:ahLst/>
              <a:cxnLst/>
              <a:rect l="l" t="t" r="r" b="b"/>
              <a:pathLst>
                <a:path w="146" h="72" extrusionOk="0">
                  <a:moveTo>
                    <a:pt x="16" y="0"/>
                  </a:moveTo>
                  <a:lnTo>
                    <a:pt x="1" y="72"/>
                  </a:lnTo>
                  <a:lnTo>
                    <a:pt x="145" y="5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610496" y="1338629"/>
              <a:ext cx="6107" cy="6550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85" y="37"/>
                    <a:pt x="35" y="16"/>
                    <a:pt x="1" y="53"/>
                  </a:cubicBezTo>
                  <a:cubicBezTo>
                    <a:pt x="35" y="109"/>
                    <a:pt x="61" y="133"/>
                    <a:pt x="81" y="133"/>
                  </a:cubicBezTo>
                  <a:cubicBezTo>
                    <a:pt x="110" y="133"/>
                    <a:pt x="123" y="79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662061" y="1426491"/>
              <a:ext cx="8422" cy="6600"/>
            </a:xfrm>
            <a:custGeom>
              <a:avLst/>
              <a:gdLst/>
              <a:ahLst/>
              <a:cxnLst/>
              <a:rect l="l" t="t" r="r" b="b"/>
              <a:pathLst>
                <a:path w="171" h="134" extrusionOk="0">
                  <a:moveTo>
                    <a:pt x="114" y="0"/>
                  </a:moveTo>
                  <a:cubicBezTo>
                    <a:pt x="99" y="15"/>
                    <a:pt x="81" y="21"/>
                    <a:pt x="63" y="21"/>
                  </a:cubicBezTo>
                  <a:cubicBezTo>
                    <a:pt x="39" y="21"/>
                    <a:pt x="15" y="11"/>
                    <a:pt x="1" y="4"/>
                  </a:cubicBezTo>
                  <a:lnTo>
                    <a:pt x="1" y="4"/>
                  </a:lnTo>
                  <a:lnTo>
                    <a:pt x="170" y="133"/>
                  </a:lnTo>
                  <a:lnTo>
                    <a:pt x="170" y="13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692448" y="1432647"/>
              <a:ext cx="41074" cy="30732"/>
            </a:xfrm>
            <a:custGeom>
              <a:avLst/>
              <a:gdLst/>
              <a:ahLst/>
              <a:cxnLst/>
              <a:rect l="l" t="t" r="r" b="b"/>
              <a:pathLst>
                <a:path w="834" h="624" extrusionOk="0">
                  <a:moveTo>
                    <a:pt x="315" y="0"/>
                  </a:moveTo>
                  <a:cubicBezTo>
                    <a:pt x="100" y="0"/>
                    <a:pt x="151" y="259"/>
                    <a:pt x="0" y="305"/>
                  </a:cubicBezTo>
                  <a:cubicBezTo>
                    <a:pt x="24" y="346"/>
                    <a:pt x="56" y="360"/>
                    <a:pt x="93" y="360"/>
                  </a:cubicBezTo>
                  <a:cubicBezTo>
                    <a:pt x="161" y="360"/>
                    <a:pt x="248" y="314"/>
                    <a:pt x="332" y="314"/>
                  </a:cubicBezTo>
                  <a:cubicBezTo>
                    <a:pt x="362" y="314"/>
                    <a:pt x="392" y="320"/>
                    <a:pt x="421" y="336"/>
                  </a:cubicBezTo>
                  <a:cubicBezTo>
                    <a:pt x="363" y="475"/>
                    <a:pt x="610" y="490"/>
                    <a:pt x="697" y="623"/>
                  </a:cubicBezTo>
                  <a:cubicBezTo>
                    <a:pt x="724" y="569"/>
                    <a:pt x="770" y="523"/>
                    <a:pt x="833" y="511"/>
                  </a:cubicBezTo>
                  <a:cubicBezTo>
                    <a:pt x="621" y="330"/>
                    <a:pt x="452" y="321"/>
                    <a:pt x="324" y="0"/>
                  </a:cubicBezTo>
                  <a:cubicBezTo>
                    <a:pt x="321" y="0"/>
                    <a:pt x="318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713084" y="1387140"/>
              <a:ext cx="160407" cy="168977"/>
            </a:xfrm>
            <a:custGeom>
              <a:avLst/>
              <a:gdLst/>
              <a:ahLst/>
              <a:cxnLst/>
              <a:rect l="l" t="t" r="r" b="b"/>
              <a:pathLst>
                <a:path w="3257" h="3431" extrusionOk="0">
                  <a:moveTo>
                    <a:pt x="1683" y="1"/>
                  </a:moveTo>
                  <a:cubicBezTo>
                    <a:pt x="1814" y="213"/>
                    <a:pt x="1423" y="80"/>
                    <a:pt x="1500" y="360"/>
                  </a:cubicBezTo>
                  <a:cubicBezTo>
                    <a:pt x="1791" y="656"/>
                    <a:pt x="2188" y="1218"/>
                    <a:pt x="2356" y="1705"/>
                  </a:cubicBezTo>
                  <a:cubicBezTo>
                    <a:pt x="2379" y="1700"/>
                    <a:pt x="2399" y="1697"/>
                    <a:pt x="2416" y="1697"/>
                  </a:cubicBezTo>
                  <a:cubicBezTo>
                    <a:pt x="2593" y="1697"/>
                    <a:pt x="2501" y="1966"/>
                    <a:pt x="2707" y="1969"/>
                  </a:cubicBezTo>
                  <a:cubicBezTo>
                    <a:pt x="2639" y="2014"/>
                    <a:pt x="2593" y="2081"/>
                    <a:pt x="2528" y="2128"/>
                  </a:cubicBezTo>
                  <a:cubicBezTo>
                    <a:pt x="2567" y="2184"/>
                    <a:pt x="2592" y="2204"/>
                    <a:pt x="2611" y="2204"/>
                  </a:cubicBezTo>
                  <a:cubicBezTo>
                    <a:pt x="2664" y="2204"/>
                    <a:pt x="2656" y="2031"/>
                    <a:pt x="2729" y="2031"/>
                  </a:cubicBezTo>
                  <a:cubicBezTo>
                    <a:pt x="2730" y="2031"/>
                    <a:pt x="2732" y="2031"/>
                    <a:pt x="2734" y="2031"/>
                  </a:cubicBezTo>
                  <a:cubicBezTo>
                    <a:pt x="2826" y="2143"/>
                    <a:pt x="2709" y="2290"/>
                    <a:pt x="2616" y="2301"/>
                  </a:cubicBezTo>
                  <a:cubicBezTo>
                    <a:pt x="2628" y="2366"/>
                    <a:pt x="2641" y="2384"/>
                    <a:pt x="2660" y="2384"/>
                  </a:cubicBezTo>
                  <a:cubicBezTo>
                    <a:pt x="2684" y="2384"/>
                    <a:pt x="2718" y="2354"/>
                    <a:pt x="2773" y="2354"/>
                  </a:cubicBezTo>
                  <a:cubicBezTo>
                    <a:pt x="2794" y="2354"/>
                    <a:pt x="2818" y="2358"/>
                    <a:pt x="2846" y="2370"/>
                  </a:cubicBezTo>
                  <a:cubicBezTo>
                    <a:pt x="2763" y="2432"/>
                    <a:pt x="2678" y="2486"/>
                    <a:pt x="2585" y="2525"/>
                  </a:cubicBezTo>
                  <a:cubicBezTo>
                    <a:pt x="2603" y="2584"/>
                    <a:pt x="2610" y="2640"/>
                    <a:pt x="2612" y="2694"/>
                  </a:cubicBezTo>
                  <a:cubicBezTo>
                    <a:pt x="2612" y="2721"/>
                    <a:pt x="2612" y="2752"/>
                    <a:pt x="2607" y="2775"/>
                  </a:cubicBezTo>
                  <a:cubicBezTo>
                    <a:pt x="2609" y="2797"/>
                    <a:pt x="2605" y="2808"/>
                    <a:pt x="2603" y="2829"/>
                  </a:cubicBezTo>
                  <a:cubicBezTo>
                    <a:pt x="2593" y="2858"/>
                    <a:pt x="2580" y="2912"/>
                    <a:pt x="2545" y="2928"/>
                  </a:cubicBezTo>
                  <a:cubicBezTo>
                    <a:pt x="2526" y="2935"/>
                    <a:pt x="2506" y="2941"/>
                    <a:pt x="2483" y="2945"/>
                  </a:cubicBezTo>
                  <a:lnTo>
                    <a:pt x="2448" y="2949"/>
                  </a:lnTo>
                  <a:cubicBezTo>
                    <a:pt x="2427" y="2949"/>
                    <a:pt x="2404" y="2949"/>
                    <a:pt x="2381" y="2947"/>
                  </a:cubicBezTo>
                  <a:cubicBezTo>
                    <a:pt x="2005" y="2928"/>
                    <a:pt x="1602" y="2733"/>
                    <a:pt x="1326" y="2451"/>
                  </a:cubicBezTo>
                  <a:lnTo>
                    <a:pt x="1282" y="2627"/>
                  </a:lnTo>
                  <a:cubicBezTo>
                    <a:pt x="1157" y="2486"/>
                    <a:pt x="981" y="2471"/>
                    <a:pt x="825" y="2419"/>
                  </a:cubicBezTo>
                  <a:cubicBezTo>
                    <a:pt x="669" y="2369"/>
                    <a:pt x="538" y="2284"/>
                    <a:pt x="538" y="2039"/>
                  </a:cubicBezTo>
                  <a:lnTo>
                    <a:pt x="357" y="2064"/>
                  </a:lnTo>
                  <a:cubicBezTo>
                    <a:pt x="459" y="2048"/>
                    <a:pt x="482" y="1838"/>
                    <a:pt x="630" y="1821"/>
                  </a:cubicBezTo>
                  <a:cubicBezTo>
                    <a:pt x="519" y="1794"/>
                    <a:pt x="486" y="1674"/>
                    <a:pt x="376" y="1638"/>
                  </a:cubicBezTo>
                  <a:lnTo>
                    <a:pt x="376" y="1638"/>
                  </a:lnTo>
                  <a:lnTo>
                    <a:pt x="453" y="1825"/>
                  </a:lnTo>
                  <a:cubicBezTo>
                    <a:pt x="448" y="1825"/>
                    <a:pt x="442" y="1825"/>
                    <a:pt x="437" y="1825"/>
                  </a:cubicBezTo>
                  <a:cubicBezTo>
                    <a:pt x="260" y="1825"/>
                    <a:pt x="219" y="1665"/>
                    <a:pt x="276" y="1551"/>
                  </a:cubicBezTo>
                  <a:cubicBezTo>
                    <a:pt x="246" y="1543"/>
                    <a:pt x="222" y="1540"/>
                    <a:pt x="201" y="1540"/>
                  </a:cubicBezTo>
                  <a:cubicBezTo>
                    <a:pt x="1" y="1540"/>
                    <a:pt x="182" y="1885"/>
                    <a:pt x="137" y="2018"/>
                  </a:cubicBezTo>
                  <a:cubicBezTo>
                    <a:pt x="638" y="2074"/>
                    <a:pt x="220" y="2525"/>
                    <a:pt x="615" y="2696"/>
                  </a:cubicBezTo>
                  <a:cubicBezTo>
                    <a:pt x="653" y="2709"/>
                    <a:pt x="682" y="2714"/>
                    <a:pt x="703" y="2714"/>
                  </a:cubicBezTo>
                  <a:cubicBezTo>
                    <a:pt x="821" y="2714"/>
                    <a:pt x="703" y="2547"/>
                    <a:pt x="763" y="2498"/>
                  </a:cubicBezTo>
                  <a:lnTo>
                    <a:pt x="763" y="2496"/>
                  </a:lnTo>
                  <a:cubicBezTo>
                    <a:pt x="864" y="2586"/>
                    <a:pt x="1035" y="2575"/>
                    <a:pt x="1081" y="2692"/>
                  </a:cubicBezTo>
                  <a:cubicBezTo>
                    <a:pt x="1055" y="2720"/>
                    <a:pt x="1025" y="2732"/>
                    <a:pt x="995" y="2732"/>
                  </a:cubicBezTo>
                  <a:cubicBezTo>
                    <a:pt x="953" y="2732"/>
                    <a:pt x="912" y="2708"/>
                    <a:pt x="883" y="2667"/>
                  </a:cubicBezTo>
                  <a:lnTo>
                    <a:pt x="883" y="2667"/>
                  </a:lnTo>
                  <a:cubicBezTo>
                    <a:pt x="802" y="2864"/>
                    <a:pt x="1018" y="2735"/>
                    <a:pt x="1064" y="2928"/>
                  </a:cubicBezTo>
                  <a:cubicBezTo>
                    <a:pt x="1066" y="2903"/>
                    <a:pt x="1039" y="2845"/>
                    <a:pt x="1099" y="2829"/>
                  </a:cubicBezTo>
                  <a:cubicBezTo>
                    <a:pt x="1238" y="2951"/>
                    <a:pt x="1305" y="2941"/>
                    <a:pt x="1376" y="2945"/>
                  </a:cubicBezTo>
                  <a:cubicBezTo>
                    <a:pt x="1450" y="2947"/>
                    <a:pt x="1523" y="2966"/>
                    <a:pt x="1712" y="3117"/>
                  </a:cubicBezTo>
                  <a:cubicBezTo>
                    <a:pt x="1797" y="3093"/>
                    <a:pt x="1857" y="3119"/>
                    <a:pt x="1893" y="2986"/>
                  </a:cubicBezTo>
                  <a:cubicBezTo>
                    <a:pt x="1982" y="3113"/>
                    <a:pt x="2001" y="3165"/>
                    <a:pt x="2028" y="3215"/>
                  </a:cubicBezTo>
                  <a:cubicBezTo>
                    <a:pt x="2055" y="3265"/>
                    <a:pt x="2084" y="3319"/>
                    <a:pt x="2238" y="3431"/>
                  </a:cubicBezTo>
                  <a:cubicBezTo>
                    <a:pt x="2234" y="3348"/>
                    <a:pt x="2173" y="3140"/>
                    <a:pt x="2213" y="2972"/>
                  </a:cubicBezTo>
                  <a:lnTo>
                    <a:pt x="2213" y="2972"/>
                  </a:lnTo>
                  <a:cubicBezTo>
                    <a:pt x="2296" y="3055"/>
                    <a:pt x="2371" y="3095"/>
                    <a:pt x="2431" y="3113"/>
                  </a:cubicBezTo>
                  <a:cubicBezTo>
                    <a:pt x="2457" y="3122"/>
                    <a:pt x="2480" y="3125"/>
                    <a:pt x="2501" y="3125"/>
                  </a:cubicBezTo>
                  <a:cubicBezTo>
                    <a:pt x="2520" y="3125"/>
                    <a:pt x="2537" y="3122"/>
                    <a:pt x="2553" y="3119"/>
                  </a:cubicBezTo>
                  <a:cubicBezTo>
                    <a:pt x="2585" y="3111"/>
                    <a:pt x="2610" y="3099"/>
                    <a:pt x="2645" y="3099"/>
                  </a:cubicBezTo>
                  <a:cubicBezTo>
                    <a:pt x="2670" y="3080"/>
                    <a:pt x="2709" y="3076"/>
                    <a:pt x="2776" y="3066"/>
                  </a:cubicBezTo>
                  <a:lnTo>
                    <a:pt x="2776" y="3066"/>
                  </a:lnTo>
                  <a:cubicBezTo>
                    <a:pt x="2769" y="3093"/>
                    <a:pt x="2770" y="3157"/>
                    <a:pt x="2707" y="3180"/>
                  </a:cubicBezTo>
                  <a:cubicBezTo>
                    <a:pt x="2734" y="3221"/>
                    <a:pt x="2758" y="3238"/>
                    <a:pt x="2779" y="3238"/>
                  </a:cubicBezTo>
                  <a:cubicBezTo>
                    <a:pt x="2813" y="3238"/>
                    <a:pt x="2839" y="3196"/>
                    <a:pt x="2853" y="3144"/>
                  </a:cubicBezTo>
                  <a:cubicBezTo>
                    <a:pt x="2880" y="3055"/>
                    <a:pt x="2869" y="2957"/>
                    <a:pt x="2917" y="2903"/>
                  </a:cubicBezTo>
                  <a:cubicBezTo>
                    <a:pt x="2979" y="2933"/>
                    <a:pt x="3040" y="2966"/>
                    <a:pt x="3102" y="2999"/>
                  </a:cubicBezTo>
                  <a:cubicBezTo>
                    <a:pt x="3121" y="2908"/>
                    <a:pt x="3114" y="2791"/>
                    <a:pt x="3102" y="2677"/>
                  </a:cubicBezTo>
                  <a:cubicBezTo>
                    <a:pt x="3092" y="2563"/>
                    <a:pt x="3091" y="2455"/>
                    <a:pt x="3144" y="2343"/>
                  </a:cubicBezTo>
                  <a:lnTo>
                    <a:pt x="3256" y="2372"/>
                  </a:lnTo>
                  <a:cubicBezTo>
                    <a:pt x="3204" y="2276"/>
                    <a:pt x="3150" y="2176"/>
                    <a:pt x="3096" y="2075"/>
                  </a:cubicBezTo>
                  <a:lnTo>
                    <a:pt x="3013" y="1931"/>
                  </a:lnTo>
                  <a:cubicBezTo>
                    <a:pt x="2990" y="1888"/>
                    <a:pt x="2967" y="1846"/>
                    <a:pt x="2946" y="1806"/>
                  </a:cubicBezTo>
                  <a:cubicBezTo>
                    <a:pt x="2905" y="1725"/>
                    <a:pt x="2853" y="1626"/>
                    <a:pt x="2805" y="1545"/>
                  </a:cubicBezTo>
                  <a:cubicBezTo>
                    <a:pt x="2755" y="1470"/>
                    <a:pt x="2701" y="1401"/>
                    <a:pt x="2645" y="1341"/>
                  </a:cubicBezTo>
                  <a:lnTo>
                    <a:pt x="2668" y="1133"/>
                  </a:lnTo>
                  <a:cubicBezTo>
                    <a:pt x="2605" y="1079"/>
                    <a:pt x="2570" y="1057"/>
                    <a:pt x="2551" y="1057"/>
                  </a:cubicBezTo>
                  <a:cubicBezTo>
                    <a:pt x="2475" y="1057"/>
                    <a:pt x="2696" y="1430"/>
                    <a:pt x="2489" y="1430"/>
                  </a:cubicBezTo>
                  <a:cubicBezTo>
                    <a:pt x="2466" y="1430"/>
                    <a:pt x="2436" y="1425"/>
                    <a:pt x="2400" y="1414"/>
                  </a:cubicBezTo>
                  <a:cubicBezTo>
                    <a:pt x="2703" y="1191"/>
                    <a:pt x="2182" y="1279"/>
                    <a:pt x="2186" y="992"/>
                  </a:cubicBezTo>
                  <a:cubicBezTo>
                    <a:pt x="2201" y="956"/>
                    <a:pt x="2218" y="942"/>
                    <a:pt x="2236" y="942"/>
                  </a:cubicBezTo>
                  <a:cubicBezTo>
                    <a:pt x="2285" y="942"/>
                    <a:pt x="2345" y="1036"/>
                    <a:pt x="2399" y="1036"/>
                  </a:cubicBezTo>
                  <a:cubicBezTo>
                    <a:pt x="2421" y="1036"/>
                    <a:pt x="2443" y="1020"/>
                    <a:pt x="2462" y="975"/>
                  </a:cubicBezTo>
                  <a:lnTo>
                    <a:pt x="2462" y="975"/>
                  </a:lnTo>
                  <a:cubicBezTo>
                    <a:pt x="2434" y="981"/>
                    <a:pt x="2412" y="984"/>
                    <a:pt x="2394" y="984"/>
                  </a:cubicBezTo>
                  <a:cubicBezTo>
                    <a:pt x="2286" y="984"/>
                    <a:pt x="2332" y="876"/>
                    <a:pt x="2233" y="801"/>
                  </a:cubicBezTo>
                  <a:cubicBezTo>
                    <a:pt x="2402" y="736"/>
                    <a:pt x="2109" y="552"/>
                    <a:pt x="2325" y="520"/>
                  </a:cubicBezTo>
                  <a:lnTo>
                    <a:pt x="1797" y="292"/>
                  </a:lnTo>
                  <a:cubicBezTo>
                    <a:pt x="1843" y="176"/>
                    <a:pt x="1758" y="72"/>
                    <a:pt x="1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744111" y="1476726"/>
              <a:ext cx="3546" cy="443"/>
            </a:xfrm>
            <a:custGeom>
              <a:avLst/>
              <a:gdLst/>
              <a:ahLst/>
              <a:cxnLst/>
              <a:rect l="l" t="t" r="r" b="b"/>
              <a:pathLst>
                <a:path w="72" h="9" extrusionOk="0">
                  <a:moveTo>
                    <a:pt x="23" y="1"/>
                  </a:moveTo>
                  <a:cubicBezTo>
                    <a:pt x="15" y="1"/>
                    <a:pt x="7" y="1"/>
                    <a:pt x="0" y="2"/>
                  </a:cubicBezTo>
                  <a:cubicBezTo>
                    <a:pt x="16" y="6"/>
                    <a:pt x="33" y="8"/>
                    <a:pt x="52" y="8"/>
                  </a:cubicBezTo>
                  <a:cubicBezTo>
                    <a:pt x="58" y="8"/>
                    <a:pt x="65" y="8"/>
                    <a:pt x="72" y="8"/>
                  </a:cubicBezTo>
                  <a:cubicBezTo>
                    <a:pt x="55" y="3"/>
                    <a:pt x="38" y="1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790505" y="1382708"/>
              <a:ext cx="5516" cy="4482"/>
            </a:xfrm>
            <a:custGeom>
              <a:avLst/>
              <a:gdLst/>
              <a:ahLst/>
              <a:cxnLst/>
              <a:rect l="l" t="t" r="r" b="b"/>
              <a:pathLst>
                <a:path w="112" h="91" extrusionOk="0">
                  <a:moveTo>
                    <a:pt x="26" y="0"/>
                  </a:moveTo>
                  <a:cubicBezTo>
                    <a:pt x="0" y="0"/>
                    <a:pt x="52" y="35"/>
                    <a:pt x="111" y="91"/>
                  </a:cubicBezTo>
                  <a:cubicBezTo>
                    <a:pt x="94" y="66"/>
                    <a:pt x="72" y="37"/>
                    <a:pt x="42" y="2"/>
                  </a:cubicBezTo>
                  <a:cubicBezTo>
                    <a:pt x="35" y="1"/>
                    <a:pt x="30" y="0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726627" y="1463330"/>
              <a:ext cx="246" cy="148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3" y="0"/>
                  </a:moveTo>
                  <a:cubicBezTo>
                    <a:pt x="3" y="0"/>
                    <a:pt x="3" y="0"/>
                    <a:pt x="1" y="2"/>
                  </a:cubicBezTo>
                  <a:lnTo>
                    <a:pt x="4" y="2"/>
                  </a:lnTo>
                  <a:cubicBezTo>
                    <a:pt x="4" y="2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705844" y="1470619"/>
              <a:ext cx="5565" cy="3940"/>
            </a:xfrm>
            <a:custGeom>
              <a:avLst/>
              <a:gdLst/>
              <a:ahLst/>
              <a:cxnLst/>
              <a:rect l="l" t="t" r="r" b="b"/>
              <a:pathLst>
                <a:path w="113" h="80" extrusionOk="0">
                  <a:moveTo>
                    <a:pt x="0" y="1"/>
                  </a:moveTo>
                  <a:lnTo>
                    <a:pt x="72" y="80"/>
                  </a:lnTo>
                  <a:lnTo>
                    <a:pt x="112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770115" y="1335231"/>
              <a:ext cx="3546" cy="2413"/>
            </a:xfrm>
            <a:custGeom>
              <a:avLst/>
              <a:gdLst/>
              <a:ahLst/>
              <a:cxnLst/>
              <a:rect l="l" t="t" r="r" b="b"/>
              <a:pathLst>
                <a:path w="72" h="49" extrusionOk="0">
                  <a:moveTo>
                    <a:pt x="72" y="0"/>
                  </a:moveTo>
                  <a:lnTo>
                    <a:pt x="1" y="49"/>
                  </a:lnTo>
                  <a:cubicBezTo>
                    <a:pt x="30" y="43"/>
                    <a:pt x="55" y="29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685060" y="1212746"/>
              <a:ext cx="1921" cy="2709"/>
            </a:xfrm>
            <a:custGeom>
              <a:avLst/>
              <a:gdLst/>
              <a:ahLst/>
              <a:cxnLst/>
              <a:rect l="l" t="t" r="r" b="b"/>
              <a:pathLst>
                <a:path w="39" h="55" extrusionOk="0">
                  <a:moveTo>
                    <a:pt x="0" y="0"/>
                  </a:moveTo>
                  <a:lnTo>
                    <a:pt x="39" y="54"/>
                  </a:lnTo>
                  <a:cubicBezTo>
                    <a:pt x="37" y="31"/>
                    <a:pt x="19" y="1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90398" y="929756"/>
              <a:ext cx="404195" cy="449554"/>
            </a:xfrm>
            <a:custGeom>
              <a:avLst/>
              <a:gdLst/>
              <a:ahLst/>
              <a:cxnLst/>
              <a:rect l="l" t="t" r="r" b="b"/>
              <a:pathLst>
                <a:path w="8207" h="9128" extrusionOk="0">
                  <a:moveTo>
                    <a:pt x="2348" y="2593"/>
                  </a:moveTo>
                  <a:cubicBezTo>
                    <a:pt x="2343" y="2595"/>
                    <a:pt x="2338" y="2598"/>
                    <a:pt x="2333" y="2602"/>
                  </a:cubicBezTo>
                  <a:cubicBezTo>
                    <a:pt x="2339" y="2599"/>
                    <a:pt x="2344" y="2596"/>
                    <a:pt x="2348" y="2593"/>
                  </a:cubicBezTo>
                  <a:close/>
                  <a:moveTo>
                    <a:pt x="6222" y="6876"/>
                  </a:moveTo>
                  <a:lnTo>
                    <a:pt x="6222" y="6876"/>
                  </a:lnTo>
                  <a:cubicBezTo>
                    <a:pt x="6233" y="6882"/>
                    <a:pt x="6243" y="6888"/>
                    <a:pt x="6254" y="6893"/>
                  </a:cubicBezTo>
                  <a:lnTo>
                    <a:pt x="6254" y="6893"/>
                  </a:lnTo>
                  <a:cubicBezTo>
                    <a:pt x="6243" y="6887"/>
                    <a:pt x="6233" y="6881"/>
                    <a:pt x="6222" y="6876"/>
                  </a:cubicBezTo>
                  <a:close/>
                  <a:moveTo>
                    <a:pt x="83" y="1"/>
                  </a:moveTo>
                  <a:cubicBezTo>
                    <a:pt x="31" y="1"/>
                    <a:pt x="0" y="32"/>
                    <a:pt x="20" y="124"/>
                  </a:cubicBezTo>
                  <a:lnTo>
                    <a:pt x="101" y="126"/>
                  </a:lnTo>
                  <a:cubicBezTo>
                    <a:pt x="346" y="249"/>
                    <a:pt x="137" y="340"/>
                    <a:pt x="239" y="521"/>
                  </a:cubicBezTo>
                  <a:cubicBezTo>
                    <a:pt x="425" y="679"/>
                    <a:pt x="708" y="598"/>
                    <a:pt x="808" y="795"/>
                  </a:cubicBezTo>
                  <a:cubicBezTo>
                    <a:pt x="876" y="857"/>
                    <a:pt x="816" y="895"/>
                    <a:pt x="760" y="913"/>
                  </a:cubicBezTo>
                  <a:cubicBezTo>
                    <a:pt x="893" y="1082"/>
                    <a:pt x="1094" y="997"/>
                    <a:pt x="1213" y="1082"/>
                  </a:cubicBezTo>
                  <a:cubicBezTo>
                    <a:pt x="878" y="1508"/>
                    <a:pt x="1770" y="1441"/>
                    <a:pt x="1751" y="1913"/>
                  </a:cubicBezTo>
                  <a:cubicBezTo>
                    <a:pt x="1921" y="2023"/>
                    <a:pt x="2071" y="2247"/>
                    <a:pt x="2324" y="2349"/>
                  </a:cubicBezTo>
                  <a:cubicBezTo>
                    <a:pt x="2142" y="2353"/>
                    <a:pt x="2456" y="2513"/>
                    <a:pt x="2348" y="2593"/>
                  </a:cubicBezTo>
                  <a:lnTo>
                    <a:pt x="2348" y="2593"/>
                  </a:lnTo>
                  <a:cubicBezTo>
                    <a:pt x="2371" y="2580"/>
                    <a:pt x="2394" y="2574"/>
                    <a:pt x="2415" y="2574"/>
                  </a:cubicBezTo>
                  <a:cubicBezTo>
                    <a:pt x="2603" y="2574"/>
                    <a:pt x="2727" y="3014"/>
                    <a:pt x="2932" y="3014"/>
                  </a:cubicBezTo>
                  <a:cubicBezTo>
                    <a:pt x="2970" y="3014"/>
                    <a:pt x="3011" y="2999"/>
                    <a:pt x="3056" y="2962"/>
                  </a:cubicBezTo>
                  <a:cubicBezTo>
                    <a:pt x="3209" y="3294"/>
                    <a:pt x="3085" y="2952"/>
                    <a:pt x="3288" y="3309"/>
                  </a:cubicBezTo>
                  <a:cubicBezTo>
                    <a:pt x="3279" y="3317"/>
                    <a:pt x="3271" y="3320"/>
                    <a:pt x="3261" y="3320"/>
                  </a:cubicBezTo>
                  <a:cubicBezTo>
                    <a:pt x="3233" y="3320"/>
                    <a:pt x="3203" y="3289"/>
                    <a:pt x="3184" y="3280"/>
                  </a:cubicBezTo>
                  <a:lnTo>
                    <a:pt x="3184" y="3280"/>
                  </a:lnTo>
                  <a:cubicBezTo>
                    <a:pt x="3228" y="3454"/>
                    <a:pt x="3477" y="3330"/>
                    <a:pt x="3427" y="3558"/>
                  </a:cubicBezTo>
                  <a:cubicBezTo>
                    <a:pt x="3486" y="3636"/>
                    <a:pt x="3521" y="3661"/>
                    <a:pt x="3545" y="3661"/>
                  </a:cubicBezTo>
                  <a:cubicBezTo>
                    <a:pt x="3593" y="3661"/>
                    <a:pt x="3606" y="3569"/>
                    <a:pt x="3702" y="3569"/>
                  </a:cubicBezTo>
                  <a:cubicBezTo>
                    <a:pt x="3718" y="3569"/>
                    <a:pt x="3736" y="3571"/>
                    <a:pt x="3756" y="3577"/>
                  </a:cubicBezTo>
                  <a:cubicBezTo>
                    <a:pt x="3943" y="3853"/>
                    <a:pt x="3839" y="3826"/>
                    <a:pt x="3829" y="4078"/>
                  </a:cubicBezTo>
                  <a:cubicBezTo>
                    <a:pt x="3865" y="4054"/>
                    <a:pt x="3896" y="4044"/>
                    <a:pt x="3924" y="4044"/>
                  </a:cubicBezTo>
                  <a:cubicBezTo>
                    <a:pt x="4030" y="4044"/>
                    <a:pt x="4097" y="4185"/>
                    <a:pt x="4242" y="4225"/>
                  </a:cubicBezTo>
                  <a:cubicBezTo>
                    <a:pt x="4225" y="4193"/>
                    <a:pt x="4134" y="4041"/>
                    <a:pt x="4213" y="4041"/>
                  </a:cubicBezTo>
                  <a:cubicBezTo>
                    <a:pt x="4224" y="4041"/>
                    <a:pt x="4240" y="4044"/>
                    <a:pt x="4259" y="4051"/>
                  </a:cubicBezTo>
                  <a:cubicBezTo>
                    <a:pt x="4491" y="4360"/>
                    <a:pt x="4564" y="4192"/>
                    <a:pt x="4844" y="4425"/>
                  </a:cubicBezTo>
                  <a:cubicBezTo>
                    <a:pt x="4832" y="4489"/>
                    <a:pt x="4814" y="4512"/>
                    <a:pt x="4793" y="4512"/>
                  </a:cubicBezTo>
                  <a:cubicBezTo>
                    <a:pt x="4745" y="4512"/>
                    <a:pt x="4684" y="4392"/>
                    <a:pt x="4665" y="4392"/>
                  </a:cubicBezTo>
                  <a:cubicBezTo>
                    <a:pt x="4656" y="4392"/>
                    <a:pt x="4657" y="4423"/>
                    <a:pt x="4676" y="4516"/>
                  </a:cubicBezTo>
                  <a:cubicBezTo>
                    <a:pt x="4461" y="4421"/>
                    <a:pt x="4355" y="4296"/>
                    <a:pt x="4176" y="4296"/>
                  </a:cubicBezTo>
                  <a:cubicBezTo>
                    <a:pt x="4164" y="4296"/>
                    <a:pt x="4151" y="4297"/>
                    <a:pt x="4138" y="4298"/>
                  </a:cubicBezTo>
                  <a:cubicBezTo>
                    <a:pt x="4329" y="4533"/>
                    <a:pt x="4599" y="4788"/>
                    <a:pt x="4884" y="4979"/>
                  </a:cubicBezTo>
                  <a:cubicBezTo>
                    <a:pt x="4922" y="5043"/>
                    <a:pt x="4908" y="5056"/>
                    <a:pt x="4881" y="5056"/>
                  </a:cubicBezTo>
                  <a:cubicBezTo>
                    <a:pt x="4863" y="5056"/>
                    <a:pt x="4840" y="5050"/>
                    <a:pt x="4824" y="5050"/>
                  </a:cubicBezTo>
                  <a:cubicBezTo>
                    <a:pt x="4803" y="5050"/>
                    <a:pt x="4792" y="5060"/>
                    <a:pt x="4819" y="5102"/>
                  </a:cubicBezTo>
                  <a:cubicBezTo>
                    <a:pt x="4952" y="5416"/>
                    <a:pt x="5322" y="5339"/>
                    <a:pt x="5410" y="5605"/>
                  </a:cubicBezTo>
                  <a:lnTo>
                    <a:pt x="5283" y="5640"/>
                  </a:lnTo>
                  <a:cubicBezTo>
                    <a:pt x="5509" y="5663"/>
                    <a:pt x="5619" y="6112"/>
                    <a:pt x="5875" y="6296"/>
                  </a:cubicBezTo>
                  <a:cubicBezTo>
                    <a:pt x="5898" y="6233"/>
                    <a:pt x="5915" y="6189"/>
                    <a:pt x="5962" y="6189"/>
                  </a:cubicBezTo>
                  <a:cubicBezTo>
                    <a:pt x="5965" y="6189"/>
                    <a:pt x="5969" y="6189"/>
                    <a:pt x="5973" y="6190"/>
                  </a:cubicBezTo>
                  <a:cubicBezTo>
                    <a:pt x="5729" y="6373"/>
                    <a:pt x="6363" y="6427"/>
                    <a:pt x="6373" y="6797"/>
                  </a:cubicBezTo>
                  <a:cubicBezTo>
                    <a:pt x="6410" y="6761"/>
                    <a:pt x="6457" y="6746"/>
                    <a:pt x="6507" y="6746"/>
                  </a:cubicBezTo>
                  <a:cubicBezTo>
                    <a:pt x="6646" y="6746"/>
                    <a:pt x="6815" y="6862"/>
                    <a:pt x="6910" y="6963"/>
                  </a:cubicBezTo>
                  <a:cubicBezTo>
                    <a:pt x="6907" y="7048"/>
                    <a:pt x="6831" y="7086"/>
                    <a:pt x="6787" y="7117"/>
                  </a:cubicBezTo>
                  <a:cubicBezTo>
                    <a:pt x="6739" y="6938"/>
                    <a:pt x="6633" y="6929"/>
                    <a:pt x="6511" y="6929"/>
                  </a:cubicBezTo>
                  <a:cubicBezTo>
                    <a:pt x="6495" y="6929"/>
                    <a:pt x="6480" y="6929"/>
                    <a:pt x="6464" y="6929"/>
                  </a:cubicBezTo>
                  <a:cubicBezTo>
                    <a:pt x="6395" y="6929"/>
                    <a:pt x="6322" y="6926"/>
                    <a:pt x="6254" y="6893"/>
                  </a:cubicBezTo>
                  <a:lnTo>
                    <a:pt x="6254" y="6893"/>
                  </a:lnTo>
                  <a:cubicBezTo>
                    <a:pt x="6437" y="7006"/>
                    <a:pt x="6546" y="7301"/>
                    <a:pt x="6752" y="7354"/>
                  </a:cubicBezTo>
                  <a:lnTo>
                    <a:pt x="6587" y="7391"/>
                  </a:lnTo>
                  <a:cubicBezTo>
                    <a:pt x="6729" y="7628"/>
                    <a:pt x="7017" y="7375"/>
                    <a:pt x="7063" y="7699"/>
                  </a:cubicBezTo>
                  <a:lnTo>
                    <a:pt x="6953" y="7744"/>
                  </a:lnTo>
                  <a:cubicBezTo>
                    <a:pt x="7304" y="8208"/>
                    <a:pt x="7500" y="8881"/>
                    <a:pt x="7977" y="9128"/>
                  </a:cubicBezTo>
                  <a:cubicBezTo>
                    <a:pt x="8087" y="9112"/>
                    <a:pt x="8150" y="8791"/>
                    <a:pt x="8206" y="8737"/>
                  </a:cubicBezTo>
                  <a:cubicBezTo>
                    <a:pt x="7981" y="8550"/>
                    <a:pt x="7745" y="8515"/>
                    <a:pt x="7558" y="8386"/>
                  </a:cubicBezTo>
                  <a:lnTo>
                    <a:pt x="7711" y="8282"/>
                  </a:lnTo>
                  <a:lnTo>
                    <a:pt x="7711" y="8282"/>
                  </a:lnTo>
                  <a:cubicBezTo>
                    <a:pt x="7698" y="8285"/>
                    <a:pt x="7685" y="8286"/>
                    <a:pt x="7672" y="8286"/>
                  </a:cubicBezTo>
                  <a:cubicBezTo>
                    <a:pt x="7593" y="8286"/>
                    <a:pt x="7499" y="8240"/>
                    <a:pt x="7438" y="8240"/>
                  </a:cubicBezTo>
                  <a:cubicBezTo>
                    <a:pt x="7399" y="8240"/>
                    <a:pt x="7373" y="8259"/>
                    <a:pt x="7371" y="8318"/>
                  </a:cubicBezTo>
                  <a:cubicBezTo>
                    <a:pt x="7196" y="8229"/>
                    <a:pt x="7433" y="8121"/>
                    <a:pt x="7232" y="8015"/>
                  </a:cubicBezTo>
                  <a:cubicBezTo>
                    <a:pt x="7396" y="7919"/>
                    <a:pt x="7483" y="8006"/>
                    <a:pt x="7614" y="7915"/>
                  </a:cubicBezTo>
                  <a:lnTo>
                    <a:pt x="7437" y="7828"/>
                  </a:lnTo>
                  <a:cubicBezTo>
                    <a:pt x="7529" y="7828"/>
                    <a:pt x="7429" y="7705"/>
                    <a:pt x="7522" y="7705"/>
                  </a:cubicBezTo>
                  <a:cubicBezTo>
                    <a:pt x="7146" y="7578"/>
                    <a:pt x="7329" y="7287"/>
                    <a:pt x="7047" y="7078"/>
                  </a:cubicBezTo>
                  <a:lnTo>
                    <a:pt x="7047" y="7078"/>
                  </a:lnTo>
                  <a:lnTo>
                    <a:pt x="7130" y="7248"/>
                  </a:lnTo>
                  <a:cubicBezTo>
                    <a:pt x="7110" y="7262"/>
                    <a:pt x="7092" y="7268"/>
                    <a:pt x="7075" y="7268"/>
                  </a:cubicBezTo>
                  <a:cubicBezTo>
                    <a:pt x="7018" y="7268"/>
                    <a:pt x="6973" y="7206"/>
                    <a:pt x="6918" y="7171"/>
                  </a:cubicBezTo>
                  <a:cubicBezTo>
                    <a:pt x="6982" y="7011"/>
                    <a:pt x="6936" y="6978"/>
                    <a:pt x="6882" y="6805"/>
                  </a:cubicBezTo>
                  <a:cubicBezTo>
                    <a:pt x="6727" y="6735"/>
                    <a:pt x="6529" y="6782"/>
                    <a:pt x="6409" y="6623"/>
                  </a:cubicBezTo>
                  <a:cubicBezTo>
                    <a:pt x="6590" y="6539"/>
                    <a:pt x="6292" y="6298"/>
                    <a:pt x="6398" y="6166"/>
                  </a:cubicBezTo>
                  <a:lnTo>
                    <a:pt x="6398" y="6166"/>
                  </a:lnTo>
                  <a:cubicBezTo>
                    <a:pt x="6378" y="6176"/>
                    <a:pt x="6359" y="6180"/>
                    <a:pt x="6341" y="6180"/>
                  </a:cubicBezTo>
                  <a:cubicBezTo>
                    <a:pt x="6204" y="6180"/>
                    <a:pt x="6106" y="5950"/>
                    <a:pt x="6019" y="5950"/>
                  </a:cubicBezTo>
                  <a:cubicBezTo>
                    <a:pt x="6012" y="5950"/>
                    <a:pt x="6005" y="5951"/>
                    <a:pt x="5999" y="5954"/>
                  </a:cubicBezTo>
                  <a:cubicBezTo>
                    <a:pt x="5900" y="5895"/>
                    <a:pt x="5825" y="5769"/>
                    <a:pt x="5906" y="5706"/>
                  </a:cubicBezTo>
                  <a:lnTo>
                    <a:pt x="5906" y="5706"/>
                  </a:lnTo>
                  <a:cubicBezTo>
                    <a:pt x="5921" y="5713"/>
                    <a:pt x="5956" y="5727"/>
                    <a:pt x="5983" y="5748"/>
                  </a:cubicBezTo>
                  <a:lnTo>
                    <a:pt x="5921" y="5661"/>
                  </a:lnTo>
                  <a:cubicBezTo>
                    <a:pt x="5939" y="5657"/>
                    <a:pt x="5950" y="5647"/>
                    <a:pt x="5959" y="5647"/>
                  </a:cubicBezTo>
                  <a:cubicBezTo>
                    <a:pt x="5961" y="5647"/>
                    <a:pt x="5964" y="5648"/>
                    <a:pt x="5966" y="5650"/>
                  </a:cubicBezTo>
                  <a:cubicBezTo>
                    <a:pt x="5908" y="5573"/>
                    <a:pt x="5800" y="5659"/>
                    <a:pt x="5796" y="5505"/>
                  </a:cubicBezTo>
                  <a:cubicBezTo>
                    <a:pt x="5805" y="5498"/>
                    <a:pt x="5814" y="5496"/>
                    <a:pt x="5822" y="5496"/>
                  </a:cubicBezTo>
                  <a:cubicBezTo>
                    <a:pt x="5854" y="5496"/>
                    <a:pt x="5888" y="5533"/>
                    <a:pt x="5927" y="5555"/>
                  </a:cubicBezTo>
                  <a:cubicBezTo>
                    <a:pt x="5792" y="5337"/>
                    <a:pt x="5422" y="5395"/>
                    <a:pt x="5420" y="5123"/>
                  </a:cubicBezTo>
                  <a:cubicBezTo>
                    <a:pt x="5415" y="5125"/>
                    <a:pt x="5409" y="5125"/>
                    <a:pt x="5403" y="5125"/>
                  </a:cubicBezTo>
                  <a:cubicBezTo>
                    <a:pt x="5335" y="5125"/>
                    <a:pt x="5229" y="5038"/>
                    <a:pt x="5135" y="5038"/>
                  </a:cubicBezTo>
                  <a:cubicBezTo>
                    <a:pt x="5092" y="5038"/>
                    <a:pt x="5051" y="5057"/>
                    <a:pt x="5017" y="5110"/>
                  </a:cubicBezTo>
                  <a:cubicBezTo>
                    <a:pt x="5021" y="5004"/>
                    <a:pt x="5162" y="4923"/>
                    <a:pt x="5002" y="4778"/>
                  </a:cubicBezTo>
                  <a:cubicBezTo>
                    <a:pt x="4995" y="4779"/>
                    <a:pt x="4988" y="4779"/>
                    <a:pt x="4981" y="4779"/>
                  </a:cubicBezTo>
                  <a:cubicBezTo>
                    <a:pt x="4804" y="4779"/>
                    <a:pt x="4887" y="4557"/>
                    <a:pt x="4707" y="4508"/>
                  </a:cubicBezTo>
                  <a:lnTo>
                    <a:pt x="4707" y="4508"/>
                  </a:lnTo>
                  <a:cubicBezTo>
                    <a:pt x="4772" y="4519"/>
                    <a:pt x="4808" y="4523"/>
                    <a:pt x="4829" y="4523"/>
                  </a:cubicBezTo>
                  <a:cubicBezTo>
                    <a:pt x="4879" y="4523"/>
                    <a:pt x="4838" y="4500"/>
                    <a:pt x="4900" y="4500"/>
                  </a:cubicBezTo>
                  <a:cubicBezTo>
                    <a:pt x="4919" y="4500"/>
                    <a:pt x="4949" y="4502"/>
                    <a:pt x="4994" y="4508"/>
                  </a:cubicBezTo>
                  <a:cubicBezTo>
                    <a:pt x="4950" y="4354"/>
                    <a:pt x="4639" y="4337"/>
                    <a:pt x="4495" y="4129"/>
                  </a:cubicBezTo>
                  <a:cubicBezTo>
                    <a:pt x="4506" y="4084"/>
                    <a:pt x="4545" y="4051"/>
                    <a:pt x="4554" y="4005"/>
                  </a:cubicBezTo>
                  <a:cubicBezTo>
                    <a:pt x="4448" y="3974"/>
                    <a:pt x="4277" y="3984"/>
                    <a:pt x="4317" y="3824"/>
                  </a:cubicBezTo>
                  <a:lnTo>
                    <a:pt x="4317" y="3824"/>
                  </a:lnTo>
                  <a:lnTo>
                    <a:pt x="4238" y="3911"/>
                  </a:lnTo>
                  <a:cubicBezTo>
                    <a:pt x="4165" y="3743"/>
                    <a:pt x="3980" y="3591"/>
                    <a:pt x="3943" y="3369"/>
                  </a:cubicBezTo>
                  <a:lnTo>
                    <a:pt x="3637" y="3363"/>
                  </a:lnTo>
                  <a:cubicBezTo>
                    <a:pt x="3602" y="2993"/>
                    <a:pt x="3184" y="2852"/>
                    <a:pt x="2891" y="2829"/>
                  </a:cubicBezTo>
                  <a:cubicBezTo>
                    <a:pt x="2823" y="2746"/>
                    <a:pt x="2738" y="2605"/>
                    <a:pt x="2773" y="2573"/>
                  </a:cubicBezTo>
                  <a:lnTo>
                    <a:pt x="2773" y="2573"/>
                  </a:lnTo>
                  <a:cubicBezTo>
                    <a:pt x="2800" y="2578"/>
                    <a:pt x="2852" y="2584"/>
                    <a:pt x="2906" y="2600"/>
                  </a:cubicBezTo>
                  <a:cubicBezTo>
                    <a:pt x="2816" y="2496"/>
                    <a:pt x="2765" y="2315"/>
                    <a:pt x="2630" y="2315"/>
                  </a:cubicBezTo>
                  <a:cubicBezTo>
                    <a:pt x="2611" y="2315"/>
                    <a:pt x="2591" y="2318"/>
                    <a:pt x="2569" y="2326"/>
                  </a:cubicBezTo>
                  <a:cubicBezTo>
                    <a:pt x="2420" y="2251"/>
                    <a:pt x="2570" y="2156"/>
                    <a:pt x="2507" y="2050"/>
                  </a:cubicBezTo>
                  <a:cubicBezTo>
                    <a:pt x="2156" y="2002"/>
                    <a:pt x="2000" y="1412"/>
                    <a:pt x="1744" y="1412"/>
                  </a:cubicBezTo>
                  <a:cubicBezTo>
                    <a:pt x="1710" y="1412"/>
                    <a:pt x="1675" y="1422"/>
                    <a:pt x="1637" y="1445"/>
                  </a:cubicBezTo>
                  <a:cubicBezTo>
                    <a:pt x="1728" y="1539"/>
                    <a:pt x="1853" y="1771"/>
                    <a:pt x="2040" y="1940"/>
                  </a:cubicBezTo>
                  <a:cubicBezTo>
                    <a:pt x="2034" y="1939"/>
                    <a:pt x="2028" y="1938"/>
                    <a:pt x="2022" y="1938"/>
                  </a:cubicBezTo>
                  <a:cubicBezTo>
                    <a:pt x="1977" y="1938"/>
                    <a:pt x="1955" y="1976"/>
                    <a:pt x="1922" y="1976"/>
                  </a:cubicBezTo>
                  <a:cubicBezTo>
                    <a:pt x="1910" y="1976"/>
                    <a:pt x="1895" y="1970"/>
                    <a:pt x="1876" y="1954"/>
                  </a:cubicBezTo>
                  <a:cubicBezTo>
                    <a:pt x="1689" y="1786"/>
                    <a:pt x="1693" y="1593"/>
                    <a:pt x="1473" y="1458"/>
                  </a:cubicBezTo>
                  <a:lnTo>
                    <a:pt x="1659" y="1312"/>
                  </a:lnTo>
                  <a:cubicBezTo>
                    <a:pt x="1518" y="839"/>
                    <a:pt x="860" y="947"/>
                    <a:pt x="866" y="471"/>
                  </a:cubicBezTo>
                  <a:lnTo>
                    <a:pt x="866" y="469"/>
                  </a:lnTo>
                  <a:cubicBezTo>
                    <a:pt x="700" y="357"/>
                    <a:pt x="492" y="193"/>
                    <a:pt x="313" y="157"/>
                  </a:cubicBezTo>
                  <a:lnTo>
                    <a:pt x="373" y="122"/>
                  </a:lnTo>
                  <a:cubicBezTo>
                    <a:pt x="313" y="88"/>
                    <a:pt x="169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538985" y="1055294"/>
              <a:ext cx="5073" cy="10786"/>
            </a:xfrm>
            <a:custGeom>
              <a:avLst/>
              <a:gdLst/>
              <a:ahLst/>
              <a:cxnLst/>
              <a:rect l="l" t="t" r="r" b="b"/>
              <a:pathLst>
                <a:path w="103" h="219" extrusionOk="0">
                  <a:moveTo>
                    <a:pt x="59" y="0"/>
                  </a:moveTo>
                  <a:lnTo>
                    <a:pt x="1" y="89"/>
                  </a:lnTo>
                  <a:cubicBezTo>
                    <a:pt x="47" y="116"/>
                    <a:pt x="87" y="153"/>
                    <a:pt x="100" y="206"/>
                  </a:cubicBezTo>
                  <a:lnTo>
                    <a:pt x="100" y="206"/>
                  </a:lnTo>
                  <a:lnTo>
                    <a:pt x="59" y="0"/>
                  </a:lnTo>
                  <a:close/>
                  <a:moveTo>
                    <a:pt x="100" y="206"/>
                  </a:moveTo>
                  <a:lnTo>
                    <a:pt x="103" y="218"/>
                  </a:lnTo>
                  <a:cubicBezTo>
                    <a:pt x="102" y="214"/>
                    <a:pt x="101" y="210"/>
                    <a:pt x="100" y="2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533567" y="1057658"/>
              <a:ext cx="5467" cy="3201"/>
            </a:xfrm>
            <a:custGeom>
              <a:avLst/>
              <a:gdLst/>
              <a:ahLst/>
              <a:cxnLst/>
              <a:rect l="l" t="t" r="r" b="b"/>
              <a:pathLst>
                <a:path w="111" h="65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32"/>
                    <a:pt x="57" y="57"/>
                    <a:pt x="93" y="64"/>
                  </a:cubicBezTo>
                  <a:lnTo>
                    <a:pt x="111" y="41"/>
                  </a:lnTo>
                  <a:cubicBezTo>
                    <a:pt x="76" y="22"/>
                    <a:pt x="38" y="1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01479" y="920940"/>
              <a:ext cx="6353" cy="7240"/>
            </a:xfrm>
            <a:custGeom>
              <a:avLst/>
              <a:gdLst/>
              <a:ahLst/>
              <a:cxnLst/>
              <a:rect l="l" t="t" r="r" b="b"/>
              <a:pathLst>
                <a:path w="129" h="147" extrusionOk="0">
                  <a:moveTo>
                    <a:pt x="1" y="0"/>
                  </a:moveTo>
                  <a:cubicBezTo>
                    <a:pt x="14" y="56"/>
                    <a:pt x="76" y="139"/>
                    <a:pt x="128" y="147"/>
                  </a:cubicBezTo>
                  <a:cubicBezTo>
                    <a:pt x="109" y="112"/>
                    <a:pt x="72" y="4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398475" y="922565"/>
              <a:ext cx="3053" cy="4580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0" y="0"/>
                  </a:moveTo>
                  <a:lnTo>
                    <a:pt x="33" y="93"/>
                  </a:lnTo>
                  <a:lnTo>
                    <a:pt x="62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277418" y="722856"/>
              <a:ext cx="117954" cy="203649"/>
            </a:xfrm>
            <a:custGeom>
              <a:avLst/>
              <a:gdLst/>
              <a:ahLst/>
              <a:cxnLst/>
              <a:rect l="l" t="t" r="r" b="b"/>
              <a:pathLst>
                <a:path w="2395" h="4135" extrusionOk="0">
                  <a:moveTo>
                    <a:pt x="468" y="1"/>
                  </a:moveTo>
                  <a:cubicBezTo>
                    <a:pt x="444" y="1"/>
                    <a:pt x="420" y="2"/>
                    <a:pt x="397" y="4"/>
                  </a:cubicBezTo>
                  <a:cubicBezTo>
                    <a:pt x="289" y="18"/>
                    <a:pt x="210" y="43"/>
                    <a:pt x="122" y="108"/>
                  </a:cubicBezTo>
                  <a:lnTo>
                    <a:pt x="64" y="159"/>
                  </a:lnTo>
                  <a:cubicBezTo>
                    <a:pt x="42" y="174"/>
                    <a:pt x="25" y="191"/>
                    <a:pt x="23" y="222"/>
                  </a:cubicBezTo>
                  <a:cubicBezTo>
                    <a:pt x="12" y="276"/>
                    <a:pt x="0" y="330"/>
                    <a:pt x="2" y="394"/>
                  </a:cubicBezTo>
                  <a:cubicBezTo>
                    <a:pt x="8" y="803"/>
                    <a:pt x="191" y="1196"/>
                    <a:pt x="422" y="1537"/>
                  </a:cubicBezTo>
                  <a:cubicBezTo>
                    <a:pt x="370" y="1495"/>
                    <a:pt x="318" y="1450"/>
                    <a:pt x="268" y="1404"/>
                  </a:cubicBezTo>
                  <a:lnTo>
                    <a:pt x="268" y="1404"/>
                  </a:lnTo>
                  <a:cubicBezTo>
                    <a:pt x="457" y="1626"/>
                    <a:pt x="474" y="1782"/>
                    <a:pt x="519" y="1934"/>
                  </a:cubicBezTo>
                  <a:cubicBezTo>
                    <a:pt x="563" y="2085"/>
                    <a:pt x="629" y="2227"/>
                    <a:pt x="906" y="2349"/>
                  </a:cubicBezTo>
                  <a:lnTo>
                    <a:pt x="698" y="2358"/>
                  </a:lnTo>
                  <a:cubicBezTo>
                    <a:pt x="767" y="2592"/>
                    <a:pt x="1178" y="2653"/>
                    <a:pt x="1136" y="2941"/>
                  </a:cubicBezTo>
                  <a:lnTo>
                    <a:pt x="1192" y="2887"/>
                  </a:lnTo>
                  <a:cubicBezTo>
                    <a:pt x="1228" y="2941"/>
                    <a:pt x="1211" y="2977"/>
                    <a:pt x="1249" y="3035"/>
                  </a:cubicBezTo>
                  <a:lnTo>
                    <a:pt x="1265" y="2997"/>
                  </a:lnTo>
                  <a:cubicBezTo>
                    <a:pt x="1431" y="3105"/>
                    <a:pt x="1485" y="3191"/>
                    <a:pt x="1544" y="3355"/>
                  </a:cubicBezTo>
                  <a:cubicBezTo>
                    <a:pt x="1537" y="3363"/>
                    <a:pt x="1530" y="3366"/>
                    <a:pt x="1523" y="3366"/>
                  </a:cubicBezTo>
                  <a:cubicBezTo>
                    <a:pt x="1492" y="3366"/>
                    <a:pt x="1467" y="3299"/>
                    <a:pt x="1429" y="3270"/>
                  </a:cubicBezTo>
                  <a:lnTo>
                    <a:pt x="1429" y="3270"/>
                  </a:lnTo>
                  <a:cubicBezTo>
                    <a:pt x="1425" y="3367"/>
                    <a:pt x="1614" y="3407"/>
                    <a:pt x="1693" y="3511"/>
                  </a:cubicBezTo>
                  <a:cubicBezTo>
                    <a:pt x="1704" y="3564"/>
                    <a:pt x="1689" y="3577"/>
                    <a:pt x="1668" y="3577"/>
                  </a:cubicBezTo>
                  <a:cubicBezTo>
                    <a:pt x="1644" y="3577"/>
                    <a:pt x="1613" y="3561"/>
                    <a:pt x="1595" y="3561"/>
                  </a:cubicBezTo>
                  <a:cubicBezTo>
                    <a:pt x="1594" y="3561"/>
                    <a:pt x="1594" y="3561"/>
                    <a:pt x="1593" y="3562"/>
                  </a:cubicBezTo>
                  <a:cubicBezTo>
                    <a:pt x="1907" y="3830"/>
                    <a:pt x="1872" y="4094"/>
                    <a:pt x="2275" y="4134"/>
                  </a:cubicBezTo>
                  <a:cubicBezTo>
                    <a:pt x="2318" y="4126"/>
                    <a:pt x="2302" y="4055"/>
                    <a:pt x="2335" y="4055"/>
                  </a:cubicBezTo>
                  <a:cubicBezTo>
                    <a:pt x="2346" y="4055"/>
                    <a:pt x="2365" y="4065"/>
                    <a:pt x="2395" y="4090"/>
                  </a:cubicBezTo>
                  <a:cubicBezTo>
                    <a:pt x="2294" y="3837"/>
                    <a:pt x="2073" y="3747"/>
                    <a:pt x="1863" y="3604"/>
                  </a:cubicBezTo>
                  <a:lnTo>
                    <a:pt x="1863" y="3604"/>
                  </a:lnTo>
                  <a:lnTo>
                    <a:pt x="1903" y="3656"/>
                  </a:lnTo>
                  <a:cubicBezTo>
                    <a:pt x="1895" y="3656"/>
                    <a:pt x="1887" y="3656"/>
                    <a:pt x="1880" y="3656"/>
                  </a:cubicBezTo>
                  <a:cubicBezTo>
                    <a:pt x="1578" y="3656"/>
                    <a:pt x="1856" y="3505"/>
                    <a:pt x="1581" y="3334"/>
                  </a:cubicBezTo>
                  <a:lnTo>
                    <a:pt x="1581" y="3334"/>
                  </a:lnTo>
                  <a:cubicBezTo>
                    <a:pt x="1722" y="3338"/>
                    <a:pt x="1799" y="3442"/>
                    <a:pt x="1882" y="3450"/>
                  </a:cubicBezTo>
                  <a:cubicBezTo>
                    <a:pt x="1843" y="3068"/>
                    <a:pt x="1442" y="3135"/>
                    <a:pt x="1550" y="2829"/>
                  </a:cubicBezTo>
                  <a:lnTo>
                    <a:pt x="1550" y="2829"/>
                  </a:lnTo>
                  <a:lnTo>
                    <a:pt x="1569" y="2844"/>
                  </a:lnTo>
                  <a:cubicBezTo>
                    <a:pt x="1568" y="2792"/>
                    <a:pt x="1473" y="2746"/>
                    <a:pt x="1409" y="2694"/>
                  </a:cubicBezTo>
                  <a:lnTo>
                    <a:pt x="1409" y="2694"/>
                  </a:lnTo>
                  <a:cubicBezTo>
                    <a:pt x="1390" y="2729"/>
                    <a:pt x="1415" y="2798"/>
                    <a:pt x="1421" y="2850"/>
                  </a:cubicBezTo>
                  <a:cubicBezTo>
                    <a:pt x="1380" y="2818"/>
                    <a:pt x="1314" y="2812"/>
                    <a:pt x="1255" y="2812"/>
                  </a:cubicBezTo>
                  <a:cubicBezTo>
                    <a:pt x="1225" y="2812"/>
                    <a:pt x="1196" y="2814"/>
                    <a:pt x="1174" y="2814"/>
                  </a:cubicBezTo>
                  <a:cubicBezTo>
                    <a:pt x="1170" y="2814"/>
                    <a:pt x="1166" y="2814"/>
                    <a:pt x="1163" y="2813"/>
                  </a:cubicBezTo>
                  <a:cubicBezTo>
                    <a:pt x="1226" y="2690"/>
                    <a:pt x="1045" y="2736"/>
                    <a:pt x="1026" y="2590"/>
                  </a:cubicBezTo>
                  <a:cubicBezTo>
                    <a:pt x="1043" y="2572"/>
                    <a:pt x="1060" y="2565"/>
                    <a:pt x="1077" y="2565"/>
                  </a:cubicBezTo>
                  <a:cubicBezTo>
                    <a:pt x="1139" y="2565"/>
                    <a:pt x="1202" y="2658"/>
                    <a:pt x="1267" y="2673"/>
                  </a:cubicBezTo>
                  <a:cubicBezTo>
                    <a:pt x="1215" y="2636"/>
                    <a:pt x="1159" y="2599"/>
                    <a:pt x="1107" y="2561"/>
                  </a:cubicBezTo>
                  <a:cubicBezTo>
                    <a:pt x="1022" y="2432"/>
                    <a:pt x="1145" y="2391"/>
                    <a:pt x="1167" y="2308"/>
                  </a:cubicBezTo>
                  <a:cubicBezTo>
                    <a:pt x="1138" y="2292"/>
                    <a:pt x="1120" y="2286"/>
                    <a:pt x="1108" y="2286"/>
                  </a:cubicBezTo>
                  <a:cubicBezTo>
                    <a:pt x="1069" y="2286"/>
                    <a:pt x="1097" y="2351"/>
                    <a:pt x="1034" y="2351"/>
                  </a:cubicBezTo>
                  <a:cubicBezTo>
                    <a:pt x="1020" y="2351"/>
                    <a:pt x="1003" y="2348"/>
                    <a:pt x="979" y="2341"/>
                  </a:cubicBezTo>
                  <a:cubicBezTo>
                    <a:pt x="1006" y="2249"/>
                    <a:pt x="927" y="2060"/>
                    <a:pt x="823" y="1859"/>
                  </a:cubicBezTo>
                  <a:cubicBezTo>
                    <a:pt x="725" y="1674"/>
                    <a:pt x="604" y="1476"/>
                    <a:pt x="498" y="1337"/>
                  </a:cubicBezTo>
                  <a:lnTo>
                    <a:pt x="498" y="1337"/>
                  </a:lnTo>
                  <a:cubicBezTo>
                    <a:pt x="551" y="1386"/>
                    <a:pt x="617" y="1348"/>
                    <a:pt x="642" y="1450"/>
                  </a:cubicBezTo>
                  <a:cubicBezTo>
                    <a:pt x="652" y="1406"/>
                    <a:pt x="528" y="1259"/>
                    <a:pt x="438" y="1259"/>
                  </a:cubicBezTo>
                  <a:cubicBezTo>
                    <a:pt x="280" y="1061"/>
                    <a:pt x="266" y="795"/>
                    <a:pt x="343" y="652"/>
                  </a:cubicBezTo>
                  <a:lnTo>
                    <a:pt x="343" y="652"/>
                  </a:lnTo>
                  <a:cubicBezTo>
                    <a:pt x="312" y="658"/>
                    <a:pt x="278" y="668"/>
                    <a:pt x="249" y="677"/>
                  </a:cubicBezTo>
                  <a:cubicBezTo>
                    <a:pt x="156" y="585"/>
                    <a:pt x="179" y="481"/>
                    <a:pt x="233" y="407"/>
                  </a:cubicBezTo>
                  <a:cubicBezTo>
                    <a:pt x="251" y="392"/>
                    <a:pt x="260" y="371"/>
                    <a:pt x="283" y="363"/>
                  </a:cubicBezTo>
                  <a:cubicBezTo>
                    <a:pt x="309" y="355"/>
                    <a:pt x="332" y="348"/>
                    <a:pt x="353" y="340"/>
                  </a:cubicBezTo>
                  <a:cubicBezTo>
                    <a:pt x="395" y="328"/>
                    <a:pt x="440" y="305"/>
                    <a:pt x="478" y="272"/>
                  </a:cubicBezTo>
                  <a:lnTo>
                    <a:pt x="472" y="270"/>
                  </a:lnTo>
                  <a:cubicBezTo>
                    <a:pt x="499" y="253"/>
                    <a:pt x="499" y="184"/>
                    <a:pt x="530" y="130"/>
                  </a:cubicBezTo>
                  <a:cubicBezTo>
                    <a:pt x="550" y="93"/>
                    <a:pt x="587" y="64"/>
                    <a:pt x="640" y="64"/>
                  </a:cubicBezTo>
                  <a:cubicBezTo>
                    <a:pt x="667" y="64"/>
                    <a:pt x="699" y="72"/>
                    <a:pt x="735" y="91"/>
                  </a:cubicBezTo>
                  <a:cubicBezTo>
                    <a:pt x="688" y="184"/>
                    <a:pt x="604" y="160"/>
                    <a:pt x="646" y="280"/>
                  </a:cubicBezTo>
                  <a:cubicBezTo>
                    <a:pt x="700" y="238"/>
                    <a:pt x="781" y="213"/>
                    <a:pt x="875" y="211"/>
                  </a:cubicBezTo>
                  <a:cubicBezTo>
                    <a:pt x="891" y="247"/>
                    <a:pt x="949" y="280"/>
                    <a:pt x="999" y="315"/>
                  </a:cubicBezTo>
                  <a:cubicBezTo>
                    <a:pt x="1012" y="324"/>
                    <a:pt x="1026" y="328"/>
                    <a:pt x="1039" y="334"/>
                  </a:cubicBezTo>
                  <a:cubicBezTo>
                    <a:pt x="1107" y="363"/>
                    <a:pt x="1153" y="396"/>
                    <a:pt x="1101" y="436"/>
                  </a:cubicBezTo>
                  <a:cubicBezTo>
                    <a:pt x="1122" y="423"/>
                    <a:pt x="1146" y="417"/>
                    <a:pt x="1172" y="417"/>
                  </a:cubicBezTo>
                  <a:cubicBezTo>
                    <a:pt x="1245" y="417"/>
                    <a:pt x="1329" y="461"/>
                    <a:pt x="1392" y="494"/>
                  </a:cubicBezTo>
                  <a:cubicBezTo>
                    <a:pt x="1428" y="511"/>
                    <a:pt x="1458" y="524"/>
                    <a:pt x="1481" y="524"/>
                  </a:cubicBezTo>
                  <a:cubicBezTo>
                    <a:pt x="1514" y="524"/>
                    <a:pt x="1530" y="496"/>
                    <a:pt x="1517" y="409"/>
                  </a:cubicBezTo>
                  <a:cubicBezTo>
                    <a:pt x="1381" y="336"/>
                    <a:pt x="1213" y="249"/>
                    <a:pt x="1051" y="189"/>
                  </a:cubicBezTo>
                  <a:cubicBezTo>
                    <a:pt x="1043" y="186"/>
                    <a:pt x="1033" y="184"/>
                    <a:pt x="1024" y="178"/>
                  </a:cubicBezTo>
                  <a:cubicBezTo>
                    <a:pt x="1008" y="166"/>
                    <a:pt x="941" y="128"/>
                    <a:pt x="891" y="105"/>
                  </a:cubicBezTo>
                  <a:cubicBezTo>
                    <a:pt x="837" y="81"/>
                    <a:pt x="783" y="60"/>
                    <a:pt x="727" y="43"/>
                  </a:cubicBezTo>
                  <a:cubicBezTo>
                    <a:pt x="641" y="16"/>
                    <a:pt x="552" y="1"/>
                    <a:pt x="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351835" y="746989"/>
              <a:ext cx="14282" cy="8914"/>
            </a:xfrm>
            <a:custGeom>
              <a:avLst/>
              <a:gdLst/>
              <a:ahLst/>
              <a:cxnLst/>
              <a:rect l="l" t="t" r="r" b="b"/>
              <a:pathLst>
                <a:path w="290" h="181" extrusionOk="0">
                  <a:moveTo>
                    <a:pt x="126" y="1"/>
                  </a:moveTo>
                  <a:cubicBezTo>
                    <a:pt x="117" y="1"/>
                    <a:pt x="109" y="5"/>
                    <a:pt x="101" y="14"/>
                  </a:cubicBezTo>
                  <a:cubicBezTo>
                    <a:pt x="105" y="37"/>
                    <a:pt x="87" y="72"/>
                    <a:pt x="139" y="91"/>
                  </a:cubicBezTo>
                  <a:cubicBezTo>
                    <a:pt x="91" y="102"/>
                    <a:pt x="45" y="118"/>
                    <a:pt x="1" y="131"/>
                  </a:cubicBezTo>
                  <a:cubicBezTo>
                    <a:pt x="34" y="166"/>
                    <a:pt x="84" y="181"/>
                    <a:pt x="133" y="181"/>
                  </a:cubicBezTo>
                  <a:cubicBezTo>
                    <a:pt x="207" y="181"/>
                    <a:pt x="278" y="148"/>
                    <a:pt x="290" y="102"/>
                  </a:cubicBezTo>
                  <a:cubicBezTo>
                    <a:pt x="225" y="79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366955" y="756494"/>
              <a:ext cx="122337" cy="104016"/>
            </a:xfrm>
            <a:custGeom>
              <a:avLst/>
              <a:gdLst/>
              <a:ahLst/>
              <a:cxnLst/>
              <a:rect l="l" t="t" r="r" b="b"/>
              <a:pathLst>
                <a:path w="2484" h="2112" extrusionOk="0">
                  <a:moveTo>
                    <a:pt x="1899" y="1836"/>
                  </a:moveTo>
                  <a:cubicBezTo>
                    <a:pt x="1900" y="1840"/>
                    <a:pt x="1900" y="1845"/>
                    <a:pt x="1901" y="1849"/>
                  </a:cubicBezTo>
                  <a:cubicBezTo>
                    <a:pt x="1901" y="1845"/>
                    <a:pt x="1900" y="1840"/>
                    <a:pt x="1899" y="1836"/>
                  </a:cubicBezTo>
                  <a:close/>
                  <a:moveTo>
                    <a:pt x="42" y="0"/>
                  </a:moveTo>
                  <a:cubicBezTo>
                    <a:pt x="17" y="0"/>
                    <a:pt x="2" y="23"/>
                    <a:pt x="0" y="87"/>
                  </a:cubicBezTo>
                  <a:cubicBezTo>
                    <a:pt x="0" y="108"/>
                    <a:pt x="122" y="71"/>
                    <a:pt x="178" y="160"/>
                  </a:cubicBezTo>
                  <a:lnTo>
                    <a:pt x="127" y="202"/>
                  </a:lnTo>
                  <a:lnTo>
                    <a:pt x="305" y="322"/>
                  </a:lnTo>
                  <a:lnTo>
                    <a:pt x="205" y="343"/>
                  </a:lnTo>
                  <a:cubicBezTo>
                    <a:pt x="256" y="442"/>
                    <a:pt x="308" y="464"/>
                    <a:pt x="364" y="464"/>
                  </a:cubicBezTo>
                  <a:cubicBezTo>
                    <a:pt x="409" y="464"/>
                    <a:pt x="457" y="449"/>
                    <a:pt x="508" y="449"/>
                  </a:cubicBezTo>
                  <a:cubicBezTo>
                    <a:pt x="574" y="449"/>
                    <a:pt x="645" y="473"/>
                    <a:pt x="725" y="582"/>
                  </a:cubicBezTo>
                  <a:lnTo>
                    <a:pt x="619" y="711"/>
                  </a:lnTo>
                  <a:cubicBezTo>
                    <a:pt x="789" y="877"/>
                    <a:pt x="914" y="916"/>
                    <a:pt x="1003" y="1134"/>
                  </a:cubicBezTo>
                  <a:cubicBezTo>
                    <a:pt x="1003" y="1134"/>
                    <a:pt x="1059" y="1072"/>
                    <a:pt x="1007" y="1070"/>
                  </a:cubicBezTo>
                  <a:cubicBezTo>
                    <a:pt x="983" y="1035"/>
                    <a:pt x="989" y="949"/>
                    <a:pt x="1041" y="929"/>
                  </a:cubicBezTo>
                  <a:lnTo>
                    <a:pt x="1041" y="929"/>
                  </a:lnTo>
                  <a:cubicBezTo>
                    <a:pt x="1392" y="1072"/>
                    <a:pt x="935" y="970"/>
                    <a:pt x="1076" y="1192"/>
                  </a:cubicBezTo>
                  <a:cubicBezTo>
                    <a:pt x="1367" y="1307"/>
                    <a:pt x="1859" y="1613"/>
                    <a:pt x="1899" y="1836"/>
                  </a:cubicBezTo>
                  <a:lnTo>
                    <a:pt x="1899" y="1836"/>
                  </a:lnTo>
                  <a:cubicBezTo>
                    <a:pt x="1892" y="1769"/>
                    <a:pt x="1925" y="1742"/>
                    <a:pt x="1974" y="1742"/>
                  </a:cubicBezTo>
                  <a:cubicBezTo>
                    <a:pt x="2044" y="1742"/>
                    <a:pt x="2146" y="1796"/>
                    <a:pt x="2212" y="1870"/>
                  </a:cubicBezTo>
                  <a:cubicBezTo>
                    <a:pt x="2218" y="1917"/>
                    <a:pt x="2193" y="1928"/>
                    <a:pt x="2160" y="1928"/>
                  </a:cubicBezTo>
                  <a:cubicBezTo>
                    <a:pt x="2133" y="1928"/>
                    <a:pt x="2100" y="1921"/>
                    <a:pt x="2074" y="1921"/>
                  </a:cubicBezTo>
                  <a:cubicBezTo>
                    <a:pt x="2064" y="1921"/>
                    <a:pt x="2055" y="1922"/>
                    <a:pt x="2048" y="1924"/>
                  </a:cubicBezTo>
                  <a:cubicBezTo>
                    <a:pt x="2092" y="1995"/>
                    <a:pt x="2108" y="2073"/>
                    <a:pt x="2181" y="2111"/>
                  </a:cubicBezTo>
                  <a:cubicBezTo>
                    <a:pt x="2176" y="2016"/>
                    <a:pt x="2233" y="1964"/>
                    <a:pt x="2322" y="1964"/>
                  </a:cubicBezTo>
                  <a:cubicBezTo>
                    <a:pt x="2368" y="1964"/>
                    <a:pt x="2424" y="1978"/>
                    <a:pt x="2483" y="2009"/>
                  </a:cubicBezTo>
                  <a:cubicBezTo>
                    <a:pt x="2266" y="1641"/>
                    <a:pt x="1820" y="1645"/>
                    <a:pt x="1529" y="1357"/>
                  </a:cubicBezTo>
                  <a:lnTo>
                    <a:pt x="1529" y="1357"/>
                  </a:lnTo>
                  <a:cubicBezTo>
                    <a:pt x="1533" y="1358"/>
                    <a:pt x="1538" y="1358"/>
                    <a:pt x="1541" y="1358"/>
                  </a:cubicBezTo>
                  <a:cubicBezTo>
                    <a:pt x="1583" y="1358"/>
                    <a:pt x="1603" y="1324"/>
                    <a:pt x="1635" y="1313"/>
                  </a:cubicBezTo>
                  <a:cubicBezTo>
                    <a:pt x="1275" y="1004"/>
                    <a:pt x="814" y="650"/>
                    <a:pt x="729" y="451"/>
                  </a:cubicBezTo>
                  <a:cubicBezTo>
                    <a:pt x="629" y="320"/>
                    <a:pt x="503" y="432"/>
                    <a:pt x="330" y="334"/>
                  </a:cubicBezTo>
                  <a:lnTo>
                    <a:pt x="330" y="181"/>
                  </a:lnTo>
                  <a:cubicBezTo>
                    <a:pt x="240" y="171"/>
                    <a:pt x="108" y="0"/>
                    <a:pt x="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47478" y="820913"/>
              <a:ext cx="6206" cy="5516"/>
            </a:xfrm>
            <a:custGeom>
              <a:avLst/>
              <a:gdLst/>
              <a:ahLst/>
              <a:cxnLst/>
              <a:rect l="l" t="t" r="r" b="b"/>
              <a:pathLst>
                <a:path w="126" h="112" extrusionOk="0">
                  <a:moveTo>
                    <a:pt x="22" y="1"/>
                  </a:moveTo>
                  <a:cubicBezTo>
                    <a:pt x="14" y="1"/>
                    <a:pt x="7" y="2"/>
                    <a:pt x="0" y="5"/>
                  </a:cubicBezTo>
                  <a:cubicBezTo>
                    <a:pt x="43" y="42"/>
                    <a:pt x="85" y="78"/>
                    <a:pt x="125" y="111"/>
                  </a:cubicBezTo>
                  <a:lnTo>
                    <a:pt x="79" y="24"/>
                  </a:lnTo>
                  <a:cubicBezTo>
                    <a:pt x="56" y="7"/>
                    <a:pt x="38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167985" y="1575571"/>
              <a:ext cx="7782" cy="6944"/>
            </a:xfrm>
            <a:custGeom>
              <a:avLst/>
              <a:gdLst/>
              <a:ahLst/>
              <a:cxnLst/>
              <a:rect l="l" t="t" r="r" b="b"/>
              <a:pathLst>
                <a:path w="158" h="141" extrusionOk="0">
                  <a:moveTo>
                    <a:pt x="134" y="0"/>
                  </a:moveTo>
                  <a:lnTo>
                    <a:pt x="1" y="17"/>
                  </a:lnTo>
                  <a:lnTo>
                    <a:pt x="157" y="14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157741" y="1535284"/>
              <a:ext cx="26102" cy="35756"/>
            </a:xfrm>
            <a:custGeom>
              <a:avLst/>
              <a:gdLst/>
              <a:ahLst/>
              <a:cxnLst/>
              <a:rect l="l" t="t" r="r" b="b"/>
              <a:pathLst>
                <a:path w="530" h="726" extrusionOk="0">
                  <a:moveTo>
                    <a:pt x="307" y="1"/>
                  </a:moveTo>
                  <a:cubicBezTo>
                    <a:pt x="53" y="284"/>
                    <a:pt x="64" y="80"/>
                    <a:pt x="1" y="515"/>
                  </a:cubicBezTo>
                  <a:cubicBezTo>
                    <a:pt x="89" y="587"/>
                    <a:pt x="265" y="726"/>
                    <a:pt x="387" y="726"/>
                  </a:cubicBezTo>
                  <a:cubicBezTo>
                    <a:pt x="416" y="726"/>
                    <a:pt x="442" y="718"/>
                    <a:pt x="463" y="699"/>
                  </a:cubicBezTo>
                  <a:cubicBezTo>
                    <a:pt x="408" y="625"/>
                    <a:pt x="221" y="567"/>
                    <a:pt x="197" y="427"/>
                  </a:cubicBezTo>
                  <a:lnTo>
                    <a:pt x="197" y="427"/>
                  </a:lnTo>
                  <a:cubicBezTo>
                    <a:pt x="316" y="431"/>
                    <a:pt x="374" y="564"/>
                    <a:pt x="526" y="564"/>
                  </a:cubicBezTo>
                  <a:cubicBezTo>
                    <a:pt x="527" y="564"/>
                    <a:pt x="528" y="564"/>
                    <a:pt x="529" y="564"/>
                  </a:cubicBezTo>
                  <a:cubicBezTo>
                    <a:pt x="523" y="319"/>
                    <a:pt x="384" y="483"/>
                    <a:pt x="315" y="246"/>
                  </a:cubicBezTo>
                  <a:lnTo>
                    <a:pt x="467" y="182"/>
                  </a:lnTo>
                  <a:lnTo>
                    <a:pt x="465" y="182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58282" y="1537599"/>
              <a:ext cx="8816" cy="2857"/>
            </a:xfrm>
            <a:custGeom>
              <a:avLst/>
              <a:gdLst/>
              <a:ahLst/>
              <a:cxnLst/>
              <a:rect l="l" t="t" r="r" b="b"/>
              <a:pathLst>
                <a:path w="179" h="58" extrusionOk="0">
                  <a:moveTo>
                    <a:pt x="55" y="0"/>
                  </a:moveTo>
                  <a:cubicBezTo>
                    <a:pt x="23" y="0"/>
                    <a:pt x="1" y="12"/>
                    <a:pt x="7" y="58"/>
                  </a:cubicBezTo>
                  <a:cubicBezTo>
                    <a:pt x="71" y="46"/>
                    <a:pt x="136" y="38"/>
                    <a:pt x="179" y="11"/>
                  </a:cubicBezTo>
                  <a:lnTo>
                    <a:pt x="179" y="11"/>
                  </a:lnTo>
                  <a:cubicBezTo>
                    <a:pt x="174" y="12"/>
                    <a:pt x="169" y="13"/>
                    <a:pt x="163" y="13"/>
                  </a:cubicBezTo>
                  <a:cubicBezTo>
                    <a:pt x="130" y="13"/>
                    <a:pt x="87" y="0"/>
                    <a:pt x="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146167" y="1529030"/>
              <a:ext cx="13938" cy="6008"/>
            </a:xfrm>
            <a:custGeom>
              <a:avLst/>
              <a:gdLst/>
              <a:ahLst/>
              <a:cxnLst/>
              <a:rect l="l" t="t" r="r" b="b"/>
              <a:pathLst>
                <a:path w="283" h="122" extrusionOk="0">
                  <a:moveTo>
                    <a:pt x="1" y="0"/>
                  </a:moveTo>
                  <a:lnTo>
                    <a:pt x="153" y="122"/>
                  </a:lnTo>
                  <a:cubicBezTo>
                    <a:pt x="125" y="53"/>
                    <a:pt x="155" y="39"/>
                    <a:pt x="193" y="39"/>
                  </a:cubicBezTo>
                  <a:cubicBezTo>
                    <a:pt x="220" y="39"/>
                    <a:pt x="250" y="45"/>
                    <a:pt x="268" y="45"/>
                  </a:cubicBezTo>
                  <a:cubicBezTo>
                    <a:pt x="275" y="45"/>
                    <a:pt x="280" y="44"/>
                    <a:pt x="282" y="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36662" y="1505587"/>
              <a:ext cx="3595" cy="2610"/>
            </a:xfrm>
            <a:custGeom>
              <a:avLst/>
              <a:gdLst/>
              <a:ahLst/>
              <a:cxnLst/>
              <a:rect l="l" t="t" r="r" b="b"/>
              <a:pathLst>
                <a:path w="73" h="53" extrusionOk="0">
                  <a:moveTo>
                    <a:pt x="20" y="0"/>
                  </a:moveTo>
                  <a:lnTo>
                    <a:pt x="20" y="0"/>
                  </a:lnTo>
                  <a:cubicBezTo>
                    <a:pt x="1" y="39"/>
                    <a:pt x="35" y="41"/>
                    <a:pt x="72" y="52"/>
                  </a:cubicBezTo>
                  <a:cubicBezTo>
                    <a:pt x="55" y="33"/>
                    <a:pt x="39" y="18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30111" y="1495687"/>
              <a:ext cx="25906" cy="22064"/>
            </a:xfrm>
            <a:custGeom>
              <a:avLst/>
              <a:gdLst/>
              <a:ahLst/>
              <a:cxnLst/>
              <a:rect l="l" t="t" r="r" b="b"/>
              <a:pathLst>
                <a:path w="526" h="448" extrusionOk="0">
                  <a:moveTo>
                    <a:pt x="39" y="1"/>
                  </a:moveTo>
                  <a:lnTo>
                    <a:pt x="39" y="1"/>
                  </a:lnTo>
                  <a:cubicBezTo>
                    <a:pt x="1" y="89"/>
                    <a:pt x="76" y="134"/>
                    <a:pt x="153" y="203"/>
                  </a:cubicBezTo>
                  <a:cubicBezTo>
                    <a:pt x="155" y="197"/>
                    <a:pt x="157" y="193"/>
                    <a:pt x="163" y="188"/>
                  </a:cubicBezTo>
                  <a:cubicBezTo>
                    <a:pt x="171" y="137"/>
                    <a:pt x="216" y="110"/>
                    <a:pt x="263" y="110"/>
                  </a:cubicBezTo>
                  <a:cubicBezTo>
                    <a:pt x="316" y="110"/>
                    <a:pt x="372" y="144"/>
                    <a:pt x="386" y="217"/>
                  </a:cubicBezTo>
                  <a:cubicBezTo>
                    <a:pt x="487" y="327"/>
                    <a:pt x="340" y="388"/>
                    <a:pt x="490" y="448"/>
                  </a:cubicBezTo>
                  <a:lnTo>
                    <a:pt x="525" y="240"/>
                  </a:lnTo>
                  <a:cubicBezTo>
                    <a:pt x="400" y="53"/>
                    <a:pt x="136" y="47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40208" y="1508148"/>
              <a:ext cx="2709" cy="3250"/>
            </a:xfrm>
            <a:custGeom>
              <a:avLst/>
              <a:gdLst/>
              <a:ahLst/>
              <a:cxnLst/>
              <a:rect l="l" t="t" r="r" b="b"/>
              <a:pathLst>
                <a:path w="55" h="66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20"/>
                    <a:pt x="33" y="41"/>
                    <a:pt x="46" y="66"/>
                  </a:cubicBezTo>
                  <a:cubicBezTo>
                    <a:pt x="54" y="21"/>
                    <a:pt x="29" y="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46462" y="1521888"/>
              <a:ext cx="5812" cy="2610"/>
            </a:xfrm>
            <a:custGeom>
              <a:avLst/>
              <a:gdLst/>
              <a:ahLst/>
              <a:cxnLst/>
              <a:rect l="l" t="t" r="r" b="b"/>
              <a:pathLst>
                <a:path w="118" h="53" extrusionOk="0">
                  <a:moveTo>
                    <a:pt x="0" y="1"/>
                  </a:moveTo>
                  <a:lnTo>
                    <a:pt x="66" y="53"/>
                  </a:lnTo>
                  <a:lnTo>
                    <a:pt x="118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19867" y="1460375"/>
              <a:ext cx="19798" cy="27925"/>
            </a:xfrm>
            <a:custGeom>
              <a:avLst/>
              <a:gdLst/>
              <a:ahLst/>
              <a:cxnLst/>
              <a:rect l="l" t="t" r="r" b="b"/>
              <a:pathLst>
                <a:path w="402" h="567" extrusionOk="0">
                  <a:moveTo>
                    <a:pt x="212" y="1"/>
                  </a:moveTo>
                  <a:cubicBezTo>
                    <a:pt x="116" y="1"/>
                    <a:pt x="32" y="144"/>
                    <a:pt x="0" y="278"/>
                  </a:cubicBezTo>
                  <a:cubicBezTo>
                    <a:pt x="16" y="273"/>
                    <a:pt x="30" y="271"/>
                    <a:pt x="43" y="271"/>
                  </a:cubicBezTo>
                  <a:cubicBezTo>
                    <a:pt x="189" y="271"/>
                    <a:pt x="165" y="567"/>
                    <a:pt x="291" y="567"/>
                  </a:cubicBezTo>
                  <a:cubicBezTo>
                    <a:pt x="298" y="567"/>
                    <a:pt x="306" y="566"/>
                    <a:pt x="315" y="563"/>
                  </a:cubicBezTo>
                  <a:cubicBezTo>
                    <a:pt x="213" y="394"/>
                    <a:pt x="276" y="182"/>
                    <a:pt x="401" y="166"/>
                  </a:cubicBezTo>
                  <a:lnTo>
                    <a:pt x="238" y="4"/>
                  </a:lnTo>
                  <a:cubicBezTo>
                    <a:pt x="229" y="2"/>
                    <a:pt x="220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30407" y="1442054"/>
              <a:ext cx="2709" cy="1379"/>
            </a:xfrm>
            <a:custGeom>
              <a:avLst/>
              <a:gdLst/>
              <a:ahLst/>
              <a:cxnLst/>
              <a:rect l="l" t="t" r="r" b="b"/>
              <a:pathLst>
                <a:path w="55" h="2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4"/>
                    <a:pt x="8" y="7"/>
                    <a:pt x="12" y="10"/>
                  </a:cubicBezTo>
                  <a:lnTo>
                    <a:pt x="12" y="10"/>
                  </a:lnTo>
                  <a:cubicBezTo>
                    <a:pt x="8" y="7"/>
                    <a:pt x="4" y="4"/>
                    <a:pt x="0" y="0"/>
                  </a:cubicBezTo>
                  <a:close/>
                  <a:moveTo>
                    <a:pt x="12" y="10"/>
                  </a:moveTo>
                  <a:cubicBezTo>
                    <a:pt x="26" y="20"/>
                    <a:pt x="38" y="28"/>
                    <a:pt x="51" y="28"/>
                  </a:cubicBezTo>
                  <a:cubicBezTo>
                    <a:pt x="52" y="28"/>
                    <a:pt x="53" y="27"/>
                    <a:pt x="54" y="27"/>
                  </a:cubicBezTo>
                  <a:cubicBezTo>
                    <a:pt x="38" y="24"/>
                    <a:pt x="25" y="18"/>
                    <a:pt x="12" y="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91450" y="1403393"/>
              <a:ext cx="38809" cy="53633"/>
            </a:xfrm>
            <a:custGeom>
              <a:avLst/>
              <a:gdLst/>
              <a:ahLst/>
              <a:cxnLst/>
              <a:rect l="l" t="t" r="r" b="b"/>
              <a:pathLst>
                <a:path w="788" h="1089" extrusionOk="0">
                  <a:moveTo>
                    <a:pt x="1" y="1"/>
                  </a:moveTo>
                  <a:lnTo>
                    <a:pt x="427" y="359"/>
                  </a:lnTo>
                  <a:cubicBezTo>
                    <a:pt x="415" y="357"/>
                    <a:pt x="403" y="357"/>
                    <a:pt x="393" y="357"/>
                  </a:cubicBezTo>
                  <a:cubicBezTo>
                    <a:pt x="371" y="357"/>
                    <a:pt x="351" y="359"/>
                    <a:pt x="332" y="359"/>
                  </a:cubicBezTo>
                  <a:cubicBezTo>
                    <a:pt x="297" y="359"/>
                    <a:pt x="263" y="350"/>
                    <a:pt x="221" y="299"/>
                  </a:cubicBezTo>
                  <a:lnTo>
                    <a:pt x="221" y="299"/>
                  </a:lnTo>
                  <a:cubicBezTo>
                    <a:pt x="304" y="512"/>
                    <a:pt x="435" y="479"/>
                    <a:pt x="506" y="652"/>
                  </a:cubicBezTo>
                  <a:cubicBezTo>
                    <a:pt x="485" y="672"/>
                    <a:pt x="467" y="680"/>
                    <a:pt x="450" y="680"/>
                  </a:cubicBezTo>
                  <a:cubicBezTo>
                    <a:pt x="373" y="680"/>
                    <a:pt x="337" y="499"/>
                    <a:pt x="283" y="499"/>
                  </a:cubicBezTo>
                  <a:cubicBezTo>
                    <a:pt x="269" y="499"/>
                    <a:pt x="254" y="511"/>
                    <a:pt x="236" y="540"/>
                  </a:cubicBezTo>
                  <a:cubicBezTo>
                    <a:pt x="302" y="654"/>
                    <a:pt x="402" y="826"/>
                    <a:pt x="601" y="843"/>
                  </a:cubicBezTo>
                  <a:lnTo>
                    <a:pt x="581" y="1088"/>
                  </a:lnTo>
                  <a:lnTo>
                    <a:pt x="739" y="926"/>
                  </a:lnTo>
                  <a:cubicBezTo>
                    <a:pt x="753" y="824"/>
                    <a:pt x="508" y="853"/>
                    <a:pt x="614" y="739"/>
                  </a:cubicBezTo>
                  <a:cubicBezTo>
                    <a:pt x="635" y="720"/>
                    <a:pt x="654" y="713"/>
                    <a:pt x="673" y="713"/>
                  </a:cubicBezTo>
                  <a:cubicBezTo>
                    <a:pt x="716" y="713"/>
                    <a:pt x="754" y="754"/>
                    <a:pt x="788" y="783"/>
                  </a:cubicBezTo>
                  <a:cubicBezTo>
                    <a:pt x="683" y="685"/>
                    <a:pt x="757" y="386"/>
                    <a:pt x="597" y="159"/>
                  </a:cubicBezTo>
                  <a:cubicBezTo>
                    <a:pt x="528" y="56"/>
                    <a:pt x="442" y="35"/>
                    <a:pt x="352" y="35"/>
                  </a:cubicBezTo>
                  <a:cubicBezTo>
                    <a:pt x="290" y="35"/>
                    <a:pt x="226" y="45"/>
                    <a:pt x="165" y="45"/>
                  </a:cubicBezTo>
                  <a:cubicBezTo>
                    <a:pt x="106" y="45"/>
                    <a:pt x="51" y="3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9527" y="1394282"/>
              <a:ext cx="4235" cy="3448"/>
            </a:xfrm>
            <a:custGeom>
              <a:avLst/>
              <a:gdLst/>
              <a:ahLst/>
              <a:cxnLst/>
              <a:rect l="l" t="t" r="r" b="b"/>
              <a:pathLst>
                <a:path w="86" h="70" extrusionOk="0">
                  <a:moveTo>
                    <a:pt x="86" y="1"/>
                  </a:moveTo>
                  <a:lnTo>
                    <a:pt x="1" y="70"/>
                  </a:lnTo>
                  <a:lnTo>
                    <a:pt x="30" y="66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65840" y="1345672"/>
              <a:ext cx="33195" cy="47231"/>
            </a:xfrm>
            <a:custGeom>
              <a:avLst/>
              <a:gdLst/>
              <a:ahLst/>
              <a:cxnLst/>
              <a:rect l="l" t="t" r="r" b="b"/>
              <a:pathLst>
                <a:path w="674" h="959" extrusionOk="0">
                  <a:moveTo>
                    <a:pt x="170" y="0"/>
                  </a:moveTo>
                  <a:cubicBezTo>
                    <a:pt x="174" y="45"/>
                    <a:pt x="128" y="79"/>
                    <a:pt x="182" y="145"/>
                  </a:cubicBezTo>
                  <a:lnTo>
                    <a:pt x="56" y="33"/>
                  </a:lnTo>
                  <a:lnTo>
                    <a:pt x="56" y="33"/>
                  </a:lnTo>
                  <a:cubicBezTo>
                    <a:pt x="0" y="234"/>
                    <a:pt x="29" y="372"/>
                    <a:pt x="214" y="679"/>
                  </a:cubicBezTo>
                  <a:lnTo>
                    <a:pt x="452" y="858"/>
                  </a:lnTo>
                  <a:cubicBezTo>
                    <a:pt x="450" y="891"/>
                    <a:pt x="419" y="924"/>
                    <a:pt x="394" y="959"/>
                  </a:cubicBezTo>
                  <a:cubicBezTo>
                    <a:pt x="432" y="928"/>
                    <a:pt x="536" y="957"/>
                    <a:pt x="567" y="928"/>
                  </a:cubicBezTo>
                  <a:cubicBezTo>
                    <a:pt x="673" y="739"/>
                    <a:pt x="359" y="667"/>
                    <a:pt x="266" y="556"/>
                  </a:cubicBezTo>
                  <a:cubicBezTo>
                    <a:pt x="225" y="406"/>
                    <a:pt x="233" y="373"/>
                    <a:pt x="262" y="373"/>
                  </a:cubicBezTo>
                  <a:cubicBezTo>
                    <a:pt x="286" y="373"/>
                    <a:pt x="323" y="394"/>
                    <a:pt x="361" y="394"/>
                  </a:cubicBezTo>
                  <a:cubicBezTo>
                    <a:pt x="393" y="394"/>
                    <a:pt x="424" y="379"/>
                    <a:pt x="448" y="324"/>
                  </a:cubicBezTo>
                  <a:cubicBezTo>
                    <a:pt x="492" y="419"/>
                    <a:pt x="455" y="442"/>
                    <a:pt x="513" y="575"/>
                  </a:cubicBezTo>
                  <a:cubicBezTo>
                    <a:pt x="588" y="282"/>
                    <a:pt x="282" y="11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83078" y="1392952"/>
              <a:ext cx="4383" cy="6993"/>
            </a:xfrm>
            <a:custGeom>
              <a:avLst/>
              <a:gdLst/>
              <a:ahLst/>
              <a:cxnLst/>
              <a:rect l="l" t="t" r="r" b="b"/>
              <a:pathLst>
                <a:path w="89" h="142" extrusionOk="0">
                  <a:moveTo>
                    <a:pt x="44" y="1"/>
                  </a:moveTo>
                  <a:lnTo>
                    <a:pt x="44" y="1"/>
                  </a:lnTo>
                  <a:cubicBezTo>
                    <a:pt x="41" y="3"/>
                    <a:pt x="39" y="7"/>
                    <a:pt x="37" y="10"/>
                  </a:cubicBezTo>
                  <a:lnTo>
                    <a:pt x="37" y="10"/>
                  </a:lnTo>
                  <a:cubicBezTo>
                    <a:pt x="39" y="7"/>
                    <a:pt x="41" y="4"/>
                    <a:pt x="44" y="1"/>
                  </a:cubicBezTo>
                  <a:close/>
                  <a:moveTo>
                    <a:pt x="37" y="10"/>
                  </a:moveTo>
                  <a:lnTo>
                    <a:pt x="37" y="10"/>
                  </a:lnTo>
                  <a:cubicBezTo>
                    <a:pt x="9" y="52"/>
                    <a:pt x="0" y="97"/>
                    <a:pt x="88" y="141"/>
                  </a:cubicBezTo>
                  <a:cubicBezTo>
                    <a:pt x="37" y="70"/>
                    <a:pt x="27" y="32"/>
                    <a:pt x="37" y="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71996" y="1342224"/>
              <a:ext cx="2265" cy="34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20"/>
                    <a:pt x="18" y="43"/>
                    <a:pt x="45" y="70"/>
                  </a:cubicBezTo>
                  <a:cubicBezTo>
                    <a:pt x="43" y="51"/>
                    <a:pt x="33" y="30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60620" y="1344736"/>
              <a:ext cx="5565" cy="8767"/>
            </a:xfrm>
            <a:custGeom>
              <a:avLst/>
              <a:gdLst/>
              <a:ahLst/>
              <a:cxnLst/>
              <a:rect l="l" t="t" r="r" b="b"/>
              <a:pathLst>
                <a:path w="113" h="178" extrusionOk="0">
                  <a:moveTo>
                    <a:pt x="45" y="0"/>
                  </a:moveTo>
                  <a:lnTo>
                    <a:pt x="0" y="100"/>
                  </a:lnTo>
                  <a:cubicBezTo>
                    <a:pt x="19" y="117"/>
                    <a:pt x="61" y="178"/>
                    <a:pt x="97" y="178"/>
                  </a:cubicBezTo>
                  <a:cubicBezTo>
                    <a:pt x="102" y="178"/>
                    <a:pt x="107" y="177"/>
                    <a:pt x="112" y="17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-47090" y="1045542"/>
              <a:ext cx="118594" cy="293432"/>
            </a:xfrm>
            <a:custGeom>
              <a:avLst/>
              <a:gdLst/>
              <a:ahLst/>
              <a:cxnLst/>
              <a:rect l="l" t="t" r="r" b="b"/>
              <a:pathLst>
                <a:path w="2408" h="5958" extrusionOk="0">
                  <a:moveTo>
                    <a:pt x="430" y="0"/>
                  </a:moveTo>
                  <a:cubicBezTo>
                    <a:pt x="350" y="0"/>
                    <a:pt x="304" y="46"/>
                    <a:pt x="271" y="96"/>
                  </a:cubicBezTo>
                  <a:cubicBezTo>
                    <a:pt x="234" y="152"/>
                    <a:pt x="203" y="210"/>
                    <a:pt x="146" y="266"/>
                  </a:cubicBezTo>
                  <a:cubicBezTo>
                    <a:pt x="126" y="233"/>
                    <a:pt x="88" y="191"/>
                    <a:pt x="45" y="179"/>
                  </a:cubicBezTo>
                  <a:cubicBezTo>
                    <a:pt x="5" y="306"/>
                    <a:pt x="1" y="492"/>
                    <a:pt x="18" y="669"/>
                  </a:cubicBezTo>
                  <a:cubicBezTo>
                    <a:pt x="36" y="848"/>
                    <a:pt x="63" y="1016"/>
                    <a:pt x="47" y="1136"/>
                  </a:cubicBezTo>
                  <a:cubicBezTo>
                    <a:pt x="61" y="1377"/>
                    <a:pt x="155" y="1571"/>
                    <a:pt x="275" y="1837"/>
                  </a:cubicBezTo>
                  <a:cubicBezTo>
                    <a:pt x="383" y="2269"/>
                    <a:pt x="572" y="2720"/>
                    <a:pt x="772" y="3160"/>
                  </a:cubicBezTo>
                  <a:cubicBezTo>
                    <a:pt x="973" y="3601"/>
                    <a:pt x="1173" y="4049"/>
                    <a:pt x="1347" y="4517"/>
                  </a:cubicBezTo>
                  <a:lnTo>
                    <a:pt x="1572" y="4587"/>
                  </a:lnTo>
                  <a:cubicBezTo>
                    <a:pt x="1511" y="4660"/>
                    <a:pt x="1676" y="4799"/>
                    <a:pt x="1557" y="4816"/>
                  </a:cubicBezTo>
                  <a:cubicBezTo>
                    <a:pt x="1553" y="4758"/>
                    <a:pt x="1513" y="4718"/>
                    <a:pt x="1484" y="4658"/>
                  </a:cubicBezTo>
                  <a:lnTo>
                    <a:pt x="1484" y="4658"/>
                  </a:lnTo>
                  <a:cubicBezTo>
                    <a:pt x="1428" y="4909"/>
                    <a:pt x="1740" y="5167"/>
                    <a:pt x="1802" y="5420"/>
                  </a:cubicBezTo>
                  <a:cubicBezTo>
                    <a:pt x="1815" y="5389"/>
                    <a:pt x="1896" y="5323"/>
                    <a:pt x="1959" y="5323"/>
                  </a:cubicBezTo>
                  <a:cubicBezTo>
                    <a:pt x="1977" y="5323"/>
                    <a:pt x="1993" y="5328"/>
                    <a:pt x="2006" y="5341"/>
                  </a:cubicBezTo>
                  <a:cubicBezTo>
                    <a:pt x="1809" y="5400"/>
                    <a:pt x="2145" y="5609"/>
                    <a:pt x="1964" y="5769"/>
                  </a:cubicBezTo>
                  <a:cubicBezTo>
                    <a:pt x="1984" y="5854"/>
                    <a:pt x="2010" y="5875"/>
                    <a:pt x="2038" y="5875"/>
                  </a:cubicBezTo>
                  <a:cubicBezTo>
                    <a:pt x="2067" y="5875"/>
                    <a:pt x="2099" y="5853"/>
                    <a:pt x="2131" y="5853"/>
                  </a:cubicBezTo>
                  <a:cubicBezTo>
                    <a:pt x="2162" y="5853"/>
                    <a:pt x="2194" y="5874"/>
                    <a:pt x="2224" y="5957"/>
                  </a:cubicBezTo>
                  <a:cubicBezTo>
                    <a:pt x="2347" y="5932"/>
                    <a:pt x="2160" y="5705"/>
                    <a:pt x="2224" y="5626"/>
                  </a:cubicBezTo>
                  <a:lnTo>
                    <a:pt x="2224" y="5626"/>
                  </a:lnTo>
                  <a:cubicBezTo>
                    <a:pt x="2334" y="5656"/>
                    <a:pt x="2307" y="5806"/>
                    <a:pt x="2370" y="5806"/>
                  </a:cubicBezTo>
                  <a:cubicBezTo>
                    <a:pt x="2380" y="5806"/>
                    <a:pt x="2392" y="5802"/>
                    <a:pt x="2407" y="5794"/>
                  </a:cubicBezTo>
                  <a:cubicBezTo>
                    <a:pt x="2264" y="5395"/>
                    <a:pt x="1678" y="4789"/>
                    <a:pt x="1345" y="4213"/>
                  </a:cubicBezTo>
                  <a:lnTo>
                    <a:pt x="1345" y="4213"/>
                  </a:lnTo>
                  <a:lnTo>
                    <a:pt x="1476" y="4240"/>
                  </a:lnTo>
                  <a:cubicBezTo>
                    <a:pt x="1260" y="3964"/>
                    <a:pt x="1038" y="3470"/>
                    <a:pt x="1092" y="3185"/>
                  </a:cubicBezTo>
                  <a:lnTo>
                    <a:pt x="1092" y="3185"/>
                  </a:lnTo>
                  <a:cubicBezTo>
                    <a:pt x="1087" y="3191"/>
                    <a:pt x="1082" y="3193"/>
                    <a:pt x="1077" y="3193"/>
                  </a:cubicBezTo>
                  <a:cubicBezTo>
                    <a:pt x="1014" y="3193"/>
                    <a:pt x="947" y="2816"/>
                    <a:pt x="796" y="2816"/>
                  </a:cubicBezTo>
                  <a:cubicBezTo>
                    <a:pt x="782" y="2816"/>
                    <a:pt x="767" y="2819"/>
                    <a:pt x="751" y="2826"/>
                  </a:cubicBezTo>
                  <a:cubicBezTo>
                    <a:pt x="768" y="2740"/>
                    <a:pt x="751" y="2720"/>
                    <a:pt x="726" y="2607"/>
                  </a:cubicBezTo>
                  <a:lnTo>
                    <a:pt x="643" y="2589"/>
                  </a:lnTo>
                  <a:cubicBezTo>
                    <a:pt x="583" y="2435"/>
                    <a:pt x="701" y="2441"/>
                    <a:pt x="630" y="2267"/>
                  </a:cubicBezTo>
                  <a:lnTo>
                    <a:pt x="630" y="2267"/>
                  </a:lnTo>
                  <a:cubicBezTo>
                    <a:pt x="612" y="2308"/>
                    <a:pt x="593" y="2323"/>
                    <a:pt x="571" y="2323"/>
                  </a:cubicBezTo>
                  <a:cubicBezTo>
                    <a:pt x="524" y="2323"/>
                    <a:pt x="467" y="2254"/>
                    <a:pt x="400" y="2219"/>
                  </a:cubicBezTo>
                  <a:cubicBezTo>
                    <a:pt x="433" y="2003"/>
                    <a:pt x="456" y="1758"/>
                    <a:pt x="500" y="1594"/>
                  </a:cubicBezTo>
                  <a:lnTo>
                    <a:pt x="500" y="1594"/>
                  </a:lnTo>
                  <a:cubicBezTo>
                    <a:pt x="471" y="1608"/>
                    <a:pt x="439" y="1619"/>
                    <a:pt x="414" y="1677"/>
                  </a:cubicBezTo>
                  <a:cubicBezTo>
                    <a:pt x="414" y="1560"/>
                    <a:pt x="323" y="1573"/>
                    <a:pt x="281" y="1537"/>
                  </a:cubicBezTo>
                  <a:cubicBezTo>
                    <a:pt x="257" y="1464"/>
                    <a:pt x="297" y="1446"/>
                    <a:pt x="347" y="1446"/>
                  </a:cubicBezTo>
                  <a:cubicBezTo>
                    <a:pt x="381" y="1446"/>
                    <a:pt x="419" y="1454"/>
                    <a:pt x="446" y="1459"/>
                  </a:cubicBezTo>
                  <a:cubicBezTo>
                    <a:pt x="437" y="1272"/>
                    <a:pt x="163" y="1116"/>
                    <a:pt x="230" y="987"/>
                  </a:cubicBezTo>
                  <a:lnTo>
                    <a:pt x="230" y="987"/>
                  </a:lnTo>
                  <a:cubicBezTo>
                    <a:pt x="196" y="991"/>
                    <a:pt x="163" y="997"/>
                    <a:pt x="128" y="1004"/>
                  </a:cubicBezTo>
                  <a:cubicBezTo>
                    <a:pt x="101" y="889"/>
                    <a:pt x="117" y="794"/>
                    <a:pt x="144" y="713"/>
                  </a:cubicBezTo>
                  <a:cubicBezTo>
                    <a:pt x="169" y="630"/>
                    <a:pt x="201" y="565"/>
                    <a:pt x="223" y="466"/>
                  </a:cubicBezTo>
                  <a:cubicBezTo>
                    <a:pt x="308" y="495"/>
                    <a:pt x="323" y="563"/>
                    <a:pt x="327" y="623"/>
                  </a:cubicBezTo>
                  <a:cubicBezTo>
                    <a:pt x="333" y="686"/>
                    <a:pt x="333" y="763"/>
                    <a:pt x="363" y="817"/>
                  </a:cubicBezTo>
                  <a:cubicBezTo>
                    <a:pt x="390" y="805"/>
                    <a:pt x="408" y="765"/>
                    <a:pt x="444" y="765"/>
                  </a:cubicBezTo>
                  <a:cubicBezTo>
                    <a:pt x="451" y="765"/>
                    <a:pt x="460" y="767"/>
                    <a:pt x="469" y="771"/>
                  </a:cubicBezTo>
                  <a:cubicBezTo>
                    <a:pt x="404" y="667"/>
                    <a:pt x="352" y="474"/>
                    <a:pt x="375" y="349"/>
                  </a:cubicBezTo>
                  <a:lnTo>
                    <a:pt x="375" y="349"/>
                  </a:lnTo>
                  <a:cubicBezTo>
                    <a:pt x="406" y="468"/>
                    <a:pt x="462" y="497"/>
                    <a:pt x="504" y="511"/>
                  </a:cubicBezTo>
                  <a:cubicBezTo>
                    <a:pt x="547" y="520"/>
                    <a:pt x="591" y="517"/>
                    <a:pt x="616" y="526"/>
                  </a:cubicBezTo>
                  <a:cubicBezTo>
                    <a:pt x="591" y="461"/>
                    <a:pt x="551" y="415"/>
                    <a:pt x="508" y="415"/>
                  </a:cubicBezTo>
                  <a:cubicBezTo>
                    <a:pt x="494" y="415"/>
                    <a:pt x="480" y="420"/>
                    <a:pt x="466" y="430"/>
                  </a:cubicBezTo>
                  <a:cubicBezTo>
                    <a:pt x="410" y="308"/>
                    <a:pt x="523" y="306"/>
                    <a:pt x="568" y="254"/>
                  </a:cubicBezTo>
                  <a:cubicBezTo>
                    <a:pt x="491" y="210"/>
                    <a:pt x="477" y="181"/>
                    <a:pt x="477" y="141"/>
                  </a:cubicBezTo>
                  <a:cubicBezTo>
                    <a:pt x="477" y="100"/>
                    <a:pt x="496" y="60"/>
                    <a:pt x="458" y="2"/>
                  </a:cubicBezTo>
                  <a:cubicBezTo>
                    <a:pt x="448" y="1"/>
                    <a:pt x="439" y="0"/>
                    <a:pt x="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-23992" y="1083416"/>
              <a:ext cx="2512" cy="3842"/>
            </a:xfrm>
            <a:custGeom>
              <a:avLst/>
              <a:gdLst/>
              <a:ahLst/>
              <a:cxnLst/>
              <a:rect l="l" t="t" r="r" b="b"/>
              <a:pathLst>
                <a:path w="51" h="78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35"/>
                    <a:pt x="37" y="58"/>
                    <a:pt x="51" y="77"/>
                  </a:cubicBezTo>
                  <a:cubicBezTo>
                    <a:pt x="45" y="60"/>
                    <a:pt x="37" y="43"/>
                    <a:pt x="49" y="33"/>
                  </a:cubicBezTo>
                  <a:cubicBezTo>
                    <a:pt x="29" y="18"/>
                    <a:pt x="14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-16752" y="1071448"/>
              <a:ext cx="887" cy="1083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8" y="21"/>
                  </a:lnTo>
                  <a:cubicBezTo>
                    <a:pt x="17" y="10"/>
                    <a:pt x="12" y="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-44972" y="1099373"/>
              <a:ext cx="246" cy="3644"/>
            </a:xfrm>
            <a:custGeom>
              <a:avLst/>
              <a:gdLst/>
              <a:ahLst/>
              <a:cxnLst/>
              <a:rect l="l" t="t" r="r" b="b"/>
              <a:pathLst>
                <a:path w="5" h="74" extrusionOk="0">
                  <a:moveTo>
                    <a:pt x="0" y="0"/>
                  </a:moveTo>
                  <a:lnTo>
                    <a:pt x="0" y="73"/>
                  </a:lnTo>
                  <a:cubicBezTo>
                    <a:pt x="4" y="64"/>
                    <a:pt x="4" y="52"/>
                    <a:pt x="4" y="43"/>
                  </a:cubicBezTo>
                  <a:cubicBezTo>
                    <a:pt x="2" y="27"/>
                    <a:pt x="2" y="1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-22465" y="1116167"/>
              <a:ext cx="3546" cy="7929"/>
            </a:xfrm>
            <a:custGeom>
              <a:avLst/>
              <a:gdLst/>
              <a:ahLst/>
              <a:cxnLst/>
              <a:rect l="l" t="t" r="r" b="b"/>
              <a:pathLst>
                <a:path w="72" h="161" extrusionOk="0">
                  <a:moveTo>
                    <a:pt x="66" y="0"/>
                  </a:moveTo>
                  <a:lnTo>
                    <a:pt x="66" y="0"/>
                  </a:lnTo>
                  <a:cubicBezTo>
                    <a:pt x="39" y="35"/>
                    <a:pt x="18" y="93"/>
                    <a:pt x="0" y="160"/>
                  </a:cubicBezTo>
                  <a:cubicBezTo>
                    <a:pt x="41" y="145"/>
                    <a:pt x="72" y="13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141" y="1184526"/>
              <a:ext cx="4974" cy="4235"/>
            </a:xfrm>
            <a:custGeom>
              <a:avLst/>
              <a:gdLst/>
              <a:ahLst/>
              <a:cxnLst/>
              <a:rect l="l" t="t" r="r" b="b"/>
              <a:pathLst>
                <a:path w="101" h="86" extrusionOk="0">
                  <a:moveTo>
                    <a:pt x="35" y="0"/>
                  </a:moveTo>
                  <a:cubicBezTo>
                    <a:pt x="20" y="0"/>
                    <a:pt x="8" y="17"/>
                    <a:pt x="0" y="55"/>
                  </a:cubicBezTo>
                  <a:cubicBezTo>
                    <a:pt x="18" y="74"/>
                    <a:pt x="31" y="76"/>
                    <a:pt x="45" y="76"/>
                  </a:cubicBezTo>
                  <a:cubicBezTo>
                    <a:pt x="51" y="76"/>
                    <a:pt x="56" y="76"/>
                    <a:pt x="62" y="76"/>
                  </a:cubicBezTo>
                  <a:cubicBezTo>
                    <a:pt x="73" y="76"/>
                    <a:pt x="85" y="77"/>
                    <a:pt x="100" y="85"/>
                  </a:cubicBezTo>
                  <a:cubicBezTo>
                    <a:pt x="79" y="31"/>
                    <a:pt x="55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-20495" y="1074304"/>
              <a:ext cx="1379" cy="5811"/>
            </a:xfrm>
            <a:custGeom>
              <a:avLst/>
              <a:gdLst/>
              <a:ahLst/>
              <a:cxnLst/>
              <a:rect l="l" t="t" r="r" b="b"/>
              <a:pathLst>
                <a:path w="28" h="118" extrusionOk="0">
                  <a:moveTo>
                    <a:pt x="28" y="0"/>
                  </a:moveTo>
                  <a:lnTo>
                    <a:pt x="28" y="0"/>
                  </a:lnTo>
                  <a:cubicBezTo>
                    <a:pt x="9" y="35"/>
                    <a:pt x="3" y="75"/>
                    <a:pt x="1" y="118"/>
                  </a:cubicBezTo>
                  <a:lnTo>
                    <a:pt x="3" y="118"/>
                  </a:lnTo>
                  <a:cubicBezTo>
                    <a:pt x="7" y="91"/>
                    <a:pt x="12" y="66"/>
                    <a:pt x="24" y="44"/>
                  </a:cubicBezTo>
                  <a:cubicBezTo>
                    <a:pt x="24" y="29"/>
                    <a:pt x="26" y="16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-13157" y="1051502"/>
              <a:ext cx="129183" cy="133467"/>
            </a:xfrm>
            <a:custGeom>
              <a:avLst/>
              <a:gdLst/>
              <a:ahLst/>
              <a:cxnLst/>
              <a:rect l="l" t="t" r="r" b="b"/>
              <a:pathLst>
                <a:path w="2623" h="2710" extrusionOk="0">
                  <a:moveTo>
                    <a:pt x="37" y="0"/>
                  </a:moveTo>
                  <a:cubicBezTo>
                    <a:pt x="42" y="73"/>
                    <a:pt x="121" y="200"/>
                    <a:pt x="41" y="200"/>
                  </a:cubicBezTo>
                  <a:cubicBezTo>
                    <a:pt x="31" y="200"/>
                    <a:pt x="17" y="198"/>
                    <a:pt x="0" y="193"/>
                  </a:cubicBezTo>
                  <a:lnTo>
                    <a:pt x="0" y="193"/>
                  </a:lnTo>
                  <a:cubicBezTo>
                    <a:pt x="60" y="228"/>
                    <a:pt x="45" y="313"/>
                    <a:pt x="50" y="392"/>
                  </a:cubicBezTo>
                  <a:cubicBezTo>
                    <a:pt x="70" y="384"/>
                    <a:pt x="89" y="382"/>
                    <a:pt x="107" y="382"/>
                  </a:cubicBezTo>
                  <a:cubicBezTo>
                    <a:pt x="177" y="382"/>
                    <a:pt x="235" y="425"/>
                    <a:pt x="298" y="425"/>
                  </a:cubicBezTo>
                  <a:cubicBezTo>
                    <a:pt x="313" y="425"/>
                    <a:pt x="328" y="423"/>
                    <a:pt x="343" y="417"/>
                  </a:cubicBezTo>
                  <a:cubicBezTo>
                    <a:pt x="368" y="479"/>
                    <a:pt x="360" y="487"/>
                    <a:pt x="349" y="487"/>
                  </a:cubicBezTo>
                  <a:cubicBezTo>
                    <a:pt x="345" y="487"/>
                    <a:pt x="341" y="486"/>
                    <a:pt x="337" y="486"/>
                  </a:cubicBezTo>
                  <a:cubicBezTo>
                    <a:pt x="326" y="486"/>
                    <a:pt x="319" y="494"/>
                    <a:pt x="342" y="554"/>
                  </a:cubicBezTo>
                  <a:cubicBezTo>
                    <a:pt x="354" y="553"/>
                    <a:pt x="367" y="552"/>
                    <a:pt x="380" y="552"/>
                  </a:cubicBezTo>
                  <a:cubicBezTo>
                    <a:pt x="410" y="552"/>
                    <a:pt x="441" y="554"/>
                    <a:pt x="473" y="556"/>
                  </a:cubicBezTo>
                  <a:cubicBezTo>
                    <a:pt x="544" y="640"/>
                    <a:pt x="363" y="575"/>
                    <a:pt x="475" y="693"/>
                  </a:cubicBezTo>
                  <a:cubicBezTo>
                    <a:pt x="482" y="683"/>
                    <a:pt x="496" y="678"/>
                    <a:pt x="513" y="678"/>
                  </a:cubicBezTo>
                  <a:cubicBezTo>
                    <a:pt x="566" y="678"/>
                    <a:pt x="654" y="721"/>
                    <a:pt x="723" y="800"/>
                  </a:cubicBezTo>
                  <a:lnTo>
                    <a:pt x="681" y="799"/>
                  </a:lnTo>
                  <a:lnTo>
                    <a:pt x="681" y="799"/>
                  </a:lnTo>
                  <a:cubicBezTo>
                    <a:pt x="742" y="827"/>
                    <a:pt x="798" y="901"/>
                    <a:pt x="841" y="901"/>
                  </a:cubicBezTo>
                  <a:cubicBezTo>
                    <a:pt x="863" y="901"/>
                    <a:pt x="881" y="883"/>
                    <a:pt x="895" y="833"/>
                  </a:cubicBezTo>
                  <a:cubicBezTo>
                    <a:pt x="901" y="903"/>
                    <a:pt x="901" y="974"/>
                    <a:pt x="903" y="1041"/>
                  </a:cubicBezTo>
                  <a:lnTo>
                    <a:pt x="943" y="949"/>
                  </a:lnTo>
                  <a:cubicBezTo>
                    <a:pt x="1126" y="1203"/>
                    <a:pt x="1039" y="1450"/>
                    <a:pt x="1361" y="1664"/>
                  </a:cubicBezTo>
                  <a:cubicBezTo>
                    <a:pt x="1343" y="1618"/>
                    <a:pt x="1356" y="1602"/>
                    <a:pt x="1380" y="1602"/>
                  </a:cubicBezTo>
                  <a:cubicBezTo>
                    <a:pt x="1403" y="1602"/>
                    <a:pt x="1436" y="1617"/>
                    <a:pt x="1458" y="1631"/>
                  </a:cubicBezTo>
                  <a:cubicBezTo>
                    <a:pt x="1404" y="1456"/>
                    <a:pt x="1280" y="1524"/>
                    <a:pt x="1178" y="1416"/>
                  </a:cubicBezTo>
                  <a:cubicBezTo>
                    <a:pt x="1219" y="1339"/>
                    <a:pt x="1417" y="1426"/>
                    <a:pt x="1407" y="1320"/>
                  </a:cubicBezTo>
                  <a:lnTo>
                    <a:pt x="1407" y="1320"/>
                  </a:lnTo>
                  <a:cubicBezTo>
                    <a:pt x="1479" y="1517"/>
                    <a:pt x="1643" y="1584"/>
                    <a:pt x="1535" y="1795"/>
                  </a:cubicBezTo>
                  <a:cubicBezTo>
                    <a:pt x="1674" y="2002"/>
                    <a:pt x="1820" y="2000"/>
                    <a:pt x="1930" y="2241"/>
                  </a:cubicBezTo>
                  <a:lnTo>
                    <a:pt x="1897" y="2258"/>
                  </a:lnTo>
                  <a:cubicBezTo>
                    <a:pt x="1913" y="2252"/>
                    <a:pt x="1926" y="2249"/>
                    <a:pt x="1937" y="2249"/>
                  </a:cubicBezTo>
                  <a:cubicBezTo>
                    <a:pt x="2036" y="2249"/>
                    <a:pt x="1989" y="2473"/>
                    <a:pt x="2204" y="2520"/>
                  </a:cubicBezTo>
                  <a:lnTo>
                    <a:pt x="2154" y="2389"/>
                  </a:lnTo>
                  <a:cubicBezTo>
                    <a:pt x="2166" y="2382"/>
                    <a:pt x="2177" y="2378"/>
                    <a:pt x="2188" y="2378"/>
                  </a:cubicBezTo>
                  <a:cubicBezTo>
                    <a:pt x="2227" y="2378"/>
                    <a:pt x="2262" y="2421"/>
                    <a:pt x="2312" y="2474"/>
                  </a:cubicBezTo>
                  <a:cubicBezTo>
                    <a:pt x="2285" y="2480"/>
                    <a:pt x="2285" y="2480"/>
                    <a:pt x="2277" y="2524"/>
                  </a:cubicBezTo>
                  <a:cubicBezTo>
                    <a:pt x="2288" y="2519"/>
                    <a:pt x="2299" y="2517"/>
                    <a:pt x="2311" y="2517"/>
                  </a:cubicBezTo>
                  <a:cubicBezTo>
                    <a:pt x="2422" y="2517"/>
                    <a:pt x="2579" y="2701"/>
                    <a:pt x="2622" y="2709"/>
                  </a:cubicBezTo>
                  <a:cubicBezTo>
                    <a:pt x="2568" y="2597"/>
                    <a:pt x="2401" y="2534"/>
                    <a:pt x="2293" y="2437"/>
                  </a:cubicBezTo>
                  <a:lnTo>
                    <a:pt x="2293" y="2437"/>
                  </a:lnTo>
                  <a:cubicBezTo>
                    <a:pt x="2303" y="2439"/>
                    <a:pt x="2313" y="2440"/>
                    <a:pt x="2323" y="2440"/>
                  </a:cubicBezTo>
                  <a:cubicBezTo>
                    <a:pt x="2364" y="2440"/>
                    <a:pt x="2399" y="2426"/>
                    <a:pt x="2430" y="2426"/>
                  </a:cubicBezTo>
                  <a:cubicBezTo>
                    <a:pt x="2460" y="2426"/>
                    <a:pt x="2486" y="2439"/>
                    <a:pt x="2511" y="2488"/>
                  </a:cubicBezTo>
                  <a:lnTo>
                    <a:pt x="2511" y="2486"/>
                  </a:lnTo>
                  <a:cubicBezTo>
                    <a:pt x="2501" y="2256"/>
                    <a:pt x="2273" y="2085"/>
                    <a:pt x="2154" y="1884"/>
                  </a:cubicBezTo>
                  <a:cubicBezTo>
                    <a:pt x="2064" y="1799"/>
                    <a:pt x="2007" y="1774"/>
                    <a:pt x="1964" y="1774"/>
                  </a:cubicBezTo>
                  <a:cubicBezTo>
                    <a:pt x="1902" y="1774"/>
                    <a:pt x="1871" y="1827"/>
                    <a:pt x="1819" y="1827"/>
                  </a:cubicBezTo>
                  <a:cubicBezTo>
                    <a:pt x="1783" y="1827"/>
                    <a:pt x="1737" y="1800"/>
                    <a:pt x="1662" y="1711"/>
                  </a:cubicBezTo>
                  <a:lnTo>
                    <a:pt x="1890" y="1597"/>
                  </a:lnTo>
                  <a:cubicBezTo>
                    <a:pt x="1635" y="1292"/>
                    <a:pt x="1277" y="793"/>
                    <a:pt x="910" y="727"/>
                  </a:cubicBezTo>
                  <a:cubicBezTo>
                    <a:pt x="907" y="692"/>
                    <a:pt x="887" y="631"/>
                    <a:pt x="927" y="631"/>
                  </a:cubicBezTo>
                  <a:cubicBezTo>
                    <a:pt x="937" y="631"/>
                    <a:pt x="951" y="635"/>
                    <a:pt x="970" y="644"/>
                  </a:cubicBezTo>
                  <a:cubicBezTo>
                    <a:pt x="928" y="605"/>
                    <a:pt x="891" y="591"/>
                    <a:pt x="858" y="591"/>
                  </a:cubicBezTo>
                  <a:cubicBezTo>
                    <a:pt x="811" y="591"/>
                    <a:pt x="769" y="618"/>
                    <a:pt x="729" y="640"/>
                  </a:cubicBezTo>
                  <a:cubicBezTo>
                    <a:pt x="700" y="656"/>
                    <a:pt x="672" y="669"/>
                    <a:pt x="641" y="669"/>
                  </a:cubicBezTo>
                  <a:cubicBezTo>
                    <a:pt x="598" y="669"/>
                    <a:pt x="551" y="643"/>
                    <a:pt x="492" y="561"/>
                  </a:cubicBezTo>
                  <a:lnTo>
                    <a:pt x="492" y="561"/>
                  </a:lnTo>
                  <a:cubicBezTo>
                    <a:pt x="516" y="565"/>
                    <a:pt x="535" y="567"/>
                    <a:pt x="552" y="567"/>
                  </a:cubicBezTo>
                  <a:cubicBezTo>
                    <a:pt x="635" y="567"/>
                    <a:pt x="634" y="524"/>
                    <a:pt x="610" y="463"/>
                  </a:cubicBezTo>
                  <a:cubicBezTo>
                    <a:pt x="583" y="392"/>
                    <a:pt x="525" y="297"/>
                    <a:pt x="588" y="251"/>
                  </a:cubicBezTo>
                  <a:lnTo>
                    <a:pt x="588" y="251"/>
                  </a:lnTo>
                  <a:lnTo>
                    <a:pt x="638" y="270"/>
                  </a:lnTo>
                  <a:cubicBezTo>
                    <a:pt x="542" y="199"/>
                    <a:pt x="419" y="135"/>
                    <a:pt x="309" y="97"/>
                  </a:cubicBezTo>
                  <a:cubicBezTo>
                    <a:pt x="199" y="54"/>
                    <a:pt x="102" y="31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6442" y="1090212"/>
              <a:ext cx="3940" cy="640"/>
            </a:xfrm>
            <a:custGeom>
              <a:avLst/>
              <a:gdLst/>
              <a:ahLst/>
              <a:cxnLst/>
              <a:rect l="l" t="t" r="r" b="b"/>
              <a:pathLst>
                <a:path w="80" h="13" extrusionOk="0">
                  <a:moveTo>
                    <a:pt x="36" y="1"/>
                  </a:moveTo>
                  <a:cubicBezTo>
                    <a:pt x="24" y="1"/>
                    <a:pt x="12" y="4"/>
                    <a:pt x="1" y="11"/>
                  </a:cubicBezTo>
                  <a:lnTo>
                    <a:pt x="80" y="13"/>
                  </a:lnTo>
                  <a:cubicBezTo>
                    <a:pt x="66" y="5"/>
                    <a:pt x="51" y="1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02679" y="1201123"/>
              <a:ext cx="100913" cy="98697"/>
            </a:xfrm>
            <a:custGeom>
              <a:avLst/>
              <a:gdLst/>
              <a:ahLst/>
              <a:cxnLst/>
              <a:rect l="l" t="t" r="r" b="b"/>
              <a:pathLst>
                <a:path w="2049" h="2004" extrusionOk="0">
                  <a:moveTo>
                    <a:pt x="0" y="1"/>
                  </a:moveTo>
                  <a:lnTo>
                    <a:pt x="0" y="1"/>
                  </a:lnTo>
                  <a:cubicBezTo>
                    <a:pt x="70" y="371"/>
                    <a:pt x="272" y="163"/>
                    <a:pt x="382" y="568"/>
                  </a:cubicBezTo>
                  <a:lnTo>
                    <a:pt x="656" y="510"/>
                  </a:lnTo>
                  <a:lnTo>
                    <a:pt x="656" y="510"/>
                  </a:lnTo>
                  <a:cubicBezTo>
                    <a:pt x="723" y="658"/>
                    <a:pt x="546" y="533"/>
                    <a:pt x="587" y="687"/>
                  </a:cubicBezTo>
                  <a:cubicBezTo>
                    <a:pt x="605" y="698"/>
                    <a:pt x="620" y="702"/>
                    <a:pt x="632" y="702"/>
                  </a:cubicBezTo>
                  <a:cubicBezTo>
                    <a:pt x="715" y="702"/>
                    <a:pt x="657" y="489"/>
                    <a:pt x="773" y="489"/>
                  </a:cubicBezTo>
                  <a:cubicBezTo>
                    <a:pt x="786" y="489"/>
                    <a:pt x="800" y="491"/>
                    <a:pt x="816" y="496"/>
                  </a:cubicBezTo>
                  <a:cubicBezTo>
                    <a:pt x="814" y="618"/>
                    <a:pt x="1007" y="682"/>
                    <a:pt x="1047" y="736"/>
                  </a:cubicBezTo>
                  <a:cubicBezTo>
                    <a:pt x="1040" y="734"/>
                    <a:pt x="1032" y="733"/>
                    <a:pt x="1024" y="733"/>
                  </a:cubicBezTo>
                  <a:cubicBezTo>
                    <a:pt x="929" y="733"/>
                    <a:pt x="834" y="843"/>
                    <a:pt x="824" y="884"/>
                  </a:cubicBezTo>
                  <a:cubicBezTo>
                    <a:pt x="897" y="909"/>
                    <a:pt x="905" y="1071"/>
                    <a:pt x="961" y="1162"/>
                  </a:cubicBezTo>
                  <a:cubicBezTo>
                    <a:pt x="945" y="1089"/>
                    <a:pt x="949" y="1066"/>
                    <a:pt x="964" y="1066"/>
                  </a:cubicBezTo>
                  <a:cubicBezTo>
                    <a:pt x="991" y="1066"/>
                    <a:pt x="1050" y="1141"/>
                    <a:pt x="1080" y="1141"/>
                  </a:cubicBezTo>
                  <a:cubicBezTo>
                    <a:pt x="1097" y="1141"/>
                    <a:pt x="1105" y="1120"/>
                    <a:pt x="1096" y="1054"/>
                  </a:cubicBezTo>
                  <a:cubicBezTo>
                    <a:pt x="1105" y="1050"/>
                    <a:pt x="1115" y="1048"/>
                    <a:pt x="1126" y="1048"/>
                  </a:cubicBezTo>
                  <a:cubicBezTo>
                    <a:pt x="1224" y="1048"/>
                    <a:pt x="1384" y="1192"/>
                    <a:pt x="1377" y="1304"/>
                  </a:cubicBezTo>
                  <a:cubicBezTo>
                    <a:pt x="1367" y="1309"/>
                    <a:pt x="1357" y="1312"/>
                    <a:pt x="1348" y="1312"/>
                  </a:cubicBezTo>
                  <a:cubicBezTo>
                    <a:pt x="1303" y="1312"/>
                    <a:pt x="1274" y="1253"/>
                    <a:pt x="1242" y="1208"/>
                  </a:cubicBezTo>
                  <a:lnTo>
                    <a:pt x="1242" y="1208"/>
                  </a:lnTo>
                  <a:cubicBezTo>
                    <a:pt x="1099" y="1237"/>
                    <a:pt x="1273" y="1385"/>
                    <a:pt x="1192" y="1484"/>
                  </a:cubicBezTo>
                  <a:cubicBezTo>
                    <a:pt x="1424" y="1566"/>
                    <a:pt x="1742" y="2003"/>
                    <a:pt x="1929" y="2003"/>
                  </a:cubicBezTo>
                  <a:cubicBezTo>
                    <a:pt x="1979" y="2003"/>
                    <a:pt x="2019" y="1973"/>
                    <a:pt x="2046" y="1896"/>
                  </a:cubicBezTo>
                  <a:cubicBezTo>
                    <a:pt x="2048" y="1794"/>
                    <a:pt x="1948" y="1779"/>
                    <a:pt x="1886" y="1711"/>
                  </a:cubicBezTo>
                  <a:lnTo>
                    <a:pt x="1886" y="1711"/>
                  </a:lnTo>
                  <a:cubicBezTo>
                    <a:pt x="1926" y="1822"/>
                    <a:pt x="1903" y="1851"/>
                    <a:pt x="1860" y="1851"/>
                  </a:cubicBezTo>
                  <a:cubicBezTo>
                    <a:pt x="1810" y="1851"/>
                    <a:pt x="1735" y="1813"/>
                    <a:pt x="1699" y="1813"/>
                  </a:cubicBezTo>
                  <a:cubicBezTo>
                    <a:pt x="1697" y="1813"/>
                    <a:pt x="1695" y="1813"/>
                    <a:pt x="1693" y="1813"/>
                  </a:cubicBezTo>
                  <a:cubicBezTo>
                    <a:pt x="1672" y="1694"/>
                    <a:pt x="1485" y="1588"/>
                    <a:pt x="1603" y="1565"/>
                  </a:cubicBezTo>
                  <a:lnTo>
                    <a:pt x="1603" y="1565"/>
                  </a:lnTo>
                  <a:lnTo>
                    <a:pt x="1795" y="1647"/>
                  </a:lnTo>
                  <a:cubicBezTo>
                    <a:pt x="1524" y="1148"/>
                    <a:pt x="1078" y="520"/>
                    <a:pt x="666" y="13"/>
                  </a:cubicBezTo>
                  <a:lnTo>
                    <a:pt x="666" y="13"/>
                  </a:lnTo>
                  <a:lnTo>
                    <a:pt x="822" y="248"/>
                  </a:lnTo>
                  <a:cubicBezTo>
                    <a:pt x="815" y="249"/>
                    <a:pt x="808" y="250"/>
                    <a:pt x="802" y="250"/>
                  </a:cubicBezTo>
                  <a:cubicBezTo>
                    <a:pt x="726" y="250"/>
                    <a:pt x="652" y="156"/>
                    <a:pt x="569" y="97"/>
                  </a:cubicBezTo>
                  <a:lnTo>
                    <a:pt x="494" y="319"/>
                  </a:lnTo>
                  <a:cubicBezTo>
                    <a:pt x="459" y="246"/>
                    <a:pt x="392" y="198"/>
                    <a:pt x="452" y="165"/>
                  </a:cubicBezTo>
                  <a:cubicBezTo>
                    <a:pt x="429" y="158"/>
                    <a:pt x="409" y="155"/>
                    <a:pt x="393" y="155"/>
                  </a:cubicBezTo>
                  <a:cubicBezTo>
                    <a:pt x="325" y="155"/>
                    <a:pt x="313" y="210"/>
                    <a:pt x="295" y="280"/>
                  </a:cubicBezTo>
                  <a:cubicBezTo>
                    <a:pt x="151" y="130"/>
                    <a:pt x="191" y="5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109525" y="1195361"/>
              <a:ext cx="6107" cy="3842"/>
            </a:xfrm>
            <a:custGeom>
              <a:avLst/>
              <a:gdLst/>
              <a:ahLst/>
              <a:cxnLst/>
              <a:rect l="l" t="t" r="r" b="b"/>
              <a:pathLst>
                <a:path w="124" h="78" extrusionOk="0">
                  <a:moveTo>
                    <a:pt x="14" y="0"/>
                  </a:moveTo>
                  <a:lnTo>
                    <a:pt x="0" y="64"/>
                  </a:lnTo>
                  <a:lnTo>
                    <a:pt x="124" y="77"/>
                  </a:lnTo>
                  <a:lnTo>
                    <a:pt x="124" y="7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124497" y="1191815"/>
              <a:ext cx="5368" cy="5811"/>
            </a:xfrm>
            <a:custGeom>
              <a:avLst/>
              <a:gdLst/>
              <a:ahLst/>
              <a:cxnLst/>
              <a:rect l="l" t="t" r="r" b="b"/>
              <a:pathLst>
                <a:path w="109" h="118" extrusionOk="0">
                  <a:moveTo>
                    <a:pt x="107" y="1"/>
                  </a:moveTo>
                  <a:cubicBezTo>
                    <a:pt x="95" y="12"/>
                    <a:pt x="80" y="15"/>
                    <a:pt x="65" y="15"/>
                  </a:cubicBezTo>
                  <a:cubicBezTo>
                    <a:pt x="57" y="15"/>
                    <a:pt x="48" y="14"/>
                    <a:pt x="40" y="14"/>
                  </a:cubicBezTo>
                  <a:cubicBezTo>
                    <a:pt x="25" y="14"/>
                    <a:pt x="12" y="16"/>
                    <a:pt x="1" y="26"/>
                  </a:cubicBezTo>
                  <a:cubicBezTo>
                    <a:pt x="32" y="91"/>
                    <a:pt x="56" y="118"/>
                    <a:pt x="74" y="118"/>
                  </a:cubicBezTo>
                  <a:cubicBezTo>
                    <a:pt x="97" y="118"/>
                    <a:pt x="108" y="72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166753" y="1283174"/>
              <a:ext cx="7092" cy="7634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1" y="1"/>
                  </a:moveTo>
                  <a:lnTo>
                    <a:pt x="144" y="155"/>
                  </a:lnTo>
                  <a:lnTo>
                    <a:pt x="144" y="155"/>
                  </a:lnTo>
                  <a:lnTo>
                    <a:pt x="101" y="20"/>
                  </a:lnTo>
                  <a:cubicBezTo>
                    <a:pt x="92" y="28"/>
                    <a:pt x="81" y="31"/>
                    <a:pt x="71" y="31"/>
                  </a:cubicBezTo>
                  <a:cubicBezTo>
                    <a:pt x="44" y="31"/>
                    <a:pt x="16" y="1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92511" y="1298195"/>
              <a:ext cx="36150" cy="33736"/>
            </a:xfrm>
            <a:custGeom>
              <a:avLst/>
              <a:gdLst/>
              <a:ahLst/>
              <a:cxnLst/>
              <a:rect l="l" t="t" r="r" b="b"/>
              <a:pathLst>
                <a:path w="734" h="685" extrusionOk="0">
                  <a:moveTo>
                    <a:pt x="253" y="1"/>
                  </a:moveTo>
                  <a:cubicBezTo>
                    <a:pt x="110" y="1"/>
                    <a:pt x="126" y="213"/>
                    <a:pt x="0" y="222"/>
                  </a:cubicBezTo>
                  <a:cubicBezTo>
                    <a:pt x="29" y="288"/>
                    <a:pt x="79" y="299"/>
                    <a:pt x="136" y="299"/>
                  </a:cubicBezTo>
                  <a:cubicBezTo>
                    <a:pt x="163" y="299"/>
                    <a:pt x="191" y="297"/>
                    <a:pt x="220" y="297"/>
                  </a:cubicBezTo>
                  <a:cubicBezTo>
                    <a:pt x="272" y="297"/>
                    <a:pt x="327" y="304"/>
                    <a:pt x="374" y="345"/>
                  </a:cubicBezTo>
                  <a:cubicBezTo>
                    <a:pt x="313" y="463"/>
                    <a:pt x="533" y="536"/>
                    <a:pt x="602" y="685"/>
                  </a:cubicBezTo>
                  <a:cubicBezTo>
                    <a:pt x="629" y="644"/>
                    <a:pt x="668" y="615"/>
                    <a:pt x="719" y="615"/>
                  </a:cubicBezTo>
                  <a:cubicBezTo>
                    <a:pt x="724" y="615"/>
                    <a:pt x="728" y="615"/>
                    <a:pt x="733" y="615"/>
                  </a:cubicBezTo>
                  <a:cubicBezTo>
                    <a:pt x="552" y="388"/>
                    <a:pt x="403" y="340"/>
                    <a:pt x="303" y="8"/>
                  </a:cubicBezTo>
                  <a:cubicBezTo>
                    <a:pt x="284" y="3"/>
                    <a:pt x="268" y="1"/>
                    <a:pt x="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210635" y="1330257"/>
              <a:ext cx="206013" cy="287226"/>
            </a:xfrm>
            <a:custGeom>
              <a:avLst/>
              <a:gdLst/>
              <a:ahLst/>
              <a:cxnLst/>
              <a:rect l="l" t="t" r="r" b="b"/>
              <a:pathLst>
                <a:path w="4183" h="5832" extrusionOk="0">
                  <a:moveTo>
                    <a:pt x="133" y="1"/>
                  </a:moveTo>
                  <a:cubicBezTo>
                    <a:pt x="1" y="1"/>
                    <a:pt x="114" y="328"/>
                    <a:pt x="60" y="429"/>
                  </a:cubicBezTo>
                  <a:cubicBezTo>
                    <a:pt x="500" y="620"/>
                    <a:pt x="70" y="907"/>
                    <a:pt x="371" y="1169"/>
                  </a:cubicBezTo>
                  <a:cubicBezTo>
                    <a:pt x="418" y="1205"/>
                    <a:pt x="448" y="1219"/>
                    <a:pt x="468" y="1219"/>
                  </a:cubicBezTo>
                  <a:cubicBezTo>
                    <a:pt x="533" y="1219"/>
                    <a:pt x="486" y="1068"/>
                    <a:pt x="540" y="1046"/>
                  </a:cubicBezTo>
                  <a:cubicBezTo>
                    <a:pt x="612" y="1158"/>
                    <a:pt x="764" y="1216"/>
                    <a:pt x="774" y="1335"/>
                  </a:cubicBezTo>
                  <a:cubicBezTo>
                    <a:pt x="759" y="1342"/>
                    <a:pt x="745" y="1344"/>
                    <a:pt x="731" y="1344"/>
                  </a:cubicBezTo>
                  <a:cubicBezTo>
                    <a:pt x="677" y="1344"/>
                    <a:pt x="629" y="1300"/>
                    <a:pt x="608" y="1237"/>
                  </a:cubicBezTo>
                  <a:lnTo>
                    <a:pt x="608" y="1237"/>
                  </a:lnTo>
                  <a:cubicBezTo>
                    <a:pt x="492" y="1374"/>
                    <a:pt x="712" y="1345"/>
                    <a:pt x="695" y="1528"/>
                  </a:cubicBezTo>
                  <a:cubicBezTo>
                    <a:pt x="702" y="1509"/>
                    <a:pt x="698" y="1459"/>
                    <a:pt x="738" y="1459"/>
                  </a:cubicBezTo>
                  <a:cubicBezTo>
                    <a:pt x="742" y="1459"/>
                    <a:pt x="747" y="1459"/>
                    <a:pt x="753" y="1461"/>
                  </a:cubicBezTo>
                  <a:cubicBezTo>
                    <a:pt x="915" y="1781"/>
                    <a:pt x="982" y="1547"/>
                    <a:pt x="1154" y="1989"/>
                  </a:cubicBezTo>
                  <a:cubicBezTo>
                    <a:pt x="1202" y="2007"/>
                    <a:pt x="1234" y="2036"/>
                    <a:pt x="1274" y="2036"/>
                  </a:cubicBezTo>
                  <a:cubicBezTo>
                    <a:pt x="1298" y="2036"/>
                    <a:pt x="1324" y="2026"/>
                    <a:pt x="1358" y="1998"/>
                  </a:cubicBezTo>
                  <a:lnTo>
                    <a:pt x="1358" y="1998"/>
                  </a:lnTo>
                  <a:cubicBezTo>
                    <a:pt x="1379" y="2299"/>
                    <a:pt x="1306" y="2189"/>
                    <a:pt x="1370" y="2527"/>
                  </a:cubicBezTo>
                  <a:cubicBezTo>
                    <a:pt x="1420" y="2477"/>
                    <a:pt x="1499" y="2301"/>
                    <a:pt x="1622" y="2220"/>
                  </a:cubicBezTo>
                  <a:cubicBezTo>
                    <a:pt x="1695" y="2708"/>
                    <a:pt x="1900" y="2583"/>
                    <a:pt x="1925" y="2909"/>
                  </a:cubicBezTo>
                  <a:cubicBezTo>
                    <a:pt x="1902" y="2885"/>
                    <a:pt x="1846" y="2876"/>
                    <a:pt x="1823" y="2801"/>
                  </a:cubicBezTo>
                  <a:lnTo>
                    <a:pt x="1823" y="2801"/>
                  </a:lnTo>
                  <a:cubicBezTo>
                    <a:pt x="1666" y="2951"/>
                    <a:pt x="1985" y="2978"/>
                    <a:pt x="2037" y="3132"/>
                  </a:cubicBezTo>
                  <a:lnTo>
                    <a:pt x="1879" y="3223"/>
                  </a:lnTo>
                  <a:cubicBezTo>
                    <a:pt x="1981" y="3329"/>
                    <a:pt x="2224" y="3470"/>
                    <a:pt x="2214" y="3699"/>
                  </a:cubicBezTo>
                  <a:lnTo>
                    <a:pt x="2114" y="3716"/>
                  </a:lnTo>
                  <a:cubicBezTo>
                    <a:pt x="2438" y="3948"/>
                    <a:pt x="2630" y="4345"/>
                    <a:pt x="2870" y="4567"/>
                  </a:cubicBezTo>
                  <a:lnTo>
                    <a:pt x="2871" y="4777"/>
                  </a:lnTo>
                  <a:cubicBezTo>
                    <a:pt x="2935" y="4824"/>
                    <a:pt x="2971" y="4844"/>
                    <a:pt x="2989" y="4844"/>
                  </a:cubicBezTo>
                  <a:cubicBezTo>
                    <a:pt x="3068" y="4844"/>
                    <a:pt x="2799" y="4466"/>
                    <a:pt x="3020" y="4466"/>
                  </a:cubicBezTo>
                  <a:cubicBezTo>
                    <a:pt x="3040" y="4466"/>
                    <a:pt x="3063" y="4469"/>
                    <a:pt x="3091" y="4476"/>
                  </a:cubicBezTo>
                  <a:cubicBezTo>
                    <a:pt x="2833" y="4721"/>
                    <a:pt x="3313" y="4596"/>
                    <a:pt x="3344" y="4879"/>
                  </a:cubicBezTo>
                  <a:cubicBezTo>
                    <a:pt x="3334" y="4919"/>
                    <a:pt x="3318" y="4933"/>
                    <a:pt x="3299" y="4933"/>
                  </a:cubicBezTo>
                  <a:cubicBezTo>
                    <a:pt x="3253" y="4933"/>
                    <a:pt x="3189" y="4852"/>
                    <a:pt x="3139" y="4852"/>
                  </a:cubicBezTo>
                  <a:cubicBezTo>
                    <a:pt x="3117" y="4852"/>
                    <a:pt x="3097" y="4869"/>
                    <a:pt x="3084" y="4918"/>
                  </a:cubicBezTo>
                  <a:cubicBezTo>
                    <a:pt x="3114" y="4907"/>
                    <a:pt x="3138" y="4902"/>
                    <a:pt x="3157" y="4902"/>
                  </a:cubicBezTo>
                  <a:cubicBezTo>
                    <a:pt x="3248" y="4902"/>
                    <a:pt x="3224" y="5010"/>
                    <a:pt x="3323" y="5074"/>
                  </a:cubicBezTo>
                  <a:cubicBezTo>
                    <a:pt x="3166" y="5151"/>
                    <a:pt x="3465" y="5313"/>
                    <a:pt x="3261" y="5363"/>
                  </a:cubicBezTo>
                  <a:lnTo>
                    <a:pt x="3793" y="5548"/>
                  </a:lnTo>
                  <a:cubicBezTo>
                    <a:pt x="3758" y="5669"/>
                    <a:pt x="3853" y="5768"/>
                    <a:pt x="3932" y="5831"/>
                  </a:cubicBezTo>
                  <a:cubicBezTo>
                    <a:pt x="3783" y="5629"/>
                    <a:pt x="4183" y="5727"/>
                    <a:pt x="4077" y="5452"/>
                  </a:cubicBezTo>
                  <a:cubicBezTo>
                    <a:pt x="3766" y="5180"/>
                    <a:pt x="3315" y="4655"/>
                    <a:pt x="3095" y="4185"/>
                  </a:cubicBezTo>
                  <a:cubicBezTo>
                    <a:pt x="3071" y="4195"/>
                    <a:pt x="3050" y="4199"/>
                    <a:pt x="3031" y="4199"/>
                  </a:cubicBezTo>
                  <a:cubicBezTo>
                    <a:pt x="2889" y="4199"/>
                    <a:pt x="2886" y="3952"/>
                    <a:pt x="2740" y="3952"/>
                  </a:cubicBezTo>
                  <a:cubicBezTo>
                    <a:pt x="2730" y="3952"/>
                    <a:pt x="2720" y="3953"/>
                    <a:pt x="2710" y="3955"/>
                  </a:cubicBezTo>
                  <a:cubicBezTo>
                    <a:pt x="2762" y="3903"/>
                    <a:pt x="2792" y="3834"/>
                    <a:pt x="2844" y="3784"/>
                  </a:cubicBezTo>
                  <a:cubicBezTo>
                    <a:pt x="2789" y="3724"/>
                    <a:pt x="2757" y="3701"/>
                    <a:pt x="2738" y="3701"/>
                  </a:cubicBezTo>
                  <a:cubicBezTo>
                    <a:pt x="2684" y="3701"/>
                    <a:pt x="2753" y="3902"/>
                    <a:pt x="2678" y="3902"/>
                  </a:cubicBezTo>
                  <a:cubicBezTo>
                    <a:pt x="2676" y="3902"/>
                    <a:pt x="2674" y="3902"/>
                    <a:pt x="2671" y="3901"/>
                  </a:cubicBezTo>
                  <a:cubicBezTo>
                    <a:pt x="2565" y="3797"/>
                    <a:pt x="2611" y="3624"/>
                    <a:pt x="2686" y="3587"/>
                  </a:cubicBezTo>
                  <a:cubicBezTo>
                    <a:pt x="2646" y="3522"/>
                    <a:pt x="2625" y="3500"/>
                    <a:pt x="2609" y="3500"/>
                  </a:cubicBezTo>
                  <a:cubicBezTo>
                    <a:pt x="2579" y="3500"/>
                    <a:pt x="2567" y="3574"/>
                    <a:pt x="2481" y="3574"/>
                  </a:cubicBezTo>
                  <a:cubicBezTo>
                    <a:pt x="2472" y="3574"/>
                    <a:pt x="2462" y="3574"/>
                    <a:pt x="2451" y="3572"/>
                  </a:cubicBezTo>
                  <a:lnTo>
                    <a:pt x="2567" y="3302"/>
                  </a:lnTo>
                  <a:cubicBezTo>
                    <a:pt x="2087" y="2739"/>
                    <a:pt x="1414" y="2006"/>
                    <a:pt x="1053" y="1235"/>
                  </a:cubicBezTo>
                  <a:lnTo>
                    <a:pt x="969" y="1368"/>
                  </a:lnTo>
                  <a:cubicBezTo>
                    <a:pt x="820" y="1009"/>
                    <a:pt x="348" y="1011"/>
                    <a:pt x="415" y="562"/>
                  </a:cubicBezTo>
                  <a:lnTo>
                    <a:pt x="249" y="531"/>
                  </a:lnTo>
                  <a:lnTo>
                    <a:pt x="249" y="531"/>
                  </a:lnTo>
                  <a:cubicBezTo>
                    <a:pt x="253" y="532"/>
                    <a:pt x="257" y="532"/>
                    <a:pt x="260" y="532"/>
                  </a:cubicBezTo>
                  <a:cubicBezTo>
                    <a:pt x="339" y="532"/>
                    <a:pt x="388" y="387"/>
                    <a:pt x="497" y="387"/>
                  </a:cubicBezTo>
                  <a:cubicBezTo>
                    <a:pt x="506" y="387"/>
                    <a:pt x="515" y="388"/>
                    <a:pt x="525" y="391"/>
                  </a:cubicBezTo>
                  <a:cubicBezTo>
                    <a:pt x="427" y="331"/>
                    <a:pt x="409" y="209"/>
                    <a:pt x="313" y="144"/>
                  </a:cubicBezTo>
                  <a:lnTo>
                    <a:pt x="313" y="144"/>
                  </a:lnTo>
                  <a:lnTo>
                    <a:pt x="365" y="340"/>
                  </a:lnTo>
                  <a:cubicBezTo>
                    <a:pt x="192" y="294"/>
                    <a:pt x="168" y="130"/>
                    <a:pt x="230" y="36"/>
                  </a:cubicBezTo>
                  <a:cubicBezTo>
                    <a:pt x="188" y="11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236491" y="1349464"/>
              <a:ext cx="3152" cy="1379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0" y="1"/>
                  </a:moveTo>
                  <a:cubicBezTo>
                    <a:pt x="19" y="12"/>
                    <a:pt x="41" y="20"/>
                    <a:pt x="64" y="28"/>
                  </a:cubicBezTo>
                  <a:cubicBezTo>
                    <a:pt x="42" y="12"/>
                    <a:pt x="19" y="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404237" y="1617433"/>
              <a:ext cx="6206" cy="4235"/>
            </a:xfrm>
            <a:custGeom>
              <a:avLst/>
              <a:gdLst/>
              <a:ahLst/>
              <a:cxnLst/>
              <a:rect l="l" t="t" r="r" b="b"/>
              <a:pathLst>
                <a:path w="126" h="86" extrusionOk="0">
                  <a:moveTo>
                    <a:pt x="1" y="0"/>
                  </a:moveTo>
                  <a:cubicBezTo>
                    <a:pt x="20" y="25"/>
                    <a:pt x="43" y="52"/>
                    <a:pt x="76" y="85"/>
                  </a:cubicBezTo>
                  <a:cubicBezTo>
                    <a:pt x="79" y="85"/>
                    <a:pt x="82" y="86"/>
                    <a:pt x="84" y="86"/>
                  </a:cubicBezTo>
                  <a:cubicBezTo>
                    <a:pt x="125" y="86"/>
                    <a:pt x="68" y="5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22061" y="1331882"/>
              <a:ext cx="197" cy="246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2" y="3"/>
                    <a:pt x="4" y="5"/>
                    <a:pt x="4" y="5"/>
                  </a:cubicBezTo>
                  <a:cubicBezTo>
                    <a:pt x="2" y="3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02854" y="1333310"/>
              <a:ext cx="4777" cy="4630"/>
            </a:xfrm>
            <a:custGeom>
              <a:avLst/>
              <a:gdLst/>
              <a:ahLst/>
              <a:cxnLst/>
              <a:rect l="l" t="t" r="r" b="b"/>
              <a:pathLst>
                <a:path w="97" h="94" extrusionOk="0">
                  <a:moveTo>
                    <a:pt x="1" y="1"/>
                  </a:moveTo>
                  <a:lnTo>
                    <a:pt x="55" y="93"/>
                  </a:lnTo>
                  <a:lnTo>
                    <a:pt x="97" y="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430192" y="1665403"/>
              <a:ext cx="3448" cy="2758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0"/>
                  </a:moveTo>
                  <a:lnTo>
                    <a:pt x="70" y="0"/>
                  </a:lnTo>
                  <a:cubicBezTo>
                    <a:pt x="43" y="10"/>
                    <a:pt x="18" y="25"/>
                    <a:pt x="0" y="56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542679" y="1772128"/>
              <a:ext cx="3595" cy="1625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1"/>
                    <a:pt x="45" y="31"/>
                    <a:pt x="72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407586" y="1452347"/>
              <a:ext cx="236006" cy="329926"/>
            </a:xfrm>
            <a:custGeom>
              <a:avLst/>
              <a:gdLst/>
              <a:ahLst/>
              <a:cxnLst/>
              <a:rect l="l" t="t" r="r" b="b"/>
              <a:pathLst>
                <a:path w="4792" h="6699" extrusionOk="0">
                  <a:moveTo>
                    <a:pt x="3107" y="2862"/>
                  </a:moveTo>
                  <a:cubicBezTo>
                    <a:pt x="3101" y="2864"/>
                    <a:pt x="3094" y="2867"/>
                    <a:pt x="3087" y="2870"/>
                  </a:cubicBezTo>
                  <a:cubicBezTo>
                    <a:pt x="3095" y="2868"/>
                    <a:pt x="3101" y="2865"/>
                    <a:pt x="3107" y="2862"/>
                  </a:cubicBezTo>
                  <a:close/>
                  <a:moveTo>
                    <a:pt x="2165" y="5469"/>
                  </a:moveTo>
                  <a:lnTo>
                    <a:pt x="2165" y="5469"/>
                  </a:lnTo>
                  <a:cubicBezTo>
                    <a:pt x="2177" y="5472"/>
                    <a:pt x="2188" y="5475"/>
                    <a:pt x="2200" y="5477"/>
                  </a:cubicBezTo>
                  <a:cubicBezTo>
                    <a:pt x="2189" y="5474"/>
                    <a:pt x="2177" y="5471"/>
                    <a:pt x="2165" y="5469"/>
                  </a:cubicBezTo>
                  <a:close/>
                  <a:moveTo>
                    <a:pt x="1218" y="1"/>
                  </a:moveTo>
                  <a:cubicBezTo>
                    <a:pt x="1159" y="1"/>
                    <a:pt x="1117" y="35"/>
                    <a:pt x="1123" y="138"/>
                  </a:cubicBezTo>
                  <a:lnTo>
                    <a:pt x="1211" y="138"/>
                  </a:lnTo>
                  <a:cubicBezTo>
                    <a:pt x="1458" y="268"/>
                    <a:pt x="1211" y="368"/>
                    <a:pt x="1284" y="561"/>
                  </a:cubicBezTo>
                  <a:cubicBezTo>
                    <a:pt x="1456" y="730"/>
                    <a:pt x="1788" y="649"/>
                    <a:pt x="1851" y="863"/>
                  </a:cubicBezTo>
                  <a:cubicBezTo>
                    <a:pt x="1913" y="933"/>
                    <a:pt x="1838" y="973"/>
                    <a:pt x="1772" y="989"/>
                  </a:cubicBezTo>
                  <a:cubicBezTo>
                    <a:pt x="1878" y="1174"/>
                    <a:pt x="2121" y="1093"/>
                    <a:pt x="2233" y="1191"/>
                  </a:cubicBezTo>
                  <a:cubicBezTo>
                    <a:pt x="1755" y="1629"/>
                    <a:pt x="2761" y="1606"/>
                    <a:pt x="2623" y="2107"/>
                  </a:cubicBezTo>
                  <a:cubicBezTo>
                    <a:pt x="2784" y="2232"/>
                    <a:pt x="2896" y="2477"/>
                    <a:pt x="3145" y="2604"/>
                  </a:cubicBezTo>
                  <a:cubicBezTo>
                    <a:pt x="3140" y="2604"/>
                    <a:pt x="3134" y="2604"/>
                    <a:pt x="3130" y="2604"/>
                  </a:cubicBezTo>
                  <a:cubicBezTo>
                    <a:pt x="2961" y="2604"/>
                    <a:pt x="3242" y="2790"/>
                    <a:pt x="3107" y="2862"/>
                  </a:cubicBezTo>
                  <a:lnTo>
                    <a:pt x="3107" y="2862"/>
                  </a:lnTo>
                  <a:cubicBezTo>
                    <a:pt x="3131" y="2852"/>
                    <a:pt x="3153" y="2848"/>
                    <a:pt x="3174" y="2848"/>
                  </a:cubicBezTo>
                  <a:cubicBezTo>
                    <a:pt x="3290" y="2848"/>
                    <a:pt x="3346" y="2988"/>
                    <a:pt x="3401" y="3121"/>
                  </a:cubicBezTo>
                  <a:cubicBezTo>
                    <a:pt x="3456" y="3247"/>
                    <a:pt x="3509" y="3367"/>
                    <a:pt x="3632" y="3367"/>
                  </a:cubicBezTo>
                  <a:cubicBezTo>
                    <a:pt x="3669" y="3367"/>
                    <a:pt x="3712" y="3356"/>
                    <a:pt x="3764" y="3331"/>
                  </a:cubicBezTo>
                  <a:cubicBezTo>
                    <a:pt x="3812" y="3698"/>
                    <a:pt x="3804" y="3327"/>
                    <a:pt x="3887" y="3728"/>
                  </a:cubicBezTo>
                  <a:cubicBezTo>
                    <a:pt x="3879" y="3733"/>
                    <a:pt x="3871" y="3735"/>
                    <a:pt x="3863" y="3735"/>
                  </a:cubicBezTo>
                  <a:cubicBezTo>
                    <a:pt x="3827" y="3735"/>
                    <a:pt x="3805" y="3693"/>
                    <a:pt x="3787" y="3678"/>
                  </a:cubicBezTo>
                  <a:lnTo>
                    <a:pt x="3787" y="3678"/>
                  </a:lnTo>
                  <a:cubicBezTo>
                    <a:pt x="3764" y="3858"/>
                    <a:pt x="4084" y="3796"/>
                    <a:pt x="3926" y="4008"/>
                  </a:cubicBezTo>
                  <a:cubicBezTo>
                    <a:pt x="3955" y="4112"/>
                    <a:pt x="3981" y="4141"/>
                    <a:pt x="4012" y="4141"/>
                  </a:cubicBezTo>
                  <a:cubicBezTo>
                    <a:pt x="4052" y="4141"/>
                    <a:pt x="4099" y="4093"/>
                    <a:pt x="4167" y="4093"/>
                  </a:cubicBezTo>
                  <a:cubicBezTo>
                    <a:pt x="4196" y="4093"/>
                    <a:pt x="4228" y="4102"/>
                    <a:pt x="4265" y="4126"/>
                  </a:cubicBezTo>
                  <a:cubicBezTo>
                    <a:pt x="4313" y="4465"/>
                    <a:pt x="4215" y="4399"/>
                    <a:pt x="4049" y="4609"/>
                  </a:cubicBezTo>
                  <a:cubicBezTo>
                    <a:pt x="4061" y="4608"/>
                    <a:pt x="4072" y="4608"/>
                    <a:pt x="4082" y="4608"/>
                  </a:cubicBezTo>
                  <a:cubicBezTo>
                    <a:pt x="4283" y="4608"/>
                    <a:pt x="4217" y="4800"/>
                    <a:pt x="4338" y="4941"/>
                  </a:cubicBezTo>
                  <a:cubicBezTo>
                    <a:pt x="4347" y="4911"/>
                    <a:pt x="4366" y="4765"/>
                    <a:pt x="4421" y="4765"/>
                  </a:cubicBezTo>
                  <a:cubicBezTo>
                    <a:pt x="4438" y="4765"/>
                    <a:pt x="4457" y="4778"/>
                    <a:pt x="4481" y="4810"/>
                  </a:cubicBezTo>
                  <a:cubicBezTo>
                    <a:pt x="4479" y="5012"/>
                    <a:pt x="4510" y="5091"/>
                    <a:pt x="4558" y="5176"/>
                  </a:cubicBezTo>
                  <a:cubicBezTo>
                    <a:pt x="4603" y="5261"/>
                    <a:pt x="4668" y="5346"/>
                    <a:pt x="4645" y="5572"/>
                  </a:cubicBezTo>
                  <a:cubicBezTo>
                    <a:pt x="4607" y="5588"/>
                    <a:pt x="4580" y="5595"/>
                    <a:pt x="4561" y="5595"/>
                  </a:cubicBezTo>
                  <a:cubicBezTo>
                    <a:pt x="4498" y="5595"/>
                    <a:pt x="4521" y="5519"/>
                    <a:pt x="4539" y="5460"/>
                  </a:cubicBezTo>
                  <a:cubicBezTo>
                    <a:pt x="4551" y="5414"/>
                    <a:pt x="4563" y="5377"/>
                    <a:pt x="4549" y="5377"/>
                  </a:cubicBezTo>
                  <a:cubicBezTo>
                    <a:pt x="4537" y="5377"/>
                    <a:pt x="4508" y="5403"/>
                    <a:pt x="4445" y="5471"/>
                  </a:cubicBezTo>
                  <a:cubicBezTo>
                    <a:pt x="4377" y="5211"/>
                    <a:pt x="4385" y="5039"/>
                    <a:pt x="4188" y="4933"/>
                  </a:cubicBezTo>
                  <a:cubicBezTo>
                    <a:pt x="4182" y="5219"/>
                    <a:pt x="4184" y="5543"/>
                    <a:pt x="4074" y="5861"/>
                  </a:cubicBezTo>
                  <a:cubicBezTo>
                    <a:pt x="4049" y="5880"/>
                    <a:pt x="4032" y="5887"/>
                    <a:pt x="4019" y="5887"/>
                  </a:cubicBezTo>
                  <a:cubicBezTo>
                    <a:pt x="3973" y="5887"/>
                    <a:pt x="3997" y="5784"/>
                    <a:pt x="3960" y="5784"/>
                  </a:cubicBezTo>
                  <a:cubicBezTo>
                    <a:pt x="3952" y="5784"/>
                    <a:pt x="3941" y="5789"/>
                    <a:pt x="3926" y="5801"/>
                  </a:cubicBezTo>
                  <a:cubicBezTo>
                    <a:pt x="3799" y="5853"/>
                    <a:pt x="3760" y="5957"/>
                    <a:pt x="3696" y="6067"/>
                  </a:cubicBezTo>
                  <a:cubicBezTo>
                    <a:pt x="3649" y="6147"/>
                    <a:pt x="3572" y="6233"/>
                    <a:pt x="3474" y="6233"/>
                  </a:cubicBezTo>
                  <a:cubicBezTo>
                    <a:pt x="3450" y="6233"/>
                    <a:pt x="3424" y="6227"/>
                    <a:pt x="3398" y="6216"/>
                  </a:cubicBezTo>
                  <a:cubicBezTo>
                    <a:pt x="3415" y="6167"/>
                    <a:pt x="3428" y="6121"/>
                    <a:pt x="3438" y="6073"/>
                  </a:cubicBezTo>
                  <a:lnTo>
                    <a:pt x="3438" y="6073"/>
                  </a:lnTo>
                  <a:cubicBezTo>
                    <a:pt x="3409" y="6125"/>
                    <a:pt x="3355" y="6147"/>
                    <a:pt x="3290" y="6147"/>
                  </a:cubicBezTo>
                  <a:cubicBezTo>
                    <a:pt x="3232" y="6147"/>
                    <a:pt x="3165" y="6129"/>
                    <a:pt x="3101" y="6098"/>
                  </a:cubicBezTo>
                  <a:cubicBezTo>
                    <a:pt x="2960" y="6042"/>
                    <a:pt x="2825" y="5942"/>
                    <a:pt x="2675" y="5919"/>
                  </a:cubicBezTo>
                  <a:cubicBezTo>
                    <a:pt x="2673" y="5996"/>
                    <a:pt x="2675" y="6052"/>
                    <a:pt x="2615" y="6075"/>
                  </a:cubicBezTo>
                  <a:cubicBezTo>
                    <a:pt x="2700" y="5921"/>
                    <a:pt x="2592" y="5913"/>
                    <a:pt x="2441" y="5882"/>
                  </a:cubicBezTo>
                  <a:cubicBezTo>
                    <a:pt x="2291" y="5859"/>
                    <a:pt x="2102" y="5795"/>
                    <a:pt x="2061" y="5606"/>
                  </a:cubicBezTo>
                  <a:cubicBezTo>
                    <a:pt x="2016" y="5683"/>
                    <a:pt x="1937" y="5712"/>
                    <a:pt x="1849" y="5712"/>
                  </a:cubicBezTo>
                  <a:cubicBezTo>
                    <a:pt x="1718" y="5712"/>
                    <a:pt x="1566" y="5647"/>
                    <a:pt x="1475" y="5575"/>
                  </a:cubicBezTo>
                  <a:cubicBezTo>
                    <a:pt x="1471" y="5483"/>
                    <a:pt x="1545" y="5427"/>
                    <a:pt x="1587" y="5385"/>
                  </a:cubicBezTo>
                  <a:cubicBezTo>
                    <a:pt x="1634" y="5499"/>
                    <a:pt x="1698" y="5533"/>
                    <a:pt x="1771" y="5533"/>
                  </a:cubicBezTo>
                  <a:cubicBezTo>
                    <a:pt x="1874" y="5533"/>
                    <a:pt x="1997" y="5465"/>
                    <a:pt x="2119" y="5465"/>
                  </a:cubicBezTo>
                  <a:cubicBezTo>
                    <a:pt x="2134" y="5465"/>
                    <a:pt x="2150" y="5467"/>
                    <a:pt x="2165" y="5469"/>
                  </a:cubicBezTo>
                  <a:lnTo>
                    <a:pt x="2165" y="5469"/>
                  </a:lnTo>
                  <a:cubicBezTo>
                    <a:pt x="2071" y="5441"/>
                    <a:pt x="1985" y="5364"/>
                    <a:pt x="1898" y="5294"/>
                  </a:cubicBezTo>
                  <a:cubicBezTo>
                    <a:pt x="1805" y="5211"/>
                    <a:pt x="1711" y="5132"/>
                    <a:pt x="1595" y="5130"/>
                  </a:cubicBezTo>
                  <a:lnTo>
                    <a:pt x="1759" y="5051"/>
                  </a:lnTo>
                  <a:cubicBezTo>
                    <a:pt x="1708" y="4991"/>
                    <a:pt x="1649" y="4976"/>
                    <a:pt x="1590" y="4976"/>
                  </a:cubicBezTo>
                  <a:cubicBezTo>
                    <a:pt x="1528" y="4976"/>
                    <a:pt x="1465" y="4992"/>
                    <a:pt x="1409" y="4992"/>
                  </a:cubicBezTo>
                  <a:cubicBezTo>
                    <a:pt x="1335" y="4992"/>
                    <a:pt x="1273" y="4964"/>
                    <a:pt x="1240" y="4833"/>
                  </a:cubicBezTo>
                  <a:lnTo>
                    <a:pt x="1350" y="4768"/>
                  </a:lnTo>
                  <a:cubicBezTo>
                    <a:pt x="949" y="4351"/>
                    <a:pt x="696" y="3690"/>
                    <a:pt x="201" y="3491"/>
                  </a:cubicBezTo>
                  <a:cubicBezTo>
                    <a:pt x="99" y="3518"/>
                    <a:pt x="54" y="3852"/>
                    <a:pt x="0" y="3912"/>
                  </a:cubicBezTo>
                  <a:cubicBezTo>
                    <a:pt x="238" y="4083"/>
                    <a:pt x="482" y="4095"/>
                    <a:pt x="681" y="4203"/>
                  </a:cubicBezTo>
                  <a:lnTo>
                    <a:pt x="531" y="4326"/>
                  </a:lnTo>
                  <a:cubicBezTo>
                    <a:pt x="550" y="4319"/>
                    <a:pt x="572" y="4317"/>
                    <a:pt x="594" y="4317"/>
                  </a:cubicBezTo>
                  <a:cubicBezTo>
                    <a:pt x="661" y="4317"/>
                    <a:pt x="736" y="4339"/>
                    <a:pt x="792" y="4339"/>
                  </a:cubicBezTo>
                  <a:cubicBezTo>
                    <a:pt x="844" y="4339"/>
                    <a:pt x="879" y="4320"/>
                    <a:pt x="874" y="4247"/>
                  </a:cubicBezTo>
                  <a:lnTo>
                    <a:pt x="874" y="4247"/>
                  </a:lnTo>
                  <a:cubicBezTo>
                    <a:pt x="1061" y="4311"/>
                    <a:pt x="828" y="4459"/>
                    <a:pt x="1042" y="4536"/>
                  </a:cubicBezTo>
                  <a:cubicBezTo>
                    <a:pt x="880" y="4660"/>
                    <a:pt x="783" y="4582"/>
                    <a:pt x="654" y="4692"/>
                  </a:cubicBezTo>
                  <a:lnTo>
                    <a:pt x="843" y="4760"/>
                  </a:lnTo>
                  <a:cubicBezTo>
                    <a:pt x="748" y="4771"/>
                    <a:pt x="860" y="4889"/>
                    <a:pt x="766" y="4901"/>
                  </a:cubicBezTo>
                  <a:cubicBezTo>
                    <a:pt x="1165" y="4976"/>
                    <a:pt x="995" y="5311"/>
                    <a:pt x="1319" y="5481"/>
                  </a:cubicBezTo>
                  <a:lnTo>
                    <a:pt x="1211" y="5319"/>
                  </a:lnTo>
                  <a:cubicBezTo>
                    <a:pt x="1236" y="5295"/>
                    <a:pt x="1259" y="5286"/>
                    <a:pt x="1282" y="5286"/>
                  </a:cubicBezTo>
                  <a:cubicBezTo>
                    <a:pt x="1336" y="5286"/>
                    <a:pt x="1388" y="5335"/>
                    <a:pt x="1444" y="5358"/>
                  </a:cubicBezTo>
                  <a:cubicBezTo>
                    <a:pt x="1396" y="5539"/>
                    <a:pt x="1448" y="5564"/>
                    <a:pt x="1529" y="5739"/>
                  </a:cubicBezTo>
                  <a:cubicBezTo>
                    <a:pt x="1559" y="5745"/>
                    <a:pt x="1589" y="5747"/>
                    <a:pt x="1619" y="5747"/>
                  </a:cubicBezTo>
                  <a:cubicBezTo>
                    <a:pt x="1696" y="5747"/>
                    <a:pt x="1775" y="5734"/>
                    <a:pt x="1850" y="5734"/>
                  </a:cubicBezTo>
                  <a:cubicBezTo>
                    <a:pt x="1925" y="5734"/>
                    <a:pt x="1996" y="5747"/>
                    <a:pt x="2060" y="5799"/>
                  </a:cubicBezTo>
                  <a:cubicBezTo>
                    <a:pt x="1888" y="5948"/>
                    <a:pt x="2254" y="6106"/>
                    <a:pt x="2191" y="6281"/>
                  </a:cubicBezTo>
                  <a:cubicBezTo>
                    <a:pt x="2226" y="6248"/>
                    <a:pt x="2262" y="6235"/>
                    <a:pt x="2299" y="6235"/>
                  </a:cubicBezTo>
                  <a:cubicBezTo>
                    <a:pt x="2352" y="6235"/>
                    <a:pt x="2407" y="6261"/>
                    <a:pt x="2462" y="6287"/>
                  </a:cubicBezTo>
                  <a:cubicBezTo>
                    <a:pt x="2529" y="6315"/>
                    <a:pt x="2593" y="6349"/>
                    <a:pt x="2639" y="6349"/>
                  </a:cubicBezTo>
                  <a:cubicBezTo>
                    <a:pt x="2659" y="6349"/>
                    <a:pt x="2676" y="6343"/>
                    <a:pt x="2688" y="6327"/>
                  </a:cubicBezTo>
                  <a:cubicBezTo>
                    <a:pt x="2813" y="6331"/>
                    <a:pt x="2952" y="6408"/>
                    <a:pt x="2919" y="6522"/>
                  </a:cubicBezTo>
                  <a:cubicBezTo>
                    <a:pt x="2902" y="6524"/>
                    <a:pt x="2875" y="6527"/>
                    <a:pt x="2846" y="6527"/>
                  </a:cubicBezTo>
                  <a:cubicBezTo>
                    <a:pt x="2837" y="6527"/>
                    <a:pt x="2827" y="6527"/>
                    <a:pt x="2817" y="6526"/>
                  </a:cubicBezTo>
                  <a:lnTo>
                    <a:pt x="2817" y="6526"/>
                  </a:lnTo>
                  <a:cubicBezTo>
                    <a:pt x="2856" y="6543"/>
                    <a:pt x="2892" y="6563"/>
                    <a:pt x="2937" y="6574"/>
                  </a:cubicBezTo>
                  <a:cubicBezTo>
                    <a:pt x="2918" y="6595"/>
                    <a:pt x="2916" y="6615"/>
                    <a:pt x="2900" y="6615"/>
                  </a:cubicBezTo>
                  <a:cubicBezTo>
                    <a:pt x="2913" y="6618"/>
                    <a:pt x="2925" y="6619"/>
                    <a:pt x="2936" y="6619"/>
                  </a:cubicBezTo>
                  <a:cubicBezTo>
                    <a:pt x="2997" y="6619"/>
                    <a:pt x="3033" y="6574"/>
                    <a:pt x="3084" y="6574"/>
                  </a:cubicBezTo>
                  <a:cubicBezTo>
                    <a:pt x="3111" y="6574"/>
                    <a:pt x="3143" y="6587"/>
                    <a:pt x="3185" y="6626"/>
                  </a:cubicBezTo>
                  <a:cubicBezTo>
                    <a:pt x="3176" y="6686"/>
                    <a:pt x="3085" y="6674"/>
                    <a:pt x="3014" y="6678"/>
                  </a:cubicBezTo>
                  <a:cubicBezTo>
                    <a:pt x="3053" y="6693"/>
                    <a:pt x="3093" y="6699"/>
                    <a:pt x="3134" y="6699"/>
                  </a:cubicBezTo>
                  <a:cubicBezTo>
                    <a:pt x="3258" y="6699"/>
                    <a:pt x="3385" y="6642"/>
                    <a:pt x="3486" y="6584"/>
                  </a:cubicBezTo>
                  <a:cubicBezTo>
                    <a:pt x="3605" y="6518"/>
                    <a:pt x="3695" y="6454"/>
                    <a:pt x="3820" y="6454"/>
                  </a:cubicBezTo>
                  <a:cubicBezTo>
                    <a:pt x="3845" y="6454"/>
                    <a:pt x="3871" y="6457"/>
                    <a:pt x="3899" y="6462"/>
                  </a:cubicBezTo>
                  <a:cubicBezTo>
                    <a:pt x="3899" y="6401"/>
                    <a:pt x="3986" y="6329"/>
                    <a:pt x="4024" y="6241"/>
                  </a:cubicBezTo>
                  <a:cubicBezTo>
                    <a:pt x="4067" y="6158"/>
                    <a:pt x="4069" y="6067"/>
                    <a:pt x="3966" y="6005"/>
                  </a:cubicBezTo>
                  <a:lnTo>
                    <a:pt x="3966" y="6005"/>
                  </a:lnTo>
                  <a:cubicBezTo>
                    <a:pt x="4030" y="6009"/>
                    <a:pt x="4101" y="6064"/>
                    <a:pt x="4175" y="6064"/>
                  </a:cubicBezTo>
                  <a:cubicBezTo>
                    <a:pt x="4228" y="6064"/>
                    <a:pt x="4283" y="6035"/>
                    <a:pt x="4338" y="5938"/>
                  </a:cubicBezTo>
                  <a:cubicBezTo>
                    <a:pt x="4298" y="5826"/>
                    <a:pt x="4338" y="5780"/>
                    <a:pt x="4398" y="5722"/>
                  </a:cubicBezTo>
                  <a:cubicBezTo>
                    <a:pt x="4452" y="5666"/>
                    <a:pt x="4516" y="5597"/>
                    <a:pt x="4475" y="5494"/>
                  </a:cubicBezTo>
                  <a:lnTo>
                    <a:pt x="4475" y="5494"/>
                  </a:lnTo>
                  <a:cubicBezTo>
                    <a:pt x="4543" y="5637"/>
                    <a:pt x="4554" y="5647"/>
                    <a:pt x="4568" y="5647"/>
                  </a:cubicBezTo>
                  <a:cubicBezTo>
                    <a:pt x="4569" y="5647"/>
                    <a:pt x="4571" y="5647"/>
                    <a:pt x="4573" y="5647"/>
                  </a:cubicBezTo>
                  <a:cubicBezTo>
                    <a:pt x="4586" y="5647"/>
                    <a:pt x="4604" y="5654"/>
                    <a:pt x="4647" y="5787"/>
                  </a:cubicBezTo>
                  <a:cubicBezTo>
                    <a:pt x="4722" y="5710"/>
                    <a:pt x="4716" y="5579"/>
                    <a:pt x="4689" y="5446"/>
                  </a:cubicBezTo>
                  <a:cubicBezTo>
                    <a:pt x="4664" y="5311"/>
                    <a:pt x="4618" y="5176"/>
                    <a:pt x="4639" y="5034"/>
                  </a:cubicBezTo>
                  <a:cubicBezTo>
                    <a:pt x="4686" y="5005"/>
                    <a:pt x="4745" y="5005"/>
                    <a:pt x="4792" y="4972"/>
                  </a:cubicBezTo>
                  <a:cubicBezTo>
                    <a:pt x="4720" y="4858"/>
                    <a:pt x="4549" y="4764"/>
                    <a:pt x="4697" y="4640"/>
                  </a:cubicBezTo>
                  <a:lnTo>
                    <a:pt x="4697" y="4640"/>
                  </a:lnTo>
                  <a:lnTo>
                    <a:pt x="4560" y="4673"/>
                  </a:lnTo>
                  <a:cubicBezTo>
                    <a:pt x="4606" y="4473"/>
                    <a:pt x="4506" y="4234"/>
                    <a:pt x="4568" y="3987"/>
                  </a:cubicBezTo>
                  <a:cubicBezTo>
                    <a:pt x="4460" y="3944"/>
                    <a:pt x="4352" y="3906"/>
                    <a:pt x="4242" y="3873"/>
                  </a:cubicBezTo>
                  <a:cubicBezTo>
                    <a:pt x="4369" y="3474"/>
                    <a:pt x="3939" y="3227"/>
                    <a:pt x="3629" y="3169"/>
                  </a:cubicBezTo>
                  <a:cubicBezTo>
                    <a:pt x="3583" y="3073"/>
                    <a:pt x="3533" y="2915"/>
                    <a:pt x="3579" y="2884"/>
                  </a:cubicBezTo>
                  <a:lnTo>
                    <a:pt x="3579" y="2884"/>
                  </a:lnTo>
                  <a:cubicBezTo>
                    <a:pt x="3610" y="2894"/>
                    <a:pt x="3666" y="2905"/>
                    <a:pt x="3720" y="2928"/>
                  </a:cubicBezTo>
                  <a:cubicBezTo>
                    <a:pt x="3648" y="2804"/>
                    <a:pt x="3643" y="2591"/>
                    <a:pt x="3482" y="2591"/>
                  </a:cubicBezTo>
                  <a:cubicBezTo>
                    <a:pt x="3464" y="2591"/>
                    <a:pt x="3445" y="2593"/>
                    <a:pt x="3425" y="2599"/>
                  </a:cubicBezTo>
                  <a:cubicBezTo>
                    <a:pt x="3280" y="2506"/>
                    <a:pt x="3471" y="2415"/>
                    <a:pt x="3425" y="2296"/>
                  </a:cubicBezTo>
                  <a:cubicBezTo>
                    <a:pt x="3052" y="2224"/>
                    <a:pt x="3016" y="1568"/>
                    <a:pt x="2731" y="1568"/>
                  </a:cubicBezTo>
                  <a:cubicBezTo>
                    <a:pt x="2695" y="1568"/>
                    <a:pt x="2657" y="1578"/>
                    <a:pt x="2613" y="1600"/>
                  </a:cubicBezTo>
                  <a:cubicBezTo>
                    <a:pt x="2692" y="1706"/>
                    <a:pt x="2773" y="1960"/>
                    <a:pt x="2939" y="2149"/>
                  </a:cubicBezTo>
                  <a:cubicBezTo>
                    <a:pt x="2931" y="2147"/>
                    <a:pt x="2923" y="2147"/>
                    <a:pt x="2916" y="2147"/>
                  </a:cubicBezTo>
                  <a:cubicBezTo>
                    <a:pt x="2869" y="2147"/>
                    <a:pt x="2837" y="2182"/>
                    <a:pt x="2803" y="2182"/>
                  </a:cubicBezTo>
                  <a:cubicBezTo>
                    <a:pt x="2788" y="2182"/>
                    <a:pt x="2773" y="2175"/>
                    <a:pt x="2756" y="2157"/>
                  </a:cubicBezTo>
                  <a:cubicBezTo>
                    <a:pt x="2588" y="1968"/>
                    <a:pt x="2640" y="1762"/>
                    <a:pt x="2430" y="1606"/>
                  </a:cubicBezTo>
                  <a:cubicBezTo>
                    <a:pt x="2511" y="1557"/>
                    <a:pt x="2588" y="1507"/>
                    <a:pt x="2667" y="1457"/>
                  </a:cubicBezTo>
                  <a:cubicBezTo>
                    <a:pt x="2624" y="939"/>
                    <a:pt x="1882" y="1031"/>
                    <a:pt x="1986" y="512"/>
                  </a:cubicBezTo>
                  <a:cubicBezTo>
                    <a:pt x="1828" y="383"/>
                    <a:pt x="1630" y="202"/>
                    <a:pt x="1439" y="167"/>
                  </a:cubicBezTo>
                  <a:lnTo>
                    <a:pt x="1512" y="127"/>
                  </a:lnTo>
                  <a:cubicBezTo>
                    <a:pt x="1454" y="91"/>
                    <a:pt x="1313" y="1"/>
                    <a:pt x="1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595967" y="1595123"/>
              <a:ext cx="4630" cy="11918"/>
            </a:xfrm>
            <a:custGeom>
              <a:avLst/>
              <a:gdLst/>
              <a:ahLst/>
              <a:cxnLst/>
              <a:rect l="l" t="t" r="r" b="b"/>
              <a:pathLst>
                <a:path w="94" h="242" extrusionOk="0">
                  <a:moveTo>
                    <a:pt x="93" y="0"/>
                  </a:moveTo>
                  <a:lnTo>
                    <a:pt x="1" y="87"/>
                  </a:lnTo>
                  <a:cubicBezTo>
                    <a:pt x="44" y="122"/>
                    <a:pt x="75" y="166"/>
                    <a:pt x="74" y="223"/>
                  </a:cubicBezTo>
                  <a:lnTo>
                    <a:pt x="74" y="223"/>
                  </a:lnTo>
                  <a:lnTo>
                    <a:pt x="93" y="0"/>
                  </a:lnTo>
                  <a:close/>
                  <a:moveTo>
                    <a:pt x="74" y="223"/>
                  </a:moveTo>
                  <a:lnTo>
                    <a:pt x="72" y="241"/>
                  </a:lnTo>
                  <a:cubicBezTo>
                    <a:pt x="73" y="235"/>
                    <a:pt x="73" y="229"/>
                    <a:pt x="74" y="2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590648" y="1596551"/>
              <a:ext cx="5368" cy="3940"/>
            </a:xfrm>
            <a:custGeom>
              <a:avLst/>
              <a:gdLst/>
              <a:ahLst/>
              <a:cxnLst/>
              <a:rect l="l" t="t" r="r" b="b"/>
              <a:pathLst>
                <a:path w="109" h="80" extrusionOk="0">
                  <a:moveTo>
                    <a:pt x="1" y="0"/>
                  </a:moveTo>
                  <a:lnTo>
                    <a:pt x="1" y="0"/>
                  </a:lnTo>
                  <a:cubicBezTo>
                    <a:pt x="20" y="37"/>
                    <a:pt x="47" y="66"/>
                    <a:pt x="85" y="79"/>
                  </a:cubicBezTo>
                  <a:lnTo>
                    <a:pt x="109" y="58"/>
                  </a:lnTo>
                  <a:cubicBezTo>
                    <a:pt x="78" y="33"/>
                    <a:pt x="39" y="1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476437" y="1442350"/>
              <a:ext cx="5811" cy="7929"/>
            </a:xfrm>
            <a:custGeom>
              <a:avLst/>
              <a:gdLst/>
              <a:ahLst/>
              <a:cxnLst/>
              <a:rect l="l" t="t" r="r" b="b"/>
              <a:pathLst>
                <a:path w="118" h="161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2"/>
                    <a:pt x="62" y="152"/>
                    <a:pt x="118" y="160"/>
                  </a:cubicBezTo>
                  <a:cubicBezTo>
                    <a:pt x="102" y="122"/>
                    <a:pt x="72" y="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472793" y="1444221"/>
              <a:ext cx="2709" cy="5073"/>
            </a:xfrm>
            <a:custGeom>
              <a:avLst/>
              <a:gdLst/>
              <a:ahLst/>
              <a:cxnLst/>
              <a:rect l="l" t="t" r="r" b="b"/>
              <a:pathLst>
                <a:path w="55" h="103" extrusionOk="0">
                  <a:moveTo>
                    <a:pt x="1" y="1"/>
                  </a:moveTo>
                  <a:lnTo>
                    <a:pt x="24" y="103"/>
                  </a:lnTo>
                  <a:lnTo>
                    <a:pt x="55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67913" y="1204423"/>
              <a:ext cx="201334" cy="244526"/>
            </a:xfrm>
            <a:custGeom>
              <a:avLst/>
              <a:gdLst/>
              <a:ahLst/>
              <a:cxnLst/>
              <a:rect l="l" t="t" r="r" b="b"/>
              <a:pathLst>
                <a:path w="4088" h="4965" extrusionOk="0">
                  <a:moveTo>
                    <a:pt x="80" y="1"/>
                  </a:moveTo>
                  <a:cubicBezTo>
                    <a:pt x="53" y="1"/>
                    <a:pt x="27" y="25"/>
                    <a:pt x="0" y="88"/>
                  </a:cubicBezTo>
                  <a:cubicBezTo>
                    <a:pt x="577" y="732"/>
                    <a:pt x="1155" y="1785"/>
                    <a:pt x="1926" y="2448"/>
                  </a:cubicBezTo>
                  <a:lnTo>
                    <a:pt x="1749" y="2381"/>
                  </a:lnTo>
                  <a:lnTo>
                    <a:pt x="1749" y="2381"/>
                  </a:lnTo>
                  <a:cubicBezTo>
                    <a:pt x="2221" y="2674"/>
                    <a:pt x="1982" y="3096"/>
                    <a:pt x="2561" y="3179"/>
                  </a:cubicBezTo>
                  <a:lnTo>
                    <a:pt x="2356" y="3264"/>
                  </a:lnTo>
                  <a:cubicBezTo>
                    <a:pt x="2447" y="3493"/>
                    <a:pt x="2873" y="3441"/>
                    <a:pt x="2836" y="3780"/>
                  </a:cubicBezTo>
                  <a:lnTo>
                    <a:pt x="2892" y="3707"/>
                  </a:lnTo>
                  <a:cubicBezTo>
                    <a:pt x="2931" y="3759"/>
                    <a:pt x="2915" y="3805"/>
                    <a:pt x="2954" y="3859"/>
                  </a:cubicBezTo>
                  <a:lnTo>
                    <a:pt x="2969" y="3813"/>
                  </a:lnTo>
                  <a:cubicBezTo>
                    <a:pt x="3143" y="3900"/>
                    <a:pt x="3199" y="3990"/>
                    <a:pt x="3249" y="4166"/>
                  </a:cubicBezTo>
                  <a:cubicBezTo>
                    <a:pt x="3239" y="4177"/>
                    <a:pt x="3230" y="4182"/>
                    <a:pt x="3222" y="4182"/>
                  </a:cubicBezTo>
                  <a:cubicBezTo>
                    <a:pt x="3190" y="4182"/>
                    <a:pt x="3168" y="4113"/>
                    <a:pt x="3131" y="4089"/>
                  </a:cubicBezTo>
                  <a:lnTo>
                    <a:pt x="3131" y="4089"/>
                  </a:lnTo>
                  <a:cubicBezTo>
                    <a:pt x="3122" y="4197"/>
                    <a:pt x="3320" y="4214"/>
                    <a:pt x="3397" y="4320"/>
                  </a:cubicBezTo>
                  <a:cubicBezTo>
                    <a:pt x="3403" y="4383"/>
                    <a:pt x="3381" y="4398"/>
                    <a:pt x="3354" y="4398"/>
                  </a:cubicBezTo>
                  <a:cubicBezTo>
                    <a:pt x="3331" y="4398"/>
                    <a:pt x="3304" y="4387"/>
                    <a:pt x="3288" y="4387"/>
                  </a:cubicBezTo>
                  <a:cubicBezTo>
                    <a:pt x="3287" y="4387"/>
                    <a:pt x="3285" y="4387"/>
                    <a:pt x="3284" y="4388"/>
                  </a:cubicBezTo>
                  <a:cubicBezTo>
                    <a:pt x="3596" y="4650"/>
                    <a:pt x="3513" y="4941"/>
                    <a:pt x="3949" y="4964"/>
                  </a:cubicBezTo>
                  <a:cubicBezTo>
                    <a:pt x="3997" y="4953"/>
                    <a:pt x="3991" y="4875"/>
                    <a:pt x="4028" y="4875"/>
                  </a:cubicBezTo>
                  <a:cubicBezTo>
                    <a:pt x="4041" y="4875"/>
                    <a:pt x="4060" y="4885"/>
                    <a:pt x="4088" y="4910"/>
                  </a:cubicBezTo>
                  <a:cubicBezTo>
                    <a:pt x="4014" y="4633"/>
                    <a:pt x="3785" y="4544"/>
                    <a:pt x="3571" y="4405"/>
                  </a:cubicBezTo>
                  <a:lnTo>
                    <a:pt x="3571" y="4405"/>
                  </a:lnTo>
                  <a:lnTo>
                    <a:pt x="3610" y="4459"/>
                  </a:lnTo>
                  <a:cubicBezTo>
                    <a:pt x="3576" y="4463"/>
                    <a:pt x="3548" y="4465"/>
                    <a:pt x="3525" y="4465"/>
                  </a:cubicBezTo>
                  <a:cubicBezTo>
                    <a:pt x="3297" y="4465"/>
                    <a:pt x="3556" y="4284"/>
                    <a:pt x="3289" y="4137"/>
                  </a:cubicBezTo>
                  <a:cubicBezTo>
                    <a:pt x="3300" y="4136"/>
                    <a:pt x="3309" y="4136"/>
                    <a:pt x="3319" y="4136"/>
                  </a:cubicBezTo>
                  <a:cubicBezTo>
                    <a:pt x="3452" y="4136"/>
                    <a:pt x="3525" y="4230"/>
                    <a:pt x="3608" y="4230"/>
                  </a:cubicBezTo>
                  <a:cubicBezTo>
                    <a:pt x="3586" y="3792"/>
                    <a:pt x="3160" y="3940"/>
                    <a:pt x="3266" y="3557"/>
                  </a:cubicBezTo>
                  <a:lnTo>
                    <a:pt x="3266" y="3557"/>
                  </a:lnTo>
                  <a:lnTo>
                    <a:pt x="3289" y="3570"/>
                  </a:lnTo>
                  <a:cubicBezTo>
                    <a:pt x="3282" y="3510"/>
                    <a:pt x="3178" y="3474"/>
                    <a:pt x="3108" y="3426"/>
                  </a:cubicBezTo>
                  <a:lnTo>
                    <a:pt x="3108" y="3426"/>
                  </a:lnTo>
                  <a:cubicBezTo>
                    <a:pt x="3093" y="3472"/>
                    <a:pt x="3124" y="3549"/>
                    <a:pt x="3131" y="3611"/>
                  </a:cubicBezTo>
                  <a:cubicBezTo>
                    <a:pt x="3111" y="3597"/>
                    <a:pt x="3084" y="3592"/>
                    <a:pt x="3056" y="3592"/>
                  </a:cubicBezTo>
                  <a:cubicBezTo>
                    <a:pt x="2988" y="3592"/>
                    <a:pt x="2908" y="3620"/>
                    <a:pt x="2863" y="3630"/>
                  </a:cubicBezTo>
                  <a:cubicBezTo>
                    <a:pt x="2921" y="3472"/>
                    <a:pt x="2738" y="3576"/>
                    <a:pt x="2707" y="3416"/>
                  </a:cubicBezTo>
                  <a:cubicBezTo>
                    <a:pt x="2729" y="3381"/>
                    <a:pt x="2752" y="3369"/>
                    <a:pt x="2776" y="3369"/>
                  </a:cubicBezTo>
                  <a:cubicBezTo>
                    <a:pt x="2835" y="3369"/>
                    <a:pt x="2900" y="3441"/>
                    <a:pt x="2960" y="3441"/>
                  </a:cubicBezTo>
                  <a:lnTo>
                    <a:pt x="2788" y="3356"/>
                  </a:lnTo>
                  <a:cubicBezTo>
                    <a:pt x="2688" y="3235"/>
                    <a:pt x="2806" y="3144"/>
                    <a:pt x="2811" y="3036"/>
                  </a:cubicBezTo>
                  <a:cubicBezTo>
                    <a:pt x="2791" y="3030"/>
                    <a:pt x="2776" y="3027"/>
                    <a:pt x="2765" y="3027"/>
                  </a:cubicBezTo>
                  <a:cubicBezTo>
                    <a:pt x="2691" y="3027"/>
                    <a:pt x="2782" y="3142"/>
                    <a:pt x="2635" y="3142"/>
                  </a:cubicBezTo>
                  <a:cubicBezTo>
                    <a:pt x="2634" y="3142"/>
                    <a:pt x="2633" y="3142"/>
                    <a:pt x="2632" y="3142"/>
                  </a:cubicBezTo>
                  <a:cubicBezTo>
                    <a:pt x="2656" y="2916"/>
                    <a:pt x="2222" y="2392"/>
                    <a:pt x="1923" y="2172"/>
                  </a:cubicBezTo>
                  <a:lnTo>
                    <a:pt x="1923" y="2172"/>
                  </a:lnTo>
                  <a:cubicBezTo>
                    <a:pt x="1932" y="2176"/>
                    <a:pt x="1942" y="2177"/>
                    <a:pt x="1951" y="2177"/>
                  </a:cubicBezTo>
                  <a:cubicBezTo>
                    <a:pt x="1974" y="2177"/>
                    <a:pt x="1995" y="2167"/>
                    <a:pt x="2017" y="2167"/>
                  </a:cubicBezTo>
                  <a:cubicBezTo>
                    <a:pt x="2039" y="2167"/>
                    <a:pt x="2062" y="2179"/>
                    <a:pt x="2088" y="2226"/>
                  </a:cubicBezTo>
                  <a:cubicBezTo>
                    <a:pt x="2081" y="2179"/>
                    <a:pt x="1975" y="2100"/>
                    <a:pt x="1895" y="2100"/>
                  </a:cubicBezTo>
                  <a:cubicBezTo>
                    <a:pt x="1875" y="2100"/>
                    <a:pt x="1857" y="2105"/>
                    <a:pt x="1842" y="2116"/>
                  </a:cubicBezTo>
                  <a:cubicBezTo>
                    <a:pt x="1633" y="1974"/>
                    <a:pt x="1502" y="1694"/>
                    <a:pt x="1435" y="1461"/>
                  </a:cubicBezTo>
                  <a:lnTo>
                    <a:pt x="1400" y="1571"/>
                  </a:lnTo>
                  <a:cubicBezTo>
                    <a:pt x="1163" y="1517"/>
                    <a:pt x="1211" y="1118"/>
                    <a:pt x="941" y="908"/>
                  </a:cubicBezTo>
                  <a:lnTo>
                    <a:pt x="941" y="908"/>
                  </a:lnTo>
                  <a:lnTo>
                    <a:pt x="943" y="913"/>
                  </a:lnTo>
                  <a:cubicBezTo>
                    <a:pt x="864" y="842"/>
                    <a:pt x="631" y="902"/>
                    <a:pt x="552" y="717"/>
                  </a:cubicBezTo>
                  <a:cubicBezTo>
                    <a:pt x="566" y="714"/>
                    <a:pt x="579" y="713"/>
                    <a:pt x="592" y="713"/>
                  </a:cubicBezTo>
                  <a:cubicBezTo>
                    <a:pt x="653" y="713"/>
                    <a:pt x="696" y="740"/>
                    <a:pt x="738" y="740"/>
                  </a:cubicBezTo>
                  <a:cubicBezTo>
                    <a:pt x="761" y="740"/>
                    <a:pt x="783" y="732"/>
                    <a:pt x="808" y="707"/>
                  </a:cubicBezTo>
                  <a:lnTo>
                    <a:pt x="519" y="561"/>
                  </a:lnTo>
                  <a:cubicBezTo>
                    <a:pt x="547" y="475"/>
                    <a:pt x="291" y="269"/>
                    <a:pt x="435" y="269"/>
                  </a:cubicBezTo>
                  <a:cubicBezTo>
                    <a:pt x="438" y="269"/>
                    <a:pt x="441" y="269"/>
                    <a:pt x="444" y="269"/>
                  </a:cubicBezTo>
                  <a:cubicBezTo>
                    <a:pt x="264" y="243"/>
                    <a:pt x="166" y="1"/>
                    <a:pt x="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58112" y="1194671"/>
              <a:ext cx="15464" cy="8865"/>
            </a:xfrm>
            <a:custGeom>
              <a:avLst/>
              <a:gdLst/>
              <a:ahLst/>
              <a:cxnLst/>
              <a:rect l="l" t="t" r="r" b="b"/>
              <a:pathLst>
                <a:path w="314" h="180" extrusionOk="0">
                  <a:moveTo>
                    <a:pt x="109" y="0"/>
                  </a:moveTo>
                  <a:cubicBezTo>
                    <a:pt x="61" y="0"/>
                    <a:pt x="19" y="13"/>
                    <a:pt x="1" y="39"/>
                  </a:cubicBezTo>
                  <a:cubicBezTo>
                    <a:pt x="60" y="82"/>
                    <a:pt x="81" y="179"/>
                    <a:pt x="132" y="179"/>
                  </a:cubicBezTo>
                  <a:cubicBezTo>
                    <a:pt x="138" y="179"/>
                    <a:pt x="145" y="178"/>
                    <a:pt x="153" y="174"/>
                  </a:cubicBezTo>
                  <a:cubicBezTo>
                    <a:pt x="159" y="151"/>
                    <a:pt x="195" y="126"/>
                    <a:pt x="149" y="93"/>
                  </a:cubicBezTo>
                  <a:lnTo>
                    <a:pt x="149" y="93"/>
                  </a:lnTo>
                  <a:lnTo>
                    <a:pt x="313" y="105"/>
                  </a:lnTo>
                  <a:cubicBezTo>
                    <a:pt x="283" y="35"/>
                    <a:pt x="188" y="0"/>
                    <a:pt x="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160499" y="1068985"/>
              <a:ext cx="100618" cy="122830"/>
            </a:xfrm>
            <a:custGeom>
              <a:avLst/>
              <a:gdLst/>
              <a:ahLst/>
              <a:cxnLst/>
              <a:rect l="l" t="t" r="r" b="b"/>
              <a:pathLst>
                <a:path w="2043" h="2494" extrusionOk="0">
                  <a:moveTo>
                    <a:pt x="540" y="312"/>
                  </a:moveTo>
                  <a:lnTo>
                    <a:pt x="540" y="312"/>
                  </a:lnTo>
                  <a:cubicBezTo>
                    <a:pt x="540" y="317"/>
                    <a:pt x="540" y="321"/>
                    <a:pt x="540" y="325"/>
                  </a:cubicBezTo>
                  <a:lnTo>
                    <a:pt x="540" y="325"/>
                  </a:lnTo>
                  <a:cubicBezTo>
                    <a:pt x="540" y="321"/>
                    <a:pt x="540" y="317"/>
                    <a:pt x="540" y="312"/>
                  </a:cubicBezTo>
                  <a:close/>
                  <a:moveTo>
                    <a:pt x="323" y="0"/>
                  </a:moveTo>
                  <a:cubicBezTo>
                    <a:pt x="310" y="69"/>
                    <a:pt x="266" y="104"/>
                    <a:pt x="206" y="104"/>
                  </a:cubicBezTo>
                  <a:cubicBezTo>
                    <a:pt x="148" y="104"/>
                    <a:pt x="75" y="70"/>
                    <a:pt x="1" y="2"/>
                  </a:cubicBezTo>
                  <a:lnTo>
                    <a:pt x="1" y="2"/>
                  </a:lnTo>
                  <a:cubicBezTo>
                    <a:pt x="128" y="416"/>
                    <a:pt x="576" y="530"/>
                    <a:pt x="792" y="869"/>
                  </a:cubicBezTo>
                  <a:lnTo>
                    <a:pt x="792" y="869"/>
                  </a:lnTo>
                  <a:cubicBezTo>
                    <a:pt x="783" y="865"/>
                    <a:pt x="774" y="864"/>
                    <a:pt x="766" y="864"/>
                  </a:cubicBezTo>
                  <a:cubicBezTo>
                    <a:pt x="733" y="864"/>
                    <a:pt x="708" y="886"/>
                    <a:pt x="679" y="889"/>
                  </a:cubicBezTo>
                  <a:cubicBezTo>
                    <a:pt x="963" y="1273"/>
                    <a:pt x="1354" y="1704"/>
                    <a:pt x="1391" y="1917"/>
                  </a:cubicBezTo>
                  <a:cubicBezTo>
                    <a:pt x="1458" y="2065"/>
                    <a:pt x="1618" y="1974"/>
                    <a:pt x="1773" y="2107"/>
                  </a:cubicBezTo>
                  <a:lnTo>
                    <a:pt x="1728" y="2256"/>
                  </a:lnTo>
                  <a:cubicBezTo>
                    <a:pt x="1825" y="2284"/>
                    <a:pt x="1897" y="2493"/>
                    <a:pt x="1968" y="2493"/>
                  </a:cubicBezTo>
                  <a:cubicBezTo>
                    <a:pt x="1990" y="2493"/>
                    <a:pt x="2012" y="2473"/>
                    <a:pt x="2035" y="2422"/>
                  </a:cubicBezTo>
                  <a:cubicBezTo>
                    <a:pt x="2042" y="2401"/>
                    <a:pt x="1902" y="2404"/>
                    <a:pt x="1877" y="2308"/>
                  </a:cubicBezTo>
                  <a:lnTo>
                    <a:pt x="1942" y="2277"/>
                  </a:lnTo>
                  <a:lnTo>
                    <a:pt x="1796" y="2123"/>
                  </a:lnTo>
                  <a:lnTo>
                    <a:pt x="1906" y="2121"/>
                  </a:lnTo>
                  <a:cubicBezTo>
                    <a:pt x="1828" y="1811"/>
                    <a:pt x="1576" y="2125"/>
                    <a:pt x="1427" y="1787"/>
                  </a:cubicBezTo>
                  <a:cubicBezTo>
                    <a:pt x="1474" y="1753"/>
                    <a:pt x="1520" y="1718"/>
                    <a:pt x="1566" y="1679"/>
                  </a:cubicBezTo>
                  <a:cubicBezTo>
                    <a:pt x="1429" y="1485"/>
                    <a:pt x="1312" y="1427"/>
                    <a:pt x="1267" y="1192"/>
                  </a:cubicBezTo>
                  <a:cubicBezTo>
                    <a:pt x="1267" y="1192"/>
                    <a:pt x="1200" y="1246"/>
                    <a:pt x="1250" y="1255"/>
                  </a:cubicBezTo>
                  <a:cubicBezTo>
                    <a:pt x="1267" y="1294"/>
                    <a:pt x="1242" y="1379"/>
                    <a:pt x="1186" y="1388"/>
                  </a:cubicBezTo>
                  <a:cubicBezTo>
                    <a:pt x="862" y="1180"/>
                    <a:pt x="1302" y="1371"/>
                    <a:pt x="1208" y="1122"/>
                  </a:cubicBezTo>
                  <a:cubicBezTo>
                    <a:pt x="937" y="960"/>
                    <a:pt x="532" y="545"/>
                    <a:pt x="540" y="325"/>
                  </a:cubicBezTo>
                  <a:lnTo>
                    <a:pt x="540" y="325"/>
                  </a:lnTo>
                  <a:cubicBezTo>
                    <a:pt x="534" y="378"/>
                    <a:pt x="507" y="400"/>
                    <a:pt x="471" y="400"/>
                  </a:cubicBezTo>
                  <a:cubicBezTo>
                    <a:pt x="400" y="400"/>
                    <a:pt x="292" y="313"/>
                    <a:pt x="238" y="214"/>
                  </a:cubicBezTo>
                  <a:cubicBezTo>
                    <a:pt x="241" y="181"/>
                    <a:pt x="256" y="170"/>
                    <a:pt x="277" y="170"/>
                  </a:cubicBezTo>
                  <a:cubicBezTo>
                    <a:pt x="314" y="170"/>
                    <a:pt x="371" y="207"/>
                    <a:pt x="408" y="207"/>
                  </a:cubicBezTo>
                  <a:cubicBezTo>
                    <a:pt x="409" y="207"/>
                    <a:pt x="410" y="206"/>
                    <a:pt x="411" y="206"/>
                  </a:cubicBezTo>
                  <a:cubicBezTo>
                    <a:pt x="384" y="129"/>
                    <a:pt x="386" y="5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189064" y="1106169"/>
              <a:ext cx="4925" cy="6649"/>
            </a:xfrm>
            <a:custGeom>
              <a:avLst/>
              <a:gdLst/>
              <a:ahLst/>
              <a:cxnLst/>
              <a:rect l="l" t="t" r="r" b="b"/>
              <a:pathLst>
                <a:path w="100" h="135" extrusionOk="0">
                  <a:moveTo>
                    <a:pt x="1" y="1"/>
                  </a:moveTo>
                  <a:lnTo>
                    <a:pt x="26" y="97"/>
                  </a:lnTo>
                  <a:cubicBezTo>
                    <a:pt x="52" y="126"/>
                    <a:pt x="73" y="134"/>
                    <a:pt x="92" y="134"/>
                  </a:cubicBezTo>
                  <a:cubicBezTo>
                    <a:pt x="95" y="134"/>
                    <a:pt x="97" y="134"/>
                    <a:pt x="99" y="134"/>
                  </a:cubicBezTo>
                  <a:cubicBezTo>
                    <a:pt x="65" y="90"/>
                    <a:pt x="32" y="4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-62850" y="1950610"/>
              <a:ext cx="2807" cy="2463"/>
            </a:xfrm>
            <a:custGeom>
              <a:avLst/>
              <a:gdLst/>
              <a:ahLst/>
              <a:cxnLst/>
              <a:rect l="l" t="t" r="r" b="b"/>
              <a:pathLst>
                <a:path w="57" h="5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4"/>
                    <a:pt x="2" y="2"/>
                    <a:pt x="1" y="1"/>
                  </a:cubicBezTo>
                  <a:close/>
                  <a:moveTo>
                    <a:pt x="4" y="5"/>
                  </a:moveTo>
                  <a:cubicBezTo>
                    <a:pt x="18" y="28"/>
                    <a:pt x="35" y="45"/>
                    <a:pt x="57" y="49"/>
                  </a:cubicBezTo>
                  <a:cubicBezTo>
                    <a:pt x="32" y="38"/>
                    <a:pt x="15" y="23"/>
                    <a:pt x="4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-93976" y="1901803"/>
              <a:ext cx="39843" cy="59987"/>
            </a:xfrm>
            <a:custGeom>
              <a:avLst/>
              <a:gdLst/>
              <a:ahLst/>
              <a:cxnLst/>
              <a:rect l="l" t="t" r="r" b="b"/>
              <a:pathLst>
                <a:path w="809" h="1218" extrusionOk="0">
                  <a:moveTo>
                    <a:pt x="1" y="3"/>
                  </a:moveTo>
                  <a:cubicBezTo>
                    <a:pt x="130" y="151"/>
                    <a:pt x="259" y="302"/>
                    <a:pt x="388" y="452"/>
                  </a:cubicBezTo>
                  <a:cubicBezTo>
                    <a:pt x="288" y="421"/>
                    <a:pt x="201" y="458"/>
                    <a:pt x="147" y="348"/>
                  </a:cubicBezTo>
                  <a:lnTo>
                    <a:pt x="147" y="348"/>
                  </a:lnTo>
                  <a:cubicBezTo>
                    <a:pt x="149" y="577"/>
                    <a:pt x="340" y="573"/>
                    <a:pt x="340" y="768"/>
                  </a:cubicBezTo>
                  <a:cubicBezTo>
                    <a:pt x="312" y="778"/>
                    <a:pt x="290" y="783"/>
                    <a:pt x="271" y="783"/>
                  </a:cubicBezTo>
                  <a:cubicBezTo>
                    <a:pt x="139" y="783"/>
                    <a:pt x="207" y="559"/>
                    <a:pt x="119" y="559"/>
                  </a:cubicBezTo>
                  <a:cubicBezTo>
                    <a:pt x="101" y="559"/>
                    <a:pt x="77" y="569"/>
                    <a:pt x="43" y="591"/>
                  </a:cubicBezTo>
                  <a:cubicBezTo>
                    <a:pt x="74" y="718"/>
                    <a:pt x="108" y="907"/>
                    <a:pt x="353" y="986"/>
                  </a:cubicBezTo>
                  <a:cubicBezTo>
                    <a:pt x="297" y="1065"/>
                    <a:pt x="240" y="1142"/>
                    <a:pt x="180" y="1217"/>
                  </a:cubicBezTo>
                  <a:lnTo>
                    <a:pt x="481" y="1117"/>
                  </a:lnTo>
                  <a:cubicBezTo>
                    <a:pt x="562" y="1017"/>
                    <a:pt x="228" y="969"/>
                    <a:pt x="432" y="888"/>
                  </a:cubicBezTo>
                  <a:cubicBezTo>
                    <a:pt x="457" y="879"/>
                    <a:pt x="478" y="875"/>
                    <a:pt x="496" y="875"/>
                  </a:cubicBezTo>
                  <a:cubicBezTo>
                    <a:pt x="572" y="875"/>
                    <a:pt x="601" y="940"/>
                    <a:pt x="631" y="990"/>
                  </a:cubicBezTo>
                  <a:cubicBezTo>
                    <a:pt x="558" y="859"/>
                    <a:pt x="808" y="554"/>
                    <a:pt x="708" y="282"/>
                  </a:cubicBezTo>
                  <a:cubicBezTo>
                    <a:pt x="616" y="1"/>
                    <a:pt x="178" y="165"/>
                    <a:pt x="1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-80679" y="1895056"/>
              <a:ext cx="7240" cy="2807"/>
            </a:xfrm>
            <a:custGeom>
              <a:avLst/>
              <a:gdLst/>
              <a:ahLst/>
              <a:cxnLst/>
              <a:rect l="l" t="t" r="r" b="b"/>
              <a:pathLst>
                <a:path w="147" h="57" extrusionOk="0">
                  <a:moveTo>
                    <a:pt x="147" y="1"/>
                  </a:moveTo>
                  <a:lnTo>
                    <a:pt x="0" y="55"/>
                  </a:lnTo>
                  <a:lnTo>
                    <a:pt x="43" y="57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-108209" y="1840388"/>
              <a:ext cx="38316" cy="50235"/>
            </a:xfrm>
            <a:custGeom>
              <a:avLst/>
              <a:gdLst/>
              <a:ahLst/>
              <a:cxnLst/>
              <a:rect l="l" t="t" r="r" b="b"/>
              <a:pathLst>
                <a:path w="778" h="1020" extrusionOk="0">
                  <a:moveTo>
                    <a:pt x="351" y="0"/>
                  </a:moveTo>
                  <a:cubicBezTo>
                    <a:pt x="336" y="49"/>
                    <a:pt x="263" y="74"/>
                    <a:pt x="303" y="149"/>
                  </a:cubicBezTo>
                  <a:lnTo>
                    <a:pt x="187" y="16"/>
                  </a:lnTo>
                  <a:cubicBezTo>
                    <a:pt x="27" y="211"/>
                    <a:pt x="0" y="355"/>
                    <a:pt x="108" y="696"/>
                  </a:cubicBezTo>
                  <a:lnTo>
                    <a:pt x="343" y="920"/>
                  </a:lnTo>
                  <a:cubicBezTo>
                    <a:pt x="324" y="953"/>
                    <a:pt x="270" y="982"/>
                    <a:pt x="222" y="1011"/>
                  </a:cubicBezTo>
                  <a:cubicBezTo>
                    <a:pt x="235" y="1006"/>
                    <a:pt x="251" y="1004"/>
                    <a:pt x="267" y="1004"/>
                  </a:cubicBezTo>
                  <a:cubicBezTo>
                    <a:pt x="317" y="1004"/>
                    <a:pt x="378" y="1019"/>
                    <a:pt x="423" y="1019"/>
                  </a:cubicBezTo>
                  <a:cubicBezTo>
                    <a:pt x="439" y="1019"/>
                    <a:pt x="452" y="1017"/>
                    <a:pt x="463" y="1013"/>
                  </a:cubicBezTo>
                  <a:cubicBezTo>
                    <a:pt x="691" y="841"/>
                    <a:pt x="307" y="712"/>
                    <a:pt x="234" y="581"/>
                  </a:cubicBezTo>
                  <a:cubicBezTo>
                    <a:pt x="245" y="432"/>
                    <a:pt x="267" y="395"/>
                    <a:pt x="302" y="395"/>
                  </a:cubicBezTo>
                  <a:cubicBezTo>
                    <a:pt x="337" y="395"/>
                    <a:pt x="387" y="435"/>
                    <a:pt x="449" y="435"/>
                  </a:cubicBezTo>
                  <a:cubicBezTo>
                    <a:pt x="486" y="435"/>
                    <a:pt x="528" y="421"/>
                    <a:pt x="575" y="376"/>
                  </a:cubicBezTo>
                  <a:lnTo>
                    <a:pt x="575" y="376"/>
                  </a:lnTo>
                  <a:cubicBezTo>
                    <a:pt x="594" y="482"/>
                    <a:pt x="534" y="500"/>
                    <a:pt x="552" y="644"/>
                  </a:cubicBezTo>
                  <a:cubicBezTo>
                    <a:pt x="777" y="353"/>
                    <a:pt x="453" y="133"/>
                    <a:pt x="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-102447" y="1890229"/>
              <a:ext cx="5024" cy="7388"/>
            </a:xfrm>
            <a:custGeom>
              <a:avLst/>
              <a:gdLst/>
              <a:ahLst/>
              <a:cxnLst/>
              <a:rect l="l" t="t" r="r" b="b"/>
              <a:pathLst>
                <a:path w="102" h="150" extrusionOk="0">
                  <a:moveTo>
                    <a:pt x="101" y="1"/>
                  </a:moveTo>
                  <a:lnTo>
                    <a:pt x="101" y="1"/>
                  </a:lnTo>
                  <a:cubicBezTo>
                    <a:pt x="96" y="3"/>
                    <a:pt x="91" y="6"/>
                    <a:pt x="87" y="9"/>
                  </a:cubicBezTo>
                  <a:lnTo>
                    <a:pt x="87" y="9"/>
                  </a:lnTo>
                  <a:cubicBezTo>
                    <a:pt x="92" y="7"/>
                    <a:pt x="96" y="4"/>
                    <a:pt x="101" y="1"/>
                  </a:cubicBezTo>
                  <a:close/>
                  <a:moveTo>
                    <a:pt x="87" y="9"/>
                  </a:moveTo>
                  <a:cubicBezTo>
                    <a:pt x="32" y="46"/>
                    <a:pt x="1" y="87"/>
                    <a:pt x="95" y="149"/>
                  </a:cubicBezTo>
                  <a:cubicBezTo>
                    <a:pt x="61" y="71"/>
                    <a:pt x="64" y="30"/>
                    <a:pt x="87" y="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-92745" y="1836694"/>
              <a:ext cx="2118" cy="3743"/>
            </a:xfrm>
            <a:custGeom>
              <a:avLst/>
              <a:gdLst/>
              <a:ahLst/>
              <a:cxnLst/>
              <a:rect l="l" t="t" r="r" b="b"/>
              <a:pathLst>
                <a:path w="43" h="76" extrusionOk="0">
                  <a:moveTo>
                    <a:pt x="12" y="0"/>
                  </a:moveTo>
                  <a:lnTo>
                    <a:pt x="12" y="0"/>
                  </a:lnTo>
                  <a:cubicBezTo>
                    <a:pt x="1" y="18"/>
                    <a:pt x="12" y="45"/>
                    <a:pt x="37" y="75"/>
                  </a:cubicBezTo>
                  <a:cubicBezTo>
                    <a:pt x="43" y="56"/>
                    <a:pt x="39" y="33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-110573" y="1837630"/>
              <a:ext cx="5713" cy="9358"/>
            </a:xfrm>
            <a:custGeom>
              <a:avLst/>
              <a:gdLst/>
              <a:ahLst/>
              <a:cxnLst/>
              <a:rect l="l" t="t" r="r" b="b"/>
              <a:pathLst>
                <a:path w="116" h="190" extrusionOk="0">
                  <a:moveTo>
                    <a:pt x="100" y="0"/>
                  </a:moveTo>
                  <a:lnTo>
                    <a:pt x="0" y="95"/>
                  </a:lnTo>
                  <a:cubicBezTo>
                    <a:pt x="18" y="116"/>
                    <a:pt x="50" y="189"/>
                    <a:pt x="101" y="189"/>
                  </a:cubicBezTo>
                  <a:cubicBezTo>
                    <a:pt x="106" y="189"/>
                    <a:pt x="111" y="189"/>
                    <a:pt x="116" y="188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-188832" y="1499677"/>
              <a:ext cx="100519" cy="332043"/>
            </a:xfrm>
            <a:custGeom>
              <a:avLst/>
              <a:gdLst/>
              <a:ahLst/>
              <a:cxnLst/>
              <a:rect l="l" t="t" r="r" b="b"/>
              <a:pathLst>
                <a:path w="2041" h="6742" extrusionOk="0">
                  <a:moveTo>
                    <a:pt x="189" y="1"/>
                  </a:moveTo>
                  <a:cubicBezTo>
                    <a:pt x="183" y="79"/>
                    <a:pt x="165" y="99"/>
                    <a:pt x="140" y="99"/>
                  </a:cubicBezTo>
                  <a:cubicBezTo>
                    <a:pt x="113" y="99"/>
                    <a:pt x="78" y="73"/>
                    <a:pt x="43" y="73"/>
                  </a:cubicBezTo>
                  <a:cubicBezTo>
                    <a:pt x="29" y="73"/>
                    <a:pt x="14" y="77"/>
                    <a:pt x="0" y="89"/>
                  </a:cubicBezTo>
                  <a:cubicBezTo>
                    <a:pt x="35" y="298"/>
                    <a:pt x="178" y="365"/>
                    <a:pt x="201" y="593"/>
                  </a:cubicBezTo>
                  <a:cubicBezTo>
                    <a:pt x="197" y="592"/>
                    <a:pt x="194" y="592"/>
                    <a:pt x="190" y="592"/>
                  </a:cubicBezTo>
                  <a:cubicBezTo>
                    <a:pt x="162" y="592"/>
                    <a:pt x="126" y="605"/>
                    <a:pt x="103" y="637"/>
                  </a:cubicBezTo>
                  <a:cubicBezTo>
                    <a:pt x="220" y="891"/>
                    <a:pt x="413" y="1325"/>
                    <a:pt x="382" y="1605"/>
                  </a:cubicBezTo>
                  <a:cubicBezTo>
                    <a:pt x="398" y="1865"/>
                    <a:pt x="486" y="2040"/>
                    <a:pt x="594" y="2308"/>
                  </a:cubicBezTo>
                  <a:cubicBezTo>
                    <a:pt x="733" y="3230"/>
                    <a:pt x="1061" y="4154"/>
                    <a:pt x="1159" y="5156"/>
                  </a:cubicBezTo>
                  <a:lnTo>
                    <a:pt x="1429" y="5245"/>
                  </a:lnTo>
                  <a:cubicBezTo>
                    <a:pt x="1319" y="5318"/>
                    <a:pt x="1483" y="5476"/>
                    <a:pt x="1319" y="5482"/>
                  </a:cubicBezTo>
                  <a:cubicBezTo>
                    <a:pt x="1338" y="5422"/>
                    <a:pt x="1300" y="5376"/>
                    <a:pt x="1284" y="5312"/>
                  </a:cubicBezTo>
                  <a:lnTo>
                    <a:pt x="1284" y="5312"/>
                  </a:lnTo>
                  <a:cubicBezTo>
                    <a:pt x="1115" y="5567"/>
                    <a:pt x="1423" y="5864"/>
                    <a:pt x="1400" y="6132"/>
                  </a:cubicBezTo>
                  <a:cubicBezTo>
                    <a:pt x="1428" y="6105"/>
                    <a:pt x="1548" y="6051"/>
                    <a:pt x="1632" y="6051"/>
                  </a:cubicBezTo>
                  <a:cubicBezTo>
                    <a:pt x="1662" y="6051"/>
                    <a:pt x="1688" y="6058"/>
                    <a:pt x="1703" y="6076"/>
                  </a:cubicBezTo>
                  <a:cubicBezTo>
                    <a:pt x="1419" y="6112"/>
                    <a:pt x="1776" y="6371"/>
                    <a:pt x="1468" y="6512"/>
                  </a:cubicBezTo>
                  <a:cubicBezTo>
                    <a:pt x="1458" y="6610"/>
                    <a:pt x="1489" y="6630"/>
                    <a:pt x="1534" y="6630"/>
                  </a:cubicBezTo>
                  <a:cubicBezTo>
                    <a:pt x="1565" y="6630"/>
                    <a:pt x="1602" y="6620"/>
                    <a:pt x="1636" y="6620"/>
                  </a:cubicBezTo>
                  <a:cubicBezTo>
                    <a:pt x="1685" y="6620"/>
                    <a:pt x="1727" y="6641"/>
                    <a:pt x="1732" y="6741"/>
                  </a:cubicBezTo>
                  <a:cubicBezTo>
                    <a:pt x="1905" y="6735"/>
                    <a:pt x="1755" y="6473"/>
                    <a:pt x="1871" y="6402"/>
                  </a:cubicBezTo>
                  <a:lnTo>
                    <a:pt x="1871" y="6402"/>
                  </a:lnTo>
                  <a:cubicBezTo>
                    <a:pt x="2008" y="6450"/>
                    <a:pt x="1900" y="6608"/>
                    <a:pt x="1994" y="6608"/>
                  </a:cubicBezTo>
                  <a:cubicBezTo>
                    <a:pt x="2006" y="6608"/>
                    <a:pt x="2021" y="6606"/>
                    <a:pt x="2040" y="6600"/>
                  </a:cubicBezTo>
                  <a:cubicBezTo>
                    <a:pt x="2021" y="6165"/>
                    <a:pt x="1497" y="5463"/>
                    <a:pt x="1269" y="4836"/>
                  </a:cubicBezTo>
                  <a:lnTo>
                    <a:pt x="1269" y="4836"/>
                  </a:lnTo>
                  <a:lnTo>
                    <a:pt x="1431" y="4875"/>
                  </a:lnTo>
                  <a:cubicBezTo>
                    <a:pt x="1250" y="4568"/>
                    <a:pt x="1132" y="4038"/>
                    <a:pt x="1292" y="3729"/>
                  </a:cubicBezTo>
                  <a:lnTo>
                    <a:pt x="1292" y="3729"/>
                  </a:lnTo>
                  <a:cubicBezTo>
                    <a:pt x="1284" y="3736"/>
                    <a:pt x="1277" y="3739"/>
                    <a:pt x="1271" y="3739"/>
                  </a:cubicBezTo>
                  <a:cubicBezTo>
                    <a:pt x="1194" y="3739"/>
                    <a:pt x="1221" y="3328"/>
                    <a:pt x="1033" y="3328"/>
                  </a:cubicBezTo>
                  <a:cubicBezTo>
                    <a:pt x="1014" y="3328"/>
                    <a:pt x="992" y="3332"/>
                    <a:pt x="968" y="3342"/>
                  </a:cubicBezTo>
                  <a:cubicBezTo>
                    <a:pt x="1016" y="3246"/>
                    <a:pt x="999" y="3222"/>
                    <a:pt x="997" y="3099"/>
                  </a:cubicBezTo>
                  <a:lnTo>
                    <a:pt x="899" y="3087"/>
                  </a:lnTo>
                  <a:cubicBezTo>
                    <a:pt x="862" y="2918"/>
                    <a:pt x="1009" y="2916"/>
                    <a:pt x="955" y="2725"/>
                  </a:cubicBezTo>
                  <a:lnTo>
                    <a:pt x="955" y="2725"/>
                  </a:lnTo>
                  <a:cubicBezTo>
                    <a:pt x="922" y="2778"/>
                    <a:pt x="893" y="2797"/>
                    <a:pt x="863" y="2797"/>
                  </a:cubicBezTo>
                  <a:cubicBezTo>
                    <a:pt x="808" y="2797"/>
                    <a:pt x="754" y="2733"/>
                    <a:pt x="681" y="2710"/>
                  </a:cubicBezTo>
                  <a:cubicBezTo>
                    <a:pt x="766" y="2459"/>
                    <a:pt x="826" y="2181"/>
                    <a:pt x="883" y="1960"/>
                  </a:cubicBezTo>
                  <a:lnTo>
                    <a:pt x="883" y="1960"/>
                  </a:lnTo>
                  <a:cubicBezTo>
                    <a:pt x="851" y="1985"/>
                    <a:pt x="812" y="2012"/>
                    <a:pt x="777" y="2089"/>
                  </a:cubicBezTo>
                  <a:cubicBezTo>
                    <a:pt x="787" y="1948"/>
                    <a:pt x="681" y="1992"/>
                    <a:pt x="633" y="1965"/>
                  </a:cubicBezTo>
                  <a:cubicBezTo>
                    <a:pt x="598" y="1838"/>
                    <a:pt x="752" y="1823"/>
                    <a:pt x="828" y="1809"/>
                  </a:cubicBezTo>
                  <a:cubicBezTo>
                    <a:pt x="816" y="1566"/>
                    <a:pt x="511" y="1520"/>
                    <a:pt x="565" y="1323"/>
                  </a:cubicBezTo>
                  <a:lnTo>
                    <a:pt x="565" y="1323"/>
                  </a:lnTo>
                  <a:lnTo>
                    <a:pt x="463" y="1410"/>
                  </a:lnTo>
                  <a:cubicBezTo>
                    <a:pt x="384" y="1173"/>
                    <a:pt x="461" y="942"/>
                    <a:pt x="363" y="681"/>
                  </a:cubicBezTo>
                  <a:cubicBezTo>
                    <a:pt x="385" y="652"/>
                    <a:pt x="405" y="639"/>
                    <a:pt x="424" y="639"/>
                  </a:cubicBezTo>
                  <a:cubicBezTo>
                    <a:pt x="508" y="639"/>
                    <a:pt x="563" y="891"/>
                    <a:pt x="639" y="969"/>
                  </a:cubicBezTo>
                  <a:cubicBezTo>
                    <a:pt x="658" y="905"/>
                    <a:pt x="639" y="787"/>
                    <a:pt x="679" y="737"/>
                  </a:cubicBezTo>
                  <a:cubicBezTo>
                    <a:pt x="573" y="647"/>
                    <a:pt x="425" y="477"/>
                    <a:pt x="319" y="350"/>
                  </a:cubicBezTo>
                  <a:lnTo>
                    <a:pt x="319" y="350"/>
                  </a:lnTo>
                  <a:cubicBezTo>
                    <a:pt x="344" y="362"/>
                    <a:pt x="365" y="368"/>
                    <a:pt x="383" y="368"/>
                  </a:cubicBezTo>
                  <a:cubicBezTo>
                    <a:pt x="503" y="368"/>
                    <a:pt x="433" y="93"/>
                    <a:pt x="423" y="12"/>
                  </a:cubicBezTo>
                  <a:lnTo>
                    <a:pt x="423" y="12"/>
                  </a:lnTo>
                  <a:cubicBezTo>
                    <a:pt x="357" y="47"/>
                    <a:pt x="338" y="120"/>
                    <a:pt x="384" y="259"/>
                  </a:cubicBezTo>
                  <a:cubicBezTo>
                    <a:pt x="383" y="259"/>
                    <a:pt x="382" y="259"/>
                    <a:pt x="381" y="259"/>
                  </a:cubicBezTo>
                  <a:cubicBezTo>
                    <a:pt x="285" y="259"/>
                    <a:pt x="262" y="75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-155391" y="1534743"/>
              <a:ext cx="4038" cy="4285"/>
            </a:xfrm>
            <a:custGeom>
              <a:avLst/>
              <a:gdLst/>
              <a:ahLst/>
              <a:cxnLst/>
              <a:rect l="l" t="t" r="r" b="b"/>
              <a:pathLst>
                <a:path w="82" h="87" extrusionOk="0">
                  <a:moveTo>
                    <a:pt x="46" y="0"/>
                  </a:moveTo>
                  <a:cubicBezTo>
                    <a:pt x="25" y="2"/>
                    <a:pt x="12" y="12"/>
                    <a:pt x="0" y="25"/>
                  </a:cubicBezTo>
                  <a:cubicBezTo>
                    <a:pt x="33" y="52"/>
                    <a:pt x="60" y="73"/>
                    <a:pt x="81" y="87"/>
                  </a:cubicBezTo>
                  <a:cubicBezTo>
                    <a:pt x="66" y="64"/>
                    <a:pt x="48" y="41"/>
                    <a:pt x="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-168097" y="1499036"/>
              <a:ext cx="887" cy="1281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4" y="0"/>
                  </a:moveTo>
                  <a:cubicBezTo>
                    <a:pt x="1" y="0"/>
                    <a:pt x="1" y="10"/>
                    <a:pt x="2" y="25"/>
                  </a:cubicBezTo>
                  <a:lnTo>
                    <a:pt x="17" y="16"/>
                  </a:lnTo>
                  <a:cubicBezTo>
                    <a:pt x="11" y="5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-170215" y="1576408"/>
              <a:ext cx="345" cy="4137"/>
            </a:xfrm>
            <a:custGeom>
              <a:avLst/>
              <a:gdLst/>
              <a:ahLst/>
              <a:cxnLst/>
              <a:rect l="l" t="t" r="r" b="b"/>
              <a:pathLst>
                <a:path w="7" h="84" extrusionOk="0">
                  <a:moveTo>
                    <a:pt x="0" y="0"/>
                  </a:moveTo>
                  <a:lnTo>
                    <a:pt x="2" y="83"/>
                  </a:lnTo>
                  <a:cubicBezTo>
                    <a:pt x="4" y="72"/>
                    <a:pt x="4" y="58"/>
                    <a:pt x="6" y="47"/>
                  </a:cubicBezTo>
                  <a:cubicBezTo>
                    <a:pt x="4" y="31"/>
                    <a:pt x="2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-145245" y="1584387"/>
              <a:ext cx="4236" cy="11722"/>
            </a:xfrm>
            <a:custGeom>
              <a:avLst/>
              <a:gdLst/>
              <a:ahLst/>
              <a:cxnLst/>
              <a:rect l="l" t="t" r="r" b="b"/>
              <a:pathLst>
                <a:path w="86" h="238" extrusionOk="0">
                  <a:moveTo>
                    <a:pt x="77" y="0"/>
                  </a:moveTo>
                  <a:lnTo>
                    <a:pt x="77" y="0"/>
                  </a:lnTo>
                  <a:cubicBezTo>
                    <a:pt x="49" y="62"/>
                    <a:pt x="24" y="147"/>
                    <a:pt x="0" y="238"/>
                  </a:cubicBezTo>
                  <a:cubicBezTo>
                    <a:pt x="49" y="201"/>
                    <a:pt x="85" y="172"/>
                    <a:pt x="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-128845" y="1663581"/>
              <a:ext cx="5762" cy="4580"/>
            </a:xfrm>
            <a:custGeom>
              <a:avLst/>
              <a:gdLst/>
              <a:ahLst/>
              <a:cxnLst/>
              <a:rect l="l" t="t" r="r" b="b"/>
              <a:pathLst>
                <a:path w="117" h="93" extrusionOk="0">
                  <a:moveTo>
                    <a:pt x="60" y="1"/>
                  </a:moveTo>
                  <a:cubicBezTo>
                    <a:pt x="41" y="1"/>
                    <a:pt x="20" y="20"/>
                    <a:pt x="1" y="64"/>
                  </a:cubicBezTo>
                  <a:cubicBezTo>
                    <a:pt x="15" y="83"/>
                    <a:pt x="29" y="87"/>
                    <a:pt x="44" y="87"/>
                  </a:cubicBezTo>
                  <a:cubicBezTo>
                    <a:pt x="55" y="87"/>
                    <a:pt x="66" y="85"/>
                    <a:pt x="78" y="85"/>
                  </a:cubicBezTo>
                  <a:cubicBezTo>
                    <a:pt x="90" y="85"/>
                    <a:pt x="103" y="87"/>
                    <a:pt x="117" y="93"/>
                  </a:cubicBezTo>
                  <a:cubicBezTo>
                    <a:pt x="106" y="34"/>
                    <a:pt x="84" y="1"/>
                    <a:pt x="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-163960" y="1508246"/>
              <a:ext cx="6501" cy="12953"/>
            </a:xfrm>
            <a:custGeom>
              <a:avLst/>
              <a:gdLst/>
              <a:ahLst/>
              <a:cxnLst/>
              <a:rect l="l" t="t" r="r" b="b"/>
              <a:pathLst>
                <a:path w="132" h="263" extrusionOk="0">
                  <a:moveTo>
                    <a:pt x="1" y="0"/>
                  </a:moveTo>
                  <a:lnTo>
                    <a:pt x="132" y="262"/>
                  </a:lnTo>
                  <a:lnTo>
                    <a:pt x="132" y="262"/>
                  </a:lnTo>
                  <a:lnTo>
                    <a:pt x="49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-233551" y="1311295"/>
              <a:ext cx="60824" cy="180353"/>
            </a:xfrm>
            <a:custGeom>
              <a:avLst/>
              <a:gdLst/>
              <a:ahLst/>
              <a:cxnLst/>
              <a:rect l="l" t="t" r="r" b="b"/>
              <a:pathLst>
                <a:path w="1235" h="3662" extrusionOk="0">
                  <a:moveTo>
                    <a:pt x="43" y="0"/>
                  </a:moveTo>
                  <a:lnTo>
                    <a:pt x="43" y="0"/>
                  </a:lnTo>
                  <a:cubicBezTo>
                    <a:pt x="52" y="122"/>
                    <a:pt x="160" y="257"/>
                    <a:pt x="216" y="392"/>
                  </a:cubicBezTo>
                  <a:cubicBezTo>
                    <a:pt x="145" y="330"/>
                    <a:pt x="72" y="365"/>
                    <a:pt x="62" y="243"/>
                  </a:cubicBezTo>
                  <a:lnTo>
                    <a:pt x="62" y="243"/>
                  </a:lnTo>
                  <a:cubicBezTo>
                    <a:pt x="0" y="444"/>
                    <a:pt x="118" y="700"/>
                    <a:pt x="143" y="930"/>
                  </a:cubicBezTo>
                  <a:cubicBezTo>
                    <a:pt x="209" y="1118"/>
                    <a:pt x="266" y="1130"/>
                    <a:pt x="318" y="1130"/>
                  </a:cubicBezTo>
                  <a:cubicBezTo>
                    <a:pt x="326" y="1130"/>
                    <a:pt x="333" y="1130"/>
                    <a:pt x="341" y="1130"/>
                  </a:cubicBezTo>
                  <a:cubicBezTo>
                    <a:pt x="391" y="1130"/>
                    <a:pt x="436" y="1142"/>
                    <a:pt x="482" y="1319"/>
                  </a:cubicBezTo>
                  <a:lnTo>
                    <a:pt x="247" y="1302"/>
                  </a:lnTo>
                  <a:lnTo>
                    <a:pt x="247" y="1302"/>
                  </a:lnTo>
                  <a:cubicBezTo>
                    <a:pt x="347" y="1686"/>
                    <a:pt x="419" y="2249"/>
                    <a:pt x="704" y="2526"/>
                  </a:cubicBezTo>
                  <a:cubicBezTo>
                    <a:pt x="690" y="2549"/>
                    <a:pt x="676" y="2589"/>
                    <a:pt x="652" y="2589"/>
                  </a:cubicBezTo>
                  <a:cubicBezTo>
                    <a:pt x="640" y="2589"/>
                    <a:pt x="624" y="2578"/>
                    <a:pt x="604" y="2545"/>
                  </a:cubicBezTo>
                  <a:lnTo>
                    <a:pt x="604" y="2545"/>
                  </a:lnTo>
                  <a:cubicBezTo>
                    <a:pt x="673" y="2800"/>
                    <a:pt x="978" y="2599"/>
                    <a:pt x="984" y="2960"/>
                  </a:cubicBezTo>
                  <a:cubicBezTo>
                    <a:pt x="924" y="2887"/>
                    <a:pt x="887" y="2860"/>
                    <a:pt x="862" y="2860"/>
                  </a:cubicBezTo>
                  <a:cubicBezTo>
                    <a:pt x="796" y="2860"/>
                    <a:pt x="814" y="3049"/>
                    <a:pt x="717" y="3049"/>
                  </a:cubicBezTo>
                  <a:cubicBezTo>
                    <a:pt x="708" y="3049"/>
                    <a:pt x="699" y="3048"/>
                    <a:pt x="689" y="3045"/>
                  </a:cubicBezTo>
                  <a:lnTo>
                    <a:pt x="660" y="2999"/>
                  </a:lnTo>
                  <a:lnTo>
                    <a:pt x="660" y="2999"/>
                  </a:lnTo>
                  <a:cubicBezTo>
                    <a:pt x="723" y="3213"/>
                    <a:pt x="874" y="3482"/>
                    <a:pt x="897" y="3627"/>
                  </a:cubicBezTo>
                  <a:cubicBezTo>
                    <a:pt x="938" y="3622"/>
                    <a:pt x="981" y="3565"/>
                    <a:pt x="1020" y="3565"/>
                  </a:cubicBezTo>
                  <a:cubicBezTo>
                    <a:pt x="1045" y="3565"/>
                    <a:pt x="1069" y="3588"/>
                    <a:pt x="1090" y="3662"/>
                  </a:cubicBezTo>
                  <a:cubicBezTo>
                    <a:pt x="1084" y="3581"/>
                    <a:pt x="1167" y="3598"/>
                    <a:pt x="1234" y="3587"/>
                  </a:cubicBezTo>
                  <a:cubicBezTo>
                    <a:pt x="1113" y="3407"/>
                    <a:pt x="1130" y="3286"/>
                    <a:pt x="1014" y="3186"/>
                  </a:cubicBezTo>
                  <a:cubicBezTo>
                    <a:pt x="1030" y="3150"/>
                    <a:pt x="1041" y="3139"/>
                    <a:pt x="1049" y="3139"/>
                  </a:cubicBezTo>
                  <a:cubicBezTo>
                    <a:pt x="1063" y="3139"/>
                    <a:pt x="1070" y="3171"/>
                    <a:pt x="1083" y="3171"/>
                  </a:cubicBezTo>
                  <a:cubicBezTo>
                    <a:pt x="1091" y="3171"/>
                    <a:pt x="1101" y="3159"/>
                    <a:pt x="1117" y="3122"/>
                  </a:cubicBezTo>
                  <a:lnTo>
                    <a:pt x="999" y="2983"/>
                  </a:lnTo>
                  <a:cubicBezTo>
                    <a:pt x="996" y="2954"/>
                    <a:pt x="1001" y="2945"/>
                    <a:pt x="1010" y="2945"/>
                  </a:cubicBezTo>
                  <a:cubicBezTo>
                    <a:pt x="1026" y="2945"/>
                    <a:pt x="1055" y="2974"/>
                    <a:pt x="1073" y="2974"/>
                  </a:cubicBezTo>
                  <a:cubicBezTo>
                    <a:pt x="1086" y="2974"/>
                    <a:pt x="1093" y="2957"/>
                    <a:pt x="1084" y="2894"/>
                  </a:cubicBezTo>
                  <a:cubicBezTo>
                    <a:pt x="1030" y="2889"/>
                    <a:pt x="941" y="2752"/>
                    <a:pt x="916" y="2605"/>
                  </a:cubicBezTo>
                  <a:lnTo>
                    <a:pt x="916" y="2605"/>
                  </a:lnTo>
                  <a:lnTo>
                    <a:pt x="955" y="2640"/>
                  </a:lnTo>
                  <a:cubicBezTo>
                    <a:pt x="905" y="2559"/>
                    <a:pt x="896" y="2436"/>
                    <a:pt x="832" y="2436"/>
                  </a:cubicBezTo>
                  <a:cubicBezTo>
                    <a:pt x="817" y="2436"/>
                    <a:pt x="798" y="2443"/>
                    <a:pt x="775" y="2459"/>
                  </a:cubicBezTo>
                  <a:lnTo>
                    <a:pt x="876" y="2299"/>
                  </a:lnTo>
                  <a:lnTo>
                    <a:pt x="791" y="2343"/>
                  </a:lnTo>
                  <a:cubicBezTo>
                    <a:pt x="754" y="2036"/>
                    <a:pt x="932" y="1867"/>
                    <a:pt x="725" y="1512"/>
                  </a:cubicBezTo>
                  <a:cubicBezTo>
                    <a:pt x="725" y="1548"/>
                    <a:pt x="715" y="1562"/>
                    <a:pt x="702" y="1562"/>
                  </a:cubicBezTo>
                  <a:cubicBezTo>
                    <a:pt x="680" y="1562"/>
                    <a:pt x="646" y="1520"/>
                    <a:pt x="629" y="1491"/>
                  </a:cubicBezTo>
                  <a:lnTo>
                    <a:pt x="629" y="1491"/>
                  </a:lnTo>
                  <a:cubicBezTo>
                    <a:pt x="610" y="1666"/>
                    <a:pt x="743" y="1678"/>
                    <a:pt x="793" y="1822"/>
                  </a:cubicBezTo>
                  <a:cubicBezTo>
                    <a:pt x="785" y="1827"/>
                    <a:pt x="776" y="1829"/>
                    <a:pt x="767" y="1829"/>
                  </a:cubicBezTo>
                  <a:cubicBezTo>
                    <a:pt x="709" y="1829"/>
                    <a:pt x="629" y="1750"/>
                    <a:pt x="581" y="1750"/>
                  </a:cubicBezTo>
                  <a:cubicBezTo>
                    <a:pt x="566" y="1750"/>
                    <a:pt x="555" y="1757"/>
                    <a:pt x="547" y="1775"/>
                  </a:cubicBezTo>
                  <a:lnTo>
                    <a:pt x="547" y="1775"/>
                  </a:lnTo>
                  <a:cubicBezTo>
                    <a:pt x="567" y="1577"/>
                    <a:pt x="450" y="1436"/>
                    <a:pt x="623" y="1313"/>
                  </a:cubicBezTo>
                  <a:cubicBezTo>
                    <a:pt x="575" y="1065"/>
                    <a:pt x="457" y="993"/>
                    <a:pt x="446" y="735"/>
                  </a:cubicBezTo>
                  <a:lnTo>
                    <a:pt x="446" y="735"/>
                  </a:lnTo>
                  <a:lnTo>
                    <a:pt x="477" y="737"/>
                  </a:lnTo>
                  <a:cubicBezTo>
                    <a:pt x="334" y="714"/>
                    <a:pt x="488" y="523"/>
                    <a:pt x="311" y="363"/>
                  </a:cubicBezTo>
                  <a:lnTo>
                    <a:pt x="311" y="363"/>
                  </a:lnTo>
                  <a:lnTo>
                    <a:pt x="313" y="500"/>
                  </a:lnTo>
                  <a:cubicBezTo>
                    <a:pt x="311" y="500"/>
                    <a:pt x="309" y="500"/>
                    <a:pt x="308" y="500"/>
                  </a:cubicBezTo>
                  <a:cubicBezTo>
                    <a:pt x="256" y="500"/>
                    <a:pt x="240" y="437"/>
                    <a:pt x="212" y="351"/>
                  </a:cubicBezTo>
                  <a:lnTo>
                    <a:pt x="212" y="351"/>
                  </a:lnTo>
                  <a:cubicBezTo>
                    <a:pt x="219" y="353"/>
                    <a:pt x="224" y="354"/>
                    <a:pt x="228" y="354"/>
                  </a:cubicBezTo>
                  <a:cubicBezTo>
                    <a:pt x="237" y="354"/>
                    <a:pt x="241" y="347"/>
                    <a:pt x="253" y="324"/>
                  </a:cubicBezTo>
                  <a:cubicBezTo>
                    <a:pt x="155" y="313"/>
                    <a:pt x="77" y="31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-186566" y="1441365"/>
              <a:ext cx="3644" cy="3201"/>
            </a:xfrm>
            <a:custGeom>
              <a:avLst/>
              <a:gdLst/>
              <a:ahLst/>
              <a:cxnLst/>
              <a:rect l="l" t="t" r="r" b="b"/>
              <a:pathLst>
                <a:path w="74" h="65" extrusionOk="0">
                  <a:moveTo>
                    <a:pt x="1" y="1"/>
                  </a:moveTo>
                  <a:cubicBezTo>
                    <a:pt x="18" y="30"/>
                    <a:pt x="41" y="55"/>
                    <a:pt x="74" y="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-256747" y="1164629"/>
              <a:ext cx="41863" cy="139033"/>
            </a:xfrm>
            <a:custGeom>
              <a:avLst/>
              <a:gdLst/>
              <a:ahLst/>
              <a:cxnLst/>
              <a:rect l="l" t="t" r="r" b="b"/>
              <a:pathLst>
                <a:path w="850" h="2823" extrusionOk="0">
                  <a:moveTo>
                    <a:pt x="56" y="0"/>
                  </a:moveTo>
                  <a:cubicBezTo>
                    <a:pt x="52" y="0"/>
                    <a:pt x="48" y="1"/>
                    <a:pt x="43" y="2"/>
                  </a:cubicBezTo>
                  <a:cubicBezTo>
                    <a:pt x="1" y="52"/>
                    <a:pt x="43" y="179"/>
                    <a:pt x="49" y="283"/>
                  </a:cubicBezTo>
                  <a:cubicBezTo>
                    <a:pt x="62" y="222"/>
                    <a:pt x="75" y="198"/>
                    <a:pt x="88" y="198"/>
                  </a:cubicBezTo>
                  <a:cubicBezTo>
                    <a:pt x="124" y="198"/>
                    <a:pt x="160" y="380"/>
                    <a:pt x="190" y="412"/>
                  </a:cubicBezTo>
                  <a:cubicBezTo>
                    <a:pt x="160" y="487"/>
                    <a:pt x="207" y="663"/>
                    <a:pt x="178" y="663"/>
                  </a:cubicBezTo>
                  <a:cubicBezTo>
                    <a:pt x="172" y="663"/>
                    <a:pt x="164" y="657"/>
                    <a:pt x="153" y="644"/>
                  </a:cubicBezTo>
                  <a:cubicBezTo>
                    <a:pt x="126" y="568"/>
                    <a:pt x="99" y="491"/>
                    <a:pt x="74" y="412"/>
                  </a:cubicBezTo>
                  <a:lnTo>
                    <a:pt x="74" y="412"/>
                  </a:lnTo>
                  <a:cubicBezTo>
                    <a:pt x="37" y="991"/>
                    <a:pt x="169" y="1847"/>
                    <a:pt x="323" y="2489"/>
                  </a:cubicBezTo>
                  <a:lnTo>
                    <a:pt x="277" y="2203"/>
                  </a:lnTo>
                  <a:lnTo>
                    <a:pt x="277" y="2203"/>
                  </a:lnTo>
                  <a:cubicBezTo>
                    <a:pt x="338" y="2234"/>
                    <a:pt x="367" y="2367"/>
                    <a:pt x="413" y="2466"/>
                  </a:cubicBezTo>
                  <a:lnTo>
                    <a:pt x="527" y="2317"/>
                  </a:lnTo>
                  <a:lnTo>
                    <a:pt x="527" y="2317"/>
                  </a:lnTo>
                  <a:cubicBezTo>
                    <a:pt x="533" y="2396"/>
                    <a:pt x="568" y="2469"/>
                    <a:pt x="518" y="2469"/>
                  </a:cubicBezTo>
                  <a:cubicBezTo>
                    <a:pt x="549" y="2504"/>
                    <a:pt x="572" y="2518"/>
                    <a:pt x="590" y="2518"/>
                  </a:cubicBezTo>
                  <a:cubicBezTo>
                    <a:pt x="619" y="2518"/>
                    <a:pt x="638" y="2485"/>
                    <a:pt x="660" y="2446"/>
                  </a:cubicBezTo>
                  <a:cubicBezTo>
                    <a:pt x="730" y="2641"/>
                    <a:pt x="678" y="2687"/>
                    <a:pt x="811" y="2822"/>
                  </a:cubicBezTo>
                  <a:cubicBezTo>
                    <a:pt x="849" y="2468"/>
                    <a:pt x="647" y="2556"/>
                    <a:pt x="670" y="2165"/>
                  </a:cubicBezTo>
                  <a:cubicBezTo>
                    <a:pt x="599" y="2138"/>
                    <a:pt x="529" y="2109"/>
                    <a:pt x="460" y="2074"/>
                  </a:cubicBezTo>
                  <a:cubicBezTo>
                    <a:pt x="457" y="2023"/>
                    <a:pt x="464" y="2009"/>
                    <a:pt x="476" y="2009"/>
                  </a:cubicBezTo>
                  <a:cubicBezTo>
                    <a:pt x="489" y="2009"/>
                    <a:pt x="508" y="2026"/>
                    <a:pt x="524" y="2026"/>
                  </a:cubicBezTo>
                  <a:cubicBezTo>
                    <a:pt x="538" y="2026"/>
                    <a:pt x="550" y="2013"/>
                    <a:pt x="554" y="1966"/>
                  </a:cubicBezTo>
                  <a:cubicBezTo>
                    <a:pt x="537" y="1936"/>
                    <a:pt x="522" y="1925"/>
                    <a:pt x="510" y="1925"/>
                  </a:cubicBezTo>
                  <a:cubicBezTo>
                    <a:pt x="471" y="1925"/>
                    <a:pt x="452" y="2038"/>
                    <a:pt x="403" y="2038"/>
                  </a:cubicBezTo>
                  <a:cubicBezTo>
                    <a:pt x="387" y="2038"/>
                    <a:pt x="369" y="2027"/>
                    <a:pt x="346" y="1997"/>
                  </a:cubicBezTo>
                  <a:cubicBezTo>
                    <a:pt x="381" y="1899"/>
                    <a:pt x="263" y="1735"/>
                    <a:pt x="253" y="1664"/>
                  </a:cubicBezTo>
                  <a:lnTo>
                    <a:pt x="253" y="1664"/>
                  </a:lnTo>
                  <a:cubicBezTo>
                    <a:pt x="282" y="1701"/>
                    <a:pt x="320" y="1713"/>
                    <a:pt x="354" y="1713"/>
                  </a:cubicBezTo>
                  <a:cubicBezTo>
                    <a:pt x="394" y="1713"/>
                    <a:pt x="430" y="1696"/>
                    <a:pt x="440" y="1683"/>
                  </a:cubicBezTo>
                  <a:cubicBezTo>
                    <a:pt x="398" y="1621"/>
                    <a:pt x="437" y="1492"/>
                    <a:pt x="425" y="1392"/>
                  </a:cubicBezTo>
                  <a:lnTo>
                    <a:pt x="425" y="1392"/>
                  </a:lnTo>
                  <a:cubicBezTo>
                    <a:pt x="417" y="1445"/>
                    <a:pt x="409" y="1464"/>
                    <a:pt x="401" y="1464"/>
                  </a:cubicBezTo>
                  <a:cubicBezTo>
                    <a:pt x="380" y="1464"/>
                    <a:pt x="358" y="1327"/>
                    <a:pt x="333" y="1327"/>
                  </a:cubicBezTo>
                  <a:cubicBezTo>
                    <a:pt x="325" y="1327"/>
                    <a:pt x="317" y="1342"/>
                    <a:pt x="307" y="1384"/>
                  </a:cubicBezTo>
                  <a:cubicBezTo>
                    <a:pt x="236" y="1357"/>
                    <a:pt x="159" y="1087"/>
                    <a:pt x="203" y="1002"/>
                  </a:cubicBezTo>
                  <a:lnTo>
                    <a:pt x="203" y="1002"/>
                  </a:lnTo>
                  <a:cubicBezTo>
                    <a:pt x="252" y="1029"/>
                    <a:pt x="250" y="1104"/>
                    <a:pt x="257" y="1172"/>
                  </a:cubicBezTo>
                  <a:cubicBezTo>
                    <a:pt x="272" y="1184"/>
                    <a:pt x="283" y="1189"/>
                    <a:pt x="291" y="1189"/>
                  </a:cubicBezTo>
                  <a:cubicBezTo>
                    <a:pt x="338" y="1189"/>
                    <a:pt x="302" y="1024"/>
                    <a:pt x="371" y="1018"/>
                  </a:cubicBezTo>
                  <a:cubicBezTo>
                    <a:pt x="296" y="881"/>
                    <a:pt x="250" y="617"/>
                    <a:pt x="215" y="395"/>
                  </a:cubicBezTo>
                  <a:cubicBezTo>
                    <a:pt x="182" y="188"/>
                    <a:pt x="154" y="0"/>
                    <a:pt x="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-227296" y="1299229"/>
              <a:ext cx="4531" cy="5959"/>
            </a:xfrm>
            <a:custGeom>
              <a:avLst/>
              <a:gdLst/>
              <a:ahLst/>
              <a:cxnLst/>
              <a:rect l="l" t="t" r="r" b="b"/>
              <a:pathLst>
                <a:path w="92" h="121" extrusionOk="0">
                  <a:moveTo>
                    <a:pt x="1" y="1"/>
                  </a:moveTo>
                  <a:lnTo>
                    <a:pt x="64" y="120"/>
                  </a:lnTo>
                  <a:lnTo>
                    <a:pt x="91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-239658" y="1294403"/>
              <a:ext cx="4236" cy="5811"/>
            </a:xfrm>
            <a:custGeom>
              <a:avLst/>
              <a:gdLst/>
              <a:ahLst/>
              <a:cxnLst/>
              <a:rect l="l" t="t" r="r" b="b"/>
              <a:pathLst>
                <a:path w="86" h="118" extrusionOk="0">
                  <a:moveTo>
                    <a:pt x="52" y="0"/>
                  </a:moveTo>
                  <a:cubicBezTo>
                    <a:pt x="36" y="0"/>
                    <a:pt x="18" y="33"/>
                    <a:pt x="1" y="85"/>
                  </a:cubicBezTo>
                  <a:cubicBezTo>
                    <a:pt x="3" y="85"/>
                    <a:pt x="5" y="84"/>
                    <a:pt x="8" y="84"/>
                  </a:cubicBezTo>
                  <a:cubicBezTo>
                    <a:pt x="33" y="84"/>
                    <a:pt x="53" y="117"/>
                    <a:pt x="77" y="117"/>
                  </a:cubicBezTo>
                  <a:cubicBezTo>
                    <a:pt x="80" y="117"/>
                    <a:pt x="83" y="117"/>
                    <a:pt x="86" y="116"/>
                  </a:cubicBezTo>
                  <a:cubicBezTo>
                    <a:pt x="80" y="34"/>
                    <a:pt x="67" y="0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-241529" y="1195459"/>
              <a:ext cx="2610" cy="9801"/>
            </a:xfrm>
            <a:custGeom>
              <a:avLst/>
              <a:gdLst/>
              <a:ahLst/>
              <a:cxnLst/>
              <a:rect l="l" t="t" r="r" b="b"/>
              <a:pathLst>
                <a:path w="53" h="199" extrusionOk="0">
                  <a:moveTo>
                    <a:pt x="22" y="0"/>
                  </a:moveTo>
                  <a:cubicBezTo>
                    <a:pt x="12" y="33"/>
                    <a:pt x="6" y="72"/>
                    <a:pt x="0" y="108"/>
                  </a:cubicBezTo>
                  <a:cubicBezTo>
                    <a:pt x="29" y="120"/>
                    <a:pt x="45" y="172"/>
                    <a:pt x="52" y="199"/>
                  </a:cubicBezTo>
                  <a:cubicBezTo>
                    <a:pt x="43" y="133"/>
                    <a:pt x="31" y="66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-254728" y="1125475"/>
              <a:ext cx="13347" cy="44867"/>
            </a:xfrm>
            <a:custGeom>
              <a:avLst/>
              <a:gdLst/>
              <a:ahLst/>
              <a:cxnLst/>
              <a:rect l="l" t="t" r="r" b="b"/>
              <a:pathLst>
                <a:path w="271" h="911" extrusionOk="0">
                  <a:moveTo>
                    <a:pt x="189" y="0"/>
                  </a:moveTo>
                  <a:cubicBezTo>
                    <a:pt x="130" y="97"/>
                    <a:pt x="114" y="214"/>
                    <a:pt x="95" y="318"/>
                  </a:cubicBezTo>
                  <a:cubicBezTo>
                    <a:pt x="74" y="424"/>
                    <a:pt x="54" y="523"/>
                    <a:pt x="0" y="656"/>
                  </a:cubicBezTo>
                  <a:cubicBezTo>
                    <a:pt x="33" y="787"/>
                    <a:pt x="74" y="806"/>
                    <a:pt x="116" y="820"/>
                  </a:cubicBezTo>
                  <a:cubicBezTo>
                    <a:pt x="157" y="831"/>
                    <a:pt x="197" y="839"/>
                    <a:pt x="234" y="910"/>
                  </a:cubicBezTo>
                  <a:cubicBezTo>
                    <a:pt x="270" y="806"/>
                    <a:pt x="124" y="644"/>
                    <a:pt x="131" y="459"/>
                  </a:cubicBezTo>
                  <a:lnTo>
                    <a:pt x="131" y="459"/>
                  </a:lnTo>
                  <a:cubicBezTo>
                    <a:pt x="138" y="464"/>
                    <a:pt x="145" y="466"/>
                    <a:pt x="150" y="466"/>
                  </a:cubicBezTo>
                  <a:cubicBezTo>
                    <a:pt x="175" y="466"/>
                    <a:pt x="183" y="420"/>
                    <a:pt x="191" y="361"/>
                  </a:cubicBezTo>
                  <a:cubicBezTo>
                    <a:pt x="203" y="291"/>
                    <a:pt x="214" y="201"/>
                    <a:pt x="255" y="174"/>
                  </a:cubicBezTo>
                  <a:cubicBezTo>
                    <a:pt x="222" y="131"/>
                    <a:pt x="193" y="72"/>
                    <a:pt x="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-243056" y="1124884"/>
              <a:ext cx="167450" cy="270185"/>
            </a:xfrm>
            <a:custGeom>
              <a:avLst/>
              <a:gdLst/>
              <a:ahLst/>
              <a:cxnLst/>
              <a:rect l="l" t="t" r="r" b="b"/>
              <a:pathLst>
                <a:path w="3400" h="5486" extrusionOk="0">
                  <a:moveTo>
                    <a:pt x="243" y="1"/>
                  </a:moveTo>
                  <a:cubicBezTo>
                    <a:pt x="193" y="55"/>
                    <a:pt x="108" y="16"/>
                    <a:pt x="74" y="113"/>
                  </a:cubicBezTo>
                  <a:cubicBezTo>
                    <a:pt x="77" y="112"/>
                    <a:pt x="81" y="112"/>
                    <a:pt x="84" y="112"/>
                  </a:cubicBezTo>
                  <a:cubicBezTo>
                    <a:pt x="122" y="112"/>
                    <a:pt x="162" y="122"/>
                    <a:pt x="201" y="136"/>
                  </a:cubicBezTo>
                  <a:cubicBezTo>
                    <a:pt x="187" y="220"/>
                    <a:pt x="156" y="255"/>
                    <a:pt x="120" y="255"/>
                  </a:cubicBezTo>
                  <a:cubicBezTo>
                    <a:pt x="88" y="255"/>
                    <a:pt x="52" y="229"/>
                    <a:pt x="18" y="188"/>
                  </a:cubicBezTo>
                  <a:lnTo>
                    <a:pt x="18" y="188"/>
                  </a:lnTo>
                  <a:cubicBezTo>
                    <a:pt x="1" y="346"/>
                    <a:pt x="51" y="379"/>
                    <a:pt x="108" y="402"/>
                  </a:cubicBezTo>
                  <a:cubicBezTo>
                    <a:pt x="166" y="417"/>
                    <a:pt x="242" y="446"/>
                    <a:pt x="276" y="512"/>
                  </a:cubicBezTo>
                  <a:cubicBezTo>
                    <a:pt x="288" y="432"/>
                    <a:pt x="309" y="401"/>
                    <a:pt x="335" y="401"/>
                  </a:cubicBezTo>
                  <a:cubicBezTo>
                    <a:pt x="371" y="401"/>
                    <a:pt x="413" y="459"/>
                    <a:pt x="446" y="523"/>
                  </a:cubicBezTo>
                  <a:cubicBezTo>
                    <a:pt x="510" y="639"/>
                    <a:pt x="552" y="770"/>
                    <a:pt x="631" y="778"/>
                  </a:cubicBezTo>
                  <a:cubicBezTo>
                    <a:pt x="634" y="778"/>
                    <a:pt x="636" y="778"/>
                    <a:pt x="639" y="778"/>
                  </a:cubicBezTo>
                  <a:cubicBezTo>
                    <a:pt x="737" y="778"/>
                    <a:pt x="625" y="629"/>
                    <a:pt x="627" y="556"/>
                  </a:cubicBezTo>
                  <a:lnTo>
                    <a:pt x="627" y="556"/>
                  </a:lnTo>
                  <a:cubicBezTo>
                    <a:pt x="697" y="608"/>
                    <a:pt x="781" y="595"/>
                    <a:pt x="833" y="712"/>
                  </a:cubicBezTo>
                  <a:cubicBezTo>
                    <a:pt x="824" y="739"/>
                    <a:pt x="812" y="750"/>
                    <a:pt x="797" y="750"/>
                  </a:cubicBezTo>
                  <a:cubicBezTo>
                    <a:pt x="777" y="750"/>
                    <a:pt x="753" y="729"/>
                    <a:pt x="729" y="697"/>
                  </a:cubicBezTo>
                  <a:lnTo>
                    <a:pt x="729" y="697"/>
                  </a:lnTo>
                  <a:cubicBezTo>
                    <a:pt x="737" y="888"/>
                    <a:pt x="810" y="747"/>
                    <a:pt x="864" y="936"/>
                  </a:cubicBezTo>
                  <a:cubicBezTo>
                    <a:pt x="862" y="913"/>
                    <a:pt x="841" y="855"/>
                    <a:pt x="868" y="845"/>
                  </a:cubicBezTo>
                  <a:cubicBezTo>
                    <a:pt x="1042" y="1102"/>
                    <a:pt x="1011" y="851"/>
                    <a:pt x="1223" y="1267"/>
                  </a:cubicBezTo>
                  <a:cubicBezTo>
                    <a:pt x="1253" y="1277"/>
                    <a:pt x="1277" y="1299"/>
                    <a:pt x="1299" y="1299"/>
                  </a:cubicBezTo>
                  <a:cubicBezTo>
                    <a:pt x="1315" y="1299"/>
                    <a:pt x="1330" y="1288"/>
                    <a:pt x="1344" y="1252"/>
                  </a:cubicBezTo>
                  <a:cubicBezTo>
                    <a:pt x="1427" y="1559"/>
                    <a:pt x="1362" y="1451"/>
                    <a:pt x="1460" y="1778"/>
                  </a:cubicBezTo>
                  <a:cubicBezTo>
                    <a:pt x="1483" y="1730"/>
                    <a:pt x="1499" y="1557"/>
                    <a:pt x="1558" y="1470"/>
                  </a:cubicBezTo>
                  <a:cubicBezTo>
                    <a:pt x="1635" y="1721"/>
                    <a:pt x="1689" y="1813"/>
                    <a:pt x="1743" y="1888"/>
                  </a:cubicBezTo>
                  <a:cubicBezTo>
                    <a:pt x="1796" y="1963"/>
                    <a:pt x="1846" y="2023"/>
                    <a:pt x="1869" y="2185"/>
                  </a:cubicBezTo>
                  <a:cubicBezTo>
                    <a:pt x="1851" y="2160"/>
                    <a:pt x="1813" y="2145"/>
                    <a:pt x="1788" y="2068"/>
                  </a:cubicBezTo>
                  <a:lnTo>
                    <a:pt x="1788" y="2068"/>
                  </a:lnTo>
                  <a:cubicBezTo>
                    <a:pt x="1697" y="2195"/>
                    <a:pt x="1915" y="2260"/>
                    <a:pt x="1965" y="2422"/>
                  </a:cubicBezTo>
                  <a:cubicBezTo>
                    <a:pt x="1929" y="2444"/>
                    <a:pt x="1894" y="2463"/>
                    <a:pt x="1859" y="2480"/>
                  </a:cubicBezTo>
                  <a:cubicBezTo>
                    <a:pt x="1934" y="2598"/>
                    <a:pt x="2110" y="2783"/>
                    <a:pt x="2104" y="2995"/>
                  </a:cubicBezTo>
                  <a:lnTo>
                    <a:pt x="2033" y="2987"/>
                  </a:lnTo>
                  <a:lnTo>
                    <a:pt x="2033" y="2987"/>
                  </a:lnTo>
                  <a:cubicBezTo>
                    <a:pt x="2262" y="3278"/>
                    <a:pt x="2385" y="3699"/>
                    <a:pt x="2542" y="3974"/>
                  </a:cubicBezTo>
                  <a:lnTo>
                    <a:pt x="2524" y="4161"/>
                  </a:lnTo>
                  <a:cubicBezTo>
                    <a:pt x="2573" y="4235"/>
                    <a:pt x="2598" y="4264"/>
                    <a:pt x="2609" y="4264"/>
                  </a:cubicBezTo>
                  <a:cubicBezTo>
                    <a:pt x="2650" y="4264"/>
                    <a:pt x="2527" y="3922"/>
                    <a:pt x="2629" y="3922"/>
                  </a:cubicBezTo>
                  <a:cubicBezTo>
                    <a:pt x="2648" y="3922"/>
                    <a:pt x="2675" y="3934"/>
                    <a:pt x="2713" y="3963"/>
                  </a:cubicBezTo>
                  <a:cubicBezTo>
                    <a:pt x="2501" y="4102"/>
                    <a:pt x="2869" y="4144"/>
                    <a:pt x="2866" y="4416"/>
                  </a:cubicBezTo>
                  <a:cubicBezTo>
                    <a:pt x="2856" y="4441"/>
                    <a:pt x="2846" y="4451"/>
                    <a:pt x="2835" y="4451"/>
                  </a:cubicBezTo>
                  <a:cubicBezTo>
                    <a:pt x="2795" y="4451"/>
                    <a:pt x="2748" y="4320"/>
                    <a:pt x="2705" y="4320"/>
                  </a:cubicBezTo>
                  <a:cubicBezTo>
                    <a:pt x="2692" y="4320"/>
                    <a:pt x="2679" y="4332"/>
                    <a:pt x="2667" y="4364"/>
                  </a:cubicBezTo>
                  <a:cubicBezTo>
                    <a:pt x="2806" y="4368"/>
                    <a:pt x="2746" y="4474"/>
                    <a:pt x="2829" y="4586"/>
                  </a:cubicBezTo>
                  <a:cubicBezTo>
                    <a:pt x="2711" y="4600"/>
                    <a:pt x="2884" y="4824"/>
                    <a:pt x="2773" y="4824"/>
                  </a:cubicBezTo>
                  <a:cubicBezTo>
                    <a:pt x="2766" y="4824"/>
                    <a:pt x="2758" y="4823"/>
                    <a:pt x="2748" y="4821"/>
                  </a:cubicBezTo>
                  <a:lnTo>
                    <a:pt x="2748" y="4821"/>
                  </a:lnTo>
                  <a:cubicBezTo>
                    <a:pt x="2873" y="4946"/>
                    <a:pt x="2999" y="5062"/>
                    <a:pt x="3128" y="5181"/>
                  </a:cubicBezTo>
                  <a:cubicBezTo>
                    <a:pt x="3085" y="5276"/>
                    <a:pt x="3141" y="5399"/>
                    <a:pt x="3193" y="5486"/>
                  </a:cubicBezTo>
                  <a:cubicBezTo>
                    <a:pt x="3108" y="5251"/>
                    <a:pt x="3400" y="5480"/>
                    <a:pt x="3355" y="5197"/>
                  </a:cubicBezTo>
                  <a:cubicBezTo>
                    <a:pt x="3149" y="4838"/>
                    <a:pt x="2873" y="4202"/>
                    <a:pt x="2734" y="3693"/>
                  </a:cubicBezTo>
                  <a:cubicBezTo>
                    <a:pt x="2731" y="3693"/>
                    <a:pt x="2728" y="3693"/>
                    <a:pt x="2725" y="3693"/>
                  </a:cubicBezTo>
                  <a:cubicBezTo>
                    <a:pt x="2568" y="3693"/>
                    <a:pt x="2604" y="3380"/>
                    <a:pt x="2457" y="3361"/>
                  </a:cubicBezTo>
                  <a:cubicBezTo>
                    <a:pt x="2497" y="3327"/>
                    <a:pt x="2522" y="3271"/>
                    <a:pt x="2561" y="3236"/>
                  </a:cubicBezTo>
                  <a:cubicBezTo>
                    <a:pt x="2516" y="3156"/>
                    <a:pt x="2492" y="3127"/>
                    <a:pt x="2480" y="3127"/>
                  </a:cubicBezTo>
                  <a:cubicBezTo>
                    <a:pt x="2448" y="3127"/>
                    <a:pt x="2486" y="3304"/>
                    <a:pt x="2445" y="3304"/>
                  </a:cubicBezTo>
                  <a:cubicBezTo>
                    <a:pt x="2441" y="3304"/>
                    <a:pt x="2437" y="3303"/>
                    <a:pt x="2432" y="3300"/>
                  </a:cubicBezTo>
                  <a:cubicBezTo>
                    <a:pt x="2357" y="3174"/>
                    <a:pt x="2391" y="3020"/>
                    <a:pt x="2445" y="3005"/>
                  </a:cubicBezTo>
                  <a:cubicBezTo>
                    <a:pt x="2412" y="2924"/>
                    <a:pt x="2396" y="2900"/>
                    <a:pt x="2384" y="2900"/>
                  </a:cubicBezTo>
                  <a:cubicBezTo>
                    <a:pt x="2368" y="2900"/>
                    <a:pt x="2358" y="2944"/>
                    <a:pt x="2319" y="2944"/>
                  </a:cubicBezTo>
                  <a:cubicBezTo>
                    <a:pt x="2307" y="2944"/>
                    <a:pt x="2292" y="2940"/>
                    <a:pt x="2274" y="2929"/>
                  </a:cubicBezTo>
                  <a:lnTo>
                    <a:pt x="2353" y="2698"/>
                  </a:lnTo>
                  <a:cubicBezTo>
                    <a:pt x="2260" y="2530"/>
                    <a:pt x="2154" y="2351"/>
                    <a:pt x="2042" y="2168"/>
                  </a:cubicBezTo>
                  <a:cubicBezTo>
                    <a:pt x="1934" y="1987"/>
                    <a:pt x="1801" y="1780"/>
                    <a:pt x="1678" y="1601"/>
                  </a:cubicBezTo>
                  <a:cubicBezTo>
                    <a:pt x="1425" y="1233"/>
                    <a:pt x="1177" y="861"/>
                    <a:pt x="918" y="500"/>
                  </a:cubicBezTo>
                  <a:lnTo>
                    <a:pt x="918" y="500"/>
                  </a:lnTo>
                  <a:lnTo>
                    <a:pt x="932" y="672"/>
                  </a:lnTo>
                  <a:cubicBezTo>
                    <a:pt x="826" y="504"/>
                    <a:pt x="714" y="477"/>
                    <a:pt x="627" y="465"/>
                  </a:cubicBezTo>
                  <a:cubicBezTo>
                    <a:pt x="535" y="448"/>
                    <a:pt x="475" y="427"/>
                    <a:pt x="344" y="230"/>
                  </a:cubicBezTo>
                  <a:cubicBezTo>
                    <a:pt x="333" y="271"/>
                    <a:pt x="325" y="315"/>
                    <a:pt x="319" y="362"/>
                  </a:cubicBezTo>
                  <a:lnTo>
                    <a:pt x="319" y="362"/>
                  </a:lnTo>
                  <a:cubicBezTo>
                    <a:pt x="326" y="277"/>
                    <a:pt x="213" y="113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-231088" y="1122914"/>
              <a:ext cx="1379" cy="2019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7" y="0"/>
                  </a:moveTo>
                  <a:lnTo>
                    <a:pt x="27" y="0"/>
                  </a:lnTo>
                  <a:cubicBezTo>
                    <a:pt x="14" y="10"/>
                    <a:pt x="6" y="25"/>
                    <a:pt x="0" y="41"/>
                  </a:cubicBezTo>
                  <a:cubicBezTo>
                    <a:pt x="10" y="31"/>
                    <a:pt x="20" y="2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-85801" y="1395020"/>
              <a:ext cx="3645" cy="5516"/>
            </a:xfrm>
            <a:custGeom>
              <a:avLst/>
              <a:gdLst/>
              <a:ahLst/>
              <a:cxnLst/>
              <a:rect l="l" t="t" r="r" b="b"/>
              <a:pathLst>
                <a:path w="74" h="112" extrusionOk="0">
                  <a:moveTo>
                    <a:pt x="0" y="1"/>
                  </a:moveTo>
                  <a:cubicBezTo>
                    <a:pt x="12" y="30"/>
                    <a:pt x="25" y="63"/>
                    <a:pt x="47" y="105"/>
                  </a:cubicBezTo>
                  <a:cubicBezTo>
                    <a:pt x="54" y="109"/>
                    <a:pt x="59" y="112"/>
                    <a:pt x="62" y="112"/>
                  </a:cubicBezTo>
                  <a:cubicBezTo>
                    <a:pt x="74" y="112"/>
                    <a:pt x="38" y="6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-242219" y="1133897"/>
              <a:ext cx="148" cy="246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3" y="1"/>
                  </a:moveTo>
                  <a:lnTo>
                    <a:pt x="1" y="3"/>
                  </a:lnTo>
                  <a:cubicBezTo>
                    <a:pt x="1" y="3"/>
                    <a:pt x="1" y="3"/>
                    <a:pt x="3" y="5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-236703" y="1151676"/>
              <a:ext cx="1970" cy="5171"/>
            </a:xfrm>
            <a:custGeom>
              <a:avLst/>
              <a:gdLst/>
              <a:ahLst/>
              <a:cxnLst/>
              <a:rect l="l" t="t" r="r" b="b"/>
              <a:pathLst>
                <a:path w="40" h="105" extrusionOk="0">
                  <a:moveTo>
                    <a:pt x="1" y="0"/>
                  </a:moveTo>
                  <a:cubicBezTo>
                    <a:pt x="3" y="33"/>
                    <a:pt x="6" y="68"/>
                    <a:pt x="10" y="105"/>
                  </a:cubicBezTo>
                  <a:cubicBezTo>
                    <a:pt x="20" y="87"/>
                    <a:pt x="30" y="72"/>
                    <a:pt x="39" y="5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-73931" y="1448949"/>
              <a:ext cx="3152" cy="1231"/>
            </a:xfrm>
            <a:custGeom>
              <a:avLst/>
              <a:gdLst/>
              <a:ahLst/>
              <a:cxnLst/>
              <a:rect l="l" t="t" r="r" b="b"/>
              <a:pathLst>
                <a:path w="64" h="25" extrusionOk="0">
                  <a:moveTo>
                    <a:pt x="54" y="1"/>
                  </a:moveTo>
                  <a:cubicBezTo>
                    <a:pt x="34" y="1"/>
                    <a:pt x="15" y="6"/>
                    <a:pt x="0" y="24"/>
                  </a:cubicBezTo>
                  <a:lnTo>
                    <a:pt x="64" y="1"/>
                  </a:lnTo>
                  <a:cubicBezTo>
                    <a:pt x="61" y="1"/>
                    <a:pt x="57" y="1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-26257" y="1589213"/>
              <a:ext cx="1182" cy="3201"/>
            </a:xfrm>
            <a:custGeom>
              <a:avLst/>
              <a:gdLst/>
              <a:ahLst/>
              <a:cxnLst/>
              <a:rect l="l" t="t" r="r" b="b"/>
              <a:pathLst>
                <a:path w="24" h="65" extrusionOk="0">
                  <a:moveTo>
                    <a:pt x="4" y="1"/>
                  </a:moveTo>
                  <a:cubicBezTo>
                    <a:pt x="0" y="24"/>
                    <a:pt x="10" y="45"/>
                    <a:pt x="23" y="6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-87426" y="1405954"/>
              <a:ext cx="262207" cy="539534"/>
            </a:xfrm>
            <a:custGeom>
              <a:avLst/>
              <a:gdLst/>
              <a:ahLst/>
              <a:cxnLst/>
              <a:rect l="l" t="t" r="r" b="b"/>
              <a:pathLst>
                <a:path w="5324" h="10955" extrusionOk="0">
                  <a:moveTo>
                    <a:pt x="1331" y="2617"/>
                  </a:moveTo>
                  <a:cubicBezTo>
                    <a:pt x="1338" y="2625"/>
                    <a:pt x="1345" y="2633"/>
                    <a:pt x="1352" y="2640"/>
                  </a:cubicBezTo>
                  <a:cubicBezTo>
                    <a:pt x="1345" y="2632"/>
                    <a:pt x="1338" y="2624"/>
                    <a:pt x="1331" y="2617"/>
                  </a:cubicBezTo>
                  <a:close/>
                  <a:moveTo>
                    <a:pt x="3567" y="8014"/>
                  </a:moveTo>
                  <a:cubicBezTo>
                    <a:pt x="3559" y="8015"/>
                    <a:pt x="3551" y="8016"/>
                    <a:pt x="3544" y="8018"/>
                  </a:cubicBezTo>
                  <a:lnTo>
                    <a:pt x="3544" y="8018"/>
                  </a:lnTo>
                  <a:cubicBezTo>
                    <a:pt x="3552" y="8017"/>
                    <a:pt x="3559" y="8016"/>
                    <a:pt x="3567" y="8014"/>
                  </a:cubicBezTo>
                  <a:close/>
                  <a:moveTo>
                    <a:pt x="214" y="0"/>
                  </a:moveTo>
                  <a:cubicBezTo>
                    <a:pt x="132" y="0"/>
                    <a:pt x="52" y="277"/>
                    <a:pt x="1" y="305"/>
                  </a:cubicBezTo>
                  <a:cubicBezTo>
                    <a:pt x="157" y="548"/>
                    <a:pt x="338" y="648"/>
                    <a:pt x="475" y="822"/>
                  </a:cubicBezTo>
                  <a:lnTo>
                    <a:pt x="338" y="874"/>
                  </a:lnTo>
                  <a:cubicBezTo>
                    <a:pt x="418" y="880"/>
                    <a:pt x="518" y="996"/>
                    <a:pt x="575" y="996"/>
                  </a:cubicBezTo>
                  <a:cubicBezTo>
                    <a:pt x="597" y="996"/>
                    <a:pt x="613" y="980"/>
                    <a:pt x="619" y="936"/>
                  </a:cubicBezTo>
                  <a:lnTo>
                    <a:pt x="619" y="936"/>
                  </a:lnTo>
                  <a:cubicBezTo>
                    <a:pt x="752" y="1069"/>
                    <a:pt x="542" y="1107"/>
                    <a:pt x="693" y="1262"/>
                  </a:cubicBezTo>
                  <a:cubicBezTo>
                    <a:pt x="665" y="1270"/>
                    <a:pt x="640" y="1273"/>
                    <a:pt x="617" y="1273"/>
                  </a:cubicBezTo>
                  <a:cubicBezTo>
                    <a:pt x="538" y="1273"/>
                    <a:pt x="487" y="1235"/>
                    <a:pt x="420" y="1235"/>
                  </a:cubicBezTo>
                  <a:cubicBezTo>
                    <a:pt x="401" y="1235"/>
                    <a:pt x="382" y="1237"/>
                    <a:pt x="361" y="1244"/>
                  </a:cubicBezTo>
                  <a:lnTo>
                    <a:pt x="492" y="1381"/>
                  </a:lnTo>
                  <a:cubicBezTo>
                    <a:pt x="485" y="1378"/>
                    <a:pt x="479" y="1377"/>
                    <a:pt x="474" y="1377"/>
                  </a:cubicBezTo>
                  <a:cubicBezTo>
                    <a:pt x="432" y="1377"/>
                    <a:pt x="463" y="1472"/>
                    <a:pt x="419" y="1472"/>
                  </a:cubicBezTo>
                  <a:cubicBezTo>
                    <a:pt x="414" y="1472"/>
                    <a:pt x="409" y="1471"/>
                    <a:pt x="402" y="1468"/>
                  </a:cubicBezTo>
                  <a:lnTo>
                    <a:pt x="402" y="1468"/>
                  </a:lnTo>
                  <a:cubicBezTo>
                    <a:pt x="693" y="1703"/>
                    <a:pt x="483" y="1915"/>
                    <a:pt x="675" y="2199"/>
                  </a:cubicBezTo>
                  <a:lnTo>
                    <a:pt x="641" y="2014"/>
                  </a:lnTo>
                  <a:cubicBezTo>
                    <a:pt x="651" y="2010"/>
                    <a:pt x="660" y="2009"/>
                    <a:pt x="668" y="2009"/>
                  </a:cubicBezTo>
                  <a:cubicBezTo>
                    <a:pt x="733" y="2009"/>
                    <a:pt x="761" y="2096"/>
                    <a:pt x="806" y="2152"/>
                  </a:cubicBezTo>
                  <a:cubicBezTo>
                    <a:pt x="716" y="2282"/>
                    <a:pt x="751" y="2326"/>
                    <a:pt x="754" y="2505"/>
                  </a:cubicBezTo>
                  <a:cubicBezTo>
                    <a:pt x="872" y="2619"/>
                    <a:pt x="1059" y="2640"/>
                    <a:pt x="1127" y="2825"/>
                  </a:cubicBezTo>
                  <a:cubicBezTo>
                    <a:pt x="943" y="2848"/>
                    <a:pt x="1148" y="3168"/>
                    <a:pt x="1013" y="3255"/>
                  </a:cubicBezTo>
                  <a:cubicBezTo>
                    <a:pt x="1018" y="3255"/>
                    <a:pt x="1023" y="3254"/>
                    <a:pt x="1028" y="3254"/>
                  </a:cubicBezTo>
                  <a:cubicBezTo>
                    <a:pt x="1198" y="3254"/>
                    <a:pt x="1207" y="3587"/>
                    <a:pt x="1309" y="3587"/>
                  </a:cubicBezTo>
                  <a:cubicBezTo>
                    <a:pt x="1311" y="3587"/>
                    <a:pt x="1312" y="3587"/>
                    <a:pt x="1314" y="3587"/>
                  </a:cubicBezTo>
                  <a:cubicBezTo>
                    <a:pt x="1387" y="3674"/>
                    <a:pt x="1418" y="3816"/>
                    <a:pt x="1321" y="3851"/>
                  </a:cubicBezTo>
                  <a:cubicBezTo>
                    <a:pt x="1310" y="3837"/>
                    <a:pt x="1283" y="3814"/>
                    <a:pt x="1263" y="3785"/>
                  </a:cubicBezTo>
                  <a:lnTo>
                    <a:pt x="1263" y="3785"/>
                  </a:lnTo>
                  <a:lnTo>
                    <a:pt x="1294" y="3888"/>
                  </a:lnTo>
                  <a:cubicBezTo>
                    <a:pt x="1292" y="3887"/>
                    <a:pt x="1290" y="3887"/>
                    <a:pt x="1287" y="3887"/>
                  </a:cubicBezTo>
                  <a:cubicBezTo>
                    <a:pt x="1276" y="3887"/>
                    <a:pt x="1267" y="3890"/>
                    <a:pt x="1260" y="3890"/>
                  </a:cubicBezTo>
                  <a:cubicBezTo>
                    <a:pt x="1255" y="3890"/>
                    <a:pt x="1251" y="3888"/>
                    <a:pt x="1248" y="3884"/>
                  </a:cubicBezTo>
                  <a:lnTo>
                    <a:pt x="1248" y="3884"/>
                  </a:lnTo>
                  <a:cubicBezTo>
                    <a:pt x="1275" y="3974"/>
                    <a:pt x="1404" y="3930"/>
                    <a:pt x="1358" y="4075"/>
                  </a:cubicBezTo>
                  <a:cubicBezTo>
                    <a:pt x="1353" y="4076"/>
                    <a:pt x="1348" y="4077"/>
                    <a:pt x="1343" y="4077"/>
                  </a:cubicBezTo>
                  <a:cubicBezTo>
                    <a:pt x="1305" y="4077"/>
                    <a:pt x="1286" y="4024"/>
                    <a:pt x="1252" y="3986"/>
                  </a:cubicBezTo>
                  <a:lnTo>
                    <a:pt x="1252" y="3986"/>
                  </a:lnTo>
                  <a:cubicBezTo>
                    <a:pt x="1304" y="4235"/>
                    <a:pt x="1674" y="4304"/>
                    <a:pt x="1578" y="4559"/>
                  </a:cubicBezTo>
                  <a:cubicBezTo>
                    <a:pt x="1656" y="4565"/>
                    <a:pt x="1742" y="4742"/>
                    <a:pt x="1861" y="4742"/>
                  </a:cubicBezTo>
                  <a:cubicBezTo>
                    <a:pt x="1891" y="4742"/>
                    <a:pt x="1923" y="4731"/>
                    <a:pt x="1958" y="4703"/>
                  </a:cubicBezTo>
                  <a:lnTo>
                    <a:pt x="1958" y="4703"/>
                  </a:lnTo>
                  <a:cubicBezTo>
                    <a:pt x="1915" y="4805"/>
                    <a:pt x="1751" y="4836"/>
                    <a:pt x="1850" y="5025"/>
                  </a:cubicBezTo>
                  <a:cubicBezTo>
                    <a:pt x="2058" y="5079"/>
                    <a:pt x="1865" y="5272"/>
                    <a:pt x="2029" y="5382"/>
                  </a:cubicBezTo>
                  <a:cubicBezTo>
                    <a:pt x="1939" y="5333"/>
                    <a:pt x="1907" y="5321"/>
                    <a:pt x="1893" y="5321"/>
                  </a:cubicBezTo>
                  <a:cubicBezTo>
                    <a:pt x="1879" y="5321"/>
                    <a:pt x="1880" y="5331"/>
                    <a:pt x="1865" y="5331"/>
                  </a:cubicBezTo>
                  <a:cubicBezTo>
                    <a:pt x="1851" y="5331"/>
                    <a:pt x="1821" y="5321"/>
                    <a:pt x="1747" y="5285"/>
                  </a:cubicBezTo>
                  <a:lnTo>
                    <a:pt x="1747" y="5285"/>
                  </a:lnTo>
                  <a:cubicBezTo>
                    <a:pt x="1724" y="5447"/>
                    <a:pt x="2023" y="5567"/>
                    <a:pt x="2077" y="5816"/>
                  </a:cubicBezTo>
                  <a:cubicBezTo>
                    <a:pt x="2042" y="5854"/>
                    <a:pt x="1990" y="5872"/>
                    <a:pt x="1959" y="5912"/>
                  </a:cubicBezTo>
                  <a:cubicBezTo>
                    <a:pt x="2050" y="5978"/>
                    <a:pt x="2229" y="6028"/>
                    <a:pt x="2114" y="6165"/>
                  </a:cubicBezTo>
                  <a:lnTo>
                    <a:pt x="2235" y="6109"/>
                  </a:lnTo>
                  <a:lnTo>
                    <a:pt x="2235" y="6109"/>
                  </a:lnTo>
                  <a:cubicBezTo>
                    <a:pt x="2229" y="6294"/>
                    <a:pt x="2349" y="6504"/>
                    <a:pt x="2272" y="6728"/>
                  </a:cubicBezTo>
                  <a:lnTo>
                    <a:pt x="2586" y="6841"/>
                  </a:lnTo>
                  <a:cubicBezTo>
                    <a:pt x="2422" y="7206"/>
                    <a:pt x="2788" y="7491"/>
                    <a:pt x="3091" y="7611"/>
                  </a:cubicBezTo>
                  <a:cubicBezTo>
                    <a:pt x="3116" y="7715"/>
                    <a:pt x="3126" y="7881"/>
                    <a:pt x="3070" y="7904"/>
                  </a:cubicBezTo>
                  <a:cubicBezTo>
                    <a:pt x="3043" y="7888"/>
                    <a:pt x="2989" y="7863"/>
                    <a:pt x="2939" y="7830"/>
                  </a:cubicBezTo>
                  <a:lnTo>
                    <a:pt x="2939" y="7830"/>
                  </a:lnTo>
                  <a:cubicBezTo>
                    <a:pt x="2981" y="7979"/>
                    <a:pt x="2902" y="8216"/>
                    <a:pt x="3147" y="8216"/>
                  </a:cubicBezTo>
                  <a:cubicBezTo>
                    <a:pt x="3269" y="8341"/>
                    <a:pt x="3039" y="8386"/>
                    <a:pt x="3051" y="8513"/>
                  </a:cubicBezTo>
                  <a:cubicBezTo>
                    <a:pt x="3259" y="8604"/>
                    <a:pt x="3297" y="8848"/>
                    <a:pt x="3350" y="9060"/>
                  </a:cubicBezTo>
                  <a:cubicBezTo>
                    <a:pt x="3395" y="9239"/>
                    <a:pt x="3450" y="9397"/>
                    <a:pt x="3615" y="9397"/>
                  </a:cubicBezTo>
                  <a:cubicBezTo>
                    <a:pt x="3646" y="9397"/>
                    <a:pt x="3682" y="9391"/>
                    <a:pt x="3722" y="9379"/>
                  </a:cubicBezTo>
                  <a:cubicBezTo>
                    <a:pt x="3662" y="9257"/>
                    <a:pt x="3641" y="8985"/>
                    <a:pt x="3521" y="8765"/>
                  </a:cubicBezTo>
                  <a:lnTo>
                    <a:pt x="3521" y="8765"/>
                  </a:lnTo>
                  <a:cubicBezTo>
                    <a:pt x="3535" y="8772"/>
                    <a:pt x="3549" y="8774"/>
                    <a:pt x="3562" y="8774"/>
                  </a:cubicBezTo>
                  <a:cubicBezTo>
                    <a:pt x="3600" y="8774"/>
                    <a:pt x="3635" y="8755"/>
                    <a:pt x="3665" y="8755"/>
                  </a:cubicBezTo>
                  <a:cubicBezTo>
                    <a:pt x="3684" y="8755"/>
                    <a:pt x="3702" y="8763"/>
                    <a:pt x="3718" y="8789"/>
                  </a:cubicBezTo>
                  <a:cubicBezTo>
                    <a:pt x="3843" y="9003"/>
                    <a:pt x="3731" y="9209"/>
                    <a:pt x="3926" y="9390"/>
                  </a:cubicBezTo>
                  <a:cubicBezTo>
                    <a:pt x="3826" y="9433"/>
                    <a:pt x="3727" y="9479"/>
                    <a:pt x="3625" y="9519"/>
                  </a:cubicBezTo>
                  <a:cubicBezTo>
                    <a:pt x="3577" y="9795"/>
                    <a:pt x="3789" y="9936"/>
                    <a:pt x="3976" y="10053"/>
                  </a:cubicBezTo>
                  <a:cubicBezTo>
                    <a:pt x="4163" y="10175"/>
                    <a:pt x="4339" y="10271"/>
                    <a:pt x="4252" y="10559"/>
                  </a:cubicBezTo>
                  <a:lnTo>
                    <a:pt x="4254" y="10559"/>
                  </a:lnTo>
                  <a:cubicBezTo>
                    <a:pt x="4346" y="10622"/>
                    <a:pt x="4452" y="10695"/>
                    <a:pt x="4562" y="10755"/>
                  </a:cubicBezTo>
                  <a:cubicBezTo>
                    <a:pt x="4676" y="10807"/>
                    <a:pt x="4792" y="10842"/>
                    <a:pt x="4901" y="10842"/>
                  </a:cubicBezTo>
                  <a:cubicBezTo>
                    <a:pt x="4906" y="10842"/>
                    <a:pt x="4912" y="10842"/>
                    <a:pt x="4917" y="10842"/>
                  </a:cubicBezTo>
                  <a:lnTo>
                    <a:pt x="4917" y="10842"/>
                  </a:lnTo>
                  <a:lnTo>
                    <a:pt x="4832" y="10904"/>
                  </a:lnTo>
                  <a:cubicBezTo>
                    <a:pt x="4891" y="10925"/>
                    <a:pt x="5005" y="10955"/>
                    <a:pt x="5105" y="10955"/>
                  </a:cubicBezTo>
                  <a:cubicBezTo>
                    <a:pt x="5224" y="10955"/>
                    <a:pt x="5324" y="10913"/>
                    <a:pt x="5291" y="10763"/>
                  </a:cubicBezTo>
                  <a:lnTo>
                    <a:pt x="5291" y="10763"/>
                  </a:lnTo>
                  <a:lnTo>
                    <a:pt x="5189" y="10798"/>
                  </a:lnTo>
                  <a:cubicBezTo>
                    <a:pt x="4882" y="10751"/>
                    <a:pt x="5170" y="10557"/>
                    <a:pt x="5083" y="10389"/>
                  </a:cubicBezTo>
                  <a:cubicBezTo>
                    <a:pt x="4896" y="10265"/>
                    <a:pt x="4499" y="10395"/>
                    <a:pt x="4447" y="10169"/>
                  </a:cubicBezTo>
                  <a:cubicBezTo>
                    <a:pt x="4381" y="10102"/>
                    <a:pt x="4476" y="10053"/>
                    <a:pt x="4553" y="10032"/>
                  </a:cubicBezTo>
                  <a:cubicBezTo>
                    <a:pt x="4456" y="9851"/>
                    <a:pt x="4169" y="9942"/>
                    <a:pt x="4057" y="9836"/>
                  </a:cubicBezTo>
                  <a:cubicBezTo>
                    <a:pt x="4366" y="9608"/>
                    <a:pt x="4238" y="9506"/>
                    <a:pt x="4073" y="9379"/>
                  </a:cubicBezTo>
                  <a:cubicBezTo>
                    <a:pt x="3905" y="9255"/>
                    <a:pt x="3700" y="9103"/>
                    <a:pt x="3843" y="8858"/>
                  </a:cubicBezTo>
                  <a:cubicBezTo>
                    <a:pt x="3706" y="8708"/>
                    <a:pt x="3658" y="8444"/>
                    <a:pt x="3434" y="8268"/>
                  </a:cubicBezTo>
                  <a:lnTo>
                    <a:pt x="3434" y="8268"/>
                  </a:lnTo>
                  <a:cubicBezTo>
                    <a:pt x="3453" y="8272"/>
                    <a:pt x="3467" y="8275"/>
                    <a:pt x="3479" y="8275"/>
                  </a:cubicBezTo>
                  <a:cubicBezTo>
                    <a:pt x="3597" y="8275"/>
                    <a:pt x="3398" y="8061"/>
                    <a:pt x="3544" y="8018"/>
                  </a:cubicBezTo>
                  <a:lnTo>
                    <a:pt x="3544" y="8018"/>
                  </a:lnTo>
                  <a:cubicBezTo>
                    <a:pt x="3530" y="8021"/>
                    <a:pt x="3517" y="8022"/>
                    <a:pt x="3505" y="8022"/>
                  </a:cubicBezTo>
                  <a:cubicBezTo>
                    <a:pt x="3220" y="8022"/>
                    <a:pt x="3410" y="7405"/>
                    <a:pt x="3096" y="7405"/>
                  </a:cubicBezTo>
                  <a:cubicBezTo>
                    <a:pt x="3066" y="7405"/>
                    <a:pt x="3030" y="7411"/>
                    <a:pt x="2989" y="7424"/>
                  </a:cubicBezTo>
                  <a:cubicBezTo>
                    <a:pt x="3001" y="7048"/>
                    <a:pt x="2954" y="7424"/>
                    <a:pt x="2925" y="7007"/>
                  </a:cubicBezTo>
                  <a:cubicBezTo>
                    <a:pt x="2933" y="7004"/>
                    <a:pt x="2939" y="7003"/>
                    <a:pt x="2945" y="7003"/>
                  </a:cubicBezTo>
                  <a:cubicBezTo>
                    <a:pt x="2983" y="7003"/>
                    <a:pt x="3002" y="7052"/>
                    <a:pt x="3020" y="7069"/>
                  </a:cubicBezTo>
                  <a:cubicBezTo>
                    <a:pt x="3060" y="6884"/>
                    <a:pt x="2738" y="6924"/>
                    <a:pt x="2904" y="6716"/>
                  </a:cubicBezTo>
                  <a:cubicBezTo>
                    <a:pt x="2876" y="6605"/>
                    <a:pt x="2849" y="6574"/>
                    <a:pt x="2818" y="6574"/>
                  </a:cubicBezTo>
                  <a:cubicBezTo>
                    <a:pt x="2779" y="6574"/>
                    <a:pt x="2733" y="6624"/>
                    <a:pt x="2666" y="6624"/>
                  </a:cubicBezTo>
                  <a:cubicBezTo>
                    <a:pt x="2638" y="6624"/>
                    <a:pt x="2608" y="6616"/>
                    <a:pt x="2573" y="6593"/>
                  </a:cubicBezTo>
                  <a:cubicBezTo>
                    <a:pt x="2511" y="6261"/>
                    <a:pt x="2605" y="6323"/>
                    <a:pt x="2727" y="6076"/>
                  </a:cubicBezTo>
                  <a:lnTo>
                    <a:pt x="2727" y="6076"/>
                  </a:lnTo>
                  <a:cubicBezTo>
                    <a:pt x="2701" y="6083"/>
                    <a:pt x="2679" y="6086"/>
                    <a:pt x="2660" y="6086"/>
                  </a:cubicBezTo>
                  <a:cubicBezTo>
                    <a:pt x="2508" y="6086"/>
                    <a:pt x="2517" y="5898"/>
                    <a:pt x="2372" y="5804"/>
                  </a:cubicBezTo>
                  <a:lnTo>
                    <a:pt x="2372" y="5804"/>
                  </a:lnTo>
                  <a:cubicBezTo>
                    <a:pt x="2375" y="5837"/>
                    <a:pt x="2399" y="5996"/>
                    <a:pt x="2335" y="5996"/>
                  </a:cubicBezTo>
                  <a:cubicBezTo>
                    <a:pt x="2321" y="5996"/>
                    <a:pt x="2302" y="5988"/>
                    <a:pt x="2278" y="5968"/>
                  </a:cubicBezTo>
                  <a:cubicBezTo>
                    <a:pt x="2183" y="5594"/>
                    <a:pt x="2035" y="5731"/>
                    <a:pt x="1859" y="5413"/>
                  </a:cubicBezTo>
                  <a:cubicBezTo>
                    <a:pt x="1892" y="5364"/>
                    <a:pt x="1916" y="5346"/>
                    <a:pt x="1936" y="5346"/>
                  </a:cubicBezTo>
                  <a:cubicBezTo>
                    <a:pt x="1992" y="5346"/>
                    <a:pt x="2001" y="5506"/>
                    <a:pt x="2023" y="5506"/>
                  </a:cubicBezTo>
                  <a:cubicBezTo>
                    <a:pt x="2032" y="5506"/>
                    <a:pt x="2044" y="5474"/>
                    <a:pt x="2064" y="5384"/>
                  </a:cubicBezTo>
                  <a:cubicBezTo>
                    <a:pt x="2249" y="5555"/>
                    <a:pt x="2295" y="5721"/>
                    <a:pt x="2509" y="5765"/>
                  </a:cubicBezTo>
                  <a:cubicBezTo>
                    <a:pt x="2414" y="5474"/>
                    <a:pt x="2247" y="5143"/>
                    <a:pt x="2038" y="4869"/>
                  </a:cubicBezTo>
                  <a:cubicBezTo>
                    <a:pt x="2028" y="4810"/>
                    <a:pt x="2038" y="4793"/>
                    <a:pt x="2056" y="4793"/>
                  </a:cubicBezTo>
                  <a:cubicBezTo>
                    <a:pt x="2080" y="4793"/>
                    <a:pt x="2115" y="4821"/>
                    <a:pt x="2135" y="4821"/>
                  </a:cubicBezTo>
                  <a:cubicBezTo>
                    <a:pt x="2148" y="4821"/>
                    <a:pt x="2155" y="4809"/>
                    <a:pt x="2146" y="4771"/>
                  </a:cubicBezTo>
                  <a:cubicBezTo>
                    <a:pt x="2129" y="4424"/>
                    <a:pt x="1745" y="4387"/>
                    <a:pt x="1751" y="4100"/>
                  </a:cubicBezTo>
                  <a:lnTo>
                    <a:pt x="1751" y="4100"/>
                  </a:lnTo>
                  <a:lnTo>
                    <a:pt x="1882" y="4107"/>
                  </a:lnTo>
                  <a:cubicBezTo>
                    <a:pt x="1678" y="4015"/>
                    <a:pt x="1711" y="3548"/>
                    <a:pt x="1522" y="3296"/>
                  </a:cubicBezTo>
                  <a:cubicBezTo>
                    <a:pt x="1490" y="3342"/>
                    <a:pt x="1466" y="3377"/>
                    <a:pt x="1433" y="3377"/>
                  </a:cubicBezTo>
                  <a:cubicBezTo>
                    <a:pt x="1424" y="3377"/>
                    <a:pt x="1415" y="3374"/>
                    <a:pt x="1404" y="3369"/>
                  </a:cubicBezTo>
                  <a:cubicBezTo>
                    <a:pt x="1674" y="3265"/>
                    <a:pt x="1117" y="3026"/>
                    <a:pt x="1200" y="2669"/>
                  </a:cubicBezTo>
                  <a:lnTo>
                    <a:pt x="1200" y="2669"/>
                  </a:lnTo>
                  <a:cubicBezTo>
                    <a:pt x="1176" y="2683"/>
                    <a:pt x="1152" y="2689"/>
                    <a:pt x="1127" y="2689"/>
                  </a:cubicBezTo>
                  <a:cubicBezTo>
                    <a:pt x="986" y="2689"/>
                    <a:pt x="835" y="2490"/>
                    <a:pt x="768" y="2347"/>
                  </a:cubicBezTo>
                  <a:cubicBezTo>
                    <a:pt x="791" y="2270"/>
                    <a:pt x="864" y="2260"/>
                    <a:pt x="909" y="2243"/>
                  </a:cubicBezTo>
                  <a:cubicBezTo>
                    <a:pt x="914" y="2553"/>
                    <a:pt x="1165" y="2457"/>
                    <a:pt x="1331" y="2617"/>
                  </a:cubicBezTo>
                  <a:lnTo>
                    <a:pt x="1331" y="2617"/>
                  </a:lnTo>
                  <a:cubicBezTo>
                    <a:pt x="1191" y="2454"/>
                    <a:pt x="1157" y="2139"/>
                    <a:pt x="986" y="2029"/>
                  </a:cubicBezTo>
                  <a:lnTo>
                    <a:pt x="986" y="2029"/>
                  </a:lnTo>
                  <a:lnTo>
                    <a:pt x="1136" y="2041"/>
                  </a:lnTo>
                  <a:cubicBezTo>
                    <a:pt x="1055" y="1774"/>
                    <a:pt x="766" y="1931"/>
                    <a:pt x="783" y="1611"/>
                  </a:cubicBezTo>
                  <a:lnTo>
                    <a:pt x="886" y="1599"/>
                  </a:lnTo>
                  <a:cubicBezTo>
                    <a:pt x="672" y="1059"/>
                    <a:pt x="569" y="359"/>
                    <a:pt x="218" y="1"/>
                  </a:cubicBezTo>
                  <a:cubicBezTo>
                    <a:pt x="217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46830" y="1779712"/>
              <a:ext cx="5861" cy="11229"/>
            </a:xfrm>
            <a:custGeom>
              <a:avLst/>
              <a:gdLst/>
              <a:ahLst/>
              <a:cxnLst/>
              <a:rect l="l" t="t" r="r" b="b"/>
              <a:pathLst>
                <a:path w="119" h="228" extrusionOk="0">
                  <a:moveTo>
                    <a:pt x="86" y="0"/>
                  </a:moveTo>
                  <a:lnTo>
                    <a:pt x="86" y="0"/>
                  </a:lnTo>
                  <a:cubicBezTo>
                    <a:pt x="84" y="3"/>
                    <a:pt x="83" y="6"/>
                    <a:pt x="82" y="9"/>
                  </a:cubicBezTo>
                  <a:lnTo>
                    <a:pt x="82" y="9"/>
                  </a:lnTo>
                  <a:lnTo>
                    <a:pt x="86" y="0"/>
                  </a:lnTo>
                  <a:close/>
                  <a:moveTo>
                    <a:pt x="82" y="9"/>
                  </a:moveTo>
                  <a:lnTo>
                    <a:pt x="1" y="228"/>
                  </a:lnTo>
                  <a:lnTo>
                    <a:pt x="1" y="228"/>
                  </a:lnTo>
                  <a:lnTo>
                    <a:pt x="118" y="162"/>
                  </a:lnTo>
                  <a:cubicBezTo>
                    <a:pt x="82" y="120"/>
                    <a:pt x="63" y="68"/>
                    <a:pt x="82" y="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52740" y="1786903"/>
              <a:ext cx="4679" cy="4728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29" y="1"/>
                  </a:moveTo>
                  <a:lnTo>
                    <a:pt x="0" y="16"/>
                  </a:lnTo>
                  <a:cubicBezTo>
                    <a:pt x="23" y="47"/>
                    <a:pt x="58" y="74"/>
                    <a:pt x="95" y="95"/>
                  </a:cubicBezTo>
                  <a:cubicBezTo>
                    <a:pt x="83" y="57"/>
                    <a:pt x="64" y="22"/>
                    <a:pt x="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151486" y="1951989"/>
              <a:ext cx="8668" cy="7043"/>
            </a:xfrm>
            <a:custGeom>
              <a:avLst/>
              <a:gdLst/>
              <a:ahLst/>
              <a:cxnLst/>
              <a:rect l="l" t="t" r="r" b="b"/>
              <a:pathLst>
                <a:path w="176" h="143" extrusionOk="0">
                  <a:moveTo>
                    <a:pt x="12" y="1"/>
                  </a:moveTo>
                  <a:cubicBezTo>
                    <a:pt x="8" y="1"/>
                    <a:pt x="4" y="1"/>
                    <a:pt x="0" y="2"/>
                  </a:cubicBezTo>
                  <a:cubicBezTo>
                    <a:pt x="26" y="38"/>
                    <a:pt x="80" y="116"/>
                    <a:pt x="176" y="143"/>
                  </a:cubicBezTo>
                  <a:cubicBezTo>
                    <a:pt x="156" y="79"/>
                    <a:pt x="81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159957" y="1950511"/>
              <a:ext cx="4186" cy="5024"/>
            </a:xfrm>
            <a:custGeom>
              <a:avLst/>
              <a:gdLst/>
              <a:ahLst/>
              <a:cxnLst/>
              <a:rect l="l" t="t" r="r" b="b"/>
              <a:pathLst>
                <a:path w="85" h="102" extrusionOk="0">
                  <a:moveTo>
                    <a:pt x="39" y="1"/>
                  </a:moveTo>
                  <a:lnTo>
                    <a:pt x="0" y="20"/>
                  </a:lnTo>
                  <a:cubicBezTo>
                    <a:pt x="29" y="47"/>
                    <a:pt x="54" y="76"/>
                    <a:pt x="85" y="101"/>
                  </a:cubicBezTo>
                  <a:cubicBezTo>
                    <a:pt x="66" y="70"/>
                    <a:pt x="54" y="34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168083" y="1736569"/>
              <a:ext cx="136570" cy="238764"/>
            </a:xfrm>
            <a:custGeom>
              <a:avLst/>
              <a:gdLst/>
              <a:ahLst/>
              <a:cxnLst/>
              <a:rect l="l" t="t" r="r" b="b"/>
              <a:pathLst>
                <a:path w="2773" h="4848" extrusionOk="0">
                  <a:moveTo>
                    <a:pt x="1743" y="0"/>
                  </a:moveTo>
                  <a:cubicBezTo>
                    <a:pt x="1713" y="0"/>
                    <a:pt x="1674" y="21"/>
                    <a:pt x="1620" y="74"/>
                  </a:cubicBezTo>
                  <a:cubicBezTo>
                    <a:pt x="1809" y="458"/>
                    <a:pt x="1940" y="950"/>
                    <a:pt x="2056" y="1457"/>
                  </a:cubicBezTo>
                  <a:cubicBezTo>
                    <a:pt x="2170" y="1968"/>
                    <a:pt x="2268" y="2482"/>
                    <a:pt x="2399" y="2964"/>
                  </a:cubicBezTo>
                  <a:cubicBezTo>
                    <a:pt x="2359" y="2914"/>
                    <a:pt x="2315" y="2866"/>
                    <a:pt x="2268" y="2818"/>
                  </a:cubicBezTo>
                  <a:lnTo>
                    <a:pt x="2268" y="2818"/>
                  </a:lnTo>
                  <a:cubicBezTo>
                    <a:pt x="2401" y="3059"/>
                    <a:pt x="2311" y="3244"/>
                    <a:pt x="2235" y="3389"/>
                  </a:cubicBezTo>
                  <a:cubicBezTo>
                    <a:pt x="2158" y="3545"/>
                    <a:pt x="2131" y="3643"/>
                    <a:pt x="2280" y="3913"/>
                  </a:cubicBezTo>
                  <a:cubicBezTo>
                    <a:pt x="2207" y="3865"/>
                    <a:pt x="2128" y="3819"/>
                    <a:pt x="2048" y="3778"/>
                  </a:cubicBezTo>
                  <a:cubicBezTo>
                    <a:pt x="1971" y="3851"/>
                    <a:pt x="2012" y="3955"/>
                    <a:pt x="1994" y="4071"/>
                  </a:cubicBezTo>
                  <a:cubicBezTo>
                    <a:pt x="1985" y="4158"/>
                    <a:pt x="1927" y="4249"/>
                    <a:pt x="1824" y="4249"/>
                  </a:cubicBezTo>
                  <a:cubicBezTo>
                    <a:pt x="1795" y="4249"/>
                    <a:pt x="1763" y="4242"/>
                    <a:pt x="1726" y="4225"/>
                  </a:cubicBezTo>
                  <a:lnTo>
                    <a:pt x="1726" y="4225"/>
                  </a:lnTo>
                  <a:lnTo>
                    <a:pt x="1794" y="4308"/>
                  </a:lnTo>
                  <a:cubicBezTo>
                    <a:pt x="1775" y="4317"/>
                    <a:pt x="1757" y="4319"/>
                    <a:pt x="1741" y="4319"/>
                  </a:cubicBezTo>
                  <a:cubicBezTo>
                    <a:pt x="1719" y="4319"/>
                    <a:pt x="1698" y="4315"/>
                    <a:pt x="1676" y="4315"/>
                  </a:cubicBezTo>
                  <a:cubicBezTo>
                    <a:pt x="1662" y="4315"/>
                    <a:pt x="1648" y="4317"/>
                    <a:pt x="1632" y="4322"/>
                  </a:cubicBezTo>
                  <a:lnTo>
                    <a:pt x="1672" y="4358"/>
                  </a:lnTo>
                  <a:cubicBezTo>
                    <a:pt x="1586" y="4455"/>
                    <a:pt x="1498" y="4493"/>
                    <a:pt x="1401" y="4493"/>
                  </a:cubicBezTo>
                  <a:cubicBezTo>
                    <a:pt x="1342" y="4493"/>
                    <a:pt x="1281" y="4479"/>
                    <a:pt x="1216" y="4455"/>
                  </a:cubicBezTo>
                  <a:cubicBezTo>
                    <a:pt x="1206" y="4372"/>
                    <a:pt x="1297" y="4414"/>
                    <a:pt x="1349" y="4387"/>
                  </a:cubicBezTo>
                  <a:cubicBezTo>
                    <a:pt x="1335" y="4373"/>
                    <a:pt x="1320" y="4368"/>
                    <a:pt x="1304" y="4368"/>
                  </a:cubicBezTo>
                  <a:cubicBezTo>
                    <a:pt x="1230" y="4368"/>
                    <a:pt x="1127" y="4482"/>
                    <a:pt x="1016" y="4482"/>
                  </a:cubicBezTo>
                  <a:cubicBezTo>
                    <a:pt x="1008" y="4482"/>
                    <a:pt x="1000" y="4481"/>
                    <a:pt x="992" y="4480"/>
                  </a:cubicBezTo>
                  <a:cubicBezTo>
                    <a:pt x="901" y="4399"/>
                    <a:pt x="1021" y="4360"/>
                    <a:pt x="1036" y="4328"/>
                  </a:cubicBezTo>
                  <a:lnTo>
                    <a:pt x="1036" y="4328"/>
                  </a:lnTo>
                  <a:cubicBezTo>
                    <a:pt x="988" y="4335"/>
                    <a:pt x="942" y="4341"/>
                    <a:pt x="901" y="4341"/>
                  </a:cubicBezTo>
                  <a:cubicBezTo>
                    <a:pt x="861" y="4333"/>
                    <a:pt x="824" y="4324"/>
                    <a:pt x="789" y="4312"/>
                  </a:cubicBezTo>
                  <a:cubicBezTo>
                    <a:pt x="720" y="4291"/>
                    <a:pt x="664" y="4266"/>
                    <a:pt x="610" y="4235"/>
                  </a:cubicBezTo>
                  <a:cubicBezTo>
                    <a:pt x="563" y="4211"/>
                    <a:pt x="514" y="4196"/>
                    <a:pt x="454" y="4196"/>
                  </a:cubicBezTo>
                  <a:cubicBezTo>
                    <a:pt x="447" y="4196"/>
                    <a:pt x="440" y="4196"/>
                    <a:pt x="433" y="4196"/>
                  </a:cubicBezTo>
                  <a:cubicBezTo>
                    <a:pt x="429" y="4196"/>
                    <a:pt x="426" y="4196"/>
                    <a:pt x="422" y="4196"/>
                  </a:cubicBezTo>
                  <a:cubicBezTo>
                    <a:pt x="355" y="4196"/>
                    <a:pt x="272" y="4214"/>
                    <a:pt x="151" y="4256"/>
                  </a:cubicBezTo>
                  <a:cubicBezTo>
                    <a:pt x="90" y="4293"/>
                    <a:pt x="135" y="4387"/>
                    <a:pt x="62" y="4387"/>
                  </a:cubicBezTo>
                  <a:cubicBezTo>
                    <a:pt x="47" y="4387"/>
                    <a:pt x="27" y="4383"/>
                    <a:pt x="1" y="4374"/>
                  </a:cubicBezTo>
                  <a:lnTo>
                    <a:pt x="1" y="4374"/>
                  </a:lnTo>
                  <a:cubicBezTo>
                    <a:pt x="105" y="4542"/>
                    <a:pt x="285" y="4594"/>
                    <a:pt x="475" y="4594"/>
                  </a:cubicBezTo>
                  <a:cubicBezTo>
                    <a:pt x="579" y="4594"/>
                    <a:pt x="685" y="4579"/>
                    <a:pt x="784" y="4559"/>
                  </a:cubicBezTo>
                  <a:lnTo>
                    <a:pt x="714" y="4540"/>
                  </a:lnTo>
                  <a:cubicBezTo>
                    <a:pt x="807" y="4449"/>
                    <a:pt x="852" y="4419"/>
                    <a:pt x="882" y="4419"/>
                  </a:cubicBezTo>
                  <a:cubicBezTo>
                    <a:pt x="904" y="4419"/>
                    <a:pt x="918" y="4437"/>
                    <a:pt x="936" y="4459"/>
                  </a:cubicBezTo>
                  <a:cubicBezTo>
                    <a:pt x="963" y="4493"/>
                    <a:pt x="1003" y="4552"/>
                    <a:pt x="1084" y="4552"/>
                  </a:cubicBezTo>
                  <a:cubicBezTo>
                    <a:pt x="1119" y="4552"/>
                    <a:pt x="1160" y="4542"/>
                    <a:pt x="1212" y="4515"/>
                  </a:cubicBezTo>
                  <a:lnTo>
                    <a:pt x="1212" y="4515"/>
                  </a:lnTo>
                  <a:cubicBezTo>
                    <a:pt x="1115" y="4684"/>
                    <a:pt x="957" y="4653"/>
                    <a:pt x="872" y="4736"/>
                  </a:cubicBezTo>
                  <a:cubicBezTo>
                    <a:pt x="954" y="4808"/>
                    <a:pt x="1042" y="4848"/>
                    <a:pt x="1125" y="4848"/>
                  </a:cubicBezTo>
                  <a:cubicBezTo>
                    <a:pt x="1134" y="4848"/>
                    <a:pt x="1143" y="4847"/>
                    <a:pt x="1152" y="4846"/>
                  </a:cubicBezTo>
                  <a:cubicBezTo>
                    <a:pt x="1243" y="4838"/>
                    <a:pt x="1322" y="4806"/>
                    <a:pt x="1393" y="4779"/>
                  </a:cubicBezTo>
                  <a:cubicBezTo>
                    <a:pt x="1476" y="4743"/>
                    <a:pt x="1541" y="4710"/>
                    <a:pt x="1623" y="4710"/>
                  </a:cubicBezTo>
                  <a:cubicBezTo>
                    <a:pt x="1685" y="4710"/>
                    <a:pt x="1756" y="4728"/>
                    <a:pt x="1852" y="4779"/>
                  </a:cubicBezTo>
                  <a:lnTo>
                    <a:pt x="1817" y="4800"/>
                  </a:lnTo>
                  <a:cubicBezTo>
                    <a:pt x="1820" y="4800"/>
                    <a:pt x="1824" y="4800"/>
                    <a:pt x="1827" y="4800"/>
                  </a:cubicBezTo>
                  <a:cubicBezTo>
                    <a:pt x="1914" y="4800"/>
                    <a:pt x="2015" y="4683"/>
                    <a:pt x="2093" y="4596"/>
                  </a:cubicBezTo>
                  <a:cubicBezTo>
                    <a:pt x="2079" y="4592"/>
                    <a:pt x="2063" y="4590"/>
                    <a:pt x="2046" y="4590"/>
                  </a:cubicBezTo>
                  <a:cubicBezTo>
                    <a:pt x="1992" y="4590"/>
                    <a:pt x="1924" y="4604"/>
                    <a:pt x="1867" y="4604"/>
                  </a:cubicBezTo>
                  <a:cubicBezTo>
                    <a:pt x="1860" y="4604"/>
                    <a:pt x="1853" y="4604"/>
                    <a:pt x="1846" y="4603"/>
                  </a:cubicBezTo>
                  <a:cubicBezTo>
                    <a:pt x="1933" y="4528"/>
                    <a:pt x="1892" y="4362"/>
                    <a:pt x="1877" y="4291"/>
                  </a:cubicBezTo>
                  <a:lnTo>
                    <a:pt x="1877" y="4291"/>
                  </a:lnTo>
                  <a:cubicBezTo>
                    <a:pt x="1903" y="4305"/>
                    <a:pt x="1924" y="4311"/>
                    <a:pt x="1939" y="4311"/>
                  </a:cubicBezTo>
                  <a:cubicBezTo>
                    <a:pt x="1974" y="4311"/>
                    <a:pt x="1986" y="4283"/>
                    <a:pt x="1993" y="4252"/>
                  </a:cubicBezTo>
                  <a:cubicBezTo>
                    <a:pt x="2004" y="4206"/>
                    <a:pt x="2006" y="4154"/>
                    <a:pt x="2089" y="4129"/>
                  </a:cubicBezTo>
                  <a:cubicBezTo>
                    <a:pt x="2255" y="4181"/>
                    <a:pt x="2108" y="4312"/>
                    <a:pt x="2097" y="4412"/>
                  </a:cubicBezTo>
                  <a:cubicBezTo>
                    <a:pt x="2137" y="4343"/>
                    <a:pt x="2164" y="4272"/>
                    <a:pt x="2181" y="4200"/>
                  </a:cubicBezTo>
                  <a:cubicBezTo>
                    <a:pt x="2293" y="4063"/>
                    <a:pt x="2446" y="4144"/>
                    <a:pt x="2586" y="4088"/>
                  </a:cubicBezTo>
                  <a:cubicBezTo>
                    <a:pt x="2577" y="4025"/>
                    <a:pt x="2560" y="4008"/>
                    <a:pt x="2538" y="4008"/>
                  </a:cubicBezTo>
                  <a:cubicBezTo>
                    <a:pt x="2514" y="4008"/>
                    <a:pt x="2482" y="4030"/>
                    <a:pt x="2449" y="4030"/>
                  </a:cubicBezTo>
                  <a:cubicBezTo>
                    <a:pt x="2422" y="4030"/>
                    <a:pt x="2393" y="4015"/>
                    <a:pt x="2365" y="3961"/>
                  </a:cubicBezTo>
                  <a:cubicBezTo>
                    <a:pt x="2505" y="3917"/>
                    <a:pt x="2658" y="3670"/>
                    <a:pt x="2687" y="3398"/>
                  </a:cubicBezTo>
                  <a:cubicBezTo>
                    <a:pt x="2720" y="3150"/>
                    <a:pt x="2681" y="2890"/>
                    <a:pt x="2608" y="2721"/>
                  </a:cubicBezTo>
                  <a:lnTo>
                    <a:pt x="2608" y="2721"/>
                  </a:lnTo>
                  <a:cubicBezTo>
                    <a:pt x="2656" y="2775"/>
                    <a:pt x="2758" y="2727"/>
                    <a:pt x="2739" y="2858"/>
                  </a:cubicBezTo>
                  <a:cubicBezTo>
                    <a:pt x="2772" y="2801"/>
                    <a:pt x="2693" y="2626"/>
                    <a:pt x="2576" y="2626"/>
                  </a:cubicBezTo>
                  <a:cubicBezTo>
                    <a:pt x="2571" y="2626"/>
                    <a:pt x="2566" y="2626"/>
                    <a:pt x="2561" y="2627"/>
                  </a:cubicBezTo>
                  <a:cubicBezTo>
                    <a:pt x="2446" y="2398"/>
                    <a:pt x="2484" y="2087"/>
                    <a:pt x="2554" y="1835"/>
                  </a:cubicBezTo>
                  <a:lnTo>
                    <a:pt x="2554" y="1835"/>
                  </a:lnTo>
                  <a:lnTo>
                    <a:pt x="2446" y="1927"/>
                  </a:lnTo>
                  <a:cubicBezTo>
                    <a:pt x="2214" y="1790"/>
                    <a:pt x="2509" y="1418"/>
                    <a:pt x="2309" y="1123"/>
                  </a:cubicBezTo>
                  <a:lnTo>
                    <a:pt x="2309" y="1123"/>
                  </a:lnTo>
                  <a:lnTo>
                    <a:pt x="2309" y="1131"/>
                  </a:lnTo>
                  <a:cubicBezTo>
                    <a:pt x="2255" y="1034"/>
                    <a:pt x="1956" y="1033"/>
                    <a:pt x="1960" y="828"/>
                  </a:cubicBezTo>
                  <a:lnTo>
                    <a:pt x="1960" y="828"/>
                  </a:lnTo>
                  <a:cubicBezTo>
                    <a:pt x="2081" y="834"/>
                    <a:pt x="2116" y="903"/>
                    <a:pt x="2193" y="903"/>
                  </a:cubicBezTo>
                  <a:cubicBezTo>
                    <a:pt x="2213" y="903"/>
                    <a:pt x="2235" y="899"/>
                    <a:pt x="2262" y="888"/>
                  </a:cubicBezTo>
                  <a:lnTo>
                    <a:pt x="2002" y="664"/>
                  </a:lnTo>
                  <a:cubicBezTo>
                    <a:pt x="2073" y="590"/>
                    <a:pt x="1901" y="348"/>
                    <a:pt x="2017" y="348"/>
                  </a:cubicBezTo>
                  <a:cubicBezTo>
                    <a:pt x="2027" y="348"/>
                    <a:pt x="2040" y="350"/>
                    <a:pt x="2054" y="354"/>
                  </a:cubicBezTo>
                  <a:cubicBezTo>
                    <a:pt x="1852" y="281"/>
                    <a:pt x="1853" y="0"/>
                    <a:pt x="1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241860" y="1724749"/>
              <a:ext cx="16696" cy="9456"/>
            </a:xfrm>
            <a:custGeom>
              <a:avLst/>
              <a:gdLst/>
              <a:ahLst/>
              <a:cxnLst/>
              <a:rect l="l" t="t" r="r" b="b"/>
              <a:pathLst>
                <a:path w="339" h="192" extrusionOk="0">
                  <a:moveTo>
                    <a:pt x="94" y="0"/>
                  </a:moveTo>
                  <a:cubicBezTo>
                    <a:pt x="57" y="0"/>
                    <a:pt x="23" y="8"/>
                    <a:pt x="1" y="23"/>
                  </a:cubicBezTo>
                  <a:cubicBezTo>
                    <a:pt x="55" y="81"/>
                    <a:pt x="30" y="191"/>
                    <a:pt x="101" y="191"/>
                  </a:cubicBezTo>
                  <a:cubicBezTo>
                    <a:pt x="106" y="191"/>
                    <a:pt x="112" y="190"/>
                    <a:pt x="119" y="189"/>
                  </a:cubicBezTo>
                  <a:cubicBezTo>
                    <a:pt x="138" y="168"/>
                    <a:pt x="190" y="150"/>
                    <a:pt x="151" y="108"/>
                  </a:cubicBezTo>
                  <a:lnTo>
                    <a:pt x="151" y="108"/>
                  </a:lnTo>
                  <a:lnTo>
                    <a:pt x="338" y="150"/>
                  </a:lnTo>
                  <a:cubicBezTo>
                    <a:pt x="334" y="59"/>
                    <a:pt x="199" y="0"/>
                    <a:pt x="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174289" y="1582318"/>
              <a:ext cx="75254" cy="138540"/>
            </a:xfrm>
            <a:custGeom>
              <a:avLst/>
              <a:gdLst/>
              <a:ahLst/>
              <a:cxnLst/>
              <a:rect l="l" t="t" r="r" b="b"/>
              <a:pathLst>
                <a:path w="1528" h="2813" extrusionOk="0">
                  <a:moveTo>
                    <a:pt x="548" y="341"/>
                  </a:moveTo>
                  <a:cubicBezTo>
                    <a:pt x="547" y="344"/>
                    <a:pt x="546" y="348"/>
                    <a:pt x="545" y="351"/>
                  </a:cubicBezTo>
                  <a:lnTo>
                    <a:pt x="545" y="351"/>
                  </a:lnTo>
                  <a:cubicBezTo>
                    <a:pt x="546" y="348"/>
                    <a:pt x="547" y="345"/>
                    <a:pt x="548" y="341"/>
                  </a:cubicBezTo>
                  <a:close/>
                  <a:moveTo>
                    <a:pt x="368" y="0"/>
                  </a:moveTo>
                  <a:cubicBezTo>
                    <a:pt x="338" y="77"/>
                    <a:pt x="278" y="116"/>
                    <a:pt x="207" y="116"/>
                  </a:cubicBezTo>
                  <a:cubicBezTo>
                    <a:pt x="142" y="116"/>
                    <a:pt x="68" y="84"/>
                    <a:pt x="0" y="17"/>
                  </a:cubicBezTo>
                  <a:lnTo>
                    <a:pt x="0" y="17"/>
                  </a:lnTo>
                  <a:cubicBezTo>
                    <a:pt x="52" y="443"/>
                    <a:pt x="534" y="569"/>
                    <a:pt x="677" y="952"/>
                  </a:cubicBezTo>
                  <a:cubicBezTo>
                    <a:pt x="665" y="947"/>
                    <a:pt x="653" y="945"/>
                    <a:pt x="641" y="945"/>
                  </a:cubicBezTo>
                  <a:cubicBezTo>
                    <a:pt x="606" y="945"/>
                    <a:pt x="571" y="964"/>
                    <a:pt x="538" y="964"/>
                  </a:cubicBezTo>
                  <a:cubicBezTo>
                    <a:pt x="743" y="1384"/>
                    <a:pt x="1018" y="1895"/>
                    <a:pt x="972" y="2115"/>
                  </a:cubicBezTo>
                  <a:cubicBezTo>
                    <a:pt x="987" y="2279"/>
                    <a:pt x="1213" y="2215"/>
                    <a:pt x="1338" y="2379"/>
                  </a:cubicBezTo>
                  <a:lnTo>
                    <a:pt x="1221" y="2524"/>
                  </a:lnTo>
                  <a:cubicBezTo>
                    <a:pt x="1325" y="2572"/>
                    <a:pt x="1315" y="2812"/>
                    <a:pt x="1408" y="2812"/>
                  </a:cubicBezTo>
                  <a:cubicBezTo>
                    <a:pt x="1433" y="2812"/>
                    <a:pt x="1466" y="2795"/>
                    <a:pt x="1510" y="2751"/>
                  </a:cubicBezTo>
                  <a:cubicBezTo>
                    <a:pt x="1527" y="2730"/>
                    <a:pt x="1361" y="2709"/>
                    <a:pt x="1373" y="2607"/>
                  </a:cubicBezTo>
                  <a:lnTo>
                    <a:pt x="1464" y="2586"/>
                  </a:lnTo>
                  <a:lnTo>
                    <a:pt x="1359" y="2400"/>
                  </a:lnTo>
                  <a:lnTo>
                    <a:pt x="1487" y="2420"/>
                  </a:lnTo>
                  <a:cubicBezTo>
                    <a:pt x="1527" y="2086"/>
                    <a:pt x="1103" y="2362"/>
                    <a:pt x="1068" y="1992"/>
                  </a:cubicBezTo>
                  <a:cubicBezTo>
                    <a:pt x="1140" y="1965"/>
                    <a:pt x="1205" y="1934"/>
                    <a:pt x="1275" y="1903"/>
                  </a:cubicBezTo>
                  <a:cubicBezTo>
                    <a:pt x="1194" y="1677"/>
                    <a:pt x="1080" y="1598"/>
                    <a:pt x="1117" y="1350"/>
                  </a:cubicBezTo>
                  <a:lnTo>
                    <a:pt x="1117" y="1350"/>
                  </a:lnTo>
                  <a:cubicBezTo>
                    <a:pt x="1117" y="1350"/>
                    <a:pt x="1018" y="1394"/>
                    <a:pt x="1072" y="1411"/>
                  </a:cubicBezTo>
                  <a:cubicBezTo>
                    <a:pt x="1078" y="1454"/>
                    <a:pt x="1018" y="1539"/>
                    <a:pt x="949" y="1541"/>
                  </a:cubicBezTo>
                  <a:cubicBezTo>
                    <a:pt x="654" y="1282"/>
                    <a:pt x="1090" y="1537"/>
                    <a:pt x="1070" y="1267"/>
                  </a:cubicBezTo>
                  <a:cubicBezTo>
                    <a:pt x="815" y="1052"/>
                    <a:pt x="476" y="584"/>
                    <a:pt x="545" y="351"/>
                  </a:cubicBezTo>
                  <a:lnTo>
                    <a:pt x="545" y="351"/>
                  </a:lnTo>
                  <a:cubicBezTo>
                    <a:pt x="525" y="409"/>
                    <a:pt x="488" y="433"/>
                    <a:pt x="447" y="433"/>
                  </a:cubicBezTo>
                  <a:cubicBezTo>
                    <a:pt x="365" y="433"/>
                    <a:pt x="263" y="339"/>
                    <a:pt x="224" y="233"/>
                  </a:cubicBezTo>
                  <a:cubicBezTo>
                    <a:pt x="235" y="197"/>
                    <a:pt x="255" y="185"/>
                    <a:pt x="278" y="185"/>
                  </a:cubicBezTo>
                  <a:cubicBezTo>
                    <a:pt x="321" y="185"/>
                    <a:pt x="377" y="224"/>
                    <a:pt x="420" y="224"/>
                  </a:cubicBezTo>
                  <a:cubicBezTo>
                    <a:pt x="422" y="224"/>
                    <a:pt x="423" y="224"/>
                    <a:pt x="424" y="224"/>
                  </a:cubicBezTo>
                  <a:cubicBezTo>
                    <a:pt x="411" y="141"/>
                    <a:pt x="430" y="6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197141" y="1622555"/>
              <a:ext cx="3694" cy="7289"/>
            </a:xfrm>
            <a:custGeom>
              <a:avLst/>
              <a:gdLst/>
              <a:ahLst/>
              <a:cxnLst/>
              <a:rect l="l" t="t" r="r" b="b"/>
              <a:pathLst>
                <a:path w="75" h="148" extrusionOk="0">
                  <a:moveTo>
                    <a:pt x="5" y="1"/>
                  </a:moveTo>
                  <a:lnTo>
                    <a:pt x="1" y="103"/>
                  </a:lnTo>
                  <a:cubicBezTo>
                    <a:pt x="24" y="139"/>
                    <a:pt x="49" y="147"/>
                    <a:pt x="74" y="147"/>
                  </a:cubicBezTo>
                  <a:cubicBezTo>
                    <a:pt x="49" y="97"/>
                    <a:pt x="26" y="47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1643909" y="-222990"/>
              <a:ext cx="5171" cy="3841"/>
            </a:xfrm>
            <a:custGeom>
              <a:avLst/>
              <a:gdLst/>
              <a:ahLst/>
              <a:cxnLst/>
              <a:rect l="l" t="t" r="r" b="b"/>
              <a:pathLst>
                <a:path w="105" h="78" extrusionOk="0">
                  <a:moveTo>
                    <a:pt x="97" y="0"/>
                  </a:moveTo>
                  <a:lnTo>
                    <a:pt x="0" y="56"/>
                  </a:lnTo>
                  <a:lnTo>
                    <a:pt x="104" y="7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1292855" y="184948"/>
              <a:ext cx="9751" cy="4876"/>
            </a:xfrm>
            <a:custGeom>
              <a:avLst/>
              <a:gdLst/>
              <a:ahLst/>
              <a:cxnLst/>
              <a:rect l="l" t="t" r="r" b="b"/>
              <a:pathLst>
                <a:path w="198" h="99" extrusionOk="0">
                  <a:moveTo>
                    <a:pt x="89" y="0"/>
                  </a:moveTo>
                  <a:lnTo>
                    <a:pt x="0" y="99"/>
                  </a:lnTo>
                  <a:lnTo>
                    <a:pt x="197" y="9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1262763" y="156186"/>
              <a:ext cx="35066" cy="28516"/>
            </a:xfrm>
            <a:custGeom>
              <a:avLst/>
              <a:gdLst/>
              <a:ahLst/>
              <a:cxnLst/>
              <a:rect l="l" t="t" r="r" b="b"/>
              <a:pathLst>
                <a:path w="712" h="579" extrusionOk="0">
                  <a:moveTo>
                    <a:pt x="137" y="0"/>
                  </a:moveTo>
                  <a:lnTo>
                    <a:pt x="137" y="0"/>
                  </a:lnTo>
                  <a:cubicBezTo>
                    <a:pt x="129" y="374"/>
                    <a:pt x="0" y="214"/>
                    <a:pt x="245" y="578"/>
                  </a:cubicBezTo>
                  <a:cubicBezTo>
                    <a:pt x="384" y="575"/>
                    <a:pt x="694" y="561"/>
                    <a:pt x="712" y="418"/>
                  </a:cubicBezTo>
                  <a:cubicBezTo>
                    <a:pt x="702" y="416"/>
                    <a:pt x="691" y="416"/>
                    <a:pt x="679" y="416"/>
                  </a:cubicBezTo>
                  <a:cubicBezTo>
                    <a:pt x="625" y="416"/>
                    <a:pt x="553" y="432"/>
                    <a:pt x="483" y="432"/>
                  </a:cubicBezTo>
                  <a:cubicBezTo>
                    <a:pt x="429" y="432"/>
                    <a:pt x="375" y="422"/>
                    <a:pt x="332" y="388"/>
                  </a:cubicBezTo>
                  <a:cubicBezTo>
                    <a:pt x="426" y="314"/>
                    <a:pt x="557" y="378"/>
                    <a:pt x="673" y="280"/>
                  </a:cubicBezTo>
                  <a:cubicBezTo>
                    <a:pt x="617" y="219"/>
                    <a:pt x="581" y="203"/>
                    <a:pt x="549" y="203"/>
                  </a:cubicBezTo>
                  <a:cubicBezTo>
                    <a:pt x="512" y="203"/>
                    <a:pt x="481" y="225"/>
                    <a:pt x="434" y="225"/>
                  </a:cubicBezTo>
                  <a:cubicBezTo>
                    <a:pt x="401" y="225"/>
                    <a:pt x="360" y="214"/>
                    <a:pt x="303" y="177"/>
                  </a:cubicBezTo>
                  <a:lnTo>
                    <a:pt x="376" y="3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1258281" y="161948"/>
              <a:ext cx="8717" cy="7190"/>
            </a:xfrm>
            <a:custGeom>
              <a:avLst/>
              <a:gdLst/>
              <a:ahLst/>
              <a:cxnLst/>
              <a:rect l="l" t="t" r="r" b="b"/>
              <a:pathLst>
                <a:path w="177" h="146" extrusionOk="0">
                  <a:moveTo>
                    <a:pt x="176" y="1"/>
                  </a:moveTo>
                  <a:lnTo>
                    <a:pt x="176" y="1"/>
                  </a:lnTo>
                  <a:cubicBezTo>
                    <a:pt x="134" y="49"/>
                    <a:pt x="1" y="78"/>
                    <a:pt x="76" y="145"/>
                  </a:cubicBezTo>
                  <a:cubicBezTo>
                    <a:pt x="118" y="97"/>
                    <a:pt x="163" y="49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1245082" y="161209"/>
              <a:ext cx="12214" cy="7437"/>
            </a:xfrm>
            <a:custGeom>
              <a:avLst/>
              <a:gdLst/>
              <a:ahLst/>
              <a:cxnLst/>
              <a:rect l="l" t="t" r="r" b="b"/>
              <a:pathLst>
                <a:path w="248" h="151" extrusionOk="0">
                  <a:moveTo>
                    <a:pt x="242" y="0"/>
                  </a:moveTo>
                  <a:lnTo>
                    <a:pt x="1" y="151"/>
                  </a:lnTo>
                  <a:lnTo>
                    <a:pt x="197" y="143"/>
                  </a:lnTo>
                  <a:cubicBezTo>
                    <a:pt x="64" y="77"/>
                    <a:pt x="247" y="25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1223363" y="156629"/>
              <a:ext cx="3546" cy="1231"/>
            </a:xfrm>
            <a:custGeom>
              <a:avLst/>
              <a:gdLst/>
              <a:ahLst/>
              <a:cxnLst/>
              <a:rect l="l" t="t" r="r" b="b"/>
              <a:pathLst>
                <a:path w="72" h="25" extrusionOk="0">
                  <a:moveTo>
                    <a:pt x="0" y="1"/>
                  </a:moveTo>
                  <a:cubicBezTo>
                    <a:pt x="4" y="18"/>
                    <a:pt x="12" y="24"/>
                    <a:pt x="22" y="24"/>
                  </a:cubicBezTo>
                  <a:cubicBezTo>
                    <a:pt x="35" y="24"/>
                    <a:pt x="53" y="13"/>
                    <a:pt x="71" y="5"/>
                  </a:cubicBezTo>
                  <a:cubicBezTo>
                    <a:pt x="46" y="3"/>
                    <a:pt x="23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1212528" y="145499"/>
              <a:ext cx="31372" cy="11229"/>
            </a:xfrm>
            <a:custGeom>
              <a:avLst/>
              <a:gdLst/>
              <a:ahLst/>
              <a:cxnLst/>
              <a:rect l="l" t="t" r="r" b="b"/>
              <a:pathLst>
                <a:path w="637" h="228" extrusionOk="0">
                  <a:moveTo>
                    <a:pt x="434" y="1"/>
                  </a:moveTo>
                  <a:cubicBezTo>
                    <a:pt x="253" y="1"/>
                    <a:pt x="91" y="126"/>
                    <a:pt x="0" y="150"/>
                  </a:cubicBezTo>
                  <a:cubicBezTo>
                    <a:pt x="22" y="219"/>
                    <a:pt x="76" y="228"/>
                    <a:pt x="146" y="228"/>
                  </a:cubicBezTo>
                  <a:cubicBezTo>
                    <a:pt x="169" y="228"/>
                    <a:pt x="194" y="227"/>
                    <a:pt x="220" y="227"/>
                  </a:cubicBezTo>
                  <a:cubicBezTo>
                    <a:pt x="218" y="221"/>
                    <a:pt x="218" y="217"/>
                    <a:pt x="216" y="209"/>
                  </a:cubicBezTo>
                  <a:cubicBezTo>
                    <a:pt x="175" y="141"/>
                    <a:pt x="242" y="57"/>
                    <a:pt x="325" y="57"/>
                  </a:cubicBezTo>
                  <a:cubicBezTo>
                    <a:pt x="352" y="57"/>
                    <a:pt x="380" y="65"/>
                    <a:pt x="407" y="86"/>
                  </a:cubicBezTo>
                  <a:cubicBezTo>
                    <a:pt x="531" y="101"/>
                    <a:pt x="499" y="204"/>
                    <a:pt x="579" y="204"/>
                  </a:cubicBezTo>
                  <a:cubicBezTo>
                    <a:pt x="594" y="204"/>
                    <a:pt x="612" y="200"/>
                    <a:pt x="637" y="192"/>
                  </a:cubicBezTo>
                  <a:lnTo>
                    <a:pt x="527" y="13"/>
                  </a:lnTo>
                  <a:cubicBezTo>
                    <a:pt x="495" y="4"/>
                    <a:pt x="464" y="1"/>
                    <a:pt x="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1226860" y="156383"/>
              <a:ext cx="3940" cy="1428"/>
            </a:xfrm>
            <a:custGeom>
              <a:avLst/>
              <a:gdLst/>
              <a:ahLst/>
              <a:cxnLst/>
              <a:rect l="l" t="t" r="r" b="b"/>
              <a:pathLst>
                <a:path w="80" h="29" extrusionOk="0">
                  <a:moveTo>
                    <a:pt x="35" y="1"/>
                  </a:moveTo>
                  <a:cubicBezTo>
                    <a:pt x="24" y="1"/>
                    <a:pt x="12" y="5"/>
                    <a:pt x="0" y="10"/>
                  </a:cubicBezTo>
                  <a:cubicBezTo>
                    <a:pt x="26" y="13"/>
                    <a:pt x="53" y="19"/>
                    <a:pt x="80" y="29"/>
                  </a:cubicBezTo>
                  <a:cubicBezTo>
                    <a:pt x="66" y="8"/>
                    <a:pt x="51" y="1"/>
                    <a:pt x="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1240699" y="159486"/>
              <a:ext cx="4531" cy="3644"/>
            </a:xfrm>
            <a:custGeom>
              <a:avLst/>
              <a:gdLst/>
              <a:ahLst/>
              <a:cxnLst/>
              <a:rect l="l" t="t" r="r" b="b"/>
              <a:pathLst>
                <a:path w="92" h="74" extrusionOk="0">
                  <a:moveTo>
                    <a:pt x="92" y="0"/>
                  </a:moveTo>
                  <a:lnTo>
                    <a:pt x="1" y="74"/>
                  </a:lnTo>
                  <a:lnTo>
                    <a:pt x="84" y="7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1184406" y="126636"/>
              <a:ext cx="25807" cy="20143"/>
            </a:xfrm>
            <a:custGeom>
              <a:avLst/>
              <a:gdLst/>
              <a:ahLst/>
              <a:cxnLst/>
              <a:rect l="l" t="t" r="r" b="b"/>
              <a:pathLst>
                <a:path w="524" h="409" extrusionOk="0">
                  <a:moveTo>
                    <a:pt x="101" y="0"/>
                  </a:moveTo>
                  <a:cubicBezTo>
                    <a:pt x="1" y="49"/>
                    <a:pt x="28" y="232"/>
                    <a:pt x="97" y="365"/>
                  </a:cubicBezTo>
                  <a:cubicBezTo>
                    <a:pt x="123" y="323"/>
                    <a:pt x="154" y="307"/>
                    <a:pt x="188" y="307"/>
                  </a:cubicBezTo>
                  <a:cubicBezTo>
                    <a:pt x="275" y="307"/>
                    <a:pt x="380" y="408"/>
                    <a:pt x="459" y="408"/>
                  </a:cubicBezTo>
                  <a:cubicBezTo>
                    <a:pt x="483" y="408"/>
                    <a:pt x="505" y="398"/>
                    <a:pt x="523" y="373"/>
                  </a:cubicBezTo>
                  <a:cubicBezTo>
                    <a:pt x="334" y="311"/>
                    <a:pt x="245" y="108"/>
                    <a:pt x="330" y="16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1176428" y="112501"/>
              <a:ext cx="3004" cy="887"/>
            </a:xfrm>
            <a:custGeom>
              <a:avLst/>
              <a:gdLst/>
              <a:ahLst/>
              <a:cxnLst/>
              <a:rect l="l" t="t" r="r" b="b"/>
              <a:pathLst>
                <a:path w="61" h="18" extrusionOk="0">
                  <a:moveTo>
                    <a:pt x="60" y="0"/>
                  </a:moveTo>
                  <a:cubicBezTo>
                    <a:pt x="41" y="12"/>
                    <a:pt x="22" y="17"/>
                    <a:pt x="1" y="17"/>
                  </a:cubicBezTo>
                  <a:cubicBezTo>
                    <a:pt x="26" y="17"/>
                    <a:pt x="49" y="14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1121563" y="95362"/>
              <a:ext cx="57475" cy="36150"/>
            </a:xfrm>
            <a:custGeom>
              <a:avLst/>
              <a:gdLst/>
              <a:ahLst/>
              <a:cxnLst/>
              <a:rect l="l" t="t" r="r" b="b"/>
              <a:pathLst>
                <a:path w="1167" h="734" extrusionOk="0">
                  <a:moveTo>
                    <a:pt x="480" y="0"/>
                  </a:moveTo>
                  <a:cubicBezTo>
                    <a:pt x="268" y="0"/>
                    <a:pt x="195" y="270"/>
                    <a:pt x="0" y="292"/>
                  </a:cubicBezTo>
                  <a:lnTo>
                    <a:pt x="0" y="294"/>
                  </a:lnTo>
                  <a:lnTo>
                    <a:pt x="559" y="279"/>
                  </a:lnTo>
                  <a:lnTo>
                    <a:pt x="559" y="279"/>
                  </a:lnTo>
                  <a:cubicBezTo>
                    <a:pt x="499" y="319"/>
                    <a:pt x="485" y="377"/>
                    <a:pt x="405" y="377"/>
                  </a:cubicBezTo>
                  <a:cubicBezTo>
                    <a:pt x="393" y="377"/>
                    <a:pt x="380" y="376"/>
                    <a:pt x="365" y="373"/>
                  </a:cubicBezTo>
                  <a:lnTo>
                    <a:pt x="365" y="373"/>
                  </a:lnTo>
                  <a:cubicBezTo>
                    <a:pt x="440" y="413"/>
                    <a:pt x="499" y="422"/>
                    <a:pt x="551" y="422"/>
                  </a:cubicBezTo>
                  <a:cubicBezTo>
                    <a:pt x="591" y="422"/>
                    <a:pt x="628" y="417"/>
                    <a:pt x="666" y="417"/>
                  </a:cubicBezTo>
                  <a:cubicBezTo>
                    <a:pt x="710" y="417"/>
                    <a:pt x="755" y="423"/>
                    <a:pt x="810" y="452"/>
                  </a:cubicBezTo>
                  <a:cubicBezTo>
                    <a:pt x="804" y="507"/>
                    <a:pt x="778" y="524"/>
                    <a:pt x="744" y="524"/>
                  </a:cubicBezTo>
                  <a:cubicBezTo>
                    <a:pt x="687" y="524"/>
                    <a:pt x="608" y="477"/>
                    <a:pt x="563" y="477"/>
                  </a:cubicBezTo>
                  <a:cubicBezTo>
                    <a:pt x="536" y="477"/>
                    <a:pt x="521" y="494"/>
                    <a:pt x="530" y="549"/>
                  </a:cubicBezTo>
                  <a:cubicBezTo>
                    <a:pt x="602" y="572"/>
                    <a:pt x="694" y="603"/>
                    <a:pt x="790" y="603"/>
                  </a:cubicBezTo>
                  <a:cubicBezTo>
                    <a:pt x="862" y="603"/>
                    <a:pt x="937" y="585"/>
                    <a:pt x="1007" y="535"/>
                  </a:cubicBezTo>
                  <a:lnTo>
                    <a:pt x="1151" y="734"/>
                  </a:lnTo>
                  <a:lnTo>
                    <a:pt x="1167" y="506"/>
                  </a:lnTo>
                  <a:cubicBezTo>
                    <a:pt x="1155" y="488"/>
                    <a:pt x="1138" y="482"/>
                    <a:pt x="1120" y="482"/>
                  </a:cubicBezTo>
                  <a:cubicBezTo>
                    <a:pt x="1078" y="482"/>
                    <a:pt x="1024" y="513"/>
                    <a:pt x="989" y="513"/>
                  </a:cubicBezTo>
                  <a:cubicBezTo>
                    <a:pt x="964" y="513"/>
                    <a:pt x="948" y="498"/>
                    <a:pt x="951" y="446"/>
                  </a:cubicBezTo>
                  <a:cubicBezTo>
                    <a:pt x="960" y="373"/>
                    <a:pt x="1010" y="365"/>
                    <a:pt x="1062" y="365"/>
                  </a:cubicBezTo>
                  <a:cubicBezTo>
                    <a:pt x="1079" y="365"/>
                    <a:pt x="1095" y="365"/>
                    <a:pt x="1111" y="365"/>
                  </a:cubicBezTo>
                  <a:cubicBezTo>
                    <a:pt x="968" y="358"/>
                    <a:pt x="831" y="80"/>
                    <a:pt x="563" y="13"/>
                  </a:cubicBezTo>
                  <a:cubicBezTo>
                    <a:pt x="533" y="4"/>
                    <a:pt x="506" y="0"/>
                    <a:pt x="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1124026" y="94426"/>
              <a:ext cx="1182" cy="5565"/>
            </a:xfrm>
            <a:custGeom>
              <a:avLst/>
              <a:gdLst/>
              <a:ahLst/>
              <a:cxnLst/>
              <a:rect l="l" t="t" r="r" b="b"/>
              <a:pathLst>
                <a:path w="24" h="113" extrusionOk="0">
                  <a:moveTo>
                    <a:pt x="24" y="1"/>
                  </a:moveTo>
                  <a:lnTo>
                    <a:pt x="0" y="113"/>
                  </a:lnTo>
                  <a:lnTo>
                    <a:pt x="22" y="8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1067733" y="76598"/>
              <a:ext cx="47773" cy="29402"/>
            </a:xfrm>
            <a:custGeom>
              <a:avLst/>
              <a:gdLst/>
              <a:ahLst/>
              <a:cxnLst/>
              <a:rect l="l" t="t" r="r" b="b"/>
              <a:pathLst>
                <a:path w="970" h="597" extrusionOk="0">
                  <a:moveTo>
                    <a:pt x="267" y="0"/>
                  </a:moveTo>
                  <a:cubicBezTo>
                    <a:pt x="203" y="0"/>
                    <a:pt x="143" y="5"/>
                    <a:pt x="95" y="5"/>
                  </a:cubicBezTo>
                  <a:cubicBezTo>
                    <a:pt x="85" y="5"/>
                    <a:pt x="76" y="5"/>
                    <a:pt x="68" y="4"/>
                  </a:cubicBezTo>
                  <a:lnTo>
                    <a:pt x="68" y="4"/>
                  </a:lnTo>
                  <a:cubicBezTo>
                    <a:pt x="100" y="37"/>
                    <a:pt x="85" y="95"/>
                    <a:pt x="168" y="110"/>
                  </a:cubicBezTo>
                  <a:lnTo>
                    <a:pt x="0" y="110"/>
                  </a:lnTo>
                  <a:cubicBezTo>
                    <a:pt x="85" y="305"/>
                    <a:pt x="197" y="394"/>
                    <a:pt x="536" y="504"/>
                  </a:cubicBezTo>
                  <a:lnTo>
                    <a:pt x="837" y="478"/>
                  </a:lnTo>
                  <a:cubicBezTo>
                    <a:pt x="856" y="505"/>
                    <a:pt x="854" y="552"/>
                    <a:pt x="856" y="596"/>
                  </a:cubicBezTo>
                  <a:cubicBezTo>
                    <a:pt x="868" y="546"/>
                    <a:pt x="966" y="496"/>
                    <a:pt x="970" y="455"/>
                  </a:cubicBezTo>
                  <a:cubicBezTo>
                    <a:pt x="954" y="362"/>
                    <a:pt x="893" y="337"/>
                    <a:pt x="817" y="337"/>
                  </a:cubicBezTo>
                  <a:cubicBezTo>
                    <a:pt x="726" y="337"/>
                    <a:pt x="614" y="373"/>
                    <a:pt x="531" y="373"/>
                  </a:cubicBezTo>
                  <a:cubicBezTo>
                    <a:pt x="519" y="373"/>
                    <a:pt x="508" y="372"/>
                    <a:pt x="498" y="371"/>
                  </a:cubicBezTo>
                  <a:cubicBezTo>
                    <a:pt x="179" y="155"/>
                    <a:pt x="553" y="284"/>
                    <a:pt x="490" y="66"/>
                  </a:cubicBezTo>
                  <a:lnTo>
                    <a:pt x="490" y="66"/>
                  </a:lnTo>
                  <a:cubicBezTo>
                    <a:pt x="586" y="108"/>
                    <a:pt x="571" y="153"/>
                    <a:pt x="702" y="216"/>
                  </a:cubicBezTo>
                  <a:cubicBezTo>
                    <a:pt x="615" y="27"/>
                    <a:pt x="428" y="0"/>
                    <a:pt x="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1109842" y="106049"/>
              <a:ext cx="6255" cy="4186"/>
            </a:xfrm>
            <a:custGeom>
              <a:avLst/>
              <a:gdLst/>
              <a:ahLst/>
              <a:cxnLst/>
              <a:rect l="l" t="t" r="r" b="b"/>
              <a:pathLst>
                <a:path w="127" h="85" extrusionOk="0">
                  <a:moveTo>
                    <a:pt x="1" y="0"/>
                  </a:moveTo>
                  <a:cubicBezTo>
                    <a:pt x="1" y="4"/>
                    <a:pt x="1" y="9"/>
                    <a:pt x="3" y="13"/>
                  </a:cubicBezTo>
                  <a:lnTo>
                    <a:pt x="3" y="13"/>
                  </a:lnTo>
                  <a:cubicBezTo>
                    <a:pt x="2" y="9"/>
                    <a:pt x="2" y="4"/>
                    <a:pt x="1" y="0"/>
                  </a:cubicBezTo>
                  <a:close/>
                  <a:moveTo>
                    <a:pt x="3" y="13"/>
                  </a:moveTo>
                  <a:cubicBezTo>
                    <a:pt x="8" y="52"/>
                    <a:pt x="22" y="85"/>
                    <a:pt x="75" y="85"/>
                  </a:cubicBezTo>
                  <a:cubicBezTo>
                    <a:pt x="89" y="85"/>
                    <a:pt x="106" y="82"/>
                    <a:pt x="126" y="77"/>
                  </a:cubicBezTo>
                  <a:cubicBezTo>
                    <a:pt x="44" y="58"/>
                    <a:pt x="10" y="35"/>
                    <a:pt x="3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1067240" y="75662"/>
              <a:ext cx="3842" cy="1182"/>
            </a:xfrm>
            <a:custGeom>
              <a:avLst/>
              <a:gdLst/>
              <a:ahLst/>
              <a:cxnLst/>
              <a:rect l="l" t="t" r="r" b="b"/>
              <a:pathLst>
                <a:path w="78" h="24" extrusionOk="0">
                  <a:moveTo>
                    <a:pt x="0" y="0"/>
                  </a:moveTo>
                  <a:cubicBezTo>
                    <a:pt x="12" y="15"/>
                    <a:pt x="39" y="23"/>
                    <a:pt x="78" y="23"/>
                  </a:cubicBezTo>
                  <a:cubicBezTo>
                    <a:pt x="64" y="10"/>
                    <a:pt x="4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1061527" y="83985"/>
              <a:ext cx="8126" cy="5762"/>
            </a:xfrm>
            <a:custGeom>
              <a:avLst/>
              <a:gdLst/>
              <a:ahLst/>
              <a:cxnLst/>
              <a:rect l="l" t="t" r="r" b="b"/>
              <a:pathLst>
                <a:path w="165" h="117" extrusionOk="0">
                  <a:moveTo>
                    <a:pt x="1" y="1"/>
                  </a:moveTo>
                  <a:lnTo>
                    <a:pt x="32" y="111"/>
                  </a:lnTo>
                  <a:cubicBezTo>
                    <a:pt x="45" y="111"/>
                    <a:pt x="76" y="117"/>
                    <a:pt x="104" y="117"/>
                  </a:cubicBezTo>
                  <a:cubicBezTo>
                    <a:pt x="132" y="117"/>
                    <a:pt x="157" y="111"/>
                    <a:pt x="165" y="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793558" y="-96417"/>
              <a:ext cx="267920" cy="180107"/>
            </a:xfrm>
            <a:custGeom>
              <a:avLst/>
              <a:gdLst/>
              <a:ahLst/>
              <a:cxnLst/>
              <a:rect l="l" t="t" r="r" b="b"/>
              <a:pathLst>
                <a:path w="5440" h="3657" extrusionOk="0">
                  <a:moveTo>
                    <a:pt x="228" y="0"/>
                  </a:moveTo>
                  <a:cubicBezTo>
                    <a:pt x="140" y="64"/>
                    <a:pt x="130" y="145"/>
                    <a:pt x="132" y="218"/>
                  </a:cubicBezTo>
                  <a:cubicBezTo>
                    <a:pt x="136" y="295"/>
                    <a:pt x="147" y="365"/>
                    <a:pt x="134" y="455"/>
                  </a:cubicBezTo>
                  <a:cubicBezTo>
                    <a:pt x="115" y="448"/>
                    <a:pt x="90" y="443"/>
                    <a:pt x="64" y="443"/>
                  </a:cubicBezTo>
                  <a:cubicBezTo>
                    <a:pt x="42" y="443"/>
                    <a:pt x="20" y="447"/>
                    <a:pt x="1" y="457"/>
                  </a:cubicBezTo>
                  <a:cubicBezTo>
                    <a:pt x="43" y="594"/>
                    <a:pt x="157" y="760"/>
                    <a:pt x="282" y="897"/>
                  </a:cubicBezTo>
                  <a:cubicBezTo>
                    <a:pt x="406" y="1036"/>
                    <a:pt x="533" y="1157"/>
                    <a:pt x="595" y="1269"/>
                  </a:cubicBezTo>
                  <a:cubicBezTo>
                    <a:pt x="759" y="1462"/>
                    <a:pt x="955" y="1551"/>
                    <a:pt x="1214" y="1678"/>
                  </a:cubicBezTo>
                  <a:cubicBezTo>
                    <a:pt x="1568" y="1957"/>
                    <a:pt x="2004" y="2187"/>
                    <a:pt x="2440" y="2395"/>
                  </a:cubicBezTo>
                  <a:cubicBezTo>
                    <a:pt x="2877" y="2603"/>
                    <a:pt x="3319" y="2815"/>
                    <a:pt x="3753" y="3066"/>
                  </a:cubicBezTo>
                  <a:lnTo>
                    <a:pt x="3975" y="2954"/>
                  </a:lnTo>
                  <a:cubicBezTo>
                    <a:pt x="3975" y="3060"/>
                    <a:pt x="4192" y="3051"/>
                    <a:pt x="4108" y="3151"/>
                  </a:cubicBezTo>
                  <a:cubicBezTo>
                    <a:pt x="4069" y="3107"/>
                    <a:pt x="4011" y="3105"/>
                    <a:pt x="3951" y="3080"/>
                  </a:cubicBezTo>
                  <a:lnTo>
                    <a:pt x="3951" y="3080"/>
                  </a:lnTo>
                  <a:cubicBezTo>
                    <a:pt x="4067" y="3319"/>
                    <a:pt x="4478" y="3297"/>
                    <a:pt x="4686" y="3454"/>
                  </a:cubicBezTo>
                  <a:cubicBezTo>
                    <a:pt x="4674" y="3409"/>
                    <a:pt x="4711" y="3243"/>
                    <a:pt x="4794" y="3243"/>
                  </a:cubicBezTo>
                  <a:cubicBezTo>
                    <a:pt x="4795" y="3243"/>
                    <a:pt x="4795" y="3243"/>
                    <a:pt x="4796" y="3243"/>
                  </a:cubicBezTo>
                  <a:cubicBezTo>
                    <a:pt x="4680" y="3432"/>
                    <a:pt x="5075" y="3357"/>
                    <a:pt x="5037" y="3614"/>
                  </a:cubicBezTo>
                  <a:cubicBezTo>
                    <a:pt x="5079" y="3645"/>
                    <a:pt x="5108" y="3657"/>
                    <a:pt x="5129" y="3657"/>
                  </a:cubicBezTo>
                  <a:cubicBezTo>
                    <a:pt x="5195" y="3657"/>
                    <a:pt x="5185" y="3544"/>
                    <a:pt x="5265" y="3544"/>
                  </a:cubicBezTo>
                  <a:cubicBezTo>
                    <a:pt x="5288" y="3544"/>
                    <a:pt x="5318" y="3553"/>
                    <a:pt x="5359" y="3577"/>
                  </a:cubicBezTo>
                  <a:cubicBezTo>
                    <a:pt x="5440" y="3471"/>
                    <a:pt x="5149" y="3423"/>
                    <a:pt x="5147" y="3317"/>
                  </a:cubicBezTo>
                  <a:cubicBezTo>
                    <a:pt x="5165" y="3307"/>
                    <a:pt x="5182" y="3304"/>
                    <a:pt x="5198" y="3304"/>
                  </a:cubicBezTo>
                  <a:cubicBezTo>
                    <a:pt x="5263" y="3304"/>
                    <a:pt x="5315" y="3365"/>
                    <a:pt x="5354" y="3365"/>
                  </a:cubicBezTo>
                  <a:cubicBezTo>
                    <a:pt x="5370" y="3365"/>
                    <a:pt x="5385" y="3353"/>
                    <a:pt x="5397" y="3321"/>
                  </a:cubicBezTo>
                  <a:cubicBezTo>
                    <a:pt x="5031" y="3105"/>
                    <a:pt x="4189" y="3041"/>
                    <a:pt x="3558" y="2823"/>
                  </a:cubicBezTo>
                  <a:lnTo>
                    <a:pt x="3680" y="2748"/>
                  </a:lnTo>
                  <a:cubicBezTo>
                    <a:pt x="3334" y="2684"/>
                    <a:pt x="2845" y="2447"/>
                    <a:pt x="2710" y="2175"/>
                  </a:cubicBezTo>
                  <a:cubicBezTo>
                    <a:pt x="2709" y="2192"/>
                    <a:pt x="2700" y="2199"/>
                    <a:pt x="2686" y="2199"/>
                  </a:cubicBezTo>
                  <a:cubicBezTo>
                    <a:pt x="2622" y="2199"/>
                    <a:pt x="2448" y="2065"/>
                    <a:pt x="2323" y="2065"/>
                  </a:cubicBezTo>
                  <a:cubicBezTo>
                    <a:pt x="2276" y="2065"/>
                    <a:pt x="2236" y="2084"/>
                    <a:pt x="2212" y="2137"/>
                  </a:cubicBezTo>
                  <a:cubicBezTo>
                    <a:pt x="2174" y="2052"/>
                    <a:pt x="2145" y="2048"/>
                    <a:pt x="2056" y="1975"/>
                  </a:cubicBezTo>
                  <a:lnTo>
                    <a:pt x="1979" y="2023"/>
                  </a:lnTo>
                  <a:cubicBezTo>
                    <a:pt x="1832" y="1938"/>
                    <a:pt x="1937" y="1859"/>
                    <a:pt x="1769" y="1768"/>
                  </a:cubicBezTo>
                  <a:lnTo>
                    <a:pt x="1769" y="1768"/>
                  </a:lnTo>
                  <a:cubicBezTo>
                    <a:pt x="1804" y="1913"/>
                    <a:pt x="1663" y="1867"/>
                    <a:pt x="1553" y="1902"/>
                  </a:cubicBezTo>
                  <a:cubicBezTo>
                    <a:pt x="1447" y="1695"/>
                    <a:pt x="1312" y="1479"/>
                    <a:pt x="1242" y="1308"/>
                  </a:cubicBezTo>
                  <a:cubicBezTo>
                    <a:pt x="1229" y="1339"/>
                    <a:pt x="1210" y="1375"/>
                    <a:pt x="1227" y="1443"/>
                  </a:cubicBezTo>
                  <a:cubicBezTo>
                    <a:pt x="1199" y="1406"/>
                    <a:pt x="1172" y="1394"/>
                    <a:pt x="1147" y="1394"/>
                  </a:cubicBezTo>
                  <a:cubicBezTo>
                    <a:pt x="1106" y="1394"/>
                    <a:pt x="1068" y="1426"/>
                    <a:pt x="1032" y="1427"/>
                  </a:cubicBezTo>
                  <a:cubicBezTo>
                    <a:pt x="926" y="1354"/>
                    <a:pt x="1054" y="1275"/>
                    <a:pt x="1115" y="1234"/>
                  </a:cubicBezTo>
                  <a:cubicBezTo>
                    <a:pt x="992" y="1084"/>
                    <a:pt x="676" y="1165"/>
                    <a:pt x="649" y="1003"/>
                  </a:cubicBezTo>
                  <a:cubicBezTo>
                    <a:pt x="624" y="1034"/>
                    <a:pt x="600" y="1063"/>
                    <a:pt x="579" y="1096"/>
                  </a:cubicBezTo>
                  <a:cubicBezTo>
                    <a:pt x="485" y="1018"/>
                    <a:pt x="437" y="928"/>
                    <a:pt x="408" y="837"/>
                  </a:cubicBezTo>
                  <a:cubicBezTo>
                    <a:pt x="379" y="747"/>
                    <a:pt x="361" y="662"/>
                    <a:pt x="319" y="567"/>
                  </a:cubicBezTo>
                  <a:cubicBezTo>
                    <a:pt x="343" y="556"/>
                    <a:pt x="364" y="551"/>
                    <a:pt x="383" y="551"/>
                  </a:cubicBezTo>
                  <a:cubicBezTo>
                    <a:pt x="434" y="551"/>
                    <a:pt x="470" y="584"/>
                    <a:pt x="498" y="619"/>
                  </a:cubicBezTo>
                  <a:cubicBezTo>
                    <a:pt x="543" y="668"/>
                    <a:pt x="591" y="733"/>
                    <a:pt x="649" y="754"/>
                  </a:cubicBezTo>
                  <a:cubicBezTo>
                    <a:pt x="666" y="716"/>
                    <a:pt x="647" y="656"/>
                    <a:pt x="707" y="637"/>
                  </a:cubicBezTo>
                  <a:cubicBezTo>
                    <a:pt x="591" y="598"/>
                    <a:pt x="429" y="477"/>
                    <a:pt x="373" y="355"/>
                  </a:cubicBezTo>
                  <a:lnTo>
                    <a:pt x="373" y="355"/>
                  </a:lnTo>
                  <a:cubicBezTo>
                    <a:pt x="427" y="398"/>
                    <a:pt x="470" y="411"/>
                    <a:pt x="505" y="411"/>
                  </a:cubicBezTo>
                  <a:cubicBezTo>
                    <a:pt x="534" y="411"/>
                    <a:pt x="556" y="402"/>
                    <a:pt x="575" y="394"/>
                  </a:cubicBezTo>
                  <a:cubicBezTo>
                    <a:pt x="616" y="371"/>
                    <a:pt x="651" y="334"/>
                    <a:pt x="676" y="324"/>
                  </a:cubicBezTo>
                  <a:cubicBezTo>
                    <a:pt x="641" y="303"/>
                    <a:pt x="607" y="292"/>
                    <a:pt x="577" y="292"/>
                  </a:cubicBezTo>
                  <a:cubicBezTo>
                    <a:pt x="538" y="292"/>
                    <a:pt x="506" y="312"/>
                    <a:pt x="494" y="355"/>
                  </a:cubicBezTo>
                  <a:cubicBezTo>
                    <a:pt x="375" y="295"/>
                    <a:pt x="467" y="209"/>
                    <a:pt x="471" y="132"/>
                  </a:cubicBezTo>
                  <a:lnTo>
                    <a:pt x="471" y="132"/>
                  </a:lnTo>
                  <a:cubicBezTo>
                    <a:pt x="443" y="138"/>
                    <a:pt x="421" y="140"/>
                    <a:pt x="403" y="140"/>
                  </a:cubicBezTo>
                  <a:cubicBezTo>
                    <a:pt x="363" y="140"/>
                    <a:pt x="345" y="126"/>
                    <a:pt x="329" y="101"/>
                  </a:cubicBezTo>
                  <a:cubicBezTo>
                    <a:pt x="304" y="68"/>
                    <a:pt x="294" y="20"/>
                    <a:pt x="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828230" y="-65439"/>
              <a:ext cx="4433" cy="1625"/>
            </a:xfrm>
            <a:custGeom>
              <a:avLst/>
              <a:gdLst/>
              <a:ahLst/>
              <a:cxnLst/>
              <a:rect l="l" t="t" r="r" b="b"/>
              <a:pathLst>
                <a:path w="90" h="33" extrusionOk="0">
                  <a:moveTo>
                    <a:pt x="60" y="0"/>
                  </a:moveTo>
                  <a:cubicBezTo>
                    <a:pt x="35" y="0"/>
                    <a:pt x="16" y="2"/>
                    <a:pt x="1" y="8"/>
                  </a:cubicBezTo>
                  <a:cubicBezTo>
                    <a:pt x="37" y="21"/>
                    <a:pt x="66" y="29"/>
                    <a:pt x="89" y="33"/>
                  </a:cubicBezTo>
                  <a:cubicBezTo>
                    <a:pt x="74" y="25"/>
                    <a:pt x="56" y="15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826802" y="-80608"/>
              <a:ext cx="985" cy="739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1" y="0"/>
                  </a:moveTo>
                  <a:cubicBezTo>
                    <a:pt x="8" y="0"/>
                    <a:pt x="5" y="1"/>
                    <a:pt x="1" y="3"/>
                  </a:cubicBezTo>
                  <a:lnTo>
                    <a:pt x="20" y="15"/>
                  </a:lnTo>
                  <a:cubicBezTo>
                    <a:pt x="20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821384" y="-35544"/>
              <a:ext cx="2364" cy="3103"/>
            </a:xfrm>
            <a:custGeom>
              <a:avLst/>
              <a:gdLst/>
              <a:ahLst/>
              <a:cxnLst/>
              <a:rect l="l" t="t" r="r" b="b"/>
              <a:pathLst>
                <a:path w="48" h="63" extrusionOk="0">
                  <a:moveTo>
                    <a:pt x="1" y="0"/>
                  </a:moveTo>
                  <a:lnTo>
                    <a:pt x="47" y="62"/>
                  </a:lnTo>
                  <a:cubicBezTo>
                    <a:pt x="43" y="52"/>
                    <a:pt x="35" y="43"/>
                    <a:pt x="30" y="33"/>
                  </a:cubicBezTo>
                  <a:cubicBezTo>
                    <a:pt x="20" y="22"/>
                    <a:pt x="10" y="1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852363" y="-41159"/>
              <a:ext cx="4235" cy="9161"/>
            </a:xfrm>
            <a:custGeom>
              <a:avLst/>
              <a:gdLst/>
              <a:ahLst/>
              <a:cxnLst/>
              <a:rect l="l" t="t" r="r" b="b"/>
              <a:pathLst>
                <a:path w="86" h="186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51"/>
                    <a:pt x="22" y="116"/>
                    <a:pt x="48" y="186"/>
                  </a:cubicBezTo>
                  <a:cubicBezTo>
                    <a:pt x="72" y="141"/>
                    <a:pt x="85" y="10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11167" y="-626"/>
              <a:ext cx="6107" cy="3891"/>
            </a:xfrm>
            <a:custGeom>
              <a:avLst/>
              <a:gdLst/>
              <a:ahLst/>
              <a:cxnLst/>
              <a:rect l="l" t="t" r="r" b="b"/>
              <a:pathLst>
                <a:path w="124" h="79" extrusionOk="0">
                  <a:moveTo>
                    <a:pt x="43" y="0"/>
                  </a:moveTo>
                  <a:cubicBezTo>
                    <a:pt x="10" y="0"/>
                    <a:pt x="0" y="25"/>
                    <a:pt x="27" y="78"/>
                  </a:cubicBezTo>
                  <a:cubicBezTo>
                    <a:pt x="30" y="78"/>
                    <a:pt x="34" y="79"/>
                    <a:pt x="37" y="79"/>
                  </a:cubicBezTo>
                  <a:cubicBezTo>
                    <a:pt x="80" y="79"/>
                    <a:pt x="76" y="42"/>
                    <a:pt x="123" y="28"/>
                  </a:cubicBezTo>
                  <a:cubicBezTo>
                    <a:pt x="90" y="10"/>
                    <a:pt x="62" y="0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826605" y="-76274"/>
              <a:ext cx="2512" cy="5713"/>
            </a:xfrm>
            <a:custGeom>
              <a:avLst/>
              <a:gdLst/>
              <a:ahLst/>
              <a:cxnLst/>
              <a:rect l="l" t="t" r="r" b="b"/>
              <a:pathLst>
                <a:path w="51" h="116" extrusionOk="0">
                  <a:moveTo>
                    <a:pt x="1" y="0"/>
                  </a:moveTo>
                  <a:cubicBezTo>
                    <a:pt x="7" y="43"/>
                    <a:pt x="26" y="81"/>
                    <a:pt x="51" y="116"/>
                  </a:cubicBezTo>
                  <a:cubicBezTo>
                    <a:pt x="39" y="91"/>
                    <a:pt x="30" y="66"/>
                    <a:pt x="24" y="39"/>
                  </a:cubicBezTo>
                  <a:cubicBezTo>
                    <a:pt x="16" y="27"/>
                    <a:pt x="9" y="1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819020" y="-111340"/>
              <a:ext cx="183505" cy="39203"/>
            </a:xfrm>
            <a:custGeom>
              <a:avLst/>
              <a:gdLst/>
              <a:ahLst/>
              <a:cxnLst/>
              <a:rect l="l" t="t" r="r" b="b"/>
              <a:pathLst>
                <a:path w="3726" h="796" extrusionOk="0">
                  <a:moveTo>
                    <a:pt x="648" y="1"/>
                  </a:moveTo>
                  <a:lnTo>
                    <a:pt x="648" y="1"/>
                  </a:lnTo>
                  <a:cubicBezTo>
                    <a:pt x="527" y="10"/>
                    <a:pt x="392" y="45"/>
                    <a:pt x="280" y="91"/>
                  </a:cubicBezTo>
                  <a:cubicBezTo>
                    <a:pt x="168" y="136"/>
                    <a:pt x="74" y="184"/>
                    <a:pt x="1" y="205"/>
                  </a:cubicBezTo>
                  <a:cubicBezTo>
                    <a:pt x="56" y="269"/>
                    <a:pt x="230" y="325"/>
                    <a:pt x="89" y="394"/>
                  </a:cubicBezTo>
                  <a:cubicBezTo>
                    <a:pt x="95" y="393"/>
                    <a:pt x="100" y="392"/>
                    <a:pt x="106" y="392"/>
                  </a:cubicBezTo>
                  <a:cubicBezTo>
                    <a:pt x="165" y="392"/>
                    <a:pt x="202" y="467"/>
                    <a:pt x="251" y="523"/>
                  </a:cubicBezTo>
                  <a:cubicBezTo>
                    <a:pt x="319" y="404"/>
                    <a:pt x="446" y="435"/>
                    <a:pt x="504" y="332"/>
                  </a:cubicBezTo>
                  <a:lnTo>
                    <a:pt x="504" y="332"/>
                  </a:lnTo>
                  <a:cubicBezTo>
                    <a:pt x="637" y="411"/>
                    <a:pt x="454" y="367"/>
                    <a:pt x="585" y="446"/>
                  </a:cubicBezTo>
                  <a:cubicBezTo>
                    <a:pt x="614" y="413"/>
                    <a:pt x="654" y="386"/>
                    <a:pt x="693" y="356"/>
                  </a:cubicBezTo>
                  <a:lnTo>
                    <a:pt x="693" y="356"/>
                  </a:lnTo>
                  <a:cubicBezTo>
                    <a:pt x="803" y="375"/>
                    <a:pt x="614" y="448"/>
                    <a:pt x="778" y="465"/>
                  </a:cubicBezTo>
                  <a:cubicBezTo>
                    <a:pt x="779" y="420"/>
                    <a:pt x="869" y="375"/>
                    <a:pt x="979" y="375"/>
                  </a:cubicBezTo>
                  <a:cubicBezTo>
                    <a:pt x="1001" y="375"/>
                    <a:pt x="1023" y="377"/>
                    <a:pt x="1046" y="381"/>
                  </a:cubicBezTo>
                  <a:lnTo>
                    <a:pt x="1011" y="410"/>
                  </a:lnTo>
                  <a:cubicBezTo>
                    <a:pt x="1109" y="381"/>
                    <a:pt x="1263" y="442"/>
                    <a:pt x="1202" y="286"/>
                  </a:cubicBezTo>
                  <a:lnTo>
                    <a:pt x="1202" y="286"/>
                  </a:lnTo>
                  <a:cubicBezTo>
                    <a:pt x="1248" y="340"/>
                    <a:pt x="1292" y="398"/>
                    <a:pt x="1337" y="452"/>
                  </a:cubicBezTo>
                  <a:lnTo>
                    <a:pt x="1310" y="348"/>
                  </a:lnTo>
                  <a:lnTo>
                    <a:pt x="1310" y="348"/>
                  </a:lnTo>
                  <a:cubicBezTo>
                    <a:pt x="1589" y="422"/>
                    <a:pt x="1684" y="649"/>
                    <a:pt x="1996" y="649"/>
                  </a:cubicBezTo>
                  <a:cubicBezTo>
                    <a:pt x="2024" y="649"/>
                    <a:pt x="2054" y="647"/>
                    <a:pt x="2087" y="643"/>
                  </a:cubicBezTo>
                  <a:cubicBezTo>
                    <a:pt x="2000" y="595"/>
                    <a:pt x="2091" y="556"/>
                    <a:pt x="2141" y="548"/>
                  </a:cubicBezTo>
                  <a:cubicBezTo>
                    <a:pt x="2099" y="520"/>
                    <a:pt x="2064" y="510"/>
                    <a:pt x="2033" y="510"/>
                  </a:cubicBezTo>
                  <a:cubicBezTo>
                    <a:pt x="1958" y="510"/>
                    <a:pt x="1903" y="569"/>
                    <a:pt x="1811" y="569"/>
                  </a:cubicBezTo>
                  <a:cubicBezTo>
                    <a:pt x="1803" y="569"/>
                    <a:pt x="1795" y="569"/>
                    <a:pt x="1786" y="568"/>
                  </a:cubicBezTo>
                  <a:cubicBezTo>
                    <a:pt x="1771" y="475"/>
                    <a:pt x="1980" y="410"/>
                    <a:pt x="1907" y="330"/>
                  </a:cubicBezTo>
                  <a:lnTo>
                    <a:pt x="1907" y="330"/>
                  </a:lnTo>
                  <a:cubicBezTo>
                    <a:pt x="2086" y="441"/>
                    <a:pt x="2257" y="384"/>
                    <a:pt x="2305" y="631"/>
                  </a:cubicBezTo>
                  <a:cubicBezTo>
                    <a:pt x="2383" y="655"/>
                    <a:pt x="2448" y="660"/>
                    <a:pt x="2508" y="660"/>
                  </a:cubicBezTo>
                  <a:cubicBezTo>
                    <a:pt x="2548" y="660"/>
                    <a:pt x="2586" y="658"/>
                    <a:pt x="2625" y="658"/>
                  </a:cubicBezTo>
                  <a:cubicBezTo>
                    <a:pt x="2704" y="658"/>
                    <a:pt x="2786" y="667"/>
                    <a:pt x="2893" y="722"/>
                  </a:cubicBezTo>
                  <a:lnTo>
                    <a:pt x="2879" y="758"/>
                  </a:lnTo>
                  <a:cubicBezTo>
                    <a:pt x="2897" y="724"/>
                    <a:pt x="2916" y="712"/>
                    <a:pt x="2938" y="712"/>
                  </a:cubicBezTo>
                  <a:cubicBezTo>
                    <a:pt x="2993" y="712"/>
                    <a:pt x="3065" y="795"/>
                    <a:pt x="3170" y="795"/>
                  </a:cubicBezTo>
                  <a:cubicBezTo>
                    <a:pt x="3204" y="795"/>
                    <a:pt x="3241" y="787"/>
                    <a:pt x="3282" y="764"/>
                  </a:cubicBezTo>
                  <a:lnTo>
                    <a:pt x="3159" y="691"/>
                  </a:lnTo>
                  <a:cubicBezTo>
                    <a:pt x="3171" y="652"/>
                    <a:pt x="3200" y="641"/>
                    <a:pt x="3240" y="641"/>
                  </a:cubicBezTo>
                  <a:cubicBezTo>
                    <a:pt x="3267" y="641"/>
                    <a:pt x="3300" y="646"/>
                    <a:pt x="3336" y="651"/>
                  </a:cubicBezTo>
                  <a:cubicBezTo>
                    <a:pt x="3321" y="676"/>
                    <a:pt x="3321" y="676"/>
                    <a:pt x="3342" y="716"/>
                  </a:cubicBezTo>
                  <a:cubicBezTo>
                    <a:pt x="3375" y="647"/>
                    <a:pt x="3495" y="640"/>
                    <a:pt x="3593" y="640"/>
                  </a:cubicBezTo>
                  <a:cubicBezTo>
                    <a:pt x="3614" y="640"/>
                    <a:pt x="3634" y="641"/>
                    <a:pt x="3652" y="641"/>
                  </a:cubicBezTo>
                  <a:cubicBezTo>
                    <a:pt x="3688" y="641"/>
                    <a:pt x="3715" y="640"/>
                    <a:pt x="3726" y="633"/>
                  </a:cubicBezTo>
                  <a:cubicBezTo>
                    <a:pt x="3691" y="616"/>
                    <a:pt x="3651" y="611"/>
                    <a:pt x="3607" y="611"/>
                  </a:cubicBezTo>
                  <a:cubicBezTo>
                    <a:pt x="3519" y="611"/>
                    <a:pt x="3419" y="634"/>
                    <a:pt x="3326" y="634"/>
                  </a:cubicBezTo>
                  <a:cubicBezTo>
                    <a:pt x="3317" y="634"/>
                    <a:pt x="3308" y="634"/>
                    <a:pt x="3299" y="633"/>
                  </a:cubicBezTo>
                  <a:cubicBezTo>
                    <a:pt x="3368" y="592"/>
                    <a:pt x="3383" y="513"/>
                    <a:pt x="3447" y="513"/>
                  </a:cubicBezTo>
                  <a:cubicBezTo>
                    <a:pt x="3461" y="513"/>
                    <a:pt x="3479" y="517"/>
                    <a:pt x="3500" y="527"/>
                  </a:cubicBezTo>
                  <a:cubicBezTo>
                    <a:pt x="3350" y="350"/>
                    <a:pt x="3064" y="361"/>
                    <a:pt x="2844" y="280"/>
                  </a:cubicBezTo>
                  <a:cubicBezTo>
                    <a:pt x="2823" y="279"/>
                    <a:pt x="2804" y="278"/>
                    <a:pt x="2787" y="278"/>
                  </a:cubicBezTo>
                  <a:cubicBezTo>
                    <a:pt x="2487" y="278"/>
                    <a:pt x="2664" y="486"/>
                    <a:pt x="2459" y="486"/>
                  </a:cubicBezTo>
                  <a:cubicBezTo>
                    <a:pt x="2431" y="486"/>
                    <a:pt x="2395" y="482"/>
                    <a:pt x="2351" y="473"/>
                  </a:cubicBezTo>
                  <a:lnTo>
                    <a:pt x="2459" y="222"/>
                  </a:lnTo>
                  <a:cubicBezTo>
                    <a:pt x="2207" y="175"/>
                    <a:pt x="1872" y="89"/>
                    <a:pt x="1577" y="89"/>
                  </a:cubicBezTo>
                  <a:cubicBezTo>
                    <a:pt x="1415" y="89"/>
                    <a:pt x="1265" y="115"/>
                    <a:pt x="1148" y="188"/>
                  </a:cubicBezTo>
                  <a:cubicBezTo>
                    <a:pt x="1117" y="153"/>
                    <a:pt x="1040" y="105"/>
                    <a:pt x="1142" y="78"/>
                  </a:cubicBezTo>
                  <a:cubicBezTo>
                    <a:pt x="1135" y="77"/>
                    <a:pt x="1129" y="77"/>
                    <a:pt x="1123" y="77"/>
                  </a:cubicBezTo>
                  <a:cubicBezTo>
                    <a:pt x="1003" y="77"/>
                    <a:pt x="980" y="167"/>
                    <a:pt x="951" y="244"/>
                  </a:cubicBezTo>
                  <a:cubicBezTo>
                    <a:pt x="926" y="307"/>
                    <a:pt x="898" y="360"/>
                    <a:pt x="808" y="360"/>
                  </a:cubicBezTo>
                  <a:cubicBezTo>
                    <a:pt x="782" y="360"/>
                    <a:pt x="751" y="356"/>
                    <a:pt x="714" y="346"/>
                  </a:cubicBezTo>
                  <a:cubicBezTo>
                    <a:pt x="841" y="265"/>
                    <a:pt x="814" y="222"/>
                    <a:pt x="747" y="182"/>
                  </a:cubicBezTo>
                  <a:cubicBezTo>
                    <a:pt x="681" y="142"/>
                    <a:pt x="577" y="105"/>
                    <a:pt x="598" y="20"/>
                  </a:cubicBezTo>
                  <a:lnTo>
                    <a:pt x="6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865562" y="-91197"/>
              <a:ext cx="3250" cy="2709"/>
            </a:xfrm>
            <a:custGeom>
              <a:avLst/>
              <a:gdLst/>
              <a:ahLst/>
              <a:cxnLst/>
              <a:rect l="l" t="t" r="r" b="b"/>
              <a:pathLst>
                <a:path w="66" h="55" extrusionOk="0">
                  <a:moveTo>
                    <a:pt x="66" y="1"/>
                  </a:moveTo>
                  <a:lnTo>
                    <a:pt x="66" y="1"/>
                  </a:lnTo>
                  <a:cubicBezTo>
                    <a:pt x="37" y="6"/>
                    <a:pt x="12" y="24"/>
                    <a:pt x="0" y="54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1002280" y="-79525"/>
              <a:ext cx="140018" cy="41075"/>
            </a:xfrm>
            <a:custGeom>
              <a:avLst/>
              <a:gdLst/>
              <a:ahLst/>
              <a:cxnLst/>
              <a:rect l="l" t="t" r="r" b="b"/>
              <a:pathLst>
                <a:path w="2843" h="834" extrusionOk="0">
                  <a:moveTo>
                    <a:pt x="527" y="1"/>
                  </a:moveTo>
                  <a:lnTo>
                    <a:pt x="797" y="85"/>
                  </a:lnTo>
                  <a:cubicBezTo>
                    <a:pt x="765" y="127"/>
                    <a:pt x="706" y="133"/>
                    <a:pt x="642" y="133"/>
                  </a:cubicBezTo>
                  <a:cubicBezTo>
                    <a:pt x="616" y="133"/>
                    <a:pt x="588" y="132"/>
                    <a:pt x="562" y="132"/>
                  </a:cubicBezTo>
                  <a:cubicBezTo>
                    <a:pt x="543" y="132"/>
                    <a:pt x="524" y="132"/>
                    <a:pt x="506" y="134"/>
                  </a:cubicBezTo>
                  <a:lnTo>
                    <a:pt x="585" y="363"/>
                  </a:lnTo>
                  <a:cubicBezTo>
                    <a:pt x="512" y="326"/>
                    <a:pt x="431" y="334"/>
                    <a:pt x="454" y="267"/>
                  </a:cubicBezTo>
                  <a:lnTo>
                    <a:pt x="454" y="267"/>
                  </a:lnTo>
                  <a:cubicBezTo>
                    <a:pt x="338" y="321"/>
                    <a:pt x="367" y="380"/>
                    <a:pt x="406" y="465"/>
                  </a:cubicBezTo>
                  <a:cubicBezTo>
                    <a:pt x="264" y="448"/>
                    <a:pt x="213" y="403"/>
                    <a:pt x="136" y="403"/>
                  </a:cubicBezTo>
                  <a:cubicBezTo>
                    <a:pt x="100" y="403"/>
                    <a:pt x="59" y="412"/>
                    <a:pt x="1" y="438"/>
                  </a:cubicBezTo>
                  <a:cubicBezTo>
                    <a:pt x="100" y="526"/>
                    <a:pt x="169" y="547"/>
                    <a:pt x="229" y="547"/>
                  </a:cubicBezTo>
                  <a:cubicBezTo>
                    <a:pt x="283" y="547"/>
                    <a:pt x="330" y="531"/>
                    <a:pt x="389" y="531"/>
                  </a:cubicBezTo>
                  <a:cubicBezTo>
                    <a:pt x="455" y="531"/>
                    <a:pt x="536" y="551"/>
                    <a:pt x="654" y="639"/>
                  </a:cubicBezTo>
                  <a:lnTo>
                    <a:pt x="830" y="407"/>
                  </a:lnTo>
                  <a:lnTo>
                    <a:pt x="832" y="407"/>
                  </a:lnTo>
                  <a:cubicBezTo>
                    <a:pt x="978" y="483"/>
                    <a:pt x="760" y="500"/>
                    <a:pt x="888" y="598"/>
                  </a:cubicBezTo>
                  <a:cubicBezTo>
                    <a:pt x="1071" y="560"/>
                    <a:pt x="758" y="369"/>
                    <a:pt x="947" y="290"/>
                  </a:cubicBezTo>
                  <a:lnTo>
                    <a:pt x="947" y="290"/>
                  </a:lnTo>
                  <a:cubicBezTo>
                    <a:pt x="978" y="331"/>
                    <a:pt x="1028" y="342"/>
                    <a:pt x="1081" y="342"/>
                  </a:cubicBezTo>
                  <a:cubicBezTo>
                    <a:pt x="1145" y="342"/>
                    <a:pt x="1212" y="326"/>
                    <a:pt x="1255" y="326"/>
                  </a:cubicBezTo>
                  <a:cubicBezTo>
                    <a:pt x="1263" y="326"/>
                    <a:pt x="1271" y="327"/>
                    <a:pt x="1277" y="328"/>
                  </a:cubicBezTo>
                  <a:cubicBezTo>
                    <a:pt x="1184" y="380"/>
                    <a:pt x="1179" y="554"/>
                    <a:pt x="1196" y="596"/>
                  </a:cubicBezTo>
                  <a:cubicBezTo>
                    <a:pt x="1203" y="594"/>
                    <a:pt x="1211" y="593"/>
                    <a:pt x="1218" y="593"/>
                  </a:cubicBezTo>
                  <a:cubicBezTo>
                    <a:pt x="1291" y="593"/>
                    <a:pt x="1389" y="696"/>
                    <a:pt x="1478" y="729"/>
                  </a:cubicBezTo>
                  <a:cubicBezTo>
                    <a:pt x="1380" y="649"/>
                    <a:pt x="1415" y="642"/>
                    <a:pt x="1467" y="642"/>
                  </a:cubicBezTo>
                  <a:cubicBezTo>
                    <a:pt x="1478" y="642"/>
                    <a:pt x="1491" y="642"/>
                    <a:pt x="1503" y="642"/>
                  </a:cubicBezTo>
                  <a:cubicBezTo>
                    <a:pt x="1557" y="642"/>
                    <a:pt x="1600" y="635"/>
                    <a:pt x="1514" y="552"/>
                  </a:cubicBezTo>
                  <a:cubicBezTo>
                    <a:pt x="1536" y="509"/>
                    <a:pt x="1607" y="486"/>
                    <a:pt x="1683" y="486"/>
                  </a:cubicBezTo>
                  <a:cubicBezTo>
                    <a:pt x="1765" y="486"/>
                    <a:pt x="1852" y="512"/>
                    <a:pt x="1890" y="567"/>
                  </a:cubicBezTo>
                  <a:cubicBezTo>
                    <a:pt x="1878" y="596"/>
                    <a:pt x="1857" y="606"/>
                    <a:pt x="1833" y="606"/>
                  </a:cubicBezTo>
                  <a:cubicBezTo>
                    <a:pt x="1800" y="606"/>
                    <a:pt x="1761" y="589"/>
                    <a:pt x="1724" y="579"/>
                  </a:cubicBezTo>
                  <a:lnTo>
                    <a:pt x="1724" y="579"/>
                  </a:lnTo>
                  <a:cubicBezTo>
                    <a:pt x="1632" y="697"/>
                    <a:pt x="1861" y="701"/>
                    <a:pt x="1859" y="834"/>
                  </a:cubicBezTo>
                  <a:cubicBezTo>
                    <a:pt x="1923" y="810"/>
                    <a:pt x="2008" y="803"/>
                    <a:pt x="2100" y="803"/>
                  </a:cubicBezTo>
                  <a:cubicBezTo>
                    <a:pt x="2232" y="803"/>
                    <a:pt x="2379" y="817"/>
                    <a:pt x="2504" y="817"/>
                  </a:cubicBezTo>
                  <a:cubicBezTo>
                    <a:pt x="2701" y="817"/>
                    <a:pt x="2843" y="783"/>
                    <a:pt x="2783" y="606"/>
                  </a:cubicBezTo>
                  <a:cubicBezTo>
                    <a:pt x="2754" y="567"/>
                    <a:pt x="2720" y="558"/>
                    <a:pt x="2681" y="558"/>
                  </a:cubicBezTo>
                  <a:cubicBezTo>
                    <a:pt x="2649" y="558"/>
                    <a:pt x="2614" y="564"/>
                    <a:pt x="2578" y="564"/>
                  </a:cubicBezTo>
                  <a:cubicBezTo>
                    <a:pt x="2567" y="564"/>
                    <a:pt x="2555" y="563"/>
                    <a:pt x="2544" y="562"/>
                  </a:cubicBezTo>
                  <a:lnTo>
                    <a:pt x="2544" y="562"/>
                  </a:lnTo>
                  <a:cubicBezTo>
                    <a:pt x="2764" y="697"/>
                    <a:pt x="2496" y="720"/>
                    <a:pt x="2455" y="766"/>
                  </a:cubicBezTo>
                  <a:cubicBezTo>
                    <a:pt x="2364" y="685"/>
                    <a:pt x="2154" y="724"/>
                    <a:pt x="2229" y="629"/>
                  </a:cubicBezTo>
                  <a:lnTo>
                    <a:pt x="2432" y="569"/>
                  </a:lnTo>
                  <a:cubicBezTo>
                    <a:pt x="1909" y="348"/>
                    <a:pt x="1169" y="136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1004496" y="-68296"/>
              <a:ext cx="6649" cy="3645"/>
            </a:xfrm>
            <a:custGeom>
              <a:avLst/>
              <a:gdLst/>
              <a:ahLst/>
              <a:cxnLst/>
              <a:rect l="l" t="t" r="r" b="b"/>
              <a:pathLst>
                <a:path w="135" h="74" extrusionOk="0">
                  <a:moveTo>
                    <a:pt x="135" y="0"/>
                  </a:moveTo>
                  <a:lnTo>
                    <a:pt x="0" y="12"/>
                  </a:lnTo>
                  <a:lnTo>
                    <a:pt x="31" y="7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1014247" y="-83809"/>
              <a:ext cx="7043" cy="6107"/>
            </a:xfrm>
            <a:custGeom>
              <a:avLst/>
              <a:gdLst/>
              <a:ahLst/>
              <a:cxnLst/>
              <a:rect l="l" t="t" r="r" b="b"/>
              <a:pathLst>
                <a:path w="143" h="124" extrusionOk="0">
                  <a:moveTo>
                    <a:pt x="70" y="1"/>
                  </a:moveTo>
                  <a:cubicBezTo>
                    <a:pt x="62" y="45"/>
                    <a:pt x="8" y="51"/>
                    <a:pt x="1" y="93"/>
                  </a:cubicBezTo>
                  <a:cubicBezTo>
                    <a:pt x="45" y="115"/>
                    <a:pt x="76" y="124"/>
                    <a:pt x="96" y="124"/>
                  </a:cubicBezTo>
                  <a:cubicBezTo>
                    <a:pt x="142" y="124"/>
                    <a:pt x="124" y="71"/>
                    <a:pt x="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1103685" y="-37367"/>
              <a:ext cx="10342" cy="3940"/>
            </a:xfrm>
            <a:custGeom>
              <a:avLst/>
              <a:gdLst/>
              <a:ahLst/>
              <a:cxnLst/>
              <a:rect l="l" t="t" r="r" b="b"/>
              <a:pathLst>
                <a:path w="210" h="80" extrusionOk="0">
                  <a:moveTo>
                    <a:pt x="93" y="1"/>
                  </a:moveTo>
                  <a:cubicBezTo>
                    <a:pt x="84" y="45"/>
                    <a:pt x="28" y="49"/>
                    <a:pt x="1" y="51"/>
                  </a:cubicBezTo>
                  <a:lnTo>
                    <a:pt x="209" y="80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1135599" y="-49039"/>
              <a:ext cx="44670" cy="18764"/>
            </a:xfrm>
            <a:custGeom>
              <a:avLst/>
              <a:gdLst/>
              <a:ahLst/>
              <a:cxnLst/>
              <a:rect l="l" t="t" r="r" b="b"/>
              <a:pathLst>
                <a:path w="907" h="381" extrusionOk="0">
                  <a:moveTo>
                    <a:pt x="193" y="1"/>
                  </a:moveTo>
                  <a:cubicBezTo>
                    <a:pt x="1" y="83"/>
                    <a:pt x="191" y="267"/>
                    <a:pt x="91" y="365"/>
                  </a:cubicBezTo>
                  <a:cubicBezTo>
                    <a:pt x="113" y="376"/>
                    <a:pt x="132" y="381"/>
                    <a:pt x="149" y="381"/>
                  </a:cubicBezTo>
                  <a:cubicBezTo>
                    <a:pt x="252" y="381"/>
                    <a:pt x="307" y="222"/>
                    <a:pt x="449" y="222"/>
                  </a:cubicBezTo>
                  <a:cubicBezTo>
                    <a:pt x="452" y="222"/>
                    <a:pt x="455" y="222"/>
                    <a:pt x="458" y="222"/>
                  </a:cubicBezTo>
                  <a:cubicBezTo>
                    <a:pt x="485" y="353"/>
                    <a:pt x="702" y="270"/>
                    <a:pt x="847" y="344"/>
                  </a:cubicBezTo>
                  <a:cubicBezTo>
                    <a:pt x="843" y="290"/>
                    <a:pt x="859" y="236"/>
                    <a:pt x="907" y="205"/>
                  </a:cubicBezTo>
                  <a:cubicBezTo>
                    <a:pt x="623" y="139"/>
                    <a:pt x="477" y="197"/>
                    <a:pt x="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1161800" y="-32048"/>
              <a:ext cx="342780" cy="110320"/>
            </a:xfrm>
            <a:custGeom>
              <a:avLst/>
              <a:gdLst/>
              <a:ahLst/>
              <a:cxnLst/>
              <a:rect l="l" t="t" r="r" b="b"/>
              <a:pathLst>
                <a:path w="6960" h="2240" extrusionOk="0">
                  <a:moveTo>
                    <a:pt x="315" y="1"/>
                  </a:moveTo>
                  <a:lnTo>
                    <a:pt x="315" y="1"/>
                  </a:lnTo>
                  <a:cubicBezTo>
                    <a:pt x="1" y="53"/>
                    <a:pt x="406" y="286"/>
                    <a:pt x="433" y="421"/>
                  </a:cubicBezTo>
                  <a:cubicBezTo>
                    <a:pt x="486" y="406"/>
                    <a:pt x="531" y="399"/>
                    <a:pt x="569" y="399"/>
                  </a:cubicBezTo>
                  <a:cubicBezTo>
                    <a:pt x="864" y="399"/>
                    <a:pt x="789" y="791"/>
                    <a:pt x="1140" y="803"/>
                  </a:cubicBezTo>
                  <a:cubicBezTo>
                    <a:pt x="1393" y="795"/>
                    <a:pt x="1156" y="666"/>
                    <a:pt x="1192" y="598"/>
                  </a:cubicBezTo>
                  <a:lnTo>
                    <a:pt x="1194" y="598"/>
                  </a:lnTo>
                  <a:cubicBezTo>
                    <a:pt x="1320" y="639"/>
                    <a:pt x="1474" y="589"/>
                    <a:pt x="1557" y="675"/>
                  </a:cubicBezTo>
                  <a:cubicBezTo>
                    <a:pt x="1536" y="715"/>
                    <a:pt x="1500" y="733"/>
                    <a:pt x="1459" y="733"/>
                  </a:cubicBezTo>
                  <a:cubicBezTo>
                    <a:pt x="1429" y="733"/>
                    <a:pt x="1396" y="723"/>
                    <a:pt x="1366" y="704"/>
                  </a:cubicBezTo>
                  <a:lnTo>
                    <a:pt x="1366" y="704"/>
                  </a:lnTo>
                  <a:cubicBezTo>
                    <a:pt x="1364" y="886"/>
                    <a:pt x="1514" y="724"/>
                    <a:pt x="1616" y="878"/>
                  </a:cubicBezTo>
                  <a:cubicBezTo>
                    <a:pt x="1611" y="857"/>
                    <a:pt x="1568" y="812"/>
                    <a:pt x="1618" y="787"/>
                  </a:cubicBezTo>
                  <a:cubicBezTo>
                    <a:pt x="1715" y="831"/>
                    <a:pt x="1775" y="842"/>
                    <a:pt x="1822" y="842"/>
                  </a:cubicBezTo>
                  <a:cubicBezTo>
                    <a:pt x="1870" y="842"/>
                    <a:pt x="1904" y="830"/>
                    <a:pt x="1950" y="830"/>
                  </a:cubicBezTo>
                  <a:cubicBezTo>
                    <a:pt x="2012" y="830"/>
                    <a:pt x="2096" y="851"/>
                    <a:pt x="2262" y="945"/>
                  </a:cubicBezTo>
                  <a:cubicBezTo>
                    <a:pt x="2339" y="920"/>
                    <a:pt x="2403" y="942"/>
                    <a:pt x="2426" y="824"/>
                  </a:cubicBezTo>
                  <a:cubicBezTo>
                    <a:pt x="2633" y="1046"/>
                    <a:pt x="2507" y="1005"/>
                    <a:pt x="2769" y="1227"/>
                  </a:cubicBezTo>
                  <a:cubicBezTo>
                    <a:pt x="2777" y="1157"/>
                    <a:pt x="2725" y="972"/>
                    <a:pt x="2769" y="832"/>
                  </a:cubicBezTo>
                  <a:lnTo>
                    <a:pt x="2769" y="832"/>
                  </a:lnTo>
                  <a:cubicBezTo>
                    <a:pt x="3134" y="1165"/>
                    <a:pt x="3211" y="940"/>
                    <a:pt x="3438" y="1177"/>
                  </a:cubicBezTo>
                  <a:cubicBezTo>
                    <a:pt x="3437" y="1177"/>
                    <a:pt x="3436" y="1177"/>
                    <a:pt x="3435" y="1177"/>
                  </a:cubicBezTo>
                  <a:cubicBezTo>
                    <a:pt x="3418" y="1177"/>
                    <a:pt x="3397" y="1182"/>
                    <a:pt x="3372" y="1182"/>
                  </a:cubicBezTo>
                  <a:cubicBezTo>
                    <a:pt x="3349" y="1182"/>
                    <a:pt x="3321" y="1177"/>
                    <a:pt x="3290" y="1157"/>
                  </a:cubicBezTo>
                  <a:lnTo>
                    <a:pt x="3290" y="1157"/>
                  </a:lnTo>
                  <a:cubicBezTo>
                    <a:pt x="3280" y="1248"/>
                    <a:pt x="3322" y="1268"/>
                    <a:pt x="3384" y="1268"/>
                  </a:cubicBezTo>
                  <a:cubicBezTo>
                    <a:pt x="3434" y="1268"/>
                    <a:pt x="3497" y="1255"/>
                    <a:pt x="3556" y="1255"/>
                  </a:cubicBezTo>
                  <a:cubicBezTo>
                    <a:pt x="3597" y="1255"/>
                    <a:pt x="3636" y="1261"/>
                    <a:pt x="3668" y="1281"/>
                  </a:cubicBezTo>
                  <a:lnTo>
                    <a:pt x="3602" y="1449"/>
                  </a:lnTo>
                  <a:cubicBezTo>
                    <a:pt x="3751" y="1466"/>
                    <a:pt x="4025" y="1425"/>
                    <a:pt x="4163" y="1609"/>
                  </a:cubicBezTo>
                  <a:lnTo>
                    <a:pt x="4100" y="1684"/>
                  </a:lnTo>
                  <a:cubicBezTo>
                    <a:pt x="4123" y="1682"/>
                    <a:pt x="4145" y="1682"/>
                    <a:pt x="4168" y="1682"/>
                  </a:cubicBezTo>
                  <a:cubicBezTo>
                    <a:pt x="4539" y="1682"/>
                    <a:pt x="4913" y="1849"/>
                    <a:pt x="5218" y="1871"/>
                  </a:cubicBezTo>
                  <a:lnTo>
                    <a:pt x="5353" y="2029"/>
                  </a:lnTo>
                  <a:cubicBezTo>
                    <a:pt x="5812" y="2015"/>
                    <a:pt x="4952" y="1844"/>
                    <a:pt x="5330" y="1666"/>
                  </a:cubicBezTo>
                  <a:lnTo>
                    <a:pt x="5330" y="1666"/>
                  </a:lnTo>
                  <a:cubicBezTo>
                    <a:pt x="5316" y="1783"/>
                    <a:pt x="5340" y="1816"/>
                    <a:pt x="5385" y="1816"/>
                  </a:cubicBezTo>
                  <a:cubicBezTo>
                    <a:pt x="5443" y="1816"/>
                    <a:pt x="5536" y="1761"/>
                    <a:pt x="5632" y="1761"/>
                  </a:cubicBezTo>
                  <a:cubicBezTo>
                    <a:pt x="5682" y="1761"/>
                    <a:pt x="5733" y="1776"/>
                    <a:pt x="5779" y="1821"/>
                  </a:cubicBezTo>
                  <a:cubicBezTo>
                    <a:pt x="5860" y="1985"/>
                    <a:pt x="5521" y="1821"/>
                    <a:pt x="5607" y="2008"/>
                  </a:cubicBezTo>
                  <a:cubicBezTo>
                    <a:pt x="5642" y="1952"/>
                    <a:pt x="5669" y="1935"/>
                    <a:pt x="5697" y="1935"/>
                  </a:cubicBezTo>
                  <a:cubicBezTo>
                    <a:pt x="5743" y="1935"/>
                    <a:pt x="5789" y="1984"/>
                    <a:pt x="5868" y="1984"/>
                  </a:cubicBezTo>
                  <a:cubicBezTo>
                    <a:pt x="5874" y="1984"/>
                    <a:pt x="5881" y="1983"/>
                    <a:pt x="5887" y="1983"/>
                  </a:cubicBezTo>
                  <a:lnTo>
                    <a:pt x="5887" y="1983"/>
                  </a:lnTo>
                  <a:cubicBezTo>
                    <a:pt x="5820" y="2135"/>
                    <a:pt x="6149" y="2077"/>
                    <a:pt x="6026" y="2239"/>
                  </a:cubicBezTo>
                  <a:lnTo>
                    <a:pt x="6550" y="2060"/>
                  </a:lnTo>
                  <a:cubicBezTo>
                    <a:pt x="6600" y="2172"/>
                    <a:pt x="6735" y="2191"/>
                    <a:pt x="6838" y="2191"/>
                  </a:cubicBezTo>
                  <a:cubicBezTo>
                    <a:pt x="6595" y="2127"/>
                    <a:pt x="6959" y="1961"/>
                    <a:pt x="6705" y="1817"/>
                  </a:cubicBezTo>
                  <a:cubicBezTo>
                    <a:pt x="6292" y="1796"/>
                    <a:pt x="5617" y="1668"/>
                    <a:pt x="5147" y="1441"/>
                  </a:cubicBezTo>
                  <a:cubicBezTo>
                    <a:pt x="5116" y="1496"/>
                    <a:pt x="5079" y="1514"/>
                    <a:pt x="5038" y="1514"/>
                  </a:cubicBezTo>
                  <a:cubicBezTo>
                    <a:pt x="4963" y="1514"/>
                    <a:pt x="4877" y="1454"/>
                    <a:pt x="4800" y="1454"/>
                  </a:cubicBezTo>
                  <a:cubicBezTo>
                    <a:pt x="4766" y="1454"/>
                    <a:pt x="4734" y="1466"/>
                    <a:pt x="4705" y="1501"/>
                  </a:cubicBezTo>
                  <a:cubicBezTo>
                    <a:pt x="4713" y="1429"/>
                    <a:pt x="4692" y="1356"/>
                    <a:pt x="4699" y="1285"/>
                  </a:cubicBezTo>
                  <a:cubicBezTo>
                    <a:pt x="4663" y="1279"/>
                    <a:pt x="4635" y="1277"/>
                    <a:pt x="4614" y="1277"/>
                  </a:cubicBezTo>
                  <a:cubicBezTo>
                    <a:pt x="4446" y="1277"/>
                    <a:pt x="4729" y="1432"/>
                    <a:pt x="4642" y="1481"/>
                  </a:cubicBezTo>
                  <a:cubicBezTo>
                    <a:pt x="4495" y="1468"/>
                    <a:pt x="4420" y="1306"/>
                    <a:pt x="4455" y="1231"/>
                  </a:cubicBezTo>
                  <a:cubicBezTo>
                    <a:pt x="4406" y="1214"/>
                    <a:pt x="4376" y="1206"/>
                    <a:pt x="4359" y="1206"/>
                  </a:cubicBezTo>
                  <a:cubicBezTo>
                    <a:pt x="4294" y="1206"/>
                    <a:pt x="4380" y="1300"/>
                    <a:pt x="4264" y="1364"/>
                  </a:cubicBezTo>
                  <a:lnTo>
                    <a:pt x="4183" y="1084"/>
                  </a:lnTo>
                  <a:cubicBezTo>
                    <a:pt x="3454" y="945"/>
                    <a:pt x="2474" y="797"/>
                    <a:pt x="1707" y="421"/>
                  </a:cubicBezTo>
                  <a:lnTo>
                    <a:pt x="1707" y="421"/>
                  </a:lnTo>
                  <a:lnTo>
                    <a:pt x="1726" y="579"/>
                  </a:lnTo>
                  <a:cubicBezTo>
                    <a:pt x="1623" y="522"/>
                    <a:pt x="1517" y="510"/>
                    <a:pt x="1414" y="510"/>
                  </a:cubicBezTo>
                  <a:cubicBezTo>
                    <a:pt x="1339" y="510"/>
                    <a:pt x="1266" y="516"/>
                    <a:pt x="1195" y="516"/>
                  </a:cubicBezTo>
                  <a:cubicBezTo>
                    <a:pt x="1041" y="516"/>
                    <a:pt x="901" y="486"/>
                    <a:pt x="789" y="298"/>
                  </a:cubicBezTo>
                  <a:lnTo>
                    <a:pt x="643" y="380"/>
                  </a:lnTo>
                  <a:cubicBezTo>
                    <a:pt x="724" y="332"/>
                    <a:pt x="643" y="155"/>
                    <a:pt x="766" y="91"/>
                  </a:cubicBezTo>
                  <a:lnTo>
                    <a:pt x="766" y="91"/>
                  </a:lnTo>
                  <a:cubicBezTo>
                    <a:pt x="756" y="93"/>
                    <a:pt x="747" y="93"/>
                    <a:pt x="737" y="93"/>
                  </a:cubicBezTo>
                  <a:cubicBezTo>
                    <a:pt x="643" y="93"/>
                    <a:pt x="562" y="33"/>
                    <a:pt x="465" y="33"/>
                  </a:cubicBezTo>
                  <a:cubicBezTo>
                    <a:pt x="459" y="33"/>
                    <a:pt x="453" y="33"/>
                    <a:pt x="446" y="33"/>
                  </a:cubicBezTo>
                  <a:lnTo>
                    <a:pt x="610" y="155"/>
                  </a:lnTo>
                  <a:cubicBezTo>
                    <a:pt x="573" y="172"/>
                    <a:pt x="539" y="179"/>
                    <a:pt x="507" y="179"/>
                  </a:cubicBezTo>
                  <a:cubicBezTo>
                    <a:pt x="398" y="179"/>
                    <a:pt x="324" y="90"/>
                    <a:pt x="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1199526" y="-28502"/>
              <a:ext cx="3349" cy="985"/>
            </a:xfrm>
            <a:custGeom>
              <a:avLst/>
              <a:gdLst/>
              <a:ahLst/>
              <a:cxnLst/>
              <a:rect l="l" t="t" r="r" b="b"/>
              <a:pathLst>
                <a:path w="68" h="20" extrusionOk="0">
                  <a:moveTo>
                    <a:pt x="68" y="0"/>
                  </a:moveTo>
                  <a:cubicBezTo>
                    <a:pt x="41" y="4"/>
                    <a:pt x="18" y="12"/>
                    <a:pt x="0" y="19"/>
                  </a:cubicBezTo>
                  <a:cubicBezTo>
                    <a:pt x="21" y="17"/>
                    <a:pt x="45" y="12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1498523" y="75761"/>
              <a:ext cx="6747" cy="1084"/>
            </a:xfrm>
            <a:custGeom>
              <a:avLst/>
              <a:gdLst/>
              <a:ahLst/>
              <a:cxnLst/>
              <a:rect l="l" t="t" r="r" b="b"/>
              <a:pathLst>
                <a:path w="137" h="22" extrusionOk="0">
                  <a:moveTo>
                    <a:pt x="99" y="1"/>
                  </a:moveTo>
                  <a:cubicBezTo>
                    <a:pt x="80" y="1"/>
                    <a:pt x="52" y="2"/>
                    <a:pt x="20" y="2"/>
                  </a:cubicBezTo>
                  <a:cubicBezTo>
                    <a:pt x="14" y="2"/>
                    <a:pt x="7" y="2"/>
                    <a:pt x="1" y="2"/>
                  </a:cubicBezTo>
                  <a:lnTo>
                    <a:pt x="1" y="2"/>
                  </a:lnTo>
                  <a:cubicBezTo>
                    <a:pt x="29" y="10"/>
                    <a:pt x="64" y="15"/>
                    <a:pt x="110" y="21"/>
                  </a:cubicBezTo>
                  <a:cubicBezTo>
                    <a:pt x="136" y="4"/>
                    <a:pt x="127" y="1"/>
                    <a:pt x="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1177314" y="-32146"/>
              <a:ext cx="197" cy="148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0" y="1"/>
                  </a:moveTo>
                  <a:lnTo>
                    <a:pt x="0" y="3"/>
                  </a:lnTo>
                  <a:cubicBezTo>
                    <a:pt x="2" y="1"/>
                    <a:pt x="4" y="1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1163327" y="-20178"/>
              <a:ext cx="5073" cy="3398"/>
            </a:xfrm>
            <a:custGeom>
              <a:avLst/>
              <a:gdLst/>
              <a:ahLst/>
              <a:cxnLst/>
              <a:rect l="l" t="t" r="r" b="b"/>
              <a:pathLst>
                <a:path w="103" h="69" extrusionOk="0">
                  <a:moveTo>
                    <a:pt x="103" y="1"/>
                  </a:moveTo>
                  <a:lnTo>
                    <a:pt x="1" y="32"/>
                  </a:lnTo>
                  <a:lnTo>
                    <a:pt x="101" y="68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1550284" y="94525"/>
              <a:ext cx="1281" cy="4236"/>
            </a:xfrm>
            <a:custGeom>
              <a:avLst/>
              <a:gdLst/>
              <a:ahLst/>
              <a:cxnLst/>
              <a:rect l="l" t="t" r="r" b="b"/>
              <a:pathLst>
                <a:path w="26" h="86" extrusionOk="0">
                  <a:moveTo>
                    <a:pt x="25" y="1"/>
                  </a:moveTo>
                  <a:lnTo>
                    <a:pt x="25" y="1"/>
                  </a:lnTo>
                  <a:cubicBezTo>
                    <a:pt x="10" y="26"/>
                    <a:pt x="0" y="53"/>
                    <a:pt x="10" y="8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1702861" y="109940"/>
              <a:ext cx="3743" cy="985"/>
            </a:xfrm>
            <a:custGeom>
              <a:avLst/>
              <a:gdLst/>
              <a:ahLst/>
              <a:cxnLst/>
              <a:rect l="l" t="t" r="r" b="b"/>
              <a:pathLst>
                <a:path w="76" h="20" extrusionOk="0">
                  <a:moveTo>
                    <a:pt x="76" y="0"/>
                  </a:moveTo>
                  <a:lnTo>
                    <a:pt x="1" y="17"/>
                  </a:lnTo>
                  <a:cubicBezTo>
                    <a:pt x="6" y="19"/>
                    <a:pt x="12" y="19"/>
                    <a:pt x="17" y="19"/>
                  </a:cubicBezTo>
                  <a:cubicBezTo>
                    <a:pt x="38" y="19"/>
                    <a:pt x="59" y="11"/>
                    <a:pt x="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436418" y="-93758"/>
              <a:ext cx="317663" cy="212661"/>
            </a:xfrm>
            <a:custGeom>
              <a:avLst/>
              <a:gdLst/>
              <a:ahLst/>
              <a:cxnLst/>
              <a:rect l="l" t="t" r="r" b="b"/>
              <a:pathLst>
                <a:path w="6450" h="4318" extrusionOk="0">
                  <a:moveTo>
                    <a:pt x="3419" y="1162"/>
                  </a:moveTo>
                  <a:lnTo>
                    <a:pt x="3419" y="1162"/>
                  </a:lnTo>
                  <a:cubicBezTo>
                    <a:pt x="3416" y="1168"/>
                    <a:pt x="3413" y="1174"/>
                    <a:pt x="3409" y="1180"/>
                  </a:cubicBezTo>
                  <a:cubicBezTo>
                    <a:pt x="3413" y="1174"/>
                    <a:pt x="3417" y="1168"/>
                    <a:pt x="3419" y="1162"/>
                  </a:cubicBezTo>
                  <a:close/>
                  <a:moveTo>
                    <a:pt x="4348" y="3706"/>
                  </a:moveTo>
                  <a:lnTo>
                    <a:pt x="4348" y="3706"/>
                  </a:lnTo>
                  <a:cubicBezTo>
                    <a:pt x="4337" y="3710"/>
                    <a:pt x="4326" y="3715"/>
                    <a:pt x="4316" y="3721"/>
                  </a:cubicBezTo>
                  <a:lnTo>
                    <a:pt x="4316" y="3721"/>
                  </a:lnTo>
                  <a:cubicBezTo>
                    <a:pt x="4327" y="3716"/>
                    <a:pt x="4338" y="3712"/>
                    <a:pt x="4348" y="3706"/>
                  </a:cubicBezTo>
                  <a:close/>
                  <a:moveTo>
                    <a:pt x="479" y="0"/>
                  </a:moveTo>
                  <a:lnTo>
                    <a:pt x="479" y="0"/>
                  </a:lnTo>
                  <a:cubicBezTo>
                    <a:pt x="365" y="10"/>
                    <a:pt x="1" y="43"/>
                    <a:pt x="178" y="245"/>
                  </a:cubicBezTo>
                  <a:lnTo>
                    <a:pt x="247" y="191"/>
                  </a:lnTo>
                  <a:cubicBezTo>
                    <a:pt x="274" y="186"/>
                    <a:pt x="296" y="184"/>
                    <a:pt x="316" y="184"/>
                  </a:cubicBezTo>
                  <a:cubicBezTo>
                    <a:pt x="499" y="184"/>
                    <a:pt x="407" y="381"/>
                    <a:pt x="566" y="477"/>
                  </a:cubicBezTo>
                  <a:cubicBezTo>
                    <a:pt x="577" y="478"/>
                    <a:pt x="589" y="479"/>
                    <a:pt x="601" y="479"/>
                  </a:cubicBezTo>
                  <a:cubicBezTo>
                    <a:pt x="779" y="479"/>
                    <a:pt x="942" y="332"/>
                    <a:pt x="1089" y="332"/>
                  </a:cubicBezTo>
                  <a:cubicBezTo>
                    <a:pt x="1127" y="332"/>
                    <a:pt x="1164" y="342"/>
                    <a:pt x="1200" y="367"/>
                  </a:cubicBezTo>
                  <a:cubicBezTo>
                    <a:pt x="1290" y="384"/>
                    <a:pt x="1256" y="461"/>
                    <a:pt x="1213" y="513"/>
                  </a:cubicBezTo>
                  <a:cubicBezTo>
                    <a:pt x="1245" y="526"/>
                    <a:pt x="1276" y="532"/>
                    <a:pt x="1305" y="532"/>
                  </a:cubicBezTo>
                  <a:cubicBezTo>
                    <a:pt x="1453" y="532"/>
                    <a:pt x="1570" y="392"/>
                    <a:pt x="1691" y="392"/>
                  </a:cubicBezTo>
                  <a:cubicBezTo>
                    <a:pt x="1695" y="392"/>
                    <a:pt x="1698" y="392"/>
                    <a:pt x="1701" y="392"/>
                  </a:cubicBezTo>
                  <a:cubicBezTo>
                    <a:pt x="1659" y="646"/>
                    <a:pt x="1760" y="696"/>
                    <a:pt x="1908" y="696"/>
                  </a:cubicBezTo>
                  <a:cubicBezTo>
                    <a:pt x="2005" y="696"/>
                    <a:pt x="2121" y="675"/>
                    <a:pt x="2231" y="675"/>
                  </a:cubicBezTo>
                  <a:cubicBezTo>
                    <a:pt x="2373" y="675"/>
                    <a:pt x="2505" y="709"/>
                    <a:pt x="2573" y="868"/>
                  </a:cubicBezTo>
                  <a:cubicBezTo>
                    <a:pt x="2741" y="870"/>
                    <a:pt x="2933" y="952"/>
                    <a:pt x="3149" y="952"/>
                  </a:cubicBezTo>
                  <a:cubicBezTo>
                    <a:pt x="3196" y="952"/>
                    <a:pt x="3243" y="949"/>
                    <a:pt x="3292" y="939"/>
                  </a:cubicBezTo>
                  <a:lnTo>
                    <a:pt x="3292" y="939"/>
                  </a:lnTo>
                  <a:cubicBezTo>
                    <a:pt x="3127" y="1052"/>
                    <a:pt x="3484" y="1021"/>
                    <a:pt x="3419" y="1162"/>
                  </a:cubicBezTo>
                  <a:lnTo>
                    <a:pt x="3419" y="1162"/>
                  </a:lnTo>
                  <a:cubicBezTo>
                    <a:pt x="3454" y="1105"/>
                    <a:pt x="3498" y="1084"/>
                    <a:pt x="3549" y="1084"/>
                  </a:cubicBezTo>
                  <a:cubicBezTo>
                    <a:pt x="3627" y="1084"/>
                    <a:pt x="3721" y="1136"/>
                    <a:pt x="3812" y="1186"/>
                  </a:cubicBezTo>
                  <a:cubicBezTo>
                    <a:pt x="3894" y="1230"/>
                    <a:pt x="3973" y="1273"/>
                    <a:pt x="4046" y="1273"/>
                  </a:cubicBezTo>
                  <a:cubicBezTo>
                    <a:pt x="4113" y="1273"/>
                    <a:pt x="4174" y="1237"/>
                    <a:pt x="4227" y="1132"/>
                  </a:cubicBezTo>
                  <a:cubicBezTo>
                    <a:pt x="4330" y="1231"/>
                    <a:pt x="4357" y="1249"/>
                    <a:pt x="4370" y="1249"/>
                  </a:cubicBezTo>
                  <a:cubicBezTo>
                    <a:pt x="4377" y="1249"/>
                    <a:pt x="4380" y="1243"/>
                    <a:pt x="4390" y="1243"/>
                  </a:cubicBezTo>
                  <a:cubicBezTo>
                    <a:pt x="4407" y="1243"/>
                    <a:pt x="4444" y="1262"/>
                    <a:pt x="4568" y="1365"/>
                  </a:cubicBezTo>
                  <a:cubicBezTo>
                    <a:pt x="4557" y="1389"/>
                    <a:pt x="4539" y="1395"/>
                    <a:pt x="4520" y="1395"/>
                  </a:cubicBezTo>
                  <a:cubicBezTo>
                    <a:pt x="4498" y="1395"/>
                    <a:pt x="4474" y="1387"/>
                    <a:pt x="4458" y="1387"/>
                  </a:cubicBezTo>
                  <a:cubicBezTo>
                    <a:pt x="4485" y="1430"/>
                    <a:pt x="4521" y="1442"/>
                    <a:pt x="4560" y="1442"/>
                  </a:cubicBezTo>
                  <a:cubicBezTo>
                    <a:pt x="4602" y="1442"/>
                    <a:pt x="4646" y="1429"/>
                    <a:pt x="4683" y="1429"/>
                  </a:cubicBezTo>
                  <a:cubicBezTo>
                    <a:pt x="4732" y="1429"/>
                    <a:pt x="4769" y="1451"/>
                    <a:pt x="4773" y="1556"/>
                  </a:cubicBezTo>
                  <a:cubicBezTo>
                    <a:pt x="4833" y="1601"/>
                    <a:pt x="4870" y="1618"/>
                    <a:pt x="4896" y="1618"/>
                  </a:cubicBezTo>
                  <a:cubicBezTo>
                    <a:pt x="4972" y="1618"/>
                    <a:pt x="4938" y="1461"/>
                    <a:pt x="5112" y="1446"/>
                  </a:cubicBezTo>
                  <a:cubicBezTo>
                    <a:pt x="5359" y="1680"/>
                    <a:pt x="5241" y="1687"/>
                    <a:pt x="5241" y="1948"/>
                  </a:cubicBezTo>
                  <a:cubicBezTo>
                    <a:pt x="5289" y="1905"/>
                    <a:pt x="5329" y="1889"/>
                    <a:pt x="5365" y="1889"/>
                  </a:cubicBezTo>
                  <a:cubicBezTo>
                    <a:pt x="5462" y="1889"/>
                    <a:pt x="5534" y="2005"/>
                    <a:pt x="5673" y="2033"/>
                  </a:cubicBezTo>
                  <a:cubicBezTo>
                    <a:pt x="5661" y="2000"/>
                    <a:pt x="5558" y="1837"/>
                    <a:pt x="5661" y="1837"/>
                  </a:cubicBezTo>
                  <a:cubicBezTo>
                    <a:pt x="5673" y="1837"/>
                    <a:pt x="5687" y="1839"/>
                    <a:pt x="5704" y="1844"/>
                  </a:cubicBezTo>
                  <a:cubicBezTo>
                    <a:pt x="5827" y="2004"/>
                    <a:pt x="5900" y="2046"/>
                    <a:pt x="5991" y="2081"/>
                  </a:cubicBezTo>
                  <a:cubicBezTo>
                    <a:pt x="6078" y="2119"/>
                    <a:pt x="6184" y="2148"/>
                    <a:pt x="6305" y="2333"/>
                  </a:cubicBezTo>
                  <a:cubicBezTo>
                    <a:pt x="6274" y="2392"/>
                    <a:pt x="6248" y="2413"/>
                    <a:pt x="6227" y="2413"/>
                  </a:cubicBezTo>
                  <a:cubicBezTo>
                    <a:pt x="6193" y="2413"/>
                    <a:pt x="6170" y="2357"/>
                    <a:pt x="6151" y="2312"/>
                  </a:cubicBezTo>
                  <a:cubicBezTo>
                    <a:pt x="6134" y="2274"/>
                    <a:pt x="6122" y="2242"/>
                    <a:pt x="6112" y="2242"/>
                  </a:cubicBezTo>
                  <a:cubicBezTo>
                    <a:pt x="6101" y="2242"/>
                    <a:pt x="6093" y="2277"/>
                    <a:pt x="6086" y="2378"/>
                  </a:cubicBezTo>
                  <a:cubicBezTo>
                    <a:pt x="5894" y="2235"/>
                    <a:pt x="5794" y="2111"/>
                    <a:pt x="5620" y="2111"/>
                  </a:cubicBezTo>
                  <a:cubicBezTo>
                    <a:pt x="5599" y="2111"/>
                    <a:pt x="5576" y="2113"/>
                    <a:pt x="5551" y="2117"/>
                  </a:cubicBezTo>
                  <a:cubicBezTo>
                    <a:pt x="5721" y="2341"/>
                    <a:pt x="5927" y="2588"/>
                    <a:pt x="6045" y="2894"/>
                  </a:cubicBezTo>
                  <a:cubicBezTo>
                    <a:pt x="6034" y="2939"/>
                    <a:pt x="6019" y="2953"/>
                    <a:pt x="6004" y="2953"/>
                  </a:cubicBezTo>
                  <a:cubicBezTo>
                    <a:pt x="5975" y="2953"/>
                    <a:pt x="5942" y="2901"/>
                    <a:pt x="5918" y="2901"/>
                  </a:cubicBezTo>
                  <a:cubicBezTo>
                    <a:pt x="5908" y="2901"/>
                    <a:pt x="5899" y="2911"/>
                    <a:pt x="5893" y="2937"/>
                  </a:cubicBezTo>
                  <a:cubicBezTo>
                    <a:pt x="5827" y="3053"/>
                    <a:pt x="5866" y="3155"/>
                    <a:pt x="5883" y="3276"/>
                  </a:cubicBezTo>
                  <a:cubicBezTo>
                    <a:pt x="5897" y="3388"/>
                    <a:pt x="5881" y="3531"/>
                    <a:pt x="5740" y="3563"/>
                  </a:cubicBezTo>
                  <a:cubicBezTo>
                    <a:pt x="5723" y="3517"/>
                    <a:pt x="5704" y="3475"/>
                    <a:pt x="5683" y="3432"/>
                  </a:cubicBezTo>
                  <a:lnTo>
                    <a:pt x="5683" y="3432"/>
                  </a:lnTo>
                  <a:cubicBezTo>
                    <a:pt x="5700" y="3538"/>
                    <a:pt x="5584" y="3619"/>
                    <a:pt x="5436" y="3648"/>
                  </a:cubicBezTo>
                  <a:cubicBezTo>
                    <a:pt x="5293" y="3689"/>
                    <a:pt x="5125" y="3691"/>
                    <a:pt x="4994" y="3762"/>
                  </a:cubicBezTo>
                  <a:cubicBezTo>
                    <a:pt x="5041" y="3822"/>
                    <a:pt x="5077" y="3862"/>
                    <a:pt x="5046" y="3912"/>
                  </a:cubicBezTo>
                  <a:cubicBezTo>
                    <a:pt x="5031" y="3833"/>
                    <a:pt x="5003" y="3806"/>
                    <a:pt x="4962" y="3806"/>
                  </a:cubicBezTo>
                  <a:cubicBezTo>
                    <a:pt x="4919" y="3806"/>
                    <a:pt x="4862" y="3837"/>
                    <a:pt x="4792" y="3870"/>
                  </a:cubicBezTo>
                  <a:cubicBezTo>
                    <a:pt x="4713" y="3912"/>
                    <a:pt x="4616" y="3951"/>
                    <a:pt x="4519" y="3951"/>
                  </a:cubicBezTo>
                  <a:cubicBezTo>
                    <a:pt x="4452" y="3951"/>
                    <a:pt x="4385" y="3932"/>
                    <a:pt x="4323" y="3883"/>
                  </a:cubicBezTo>
                  <a:lnTo>
                    <a:pt x="4323" y="3883"/>
                  </a:lnTo>
                  <a:cubicBezTo>
                    <a:pt x="4352" y="4094"/>
                    <a:pt x="4055" y="4205"/>
                    <a:pt x="3862" y="4205"/>
                  </a:cubicBezTo>
                  <a:cubicBezTo>
                    <a:pt x="3860" y="4205"/>
                    <a:pt x="3858" y="4205"/>
                    <a:pt x="3857" y="4205"/>
                  </a:cubicBezTo>
                  <a:cubicBezTo>
                    <a:pt x="3793" y="4140"/>
                    <a:pt x="3812" y="4053"/>
                    <a:pt x="3816" y="3997"/>
                  </a:cubicBezTo>
                  <a:lnTo>
                    <a:pt x="3816" y="3997"/>
                  </a:lnTo>
                  <a:cubicBezTo>
                    <a:pt x="3869" y="4025"/>
                    <a:pt x="3912" y="4037"/>
                    <a:pt x="3949" y="4037"/>
                  </a:cubicBezTo>
                  <a:cubicBezTo>
                    <a:pt x="4114" y="4037"/>
                    <a:pt x="4157" y="3805"/>
                    <a:pt x="4316" y="3721"/>
                  </a:cubicBezTo>
                  <a:lnTo>
                    <a:pt x="4316" y="3721"/>
                  </a:lnTo>
                  <a:cubicBezTo>
                    <a:pt x="4255" y="3744"/>
                    <a:pt x="4182" y="3748"/>
                    <a:pt x="4107" y="3748"/>
                  </a:cubicBezTo>
                  <a:cubicBezTo>
                    <a:pt x="4072" y="3748"/>
                    <a:pt x="4035" y="3747"/>
                    <a:pt x="3999" y="3747"/>
                  </a:cubicBezTo>
                  <a:cubicBezTo>
                    <a:pt x="3964" y="3744"/>
                    <a:pt x="3928" y="3743"/>
                    <a:pt x="3894" y="3743"/>
                  </a:cubicBezTo>
                  <a:cubicBezTo>
                    <a:pt x="3807" y="3743"/>
                    <a:pt x="3727" y="3754"/>
                    <a:pt x="3662" y="3803"/>
                  </a:cubicBezTo>
                  <a:lnTo>
                    <a:pt x="3739" y="3644"/>
                  </a:lnTo>
                  <a:cubicBezTo>
                    <a:pt x="3723" y="3641"/>
                    <a:pt x="3708" y="3640"/>
                    <a:pt x="3694" y="3640"/>
                  </a:cubicBezTo>
                  <a:cubicBezTo>
                    <a:pt x="3523" y="3640"/>
                    <a:pt x="3472" y="3843"/>
                    <a:pt x="3337" y="3843"/>
                  </a:cubicBezTo>
                  <a:cubicBezTo>
                    <a:pt x="3300" y="3843"/>
                    <a:pt x="3256" y="3827"/>
                    <a:pt x="3201" y="3787"/>
                  </a:cubicBezTo>
                  <a:lnTo>
                    <a:pt x="3244" y="3671"/>
                  </a:lnTo>
                  <a:cubicBezTo>
                    <a:pt x="2766" y="3607"/>
                    <a:pt x="2261" y="3354"/>
                    <a:pt x="1814" y="3354"/>
                  </a:cubicBezTo>
                  <a:cubicBezTo>
                    <a:pt x="1724" y="3354"/>
                    <a:pt x="1637" y="3364"/>
                    <a:pt x="1553" y="3388"/>
                  </a:cubicBezTo>
                  <a:cubicBezTo>
                    <a:pt x="1491" y="3471"/>
                    <a:pt x="1672" y="3749"/>
                    <a:pt x="1670" y="3828"/>
                  </a:cubicBezTo>
                  <a:cubicBezTo>
                    <a:pt x="1960" y="3814"/>
                    <a:pt x="2152" y="3677"/>
                    <a:pt x="2372" y="3642"/>
                  </a:cubicBezTo>
                  <a:lnTo>
                    <a:pt x="2372" y="3642"/>
                  </a:lnTo>
                  <a:lnTo>
                    <a:pt x="2337" y="3824"/>
                  </a:lnTo>
                  <a:cubicBezTo>
                    <a:pt x="2407" y="3712"/>
                    <a:pt x="2669" y="3687"/>
                    <a:pt x="2548" y="3562"/>
                  </a:cubicBezTo>
                  <a:cubicBezTo>
                    <a:pt x="2569" y="3554"/>
                    <a:pt x="2586" y="3551"/>
                    <a:pt x="2601" y="3551"/>
                  </a:cubicBezTo>
                  <a:cubicBezTo>
                    <a:pt x="2700" y="3551"/>
                    <a:pt x="2681" y="3691"/>
                    <a:pt x="2795" y="3691"/>
                  </a:cubicBezTo>
                  <a:cubicBezTo>
                    <a:pt x="2813" y="3691"/>
                    <a:pt x="2834" y="3687"/>
                    <a:pt x="2860" y="3679"/>
                  </a:cubicBezTo>
                  <a:lnTo>
                    <a:pt x="2860" y="3679"/>
                  </a:lnTo>
                  <a:cubicBezTo>
                    <a:pt x="2816" y="3870"/>
                    <a:pt x="2694" y="3868"/>
                    <a:pt x="2667" y="4028"/>
                  </a:cubicBezTo>
                  <a:lnTo>
                    <a:pt x="2854" y="3966"/>
                  </a:lnTo>
                  <a:lnTo>
                    <a:pt x="2854" y="3966"/>
                  </a:lnTo>
                  <a:cubicBezTo>
                    <a:pt x="2789" y="4030"/>
                    <a:pt x="2949" y="4053"/>
                    <a:pt x="2885" y="4119"/>
                  </a:cubicBezTo>
                  <a:cubicBezTo>
                    <a:pt x="2958" y="4082"/>
                    <a:pt x="3019" y="4067"/>
                    <a:pt x="3074" y="4067"/>
                  </a:cubicBezTo>
                  <a:cubicBezTo>
                    <a:pt x="3262" y="4067"/>
                    <a:pt x="3372" y="4235"/>
                    <a:pt x="3593" y="4235"/>
                  </a:cubicBezTo>
                  <a:cubicBezTo>
                    <a:pt x="3619" y="4235"/>
                    <a:pt x="3647" y="4232"/>
                    <a:pt x="3677" y="4227"/>
                  </a:cubicBezTo>
                  <a:lnTo>
                    <a:pt x="3490" y="4169"/>
                  </a:lnTo>
                  <a:cubicBezTo>
                    <a:pt x="3502" y="4061"/>
                    <a:pt x="3610" y="4084"/>
                    <a:pt x="3691" y="4061"/>
                  </a:cubicBezTo>
                  <a:cubicBezTo>
                    <a:pt x="3772" y="4225"/>
                    <a:pt x="3828" y="4213"/>
                    <a:pt x="4001" y="4298"/>
                  </a:cubicBezTo>
                  <a:cubicBezTo>
                    <a:pt x="4158" y="4218"/>
                    <a:pt x="4243" y="4032"/>
                    <a:pt x="4437" y="4032"/>
                  </a:cubicBezTo>
                  <a:cubicBezTo>
                    <a:pt x="4439" y="4032"/>
                    <a:pt x="4441" y="4032"/>
                    <a:pt x="4443" y="4032"/>
                  </a:cubicBezTo>
                  <a:cubicBezTo>
                    <a:pt x="4406" y="4244"/>
                    <a:pt x="4786" y="4150"/>
                    <a:pt x="4850" y="4317"/>
                  </a:cubicBezTo>
                  <a:cubicBezTo>
                    <a:pt x="4861" y="4207"/>
                    <a:pt x="4961" y="4184"/>
                    <a:pt x="5062" y="4163"/>
                  </a:cubicBezTo>
                  <a:cubicBezTo>
                    <a:pt x="5162" y="4138"/>
                    <a:pt x="5262" y="4124"/>
                    <a:pt x="5260" y="4061"/>
                  </a:cubicBezTo>
                  <a:cubicBezTo>
                    <a:pt x="5313" y="4025"/>
                    <a:pt x="5380" y="4002"/>
                    <a:pt x="5438" y="4002"/>
                  </a:cubicBezTo>
                  <a:cubicBezTo>
                    <a:pt x="5493" y="4002"/>
                    <a:pt x="5541" y="4022"/>
                    <a:pt x="5563" y="4072"/>
                  </a:cubicBezTo>
                  <a:cubicBezTo>
                    <a:pt x="5548" y="4088"/>
                    <a:pt x="5521" y="4115"/>
                    <a:pt x="5486" y="4136"/>
                  </a:cubicBezTo>
                  <a:cubicBezTo>
                    <a:pt x="5528" y="4126"/>
                    <a:pt x="5569" y="4117"/>
                    <a:pt x="5609" y="4101"/>
                  </a:cubicBezTo>
                  <a:lnTo>
                    <a:pt x="5609" y="4101"/>
                  </a:lnTo>
                  <a:cubicBezTo>
                    <a:pt x="5607" y="4128"/>
                    <a:pt x="5619" y="4144"/>
                    <a:pt x="5607" y="4153"/>
                  </a:cubicBezTo>
                  <a:cubicBezTo>
                    <a:pt x="5716" y="4108"/>
                    <a:pt x="5656" y="3994"/>
                    <a:pt x="5805" y="3994"/>
                  </a:cubicBezTo>
                  <a:cubicBezTo>
                    <a:pt x="5814" y="3994"/>
                    <a:pt x="5824" y="3994"/>
                    <a:pt x="5835" y="3995"/>
                  </a:cubicBezTo>
                  <a:cubicBezTo>
                    <a:pt x="5864" y="4045"/>
                    <a:pt x="5789" y="4090"/>
                    <a:pt x="5735" y="4136"/>
                  </a:cubicBezTo>
                  <a:cubicBezTo>
                    <a:pt x="5895" y="4086"/>
                    <a:pt x="5985" y="3926"/>
                    <a:pt x="6041" y="3789"/>
                  </a:cubicBezTo>
                  <a:cubicBezTo>
                    <a:pt x="6101" y="3648"/>
                    <a:pt x="6130" y="3535"/>
                    <a:pt x="6286" y="3457"/>
                  </a:cubicBezTo>
                  <a:cubicBezTo>
                    <a:pt x="6246" y="3411"/>
                    <a:pt x="6273" y="3305"/>
                    <a:pt x="6246" y="3216"/>
                  </a:cubicBezTo>
                  <a:cubicBezTo>
                    <a:pt x="6228" y="3135"/>
                    <a:pt x="6179" y="3068"/>
                    <a:pt x="6079" y="3068"/>
                  </a:cubicBezTo>
                  <a:cubicBezTo>
                    <a:pt x="6070" y="3068"/>
                    <a:pt x="6061" y="3069"/>
                    <a:pt x="6051" y="3070"/>
                  </a:cubicBezTo>
                  <a:cubicBezTo>
                    <a:pt x="6139" y="3010"/>
                    <a:pt x="6340" y="3054"/>
                    <a:pt x="6294" y="2798"/>
                  </a:cubicBezTo>
                  <a:cubicBezTo>
                    <a:pt x="6193" y="2736"/>
                    <a:pt x="6195" y="2677"/>
                    <a:pt x="6205" y="2599"/>
                  </a:cubicBezTo>
                  <a:cubicBezTo>
                    <a:pt x="6211" y="2524"/>
                    <a:pt x="6217" y="2432"/>
                    <a:pt x="6122" y="2378"/>
                  </a:cubicBezTo>
                  <a:lnTo>
                    <a:pt x="6122" y="2378"/>
                  </a:lnTo>
                  <a:cubicBezTo>
                    <a:pt x="6225" y="2428"/>
                    <a:pt x="6261" y="2442"/>
                    <a:pt x="6277" y="2442"/>
                  </a:cubicBezTo>
                  <a:cubicBezTo>
                    <a:pt x="6283" y="2442"/>
                    <a:pt x="6287" y="2440"/>
                    <a:pt x="6290" y="2437"/>
                  </a:cubicBezTo>
                  <a:cubicBezTo>
                    <a:pt x="6293" y="2435"/>
                    <a:pt x="6297" y="2432"/>
                    <a:pt x="6305" y="2432"/>
                  </a:cubicBezTo>
                  <a:cubicBezTo>
                    <a:pt x="6320" y="2432"/>
                    <a:pt x="6354" y="2444"/>
                    <a:pt x="6438" y="2501"/>
                  </a:cubicBezTo>
                  <a:cubicBezTo>
                    <a:pt x="6450" y="2397"/>
                    <a:pt x="6363" y="2297"/>
                    <a:pt x="6259" y="2212"/>
                  </a:cubicBezTo>
                  <a:cubicBezTo>
                    <a:pt x="6157" y="2121"/>
                    <a:pt x="6037" y="2046"/>
                    <a:pt x="5966" y="1925"/>
                  </a:cubicBezTo>
                  <a:cubicBezTo>
                    <a:pt x="5985" y="1873"/>
                    <a:pt x="6032" y="1838"/>
                    <a:pt x="6047" y="1786"/>
                  </a:cubicBezTo>
                  <a:cubicBezTo>
                    <a:pt x="5920" y="1740"/>
                    <a:pt x="5727" y="1768"/>
                    <a:pt x="5767" y="1583"/>
                  </a:cubicBezTo>
                  <a:lnTo>
                    <a:pt x="5767" y="1583"/>
                  </a:lnTo>
                  <a:lnTo>
                    <a:pt x="5681" y="1691"/>
                  </a:lnTo>
                  <a:cubicBezTo>
                    <a:pt x="5594" y="1508"/>
                    <a:pt x="5364" y="1385"/>
                    <a:pt x="5264" y="1155"/>
                  </a:cubicBezTo>
                  <a:cubicBezTo>
                    <a:pt x="5150" y="1188"/>
                    <a:pt x="5042" y="1223"/>
                    <a:pt x="4936" y="1263"/>
                  </a:cubicBezTo>
                  <a:cubicBezTo>
                    <a:pt x="4856" y="1051"/>
                    <a:pt x="4669" y="976"/>
                    <a:pt x="4470" y="976"/>
                  </a:cubicBezTo>
                  <a:cubicBezTo>
                    <a:pt x="4310" y="976"/>
                    <a:pt x="4143" y="1024"/>
                    <a:pt x="4019" y="1088"/>
                  </a:cubicBezTo>
                  <a:cubicBezTo>
                    <a:pt x="3924" y="1040"/>
                    <a:pt x="3787" y="947"/>
                    <a:pt x="3805" y="895"/>
                  </a:cubicBezTo>
                  <a:cubicBezTo>
                    <a:pt x="3834" y="885"/>
                    <a:pt x="3886" y="860"/>
                    <a:pt x="3942" y="845"/>
                  </a:cubicBezTo>
                  <a:cubicBezTo>
                    <a:pt x="3840" y="804"/>
                    <a:pt x="3737" y="697"/>
                    <a:pt x="3636" y="697"/>
                  </a:cubicBezTo>
                  <a:cubicBezTo>
                    <a:pt x="3593" y="697"/>
                    <a:pt x="3550" y="716"/>
                    <a:pt x="3508" y="768"/>
                  </a:cubicBezTo>
                  <a:cubicBezTo>
                    <a:pt x="3501" y="768"/>
                    <a:pt x="3495" y="769"/>
                    <a:pt x="3489" y="769"/>
                  </a:cubicBezTo>
                  <a:cubicBezTo>
                    <a:pt x="3343" y="769"/>
                    <a:pt x="3428" y="596"/>
                    <a:pt x="3325" y="533"/>
                  </a:cubicBezTo>
                  <a:cubicBezTo>
                    <a:pt x="3273" y="558"/>
                    <a:pt x="3219" y="568"/>
                    <a:pt x="3164" y="568"/>
                  </a:cubicBezTo>
                  <a:cubicBezTo>
                    <a:pt x="2913" y="568"/>
                    <a:pt x="2643" y="348"/>
                    <a:pt x="2446" y="348"/>
                  </a:cubicBezTo>
                  <a:cubicBezTo>
                    <a:pt x="2368" y="348"/>
                    <a:pt x="2302" y="383"/>
                    <a:pt x="2253" y="481"/>
                  </a:cubicBezTo>
                  <a:cubicBezTo>
                    <a:pt x="2380" y="515"/>
                    <a:pt x="2600" y="666"/>
                    <a:pt x="2848" y="712"/>
                  </a:cubicBezTo>
                  <a:cubicBezTo>
                    <a:pt x="2775" y="742"/>
                    <a:pt x="2795" y="829"/>
                    <a:pt x="2725" y="829"/>
                  </a:cubicBezTo>
                  <a:cubicBezTo>
                    <a:pt x="2720" y="829"/>
                    <a:pt x="2714" y="829"/>
                    <a:pt x="2708" y="828"/>
                  </a:cubicBezTo>
                  <a:cubicBezTo>
                    <a:pt x="2463" y="782"/>
                    <a:pt x="2377" y="596"/>
                    <a:pt x="2123" y="596"/>
                  </a:cubicBezTo>
                  <a:cubicBezTo>
                    <a:pt x="2120" y="596"/>
                    <a:pt x="2116" y="596"/>
                    <a:pt x="2112" y="596"/>
                  </a:cubicBezTo>
                  <a:lnTo>
                    <a:pt x="2208" y="338"/>
                  </a:lnTo>
                  <a:cubicBezTo>
                    <a:pt x="2100" y="218"/>
                    <a:pt x="1972" y="188"/>
                    <a:pt x="1841" y="188"/>
                  </a:cubicBezTo>
                  <a:cubicBezTo>
                    <a:pt x="1705" y="188"/>
                    <a:pt x="1565" y="220"/>
                    <a:pt x="1439" y="220"/>
                  </a:cubicBezTo>
                  <a:cubicBezTo>
                    <a:pt x="1299" y="220"/>
                    <a:pt x="1176" y="180"/>
                    <a:pt x="1094" y="12"/>
                  </a:cubicBezTo>
                  <a:lnTo>
                    <a:pt x="1092" y="12"/>
                  </a:lnTo>
                  <a:cubicBezTo>
                    <a:pt x="1019" y="11"/>
                    <a:pt x="938" y="7"/>
                    <a:pt x="855" y="7"/>
                  </a:cubicBezTo>
                  <a:cubicBezTo>
                    <a:pt x="708" y="7"/>
                    <a:pt x="557" y="19"/>
                    <a:pt x="444" y="76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636472" y="-59086"/>
              <a:ext cx="7585" cy="9801"/>
            </a:xfrm>
            <a:custGeom>
              <a:avLst/>
              <a:gdLst/>
              <a:ahLst/>
              <a:cxnLst/>
              <a:rect l="l" t="t" r="r" b="b"/>
              <a:pathLst>
                <a:path w="154" h="199" extrusionOk="0">
                  <a:moveTo>
                    <a:pt x="22" y="0"/>
                  </a:moveTo>
                  <a:lnTo>
                    <a:pt x="1" y="122"/>
                  </a:lnTo>
                  <a:cubicBezTo>
                    <a:pt x="60" y="122"/>
                    <a:pt x="113" y="141"/>
                    <a:pt x="148" y="191"/>
                  </a:cubicBezTo>
                  <a:lnTo>
                    <a:pt x="148" y="191"/>
                  </a:lnTo>
                  <a:lnTo>
                    <a:pt x="22" y="0"/>
                  </a:lnTo>
                  <a:close/>
                  <a:moveTo>
                    <a:pt x="148" y="191"/>
                  </a:moveTo>
                  <a:lnTo>
                    <a:pt x="153" y="199"/>
                  </a:lnTo>
                  <a:cubicBezTo>
                    <a:pt x="152" y="196"/>
                    <a:pt x="150" y="193"/>
                    <a:pt x="148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630513" y="-53127"/>
              <a:ext cx="6008" cy="1921"/>
            </a:xfrm>
            <a:custGeom>
              <a:avLst/>
              <a:gdLst/>
              <a:ahLst/>
              <a:cxnLst/>
              <a:rect l="l" t="t" r="r" b="b"/>
              <a:pathLst>
                <a:path w="122" h="39" extrusionOk="0">
                  <a:moveTo>
                    <a:pt x="122" y="1"/>
                  </a:moveTo>
                  <a:cubicBezTo>
                    <a:pt x="82" y="1"/>
                    <a:pt x="41" y="8"/>
                    <a:pt x="1" y="22"/>
                  </a:cubicBezTo>
                  <a:cubicBezTo>
                    <a:pt x="25" y="32"/>
                    <a:pt x="50" y="38"/>
                    <a:pt x="75" y="38"/>
                  </a:cubicBezTo>
                  <a:cubicBezTo>
                    <a:pt x="89" y="38"/>
                    <a:pt x="102" y="36"/>
                    <a:pt x="116" y="31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445628" y="-103214"/>
              <a:ext cx="9555" cy="3300"/>
            </a:xfrm>
            <a:custGeom>
              <a:avLst/>
              <a:gdLst/>
              <a:ahLst/>
              <a:cxnLst/>
              <a:rect l="l" t="t" r="r" b="b"/>
              <a:pathLst>
                <a:path w="194" h="67" extrusionOk="0">
                  <a:moveTo>
                    <a:pt x="21" y="1"/>
                  </a:moveTo>
                  <a:cubicBezTo>
                    <a:pt x="14" y="1"/>
                    <a:pt x="8" y="1"/>
                    <a:pt x="1" y="2"/>
                  </a:cubicBezTo>
                  <a:cubicBezTo>
                    <a:pt x="33" y="36"/>
                    <a:pt x="100" y="66"/>
                    <a:pt x="152" y="66"/>
                  </a:cubicBezTo>
                  <a:cubicBezTo>
                    <a:pt x="168" y="66"/>
                    <a:pt x="182" y="64"/>
                    <a:pt x="193" y="57"/>
                  </a:cubicBezTo>
                  <a:cubicBezTo>
                    <a:pt x="160" y="38"/>
                    <a:pt x="97" y="1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443904" y="-99372"/>
              <a:ext cx="5024" cy="3201"/>
            </a:xfrm>
            <a:custGeom>
              <a:avLst/>
              <a:gdLst/>
              <a:ahLst/>
              <a:cxnLst/>
              <a:rect l="l" t="t" r="r" b="b"/>
              <a:pathLst>
                <a:path w="102" h="65" extrusionOk="0">
                  <a:moveTo>
                    <a:pt x="1" y="1"/>
                  </a:moveTo>
                  <a:lnTo>
                    <a:pt x="80" y="64"/>
                  </a:lnTo>
                  <a:lnTo>
                    <a:pt x="101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5895" y="-165072"/>
              <a:ext cx="306384" cy="80721"/>
            </a:xfrm>
            <a:custGeom>
              <a:avLst/>
              <a:gdLst/>
              <a:ahLst/>
              <a:cxnLst/>
              <a:rect l="l" t="t" r="r" b="b"/>
              <a:pathLst>
                <a:path w="6221" h="1639" extrusionOk="0">
                  <a:moveTo>
                    <a:pt x="492" y="1"/>
                  </a:moveTo>
                  <a:lnTo>
                    <a:pt x="492" y="1"/>
                  </a:lnTo>
                  <a:cubicBezTo>
                    <a:pt x="448" y="25"/>
                    <a:pt x="399" y="34"/>
                    <a:pt x="350" y="34"/>
                  </a:cubicBezTo>
                  <a:cubicBezTo>
                    <a:pt x="252" y="34"/>
                    <a:pt x="153" y="1"/>
                    <a:pt x="89" y="1"/>
                  </a:cubicBezTo>
                  <a:cubicBezTo>
                    <a:pt x="30" y="1"/>
                    <a:pt x="0" y="28"/>
                    <a:pt x="27" y="134"/>
                  </a:cubicBezTo>
                  <a:cubicBezTo>
                    <a:pt x="880" y="284"/>
                    <a:pt x="1982" y="756"/>
                    <a:pt x="3000" y="803"/>
                  </a:cubicBezTo>
                  <a:lnTo>
                    <a:pt x="2819" y="858"/>
                  </a:lnTo>
                  <a:cubicBezTo>
                    <a:pt x="2852" y="855"/>
                    <a:pt x="2884" y="853"/>
                    <a:pt x="2913" y="853"/>
                  </a:cubicBezTo>
                  <a:cubicBezTo>
                    <a:pt x="3263" y="853"/>
                    <a:pt x="3402" y="1080"/>
                    <a:pt x="3651" y="1080"/>
                  </a:cubicBezTo>
                  <a:cubicBezTo>
                    <a:pt x="3734" y="1080"/>
                    <a:pt x="3830" y="1055"/>
                    <a:pt x="3951" y="986"/>
                  </a:cubicBezTo>
                  <a:lnTo>
                    <a:pt x="3951" y="986"/>
                  </a:lnTo>
                  <a:lnTo>
                    <a:pt x="3841" y="1180"/>
                  </a:lnTo>
                  <a:cubicBezTo>
                    <a:pt x="3881" y="1203"/>
                    <a:pt x="3923" y="1212"/>
                    <a:pt x="3968" y="1212"/>
                  </a:cubicBezTo>
                  <a:cubicBezTo>
                    <a:pt x="4079" y="1212"/>
                    <a:pt x="4201" y="1161"/>
                    <a:pt x="4313" y="1161"/>
                  </a:cubicBezTo>
                  <a:cubicBezTo>
                    <a:pt x="4397" y="1161"/>
                    <a:pt x="4476" y="1189"/>
                    <a:pt x="4539" y="1290"/>
                  </a:cubicBezTo>
                  <a:lnTo>
                    <a:pt x="4537" y="1196"/>
                  </a:lnTo>
                  <a:lnTo>
                    <a:pt x="4537" y="1196"/>
                  </a:lnTo>
                  <a:cubicBezTo>
                    <a:pt x="4601" y="1215"/>
                    <a:pt x="4614" y="1260"/>
                    <a:pt x="4678" y="1279"/>
                  </a:cubicBezTo>
                  <a:lnTo>
                    <a:pt x="4664" y="1234"/>
                  </a:lnTo>
                  <a:cubicBezTo>
                    <a:pt x="4713" y="1224"/>
                    <a:pt x="4756" y="1220"/>
                    <a:pt x="4795" y="1220"/>
                  </a:cubicBezTo>
                  <a:cubicBezTo>
                    <a:pt x="4908" y="1220"/>
                    <a:pt x="4990" y="1260"/>
                    <a:pt x="5100" y="1339"/>
                  </a:cubicBezTo>
                  <a:cubicBezTo>
                    <a:pt x="5098" y="1364"/>
                    <a:pt x="5086" y="1373"/>
                    <a:pt x="5070" y="1373"/>
                  </a:cubicBezTo>
                  <a:cubicBezTo>
                    <a:pt x="5042" y="1373"/>
                    <a:pt x="5001" y="1350"/>
                    <a:pt x="4966" y="1350"/>
                  </a:cubicBezTo>
                  <a:cubicBezTo>
                    <a:pt x="4965" y="1350"/>
                    <a:pt x="4963" y="1350"/>
                    <a:pt x="4961" y="1350"/>
                  </a:cubicBezTo>
                  <a:cubicBezTo>
                    <a:pt x="4979" y="1378"/>
                    <a:pt x="5007" y="1387"/>
                    <a:pt x="5042" y="1387"/>
                  </a:cubicBezTo>
                  <a:cubicBezTo>
                    <a:pt x="5101" y="1387"/>
                    <a:pt x="5178" y="1362"/>
                    <a:pt x="5251" y="1362"/>
                  </a:cubicBezTo>
                  <a:cubicBezTo>
                    <a:pt x="5272" y="1362"/>
                    <a:pt x="5292" y="1364"/>
                    <a:pt x="5312" y="1369"/>
                  </a:cubicBezTo>
                  <a:cubicBezTo>
                    <a:pt x="5397" y="1458"/>
                    <a:pt x="5285" y="1468"/>
                    <a:pt x="5264" y="1493"/>
                  </a:cubicBezTo>
                  <a:cubicBezTo>
                    <a:pt x="5547" y="1502"/>
                    <a:pt x="5689" y="1638"/>
                    <a:pt x="5868" y="1638"/>
                  </a:cubicBezTo>
                  <a:cubicBezTo>
                    <a:pt x="5948" y="1638"/>
                    <a:pt x="6035" y="1612"/>
                    <a:pt x="6145" y="1535"/>
                  </a:cubicBezTo>
                  <a:cubicBezTo>
                    <a:pt x="6183" y="1488"/>
                    <a:pt x="6087" y="1409"/>
                    <a:pt x="6196" y="1409"/>
                  </a:cubicBezTo>
                  <a:cubicBezTo>
                    <a:pt x="6203" y="1409"/>
                    <a:pt x="6211" y="1409"/>
                    <a:pt x="6220" y="1410"/>
                  </a:cubicBezTo>
                  <a:cubicBezTo>
                    <a:pt x="6104" y="1321"/>
                    <a:pt x="5984" y="1297"/>
                    <a:pt x="5860" y="1297"/>
                  </a:cubicBezTo>
                  <a:cubicBezTo>
                    <a:pt x="5744" y="1297"/>
                    <a:pt x="5624" y="1319"/>
                    <a:pt x="5501" y="1329"/>
                  </a:cubicBezTo>
                  <a:lnTo>
                    <a:pt x="5565" y="1348"/>
                  </a:lnTo>
                  <a:cubicBezTo>
                    <a:pt x="5495" y="1417"/>
                    <a:pt x="5453" y="1442"/>
                    <a:pt x="5424" y="1442"/>
                  </a:cubicBezTo>
                  <a:cubicBezTo>
                    <a:pt x="5351" y="1442"/>
                    <a:pt x="5356" y="1285"/>
                    <a:pt x="5176" y="1285"/>
                  </a:cubicBezTo>
                  <a:cubicBezTo>
                    <a:pt x="5158" y="1285"/>
                    <a:pt x="5138" y="1287"/>
                    <a:pt x="5115" y="1290"/>
                  </a:cubicBezTo>
                  <a:cubicBezTo>
                    <a:pt x="5225" y="1186"/>
                    <a:pt x="5353" y="1225"/>
                    <a:pt x="5422" y="1171"/>
                  </a:cubicBezTo>
                  <a:cubicBezTo>
                    <a:pt x="5314" y="1042"/>
                    <a:pt x="5208" y="1021"/>
                    <a:pt x="5112" y="1021"/>
                  </a:cubicBezTo>
                  <a:cubicBezTo>
                    <a:pt x="5064" y="1021"/>
                    <a:pt x="5018" y="1026"/>
                    <a:pt x="4974" y="1026"/>
                  </a:cubicBezTo>
                  <a:cubicBezTo>
                    <a:pt x="4882" y="1026"/>
                    <a:pt x="4803" y="1002"/>
                    <a:pt x="4743" y="851"/>
                  </a:cubicBezTo>
                  <a:lnTo>
                    <a:pt x="4770" y="849"/>
                  </a:lnTo>
                  <a:cubicBezTo>
                    <a:pt x="4754" y="833"/>
                    <a:pt x="4729" y="827"/>
                    <a:pt x="4700" y="827"/>
                  </a:cubicBezTo>
                  <a:cubicBezTo>
                    <a:pt x="4652" y="827"/>
                    <a:pt x="4592" y="841"/>
                    <a:pt x="4539" y="845"/>
                  </a:cubicBezTo>
                  <a:cubicBezTo>
                    <a:pt x="4552" y="891"/>
                    <a:pt x="4624" y="932"/>
                    <a:pt x="4666" y="976"/>
                  </a:cubicBezTo>
                  <a:cubicBezTo>
                    <a:pt x="4583" y="982"/>
                    <a:pt x="4506" y="1105"/>
                    <a:pt x="4466" y="1155"/>
                  </a:cubicBezTo>
                  <a:cubicBezTo>
                    <a:pt x="4449" y="1105"/>
                    <a:pt x="4429" y="1090"/>
                    <a:pt x="4406" y="1090"/>
                  </a:cubicBezTo>
                  <a:cubicBezTo>
                    <a:pt x="4375" y="1090"/>
                    <a:pt x="4338" y="1117"/>
                    <a:pt x="4293" y="1117"/>
                  </a:cubicBezTo>
                  <a:cubicBezTo>
                    <a:pt x="4268" y="1117"/>
                    <a:pt x="4241" y="1108"/>
                    <a:pt x="4211" y="1082"/>
                  </a:cubicBezTo>
                  <a:cubicBezTo>
                    <a:pt x="4196" y="943"/>
                    <a:pt x="4358" y="999"/>
                    <a:pt x="4427" y="947"/>
                  </a:cubicBezTo>
                  <a:lnTo>
                    <a:pt x="4427" y="947"/>
                  </a:lnTo>
                  <a:lnTo>
                    <a:pt x="4238" y="988"/>
                  </a:lnTo>
                  <a:cubicBezTo>
                    <a:pt x="4084" y="953"/>
                    <a:pt x="4124" y="808"/>
                    <a:pt x="4065" y="722"/>
                  </a:cubicBezTo>
                  <a:lnTo>
                    <a:pt x="4065" y="722"/>
                  </a:lnTo>
                  <a:cubicBezTo>
                    <a:pt x="3912" y="779"/>
                    <a:pt x="4124" y="810"/>
                    <a:pt x="3984" y="912"/>
                  </a:cubicBezTo>
                  <a:cubicBezTo>
                    <a:pt x="3869" y="728"/>
                    <a:pt x="3244" y="586"/>
                    <a:pt x="2865" y="586"/>
                  </a:cubicBezTo>
                  <a:cubicBezTo>
                    <a:pt x="2852" y="586"/>
                    <a:pt x="2840" y="586"/>
                    <a:pt x="2828" y="587"/>
                  </a:cubicBezTo>
                  <a:lnTo>
                    <a:pt x="2828" y="587"/>
                  </a:lnTo>
                  <a:cubicBezTo>
                    <a:pt x="2881" y="572"/>
                    <a:pt x="2883" y="514"/>
                    <a:pt x="2937" y="514"/>
                  </a:cubicBezTo>
                  <a:cubicBezTo>
                    <a:pt x="2952" y="514"/>
                    <a:pt x="2970" y="518"/>
                    <a:pt x="2995" y="529"/>
                  </a:cubicBezTo>
                  <a:cubicBezTo>
                    <a:pt x="2979" y="514"/>
                    <a:pt x="2945" y="506"/>
                    <a:pt x="2907" y="506"/>
                  </a:cubicBezTo>
                  <a:cubicBezTo>
                    <a:pt x="2835" y="506"/>
                    <a:pt x="2746" y="533"/>
                    <a:pt x="2729" y="592"/>
                  </a:cubicBezTo>
                  <a:cubicBezTo>
                    <a:pt x="2714" y="593"/>
                    <a:pt x="2700" y="594"/>
                    <a:pt x="2685" y="594"/>
                  </a:cubicBezTo>
                  <a:cubicBezTo>
                    <a:pt x="2445" y="594"/>
                    <a:pt x="2189" y="463"/>
                    <a:pt x="2007" y="326"/>
                  </a:cubicBezTo>
                  <a:lnTo>
                    <a:pt x="2007" y="326"/>
                  </a:lnTo>
                  <a:lnTo>
                    <a:pt x="2044" y="436"/>
                  </a:lnTo>
                  <a:cubicBezTo>
                    <a:pt x="2015" y="449"/>
                    <a:pt x="1987" y="455"/>
                    <a:pt x="1958" y="455"/>
                  </a:cubicBezTo>
                  <a:cubicBezTo>
                    <a:pt x="1767" y="455"/>
                    <a:pt x="1574" y="195"/>
                    <a:pt x="1275" y="195"/>
                  </a:cubicBezTo>
                  <a:lnTo>
                    <a:pt x="1281" y="199"/>
                  </a:lnTo>
                  <a:cubicBezTo>
                    <a:pt x="1278" y="199"/>
                    <a:pt x="1276" y="199"/>
                    <a:pt x="1274" y="199"/>
                  </a:cubicBezTo>
                  <a:cubicBezTo>
                    <a:pt x="1189" y="199"/>
                    <a:pt x="1081" y="314"/>
                    <a:pt x="954" y="314"/>
                  </a:cubicBezTo>
                  <a:cubicBezTo>
                    <a:pt x="921" y="314"/>
                    <a:pt x="886" y="306"/>
                    <a:pt x="851" y="286"/>
                  </a:cubicBezTo>
                  <a:cubicBezTo>
                    <a:pt x="932" y="193"/>
                    <a:pt x="1030" y="232"/>
                    <a:pt x="1049" y="120"/>
                  </a:cubicBezTo>
                  <a:lnTo>
                    <a:pt x="1049" y="120"/>
                  </a:lnTo>
                  <a:lnTo>
                    <a:pt x="727" y="184"/>
                  </a:lnTo>
                  <a:cubicBezTo>
                    <a:pt x="698" y="97"/>
                    <a:pt x="355" y="95"/>
                    <a:pt x="4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21859" y="-169948"/>
              <a:ext cx="14381" cy="9801"/>
            </a:xfrm>
            <a:custGeom>
              <a:avLst/>
              <a:gdLst/>
              <a:ahLst/>
              <a:cxnLst/>
              <a:rect l="l" t="t" r="r" b="b"/>
              <a:pathLst>
                <a:path w="292" h="199" extrusionOk="0">
                  <a:moveTo>
                    <a:pt x="224" y="0"/>
                  </a:moveTo>
                  <a:cubicBezTo>
                    <a:pt x="122" y="0"/>
                    <a:pt x="1" y="91"/>
                    <a:pt x="4" y="161"/>
                  </a:cubicBezTo>
                  <a:cubicBezTo>
                    <a:pt x="7" y="161"/>
                    <a:pt x="10" y="161"/>
                    <a:pt x="12" y="161"/>
                  </a:cubicBezTo>
                  <a:cubicBezTo>
                    <a:pt x="69" y="161"/>
                    <a:pt x="126" y="198"/>
                    <a:pt x="166" y="198"/>
                  </a:cubicBezTo>
                  <a:cubicBezTo>
                    <a:pt x="183" y="198"/>
                    <a:pt x="197" y="192"/>
                    <a:pt x="206" y="173"/>
                  </a:cubicBezTo>
                  <a:cubicBezTo>
                    <a:pt x="199" y="151"/>
                    <a:pt x="209" y="111"/>
                    <a:pt x="163" y="111"/>
                  </a:cubicBezTo>
                  <a:cubicBezTo>
                    <a:pt x="161" y="111"/>
                    <a:pt x="159" y="111"/>
                    <a:pt x="156" y="111"/>
                  </a:cubicBezTo>
                  <a:lnTo>
                    <a:pt x="291" y="17"/>
                  </a:lnTo>
                  <a:cubicBezTo>
                    <a:pt x="271" y="5"/>
                    <a:pt x="248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011982" y="-190633"/>
              <a:ext cx="7929" cy="3251"/>
            </a:xfrm>
            <a:custGeom>
              <a:avLst/>
              <a:gdLst/>
              <a:ahLst/>
              <a:cxnLst/>
              <a:rect l="l" t="t" r="r" b="b"/>
              <a:pathLst>
                <a:path w="161" h="66" extrusionOk="0">
                  <a:moveTo>
                    <a:pt x="0" y="1"/>
                  </a:moveTo>
                  <a:lnTo>
                    <a:pt x="79" y="63"/>
                  </a:lnTo>
                  <a:cubicBezTo>
                    <a:pt x="89" y="64"/>
                    <a:pt x="97" y="65"/>
                    <a:pt x="105" y="65"/>
                  </a:cubicBezTo>
                  <a:cubicBezTo>
                    <a:pt x="132" y="65"/>
                    <a:pt x="148" y="56"/>
                    <a:pt x="160" y="45"/>
                  </a:cubicBezTo>
                  <a:cubicBezTo>
                    <a:pt x="104" y="30"/>
                    <a:pt x="50" y="1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449322" y="703600"/>
              <a:ext cx="5959" cy="7732"/>
            </a:xfrm>
            <a:custGeom>
              <a:avLst/>
              <a:gdLst/>
              <a:ahLst/>
              <a:cxnLst/>
              <a:rect l="l" t="t" r="r" b="b"/>
              <a:pathLst>
                <a:path w="121" h="157" extrusionOk="0">
                  <a:moveTo>
                    <a:pt x="1" y="0"/>
                  </a:moveTo>
                  <a:lnTo>
                    <a:pt x="1" y="0"/>
                  </a:lnTo>
                  <a:cubicBezTo>
                    <a:pt x="16" y="50"/>
                    <a:pt x="26" y="100"/>
                    <a:pt x="32" y="156"/>
                  </a:cubicBezTo>
                  <a:cubicBezTo>
                    <a:pt x="61" y="133"/>
                    <a:pt x="95" y="112"/>
                    <a:pt x="120" y="83"/>
                  </a:cubicBezTo>
                  <a:cubicBezTo>
                    <a:pt x="82" y="54"/>
                    <a:pt x="41" y="2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449125" y="674148"/>
              <a:ext cx="31618" cy="34820"/>
            </a:xfrm>
            <a:custGeom>
              <a:avLst/>
              <a:gdLst/>
              <a:ahLst/>
              <a:cxnLst/>
              <a:rect l="l" t="t" r="r" b="b"/>
              <a:pathLst>
                <a:path w="642" h="707" extrusionOk="0">
                  <a:moveTo>
                    <a:pt x="539" y="0"/>
                  </a:moveTo>
                  <a:cubicBezTo>
                    <a:pt x="358" y="112"/>
                    <a:pt x="281" y="106"/>
                    <a:pt x="227" y="133"/>
                  </a:cubicBezTo>
                  <a:cubicBezTo>
                    <a:pt x="169" y="153"/>
                    <a:pt x="144" y="214"/>
                    <a:pt x="1" y="340"/>
                  </a:cubicBezTo>
                  <a:cubicBezTo>
                    <a:pt x="36" y="384"/>
                    <a:pt x="80" y="459"/>
                    <a:pt x="130" y="538"/>
                  </a:cubicBezTo>
                  <a:cubicBezTo>
                    <a:pt x="178" y="614"/>
                    <a:pt x="232" y="694"/>
                    <a:pt x="313" y="706"/>
                  </a:cubicBezTo>
                  <a:cubicBezTo>
                    <a:pt x="327" y="608"/>
                    <a:pt x="196" y="465"/>
                    <a:pt x="244" y="355"/>
                  </a:cubicBezTo>
                  <a:lnTo>
                    <a:pt x="244" y="355"/>
                  </a:lnTo>
                  <a:cubicBezTo>
                    <a:pt x="367" y="413"/>
                    <a:pt x="338" y="548"/>
                    <a:pt x="468" y="660"/>
                  </a:cubicBezTo>
                  <a:cubicBezTo>
                    <a:pt x="556" y="556"/>
                    <a:pt x="533" y="507"/>
                    <a:pt x="502" y="465"/>
                  </a:cubicBezTo>
                  <a:cubicBezTo>
                    <a:pt x="473" y="419"/>
                    <a:pt x="437" y="378"/>
                    <a:pt x="454" y="251"/>
                  </a:cubicBezTo>
                  <a:lnTo>
                    <a:pt x="454" y="251"/>
                  </a:lnTo>
                  <a:lnTo>
                    <a:pt x="641" y="259"/>
                  </a:lnTo>
                  <a:cubicBezTo>
                    <a:pt x="614" y="166"/>
                    <a:pt x="581" y="79"/>
                    <a:pt x="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458433" y="673606"/>
              <a:ext cx="9949" cy="2463"/>
            </a:xfrm>
            <a:custGeom>
              <a:avLst/>
              <a:gdLst/>
              <a:ahLst/>
              <a:cxnLst/>
              <a:rect l="l" t="t" r="r" b="b"/>
              <a:pathLst>
                <a:path w="202" h="50" extrusionOk="0">
                  <a:moveTo>
                    <a:pt x="51" y="1"/>
                  </a:moveTo>
                  <a:cubicBezTo>
                    <a:pt x="25" y="1"/>
                    <a:pt x="6" y="12"/>
                    <a:pt x="1" y="46"/>
                  </a:cubicBezTo>
                  <a:cubicBezTo>
                    <a:pt x="40" y="47"/>
                    <a:pt x="78" y="50"/>
                    <a:pt x="114" y="50"/>
                  </a:cubicBezTo>
                  <a:cubicBezTo>
                    <a:pt x="146" y="50"/>
                    <a:pt x="176" y="48"/>
                    <a:pt x="201" y="40"/>
                  </a:cubicBezTo>
                  <a:cubicBezTo>
                    <a:pt x="157" y="33"/>
                    <a:pt x="94" y="1"/>
                    <a:pt x="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447253" y="665332"/>
              <a:ext cx="15120" cy="5270"/>
            </a:xfrm>
            <a:custGeom>
              <a:avLst/>
              <a:gdLst/>
              <a:ahLst/>
              <a:cxnLst/>
              <a:rect l="l" t="t" r="r" b="b"/>
              <a:pathLst>
                <a:path w="307" h="107" extrusionOk="0">
                  <a:moveTo>
                    <a:pt x="0" y="0"/>
                  </a:moveTo>
                  <a:lnTo>
                    <a:pt x="0" y="0"/>
                  </a:lnTo>
                  <a:cubicBezTo>
                    <a:pt x="52" y="31"/>
                    <a:pt x="99" y="68"/>
                    <a:pt x="147" y="106"/>
                  </a:cubicBezTo>
                  <a:cubicBezTo>
                    <a:pt x="130" y="47"/>
                    <a:pt x="162" y="33"/>
                    <a:pt x="201" y="33"/>
                  </a:cubicBezTo>
                  <a:cubicBezTo>
                    <a:pt x="235" y="33"/>
                    <a:pt x="276" y="43"/>
                    <a:pt x="296" y="43"/>
                  </a:cubicBezTo>
                  <a:cubicBezTo>
                    <a:pt x="301" y="43"/>
                    <a:pt x="305" y="43"/>
                    <a:pt x="307" y="41"/>
                  </a:cubicBezTo>
                  <a:cubicBezTo>
                    <a:pt x="203" y="19"/>
                    <a:pt x="103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437994" y="645386"/>
              <a:ext cx="3595" cy="1674"/>
            </a:xfrm>
            <a:custGeom>
              <a:avLst/>
              <a:gdLst/>
              <a:ahLst/>
              <a:cxnLst/>
              <a:rect l="l" t="t" r="r" b="b"/>
              <a:pathLst>
                <a:path w="73" h="34" extrusionOk="0">
                  <a:moveTo>
                    <a:pt x="13" y="0"/>
                  </a:moveTo>
                  <a:lnTo>
                    <a:pt x="13" y="0"/>
                  </a:lnTo>
                  <a:cubicBezTo>
                    <a:pt x="0" y="30"/>
                    <a:pt x="16" y="34"/>
                    <a:pt x="41" y="34"/>
                  </a:cubicBezTo>
                  <a:cubicBezTo>
                    <a:pt x="51" y="34"/>
                    <a:pt x="62" y="33"/>
                    <a:pt x="73" y="33"/>
                  </a:cubicBezTo>
                  <a:cubicBezTo>
                    <a:pt x="53" y="19"/>
                    <a:pt x="34" y="1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429671" y="637161"/>
              <a:ext cx="29501" cy="16893"/>
            </a:xfrm>
            <a:custGeom>
              <a:avLst/>
              <a:gdLst/>
              <a:ahLst/>
              <a:cxnLst/>
              <a:rect l="l" t="t" r="r" b="b"/>
              <a:pathLst>
                <a:path w="599" h="343" extrusionOk="0">
                  <a:moveTo>
                    <a:pt x="268" y="0"/>
                  </a:moveTo>
                  <a:cubicBezTo>
                    <a:pt x="187" y="0"/>
                    <a:pt x="112" y="11"/>
                    <a:pt x="60" y="11"/>
                  </a:cubicBezTo>
                  <a:cubicBezTo>
                    <a:pt x="50" y="11"/>
                    <a:pt x="40" y="10"/>
                    <a:pt x="32" y="9"/>
                  </a:cubicBezTo>
                  <a:lnTo>
                    <a:pt x="32" y="9"/>
                  </a:lnTo>
                  <a:cubicBezTo>
                    <a:pt x="1" y="107"/>
                    <a:pt x="93" y="127"/>
                    <a:pt x="182" y="167"/>
                  </a:cubicBezTo>
                  <a:cubicBezTo>
                    <a:pt x="184" y="161"/>
                    <a:pt x="186" y="158"/>
                    <a:pt x="190" y="150"/>
                  </a:cubicBezTo>
                  <a:cubicBezTo>
                    <a:pt x="193" y="88"/>
                    <a:pt x="261" y="42"/>
                    <a:pt x="326" y="42"/>
                  </a:cubicBezTo>
                  <a:cubicBezTo>
                    <a:pt x="373" y="42"/>
                    <a:pt x="418" y="65"/>
                    <a:pt x="438" y="123"/>
                  </a:cubicBezTo>
                  <a:cubicBezTo>
                    <a:pt x="562" y="217"/>
                    <a:pt x="394" y="298"/>
                    <a:pt x="562" y="343"/>
                  </a:cubicBezTo>
                  <a:cubicBezTo>
                    <a:pt x="581" y="269"/>
                    <a:pt x="587" y="198"/>
                    <a:pt x="598" y="121"/>
                  </a:cubicBezTo>
                  <a:cubicBezTo>
                    <a:pt x="510" y="21"/>
                    <a:pt x="383" y="0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441540" y="646962"/>
              <a:ext cx="3004" cy="2660"/>
            </a:xfrm>
            <a:custGeom>
              <a:avLst/>
              <a:gdLst/>
              <a:ahLst/>
              <a:cxnLst/>
              <a:rect l="l" t="t" r="r" b="b"/>
              <a:pathLst>
                <a:path w="61" h="54" extrusionOk="0">
                  <a:moveTo>
                    <a:pt x="1" y="1"/>
                  </a:moveTo>
                  <a:cubicBezTo>
                    <a:pt x="20" y="14"/>
                    <a:pt x="39" y="32"/>
                    <a:pt x="55" y="53"/>
                  </a:cubicBezTo>
                  <a:cubicBezTo>
                    <a:pt x="61" y="9"/>
                    <a:pt x="32" y="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448485" y="658487"/>
              <a:ext cx="6501" cy="2413"/>
            </a:xfrm>
            <a:custGeom>
              <a:avLst/>
              <a:gdLst/>
              <a:ahLst/>
              <a:cxnLst/>
              <a:rect l="l" t="t" r="r" b="b"/>
              <a:pathLst>
                <a:path w="132" h="49" extrusionOk="0">
                  <a:moveTo>
                    <a:pt x="132" y="0"/>
                  </a:moveTo>
                  <a:lnTo>
                    <a:pt x="0" y="6"/>
                  </a:lnTo>
                  <a:lnTo>
                    <a:pt x="68" y="4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413517" y="603425"/>
              <a:ext cx="19848" cy="26497"/>
            </a:xfrm>
            <a:custGeom>
              <a:avLst/>
              <a:gdLst/>
              <a:ahLst/>
              <a:cxnLst/>
              <a:rect l="l" t="t" r="r" b="b"/>
              <a:pathLst>
                <a:path w="403" h="538" extrusionOk="0">
                  <a:moveTo>
                    <a:pt x="159" y="0"/>
                  </a:moveTo>
                  <a:cubicBezTo>
                    <a:pt x="40" y="25"/>
                    <a:pt x="1" y="228"/>
                    <a:pt x="3" y="380"/>
                  </a:cubicBezTo>
                  <a:cubicBezTo>
                    <a:pt x="36" y="353"/>
                    <a:pt x="65" y="342"/>
                    <a:pt x="90" y="342"/>
                  </a:cubicBezTo>
                  <a:cubicBezTo>
                    <a:pt x="198" y="342"/>
                    <a:pt x="250" y="538"/>
                    <a:pt x="349" y="538"/>
                  </a:cubicBezTo>
                  <a:cubicBezTo>
                    <a:pt x="365" y="538"/>
                    <a:pt x="383" y="533"/>
                    <a:pt x="402" y="521"/>
                  </a:cubicBezTo>
                  <a:cubicBezTo>
                    <a:pt x="259" y="391"/>
                    <a:pt x="263" y="160"/>
                    <a:pt x="389" y="89"/>
                  </a:cubicBezTo>
                  <a:cubicBezTo>
                    <a:pt x="311" y="56"/>
                    <a:pt x="234" y="27"/>
                    <a:pt x="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411843" y="585449"/>
              <a:ext cx="3349" cy="493"/>
            </a:xfrm>
            <a:custGeom>
              <a:avLst/>
              <a:gdLst/>
              <a:ahLst/>
              <a:cxnLst/>
              <a:rect l="l" t="t" r="r" b="b"/>
              <a:pathLst>
                <a:path w="68" h="10" extrusionOk="0">
                  <a:moveTo>
                    <a:pt x="0" y="4"/>
                  </a:moveTo>
                  <a:lnTo>
                    <a:pt x="0" y="4"/>
                  </a:lnTo>
                  <a:cubicBezTo>
                    <a:pt x="5" y="6"/>
                    <a:pt x="10" y="7"/>
                    <a:pt x="15" y="7"/>
                  </a:cubicBezTo>
                  <a:lnTo>
                    <a:pt x="15" y="7"/>
                  </a:lnTo>
                  <a:cubicBezTo>
                    <a:pt x="10" y="7"/>
                    <a:pt x="5" y="6"/>
                    <a:pt x="0" y="4"/>
                  </a:cubicBezTo>
                  <a:close/>
                  <a:moveTo>
                    <a:pt x="68" y="1"/>
                  </a:moveTo>
                  <a:lnTo>
                    <a:pt x="68" y="1"/>
                  </a:lnTo>
                  <a:cubicBezTo>
                    <a:pt x="54" y="5"/>
                    <a:pt x="40" y="8"/>
                    <a:pt x="26" y="8"/>
                  </a:cubicBezTo>
                  <a:cubicBezTo>
                    <a:pt x="23" y="8"/>
                    <a:pt x="19" y="8"/>
                    <a:pt x="15" y="7"/>
                  </a:cubicBezTo>
                  <a:lnTo>
                    <a:pt x="15" y="7"/>
                  </a:lnTo>
                  <a:cubicBezTo>
                    <a:pt x="23" y="8"/>
                    <a:pt x="30" y="9"/>
                    <a:pt x="36" y="9"/>
                  </a:cubicBezTo>
                  <a:cubicBezTo>
                    <a:pt x="49" y="9"/>
                    <a:pt x="60" y="7"/>
                    <a:pt x="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356092" y="561070"/>
              <a:ext cx="56638" cy="44965"/>
            </a:xfrm>
            <a:custGeom>
              <a:avLst/>
              <a:gdLst/>
              <a:ahLst/>
              <a:cxnLst/>
              <a:rect l="l" t="t" r="r" b="b"/>
              <a:pathLst>
                <a:path w="1150" h="913" extrusionOk="0">
                  <a:moveTo>
                    <a:pt x="514" y="1"/>
                  </a:moveTo>
                  <a:cubicBezTo>
                    <a:pt x="308" y="1"/>
                    <a:pt x="199" y="287"/>
                    <a:pt x="1" y="297"/>
                  </a:cubicBezTo>
                  <a:cubicBezTo>
                    <a:pt x="189" y="307"/>
                    <a:pt x="380" y="316"/>
                    <a:pt x="571" y="326"/>
                  </a:cubicBezTo>
                  <a:cubicBezTo>
                    <a:pt x="507" y="363"/>
                    <a:pt x="481" y="422"/>
                    <a:pt x="406" y="422"/>
                  </a:cubicBezTo>
                  <a:cubicBezTo>
                    <a:pt x="391" y="422"/>
                    <a:pt x="374" y="420"/>
                    <a:pt x="355" y="415"/>
                  </a:cubicBezTo>
                  <a:lnTo>
                    <a:pt x="355" y="415"/>
                  </a:lnTo>
                  <a:cubicBezTo>
                    <a:pt x="538" y="550"/>
                    <a:pt x="643" y="430"/>
                    <a:pt x="795" y="548"/>
                  </a:cubicBezTo>
                  <a:cubicBezTo>
                    <a:pt x="778" y="602"/>
                    <a:pt x="751" y="620"/>
                    <a:pt x="720" y="620"/>
                  </a:cubicBezTo>
                  <a:cubicBezTo>
                    <a:pt x="658" y="620"/>
                    <a:pt x="580" y="547"/>
                    <a:pt x="532" y="547"/>
                  </a:cubicBezTo>
                  <a:cubicBezTo>
                    <a:pt x="507" y="547"/>
                    <a:pt x="491" y="566"/>
                    <a:pt x="488" y="623"/>
                  </a:cubicBezTo>
                  <a:cubicBezTo>
                    <a:pt x="567" y="662"/>
                    <a:pt x="670" y="715"/>
                    <a:pt x="790" y="715"/>
                  </a:cubicBezTo>
                  <a:cubicBezTo>
                    <a:pt x="848" y="715"/>
                    <a:pt x="910" y="703"/>
                    <a:pt x="976" y="669"/>
                  </a:cubicBezTo>
                  <a:cubicBezTo>
                    <a:pt x="1007" y="750"/>
                    <a:pt x="1036" y="831"/>
                    <a:pt x="1059" y="912"/>
                  </a:cubicBezTo>
                  <a:cubicBezTo>
                    <a:pt x="1090" y="831"/>
                    <a:pt x="1123" y="752"/>
                    <a:pt x="1150" y="669"/>
                  </a:cubicBezTo>
                  <a:cubicBezTo>
                    <a:pt x="1139" y="638"/>
                    <a:pt x="1115" y="630"/>
                    <a:pt x="1086" y="630"/>
                  </a:cubicBezTo>
                  <a:cubicBezTo>
                    <a:pt x="1050" y="630"/>
                    <a:pt x="1008" y="643"/>
                    <a:pt x="977" y="643"/>
                  </a:cubicBezTo>
                  <a:cubicBezTo>
                    <a:pt x="943" y="643"/>
                    <a:pt x="922" y="627"/>
                    <a:pt x="939" y="561"/>
                  </a:cubicBezTo>
                  <a:cubicBezTo>
                    <a:pt x="958" y="501"/>
                    <a:pt x="995" y="485"/>
                    <a:pt x="1036" y="485"/>
                  </a:cubicBezTo>
                  <a:cubicBezTo>
                    <a:pt x="1067" y="485"/>
                    <a:pt x="1099" y="494"/>
                    <a:pt x="1128" y="499"/>
                  </a:cubicBezTo>
                  <a:cubicBezTo>
                    <a:pt x="982" y="465"/>
                    <a:pt x="887" y="127"/>
                    <a:pt x="617" y="23"/>
                  </a:cubicBezTo>
                  <a:cubicBezTo>
                    <a:pt x="580" y="8"/>
                    <a:pt x="546" y="1"/>
                    <a:pt x="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360179" y="558558"/>
              <a:ext cx="1921" cy="6255"/>
            </a:xfrm>
            <a:custGeom>
              <a:avLst/>
              <a:gdLst/>
              <a:ahLst/>
              <a:cxnLst/>
              <a:rect l="l" t="t" r="r" b="b"/>
              <a:pathLst>
                <a:path w="39" h="127" extrusionOk="0">
                  <a:moveTo>
                    <a:pt x="39" y="1"/>
                  </a:moveTo>
                  <a:lnTo>
                    <a:pt x="0" y="126"/>
                  </a:lnTo>
                  <a:lnTo>
                    <a:pt x="0" y="126"/>
                  </a:lnTo>
                  <a:lnTo>
                    <a:pt x="25" y="101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305364" y="536347"/>
              <a:ext cx="46295" cy="34426"/>
            </a:xfrm>
            <a:custGeom>
              <a:avLst/>
              <a:gdLst/>
              <a:ahLst/>
              <a:cxnLst/>
              <a:rect l="l" t="t" r="r" b="b"/>
              <a:pathLst>
                <a:path w="940" h="699" extrusionOk="0">
                  <a:moveTo>
                    <a:pt x="80" y="1"/>
                  </a:moveTo>
                  <a:lnTo>
                    <a:pt x="80" y="1"/>
                  </a:lnTo>
                  <a:cubicBezTo>
                    <a:pt x="109" y="39"/>
                    <a:pt x="88" y="105"/>
                    <a:pt x="171" y="124"/>
                  </a:cubicBezTo>
                  <a:lnTo>
                    <a:pt x="1" y="118"/>
                  </a:lnTo>
                  <a:lnTo>
                    <a:pt x="1" y="118"/>
                  </a:lnTo>
                  <a:cubicBezTo>
                    <a:pt x="63" y="342"/>
                    <a:pt x="159" y="444"/>
                    <a:pt x="489" y="581"/>
                  </a:cubicBezTo>
                  <a:lnTo>
                    <a:pt x="491" y="581"/>
                  </a:lnTo>
                  <a:lnTo>
                    <a:pt x="801" y="568"/>
                  </a:lnTo>
                  <a:cubicBezTo>
                    <a:pt x="817" y="599"/>
                    <a:pt x="807" y="651"/>
                    <a:pt x="803" y="699"/>
                  </a:cubicBezTo>
                  <a:cubicBezTo>
                    <a:pt x="820" y="645"/>
                    <a:pt x="930" y="595"/>
                    <a:pt x="940" y="546"/>
                  </a:cubicBezTo>
                  <a:cubicBezTo>
                    <a:pt x="936" y="435"/>
                    <a:pt x="871" y="406"/>
                    <a:pt x="788" y="406"/>
                  </a:cubicBezTo>
                  <a:cubicBezTo>
                    <a:pt x="701" y="406"/>
                    <a:pt x="595" y="437"/>
                    <a:pt x="515" y="437"/>
                  </a:cubicBezTo>
                  <a:cubicBezTo>
                    <a:pt x="499" y="437"/>
                    <a:pt x="485" y="435"/>
                    <a:pt x="471" y="433"/>
                  </a:cubicBezTo>
                  <a:cubicBezTo>
                    <a:pt x="180" y="174"/>
                    <a:pt x="541" y="336"/>
                    <a:pt x="502" y="86"/>
                  </a:cubicBezTo>
                  <a:lnTo>
                    <a:pt x="502" y="86"/>
                  </a:lnTo>
                  <a:cubicBezTo>
                    <a:pt x="595" y="138"/>
                    <a:pt x="575" y="188"/>
                    <a:pt x="699" y="265"/>
                  </a:cubicBezTo>
                  <a:cubicBezTo>
                    <a:pt x="627" y="18"/>
                    <a:pt x="396" y="2"/>
                    <a:pt x="220" y="2"/>
                  </a:cubicBezTo>
                  <a:cubicBezTo>
                    <a:pt x="194" y="2"/>
                    <a:pt x="169" y="3"/>
                    <a:pt x="146" y="3"/>
                  </a:cubicBezTo>
                  <a:cubicBezTo>
                    <a:pt x="121" y="3"/>
                    <a:pt x="99" y="2"/>
                    <a:pt x="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344715" y="570920"/>
              <a:ext cx="5811" cy="4876"/>
            </a:xfrm>
            <a:custGeom>
              <a:avLst/>
              <a:gdLst/>
              <a:ahLst/>
              <a:cxnLst/>
              <a:rect l="l" t="t" r="r" b="b"/>
              <a:pathLst>
                <a:path w="118" h="99" extrusionOk="0">
                  <a:moveTo>
                    <a:pt x="4" y="1"/>
                  </a:moveTo>
                  <a:cubicBezTo>
                    <a:pt x="3" y="5"/>
                    <a:pt x="2" y="10"/>
                    <a:pt x="3" y="15"/>
                  </a:cubicBezTo>
                  <a:lnTo>
                    <a:pt x="3" y="15"/>
                  </a:lnTo>
                  <a:cubicBezTo>
                    <a:pt x="3" y="10"/>
                    <a:pt x="4" y="6"/>
                    <a:pt x="4" y="1"/>
                  </a:cubicBezTo>
                  <a:close/>
                  <a:moveTo>
                    <a:pt x="3" y="15"/>
                  </a:moveTo>
                  <a:cubicBezTo>
                    <a:pt x="1" y="62"/>
                    <a:pt x="10" y="99"/>
                    <a:pt x="70" y="99"/>
                  </a:cubicBezTo>
                  <a:cubicBezTo>
                    <a:pt x="84" y="99"/>
                    <a:pt x="99" y="97"/>
                    <a:pt x="118" y="93"/>
                  </a:cubicBezTo>
                  <a:cubicBezTo>
                    <a:pt x="37" y="67"/>
                    <a:pt x="6" y="41"/>
                    <a:pt x="3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1305660" y="534820"/>
              <a:ext cx="3644" cy="1576"/>
            </a:xfrm>
            <a:custGeom>
              <a:avLst/>
              <a:gdLst/>
              <a:ahLst/>
              <a:cxnLst/>
              <a:rect l="l" t="t" r="r" b="b"/>
              <a:pathLst>
                <a:path w="74" h="32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20"/>
                    <a:pt x="35" y="30"/>
                    <a:pt x="74" y="32"/>
                  </a:cubicBezTo>
                  <a:cubicBezTo>
                    <a:pt x="62" y="16"/>
                    <a:pt x="41" y="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1298715" y="544325"/>
              <a:ext cx="7782" cy="6599"/>
            </a:xfrm>
            <a:custGeom>
              <a:avLst/>
              <a:gdLst/>
              <a:ahLst/>
              <a:cxnLst/>
              <a:rect l="l" t="t" r="r" b="b"/>
              <a:pathLst>
                <a:path w="158" h="134" extrusionOk="0">
                  <a:moveTo>
                    <a:pt x="1" y="1"/>
                  </a:moveTo>
                  <a:lnTo>
                    <a:pt x="18" y="124"/>
                  </a:lnTo>
                  <a:cubicBezTo>
                    <a:pt x="33" y="125"/>
                    <a:pt x="66" y="133"/>
                    <a:pt x="96" y="133"/>
                  </a:cubicBezTo>
                  <a:cubicBezTo>
                    <a:pt x="123" y="133"/>
                    <a:pt x="147" y="127"/>
                    <a:pt x="157" y="1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8046" y="376727"/>
              <a:ext cx="311900" cy="166761"/>
            </a:xfrm>
            <a:custGeom>
              <a:avLst/>
              <a:gdLst/>
              <a:ahLst/>
              <a:cxnLst/>
              <a:rect l="l" t="t" r="r" b="b"/>
              <a:pathLst>
                <a:path w="6333" h="3386" extrusionOk="0">
                  <a:moveTo>
                    <a:pt x="224" y="1"/>
                  </a:moveTo>
                  <a:lnTo>
                    <a:pt x="224" y="3"/>
                  </a:lnTo>
                  <a:cubicBezTo>
                    <a:pt x="205" y="80"/>
                    <a:pt x="249" y="145"/>
                    <a:pt x="386" y="197"/>
                  </a:cubicBezTo>
                  <a:cubicBezTo>
                    <a:pt x="368" y="223"/>
                    <a:pt x="340" y="232"/>
                    <a:pt x="309" y="232"/>
                  </a:cubicBezTo>
                  <a:cubicBezTo>
                    <a:pt x="241" y="232"/>
                    <a:pt x="153" y="192"/>
                    <a:pt x="83" y="192"/>
                  </a:cubicBezTo>
                  <a:cubicBezTo>
                    <a:pt x="76" y="192"/>
                    <a:pt x="69" y="193"/>
                    <a:pt x="62" y="194"/>
                  </a:cubicBezTo>
                  <a:cubicBezTo>
                    <a:pt x="205" y="340"/>
                    <a:pt x="4" y="300"/>
                    <a:pt x="0" y="411"/>
                  </a:cubicBezTo>
                  <a:cubicBezTo>
                    <a:pt x="186" y="518"/>
                    <a:pt x="332" y="442"/>
                    <a:pt x="523" y="570"/>
                  </a:cubicBezTo>
                  <a:cubicBezTo>
                    <a:pt x="500" y="591"/>
                    <a:pt x="481" y="633"/>
                    <a:pt x="490" y="679"/>
                  </a:cubicBezTo>
                  <a:cubicBezTo>
                    <a:pt x="764" y="745"/>
                    <a:pt x="1223" y="868"/>
                    <a:pt x="1418" y="1073"/>
                  </a:cubicBezTo>
                  <a:cubicBezTo>
                    <a:pt x="1628" y="1225"/>
                    <a:pt x="1822" y="1268"/>
                    <a:pt x="2098" y="1354"/>
                  </a:cubicBezTo>
                  <a:cubicBezTo>
                    <a:pt x="2898" y="1829"/>
                    <a:pt x="3818" y="2168"/>
                    <a:pt x="4661" y="2717"/>
                  </a:cubicBezTo>
                  <a:lnTo>
                    <a:pt x="4890" y="2584"/>
                  </a:lnTo>
                  <a:lnTo>
                    <a:pt x="4890" y="2584"/>
                  </a:lnTo>
                  <a:cubicBezTo>
                    <a:pt x="4884" y="2706"/>
                    <a:pt x="5104" y="2692"/>
                    <a:pt x="5011" y="2808"/>
                  </a:cubicBezTo>
                  <a:cubicBezTo>
                    <a:pt x="4975" y="2758"/>
                    <a:pt x="4917" y="2756"/>
                    <a:pt x="4857" y="2727"/>
                  </a:cubicBezTo>
                  <a:lnTo>
                    <a:pt x="4857" y="2727"/>
                  </a:lnTo>
                  <a:cubicBezTo>
                    <a:pt x="4956" y="2999"/>
                    <a:pt x="5372" y="2970"/>
                    <a:pt x="5567" y="3149"/>
                  </a:cubicBezTo>
                  <a:cubicBezTo>
                    <a:pt x="5561" y="3101"/>
                    <a:pt x="5616" y="2912"/>
                    <a:pt x="5698" y="2912"/>
                  </a:cubicBezTo>
                  <a:cubicBezTo>
                    <a:pt x="5699" y="2912"/>
                    <a:pt x="5699" y="2912"/>
                    <a:pt x="5700" y="2912"/>
                  </a:cubicBezTo>
                  <a:cubicBezTo>
                    <a:pt x="5567" y="3126"/>
                    <a:pt x="5975" y="3045"/>
                    <a:pt x="5904" y="3334"/>
                  </a:cubicBezTo>
                  <a:cubicBezTo>
                    <a:pt x="5944" y="3372"/>
                    <a:pt x="5973" y="3386"/>
                    <a:pt x="5994" y="3386"/>
                  </a:cubicBezTo>
                  <a:cubicBezTo>
                    <a:pt x="6060" y="3386"/>
                    <a:pt x="6066" y="3262"/>
                    <a:pt x="6146" y="3262"/>
                  </a:cubicBezTo>
                  <a:cubicBezTo>
                    <a:pt x="6169" y="3262"/>
                    <a:pt x="6199" y="3273"/>
                    <a:pt x="6240" y="3302"/>
                  </a:cubicBezTo>
                  <a:cubicBezTo>
                    <a:pt x="6332" y="3182"/>
                    <a:pt x="6041" y="3122"/>
                    <a:pt x="6049" y="2999"/>
                  </a:cubicBezTo>
                  <a:cubicBezTo>
                    <a:pt x="6067" y="2989"/>
                    <a:pt x="6084" y="2985"/>
                    <a:pt x="6100" y="2985"/>
                  </a:cubicBezTo>
                  <a:cubicBezTo>
                    <a:pt x="6168" y="2985"/>
                    <a:pt x="6215" y="3058"/>
                    <a:pt x="6255" y="3058"/>
                  </a:cubicBezTo>
                  <a:cubicBezTo>
                    <a:pt x="6272" y="3058"/>
                    <a:pt x="6287" y="3045"/>
                    <a:pt x="6303" y="3009"/>
                  </a:cubicBezTo>
                  <a:cubicBezTo>
                    <a:pt x="5952" y="2752"/>
                    <a:pt x="5100" y="2669"/>
                    <a:pt x="4477" y="2444"/>
                  </a:cubicBezTo>
                  <a:lnTo>
                    <a:pt x="4601" y="2353"/>
                  </a:lnTo>
                  <a:cubicBezTo>
                    <a:pt x="4256" y="2289"/>
                    <a:pt x="3770" y="2045"/>
                    <a:pt x="3627" y="1730"/>
                  </a:cubicBezTo>
                  <a:cubicBezTo>
                    <a:pt x="3627" y="1752"/>
                    <a:pt x="3618" y="1760"/>
                    <a:pt x="3601" y="1760"/>
                  </a:cubicBezTo>
                  <a:cubicBezTo>
                    <a:pt x="3537" y="1760"/>
                    <a:pt x="3368" y="1629"/>
                    <a:pt x="3247" y="1629"/>
                  </a:cubicBezTo>
                  <a:cubicBezTo>
                    <a:pt x="3195" y="1629"/>
                    <a:pt x="3151" y="1654"/>
                    <a:pt x="3130" y="1726"/>
                  </a:cubicBezTo>
                  <a:cubicBezTo>
                    <a:pt x="3083" y="1628"/>
                    <a:pt x="3056" y="1628"/>
                    <a:pt x="2960" y="1551"/>
                  </a:cubicBezTo>
                  <a:lnTo>
                    <a:pt x="2891" y="1617"/>
                  </a:lnTo>
                  <a:cubicBezTo>
                    <a:pt x="2738" y="1536"/>
                    <a:pt x="2823" y="1426"/>
                    <a:pt x="2644" y="1345"/>
                  </a:cubicBezTo>
                  <a:lnTo>
                    <a:pt x="2644" y="1345"/>
                  </a:lnTo>
                  <a:cubicBezTo>
                    <a:pt x="2704" y="1510"/>
                    <a:pt x="2561" y="1480"/>
                    <a:pt x="2463" y="1541"/>
                  </a:cubicBezTo>
                  <a:cubicBezTo>
                    <a:pt x="2326" y="1322"/>
                    <a:pt x="2139" y="1092"/>
                    <a:pt x="2009" y="905"/>
                  </a:cubicBezTo>
                  <a:lnTo>
                    <a:pt x="2009" y="905"/>
                  </a:lnTo>
                  <a:cubicBezTo>
                    <a:pt x="2008" y="946"/>
                    <a:pt x="2002" y="994"/>
                    <a:pt x="2040" y="1071"/>
                  </a:cubicBezTo>
                  <a:cubicBezTo>
                    <a:pt x="2010" y="1042"/>
                    <a:pt x="1986" y="1031"/>
                    <a:pt x="1967" y="1031"/>
                  </a:cubicBezTo>
                  <a:cubicBezTo>
                    <a:pt x="1919" y="1031"/>
                    <a:pt x="1894" y="1092"/>
                    <a:pt x="1857" y="1106"/>
                  </a:cubicBezTo>
                  <a:cubicBezTo>
                    <a:pt x="1738" y="1052"/>
                    <a:pt x="1819" y="919"/>
                    <a:pt x="1857" y="851"/>
                  </a:cubicBezTo>
                  <a:cubicBezTo>
                    <a:pt x="1799" y="806"/>
                    <a:pt x="1739" y="794"/>
                    <a:pt x="1679" y="794"/>
                  </a:cubicBezTo>
                  <a:cubicBezTo>
                    <a:pt x="1603" y="794"/>
                    <a:pt x="1528" y="815"/>
                    <a:pt x="1462" y="815"/>
                  </a:cubicBezTo>
                  <a:cubicBezTo>
                    <a:pt x="1406" y="815"/>
                    <a:pt x="1357" y="800"/>
                    <a:pt x="1319" y="745"/>
                  </a:cubicBezTo>
                  <a:lnTo>
                    <a:pt x="1319" y="745"/>
                  </a:lnTo>
                  <a:lnTo>
                    <a:pt x="1321" y="882"/>
                  </a:lnTo>
                  <a:cubicBezTo>
                    <a:pt x="1088" y="795"/>
                    <a:pt x="957" y="581"/>
                    <a:pt x="695" y="492"/>
                  </a:cubicBezTo>
                  <a:cubicBezTo>
                    <a:pt x="677" y="416"/>
                    <a:pt x="709" y="392"/>
                    <a:pt x="763" y="392"/>
                  </a:cubicBezTo>
                  <a:cubicBezTo>
                    <a:pt x="850" y="392"/>
                    <a:pt x="994" y="454"/>
                    <a:pt x="1079" y="454"/>
                  </a:cubicBezTo>
                  <a:cubicBezTo>
                    <a:pt x="1083" y="454"/>
                    <a:pt x="1088" y="454"/>
                    <a:pt x="1092" y="454"/>
                  </a:cubicBezTo>
                  <a:cubicBezTo>
                    <a:pt x="1057" y="396"/>
                    <a:pt x="957" y="336"/>
                    <a:pt x="945" y="269"/>
                  </a:cubicBezTo>
                  <a:cubicBezTo>
                    <a:pt x="804" y="294"/>
                    <a:pt x="577" y="305"/>
                    <a:pt x="413" y="311"/>
                  </a:cubicBezTo>
                  <a:cubicBezTo>
                    <a:pt x="621" y="203"/>
                    <a:pt x="303" y="55"/>
                    <a:pt x="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1034489" y="387365"/>
              <a:ext cx="5073" cy="2709"/>
            </a:xfrm>
            <a:custGeom>
              <a:avLst/>
              <a:gdLst/>
              <a:ahLst/>
              <a:cxnLst/>
              <a:rect l="l" t="t" r="r" b="b"/>
              <a:pathLst>
                <a:path w="103" h="55" extrusionOk="0">
                  <a:moveTo>
                    <a:pt x="16" y="1"/>
                  </a:moveTo>
                  <a:cubicBezTo>
                    <a:pt x="2" y="18"/>
                    <a:pt x="0" y="37"/>
                    <a:pt x="2" y="55"/>
                  </a:cubicBezTo>
                  <a:cubicBezTo>
                    <a:pt x="45" y="47"/>
                    <a:pt x="79" y="39"/>
                    <a:pt x="102" y="30"/>
                  </a:cubicBezTo>
                  <a:cubicBezTo>
                    <a:pt x="75" y="28"/>
                    <a:pt x="47" y="28"/>
                    <a:pt x="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97896" y="375792"/>
              <a:ext cx="1379" cy="1084"/>
            </a:xfrm>
            <a:custGeom>
              <a:avLst/>
              <a:gdLst/>
              <a:ahLst/>
              <a:cxnLst/>
              <a:rect l="l" t="t" r="r" b="b"/>
              <a:pathLst>
                <a:path w="28" h="22" extrusionOk="0">
                  <a:moveTo>
                    <a:pt x="20" y="0"/>
                  </a:moveTo>
                  <a:cubicBezTo>
                    <a:pt x="0" y="0"/>
                    <a:pt x="5" y="8"/>
                    <a:pt x="24" y="22"/>
                  </a:cubicBezTo>
                  <a:lnTo>
                    <a:pt x="28" y="1"/>
                  </a:lnTo>
                  <a:cubicBezTo>
                    <a:pt x="25" y="0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1056011" y="428292"/>
              <a:ext cx="3201" cy="2512"/>
            </a:xfrm>
            <a:custGeom>
              <a:avLst/>
              <a:gdLst/>
              <a:ahLst/>
              <a:cxnLst/>
              <a:rect l="l" t="t" r="r" b="b"/>
              <a:pathLst>
                <a:path w="65" h="51" extrusionOk="0">
                  <a:moveTo>
                    <a:pt x="1" y="1"/>
                  </a:moveTo>
                  <a:lnTo>
                    <a:pt x="65" y="51"/>
                  </a:lnTo>
                  <a:cubicBezTo>
                    <a:pt x="59" y="43"/>
                    <a:pt x="47" y="34"/>
                    <a:pt x="38" y="26"/>
                  </a:cubicBezTo>
                  <a:cubicBezTo>
                    <a:pt x="26" y="18"/>
                    <a:pt x="14" y="1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1080538" y="410759"/>
              <a:ext cx="6797" cy="10589"/>
            </a:xfrm>
            <a:custGeom>
              <a:avLst/>
              <a:gdLst/>
              <a:ahLst/>
              <a:cxnLst/>
              <a:rect l="l" t="t" r="r" b="b"/>
              <a:pathLst>
                <a:path w="138" h="215" extrusionOk="0">
                  <a:moveTo>
                    <a:pt x="0" y="0"/>
                  </a:moveTo>
                  <a:cubicBezTo>
                    <a:pt x="29" y="64"/>
                    <a:pt x="76" y="137"/>
                    <a:pt x="131" y="214"/>
                  </a:cubicBezTo>
                  <a:cubicBezTo>
                    <a:pt x="135" y="152"/>
                    <a:pt x="137" y="10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1150030" y="449519"/>
              <a:ext cx="6304" cy="4679"/>
            </a:xfrm>
            <a:custGeom>
              <a:avLst/>
              <a:gdLst/>
              <a:ahLst/>
              <a:cxnLst/>
              <a:rect l="l" t="t" r="r" b="b"/>
              <a:pathLst>
                <a:path w="128" h="95" extrusionOk="0">
                  <a:moveTo>
                    <a:pt x="48" y="1"/>
                  </a:moveTo>
                  <a:cubicBezTo>
                    <a:pt x="11" y="1"/>
                    <a:pt x="0" y="32"/>
                    <a:pt x="32" y="94"/>
                  </a:cubicBezTo>
                  <a:cubicBezTo>
                    <a:pt x="34" y="94"/>
                    <a:pt x="36" y="94"/>
                    <a:pt x="38" y="94"/>
                  </a:cubicBezTo>
                  <a:cubicBezTo>
                    <a:pt x="87" y="94"/>
                    <a:pt x="80" y="49"/>
                    <a:pt x="128" y="29"/>
                  </a:cubicBezTo>
                  <a:cubicBezTo>
                    <a:pt x="95" y="10"/>
                    <a:pt x="68" y="1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1007894" y="378747"/>
              <a:ext cx="14085" cy="3251"/>
            </a:xfrm>
            <a:custGeom>
              <a:avLst/>
              <a:gdLst/>
              <a:ahLst/>
              <a:cxnLst/>
              <a:rect l="l" t="t" r="r" b="b"/>
              <a:pathLst>
                <a:path w="286" h="66" extrusionOk="0">
                  <a:moveTo>
                    <a:pt x="0" y="0"/>
                  </a:moveTo>
                  <a:lnTo>
                    <a:pt x="286" y="66"/>
                  </a:lnTo>
                  <a:lnTo>
                    <a:pt x="83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811879" y="306054"/>
              <a:ext cx="174690" cy="82346"/>
            </a:xfrm>
            <a:custGeom>
              <a:avLst/>
              <a:gdLst/>
              <a:ahLst/>
              <a:cxnLst/>
              <a:rect l="l" t="t" r="r" b="b"/>
              <a:pathLst>
                <a:path w="3547" h="1672" extrusionOk="0">
                  <a:moveTo>
                    <a:pt x="198" y="186"/>
                  </a:moveTo>
                  <a:lnTo>
                    <a:pt x="198" y="188"/>
                  </a:lnTo>
                  <a:cubicBezTo>
                    <a:pt x="198" y="189"/>
                    <a:pt x="199" y="189"/>
                    <a:pt x="199" y="190"/>
                  </a:cubicBezTo>
                  <a:lnTo>
                    <a:pt x="199" y="190"/>
                  </a:lnTo>
                  <a:cubicBezTo>
                    <a:pt x="199" y="189"/>
                    <a:pt x="198" y="187"/>
                    <a:pt x="198" y="186"/>
                  </a:cubicBezTo>
                  <a:close/>
                  <a:moveTo>
                    <a:pt x="549" y="0"/>
                  </a:moveTo>
                  <a:cubicBezTo>
                    <a:pt x="526" y="0"/>
                    <a:pt x="502" y="4"/>
                    <a:pt x="475" y="11"/>
                  </a:cubicBezTo>
                  <a:lnTo>
                    <a:pt x="579" y="107"/>
                  </a:lnTo>
                  <a:cubicBezTo>
                    <a:pt x="563" y="133"/>
                    <a:pt x="543" y="142"/>
                    <a:pt x="518" y="142"/>
                  </a:cubicBezTo>
                  <a:cubicBezTo>
                    <a:pt x="485" y="142"/>
                    <a:pt x="443" y="125"/>
                    <a:pt x="392" y="107"/>
                  </a:cubicBezTo>
                  <a:cubicBezTo>
                    <a:pt x="415" y="88"/>
                    <a:pt x="415" y="88"/>
                    <a:pt x="404" y="46"/>
                  </a:cubicBezTo>
                  <a:lnTo>
                    <a:pt x="404" y="46"/>
                  </a:lnTo>
                  <a:cubicBezTo>
                    <a:pt x="379" y="74"/>
                    <a:pt x="339" y="83"/>
                    <a:pt x="292" y="83"/>
                  </a:cubicBezTo>
                  <a:cubicBezTo>
                    <a:pt x="190" y="83"/>
                    <a:pt x="59" y="37"/>
                    <a:pt x="11" y="37"/>
                  </a:cubicBezTo>
                  <a:cubicBezTo>
                    <a:pt x="7" y="37"/>
                    <a:pt x="4" y="37"/>
                    <a:pt x="1" y="38"/>
                  </a:cubicBezTo>
                  <a:cubicBezTo>
                    <a:pt x="99" y="113"/>
                    <a:pt x="282" y="94"/>
                    <a:pt x="425" y="132"/>
                  </a:cubicBezTo>
                  <a:cubicBezTo>
                    <a:pt x="352" y="154"/>
                    <a:pt x="315" y="215"/>
                    <a:pt x="262" y="215"/>
                  </a:cubicBezTo>
                  <a:cubicBezTo>
                    <a:pt x="244" y="215"/>
                    <a:pt x="223" y="208"/>
                    <a:pt x="199" y="190"/>
                  </a:cubicBezTo>
                  <a:lnTo>
                    <a:pt x="199" y="190"/>
                  </a:lnTo>
                  <a:cubicBezTo>
                    <a:pt x="299" y="389"/>
                    <a:pt x="580" y="445"/>
                    <a:pt x="770" y="574"/>
                  </a:cubicBezTo>
                  <a:cubicBezTo>
                    <a:pt x="835" y="595"/>
                    <a:pt x="884" y="604"/>
                    <a:pt x="922" y="604"/>
                  </a:cubicBezTo>
                  <a:cubicBezTo>
                    <a:pt x="1077" y="604"/>
                    <a:pt x="1047" y="462"/>
                    <a:pt x="1166" y="462"/>
                  </a:cubicBezTo>
                  <a:cubicBezTo>
                    <a:pt x="1201" y="462"/>
                    <a:pt x="1248" y="474"/>
                    <a:pt x="1316" y="505"/>
                  </a:cubicBezTo>
                  <a:lnTo>
                    <a:pt x="1127" y="722"/>
                  </a:lnTo>
                  <a:cubicBezTo>
                    <a:pt x="1452" y="867"/>
                    <a:pt x="1869" y="1126"/>
                    <a:pt x="2248" y="1126"/>
                  </a:cubicBezTo>
                  <a:cubicBezTo>
                    <a:pt x="2293" y="1126"/>
                    <a:pt x="2338" y="1122"/>
                    <a:pt x="2382" y="1114"/>
                  </a:cubicBezTo>
                  <a:lnTo>
                    <a:pt x="2382" y="1114"/>
                  </a:lnTo>
                  <a:cubicBezTo>
                    <a:pt x="2393" y="1154"/>
                    <a:pt x="2431" y="1219"/>
                    <a:pt x="2345" y="1219"/>
                  </a:cubicBezTo>
                  <a:cubicBezTo>
                    <a:pt x="2339" y="1219"/>
                    <a:pt x="2333" y="1219"/>
                    <a:pt x="2326" y="1218"/>
                  </a:cubicBezTo>
                  <a:lnTo>
                    <a:pt x="2326" y="1218"/>
                  </a:lnTo>
                  <a:cubicBezTo>
                    <a:pt x="2356" y="1231"/>
                    <a:pt x="2382" y="1236"/>
                    <a:pt x="2407" y="1236"/>
                  </a:cubicBezTo>
                  <a:cubicBezTo>
                    <a:pt x="2540" y="1236"/>
                    <a:pt x="2614" y="1077"/>
                    <a:pt x="2741" y="1077"/>
                  </a:cubicBezTo>
                  <a:cubicBezTo>
                    <a:pt x="2787" y="1077"/>
                    <a:pt x="2839" y="1097"/>
                    <a:pt x="2903" y="1152"/>
                  </a:cubicBezTo>
                  <a:cubicBezTo>
                    <a:pt x="2532" y="1170"/>
                    <a:pt x="2926" y="1353"/>
                    <a:pt x="2764" y="1472"/>
                  </a:cubicBezTo>
                  <a:lnTo>
                    <a:pt x="2710" y="1467"/>
                  </a:lnTo>
                  <a:lnTo>
                    <a:pt x="2710" y="1467"/>
                  </a:lnTo>
                  <a:cubicBezTo>
                    <a:pt x="2918" y="1550"/>
                    <a:pt x="3227" y="1594"/>
                    <a:pt x="3352" y="1671"/>
                  </a:cubicBezTo>
                  <a:cubicBezTo>
                    <a:pt x="3386" y="1621"/>
                    <a:pt x="3349" y="1506"/>
                    <a:pt x="3428" y="1506"/>
                  </a:cubicBezTo>
                  <a:cubicBezTo>
                    <a:pt x="3447" y="1506"/>
                    <a:pt x="3473" y="1513"/>
                    <a:pt x="3508" y="1528"/>
                  </a:cubicBezTo>
                  <a:cubicBezTo>
                    <a:pt x="3442" y="1478"/>
                    <a:pt x="3510" y="1417"/>
                    <a:pt x="3547" y="1353"/>
                  </a:cubicBezTo>
                  <a:cubicBezTo>
                    <a:pt x="3360" y="1340"/>
                    <a:pt x="3276" y="1268"/>
                    <a:pt x="3161" y="1268"/>
                  </a:cubicBezTo>
                  <a:cubicBezTo>
                    <a:pt x="3140" y="1268"/>
                    <a:pt x="3119" y="1271"/>
                    <a:pt x="3095" y="1276"/>
                  </a:cubicBezTo>
                  <a:cubicBezTo>
                    <a:pt x="3069" y="1217"/>
                    <a:pt x="3080" y="1209"/>
                    <a:pt x="3097" y="1209"/>
                  </a:cubicBezTo>
                  <a:cubicBezTo>
                    <a:pt x="3103" y="1209"/>
                    <a:pt x="3109" y="1210"/>
                    <a:pt x="3115" y="1210"/>
                  </a:cubicBezTo>
                  <a:cubicBezTo>
                    <a:pt x="3131" y="1210"/>
                    <a:pt x="3142" y="1202"/>
                    <a:pt x="3115" y="1145"/>
                  </a:cubicBezTo>
                  <a:lnTo>
                    <a:pt x="2930" y="1154"/>
                  </a:lnTo>
                  <a:cubicBezTo>
                    <a:pt x="2829" y="1081"/>
                    <a:pt x="3082" y="1120"/>
                    <a:pt x="2922" y="1019"/>
                  </a:cubicBezTo>
                  <a:lnTo>
                    <a:pt x="2922" y="1019"/>
                  </a:lnTo>
                  <a:cubicBezTo>
                    <a:pt x="2905" y="1035"/>
                    <a:pt x="2871" y="1044"/>
                    <a:pt x="2829" y="1044"/>
                  </a:cubicBezTo>
                  <a:cubicBezTo>
                    <a:pt x="2760" y="1044"/>
                    <a:pt x="2667" y="1022"/>
                    <a:pt x="2588" y="975"/>
                  </a:cubicBezTo>
                  <a:lnTo>
                    <a:pt x="2640" y="963"/>
                  </a:lnTo>
                  <a:cubicBezTo>
                    <a:pt x="2572" y="954"/>
                    <a:pt x="2501" y="913"/>
                    <a:pt x="2450" y="913"/>
                  </a:cubicBezTo>
                  <a:cubicBezTo>
                    <a:pt x="2414" y="913"/>
                    <a:pt x="2389" y="934"/>
                    <a:pt x="2382" y="1004"/>
                  </a:cubicBezTo>
                  <a:lnTo>
                    <a:pt x="2326" y="801"/>
                  </a:lnTo>
                  <a:lnTo>
                    <a:pt x="2303" y="909"/>
                  </a:lnTo>
                  <a:cubicBezTo>
                    <a:pt x="2043" y="736"/>
                    <a:pt x="2047" y="454"/>
                    <a:pt x="1634" y="402"/>
                  </a:cubicBezTo>
                  <a:lnTo>
                    <a:pt x="1634" y="402"/>
                  </a:lnTo>
                  <a:cubicBezTo>
                    <a:pt x="1696" y="463"/>
                    <a:pt x="1624" y="483"/>
                    <a:pt x="1569" y="483"/>
                  </a:cubicBezTo>
                  <a:cubicBezTo>
                    <a:pt x="1561" y="483"/>
                    <a:pt x="1554" y="482"/>
                    <a:pt x="1547" y="481"/>
                  </a:cubicBezTo>
                  <a:lnTo>
                    <a:pt x="1547" y="481"/>
                  </a:lnTo>
                  <a:cubicBezTo>
                    <a:pt x="1595" y="537"/>
                    <a:pt x="1639" y="551"/>
                    <a:pt x="1685" y="551"/>
                  </a:cubicBezTo>
                  <a:cubicBezTo>
                    <a:pt x="1729" y="551"/>
                    <a:pt x="1774" y="539"/>
                    <a:pt x="1824" y="539"/>
                  </a:cubicBezTo>
                  <a:cubicBezTo>
                    <a:pt x="1852" y="539"/>
                    <a:pt x="1882" y="543"/>
                    <a:pt x="1914" y="555"/>
                  </a:cubicBezTo>
                  <a:cubicBezTo>
                    <a:pt x="1892" y="648"/>
                    <a:pt x="1664" y="659"/>
                    <a:pt x="1706" y="756"/>
                  </a:cubicBezTo>
                  <a:lnTo>
                    <a:pt x="1706" y="756"/>
                  </a:lnTo>
                  <a:cubicBezTo>
                    <a:pt x="1572" y="600"/>
                    <a:pt x="1380" y="617"/>
                    <a:pt x="1410" y="362"/>
                  </a:cubicBezTo>
                  <a:cubicBezTo>
                    <a:pt x="1191" y="237"/>
                    <a:pt x="1052" y="306"/>
                    <a:pt x="849" y="136"/>
                  </a:cubicBezTo>
                  <a:lnTo>
                    <a:pt x="874" y="105"/>
                  </a:lnTo>
                  <a:lnTo>
                    <a:pt x="874" y="105"/>
                  </a:lnTo>
                  <a:cubicBezTo>
                    <a:pt x="852" y="130"/>
                    <a:pt x="833" y="140"/>
                    <a:pt x="815" y="140"/>
                  </a:cubicBezTo>
                  <a:cubicBezTo>
                    <a:pt x="746" y="140"/>
                    <a:pt x="693" y="0"/>
                    <a:pt x="5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41899" y="352349"/>
              <a:ext cx="4974" cy="1182"/>
            </a:xfrm>
            <a:custGeom>
              <a:avLst/>
              <a:gdLst/>
              <a:ahLst/>
              <a:cxnLst/>
              <a:rect l="l" t="t" r="r" b="b"/>
              <a:pathLst>
                <a:path w="101" h="24" extrusionOk="0">
                  <a:moveTo>
                    <a:pt x="101" y="0"/>
                  </a:moveTo>
                  <a:lnTo>
                    <a:pt x="0" y="22"/>
                  </a:lnTo>
                  <a:cubicBezTo>
                    <a:pt x="10" y="23"/>
                    <a:pt x="19" y="24"/>
                    <a:pt x="28" y="24"/>
                  </a:cubicBezTo>
                  <a:cubicBezTo>
                    <a:pt x="53" y="24"/>
                    <a:pt x="78" y="17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686292" y="223855"/>
              <a:ext cx="131251" cy="77470"/>
            </a:xfrm>
            <a:custGeom>
              <a:avLst/>
              <a:gdLst/>
              <a:ahLst/>
              <a:cxnLst/>
              <a:rect l="l" t="t" r="r" b="b"/>
              <a:pathLst>
                <a:path w="2665" h="1573" extrusionOk="0">
                  <a:moveTo>
                    <a:pt x="112" y="0"/>
                  </a:moveTo>
                  <a:cubicBezTo>
                    <a:pt x="68" y="0"/>
                    <a:pt x="31" y="20"/>
                    <a:pt x="2" y="70"/>
                  </a:cubicBezTo>
                  <a:cubicBezTo>
                    <a:pt x="0" y="168"/>
                    <a:pt x="129" y="211"/>
                    <a:pt x="208" y="282"/>
                  </a:cubicBezTo>
                  <a:cubicBezTo>
                    <a:pt x="157" y="182"/>
                    <a:pt x="172" y="153"/>
                    <a:pt x="213" y="153"/>
                  </a:cubicBezTo>
                  <a:cubicBezTo>
                    <a:pt x="267" y="153"/>
                    <a:pt x="368" y="206"/>
                    <a:pt x="412" y="206"/>
                  </a:cubicBezTo>
                  <a:cubicBezTo>
                    <a:pt x="415" y="206"/>
                    <a:pt x="418" y="206"/>
                    <a:pt x="420" y="205"/>
                  </a:cubicBezTo>
                  <a:cubicBezTo>
                    <a:pt x="453" y="313"/>
                    <a:pt x="679" y="398"/>
                    <a:pt x="554" y="425"/>
                  </a:cubicBezTo>
                  <a:cubicBezTo>
                    <a:pt x="478" y="404"/>
                    <a:pt x="399" y="379"/>
                    <a:pt x="322" y="348"/>
                  </a:cubicBezTo>
                  <a:lnTo>
                    <a:pt x="322" y="348"/>
                  </a:lnTo>
                  <a:cubicBezTo>
                    <a:pt x="704" y="843"/>
                    <a:pt x="1438" y="1291"/>
                    <a:pt x="2038" y="1572"/>
                  </a:cubicBezTo>
                  <a:lnTo>
                    <a:pt x="1789" y="1424"/>
                  </a:lnTo>
                  <a:cubicBezTo>
                    <a:pt x="1809" y="1411"/>
                    <a:pt x="1832" y="1406"/>
                    <a:pt x="1858" y="1406"/>
                  </a:cubicBezTo>
                  <a:cubicBezTo>
                    <a:pt x="1927" y="1406"/>
                    <a:pt x="2012" y="1442"/>
                    <a:pt x="2094" y="1456"/>
                  </a:cubicBezTo>
                  <a:cubicBezTo>
                    <a:pt x="2088" y="1379"/>
                    <a:pt x="2082" y="1302"/>
                    <a:pt x="2073" y="1225"/>
                  </a:cubicBezTo>
                  <a:lnTo>
                    <a:pt x="2073" y="1225"/>
                  </a:lnTo>
                  <a:cubicBezTo>
                    <a:pt x="2136" y="1277"/>
                    <a:pt x="2217" y="1289"/>
                    <a:pt x="2179" y="1346"/>
                  </a:cubicBezTo>
                  <a:cubicBezTo>
                    <a:pt x="2304" y="1321"/>
                    <a:pt x="2289" y="1258"/>
                    <a:pt x="2271" y="1173"/>
                  </a:cubicBezTo>
                  <a:lnTo>
                    <a:pt x="2271" y="1173"/>
                  </a:lnTo>
                  <a:cubicBezTo>
                    <a:pt x="2434" y="1227"/>
                    <a:pt x="2458" y="1294"/>
                    <a:pt x="2576" y="1294"/>
                  </a:cubicBezTo>
                  <a:cubicBezTo>
                    <a:pt x="2601" y="1294"/>
                    <a:pt x="2630" y="1291"/>
                    <a:pt x="2665" y="1285"/>
                  </a:cubicBezTo>
                  <a:cubicBezTo>
                    <a:pt x="2437" y="988"/>
                    <a:pt x="2341" y="1265"/>
                    <a:pt x="2073" y="959"/>
                  </a:cubicBezTo>
                  <a:lnTo>
                    <a:pt x="1843" y="1125"/>
                  </a:lnTo>
                  <a:cubicBezTo>
                    <a:pt x="1720" y="1019"/>
                    <a:pt x="1936" y="1059"/>
                    <a:pt x="1838" y="940"/>
                  </a:cubicBezTo>
                  <a:cubicBezTo>
                    <a:pt x="1832" y="939"/>
                    <a:pt x="1827" y="939"/>
                    <a:pt x="1822" y="939"/>
                  </a:cubicBezTo>
                  <a:cubicBezTo>
                    <a:pt x="1665" y="939"/>
                    <a:pt x="1899" y="1179"/>
                    <a:pt x="1695" y="1198"/>
                  </a:cubicBezTo>
                  <a:cubicBezTo>
                    <a:pt x="1652" y="1088"/>
                    <a:pt x="1437" y="1102"/>
                    <a:pt x="1377" y="1065"/>
                  </a:cubicBezTo>
                  <a:cubicBezTo>
                    <a:pt x="1487" y="1051"/>
                    <a:pt x="1545" y="899"/>
                    <a:pt x="1541" y="859"/>
                  </a:cubicBezTo>
                  <a:lnTo>
                    <a:pt x="1541" y="859"/>
                  </a:lnTo>
                  <a:cubicBezTo>
                    <a:pt x="1540" y="859"/>
                    <a:pt x="1540" y="859"/>
                    <a:pt x="1539" y="859"/>
                  </a:cubicBezTo>
                  <a:cubicBezTo>
                    <a:pt x="1461" y="859"/>
                    <a:pt x="1397" y="721"/>
                    <a:pt x="1317" y="662"/>
                  </a:cubicBezTo>
                  <a:lnTo>
                    <a:pt x="1317" y="662"/>
                  </a:lnTo>
                  <a:cubicBezTo>
                    <a:pt x="1361" y="728"/>
                    <a:pt x="1358" y="747"/>
                    <a:pt x="1337" y="747"/>
                  </a:cubicBezTo>
                  <a:cubicBezTo>
                    <a:pt x="1308" y="747"/>
                    <a:pt x="1246" y="713"/>
                    <a:pt x="1214" y="713"/>
                  </a:cubicBezTo>
                  <a:cubicBezTo>
                    <a:pt x="1190" y="713"/>
                    <a:pt x="1183" y="732"/>
                    <a:pt x="1217" y="795"/>
                  </a:cubicBezTo>
                  <a:cubicBezTo>
                    <a:pt x="1201" y="808"/>
                    <a:pt x="1177" y="814"/>
                    <a:pt x="1150" y="814"/>
                  </a:cubicBezTo>
                  <a:cubicBezTo>
                    <a:pt x="1044" y="814"/>
                    <a:pt x="876" y="729"/>
                    <a:pt x="856" y="637"/>
                  </a:cubicBezTo>
                  <a:cubicBezTo>
                    <a:pt x="870" y="627"/>
                    <a:pt x="883" y="623"/>
                    <a:pt x="897" y="623"/>
                  </a:cubicBezTo>
                  <a:cubicBezTo>
                    <a:pt x="939" y="623"/>
                    <a:pt x="979" y="665"/>
                    <a:pt x="1022" y="695"/>
                  </a:cubicBezTo>
                  <a:cubicBezTo>
                    <a:pt x="1157" y="637"/>
                    <a:pt x="941" y="544"/>
                    <a:pt x="1007" y="444"/>
                  </a:cubicBezTo>
                  <a:cubicBezTo>
                    <a:pt x="847" y="429"/>
                    <a:pt x="617" y="286"/>
                    <a:pt x="432" y="159"/>
                  </a:cubicBezTo>
                  <a:cubicBezTo>
                    <a:pt x="310" y="78"/>
                    <a:pt x="198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806314" y="292707"/>
              <a:ext cx="6797" cy="3103"/>
            </a:xfrm>
            <a:custGeom>
              <a:avLst/>
              <a:gdLst/>
              <a:ahLst/>
              <a:cxnLst/>
              <a:rect l="l" t="t" r="r" b="b"/>
              <a:pathLst>
                <a:path w="138" h="63" extrusionOk="0">
                  <a:moveTo>
                    <a:pt x="122" y="1"/>
                  </a:moveTo>
                  <a:lnTo>
                    <a:pt x="0" y="47"/>
                  </a:lnTo>
                  <a:lnTo>
                    <a:pt x="137" y="6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794149" y="301818"/>
              <a:ext cx="6402" cy="6058"/>
            </a:xfrm>
            <a:custGeom>
              <a:avLst/>
              <a:gdLst/>
              <a:ahLst/>
              <a:cxnLst/>
              <a:rect l="l" t="t" r="r" b="b"/>
              <a:pathLst>
                <a:path w="130" h="123" extrusionOk="0">
                  <a:moveTo>
                    <a:pt x="33" y="1"/>
                  </a:moveTo>
                  <a:cubicBezTo>
                    <a:pt x="0" y="1"/>
                    <a:pt x="7" y="50"/>
                    <a:pt x="39" y="122"/>
                  </a:cubicBezTo>
                  <a:cubicBezTo>
                    <a:pt x="58" y="84"/>
                    <a:pt x="112" y="91"/>
                    <a:pt x="130" y="53"/>
                  </a:cubicBezTo>
                  <a:cubicBezTo>
                    <a:pt x="83" y="17"/>
                    <a:pt x="52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720471" y="233558"/>
              <a:ext cx="8274" cy="5664"/>
            </a:xfrm>
            <a:custGeom>
              <a:avLst/>
              <a:gdLst/>
              <a:ahLst/>
              <a:cxnLst/>
              <a:rect l="l" t="t" r="r" b="b"/>
              <a:pathLst>
                <a:path w="168" h="115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35"/>
                    <a:pt x="39" y="72"/>
                    <a:pt x="58" y="108"/>
                  </a:cubicBezTo>
                  <a:cubicBezTo>
                    <a:pt x="70" y="99"/>
                    <a:pt x="84" y="95"/>
                    <a:pt x="98" y="95"/>
                  </a:cubicBezTo>
                  <a:cubicBezTo>
                    <a:pt x="125" y="95"/>
                    <a:pt x="152" y="107"/>
                    <a:pt x="168" y="114"/>
                  </a:cubicBezTo>
                  <a:cubicBezTo>
                    <a:pt x="112" y="76"/>
                    <a:pt x="56" y="3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667675" y="183963"/>
              <a:ext cx="32801" cy="39745"/>
            </a:xfrm>
            <a:custGeom>
              <a:avLst/>
              <a:gdLst/>
              <a:ahLst/>
              <a:cxnLst/>
              <a:rect l="l" t="t" r="r" b="b"/>
              <a:pathLst>
                <a:path w="666" h="807" extrusionOk="0">
                  <a:moveTo>
                    <a:pt x="0" y="1"/>
                  </a:moveTo>
                  <a:cubicBezTo>
                    <a:pt x="14" y="163"/>
                    <a:pt x="79" y="277"/>
                    <a:pt x="131" y="387"/>
                  </a:cubicBezTo>
                  <a:cubicBezTo>
                    <a:pt x="185" y="498"/>
                    <a:pt x="235" y="602"/>
                    <a:pt x="280" y="774"/>
                  </a:cubicBezTo>
                  <a:cubicBezTo>
                    <a:pt x="326" y="797"/>
                    <a:pt x="361" y="806"/>
                    <a:pt x="391" y="806"/>
                  </a:cubicBezTo>
                  <a:cubicBezTo>
                    <a:pt x="439" y="806"/>
                    <a:pt x="469" y="782"/>
                    <a:pt x="498" y="757"/>
                  </a:cubicBezTo>
                  <a:cubicBezTo>
                    <a:pt x="539" y="719"/>
                    <a:pt x="576" y="678"/>
                    <a:pt x="641" y="678"/>
                  </a:cubicBezTo>
                  <a:cubicBezTo>
                    <a:pt x="649" y="678"/>
                    <a:pt x="657" y="678"/>
                    <a:pt x="665" y="680"/>
                  </a:cubicBezTo>
                  <a:cubicBezTo>
                    <a:pt x="627" y="550"/>
                    <a:pt x="384" y="608"/>
                    <a:pt x="262" y="452"/>
                  </a:cubicBezTo>
                  <a:cubicBezTo>
                    <a:pt x="316" y="419"/>
                    <a:pt x="288" y="365"/>
                    <a:pt x="249" y="294"/>
                  </a:cubicBezTo>
                  <a:cubicBezTo>
                    <a:pt x="210" y="225"/>
                    <a:pt x="160" y="134"/>
                    <a:pt x="178" y="59"/>
                  </a:cubicBezTo>
                  <a:lnTo>
                    <a:pt x="178" y="59"/>
                  </a:lnTo>
                  <a:cubicBezTo>
                    <a:pt x="168" y="60"/>
                    <a:pt x="159" y="60"/>
                    <a:pt x="149" y="60"/>
                  </a:cubicBezTo>
                  <a:cubicBezTo>
                    <a:pt x="99" y="60"/>
                    <a:pt x="45" y="4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675063" y="147222"/>
              <a:ext cx="314264" cy="87419"/>
            </a:xfrm>
            <a:custGeom>
              <a:avLst/>
              <a:gdLst/>
              <a:ahLst/>
              <a:cxnLst/>
              <a:rect l="l" t="t" r="r" b="b"/>
              <a:pathLst>
                <a:path w="6381" h="1775" extrusionOk="0">
                  <a:moveTo>
                    <a:pt x="1036" y="1"/>
                  </a:moveTo>
                  <a:lnTo>
                    <a:pt x="1163" y="128"/>
                  </a:lnTo>
                  <a:cubicBezTo>
                    <a:pt x="1145" y="126"/>
                    <a:pt x="1127" y="125"/>
                    <a:pt x="1110" y="125"/>
                  </a:cubicBezTo>
                  <a:cubicBezTo>
                    <a:pt x="940" y="125"/>
                    <a:pt x="838" y="217"/>
                    <a:pt x="762" y="300"/>
                  </a:cubicBezTo>
                  <a:cubicBezTo>
                    <a:pt x="680" y="388"/>
                    <a:pt x="615" y="441"/>
                    <a:pt x="393" y="441"/>
                  </a:cubicBezTo>
                  <a:cubicBezTo>
                    <a:pt x="381" y="441"/>
                    <a:pt x="370" y="441"/>
                    <a:pt x="357" y="440"/>
                  </a:cubicBezTo>
                  <a:lnTo>
                    <a:pt x="357" y="440"/>
                  </a:lnTo>
                  <a:cubicBezTo>
                    <a:pt x="376" y="488"/>
                    <a:pt x="397" y="534"/>
                    <a:pt x="424" y="578"/>
                  </a:cubicBezTo>
                  <a:lnTo>
                    <a:pt x="424" y="578"/>
                  </a:lnTo>
                  <a:cubicBezTo>
                    <a:pt x="371" y="502"/>
                    <a:pt x="161" y="502"/>
                    <a:pt x="114" y="373"/>
                  </a:cubicBezTo>
                  <a:cubicBezTo>
                    <a:pt x="103" y="481"/>
                    <a:pt x="1" y="552"/>
                    <a:pt x="33" y="674"/>
                  </a:cubicBezTo>
                  <a:cubicBezTo>
                    <a:pt x="68" y="622"/>
                    <a:pt x="114" y="577"/>
                    <a:pt x="165" y="537"/>
                  </a:cubicBezTo>
                  <a:lnTo>
                    <a:pt x="165" y="537"/>
                  </a:lnTo>
                  <a:cubicBezTo>
                    <a:pt x="246" y="701"/>
                    <a:pt x="155" y="782"/>
                    <a:pt x="32" y="805"/>
                  </a:cubicBezTo>
                  <a:cubicBezTo>
                    <a:pt x="79" y="886"/>
                    <a:pt x="120" y="913"/>
                    <a:pt x="158" y="913"/>
                  </a:cubicBezTo>
                  <a:cubicBezTo>
                    <a:pt x="192" y="913"/>
                    <a:pt x="224" y="890"/>
                    <a:pt x="255" y="865"/>
                  </a:cubicBezTo>
                  <a:cubicBezTo>
                    <a:pt x="316" y="811"/>
                    <a:pt x="396" y="750"/>
                    <a:pt x="468" y="750"/>
                  </a:cubicBezTo>
                  <a:cubicBezTo>
                    <a:pt x="473" y="750"/>
                    <a:pt x="478" y="750"/>
                    <a:pt x="483" y="751"/>
                  </a:cubicBezTo>
                  <a:cubicBezTo>
                    <a:pt x="400" y="601"/>
                    <a:pt x="476" y="552"/>
                    <a:pt x="574" y="552"/>
                  </a:cubicBezTo>
                  <a:cubicBezTo>
                    <a:pt x="597" y="552"/>
                    <a:pt x="621" y="555"/>
                    <a:pt x="645" y="560"/>
                  </a:cubicBezTo>
                  <a:cubicBezTo>
                    <a:pt x="726" y="572"/>
                    <a:pt x="803" y="598"/>
                    <a:pt x="868" y="598"/>
                  </a:cubicBezTo>
                  <a:cubicBezTo>
                    <a:pt x="911" y="598"/>
                    <a:pt x="948" y="587"/>
                    <a:pt x="978" y="552"/>
                  </a:cubicBezTo>
                  <a:cubicBezTo>
                    <a:pt x="1076" y="428"/>
                    <a:pt x="877" y="438"/>
                    <a:pt x="825" y="372"/>
                  </a:cubicBezTo>
                  <a:lnTo>
                    <a:pt x="825" y="372"/>
                  </a:lnTo>
                  <a:cubicBezTo>
                    <a:pt x="905" y="341"/>
                    <a:pt x="964" y="262"/>
                    <a:pt x="1054" y="262"/>
                  </a:cubicBezTo>
                  <a:cubicBezTo>
                    <a:pt x="1070" y="262"/>
                    <a:pt x="1087" y="265"/>
                    <a:pt x="1105" y="271"/>
                  </a:cubicBezTo>
                  <a:cubicBezTo>
                    <a:pt x="1130" y="342"/>
                    <a:pt x="1081" y="373"/>
                    <a:pt x="1013" y="373"/>
                  </a:cubicBezTo>
                  <a:cubicBezTo>
                    <a:pt x="1011" y="373"/>
                    <a:pt x="1009" y="373"/>
                    <a:pt x="1007" y="373"/>
                  </a:cubicBezTo>
                  <a:lnTo>
                    <a:pt x="1007" y="373"/>
                  </a:lnTo>
                  <a:cubicBezTo>
                    <a:pt x="1046" y="416"/>
                    <a:pt x="1071" y="430"/>
                    <a:pt x="1092" y="430"/>
                  </a:cubicBezTo>
                  <a:cubicBezTo>
                    <a:pt x="1125" y="430"/>
                    <a:pt x="1145" y="392"/>
                    <a:pt x="1196" y="392"/>
                  </a:cubicBezTo>
                  <a:cubicBezTo>
                    <a:pt x="1218" y="392"/>
                    <a:pt x="1246" y="399"/>
                    <a:pt x="1283" y="419"/>
                  </a:cubicBezTo>
                  <a:cubicBezTo>
                    <a:pt x="1264" y="404"/>
                    <a:pt x="1208" y="381"/>
                    <a:pt x="1223" y="342"/>
                  </a:cubicBezTo>
                  <a:lnTo>
                    <a:pt x="1223" y="342"/>
                  </a:lnTo>
                  <a:cubicBezTo>
                    <a:pt x="1242" y="343"/>
                    <a:pt x="1259" y="344"/>
                    <a:pt x="1274" y="344"/>
                  </a:cubicBezTo>
                  <a:cubicBezTo>
                    <a:pt x="1456" y="344"/>
                    <a:pt x="1427" y="265"/>
                    <a:pt x="1565" y="265"/>
                  </a:cubicBezTo>
                  <a:cubicBezTo>
                    <a:pt x="1616" y="265"/>
                    <a:pt x="1690" y="276"/>
                    <a:pt x="1805" y="305"/>
                  </a:cubicBezTo>
                  <a:cubicBezTo>
                    <a:pt x="1859" y="267"/>
                    <a:pt x="1921" y="273"/>
                    <a:pt x="1894" y="167"/>
                  </a:cubicBezTo>
                  <a:lnTo>
                    <a:pt x="1894" y="167"/>
                  </a:lnTo>
                  <a:cubicBezTo>
                    <a:pt x="2168" y="332"/>
                    <a:pt x="2042" y="311"/>
                    <a:pt x="2341" y="477"/>
                  </a:cubicBezTo>
                  <a:cubicBezTo>
                    <a:pt x="2330" y="415"/>
                    <a:pt x="2224" y="255"/>
                    <a:pt x="2216" y="124"/>
                  </a:cubicBezTo>
                  <a:lnTo>
                    <a:pt x="2216" y="124"/>
                  </a:lnTo>
                  <a:cubicBezTo>
                    <a:pt x="2445" y="253"/>
                    <a:pt x="2551" y="273"/>
                    <a:pt x="2648" y="280"/>
                  </a:cubicBezTo>
                  <a:cubicBezTo>
                    <a:pt x="2740" y="292"/>
                    <a:pt x="2821" y="292"/>
                    <a:pt x="2949" y="400"/>
                  </a:cubicBezTo>
                  <a:cubicBezTo>
                    <a:pt x="2946" y="400"/>
                    <a:pt x="2943" y="399"/>
                    <a:pt x="2940" y="399"/>
                  </a:cubicBezTo>
                  <a:cubicBezTo>
                    <a:pt x="2925" y="399"/>
                    <a:pt x="2907" y="404"/>
                    <a:pt x="2885" y="404"/>
                  </a:cubicBezTo>
                  <a:cubicBezTo>
                    <a:pt x="2863" y="404"/>
                    <a:pt x="2836" y="399"/>
                    <a:pt x="2802" y="383"/>
                  </a:cubicBezTo>
                  <a:lnTo>
                    <a:pt x="2802" y="383"/>
                  </a:lnTo>
                  <a:cubicBezTo>
                    <a:pt x="2807" y="462"/>
                    <a:pt x="2850" y="480"/>
                    <a:pt x="2910" y="480"/>
                  </a:cubicBezTo>
                  <a:cubicBezTo>
                    <a:pt x="2955" y="480"/>
                    <a:pt x="3010" y="470"/>
                    <a:pt x="3064" y="470"/>
                  </a:cubicBezTo>
                  <a:cubicBezTo>
                    <a:pt x="3105" y="470"/>
                    <a:pt x="3147" y="476"/>
                    <a:pt x="3184" y="496"/>
                  </a:cubicBezTo>
                  <a:lnTo>
                    <a:pt x="3138" y="643"/>
                  </a:lnTo>
                  <a:cubicBezTo>
                    <a:pt x="3276" y="662"/>
                    <a:pt x="3542" y="645"/>
                    <a:pt x="3679" y="816"/>
                  </a:cubicBezTo>
                  <a:lnTo>
                    <a:pt x="3620" y="878"/>
                  </a:lnTo>
                  <a:cubicBezTo>
                    <a:pt x="3996" y="890"/>
                    <a:pt x="4379" y="1107"/>
                    <a:pt x="4690" y="1181"/>
                  </a:cubicBezTo>
                  <a:lnTo>
                    <a:pt x="4805" y="1341"/>
                  </a:lnTo>
                  <a:cubicBezTo>
                    <a:pt x="4852" y="1348"/>
                    <a:pt x="4885" y="1352"/>
                    <a:pt x="4906" y="1352"/>
                  </a:cubicBezTo>
                  <a:cubicBezTo>
                    <a:pt x="5093" y="1352"/>
                    <a:pt x="4472" y="1102"/>
                    <a:pt x="4817" y="1026"/>
                  </a:cubicBezTo>
                  <a:lnTo>
                    <a:pt x="4817" y="1026"/>
                  </a:lnTo>
                  <a:cubicBezTo>
                    <a:pt x="4788" y="1143"/>
                    <a:pt x="4823" y="1165"/>
                    <a:pt x="4888" y="1165"/>
                  </a:cubicBezTo>
                  <a:cubicBezTo>
                    <a:pt x="4928" y="1165"/>
                    <a:pt x="4980" y="1156"/>
                    <a:pt x="5034" y="1156"/>
                  </a:cubicBezTo>
                  <a:cubicBezTo>
                    <a:pt x="5106" y="1156"/>
                    <a:pt x="5182" y="1172"/>
                    <a:pt x="5243" y="1242"/>
                  </a:cubicBezTo>
                  <a:cubicBezTo>
                    <a:pt x="5262" y="1293"/>
                    <a:pt x="5242" y="1306"/>
                    <a:pt x="5209" y="1306"/>
                  </a:cubicBezTo>
                  <a:cubicBezTo>
                    <a:pt x="5175" y="1306"/>
                    <a:pt x="5128" y="1293"/>
                    <a:pt x="5092" y="1293"/>
                  </a:cubicBezTo>
                  <a:cubicBezTo>
                    <a:pt x="5054" y="1293"/>
                    <a:pt x="5030" y="1308"/>
                    <a:pt x="5052" y="1370"/>
                  </a:cubicBezTo>
                  <a:cubicBezTo>
                    <a:pt x="5086" y="1336"/>
                    <a:pt x="5112" y="1323"/>
                    <a:pt x="5135" y="1323"/>
                  </a:cubicBezTo>
                  <a:cubicBezTo>
                    <a:pt x="5190" y="1323"/>
                    <a:pt x="5233" y="1390"/>
                    <a:pt x="5330" y="1401"/>
                  </a:cubicBezTo>
                  <a:cubicBezTo>
                    <a:pt x="5245" y="1518"/>
                    <a:pt x="5573" y="1534"/>
                    <a:pt x="5432" y="1647"/>
                  </a:cubicBezTo>
                  <a:lnTo>
                    <a:pt x="5968" y="1601"/>
                  </a:lnTo>
                  <a:cubicBezTo>
                    <a:pt x="6001" y="1707"/>
                    <a:pt x="6130" y="1751"/>
                    <a:pt x="6228" y="1775"/>
                  </a:cubicBezTo>
                  <a:cubicBezTo>
                    <a:pt x="6001" y="1669"/>
                    <a:pt x="6381" y="1607"/>
                    <a:pt x="6153" y="1429"/>
                  </a:cubicBezTo>
                  <a:cubicBezTo>
                    <a:pt x="5752" y="1325"/>
                    <a:pt x="5104" y="1075"/>
                    <a:pt x="4653" y="801"/>
                  </a:cubicBezTo>
                  <a:cubicBezTo>
                    <a:pt x="4625" y="836"/>
                    <a:pt x="4594" y="849"/>
                    <a:pt x="4561" y="849"/>
                  </a:cubicBezTo>
                  <a:cubicBezTo>
                    <a:pt x="4473" y="849"/>
                    <a:pt x="4373" y="757"/>
                    <a:pt x="4284" y="757"/>
                  </a:cubicBezTo>
                  <a:cubicBezTo>
                    <a:pt x="4258" y="757"/>
                    <a:pt x="4233" y="765"/>
                    <a:pt x="4210" y="785"/>
                  </a:cubicBezTo>
                  <a:cubicBezTo>
                    <a:pt x="4219" y="724"/>
                    <a:pt x="4200" y="658"/>
                    <a:pt x="4210" y="598"/>
                  </a:cubicBezTo>
                  <a:cubicBezTo>
                    <a:pt x="4154" y="584"/>
                    <a:pt x="4119" y="578"/>
                    <a:pt x="4097" y="578"/>
                  </a:cubicBezTo>
                  <a:cubicBezTo>
                    <a:pt x="3988" y="578"/>
                    <a:pt x="4231" y="731"/>
                    <a:pt x="4148" y="760"/>
                  </a:cubicBezTo>
                  <a:cubicBezTo>
                    <a:pt x="4003" y="730"/>
                    <a:pt x="3928" y="579"/>
                    <a:pt x="3961" y="519"/>
                  </a:cubicBezTo>
                  <a:cubicBezTo>
                    <a:pt x="3905" y="496"/>
                    <a:pt x="3874" y="487"/>
                    <a:pt x="3857" y="487"/>
                  </a:cubicBezTo>
                  <a:cubicBezTo>
                    <a:pt x="3806" y="487"/>
                    <a:pt x="3882" y="573"/>
                    <a:pt x="3772" y="614"/>
                  </a:cubicBezTo>
                  <a:lnTo>
                    <a:pt x="3681" y="361"/>
                  </a:lnTo>
                  <a:cubicBezTo>
                    <a:pt x="3494" y="311"/>
                    <a:pt x="3290" y="267"/>
                    <a:pt x="3078" y="224"/>
                  </a:cubicBezTo>
                  <a:cubicBezTo>
                    <a:pt x="2870" y="180"/>
                    <a:pt x="2623" y="142"/>
                    <a:pt x="2401" y="115"/>
                  </a:cubicBezTo>
                  <a:cubicBezTo>
                    <a:pt x="1946" y="59"/>
                    <a:pt x="1497" y="18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680283" y="162244"/>
              <a:ext cx="640" cy="3349"/>
            </a:xfrm>
            <a:custGeom>
              <a:avLst/>
              <a:gdLst/>
              <a:ahLst/>
              <a:cxnLst/>
              <a:rect l="l" t="t" r="r" b="b"/>
              <a:pathLst>
                <a:path w="13" h="68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25"/>
                    <a:pt x="3" y="49"/>
                    <a:pt x="10" y="68"/>
                  </a:cubicBezTo>
                  <a:cubicBezTo>
                    <a:pt x="12" y="47"/>
                    <a:pt x="12" y="25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981792" y="234592"/>
              <a:ext cx="7634" cy="1970"/>
            </a:xfrm>
            <a:custGeom>
              <a:avLst/>
              <a:gdLst/>
              <a:ahLst/>
              <a:cxnLst/>
              <a:rect l="l" t="t" r="r" b="b"/>
              <a:pathLst>
                <a:path w="155" h="40" extrusionOk="0">
                  <a:moveTo>
                    <a:pt x="0" y="1"/>
                  </a:moveTo>
                  <a:cubicBezTo>
                    <a:pt x="29" y="12"/>
                    <a:pt x="62" y="26"/>
                    <a:pt x="106" y="39"/>
                  </a:cubicBezTo>
                  <a:cubicBezTo>
                    <a:pt x="154" y="26"/>
                    <a:pt x="89" y="2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676392" y="186622"/>
              <a:ext cx="246" cy="246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cubicBezTo>
                    <a:pt x="1" y="3"/>
                    <a:pt x="1" y="5"/>
                    <a:pt x="1" y="5"/>
                  </a:cubicBezTo>
                  <a:lnTo>
                    <a:pt x="5" y="5"/>
                  </a:lnTo>
                  <a:cubicBezTo>
                    <a:pt x="3" y="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693285" y="194059"/>
              <a:ext cx="4039" cy="3644"/>
            </a:xfrm>
            <a:custGeom>
              <a:avLst/>
              <a:gdLst/>
              <a:ahLst/>
              <a:cxnLst/>
              <a:rect l="l" t="t" r="r" b="b"/>
              <a:pathLst>
                <a:path w="82" h="74" extrusionOk="0">
                  <a:moveTo>
                    <a:pt x="76" y="0"/>
                  </a:moveTo>
                  <a:lnTo>
                    <a:pt x="1" y="2"/>
                  </a:lnTo>
                  <a:cubicBezTo>
                    <a:pt x="28" y="27"/>
                    <a:pt x="55" y="52"/>
                    <a:pt x="82" y="74"/>
                  </a:cubicBezTo>
                  <a:cubicBezTo>
                    <a:pt x="78" y="48"/>
                    <a:pt x="76" y="25"/>
                    <a:pt x="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028776" y="262221"/>
              <a:ext cx="1675" cy="3398"/>
            </a:xfrm>
            <a:custGeom>
              <a:avLst/>
              <a:gdLst/>
              <a:ahLst/>
              <a:cxnLst/>
              <a:rect l="l" t="t" r="r" b="b"/>
              <a:pathLst>
                <a:path w="34" h="69" extrusionOk="0">
                  <a:moveTo>
                    <a:pt x="33" y="1"/>
                  </a:moveTo>
                  <a:cubicBezTo>
                    <a:pt x="14" y="18"/>
                    <a:pt x="1" y="37"/>
                    <a:pt x="3" y="6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61899" y="328610"/>
              <a:ext cx="2906" cy="1674"/>
            </a:xfrm>
            <a:custGeom>
              <a:avLst/>
              <a:gdLst/>
              <a:ahLst/>
              <a:cxnLst/>
              <a:rect l="l" t="t" r="r" b="b"/>
              <a:pathLst>
                <a:path w="59" h="34" extrusionOk="0">
                  <a:moveTo>
                    <a:pt x="1" y="0"/>
                  </a:moveTo>
                  <a:cubicBezTo>
                    <a:pt x="14" y="20"/>
                    <a:pt x="35" y="29"/>
                    <a:pt x="59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992676" y="235331"/>
              <a:ext cx="565439" cy="225122"/>
            </a:xfrm>
            <a:custGeom>
              <a:avLst/>
              <a:gdLst/>
              <a:ahLst/>
              <a:cxnLst/>
              <a:rect l="l" t="t" r="r" b="b"/>
              <a:pathLst>
                <a:path w="11481" h="4571" extrusionOk="0">
                  <a:moveTo>
                    <a:pt x="2718" y="1059"/>
                  </a:moveTo>
                  <a:cubicBezTo>
                    <a:pt x="2716" y="1059"/>
                    <a:pt x="2714" y="1059"/>
                    <a:pt x="2712" y="1059"/>
                  </a:cubicBezTo>
                  <a:lnTo>
                    <a:pt x="2712" y="1059"/>
                  </a:lnTo>
                  <a:cubicBezTo>
                    <a:pt x="2720" y="1059"/>
                    <a:pt x="2729" y="1060"/>
                    <a:pt x="2737" y="1060"/>
                  </a:cubicBezTo>
                  <a:cubicBezTo>
                    <a:pt x="2739" y="1060"/>
                    <a:pt x="2741" y="1060"/>
                    <a:pt x="2743" y="1059"/>
                  </a:cubicBezTo>
                  <a:cubicBezTo>
                    <a:pt x="2734" y="1059"/>
                    <a:pt x="2726" y="1059"/>
                    <a:pt x="2718" y="1059"/>
                  </a:cubicBezTo>
                  <a:close/>
                  <a:moveTo>
                    <a:pt x="8108" y="3298"/>
                  </a:moveTo>
                  <a:cubicBezTo>
                    <a:pt x="8104" y="3304"/>
                    <a:pt x="8100" y="3309"/>
                    <a:pt x="8097" y="3315"/>
                  </a:cubicBezTo>
                  <a:lnTo>
                    <a:pt x="8097" y="3315"/>
                  </a:lnTo>
                  <a:cubicBezTo>
                    <a:pt x="8101" y="3309"/>
                    <a:pt x="8104" y="3304"/>
                    <a:pt x="8108" y="3298"/>
                  </a:cubicBezTo>
                  <a:close/>
                  <a:moveTo>
                    <a:pt x="90" y="1"/>
                  </a:moveTo>
                  <a:cubicBezTo>
                    <a:pt x="84" y="1"/>
                    <a:pt x="77" y="1"/>
                    <a:pt x="70" y="1"/>
                  </a:cubicBezTo>
                  <a:cubicBezTo>
                    <a:pt x="1" y="59"/>
                    <a:pt x="136" y="335"/>
                    <a:pt x="120" y="400"/>
                  </a:cubicBezTo>
                  <a:cubicBezTo>
                    <a:pt x="199" y="414"/>
                    <a:pt x="272" y="419"/>
                    <a:pt x="340" y="419"/>
                  </a:cubicBezTo>
                  <a:cubicBezTo>
                    <a:pt x="484" y="419"/>
                    <a:pt x="611" y="398"/>
                    <a:pt x="739" y="398"/>
                  </a:cubicBezTo>
                  <a:cubicBezTo>
                    <a:pt x="770" y="398"/>
                    <a:pt x="801" y="399"/>
                    <a:pt x="832" y="402"/>
                  </a:cubicBezTo>
                  <a:lnTo>
                    <a:pt x="766" y="547"/>
                  </a:lnTo>
                  <a:cubicBezTo>
                    <a:pt x="853" y="468"/>
                    <a:pt x="1113" y="512"/>
                    <a:pt x="1019" y="377"/>
                  </a:cubicBezTo>
                  <a:cubicBezTo>
                    <a:pt x="1022" y="377"/>
                    <a:pt x="1025" y="377"/>
                    <a:pt x="1027" y="377"/>
                  </a:cubicBezTo>
                  <a:cubicBezTo>
                    <a:pt x="1205" y="377"/>
                    <a:pt x="1085" y="556"/>
                    <a:pt x="1295" y="556"/>
                  </a:cubicBezTo>
                  <a:cubicBezTo>
                    <a:pt x="1296" y="556"/>
                    <a:pt x="1297" y="556"/>
                    <a:pt x="1298" y="556"/>
                  </a:cubicBezTo>
                  <a:lnTo>
                    <a:pt x="1298" y="556"/>
                  </a:lnTo>
                  <a:cubicBezTo>
                    <a:pt x="1218" y="703"/>
                    <a:pt x="1102" y="670"/>
                    <a:pt x="1044" y="797"/>
                  </a:cubicBezTo>
                  <a:lnTo>
                    <a:pt x="1235" y="793"/>
                  </a:lnTo>
                  <a:lnTo>
                    <a:pt x="1235" y="793"/>
                  </a:lnTo>
                  <a:cubicBezTo>
                    <a:pt x="1160" y="830"/>
                    <a:pt x="1306" y="890"/>
                    <a:pt x="1233" y="926"/>
                  </a:cubicBezTo>
                  <a:cubicBezTo>
                    <a:pt x="1262" y="922"/>
                    <a:pt x="1289" y="920"/>
                    <a:pt x="1315" y="920"/>
                  </a:cubicBezTo>
                  <a:cubicBezTo>
                    <a:pt x="1607" y="920"/>
                    <a:pt x="1634" y="1189"/>
                    <a:pt x="1946" y="1241"/>
                  </a:cubicBezTo>
                  <a:lnTo>
                    <a:pt x="1790" y="1135"/>
                  </a:lnTo>
                  <a:cubicBezTo>
                    <a:pt x="1808" y="1098"/>
                    <a:pt x="1835" y="1087"/>
                    <a:pt x="1868" y="1087"/>
                  </a:cubicBezTo>
                  <a:cubicBezTo>
                    <a:pt x="1909" y="1087"/>
                    <a:pt x="1959" y="1105"/>
                    <a:pt x="2006" y="1110"/>
                  </a:cubicBezTo>
                  <a:cubicBezTo>
                    <a:pt x="2035" y="1270"/>
                    <a:pt x="2091" y="1275"/>
                    <a:pt x="2222" y="1401"/>
                  </a:cubicBezTo>
                  <a:cubicBezTo>
                    <a:pt x="2345" y="1395"/>
                    <a:pt x="2457" y="1323"/>
                    <a:pt x="2581" y="1323"/>
                  </a:cubicBezTo>
                  <a:cubicBezTo>
                    <a:pt x="2622" y="1323"/>
                    <a:pt x="2665" y="1331"/>
                    <a:pt x="2710" y="1353"/>
                  </a:cubicBezTo>
                  <a:cubicBezTo>
                    <a:pt x="2598" y="1501"/>
                    <a:pt x="2970" y="1580"/>
                    <a:pt x="2941" y="1738"/>
                  </a:cubicBezTo>
                  <a:cubicBezTo>
                    <a:pt x="2968" y="1702"/>
                    <a:pt x="3004" y="1689"/>
                    <a:pt x="3044" y="1689"/>
                  </a:cubicBezTo>
                  <a:cubicBezTo>
                    <a:pt x="3143" y="1689"/>
                    <a:pt x="3268" y="1770"/>
                    <a:pt x="3340" y="1770"/>
                  </a:cubicBezTo>
                  <a:cubicBezTo>
                    <a:pt x="3359" y="1770"/>
                    <a:pt x="3374" y="1765"/>
                    <a:pt x="3385" y="1752"/>
                  </a:cubicBezTo>
                  <a:cubicBezTo>
                    <a:pt x="3496" y="1763"/>
                    <a:pt x="3622" y="1840"/>
                    <a:pt x="3579" y="1931"/>
                  </a:cubicBezTo>
                  <a:cubicBezTo>
                    <a:pt x="3576" y="1930"/>
                    <a:pt x="3570" y="1930"/>
                    <a:pt x="3564" y="1930"/>
                  </a:cubicBezTo>
                  <a:cubicBezTo>
                    <a:pt x="3558" y="1930"/>
                    <a:pt x="3551" y="1930"/>
                    <a:pt x="3543" y="1930"/>
                  </a:cubicBezTo>
                  <a:cubicBezTo>
                    <a:pt x="3528" y="1930"/>
                    <a:pt x="3511" y="1930"/>
                    <a:pt x="3495" y="1927"/>
                  </a:cubicBezTo>
                  <a:lnTo>
                    <a:pt x="3495" y="1927"/>
                  </a:lnTo>
                  <a:lnTo>
                    <a:pt x="3589" y="1977"/>
                  </a:lnTo>
                  <a:cubicBezTo>
                    <a:pt x="3571" y="1992"/>
                    <a:pt x="3568" y="2006"/>
                    <a:pt x="3557" y="2006"/>
                  </a:cubicBezTo>
                  <a:cubicBezTo>
                    <a:pt x="3556" y="2006"/>
                    <a:pt x="3555" y="2006"/>
                    <a:pt x="3554" y="2006"/>
                  </a:cubicBezTo>
                  <a:lnTo>
                    <a:pt x="3554" y="2006"/>
                  </a:lnTo>
                  <a:cubicBezTo>
                    <a:pt x="3569" y="2014"/>
                    <a:pt x="3582" y="2016"/>
                    <a:pt x="3595" y="2016"/>
                  </a:cubicBezTo>
                  <a:cubicBezTo>
                    <a:pt x="3629" y="2016"/>
                    <a:pt x="3659" y="1997"/>
                    <a:pt x="3688" y="1997"/>
                  </a:cubicBezTo>
                  <a:cubicBezTo>
                    <a:pt x="3713" y="1997"/>
                    <a:pt x="3738" y="2011"/>
                    <a:pt x="3766" y="2062"/>
                  </a:cubicBezTo>
                  <a:cubicBezTo>
                    <a:pt x="3758" y="2081"/>
                    <a:pt x="3743" y="2086"/>
                    <a:pt x="3724" y="2086"/>
                  </a:cubicBezTo>
                  <a:cubicBezTo>
                    <a:pt x="3697" y="2086"/>
                    <a:pt x="3664" y="2076"/>
                    <a:pt x="3631" y="2074"/>
                  </a:cubicBezTo>
                  <a:lnTo>
                    <a:pt x="3631" y="2074"/>
                  </a:lnTo>
                  <a:cubicBezTo>
                    <a:pt x="3695" y="2114"/>
                    <a:pt x="3767" y="2123"/>
                    <a:pt x="3839" y="2123"/>
                  </a:cubicBezTo>
                  <a:cubicBezTo>
                    <a:pt x="3904" y="2123"/>
                    <a:pt x="3969" y="2116"/>
                    <a:pt x="4030" y="2116"/>
                  </a:cubicBezTo>
                  <a:cubicBezTo>
                    <a:pt x="4128" y="2116"/>
                    <a:pt x="4214" y="2136"/>
                    <a:pt x="4266" y="2241"/>
                  </a:cubicBezTo>
                  <a:cubicBezTo>
                    <a:pt x="4339" y="2178"/>
                    <a:pt x="4607" y="2293"/>
                    <a:pt x="4630" y="2081"/>
                  </a:cubicBezTo>
                  <a:lnTo>
                    <a:pt x="4630" y="2081"/>
                  </a:lnTo>
                  <a:cubicBezTo>
                    <a:pt x="4673" y="2180"/>
                    <a:pt x="4584" y="2315"/>
                    <a:pt x="4786" y="2376"/>
                  </a:cubicBezTo>
                  <a:cubicBezTo>
                    <a:pt x="4816" y="2359"/>
                    <a:pt x="4842" y="2352"/>
                    <a:pt x="4864" y="2352"/>
                  </a:cubicBezTo>
                  <a:cubicBezTo>
                    <a:pt x="4966" y="2352"/>
                    <a:pt x="5003" y="2503"/>
                    <a:pt x="5133" y="2503"/>
                  </a:cubicBezTo>
                  <a:cubicBezTo>
                    <a:pt x="5143" y="2503"/>
                    <a:pt x="5154" y="2502"/>
                    <a:pt x="5166" y="2500"/>
                  </a:cubicBezTo>
                  <a:lnTo>
                    <a:pt x="5166" y="2500"/>
                  </a:lnTo>
                  <a:cubicBezTo>
                    <a:pt x="4900" y="2575"/>
                    <a:pt x="5145" y="2546"/>
                    <a:pt x="4908" y="2623"/>
                  </a:cubicBezTo>
                  <a:cubicBezTo>
                    <a:pt x="5010" y="2750"/>
                    <a:pt x="5297" y="2629"/>
                    <a:pt x="5513" y="2764"/>
                  </a:cubicBezTo>
                  <a:cubicBezTo>
                    <a:pt x="5519" y="2812"/>
                    <a:pt x="5498" y="2858"/>
                    <a:pt x="5505" y="2907"/>
                  </a:cubicBezTo>
                  <a:cubicBezTo>
                    <a:pt x="5563" y="2898"/>
                    <a:pt x="5632" y="2872"/>
                    <a:pt x="5689" y="2872"/>
                  </a:cubicBezTo>
                  <a:cubicBezTo>
                    <a:pt x="5741" y="2872"/>
                    <a:pt x="5783" y="2895"/>
                    <a:pt x="5795" y="2976"/>
                  </a:cubicBezTo>
                  <a:lnTo>
                    <a:pt x="5833" y="2858"/>
                  </a:lnTo>
                  <a:cubicBezTo>
                    <a:pt x="5964" y="2987"/>
                    <a:pt x="6196" y="3051"/>
                    <a:pt x="6309" y="3252"/>
                  </a:cubicBezTo>
                  <a:lnTo>
                    <a:pt x="6599" y="3124"/>
                  </a:lnTo>
                  <a:cubicBezTo>
                    <a:pt x="6694" y="3330"/>
                    <a:pt x="6886" y="3398"/>
                    <a:pt x="7088" y="3398"/>
                  </a:cubicBezTo>
                  <a:cubicBezTo>
                    <a:pt x="7229" y="3398"/>
                    <a:pt x="7375" y="3365"/>
                    <a:pt x="7495" y="3321"/>
                  </a:cubicBezTo>
                  <a:cubicBezTo>
                    <a:pt x="7588" y="3375"/>
                    <a:pt x="7715" y="3479"/>
                    <a:pt x="7692" y="3529"/>
                  </a:cubicBezTo>
                  <a:cubicBezTo>
                    <a:pt x="7663" y="3537"/>
                    <a:pt x="7611" y="3552"/>
                    <a:pt x="7553" y="3562"/>
                  </a:cubicBezTo>
                  <a:cubicBezTo>
                    <a:pt x="7655" y="3616"/>
                    <a:pt x="7748" y="3744"/>
                    <a:pt x="7854" y="3744"/>
                  </a:cubicBezTo>
                  <a:cubicBezTo>
                    <a:pt x="7891" y="3744"/>
                    <a:pt x="7930" y="3729"/>
                    <a:pt x="7971" y="3689"/>
                  </a:cubicBezTo>
                  <a:cubicBezTo>
                    <a:pt x="8141" y="3697"/>
                    <a:pt x="8025" y="3867"/>
                    <a:pt x="8126" y="3946"/>
                  </a:cubicBezTo>
                  <a:cubicBezTo>
                    <a:pt x="8163" y="3933"/>
                    <a:pt x="8201" y="3927"/>
                    <a:pt x="8239" y="3927"/>
                  </a:cubicBezTo>
                  <a:cubicBezTo>
                    <a:pt x="8404" y="3927"/>
                    <a:pt x="8568" y="4036"/>
                    <a:pt x="8723" y="4125"/>
                  </a:cubicBezTo>
                  <a:cubicBezTo>
                    <a:pt x="8828" y="4182"/>
                    <a:pt x="8928" y="4232"/>
                    <a:pt x="9015" y="4232"/>
                  </a:cubicBezTo>
                  <a:cubicBezTo>
                    <a:pt x="9086" y="4232"/>
                    <a:pt x="9148" y="4199"/>
                    <a:pt x="9198" y="4110"/>
                  </a:cubicBezTo>
                  <a:cubicBezTo>
                    <a:pt x="9070" y="4065"/>
                    <a:pt x="8858" y="3899"/>
                    <a:pt x="8619" y="3824"/>
                  </a:cubicBezTo>
                  <a:cubicBezTo>
                    <a:pt x="8690" y="3802"/>
                    <a:pt x="8682" y="3719"/>
                    <a:pt x="8744" y="3719"/>
                  </a:cubicBezTo>
                  <a:cubicBezTo>
                    <a:pt x="8751" y="3719"/>
                    <a:pt x="8759" y="3720"/>
                    <a:pt x="8768" y="3722"/>
                  </a:cubicBezTo>
                  <a:cubicBezTo>
                    <a:pt x="9007" y="3790"/>
                    <a:pt x="9080" y="3992"/>
                    <a:pt x="9342" y="3996"/>
                  </a:cubicBezTo>
                  <a:lnTo>
                    <a:pt x="9238" y="4258"/>
                  </a:lnTo>
                  <a:cubicBezTo>
                    <a:pt x="9346" y="4390"/>
                    <a:pt x="9479" y="4425"/>
                    <a:pt x="9616" y="4425"/>
                  </a:cubicBezTo>
                  <a:cubicBezTo>
                    <a:pt x="9697" y="4425"/>
                    <a:pt x="9779" y="4413"/>
                    <a:pt x="9857" y="4401"/>
                  </a:cubicBezTo>
                  <a:cubicBezTo>
                    <a:pt x="9932" y="4390"/>
                    <a:pt x="10004" y="4378"/>
                    <a:pt x="10072" y="4378"/>
                  </a:cubicBezTo>
                  <a:cubicBezTo>
                    <a:pt x="10196" y="4378"/>
                    <a:pt x="10308" y="4417"/>
                    <a:pt x="10407" y="4570"/>
                  </a:cubicBezTo>
                  <a:lnTo>
                    <a:pt x="10408" y="4568"/>
                  </a:lnTo>
                  <a:cubicBezTo>
                    <a:pt x="10516" y="4557"/>
                    <a:pt x="10640" y="4543"/>
                    <a:pt x="10756" y="4518"/>
                  </a:cubicBezTo>
                  <a:cubicBezTo>
                    <a:pt x="10873" y="4488"/>
                    <a:pt x="10981" y="4441"/>
                    <a:pt x="11052" y="4374"/>
                  </a:cubicBezTo>
                  <a:lnTo>
                    <a:pt x="11052" y="4374"/>
                  </a:lnTo>
                  <a:lnTo>
                    <a:pt x="11041" y="4462"/>
                  </a:lnTo>
                  <a:cubicBezTo>
                    <a:pt x="11158" y="4420"/>
                    <a:pt x="11480" y="4258"/>
                    <a:pt x="11241" y="4110"/>
                  </a:cubicBezTo>
                  <a:lnTo>
                    <a:pt x="11241" y="4110"/>
                  </a:lnTo>
                  <a:lnTo>
                    <a:pt x="11199" y="4191"/>
                  </a:lnTo>
                  <a:cubicBezTo>
                    <a:pt x="11154" y="4218"/>
                    <a:pt x="11119" y="4230"/>
                    <a:pt x="11091" y="4230"/>
                  </a:cubicBezTo>
                  <a:cubicBezTo>
                    <a:pt x="10974" y="4230"/>
                    <a:pt x="10977" y="4031"/>
                    <a:pt x="10833" y="3982"/>
                  </a:cubicBezTo>
                  <a:cubicBezTo>
                    <a:pt x="10654" y="4003"/>
                    <a:pt x="10507" y="4229"/>
                    <a:pt x="10345" y="4229"/>
                  </a:cubicBezTo>
                  <a:cubicBezTo>
                    <a:pt x="10315" y="4229"/>
                    <a:pt x="10284" y="4221"/>
                    <a:pt x="10252" y="4202"/>
                  </a:cubicBezTo>
                  <a:cubicBezTo>
                    <a:pt x="10162" y="4196"/>
                    <a:pt x="10189" y="4110"/>
                    <a:pt x="10223" y="4050"/>
                  </a:cubicBezTo>
                  <a:cubicBezTo>
                    <a:pt x="10200" y="4042"/>
                    <a:pt x="10177" y="4039"/>
                    <a:pt x="10156" y="4039"/>
                  </a:cubicBezTo>
                  <a:cubicBezTo>
                    <a:pt x="10000" y="4039"/>
                    <a:pt x="9887" y="4210"/>
                    <a:pt x="9757" y="4210"/>
                  </a:cubicBezTo>
                  <a:cubicBezTo>
                    <a:pt x="9755" y="4210"/>
                    <a:pt x="9754" y="4210"/>
                    <a:pt x="9753" y="4210"/>
                  </a:cubicBezTo>
                  <a:cubicBezTo>
                    <a:pt x="9786" y="3943"/>
                    <a:pt x="9688" y="3896"/>
                    <a:pt x="9542" y="3896"/>
                  </a:cubicBezTo>
                  <a:cubicBezTo>
                    <a:pt x="9508" y="3896"/>
                    <a:pt x="9471" y="3898"/>
                    <a:pt x="9433" y="3901"/>
                  </a:cubicBezTo>
                  <a:cubicBezTo>
                    <a:pt x="9379" y="3906"/>
                    <a:pt x="9322" y="3911"/>
                    <a:pt x="9265" y="3911"/>
                  </a:cubicBezTo>
                  <a:cubicBezTo>
                    <a:pt x="9110" y="3911"/>
                    <a:pt x="8962" y="3874"/>
                    <a:pt x="8903" y="3693"/>
                  </a:cubicBezTo>
                  <a:cubicBezTo>
                    <a:pt x="8715" y="3675"/>
                    <a:pt x="8508" y="3547"/>
                    <a:pt x="8254" y="3547"/>
                  </a:cubicBezTo>
                  <a:cubicBezTo>
                    <a:pt x="8237" y="3547"/>
                    <a:pt x="8220" y="3547"/>
                    <a:pt x="8203" y="3549"/>
                  </a:cubicBezTo>
                  <a:cubicBezTo>
                    <a:pt x="8377" y="3456"/>
                    <a:pt x="8021" y="3443"/>
                    <a:pt x="8097" y="3315"/>
                  </a:cubicBezTo>
                  <a:lnTo>
                    <a:pt x="8097" y="3315"/>
                  </a:lnTo>
                  <a:cubicBezTo>
                    <a:pt x="8062" y="3359"/>
                    <a:pt x="8024" y="3377"/>
                    <a:pt x="7981" y="3377"/>
                  </a:cubicBezTo>
                  <a:cubicBezTo>
                    <a:pt x="7826" y="3377"/>
                    <a:pt x="7627" y="3137"/>
                    <a:pt x="7460" y="3137"/>
                  </a:cubicBezTo>
                  <a:cubicBezTo>
                    <a:pt x="7398" y="3137"/>
                    <a:pt x="7340" y="3169"/>
                    <a:pt x="7291" y="3259"/>
                  </a:cubicBezTo>
                  <a:cubicBezTo>
                    <a:pt x="7186" y="3155"/>
                    <a:pt x="7162" y="3139"/>
                    <a:pt x="7150" y="3139"/>
                  </a:cubicBezTo>
                  <a:cubicBezTo>
                    <a:pt x="7144" y="3139"/>
                    <a:pt x="7141" y="3142"/>
                    <a:pt x="7133" y="3142"/>
                  </a:cubicBezTo>
                  <a:cubicBezTo>
                    <a:pt x="7116" y="3142"/>
                    <a:pt x="7078" y="3125"/>
                    <a:pt x="6950" y="3020"/>
                  </a:cubicBezTo>
                  <a:cubicBezTo>
                    <a:pt x="6958" y="2999"/>
                    <a:pt x="6976" y="2993"/>
                    <a:pt x="6995" y="2993"/>
                  </a:cubicBezTo>
                  <a:cubicBezTo>
                    <a:pt x="7018" y="2993"/>
                    <a:pt x="7043" y="3002"/>
                    <a:pt x="7058" y="3003"/>
                  </a:cubicBezTo>
                  <a:cubicBezTo>
                    <a:pt x="7026" y="2958"/>
                    <a:pt x="6988" y="2947"/>
                    <a:pt x="6948" y="2947"/>
                  </a:cubicBezTo>
                  <a:cubicBezTo>
                    <a:pt x="6907" y="2947"/>
                    <a:pt x="6865" y="2959"/>
                    <a:pt x="6828" y="2959"/>
                  </a:cubicBezTo>
                  <a:cubicBezTo>
                    <a:pt x="6779" y="2959"/>
                    <a:pt x="6740" y="2937"/>
                    <a:pt x="6726" y="2839"/>
                  </a:cubicBezTo>
                  <a:cubicBezTo>
                    <a:pt x="6660" y="2801"/>
                    <a:pt x="6620" y="2786"/>
                    <a:pt x="6595" y="2786"/>
                  </a:cubicBezTo>
                  <a:cubicBezTo>
                    <a:pt x="6512" y="2786"/>
                    <a:pt x="6576" y="2938"/>
                    <a:pt x="6410" y="2964"/>
                  </a:cubicBezTo>
                  <a:cubicBezTo>
                    <a:pt x="6128" y="2781"/>
                    <a:pt x="6238" y="2762"/>
                    <a:pt x="6146" y="2517"/>
                  </a:cubicBezTo>
                  <a:lnTo>
                    <a:pt x="6146" y="2517"/>
                  </a:lnTo>
                  <a:cubicBezTo>
                    <a:pt x="6106" y="2583"/>
                    <a:pt x="6062" y="2603"/>
                    <a:pt x="6014" y="2603"/>
                  </a:cubicBezTo>
                  <a:cubicBezTo>
                    <a:pt x="5941" y="2603"/>
                    <a:pt x="5857" y="2557"/>
                    <a:pt x="5758" y="2557"/>
                  </a:cubicBezTo>
                  <a:cubicBezTo>
                    <a:pt x="5741" y="2557"/>
                    <a:pt x="5724" y="2558"/>
                    <a:pt x="5706" y="2561"/>
                  </a:cubicBezTo>
                  <a:cubicBezTo>
                    <a:pt x="5739" y="2586"/>
                    <a:pt x="5924" y="2720"/>
                    <a:pt x="5758" y="2733"/>
                  </a:cubicBezTo>
                  <a:cubicBezTo>
                    <a:pt x="5634" y="2662"/>
                    <a:pt x="5557" y="2644"/>
                    <a:pt x="5490" y="2644"/>
                  </a:cubicBezTo>
                  <a:cubicBezTo>
                    <a:pt x="5418" y="2644"/>
                    <a:pt x="5360" y="2665"/>
                    <a:pt x="5271" y="2665"/>
                  </a:cubicBezTo>
                  <a:cubicBezTo>
                    <a:pt x="5219" y="2665"/>
                    <a:pt x="5157" y="2658"/>
                    <a:pt x="5076" y="2635"/>
                  </a:cubicBezTo>
                  <a:cubicBezTo>
                    <a:pt x="5056" y="2553"/>
                    <a:pt x="5072" y="2529"/>
                    <a:pt x="5102" y="2529"/>
                  </a:cubicBezTo>
                  <a:cubicBezTo>
                    <a:pt x="5149" y="2529"/>
                    <a:pt x="5227" y="2589"/>
                    <a:pt x="5248" y="2589"/>
                  </a:cubicBezTo>
                  <a:cubicBezTo>
                    <a:pt x="5263" y="2589"/>
                    <a:pt x="5252" y="2563"/>
                    <a:pt x="5191" y="2477"/>
                  </a:cubicBezTo>
                  <a:cubicBezTo>
                    <a:pt x="5200" y="2476"/>
                    <a:pt x="5208" y="2476"/>
                    <a:pt x="5217" y="2476"/>
                  </a:cubicBezTo>
                  <a:cubicBezTo>
                    <a:pt x="5355" y="2476"/>
                    <a:pt x="5463" y="2502"/>
                    <a:pt x="5563" y="2502"/>
                  </a:cubicBezTo>
                  <a:cubicBezTo>
                    <a:pt x="5634" y="2502"/>
                    <a:pt x="5701" y="2489"/>
                    <a:pt x="5772" y="2446"/>
                  </a:cubicBezTo>
                  <a:cubicBezTo>
                    <a:pt x="5500" y="2307"/>
                    <a:pt x="5147" y="2189"/>
                    <a:pt x="4806" y="2141"/>
                  </a:cubicBezTo>
                  <a:cubicBezTo>
                    <a:pt x="4651" y="2035"/>
                    <a:pt x="4937" y="2081"/>
                    <a:pt x="4811" y="2000"/>
                  </a:cubicBezTo>
                  <a:cubicBezTo>
                    <a:pt x="4705" y="1907"/>
                    <a:pt x="4593" y="1891"/>
                    <a:pt x="4484" y="1891"/>
                  </a:cubicBezTo>
                  <a:cubicBezTo>
                    <a:pt x="4428" y="1891"/>
                    <a:pt x="4372" y="1895"/>
                    <a:pt x="4319" y="1895"/>
                  </a:cubicBezTo>
                  <a:cubicBezTo>
                    <a:pt x="4223" y="1895"/>
                    <a:pt x="4134" y="1882"/>
                    <a:pt x="4059" y="1806"/>
                  </a:cubicBezTo>
                  <a:lnTo>
                    <a:pt x="4156" y="1721"/>
                  </a:lnTo>
                  <a:lnTo>
                    <a:pt x="4156" y="1721"/>
                  </a:lnTo>
                  <a:cubicBezTo>
                    <a:pt x="4135" y="1728"/>
                    <a:pt x="4114" y="1731"/>
                    <a:pt x="4092" y="1731"/>
                  </a:cubicBezTo>
                  <a:cubicBezTo>
                    <a:pt x="3886" y="1731"/>
                    <a:pt x="3609" y="1444"/>
                    <a:pt x="3327" y="1403"/>
                  </a:cubicBezTo>
                  <a:lnTo>
                    <a:pt x="3327" y="1403"/>
                  </a:lnTo>
                  <a:cubicBezTo>
                    <a:pt x="3338" y="1472"/>
                    <a:pt x="3346" y="1518"/>
                    <a:pt x="3294" y="1538"/>
                  </a:cubicBezTo>
                  <a:cubicBezTo>
                    <a:pt x="3415" y="1273"/>
                    <a:pt x="2847" y="1499"/>
                    <a:pt x="2654" y="1189"/>
                  </a:cubicBezTo>
                  <a:cubicBezTo>
                    <a:pt x="2624" y="1289"/>
                    <a:pt x="2512" y="1324"/>
                    <a:pt x="2389" y="1324"/>
                  </a:cubicBezTo>
                  <a:cubicBezTo>
                    <a:pt x="2294" y="1324"/>
                    <a:pt x="2194" y="1304"/>
                    <a:pt x="2118" y="1277"/>
                  </a:cubicBezTo>
                  <a:cubicBezTo>
                    <a:pt x="2079" y="1206"/>
                    <a:pt x="2122" y="1142"/>
                    <a:pt x="2143" y="1098"/>
                  </a:cubicBezTo>
                  <a:cubicBezTo>
                    <a:pt x="2209" y="1163"/>
                    <a:pt x="2266" y="1186"/>
                    <a:pt x="2320" y="1186"/>
                  </a:cubicBezTo>
                  <a:cubicBezTo>
                    <a:pt x="2444" y="1186"/>
                    <a:pt x="2550" y="1062"/>
                    <a:pt x="2712" y="1059"/>
                  </a:cubicBezTo>
                  <a:lnTo>
                    <a:pt x="2712" y="1059"/>
                  </a:lnTo>
                  <a:cubicBezTo>
                    <a:pt x="2521" y="1045"/>
                    <a:pt x="2303" y="882"/>
                    <a:pt x="2114" y="882"/>
                  </a:cubicBezTo>
                  <a:cubicBezTo>
                    <a:pt x="2092" y="882"/>
                    <a:pt x="2070" y="885"/>
                    <a:pt x="2049" y="890"/>
                  </a:cubicBezTo>
                  <a:lnTo>
                    <a:pt x="2168" y="788"/>
                  </a:lnTo>
                  <a:cubicBezTo>
                    <a:pt x="2123" y="763"/>
                    <a:pt x="2084" y="754"/>
                    <a:pt x="2047" y="754"/>
                  </a:cubicBezTo>
                  <a:cubicBezTo>
                    <a:pt x="1940" y="754"/>
                    <a:pt x="1860" y="831"/>
                    <a:pt x="1770" y="831"/>
                  </a:cubicBezTo>
                  <a:cubicBezTo>
                    <a:pt x="1721" y="831"/>
                    <a:pt x="1669" y="809"/>
                    <a:pt x="1609" y="739"/>
                  </a:cubicBezTo>
                  <a:lnTo>
                    <a:pt x="1676" y="657"/>
                  </a:lnTo>
                  <a:cubicBezTo>
                    <a:pt x="1147" y="430"/>
                    <a:pt x="598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351905" y="406770"/>
              <a:ext cx="6993" cy="10096"/>
            </a:xfrm>
            <a:custGeom>
              <a:avLst/>
              <a:gdLst/>
              <a:ahLst/>
              <a:cxnLst/>
              <a:rect l="l" t="t" r="r" b="b"/>
              <a:pathLst>
                <a:path w="142" h="20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"/>
                    <a:pt x="4" y="7"/>
                    <a:pt x="6" y="11"/>
                  </a:cubicBezTo>
                  <a:lnTo>
                    <a:pt x="6" y="11"/>
                  </a:lnTo>
                  <a:lnTo>
                    <a:pt x="1" y="0"/>
                  </a:lnTo>
                  <a:close/>
                  <a:moveTo>
                    <a:pt x="6" y="11"/>
                  </a:moveTo>
                  <a:lnTo>
                    <a:pt x="113" y="204"/>
                  </a:lnTo>
                  <a:lnTo>
                    <a:pt x="141" y="87"/>
                  </a:lnTo>
                  <a:cubicBezTo>
                    <a:pt x="87" y="81"/>
                    <a:pt x="36" y="61"/>
                    <a:pt x="6" y="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358850" y="409479"/>
              <a:ext cx="5910" cy="1724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33" y="0"/>
                  </a:moveTo>
                  <a:cubicBezTo>
                    <a:pt x="25" y="0"/>
                    <a:pt x="16" y="1"/>
                    <a:pt x="8" y="3"/>
                  </a:cubicBezTo>
                  <a:lnTo>
                    <a:pt x="0" y="32"/>
                  </a:lnTo>
                  <a:cubicBezTo>
                    <a:pt x="13" y="34"/>
                    <a:pt x="27" y="35"/>
                    <a:pt x="40" y="35"/>
                  </a:cubicBezTo>
                  <a:cubicBezTo>
                    <a:pt x="67" y="35"/>
                    <a:pt x="94" y="31"/>
                    <a:pt x="120" y="26"/>
                  </a:cubicBezTo>
                  <a:cubicBezTo>
                    <a:pt x="93" y="11"/>
                    <a:pt x="63" y="0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543636" y="458876"/>
              <a:ext cx="10786" cy="2364"/>
            </a:xfrm>
            <a:custGeom>
              <a:avLst/>
              <a:gdLst/>
              <a:ahLst/>
              <a:cxnLst/>
              <a:rect l="l" t="t" r="r" b="b"/>
              <a:pathLst>
                <a:path w="219" h="48" extrusionOk="0">
                  <a:moveTo>
                    <a:pt x="101" y="1"/>
                  </a:moveTo>
                  <a:cubicBezTo>
                    <a:pt x="59" y="1"/>
                    <a:pt x="21" y="10"/>
                    <a:pt x="0" y="33"/>
                  </a:cubicBezTo>
                  <a:cubicBezTo>
                    <a:pt x="25" y="39"/>
                    <a:pt x="65" y="48"/>
                    <a:pt x="110" y="48"/>
                  </a:cubicBezTo>
                  <a:cubicBezTo>
                    <a:pt x="144" y="48"/>
                    <a:pt x="182" y="42"/>
                    <a:pt x="218" y="26"/>
                  </a:cubicBezTo>
                  <a:cubicBezTo>
                    <a:pt x="186" y="10"/>
                    <a:pt x="142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548856" y="453656"/>
              <a:ext cx="5664" cy="1970"/>
            </a:xfrm>
            <a:custGeom>
              <a:avLst/>
              <a:gdLst/>
              <a:ahLst/>
              <a:cxnLst/>
              <a:rect l="l" t="t" r="r" b="b"/>
              <a:pathLst>
                <a:path w="115" h="40" extrusionOk="0">
                  <a:moveTo>
                    <a:pt x="10" y="1"/>
                  </a:moveTo>
                  <a:lnTo>
                    <a:pt x="0" y="35"/>
                  </a:lnTo>
                  <a:cubicBezTo>
                    <a:pt x="32" y="35"/>
                    <a:pt x="65" y="39"/>
                    <a:pt x="98" y="39"/>
                  </a:cubicBezTo>
                  <a:cubicBezTo>
                    <a:pt x="103" y="39"/>
                    <a:pt x="109" y="39"/>
                    <a:pt x="114" y="39"/>
                  </a:cubicBezTo>
                  <a:cubicBezTo>
                    <a:pt x="79" y="29"/>
                    <a:pt x="45" y="14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461290" y="252667"/>
              <a:ext cx="170898" cy="199266"/>
            </a:xfrm>
            <a:custGeom>
              <a:avLst/>
              <a:gdLst/>
              <a:ahLst/>
              <a:cxnLst/>
              <a:rect l="l" t="t" r="r" b="b"/>
              <a:pathLst>
                <a:path w="3470" h="4046" extrusionOk="0">
                  <a:moveTo>
                    <a:pt x="1013" y="339"/>
                  </a:moveTo>
                  <a:cubicBezTo>
                    <a:pt x="1013" y="340"/>
                    <a:pt x="1012" y="341"/>
                    <a:pt x="1012" y="341"/>
                  </a:cubicBezTo>
                  <a:lnTo>
                    <a:pt x="1012" y="341"/>
                  </a:lnTo>
                  <a:lnTo>
                    <a:pt x="1013" y="341"/>
                  </a:lnTo>
                  <a:lnTo>
                    <a:pt x="1013" y="339"/>
                  </a:lnTo>
                  <a:close/>
                  <a:moveTo>
                    <a:pt x="78" y="1"/>
                  </a:moveTo>
                  <a:cubicBezTo>
                    <a:pt x="33" y="1"/>
                    <a:pt x="5" y="34"/>
                    <a:pt x="1" y="141"/>
                  </a:cubicBezTo>
                  <a:cubicBezTo>
                    <a:pt x="398" y="303"/>
                    <a:pt x="826" y="574"/>
                    <a:pt x="1254" y="864"/>
                  </a:cubicBezTo>
                  <a:cubicBezTo>
                    <a:pt x="1684" y="1157"/>
                    <a:pt x="2108" y="1459"/>
                    <a:pt x="2532" y="1718"/>
                  </a:cubicBezTo>
                  <a:cubicBezTo>
                    <a:pt x="2469" y="1708"/>
                    <a:pt x="2403" y="1698"/>
                    <a:pt x="2339" y="1693"/>
                  </a:cubicBezTo>
                  <a:lnTo>
                    <a:pt x="2339" y="1693"/>
                  </a:lnTo>
                  <a:cubicBezTo>
                    <a:pt x="2598" y="1783"/>
                    <a:pt x="2661" y="1963"/>
                    <a:pt x="2710" y="2103"/>
                  </a:cubicBezTo>
                  <a:cubicBezTo>
                    <a:pt x="2764" y="2254"/>
                    <a:pt x="2814" y="2337"/>
                    <a:pt x="3105" y="2435"/>
                  </a:cubicBezTo>
                  <a:cubicBezTo>
                    <a:pt x="3020" y="2445"/>
                    <a:pt x="2933" y="2458"/>
                    <a:pt x="2848" y="2472"/>
                  </a:cubicBezTo>
                  <a:cubicBezTo>
                    <a:pt x="2847" y="2566"/>
                    <a:pt x="2947" y="2614"/>
                    <a:pt x="3016" y="2703"/>
                  </a:cubicBezTo>
                  <a:cubicBezTo>
                    <a:pt x="3086" y="2786"/>
                    <a:pt x="3103" y="2915"/>
                    <a:pt x="2937" y="2956"/>
                  </a:cubicBezTo>
                  <a:lnTo>
                    <a:pt x="3043" y="2975"/>
                  </a:lnTo>
                  <a:cubicBezTo>
                    <a:pt x="3020" y="3027"/>
                    <a:pt x="2970" y="3027"/>
                    <a:pt x="2941" y="3073"/>
                  </a:cubicBezTo>
                  <a:lnTo>
                    <a:pt x="2993" y="3075"/>
                  </a:lnTo>
                  <a:cubicBezTo>
                    <a:pt x="3010" y="3258"/>
                    <a:pt x="2916" y="3343"/>
                    <a:pt x="2756" y="3397"/>
                  </a:cubicBezTo>
                  <a:cubicBezTo>
                    <a:pt x="2690" y="3347"/>
                    <a:pt x="2781" y="3324"/>
                    <a:pt x="2796" y="3276"/>
                  </a:cubicBezTo>
                  <a:cubicBezTo>
                    <a:pt x="2794" y="3275"/>
                    <a:pt x="2792" y="3275"/>
                    <a:pt x="2789" y="3275"/>
                  </a:cubicBezTo>
                  <a:cubicBezTo>
                    <a:pt x="2691" y="3275"/>
                    <a:pt x="2736" y="3474"/>
                    <a:pt x="2625" y="3538"/>
                  </a:cubicBezTo>
                  <a:cubicBezTo>
                    <a:pt x="2507" y="3534"/>
                    <a:pt x="2559" y="3443"/>
                    <a:pt x="2546" y="3411"/>
                  </a:cubicBezTo>
                  <a:lnTo>
                    <a:pt x="2546" y="3411"/>
                  </a:lnTo>
                  <a:cubicBezTo>
                    <a:pt x="2519" y="3445"/>
                    <a:pt x="2494" y="3474"/>
                    <a:pt x="2465" y="3497"/>
                  </a:cubicBezTo>
                  <a:cubicBezTo>
                    <a:pt x="2432" y="3515"/>
                    <a:pt x="2401" y="3530"/>
                    <a:pt x="2370" y="3542"/>
                  </a:cubicBezTo>
                  <a:cubicBezTo>
                    <a:pt x="2309" y="3567"/>
                    <a:pt x="2253" y="3582"/>
                    <a:pt x="2197" y="3592"/>
                  </a:cubicBezTo>
                  <a:cubicBezTo>
                    <a:pt x="2141" y="3603"/>
                    <a:pt x="2093" y="3625"/>
                    <a:pt x="2048" y="3667"/>
                  </a:cubicBezTo>
                  <a:cubicBezTo>
                    <a:pt x="2000" y="3704"/>
                    <a:pt x="1960" y="3765"/>
                    <a:pt x="1908" y="3868"/>
                  </a:cubicBezTo>
                  <a:cubicBezTo>
                    <a:pt x="1890" y="3937"/>
                    <a:pt x="2035" y="3975"/>
                    <a:pt x="1892" y="4028"/>
                  </a:cubicBezTo>
                  <a:cubicBezTo>
                    <a:pt x="1938" y="4040"/>
                    <a:pt x="1982" y="4046"/>
                    <a:pt x="2023" y="4046"/>
                  </a:cubicBezTo>
                  <a:cubicBezTo>
                    <a:pt x="2251" y="4046"/>
                    <a:pt x="2418" y="3874"/>
                    <a:pt x="2544" y="3707"/>
                  </a:cubicBezTo>
                  <a:lnTo>
                    <a:pt x="2544" y="3707"/>
                  </a:lnTo>
                  <a:lnTo>
                    <a:pt x="2484" y="3734"/>
                  </a:lnTo>
                  <a:cubicBezTo>
                    <a:pt x="2480" y="3579"/>
                    <a:pt x="2498" y="3551"/>
                    <a:pt x="2537" y="3551"/>
                  </a:cubicBezTo>
                  <a:cubicBezTo>
                    <a:pt x="2548" y="3551"/>
                    <a:pt x="2561" y="3553"/>
                    <a:pt x="2575" y="3555"/>
                  </a:cubicBezTo>
                  <a:cubicBezTo>
                    <a:pt x="2595" y="3558"/>
                    <a:pt x="2621" y="3565"/>
                    <a:pt x="2650" y="3565"/>
                  </a:cubicBezTo>
                  <a:cubicBezTo>
                    <a:pt x="2704" y="3565"/>
                    <a:pt x="2765" y="3543"/>
                    <a:pt x="2796" y="3438"/>
                  </a:cubicBezTo>
                  <a:lnTo>
                    <a:pt x="2796" y="3438"/>
                  </a:lnTo>
                  <a:cubicBezTo>
                    <a:pt x="2854" y="3605"/>
                    <a:pt x="2727" y="3673"/>
                    <a:pt x="2729" y="3775"/>
                  </a:cubicBezTo>
                  <a:cubicBezTo>
                    <a:pt x="2733" y="3775"/>
                    <a:pt x="2736" y="3775"/>
                    <a:pt x="2740" y="3775"/>
                  </a:cubicBezTo>
                  <a:cubicBezTo>
                    <a:pt x="2852" y="3775"/>
                    <a:pt x="2943" y="3746"/>
                    <a:pt x="2995" y="3692"/>
                  </a:cubicBezTo>
                  <a:cubicBezTo>
                    <a:pt x="3049" y="3636"/>
                    <a:pt x="3080" y="3571"/>
                    <a:pt x="3107" y="3513"/>
                  </a:cubicBezTo>
                  <a:cubicBezTo>
                    <a:pt x="3159" y="3389"/>
                    <a:pt x="3180" y="3303"/>
                    <a:pt x="3411" y="3258"/>
                  </a:cubicBezTo>
                  <a:lnTo>
                    <a:pt x="3411" y="3258"/>
                  </a:lnTo>
                  <a:lnTo>
                    <a:pt x="3406" y="3291"/>
                  </a:lnTo>
                  <a:cubicBezTo>
                    <a:pt x="3469" y="3249"/>
                    <a:pt x="3458" y="3106"/>
                    <a:pt x="3452" y="3002"/>
                  </a:cubicBezTo>
                  <a:lnTo>
                    <a:pt x="3452" y="3002"/>
                  </a:lnTo>
                  <a:cubicBezTo>
                    <a:pt x="3398" y="3023"/>
                    <a:pt x="3344" y="3106"/>
                    <a:pt x="3284" y="3144"/>
                  </a:cubicBezTo>
                  <a:cubicBezTo>
                    <a:pt x="3294" y="3046"/>
                    <a:pt x="3149" y="2956"/>
                    <a:pt x="3089" y="2917"/>
                  </a:cubicBezTo>
                  <a:cubicBezTo>
                    <a:pt x="3178" y="2898"/>
                    <a:pt x="3167" y="2861"/>
                    <a:pt x="3142" y="2826"/>
                  </a:cubicBezTo>
                  <a:cubicBezTo>
                    <a:pt x="3116" y="2788"/>
                    <a:pt x="3082" y="2751"/>
                    <a:pt x="3122" y="2688"/>
                  </a:cubicBezTo>
                  <a:cubicBezTo>
                    <a:pt x="3143" y="2679"/>
                    <a:pt x="3161" y="2676"/>
                    <a:pt x="3177" y="2676"/>
                  </a:cubicBezTo>
                  <a:cubicBezTo>
                    <a:pt x="3271" y="2676"/>
                    <a:pt x="3272" y="2812"/>
                    <a:pt x="3327" y="2875"/>
                  </a:cubicBezTo>
                  <a:cubicBezTo>
                    <a:pt x="3305" y="2805"/>
                    <a:pt x="3275" y="2742"/>
                    <a:pt x="3238" y="2686"/>
                  </a:cubicBezTo>
                  <a:cubicBezTo>
                    <a:pt x="3221" y="2529"/>
                    <a:pt x="3383" y="2501"/>
                    <a:pt x="3440" y="2383"/>
                  </a:cubicBezTo>
                  <a:cubicBezTo>
                    <a:pt x="3408" y="2358"/>
                    <a:pt x="3386" y="2349"/>
                    <a:pt x="3371" y="2349"/>
                  </a:cubicBezTo>
                  <a:cubicBezTo>
                    <a:pt x="3326" y="2349"/>
                    <a:pt x="3338" y="2434"/>
                    <a:pt x="3262" y="2434"/>
                  </a:cubicBezTo>
                  <a:cubicBezTo>
                    <a:pt x="3246" y="2434"/>
                    <a:pt x="3224" y="2430"/>
                    <a:pt x="3197" y="2420"/>
                  </a:cubicBezTo>
                  <a:cubicBezTo>
                    <a:pt x="3263" y="2312"/>
                    <a:pt x="3201" y="2061"/>
                    <a:pt x="3034" y="1855"/>
                  </a:cubicBezTo>
                  <a:cubicBezTo>
                    <a:pt x="2886" y="1663"/>
                    <a:pt x="2681" y="1506"/>
                    <a:pt x="2513" y="1429"/>
                  </a:cubicBezTo>
                  <a:lnTo>
                    <a:pt x="2513" y="1429"/>
                  </a:lnTo>
                  <a:cubicBezTo>
                    <a:pt x="2517" y="1430"/>
                    <a:pt x="2521" y="1430"/>
                    <a:pt x="2525" y="1430"/>
                  </a:cubicBezTo>
                  <a:cubicBezTo>
                    <a:pt x="2564" y="1430"/>
                    <a:pt x="2594" y="1401"/>
                    <a:pt x="2628" y="1401"/>
                  </a:cubicBezTo>
                  <a:cubicBezTo>
                    <a:pt x="2649" y="1401"/>
                    <a:pt x="2672" y="1412"/>
                    <a:pt x="2700" y="1450"/>
                  </a:cubicBezTo>
                  <a:cubicBezTo>
                    <a:pt x="2688" y="1407"/>
                    <a:pt x="2593" y="1355"/>
                    <a:pt x="2510" y="1355"/>
                  </a:cubicBezTo>
                  <a:cubicBezTo>
                    <a:pt x="2474" y="1355"/>
                    <a:pt x="2440" y="1365"/>
                    <a:pt x="2417" y="1390"/>
                  </a:cubicBezTo>
                  <a:cubicBezTo>
                    <a:pt x="2178" y="1297"/>
                    <a:pt x="1991" y="1058"/>
                    <a:pt x="1867" y="841"/>
                  </a:cubicBezTo>
                  <a:lnTo>
                    <a:pt x="1854" y="968"/>
                  </a:lnTo>
                  <a:cubicBezTo>
                    <a:pt x="1843" y="969"/>
                    <a:pt x="1833" y="970"/>
                    <a:pt x="1823" y="970"/>
                  </a:cubicBezTo>
                  <a:cubicBezTo>
                    <a:pt x="1591" y="970"/>
                    <a:pt x="1537" y="569"/>
                    <a:pt x="1208" y="480"/>
                  </a:cubicBezTo>
                  <a:lnTo>
                    <a:pt x="1208" y="480"/>
                  </a:lnTo>
                  <a:lnTo>
                    <a:pt x="1214" y="486"/>
                  </a:lnTo>
                  <a:cubicBezTo>
                    <a:pt x="1203" y="482"/>
                    <a:pt x="1190" y="480"/>
                    <a:pt x="1177" y="480"/>
                  </a:cubicBezTo>
                  <a:cubicBezTo>
                    <a:pt x="1103" y="480"/>
                    <a:pt x="998" y="535"/>
                    <a:pt x="900" y="535"/>
                  </a:cubicBezTo>
                  <a:cubicBezTo>
                    <a:pt x="849" y="535"/>
                    <a:pt x="800" y="520"/>
                    <a:pt x="758" y="474"/>
                  </a:cubicBezTo>
                  <a:cubicBezTo>
                    <a:pt x="872" y="392"/>
                    <a:pt x="954" y="456"/>
                    <a:pt x="1012" y="341"/>
                  </a:cubicBezTo>
                  <a:lnTo>
                    <a:pt x="1012" y="341"/>
                  </a:lnTo>
                  <a:lnTo>
                    <a:pt x="674" y="335"/>
                  </a:lnTo>
                  <a:cubicBezTo>
                    <a:pt x="676" y="231"/>
                    <a:pt x="336" y="158"/>
                    <a:pt x="502" y="83"/>
                  </a:cubicBezTo>
                  <a:lnTo>
                    <a:pt x="502" y="83"/>
                  </a:lnTo>
                  <a:cubicBezTo>
                    <a:pt x="473" y="93"/>
                    <a:pt x="445" y="97"/>
                    <a:pt x="416" y="97"/>
                  </a:cubicBezTo>
                  <a:cubicBezTo>
                    <a:pt x="281" y="97"/>
                    <a:pt x="155" y="1"/>
                    <a:pt x="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447253" y="245870"/>
              <a:ext cx="16302" cy="10539"/>
            </a:xfrm>
            <a:custGeom>
              <a:avLst/>
              <a:gdLst/>
              <a:ahLst/>
              <a:cxnLst/>
              <a:rect l="l" t="t" r="r" b="b"/>
              <a:pathLst>
                <a:path w="331" h="214" extrusionOk="0">
                  <a:moveTo>
                    <a:pt x="237" y="1"/>
                  </a:moveTo>
                  <a:cubicBezTo>
                    <a:pt x="138" y="1"/>
                    <a:pt x="16" y="73"/>
                    <a:pt x="0" y="144"/>
                  </a:cubicBezTo>
                  <a:cubicBezTo>
                    <a:pt x="65" y="150"/>
                    <a:pt x="115" y="214"/>
                    <a:pt x="160" y="214"/>
                  </a:cubicBezTo>
                  <a:cubicBezTo>
                    <a:pt x="173" y="214"/>
                    <a:pt x="186" y="208"/>
                    <a:pt x="199" y="192"/>
                  </a:cubicBezTo>
                  <a:cubicBezTo>
                    <a:pt x="197" y="165"/>
                    <a:pt x="222" y="121"/>
                    <a:pt x="166" y="113"/>
                  </a:cubicBezTo>
                  <a:lnTo>
                    <a:pt x="330" y="34"/>
                  </a:lnTo>
                  <a:cubicBezTo>
                    <a:pt x="306" y="10"/>
                    <a:pt x="273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301966" y="178742"/>
              <a:ext cx="144746" cy="70034"/>
            </a:xfrm>
            <a:custGeom>
              <a:avLst/>
              <a:gdLst/>
              <a:ahLst/>
              <a:cxnLst/>
              <a:rect l="l" t="t" r="r" b="b"/>
              <a:pathLst>
                <a:path w="2939" h="1422" extrusionOk="0">
                  <a:moveTo>
                    <a:pt x="623" y="140"/>
                  </a:moveTo>
                  <a:cubicBezTo>
                    <a:pt x="625" y="143"/>
                    <a:pt x="626" y="147"/>
                    <a:pt x="628" y="150"/>
                  </a:cubicBezTo>
                  <a:lnTo>
                    <a:pt x="628" y="150"/>
                  </a:lnTo>
                  <a:cubicBezTo>
                    <a:pt x="627" y="147"/>
                    <a:pt x="625" y="143"/>
                    <a:pt x="623" y="140"/>
                  </a:cubicBezTo>
                  <a:close/>
                  <a:moveTo>
                    <a:pt x="267" y="1"/>
                  </a:moveTo>
                  <a:lnTo>
                    <a:pt x="267" y="1"/>
                  </a:lnTo>
                  <a:cubicBezTo>
                    <a:pt x="314" y="139"/>
                    <a:pt x="208" y="247"/>
                    <a:pt x="28" y="247"/>
                  </a:cubicBezTo>
                  <a:cubicBezTo>
                    <a:pt x="19" y="247"/>
                    <a:pt x="10" y="246"/>
                    <a:pt x="1" y="246"/>
                  </a:cubicBezTo>
                  <a:lnTo>
                    <a:pt x="1" y="246"/>
                  </a:lnTo>
                  <a:cubicBezTo>
                    <a:pt x="322" y="527"/>
                    <a:pt x="760" y="316"/>
                    <a:pt x="1122" y="509"/>
                  </a:cubicBezTo>
                  <a:lnTo>
                    <a:pt x="1122" y="509"/>
                  </a:lnTo>
                  <a:cubicBezTo>
                    <a:pt x="1072" y="523"/>
                    <a:pt x="1060" y="574"/>
                    <a:pt x="1028" y="602"/>
                  </a:cubicBezTo>
                  <a:cubicBezTo>
                    <a:pt x="1460" y="784"/>
                    <a:pt x="2004" y="984"/>
                    <a:pt x="2119" y="1171"/>
                  </a:cubicBezTo>
                  <a:cubicBezTo>
                    <a:pt x="2148" y="1197"/>
                    <a:pt x="2177" y="1207"/>
                    <a:pt x="2207" y="1207"/>
                  </a:cubicBezTo>
                  <a:cubicBezTo>
                    <a:pt x="2290" y="1207"/>
                    <a:pt x="2380" y="1134"/>
                    <a:pt x="2501" y="1134"/>
                  </a:cubicBezTo>
                  <a:cubicBezTo>
                    <a:pt x="2521" y="1134"/>
                    <a:pt x="2541" y="1136"/>
                    <a:pt x="2563" y="1140"/>
                  </a:cubicBezTo>
                  <a:lnTo>
                    <a:pt x="2576" y="1316"/>
                  </a:lnTo>
                  <a:cubicBezTo>
                    <a:pt x="2584" y="1314"/>
                    <a:pt x="2592" y="1313"/>
                    <a:pt x="2600" y="1313"/>
                  </a:cubicBezTo>
                  <a:cubicBezTo>
                    <a:pt x="2691" y="1313"/>
                    <a:pt x="2805" y="1422"/>
                    <a:pt x="2875" y="1422"/>
                  </a:cubicBezTo>
                  <a:cubicBezTo>
                    <a:pt x="2911" y="1422"/>
                    <a:pt x="2935" y="1393"/>
                    <a:pt x="2939" y="1306"/>
                  </a:cubicBezTo>
                  <a:cubicBezTo>
                    <a:pt x="2939" y="1303"/>
                    <a:pt x="2936" y="1301"/>
                    <a:pt x="2931" y="1301"/>
                  </a:cubicBezTo>
                  <a:cubicBezTo>
                    <a:pt x="2913" y="1301"/>
                    <a:pt x="2868" y="1319"/>
                    <a:pt x="2823" y="1319"/>
                  </a:cubicBezTo>
                  <a:cubicBezTo>
                    <a:pt x="2793" y="1319"/>
                    <a:pt x="2762" y="1311"/>
                    <a:pt x="2740" y="1283"/>
                  </a:cubicBezTo>
                  <a:lnTo>
                    <a:pt x="2792" y="1216"/>
                  </a:lnTo>
                  <a:lnTo>
                    <a:pt x="2592" y="1144"/>
                  </a:lnTo>
                  <a:lnTo>
                    <a:pt x="2698" y="1081"/>
                  </a:lnTo>
                  <a:cubicBezTo>
                    <a:pt x="2652" y="1016"/>
                    <a:pt x="2609" y="994"/>
                    <a:pt x="2567" y="994"/>
                  </a:cubicBezTo>
                  <a:cubicBezTo>
                    <a:pt x="2476" y="994"/>
                    <a:pt x="2387" y="1101"/>
                    <a:pt x="2272" y="1101"/>
                  </a:cubicBezTo>
                  <a:cubicBezTo>
                    <a:pt x="2223" y="1101"/>
                    <a:pt x="2168" y="1081"/>
                    <a:pt x="2106" y="1025"/>
                  </a:cubicBezTo>
                  <a:lnTo>
                    <a:pt x="2198" y="836"/>
                  </a:lnTo>
                  <a:cubicBezTo>
                    <a:pt x="1990" y="720"/>
                    <a:pt x="1851" y="732"/>
                    <a:pt x="1715" y="527"/>
                  </a:cubicBezTo>
                  <a:cubicBezTo>
                    <a:pt x="1715" y="527"/>
                    <a:pt x="1679" y="604"/>
                    <a:pt x="1711" y="604"/>
                  </a:cubicBezTo>
                  <a:cubicBezTo>
                    <a:pt x="1714" y="604"/>
                    <a:pt x="1719" y="603"/>
                    <a:pt x="1724" y="601"/>
                  </a:cubicBezTo>
                  <a:lnTo>
                    <a:pt x="1724" y="601"/>
                  </a:lnTo>
                  <a:cubicBezTo>
                    <a:pt x="1755" y="627"/>
                    <a:pt x="1767" y="726"/>
                    <a:pt x="1716" y="770"/>
                  </a:cubicBezTo>
                  <a:cubicBezTo>
                    <a:pt x="1325" y="762"/>
                    <a:pt x="1819" y="681"/>
                    <a:pt x="1626" y="496"/>
                  </a:cubicBezTo>
                  <a:cubicBezTo>
                    <a:pt x="1294" y="494"/>
                    <a:pt x="732" y="366"/>
                    <a:pt x="628" y="150"/>
                  </a:cubicBezTo>
                  <a:lnTo>
                    <a:pt x="628" y="150"/>
                  </a:lnTo>
                  <a:cubicBezTo>
                    <a:pt x="672" y="257"/>
                    <a:pt x="588" y="306"/>
                    <a:pt x="483" y="306"/>
                  </a:cubicBezTo>
                  <a:cubicBezTo>
                    <a:pt x="425" y="306"/>
                    <a:pt x="362" y="291"/>
                    <a:pt x="309" y="263"/>
                  </a:cubicBezTo>
                  <a:cubicBezTo>
                    <a:pt x="267" y="167"/>
                    <a:pt x="405" y="174"/>
                    <a:pt x="454" y="130"/>
                  </a:cubicBezTo>
                  <a:cubicBezTo>
                    <a:pt x="390" y="78"/>
                    <a:pt x="351" y="5"/>
                    <a:pt x="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345257" y="205239"/>
              <a:ext cx="7388" cy="4137"/>
            </a:xfrm>
            <a:custGeom>
              <a:avLst/>
              <a:gdLst/>
              <a:ahLst/>
              <a:cxnLst/>
              <a:rect l="l" t="t" r="r" b="b"/>
              <a:pathLst>
                <a:path w="150" h="84" extrusionOk="0">
                  <a:moveTo>
                    <a:pt x="1" y="1"/>
                  </a:moveTo>
                  <a:lnTo>
                    <a:pt x="66" y="78"/>
                  </a:lnTo>
                  <a:cubicBezTo>
                    <a:pt x="79" y="81"/>
                    <a:pt x="90" y="83"/>
                    <a:pt x="99" y="83"/>
                  </a:cubicBezTo>
                  <a:cubicBezTo>
                    <a:pt x="121" y="83"/>
                    <a:pt x="137" y="75"/>
                    <a:pt x="149" y="64"/>
                  </a:cubicBezTo>
                  <a:cubicBezTo>
                    <a:pt x="99" y="43"/>
                    <a:pt x="47" y="2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3"/>
          <p:cNvSpPr txBox="1">
            <a:spLocks noGrp="1"/>
          </p:cNvSpPr>
          <p:nvPr>
            <p:ph type="title"/>
          </p:nvPr>
        </p:nvSpPr>
        <p:spPr>
          <a:xfrm>
            <a:off x="715100" y="2656950"/>
            <a:ext cx="4161300" cy="15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43" name="Google Shape;643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926250"/>
            <a:ext cx="1524900" cy="10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4" name="Google Shape;644;p3"/>
          <p:cNvSpPr>
            <a:spLocks noGrp="1"/>
          </p:cNvSpPr>
          <p:nvPr>
            <p:ph type="pic" idx="3"/>
          </p:nvPr>
        </p:nvSpPr>
        <p:spPr>
          <a:xfrm>
            <a:off x="5136325" y="-15300"/>
            <a:ext cx="4007700" cy="5174100"/>
          </a:xfrm>
          <a:prstGeom prst="rect">
            <a:avLst/>
          </a:prstGeom>
          <a:noFill/>
          <a:ln>
            <a:noFill/>
          </a:ln>
        </p:spPr>
      </p:sp>
      <p:sp>
        <p:nvSpPr>
          <p:cNvPr id="645" name="Google Shape;645;p3"/>
          <p:cNvSpPr/>
          <p:nvPr/>
        </p:nvSpPr>
        <p:spPr>
          <a:xfrm rot="-2446789">
            <a:off x="4027277" y="-558075"/>
            <a:ext cx="436665" cy="1259239"/>
          </a:xfrm>
          <a:custGeom>
            <a:avLst/>
            <a:gdLst/>
            <a:ahLst/>
            <a:cxnLst/>
            <a:rect l="l" t="t" r="r" b="b"/>
            <a:pathLst>
              <a:path w="12208" h="35205" extrusionOk="0">
                <a:moveTo>
                  <a:pt x="7085" y="1"/>
                </a:moveTo>
                <a:lnTo>
                  <a:pt x="2644" y="4013"/>
                </a:lnTo>
                <a:cubicBezTo>
                  <a:pt x="3539" y="4736"/>
                  <a:pt x="4312" y="5548"/>
                  <a:pt x="4942" y="6425"/>
                </a:cubicBezTo>
                <a:cubicBezTo>
                  <a:pt x="5434" y="7110"/>
                  <a:pt x="5694" y="7648"/>
                  <a:pt x="5737" y="8070"/>
                </a:cubicBezTo>
                <a:cubicBezTo>
                  <a:pt x="5837" y="9051"/>
                  <a:pt x="4921" y="10227"/>
                  <a:pt x="3863" y="11590"/>
                </a:cubicBezTo>
                <a:cubicBezTo>
                  <a:pt x="3248" y="12381"/>
                  <a:pt x="2612" y="13200"/>
                  <a:pt x="2074" y="14110"/>
                </a:cubicBezTo>
                <a:cubicBezTo>
                  <a:pt x="149" y="17376"/>
                  <a:pt x="1" y="21335"/>
                  <a:pt x="1676" y="24697"/>
                </a:cubicBezTo>
                <a:cubicBezTo>
                  <a:pt x="2129" y="25609"/>
                  <a:pt x="2671" y="26403"/>
                  <a:pt x="3194" y="27173"/>
                </a:cubicBezTo>
                <a:cubicBezTo>
                  <a:pt x="3585" y="27747"/>
                  <a:pt x="3953" y="28289"/>
                  <a:pt x="4239" y="28815"/>
                </a:cubicBezTo>
                <a:cubicBezTo>
                  <a:pt x="5112" y="30429"/>
                  <a:pt x="5361" y="32317"/>
                  <a:pt x="4941" y="34129"/>
                </a:cubicBezTo>
                <a:lnTo>
                  <a:pt x="11278" y="35205"/>
                </a:lnTo>
                <a:cubicBezTo>
                  <a:pt x="11962" y="32255"/>
                  <a:pt x="11546" y="29162"/>
                  <a:pt x="10104" y="26496"/>
                </a:cubicBezTo>
                <a:cubicBezTo>
                  <a:pt x="9691" y="25734"/>
                  <a:pt x="9227" y="25054"/>
                  <a:pt x="8779" y="24394"/>
                </a:cubicBezTo>
                <a:cubicBezTo>
                  <a:pt x="8336" y="23745"/>
                  <a:pt x="7917" y="23130"/>
                  <a:pt x="7621" y="22536"/>
                </a:cubicBezTo>
                <a:cubicBezTo>
                  <a:pt x="6695" y="20677"/>
                  <a:pt x="6782" y="18400"/>
                  <a:pt x="7844" y="16595"/>
                </a:cubicBezTo>
                <a:cubicBezTo>
                  <a:pt x="8207" y="15980"/>
                  <a:pt x="8712" y="15333"/>
                  <a:pt x="9244" y="14646"/>
                </a:cubicBezTo>
                <a:cubicBezTo>
                  <a:pt x="10574" y="12936"/>
                  <a:pt x="12207" y="10836"/>
                  <a:pt x="12207" y="8228"/>
                </a:cubicBezTo>
                <a:cubicBezTo>
                  <a:pt x="12207" y="8018"/>
                  <a:pt x="12196" y="7806"/>
                  <a:pt x="12175" y="7590"/>
                </a:cubicBezTo>
                <a:cubicBezTo>
                  <a:pt x="11997" y="5862"/>
                  <a:pt x="11104" y="4449"/>
                  <a:pt x="10451" y="3537"/>
                </a:cubicBezTo>
                <a:cubicBezTo>
                  <a:pt x="9524" y="2247"/>
                  <a:pt x="8392" y="1058"/>
                  <a:pt x="70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"/>
          <p:cNvSpPr txBox="1">
            <a:spLocks noGrp="1"/>
          </p:cNvSpPr>
          <p:nvPr>
            <p:ph type="subTitle" idx="1"/>
          </p:nvPr>
        </p:nvSpPr>
        <p:spPr>
          <a:xfrm>
            <a:off x="724850" y="1631900"/>
            <a:ext cx="2699400" cy="4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>
                <a:solidFill>
                  <a:schemeClr val="accen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7" name="Google Shape;967;p5"/>
          <p:cNvSpPr txBox="1">
            <a:spLocks noGrp="1"/>
          </p:cNvSpPr>
          <p:nvPr>
            <p:ph type="subTitle" idx="2"/>
          </p:nvPr>
        </p:nvSpPr>
        <p:spPr>
          <a:xfrm>
            <a:off x="4840993" y="1631900"/>
            <a:ext cx="2699400" cy="4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>
                <a:solidFill>
                  <a:schemeClr val="accen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8" name="Google Shape;968;p5"/>
          <p:cNvSpPr txBox="1">
            <a:spLocks noGrp="1"/>
          </p:cNvSpPr>
          <p:nvPr>
            <p:ph type="subTitle" idx="3"/>
          </p:nvPr>
        </p:nvSpPr>
        <p:spPr>
          <a:xfrm>
            <a:off x="724850" y="2194900"/>
            <a:ext cx="2699400" cy="17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5"/>
          <p:cNvSpPr txBox="1">
            <a:spLocks noGrp="1"/>
          </p:cNvSpPr>
          <p:nvPr>
            <p:ph type="subTitle" idx="4"/>
          </p:nvPr>
        </p:nvSpPr>
        <p:spPr>
          <a:xfrm>
            <a:off x="4840997" y="2194900"/>
            <a:ext cx="2699400" cy="17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71" name="Google Shape;971;p5"/>
          <p:cNvGrpSpPr/>
          <p:nvPr/>
        </p:nvGrpSpPr>
        <p:grpSpPr>
          <a:xfrm rot="-9411921" flipH="1">
            <a:off x="7680296" y="4444260"/>
            <a:ext cx="845605" cy="1791785"/>
            <a:chOff x="8636011" y="-482525"/>
            <a:chExt cx="845590" cy="1791754"/>
          </a:xfrm>
        </p:grpSpPr>
        <p:sp>
          <p:nvSpPr>
            <p:cNvPr id="972" name="Google Shape;972;p5"/>
            <p:cNvSpPr/>
            <p:nvPr/>
          </p:nvSpPr>
          <p:spPr>
            <a:xfrm>
              <a:off x="8636011" y="-482525"/>
              <a:ext cx="7555" cy="12572"/>
            </a:xfrm>
            <a:custGeom>
              <a:avLst/>
              <a:gdLst/>
              <a:ahLst/>
              <a:cxnLst/>
              <a:rect l="l" t="t" r="r" b="b"/>
              <a:pathLst>
                <a:path w="128" h="213" extrusionOk="0">
                  <a:moveTo>
                    <a:pt x="45" y="1"/>
                  </a:moveTo>
                  <a:lnTo>
                    <a:pt x="0" y="213"/>
                  </a:lnTo>
                  <a:lnTo>
                    <a:pt x="128" y="132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8639317" y="-474321"/>
              <a:ext cx="38602" cy="42085"/>
            </a:xfrm>
            <a:custGeom>
              <a:avLst/>
              <a:gdLst/>
              <a:ahLst/>
              <a:cxnLst/>
              <a:rect l="l" t="t" r="r" b="b"/>
              <a:pathLst>
                <a:path w="654" h="713" extrusionOk="0">
                  <a:moveTo>
                    <a:pt x="262" y="1"/>
                  </a:moveTo>
                  <a:lnTo>
                    <a:pt x="262" y="1"/>
                  </a:lnTo>
                  <a:cubicBezTo>
                    <a:pt x="99" y="3"/>
                    <a:pt x="31" y="338"/>
                    <a:pt x="0" y="485"/>
                  </a:cubicBezTo>
                  <a:cubicBezTo>
                    <a:pt x="208" y="672"/>
                    <a:pt x="245" y="697"/>
                    <a:pt x="321" y="697"/>
                  </a:cubicBezTo>
                  <a:cubicBezTo>
                    <a:pt x="349" y="697"/>
                    <a:pt x="382" y="694"/>
                    <a:pt x="431" y="694"/>
                  </a:cubicBezTo>
                  <a:cubicBezTo>
                    <a:pt x="481" y="694"/>
                    <a:pt x="547" y="697"/>
                    <a:pt x="640" y="712"/>
                  </a:cubicBezTo>
                  <a:lnTo>
                    <a:pt x="654" y="438"/>
                  </a:lnTo>
                  <a:lnTo>
                    <a:pt x="652" y="438"/>
                  </a:lnTo>
                  <a:lnTo>
                    <a:pt x="473" y="492"/>
                  </a:lnTo>
                  <a:cubicBezTo>
                    <a:pt x="359" y="238"/>
                    <a:pt x="598" y="276"/>
                    <a:pt x="419" y="64"/>
                  </a:cubicBezTo>
                  <a:lnTo>
                    <a:pt x="419" y="64"/>
                  </a:lnTo>
                  <a:cubicBezTo>
                    <a:pt x="286" y="176"/>
                    <a:pt x="338" y="332"/>
                    <a:pt x="237" y="421"/>
                  </a:cubicBezTo>
                  <a:cubicBezTo>
                    <a:pt x="153" y="286"/>
                    <a:pt x="270" y="105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8657142" y="-430524"/>
              <a:ext cx="11215" cy="6847"/>
            </a:xfrm>
            <a:custGeom>
              <a:avLst/>
              <a:gdLst/>
              <a:ahLst/>
              <a:cxnLst/>
              <a:rect l="l" t="t" r="r" b="b"/>
              <a:pathLst>
                <a:path w="190" h="116" extrusionOk="0">
                  <a:moveTo>
                    <a:pt x="190" y="1"/>
                  </a:moveTo>
                  <a:lnTo>
                    <a:pt x="190" y="1"/>
                  </a:lnTo>
                  <a:cubicBezTo>
                    <a:pt x="132" y="7"/>
                    <a:pt x="66" y="45"/>
                    <a:pt x="1" y="82"/>
                  </a:cubicBezTo>
                  <a:cubicBezTo>
                    <a:pt x="15" y="106"/>
                    <a:pt x="30" y="115"/>
                    <a:pt x="45" y="115"/>
                  </a:cubicBezTo>
                  <a:cubicBezTo>
                    <a:pt x="91" y="115"/>
                    <a:pt x="141" y="30"/>
                    <a:pt x="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8652833" y="-417126"/>
              <a:ext cx="13812" cy="13340"/>
            </a:xfrm>
            <a:custGeom>
              <a:avLst/>
              <a:gdLst/>
              <a:ahLst/>
              <a:cxnLst/>
              <a:rect l="l" t="t" r="r" b="b"/>
              <a:pathLst>
                <a:path w="234" h="226" extrusionOk="0">
                  <a:moveTo>
                    <a:pt x="231" y="1"/>
                  </a:moveTo>
                  <a:cubicBezTo>
                    <a:pt x="209" y="1"/>
                    <a:pt x="156" y="80"/>
                    <a:pt x="111" y="80"/>
                  </a:cubicBezTo>
                  <a:cubicBezTo>
                    <a:pt x="90" y="80"/>
                    <a:pt x="72" y="64"/>
                    <a:pt x="58" y="17"/>
                  </a:cubicBezTo>
                  <a:cubicBezTo>
                    <a:pt x="39" y="86"/>
                    <a:pt x="22" y="156"/>
                    <a:pt x="1" y="225"/>
                  </a:cubicBezTo>
                  <a:cubicBezTo>
                    <a:pt x="82" y="150"/>
                    <a:pt x="155" y="77"/>
                    <a:pt x="234" y="1"/>
                  </a:cubicBezTo>
                  <a:cubicBezTo>
                    <a:pt x="233" y="1"/>
                    <a:pt x="232" y="1"/>
                    <a:pt x="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8658854" y="-376989"/>
              <a:ext cx="3719" cy="4722"/>
            </a:xfrm>
            <a:custGeom>
              <a:avLst/>
              <a:gdLst/>
              <a:ahLst/>
              <a:cxnLst/>
              <a:rect l="l" t="t" r="r" b="b"/>
              <a:pathLst>
                <a:path w="63" h="80" extrusionOk="0">
                  <a:moveTo>
                    <a:pt x="63" y="0"/>
                  </a:moveTo>
                  <a:lnTo>
                    <a:pt x="63" y="0"/>
                  </a:lnTo>
                  <a:cubicBezTo>
                    <a:pt x="34" y="33"/>
                    <a:pt x="1" y="56"/>
                    <a:pt x="45" y="79"/>
                  </a:cubicBezTo>
                  <a:cubicBezTo>
                    <a:pt x="53" y="54"/>
                    <a:pt x="59" y="27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8656729" y="-398297"/>
              <a:ext cx="25204" cy="41022"/>
            </a:xfrm>
            <a:custGeom>
              <a:avLst/>
              <a:gdLst/>
              <a:ahLst/>
              <a:cxnLst/>
              <a:rect l="l" t="t" r="r" b="b"/>
              <a:pathLst>
                <a:path w="427" h="695" extrusionOk="0">
                  <a:moveTo>
                    <a:pt x="243" y="1"/>
                  </a:moveTo>
                  <a:lnTo>
                    <a:pt x="243" y="1"/>
                  </a:lnTo>
                  <a:cubicBezTo>
                    <a:pt x="139" y="155"/>
                    <a:pt x="322" y="114"/>
                    <a:pt x="299" y="278"/>
                  </a:cubicBezTo>
                  <a:cubicBezTo>
                    <a:pt x="350" y="389"/>
                    <a:pt x="261" y="478"/>
                    <a:pt x="176" y="478"/>
                  </a:cubicBezTo>
                  <a:cubicBezTo>
                    <a:pt x="149" y="478"/>
                    <a:pt x="122" y="468"/>
                    <a:pt x="100" y="448"/>
                  </a:cubicBezTo>
                  <a:cubicBezTo>
                    <a:pt x="91" y="446"/>
                    <a:pt x="87" y="442"/>
                    <a:pt x="81" y="440"/>
                  </a:cubicBezTo>
                  <a:lnTo>
                    <a:pt x="81" y="440"/>
                  </a:lnTo>
                  <a:cubicBezTo>
                    <a:pt x="52" y="549"/>
                    <a:pt x="1" y="636"/>
                    <a:pt x="97" y="694"/>
                  </a:cubicBezTo>
                  <a:lnTo>
                    <a:pt x="97" y="694"/>
                  </a:lnTo>
                  <a:cubicBezTo>
                    <a:pt x="169" y="592"/>
                    <a:pt x="426" y="424"/>
                    <a:pt x="419" y="168"/>
                  </a:cubicBezTo>
                  <a:lnTo>
                    <a:pt x="243" y="1"/>
                  </a:lnTo>
                  <a:close/>
                  <a:moveTo>
                    <a:pt x="97" y="694"/>
                  </a:moveTo>
                  <a:cubicBezTo>
                    <a:pt x="97" y="694"/>
                    <a:pt x="97" y="694"/>
                    <a:pt x="97" y="695"/>
                  </a:cubicBezTo>
                  <a:lnTo>
                    <a:pt x="99" y="695"/>
                  </a:lnTo>
                  <a:cubicBezTo>
                    <a:pt x="98" y="694"/>
                    <a:pt x="98" y="694"/>
                    <a:pt x="97" y="6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8662513" y="-382242"/>
              <a:ext cx="2243" cy="5312"/>
            </a:xfrm>
            <a:custGeom>
              <a:avLst/>
              <a:gdLst/>
              <a:ahLst/>
              <a:cxnLst/>
              <a:rect l="l" t="t" r="r" b="b"/>
              <a:pathLst>
                <a:path w="38" h="90" extrusionOk="0">
                  <a:moveTo>
                    <a:pt x="1" y="0"/>
                  </a:moveTo>
                  <a:lnTo>
                    <a:pt x="1" y="0"/>
                  </a:lnTo>
                  <a:cubicBezTo>
                    <a:pt x="6" y="31"/>
                    <a:pt x="2" y="62"/>
                    <a:pt x="1" y="89"/>
                  </a:cubicBezTo>
                  <a:cubicBezTo>
                    <a:pt x="22" y="64"/>
                    <a:pt x="37" y="3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8658854" y="-401956"/>
              <a:ext cx="6552" cy="5430"/>
            </a:xfrm>
            <a:custGeom>
              <a:avLst/>
              <a:gdLst/>
              <a:ahLst/>
              <a:cxnLst/>
              <a:rect l="l" t="t" r="r" b="b"/>
              <a:pathLst>
                <a:path w="111" h="92" extrusionOk="0">
                  <a:moveTo>
                    <a:pt x="28" y="1"/>
                  </a:moveTo>
                  <a:lnTo>
                    <a:pt x="1" y="91"/>
                  </a:lnTo>
                  <a:lnTo>
                    <a:pt x="111" y="10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8660566" y="-351313"/>
              <a:ext cx="32051" cy="36123"/>
            </a:xfrm>
            <a:custGeom>
              <a:avLst/>
              <a:gdLst/>
              <a:ahLst/>
              <a:cxnLst/>
              <a:rect l="l" t="t" r="r" b="b"/>
              <a:pathLst>
                <a:path w="543" h="612" extrusionOk="0">
                  <a:moveTo>
                    <a:pt x="197" y="1"/>
                  </a:moveTo>
                  <a:lnTo>
                    <a:pt x="197" y="1"/>
                  </a:lnTo>
                  <a:cubicBezTo>
                    <a:pt x="1" y="59"/>
                    <a:pt x="313" y="396"/>
                    <a:pt x="55" y="452"/>
                  </a:cubicBezTo>
                  <a:cubicBezTo>
                    <a:pt x="147" y="538"/>
                    <a:pt x="277" y="612"/>
                    <a:pt x="377" y="612"/>
                  </a:cubicBezTo>
                  <a:cubicBezTo>
                    <a:pt x="414" y="612"/>
                    <a:pt x="447" y="601"/>
                    <a:pt x="473" y="577"/>
                  </a:cubicBezTo>
                  <a:cubicBezTo>
                    <a:pt x="496" y="494"/>
                    <a:pt x="523" y="411"/>
                    <a:pt x="543" y="327"/>
                  </a:cubicBezTo>
                  <a:lnTo>
                    <a:pt x="543" y="327"/>
                  </a:lnTo>
                  <a:cubicBezTo>
                    <a:pt x="524" y="334"/>
                    <a:pt x="505" y="338"/>
                    <a:pt x="485" y="338"/>
                  </a:cubicBezTo>
                  <a:cubicBezTo>
                    <a:pt x="355" y="338"/>
                    <a:pt x="202" y="189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8700998" y="-298132"/>
              <a:ext cx="2420" cy="3482"/>
            </a:xfrm>
            <a:custGeom>
              <a:avLst/>
              <a:gdLst/>
              <a:ahLst/>
              <a:cxnLst/>
              <a:rect l="l" t="t" r="r" b="b"/>
              <a:pathLst>
                <a:path w="41" h="59" extrusionOk="0">
                  <a:moveTo>
                    <a:pt x="41" y="0"/>
                  </a:moveTo>
                  <a:cubicBezTo>
                    <a:pt x="21" y="8"/>
                    <a:pt x="10" y="31"/>
                    <a:pt x="0" y="58"/>
                  </a:cubicBezTo>
                  <a:cubicBezTo>
                    <a:pt x="8" y="37"/>
                    <a:pt x="19" y="18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"/>
            <p:cNvSpPr/>
            <p:nvPr/>
          </p:nvSpPr>
          <p:spPr>
            <a:xfrm>
              <a:off x="8674141" y="-305333"/>
              <a:ext cx="39193" cy="81218"/>
            </a:xfrm>
            <a:custGeom>
              <a:avLst/>
              <a:gdLst/>
              <a:ahLst/>
              <a:cxnLst/>
              <a:rect l="l" t="t" r="r" b="b"/>
              <a:pathLst>
                <a:path w="664" h="1376" extrusionOk="0">
                  <a:moveTo>
                    <a:pt x="43" y="1"/>
                  </a:moveTo>
                  <a:lnTo>
                    <a:pt x="216" y="230"/>
                  </a:lnTo>
                  <a:cubicBezTo>
                    <a:pt x="16" y="354"/>
                    <a:pt x="6" y="573"/>
                    <a:pt x="0" y="720"/>
                  </a:cubicBezTo>
                  <a:cubicBezTo>
                    <a:pt x="27" y="734"/>
                    <a:pt x="46" y="740"/>
                    <a:pt x="61" y="740"/>
                  </a:cubicBezTo>
                  <a:cubicBezTo>
                    <a:pt x="160" y="740"/>
                    <a:pt x="38" y="462"/>
                    <a:pt x="192" y="462"/>
                  </a:cubicBezTo>
                  <a:cubicBezTo>
                    <a:pt x="203" y="462"/>
                    <a:pt x="216" y="464"/>
                    <a:pt x="232" y="467"/>
                  </a:cubicBezTo>
                  <a:cubicBezTo>
                    <a:pt x="259" y="677"/>
                    <a:pt x="95" y="712"/>
                    <a:pt x="131" y="965"/>
                  </a:cubicBezTo>
                  <a:cubicBezTo>
                    <a:pt x="158" y="834"/>
                    <a:pt x="243" y="855"/>
                    <a:pt x="324" y="801"/>
                  </a:cubicBezTo>
                  <a:lnTo>
                    <a:pt x="324" y="801"/>
                  </a:lnTo>
                  <a:cubicBezTo>
                    <a:pt x="241" y="994"/>
                    <a:pt x="151" y="1185"/>
                    <a:pt x="62" y="1375"/>
                  </a:cubicBezTo>
                  <a:cubicBezTo>
                    <a:pt x="189" y="1161"/>
                    <a:pt x="608" y="1238"/>
                    <a:pt x="634" y="911"/>
                  </a:cubicBezTo>
                  <a:cubicBezTo>
                    <a:pt x="663" y="596"/>
                    <a:pt x="405" y="338"/>
                    <a:pt x="453" y="184"/>
                  </a:cubicBezTo>
                  <a:lnTo>
                    <a:pt x="453" y="184"/>
                  </a:lnTo>
                  <a:cubicBezTo>
                    <a:pt x="431" y="245"/>
                    <a:pt x="414" y="327"/>
                    <a:pt x="332" y="327"/>
                  </a:cubicBezTo>
                  <a:cubicBezTo>
                    <a:pt x="321" y="327"/>
                    <a:pt x="309" y="326"/>
                    <a:pt x="295" y="323"/>
                  </a:cubicBezTo>
                  <a:cubicBezTo>
                    <a:pt x="110" y="271"/>
                    <a:pt x="390" y="163"/>
                    <a:pt x="311" y="70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"/>
            <p:cNvSpPr/>
            <p:nvPr/>
          </p:nvSpPr>
          <p:spPr>
            <a:xfrm>
              <a:off x="8692793" y="-222935"/>
              <a:ext cx="8382" cy="2361"/>
            </a:xfrm>
            <a:custGeom>
              <a:avLst/>
              <a:gdLst/>
              <a:ahLst/>
              <a:cxnLst/>
              <a:rect l="l" t="t" r="r" b="b"/>
              <a:pathLst>
                <a:path w="142" h="40" extrusionOk="0">
                  <a:moveTo>
                    <a:pt x="37" y="1"/>
                  </a:moveTo>
                  <a:lnTo>
                    <a:pt x="0" y="12"/>
                  </a:lnTo>
                  <a:lnTo>
                    <a:pt x="141" y="3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"/>
            <p:cNvSpPr/>
            <p:nvPr/>
          </p:nvSpPr>
          <p:spPr>
            <a:xfrm>
              <a:off x="8672075" y="-211189"/>
              <a:ext cx="42026" cy="67997"/>
            </a:xfrm>
            <a:custGeom>
              <a:avLst/>
              <a:gdLst/>
              <a:ahLst/>
              <a:cxnLst/>
              <a:rect l="l" t="t" r="r" b="b"/>
              <a:pathLst>
                <a:path w="712" h="1152" extrusionOk="0">
                  <a:moveTo>
                    <a:pt x="283" y="1"/>
                  </a:moveTo>
                  <a:cubicBezTo>
                    <a:pt x="233" y="1"/>
                    <a:pt x="152" y="57"/>
                    <a:pt x="95" y="57"/>
                  </a:cubicBezTo>
                  <a:cubicBezTo>
                    <a:pt x="90" y="57"/>
                    <a:pt x="86" y="57"/>
                    <a:pt x="81" y="56"/>
                  </a:cubicBezTo>
                  <a:lnTo>
                    <a:pt x="81" y="56"/>
                  </a:lnTo>
                  <a:cubicBezTo>
                    <a:pt x="130" y="77"/>
                    <a:pt x="184" y="97"/>
                    <a:pt x="207" y="127"/>
                  </a:cubicBezTo>
                  <a:lnTo>
                    <a:pt x="37" y="424"/>
                  </a:lnTo>
                  <a:lnTo>
                    <a:pt x="35" y="424"/>
                  </a:lnTo>
                  <a:cubicBezTo>
                    <a:pt x="0" y="820"/>
                    <a:pt x="49" y="974"/>
                    <a:pt x="236" y="1151"/>
                  </a:cubicBezTo>
                  <a:lnTo>
                    <a:pt x="317" y="982"/>
                  </a:lnTo>
                  <a:lnTo>
                    <a:pt x="317" y="982"/>
                  </a:lnTo>
                  <a:cubicBezTo>
                    <a:pt x="294" y="1072"/>
                    <a:pt x="369" y="1086"/>
                    <a:pt x="390" y="1134"/>
                  </a:cubicBezTo>
                  <a:cubicBezTo>
                    <a:pt x="459" y="970"/>
                    <a:pt x="712" y="648"/>
                    <a:pt x="446" y="386"/>
                  </a:cubicBezTo>
                  <a:lnTo>
                    <a:pt x="446" y="386"/>
                  </a:lnTo>
                  <a:cubicBezTo>
                    <a:pt x="459" y="550"/>
                    <a:pt x="517" y="554"/>
                    <a:pt x="521" y="673"/>
                  </a:cubicBezTo>
                  <a:cubicBezTo>
                    <a:pt x="483" y="644"/>
                    <a:pt x="450" y="634"/>
                    <a:pt x="422" y="634"/>
                  </a:cubicBezTo>
                  <a:cubicBezTo>
                    <a:pt x="344" y="634"/>
                    <a:pt x="300" y="715"/>
                    <a:pt x="261" y="715"/>
                  </a:cubicBezTo>
                  <a:cubicBezTo>
                    <a:pt x="232" y="715"/>
                    <a:pt x="206" y="672"/>
                    <a:pt x="170" y="525"/>
                  </a:cubicBezTo>
                  <a:cubicBezTo>
                    <a:pt x="214" y="367"/>
                    <a:pt x="535" y="141"/>
                    <a:pt x="295" y="2"/>
                  </a:cubicBezTo>
                  <a:cubicBezTo>
                    <a:pt x="291" y="1"/>
                    <a:pt x="287" y="1"/>
                    <a:pt x="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"/>
            <p:cNvSpPr/>
            <p:nvPr/>
          </p:nvSpPr>
          <p:spPr>
            <a:xfrm>
              <a:off x="8670482" y="-217446"/>
              <a:ext cx="6198" cy="9503"/>
            </a:xfrm>
            <a:custGeom>
              <a:avLst/>
              <a:gdLst/>
              <a:ahLst/>
              <a:cxnLst/>
              <a:rect l="l" t="t" r="r" b="b"/>
              <a:pathLst>
                <a:path w="105" h="161" extrusionOk="0">
                  <a:moveTo>
                    <a:pt x="72" y="0"/>
                  </a:moveTo>
                  <a:cubicBezTo>
                    <a:pt x="0" y="88"/>
                    <a:pt x="35" y="126"/>
                    <a:pt x="91" y="154"/>
                  </a:cubicBezTo>
                  <a:lnTo>
                    <a:pt x="91" y="154"/>
                  </a:lnTo>
                  <a:cubicBezTo>
                    <a:pt x="67" y="137"/>
                    <a:pt x="55" y="94"/>
                    <a:pt x="72" y="0"/>
                  </a:cubicBezTo>
                  <a:close/>
                  <a:moveTo>
                    <a:pt x="91" y="154"/>
                  </a:moveTo>
                  <a:cubicBezTo>
                    <a:pt x="95" y="157"/>
                    <a:pt x="100" y="159"/>
                    <a:pt x="105" y="160"/>
                  </a:cubicBezTo>
                  <a:cubicBezTo>
                    <a:pt x="100" y="158"/>
                    <a:pt x="95" y="156"/>
                    <a:pt x="91" y="1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"/>
            <p:cNvSpPr/>
            <p:nvPr/>
          </p:nvSpPr>
          <p:spPr>
            <a:xfrm>
              <a:off x="8693796" y="-144314"/>
              <a:ext cx="2125" cy="5312"/>
            </a:xfrm>
            <a:custGeom>
              <a:avLst/>
              <a:gdLst/>
              <a:ahLst/>
              <a:cxnLst/>
              <a:rect l="l" t="t" r="r" b="b"/>
              <a:pathLst>
                <a:path w="36" h="90" extrusionOk="0">
                  <a:moveTo>
                    <a:pt x="24" y="1"/>
                  </a:moveTo>
                  <a:lnTo>
                    <a:pt x="24" y="1"/>
                  </a:lnTo>
                  <a:cubicBezTo>
                    <a:pt x="7" y="41"/>
                    <a:pt x="1" y="72"/>
                    <a:pt x="14" y="90"/>
                  </a:cubicBezTo>
                  <a:cubicBezTo>
                    <a:pt x="35" y="49"/>
                    <a:pt x="33" y="22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"/>
            <p:cNvSpPr/>
            <p:nvPr/>
          </p:nvSpPr>
          <p:spPr>
            <a:xfrm>
              <a:off x="8672784" y="-149095"/>
              <a:ext cx="6611" cy="12395"/>
            </a:xfrm>
            <a:custGeom>
              <a:avLst/>
              <a:gdLst/>
              <a:ahLst/>
              <a:cxnLst/>
              <a:rect l="l" t="t" r="r" b="b"/>
              <a:pathLst>
                <a:path w="112" h="210" extrusionOk="0">
                  <a:moveTo>
                    <a:pt x="86" y="1"/>
                  </a:moveTo>
                  <a:cubicBezTo>
                    <a:pt x="30" y="1"/>
                    <a:pt x="13" y="98"/>
                    <a:pt x="0" y="126"/>
                  </a:cubicBezTo>
                  <a:lnTo>
                    <a:pt x="112" y="209"/>
                  </a:lnTo>
                  <a:lnTo>
                    <a:pt x="91" y="1"/>
                  </a:lnTo>
                  <a:cubicBezTo>
                    <a:pt x="89" y="1"/>
                    <a:pt x="87" y="1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8662513" y="-129617"/>
              <a:ext cx="125900" cy="444104"/>
            </a:xfrm>
            <a:custGeom>
              <a:avLst/>
              <a:gdLst/>
              <a:ahLst/>
              <a:cxnLst/>
              <a:rect l="l" t="t" r="r" b="b"/>
              <a:pathLst>
                <a:path w="2133" h="7524" extrusionOk="0">
                  <a:moveTo>
                    <a:pt x="371" y="0"/>
                  </a:moveTo>
                  <a:cubicBezTo>
                    <a:pt x="364" y="0"/>
                    <a:pt x="357" y="1"/>
                    <a:pt x="349" y="3"/>
                  </a:cubicBezTo>
                  <a:cubicBezTo>
                    <a:pt x="390" y="301"/>
                    <a:pt x="68" y="24"/>
                    <a:pt x="145" y="313"/>
                  </a:cubicBezTo>
                  <a:cubicBezTo>
                    <a:pt x="458" y="393"/>
                    <a:pt x="200" y="735"/>
                    <a:pt x="433" y="735"/>
                  </a:cubicBezTo>
                  <a:cubicBezTo>
                    <a:pt x="442" y="735"/>
                    <a:pt x="451" y="734"/>
                    <a:pt x="461" y="733"/>
                  </a:cubicBezTo>
                  <a:lnTo>
                    <a:pt x="461" y="733"/>
                  </a:lnTo>
                  <a:cubicBezTo>
                    <a:pt x="445" y="771"/>
                    <a:pt x="394" y="784"/>
                    <a:pt x="338" y="784"/>
                  </a:cubicBezTo>
                  <a:cubicBezTo>
                    <a:pt x="265" y="784"/>
                    <a:pt x="183" y="761"/>
                    <a:pt x="157" y="743"/>
                  </a:cubicBezTo>
                  <a:lnTo>
                    <a:pt x="157" y="743"/>
                  </a:lnTo>
                  <a:cubicBezTo>
                    <a:pt x="242" y="1028"/>
                    <a:pt x="1" y="1433"/>
                    <a:pt x="238" y="1666"/>
                  </a:cubicBezTo>
                  <a:cubicBezTo>
                    <a:pt x="238" y="1593"/>
                    <a:pt x="263" y="1533"/>
                    <a:pt x="228" y="1474"/>
                  </a:cubicBezTo>
                  <a:cubicBezTo>
                    <a:pt x="241" y="1471"/>
                    <a:pt x="252" y="1469"/>
                    <a:pt x="261" y="1469"/>
                  </a:cubicBezTo>
                  <a:cubicBezTo>
                    <a:pt x="373" y="1469"/>
                    <a:pt x="282" y="1655"/>
                    <a:pt x="400" y="1701"/>
                  </a:cubicBezTo>
                  <a:lnTo>
                    <a:pt x="155" y="1871"/>
                  </a:lnTo>
                  <a:cubicBezTo>
                    <a:pt x="191" y="2150"/>
                    <a:pt x="236" y="2428"/>
                    <a:pt x="261" y="2704"/>
                  </a:cubicBezTo>
                  <a:cubicBezTo>
                    <a:pt x="294" y="2979"/>
                    <a:pt x="326" y="3253"/>
                    <a:pt x="359" y="3523"/>
                  </a:cubicBezTo>
                  <a:cubicBezTo>
                    <a:pt x="440" y="4063"/>
                    <a:pt x="540" y="4595"/>
                    <a:pt x="729" y="5089"/>
                  </a:cubicBezTo>
                  <a:cubicBezTo>
                    <a:pt x="774" y="5411"/>
                    <a:pt x="789" y="5638"/>
                    <a:pt x="943" y="5893"/>
                  </a:cubicBezTo>
                  <a:cubicBezTo>
                    <a:pt x="1157" y="6132"/>
                    <a:pt x="1261" y="6654"/>
                    <a:pt x="1325" y="6968"/>
                  </a:cubicBezTo>
                  <a:cubicBezTo>
                    <a:pt x="1335" y="6971"/>
                    <a:pt x="1345" y="6972"/>
                    <a:pt x="1354" y="6972"/>
                  </a:cubicBezTo>
                  <a:cubicBezTo>
                    <a:pt x="1398" y="6972"/>
                    <a:pt x="1438" y="6952"/>
                    <a:pt x="1460" y="6930"/>
                  </a:cubicBezTo>
                  <a:cubicBezTo>
                    <a:pt x="1603" y="7144"/>
                    <a:pt x="1502" y="7316"/>
                    <a:pt x="1624" y="7524"/>
                  </a:cubicBezTo>
                  <a:cubicBezTo>
                    <a:pt x="1725" y="7515"/>
                    <a:pt x="1729" y="7388"/>
                    <a:pt x="1796" y="7388"/>
                  </a:cubicBezTo>
                  <a:cubicBezTo>
                    <a:pt x="1819" y="7388"/>
                    <a:pt x="1849" y="7402"/>
                    <a:pt x="1892" y="7441"/>
                  </a:cubicBezTo>
                  <a:cubicBezTo>
                    <a:pt x="1913" y="7319"/>
                    <a:pt x="1796" y="7146"/>
                    <a:pt x="1903" y="7071"/>
                  </a:cubicBezTo>
                  <a:lnTo>
                    <a:pt x="1903" y="7071"/>
                  </a:lnTo>
                  <a:cubicBezTo>
                    <a:pt x="1947" y="7193"/>
                    <a:pt x="2008" y="7247"/>
                    <a:pt x="2080" y="7247"/>
                  </a:cubicBezTo>
                  <a:cubicBezTo>
                    <a:pt x="2096" y="7247"/>
                    <a:pt x="2113" y="7244"/>
                    <a:pt x="2131" y="7238"/>
                  </a:cubicBezTo>
                  <a:lnTo>
                    <a:pt x="2133" y="7238"/>
                  </a:lnTo>
                  <a:cubicBezTo>
                    <a:pt x="2087" y="7176"/>
                    <a:pt x="1983" y="6962"/>
                    <a:pt x="1875" y="6962"/>
                  </a:cubicBezTo>
                  <a:cubicBezTo>
                    <a:pt x="1839" y="6962"/>
                    <a:pt x="1802" y="6986"/>
                    <a:pt x="1767" y="7048"/>
                  </a:cubicBezTo>
                  <a:cubicBezTo>
                    <a:pt x="1780" y="6859"/>
                    <a:pt x="1811" y="6598"/>
                    <a:pt x="1851" y="6440"/>
                  </a:cubicBezTo>
                  <a:cubicBezTo>
                    <a:pt x="1774" y="6429"/>
                    <a:pt x="1711" y="6317"/>
                    <a:pt x="1645" y="6280"/>
                  </a:cubicBezTo>
                  <a:lnTo>
                    <a:pt x="1645" y="6280"/>
                  </a:lnTo>
                  <a:cubicBezTo>
                    <a:pt x="1618" y="6419"/>
                    <a:pt x="1788" y="6736"/>
                    <a:pt x="1606" y="6736"/>
                  </a:cubicBezTo>
                  <a:cubicBezTo>
                    <a:pt x="1594" y="6736"/>
                    <a:pt x="1581" y="6734"/>
                    <a:pt x="1566" y="6731"/>
                  </a:cubicBezTo>
                  <a:cubicBezTo>
                    <a:pt x="1479" y="6436"/>
                    <a:pt x="1233" y="6290"/>
                    <a:pt x="1159" y="6016"/>
                  </a:cubicBezTo>
                  <a:lnTo>
                    <a:pt x="1159" y="6016"/>
                  </a:lnTo>
                  <a:lnTo>
                    <a:pt x="1323" y="6024"/>
                  </a:lnTo>
                  <a:cubicBezTo>
                    <a:pt x="1134" y="5885"/>
                    <a:pt x="1420" y="5640"/>
                    <a:pt x="1273" y="5414"/>
                  </a:cubicBezTo>
                  <a:lnTo>
                    <a:pt x="1273" y="5414"/>
                  </a:lnTo>
                  <a:cubicBezTo>
                    <a:pt x="1224" y="5438"/>
                    <a:pt x="1148" y="5474"/>
                    <a:pt x="1083" y="5474"/>
                  </a:cubicBezTo>
                  <a:cubicBezTo>
                    <a:pt x="1035" y="5474"/>
                    <a:pt x="993" y="5454"/>
                    <a:pt x="974" y="5393"/>
                  </a:cubicBezTo>
                  <a:cubicBezTo>
                    <a:pt x="1007" y="5339"/>
                    <a:pt x="1144" y="5318"/>
                    <a:pt x="1049" y="5193"/>
                  </a:cubicBezTo>
                  <a:lnTo>
                    <a:pt x="1049" y="5193"/>
                  </a:lnTo>
                  <a:cubicBezTo>
                    <a:pt x="1132" y="5243"/>
                    <a:pt x="1188" y="5243"/>
                    <a:pt x="1238" y="5245"/>
                  </a:cubicBezTo>
                  <a:cubicBezTo>
                    <a:pt x="1046" y="5083"/>
                    <a:pt x="812" y="4851"/>
                    <a:pt x="602" y="4643"/>
                  </a:cubicBezTo>
                  <a:cubicBezTo>
                    <a:pt x="679" y="4570"/>
                    <a:pt x="698" y="4455"/>
                    <a:pt x="784" y="4455"/>
                  </a:cubicBezTo>
                  <a:cubicBezTo>
                    <a:pt x="809" y="4455"/>
                    <a:pt x="839" y="4465"/>
                    <a:pt x="878" y="4487"/>
                  </a:cubicBezTo>
                  <a:cubicBezTo>
                    <a:pt x="837" y="4275"/>
                    <a:pt x="685" y="4342"/>
                    <a:pt x="635" y="4157"/>
                  </a:cubicBezTo>
                  <a:lnTo>
                    <a:pt x="731" y="4100"/>
                  </a:lnTo>
                  <a:cubicBezTo>
                    <a:pt x="679" y="3974"/>
                    <a:pt x="687" y="3943"/>
                    <a:pt x="594" y="3866"/>
                  </a:cubicBezTo>
                  <a:cubicBezTo>
                    <a:pt x="921" y="3857"/>
                    <a:pt x="624" y="3338"/>
                    <a:pt x="748" y="3338"/>
                  </a:cubicBezTo>
                  <a:cubicBezTo>
                    <a:pt x="753" y="3338"/>
                    <a:pt x="758" y="3338"/>
                    <a:pt x="764" y="3340"/>
                  </a:cubicBezTo>
                  <a:cubicBezTo>
                    <a:pt x="621" y="3215"/>
                    <a:pt x="531" y="2999"/>
                    <a:pt x="486" y="2767"/>
                  </a:cubicBezTo>
                  <a:cubicBezTo>
                    <a:pt x="452" y="2534"/>
                    <a:pt x="461" y="2289"/>
                    <a:pt x="504" y="2100"/>
                  </a:cubicBezTo>
                  <a:lnTo>
                    <a:pt x="504" y="2100"/>
                  </a:lnTo>
                  <a:lnTo>
                    <a:pt x="353" y="2185"/>
                  </a:lnTo>
                  <a:cubicBezTo>
                    <a:pt x="402" y="1445"/>
                    <a:pt x="747" y="564"/>
                    <a:pt x="670" y="87"/>
                  </a:cubicBezTo>
                  <a:cubicBezTo>
                    <a:pt x="664" y="87"/>
                    <a:pt x="659" y="87"/>
                    <a:pt x="654" y="87"/>
                  </a:cubicBezTo>
                  <a:cubicBezTo>
                    <a:pt x="508" y="87"/>
                    <a:pt x="681" y="252"/>
                    <a:pt x="552" y="344"/>
                  </a:cubicBezTo>
                  <a:cubicBezTo>
                    <a:pt x="432" y="292"/>
                    <a:pt x="506" y="0"/>
                    <a:pt x="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"/>
            <p:cNvSpPr/>
            <p:nvPr/>
          </p:nvSpPr>
          <p:spPr>
            <a:xfrm>
              <a:off x="8771768" y="243772"/>
              <a:ext cx="3837" cy="6788"/>
            </a:xfrm>
            <a:custGeom>
              <a:avLst/>
              <a:gdLst/>
              <a:ahLst/>
              <a:cxnLst/>
              <a:rect l="l" t="t" r="r" b="b"/>
              <a:pathLst>
                <a:path w="65" h="115" extrusionOk="0">
                  <a:moveTo>
                    <a:pt x="37" y="0"/>
                  </a:moveTo>
                  <a:cubicBezTo>
                    <a:pt x="25" y="25"/>
                    <a:pt x="14" y="66"/>
                    <a:pt x="0" y="114"/>
                  </a:cubicBezTo>
                  <a:cubicBezTo>
                    <a:pt x="3" y="114"/>
                    <a:pt x="6" y="115"/>
                    <a:pt x="10" y="115"/>
                  </a:cubicBezTo>
                  <a:cubicBezTo>
                    <a:pt x="27" y="115"/>
                    <a:pt x="46" y="110"/>
                    <a:pt x="64" y="97"/>
                  </a:cubicBezTo>
                  <a:cubicBezTo>
                    <a:pt x="37" y="62"/>
                    <a:pt x="39" y="31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8788236" y="297249"/>
              <a:ext cx="1653" cy="1535"/>
            </a:xfrm>
            <a:custGeom>
              <a:avLst/>
              <a:gdLst/>
              <a:ahLst/>
              <a:cxnLst/>
              <a:rect l="l" t="t" r="r" b="b"/>
              <a:pathLst>
                <a:path w="28" h="26" extrusionOk="0">
                  <a:moveTo>
                    <a:pt x="26" y="1"/>
                  </a:moveTo>
                  <a:cubicBezTo>
                    <a:pt x="18" y="4"/>
                    <a:pt x="9" y="4"/>
                    <a:pt x="1" y="6"/>
                  </a:cubicBezTo>
                  <a:cubicBezTo>
                    <a:pt x="10" y="18"/>
                    <a:pt x="16" y="25"/>
                    <a:pt x="21" y="25"/>
                  </a:cubicBezTo>
                  <a:cubicBezTo>
                    <a:pt x="25" y="25"/>
                    <a:pt x="27" y="18"/>
                    <a:pt x="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8716580" y="216208"/>
              <a:ext cx="3128" cy="4722"/>
            </a:xfrm>
            <a:custGeom>
              <a:avLst/>
              <a:gdLst/>
              <a:ahLst/>
              <a:cxnLst/>
              <a:rect l="l" t="t" r="r" b="b"/>
              <a:pathLst>
                <a:path w="53" h="80" extrusionOk="0">
                  <a:moveTo>
                    <a:pt x="0" y="1"/>
                  </a:moveTo>
                  <a:lnTo>
                    <a:pt x="51" y="78"/>
                  </a:lnTo>
                  <a:lnTo>
                    <a:pt x="51" y="78"/>
                  </a:lnTo>
                  <a:cubicBezTo>
                    <a:pt x="41" y="62"/>
                    <a:pt x="37" y="49"/>
                    <a:pt x="27" y="34"/>
                  </a:cubicBezTo>
                  <a:cubicBezTo>
                    <a:pt x="20" y="22"/>
                    <a:pt x="10" y="9"/>
                    <a:pt x="0" y="1"/>
                  </a:cubicBezTo>
                  <a:close/>
                  <a:moveTo>
                    <a:pt x="51" y="78"/>
                  </a:moveTo>
                  <a:cubicBezTo>
                    <a:pt x="52" y="79"/>
                    <a:pt x="52" y="79"/>
                    <a:pt x="52" y="80"/>
                  </a:cubicBezTo>
                  <a:lnTo>
                    <a:pt x="51" y="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8735586" y="179908"/>
              <a:ext cx="13340" cy="9385"/>
            </a:xfrm>
            <a:custGeom>
              <a:avLst/>
              <a:gdLst/>
              <a:ahLst/>
              <a:cxnLst/>
              <a:rect l="l" t="t" r="r" b="b"/>
              <a:pathLst>
                <a:path w="226" h="159" extrusionOk="0">
                  <a:moveTo>
                    <a:pt x="0" y="1"/>
                  </a:moveTo>
                  <a:cubicBezTo>
                    <a:pt x="79" y="68"/>
                    <a:pt x="158" y="124"/>
                    <a:pt x="226" y="159"/>
                  </a:cubicBezTo>
                  <a:cubicBezTo>
                    <a:pt x="128" y="5"/>
                    <a:pt x="72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8711563" y="84347"/>
              <a:ext cx="7378" cy="7142"/>
            </a:xfrm>
            <a:custGeom>
              <a:avLst/>
              <a:gdLst/>
              <a:ahLst/>
              <a:cxnLst/>
              <a:rect l="l" t="t" r="r" b="b"/>
              <a:pathLst>
                <a:path w="125" h="121" extrusionOk="0">
                  <a:moveTo>
                    <a:pt x="107" y="0"/>
                  </a:moveTo>
                  <a:lnTo>
                    <a:pt x="107" y="0"/>
                  </a:lnTo>
                  <a:cubicBezTo>
                    <a:pt x="66" y="47"/>
                    <a:pt x="16" y="23"/>
                    <a:pt x="0" y="83"/>
                  </a:cubicBezTo>
                  <a:cubicBezTo>
                    <a:pt x="31" y="109"/>
                    <a:pt x="56" y="121"/>
                    <a:pt x="75" y="121"/>
                  </a:cubicBezTo>
                  <a:cubicBezTo>
                    <a:pt x="112" y="121"/>
                    <a:pt x="124" y="75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8782216" y="266969"/>
              <a:ext cx="3837" cy="18829"/>
            </a:xfrm>
            <a:custGeom>
              <a:avLst/>
              <a:gdLst/>
              <a:ahLst/>
              <a:cxnLst/>
              <a:rect l="l" t="t" r="r" b="b"/>
              <a:pathLst>
                <a:path w="65" h="319" extrusionOk="0">
                  <a:moveTo>
                    <a:pt x="1" y="1"/>
                  </a:moveTo>
                  <a:lnTo>
                    <a:pt x="64" y="319"/>
                  </a:lnTo>
                  <a:lnTo>
                    <a:pt x="63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8770411" y="314307"/>
              <a:ext cx="122241" cy="233267"/>
            </a:xfrm>
            <a:custGeom>
              <a:avLst/>
              <a:gdLst/>
              <a:ahLst/>
              <a:cxnLst/>
              <a:rect l="l" t="t" r="r" b="b"/>
              <a:pathLst>
                <a:path w="2071" h="3952" extrusionOk="0">
                  <a:moveTo>
                    <a:pt x="397" y="1"/>
                  </a:moveTo>
                  <a:cubicBezTo>
                    <a:pt x="340" y="36"/>
                    <a:pt x="283" y="88"/>
                    <a:pt x="234" y="88"/>
                  </a:cubicBezTo>
                  <a:cubicBezTo>
                    <a:pt x="215" y="88"/>
                    <a:pt x="198" y="80"/>
                    <a:pt x="182" y="61"/>
                  </a:cubicBezTo>
                  <a:lnTo>
                    <a:pt x="182" y="61"/>
                  </a:lnTo>
                  <a:cubicBezTo>
                    <a:pt x="274" y="263"/>
                    <a:pt x="81" y="201"/>
                    <a:pt x="0" y="251"/>
                  </a:cubicBezTo>
                  <a:cubicBezTo>
                    <a:pt x="91" y="390"/>
                    <a:pt x="143" y="739"/>
                    <a:pt x="241" y="971"/>
                  </a:cubicBezTo>
                  <a:lnTo>
                    <a:pt x="236" y="909"/>
                  </a:lnTo>
                  <a:cubicBezTo>
                    <a:pt x="267" y="868"/>
                    <a:pt x="301" y="855"/>
                    <a:pt x="336" y="855"/>
                  </a:cubicBezTo>
                  <a:cubicBezTo>
                    <a:pt x="408" y="855"/>
                    <a:pt x="485" y="914"/>
                    <a:pt x="542" y="914"/>
                  </a:cubicBezTo>
                  <a:cubicBezTo>
                    <a:pt x="590" y="914"/>
                    <a:pt x="626" y="872"/>
                    <a:pt x="635" y="716"/>
                  </a:cubicBezTo>
                  <a:lnTo>
                    <a:pt x="635" y="716"/>
                  </a:lnTo>
                  <a:cubicBezTo>
                    <a:pt x="928" y="1003"/>
                    <a:pt x="417" y="1119"/>
                    <a:pt x="542" y="1385"/>
                  </a:cubicBezTo>
                  <a:cubicBezTo>
                    <a:pt x="538" y="1314"/>
                    <a:pt x="564" y="1297"/>
                    <a:pt x="597" y="1297"/>
                  </a:cubicBezTo>
                  <a:cubicBezTo>
                    <a:pt x="622" y="1297"/>
                    <a:pt x="652" y="1307"/>
                    <a:pt x="675" y="1310"/>
                  </a:cubicBezTo>
                  <a:cubicBezTo>
                    <a:pt x="569" y="1792"/>
                    <a:pt x="928" y="2305"/>
                    <a:pt x="1107" y="2706"/>
                  </a:cubicBezTo>
                  <a:lnTo>
                    <a:pt x="1398" y="2473"/>
                  </a:lnTo>
                  <a:lnTo>
                    <a:pt x="1398" y="2473"/>
                  </a:lnTo>
                  <a:cubicBezTo>
                    <a:pt x="1581" y="2875"/>
                    <a:pt x="1132" y="2648"/>
                    <a:pt x="1259" y="3103"/>
                  </a:cubicBezTo>
                  <a:cubicBezTo>
                    <a:pt x="1404" y="3313"/>
                    <a:pt x="1442" y="3627"/>
                    <a:pt x="1689" y="3735"/>
                  </a:cubicBezTo>
                  <a:lnTo>
                    <a:pt x="1691" y="3735"/>
                  </a:lnTo>
                  <a:cubicBezTo>
                    <a:pt x="1606" y="3627"/>
                    <a:pt x="1743" y="3587"/>
                    <a:pt x="1793" y="3473"/>
                  </a:cubicBezTo>
                  <a:lnTo>
                    <a:pt x="1793" y="3473"/>
                  </a:lnTo>
                  <a:cubicBezTo>
                    <a:pt x="1826" y="3635"/>
                    <a:pt x="1774" y="3843"/>
                    <a:pt x="1859" y="3951"/>
                  </a:cubicBezTo>
                  <a:cubicBezTo>
                    <a:pt x="1886" y="3895"/>
                    <a:pt x="1770" y="3595"/>
                    <a:pt x="1903" y="3492"/>
                  </a:cubicBezTo>
                  <a:cubicBezTo>
                    <a:pt x="1883" y="3489"/>
                    <a:pt x="1870" y="3487"/>
                    <a:pt x="1861" y="3487"/>
                  </a:cubicBezTo>
                  <a:cubicBezTo>
                    <a:pt x="1845" y="3487"/>
                    <a:pt x="1839" y="3493"/>
                    <a:pt x="1822" y="3510"/>
                  </a:cubicBezTo>
                  <a:cubicBezTo>
                    <a:pt x="1791" y="3410"/>
                    <a:pt x="1761" y="3342"/>
                    <a:pt x="1842" y="3296"/>
                  </a:cubicBezTo>
                  <a:lnTo>
                    <a:pt x="1955" y="3408"/>
                  </a:lnTo>
                  <a:cubicBezTo>
                    <a:pt x="2071" y="3115"/>
                    <a:pt x="1693" y="3101"/>
                    <a:pt x="1874" y="2951"/>
                  </a:cubicBezTo>
                  <a:lnTo>
                    <a:pt x="1874" y="2951"/>
                  </a:lnTo>
                  <a:lnTo>
                    <a:pt x="1830" y="2982"/>
                  </a:lnTo>
                  <a:cubicBezTo>
                    <a:pt x="1633" y="2760"/>
                    <a:pt x="1732" y="2590"/>
                    <a:pt x="1585" y="2347"/>
                  </a:cubicBezTo>
                  <a:cubicBezTo>
                    <a:pt x="1547" y="2355"/>
                    <a:pt x="1513" y="2358"/>
                    <a:pt x="1484" y="2358"/>
                  </a:cubicBezTo>
                  <a:cubicBezTo>
                    <a:pt x="1265" y="2358"/>
                    <a:pt x="1272" y="2171"/>
                    <a:pt x="1104" y="2049"/>
                  </a:cubicBezTo>
                  <a:lnTo>
                    <a:pt x="1104" y="2049"/>
                  </a:lnTo>
                  <a:cubicBezTo>
                    <a:pt x="1111" y="2052"/>
                    <a:pt x="1118" y="2053"/>
                    <a:pt x="1125" y="2053"/>
                  </a:cubicBezTo>
                  <a:cubicBezTo>
                    <a:pt x="1226" y="2053"/>
                    <a:pt x="1251" y="1817"/>
                    <a:pt x="1361" y="1784"/>
                  </a:cubicBezTo>
                  <a:lnTo>
                    <a:pt x="1361" y="1784"/>
                  </a:lnTo>
                  <a:cubicBezTo>
                    <a:pt x="1427" y="1948"/>
                    <a:pt x="1271" y="2079"/>
                    <a:pt x="1441" y="2201"/>
                  </a:cubicBezTo>
                  <a:cubicBezTo>
                    <a:pt x="1438" y="2151"/>
                    <a:pt x="1451" y="2067"/>
                    <a:pt x="1497" y="2067"/>
                  </a:cubicBezTo>
                  <a:cubicBezTo>
                    <a:pt x="1510" y="2067"/>
                    <a:pt x="1526" y="2074"/>
                    <a:pt x="1545" y="2091"/>
                  </a:cubicBezTo>
                  <a:cubicBezTo>
                    <a:pt x="1491" y="1615"/>
                    <a:pt x="1136" y="1655"/>
                    <a:pt x="926" y="1375"/>
                  </a:cubicBezTo>
                  <a:lnTo>
                    <a:pt x="1061" y="1333"/>
                  </a:lnTo>
                  <a:lnTo>
                    <a:pt x="812" y="1298"/>
                  </a:lnTo>
                  <a:cubicBezTo>
                    <a:pt x="1020" y="1256"/>
                    <a:pt x="881" y="1127"/>
                    <a:pt x="866" y="994"/>
                  </a:cubicBezTo>
                  <a:lnTo>
                    <a:pt x="866" y="994"/>
                  </a:lnTo>
                  <a:lnTo>
                    <a:pt x="851" y="1055"/>
                  </a:lnTo>
                  <a:cubicBezTo>
                    <a:pt x="758" y="917"/>
                    <a:pt x="745" y="732"/>
                    <a:pt x="797" y="676"/>
                  </a:cubicBezTo>
                  <a:cubicBezTo>
                    <a:pt x="767" y="634"/>
                    <a:pt x="747" y="619"/>
                    <a:pt x="733" y="619"/>
                  </a:cubicBezTo>
                  <a:cubicBezTo>
                    <a:pt x="698" y="619"/>
                    <a:pt x="698" y="708"/>
                    <a:pt x="667" y="708"/>
                  </a:cubicBezTo>
                  <a:cubicBezTo>
                    <a:pt x="658" y="708"/>
                    <a:pt x="647" y="701"/>
                    <a:pt x="633" y="683"/>
                  </a:cubicBezTo>
                  <a:lnTo>
                    <a:pt x="644" y="469"/>
                  </a:lnTo>
                  <a:cubicBezTo>
                    <a:pt x="617" y="460"/>
                    <a:pt x="599" y="456"/>
                    <a:pt x="587" y="456"/>
                  </a:cubicBezTo>
                  <a:cubicBezTo>
                    <a:pt x="538" y="456"/>
                    <a:pt x="593" y="520"/>
                    <a:pt x="540" y="520"/>
                  </a:cubicBezTo>
                  <a:cubicBezTo>
                    <a:pt x="527" y="520"/>
                    <a:pt x="509" y="516"/>
                    <a:pt x="482" y="508"/>
                  </a:cubicBezTo>
                  <a:cubicBezTo>
                    <a:pt x="527" y="329"/>
                    <a:pt x="411" y="250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8821054" y="365894"/>
              <a:ext cx="2007" cy="7083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33" y="0"/>
                  </a:moveTo>
                  <a:lnTo>
                    <a:pt x="33" y="0"/>
                  </a:lnTo>
                  <a:cubicBezTo>
                    <a:pt x="6" y="39"/>
                    <a:pt x="0" y="79"/>
                    <a:pt x="8" y="12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8885450" y="539190"/>
              <a:ext cx="82222" cy="183863"/>
            </a:xfrm>
            <a:custGeom>
              <a:avLst/>
              <a:gdLst/>
              <a:ahLst/>
              <a:cxnLst/>
              <a:rect l="l" t="t" r="r" b="b"/>
              <a:pathLst>
                <a:path w="1393" h="3115" extrusionOk="0">
                  <a:moveTo>
                    <a:pt x="483" y="1"/>
                  </a:moveTo>
                  <a:lnTo>
                    <a:pt x="483" y="1"/>
                  </a:lnTo>
                  <a:cubicBezTo>
                    <a:pt x="405" y="236"/>
                    <a:pt x="515" y="224"/>
                    <a:pt x="573" y="456"/>
                  </a:cubicBezTo>
                  <a:cubicBezTo>
                    <a:pt x="536" y="448"/>
                    <a:pt x="503" y="442"/>
                    <a:pt x="472" y="442"/>
                  </a:cubicBezTo>
                  <a:cubicBezTo>
                    <a:pt x="411" y="442"/>
                    <a:pt x="363" y="467"/>
                    <a:pt x="328" y="564"/>
                  </a:cubicBezTo>
                  <a:cubicBezTo>
                    <a:pt x="343" y="555"/>
                    <a:pt x="355" y="551"/>
                    <a:pt x="366" y="551"/>
                  </a:cubicBezTo>
                  <a:cubicBezTo>
                    <a:pt x="412" y="551"/>
                    <a:pt x="421" y="625"/>
                    <a:pt x="467" y="685"/>
                  </a:cubicBezTo>
                  <a:lnTo>
                    <a:pt x="164" y="658"/>
                  </a:lnTo>
                  <a:lnTo>
                    <a:pt x="164" y="658"/>
                  </a:lnTo>
                  <a:cubicBezTo>
                    <a:pt x="166" y="783"/>
                    <a:pt x="222" y="918"/>
                    <a:pt x="139" y="995"/>
                  </a:cubicBezTo>
                  <a:lnTo>
                    <a:pt x="1" y="720"/>
                  </a:lnTo>
                  <a:lnTo>
                    <a:pt x="1" y="720"/>
                  </a:lnTo>
                  <a:cubicBezTo>
                    <a:pt x="257" y="1389"/>
                    <a:pt x="575" y="2175"/>
                    <a:pt x="891" y="2717"/>
                  </a:cubicBezTo>
                  <a:lnTo>
                    <a:pt x="951" y="2480"/>
                  </a:lnTo>
                  <a:cubicBezTo>
                    <a:pt x="970" y="2463"/>
                    <a:pt x="984" y="2456"/>
                    <a:pt x="996" y="2456"/>
                  </a:cubicBezTo>
                  <a:cubicBezTo>
                    <a:pt x="1056" y="2456"/>
                    <a:pt x="1050" y="2637"/>
                    <a:pt x="1138" y="2711"/>
                  </a:cubicBezTo>
                  <a:cubicBezTo>
                    <a:pt x="1096" y="2748"/>
                    <a:pt x="1080" y="2925"/>
                    <a:pt x="1002" y="2925"/>
                  </a:cubicBezTo>
                  <a:cubicBezTo>
                    <a:pt x="973" y="2925"/>
                    <a:pt x="937" y="2902"/>
                    <a:pt x="887" y="2841"/>
                  </a:cubicBezTo>
                  <a:lnTo>
                    <a:pt x="887" y="2841"/>
                  </a:lnTo>
                  <a:cubicBezTo>
                    <a:pt x="911" y="2941"/>
                    <a:pt x="855" y="3053"/>
                    <a:pt x="961" y="3109"/>
                  </a:cubicBezTo>
                  <a:cubicBezTo>
                    <a:pt x="983" y="3112"/>
                    <a:pt x="1003" y="3114"/>
                    <a:pt x="1021" y="3114"/>
                  </a:cubicBezTo>
                  <a:cubicBezTo>
                    <a:pt x="1393" y="3114"/>
                    <a:pt x="1072" y="2363"/>
                    <a:pt x="1177" y="2029"/>
                  </a:cubicBezTo>
                  <a:lnTo>
                    <a:pt x="1177" y="2029"/>
                  </a:lnTo>
                  <a:cubicBezTo>
                    <a:pt x="1169" y="2030"/>
                    <a:pt x="1161" y="2031"/>
                    <a:pt x="1154" y="2031"/>
                  </a:cubicBezTo>
                  <a:cubicBezTo>
                    <a:pt x="1039" y="2031"/>
                    <a:pt x="998" y="1889"/>
                    <a:pt x="921" y="1889"/>
                  </a:cubicBezTo>
                  <a:cubicBezTo>
                    <a:pt x="900" y="1889"/>
                    <a:pt x="877" y="1899"/>
                    <a:pt x="849" y="1925"/>
                  </a:cubicBezTo>
                  <a:cubicBezTo>
                    <a:pt x="876" y="1992"/>
                    <a:pt x="930" y="2067"/>
                    <a:pt x="847" y="2112"/>
                  </a:cubicBezTo>
                  <a:cubicBezTo>
                    <a:pt x="710" y="2050"/>
                    <a:pt x="689" y="1763"/>
                    <a:pt x="799" y="1693"/>
                  </a:cubicBezTo>
                  <a:lnTo>
                    <a:pt x="799" y="1693"/>
                  </a:lnTo>
                  <a:cubicBezTo>
                    <a:pt x="839" y="1723"/>
                    <a:pt x="866" y="1735"/>
                    <a:pt x="883" y="1735"/>
                  </a:cubicBezTo>
                  <a:cubicBezTo>
                    <a:pt x="948" y="1735"/>
                    <a:pt x="871" y="1560"/>
                    <a:pt x="925" y="1560"/>
                  </a:cubicBezTo>
                  <a:cubicBezTo>
                    <a:pt x="942" y="1560"/>
                    <a:pt x="970" y="1575"/>
                    <a:pt x="1017" y="1616"/>
                  </a:cubicBezTo>
                  <a:cubicBezTo>
                    <a:pt x="963" y="1508"/>
                    <a:pt x="797" y="1412"/>
                    <a:pt x="826" y="1323"/>
                  </a:cubicBezTo>
                  <a:cubicBezTo>
                    <a:pt x="820" y="1322"/>
                    <a:pt x="813" y="1322"/>
                    <a:pt x="805" y="1322"/>
                  </a:cubicBezTo>
                  <a:cubicBezTo>
                    <a:pt x="729" y="1322"/>
                    <a:pt x="547" y="1371"/>
                    <a:pt x="496" y="1474"/>
                  </a:cubicBezTo>
                  <a:cubicBezTo>
                    <a:pt x="467" y="1406"/>
                    <a:pt x="552" y="1171"/>
                    <a:pt x="415" y="1113"/>
                  </a:cubicBezTo>
                  <a:cubicBezTo>
                    <a:pt x="440" y="1040"/>
                    <a:pt x="484" y="1020"/>
                    <a:pt x="533" y="1020"/>
                  </a:cubicBezTo>
                  <a:cubicBezTo>
                    <a:pt x="596" y="1020"/>
                    <a:pt x="668" y="1053"/>
                    <a:pt x="721" y="1053"/>
                  </a:cubicBezTo>
                  <a:cubicBezTo>
                    <a:pt x="761" y="1053"/>
                    <a:pt x="790" y="1035"/>
                    <a:pt x="799" y="972"/>
                  </a:cubicBezTo>
                  <a:cubicBezTo>
                    <a:pt x="769" y="946"/>
                    <a:pt x="747" y="937"/>
                    <a:pt x="728" y="937"/>
                  </a:cubicBezTo>
                  <a:cubicBezTo>
                    <a:pt x="678" y="937"/>
                    <a:pt x="655" y="1001"/>
                    <a:pt x="616" y="1001"/>
                  </a:cubicBezTo>
                  <a:cubicBezTo>
                    <a:pt x="599" y="1001"/>
                    <a:pt x="579" y="988"/>
                    <a:pt x="552" y="953"/>
                  </a:cubicBezTo>
                  <a:lnTo>
                    <a:pt x="822" y="695"/>
                  </a:lnTo>
                  <a:cubicBezTo>
                    <a:pt x="461" y="371"/>
                    <a:pt x="845" y="257"/>
                    <a:pt x="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"/>
            <p:cNvSpPr/>
            <p:nvPr/>
          </p:nvSpPr>
          <p:spPr>
            <a:xfrm>
              <a:off x="8899439" y="545683"/>
              <a:ext cx="4840" cy="9267"/>
            </a:xfrm>
            <a:custGeom>
              <a:avLst/>
              <a:gdLst/>
              <a:ahLst/>
              <a:cxnLst/>
              <a:rect l="l" t="t" r="r" b="b"/>
              <a:pathLst>
                <a:path w="82" h="157" extrusionOk="0">
                  <a:moveTo>
                    <a:pt x="1" y="0"/>
                  </a:moveTo>
                  <a:lnTo>
                    <a:pt x="5" y="157"/>
                  </a:lnTo>
                  <a:lnTo>
                    <a:pt x="82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"/>
            <p:cNvSpPr/>
            <p:nvPr/>
          </p:nvSpPr>
          <p:spPr>
            <a:xfrm>
              <a:off x="8877245" y="562977"/>
              <a:ext cx="10684" cy="7968"/>
            </a:xfrm>
            <a:custGeom>
              <a:avLst/>
              <a:gdLst/>
              <a:ahLst/>
              <a:cxnLst/>
              <a:rect l="l" t="t" r="r" b="b"/>
              <a:pathLst>
                <a:path w="181" h="135" extrusionOk="0">
                  <a:moveTo>
                    <a:pt x="107" y="1"/>
                  </a:moveTo>
                  <a:cubicBezTo>
                    <a:pt x="55" y="20"/>
                    <a:pt x="57" y="82"/>
                    <a:pt x="1" y="103"/>
                  </a:cubicBezTo>
                  <a:cubicBezTo>
                    <a:pt x="49" y="123"/>
                    <a:pt x="90" y="134"/>
                    <a:pt x="119" y="134"/>
                  </a:cubicBezTo>
                  <a:cubicBezTo>
                    <a:pt x="172" y="134"/>
                    <a:pt x="181" y="95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"/>
            <p:cNvSpPr/>
            <p:nvPr/>
          </p:nvSpPr>
          <p:spPr>
            <a:xfrm>
              <a:off x="8957814" y="671523"/>
              <a:ext cx="6434" cy="13753"/>
            </a:xfrm>
            <a:custGeom>
              <a:avLst/>
              <a:gdLst/>
              <a:ahLst/>
              <a:cxnLst/>
              <a:rect l="l" t="t" r="r" b="b"/>
              <a:pathLst>
                <a:path w="109" h="233" extrusionOk="0">
                  <a:moveTo>
                    <a:pt x="59" y="1"/>
                  </a:moveTo>
                  <a:cubicBezTo>
                    <a:pt x="57" y="32"/>
                    <a:pt x="57" y="93"/>
                    <a:pt x="1" y="113"/>
                  </a:cubicBezTo>
                  <a:lnTo>
                    <a:pt x="109" y="232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"/>
            <p:cNvSpPr/>
            <p:nvPr/>
          </p:nvSpPr>
          <p:spPr>
            <a:xfrm>
              <a:off x="8943589" y="719924"/>
              <a:ext cx="32523" cy="55602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444" y="0"/>
                  </a:moveTo>
                  <a:lnTo>
                    <a:pt x="444" y="0"/>
                  </a:lnTo>
                  <a:cubicBezTo>
                    <a:pt x="404" y="46"/>
                    <a:pt x="349" y="54"/>
                    <a:pt x="289" y="54"/>
                  </a:cubicBezTo>
                  <a:cubicBezTo>
                    <a:pt x="262" y="54"/>
                    <a:pt x="234" y="52"/>
                    <a:pt x="206" y="52"/>
                  </a:cubicBezTo>
                  <a:cubicBezTo>
                    <a:pt x="123" y="52"/>
                    <a:pt x="44" y="66"/>
                    <a:pt x="1" y="178"/>
                  </a:cubicBezTo>
                  <a:cubicBezTo>
                    <a:pt x="265" y="459"/>
                    <a:pt x="201" y="635"/>
                    <a:pt x="300" y="941"/>
                  </a:cubicBezTo>
                  <a:cubicBezTo>
                    <a:pt x="336" y="881"/>
                    <a:pt x="400" y="856"/>
                    <a:pt x="465" y="852"/>
                  </a:cubicBezTo>
                  <a:cubicBezTo>
                    <a:pt x="367" y="702"/>
                    <a:pt x="456" y="446"/>
                    <a:pt x="292" y="436"/>
                  </a:cubicBezTo>
                  <a:cubicBezTo>
                    <a:pt x="273" y="243"/>
                    <a:pt x="550" y="153"/>
                    <a:pt x="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8971272" y="761713"/>
              <a:ext cx="171645" cy="429053"/>
            </a:xfrm>
            <a:custGeom>
              <a:avLst/>
              <a:gdLst/>
              <a:ahLst/>
              <a:cxnLst/>
              <a:rect l="l" t="t" r="r" b="b"/>
              <a:pathLst>
                <a:path w="2908" h="7269" extrusionOk="0">
                  <a:moveTo>
                    <a:pt x="98" y="1"/>
                  </a:moveTo>
                  <a:cubicBezTo>
                    <a:pt x="49" y="1"/>
                    <a:pt x="13" y="38"/>
                    <a:pt x="0" y="144"/>
                  </a:cubicBezTo>
                  <a:cubicBezTo>
                    <a:pt x="1" y="144"/>
                    <a:pt x="3" y="144"/>
                    <a:pt x="4" y="144"/>
                  </a:cubicBezTo>
                  <a:cubicBezTo>
                    <a:pt x="143" y="144"/>
                    <a:pt x="285" y="264"/>
                    <a:pt x="203" y="455"/>
                  </a:cubicBezTo>
                  <a:lnTo>
                    <a:pt x="47" y="289"/>
                  </a:lnTo>
                  <a:lnTo>
                    <a:pt x="47" y="289"/>
                  </a:lnTo>
                  <a:cubicBezTo>
                    <a:pt x="41" y="418"/>
                    <a:pt x="147" y="509"/>
                    <a:pt x="135" y="638"/>
                  </a:cubicBezTo>
                  <a:cubicBezTo>
                    <a:pt x="205" y="492"/>
                    <a:pt x="424" y="561"/>
                    <a:pt x="476" y="463"/>
                  </a:cubicBezTo>
                  <a:lnTo>
                    <a:pt x="476" y="463"/>
                  </a:lnTo>
                  <a:lnTo>
                    <a:pt x="384" y="638"/>
                  </a:lnTo>
                  <a:cubicBezTo>
                    <a:pt x="876" y="854"/>
                    <a:pt x="523" y="1296"/>
                    <a:pt x="764" y="1658"/>
                  </a:cubicBezTo>
                  <a:lnTo>
                    <a:pt x="575" y="1652"/>
                  </a:lnTo>
                  <a:lnTo>
                    <a:pt x="575" y="1652"/>
                  </a:lnTo>
                  <a:cubicBezTo>
                    <a:pt x="1057" y="2475"/>
                    <a:pt x="1240" y="3569"/>
                    <a:pt x="1410" y="4375"/>
                  </a:cubicBezTo>
                  <a:lnTo>
                    <a:pt x="1732" y="4454"/>
                  </a:lnTo>
                  <a:cubicBezTo>
                    <a:pt x="1641" y="4623"/>
                    <a:pt x="1491" y="4425"/>
                    <a:pt x="1583" y="4671"/>
                  </a:cubicBezTo>
                  <a:cubicBezTo>
                    <a:pt x="1598" y="4664"/>
                    <a:pt x="1616" y="4661"/>
                    <a:pt x="1635" y="4661"/>
                  </a:cubicBezTo>
                  <a:cubicBezTo>
                    <a:pt x="1727" y="4661"/>
                    <a:pt x="1856" y="4737"/>
                    <a:pt x="1870" y="4874"/>
                  </a:cubicBezTo>
                  <a:cubicBezTo>
                    <a:pt x="1863" y="4888"/>
                    <a:pt x="1852" y="4894"/>
                    <a:pt x="1840" y="4894"/>
                  </a:cubicBezTo>
                  <a:cubicBezTo>
                    <a:pt x="1788" y="4894"/>
                    <a:pt x="1705" y="4788"/>
                    <a:pt x="1663" y="4788"/>
                  </a:cubicBezTo>
                  <a:cubicBezTo>
                    <a:pt x="1638" y="4788"/>
                    <a:pt x="1627" y="4825"/>
                    <a:pt x="1647" y="4945"/>
                  </a:cubicBezTo>
                  <a:cubicBezTo>
                    <a:pt x="1665" y="4943"/>
                    <a:pt x="1684" y="4942"/>
                    <a:pt x="1703" y="4942"/>
                  </a:cubicBezTo>
                  <a:cubicBezTo>
                    <a:pt x="1747" y="4942"/>
                    <a:pt x="1792" y="4947"/>
                    <a:pt x="1836" y="4947"/>
                  </a:cubicBezTo>
                  <a:cubicBezTo>
                    <a:pt x="1855" y="4947"/>
                    <a:pt x="1873" y="4946"/>
                    <a:pt x="1892" y="4943"/>
                  </a:cubicBezTo>
                  <a:lnTo>
                    <a:pt x="1892" y="4943"/>
                  </a:lnTo>
                  <a:cubicBezTo>
                    <a:pt x="1720" y="5090"/>
                    <a:pt x="2059" y="5308"/>
                    <a:pt x="1836" y="5445"/>
                  </a:cubicBezTo>
                  <a:cubicBezTo>
                    <a:pt x="2104" y="5971"/>
                    <a:pt x="2327" y="6721"/>
                    <a:pt x="2470" y="7189"/>
                  </a:cubicBezTo>
                  <a:cubicBezTo>
                    <a:pt x="2524" y="7248"/>
                    <a:pt x="2569" y="7268"/>
                    <a:pt x="2608" y="7268"/>
                  </a:cubicBezTo>
                  <a:cubicBezTo>
                    <a:pt x="2699" y="7268"/>
                    <a:pt x="2758" y="7161"/>
                    <a:pt x="2821" y="7161"/>
                  </a:cubicBezTo>
                  <a:cubicBezTo>
                    <a:pt x="2848" y="7161"/>
                    <a:pt x="2876" y="7181"/>
                    <a:pt x="2908" y="7240"/>
                  </a:cubicBezTo>
                  <a:cubicBezTo>
                    <a:pt x="2881" y="7128"/>
                    <a:pt x="2823" y="6991"/>
                    <a:pt x="2694" y="6958"/>
                  </a:cubicBezTo>
                  <a:cubicBezTo>
                    <a:pt x="2719" y="6752"/>
                    <a:pt x="2755" y="6549"/>
                    <a:pt x="2796" y="6351"/>
                  </a:cubicBezTo>
                  <a:lnTo>
                    <a:pt x="2796" y="6351"/>
                  </a:lnTo>
                  <a:cubicBezTo>
                    <a:pt x="2766" y="6380"/>
                    <a:pt x="2743" y="6392"/>
                    <a:pt x="2723" y="6392"/>
                  </a:cubicBezTo>
                  <a:cubicBezTo>
                    <a:pt x="2649" y="6392"/>
                    <a:pt x="2632" y="6220"/>
                    <a:pt x="2546" y="6220"/>
                  </a:cubicBezTo>
                  <a:cubicBezTo>
                    <a:pt x="2532" y="6220"/>
                    <a:pt x="2516" y="6224"/>
                    <a:pt x="2497" y="6235"/>
                  </a:cubicBezTo>
                  <a:cubicBezTo>
                    <a:pt x="2495" y="6079"/>
                    <a:pt x="2331" y="6046"/>
                    <a:pt x="2497" y="5921"/>
                  </a:cubicBezTo>
                  <a:cubicBezTo>
                    <a:pt x="2476" y="5913"/>
                    <a:pt x="2460" y="5910"/>
                    <a:pt x="2446" y="5910"/>
                  </a:cubicBezTo>
                  <a:cubicBezTo>
                    <a:pt x="2333" y="5910"/>
                    <a:pt x="2448" y="6144"/>
                    <a:pt x="2347" y="6144"/>
                  </a:cubicBezTo>
                  <a:cubicBezTo>
                    <a:pt x="2336" y="6144"/>
                    <a:pt x="2322" y="6141"/>
                    <a:pt x="2304" y="6135"/>
                  </a:cubicBezTo>
                  <a:cubicBezTo>
                    <a:pt x="2083" y="5940"/>
                    <a:pt x="2411" y="5630"/>
                    <a:pt x="2182" y="5630"/>
                  </a:cubicBezTo>
                  <a:cubicBezTo>
                    <a:pt x="2160" y="5630"/>
                    <a:pt x="2133" y="5633"/>
                    <a:pt x="2100" y="5639"/>
                  </a:cubicBezTo>
                  <a:cubicBezTo>
                    <a:pt x="2135" y="5554"/>
                    <a:pt x="2173" y="5522"/>
                    <a:pt x="2210" y="5522"/>
                  </a:cubicBezTo>
                  <a:cubicBezTo>
                    <a:pt x="2320" y="5522"/>
                    <a:pt x="2429" y="5795"/>
                    <a:pt x="2478" y="5795"/>
                  </a:cubicBezTo>
                  <a:cubicBezTo>
                    <a:pt x="2497" y="5795"/>
                    <a:pt x="2507" y="5754"/>
                    <a:pt x="2505" y="5639"/>
                  </a:cubicBezTo>
                  <a:lnTo>
                    <a:pt x="2322" y="5502"/>
                  </a:lnTo>
                  <a:cubicBezTo>
                    <a:pt x="2285" y="5144"/>
                    <a:pt x="2071" y="4700"/>
                    <a:pt x="2096" y="4257"/>
                  </a:cubicBezTo>
                  <a:lnTo>
                    <a:pt x="2096" y="4257"/>
                  </a:lnTo>
                  <a:lnTo>
                    <a:pt x="2011" y="4332"/>
                  </a:lnTo>
                  <a:cubicBezTo>
                    <a:pt x="1799" y="4184"/>
                    <a:pt x="1842" y="3873"/>
                    <a:pt x="1822" y="3709"/>
                  </a:cubicBezTo>
                  <a:lnTo>
                    <a:pt x="1822" y="3709"/>
                  </a:lnTo>
                  <a:lnTo>
                    <a:pt x="1629" y="3788"/>
                  </a:lnTo>
                  <a:cubicBezTo>
                    <a:pt x="1535" y="3645"/>
                    <a:pt x="1705" y="3369"/>
                    <a:pt x="1522" y="3369"/>
                  </a:cubicBezTo>
                  <a:cubicBezTo>
                    <a:pt x="1510" y="3369"/>
                    <a:pt x="1497" y="3370"/>
                    <a:pt x="1483" y="3372"/>
                  </a:cubicBezTo>
                  <a:cubicBezTo>
                    <a:pt x="1533" y="3445"/>
                    <a:pt x="1504" y="3499"/>
                    <a:pt x="1508" y="3536"/>
                  </a:cubicBezTo>
                  <a:cubicBezTo>
                    <a:pt x="1228" y="3295"/>
                    <a:pt x="1494" y="3195"/>
                    <a:pt x="1095" y="2807"/>
                  </a:cubicBezTo>
                  <a:cubicBezTo>
                    <a:pt x="1163" y="2782"/>
                    <a:pt x="1241" y="2776"/>
                    <a:pt x="1314" y="2776"/>
                  </a:cubicBezTo>
                  <a:cubicBezTo>
                    <a:pt x="1395" y="2776"/>
                    <a:pt x="1472" y="2784"/>
                    <a:pt x="1523" y="2784"/>
                  </a:cubicBezTo>
                  <a:cubicBezTo>
                    <a:pt x="1537" y="2784"/>
                    <a:pt x="1548" y="2783"/>
                    <a:pt x="1558" y="2782"/>
                  </a:cubicBezTo>
                  <a:cubicBezTo>
                    <a:pt x="1292" y="2499"/>
                    <a:pt x="1344" y="2637"/>
                    <a:pt x="1078" y="2421"/>
                  </a:cubicBezTo>
                  <a:cubicBezTo>
                    <a:pt x="1213" y="2387"/>
                    <a:pt x="1188" y="2319"/>
                    <a:pt x="1217" y="2229"/>
                  </a:cubicBezTo>
                  <a:cubicBezTo>
                    <a:pt x="926" y="1785"/>
                    <a:pt x="1194" y="1874"/>
                    <a:pt x="1011" y="1517"/>
                  </a:cubicBezTo>
                  <a:cubicBezTo>
                    <a:pt x="1021" y="1494"/>
                    <a:pt x="1036" y="1487"/>
                    <a:pt x="1052" y="1487"/>
                  </a:cubicBezTo>
                  <a:cubicBezTo>
                    <a:pt x="1076" y="1487"/>
                    <a:pt x="1101" y="1504"/>
                    <a:pt x="1117" y="1508"/>
                  </a:cubicBezTo>
                  <a:cubicBezTo>
                    <a:pt x="941" y="1410"/>
                    <a:pt x="1101" y="1240"/>
                    <a:pt x="930" y="1240"/>
                  </a:cubicBezTo>
                  <a:cubicBezTo>
                    <a:pt x="921" y="1240"/>
                    <a:pt x="911" y="1241"/>
                    <a:pt x="901" y="1242"/>
                  </a:cubicBezTo>
                  <a:cubicBezTo>
                    <a:pt x="957" y="1317"/>
                    <a:pt x="957" y="1411"/>
                    <a:pt x="874" y="1457"/>
                  </a:cubicBezTo>
                  <a:cubicBezTo>
                    <a:pt x="766" y="1373"/>
                    <a:pt x="820" y="1195"/>
                    <a:pt x="766" y="1058"/>
                  </a:cubicBezTo>
                  <a:cubicBezTo>
                    <a:pt x="773" y="1054"/>
                    <a:pt x="781" y="1052"/>
                    <a:pt x="790" y="1052"/>
                  </a:cubicBezTo>
                  <a:cubicBezTo>
                    <a:pt x="840" y="1052"/>
                    <a:pt x="908" y="1117"/>
                    <a:pt x="955" y="1117"/>
                  </a:cubicBezTo>
                  <a:cubicBezTo>
                    <a:pt x="988" y="1117"/>
                    <a:pt x="1011" y="1085"/>
                    <a:pt x="1011" y="977"/>
                  </a:cubicBezTo>
                  <a:cubicBezTo>
                    <a:pt x="982" y="524"/>
                    <a:pt x="380" y="754"/>
                    <a:pt x="515" y="220"/>
                  </a:cubicBezTo>
                  <a:cubicBezTo>
                    <a:pt x="401" y="210"/>
                    <a:pt x="214" y="1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8978060" y="799371"/>
              <a:ext cx="1240" cy="4604"/>
            </a:xfrm>
            <a:custGeom>
              <a:avLst/>
              <a:gdLst/>
              <a:ahLst/>
              <a:cxnLst/>
              <a:rect l="l" t="t" r="r" b="b"/>
              <a:pathLst>
                <a:path w="21" h="78" extrusionOk="0">
                  <a:moveTo>
                    <a:pt x="20" y="0"/>
                  </a:moveTo>
                  <a:lnTo>
                    <a:pt x="20" y="0"/>
                  </a:lnTo>
                  <a:cubicBezTo>
                    <a:pt x="11" y="21"/>
                    <a:pt x="3" y="46"/>
                    <a:pt x="1" y="77"/>
                  </a:cubicBezTo>
                  <a:cubicBezTo>
                    <a:pt x="13" y="50"/>
                    <a:pt x="18" y="23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8971036" y="770213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0"/>
                  </a:moveTo>
                  <a:lnTo>
                    <a:pt x="0" y="2"/>
                  </a:lnTo>
                  <a:cubicBezTo>
                    <a:pt x="0" y="2"/>
                    <a:pt x="0" y="2"/>
                    <a:pt x="1" y="2"/>
                  </a:cubicBezTo>
                  <a:lnTo>
                    <a:pt x="1" y="2"/>
                  </a:lnTo>
                  <a:cubicBezTo>
                    <a:pt x="1" y="3"/>
                    <a:pt x="1" y="4"/>
                    <a:pt x="2" y="4"/>
                  </a:cubicBezTo>
                  <a:cubicBezTo>
                    <a:pt x="2" y="4"/>
                    <a:pt x="2" y="2"/>
                    <a:pt x="4" y="0"/>
                  </a:cubicBezTo>
                  <a:lnTo>
                    <a:pt x="4" y="0"/>
                  </a:lnTo>
                  <a:cubicBezTo>
                    <a:pt x="3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8987976" y="749141"/>
              <a:ext cx="4840" cy="7142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32" y="1"/>
                  </a:moveTo>
                  <a:lnTo>
                    <a:pt x="1" y="120"/>
                  </a:lnTo>
                  <a:lnTo>
                    <a:pt x="82" y="109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9145159" y="762244"/>
              <a:ext cx="336443" cy="546985"/>
            </a:xfrm>
            <a:custGeom>
              <a:avLst/>
              <a:gdLst/>
              <a:ahLst/>
              <a:cxnLst/>
              <a:rect l="l" t="t" r="r" b="b"/>
              <a:pathLst>
                <a:path w="5700" h="9267" extrusionOk="0">
                  <a:moveTo>
                    <a:pt x="5698" y="3776"/>
                  </a:moveTo>
                  <a:lnTo>
                    <a:pt x="5698" y="3776"/>
                  </a:lnTo>
                  <a:cubicBezTo>
                    <a:pt x="5690" y="3778"/>
                    <a:pt x="5684" y="3780"/>
                    <a:pt x="5677" y="3782"/>
                  </a:cubicBezTo>
                  <a:lnTo>
                    <a:pt x="5677" y="3782"/>
                  </a:lnTo>
                  <a:cubicBezTo>
                    <a:pt x="5683" y="3781"/>
                    <a:pt x="5690" y="3779"/>
                    <a:pt x="5698" y="3776"/>
                  </a:cubicBezTo>
                  <a:close/>
                  <a:moveTo>
                    <a:pt x="2713" y="9254"/>
                  </a:moveTo>
                  <a:lnTo>
                    <a:pt x="2713" y="9254"/>
                  </a:lnTo>
                  <a:cubicBezTo>
                    <a:pt x="2727" y="9258"/>
                    <a:pt x="2741" y="9262"/>
                    <a:pt x="2755" y="9265"/>
                  </a:cubicBezTo>
                  <a:cubicBezTo>
                    <a:pt x="2742" y="9261"/>
                    <a:pt x="2728" y="9257"/>
                    <a:pt x="2713" y="9254"/>
                  </a:cubicBezTo>
                  <a:close/>
                  <a:moveTo>
                    <a:pt x="4814" y="1"/>
                  </a:moveTo>
                  <a:cubicBezTo>
                    <a:pt x="4685" y="1"/>
                    <a:pt x="4650" y="283"/>
                    <a:pt x="4639" y="384"/>
                  </a:cubicBezTo>
                  <a:lnTo>
                    <a:pt x="4726" y="348"/>
                  </a:lnTo>
                  <a:lnTo>
                    <a:pt x="4726" y="348"/>
                  </a:lnTo>
                  <a:cubicBezTo>
                    <a:pt x="4620" y="540"/>
                    <a:pt x="4635" y="839"/>
                    <a:pt x="4633" y="1065"/>
                  </a:cubicBezTo>
                  <a:cubicBezTo>
                    <a:pt x="5144" y="1344"/>
                    <a:pt x="4537" y="1907"/>
                    <a:pt x="4932" y="2316"/>
                  </a:cubicBezTo>
                  <a:lnTo>
                    <a:pt x="5223" y="2233"/>
                  </a:lnTo>
                  <a:lnTo>
                    <a:pt x="5223" y="2233"/>
                  </a:lnTo>
                  <a:cubicBezTo>
                    <a:pt x="5196" y="2522"/>
                    <a:pt x="5399" y="2636"/>
                    <a:pt x="5422" y="2920"/>
                  </a:cubicBezTo>
                  <a:cubicBezTo>
                    <a:pt x="5428" y="3024"/>
                    <a:pt x="5326" y="2979"/>
                    <a:pt x="5281" y="3060"/>
                  </a:cubicBezTo>
                  <a:cubicBezTo>
                    <a:pt x="5260" y="2781"/>
                    <a:pt x="5113" y="2522"/>
                    <a:pt x="5085" y="2378"/>
                  </a:cubicBezTo>
                  <a:cubicBezTo>
                    <a:pt x="4859" y="2470"/>
                    <a:pt x="4913" y="2663"/>
                    <a:pt x="4988" y="2885"/>
                  </a:cubicBezTo>
                  <a:cubicBezTo>
                    <a:pt x="5061" y="3107"/>
                    <a:pt x="5160" y="3359"/>
                    <a:pt x="5025" y="3550"/>
                  </a:cubicBezTo>
                  <a:cubicBezTo>
                    <a:pt x="5077" y="3675"/>
                    <a:pt x="5291" y="3608"/>
                    <a:pt x="5245" y="3789"/>
                  </a:cubicBezTo>
                  <a:cubicBezTo>
                    <a:pt x="5032" y="3905"/>
                    <a:pt x="5204" y="4098"/>
                    <a:pt x="5229" y="4267"/>
                  </a:cubicBezTo>
                  <a:cubicBezTo>
                    <a:pt x="5260" y="4213"/>
                    <a:pt x="5295" y="4165"/>
                    <a:pt x="5314" y="4136"/>
                  </a:cubicBezTo>
                  <a:cubicBezTo>
                    <a:pt x="5315" y="4136"/>
                    <a:pt x="5315" y="4136"/>
                    <a:pt x="5316" y="4136"/>
                  </a:cubicBezTo>
                  <a:cubicBezTo>
                    <a:pt x="5375" y="4136"/>
                    <a:pt x="5436" y="4305"/>
                    <a:pt x="5457" y="4421"/>
                  </a:cubicBezTo>
                  <a:cubicBezTo>
                    <a:pt x="5233" y="4693"/>
                    <a:pt x="4988" y="5089"/>
                    <a:pt x="5250" y="5416"/>
                  </a:cubicBezTo>
                  <a:cubicBezTo>
                    <a:pt x="5160" y="5488"/>
                    <a:pt x="5063" y="5555"/>
                    <a:pt x="4971" y="5619"/>
                  </a:cubicBezTo>
                  <a:cubicBezTo>
                    <a:pt x="5106" y="5829"/>
                    <a:pt x="5027" y="6074"/>
                    <a:pt x="5059" y="6267"/>
                  </a:cubicBezTo>
                  <a:lnTo>
                    <a:pt x="4926" y="6224"/>
                  </a:lnTo>
                  <a:lnTo>
                    <a:pt x="4926" y="6224"/>
                  </a:lnTo>
                  <a:cubicBezTo>
                    <a:pt x="5067" y="6353"/>
                    <a:pt x="4884" y="6427"/>
                    <a:pt x="4791" y="6496"/>
                  </a:cubicBezTo>
                  <a:cubicBezTo>
                    <a:pt x="4830" y="6537"/>
                    <a:pt x="4886" y="6552"/>
                    <a:pt x="4925" y="6591"/>
                  </a:cubicBezTo>
                  <a:cubicBezTo>
                    <a:pt x="4884" y="6864"/>
                    <a:pt x="4554" y="6961"/>
                    <a:pt x="4570" y="7121"/>
                  </a:cubicBezTo>
                  <a:cubicBezTo>
                    <a:pt x="4641" y="7096"/>
                    <a:pt x="4675" y="7089"/>
                    <a:pt x="4693" y="7089"/>
                  </a:cubicBezTo>
                  <a:cubicBezTo>
                    <a:pt x="4718" y="7089"/>
                    <a:pt x="4712" y="7103"/>
                    <a:pt x="4731" y="7103"/>
                  </a:cubicBezTo>
                  <a:cubicBezTo>
                    <a:pt x="4748" y="7103"/>
                    <a:pt x="4785" y="7092"/>
                    <a:pt x="4880" y="7051"/>
                  </a:cubicBezTo>
                  <a:lnTo>
                    <a:pt x="4880" y="7051"/>
                  </a:lnTo>
                  <a:cubicBezTo>
                    <a:pt x="4788" y="7103"/>
                    <a:pt x="4793" y="7184"/>
                    <a:pt x="4786" y="7258"/>
                  </a:cubicBezTo>
                  <a:cubicBezTo>
                    <a:pt x="4780" y="7331"/>
                    <a:pt x="4766" y="7400"/>
                    <a:pt x="4649" y="7406"/>
                  </a:cubicBezTo>
                  <a:cubicBezTo>
                    <a:pt x="4516" y="7580"/>
                    <a:pt x="4676" y="7651"/>
                    <a:pt x="4699" y="7774"/>
                  </a:cubicBezTo>
                  <a:cubicBezTo>
                    <a:pt x="4656" y="7720"/>
                    <a:pt x="4609" y="7702"/>
                    <a:pt x="4563" y="7702"/>
                  </a:cubicBezTo>
                  <a:cubicBezTo>
                    <a:pt x="4460" y="7702"/>
                    <a:pt x="4355" y="7796"/>
                    <a:pt x="4279" y="7796"/>
                  </a:cubicBezTo>
                  <a:cubicBezTo>
                    <a:pt x="4270" y="7796"/>
                    <a:pt x="4262" y="7795"/>
                    <a:pt x="4254" y="7792"/>
                  </a:cubicBezTo>
                  <a:lnTo>
                    <a:pt x="4254" y="7792"/>
                  </a:lnTo>
                  <a:cubicBezTo>
                    <a:pt x="4263" y="7938"/>
                    <a:pt x="4157" y="7988"/>
                    <a:pt x="4040" y="8017"/>
                  </a:cubicBezTo>
                  <a:cubicBezTo>
                    <a:pt x="3920" y="8046"/>
                    <a:pt x="3789" y="8054"/>
                    <a:pt x="3706" y="8141"/>
                  </a:cubicBezTo>
                  <a:cubicBezTo>
                    <a:pt x="3742" y="8132"/>
                    <a:pt x="3775" y="8112"/>
                    <a:pt x="3805" y="8112"/>
                  </a:cubicBezTo>
                  <a:cubicBezTo>
                    <a:pt x="3820" y="8112"/>
                    <a:pt x="3834" y="8117"/>
                    <a:pt x="3847" y="8131"/>
                  </a:cubicBezTo>
                  <a:cubicBezTo>
                    <a:pt x="3834" y="8202"/>
                    <a:pt x="3808" y="8217"/>
                    <a:pt x="3777" y="8217"/>
                  </a:cubicBezTo>
                  <a:cubicBezTo>
                    <a:pt x="3753" y="8217"/>
                    <a:pt x="3727" y="8209"/>
                    <a:pt x="3702" y="8209"/>
                  </a:cubicBezTo>
                  <a:cubicBezTo>
                    <a:pt x="3684" y="8209"/>
                    <a:pt x="3668" y="8213"/>
                    <a:pt x="3652" y="8225"/>
                  </a:cubicBezTo>
                  <a:cubicBezTo>
                    <a:pt x="3653" y="8225"/>
                    <a:pt x="3654" y="8225"/>
                    <a:pt x="3655" y="8225"/>
                  </a:cubicBezTo>
                  <a:cubicBezTo>
                    <a:pt x="3665" y="8225"/>
                    <a:pt x="3673" y="8242"/>
                    <a:pt x="3694" y="8254"/>
                  </a:cubicBezTo>
                  <a:lnTo>
                    <a:pt x="3612" y="8320"/>
                  </a:lnTo>
                  <a:cubicBezTo>
                    <a:pt x="3644" y="8310"/>
                    <a:pt x="3681" y="8310"/>
                    <a:pt x="3698" y="8306"/>
                  </a:cubicBezTo>
                  <a:lnTo>
                    <a:pt x="3698" y="8306"/>
                  </a:lnTo>
                  <a:cubicBezTo>
                    <a:pt x="3768" y="8401"/>
                    <a:pt x="3654" y="8515"/>
                    <a:pt x="3534" y="8526"/>
                  </a:cubicBezTo>
                  <a:cubicBezTo>
                    <a:pt x="3523" y="8513"/>
                    <a:pt x="3508" y="8508"/>
                    <a:pt x="3490" y="8508"/>
                  </a:cubicBezTo>
                  <a:cubicBezTo>
                    <a:pt x="3417" y="8508"/>
                    <a:pt x="3300" y="8591"/>
                    <a:pt x="3202" y="8591"/>
                  </a:cubicBezTo>
                  <a:cubicBezTo>
                    <a:pt x="3155" y="8591"/>
                    <a:pt x="3113" y="8572"/>
                    <a:pt x="3081" y="8519"/>
                  </a:cubicBezTo>
                  <a:lnTo>
                    <a:pt x="3081" y="8519"/>
                  </a:lnTo>
                  <a:cubicBezTo>
                    <a:pt x="3099" y="8615"/>
                    <a:pt x="3008" y="8665"/>
                    <a:pt x="2927" y="8717"/>
                  </a:cubicBezTo>
                  <a:cubicBezTo>
                    <a:pt x="2844" y="8763"/>
                    <a:pt x="2765" y="8810"/>
                    <a:pt x="2806" y="8914"/>
                  </a:cubicBezTo>
                  <a:cubicBezTo>
                    <a:pt x="2788" y="8917"/>
                    <a:pt x="2771" y="8919"/>
                    <a:pt x="2754" y="8919"/>
                  </a:cubicBezTo>
                  <a:cubicBezTo>
                    <a:pt x="2674" y="8919"/>
                    <a:pt x="2607" y="8880"/>
                    <a:pt x="2551" y="8835"/>
                  </a:cubicBezTo>
                  <a:cubicBezTo>
                    <a:pt x="2484" y="8771"/>
                    <a:pt x="2428" y="8700"/>
                    <a:pt x="2362" y="8655"/>
                  </a:cubicBezTo>
                  <a:cubicBezTo>
                    <a:pt x="2198" y="8719"/>
                    <a:pt x="2152" y="8686"/>
                    <a:pt x="2031" y="8829"/>
                  </a:cubicBezTo>
                  <a:cubicBezTo>
                    <a:pt x="1955" y="8785"/>
                    <a:pt x="1847" y="8771"/>
                    <a:pt x="1880" y="8655"/>
                  </a:cubicBezTo>
                  <a:lnTo>
                    <a:pt x="1880" y="8655"/>
                  </a:lnTo>
                  <a:cubicBezTo>
                    <a:pt x="1901" y="8659"/>
                    <a:pt x="1922" y="8661"/>
                    <a:pt x="1943" y="8661"/>
                  </a:cubicBezTo>
                  <a:cubicBezTo>
                    <a:pt x="1978" y="8661"/>
                    <a:pt x="2014" y="8657"/>
                    <a:pt x="2049" y="8657"/>
                  </a:cubicBezTo>
                  <a:cubicBezTo>
                    <a:pt x="2054" y="8657"/>
                    <a:pt x="2059" y="8657"/>
                    <a:pt x="2063" y="8657"/>
                  </a:cubicBezTo>
                  <a:cubicBezTo>
                    <a:pt x="1965" y="8606"/>
                    <a:pt x="1883" y="8593"/>
                    <a:pt x="1801" y="8593"/>
                  </a:cubicBezTo>
                  <a:cubicBezTo>
                    <a:pt x="1763" y="8593"/>
                    <a:pt x="1724" y="8596"/>
                    <a:pt x="1683" y="8600"/>
                  </a:cubicBezTo>
                  <a:cubicBezTo>
                    <a:pt x="1624" y="8600"/>
                    <a:pt x="1568" y="8586"/>
                    <a:pt x="1512" y="8557"/>
                  </a:cubicBezTo>
                  <a:cubicBezTo>
                    <a:pt x="1458" y="8526"/>
                    <a:pt x="1408" y="8476"/>
                    <a:pt x="1379" y="8376"/>
                  </a:cubicBezTo>
                  <a:cubicBezTo>
                    <a:pt x="1379" y="8474"/>
                    <a:pt x="1252" y="8380"/>
                    <a:pt x="1252" y="8474"/>
                  </a:cubicBezTo>
                  <a:cubicBezTo>
                    <a:pt x="1221" y="8412"/>
                    <a:pt x="1188" y="8360"/>
                    <a:pt x="1167" y="8293"/>
                  </a:cubicBezTo>
                  <a:cubicBezTo>
                    <a:pt x="1057" y="8434"/>
                    <a:pt x="1149" y="8522"/>
                    <a:pt x="1047" y="8704"/>
                  </a:cubicBezTo>
                  <a:cubicBezTo>
                    <a:pt x="995" y="8617"/>
                    <a:pt x="949" y="8601"/>
                    <a:pt x="901" y="8601"/>
                  </a:cubicBezTo>
                  <a:cubicBezTo>
                    <a:pt x="890" y="8601"/>
                    <a:pt x="878" y="8602"/>
                    <a:pt x="866" y="8603"/>
                  </a:cubicBezTo>
                  <a:cubicBezTo>
                    <a:pt x="851" y="8605"/>
                    <a:pt x="837" y="8606"/>
                    <a:pt x="823" y="8606"/>
                  </a:cubicBezTo>
                  <a:cubicBezTo>
                    <a:pt x="778" y="8606"/>
                    <a:pt x="736" y="8592"/>
                    <a:pt x="702" y="8513"/>
                  </a:cubicBezTo>
                  <a:lnTo>
                    <a:pt x="702" y="8513"/>
                  </a:lnTo>
                  <a:cubicBezTo>
                    <a:pt x="713" y="8514"/>
                    <a:pt x="723" y="8515"/>
                    <a:pt x="731" y="8515"/>
                  </a:cubicBezTo>
                  <a:cubicBezTo>
                    <a:pt x="803" y="8515"/>
                    <a:pt x="805" y="8461"/>
                    <a:pt x="795" y="8395"/>
                  </a:cubicBezTo>
                  <a:cubicBezTo>
                    <a:pt x="783" y="8320"/>
                    <a:pt x="766" y="8218"/>
                    <a:pt x="797" y="8154"/>
                  </a:cubicBezTo>
                  <a:lnTo>
                    <a:pt x="797" y="8154"/>
                  </a:lnTo>
                  <a:lnTo>
                    <a:pt x="656" y="8295"/>
                  </a:lnTo>
                  <a:cubicBezTo>
                    <a:pt x="600" y="8179"/>
                    <a:pt x="581" y="8058"/>
                    <a:pt x="567" y="7927"/>
                  </a:cubicBezTo>
                  <a:cubicBezTo>
                    <a:pt x="559" y="7863"/>
                    <a:pt x="550" y="7799"/>
                    <a:pt x="538" y="7732"/>
                  </a:cubicBezTo>
                  <a:cubicBezTo>
                    <a:pt x="529" y="7662"/>
                    <a:pt x="515" y="7593"/>
                    <a:pt x="490" y="7522"/>
                  </a:cubicBezTo>
                  <a:cubicBezTo>
                    <a:pt x="474" y="7530"/>
                    <a:pt x="446" y="7533"/>
                    <a:pt x="411" y="7533"/>
                  </a:cubicBezTo>
                  <a:cubicBezTo>
                    <a:pt x="342" y="7533"/>
                    <a:pt x="245" y="7522"/>
                    <a:pt x="161" y="7522"/>
                  </a:cubicBezTo>
                  <a:cubicBezTo>
                    <a:pt x="88" y="7522"/>
                    <a:pt x="25" y="7531"/>
                    <a:pt x="0" y="7564"/>
                  </a:cubicBezTo>
                  <a:cubicBezTo>
                    <a:pt x="18" y="7865"/>
                    <a:pt x="209" y="8162"/>
                    <a:pt x="478" y="8409"/>
                  </a:cubicBezTo>
                  <a:cubicBezTo>
                    <a:pt x="748" y="8657"/>
                    <a:pt x="1086" y="8852"/>
                    <a:pt x="1406" y="8993"/>
                  </a:cubicBezTo>
                  <a:lnTo>
                    <a:pt x="1431" y="8864"/>
                  </a:lnTo>
                  <a:cubicBezTo>
                    <a:pt x="1437" y="8863"/>
                    <a:pt x="1443" y="8863"/>
                    <a:pt x="1448" y="8863"/>
                  </a:cubicBezTo>
                  <a:cubicBezTo>
                    <a:pt x="1486" y="8863"/>
                    <a:pt x="1516" y="8869"/>
                    <a:pt x="1543" y="8877"/>
                  </a:cubicBezTo>
                  <a:cubicBezTo>
                    <a:pt x="1574" y="8883"/>
                    <a:pt x="1597" y="8893"/>
                    <a:pt x="1616" y="8908"/>
                  </a:cubicBezTo>
                  <a:cubicBezTo>
                    <a:pt x="1656" y="8937"/>
                    <a:pt x="1678" y="8981"/>
                    <a:pt x="1701" y="9031"/>
                  </a:cubicBezTo>
                  <a:cubicBezTo>
                    <a:pt x="1722" y="9082"/>
                    <a:pt x="1745" y="9135"/>
                    <a:pt x="1784" y="9182"/>
                  </a:cubicBezTo>
                  <a:cubicBezTo>
                    <a:pt x="1822" y="9224"/>
                    <a:pt x="1880" y="9257"/>
                    <a:pt x="1967" y="9267"/>
                  </a:cubicBezTo>
                  <a:cubicBezTo>
                    <a:pt x="1950" y="9203"/>
                    <a:pt x="1934" y="9141"/>
                    <a:pt x="1921" y="9082"/>
                  </a:cubicBezTo>
                  <a:lnTo>
                    <a:pt x="1921" y="9082"/>
                  </a:lnTo>
                  <a:cubicBezTo>
                    <a:pt x="2004" y="9178"/>
                    <a:pt x="2154" y="9220"/>
                    <a:pt x="2310" y="9228"/>
                  </a:cubicBezTo>
                  <a:cubicBezTo>
                    <a:pt x="2451" y="9238"/>
                    <a:pt x="2593" y="9229"/>
                    <a:pt x="2713" y="9254"/>
                  </a:cubicBezTo>
                  <a:lnTo>
                    <a:pt x="2713" y="9254"/>
                  </a:lnTo>
                  <a:cubicBezTo>
                    <a:pt x="2587" y="9214"/>
                    <a:pt x="2519" y="9110"/>
                    <a:pt x="2453" y="9029"/>
                  </a:cubicBezTo>
                  <a:cubicBezTo>
                    <a:pt x="2396" y="8965"/>
                    <a:pt x="2343" y="8914"/>
                    <a:pt x="2247" y="8914"/>
                  </a:cubicBezTo>
                  <a:cubicBezTo>
                    <a:pt x="2217" y="8914"/>
                    <a:pt x="2182" y="8919"/>
                    <a:pt x="2140" y="8931"/>
                  </a:cubicBezTo>
                  <a:cubicBezTo>
                    <a:pt x="2148" y="8871"/>
                    <a:pt x="2150" y="8783"/>
                    <a:pt x="2219" y="8729"/>
                  </a:cubicBezTo>
                  <a:cubicBezTo>
                    <a:pt x="2264" y="8736"/>
                    <a:pt x="2314" y="8752"/>
                    <a:pt x="2364" y="8773"/>
                  </a:cubicBezTo>
                  <a:cubicBezTo>
                    <a:pt x="2416" y="8790"/>
                    <a:pt x="2470" y="8814"/>
                    <a:pt x="2518" y="8842"/>
                  </a:cubicBezTo>
                  <a:cubicBezTo>
                    <a:pt x="2615" y="8900"/>
                    <a:pt x="2700" y="8972"/>
                    <a:pt x="2700" y="9083"/>
                  </a:cubicBezTo>
                  <a:cubicBezTo>
                    <a:pt x="2832" y="8962"/>
                    <a:pt x="2998" y="8958"/>
                    <a:pt x="3155" y="8958"/>
                  </a:cubicBezTo>
                  <a:cubicBezTo>
                    <a:pt x="3166" y="8958"/>
                    <a:pt x="3177" y="8958"/>
                    <a:pt x="3188" y="8958"/>
                  </a:cubicBezTo>
                  <a:cubicBezTo>
                    <a:pt x="3202" y="8958"/>
                    <a:pt x="3216" y="8958"/>
                    <a:pt x="3230" y="8958"/>
                  </a:cubicBezTo>
                  <a:cubicBezTo>
                    <a:pt x="3405" y="8954"/>
                    <a:pt x="3538" y="8935"/>
                    <a:pt x="3459" y="8781"/>
                  </a:cubicBezTo>
                  <a:lnTo>
                    <a:pt x="3459" y="8781"/>
                  </a:lnTo>
                  <a:cubicBezTo>
                    <a:pt x="3521" y="8802"/>
                    <a:pt x="3517" y="8858"/>
                    <a:pt x="3504" y="8941"/>
                  </a:cubicBezTo>
                  <a:cubicBezTo>
                    <a:pt x="3691" y="8912"/>
                    <a:pt x="3860" y="8767"/>
                    <a:pt x="4003" y="8640"/>
                  </a:cubicBezTo>
                  <a:cubicBezTo>
                    <a:pt x="4141" y="8508"/>
                    <a:pt x="4256" y="8389"/>
                    <a:pt x="4385" y="8389"/>
                  </a:cubicBezTo>
                  <a:cubicBezTo>
                    <a:pt x="4386" y="8389"/>
                    <a:pt x="4387" y="8389"/>
                    <a:pt x="4389" y="8389"/>
                  </a:cubicBezTo>
                  <a:cubicBezTo>
                    <a:pt x="4340" y="8370"/>
                    <a:pt x="4294" y="8353"/>
                    <a:pt x="4248" y="8332"/>
                  </a:cubicBezTo>
                  <a:cubicBezTo>
                    <a:pt x="4313" y="8185"/>
                    <a:pt x="4444" y="8146"/>
                    <a:pt x="4585" y="8085"/>
                  </a:cubicBezTo>
                  <a:cubicBezTo>
                    <a:pt x="4724" y="8025"/>
                    <a:pt x="4871" y="7940"/>
                    <a:pt x="4926" y="7742"/>
                  </a:cubicBezTo>
                  <a:cubicBezTo>
                    <a:pt x="4946" y="7694"/>
                    <a:pt x="4938" y="7681"/>
                    <a:pt x="4920" y="7681"/>
                  </a:cubicBezTo>
                  <a:cubicBezTo>
                    <a:pt x="4898" y="7681"/>
                    <a:pt x="4862" y="7699"/>
                    <a:pt x="4838" y="7699"/>
                  </a:cubicBezTo>
                  <a:cubicBezTo>
                    <a:pt x="4813" y="7699"/>
                    <a:pt x="4801" y="7681"/>
                    <a:pt x="4828" y="7610"/>
                  </a:cubicBezTo>
                  <a:cubicBezTo>
                    <a:pt x="5119" y="7346"/>
                    <a:pt x="5320" y="6945"/>
                    <a:pt x="5389" y="6602"/>
                  </a:cubicBezTo>
                  <a:lnTo>
                    <a:pt x="5389" y="6602"/>
                  </a:lnTo>
                  <a:cubicBezTo>
                    <a:pt x="5166" y="6681"/>
                    <a:pt x="5123" y="6870"/>
                    <a:pt x="4917" y="7051"/>
                  </a:cubicBezTo>
                  <a:cubicBezTo>
                    <a:pt x="4897" y="6952"/>
                    <a:pt x="4885" y="6918"/>
                    <a:pt x="4875" y="6918"/>
                  </a:cubicBezTo>
                  <a:cubicBezTo>
                    <a:pt x="4864" y="6918"/>
                    <a:pt x="4856" y="6951"/>
                    <a:pt x="4845" y="6988"/>
                  </a:cubicBezTo>
                  <a:cubicBezTo>
                    <a:pt x="4830" y="7032"/>
                    <a:pt x="4811" y="7080"/>
                    <a:pt x="4779" y="7080"/>
                  </a:cubicBezTo>
                  <a:cubicBezTo>
                    <a:pt x="4758" y="7080"/>
                    <a:pt x="4731" y="7060"/>
                    <a:pt x="4697" y="7003"/>
                  </a:cubicBezTo>
                  <a:cubicBezTo>
                    <a:pt x="4795" y="6849"/>
                    <a:pt x="4880" y="6803"/>
                    <a:pt x="4953" y="6745"/>
                  </a:cubicBezTo>
                  <a:cubicBezTo>
                    <a:pt x="5029" y="6687"/>
                    <a:pt x="5092" y="6619"/>
                    <a:pt x="5123" y="6411"/>
                  </a:cubicBezTo>
                  <a:cubicBezTo>
                    <a:pt x="5148" y="6383"/>
                    <a:pt x="5168" y="6372"/>
                    <a:pt x="5184" y="6372"/>
                  </a:cubicBezTo>
                  <a:cubicBezTo>
                    <a:pt x="5245" y="6372"/>
                    <a:pt x="5242" y="6540"/>
                    <a:pt x="5239" y="6577"/>
                  </a:cubicBezTo>
                  <a:cubicBezTo>
                    <a:pt x="5404" y="6438"/>
                    <a:pt x="5337" y="6202"/>
                    <a:pt x="5559" y="6202"/>
                  </a:cubicBezTo>
                  <a:cubicBezTo>
                    <a:pt x="5565" y="6202"/>
                    <a:pt x="5572" y="6203"/>
                    <a:pt x="5578" y="6203"/>
                  </a:cubicBezTo>
                  <a:cubicBezTo>
                    <a:pt x="5403" y="5958"/>
                    <a:pt x="5324" y="6051"/>
                    <a:pt x="5304" y="5680"/>
                  </a:cubicBezTo>
                  <a:cubicBezTo>
                    <a:pt x="5348" y="5625"/>
                    <a:pt x="5392" y="5612"/>
                    <a:pt x="5432" y="5612"/>
                  </a:cubicBezTo>
                  <a:cubicBezTo>
                    <a:pt x="5472" y="5612"/>
                    <a:pt x="5508" y="5625"/>
                    <a:pt x="5536" y="5625"/>
                  </a:cubicBezTo>
                  <a:cubicBezTo>
                    <a:pt x="5579" y="5625"/>
                    <a:pt x="5604" y="5594"/>
                    <a:pt x="5599" y="5438"/>
                  </a:cubicBezTo>
                  <a:cubicBezTo>
                    <a:pt x="5372" y="5276"/>
                    <a:pt x="5700" y="5200"/>
                    <a:pt x="5594" y="5015"/>
                  </a:cubicBezTo>
                  <a:lnTo>
                    <a:pt x="5594" y="5015"/>
                  </a:lnTo>
                  <a:cubicBezTo>
                    <a:pt x="5584" y="5044"/>
                    <a:pt x="5582" y="5119"/>
                    <a:pt x="5526" y="5119"/>
                  </a:cubicBezTo>
                  <a:cubicBezTo>
                    <a:pt x="5405" y="4674"/>
                    <a:pt x="5586" y="5042"/>
                    <a:pt x="5434" y="4659"/>
                  </a:cubicBezTo>
                  <a:cubicBezTo>
                    <a:pt x="5688" y="4630"/>
                    <a:pt x="5661" y="4429"/>
                    <a:pt x="5613" y="4231"/>
                  </a:cubicBezTo>
                  <a:cubicBezTo>
                    <a:pt x="5564" y="4037"/>
                    <a:pt x="5502" y="3848"/>
                    <a:pt x="5677" y="3782"/>
                  </a:cubicBezTo>
                  <a:lnTo>
                    <a:pt x="5677" y="3782"/>
                  </a:lnTo>
                  <a:cubicBezTo>
                    <a:pt x="5670" y="3784"/>
                    <a:pt x="5663" y="3785"/>
                    <a:pt x="5657" y="3785"/>
                  </a:cubicBezTo>
                  <a:cubicBezTo>
                    <a:pt x="5550" y="3785"/>
                    <a:pt x="5583" y="3550"/>
                    <a:pt x="5520" y="3550"/>
                  </a:cubicBezTo>
                  <a:cubicBezTo>
                    <a:pt x="5506" y="3550"/>
                    <a:pt x="5488" y="3561"/>
                    <a:pt x="5462" y="3589"/>
                  </a:cubicBezTo>
                  <a:cubicBezTo>
                    <a:pt x="5567" y="3294"/>
                    <a:pt x="5459" y="3004"/>
                    <a:pt x="5480" y="2777"/>
                  </a:cubicBezTo>
                  <a:cubicBezTo>
                    <a:pt x="5229" y="2636"/>
                    <a:pt x="5297" y="2372"/>
                    <a:pt x="5329" y="2143"/>
                  </a:cubicBezTo>
                  <a:cubicBezTo>
                    <a:pt x="5363" y="1933"/>
                    <a:pt x="5374" y="1757"/>
                    <a:pt x="5101" y="1757"/>
                  </a:cubicBezTo>
                  <a:cubicBezTo>
                    <a:pt x="5077" y="1757"/>
                    <a:pt x="5051" y="1758"/>
                    <a:pt x="5023" y="1761"/>
                  </a:cubicBezTo>
                  <a:cubicBezTo>
                    <a:pt x="5021" y="1597"/>
                    <a:pt x="5266" y="1454"/>
                    <a:pt x="5187" y="1227"/>
                  </a:cubicBezTo>
                  <a:lnTo>
                    <a:pt x="5187" y="1227"/>
                  </a:lnTo>
                  <a:cubicBezTo>
                    <a:pt x="5156" y="1250"/>
                    <a:pt x="5117" y="1270"/>
                    <a:pt x="5085" y="1270"/>
                  </a:cubicBezTo>
                  <a:cubicBezTo>
                    <a:pt x="5055" y="1270"/>
                    <a:pt x="5031" y="1253"/>
                    <a:pt x="5025" y="1204"/>
                  </a:cubicBezTo>
                  <a:cubicBezTo>
                    <a:pt x="4892" y="992"/>
                    <a:pt x="5194" y="770"/>
                    <a:pt x="5173" y="500"/>
                  </a:cubicBezTo>
                  <a:cubicBezTo>
                    <a:pt x="5061" y="297"/>
                    <a:pt x="4797" y="436"/>
                    <a:pt x="4861" y="134"/>
                  </a:cubicBezTo>
                  <a:lnTo>
                    <a:pt x="4925" y="56"/>
                  </a:lnTo>
                  <a:cubicBezTo>
                    <a:pt x="4881" y="17"/>
                    <a:pt x="4845" y="1"/>
                    <a:pt x="4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"/>
            <p:cNvSpPr/>
            <p:nvPr/>
          </p:nvSpPr>
          <p:spPr>
            <a:xfrm>
              <a:off x="9405989" y="765432"/>
              <a:ext cx="6080" cy="12690"/>
            </a:xfrm>
            <a:custGeom>
              <a:avLst/>
              <a:gdLst/>
              <a:ahLst/>
              <a:cxnLst/>
              <a:rect l="l" t="t" r="r" b="b"/>
              <a:pathLst>
                <a:path w="103" h="215" extrusionOk="0">
                  <a:moveTo>
                    <a:pt x="12" y="0"/>
                  </a:moveTo>
                  <a:cubicBezTo>
                    <a:pt x="0" y="95"/>
                    <a:pt x="47" y="174"/>
                    <a:pt x="70" y="215"/>
                  </a:cubicBezTo>
                  <a:cubicBezTo>
                    <a:pt x="103" y="162"/>
                    <a:pt x="62" y="49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"/>
            <p:cNvSpPr/>
            <p:nvPr/>
          </p:nvSpPr>
          <p:spPr>
            <a:xfrm>
              <a:off x="9411774" y="763366"/>
              <a:ext cx="4309" cy="6552"/>
            </a:xfrm>
            <a:custGeom>
              <a:avLst/>
              <a:gdLst/>
              <a:ahLst/>
              <a:cxnLst/>
              <a:rect l="l" t="t" r="r" b="b"/>
              <a:pathLst>
                <a:path w="73" h="111" extrusionOk="0">
                  <a:moveTo>
                    <a:pt x="1" y="1"/>
                  </a:moveTo>
                  <a:lnTo>
                    <a:pt x="43" y="111"/>
                  </a:lnTo>
                  <a:lnTo>
                    <a:pt x="72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"/>
            <p:cNvSpPr/>
            <p:nvPr/>
          </p:nvSpPr>
          <p:spPr>
            <a:xfrm>
              <a:off x="9360009" y="347538"/>
              <a:ext cx="82989" cy="413765"/>
            </a:xfrm>
            <a:custGeom>
              <a:avLst/>
              <a:gdLst/>
              <a:ahLst/>
              <a:cxnLst/>
              <a:rect l="l" t="t" r="r" b="b"/>
              <a:pathLst>
                <a:path w="1406" h="7010" extrusionOk="0">
                  <a:moveTo>
                    <a:pt x="360" y="0"/>
                  </a:moveTo>
                  <a:cubicBezTo>
                    <a:pt x="225" y="0"/>
                    <a:pt x="310" y="328"/>
                    <a:pt x="128" y="475"/>
                  </a:cubicBezTo>
                  <a:cubicBezTo>
                    <a:pt x="149" y="461"/>
                    <a:pt x="165" y="455"/>
                    <a:pt x="177" y="455"/>
                  </a:cubicBezTo>
                  <a:cubicBezTo>
                    <a:pt x="264" y="455"/>
                    <a:pt x="180" y="739"/>
                    <a:pt x="261" y="791"/>
                  </a:cubicBezTo>
                  <a:lnTo>
                    <a:pt x="79" y="1115"/>
                  </a:lnTo>
                  <a:cubicBezTo>
                    <a:pt x="88" y="1116"/>
                    <a:pt x="96" y="1117"/>
                    <a:pt x="103" y="1117"/>
                  </a:cubicBezTo>
                  <a:cubicBezTo>
                    <a:pt x="217" y="1117"/>
                    <a:pt x="213" y="1008"/>
                    <a:pt x="344" y="955"/>
                  </a:cubicBezTo>
                  <a:lnTo>
                    <a:pt x="344" y="955"/>
                  </a:lnTo>
                  <a:cubicBezTo>
                    <a:pt x="405" y="1171"/>
                    <a:pt x="120" y="1269"/>
                    <a:pt x="103" y="1391"/>
                  </a:cubicBezTo>
                  <a:lnTo>
                    <a:pt x="101" y="1383"/>
                  </a:lnTo>
                  <a:lnTo>
                    <a:pt x="101" y="1383"/>
                  </a:lnTo>
                  <a:cubicBezTo>
                    <a:pt x="0" y="1761"/>
                    <a:pt x="369" y="2064"/>
                    <a:pt x="193" y="2284"/>
                  </a:cubicBezTo>
                  <a:lnTo>
                    <a:pt x="70" y="2218"/>
                  </a:lnTo>
                  <a:lnTo>
                    <a:pt x="70" y="2218"/>
                  </a:lnTo>
                  <a:cubicBezTo>
                    <a:pt x="201" y="2463"/>
                    <a:pt x="313" y="2789"/>
                    <a:pt x="253" y="3066"/>
                  </a:cubicBezTo>
                  <a:cubicBezTo>
                    <a:pt x="137" y="3082"/>
                    <a:pt x="89" y="3298"/>
                    <a:pt x="135" y="3354"/>
                  </a:cubicBezTo>
                  <a:cubicBezTo>
                    <a:pt x="91" y="3220"/>
                    <a:pt x="195" y="3248"/>
                    <a:pt x="228" y="3177"/>
                  </a:cubicBezTo>
                  <a:lnTo>
                    <a:pt x="228" y="3177"/>
                  </a:lnTo>
                  <a:cubicBezTo>
                    <a:pt x="158" y="3594"/>
                    <a:pt x="268" y="4354"/>
                    <a:pt x="488" y="4495"/>
                  </a:cubicBezTo>
                  <a:cubicBezTo>
                    <a:pt x="454" y="4535"/>
                    <a:pt x="427" y="4547"/>
                    <a:pt x="404" y="4547"/>
                  </a:cubicBezTo>
                  <a:cubicBezTo>
                    <a:pt x="367" y="4547"/>
                    <a:pt x="342" y="4511"/>
                    <a:pt x="315" y="4511"/>
                  </a:cubicBezTo>
                  <a:cubicBezTo>
                    <a:pt x="298" y="4511"/>
                    <a:pt x="280" y="4526"/>
                    <a:pt x="257" y="4574"/>
                  </a:cubicBezTo>
                  <a:cubicBezTo>
                    <a:pt x="355" y="4645"/>
                    <a:pt x="527" y="4609"/>
                    <a:pt x="558" y="4782"/>
                  </a:cubicBezTo>
                  <a:lnTo>
                    <a:pt x="500" y="4992"/>
                  </a:lnTo>
                  <a:cubicBezTo>
                    <a:pt x="561" y="4922"/>
                    <a:pt x="516" y="4756"/>
                    <a:pt x="642" y="4756"/>
                  </a:cubicBezTo>
                  <a:cubicBezTo>
                    <a:pt x="651" y="4756"/>
                    <a:pt x="661" y="4757"/>
                    <a:pt x="671" y="4759"/>
                  </a:cubicBezTo>
                  <a:cubicBezTo>
                    <a:pt x="787" y="4900"/>
                    <a:pt x="558" y="4981"/>
                    <a:pt x="739" y="5044"/>
                  </a:cubicBezTo>
                  <a:cubicBezTo>
                    <a:pt x="679" y="5089"/>
                    <a:pt x="531" y="5168"/>
                    <a:pt x="519" y="5262"/>
                  </a:cubicBezTo>
                  <a:cubicBezTo>
                    <a:pt x="471" y="5212"/>
                    <a:pt x="425" y="5131"/>
                    <a:pt x="373" y="5112"/>
                  </a:cubicBezTo>
                  <a:cubicBezTo>
                    <a:pt x="361" y="5206"/>
                    <a:pt x="317" y="5322"/>
                    <a:pt x="367" y="5372"/>
                  </a:cubicBezTo>
                  <a:lnTo>
                    <a:pt x="371" y="5341"/>
                  </a:lnTo>
                  <a:lnTo>
                    <a:pt x="371" y="5341"/>
                  </a:lnTo>
                  <a:cubicBezTo>
                    <a:pt x="787" y="5519"/>
                    <a:pt x="342" y="5791"/>
                    <a:pt x="714" y="6113"/>
                  </a:cubicBezTo>
                  <a:cubicBezTo>
                    <a:pt x="779" y="6036"/>
                    <a:pt x="741" y="5893"/>
                    <a:pt x="866" y="5773"/>
                  </a:cubicBezTo>
                  <a:lnTo>
                    <a:pt x="866" y="5773"/>
                  </a:lnTo>
                  <a:cubicBezTo>
                    <a:pt x="793" y="6140"/>
                    <a:pt x="1223" y="5989"/>
                    <a:pt x="916" y="6277"/>
                  </a:cubicBezTo>
                  <a:lnTo>
                    <a:pt x="895" y="6205"/>
                  </a:lnTo>
                  <a:lnTo>
                    <a:pt x="895" y="6205"/>
                  </a:lnTo>
                  <a:cubicBezTo>
                    <a:pt x="862" y="6487"/>
                    <a:pt x="776" y="6751"/>
                    <a:pt x="966" y="7009"/>
                  </a:cubicBezTo>
                  <a:cubicBezTo>
                    <a:pt x="962" y="6939"/>
                    <a:pt x="977" y="6921"/>
                    <a:pt x="1001" y="6921"/>
                  </a:cubicBezTo>
                  <a:cubicBezTo>
                    <a:pt x="1023" y="6921"/>
                    <a:pt x="1052" y="6937"/>
                    <a:pt x="1080" y="6937"/>
                  </a:cubicBezTo>
                  <a:cubicBezTo>
                    <a:pt x="1091" y="6937"/>
                    <a:pt x="1103" y="6934"/>
                    <a:pt x="1113" y="6926"/>
                  </a:cubicBezTo>
                  <a:cubicBezTo>
                    <a:pt x="1406" y="6535"/>
                    <a:pt x="1094" y="6400"/>
                    <a:pt x="1092" y="5945"/>
                  </a:cubicBezTo>
                  <a:cubicBezTo>
                    <a:pt x="1069" y="5962"/>
                    <a:pt x="1055" y="6032"/>
                    <a:pt x="1012" y="6032"/>
                  </a:cubicBezTo>
                  <a:cubicBezTo>
                    <a:pt x="996" y="6032"/>
                    <a:pt x="976" y="6022"/>
                    <a:pt x="949" y="5995"/>
                  </a:cubicBezTo>
                  <a:cubicBezTo>
                    <a:pt x="910" y="5852"/>
                    <a:pt x="1043" y="5669"/>
                    <a:pt x="941" y="5604"/>
                  </a:cubicBezTo>
                  <a:lnTo>
                    <a:pt x="941" y="5604"/>
                  </a:lnTo>
                  <a:cubicBezTo>
                    <a:pt x="934" y="5665"/>
                    <a:pt x="1005" y="5754"/>
                    <a:pt x="922" y="5758"/>
                  </a:cubicBezTo>
                  <a:cubicBezTo>
                    <a:pt x="804" y="5590"/>
                    <a:pt x="766" y="5478"/>
                    <a:pt x="820" y="5268"/>
                  </a:cubicBezTo>
                  <a:lnTo>
                    <a:pt x="820" y="5268"/>
                  </a:lnTo>
                  <a:lnTo>
                    <a:pt x="874" y="5287"/>
                  </a:lnTo>
                  <a:cubicBezTo>
                    <a:pt x="855" y="5216"/>
                    <a:pt x="802" y="5197"/>
                    <a:pt x="783" y="5125"/>
                  </a:cubicBezTo>
                  <a:lnTo>
                    <a:pt x="783" y="5125"/>
                  </a:lnTo>
                  <a:lnTo>
                    <a:pt x="893" y="5131"/>
                  </a:lnTo>
                  <a:cubicBezTo>
                    <a:pt x="565" y="4917"/>
                    <a:pt x="939" y="4595"/>
                    <a:pt x="816" y="4354"/>
                  </a:cubicBezTo>
                  <a:lnTo>
                    <a:pt x="816" y="4354"/>
                  </a:lnTo>
                  <a:lnTo>
                    <a:pt x="577" y="4462"/>
                  </a:lnTo>
                  <a:cubicBezTo>
                    <a:pt x="966" y="3922"/>
                    <a:pt x="407" y="3805"/>
                    <a:pt x="556" y="3201"/>
                  </a:cubicBezTo>
                  <a:lnTo>
                    <a:pt x="556" y="3201"/>
                  </a:lnTo>
                  <a:lnTo>
                    <a:pt x="461" y="3392"/>
                  </a:lnTo>
                  <a:cubicBezTo>
                    <a:pt x="508" y="2829"/>
                    <a:pt x="457" y="2235"/>
                    <a:pt x="425" y="1655"/>
                  </a:cubicBezTo>
                  <a:cubicBezTo>
                    <a:pt x="392" y="1077"/>
                    <a:pt x="380" y="510"/>
                    <a:pt x="477" y="47"/>
                  </a:cubicBezTo>
                  <a:cubicBezTo>
                    <a:pt x="425" y="14"/>
                    <a:pt x="388" y="0"/>
                    <a:pt x="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"/>
            <p:cNvSpPr/>
            <p:nvPr/>
          </p:nvSpPr>
          <p:spPr>
            <a:xfrm>
              <a:off x="9371932" y="329535"/>
              <a:ext cx="20128" cy="14107"/>
            </a:xfrm>
            <a:custGeom>
              <a:avLst/>
              <a:gdLst/>
              <a:ahLst/>
              <a:cxnLst/>
              <a:rect l="l" t="t" r="r" b="b"/>
              <a:pathLst>
                <a:path w="341" h="239" extrusionOk="0">
                  <a:moveTo>
                    <a:pt x="285" y="1"/>
                  </a:moveTo>
                  <a:cubicBezTo>
                    <a:pt x="175" y="1"/>
                    <a:pt x="1" y="117"/>
                    <a:pt x="26" y="238"/>
                  </a:cubicBezTo>
                  <a:cubicBezTo>
                    <a:pt x="82" y="204"/>
                    <a:pt x="138" y="171"/>
                    <a:pt x="198" y="138"/>
                  </a:cubicBezTo>
                  <a:lnTo>
                    <a:pt x="198" y="138"/>
                  </a:lnTo>
                  <a:cubicBezTo>
                    <a:pt x="167" y="194"/>
                    <a:pt x="225" y="200"/>
                    <a:pt x="248" y="219"/>
                  </a:cubicBezTo>
                  <a:cubicBezTo>
                    <a:pt x="340" y="213"/>
                    <a:pt x="282" y="92"/>
                    <a:pt x="329" y="9"/>
                  </a:cubicBezTo>
                  <a:cubicBezTo>
                    <a:pt x="316" y="3"/>
                    <a:pt x="301" y="1"/>
                    <a:pt x="2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9372522" y="136938"/>
              <a:ext cx="95680" cy="187345"/>
            </a:xfrm>
            <a:custGeom>
              <a:avLst/>
              <a:gdLst/>
              <a:ahLst/>
              <a:cxnLst/>
              <a:rect l="l" t="t" r="r" b="b"/>
              <a:pathLst>
                <a:path w="1621" h="3174" extrusionOk="0">
                  <a:moveTo>
                    <a:pt x="978" y="361"/>
                  </a:moveTo>
                  <a:cubicBezTo>
                    <a:pt x="978" y="361"/>
                    <a:pt x="978" y="362"/>
                    <a:pt x="979" y="363"/>
                  </a:cubicBezTo>
                  <a:lnTo>
                    <a:pt x="979" y="363"/>
                  </a:lnTo>
                  <a:cubicBezTo>
                    <a:pt x="978" y="362"/>
                    <a:pt x="978" y="361"/>
                    <a:pt x="978" y="361"/>
                  </a:cubicBezTo>
                  <a:close/>
                  <a:moveTo>
                    <a:pt x="1221" y="0"/>
                  </a:moveTo>
                  <a:cubicBezTo>
                    <a:pt x="1144" y="56"/>
                    <a:pt x="1152" y="152"/>
                    <a:pt x="1126" y="241"/>
                  </a:cubicBezTo>
                  <a:cubicBezTo>
                    <a:pt x="1130" y="242"/>
                    <a:pt x="1134" y="242"/>
                    <a:pt x="1139" y="242"/>
                  </a:cubicBezTo>
                  <a:cubicBezTo>
                    <a:pt x="1182" y="242"/>
                    <a:pt x="1238" y="217"/>
                    <a:pt x="1282" y="217"/>
                  </a:cubicBezTo>
                  <a:cubicBezTo>
                    <a:pt x="1314" y="217"/>
                    <a:pt x="1340" y="230"/>
                    <a:pt x="1348" y="278"/>
                  </a:cubicBezTo>
                  <a:cubicBezTo>
                    <a:pt x="1290" y="378"/>
                    <a:pt x="1177" y="471"/>
                    <a:pt x="1089" y="471"/>
                  </a:cubicBezTo>
                  <a:cubicBezTo>
                    <a:pt x="1039" y="471"/>
                    <a:pt x="997" y="440"/>
                    <a:pt x="979" y="363"/>
                  </a:cubicBezTo>
                  <a:lnTo>
                    <a:pt x="979" y="363"/>
                  </a:lnTo>
                  <a:cubicBezTo>
                    <a:pt x="1039" y="626"/>
                    <a:pt x="644" y="1131"/>
                    <a:pt x="390" y="1413"/>
                  </a:cubicBezTo>
                  <a:cubicBezTo>
                    <a:pt x="387" y="1536"/>
                    <a:pt x="461" y="1554"/>
                    <a:pt x="530" y="1554"/>
                  </a:cubicBezTo>
                  <a:cubicBezTo>
                    <a:pt x="557" y="1554"/>
                    <a:pt x="584" y="1551"/>
                    <a:pt x="604" y="1551"/>
                  </a:cubicBezTo>
                  <a:cubicBezTo>
                    <a:pt x="655" y="1551"/>
                    <a:pt x="664" y="1570"/>
                    <a:pt x="538" y="1702"/>
                  </a:cubicBezTo>
                  <a:cubicBezTo>
                    <a:pt x="535" y="1703"/>
                    <a:pt x="532" y="1703"/>
                    <a:pt x="529" y="1703"/>
                  </a:cubicBezTo>
                  <a:cubicBezTo>
                    <a:pt x="459" y="1703"/>
                    <a:pt x="394" y="1621"/>
                    <a:pt x="394" y="1575"/>
                  </a:cubicBezTo>
                  <a:cubicBezTo>
                    <a:pt x="452" y="1546"/>
                    <a:pt x="342" y="1510"/>
                    <a:pt x="342" y="1510"/>
                  </a:cubicBezTo>
                  <a:lnTo>
                    <a:pt x="342" y="1510"/>
                  </a:lnTo>
                  <a:cubicBezTo>
                    <a:pt x="409" y="1787"/>
                    <a:pt x="284" y="1886"/>
                    <a:pt x="238" y="2152"/>
                  </a:cubicBezTo>
                  <a:lnTo>
                    <a:pt x="463" y="2213"/>
                  </a:lnTo>
                  <a:cubicBezTo>
                    <a:pt x="479" y="2616"/>
                    <a:pt x="1" y="2406"/>
                    <a:pt x="105" y="2763"/>
                  </a:cubicBezTo>
                  <a:lnTo>
                    <a:pt x="230" y="2713"/>
                  </a:lnTo>
                  <a:lnTo>
                    <a:pt x="230" y="2713"/>
                  </a:lnTo>
                  <a:lnTo>
                    <a:pt x="159" y="2938"/>
                  </a:lnTo>
                  <a:lnTo>
                    <a:pt x="251" y="2940"/>
                  </a:lnTo>
                  <a:cubicBezTo>
                    <a:pt x="284" y="3048"/>
                    <a:pt x="128" y="3112"/>
                    <a:pt x="147" y="3131"/>
                  </a:cubicBezTo>
                  <a:cubicBezTo>
                    <a:pt x="191" y="3161"/>
                    <a:pt x="223" y="3174"/>
                    <a:pt x="247" y="3174"/>
                  </a:cubicBezTo>
                  <a:cubicBezTo>
                    <a:pt x="358" y="3174"/>
                    <a:pt x="285" y="2896"/>
                    <a:pt x="390" y="2817"/>
                  </a:cubicBezTo>
                  <a:lnTo>
                    <a:pt x="247" y="2686"/>
                  </a:lnTo>
                  <a:cubicBezTo>
                    <a:pt x="340" y="2479"/>
                    <a:pt x="585" y="2508"/>
                    <a:pt x="579" y="2331"/>
                  </a:cubicBezTo>
                  <a:cubicBezTo>
                    <a:pt x="490" y="2098"/>
                    <a:pt x="733" y="1504"/>
                    <a:pt x="957" y="1051"/>
                  </a:cubicBezTo>
                  <a:cubicBezTo>
                    <a:pt x="922" y="1049"/>
                    <a:pt x="886" y="1028"/>
                    <a:pt x="848" y="1028"/>
                  </a:cubicBezTo>
                  <a:cubicBezTo>
                    <a:pt x="834" y="1028"/>
                    <a:pt x="821" y="1031"/>
                    <a:pt x="806" y="1039"/>
                  </a:cubicBezTo>
                  <a:cubicBezTo>
                    <a:pt x="847" y="931"/>
                    <a:pt x="909" y="843"/>
                    <a:pt x="982" y="765"/>
                  </a:cubicBezTo>
                  <a:cubicBezTo>
                    <a:pt x="1061" y="690"/>
                    <a:pt x="1150" y="625"/>
                    <a:pt x="1233" y="559"/>
                  </a:cubicBezTo>
                  <a:cubicBezTo>
                    <a:pt x="1393" y="424"/>
                    <a:pt x="1566" y="312"/>
                    <a:pt x="1620" y="83"/>
                  </a:cubicBezTo>
                  <a:lnTo>
                    <a:pt x="1620" y="83"/>
                  </a:lnTo>
                  <a:cubicBezTo>
                    <a:pt x="1552" y="131"/>
                    <a:pt x="1481" y="155"/>
                    <a:pt x="1417" y="155"/>
                  </a:cubicBezTo>
                  <a:cubicBezTo>
                    <a:pt x="1323" y="155"/>
                    <a:pt x="1246" y="103"/>
                    <a:pt x="12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9428950" y="189470"/>
              <a:ext cx="4840" cy="9503"/>
            </a:xfrm>
            <a:custGeom>
              <a:avLst/>
              <a:gdLst/>
              <a:ahLst/>
              <a:cxnLst/>
              <a:rect l="l" t="t" r="r" b="b"/>
              <a:pathLst>
                <a:path w="82" h="161" extrusionOk="0">
                  <a:moveTo>
                    <a:pt x="78" y="1"/>
                  </a:moveTo>
                  <a:cubicBezTo>
                    <a:pt x="55" y="51"/>
                    <a:pt x="28" y="105"/>
                    <a:pt x="1" y="161"/>
                  </a:cubicBezTo>
                  <a:cubicBezTo>
                    <a:pt x="28" y="161"/>
                    <a:pt x="57" y="151"/>
                    <a:pt x="80" y="113"/>
                  </a:cubicBezTo>
                  <a:lnTo>
                    <a:pt x="82" y="113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5"/>
          <p:cNvGrpSpPr/>
          <p:nvPr/>
        </p:nvGrpSpPr>
        <p:grpSpPr>
          <a:xfrm rot="-3119602" flipH="1">
            <a:off x="-691858" y="720866"/>
            <a:ext cx="845655" cy="1791892"/>
            <a:chOff x="8636011" y="-482525"/>
            <a:chExt cx="845590" cy="1791754"/>
          </a:xfrm>
        </p:grpSpPr>
        <p:sp>
          <p:nvSpPr>
            <p:cNvPr id="1014" name="Google Shape;1014;p5"/>
            <p:cNvSpPr/>
            <p:nvPr/>
          </p:nvSpPr>
          <p:spPr>
            <a:xfrm>
              <a:off x="8636011" y="-482525"/>
              <a:ext cx="7555" cy="12572"/>
            </a:xfrm>
            <a:custGeom>
              <a:avLst/>
              <a:gdLst/>
              <a:ahLst/>
              <a:cxnLst/>
              <a:rect l="l" t="t" r="r" b="b"/>
              <a:pathLst>
                <a:path w="128" h="213" extrusionOk="0">
                  <a:moveTo>
                    <a:pt x="45" y="1"/>
                  </a:moveTo>
                  <a:lnTo>
                    <a:pt x="0" y="213"/>
                  </a:lnTo>
                  <a:lnTo>
                    <a:pt x="128" y="132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8639317" y="-474321"/>
              <a:ext cx="38602" cy="42085"/>
            </a:xfrm>
            <a:custGeom>
              <a:avLst/>
              <a:gdLst/>
              <a:ahLst/>
              <a:cxnLst/>
              <a:rect l="l" t="t" r="r" b="b"/>
              <a:pathLst>
                <a:path w="654" h="713" extrusionOk="0">
                  <a:moveTo>
                    <a:pt x="262" y="1"/>
                  </a:moveTo>
                  <a:lnTo>
                    <a:pt x="262" y="1"/>
                  </a:lnTo>
                  <a:cubicBezTo>
                    <a:pt x="99" y="3"/>
                    <a:pt x="31" y="338"/>
                    <a:pt x="0" y="485"/>
                  </a:cubicBezTo>
                  <a:cubicBezTo>
                    <a:pt x="208" y="672"/>
                    <a:pt x="245" y="697"/>
                    <a:pt x="321" y="697"/>
                  </a:cubicBezTo>
                  <a:cubicBezTo>
                    <a:pt x="349" y="697"/>
                    <a:pt x="382" y="694"/>
                    <a:pt x="431" y="694"/>
                  </a:cubicBezTo>
                  <a:cubicBezTo>
                    <a:pt x="481" y="694"/>
                    <a:pt x="547" y="697"/>
                    <a:pt x="640" y="712"/>
                  </a:cubicBezTo>
                  <a:lnTo>
                    <a:pt x="654" y="438"/>
                  </a:lnTo>
                  <a:lnTo>
                    <a:pt x="652" y="438"/>
                  </a:lnTo>
                  <a:lnTo>
                    <a:pt x="473" y="492"/>
                  </a:lnTo>
                  <a:cubicBezTo>
                    <a:pt x="359" y="238"/>
                    <a:pt x="598" y="276"/>
                    <a:pt x="419" y="64"/>
                  </a:cubicBezTo>
                  <a:lnTo>
                    <a:pt x="419" y="64"/>
                  </a:lnTo>
                  <a:cubicBezTo>
                    <a:pt x="286" y="176"/>
                    <a:pt x="338" y="332"/>
                    <a:pt x="237" y="421"/>
                  </a:cubicBezTo>
                  <a:cubicBezTo>
                    <a:pt x="153" y="286"/>
                    <a:pt x="270" y="105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8657142" y="-430524"/>
              <a:ext cx="11215" cy="6847"/>
            </a:xfrm>
            <a:custGeom>
              <a:avLst/>
              <a:gdLst/>
              <a:ahLst/>
              <a:cxnLst/>
              <a:rect l="l" t="t" r="r" b="b"/>
              <a:pathLst>
                <a:path w="190" h="116" extrusionOk="0">
                  <a:moveTo>
                    <a:pt x="190" y="1"/>
                  </a:moveTo>
                  <a:lnTo>
                    <a:pt x="190" y="1"/>
                  </a:lnTo>
                  <a:cubicBezTo>
                    <a:pt x="132" y="7"/>
                    <a:pt x="66" y="45"/>
                    <a:pt x="1" y="82"/>
                  </a:cubicBezTo>
                  <a:cubicBezTo>
                    <a:pt x="15" y="106"/>
                    <a:pt x="30" y="115"/>
                    <a:pt x="45" y="115"/>
                  </a:cubicBezTo>
                  <a:cubicBezTo>
                    <a:pt x="91" y="115"/>
                    <a:pt x="141" y="30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8652833" y="-417126"/>
              <a:ext cx="13812" cy="13340"/>
            </a:xfrm>
            <a:custGeom>
              <a:avLst/>
              <a:gdLst/>
              <a:ahLst/>
              <a:cxnLst/>
              <a:rect l="l" t="t" r="r" b="b"/>
              <a:pathLst>
                <a:path w="234" h="226" extrusionOk="0">
                  <a:moveTo>
                    <a:pt x="231" y="1"/>
                  </a:moveTo>
                  <a:cubicBezTo>
                    <a:pt x="209" y="1"/>
                    <a:pt x="156" y="80"/>
                    <a:pt x="111" y="80"/>
                  </a:cubicBezTo>
                  <a:cubicBezTo>
                    <a:pt x="90" y="80"/>
                    <a:pt x="72" y="64"/>
                    <a:pt x="58" y="17"/>
                  </a:cubicBezTo>
                  <a:cubicBezTo>
                    <a:pt x="39" y="86"/>
                    <a:pt x="22" y="156"/>
                    <a:pt x="1" y="225"/>
                  </a:cubicBezTo>
                  <a:cubicBezTo>
                    <a:pt x="82" y="150"/>
                    <a:pt x="155" y="77"/>
                    <a:pt x="234" y="1"/>
                  </a:cubicBezTo>
                  <a:cubicBezTo>
                    <a:pt x="233" y="1"/>
                    <a:pt x="232" y="1"/>
                    <a:pt x="2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8658854" y="-376989"/>
              <a:ext cx="3719" cy="4722"/>
            </a:xfrm>
            <a:custGeom>
              <a:avLst/>
              <a:gdLst/>
              <a:ahLst/>
              <a:cxnLst/>
              <a:rect l="l" t="t" r="r" b="b"/>
              <a:pathLst>
                <a:path w="63" h="80" extrusionOk="0">
                  <a:moveTo>
                    <a:pt x="63" y="0"/>
                  </a:moveTo>
                  <a:lnTo>
                    <a:pt x="63" y="0"/>
                  </a:lnTo>
                  <a:cubicBezTo>
                    <a:pt x="34" y="33"/>
                    <a:pt x="1" y="56"/>
                    <a:pt x="45" y="79"/>
                  </a:cubicBezTo>
                  <a:cubicBezTo>
                    <a:pt x="53" y="54"/>
                    <a:pt x="59" y="27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"/>
            <p:cNvSpPr/>
            <p:nvPr/>
          </p:nvSpPr>
          <p:spPr>
            <a:xfrm>
              <a:off x="8656729" y="-398297"/>
              <a:ext cx="25204" cy="41022"/>
            </a:xfrm>
            <a:custGeom>
              <a:avLst/>
              <a:gdLst/>
              <a:ahLst/>
              <a:cxnLst/>
              <a:rect l="l" t="t" r="r" b="b"/>
              <a:pathLst>
                <a:path w="427" h="695" extrusionOk="0">
                  <a:moveTo>
                    <a:pt x="243" y="1"/>
                  </a:moveTo>
                  <a:lnTo>
                    <a:pt x="243" y="1"/>
                  </a:lnTo>
                  <a:cubicBezTo>
                    <a:pt x="139" y="155"/>
                    <a:pt x="322" y="114"/>
                    <a:pt x="299" y="278"/>
                  </a:cubicBezTo>
                  <a:cubicBezTo>
                    <a:pt x="350" y="389"/>
                    <a:pt x="261" y="478"/>
                    <a:pt x="176" y="478"/>
                  </a:cubicBezTo>
                  <a:cubicBezTo>
                    <a:pt x="149" y="478"/>
                    <a:pt x="122" y="468"/>
                    <a:pt x="100" y="448"/>
                  </a:cubicBezTo>
                  <a:cubicBezTo>
                    <a:pt x="91" y="446"/>
                    <a:pt x="87" y="442"/>
                    <a:pt x="81" y="440"/>
                  </a:cubicBezTo>
                  <a:lnTo>
                    <a:pt x="81" y="440"/>
                  </a:lnTo>
                  <a:cubicBezTo>
                    <a:pt x="52" y="549"/>
                    <a:pt x="1" y="636"/>
                    <a:pt x="97" y="694"/>
                  </a:cubicBezTo>
                  <a:lnTo>
                    <a:pt x="97" y="694"/>
                  </a:lnTo>
                  <a:cubicBezTo>
                    <a:pt x="169" y="592"/>
                    <a:pt x="426" y="424"/>
                    <a:pt x="419" y="168"/>
                  </a:cubicBezTo>
                  <a:lnTo>
                    <a:pt x="243" y="1"/>
                  </a:lnTo>
                  <a:close/>
                  <a:moveTo>
                    <a:pt x="97" y="694"/>
                  </a:moveTo>
                  <a:cubicBezTo>
                    <a:pt x="97" y="694"/>
                    <a:pt x="97" y="694"/>
                    <a:pt x="97" y="695"/>
                  </a:cubicBezTo>
                  <a:lnTo>
                    <a:pt x="99" y="695"/>
                  </a:lnTo>
                  <a:cubicBezTo>
                    <a:pt x="98" y="694"/>
                    <a:pt x="98" y="694"/>
                    <a:pt x="97" y="6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"/>
            <p:cNvSpPr/>
            <p:nvPr/>
          </p:nvSpPr>
          <p:spPr>
            <a:xfrm>
              <a:off x="8662513" y="-382242"/>
              <a:ext cx="2243" cy="5312"/>
            </a:xfrm>
            <a:custGeom>
              <a:avLst/>
              <a:gdLst/>
              <a:ahLst/>
              <a:cxnLst/>
              <a:rect l="l" t="t" r="r" b="b"/>
              <a:pathLst>
                <a:path w="38" h="90" extrusionOk="0">
                  <a:moveTo>
                    <a:pt x="1" y="0"/>
                  </a:moveTo>
                  <a:lnTo>
                    <a:pt x="1" y="0"/>
                  </a:lnTo>
                  <a:cubicBezTo>
                    <a:pt x="6" y="31"/>
                    <a:pt x="2" y="62"/>
                    <a:pt x="1" y="89"/>
                  </a:cubicBezTo>
                  <a:cubicBezTo>
                    <a:pt x="22" y="64"/>
                    <a:pt x="37" y="3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"/>
            <p:cNvSpPr/>
            <p:nvPr/>
          </p:nvSpPr>
          <p:spPr>
            <a:xfrm>
              <a:off x="8658854" y="-401956"/>
              <a:ext cx="6552" cy="5430"/>
            </a:xfrm>
            <a:custGeom>
              <a:avLst/>
              <a:gdLst/>
              <a:ahLst/>
              <a:cxnLst/>
              <a:rect l="l" t="t" r="r" b="b"/>
              <a:pathLst>
                <a:path w="111" h="92" extrusionOk="0">
                  <a:moveTo>
                    <a:pt x="28" y="1"/>
                  </a:moveTo>
                  <a:lnTo>
                    <a:pt x="1" y="91"/>
                  </a:lnTo>
                  <a:lnTo>
                    <a:pt x="111" y="10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"/>
            <p:cNvSpPr/>
            <p:nvPr/>
          </p:nvSpPr>
          <p:spPr>
            <a:xfrm>
              <a:off x="8660566" y="-351313"/>
              <a:ext cx="32051" cy="36123"/>
            </a:xfrm>
            <a:custGeom>
              <a:avLst/>
              <a:gdLst/>
              <a:ahLst/>
              <a:cxnLst/>
              <a:rect l="l" t="t" r="r" b="b"/>
              <a:pathLst>
                <a:path w="543" h="612" extrusionOk="0">
                  <a:moveTo>
                    <a:pt x="197" y="1"/>
                  </a:moveTo>
                  <a:lnTo>
                    <a:pt x="197" y="1"/>
                  </a:lnTo>
                  <a:cubicBezTo>
                    <a:pt x="1" y="59"/>
                    <a:pt x="313" y="396"/>
                    <a:pt x="55" y="452"/>
                  </a:cubicBezTo>
                  <a:cubicBezTo>
                    <a:pt x="147" y="538"/>
                    <a:pt x="277" y="612"/>
                    <a:pt x="377" y="612"/>
                  </a:cubicBezTo>
                  <a:cubicBezTo>
                    <a:pt x="414" y="612"/>
                    <a:pt x="447" y="601"/>
                    <a:pt x="473" y="577"/>
                  </a:cubicBezTo>
                  <a:cubicBezTo>
                    <a:pt x="496" y="494"/>
                    <a:pt x="523" y="411"/>
                    <a:pt x="543" y="327"/>
                  </a:cubicBezTo>
                  <a:lnTo>
                    <a:pt x="543" y="327"/>
                  </a:lnTo>
                  <a:cubicBezTo>
                    <a:pt x="524" y="334"/>
                    <a:pt x="505" y="338"/>
                    <a:pt x="485" y="338"/>
                  </a:cubicBezTo>
                  <a:cubicBezTo>
                    <a:pt x="355" y="338"/>
                    <a:pt x="202" y="189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"/>
            <p:cNvSpPr/>
            <p:nvPr/>
          </p:nvSpPr>
          <p:spPr>
            <a:xfrm>
              <a:off x="8700998" y="-298132"/>
              <a:ext cx="2420" cy="3482"/>
            </a:xfrm>
            <a:custGeom>
              <a:avLst/>
              <a:gdLst/>
              <a:ahLst/>
              <a:cxnLst/>
              <a:rect l="l" t="t" r="r" b="b"/>
              <a:pathLst>
                <a:path w="41" h="59" extrusionOk="0">
                  <a:moveTo>
                    <a:pt x="41" y="0"/>
                  </a:moveTo>
                  <a:cubicBezTo>
                    <a:pt x="21" y="8"/>
                    <a:pt x="10" y="31"/>
                    <a:pt x="0" y="58"/>
                  </a:cubicBezTo>
                  <a:cubicBezTo>
                    <a:pt x="8" y="37"/>
                    <a:pt x="19" y="18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"/>
            <p:cNvSpPr/>
            <p:nvPr/>
          </p:nvSpPr>
          <p:spPr>
            <a:xfrm>
              <a:off x="8674141" y="-305333"/>
              <a:ext cx="39193" cy="81218"/>
            </a:xfrm>
            <a:custGeom>
              <a:avLst/>
              <a:gdLst/>
              <a:ahLst/>
              <a:cxnLst/>
              <a:rect l="l" t="t" r="r" b="b"/>
              <a:pathLst>
                <a:path w="664" h="1376" extrusionOk="0">
                  <a:moveTo>
                    <a:pt x="43" y="1"/>
                  </a:moveTo>
                  <a:lnTo>
                    <a:pt x="216" y="230"/>
                  </a:lnTo>
                  <a:cubicBezTo>
                    <a:pt x="16" y="354"/>
                    <a:pt x="6" y="573"/>
                    <a:pt x="0" y="720"/>
                  </a:cubicBezTo>
                  <a:cubicBezTo>
                    <a:pt x="27" y="734"/>
                    <a:pt x="46" y="740"/>
                    <a:pt x="61" y="740"/>
                  </a:cubicBezTo>
                  <a:cubicBezTo>
                    <a:pt x="160" y="740"/>
                    <a:pt x="38" y="462"/>
                    <a:pt x="192" y="462"/>
                  </a:cubicBezTo>
                  <a:cubicBezTo>
                    <a:pt x="203" y="462"/>
                    <a:pt x="216" y="464"/>
                    <a:pt x="232" y="467"/>
                  </a:cubicBezTo>
                  <a:cubicBezTo>
                    <a:pt x="259" y="677"/>
                    <a:pt x="95" y="712"/>
                    <a:pt x="131" y="965"/>
                  </a:cubicBezTo>
                  <a:cubicBezTo>
                    <a:pt x="158" y="834"/>
                    <a:pt x="243" y="855"/>
                    <a:pt x="324" y="801"/>
                  </a:cubicBezTo>
                  <a:lnTo>
                    <a:pt x="324" y="801"/>
                  </a:lnTo>
                  <a:cubicBezTo>
                    <a:pt x="241" y="994"/>
                    <a:pt x="151" y="1185"/>
                    <a:pt x="62" y="1375"/>
                  </a:cubicBezTo>
                  <a:cubicBezTo>
                    <a:pt x="189" y="1161"/>
                    <a:pt x="608" y="1238"/>
                    <a:pt x="634" y="911"/>
                  </a:cubicBezTo>
                  <a:cubicBezTo>
                    <a:pt x="663" y="596"/>
                    <a:pt x="405" y="338"/>
                    <a:pt x="453" y="184"/>
                  </a:cubicBezTo>
                  <a:lnTo>
                    <a:pt x="453" y="184"/>
                  </a:lnTo>
                  <a:cubicBezTo>
                    <a:pt x="431" y="245"/>
                    <a:pt x="414" y="327"/>
                    <a:pt x="332" y="327"/>
                  </a:cubicBezTo>
                  <a:cubicBezTo>
                    <a:pt x="321" y="327"/>
                    <a:pt x="309" y="326"/>
                    <a:pt x="295" y="323"/>
                  </a:cubicBezTo>
                  <a:cubicBezTo>
                    <a:pt x="110" y="271"/>
                    <a:pt x="390" y="163"/>
                    <a:pt x="311" y="70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"/>
            <p:cNvSpPr/>
            <p:nvPr/>
          </p:nvSpPr>
          <p:spPr>
            <a:xfrm>
              <a:off x="8692793" y="-222935"/>
              <a:ext cx="8382" cy="2361"/>
            </a:xfrm>
            <a:custGeom>
              <a:avLst/>
              <a:gdLst/>
              <a:ahLst/>
              <a:cxnLst/>
              <a:rect l="l" t="t" r="r" b="b"/>
              <a:pathLst>
                <a:path w="142" h="40" extrusionOk="0">
                  <a:moveTo>
                    <a:pt x="37" y="1"/>
                  </a:moveTo>
                  <a:lnTo>
                    <a:pt x="0" y="12"/>
                  </a:lnTo>
                  <a:lnTo>
                    <a:pt x="141" y="3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"/>
            <p:cNvSpPr/>
            <p:nvPr/>
          </p:nvSpPr>
          <p:spPr>
            <a:xfrm>
              <a:off x="8672075" y="-211189"/>
              <a:ext cx="42026" cy="67997"/>
            </a:xfrm>
            <a:custGeom>
              <a:avLst/>
              <a:gdLst/>
              <a:ahLst/>
              <a:cxnLst/>
              <a:rect l="l" t="t" r="r" b="b"/>
              <a:pathLst>
                <a:path w="712" h="1152" extrusionOk="0">
                  <a:moveTo>
                    <a:pt x="283" y="1"/>
                  </a:moveTo>
                  <a:cubicBezTo>
                    <a:pt x="233" y="1"/>
                    <a:pt x="152" y="57"/>
                    <a:pt x="95" y="57"/>
                  </a:cubicBezTo>
                  <a:cubicBezTo>
                    <a:pt x="90" y="57"/>
                    <a:pt x="86" y="57"/>
                    <a:pt x="81" y="56"/>
                  </a:cubicBezTo>
                  <a:lnTo>
                    <a:pt x="81" y="56"/>
                  </a:lnTo>
                  <a:cubicBezTo>
                    <a:pt x="130" y="77"/>
                    <a:pt x="184" y="97"/>
                    <a:pt x="207" y="127"/>
                  </a:cubicBezTo>
                  <a:lnTo>
                    <a:pt x="37" y="424"/>
                  </a:lnTo>
                  <a:lnTo>
                    <a:pt x="35" y="424"/>
                  </a:lnTo>
                  <a:cubicBezTo>
                    <a:pt x="0" y="820"/>
                    <a:pt x="49" y="974"/>
                    <a:pt x="236" y="1151"/>
                  </a:cubicBezTo>
                  <a:lnTo>
                    <a:pt x="317" y="982"/>
                  </a:lnTo>
                  <a:lnTo>
                    <a:pt x="317" y="982"/>
                  </a:lnTo>
                  <a:cubicBezTo>
                    <a:pt x="294" y="1072"/>
                    <a:pt x="369" y="1086"/>
                    <a:pt x="390" y="1134"/>
                  </a:cubicBezTo>
                  <a:cubicBezTo>
                    <a:pt x="459" y="970"/>
                    <a:pt x="712" y="648"/>
                    <a:pt x="446" y="386"/>
                  </a:cubicBezTo>
                  <a:lnTo>
                    <a:pt x="446" y="386"/>
                  </a:lnTo>
                  <a:cubicBezTo>
                    <a:pt x="459" y="550"/>
                    <a:pt x="517" y="554"/>
                    <a:pt x="521" y="673"/>
                  </a:cubicBezTo>
                  <a:cubicBezTo>
                    <a:pt x="483" y="644"/>
                    <a:pt x="450" y="634"/>
                    <a:pt x="422" y="634"/>
                  </a:cubicBezTo>
                  <a:cubicBezTo>
                    <a:pt x="344" y="634"/>
                    <a:pt x="300" y="715"/>
                    <a:pt x="261" y="715"/>
                  </a:cubicBezTo>
                  <a:cubicBezTo>
                    <a:pt x="232" y="715"/>
                    <a:pt x="206" y="672"/>
                    <a:pt x="170" y="525"/>
                  </a:cubicBezTo>
                  <a:cubicBezTo>
                    <a:pt x="214" y="367"/>
                    <a:pt x="535" y="141"/>
                    <a:pt x="295" y="2"/>
                  </a:cubicBezTo>
                  <a:cubicBezTo>
                    <a:pt x="291" y="1"/>
                    <a:pt x="287" y="1"/>
                    <a:pt x="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"/>
            <p:cNvSpPr/>
            <p:nvPr/>
          </p:nvSpPr>
          <p:spPr>
            <a:xfrm>
              <a:off x="8670482" y="-217446"/>
              <a:ext cx="6198" cy="9503"/>
            </a:xfrm>
            <a:custGeom>
              <a:avLst/>
              <a:gdLst/>
              <a:ahLst/>
              <a:cxnLst/>
              <a:rect l="l" t="t" r="r" b="b"/>
              <a:pathLst>
                <a:path w="105" h="161" extrusionOk="0">
                  <a:moveTo>
                    <a:pt x="72" y="0"/>
                  </a:moveTo>
                  <a:cubicBezTo>
                    <a:pt x="0" y="88"/>
                    <a:pt x="35" y="126"/>
                    <a:pt x="91" y="154"/>
                  </a:cubicBezTo>
                  <a:lnTo>
                    <a:pt x="91" y="154"/>
                  </a:lnTo>
                  <a:cubicBezTo>
                    <a:pt x="67" y="137"/>
                    <a:pt x="55" y="94"/>
                    <a:pt x="72" y="0"/>
                  </a:cubicBezTo>
                  <a:close/>
                  <a:moveTo>
                    <a:pt x="91" y="154"/>
                  </a:moveTo>
                  <a:cubicBezTo>
                    <a:pt x="95" y="157"/>
                    <a:pt x="100" y="159"/>
                    <a:pt x="105" y="160"/>
                  </a:cubicBezTo>
                  <a:cubicBezTo>
                    <a:pt x="100" y="158"/>
                    <a:pt x="95" y="156"/>
                    <a:pt x="91" y="1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"/>
            <p:cNvSpPr/>
            <p:nvPr/>
          </p:nvSpPr>
          <p:spPr>
            <a:xfrm>
              <a:off x="8693796" y="-144314"/>
              <a:ext cx="2125" cy="5312"/>
            </a:xfrm>
            <a:custGeom>
              <a:avLst/>
              <a:gdLst/>
              <a:ahLst/>
              <a:cxnLst/>
              <a:rect l="l" t="t" r="r" b="b"/>
              <a:pathLst>
                <a:path w="36" h="90" extrusionOk="0">
                  <a:moveTo>
                    <a:pt x="24" y="1"/>
                  </a:moveTo>
                  <a:lnTo>
                    <a:pt x="24" y="1"/>
                  </a:lnTo>
                  <a:cubicBezTo>
                    <a:pt x="7" y="41"/>
                    <a:pt x="1" y="72"/>
                    <a:pt x="14" y="90"/>
                  </a:cubicBezTo>
                  <a:cubicBezTo>
                    <a:pt x="35" y="49"/>
                    <a:pt x="33" y="22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"/>
            <p:cNvSpPr/>
            <p:nvPr/>
          </p:nvSpPr>
          <p:spPr>
            <a:xfrm>
              <a:off x="8672784" y="-149095"/>
              <a:ext cx="6611" cy="12395"/>
            </a:xfrm>
            <a:custGeom>
              <a:avLst/>
              <a:gdLst/>
              <a:ahLst/>
              <a:cxnLst/>
              <a:rect l="l" t="t" r="r" b="b"/>
              <a:pathLst>
                <a:path w="112" h="210" extrusionOk="0">
                  <a:moveTo>
                    <a:pt x="86" y="1"/>
                  </a:moveTo>
                  <a:cubicBezTo>
                    <a:pt x="30" y="1"/>
                    <a:pt x="13" y="98"/>
                    <a:pt x="0" y="126"/>
                  </a:cubicBezTo>
                  <a:lnTo>
                    <a:pt x="112" y="209"/>
                  </a:lnTo>
                  <a:lnTo>
                    <a:pt x="91" y="1"/>
                  </a:lnTo>
                  <a:cubicBezTo>
                    <a:pt x="89" y="1"/>
                    <a:pt x="87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"/>
            <p:cNvSpPr/>
            <p:nvPr/>
          </p:nvSpPr>
          <p:spPr>
            <a:xfrm>
              <a:off x="8662513" y="-129617"/>
              <a:ext cx="125900" cy="444104"/>
            </a:xfrm>
            <a:custGeom>
              <a:avLst/>
              <a:gdLst/>
              <a:ahLst/>
              <a:cxnLst/>
              <a:rect l="l" t="t" r="r" b="b"/>
              <a:pathLst>
                <a:path w="2133" h="7524" extrusionOk="0">
                  <a:moveTo>
                    <a:pt x="371" y="0"/>
                  </a:moveTo>
                  <a:cubicBezTo>
                    <a:pt x="364" y="0"/>
                    <a:pt x="357" y="1"/>
                    <a:pt x="349" y="3"/>
                  </a:cubicBezTo>
                  <a:cubicBezTo>
                    <a:pt x="390" y="301"/>
                    <a:pt x="68" y="24"/>
                    <a:pt x="145" y="313"/>
                  </a:cubicBezTo>
                  <a:cubicBezTo>
                    <a:pt x="458" y="393"/>
                    <a:pt x="200" y="735"/>
                    <a:pt x="433" y="735"/>
                  </a:cubicBezTo>
                  <a:cubicBezTo>
                    <a:pt x="442" y="735"/>
                    <a:pt x="451" y="734"/>
                    <a:pt x="461" y="733"/>
                  </a:cubicBezTo>
                  <a:lnTo>
                    <a:pt x="461" y="733"/>
                  </a:lnTo>
                  <a:cubicBezTo>
                    <a:pt x="445" y="771"/>
                    <a:pt x="394" y="784"/>
                    <a:pt x="338" y="784"/>
                  </a:cubicBezTo>
                  <a:cubicBezTo>
                    <a:pt x="265" y="784"/>
                    <a:pt x="183" y="761"/>
                    <a:pt x="157" y="743"/>
                  </a:cubicBezTo>
                  <a:lnTo>
                    <a:pt x="157" y="743"/>
                  </a:lnTo>
                  <a:cubicBezTo>
                    <a:pt x="242" y="1028"/>
                    <a:pt x="1" y="1433"/>
                    <a:pt x="238" y="1666"/>
                  </a:cubicBezTo>
                  <a:cubicBezTo>
                    <a:pt x="238" y="1593"/>
                    <a:pt x="263" y="1533"/>
                    <a:pt x="228" y="1474"/>
                  </a:cubicBezTo>
                  <a:cubicBezTo>
                    <a:pt x="241" y="1471"/>
                    <a:pt x="252" y="1469"/>
                    <a:pt x="261" y="1469"/>
                  </a:cubicBezTo>
                  <a:cubicBezTo>
                    <a:pt x="373" y="1469"/>
                    <a:pt x="282" y="1655"/>
                    <a:pt x="400" y="1701"/>
                  </a:cubicBezTo>
                  <a:lnTo>
                    <a:pt x="155" y="1871"/>
                  </a:lnTo>
                  <a:cubicBezTo>
                    <a:pt x="191" y="2150"/>
                    <a:pt x="236" y="2428"/>
                    <a:pt x="261" y="2704"/>
                  </a:cubicBezTo>
                  <a:cubicBezTo>
                    <a:pt x="294" y="2979"/>
                    <a:pt x="326" y="3253"/>
                    <a:pt x="359" y="3523"/>
                  </a:cubicBezTo>
                  <a:cubicBezTo>
                    <a:pt x="440" y="4063"/>
                    <a:pt x="540" y="4595"/>
                    <a:pt x="729" y="5089"/>
                  </a:cubicBezTo>
                  <a:cubicBezTo>
                    <a:pt x="774" y="5411"/>
                    <a:pt x="789" y="5638"/>
                    <a:pt x="943" y="5893"/>
                  </a:cubicBezTo>
                  <a:cubicBezTo>
                    <a:pt x="1157" y="6132"/>
                    <a:pt x="1261" y="6654"/>
                    <a:pt x="1325" y="6968"/>
                  </a:cubicBezTo>
                  <a:cubicBezTo>
                    <a:pt x="1335" y="6971"/>
                    <a:pt x="1345" y="6972"/>
                    <a:pt x="1354" y="6972"/>
                  </a:cubicBezTo>
                  <a:cubicBezTo>
                    <a:pt x="1398" y="6972"/>
                    <a:pt x="1438" y="6952"/>
                    <a:pt x="1460" y="6930"/>
                  </a:cubicBezTo>
                  <a:cubicBezTo>
                    <a:pt x="1603" y="7144"/>
                    <a:pt x="1502" y="7316"/>
                    <a:pt x="1624" y="7524"/>
                  </a:cubicBezTo>
                  <a:cubicBezTo>
                    <a:pt x="1725" y="7515"/>
                    <a:pt x="1729" y="7388"/>
                    <a:pt x="1796" y="7388"/>
                  </a:cubicBezTo>
                  <a:cubicBezTo>
                    <a:pt x="1819" y="7388"/>
                    <a:pt x="1849" y="7402"/>
                    <a:pt x="1892" y="7441"/>
                  </a:cubicBezTo>
                  <a:cubicBezTo>
                    <a:pt x="1913" y="7319"/>
                    <a:pt x="1796" y="7146"/>
                    <a:pt x="1903" y="7071"/>
                  </a:cubicBezTo>
                  <a:lnTo>
                    <a:pt x="1903" y="7071"/>
                  </a:lnTo>
                  <a:cubicBezTo>
                    <a:pt x="1947" y="7193"/>
                    <a:pt x="2008" y="7247"/>
                    <a:pt x="2080" y="7247"/>
                  </a:cubicBezTo>
                  <a:cubicBezTo>
                    <a:pt x="2096" y="7247"/>
                    <a:pt x="2113" y="7244"/>
                    <a:pt x="2131" y="7238"/>
                  </a:cubicBezTo>
                  <a:lnTo>
                    <a:pt x="2133" y="7238"/>
                  </a:lnTo>
                  <a:cubicBezTo>
                    <a:pt x="2087" y="7176"/>
                    <a:pt x="1983" y="6962"/>
                    <a:pt x="1875" y="6962"/>
                  </a:cubicBezTo>
                  <a:cubicBezTo>
                    <a:pt x="1839" y="6962"/>
                    <a:pt x="1802" y="6986"/>
                    <a:pt x="1767" y="7048"/>
                  </a:cubicBezTo>
                  <a:cubicBezTo>
                    <a:pt x="1780" y="6859"/>
                    <a:pt x="1811" y="6598"/>
                    <a:pt x="1851" y="6440"/>
                  </a:cubicBezTo>
                  <a:cubicBezTo>
                    <a:pt x="1774" y="6429"/>
                    <a:pt x="1711" y="6317"/>
                    <a:pt x="1645" y="6280"/>
                  </a:cubicBezTo>
                  <a:lnTo>
                    <a:pt x="1645" y="6280"/>
                  </a:lnTo>
                  <a:cubicBezTo>
                    <a:pt x="1618" y="6419"/>
                    <a:pt x="1788" y="6736"/>
                    <a:pt x="1606" y="6736"/>
                  </a:cubicBezTo>
                  <a:cubicBezTo>
                    <a:pt x="1594" y="6736"/>
                    <a:pt x="1581" y="6734"/>
                    <a:pt x="1566" y="6731"/>
                  </a:cubicBezTo>
                  <a:cubicBezTo>
                    <a:pt x="1479" y="6436"/>
                    <a:pt x="1233" y="6290"/>
                    <a:pt x="1159" y="6016"/>
                  </a:cubicBezTo>
                  <a:lnTo>
                    <a:pt x="1159" y="6016"/>
                  </a:lnTo>
                  <a:lnTo>
                    <a:pt x="1323" y="6024"/>
                  </a:lnTo>
                  <a:cubicBezTo>
                    <a:pt x="1134" y="5885"/>
                    <a:pt x="1420" y="5640"/>
                    <a:pt x="1273" y="5414"/>
                  </a:cubicBezTo>
                  <a:lnTo>
                    <a:pt x="1273" y="5414"/>
                  </a:lnTo>
                  <a:cubicBezTo>
                    <a:pt x="1224" y="5438"/>
                    <a:pt x="1148" y="5474"/>
                    <a:pt x="1083" y="5474"/>
                  </a:cubicBezTo>
                  <a:cubicBezTo>
                    <a:pt x="1035" y="5474"/>
                    <a:pt x="993" y="5454"/>
                    <a:pt x="974" y="5393"/>
                  </a:cubicBezTo>
                  <a:cubicBezTo>
                    <a:pt x="1007" y="5339"/>
                    <a:pt x="1144" y="5318"/>
                    <a:pt x="1049" y="5193"/>
                  </a:cubicBezTo>
                  <a:lnTo>
                    <a:pt x="1049" y="5193"/>
                  </a:lnTo>
                  <a:cubicBezTo>
                    <a:pt x="1132" y="5243"/>
                    <a:pt x="1188" y="5243"/>
                    <a:pt x="1238" y="5245"/>
                  </a:cubicBezTo>
                  <a:cubicBezTo>
                    <a:pt x="1046" y="5083"/>
                    <a:pt x="812" y="4851"/>
                    <a:pt x="602" y="4643"/>
                  </a:cubicBezTo>
                  <a:cubicBezTo>
                    <a:pt x="679" y="4570"/>
                    <a:pt x="698" y="4455"/>
                    <a:pt x="784" y="4455"/>
                  </a:cubicBezTo>
                  <a:cubicBezTo>
                    <a:pt x="809" y="4455"/>
                    <a:pt x="839" y="4465"/>
                    <a:pt x="878" y="4487"/>
                  </a:cubicBezTo>
                  <a:cubicBezTo>
                    <a:pt x="837" y="4275"/>
                    <a:pt x="685" y="4342"/>
                    <a:pt x="635" y="4157"/>
                  </a:cubicBezTo>
                  <a:lnTo>
                    <a:pt x="731" y="4100"/>
                  </a:lnTo>
                  <a:cubicBezTo>
                    <a:pt x="679" y="3974"/>
                    <a:pt x="687" y="3943"/>
                    <a:pt x="594" y="3866"/>
                  </a:cubicBezTo>
                  <a:cubicBezTo>
                    <a:pt x="921" y="3857"/>
                    <a:pt x="624" y="3338"/>
                    <a:pt x="748" y="3338"/>
                  </a:cubicBezTo>
                  <a:cubicBezTo>
                    <a:pt x="753" y="3338"/>
                    <a:pt x="758" y="3338"/>
                    <a:pt x="764" y="3340"/>
                  </a:cubicBezTo>
                  <a:cubicBezTo>
                    <a:pt x="621" y="3215"/>
                    <a:pt x="531" y="2999"/>
                    <a:pt x="486" y="2767"/>
                  </a:cubicBezTo>
                  <a:cubicBezTo>
                    <a:pt x="452" y="2534"/>
                    <a:pt x="461" y="2289"/>
                    <a:pt x="504" y="2100"/>
                  </a:cubicBezTo>
                  <a:lnTo>
                    <a:pt x="504" y="2100"/>
                  </a:lnTo>
                  <a:lnTo>
                    <a:pt x="353" y="2185"/>
                  </a:lnTo>
                  <a:cubicBezTo>
                    <a:pt x="402" y="1445"/>
                    <a:pt x="747" y="564"/>
                    <a:pt x="670" y="87"/>
                  </a:cubicBezTo>
                  <a:cubicBezTo>
                    <a:pt x="664" y="87"/>
                    <a:pt x="659" y="87"/>
                    <a:pt x="654" y="87"/>
                  </a:cubicBezTo>
                  <a:cubicBezTo>
                    <a:pt x="508" y="87"/>
                    <a:pt x="681" y="252"/>
                    <a:pt x="552" y="344"/>
                  </a:cubicBezTo>
                  <a:cubicBezTo>
                    <a:pt x="432" y="292"/>
                    <a:pt x="50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"/>
            <p:cNvSpPr/>
            <p:nvPr/>
          </p:nvSpPr>
          <p:spPr>
            <a:xfrm>
              <a:off x="8771768" y="243772"/>
              <a:ext cx="3837" cy="6788"/>
            </a:xfrm>
            <a:custGeom>
              <a:avLst/>
              <a:gdLst/>
              <a:ahLst/>
              <a:cxnLst/>
              <a:rect l="l" t="t" r="r" b="b"/>
              <a:pathLst>
                <a:path w="65" h="115" extrusionOk="0">
                  <a:moveTo>
                    <a:pt x="37" y="0"/>
                  </a:moveTo>
                  <a:cubicBezTo>
                    <a:pt x="25" y="25"/>
                    <a:pt x="14" y="66"/>
                    <a:pt x="0" y="114"/>
                  </a:cubicBezTo>
                  <a:cubicBezTo>
                    <a:pt x="3" y="114"/>
                    <a:pt x="6" y="115"/>
                    <a:pt x="10" y="115"/>
                  </a:cubicBezTo>
                  <a:cubicBezTo>
                    <a:pt x="27" y="115"/>
                    <a:pt x="46" y="110"/>
                    <a:pt x="64" y="97"/>
                  </a:cubicBezTo>
                  <a:cubicBezTo>
                    <a:pt x="37" y="62"/>
                    <a:pt x="39" y="31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"/>
            <p:cNvSpPr/>
            <p:nvPr/>
          </p:nvSpPr>
          <p:spPr>
            <a:xfrm>
              <a:off x="8788236" y="297249"/>
              <a:ext cx="1653" cy="1535"/>
            </a:xfrm>
            <a:custGeom>
              <a:avLst/>
              <a:gdLst/>
              <a:ahLst/>
              <a:cxnLst/>
              <a:rect l="l" t="t" r="r" b="b"/>
              <a:pathLst>
                <a:path w="28" h="26" extrusionOk="0">
                  <a:moveTo>
                    <a:pt x="26" y="1"/>
                  </a:moveTo>
                  <a:cubicBezTo>
                    <a:pt x="18" y="4"/>
                    <a:pt x="9" y="4"/>
                    <a:pt x="1" y="6"/>
                  </a:cubicBezTo>
                  <a:cubicBezTo>
                    <a:pt x="10" y="18"/>
                    <a:pt x="16" y="25"/>
                    <a:pt x="21" y="25"/>
                  </a:cubicBezTo>
                  <a:cubicBezTo>
                    <a:pt x="25" y="25"/>
                    <a:pt x="27" y="18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"/>
            <p:cNvSpPr/>
            <p:nvPr/>
          </p:nvSpPr>
          <p:spPr>
            <a:xfrm>
              <a:off x="8716580" y="216208"/>
              <a:ext cx="3128" cy="4722"/>
            </a:xfrm>
            <a:custGeom>
              <a:avLst/>
              <a:gdLst/>
              <a:ahLst/>
              <a:cxnLst/>
              <a:rect l="l" t="t" r="r" b="b"/>
              <a:pathLst>
                <a:path w="53" h="80" extrusionOk="0">
                  <a:moveTo>
                    <a:pt x="0" y="1"/>
                  </a:moveTo>
                  <a:lnTo>
                    <a:pt x="51" y="78"/>
                  </a:lnTo>
                  <a:lnTo>
                    <a:pt x="51" y="78"/>
                  </a:lnTo>
                  <a:cubicBezTo>
                    <a:pt x="41" y="62"/>
                    <a:pt x="37" y="49"/>
                    <a:pt x="27" y="34"/>
                  </a:cubicBezTo>
                  <a:cubicBezTo>
                    <a:pt x="20" y="22"/>
                    <a:pt x="10" y="9"/>
                    <a:pt x="0" y="1"/>
                  </a:cubicBezTo>
                  <a:close/>
                  <a:moveTo>
                    <a:pt x="51" y="78"/>
                  </a:moveTo>
                  <a:cubicBezTo>
                    <a:pt x="52" y="79"/>
                    <a:pt x="52" y="79"/>
                    <a:pt x="52" y="80"/>
                  </a:cubicBezTo>
                  <a:lnTo>
                    <a:pt x="51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"/>
            <p:cNvSpPr/>
            <p:nvPr/>
          </p:nvSpPr>
          <p:spPr>
            <a:xfrm>
              <a:off x="8735586" y="179908"/>
              <a:ext cx="13340" cy="9385"/>
            </a:xfrm>
            <a:custGeom>
              <a:avLst/>
              <a:gdLst/>
              <a:ahLst/>
              <a:cxnLst/>
              <a:rect l="l" t="t" r="r" b="b"/>
              <a:pathLst>
                <a:path w="226" h="159" extrusionOk="0">
                  <a:moveTo>
                    <a:pt x="0" y="1"/>
                  </a:moveTo>
                  <a:cubicBezTo>
                    <a:pt x="79" y="68"/>
                    <a:pt x="158" y="124"/>
                    <a:pt x="226" y="159"/>
                  </a:cubicBezTo>
                  <a:cubicBezTo>
                    <a:pt x="128" y="5"/>
                    <a:pt x="7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"/>
            <p:cNvSpPr/>
            <p:nvPr/>
          </p:nvSpPr>
          <p:spPr>
            <a:xfrm>
              <a:off x="8711563" y="84347"/>
              <a:ext cx="7378" cy="7142"/>
            </a:xfrm>
            <a:custGeom>
              <a:avLst/>
              <a:gdLst/>
              <a:ahLst/>
              <a:cxnLst/>
              <a:rect l="l" t="t" r="r" b="b"/>
              <a:pathLst>
                <a:path w="125" h="121" extrusionOk="0">
                  <a:moveTo>
                    <a:pt x="107" y="0"/>
                  </a:moveTo>
                  <a:lnTo>
                    <a:pt x="107" y="0"/>
                  </a:lnTo>
                  <a:cubicBezTo>
                    <a:pt x="66" y="47"/>
                    <a:pt x="16" y="23"/>
                    <a:pt x="0" y="83"/>
                  </a:cubicBezTo>
                  <a:cubicBezTo>
                    <a:pt x="31" y="109"/>
                    <a:pt x="56" y="121"/>
                    <a:pt x="75" y="121"/>
                  </a:cubicBezTo>
                  <a:cubicBezTo>
                    <a:pt x="112" y="121"/>
                    <a:pt x="124" y="75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"/>
            <p:cNvSpPr/>
            <p:nvPr/>
          </p:nvSpPr>
          <p:spPr>
            <a:xfrm>
              <a:off x="8782216" y="266969"/>
              <a:ext cx="3837" cy="18829"/>
            </a:xfrm>
            <a:custGeom>
              <a:avLst/>
              <a:gdLst/>
              <a:ahLst/>
              <a:cxnLst/>
              <a:rect l="l" t="t" r="r" b="b"/>
              <a:pathLst>
                <a:path w="65" h="319" extrusionOk="0">
                  <a:moveTo>
                    <a:pt x="1" y="1"/>
                  </a:moveTo>
                  <a:lnTo>
                    <a:pt x="64" y="319"/>
                  </a:lnTo>
                  <a:lnTo>
                    <a:pt x="63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"/>
            <p:cNvSpPr/>
            <p:nvPr/>
          </p:nvSpPr>
          <p:spPr>
            <a:xfrm>
              <a:off x="8770411" y="314307"/>
              <a:ext cx="122241" cy="233267"/>
            </a:xfrm>
            <a:custGeom>
              <a:avLst/>
              <a:gdLst/>
              <a:ahLst/>
              <a:cxnLst/>
              <a:rect l="l" t="t" r="r" b="b"/>
              <a:pathLst>
                <a:path w="2071" h="3952" extrusionOk="0">
                  <a:moveTo>
                    <a:pt x="397" y="1"/>
                  </a:moveTo>
                  <a:cubicBezTo>
                    <a:pt x="340" y="36"/>
                    <a:pt x="283" y="88"/>
                    <a:pt x="234" y="88"/>
                  </a:cubicBezTo>
                  <a:cubicBezTo>
                    <a:pt x="215" y="88"/>
                    <a:pt x="198" y="80"/>
                    <a:pt x="182" y="61"/>
                  </a:cubicBezTo>
                  <a:lnTo>
                    <a:pt x="182" y="61"/>
                  </a:lnTo>
                  <a:cubicBezTo>
                    <a:pt x="274" y="263"/>
                    <a:pt x="81" y="201"/>
                    <a:pt x="0" y="251"/>
                  </a:cubicBezTo>
                  <a:cubicBezTo>
                    <a:pt x="91" y="390"/>
                    <a:pt x="143" y="739"/>
                    <a:pt x="241" y="971"/>
                  </a:cubicBezTo>
                  <a:lnTo>
                    <a:pt x="236" y="909"/>
                  </a:lnTo>
                  <a:cubicBezTo>
                    <a:pt x="267" y="868"/>
                    <a:pt x="301" y="855"/>
                    <a:pt x="336" y="855"/>
                  </a:cubicBezTo>
                  <a:cubicBezTo>
                    <a:pt x="408" y="855"/>
                    <a:pt x="485" y="914"/>
                    <a:pt x="542" y="914"/>
                  </a:cubicBezTo>
                  <a:cubicBezTo>
                    <a:pt x="590" y="914"/>
                    <a:pt x="626" y="872"/>
                    <a:pt x="635" y="716"/>
                  </a:cubicBezTo>
                  <a:lnTo>
                    <a:pt x="635" y="716"/>
                  </a:lnTo>
                  <a:cubicBezTo>
                    <a:pt x="928" y="1003"/>
                    <a:pt x="417" y="1119"/>
                    <a:pt x="542" y="1385"/>
                  </a:cubicBezTo>
                  <a:cubicBezTo>
                    <a:pt x="538" y="1314"/>
                    <a:pt x="564" y="1297"/>
                    <a:pt x="597" y="1297"/>
                  </a:cubicBezTo>
                  <a:cubicBezTo>
                    <a:pt x="622" y="1297"/>
                    <a:pt x="652" y="1307"/>
                    <a:pt x="675" y="1310"/>
                  </a:cubicBezTo>
                  <a:cubicBezTo>
                    <a:pt x="569" y="1792"/>
                    <a:pt x="928" y="2305"/>
                    <a:pt x="1107" y="2706"/>
                  </a:cubicBezTo>
                  <a:lnTo>
                    <a:pt x="1398" y="2473"/>
                  </a:lnTo>
                  <a:lnTo>
                    <a:pt x="1398" y="2473"/>
                  </a:lnTo>
                  <a:cubicBezTo>
                    <a:pt x="1581" y="2875"/>
                    <a:pt x="1132" y="2648"/>
                    <a:pt x="1259" y="3103"/>
                  </a:cubicBezTo>
                  <a:cubicBezTo>
                    <a:pt x="1404" y="3313"/>
                    <a:pt x="1442" y="3627"/>
                    <a:pt x="1689" y="3735"/>
                  </a:cubicBezTo>
                  <a:lnTo>
                    <a:pt x="1691" y="3735"/>
                  </a:lnTo>
                  <a:cubicBezTo>
                    <a:pt x="1606" y="3627"/>
                    <a:pt x="1743" y="3587"/>
                    <a:pt x="1793" y="3473"/>
                  </a:cubicBezTo>
                  <a:lnTo>
                    <a:pt x="1793" y="3473"/>
                  </a:lnTo>
                  <a:cubicBezTo>
                    <a:pt x="1826" y="3635"/>
                    <a:pt x="1774" y="3843"/>
                    <a:pt x="1859" y="3951"/>
                  </a:cubicBezTo>
                  <a:cubicBezTo>
                    <a:pt x="1886" y="3895"/>
                    <a:pt x="1770" y="3595"/>
                    <a:pt x="1903" y="3492"/>
                  </a:cubicBezTo>
                  <a:cubicBezTo>
                    <a:pt x="1883" y="3489"/>
                    <a:pt x="1870" y="3487"/>
                    <a:pt x="1861" y="3487"/>
                  </a:cubicBezTo>
                  <a:cubicBezTo>
                    <a:pt x="1845" y="3487"/>
                    <a:pt x="1839" y="3493"/>
                    <a:pt x="1822" y="3510"/>
                  </a:cubicBezTo>
                  <a:cubicBezTo>
                    <a:pt x="1791" y="3410"/>
                    <a:pt x="1761" y="3342"/>
                    <a:pt x="1842" y="3296"/>
                  </a:cubicBezTo>
                  <a:lnTo>
                    <a:pt x="1955" y="3408"/>
                  </a:lnTo>
                  <a:cubicBezTo>
                    <a:pt x="2071" y="3115"/>
                    <a:pt x="1693" y="3101"/>
                    <a:pt x="1874" y="2951"/>
                  </a:cubicBezTo>
                  <a:lnTo>
                    <a:pt x="1874" y="2951"/>
                  </a:lnTo>
                  <a:lnTo>
                    <a:pt x="1830" y="2982"/>
                  </a:lnTo>
                  <a:cubicBezTo>
                    <a:pt x="1633" y="2760"/>
                    <a:pt x="1732" y="2590"/>
                    <a:pt x="1585" y="2347"/>
                  </a:cubicBezTo>
                  <a:cubicBezTo>
                    <a:pt x="1547" y="2355"/>
                    <a:pt x="1513" y="2358"/>
                    <a:pt x="1484" y="2358"/>
                  </a:cubicBezTo>
                  <a:cubicBezTo>
                    <a:pt x="1265" y="2358"/>
                    <a:pt x="1272" y="2171"/>
                    <a:pt x="1104" y="2049"/>
                  </a:cubicBezTo>
                  <a:lnTo>
                    <a:pt x="1104" y="2049"/>
                  </a:lnTo>
                  <a:cubicBezTo>
                    <a:pt x="1111" y="2052"/>
                    <a:pt x="1118" y="2053"/>
                    <a:pt x="1125" y="2053"/>
                  </a:cubicBezTo>
                  <a:cubicBezTo>
                    <a:pt x="1226" y="2053"/>
                    <a:pt x="1251" y="1817"/>
                    <a:pt x="1361" y="1784"/>
                  </a:cubicBezTo>
                  <a:lnTo>
                    <a:pt x="1361" y="1784"/>
                  </a:lnTo>
                  <a:cubicBezTo>
                    <a:pt x="1427" y="1948"/>
                    <a:pt x="1271" y="2079"/>
                    <a:pt x="1441" y="2201"/>
                  </a:cubicBezTo>
                  <a:cubicBezTo>
                    <a:pt x="1438" y="2151"/>
                    <a:pt x="1451" y="2067"/>
                    <a:pt x="1497" y="2067"/>
                  </a:cubicBezTo>
                  <a:cubicBezTo>
                    <a:pt x="1510" y="2067"/>
                    <a:pt x="1526" y="2074"/>
                    <a:pt x="1545" y="2091"/>
                  </a:cubicBezTo>
                  <a:cubicBezTo>
                    <a:pt x="1491" y="1615"/>
                    <a:pt x="1136" y="1655"/>
                    <a:pt x="926" y="1375"/>
                  </a:cubicBezTo>
                  <a:lnTo>
                    <a:pt x="1061" y="1333"/>
                  </a:lnTo>
                  <a:lnTo>
                    <a:pt x="812" y="1298"/>
                  </a:lnTo>
                  <a:cubicBezTo>
                    <a:pt x="1020" y="1256"/>
                    <a:pt x="881" y="1127"/>
                    <a:pt x="866" y="994"/>
                  </a:cubicBezTo>
                  <a:lnTo>
                    <a:pt x="866" y="994"/>
                  </a:lnTo>
                  <a:lnTo>
                    <a:pt x="851" y="1055"/>
                  </a:lnTo>
                  <a:cubicBezTo>
                    <a:pt x="758" y="917"/>
                    <a:pt x="745" y="732"/>
                    <a:pt x="797" y="676"/>
                  </a:cubicBezTo>
                  <a:cubicBezTo>
                    <a:pt x="767" y="634"/>
                    <a:pt x="747" y="619"/>
                    <a:pt x="733" y="619"/>
                  </a:cubicBezTo>
                  <a:cubicBezTo>
                    <a:pt x="698" y="619"/>
                    <a:pt x="698" y="708"/>
                    <a:pt x="667" y="708"/>
                  </a:cubicBezTo>
                  <a:cubicBezTo>
                    <a:pt x="658" y="708"/>
                    <a:pt x="647" y="701"/>
                    <a:pt x="633" y="683"/>
                  </a:cubicBezTo>
                  <a:lnTo>
                    <a:pt x="644" y="469"/>
                  </a:lnTo>
                  <a:cubicBezTo>
                    <a:pt x="617" y="460"/>
                    <a:pt x="599" y="456"/>
                    <a:pt x="587" y="456"/>
                  </a:cubicBezTo>
                  <a:cubicBezTo>
                    <a:pt x="538" y="456"/>
                    <a:pt x="593" y="520"/>
                    <a:pt x="540" y="520"/>
                  </a:cubicBezTo>
                  <a:cubicBezTo>
                    <a:pt x="527" y="520"/>
                    <a:pt x="509" y="516"/>
                    <a:pt x="482" y="508"/>
                  </a:cubicBezTo>
                  <a:cubicBezTo>
                    <a:pt x="527" y="329"/>
                    <a:pt x="411" y="250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"/>
            <p:cNvSpPr/>
            <p:nvPr/>
          </p:nvSpPr>
          <p:spPr>
            <a:xfrm>
              <a:off x="8821054" y="365894"/>
              <a:ext cx="2007" cy="7083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33" y="0"/>
                  </a:moveTo>
                  <a:lnTo>
                    <a:pt x="33" y="0"/>
                  </a:lnTo>
                  <a:cubicBezTo>
                    <a:pt x="6" y="39"/>
                    <a:pt x="0" y="79"/>
                    <a:pt x="8" y="12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"/>
            <p:cNvSpPr/>
            <p:nvPr/>
          </p:nvSpPr>
          <p:spPr>
            <a:xfrm>
              <a:off x="8885450" y="539190"/>
              <a:ext cx="82222" cy="183863"/>
            </a:xfrm>
            <a:custGeom>
              <a:avLst/>
              <a:gdLst/>
              <a:ahLst/>
              <a:cxnLst/>
              <a:rect l="l" t="t" r="r" b="b"/>
              <a:pathLst>
                <a:path w="1393" h="3115" extrusionOk="0">
                  <a:moveTo>
                    <a:pt x="483" y="1"/>
                  </a:moveTo>
                  <a:lnTo>
                    <a:pt x="483" y="1"/>
                  </a:lnTo>
                  <a:cubicBezTo>
                    <a:pt x="405" y="236"/>
                    <a:pt x="515" y="224"/>
                    <a:pt x="573" y="456"/>
                  </a:cubicBezTo>
                  <a:cubicBezTo>
                    <a:pt x="536" y="448"/>
                    <a:pt x="503" y="442"/>
                    <a:pt x="472" y="442"/>
                  </a:cubicBezTo>
                  <a:cubicBezTo>
                    <a:pt x="411" y="442"/>
                    <a:pt x="363" y="467"/>
                    <a:pt x="328" y="564"/>
                  </a:cubicBezTo>
                  <a:cubicBezTo>
                    <a:pt x="343" y="555"/>
                    <a:pt x="355" y="551"/>
                    <a:pt x="366" y="551"/>
                  </a:cubicBezTo>
                  <a:cubicBezTo>
                    <a:pt x="412" y="551"/>
                    <a:pt x="421" y="625"/>
                    <a:pt x="467" y="685"/>
                  </a:cubicBezTo>
                  <a:lnTo>
                    <a:pt x="164" y="658"/>
                  </a:lnTo>
                  <a:lnTo>
                    <a:pt x="164" y="658"/>
                  </a:lnTo>
                  <a:cubicBezTo>
                    <a:pt x="166" y="783"/>
                    <a:pt x="222" y="918"/>
                    <a:pt x="139" y="995"/>
                  </a:cubicBezTo>
                  <a:lnTo>
                    <a:pt x="1" y="720"/>
                  </a:lnTo>
                  <a:lnTo>
                    <a:pt x="1" y="720"/>
                  </a:lnTo>
                  <a:cubicBezTo>
                    <a:pt x="257" y="1389"/>
                    <a:pt x="575" y="2175"/>
                    <a:pt x="891" y="2717"/>
                  </a:cubicBezTo>
                  <a:lnTo>
                    <a:pt x="951" y="2480"/>
                  </a:lnTo>
                  <a:cubicBezTo>
                    <a:pt x="970" y="2463"/>
                    <a:pt x="984" y="2456"/>
                    <a:pt x="996" y="2456"/>
                  </a:cubicBezTo>
                  <a:cubicBezTo>
                    <a:pt x="1056" y="2456"/>
                    <a:pt x="1050" y="2637"/>
                    <a:pt x="1138" y="2711"/>
                  </a:cubicBezTo>
                  <a:cubicBezTo>
                    <a:pt x="1096" y="2748"/>
                    <a:pt x="1080" y="2925"/>
                    <a:pt x="1002" y="2925"/>
                  </a:cubicBezTo>
                  <a:cubicBezTo>
                    <a:pt x="973" y="2925"/>
                    <a:pt x="937" y="2902"/>
                    <a:pt x="887" y="2841"/>
                  </a:cubicBezTo>
                  <a:lnTo>
                    <a:pt x="887" y="2841"/>
                  </a:lnTo>
                  <a:cubicBezTo>
                    <a:pt x="911" y="2941"/>
                    <a:pt x="855" y="3053"/>
                    <a:pt x="961" y="3109"/>
                  </a:cubicBezTo>
                  <a:cubicBezTo>
                    <a:pt x="983" y="3112"/>
                    <a:pt x="1003" y="3114"/>
                    <a:pt x="1021" y="3114"/>
                  </a:cubicBezTo>
                  <a:cubicBezTo>
                    <a:pt x="1393" y="3114"/>
                    <a:pt x="1072" y="2363"/>
                    <a:pt x="1177" y="2029"/>
                  </a:cubicBezTo>
                  <a:lnTo>
                    <a:pt x="1177" y="2029"/>
                  </a:lnTo>
                  <a:cubicBezTo>
                    <a:pt x="1169" y="2030"/>
                    <a:pt x="1161" y="2031"/>
                    <a:pt x="1154" y="2031"/>
                  </a:cubicBezTo>
                  <a:cubicBezTo>
                    <a:pt x="1039" y="2031"/>
                    <a:pt x="998" y="1889"/>
                    <a:pt x="921" y="1889"/>
                  </a:cubicBezTo>
                  <a:cubicBezTo>
                    <a:pt x="900" y="1889"/>
                    <a:pt x="877" y="1899"/>
                    <a:pt x="849" y="1925"/>
                  </a:cubicBezTo>
                  <a:cubicBezTo>
                    <a:pt x="876" y="1992"/>
                    <a:pt x="930" y="2067"/>
                    <a:pt x="847" y="2112"/>
                  </a:cubicBezTo>
                  <a:cubicBezTo>
                    <a:pt x="710" y="2050"/>
                    <a:pt x="689" y="1763"/>
                    <a:pt x="799" y="1693"/>
                  </a:cubicBezTo>
                  <a:lnTo>
                    <a:pt x="799" y="1693"/>
                  </a:lnTo>
                  <a:cubicBezTo>
                    <a:pt x="839" y="1723"/>
                    <a:pt x="866" y="1735"/>
                    <a:pt x="883" y="1735"/>
                  </a:cubicBezTo>
                  <a:cubicBezTo>
                    <a:pt x="948" y="1735"/>
                    <a:pt x="871" y="1560"/>
                    <a:pt x="925" y="1560"/>
                  </a:cubicBezTo>
                  <a:cubicBezTo>
                    <a:pt x="942" y="1560"/>
                    <a:pt x="970" y="1575"/>
                    <a:pt x="1017" y="1616"/>
                  </a:cubicBezTo>
                  <a:cubicBezTo>
                    <a:pt x="963" y="1508"/>
                    <a:pt x="797" y="1412"/>
                    <a:pt x="826" y="1323"/>
                  </a:cubicBezTo>
                  <a:cubicBezTo>
                    <a:pt x="820" y="1322"/>
                    <a:pt x="813" y="1322"/>
                    <a:pt x="805" y="1322"/>
                  </a:cubicBezTo>
                  <a:cubicBezTo>
                    <a:pt x="729" y="1322"/>
                    <a:pt x="547" y="1371"/>
                    <a:pt x="496" y="1474"/>
                  </a:cubicBezTo>
                  <a:cubicBezTo>
                    <a:pt x="467" y="1406"/>
                    <a:pt x="552" y="1171"/>
                    <a:pt x="415" y="1113"/>
                  </a:cubicBezTo>
                  <a:cubicBezTo>
                    <a:pt x="440" y="1040"/>
                    <a:pt x="484" y="1020"/>
                    <a:pt x="533" y="1020"/>
                  </a:cubicBezTo>
                  <a:cubicBezTo>
                    <a:pt x="596" y="1020"/>
                    <a:pt x="668" y="1053"/>
                    <a:pt x="721" y="1053"/>
                  </a:cubicBezTo>
                  <a:cubicBezTo>
                    <a:pt x="761" y="1053"/>
                    <a:pt x="790" y="1035"/>
                    <a:pt x="799" y="972"/>
                  </a:cubicBezTo>
                  <a:cubicBezTo>
                    <a:pt x="769" y="946"/>
                    <a:pt x="747" y="937"/>
                    <a:pt x="728" y="937"/>
                  </a:cubicBezTo>
                  <a:cubicBezTo>
                    <a:pt x="678" y="937"/>
                    <a:pt x="655" y="1001"/>
                    <a:pt x="616" y="1001"/>
                  </a:cubicBezTo>
                  <a:cubicBezTo>
                    <a:pt x="599" y="1001"/>
                    <a:pt x="579" y="988"/>
                    <a:pt x="552" y="953"/>
                  </a:cubicBezTo>
                  <a:lnTo>
                    <a:pt x="822" y="695"/>
                  </a:lnTo>
                  <a:cubicBezTo>
                    <a:pt x="461" y="371"/>
                    <a:pt x="845" y="257"/>
                    <a:pt x="4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8899439" y="545683"/>
              <a:ext cx="4840" cy="9267"/>
            </a:xfrm>
            <a:custGeom>
              <a:avLst/>
              <a:gdLst/>
              <a:ahLst/>
              <a:cxnLst/>
              <a:rect l="l" t="t" r="r" b="b"/>
              <a:pathLst>
                <a:path w="82" h="157" extrusionOk="0">
                  <a:moveTo>
                    <a:pt x="1" y="0"/>
                  </a:moveTo>
                  <a:lnTo>
                    <a:pt x="5" y="157"/>
                  </a:lnTo>
                  <a:lnTo>
                    <a:pt x="82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8877245" y="562977"/>
              <a:ext cx="10684" cy="7968"/>
            </a:xfrm>
            <a:custGeom>
              <a:avLst/>
              <a:gdLst/>
              <a:ahLst/>
              <a:cxnLst/>
              <a:rect l="l" t="t" r="r" b="b"/>
              <a:pathLst>
                <a:path w="181" h="135" extrusionOk="0">
                  <a:moveTo>
                    <a:pt x="107" y="1"/>
                  </a:moveTo>
                  <a:cubicBezTo>
                    <a:pt x="55" y="20"/>
                    <a:pt x="57" y="82"/>
                    <a:pt x="1" y="103"/>
                  </a:cubicBezTo>
                  <a:cubicBezTo>
                    <a:pt x="49" y="123"/>
                    <a:pt x="90" y="134"/>
                    <a:pt x="119" y="134"/>
                  </a:cubicBezTo>
                  <a:cubicBezTo>
                    <a:pt x="172" y="134"/>
                    <a:pt x="181" y="95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8957814" y="671523"/>
              <a:ext cx="6434" cy="13753"/>
            </a:xfrm>
            <a:custGeom>
              <a:avLst/>
              <a:gdLst/>
              <a:ahLst/>
              <a:cxnLst/>
              <a:rect l="l" t="t" r="r" b="b"/>
              <a:pathLst>
                <a:path w="109" h="233" extrusionOk="0">
                  <a:moveTo>
                    <a:pt x="59" y="1"/>
                  </a:moveTo>
                  <a:cubicBezTo>
                    <a:pt x="57" y="32"/>
                    <a:pt x="57" y="93"/>
                    <a:pt x="1" y="113"/>
                  </a:cubicBezTo>
                  <a:lnTo>
                    <a:pt x="109" y="232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8943589" y="719924"/>
              <a:ext cx="32523" cy="55602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444" y="0"/>
                  </a:moveTo>
                  <a:lnTo>
                    <a:pt x="444" y="0"/>
                  </a:lnTo>
                  <a:cubicBezTo>
                    <a:pt x="404" y="46"/>
                    <a:pt x="349" y="54"/>
                    <a:pt x="289" y="54"/>
                  </a:cubicBezTo>
                  <a:cubicBezTo>
                    <a:pt x="262" y="54"/>
                    <a:pt x="234" y="52"/>
                    <a:pt x="206" y="52"/>
                  </a:cubicBezTo>
                  <a:cubicBezTo>
                    <a:pt x="123" y="52"/>
                    <a:pt x="44" y="66"/>
                    <a:pt x="1" y="178"/>
                  </a:cubicBezTo>
                  <a:cubicBezTo>
                    <a:pt x="265" y="459"/>
                    <a:pt x="201" y="635"/>
                    <a:pt x="300" y="941"/>
                  </a:cubicBezTo>
                  <a:cubicBezTo>
                    <a:pt x="336" y="881"/>
                    <a:pt x="400" y="856"/>
                    <a:pt x="465" y="852"/>
                  </a:cubicBezTo>
                  <a:cubicBezTo>
                    <a:pt x="367" y="702"/>
                    <a:pt x="456" y="446"/>
                    <a:pt x="292" y="436"/>
                  </a:cubicBezTo>
                  <a:cubicBezTo>
                    <a:pt x="273" y="243"/>
                    <a:pt x="550" y="153"/>
                    <a:pt x="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8971272" y="761713"/>
              <a:ext cx="171645" cy="429053"/>
            </a:xfrm>
            <a:custGeom>
              <a:avLst/>
              <a:gdLst/>
              <a:ahLst/>
              <a:cxnLst/>
              <a:rect l="l" t="t" r="r" b="b"/>
              <a:pathLst>
                <a:path w="2908" h="7269" extrusionOk="0">
                  <a:moveTo>
                    <a:pt x="98" y="1"/>
                  </a:moveTo>
                  <a:cubicBezTo>
                    <a:pt x="49" y="1"/>
                    <a:pt x="13" y="38"/>
                    <a:pt x="0" y="144"/>
                  </a:cubicBezTo>
                  <a:cubicBezTo>
                    <a:pt x="1" y="144"/>
                    <a:pt x="3" y="144"/>
                    <a:pt x="4" y="144"/>
                  </a:cubicBezTo>
                  <a:cubicBezTo>
                    <a:pt x="143" y="144"/>
                    <a:pt x="285" y="264"/>
                    <a:pt x="203" y="455"/>
                  </a:cubicBezTo>
                  <a:lnTo>
                    <a:pt x="47" y="289"/>
                  </a:lnTo>
                  <a:lnTo>
                    <a:pt x="47" y="289"/>
                  </a:lnTo>
                  <a:cubicBezTo>
                    <a:pt x="41" y="418"/>
                    <a:pt x="147" y="509"/>
                    <a:pt x="135" y="638"/>
                  </a:cubicBezTo>
                  <a:cubicBezTo>
                    <a:pt x="205" y="492"/>
                    <a:pt x="424" y="561"/>
                    <a:pt x="476" y="463"/>
                  </a:cubicBezTo>
                  <a:lnTo>
                    <a:pt x="476" y="463"/>
                  </a:lnTo>
                  <a:lnTo>
                    <a:pt x="384" y="638"/>
                  </a:lnTo>
                  <a:cubicBezTo>
                    <a:pt x="876" y="854"/>
                    <a:pt x="523" y="1296"/>
                    <a:pt x="764" y="1658"/>
                  </a:cubicBezTo>
                  <a:lnTo>
                    <a:pt x="575" y="1652"/>
                  </a:lnTo>
                  <a:lnTo>
                    <a:pt x="575" y="1652"/>
                  </a:lnTo>
                  <a:cubicBezTo>
                    <a:pt x="1057" y="2475"/>
                    <a:pt x="1240" y="3569"/>
                    <a:pt x="1410" y="4375"/>
                  </a:cubicBezTo>
                  <a:lnTo>
                    <a:pt x="1732" y="4454"/>
                  </a:lnTo>
                  <a:cubicBezTo>
                    <a:pt x="1641" y="4623"/>
                    <a:pt x="1491" y="4425"/>
                    <a:pt x="1583" y="4671"/>
                  </a:cubicBezTo>
                  <a:cubicBezTo>
                    <a:pt x="1598" y="4664"/>
                    <a:pt x="1616" y="4661"/>
                    <a:pt x="1635" y="4661"/>
                  </a:cubicBezTo>
                  <a:cubicBezTo>
                    <a:pt x="1727" y="4661"/>
                    <a:pt x="1856" y="4737"/>
                    <a:pt x="1870" y="4874"/>
                  </a:cubicBezTo>
                  <a:cubicBezTo>
                    <a:pt x="1863" y="4888"/>
                    <a:pt x="1852" y="4894"/>
                    <a:pt x="1840" y="4894"/>
                  </a:cubicBezTo>
                  <a:cubicBezTo>
                    <a:pt x="1788" y="4894"/>
                    <a:pt x="1705" y="4788"/>
                    <a:pt x="1663" y="4788"/>
                  </a:cubicBezTo>
                  <a:cubicBezTo>
                    <a:pt x="1638" y="4788"/>
                    <a:pt x="1627" y="4825"/>
                    <a:pt x="1647" y="4945"/>
                  </a:cubicBezTo>
                  <a:cubicBezTo>
                    <a:pt x="1665" y="4943"/>
                    <a:pt x="1684" y="4942"/>
                    <a:pt x="1703" y="4942"/>
                  </a:cubicBezTo>
                  <a:cubicBezTo>
                    <a:pt x="1747" y="4942"/>
                    <a:pt x="1792" y="4947"/>
                    <a:pt x="1836" y="4947"/>
                  </a:cubicBezTo>
                  <a:cubicBezTo>
                    <a:pt x="1855" y="4947"/>
                    <a:pt x="1873" y="4946"/>
                    <a:pt x="1892" y="4943"/>
                  </a:cubicBezTo>
                  <a:lnTo>
                    <a:pt x="1892" y="4943"/>
                  </a:lnTo>
                  <a:cubicBezTo>
                    <a:pt x="1720" y="5090"/>
                    <a:pt x="2059" y="5308"/>
                    <a:pt x="1836" y="5445"/>
                  </a:cubicBezTo>
                  <a:cubicBezTo>
                    <a:pt x="2104" y="5971"/>
                    <a:pt x="2327" y="6721"/>
                    <a:pt x="2470" y="7189"/>
                  </a:cubicBezTo>
                  <a:cubicBezTo>
                    <a:pt x="2524" y="7248"/>
                    <a:pt x="2569" y="7268"/>
                    <a:pt x="2608" y="7268"/>
                  </a:cubicBezTo>
                  <a:cubicBezTo>
                    <a:pt x="2699" y="7268"/>
                    <a:pt x="2758" y="7161"/>
                    <a:pt x="2821" y="7161"/>
                  </a:cubicBezTo>
                  <a:cubicBezTo>
                    <a:pt x="2848" y="7161"/>
                    <a:pt x="2876" y="7181"/>
                    <a:pt x="2908" y="7240"/>
                  </a:cubicBezTo>
                  <a:cubicBezTo>
                    <a:pt x="2881" y="7128"/>
                    <a:pt x="2823" y="6991"/>
                    <a:pt x="2694" y="6958"/>
                  </a:cubicBezTo>
                  <a:cubicBezTo>
                    <a:pt x="2719" y="6752"/>
                    <a:pt x="2755" y="6549"/>
                    <a:pt x="2796" y="6351"/>
                  </a:cubicBezTo>
                  <a:lnTo>
                    <a:pt x="2796" y="6351"/>
                  </a:lnTo>
                  <a:cubicBezTo>
                    <a:pt x="2766" y="6380"/>
                    <a:pt x="2743" y="6392"/>
                    <a:pt x="2723" y="6392"/>
                  </a:cubicBezTo>
                  <a:cubicBezTo>
                    <a:pt x="2649" y="6392"/>
                    <a:pt x="2632" y="6220"/>
                    <a:pt x="2546" y="6220"/>
                  </a:cubicBezTo>
                  <a:cubicBezTo>
                    <a:pt x="2532" y="6220"/>
                    <a:pt x="2516" y="6224"/>
                    <a:pt x="2497" y="6235"/>
                  </a:cubicBezTo>
                  <a:cubicBezTo>
                    <a:pt x="2495" y="6079"/>
                    <a:pt x="2331" y="6046"/>
                    <a:pt x="2497" y="5921"/>
                  </a:cubicBezTo>
                  <a:cubicBezTo>
                    <a:pt x="2476" y="5913"/>
                    <a:pt x="2460" y="5910"/>
                    <a:pt x="2446" y="5910"/>
                  </a:cubicBezTo>
                  <a:cubicBezTo>
                    <a:pt x="2333" y="5910"/>
                    <a:pt x="2448" y="6144"/>
                    <a:pt x="2347" y="6144"/>
                  </a:cubicBezTo>
                  <a:cubicBezTo>
                    <a:pt x="2336" y="6144"/>
                    <a:pt x="2322" y="6141"/>
                    <a:pt x="2304" y="6135"/>
                  </a:cubicBezTo>
                  <a:cubicBezTo>
                    <a:pt x="2083" y="5940"/>
                    <a:pt x="2411" y="5630"/>
                    <a:pt x="2182" y="5630"/>
                  </a:cubicBezTo>
                  <a:cubicBezTo>
                    <a:pt x="2160" y="5630"/>
                    <a:pt x="2133" y="5633"/>
                    <a:pt x="2100" y="5639"/>
                  </a:cubicBezTo>
                  <a:cubicBezTo>
                    <a:pt x="2135" y="5554"/>
                    <a:pt x="2173" y="5522"/>
                    <a:pt x="2210" y="5522"/>
                  </a:cubicBezTo>
                  <a:cubicBezTo>
                    <a:pt x="2320" y="5522"/>
                    <a:pt x="2429" y="5795"/>
                    <a:pt x="2478" y="5795"/>
                  </a:cubicBezTo>
                  <a:cubicBezTo>
                    <a:pt x="2497" y="5795"/>
                    <a:pt x="2507" y="5754"/>
                    <a:pt x="2505" y="5639"/>
                  </a:cubicBezTo>
                  <a:lnTo>
                    <a:pt x="2322" y="5502"/>
                  </a:lnTo>
                  <a:cubicBezTo>
                    <a:pt x="2285" y="5144"/>
                    <a:pt x="2071" y="4700"/>
                    <a:pt x="2096" y="4257"/>
                  </a:cubicBezTo>
                  <a:lnTo>
                    <a:pt x="2096" y="4257"/>
                  </a:lnTo>
                  <a:lnTo>
                    <a:pt x="2011" y="4332"/>
                  </a:lnTo>
                  <a:cubicBezTo>
                    <a:pt x="1799" y="4184"/>
                    <a:pt x="1842" y="3873"/>
                    <a:pt x="1822" y="3709"/>
                  </a:cubicBezTo>
                  <a:lnTo>
                    <a:pt x="1822" y="3709"/>
                  </a:lnTo>
                  <a:lnTo>
                    <a:pt x="1629" y="3788"/>
                  </a:lnTo>
                  <a:cubicBezTo>
                    <a:pt x="1535" y="3645"/>
                    <a:pt x="1705" y="3369"/>
                    <a:pt x="1522" y="3369"/>
                  </a:cubicBezTo>
                  <a:cubicBezTo>
                    <a:pt x="1510" y="3369"/>
                    <a:pt x="1497" y="3370"/>
                    <a:pt x="1483" y="3372"/>
                  </a:cubicBezTo>
                  <a:cubicBezTo>
                    <a:pt x="1533" y="3445"/>
                    <a:pt x="1504" y="3499"/>
                    <a:pt x="1508" y="3536"/>
                  </a:cubicBezTo>
                  <a:cubicBezTo>
                    <a:pt x="1228" y="3295"/>
                    <a:pt x="1494" y="3195"/>
                    <a:pt x="1095" y="2807"/>
                  </a:cubicBezTo>
                  <a:cubicBezTo>
                    <a:pt x="1163" y="2782"/>
                    <a:pt x="1241" y="2776"/>
                    <a:pt x="1314" y="2776"/>
                  </a:cubicBezTo>
                  <a:cubicBezTo>
                    <a:pt x="1395" y="2776"/>
                    <a:pt x="1472" y="2784"/>
                    <a:pt x="1523" y="2784"/>
                  </a:cubicBezTo>
                  <a:cubicBezTo>
                    <a:pt x="1537" y="2784"/>
                    <a:pt x="1548" y="2783"/>
                    <a:pt x="1558" y="2782"/>
                  </a:cubicBezTo>
                  <a:cubicBezTo>
                    <a:pt x="1292" y="2499"/>
                    <a:pt x="1344" y="2637"/>
                    <a:pt x="1078" y="2421"/>
                  </a:cubicBezTo>
                  <a:cubicBezTo>
                    <a:pt x="1213" y="2387"/>
                    <a:pt x="1188" y="2319"/>
                    <a:pt x="1217" y="2229"/>
                  </a:cubicBezTo>
                  <a:cubicBezTo>
                    <a:pt x="926" y="1785"/>
                    <a:pt x="1194" y="1874"/>
                    <a:pt x="1011" y="1517"/>
                  </a:cubicBezTo>
                  <a:cubicBezTo>
                    <a:pt x="1021" y="1494"/>
                    <a:pt x="1036" y="1487"/>
                    <a:pt x="1052" y="1487"/>
                  </a:cubicBezTo>
                  <a:cubicBezTo>
                    <a:pt x="1076" y="1487"/>
                    <a:pt x="1101" y="1504"/>
                    <a:pt x="1117" y="1508"/>
                  </a:cubicBezTo>
                  <a:cubicBezTo>
                    <a:pt x="941" y="1410"/>
                    <a:pt x="1101" y="1240"/>
                    <a:pt x="930" y="1240"/>
                  </a:cubicBezTo>
                  <a:cubicBezTo>
                    <a:pt x="921" y="1240"/>
                    <a:pt x="911" y="1241"/>
                    <a:pt x="901" y="1242"/>
                  </a:cubicBezTo>
                  <a:cubicBezTo>
                    <a:pt x="957" y="1317"/>
                    <a:pt x="957" y="1411"/>
                    <a:pt x="874" y="1457"/>
                  </a:cubicBezTo>
                  <a:cubicBezTo>
                    <a:pt x="766" y="1373"/>
                    <a:pt x="820" y="1195"/>
                    <a:pt x="766" y="1058"/>
                  </a:cubicBezTo>
                  <a:cubicBezTo>
                    <a:pt x="773" y="1054"/>
                    <a:pt x="781" y="1052"/>
                    <a:pt x="790" y="1052"/>
                  </a:cubicBezTo>
                  <a:cubicBezTo>
                    <a:pt x="840" y="1052"/>
                    <a:pt x="908" y="1117"/>
                    <a:pt x="955" y="1117"/>
                  </a:cubicBezTo>
                  <a:cubicBezTo>
                    <a:pt x="988" y="1117"/>
                    <a:pt x="1011" y="1085"/>
                    <a:pt x="1011" y="977"/>
                  </a:cubicBezTo>
                  <a:cubicBezTo>
                    <a:pt x="982" y="524"/>
                    <a:pt x="380" y="754"/>
                    <a:pt x="515" y="220"/>
                  </a:cubicBezTo>
                  <a:cubicBezTo>
                    <a:pt x="401" y="210"/>
                    <a:pt x="214" y="1"/>
                    <a:pt x="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8978060" y="799371"/>
              <a:ext cx="1240" cy="4604"/>
            </a:xfrm>
            <a:custGeom>
              <a:avLst/>
              <a:gdLst/>
              <a:ahLst/>
              <a:cxnLst/>
              <a:rect l="l" t="t" r="r" b="b"/>
              <a:pathLst>
                <a:path w="21" h="78" extrusionOk="0">
                  <a:moveTo>
                    <a:pt x="20" y="0"/>
                  </a:moveTo>
                  <a:lnTo>
                    <a:pt x="20" y="0"/>
                  </a:lnTo>
                  <a:cubicBezTo>
                    <a:pt x="11" y="21"/>
                    <a:pt x="3" y="46"/>
                    <a:pt x="1" y="77"/>
                  </a:cubicBezTo>
                  <a:cubicBezTo>
                    <a:pt x="13" y="50"/>
                    <a:pt x="18" y="23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"/>
            <p:cNvSpPr/>
            <p:nvPr/>
          </p:nvSpPr>
          <p:spPr>
            <a:xfrm>
              <a:off x="8971036" y="770213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0"/>
                  </a:moveTo>
                  <a:lnTo>
                    <a:pt x="0" y="2"/>
                  </a:lnTo>
                  <a:cubicBezTo>
                    <a:pt x="0" y="2"/>
                    <a:pt x="0" y="2"/>
                    <a:pt x="1" y="2"/>
                  </a:cubicBezTo>
                  <a:lnTo>
                    <a:pt x="1" y="2"/>
                  </a:lnTo>
                  <a:cubicBezTo>
                    <a:pt x="1" y="3"/>
                    <a:pt x="1" y="4"/>
                    <a:pt x="2" y="4"/>
                  </a:cubicBezTo>
                  <a:cubicBezTo>
                    <a:pt x="2" y="4"/>
                    <a:pt x="2" y="2"/>
                    <a:pt x="4" y="0"/>
                  </a:cubicBezTo>
                  <a:lnTo>
                    <a:pt x="4" y="0"/>
                  </a:lnTo>
                  <a:cubicBezTo>
                    <a:pt x="3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"/>
            <p:cNvSpPr/>
            <p:nvPr/>
          </p:nvSpPr>
          <p:spPr>
            <a:xfrm>
              <a:off x="8987976" y="749141"/>
              <a:ext cx="4840" cy="7142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32" y="1"/>
                  </a:moveTo>
                  <a:lnTo>
                    <a:pt x="1" y="120"/>
                  </a:lnTo>
                  <a:lnTo>
                    <a:pt x="82" y="109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9145159" y="762244"/>
              <a:ext cx="336443" cy="546985"/>
            </a:xfrm>
            <a:custGeom>
              <a:avLst/>
              <a:gdLst/>
              <a:ahLst/>
              <a:cxnLst/>
              <a:rect l="l" t="t" r="r" b="b"/>
              <a:pathLst>
                <a:path w="5700" h="9267" extrusionOk="0">
                  <a:moveTo>
                    <a:pt x="5698" y="3776"/>
                  </a:moveTo>
                  <a:lnTo>
                    <a:pt x="5698" y="3776"/>
                  </a:lnTo>
                  <a:cubicBezTo>
                    <a:pt x="5690" y="3778"/>
                    <a:pt x="5684" y="3780"/>
                    <a:pt x="5677" y="3782"/>
                  </a:cubicBezTo>
                  <a:lnTo>
                    <a:pt x="5677" y="3782"/>
                  </a:lnTo>
                  <a:cubicBezTo>
                    <a:pt x="5683" y="3781"/>
                    <a:pt x="5690" y="3779"/>
                    <a:pt x="5698" y="3776"/>
                  </a:cubicBezTo>
                  <a:close/>
                  <a:moveTo>
                    <a:pt x="2713" y="9254"/>
                  </a:moveTo>
                  <a:lnTo>
                    <a:pt x="2713" y="9254"/>
                  </a:lnTo>
                  <a:cubicBezTo>
                    <a:pt x="2727" y="9258"/>
                    <a:pt x="2741" y="9262"/>
                    <a:pt x="2755" y="9265"/>
                  </a:cubicBezTo>
                  <a:cubicBezTo>
                    <a:pt x="2742" y="9261"/>
                    <a:pt x="2728" y="9257"/>
                    <a:pt x="2713" y="9254"/>
                  </a:cubicBezTo>
                  <a:close/>
                  <a:moveTo>
                    <a:pt x="4814" y="1"/>
                  </a:moveTo>
                  <a:cubicBezTo>
                    <a:pt x="4685" y="1"/>
                    <a:pt x="4650" y="283"/>
                    <a:pt x="4639" y="384"/>
                  </a:cubicBezTo>
                  <a:lnTo>
                    <a:pt x="4726" y="348"/>
                  </a:lnTo>
                  <a:lnTo>
                    <a:pt x="4726" y="348"/>
                  </a:lnTo>
                  <a:cubicBezTo>
                    <a:pt x="4620" y="540"/>
                    <a:pt x="4635" y="839"/>
                    <a:pt x="4633" y="1065"/>
                  </a:cubicBezTo>
                  <a:cubicBezTo>
                    <a:pt x="5144" y="1344"/>
                    <a:pt x="4537" y="1907"/>
                    <a:pt x="4932" y="2316"/>
                  </a:cubicBezTo>
                  <a:lnTo>
                    <a:pt x="5223" y="2233"/>
                  </a:lnTo>
                  <a:lnTo>
                    <a:pt x="5223" y="2233"/>
                  </a:lnTo>
                  <a:cubicBezTo>
                    <a:pt x="5196" y="2522"/>
                    <a:pt x="5399" y="2636"/>
                    <a:pt x="5422" y="2920"/>
                  </a:cubicBezTo>
                  <a:cubicBezTo>
                    <a:pt x="5428" y="3024"/>
                    <a:pt x="5326" y="2979"/>
                    <a:pt x="5281" y="3060"/>
                  </a:cubicBezTo>
                  <a:cubicBezTo>
                    <a:pt x="5260" y="2781"/>
                    <a:pt x="5113" y="2522"/>
                    <a:pt x="5085" y="2378"/>
                  </a:cubicBezTo>
                  <a:cubicBezTo>
                    <a:pt x="4859" y="2470"/>
                    <a:pt x="4913" y="2663"/>
                    <a:pt x="4988" y="2885"/>
                  </a:cubicBezTo>
                  <a:cubicBezTo>
                    <a:pt x="5061" y="3107"/>
                    <a:pt x="5160" y="3359"/>
                    <a:pt x="5025" y="3550"/>
                  </a:cubicBezTo>
                  <a:cubicBezTo>
                    <a:pt x="5077" y="3675"/>
                    <a:pt x="5291" y="3608"/>
                    <a:pt x="5245" y="3789"/>
                  </a:cubicBezTo>
                  <a:cubicBezTo>
                    <a:pt x="5032" y="3905"/>
                    <a:pt x="5204" y="4098"/>
                    <a:pt x="5229" y="4267"/>
                  </a:cubicBezTo>
                  <a:cubicBezTo>
                    <a:pt x="5260" y="4213"/>
                    <a:pt x="5295" y="4165"/>
                    <a:pt x="5314" y="4136"/>
                  </a:cubicBezTo>
                  <a:cubicBezTo>
                    <a:pt x="5315" y="4136"/>
                    <a:pt x="5315" y="4136"/>
                    <a:pt x="5316" y="4136"/>
                  </a:cubicBezTo>
                  <a:cubicBezTo>
                    <a:pt x="5375" y="4136"/>
                    <a:pt x="5436" y="4305"/>
                    <a:pt x="5457" y="4421"/>
                  </a:cubicBezTo>
                  <a:cubicBezTo>
                    <a:pt x="5233" y="4693"/>
                    <a:pt x="4988" y="5089"/>
                    <a:pt x="5250" y="5416"/>
                  </a:cubicBezTo>
                  <a:cubicBezTo>
                    <a:pt x="5160" y="5488"/>
                    <a:pt x="5063" y="5555"/>
                    <a:pt x="4971" y="5619"/>
                  </a:cubicBezTo>
                  <a:cubicBezTo>
                    <a:pt x="5106" y="5829"/>
                    <a:pt x="5027" y="6074"/>
                    <a:pt x="5059" y="6267"/>
                  </a:cubicBezTo>
                  <a:lnTo>
                    <a:pt x="4926" y="6224"/>
                  </a:lnTo>
                  <a:lnTo>
                    <a:pt x="4926" y="6224"/>
                  </a:lnTo>
                  <a:cubicBezTo>
                    <a:pt x="5067" y="6353"/>
                    <a:pt x="4884" y="6427"/>
                    <a:pt x="4791" y="6496"/>
                  </a:cubicBezTo>
                  <a:cubicBezTo>
                    <a:pt x="4830" y="6537"/>
                    <a:pt x="4886" y="6552"/>
                    <a:pt x="4925" y="6591"/>
                  </a:cubicBezTo>
                  <a:cubicBezTo>
                    <a:pt x="4884" y="6864"/>
                    <a:pt x="4554" y="6961"/>
                    <a:pt x="4570" y="7121"/>
                  </a:cubicBezTo>
                  <a:cubicBezTo>
                    <a:pt x="4641" y="7096"/>
                    <a:pt x="4675" y="7089"/>
                    <a:pt x="4693" y="7089"/>
                  </a:cubicBezTo>
                  <a:cubicBezTo>
                    <a:pt x="4718" y="7089"/>
                    <a:pt x="4712" y="7103"/>
                    <a:pt x="4731" y="7103"/>
                  </a:cubicBezTo>
                  <a:cubicBezTo>
                    <a:pt x="4748" y="7103"/>
                    <a:pt x="4785" y="7092"/>
                    <a:pt x="4880" y="7051"/>
                  </a:cubicBezTo>
                  <a:lnTo>
                    <a:pt x="4880" y="7051"/>
                  </a:lnTo>
                  <a:cubicBezTo>
                    <a:pt x="4788" y="7103"/>
                    <a:pt x="4793" y="7184"/>
                    <a:pt x="4786" y="7258"/>
                  </a:cubicBezTo>
                  <a:cubicBezTo>
                    <a:pt x="4780" y="7331"/>
                    <a:pt x="4766" y="7400"/>
                    <a:pt x="4649" y="7406"/>
                  </a:cubicBezTo>
                  <a:cubicBezTo>
                    <a:pt x="4516" y="7580"/>
                    <a:pt x="4676" y="7651"/>
                    <a:pt x="4699" y="7774"/>
                  </a:cubicBezTo>
                  <a:cubicBezTo>
                    <a:pt x="4656" y="7720"/>
                    <a:pt x="4609" y="7702"/>
                    <a:pt x="4563" y="7702"/>
                  </a:cubicBezTo>
                  <a:cubicBezTo>
                    <a:pt x="4460" y="7702"/>
                    <a:pt x="4355" y="7796"/>
                    <a:pt x="4279" y="7796"/>
                  </a:cubicBezTo>
                  <a:cubicBezTo>
                    <a:pt x="4270" y="7796"/>
                    <a:pt x="4262" y="7795"/>
                    <a:pt x="4254" y="7792"/>
                  </a:cubicBezTo>
                  <a:lnTo>
                    <a:pt x="4254" y="7792"/>
                  </a:lnTo>
                  <a:cubicBezTo>
                    <a:pt x="4263" y="7938"/>
                    <a:pt x="4157" y="7988"/>
                    <a:pt x="4040" y="8017"/>
                  </a:cubicBezTo>
                  <a:cubicBezTo>
                    <a:pt x="3920" y="8046"/>
                    <a:pt x="3789" y="8054"/>
                    <a:pt x="3706" y="8141"/>
                  </a:cubicBezTo>
                  <a:cubicBezTo>
                    <a:pt x="3742" y="8132"/>
                    <a:pt x="3775" y="8112"/>
                    <a:pt x="3805" y="8112"/>
                  </a:cubicBezTo>
                  <a:cubicBezTo>
                    <a:pt x="3820" y="8112"/>
                    <a:pt x="3834" y="8117"/>
                    <a:pt x="3847" y="8131"/>
                  </a:cubicBezTo>
                  <a:cubicBezTo>
                    <a:pt x="3834" y="8202"/>
                    <a:pt x="3808" y="8217"/>
                    <a:pt x="3777" y="8217"/>
                  </a:cubicBezTo>
                  <a:cubicBezTo>
                    <a:pt x="3753" y="8217"/>
                    <a:pt x="3727" y="8209"/>
                    <a:pt x="3702" y="8209"/>
                  </a:cubicBezTo>
                  <a:cubicBezTo>
                    <a:pt x="3684" y="8209"/>
                    <a:pt x="3668" y="8213"/>
                    <a:pt x="3652" y="8225"/>
                  </a:cubicBezTo>
                  <a:cubicBezTo>
                    <a:pt x="3653" y="8225"/>
                    <a:pt x="3654" y="8225"/>
                    <a:pt x="3655" y="8225"/>
                  </a:cubicBezTo>
                  <a:cubicBezTo>
                    <a:pt x="3665" y="8225"/>
                    <a:pt x="3673" y="8242"/>
                    <a:pt x="3694" y="8254"/>
                  </a:cubicBezTo>
                  <a:lnTo>
                    <a:pt x="3612" y="8320"/>
                  </a:lnTo>
                  <a:cubicBezTo>
                    <a:pt x="3644" y="8310"/>
                    <a:pt x="3681" y="8310"/>
                    <a:pt x="3698" y="8306"/>
                  </a:cubicBezTo>
                  <a:lnTo>
                    <a:pt x="3698" y="8306"/>
                  </a:lnTo>
                  <a:cubicBezTo>
                    <a:pt x="3768" y="8401"/>
                    <a:pt x="3654" y="8515"/>
                    <a:pt x="3534" y="8526"/>
                  </a:cubicBezTo>
                  <a:cubicBezTo>
                    <a:pt x="3523" y="8513"/>
                    <a:pt x="3508" y="8508"/>
                    <a:pt x="3490" y="8508"/>
                  </a:cubicBezTo>
                  <a:cubicBezTo>
                    <a:pt x="3417" y="8508"/>
                    <a:pt x="3300" y="8591"/>
                    <a:pt x="3202" y="8591"/>
                  </a:cubicBezTo>
                  <a:cubicBezTo>
                    <a:pt x="3155" y="8591"/>
                    <a:pt x="3113" y="8572"/>
                    <a:pt x="3081" y="8519"/>
                  </a:cubicBezTo>
                  <a:lnTo>
                    <a:pt x="3081" y="8519"/>
                  </a:lnTo>
                  <a:cubicBezTo>
                    <a:pt x="3099" y="8615"/>
                    <a:pt x="3008" y="8665"/>
                    <a:pt x="2927" y="8717"/>
                  </a:cubicBezTo>
                  <a:cubicBezTo>
                    <a:pt x="2844" y="8763"/>
                    <a:pt x="2765" y="8810"/>
                    <a:pt x="2806" y="8914"/>
                  </a:cubicBezTo>
                  <a:cubicBezTo>
                    <a:pt x="2788" y="8917"/>
                    <a:pt x="2771" y="8919"/>
                    <a:pt x="2754" y="8919"/>
                  </a:cubicBezTo>
                  <a:cubicBezTo>
                    <a:pt x="2674" y="8919"/>
                    <a:pt x="2607" y="8880"/>
                    <a:pt x="2551" y="8835"/>
                  </a:cubicBezTo>
                  <a:cubicBezTo>
                    <a:pt x="2484" y="8771"/>
                    <a:pt x="2428" y="8700"/>
                    <a:pt x="2362" y="8655"/>
                  </a:cubicBezTo>
                  <a:cubicBezTo>
                    <a:pt x="2198" y="8719"/>
                    <a:pt x="2152" y="8686"/>
                    <a:pt x="2031" y="8829"/>
                  </a:cubicBezTo>
                  <a:cubicBezTo>
                    <a:pt x="1955" y="8785"/>
                    <a:pt x="1847" y="8771"/>
                    <a:pt x="1880" y="8655"/>
                  </a:cubicBezTo>
                  <a:lnTo>
                    <a:pt x="1880" y="8655"/>
                  </a:lnTo>
                  <a:cubicBezTo>
                    <a:pt x="1901" y="8659"/>
                    <a:pt x="1922" y="8661"/>
                    <a:pt x="1943" y="8661"/>
                  </a:cubicBezTo>
                  <a:cubicBezTo>
                    <a:pt x="1978" y="8661"/>
                    <a:pt x="2014" y="8657"/>
                    <a:pt x="2049" y="8657"/>
                  </a:cubicBezTo>
                  <a:cubicBezTo>
                    <a:pt x="2054" y="8657"/>
                    <a:pt x="2059" y="8657"/>
                    <a:pt x="2063" y="8657"/>
                  </a:cubicBezTo>
                  <a:cubicBezTo>
                    <a:pt x="1965" y="8606"/>
                    <a:pt x="1883" y="8593"/>
                    <a:pt x="1801" y="8593"/>
                  </a:cubicBezTo>
                  <a:cubicBezTo>
                    <a:pt x="1763" y="8593"/>
                    <a:pt x="1724" y="8596"/>
                    <a:pt x="1683" y="8600"/>
                  </a:cubicBezTo>
                  <a:cubicBezTo>
                    <a:pt x="1624" y="8600"/>
                    <a:pt x="1568" y="8586"/>
                    <a:pt x="1512" y="8557"/>
                  </a:cubicBezTo>
                  <a:cubicBezTo>
                    <a:pt x="1458" y="8526"/>
                    <a:pt x="1408" y="8476"/>
                    <a:pt x="1379" y="8376"/>
                  </a:cubicBezTo>
                  <a:cubicBezTo>
                    <a:pt x="1379" y="8474"/>
                    <a:pt x="1252" y="8380"/>
                    <a:pt x="1252" y="8474"/>
                  </a:cubicBezTo>
                  <a:cubicBezTo>
                    <a:pt x="1221" y="8412"/>
                    <a:pt x="1188" y="8360"/>
                    <a:pt x="1167" y="8293"/>
                  </a:cubicBezTo>
                  <a:cubicBezTo>
                    <a:pt x="1057" y="8434"/>
                    <a:pt x="1149" y="8522"/>
                    <a:pt x="1047" y="8704"/>
                  </a:cubicBezTo>
                  <a:cubicBezTo>
                    <a:pt x="995" y="8617"/>
                    <a:pt x="949" y="8601"/>
                    <a:pt x="901" y="8601"/>
                  </a:cubicBezTo>
                  <a:cubicBezTo>
                    <a:pt x="890" y="8601"/>
                    <a:pt x="878" y="8602"/>
                    <a:pt x="866" y="8603"/>
                  </a:cubicBezTo>
                  <a:cubicBezTo>
                    <a:pt x="851" y="8605"/>
                    <a:pt x="837" y="8606"/>
                    <a:pt x="823" y="8606"/>
                  </a:cubicBezTo>
                  <a:cubicBezTo>
                    <a:pt x="778" y="8606"/>
                    <a:pt x="736" y="8592"/>
                    <a:pt x="702" y="8513"/>
                  </a:cubicBezTo>
                  <a:lnTo>
                    <a:pt x="702" y="8513"/>
                  </a:lnTo>
                  <a:cubicBezTo>
                    <a:pt x="713" y="8514"/>
                    <a:pt x="723" y="8515"/>
                    <a:pt x="731" y="8515"/>
                  </a:cubicBezTo>
                  <a:cubicBezTo>
                    <a:pt x="803" y="8515"/>
                    <a:pt x="805" y="8461"/>
                    <a:pt x="795" y="8395"/>
                  </a:cubicBezTo>
                  <a:cubicBezTo>
                    <a:pt x="783" y="8320"/>
                    <a:pt x="766" y="8218"/>
                    <a:pt x="797" y="8154"/>
                  </a:cubicBezTo>
                  <a:lnTo>
                    <a:pt x="797" y="8154"/>
                  </a:lnTo>
                  <a:lnTo>
                    <a:pt x="656" y="8295"/>
                  </a:lnTo>
                  <a:cubicBezTo>
                    <a:pt x="600" y="8179"/>
                    <a:pt x="581" y="8058"/>
                    <a:pt x="567" y="7927"/>
                  </a:cubicBezTo>
                  <a:cubicBezTo>
                    <a:pt x="559" y="7863"/>
                    <a:pt x="550" y="7799"/>
                    <a:pt x="538" y="7732"/>
                  </a:cubicBezTo>
                  <a:cubicBezTo>
                    <a:pt x="529" y="7662"/>
                    <a:pt x="515" y="7593"/>
                    <a:pt x="490" y="7522"/>
                  </a:cubicBezTo>
                  <a:cubicBezTo>
                    <a:pt x="474" y="7530"/>
                    <a:pt x="446" y="7533"/>
                    <a:pt x="411" y="7533"/>
                  </a:cubicBezTo>
                  <a:cubicBezTo>
                    <a:pt x="342" y="7533"/>
                    <a:pt x="245" y="7522"/>
                    <a:pt x="161" y="7522"/>
                  </a:cubicBezTo>
                  <a:cubicBezTo>
                    <a:pt x="88" y="7522"/>
                    <a:pt x="25" y="7531"/>
                    <a:pt x="0" y="7564"/>
                  </a:cubicBezTo>
                  <a:cubicBezTo>
                    <a:pt x="18" y="7865"/>
                    <a:pt x="209" y="8162"/>
                    <a:pt x="478" y="8409"/>
                  </a:cubicBezTo>
                  <a:cubicBezTo>
                    <a:pt x="748" y="8657"/>
                    <a:pt x="1086" y="8852"/>
                    <a:pt x="1406" y="8993"/>
                  </a:cubicBezTo>
                  <a:lnTo>
                    <a:pt x="1431" y="8864"/>
                  </a:lnTo>
                  <a:cubicBezTo>
                    <a:pt x="1437" y="8863"/>
                    <a:pt x="1443" y="8863"/>
                    <a:pt x="1448" y="8863"/>
                  </a:cubicBezTo>
                  <a:cubicBezTo>
                    <a:pt x="1486" y="8863"/>
                    <a:pt x="1516" y="8869"/>
                    <a:pt x="1543" y="8877"/>
                  </a:cubicBezTo>
                  <a:cubicBezTo>
                    <a:pt x="1574" y="8883"/>
                    <a:pt x="1597" y="8893"/>
                    <a:pt x="1616" y="8908"/>
                  </a:cubicBezTo>
                  <a:cubicBezTo>
                    <a:pt x="1656" y="8937"/>
                    <a:pt x="1678" y="8981"/>
                    <a:pt x="1701" y="9031"/>
                  </a:cubicBezTo>
                  <a:cubicBezTo>
                    <a:pt x="1722" y="9082"/>
                    <a:pt x="1745" y="9135"/>
                    <a:pt x="1784" y="9182"/>
                  </a:cubicBezTo>
                  <a:cubicBezTo>
                    <a:pt x="1822" y="9224"/>
                    <a:pt x="1880" y="9257"/>
                    <a:pt x="1967" y="9267"/>
                  </a:cubicBezTo>
                  <a:cubicBezTo>
                    <a:pt x="1950" y="9203"/>
                    <a:pt x="1934" y="9141"/>
                    <a:pt x="1921" y="9082"/>
                  </a:cubicBezTo>
                  <a:lnTo>
                    <a:pt x="1921" y="9082"/>
                  </a:lnTo>
                  <a:cubicBezTo>
                    <a:pt x="2004" y="9178"/>
                    <a:pt x="2154" y="9220"/>
                    <a:pt x="2310" y="9228"/>
                  </a:cubicBezTo>
                  <a:cubicBezTo>
                    <a:pt x="2451" y="9238"/>
                    <a:pt x="2593" y="9229"/>
                    <a:pt x="2713" y="9254"/>
                  </a:cubicBezTo>
                  <a:lnTo>
                    <a:pt x="2713" y="9254"/>
                  </a:lnTo>
                  <a:cubicBezTo>
                    <a:pt x="2587" y="9214"/>
                    <a:pt x="2519" y="9110"/>
                    <a:pt x="2453" y="9029"/>
                  </a:cubicBezTo>
                  <a:cubicBezTo>
                    <a:pt x="2396" y="8965"/>
                    <a:pt x="2343" y="8914"/>
                    <a:pt x="2247" y="8914"/>
                  </a:cubicBezTo>
                  <a:cubicBezTo>
                    <a:pt x="2217" y="8914"/>
                    <a:pt x="2182" y="8919"/>
                    <a:pt x="2140" y="8931"/>
                  </a:cubicBezTo>
                  <a:cubicBezTo>
                    <a:pt x="2148" y="8871"/>
                    <a:pt x="2150" y="8783"/>
                    <a:pt x="2219" y="8729"/>
                  </a:cubicBezTo>
                  <a:cubicBezTo>
                    <a:pt x="2264" y="8736"/>
                    <a:pt x="2314" y="8752"/>
                    <a:pt x="2364" y="8773"/>
                  </a:cubicBezTo>
                  <a:cubicBezTo>
                    <a:pt x="2416" y="8790"/>
                    <a:pt x="2470" y="8814"/>
                    <a:pt x="2518" y="8842"/>
                  </a:cubicBezTo>
                  <a:cubicBezTo>
                    <a:pt x="2615" y="8900"/>
                    <a:pt x="2700" y="8972"/>
                    <a:pt x="2700" y="9083"/>
                  </a:cubicBezTo>
                  <a:cubicBezTo>
                    <a:pt x="2832" y="8962"/>
                    <a:pt x="2998" y="8958"/>
                    <a:pt x="3155" y="8958"/>
                  </a:cubicBezTo>
                  <a:cubicBezTo>
                    <a:pt x="3166" y="8958"/>
                    <a:pt x="3177" y="8958"/>
                    <a:pt x="3188" y="8958"/>
                  </a:cubicBezTo>
                  <a:cubicBezTo>
                    <a:pt x="3202" y="8958"/>
                    <a:pt x="3216" y="8958"/>
                    <a:pt x="3230" y="8958"/>
                  </a:cubicBezTo>
                  <a:cubicBezTo>
                    <a:pt x="3405" y="8954"/>
                    <a:pt x="3538" y="8935"/>
                    <a:pt x="3459" y="8781"/>
                  </a:cubicBezTo>
                  <a:lnTo>
                    <a:pt x="3459" y="8781"/>
                  </a:lnTo>
                  <a:cubicBezTo>
                    <a:pt x="3521" y="8802"/>
                    <a:pt x="3517" y="8858"/>
                    <a:pt x="3504" y="8941"/>
                  </a:cubicBezTo>
                  <a:cubicBezTo>
                    <a:pt x="3691" y="8912"/>
                    <a:pt x="3860" y="8767"/>
                    <a:pt x="4003" y="8640"/>
                  </a:cubicBezTo>
                  <a:cubicBezTo>
                    <a:pt x="4141" y="8508"/>
                    <a:pt x="4256" y="8389"/>
                    <a:pt x="4385" y="8389"/>
                  </a:cubicBezTo>
                  <a:cubicBezTo>
                    <a:pt x="4386" y="8389"/>
                    <a:pt x="4387" y="8389"/>
                    <a:pt x="4389" y="8389"/>
                  </a:cubicBezTo>
                  <a:cubicBezTo>
                    <a:pt x="4340" y="8370"/>
                    <a:pt x="4294" y="8353"/>
                    <a:pt x="4248" y="8332"/>
                  </a:cubicBezTo>
                  <a:cubicBezTo>
                    <a:pt x="4313" y="8185"/>
                    <a:pt x="4444" y="8146"/>
                    <a:pt x="4585" y="8085"/>
                  </a:cubicBezTo>
                  <a:cubicBezTo>
                    <a:pt x="4724" y="8025"/>
                    <a:pt x="4871" y="7940"/>
                    <a:pt x="4926" y="7742"/>
                  </a:cubicBezTo>
                  <a:cubicBezTo>
                    <a:pt x="4946" y="7694"/>
                    <a:pt x="4938" y="7681"/>
                    <a:pt x="4920" y="7681"/>
                  </a:cubicBezTo>
                  <a:cubicBezTo>
                    <a:pt x="4898" y="7681"/>
                    <a:pt x="4862" y="7699"/>
                    <a:pt x="4838" y="7699"/>
                  </a:cubicBezTo>
                  <a:cubicBezTo>
                    <a:pt x="4813" y="7699"/>
                    <a:pt x="4801" y="7681"/>
                    <a:pt x="4828" y="7610"/>
                  </a:cubicBezTo>
                  <a:cubicBezTo>
                    <a:pt x="5119" y="7346"/>
                    <a:pt x="5320" y="6945"/>
                    <a:pt x="5389" y="6602"/>
                  </a:cubicBezTo>
                  <a:lnTo>
                    <a:pt x="5389" y="6602"/>
                  </a:lnTo>
                  <a:cubicBezTo>
                    <a:pt x="5166" y="6681"/>
                    <a:pt x="5123" y="6870"/>
                    <a:pt x="4917" y="7051"/>
                  </a:cubicBezTo>
                  <a:cubicBezTo>
                    <a:pt x="4897" y="6952"/>
                    <a:pt x="4885" y="6918"/>
                    <a:pt x="4875" y="6918"/>
                  </a:cubicBezTo>
                  <a:cubicBezTo>
                    <a:pt x="4864" y="6918"/>
                    <a:pt x="4856" y="6951"/>
                    <a:pt x="4845" y="6988"/>
                  </a:cubicBezTo>
                  <a:cubicBezTo>
                    <a:pt x="4830" y="7032"/>
                    <a:pt x="4811" y="7080"/>
                    <a:pt x="4779" y="7080"/>
                  </a:cubicBezTo>
                  <a:cubicBezTo>
                    <a:pt x="4758" y="7080"/>
                    <a:pt x="4731" y="7060"/>
                    <a:pt x="4697" y="7003"/>
                  </a:cubicBezTo>
                  <a:cubicBezTo>
                    <a:pt x="4795" y="6849"/>
                    <a:pt x="4880" y="6803"/>
                    <a:pt x="4953" y="6745"/>
                  </a:cubicBezTo>
                  <a:cubicBezTo>
                    <a:pt x="5029" y="6687"/>
                    <a:pt x="5092" y="6619"/>
                    <a:pt x="5123" y="6411"/>
                  </a:cubicBezTo>
                  <a:cubicBezTo>
                    <a:pt x="5148" y="6383"/>
                    <a:pt x="5168" y="6372"/>
                    <a:pt x="5184" y="6372"/>
                  </a:cubicBezTo>
                  <a:cubicBezTo>
                    <a:pt x="5245" y="6372"/>
                    <a:pt x="5242" y="6540"/>
                    <a:pt x="5239" y="6577"/>
                  </a:cubicBezTo>
                  <a:cubicBezTo>
                    <a:pt x="5404" y="6438"/>
                    <a:pt x="5337" y="6202"/>
                    <a:pt x="5559" y="6202"/>
                  </a:cubicBezTo>
                  <a:cubicBezTo>
                    <a:pt x="5565" y="6202"/>
                    <a:pt x="5572" y="6203"/>
                    <a:pt x="5578" y="6203"/>
                  </a:cubicBezTo>
                  <a:cubicBezTo>
                    <a:pt x="5403" y="5958"/>
                    <a:pt x="5324" y="6051"/>
                    <a:pt x="5304" y="5680"/>
                  </a:cubicBezTo>
                  <a:cubicBezTo>
                    <a:pt x="5348" y="5625"/>
                    <a:pt x="5392" y="5612"/>
                    <a:pt x="5432" y="5612"/>
                  </a:cubicBezTo>
                  <a:cubicBezTo>
                    <a:pt x="5472" y="5612"/>
                    <a:pt x="5508" y="5625"/>
                    <a:pt x="5536" y="5625"/>
                  </a:cubicBezTo>
                  <a:cubicBezTo>
                    <a:pt x="5579" y="5625"/>
                    <a:pt x="5604" y="5594"/>
                    <a:pt x="5599" y="5438"/>
                  </a:cubicBezTo>
                  <a:cubicBezTo>
                    <a:pt x="5372" y="5276"/>
                    <a:pt x="5700" y="5200"/>
                    <a:pt x="5594" y="5015"/>
                  </a:cubicBezTo>
                  <a:lnTo>
                    <a:pt x="5594" y="5015"/>
                  </a:lnTo>
                  <a:cubicBezTo>
                    <a:pt x="5584" y="5044"/>
                    <a:pt x="5582" y="5119"/>
                    <a:pt x="5526" y="5119"/>
                  </a:cubicBezTo>
                  <a:cubicBezTo>
                    <a:pt x="5405" y="4674"/>
                    <a:pt x="5586" y="5042"/>
                    <a:pt x="5434" y="4659"/>
                  </a:cubicBezTo>
                  <a:cubicBezTo>
                    <a:pt x="5688" y="4630"/>
                    <a:pt x="5661" y="4429"/>
                    <a:pt x="5613" y="4231"/>
                  </a:cubicBezTo>
                  <a:cubicBezTo>
                    <a:pt x="5564" y="4037"/>
                    <a:pt x="5502" y="3848"/>
                    <a:pt x="5677" y="3782"/>
                  </a:cubicBezTo>
                  <a:lnTo>
                    <a:pt x="5677" y="3782"/>
                  </a:lnTo>
                  <a:cubicBezTo>
                    <a:pt x="5670" y="3784"/>
                    <a:pt x="5663" y="3785"/>
                    <a:pt x="5657" y="3785"/>
                  </a:cubicBezTo>
                  <a:cubicBezTo>
                    <a:pt x="5550" y="3785"/>
                    <a:pt x="5583" y="3550"/>
                    <a:pt x="5520" y="3550"/>
                  </a:cubicBezTo>
                  <a:cubicBezTo>
                    <a:pt x="5506" y="3550"/>
                    <a:pt x="5488" y="3561"/>
                    <a:pt x="5462" y="3589"/>
                  </a:cubicBezTo>
                  <a:cubicBezTo>
                    <a:pt x="5567" y="3294"/>
                    <a:pt x="5459" y="3004"/>
                    <a:pt x="5480" y="2777"/>
                  </a:cubicBezTo>
                  <a:cubicBezTo>
                    <a:pt x="5229" y="2636"/>
                    <a:pt x="5297" y="2372"/>
                    <a:pt x="5329" y="2143"/>
                  </a:cubicBezTo>
                  <a:cubicBezTo>
                    <a:pt x="5363" y="1933"/>
                    <a:pt x="5374" y="1757"/>
                    <a:pt x="5101" y="1757"/>
                  </a:cubicBezTo>
                  <a:cubicBezTo>
                    <a:pt x="5077" y="1757"/>
                    <a:pt x="5051" y="1758"/>
                    <a:pt x="5023" y="1761"/>
                  </a:cubicBezTo>
                  <a:cubicBezTo>
                    <a:pt x="5021" y="1597"/>
                    <a:pt x="5266" y="1454"/>
                    <a:pt x="5187" y="1227"/>
                  </a:cubicBezTo>
                  <a:lnTo>
                    <a:pt x="5187" y="1227"/>
                  </a:lnTo>
                  <a:cubicBezTo>
                    <a:pt x="5156" y="1250"/>
                    <a:pt x="5117" y="1270"/>
                    <a:pt x="5085" y="1270"/>
                  </a:cubicBezTo>
                  <a:cubicBezTo>
                    <a:pt x="5055" y="1270"/>
                    <a:pt x="5031" y="1253"/>
                    <a:pt x="5025" y="1204"/>
                  </a:cubicBezTo>
                  <a:cubicBezTo>
                    <a:pt x="4892" y="992"/>
                    <a:pt x="5194" y="770"/>
                    <a:pt x="5173" y="500"/>
                  </a:cubicBezTo>
                  <a:cubicBezTo>
                    <a:pt x="5061" y="297"/>
                    <a:pt x="4797" y="436"/>
                    <a:pt x="4861" y="134"/>
                  </a:cubicBezTo>
                  <a:lnTo>
                    <a:pt x="4925" y="56"/>
                  </a:lnTo>
                  <a:cubicBezTo>
                    <a:pt x="4881" y="17"/>
                    <a:pt x="4845" y="1"/>
                    <a:pt x="4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9405989" y="765432"/>
              <a:ext cx="6080" cy="12690"/>
            </a:xfrm>
            <a:custGeom>
              <a:avLst/>
              <a:gdLst/>
              <a:ahLst/>
              <a:cxnLst/>
              <a:rect l="l" t="t" r="r" b="b"/>
              <a:pathLst>
                <a:path w="103" h="215" extrusionOk="0">
                  <a:moveTo>
                    <a:pt x="12" y="0"/>
                  </a:moveTo>
                  <a:cubicBezTo>
                    <a:pt x="0" y="95"/>
                    <a:pt x="47" y="174"/>
                    <a:pt x="70" y="215"/>
                  </a:cubicBezTo>
                  <a:cubicBezTo>
                    <a:pt x="103" y="162"/>
                    <a:pt x="62" y="49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9411774" y="763366"/>
              <a:ext cx="4309" cy="6552"/>
            </a:xfrm>
            <a:custGeom>
              <a:avLst/>
              <a:gdLst/>
              <a:ahLst/>
              <a:cxnLst/>
              <a:rect l="l" t="t" r="r" b="b"/>
              <a:pathLst>
                <a:path w="73" h="111" extrusionOk="0">
                  <a:moveTo>
                    <a:pt x="1" y="1"/>
                  </a:moveTo>
                  <a:lnTo>
                    <a:pt x="43" y="111"/>
                  </a:lnTo>
                  <a:lnTo>
                    <a:pt x="72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9360009" y="347538"/>
              <a:ext cx="82989" cy="413765"/>
            </a:xfrm>
            <a:custGeom>
              <a:avLst/>
              <a:gdLst/>
              <a:ahLst/>
              <a:cxnLst/>
              <a:rect l="l" t="t" r="r" b="b"/>
              <a:pathLst>
                <a:path w="1406" h="7010" extrusionOk="0">
                  <a:moveTo>
                    <a:pt x="360" y="0"/>
                  </a:moveTo>
                  <a:cubicBezTo>
                    <a:pt x="225" y="0"/>
                    <a:pt x="310" y="328"/>
                    <a:pt x="128" y="475"/>
                  </a:cubicBezTo>
                  <a:cubicBezTo>
                    <a:pt x="149" y="461"/>
                    <a:pt x="165" y="455"/>
                    <a:pt x="177" y="455"/>
                  </a:cubicBezTo>
                  <a:cubicBezTo>
                    <a:pt x="264" y="455"/>
                    <a:pt x="180" y="739"/>
                    <a:pt x="261" y="791"/>
                  </a:cubicBezTo>
                  <a:lnTo>
                    <a:pt x="79" y="1115"/>
                  </a:lnTo>
                  <a:cubicBezTo>
                    <a:pt x="88" y="1116"/>
                    <a:pt x="96" y="1117"/>
                    <a:pt x="103" y="1117"/>
                  </a:cubicBezTo>
                  <a:cubicBezTo>
                    <a:pt x="217" y="1117"/>
                    <a:pt x="213" y="1008"/>
                    <a:pt x="344" y="955"/>
                  </a:cubicBezTo>
                  <a:lnTo>
                    <a:pt x="344" y="955"/>
                  </a:lnTo>
                  <a:cubicBezTo>
                    <a:pt x="405" y="1171"/>
                    <a:pt x="120" y="1269"/>
                    <a:pt x="103" y="1391"/>
                  </a:cubicBezTo>
                  <a:lnTo>
                    <a:pt x="101" y="1383"/>
                  </a:lnTo>
                  <a:lnTo>
                    <a:pt x="101" y="1383"/>
                  </a:lnTo>
                  <a:cubicBezTo>
                    <a:pt x="0" y="1761"/>
                    <a:pt x="369" y="2064"/>
                    <a:pt x="193" y="2284"/>
                  </a:cubicBezTo>
                  <a:lnTo>
                    <a:pt x="70" y="2218"/>
                  </a:lnTo>
                  <a:lnTo>
                    <a:pt x="70" y="2218"/>
                  </a:lnTo>
                  <a:cubicBezTo>
                    <a:pt x="201" y="2463"/>
                    <a:pt x="313" y="2789"/>
                    <a:pt x="253" y="3066"/>
                  </a:cubicBezTo>
                  <a:cubicBezTo>
                    <a:pt x="137" y="3082"/>
                    <a:pt x="89" y="3298"/>
                    <a:pt x="135" y="3354"/>
                  </a:cubicBezTo>
                  <a:cubicBezTo>
                    <a:pt x="91" y="3220"/>
                    <a:pt x="195" y="3248"/>
                    <a:pt x="228" y="3177"/>
                  </a:cubicBezTo>
                  <a:lnTo>
                    <a:pt x="228" y="3177"/>
                  </a:lnTo>
                  <a:cubicBezTo>
                    <a:pt x="158" y="3594"/>
                    <a:pt x="268" y="4354"/>
                    <a:pt x="488" y="4495"/>
                  </a:cubicBezTo>
                  <a:cubicBezTo>
                    <a:pt x="454" y="4535"/>
                    <a:pt x="427" y="4547"/>
                    <a:pt x="404" y="4547"/>
                  </a:cubicBezTo>
                  <a:cubicBezTo>
                    <a:pt x="367" y="4547"/>
                    <a:pt x="342" y="4511"/>
                    <a:pt x="315" y="4511"/>
                  </a:cubicBezTo>
                  <a:cubicBezTo>
                    <a:pt x="298" y="4511"/>
                    <a:pt x="280" y="4526"/>
                    <a:pt x="257" y="4574"/>
                  </a:cubicBezTo>
                  <a:cubicBezTo>
                    <a:pt x="355" y="4645"/>
                    <a:pt x="527" y="4609"/>
                    <a:pt x="558" y="4782"/>
                  </a:cubicBezTo>
                  <a:lnTo>
                    <a:pt x="500" y="4992"/>
                  </a:lnTo>
                  <a:cubicBezTo>
                    <a:pt x="561" y="4922"/>
                    <a:pt x="516" y="4756"/>
                    <a:pt x="642" y="4756"/>
                  </a:cubicBezTo>
                  <a:cubicBezTo>
                    <a:pt x="651" y="4756"/>
                    <a:pt x="661" y="4757"/>
                    <a:pt x="671" y="4759"/>
                  </a:cubicBezTo>
                  <a:cubicBezTo>
                    <a:pt x="787" y="4900"/>
                    <a:pt x="558" y="4981"/>
                    <a:pt x="739" y="5044"/>
                  </a:cubicBezTo>
                  <a:cubicBezTo>
                    <a:pt x="679" y="5089"/>
                    <a:pt x="531" y="5168"/>
                    <a:pt x="519" y="5262"/>
                  </a:cubicBezTo>
                  <a:cubicBezTo>
                    <a:pt x="471" y="5212"/>
                    <a:pt x="425" y="5131"/>
                    <a:pt x="373" y="5112"/>
                  </a:cubicBezTo>
                  <a:cubicBezTo>
                    <a:pt x="361" y="5206"/>
                    <a:pt x="317" y="5322"/>
                    <a:pt x="367" y="5372"/>
                  </a:cubicBezTo>
                  <a:lnTo>
                    <a:pt x="371" y="5341"/>
                  </a:lnTo>
                  <a:lnTo>
                    <a:pt x="371" y="5341"/>
                  </a:lnTo>
                  <a:cubicBezTo>
                    <a:pt x="787" y="5519"/>
                    <a:pt x="342" y="5791"/>
                    <a:pt x="714" y="6113"/>
                  </a:cubicBezTo>
                  <a:cubicBezTo>
                    <a:pt x="779" y="6036"/>
                    <a:pt x="741" y="5893"/>
                    <a:pt x="866" y="5773"/>
                  </a:cubicBezTo>
                  <a:lnTo>
                    <a:pt x="866" y="5773"/>
                  </a:lnTo>
                  <a:cubicBezTo>
                    <a:pt x="793" y="6140"/>
                    <a:pt x="1223" y="5989"/>
                    <a:pt x="916" y="6277"/>
                  </a:cubicBezTo>
                  <a:lnTo>
                    <a:pt x="895" y="6205"/>
                  </a:lnTo>
                  <a:lnTo>
                    <a:pt x="895" y="6205"/>
                  </a:lnTo>
                  <a:cubicBezTo>
                    <a:pt x="862" y="6487"/>
                    <a:pt x="776" y="6751"/>
                    <a:pt x="966" y="7009"/>
                  </a:cubicBezTo>
                  <a:cubicBezTo>
                    <a:pt x="962" y="6939"/>
                    <a:pt x="977" y="6921"/>
                    <a:pt x="1001" y="6921"/>
                  </a:cubicBezTo>
                  <a:cubicBezTo>
                    <a:pt x="1023" y="6921"/>
                    <a:pt x="1052" y="6937"/>
                    <a:pt x="1080" y="6937"/>
                  </a:cubicBezTo>
                  <a:cubicBezTo>
                    <a:pt x="1091" y="6937"/>
                    <a:pt x="1103" y="6934"/>
                    <a:pt x="1113" y="6926"/>
                  </a:cubicBezTo>
                  <a:cubicBezTo>
                    <a:pt x="1406" y="6535"/>
                    <a:pt x="1094" y="6400"/>
                    <a:pt x="1092" y="5945"/>
                  </a:cubicBezTo>
                  <a:cubicBezTo>
                    <a:pt x="1069" y="5962"/>
                    <a:pt x="1055" y="6032"/>
                    <a:pt x="1012" y="6032"/>
                  </a:cubicBezTo>
                  <a:cubicBezTo>
                    <a:pt x="996" y="6032"/>
                    <a:pt x="976" y="6022"/>
                    <a:pt x="949" y="5995"/>
                  </a:cubicBezTo>
                  <a:cubicBezTo>
                    <a:pt x="910" y="5852"/>
                    <a:pt x="1043" y="5669"/>
                    <a:pt x="941" y="5604"/>
                  </a:cubicBezTo>
                  <a:lnTo>
                    <a:pt x="941" y="5604"/>
                  </a:lnTo>
                  <a:cubicBezTo>
                    <a:pt x="934" y="5665"/>
                    <a:pt x="1005" y="5754"/>
                    <a:pt x="922" y="5758"/>
                  </a:cubicBezTo>
                  <a:cubicBezTo>
                    <a:pt x="804" y="5590"/>
                    <a:pt x="766" y="5478"/>
                    <a:pt x="820" y="5268"/>
                  </a:cubicBezTo>
                  <a:lnTo>
                    <a:pt x="820" y="5268"/>
                  </a:lnTo>
                  <a:lnTo>
                    <a:pt x="874" y="5287"/>
                  </a:lnTo>
                  <a:cubicBezTo>
                    <a:pt x="855" y="5216"/>
                    <a:pt x="802" y="5197"/>
                    <a:pt x="783" y="5125"/>
                  </a:cubicBezTo>
                  <a:lnTo>
                    <a:pt x="783" y="5125"/>
                  </a:lnTo>
                  <a:lnTo>
                    <a:pt x="893" y="5131"/>
                  </a:lnTo>
                  <a:cubicBezTo>
                    <a:pt x="565" y="4917"/>
                    <a:pt x="939" y="4595"/>
                    <a:pt x="816" y="4354"/>
                  </a:cubicBezTo>
                  <a:lnTo>
                    <a:pt x="816" y="4354"/>
                  </a:lnTo>
                  <a:lnTo>
                    <a:pt x="577" y="4462"/>
                  </a:lnTo>
                  <a:cubicBezTo>
                    <a:pt x="966" y="3922"/>
                    <a:pt x="407" y="3805"/>
                    <a:pt x="556" y="3201"/>
                  </a:cubicBezTo>
                  <a:lnTo>
                    <a:pt x="556" y="3201"/>
                  </a:lnTo>
                  <a:lnTo>
                    <a:pt x="461" y="3392"/>
                  </a:lnTo>
                  <a:cubicBezTo>
                    <a:pt x="508" y="2829"/>
                    <a:pt x="457" y="2235"/>
                    <a:pt x="425" y="1655"/>
                  </a:cubicBezTo>
                  <a:cubicBezTo>
                    <a:pt x="392" y="1077"/>
                    <a:pt x="380" y="510"/>
                    <a:pt x="477" y="47"/>
                  </a:cubicBezTo>
                  <a:cubicBezTo>
                    <a:pt x="425" y="14"/>
                    <a:pt x="388" y="0"/>
                    <a:pt x="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"/>
            <p:cNvSpPr/>
            <p:nvPr/>
          </p:nvSpPr>
          <p:spPr>
            <a:xfrm>
              <a:off x="9371932" y="329535"/>
              <a:ext cx="20128" cy="14107"/>
            </a:xfrm>
            <a:custGeom>
              <a:avLst/>
              <a:gdLst/>
              <a:ahLst/>
              <a:cxnLst/>
              <a:rect l="l" t="t" r="r" b="b"/>
              <a:pathLst>
                <a:path w="341" h="239" extrusionOk="0">
                  <a:moveTo>
                    <a:pt x="285" y="1"/>
                  </a:moveTo>
                  <a:cubicBezTo>
                    <a:pt x="175" y="1"/>
                    <a:pt x="1" y="117"/>
                    <a:pt x="26" y="238"/>
                  </a:cubicBezTo>
                  <a:cubicBezTo>
                    <a:pt x="82" y="204"/>
                    <a:pt x="138" y="171"/>
                    <a:pt x="198" y="138"/>
                  </a:cubicBezTo>
                  <a:lnTo>
                    <a:pt x="198" y="138"/>
                  </a:lnTo>
                  <a:cubicBezTo>
                    <a:pt x="167" y="194"/>
                    <a:pt x="225" y="200"/>
                    <a:pt x="248" y="219"/>
                  </a:cubicBezTo>
                  <a:cubicBezTo>
                    <a:pt x="340" y="213"/>
                    <a:pt x="282" y="92"/>
                    <a:pt x="329" y="9"/>
                  </a:cubicBezTo>
                  <a:cubicBezTo>
                    <a:pt x="316" y="3"/>
                    <a:pt x="30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"/>
            <p:cNvSpPr/>
            <p:nvPr/>
          </p:nvSpPr>
          <p:spPr>
            <a:xfrm>
              <a:off x="9372522" y="136938"/>
              <a:ext cx="95680" cy="187345"/>
            </a:xfrm>
            <a:custGeom>
              <a:avLst/>
              <a:gdLst/>
              <a:ahLst/>
              <a:cxnLst/>
              <a:rect l="l" t="t" r="r" b="b"/>
              <a:pathLst>
                <a:path w="1621" h="3174" extrusionOk="0">
                  <a:moveTo>
                    <a:pt x="978" y="361"/>
                  </a:moveTo>
                  <a:cubicBezTo>
                    <a:pt x="978" y="361"/>
                    <a:pt x="978" y="362"/>
                    <a:pt x="979" y="363"/>
                  </a:cubicBezTo>
                  <a:lnTo>
                    <a:pt x="979" y="363"/>
                  </a:lnTo>
                  <a:cubicBezTo>
                    <a:pt x="978" y="362"/>
                    <a:pt x="978" y="361"/>
                    <a:pt x="978" y="361"/>
                  </a:cubicBezTo>
                  <a:close/>
                  <a:moveTo>
                    <a:pt x="1221" y="0"/>
                  </a:moveTo>
                  <a:cubicBezTo>
                    <a:pt x="1144" y="56"/>
                    <a:pt x="1152" y="152"/>
                    <a:pt x="1126" y="241"/>
                  </a:cubicBezTo>
                  <a:cubicBezTo>
                    <a:pt x="1130" y="242"/>
                    <a:pt x="1134" y="242"/>
                    <a:pt x="1139" y="242"/>
                  </a:cubicBezTo>
                  <a:cubicBezTo>
                    <a:pt x="1182" y="242"/>
                    <a:pt x="1238" y="217"/>
                    <a:pt x="1282" y="217"/>
                  </a:cubicBezTo>
                  <a:cubicBezTo>
                    <a:pt x="1314" y="217"/>
                    <a:pt x="1340" y="230"/>
                    <a:pt x="1348" y="278"/>
                  </a:cubicBezTo>
                  <a:cubicBezTo>
                    <a:pt x="1290" y="378"/>
                    <a:pt x="1177" y="471"/>
                    <a:pt x="1089" y="471"/>
                  </a:cubicBezTo>
                  <a:cubicBezTo>
                    <a:pt x="1039" y="471"/>
                    <a:pt x="997" y="440"/>
                    <a:pt x="979" y="363"/>
                  </a:cubicBezTo>
                  <a:lnTo>
                    <a:pt x="979" y="363"/>
                  </a:lnTo>
                  <a:cubicBezTo>
                    <a:pt x="1039" y="626"/>
                    <a:pt x="644" y="1131"/>
                    <a:pt x="390" y="1413"/>
                  </a:cubicBezTo>
                  <a:cubicBezTo>
                    <a:pt x="387" y="1536"/>
                    <a:pt x="461" y="1554"/>
                    <a:pt x="530" y="1554"/>
                  </a:cubicBezTo>
                  <a:cubicBezTo>
                    <a:pt x="557" y="1554"/>
                    <a:pt x="584" y="1551"/>
                    <a:pt x="604" y="1551"/>
                  </a:cubicBezTo>
                  <a:cubicBezTo>
                    <a:pt x="655" y="1551"/>
                    <a:pt x="664" y="1570"/>
                    <a:pt x="538" y="1702"/>
                  </a:cubicBezTo>
                  <a:cubicBezTo>
                    <a:pt x="535" y="1703"/>
                    <a:pt x="532" y="1703"/>
                    <a:pt x="529" y="1703"/>
                  </a:cubicBezTo>
                  <a:cubicBezTo>
                    <a:pt x="459" y="1703"/>
                    <a:pt x="394" y="1621"/>
                    <a:pt x="394" y="1575"/>
                  </a:cubicBezTo>
                  <a:cubicBezTo>
                    <a:pt x="452" y="1546"/>
                    <a:pt x="342" y="1510"/>
                    <a:pt x="342" y="1510"/>
                  </a:cubicBezTo>
                  <a:lnTo>
                    <a:pt x="342" y="1510"/>
                  </a:lnTo>
                  <a:cubicBezTo>
                    <a:pt x="409" y="1787"/>
                    <a:pt x="284" y="1886"/>
                    <a:pt x="238" y="2152"/>
                  </a:cubicBezTo>
                  <a:lnTo>
                    <a:pt x="463" y="2213"/>
                  </a:lnTo>
                  <a:cubicBezTo>
                    <a:pt x="479" y="2616"/>
                    <a:pt x="1" y="2406"/>
                    <a:pt x="105" y="2763"/>
                  </a:cubicBezTo>
                  <a:lnTo>
                    <a:pt x="230" y="2713"/>
                  </a:lnTo>
                  <a:lnTo>
                    <a:pt x="230" y="2713"/>
                  </a:lnTo>
                  <a:lnTo>
                    <a:pt x="159" y="2938"/>
                  </a:lnTo>
                  <a:lnTo>
                    <a:pt x="251" y="2940"/>
                  </a:lnTo>
                  <a:cubicBezTo>
                    <a:pt x="284" y="3048"/>
                    <a:pt x="128" y="3112"/>
                    <a:pt x="147" y="3131"/>
                  </a:cubicBezTo>
                  <a:cubicBezTo>
                    <a:pt x="191" y="3161"/>
                    <a:pt x="223" y="3174"/>
                    <a:pt x="247" y="3174"/>
                  </a:cubicBezTo>
                  <a:cubicBezTo>
                    <a:pt x="358" y="3174"/>
                    <a:pt x="285" y="2896"/>
                    <a:pt x="390" y="2817"/>
                  </a:cubicBezTo>
                  <a:lnTo>
                    <a:pt x="247" y="2686"/>
                  </a:lnTo>
                  <a:cubicBezTo>
                    <a:pt x="340" y="2479"/>
                    <a:pt x="585" y="2508"/>
                    <a:pt x="579" y="2331"/>
                  </a:cubicBezTo>
                  <a:cubicBezTo>
                    <a:pt x="490" y="2098"/>
                    <a:pt x="733" y="1504"/>
                    <a:pt x="957" y="1051"/>
                  </a:cubicBezTo>
                  <a:cubicBezTo>
                    <a:pt x="922" y="1049"/>
                    <a:pt x="886" y="1028"/>
                    <a:pt x="848" y="1028"/>
                  </a:cubicBezTo>
                  <a:cubicBezTo>
                    <a:pt x="834" y="1028"/>
                    <a:pt x="821" y="1031"/>
                    <a:pt x="806" y="1039"/>
                  </a:cubicBezTo>
                  <a:cubicBezTo>
                    <a:pt x="847" y="931"/>
                    <a:pt x="909" y="843"/>
                    <a:pt x="982" y="765"/>
                  </a:cubicBezTo>
                  <a:cubicBezTo>
                    <a:pt x="1061" y="690"/>
                    <a:pt x="1150" y="625"/>
                    <a:pt x="1233" y="559"/>
                  </a:cubicBezTo>
                  <a:cubicBezTo>
                    <a:pt x="1393" y="424"/>
                    <a:pt x="1566" y="312"/>
                    <a:pt x="1620" y="83"/>
                  </a:cubicBezTo>
                  <a:lnTo>
                    <a:pt x="1620" y="83"/>
                  </a:lnTo>
                  <a:cubicBezTo>
                    <a:pt x="1552" y="131"/>
                    <a:pt x="1481" y="155"/>
                    <a:pt x="1417" y="155"/>
                  </a:cubicBezTo>
                  <a:cubicBezTo>
                    <a:pt x="1323" y="155"/>
                    <a:pt x="1246" y="103"/>
                    <a:pt x="1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9428950" y="189470"/>
              <a:ext cx="4840" cy="9503"/>
            </a:xfrm>
            <a:custGeom>
              <a:avLst/>
              <a:gdLst/>
              <a:ahLst/>
              <a:cxnLst/>
              <a:rect l="l" t="t" r="r" b="b"/>
              <a:pathLst>
                <a:path w="82" h="161" extrusionOk="0">
                  <a:moveTo>
                    <a:pt x="78" y="1"/>
                  </a:moveTo>
                  <a:cubicBezTo>
                    <a:pt x="55" y="51"/>
                    <a:pt x="28" y="105"/>
                    <a:pt x="1" y="161"/>
                  </a:cubicBezTo>
                  <a:cubicBezTo>
                    <a:pt x="28" y="161"/>
                    <a:pt x="57" y="151"/>
                    <a:pt x="80" y="113"/>
                  </a:cubicBezTo>
                  <a:lnTo>
                    <a:pt x="82" y="113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5" name="Google Shape;1055;p5"/>
          <p:cNvSpPr/>
          <p:nvPr/>
        </p:nvSpPr>
        <p:spPr>
          <a:xfrm rot="1915611">
            <a:off x="1305254" y="4869266"/>
            <a:ext cx="463093" cy="374271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1056" name="Google Shape;1056;p5"/>
          <p:cNvGrpSpPr/>
          <p:nvPr/>
        </p:nvGrpSpPr>
        <p:grpSpPr>
          <a:xfrm flipH="1">
            <a:off x="7689359" y="-779890"/>
            <a:ext cx="2010828" cy="2198323"/>
            <a:chOff x="-256747" y="-222990"/>
            <a:chExt cx="2010828" cy="2198323"/>
          </a:xfrm>
        </p:grpSpPr>
        <p:sp>
          <p:nvSpPr>
            <p:cNvPr id="1057" name="Google Shape;1057;p5"/>
            <p:cNvSpPr/>
            <p:nvPr/>
          </p:nvSpPr>
          <p:spPr>
            <a:xfrm>
              <a:off x="945593" y="881540"/>
              <a:ext cx="9653" cy="5467"/>
            </a:xfrm>
            <a:custGeom>
              <a:avLst/>
              <a:gdLst/>
              <a:ahLst/>
              <a:cxnLst/>
              <a:rect l="l" t="t" r="r" b="b"/>
              <a:pathLst>
                <a:path w="196" h="111" extrusionOk="0">
                  <a:moveTo>
                    <a:pt x="1" y="0"/>
                  </a:moveTo>
                  <a:lnTo>
                    <a:pt x="91" y="110"/>
                  </a:lnTo>
                  <a:lnTo>
                    <a:pt x="195" y="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947760" y="890159"/>
              <a:ext cx="32653" cy="30929"/>
            </a:xfrm>
            <a:custGeom>
              <a:avLst/>
              <a:gdLst/>
              <a:ahLst/>
              <a:cxnLst/>
              <a:rect l="l" t="t" r="r" b="b"/>
              <a:pathLst>
                <a:path w="663" h="628" extrusionOk="0">
                  <a:moveTo>
                    <a:pt x="238" y="0"/>
                  </a:moveTo>
                  <a:cubicBezTo>
                    <a:pt x="128" y="0"/>
                    <a:pt x="26" y="21"/>
                    <a:pt x="1" y="95"/>
                  </a:cubicBezTo>
                  <a:cubicBezTo>
                    <a:pt x="88" y="132"/>
                    <a:pt x="277" y="89"/>
                    <a:pt x="367" y="199"/>
                  </a:cubicBezTo>
                  <a:cubicBezTo>
                    <a:pt x="338" y="214"/>
                    <a:pt x="309" y="219"/>
                    <a:pt x="278" y="219"/>
                  </a:cubicBezTo>
                  <a:cubicBezTo>
                    <a:pt x="234" y="219"/>
                    <a:pt x="188" y="210"/>
                    <a:pt x="140" y="210"/>
                  </a:cubicBezTo>
                  <a:cubicBezTo>
                    <a:pt x="99" y="210"/>
                    <a:pt x="56" y="216"/>
                    <a:pt x="13" y="242"/>
                  </a:cubicBezTo>
                  <a:cubicBezTo>
                    <a:pt x="65" y="330"/>
                    <a:pt x="102" y="345"/>
                    <a:pt x="140" y="345"/>
                  </a:cubicBezTo>
                  <a:cubicBezTo>
                    <a:pt x="160" y="345"/>
                    <a:pt x="181" y="341"/>
                    <a:pt x="204" y="341"/>
                  </a:cubicBezTo>
                  <a:cubicBezTo>
                    <a:pt x="243" y="341"/>
                    <a:pt x="289" y="353"/>
                    <a:pt x="354" y="415"/>
                  </a:cubicBezTo>
                  <a:lnTo>
                    <a:pt x="254" y="546"/>
                  </a:lnTo>
                  <a:lnTo>
                    <a:pt x="479" y="627"/>
                  </a:lnTo>
                  <a:cubicBezTo>
                    <a:pt x="564" y="249"/>
                    <a:pt x="662" y="436"/>
                    <a:pt x="491" y="24"/>
                  </a:cubicBezTo>
                  <a:cubicBezTo>
                    <a:pt x="429" y="15"/>
                    <a:pt x="331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975044" y="909366"/>
              <a:ext cx="9456" cy="6304"/>
            </a:xfrm>
            <a:custGeom>
              <a:avLst/>
              <a:gdLst/>
              <a:ahLst/>
              <a:cxnLst/>
              <a:rect l="l" t="t" r="r" b="b"/>
              <a:pathLst>
                <a:path w="192" h="128" extrusionOk="0">
                  <a:moveTo>
                    <a:pt x="129" y="0"/>
                  </a:moveTo>
                  <a:lnTo>
                    <a:pt x="129" y="0"/>
                  </a:lnTo>
                  <a:cubicBezTo>
                    <a:pt x="79" y="43"/>
                    <a:pt x="25" y="83"/>
                    <a:pt x="0" y="127"/>
                  </a:cubicBezTo>
                  <a:cubicBezTo>
                    <a:pt x="54" y="87"/>
                    <a:pt x="191" y="83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984648" y="911533"/>
              <a:ext cx="13298" cy="6797"/>
            </a:xfrm>
            <a:custGeom>
              <a:avLst/>
              <a:gdLst/>
              <a:ahLst/>
              <a:cxnLst/>
              <a:rect l="l" t="t" r="r" b="b"/>
              <a:pathLst>
                <a:path w="270" h="138" extrusionOk="0">
                  <a:moveTo>
                    <a:pt x="75" y="0"/>
                  </a:moveTo>
                  <a:lnTo>
                    <a:pt x="75" y="0"/>
                  </a:lnTo>
                  <a:cubicBezTo>
                    <a:pt x="193" y="91"/>
                    <a:pt x="0" y="112"/>
                    <a:pt x="2" y="137"/>
                  </a:cubicBezTo>
                  <a:lnTo>
                    <a:pt x="270" y="2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1013410" y="927687"/>
              <a:ext cx="3448" cy="1477"/>
            </a:xfrm>
            <a:custGeom>
              <a:avLst/>
              <a:gdLst/>
              <a:ahLst/>
              <a:cxnLst/>
              <a:rect l="l" t="t" r="r" b="b"/>
              <a:pathLst>
                <a:path w="70" h="30" extrusionOk="0">
                  <a:moveTo>
                    <a:pt x="49" y="0"/>
                  </a:moveTo>
                  <a:cubicBezTo>
                    <a:pt x="36" y="0"/>
                    <a:pt x="19" y="7"/>
                    <a:pt x="0" y="12"/>
                  </a:cubicBezTo>
                  <a:cubicBezTo>
                    <a:pt x="23" y="20"/>
                    <a:pt x="47" y="25"/>
                    <a:pt x="70" y="29"/>
                  </a:cubicBezTo>
                  <a:cubicBezTo>
                    <a:pt x="70" y="7"/>
                    <a:pt x="61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996222" y="926948"/>
              <a:ext cx="30436" cy="12214"/>
            </a:xfrm>
            <a:custGeom>
              <a:avLst/>
              <a:gdLst/>
              <a:ahLst/>
              <a:cxnLst/>
              <a:rect l="l" t="t" r="r" b="b"/>
              <a:pathLst>
                <a:path w="618" h="248" extrusionOk="0">
                  <a:moveTo>
                    <a:pt x="37" y="1"/>
                  </a:moveTo>
                  <a:cubicBezTo>
                    <a:pt x="26" y="1"/>
                    <a:pt x="14" y="2"/>
                    <a:pt x="0" y="4"/>
                  </a:cubicBezTo>
                  <a:lnTo>
                    <a:pt x="70" y="210"/>
                  </a:lnTo>
                  <a:cubicBezTo>
                    <a:pt x="123" y="237"/>
                    <a:pt x="179" y="247"/>
                    <a:pt x="235" y="247"/>
                  </a:cubicBezTo>
                  <a:cubicBezTo>
                    <a:pt x="388" y="247"/>
                    <a:pt x="538" y="170"/>
                    <a:pt x="617" y="162"/>
                  </a:cubicBezTo>
                  <a:cubicBezTo>
                    <a:pt x="610" y="60"/>
                    <a:pt x="521" y="61"/>
                    <a:pt x="419" y="44"/>
                  </a:cubicBezTo>
                  <a:lnTo>
                    <a:pt x="419" y="44"/>
                  </a:lnTo>
                  <a:cubicBezTo>
                    <a:pt x="419" y="48"/>
                    <a:pt x="421" y="54"/>
                    <a:pt x="419" y="61"/>
                  </a:cubicBezTo>
                  <a:cubicBezTo>
                    <a:pt x="443" y="133"/>
                    <a:pt x="374" y="205"/>
                    <a:pt x="300" y="205"/>
                  </a:cubicBezTo>
                  <a:cubicBezTo>
                    <a:pt x="267" y="205"/>
                    <a:pt x="233" y="190"/>
                    <a:pt x="205" y="156"/>
                  </a:cubicBezTo>
                  <a:cubicBezTo>
                    <a:pt x="76" y="115"/>
                    <a:pt x="149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1009766" y="926653"/>
              <a:ext cx="3694" cy="1872"/>
            </a:xfrm>
            <a:custGeom>
              <a:avLst/>
              <a:gdLst/>
              <a:ahLst/>
              <a:cxnLst/>
              <a:rect l="l" t="t" r="r" b="b"/>
              <a:pathLst>
                <a:path w="75" h="38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9"/>
                    <a:pt x="27" y="37"/>
                    <a:pt x="46" y="37"/>
                  </a:cubicBezTo>
                  <a:cubicBezTo>
                    <a:pt x="55" y="37"/>
                    <a:pt x="65" y="35"/>
                    <a:pt x="74" y="33"/>
                  </a:cubicBezTo>
                  <a:cubicBezTo>
                    <a:pt x="49" y="25"/>
                    <a:pt x="24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995926" y="918822"/>
              <a:ext cx="5270" cy="3497"/>
            </a:xfrm>
            <a:custGeom>
              <a:avLst/>
              <a:gdLst/>
              <a:ahLst/>
              <a:cxnLst/>
              <a:rect l="l" t="t" r="r" b="b"/>
              <a:pathLst>
                <a:path w="107" h="71" extrusionOk="0">
                  <a:moveTo>
                    <a:pt x="24" y="1"/>
                  </a:moveTo>
                  <a:lnTo>
                    <a:pt x="0" y="70"/>
                  </a:lnTo>
                  <a:lnTo>
                    <a:pt x="107" y="11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1027249" y="942216"/>
              <a:ext cx="22655" cy="24526"/>
            </a:xfrm>
            <a:custGeom>
              <a:avLst/>
              <a:gdLst/>
              <a:ahLst/>
              <a:cxnLst/>
              <a:rect l="l" t="t" r="r" b="b"/>
              <a:pathLst>
                <a:path w="460" h="498" extrusionOk="0">
                  <a:moveTo>
                    <a:pt x="60" y="1"/>
                  </a:moveTo>
                  <a:cubicBezTo>
                    <a:pt x="40" y="1"/>
                    <a:pt x="20" y="9"/>
                    <a:pt x="1" y="29"/>
                  </a:cubicBezTo>
                  <a:cubicBezTo>
                    <a:pt x="174" y="126"/>
                    <a:pt x="217" y="355"/>
                    <a:pt x="113" y="442"/>
                  </a:cubicBezTo>
                  <a:lnTo>
                    <a:pt x="338" y="498"/>
                  </a:lnTo>
                  <a:cubicBezTo>
                    <a:pt x="444" y="461"/>
                    <a:pt x="460" y="262"/>
                    <a:pt x="419" y="106"/>
                  </a:cubicBezTo>
                  <a:lnTo>
                    <a:pt x="419" y="106"/>
                  </a:lnTo>
                  <a:cubicBezTo>
                    <a:pt x="390" y="141"/>
                    <a:pt x="361" y="155"/>
                    <a:pt x="333" y="155"/>
                  </a:cubicBezTo>
                  <a:cubicBezTo>
                    <a:pt x="237" y="155"/>
                    <a:pt x="14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1050545" y="983290"/>
              <a:ext cx="3152" cy="542"/>
            </a:xfrm>
            <a:custGeom>
              <a:avLst/>
              <a:gdLst/>
              <a:ahLst/>
              <a:cxnLst/>
              <a:rect l="l" t="t" r="r" b="b"/>
              <a:pathLst>
                <a:path w="64" h="11" extrusionOk="0">
                  <a:moveTo>
                    <a:pt x="55" y="2"/>
                  </a:moveTo>
                  <a:cubicBezTo>
                    <a:pt x="58" y="2"/>
                    <a:pt x="61" y="3"/>
                    <a:pt x="64" y="3"/>
                  </a:cubicBezTo>
                  <a:cubicBezTo>
                    <a:pt x="61" y="2"/>
                    <a:pt x="58" y="2"/>
                    <a:pt x="55" y="2"/>
                  </a:cubicBezTo>
                  <a:close/>
                  <a:moveTo>
                    <a:pt x="34" y="0"/>
                  </a:moveTo>
                  <a:cubicBezTo>
                    <a:pt x="21" y="0"/>
                    <a:pt x="9" y="3"/>
                    <a:pt x="0" y="11"/>
                  </a:cubicBezTo>
                  <a:cubicBezTo>
                    <a:pt x="15" y="4"/>
                    <a:pt x="29" y="1"/>
                    <a:pt x="44" y="1"/>
                  </a:cubicBezTo>
                  <a:cubicBezTo>
                    <a:pt x="47" y="1"/>
                    <a:pt x="51" y="1"/>
                    <a:pt x="55" y="2"/>
                  </a:cubicBezTo>
                  <a:lnTo>
                    <a:pt x="55" y="2"/>
                  </a:lnTo>
                  <a:cubicBezTo>
                    <a:pt x="48" y="1"/>
                    <a:pt x="41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1052613" y="963295"/>
              <a:ext cx="55012" cy="44817"/>
            </a:xfrm>
            <a:custGeom>
              <a:avLst/>
              <a:gdLst/>
              <a:ahLst/>
              <a:cxnLst/>
              <a:rect l="l" t="t" r="r" b="b"/>
              <a:pathLst>
                <a:path w="1117" h="910" extrusionOk="0">
                  <a:moveTo>
                    <a:pt x="66" y="0"/>
                  </a:moveTo>
                  <a:lnTo>
                    <a:pt x="1" y="245"/>
                  </a:lnTo>
                  <a:cubicBezTo>
                    <a:pt x="10" y="273"/>
                    <a:pt x="32" y="281"/>
                    <a:pt x="58" y="281"/>
                  </a:cubicBezTo>
                  <a:cubicBezTo>
                    <a:pt x="93" y="281"/>
                    <a:pt x="136" y="266"/>
                    <a:pt x="167" y="266"/>
                  </a:cubicBezTo>
                  <a:cubicBezTo>
                    <a:pt x="199" y="266"/>
                    <a:pt x="218" y="282"/>
                    <a:pt x="201" y="347"/>
                  </a:cubicBezTo>
                  <a:cubicBezTo>
                    <a:pt x="183" y="407"/>
                    <a:pt x="148" y="422"/>
                    <a:pt x="109" y="422"/>
                  </a:cubicBezTo>
                  <a:cubicBezTo>
                    <a:pt x="80" y="422"/>
                    <a:pt x="50" y="414"/>
                    <a:pt x="24" y="409"/>
                  </a:cubicBezTo>
                  <a:lnTo>
                    <a:pt x="24" y="409"/>
                  </a:lnTo>
                  <a:cubicBezTo>
                    <a:pt x="164" y="442"/>
                    <a:pt x="240" y="766"/>
                    <a:pt x="488" y="881"/>
                  </a:cubicBezTo>
                  <a:cubicBezTo>
                    <a:pt x="528" y="901"/>
                    <a:pt x="564" y="909"/>
                    <a:pt x="599" y="909"/>
                  </a:cubicBezTo>
                  <a:cubicBezTo>
                    <a:pt x="794" y="909"/>
                    <a:pt x="927" y="647"/>
                    <a:pt x="1117" y="644"/>
                  </a:cubicBezTo>
                  <a:lnTo>
                    <a:pt x="552" y="586"/>
                  </a:lnTo>
                  <a:cubicBezTo>
                    <a:pt x="617" y="554"/>
                    <a:pt x="645" y="499"/>
                    <a:pt x="713" y="499"/>
                  </a:cubicBezTo>
                  <a:cubicBezTo>
                    <a:pt x="729" y="499"/>
                    <a:pt x="748" y="502"/>
                    <a:pt x="770" y="509"/>
                  </a:cubicBezTo>
                  <a:cubicBezTo>
                    <a:pt x="592" y="365"/>
                    <a:pt x="488" y="478"/>
                    <a:pt x="342" y="363"/>
                  </a:cubicBezTo>
                  <a:cubicBezTo>
                    <a:pt x="358" y="309"/>
                    <a:pt x="384" y="291"/>
                    <a:pt x="413" y="291"/>
                  </a:cubicBezTo>
                  <a:cubicBezTo>
                    <a:pt x="475" y="291"/>
                    <a:pt x="554" y="368"/>
                    <a:pt x="601" y="368"/>
                  </a:cubicBezTo>
                  <a:cubicBezTo>
                    <a:pt x="624" y="368"/>
                    <a:pt x="640" y="349"/>
                    <a:pt x="643" y="293"/>
                  </a:cubicBezTo>
                  <a:cubicBezTo>
                    <a:pt x="564" y="252"/>
                    <a:pt x="458" y="195"/>
                    <a:pt x="341" y="195"/>
                  </a:cubicBezTo>
                  <a:cubicBezTo>
                    <a:pt x="285" y="195"/>
                    <a:pt x="226" y="208"/>
                    <a:pt x="166" y="241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1100484" y="1005748"/>
              <a:ext cx="2413" cy="6107"/>
            </a:xfrm>
            <a:custGeom>
              <a:avLst/>
              <a:gdLst/>
              <a:ahLst/>
              <a:cxnLst/>
              <a:rect l="l" t="t" r="r" b="b"/>
              <a:pathLst>
                <a:path w="49" h="124" extrusionOk="0">
                  <a:moveTo>
                    <a:pt x="48" y="0"/>
                  </a:moveTo>
                  <a:lnTo>
                    <a:pt x="21" y="23"/>
                  </a:lnTo>
                  <a:lnTo>
                    <a:pt x="0" y="12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1111122" y="1000676"/>
              <a:ext cx="46197" cy="36347"/>
            </a:xfrm>
            <a:custGeom>
              <a:avLst/>
              <a:gdLst/>
              <a:ahLst/>
              <a:cxnLst/>
              <a:rect l="l" t="t" r="r" b="b"/>
              <a:pathLst>
                <a:path w="938" h="738" extrusionOk="0">
                  <a:moveTo>
                    <a:pt x="151" y="1"/>
                  </a:moveTo>
                  <a:cubicBezTo>
                    <a:pt x="129" y="55"/>
                    <a:pt x="18" y="101"/>
                    <a:pt x="4" y="147"/>
                  </a:cubicBezTo>
                  <a:cubicBezTo>
                    <a:pt x="0" y="271"/>
                    <a:pt x="77" y="299"/>
                    <a:pt x="172" y="299"/>
                  </a:cubicBezTo>
                  <a:cubicBezTo>
                    <a:pt x="251" y="299"/>
                    <a:pt x="342" y="281"/>
                    <a:pt x="413" y="281"/>
                  </a:cubicBezTo>
                  <a:cubicBezTo>
                    <a:pt x="434" y="281"/>
                    <a:pt x="452" y="282"/>
                    <a:pt x="469" y="286"/>
                  </a:cubicBezTo>
                  <a:cubicBezTo>
                    <a:pt x="754" y="558"/>
                    <a:pt x="394" y="383"/>
                    <a:pt x="421" y="641"/>
                  </a:cubicBezTo>
                  <a:cubicBezTo>
                    <a:pt x="328" y="583"/>
                    <a:pt x="351" y="535"/>
                    <a:pt x="230" y="446"/>
                  </a:cubicBezTo>
                  <a:lnTo>
                    <a:pt x="230" y="446"/>
                  </a:lnTo>
                  <a:cubicBezTo>
                    <a:pt x="296" y="730"/>
                    <a:pt x="575" y="736"/>
                    <a:pt x="759" y="736"/>
                  </a:cubicBezTo>
                  <a:cubicBezTo>
                    <a:pt x="767" y="736"/>
                    <a:pt x="775" y="736"/>
                    <a:pt x="783" y="736"/>
                  </a:cubicBezTo>
                  <a:cubicBezTo>
                    <a:pt x="810" y="736"/>
                    <a:pt x="834" y="736"/>
                    <a:pt x="854" y="737"/>
                  </a:cubicBezTo>
                  <a:cubicBezTo>
                    <a:pt x="823" y="697"/>
                    <a:pt x="847" y="629"/>
                    <a:pt x="764" y="608"/>
                  </a:cubicBezTo>
                  <a:lnTo>
                    <a:pt x="764" y="608"/>
                  </a:lnTo>
                  <a:lnTo>
                    <a:pt x="937" y="612"/>
                  </a:lnTo>
                  <a:cubicBezTo>
                    <a:pt x="870" y="377"/>
                    <a:pt x="773" y="279"/>
                    <a:pt x="453" y="132"/>
                  </a:cubicBezTo>
                  <a:lnTo>
                    <a:pt x="145" y="134"/>
                  </a:lnTo>
                  <a:cubicBezTo>
                    <a:pt x="131" y="101"/>
                    <a:pt x="143" y="49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1113092" y="995357"/>
              <a:ext cx="5664" cy="5220"/>
            </a:xfrm>
            <a:custGeom>
              <a:avLst/>
              <a:gdLst/>
              <a:ahLst/>
              <a:cxnLst/>
              <a:rect l="l" t="t" r="r" b="b"/>
              <a:pathLst>
                <a:path w="115" h="106" extrusionOk="0">
                  <a:moveTo>
                    <a:pt x="43" y="0"/>
                  </a:moveTo>
                  <a:cubicBezTo>
                    <a:pt x="31" y="0"/>
                    <a:pt x="17" y="2"/>
                    <a:pt x="1" y="5"/>
                  </a:cubicBezTo>
                  <a:cubicBezTo>
                    <a:pt x="80" y="34"/>
                    <a:pt x="109" y="62"/>
                    <a:pt x="112" y="89"/>
                  </a:cubicBezTo>
                  <a:lnTo>
                    <a:pt x="112" y="89"/>
                  </a:lnTo>
                  <a:cubicBezTo>
                    <a:pt x="114" y="40"/>
                    <a:pt x="105" y="0"/>
                    <a:pt x="43" y="0"/>
                  </a:cubicBezTo>
                  <a:close/>
                  <a:moveTo>
                    <a:pt x="112" y="89"/>
                  </a:moveTo>
                  <a:lnTo>
                    <a:pt x="112" y="89"/>
                  </a:lnTo>
                  <a:cubicBezTo>
                    <a:pt x="111" y="94"/>
                    <a:pt x="111" y="100"/>
                    <a:pt x="111" y="105"/>
                  </a:cubicBezTo>
                  <a:cubicBezTo>
                    <a:pt x="112" y="100"/>
                    <a:pt x="112" y="94"/>
                    <a:pt x="112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1153182" y="1036973"/>
              <a:ext cx="3842" cy="1477"/>
            </a:xfrm>
            <a:custGeom>
              <a:avLst/>
              <a:gdLst/>
              <a:ahLst/>
              <a:cxnLst/>
              <a:rect l="l" t="t" r="r" b="b"/>
              <a:pathLst>
                <a:path w="78" h="30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16"/>
                    <a:pt x="35" y="29"/>
                    <a:pt x="77" y="29"/>
                  </a:cubicBezTo>
                  <a:cubicBezTo>
                    <a:pt x="70" y="10"/>
                    <a:pt x="41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1156038" y="1021558"/>
              <a:ext cx="7732" cy="6698"/>
            </a:xfrm>
            <a:custGeom>
              <a:avLst/>
              <a:gdLst/>
              <a:ahLst/>
              <a:cxnLst/>
              <a:rect l="l" t="t" r="r" b="b"/>
              <a:pathLst>
                <a:path w="157" h="136" extrusionOk="0">
                  <a:moveTo>
                    <a:pt x="65" y="0"/>
                  </a:moveTo>
                  <a:cubicBezTo>
                    <a:pt x="37" y="0"/>
                    <a:pt x="10" y="7"/>
                    <a:pt x="0" y="34"/>
                  </a:cubicBezTo>
                  <a:lnTo>
                    <a:pt x="156" y="136"/>
                  </a:lnTo>
                  <a:lnTo>
                    <a:pt x="135" y="7"/>
                  </a:lnTo>
                  <a:cubicBezTo>
                    <a:pt x="122" y="7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1158698" y="842140"/>
              <a:ext cx="135634" cy="216454"/>
            </a:xfrm>
            <a:custGeom>
              <a:avLst/>
              <a:gdLst/>
              <a:ahLst/>
              <a:cxnLst/>
              <a:rect l="l" t="t" r="r" b="b"/>
              <a:pathLst>
                <a:path w="2754" h="4395" extrusionOk="0">
                  <a:moveTo>
                    <a:pt x="357" y="0"/>
                  </a:moveTo>
                  <a:lnTo>
                    <a:pt x="357" y="0"/>
                  </a:lnTo>
                  <a:cubicBezTo>
                    <a:pt x="314" y="79"/>
                    <a:pt x="338" y="158"/>
                    <a:pt x="463" y="237"/>
                  </a:cubicBezTo>
                  <a:cubicBezTo>
                    <a:pt x="442" y="255"/>
                    <a:pt x="420" y="262"/>
                    <a:pt x="396" y="262"/>
                  </a:cubicBezTo>
                  <a:cubicBezTo>
                    <a:pt x="313" y="262"/>
                    <a:pt x="216" y="179"/>
                    <a:pt x="127" y="177"/>
                  </a:cubicBezTo>
                  <a:lnTo>
                    <a:pt x="127" y="177"/>
                  </a:lnTo>
                  <a:cubicBezTo>
                    <a:pt x="230" y="355"/>
                    <a:pt x="37" y="283"/>
                    <a:pt x="0" y="401"/>
                  </a:cubicBezTo>
                  <a:cubicBezTo>
                    <a:pt x="152" y="542"/>
                    <a:pt x="328" y="484"/>
                    <a:pt x="476" y="656"/>
                  </a:cubicBezTo>
                  <a:cubicBezTo>
                    <a:pt x="446" y="673"/>
                    <a:pt x="413" y="715"/>
                    <a:pt x="407" y="765"/>
                  </a:cubicBezTo>
                  <a:cubicBezTo>
                    <a:pt x="658" y="883"/>
                    <a:pt x="1072" y="1122"/>
                    <a:pt x="1170" y="1386"/>
                  </a:cubicBezTo>
                  <a:cubicBezTo>
                    <a:pt x="1305" y="1600"/>
                    <a:pt x="1473" y="1701"/>
                    <a:pt x="1687" y="1888"/>
                  </a:cubicBezTo>
                  <a:cubicBezTo>
                    <a:pt x="1932" y="2265"/>
                    <a:pt x="2204" y="2657"/>
                    <a:pt x="2316" y="3089"/>
                  </a:cubicBezTo>
                  <a:cubicBezTo>
                    <a:pt x="2366" y="3301"/>
                    <a:pt x="2368" y="3530"/>
                    <a:pt x="2269" y="3712"/>
                  </a:cubicBezTo>
                  <a:cubicBezTo>
                    <a:pt x="2175" y="3893"/>
                    <a:pt x="1974" y="3993"/>
                    <a:pt x="1757" y="4005"/>
                  </a:cubicBezTo>
                  <a:cubicBezTo>
                    <a:pt x="1735" y="4093"/>
                    <a:pt x="1705" y="4184"/>
                    <a:pt x="1666" y="4271"/>
                  </a:cubicBezTo>
                  <a:cubicBezTo>
                    <a:pt x="1604" y="4155"/>
                    <a:pt x="1421" y="4278"/>
                    <a:pt x="1448" y="4116"/>
                  </a:cubicBezTo>
                  <a:lnTo>
                    <a:pt x="1448" y="4116"/>
                  </a:lnTo>
                  <a:cubicBezTo>
                    <a:pt x="1467" y="4129"/>
                    <a:pt x="1485" y="4133"/>
                    <a:pt x="1504" y="4133"/>
                  </a:cubicBezTo>
                  <a:cubicBezTo>
                    <a:pt x="1538" y="4133"/>
                    <a:pt x="1572" y="4119"/>
                    <a:pt x="1612" y="4116"/>
                  </a:cubicBezTo>
                  <a:cubicBezTo>
                    <a:pt x="1519" y="4028"/>
                    <a:pt x="1418" y="4017"/>
                    <a:pt x="1307" y="4017"/>
                  </a:cubicBezTo>
                  <a:cubicBezTo>
                    <a:pt x="1287" y="4017"/>
                    <a:pt x="1266" y="4018"/>
                    <a:pt x="1246" y="4018"/>
                  </a:cubicBezTo>
                  <a:cubicBezTo>
                    <a:pt x="1220" y="4019"/>
                    <a:pt x="1195" y="4019"/>
                    <a:pt x="1169" y="4019"/>
                  </a:cubicBezTo>
                  <a:cubicBezTo>
                    <a:pt x="1055" y="4019"/>
                    <a:pt x="938" y="4008"/>
                    <a:pt x="848" y="3949"/>
                  </a:cubicBezTo>
                  <a:lnTo>
                    <a:pt x="848" y="3949"/>
                  </a:lnTo>
                  <a:cubicBezTo>
                    <a:pt x="864" y="3999"/>
                    <a:pt x="850" y="4217"/>
                    <a:pt x="764" y="4230"/>
                  </a:cubicBezTo>
                  <a:cubicBezTo>
                    <a:pt x="860" y="3978"/>
                    <a:pt x="465" y="4136"/>
                    <a:pt x="503" y="3812"/>
                  </a:cubicBezTo>
                  <a:cubicBezTo>
                    <a:pt x="465" y="3781"/>
                    <a:pt x="438" y="3769"/>
                    <a:pt x="418" y="3769"/>
                  </a:cubicBezTo>
                  <a:cubicBezTo>
                    <a:pt x="346" y="3769"/>
                    <a:pt x="356" y="3917"/>
                    <a:pt x="269" y="3917"/>
                  </a:cubicBezTo>
                  <a:cubicBezTo>
                    <a:pt x="246" y="3917"/>
                    <a:pt x="217" y="3907"/>
                    <a:pt x="179" y="3883"/>
                  </a:cubicBezTo>
                  <a:lnTo>
                    <a:pt x="179" y="3883"/>
                  </a:lnTo>
                  <a:cubicBezTo>
                    <a:pt x="91" y="4016"/>
                    <a:pt x="388" y="4059"/>
                    <a:pt x="392" y="4188"/>
                  </a:cubicBezTo>
                  <a:cubicBezTo>
                    <a:pt x="370" y="4201"/>
                    <a:pt x="350" y="4207"/>
                    <a:pt x="331" y="4207"/>
                  </a:cubicBezTo>
                  <a:cubicBezTo>
                    <a:pt x="265" y="4207"/>
                    <a:pt x="215" y="4139"/>
                    <a:pt x="174" y="4139"/>
                  </a:cubicBezTo>
                  <a:cubicBezTo>
                    <a:pt x="155" y="4139"/>
                    <a:pt x="139" y="4154"/>
                    <a:pt x="124" y="4195"/>
                  </a:cubicBezTo>
                  <a:cubicBezTo>
                    <a:pt x="314" y="4321"/>
                    <a:pt x="643" y="4394"/>
                    <a:pt x="1010" y="4394"/>
                  </a:cubicBezTo>
                  <a:cubicBezTo>
                    <a:pt x="1014" y="4394"/>
                    <a:pt x="1019" y="4394"/>
                    <a:pt x="1024" y="4394"/>
                  </a:cubicBezTo>
                  <a:cubicBezTo>
                    <a:pt x="1400" y="4390"/>
                    <a:pt x="1801" y="4282"/>
                    <a:pt x="2071" y="4087"/>
                  </a:cubicBezTo>
                  <a:cubicBezTo>
                    <a:pt x="2075" y="4143"/>
                    <a:pt x="2075" y="4201"/>
                    <a:pt x="2071" y="4259"/>
                  </a:cubicBezTo>
                  <a:cubicBezTo>
                    <a:pt x="2231" y="4136"/>
                    <a:pt x="2404" y="3951"/>
                    <a:pt x="2501" y="3737"/>
                  </a:cubicBezTo>
                  <a:cubicBezTo>
                    <a:pt x="2599" y="3526"/>
                    <a:pt x="2653" y="3307"/>
                    <a:pt x="2753" y="3135"/>
                  </a:cubicBezTo>
                  <a:lnTo>
                    <a:pt x="2753" y="3135"/>
                  </a:lnTo>
                  <a:cubicBezTo>
                    <a:pt x="2745" y="3141"/>
                    <a:pt x="2737" y="3143"/>
                    <a:pt x="2731" y="3143"/>
                  </a:cubicBezTo>
                  <a:cubicBezTo>
                    <a:pt x="2685" y="3143"/>
                    <a:pt x="2680" y="3018"/>
                    <a:pt x="2642" y="2902"/>
                  </a:cubicBezTo>
                  <a:cubicBezTo>
                    <a:pt x="2609" y="2798"/>
                    <a:pt x="2555" y="2704"/>
                    <a:pt x="2466" y="2704"/>
                  </a:cubicBezTo>
                  <a:cubicBezTo>
                    <a:pt x="2439" y="2704"/>
                    <a:pt x="2409" y="2713"/>
                    <a:pt x="2375" y="2732"/>
                  </a:cubicBezTo>
                  <a:cubicBezTo>
                    <a:pt x="2414" y="2626"/>
                    <a:pt x="2389" y="2605"/>
                    <a:pt x="2360" y="2481"/>
                  </a:cubicBezTo>
                  <a:lnTo>
                    <a:pt x="2252" y="2497"/>
                  </a:lnTo>
                  <a:cubicBezTo>
                    <a:pt x="2173" y="2345"/>
                    <a:pt x="2327" y="2292"/>
                    <a:pt x="2210" y="2123"/>
                  </a:cubicBezTo>
                  <a:lnTo>
                    <a:pt x="2210" y="2123"/>
                  </a:lnTo>
                  <a:cubicBezTo>
                    <a:pt x="2185" y="2211"/>
                    <a:pt x="2146" y="2232"/>
                    <a:pt x="2097" y="2232"/>
                  </a:cubicBezTo>
                  <a:cubicBezTo>
                    <a:pt x="2052" y="2232"/>
                    <a:pt x="2000" y="2214"/>
                    <a:pt x="1943" y="2214"/>
                  </a:cubicBezTo>
                  <a:cubicBezTo>
                    <a:pt x="1935" y="2214"/>
                    <a:pt x="1927" y="2214"/>
                    <a:pt x="1919" y="2215"/>
                  </a:cubicBezTo>
                  <a:cubicBezTo>
                    <a:pt x="1930" y="1949"/>
                    <a:pt x="1876" y="1656"/>
                    <a:pt x="1839" y="1419"/>
                  </a:cubicBezTo>
                  <a:cubicBezTo>
                    <a:pt x="1816" y="1460"/>
                    <a:pt x="1787" y="1504"/>
                    <a:pt x="1785" y="1595"/>
                  </a:cubicBezTo>
                  <a:cubicBezTo>
                    <a:pt x="1765" y="1539"/>
                    <a:pt x="1739" y="1523"/>
                    <a:pt x="1710" y="1523"/>
                  </a:cubicBezTo>
                  <a:cubicBezTo>
                    <a:pt x="1668" y="1523"/>
                    <a:pt x="1622" y="1559"/>
                    <a:pt x="1585" y="1560"/>
                  </a:cubicBezTo>
                  <a:cubicBezTo>
                    <a:pt x="1494" y="1463"/>
                    <a:pt x="1641" y="1361"/>
                    <a:pt x="1714" y="1309"/>
                  </a:cubicBezTo>
                  <a:cubicBezTo>
                    <a:pt x="1587" y="1086"/>
                    <a:pt x="1261" y="1230"/>
                    <a:pt x="1217" y="1026"/>
                  </a:cubicBezTo>
                  <a:lnTo>
                    <a:pt x="1159" y="1167"/>
                  </a:lnTo>
                  <a:cubicBezTo>
                    <a:pt x="964" y="1012"/>
                    <a:pt x="916" y="762"/>
                    <a:pt x="681" y="611"/>
                  </a:cubicBezTo>
                  <a:cubicBezTo>
                    <a:pt x="689" y="543"/>
                    <a:pt x="718" y="518"/>
                    <a:pt x="758" y="518"/>
                  </a:cubicBezTo>
                  <a:cubicBezTo>
                    <a:pt x="852" y="518"/>
                    <a:pt x="1007" y="649"/>
                    <a:pt x="1105" y="665"/>
                  </a:cubicBezTo>
                  <a:cubicBezTo>
                    <a:pt x="1093" y="596"/>
                    <a:pt x="1008" y="509"/>
                    <a:pt x="1022" y="436"/>
                  </a:cubicBezTo>
                  <a:cubicBezTo>
                    <a:pt x="866" y="426"/>
                    <a:pt x="623" y="390"/>
                    <a:pt x="453" y="363"/>
                  </a:cubicBezTo>
                  <a:cubicBezTo>
                    <a:pt x="706" y="291"/>
                    <a:pt x="424" y="71"/>
                    <a:pt x="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1208982" y="861003"/>
              <a:ext cx="5664" cy="2758"/>
            </a:xfrm>
            <a:custGeom>
              <a:avLst/>
              <a:gdLst/>
              <a:ahLst/>
              <a:cxnLst/>
              <a:rect l="l" t="t" r="r" b="b"/>
              <a:pathLst>
                <a:path w="115" h="56" extrusionOk="0">
                  <a:moveTo>
                    <a:pt x="34" y="1"/>
                  </a:moveTo>
                  <a:cubicBezTo>
                    <a:pt x="14" y="16"/>
                    <a:pt x="5" y="34"/>
                    <a:pt x="1" y="53"/>
                  </a:cubicBezTo>
                  <a:cubicBezTo>
                    <a:pt x="29" y="54"/>
                    <a:pt x="53" y="55"/>
                    <a:pt x="74" y="55"/>
                  </a:cubicBezTo>
                  <a:cubicBezTo>
                    <a:pt x="90" y="55"/>
                    <a:pt x="103" y="54"/>
                    <a:pt x="115" y="53"/>
                  </a:cubicBezTo>
                  <a:cubicBezTo>
                    <a:pt x="88" y="43"/>
                    <a:pt x="59" y="35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1175393" y="841007"/>
              <a:ext cx="1379" cy="1182"/>
            </a:xfrm>
            <a:custGeom>
              <a:avLst/>
              <a:gdLst/>
              <a:ahLst/>
              <a:cxnLst/>
              <a:rect l="l" t="t" r="r" b="b"/>
              <a:pathLst>
                <a:path w="28" h="24" extrusionOk="0">
                  <a:moveTo>
                    <a:pt x="11" y="1"/>
                  </a:moveTo>
                  <a:cubicBezTo>
                    <a:pt x="1" y="1"/>
                    <a:pt x="5" y="9"/>
                    <a:pt x="18" y="23"/>
                  </a:cubicBezTo>
                  <a:lnTo>
                    <a:pt x="27" y="4"/>
                  </a:lnTo>
                  <a:cubicBezTo>
                    <a:pt x="20" y="2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1215089" y="908578"/>
              <a:ext cx="2019" cy="3497"/>
            </a:xfrm>
            <a:custGeom>
              <a:avLst/>
              <a:gdLst/>
              <a:ahLst/>
              <a:cxnLst/>
              <a:rect l="l" t="t" r="r" b="b"/>
              <a:pathLst>
                <a:path w="41" h="71" extrusionOk="0">
                  <a:moveTo>
                    <a:pt x="0" y="1"/>
                  </a:moveTo>
                  <a:lnTo>
                    <a:pt x="41" y="70"/>
                  </a:lnTo>
                  <a:cubicBezTo>
                    <a:pt x="37" y="59"/>
                    <a:pt x="31" y="47"/>
                    <a:pt x="27" y="37"/>
                  </a:cubicBezTo>
                  <a:cubicBezTo>
                    <a:pt x="18" y="24"/>
                    <a:pt x="10" y="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1247939" y="898974"/>
              <a:ext cx="4334" cy="13002"/>
            </a:xfrm>
            <a:custGeom>
              <a:avLst/>
              <a:gdLst/>
              <a:ahLst/>
              <a:cxnLst/>
              <a:rect l="l" t="t" r="r" b="b"/>
              <a:pathLst>
                <a:path w="88" h="264" extrusionOk="0">
                  <a:moveTo>
                    <a:pt x="0" y="1"/>
                  </a:moveTo>
                  <a:cubicBezTo>
                    <a:pt x="0" y="76"/>
                    <a:pt x="12" y="167"/>
                    <a:pt x="27" y="263"/>
                  </a:cubicBezTo>
                  <a:cubicBezTo>
                    <a:pt x="62" y="205"/>
                    <a:pt x="87" y="15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1289456" y="973687"/>
              <a:ext cx="6649" cy="5122"/>
            </a:xfrm>
            <a:custGeom>
              <a:avLst/>
              <a:gdLst/>
              <a:ahLst/>
              <a:cxnLst/>
              <a:rect l="l" t="t" r="r" b="b"/>
              <a:pathLst>
                <a:path w="135" h="104" extrusionOk="0">
                  <a:moveTo>
                    <a:pt x="61" y="0"/>
                  </a:moveTo>
                  <a:cubicBezTo>
                    <a:pt x="39" y="0"/>
                    <a:pt x="17" y="24"/>
                    <a:pt x="0" y="77"/>
                  </a:cubicBezTo>
                  <a:cubicBezTo>
                    <a:pt x="16" y="95"/>
                    <a:pt x="31" y="100"/>
                    <a:pt x="47" y="100"/>
                  </a:cubicBezTo>
                  <a:cubicBezTo>
                    <a:pt x="62" y="100"/>
                    <a:pt x="77" y="95"/>
                    <a:pt x="95" y="95"/>
                  </a:cubicBezTo>
                  <a:cubicBezTo>
                    <a:pt x="107" y="95"/>
                    <a:pt x="120" y="97"/>
                    <a:pt x="135" y="103"/>
                  </a:cubicBezTo>
                  <a:cubicBezTo>
                    <a:pt x="115" y="37"/>
                    <a:pt x="8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1184899" y="845834"/>
              <a:ext cx="13790" cy="6402"/>
            </a:xfrm>
            <a:custGeom>
              <a:avLst/>
              <a:gdLst/>
              <a:ahLst/>
              <a:cxnLst/>
              <a:rect l="l" t="t" r="r" b="b"/>
              <a:pathLst>
                <a:path w="280" h="130" extrusionOk="0">
                  <a:moveTo>
                    <a:pt x="0" y="0"/>
                  </a:moveTo>
                  <a:cubicBezTo>
                    <a:pt x="95" y="41"/>
                    <a:pt x="187" y="85"/>
                    <a:pt x="280" y="129"/>
                  </a:cubicBezTo>
                  <a:lnTo>
                    <a:pt x="85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997995" y="749353"/>
              <a:ext cx="166514" cy="101751"/>
            </a:xfrm>
            <a:custGeom>
              <a:avLst/>
              <a:gdLst/>
              <a:ahLst/>
              <a:cxnLst/>
              <a:rect l="l" t="t" r="r" b="b"/>
              <a:pathLst>
                <a:path w="3381" h="2066" extrusionOk="0">
                  <a:moveTo>
                    <a:pt x="558" y="1"/>
                  </a:moveTo>
                  <a:cubicBezTo>
                    <a:pt x="537" y="1"/>
                    <a:pt x="514" y="4"/>
                    <a:pt x="489" y="10"/>
                  </a:cubicBezTo>
                  <a:lnTo>
                    <a:pt x="579" y="122"/>
                  </a:lnTo>
                  <a:cubicBezTo>
                    <a:pt x="559" y="148"/>
                    <a:pt x="537" y="158"/>
                    <a:pt x="513" y="158"/>
                  </a:cubicBezTo>
                  <a:cubicBezTo>
                    <a:pt x="478" y="158"/>
                    <a:pt x="438" y="138"/>
                    <a:pt x="388" y="116"/>
                  </a:cubicBezTo>
                  <a:cubicBezTo>
                    <a:pt x="414" y="95"/>
                    <a:pt x="414" y="95"/>
                    <a:pt x="410" y="47"/>
                  </a:cubicBezTo>
                  <a:lnTo>
                    <a:pt x="410" y="47"/>
                  </a:lnTo>
                  <a:cubicBezTo>
                    <a:pt x="382" y="76"/>
                    <a:pt x="341" y="86"/>
                    <a:pt x="297" y="86"/>
                  </a:cubicBezTo>
                  <a:cubicBezTo>
                    <a:pt x="191" y="86"/>
                    <a:pt x="60" y="28"/>
                    <a:pt x="11" y="28"/>
                  </a:cubicBezTo>
                  <a:cubicBezTo>
                    <a:pt x="7" y="28"/>
                    <a:pt x="4" y="28"/>
                    <a:pt x="1" y="29"/>
                  </a:cubicBezTo>
                  <a:cubicBezTo>
                    <a:pt x="90" y="116"/>
                    <a:pt x="277" y="99"/>
                    <a:pt x="417" y="143"/>
                  </a:cubicBezTo>
                  <a:cubicBezTo>
                    <a:pt x="340" y="167"/>
                    <a:pt x="294" y="235"/>
                    <a:pt x="241" y="235"/>
                  </a:cubicBezTo>
                  <a:cubicBezTo>
                    <a:pt x="222" y="235"/>
                    <a:pt x="201" y="226"/>
                    <a:pt x="178" y="203"/>
                  </a:cubicBezTo>
                  <a:lnTo>
                    <a:pt x="178" y="203"/>
                  </a:lnTo>
                  <a:cubicBezTo>
                    <a:pt x="250" y="432"/>
                    <a:pt x="527" y="500"/>
                    <a:pt x="701" y="648"/>
                  </a:cubicBezTo>
                  <a:cubicBezTo>
                    <a:pt x="766" y="674"/>
                    <a:pt x="816" y="685"/>
                    <a:pt x="856" y="685"/>
                  </a:cubicBezTo>
                  <a:cubicBezTo>
                    <a:pt x="1006" y="685"/>
                    <a:pt x="1004" y="535"/>
                    <a:pt x="1118" y="535"/>
                  </a:cubicBezTo>
                  <a:cubicBezTo>
                    <a:pt x="1154" y="535"/>
                    <a:pt x="1203" y="550"/>
                    <a:pt x="1271" y="590"/>
                  </a:cubicBezTo>
                  <a:lnTo>
                    <a:pt x="1040" y="824"/>
                  </a:lnTo>
                  <a:cubicBezTo>
                    <a:pt x="1362" y="1011"/>
                    <a:pt x="1753" y="1346"/>
                    <a:pt x="2165" y="1346"/>
                  </a:cubicBezTo>
                  <a:cubicBezTo>
                    <a:pt x="2190" y="1346"/>
                    <a:pt x="2215" y="1345"/>
                    <a:pt x="2239" y="1342"/>
                  </a:cubicBezTo>
                  <a:lnTo>
                    <a:pt x="2239" y="1342"/>
                  </a:lnTo>
                  <a:cubicBezTo>
                    <a:pt x="2241" y="1387"/>
                    <a:pt x="2263" y="1456"/>
                    <a:pt x="2190" y="1456"/>
                  </a:cubicBezTo>
                  <a:cubicBezTo>
                    <a:pt x="2181" y="1456"/>
                    <a:pt x="2171" y="1455"/>
                    <a:pt x="2158" y="1452"/>
                  </a:cubicBezTo>
                  <a:lnTo>
                    <a:pt x="2158" y="1452"/>
                  </a:lnTo>
                  <a:cubicBezTo>
                    <a:pt x="2190" y="1472"/>
                    <a:pt x="2220" y="1480"/>
                    <a:pt x="2249" y="1480"/>
                  </a:cubicBezTo>
                  <a:cubicBezTo>
                    <a:pt x="2373" y="1480"/>
                    <a:pt x="2482" y="1340"/>
                    <a:pt x="2602" y="1340"/>
                  </a:cubicBezTo>
                  <a:cubicBezTo>
                    <a:pt x="2655" y="1340"/>
                    <a:pt x="2709" y="1366"/>
                    <a:pt x="2768" y="1443"/>
                  </a:cubicBezTo>
                  <a:cubicBezTo>
                    <a:pt x="2749" y="1441"/>
                    <a:pt x="2732" y="1441"/>
                    <a:pt x="2716" y="1441"/>
                  </a:cubicBezTo>
                  <a:cubicBezTo>
                    <a:pt x="2412" y="1441"/>
                    <a:pt x="2729" y="1668"/>
                    <a:pt x="2542" y="1774"/>
                  </a:cubicBezTo>
                  <a:lnTo>
                    <a:pt x="2488" y="1763"/>
                  </a:lnTo>
                  <a:lnTo>
                    <a:pt x="2488" y="1763"/>
                  </a:lnTo>
                  <a:cubicBezTo>
                    <a:pt x="2679" y="1874"/>
                    <a:pt x="2978" y="1965"/>
                    <a:pt x="3086" y="2065"/>
                  </a:cubicBezTo>
                  <a:cubicBezTo>
                    <a:pt x="3130" y="2018"/>
                    <a:pt x="3129" y="1898"/>
                    <a:pt x="3201" y="1898"/>
                  </a:cubicBezTo>
                  <a:cubicBezTo>
                    <a:pt x="3222" y="1898"/>
                    <a:pt x="3249" y="1908"/>
                    <a:pt x="3286" y="1934"/>
                  </a:cubicBezTo>
                  <a:cubicBezTo>
                    <a:pt x="3234" y="1873"/>
                    <a:pt x="3321" y="1815"/>
                    <a:pt x="3381" y="1753"/>
                  </a:cubicBezTo>
                  <a:cubicBezTo>
                    <a:pt x="3169" y="1706"/>
                    <a:pt x="3110" y="1601"/>
                    <a:pt x="2964" y="1601"/>
                  </a:cubicBezTo>
                  <a:cubicBezTo>
                    <a:pt x="2954" y="1601"/>
                    <a:pt x="2944" y="1602"/>
                    <a:pt x="2933" y="1603"/>
                  </a:cubicBezTo>
                  <a:cubicBezTo>
                    <a:pt x="2924" y="1542"/>
                    <a:pt x="2934" y="1531"/>
                    <a:pt x="2949" y="1531"/>
                  </a:cubicBezTo>
                  <a:cubicBezTo>
                    <a:pt x="2958" y="1531"/>
                    <a:pt x="2968" y="1535"/>
                    <a:pt x="2977" y="1535"/>
                  </a:cubicBezTo>
                  <a:cubicBezTo>
                    <a:pt x="2992" y="1535"/>
                    <a:pt x="3002" y="1524"/>
                    <a:pt x="2991" y="1464"/>
                  </a:cubicBezTo>
                  <a:lnTo>
                    <a:pt x="2797" y="1448"/>
                  </a:lnTo>
                  <a:cubicBezTo>
                    <a:pt x="2712" y="1356"/>
                    <a:pt x="2964" y="1433"/>
                    <a:pt x="2824" y="1304"/>
                  </a:cubicBezTo>
                  <a:lnTo>
                    <a:pt x="2824" y="1304"/>
                  </a:lnTo>
                  <a:cubicBezTo>
                    <a:pt x="2808" y="1314"/>
                    <a:pt x="2784" y="1320"/>
                    <a:pt x="2756" y="1320"/>
                  </a:cubicBezTo>
                  <a:cubicBezTo>
                    <a:pt x="2680" y="1320"/>
                    <a:pt x="2569" y="1283"/>
                    <a:pt x="2488" y="1213"/>
                  </a:cubicBezTo>
                  <a:lnTo>
                    <a:pt x="2544" y="1205"/>
                  </a:lnTo>
                  <a:cubicBezTo>
                    <a:pt x="2472" y="1189"/>
                    <a:pt x="2405" y="1131"/>
                    <a:pt x="2351" y="1131"/>
                  </a:cubicBezTo>
                  <a:cubicBezTo>
                    <a:pt x="2317" y="1131"/>
                    <a:pt x="2287" y="1154"/>
                    <a:pt x="2264" y="1223"/>
                  </a:cubicBezTo>
                  <a:lnTo>
                    <a:pt x="2259" y="997"/>
                  </a:lnTo>
                  <a:lnTo>
                    <a:pt x="2207" y="1113"/>
                  </a:lnTo>
                  <a:cubicBezTo>
                    <a:pt x="1979" y="899"/>
                    <a:pt x="2045" y="590"/>
                    <a:pt x="1624" y="500"/>
                  </a:cubicBezTo>
                  <a:lnTo>
                    <a:pt x="1624" y="500"/>
                  </a:lnTo>
                  <a:cubicBezTo>
                    <a:pt x="1673" y="566"/>
                    <a:pt x="1609" y="583"/>
                    <a:pt x="1554" y="583"/>
                  </a:cubicBezTo>
                  <a:cubicBezTo>
                    <a:pt x="1541" y="583"/>
                    <a:pt x="1529" y="582"/>
                    <a:pt x="1518" y="581"/>
                  </a:cubicBezTo>
                  <a:lnTo>
                    <a:pt x="1518" y="581"/>
                  </a:lnTo>
                  <a:cubicBezTo>
                    <a:pt x="1560" y="655"/>
                    <a:pt x="1611" y="668"/>
                    <a:pt x="1666" y="668"/>
                  </a:cubicBezTo>
                  <a:cubicBezTo>
                    <a:pt x="1699" y="668"/>
                    <a:pt x="1733" y="664"/>
                    <a:pt x="1769" y="664"/>
                  </a:cubicBezTo>
                  <a:cubicBezTo>
                    <a:pt x="1806" y="664"/>
                    <a:pt x="1844" y="669"/>
                    <a:pt x="1883" y="689"/>
                  </a:cubicBezTo>
                  <a:cubicBezTo>
                    <a:pt x="1840" y="789"/>
                    <a:pt x="1600" y="783"/>
                    <a:pt x="1623" y="893"/>
                  </a:cubicBezTo>
                  <a:lnTo>
                    <a:pt x="1623" y="893"/>
                  </a:lnTo>
                  <a:cubicBezTo>
                    <a:pt x="1516" y="711"/>
                    <a:pt x="1317" y="718"/>
                    <a:pt x="1399" y="440"/>
                  </a:cubicBezTo>
                  <a:cubicBezTo>
                    <a:pt x="1194" y="286"/>
                    <a:pt x="1036" y="359"/>
                    <a:pt x="855" y="164"/>
                  </a:cubicBezTo>
                  <a:lnTo>
                    <a:pt x="886" y="130"/>
                  </a:lnTo>
                  <a:lnTo>
                    <a:pt x="886" y="130"/>
                  </a:lnTo>
                  <a:cubicBezTo>
                    <a:pt x="859" y="155"/>
                    <a:pt x="838" y="165"/>
                    <a:pt x="820" y="165"/>
                  </a:cubicBezTo>
                  <a:cubicBezTo>
                    <a:pt x="746" y="165"/>
                    <a:pt x="716" y="1"/>
                    <a:pt x="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1123238" y="808207"/>
              <a:ext cx="5467" cy="837"/>
            </a:xfrm>
            <a:custGeom>
              <a:avLst/>
              <a:gdLst/>
              <a:ahLst/>
              <a:cxnLst/>
              <a:rect l="l" t="t" r="r" b="b"/>
              <a:pathLst>
                <a:path w="111" h="17" extrusionOk="0">
                  <a:moveTo>
                    <a:pt x="111" y="1"/>
                  </a:moveTo>
                  <a:lnTo>
                    <a:pt x="1" y="10"/>
                  </a:lnTo>
                  <a:cubicBezTo>
                    <a:pt x="15" y="14"/>
                    <a:pt x="30" y="17"/>
                    <a:pt x="46" y="17"/>
                  </a:cubicBezTo>
                  <a:cubicBezTo>
                    <a:pt x="67" y="17"/>
                    <a:pt x="89" y="12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875362" y="675084"/>
              <a:ext cx="131350" cy="68162"/>
            </a:xfrm>
            <a:custGeom>
              <a:avLst/>
              <a:gdLst/>
              <a:ahLst/>
              <a:cxnLst/>
              <a:rect l="l" t="t" r="r" b="b"/>
              <a:pathLst>
                <a:path w="2667" h="1384" extrusionOk="0">
                  <a:moveTo>
                    <a:pt x="153" y="1"/>
                  </a:moveTo>
                  <a:cubicBezTo>
                    <a:pt x="60" y="1"/>
                    <a:pt x="0" y="42"/>
                    <a:pt x="4" y="163"/>
                  </a:cubicBezTo>
                  <a:cubicBezTo>
                    <a:pt x="38" y="261"/>
                    <a:pt x="143" y="238"/>
                    <a:pt x="227" y="276"/>
                  </a:cubicBezTo>
                  <a:cubicBezTo>
                    <a:pt x="48" y="78"/>
                    <a:pt x="320" y="134"/>
                    <a:pt x="370" y="97"/>
                  </a:cubicBezTo>
                  <a:cubicBezTo>
                    <a:pt x="434" y="201"/>
                    <a:pt x="648" y="219"/>
                    <a:pt x="547" y="294"/>
                  </a:cubicBezTo>
                  <a:lnTo>
                    <a:pt x="335" y="298"/>
                  </a:lnTo>
                  <a:cubicBezTo>
                    <a:pt x="767" y="660"/>
                    <a:pt x="1417" y="1073"/>
                    <a:pt x="1990" y="1383"/>
                  </a:cubicBezTo>
                  <a:lnTo>
                    <a:pt x="1758" y="1225"/>
                  </a:lnTo>
                  <a:cubicBezTo>
                    <a:pt x="1780" y="1208"/>
                    <a:pt x="1806" y="1202"/>
                    <a:pt x="1834" y="1202"/>
                  </a:cubicBezTo>
                  <a:cubicBezTo>
                    <a:pt x="1901" y="1202"/>
                    <a:pt x="1981" y="1238"/>
                    <a:pt x="2059" y="1252"/>
                  </a:cubicBezTo>
                  <a:lnTo>
                    <a:pt x="2063" y="992"/>
                  </a:lnTo>
                  <a:cubicBezTo>
                    <a:pt x="2123" y="1048"/>
                    <a:pt x="2204" y="1061"/>
                    <a:pt x="2155" y="1127"/>
                  </a:cubicBezTo>
                  <a:cubicBezTo>
                    <a:pt x="2290" y="1100"/>
                    <a:pt x="2283" y="1026"/>
                    <a:pt x="2275" y="932"/>
                  </a:cubicBezTo>
                  <a:lnTo>
                    <a:pt x="2275" y="932"/>
                  </a:lnTo>
                  <a:cubicBezTo>
                    <a:pt x="2440" y="997"/>
                    <a:pt x="2453" y="1072"/>
                    <a:pt x="2579" y="1072"/>
                  </a:cubicBezTo>
                  <a:cubicBezTo>
                    <a:pt x="2603" y="1072"/>
                    <a:pt x="2632" y="1069"/>
                    <a:pt x="2666" y="1063"/>
                  </a:cubicBezTo>
                  <a:cubicBezTo>
                    <a:pt x="2474" y="726"/>
                    <a:pt x="2339" y="1036"/>
                    <a:pt x="2090" y="689"/>
                  </a:cubicBezTo>
                  <a:lnTo>
                    <a:pt x="1837" y="882"/>
                  </a:lnTo>
                  <a:lnTo>
                    <a:pt x="1835" y="882"/>
                  </a:lnTo>
                  <a:cubicBezTo>
                    <a:pt x="1718" y="766"/>
                    <a:pt x="1938" y="805"/>
                    <a:pt x="1845" y="670"/>
                  </a:cubicBezTo>
                  <a:cubicBezTo>
                    <a:pt x="1842" y="670"/>
                    <a:pt x="1840" y="670"/>
                    <a:pt x="1837" y="670"/>
                  </a:cubicBezTo>
                  <a:cubicBezTo>
                    <a:pt x="1661" y="670"/>
                    <a:pt x="1892" y="940"/>
                    <a:pt x="1681" y="974"/>
                  </a:cubicBezTo>
                  <a:cubicBezTo>
                    <a:pt x="1644" y="849"/>
                    <a:pt x="1430" y="882"/>
                    <a:pt x="1373" y="847"/>
                  </a:cubicBezTo>
                  <a:cubicBezTo>
                    <a:pt x="1479" y="818"/>
                    <a:pt x="1544" y="643"/>
                    <a:pt x="1542" y="595"/>
                  </a:cubicBezTo>
                  <a:lnTo>
                    <a:pt x="1542" y="595"/>
                  </a:lnTo>
                  <a:cubicBezTo>
                    <a:pt x="1540" y="595"/>
                    <a:pt x="1537" y="595"/>
                    <a:pt x="1535" y="595"/>
                  </a:cubicBezTo>
                  <a:cubicBezTo>
                    <a:pt x="1457" y="595"/>
                    <a:pt x="1393" y="448"/>
                    <a:pt x="1309" y="388"/>
                  </a:cubicBezTo>
                  <a:lnTo>
                    <a:pt x="1309" y="388"/>
                  </a:lnTo>
                  <a:cubicBezTo>
                    <a:pt x="1360" y="466"/>
                    <a:pt x="1354" y="486"/>
                    <a:pt x="1327" y="486"/>
                  </a:cubicBezTo>
                  <a:cubicBezTo>
                    <a:pt x="1299" y="486"/>
                    <a:pt x="1246" y="463"/>
                    <a:pt x="1215" y="463"/>
                  </a:cubicBezTo>
                  <a:cubicBezTo>
                    <a:pt x="1186" y="463"/>
                    <a:pt x="1175" y="482"/>
                    <a:pt x="1216" y="558"/>
                  </a:cubicBezTo>
                  <a:cubicBezTo>
                    <a:pt x="1194" y="582"/>
                    <a:pt x="1157" y="593"/>
                    <a:pt x="1114" y="593"/>
                  </a:cubicBezTo>
                  <a:cubicBezTo>
                    <a:pt x="1012" y="593"/>
                    <a:pt x="882" y="532"/>
                    <a:pt x="856" y="444"/>
                  </a:cubicBezTo>
                  <a:cubicBezTo>
                    <a:pt x="871" y="425"/>
                    <a:pt x="887" y="418"/>
                    <a:pt x="904" y="418"/>
                  </a:cubicBezTo>
                  <a:cubicBezTo>
                    <a:pt x="941" y="418"/>
                    <a:pt x="981" y="452"/>
                    <a:pt x="1020" y="475"/>
                  </a:cubicBezTo>
                  <a:cubicBezTo>
                    <a:pt x="1147" y="382"/>
                    <a:pt x="925" y="319"/>
                    <a:pt x="968" y="186"/>
                  </a:cubicBezTo>
                  <a:lnTo>
                    <a:pt x="968" y="186"/>
                  </a:lnTo>
                  <a:cubicBezTo>
                    <a:pt x="956" y="187"/>
                    <a:pt x="943" y="188"/>
                    <a:pt x="930" y="188"/>
                  </a:cubicBezTo>
                  <a:cubicBezTo>
                    <a:pt x="705" y="188"/>
                    <a:pt x="352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994006" y="733494"/>
              <a:ext cx="6797" cy="3644"/>
            </a:xfrm>
            <a:custGeom>
              <a:avLst/>
              <a:gdLst/>
              <a:ahLst/>
              <a:cxnLst/>
              <a:rect l="l" t="t" r="r" b="b"/>
              <a:pathLst>
                <a:path w="138" h="74" extrusionOk="0">
                  <a:moveTo>
                    <a:pt x="132" y="0"/>
                  </a:moveTo>
                  <a:lnTo>
                    <a:pt x="1" y="52"/>
                  </a:lnTo>
                  <a:lnTo>
                    <a:pt x="138" y="7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980708" y="743738"/>
              <a:ext cx="6255" cy="6797"/>
            </a:xfrm>
            <a:custGeom>
              <a:avLst/>
              <a:gdLst/>
              <a:ahLst/>
              <a:cxnLst/>
              <a:rect l="l" t="t" r="r" b="b"/>
              <a:pathLst>
                <a:path w="127" h="138" extrusionOk="0">
                  <a:moveTo>
                    <a:pt x="34" y="1"/>
                  </a:moveTo>
                  <a:cubicBezTo>
                    <a:pt x="0" y="1"/>
                    <a:pt x="1" y="57"/>
                    <a:pt x="24" y="138"/>
                  </a:cubicBezTo>
                  <a:cubicBezTo>
                    <a:pt x="49" y="93"/>
                    <a:pt x="103" y="103"/>
                    <a:pt x="126" y="60"/>
                  </a:cubicBezTo>
                  <a:cubicBezTo>
                    <a:pt x="83" y="19"/>
                    <a:pt x="53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904863" y="673951"/>
              <a:ext cx="9653" cy="5467"/>
            </a:xfrm>
            <a:custGeom>
              <a:avLst/>
              <a:gdLst/>
              <a:ahLst/>
              <a:cxnLst/>
              <a:rect l="l" t="t" r="r" b="b"/>
              <a:pathLst>
                <a:path w="196" h="111" extrusionOk="0">
                  <a:moveTo>
                    <a:pt x="1" y="1"/>
                  </a:moveTo>
                  <a:lnTo>
                    <a:pt x="91" y="110"/>
                  </a:lnTo>
                  <a:cubicBezTo>
                    <a:pt x="105" y="85"/>
                    <a:pt x="130" y="78"/>
                    <a:pt x="154" y="78"/>
                  </a:cubicBezTo>
                  <a:cubicBezTo>
                    <a:pt x="169" y="78"/>
                    <a:pt x="184" y="81"/>
                    <a:pt x="195" y="8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839459" y="655335"/>
              <a:ext cx="40976" cy="25511"/>
            </a:xfrm>
            <a:custGeom>
              <a:avLst/>
              <a:gdLst/>
              <a:ahLst/>
              <a:cxnLst/>
              <a:rect l="l" t="t" r="r" b="b"/>
              <a:pathLst>
                <a:path w="832" h="518" extrusionOk="0">
                  <a:moveTo>
                    <a:pt x="0" y="114"/>
                  </a:moveTo>
                  <a:lnTo>
                    <a:pt x="0" y="116"/>
                  </a:lnTo>
                  <a:cubicBezTo>
                    <a:pt x="1" y="116"/>
                    <a:pt x="2" y="116"/>
                    <a:pt x="2" y="116"/>
                  </a:cubicBezTo>
                  <a:lnTo>
                    <a:pt x="2" y="116"/>
                  </a:lnTo>
                  <a:cubicBezTo>
                    <a:pt x="2" y="115"/>
                    <a:pt x="1" y="115"/>
                    <a:pt x="0" y="114"/>
                  </a:cubicBezTo>
                  <a:close/>
                  <a:moveTo>
                    <a:pt x="96" y="1"/>
                  </a:moveTo>
                  <a:cubicBezTo>
                    <a:pt x="85" y="52"/>
                    <a:pt x="57" y="98"/>
                    <a:pt x="2" y="116"/>
                  </a:cubicBezTo>
                  <a:lnTo>
                    <a:pt x="2" y="116"/>
                  </a:lnTo>
                  <a:cubicBezTo>
                    <a:pt x="252" y="259"/>
                    <a:pt x="411" y="246"/>
                    <a:pt x="621" y="517"/>
                  </a:cubicBezTo>
                  <a:cubicBezTo>
                    <a:pt x="831" y="490"/>
                    <a:pt x="704" y="257"/>
                    <a:pt x="829" y="192"/>
                  </a:cubicBezTo>
                  <a:cubicBezTo>
                    <a:pt x="803" y="166"/>
                    <a:pt x="777" y="156"/>
                    <a:pt x="750" y="156"/>
                  </a:cubicBezTo>
                  <a:cubicBezTo>
                    <a:pt x="673" y="156"/>
                    <a:pt x="593" y="238"/>
                    <a:pt x="493" y="238"/>
                  </a:cubicBezTo>
                  <a:cubicBezTo>
                    <a:pt x="474" y="238"/>
                    <a:pt x="454" y="235"/>
                    <a:pt x="434" y="228"/>
                  </a:cubicBezTo>
                  <a:cubicBezTo>
                    <a:pt x="447" y="93"/>
                    <a:pt x="214" y="112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568436" y="448829"/>
              <a:ext cx="289639" cy="206555"/>
            </a:xfrm>
            <a:custGeom>
              <a:avLst/>
              <a:gdLst/>
              <a:ahLst/>
              <a:cxnLst/>
              <a:rect l="l" t="t" r="r" b="b"/>
              <a:pathLst>
                <a:path w="5881" h="4194" extrusionOk="0">
                  <a:moveTo>
                    <a:pt x="193" y="0"/>
                  </a:moveTo>
                  <a:cubicBezTo>
                    <a:pt x="263" y="95"/>
                    <a:pt x="205" y="102"/>
                    <a:pt x="139" y="114"/>
                  </a:cubicBezTo>
                  <a:cubicBezTo>
                    <a:pt x="76" y="127"/>
                    <a:pt x="0" y="143"/>
                    <a:pt x="70" y="278"/>
                  </a:cubicBezTo>
                  <a:cubicBezTo>
                    <a:pt x="419" y="600"/>
                    <a:pt x="986" y="1020"/>
                    <a:pt x="1364" y="1390"/>
                  </a:cubicBezTo>
                  <a:cubicBezTo>
                    <a:pt x="1388" y="1374"/>
                    <a:pt x="1411" y="1367"/>
                    <a:pt x="1433" y="1367"/>
                  </a:cubicBezTo>
                  <a:cubicBezTo>
                    <a:pt x="1543" y="1367"/>
                    <a:pt x="1633" y="1535"/>
                    <a:pt x="1746" y="1535"/>
                  </a:cubicBezTo>
                  <a:cubicBezTo>
                    <a:pt x="1762" y="1535"/>
                    <a:pt x="1778" y="1531"/>
                    <a:pt x="1795" y="1523"/>
                  </a:cubicBezTo>
                  <a:lnTo>
                    <a:pt x="1795" y="1523"/>
                  </a:lnTo>
                  <a:cubicBezTo>
                    <a:pt x="1768" y="1577"/>
                    <a:pt x="1768" y="1643"/>
                    <a:pt x="1743" y="1697"/>
                  </a:cubicBezTo>
                  <a:cubicBezTo>
                    <a:pt x="1809" y="1733"/>
                    <a:pt x="1846" y="1747"/>
                    <a:pt x="1865" y="1747"/>
                  </a:cubicBezTo>
                  <a:cubicBezTo>
                    <a:pt x="1931" y="1747"/>
                    <a:pt x="1764" y="1566"/>
                    <a:pt x="1849" y="1562"/>
                  </a:cubicBezTo>
                  <a:lnTo>
                    <a:pt x="1849" y="1562"/>
                  </a:lnTo>
                  <a:cubicBezTo>
                    <a:pt x="1982" y="1627"/>
                    <a:pt x="2015" y="1786"/>
                    <a:pt x="1963" y="1834"/>
                  </a:cubicBezTo>
                  <a:cubicBezTo>
                    <a:pt x="2020" y="1877"/>
                    <a:pt x="2049" y="1892"/>
                    <a:pt x="2064" y="1892"/>
                  </a:cubicBezTo>
                  <a:cubicBezTo>
                    <a:pt x="2101" y="1892"/>
                    <a:pt x="2064" y="1803"/>
                    <a:pt x="2175" y="1793"/>
                  </a:cubicBezTo>
                  <a:lnTo>
                    <a:pt x="2189" y="2054"/>
                  </a:lnTo>
                  <a:cubicBezTo>
                    <a:pt x="2852" y="2428"/>
                    <a:pt x="3756" y="2817"/>
                    <a:pt x="4385" y="3392"/>
                  </a:cubicBezTo>
                  <a:lnTo>
                    <a:pt x="4408" y="3243"/>
                  </a:lnTo>
                  <a:cubicBezTo>
                    <a:pt x="4682" y="3519"/>
                    <a:pt x="5110" y="3340"/>
                    <a:pt x="5227" y="3775"/>
                  </a:cubicBezTo>
                  <a:lnTo>
                    <a:pt x="5391" y="3739"/>
                  </a:lnTo>
                  <a:lnTo>
                    <a:pt x="5391" y="3739"/>
                  </a:lnTo>
                  <a:cubicBezTo>
                    <a:pt x="5301" y="3762"/>
                    <a:pt x="5330" y="3951"/>
                    <a:pt x="5195" y="3974"/>
                  </a:cubicBezTo>
                  <a:cubicBezTo>
                    <a:pt x="5306" y="3993"/>
                    <a:pt x="5370" y="4097"/>
                    <a:pt x="5484" y="4122"/>
                  </a:cubicBezTo>
                  <a:lnTo>
                    <a:pt x="5360" y="3960"/>
                  </a:lnTo>
                  <a:cubicBezTo>
                    <a:pt x="5374" y="3958"/>
                    <a:pt x="5388" y="3957"/>
                    <a:pt x="5400" y="3957"/>
                  </a:cubicBezTo>
                  <a:cubicBezTo>
                    <a:pt x="5550" y="3957"/>
                    <a:pt x="5619" y="4087"/>
                    <a:pt x="5599" y="4190"/>
                  </a:cubicBezTo>
                  <a:cubicBezTo>
                    <a:pt x="5617" y="4192"/>
                    <a:pt x="5633" y="4193"/>
                    <a:pt x="5647" y="4193"/>
                  </a:cubicBezTo>
                  <a:cubicBezTo>
                    <a:pt x="5881" y="4193"/>
                    <a:pt x="5594" y="3885"/>
                    <a:pt x="5603" y="3760"/>
                  </a:cubicBezTo>
                  <a:cubicBezTo>
                    <a:pt x="5127" y="3754"/>
                    <a:pt x="5405" y="3328"/>
                    <a:pt x="5023" y="3206"/>
                  </a:cubicBezTo>
                  <a:cubicBezTo>
                    <a:pt x="4988" y="3197"/>
                    <a:pt x="4962" y="3193"/>
                    <a:pt x="4943" y="3193"/>
                  </a:cubicBezTo>
                  <a:cubicBezTo>
                    <a:pt x="4829" y="3193"/>
                    <a:pt x="4965" y="3335"/>
                    <a:pt x="4921" y="3380"/>
                  </a:cubicBezTo>
                  <a:lnTo>
                    <a:pt x="4921" y="3382"/>
                  </a:lnTo>
                  <a:cubicBezTo>
                    <a:pt x="4811" y="3307"/>
                    <a:pt x="4651" y="3309"/>
                    <a:pt x="4593" y="3205"/>
                  </a:cubicBezTo>
                  <a:cubicBezTo>
                    <a:pt x="4613" y="3184"/>
                    <a:pt x="4638" y="3175"/>
                    <a:pt x="4664" y="3175"/>
                  </a:cubicBezTo>
                  <a:cubicBezTo>
                    <a:pt x="4705" y="3175"/>
                    <a:pt x="4748" y="3197"/>
                    <a:pt x="4782" y="3233"/>
                  </a:cubicBezTo>
                  <a:cubicBezTo>
                    <a:pt x="4830" y="3068"/>
                    <a:pt x="4645" y="3174"/>
                    <a:pt x="4587" y="3004"/>
                  </a:cubicBezTo>
                  <a:lnTo>
                    <a:pt x="4587" y="3004"/>
                  </a:lnTo>
                  <a:cubicBezTo>
                    <a:pt x="4587" y="3025"/>
                    <a:pt x="4616" y="3077"/>
                    <a:pt x="4562" y="3085"/>
                  </a:cubicBezTo>
                  <a:cubicBezTo>
                    <a:pt x="4285" y="2859"/>
                    <a:pt x="4323" y="3085"/>
                    <a:pt x="3986" y="2757"/>
                  </a:cubicBezTo>
                  <a:cubicBezTo>
                    <a:pt x="3951" y="2757"/>
                    <a:pt x="3922" y="2751"/>
                    <a:pt x="3896" y="2751"/>
                  </a:cubicBezTo>
                  <a:cubicBezTo>
                    <a:pt x="3860" y="2751"/>
                    <a:pt x="3830" y="2763"/>
                    <a:pt x="3803" y="2817"/>
                  </a:cubicBezTo>
                  <a:cubicBezTo>
                    <a:pt x="3654" y="2563"/>
                    <a:pt x="3766" y="2634"/>
                    <a:pt x="3562" y="2364"/>
                  </a:cubicBezTo>
                  <a:cubicBezTo>
                    <a:pt x="3540" y="2424"/>
                    <a:pt x="3550" y="2601"/>
                    <a:pt x="3479" y="2711"/>
                  </a:cubicBezTo>
                  <a:cubicBezTo>
                    <a:pt x="3203" y="2314"/>
                    <a:pt x="3081" y="2485"/>
                    <a:pt x="2916" y="2214"/>
                  </a:cubicBezTo>
                  <a:lnTo>
                    <a:pt x="2916" y="2214"/>
                  </a:lnTo>
                  <a:cubicBezTo>
                    <a:pt x="2947" y="2227"/>
                    <a:pt x="2997" y="2217"/>
                    <a:pt x="3053" y="2275"/>
                  </a:cubicBezTo>
                  <a:cubicBezTo>
                    <a:pt x="3120" y="2100"/>
                    <a:pt x="2835" y="2173"/>
                    <a:pt x="2721" y="2057"/>
                  </a:cubicBezTo>
                  <a:lnTo>
                    <a:pt x="2817" y="1934"/>
                  </a:lnTo>
                  <a:cubicBezTo>
                    <a:pt x="2682" y="1878"/>
                    <a:pt x="2414" y="1822"/>
                    <a:pt x="2328" y="1627"/>
                  </a:cubicBezTo>
                  <a:lnTo>
                    <a:pt x="2405" y="1587"/>
                  </a:lnTo>
                  <a:cubicBezTo>
                    <a:pt x="2033" y="1479"/>
                    <a:pt x="1713" y="1184"/>
                    <a:pt x="1429" y="1036"/>
                  </a:cubicBezTo>
                  <a:lnTo>
                    <a:pt x="1362" y="864"/>
                  </a:lnTo>
                  <a:cubicBezTo>
                    <a:pt x="1296" y="835"/>
                    <a:pt x="1258" y="823"/>
                    <a:pt x="1240" y="823"/>
                  </a:cubicBezTo>
                  <a:cubicBezTo>
                    <a:pt x="1147" y="823"/>
                    <a:pt x="1572" y="1143"/>
                    <a:pt x="1290" y="1143"/>
                  </a:cubicBezTo>
                  <a:cubicBezTo>
                    <a:pt x="1281" y="1143"/>
                    <a:pt x="1272" y="1142"/>
                    <a:pt x="1261" y="1142"/>
                  </a:cubicBezTo>
                  <a:cubicBezTo>
                    <a:pt x="1414" y="904"/>
                    <a:pt x="1020" y="1068"/>
                    <a:pt x="903" y="823"/>
                  </a:cubicBezTo>
                  <a:cubicBezTo>
                    <a:pt x="901" y="788"/>
                    <a:pt x="913" y="776"/>
                    <a:pt x="932" y="776"/>
                  </a:cubicBezTo>
                  <a:cubicBezTo>
                    <a:pt x="974" y="776"/>
                    <a:pt x="1049" y="832"/>
                    <a:pt x="1093" y="832"/>
                  </a:cubicBezTo>
                  <a:cubicBezTo>
                    <a:pt x="1116" y="832"/>
                    <a:pt x="1131" y="817"/>
                    <a:pt x="1128" y="771"/>
                  </a:cubicBezTo>
                  <a:lnTo>
                    <a:pt x="1128" y="771"/>
                  </a:lnTo>
                  <a:cubicBezTo>
                    <a:pt x="1098" y="785"/>
                    <a:pt x="1075" y="791"/>
                    <a:pt x="1056" y="791"/>
                  </a:cubicBezTo>
                  <a:cubicBezTo>
                    <a:pt x="984" y="791"/>
                    <a:pt x="972" y="705"/>
                    <a:pt x="870" y="660"/>
                  </a:cubicBezTo>
                  <a:cubicBezTo>
                    <a:pt x="991" y="590"/>
                    <a:pt x="683" y="469"/>
                    <a:pt x="862" y="426"/>
                  </a:cubicBezTo>
                  <a:cubicBezTo>
                    <a:pt x="691" y="380"/>
                    <a:pt x="517" y="324"/>
                    <a:pt x="338" y="251"/>
                  </a:cubicBezTo>
                  <a:cubicBezTo>
                    <a:pt x="357" y="158"/>
                    <a:pt x="268" y="68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820843" y="644352"/>
              <a:ext cx="3448" cy="345"/>
            </a:xfrm>
            <a:custGeom>
              <a:avLst/>
              <a:gdLst/>
              <a:ahLst/>
              <a:cxnLst/>
              <a:rect l="l" t="t" r="r" b="b"/>
              <a:pathLst>
                <a:path w="70" h="7" extrusionOk="0">
                  <a:moveTo>
                    <a:pt x="36" y="1"/>
                  </a:moveTo>
                  <a:cubicBezTo>
                    <a:pt x="25" y="1"/>
                    <a:pt x="13" y="2"/>
                    <a:pt x="0" y="4"/>
                  </a:cubicBezTo>
                  <a:cubicBezTo>
                    <a:pt x="14" y="6"/>
                    <a:pt x="26" y="7"/>
                    <a:pt x="38" y="7"/>
                  </a:cubicBezTo>
                  <a:cubicBezTo>
                    <a:pt x="49" y="7"/>
                    <a:pt x="60" y="6"/>
                    <a:pt x="70" y="4"/>
                  </a:cubicBezTo>
                  <a:cubicBezTo>
                    <a:pt x="59" y="2"/>
                    <a:pt x="48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572918" y="444348"/>
              <a:ext cx="5073" cy="4531"/>
            </a:xfrm>
            <a:custGeom>
              <a:avLst/>
              <a:gdLst/>
              <a:ahLst/>
              <a:cxnLst/>
              <a:rect l="l" t="t" r="r" b="b"/>
              <a:pathLst>
                <a:path w="103" h="92" extrusionOk="0">
                  <a:moveTo>
                    <a:pt x="16" y="1"/>
                  </a:moveTo>
                  <a:cubicBezTo>
                    <a:pt x="0" y="1"/>
                    <a:pt x="48" y="40"/>
                    <a:pt x="102" y="91"/>
                  </a:cubicBezTo>
                  <a:cubicBezTo>
                    <a:pt x="83" y="68"/>
                    <a:pt x="66" y="41"/>
                    <a:pt x="35" y="6"/>
                  </a:cubicBezTo>
                  <a:cubicBezTo>
                    <a:pt x="25" y="3"/>
                    <a:pt x="19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843990" y="655236"/>
              <a:ext cx="246" cy="148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1" y="1"/>
                  </a:moveTo>
                  <a:cubicBezTo>
                    <a:pt x="3" y="1"/>
                    <a:pt x="4" y="3"/>
                    <a:pt x="4" y="3"/>
                  </a:cubicBezTo>
                  <a:cubicBezTo>
                    <a:pt x="4" y="3"/>
                    <a:pt x="4" y="3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856155" y="643268"/>
              <a:ext cx="5270" cy="3201"/>
            </a:xfrm>
            <a:custGeom>
              <a:avLst/>
              <a:gdLst/>
              <a:ahLst/>
              <a:cxnLst/>
              <a:rect l="l" t="t" r="r" b="b"/>
              <a:pathLst>
                <a:path w="107" h="65" extrusionOk="0">
                  <a:moveTo>
                    <a:pt x="22" y="1"/>
                  </a:moveTo>
                  <a:lnTo>
                    <a:pt x="0" y="64"/>
                  </a:lnTo>
                  <a:lnTo>
                    <a:pt x="106" y="6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572623" y="409873"/>
              <a:ext cx="4039" cy="2265"/>
            </a:xfrm>
            <a:custGeom>
              <a:avLst/>
              <a:gdLst/>
              <a:ahLst/>
              <a:cxnLst/>
              <a:rect l="l" t="t" r="r" b="b"/>
              <a:pathLst>
                <a:path w="82" h="46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0"/>
                    <a:pt x="49" y="35"/>
                    <a:pt x="81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684765" y="425288"/>
              <a:ext cx="2709" cy="1428"/>
            </a:xfrm>
            <a:custGeom>
              <a:avLst/>
              <a:gdLst/>
              <a:ahLst/>
              <a:cxnLst/>
              <a:rect l="l" t="t" r="r" b="b"/>
              <a:pathLst>
                <a:path w="55" h="29" extrusionOk="0">
                  <a:moveTo>
                    <a:pt x="0" y="0"/>
                  </a:moveTo>
                  <a:cubicBezTo>
                    <a:pt x="14" y="17"/>
                    <a:pt x="33" y="25"/>
                    <a:pt x="54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548490" y="380520"/>
              <a:ext cx="502252" cy="231180"/>
            </a:xfrm>
            <a:custGeom>
              <a:avLst/>
              <a:gdLst/>
              <a:ahLst/>
              <a:cxnLst/>
              <a:rect l="l" t="t" r="r" b="b"/>
              <a:pathLst>
                <a:path w="10198" h="4694" extrusionOk="0">
                  <a:moveTo>
                    <a:pt x="1969" y="153"/>
                  </a:moveTo>
                  <a:cubicBezTo>
                    <a:pt x="1960" y="154"/>
                    <a:pt x="1952" y="154"/>
                    <a:pt x="1944" y="155"/>
                  </a:cubicBezTo>
                  <a:lnTo>
                    <a:pt x="1944" y="155"/>
                  </a:lnTo>
                  <a:cubicBezTo>
                    <a:pt x="1953" y="155"/>
                    <a:pt x="1961" y="154"/>
                    <a:pt x="1969" y="153"/>
                  </a:cubicBezTo>
                  <a:close/>
                  <a:moveTo>
                    <a:pt x="7206" y="2820"/>
                  </a:moveTo>
                  <a:cubicBezTo>
                    <a:pt x="7201" y="2824"/>
                    <a:pt x="7197" y="2829"/>
                    <a:pt x="7193" y="2833"/>
                  </a:cubicBezTo>
                  <a:lnTo>
                    <a:pt x="7193" y="2833"/>
                  </a:lnTo>
                  <a:cubicBezTo>
                    <a:pt x="7198" y="2829"/>
                    <a:pt x="7202" y="2824"/>
                    <a:pt x="7206" y="2820"/>
                  </a:cubicBezTo>
                  <a:close/>
                  <a:moveTo>
                    <a:pt x="1258" y="0"/>
                  </a:moveTo>
                  <a:cubicBezTo>
                    <a:pt x="1157" y="0"/>
                    <a:pt x="1125" y="71"/>
                    <a:pt x="1096" y="120"/>
                  </a:cubicBezTo>
                  <a:cubicBezTo>
                    <a:pt x="1070" y="161"/>
                    <a:pt x="1050" y="202"/>
                    <a:pt x="983" y="202"/>
                  </a:cubicBezTo>
                  <a:cubicBezTo>
                    <a:pt x="955" y="202"/>
                    <a:pt x="919" y="195"/>
                    <a:pt x="872" y="178"/>
                  </a:cubicBezTo>
                  <a:lnTo>
                    <a:pt x="845" y="78"/>
                  </a:lnTo>
                  <a:cubicBezTo>
                    <a:pt x="710" y="95"/>
                    <a:pt x="567" y="117"/>
                    <a:pt x="434" y="167"/>
                  </a:cubicBezTo>
                  <a:cubicBezTo>
                    <a:pt x="301" y="219"/>
                    <a:pt x="184" y="307"/>
                    <a:pt x="122" y="431"/>
                  </a:cubicBezTo>
                  <a:cubicBezTo>
                    <a:pt x="1" y="683"/>
                    <a:pt x="122" y="1019"/>
                    <a:pt x="351" y="1194"/>
                  </a:cubicBezTo>
                  <a:cubicBezTo>
                    <a:pt x="356" y="1195"/>
                    <a:pt x="360" y="1196"/>
                    <a:pt x="364" y="1196"/>
                  </a:cubicBezTo>
                  <a:cubicBezTo>
                    <a:pt x="411" y="1196"/>
                    <a:pt x="456" y="1146"/>
                    <a:pt x="504" y="1104"/>
                  </a:cubicBezTo>
                  <a:cubicBezTo>
                    <a:pt x="560" y="1056"/>
                    <a:pt x="612" y="1015"/>
                    <a:pt x="648" y="1009"/>
                  </a:cubicBezTo>
                  <a:cubicBezTo>
                    <a:pt x="513" y="851"/>
                    <a:pt x="332" y="693"/>
                    <a:pt x="317" y="500"/>
                  </a:cubicBezTo>
                  <a:lnTo>
                    <a:pt x="317" y="500"/>
                  </a:lnTo>
                  <a:lnTo>
                    <a:pt x="490" y="597"/>
                  </a:lnTo>
                  <a:cubicBezTo>
                    <a:pt x="434" y="552"/>
                    <a:pt x="413" y="481"/>
                    <a:pt x="398" y="423"/>
                  </a:cubicBezTo>
                  <a:cubicBezTo>
                    <a:pt x="382" y="371"/>
                    <a:pt x="368" y="327"/>
                    <a:pt x="304" y="327"/>
                  </a:cubicBezTo>
                  <a:cubicBezTo>
                    <a:pt x="297" y="327"/>
                    <a:pt x="289" y="328"/>
                    <a:pt x="280" y="329"/>
                  </a:cubicBezTo>
                  <a:cubicBezTo>
                    <a:pt x="287" y="272"/>
                    <a:pt x="315" y="258"/>
                    <a:pt x="350" y="258"/>
                  </a:cubicBezTo>
                  <a:cubicBezTo>
                    <a:pt x="367" y="258"/>
                    <a:pt x="386" y="261"/>
                    <a:pt x="404" y="265"/>
                  </a:cubicBezTo>
                  <a:cubicBezTo>
                    <a:pt x="424" y="269"/>
                    <a:pt x="444" y="274"/>
                    <a:pt x="463" y="274"/>
                  </a:cubicBezTo>
                  <a:cubicBezTo>
                    <a:pt x="495" y="274"/>
                    <a:pt x="525" y="261"/>
                    <a:pt x="550" y="215"/>
                  </a:cubicBezTo>
                  <a:cubicBezTo>
                    <a:pt x="662" y="369"/>
                    <a:pt x="608" y="423"/>
                    <a:pt x="731" y="541"/>
                  </a:cubicBezTo>
                  <a:cubicBezTo>
                    <a:pt x="733" y="502"/>
                    <a:pt x="743" y="464"/>
                    <a:pt x="756" y="425"/>
                  </a:cubicBezTo>
                  <a:cubicBezTo>
                    <a:pt x="772" y="495"/>
                    <a:pt x="860" y="456"/>
                    <a:pt x="874" y="527"/>
                  </a:cubicBezTo>
                  <a:cubicBezTo>
                    <a:pt x="889" y="449"/>
                    <a:pt x="938" y="424"/>
                    <a:pt x="997" y="424"/>
                  </a:cubicBezTo>
                  <a:cubicBezTo>
                    <a:pt x="1030" y="424"/>
                    <a:pt x="1065" y="431"/>
                    <a:pt x="1100" y="442"/>
                  </a:cubicBezTo>
                  <a:cubicBezTo>
                    <a:pt x="1176" y="462"/>
                    <a:pt x="1251" y="496"/>
                    <a:pt x="1334" y="496"/>
                  </a:cubicBezTo>
                  <a:cubicBezTo>
                    <a:pt x="1359" y="496"/>
                    <a:pt x="1385" y="493"/>
                    <a:pt x="1412" y="485"/>
                  </a:cubicBezTo>
                  <a:cubicBezTo>
                    <a:pt x="1360" y="468"/>
                    <a:pt x="1312" y="458"/>
                    <a:pt x="1260" y="446"/>
                  </a:cubicBezTo>
                  <a:cubicBezTo>
                    <a:pt x="1231" y="358"/>
                    <a:pt x="1317" y="363"/>
                    <a:pt x="1381" y="348"/>
                  </a:cubicBezTo>
                  <a:cubicBezTo>
                    <a:pt x="1485" y="485"/>
                    <a:pt x="1522" y="471"/>
                    <a:pt x="1666" y="554"/>
                  </a:cubicBezTo>
                  <a:cubicBezTo>
                    <a:pt x="1756" y="519"/>
                    <a:pt x="1825" y="415"/>
                    <a:pt x="1950" y="415"/>
                  </a:cubicBezTo>
                  <a:cubicBezTo>
                    <a:pt x="1976" y="415"/>
                    <a:pt x="2004" y="419"/>
                    <a:pt x="2035" y="429"/>
                  </a:cubicBezTo>
                  <a:cubicBezTo>
                    <a:pt x="1983" y="577"/>
                    <a:pt x="2316" y="616"/>
                    <a:pt x="2316" y="766"/>
                  </a:cubicBezTo>
                  <a:cubicBezTo>
                    <a:pt x="2335" y="730"/>
                    <a:pt x="2365" y="717"/>
                    <a:pt x="2402" y="717"/>
                  </a:cubicBezTo>
                  <a:cubicBezTo>
                    <a:pt x="2490" y="717"/>
                    <a:pt x="2612" y="792"/>
                    <a:pt x="2675" y="792"/>
                  </a:cubicBezTo>
                  <a:cubicBezTo>
                    <a:pt x="2690" y="792"/>
                    <a:pt x="2702" y="788"/>
                    <a:pt x="2709" y="778"/>
                  </a:cubicBezTo>
                  <a:cubicBezTo>
                    <a:pt x="2816" y="790"/>
                    <a:pt x="2935" y="869"/>
                    <a:pt x="2900" y="948"/>
                  </a:cubicBezTo>
                  <a:cubicBezTo>
                    <a:pt x="2885" y="946"/>
                    <a:pt x="2852" y="946"/>
                    <a:pt x="2821" y="938"/>
                  </a:cubicBezTo>
                  <a:lnTo>
                    <a:pt x="2821" y="938"/>
                  </a:lnTo>
                  <a:lnTo>
                    <a:pt x="2908" y="990"/>
                  </a:lnTo>
                  <a:cubicBezTo>
                    <a:pt x="2894" y="1000"/>
                    <a:pt x="2891" y="1014"/>
                    <a:pt x="2883" y="1014"/>
                  </a:cubicBezTo>
                  <a:cubicBezTo>
                    <a:pt x="2882" y="1014"/>
                    <a:pt x="2880" y="1014"/>
                    <a:pt x="2879" y="1013"/>
                  </a:cubicBezTo>
                  <a:lnTo>
                    <a:pt x="2879" y="1013"/>
                  </a:lnTo>
                  <a:cubicBezTo>
                    <a:pt x="2895" y="1022"/>
                    <a:pt x="2909" y="1025"/>
                    <a:pt x="2922" y="1025"/>
                  </a:cubicBezTo>
                  <a:cubicBezTo>
                    <a:pt x="2948" y="1025"/>
                    <a:pt x="2972" y="1014"/>
                    <a:pt x="2995" y="1014"/>
                  </a:cubicBezTo>
                  <a:cubicBezTo>
                    <a:pt x="3020" y="1014"/>
                    <a:pt x="3045" y="1027"/>
                    <a:pt x="3074" y="1079"/>
                  </a:cubicBezTo>
                  <a:cubicBezTo>
                    <a:pt x="3067" y="1092"/>
                    <a:pt x="3055" y="1097"/>
                    <a:pt x="3040" y="1097"/>
                  </a:cubicBezTo>
                  <a:cubicBezTo>
                    <a:pt x="3015" y="1097"/>
                    <a:pt x="2981" y="1084"/>
                    <a:pt x="2949" y="1079"/>
                  </a:cubicBezTo>
                  <a:lnTo>
                    <a:pt x="2949" y="1079"/>
                  </a:lnTo>
                  <a:cubicBezTo>
                    <a:pt x="3139" y="1212"/>
                    <a:pt x="3431" y="1065"/>
                    <a:pt x="3535" y="1298"/>
                  </a:cubicBezTo>
                  <a:cubicBezTo>
                    <a:pt x="3546" y="1291"/>
                    <a:pt x="3561" y="1289"/>
                    <a:pt x="3579" y="1289"/>
                  </a:cubicBezTo>
                  <a:cubicBezTo>
                    <a:pt x="3631" y="1289"/>
                    <a:pt x="3704" y="1310"/>
                    <a:pt x="3767" y="1310"/>
                  </a:cubicBezTo>
                  <a:cubicBezTo>
                    <a:pt x="3828" y="1310"/>
                    <a:pt x="3880" y="1291"/>
                    <a:pt x="3895" y="1216"/>
                  </a:cubicBezTo>
                  <a:lnTo>
                    <a:pt x="3895" y="1216"/>
                  </a:lnTo>
                  <a:cubicBezTo>
                    <a:pt x="3930" y="1310"/>
                    <a:pt x="3834" y="1412"/>
                    <a:pt x="4024" y="1501"/>
                  </a:cubicBezTo>
                  <a:cubicBezTo>
                    <a:pt x="4045" y="1494"/>
                    <a:pt x="4063" y="1491"/>
                    <a:pt x="4080" y="1491"/>
                  </a:cubicBezTo>
                  <a:cubicBezTo>
                    <a:pt x="4206" y="1491"/>
                    <a:pt x="4218" y="1673"/>
                    <a:pt x="4385" y="1676"/>
                  </a:cubicBezTo>
                  <a:cubicBezTo>
                    <a:pt x="4119" y="1694"/>
                    <a:pt x="4362" y="1713"/>
                    <a:pt x="4121" y="1736"/>
                  </a:cubicBezTo>
                  <a:cubicBezTo>
                    <a:pt x="4215" y="1865"/>
                    <a:pt x="4504" y="1819"/>
                    <a:pt x="4709" y="1966"/>
                  </a:cubicBezTo>
                  <a:cubicBezTo>
                    <a:pt x="4713" y="2010"/>
                    <a:pt x="4690" y="2047"/>
                    <a:pt x="4693" y="2091"/>
                  </a:cubicBezTo>
                  <a:cubicBezTo>
                    <a:pt x="4695" y="2091"/>
                    <a:pt x="4697" y="2091"/>
                    <a:pt x="4700" y="2091"/>
                  </a:cubicBezTo>
                  <a:cubicBezTo>
                    <a:pt x="4741" y="2091"/>
                    <a:pt x="4789" y="2084"/>
                    <a:pt x="4833" y="2084"/>
                  </a:cubicBezTo>
                  <a:cubicBezTo>
                    <a:pt x="4903" y="2084"/>
                    <a:pt x="4963" y="2102"/>
                    <a:pt x="4971" y="2195"/>
                  </a:cubicBezTo>
                  <a:lnTo>
                    <a:pt x="5015" y="2097"/>
                  </a:lnTo>
                  <a:cubicBezTo>
                    <a:pt x="5137" y="2230"/>
                    <a:pt x="5361" y="2320"/>
                    <a:pt x="5459" y="2515"/>
                  </a:cubicBezTo>
                  <a:lnTo>
                    <a:pt x="5748" y="2444"/>
                  </a:lnTo>
                  <a:cubicBezTo>
                    <a:pt x="5852" y="2695"/>
                    <a:pt x="6124" y="2772"/>
                    <a:pt x="6376" y="2772"/>
                  </a:cubicBezTo>
                  <a:cubicBezTo>
                    <a:pt x="6459" y="2772"/>
                    <a:pt x="6540" y="2764"/>
                    <a:pt x="6612" y="2750"/>
                  </a:cubicBezTo>
                  <a:cubicBezTo>
                    <a:pt x="6699" y="2812"/>
                    <a:pt x="6818" y="2924"/>
                    <a:pt x="6793" y="2964"/>
                  </a:cubicBezTo>
                  <a:cubicBezTo>
                    <a:pt x="6764" y="2966"/>
                    <a:pt x="6712" y="2974"/>
                    <a:pt x="6656" y="2974"/>
                  </a:cubicBezTo>
                  <a:cubicBezTo>
                    <a:pt x="6760" y="3041"/>
                    <a:pt x="6848" y="3181"/>
                    <a:pt x="6960" y="3181"/>
                  </a:cubicBezTo>
                  <a:cubicBezTo>
                    <a:pt x="6989" y="3181"/>
                    <a:pt x="7020" y="3172"/>
                    <a:pt x="7053" y="3149"/>
                  </a:cubicBezTo>
                  <a:cubicBezTo>
                    <a:pt x="7219" y="3182"/>
                    <a:pt x="7096" y="3313"/>
                    <a:pt x="7184" y="3398"/>
                  </a:cubicBezTo>
                  <a:cubicBezTo>
                    <a:pt x="7200" y="3396"/>
                    <a:pt x="7215" y="3395"/>
                    <a:pt x="7231" y="3395"/>
                  </a:cubicBezTo>
                  <a:cubicBezTo>
                    <a:pt x="7543" y="3395"/>
                    <a:pt x="7811" y="3823"/>
                    <a:pt x="8043" y="3823"/>
                  </a:cubicBezTo>
                  <a:cubicBezTo>
                    <a:pt x="8093" y="3823"/>
                    <a:pt x="8142" y="3802"/>
                    <a:pt x="8189" y="3753"/>
                  </a:cubicBezTo>
                  <a:cubicBezTo>
                    <a:pt x="8075" y="3685"/>
                    <a:pt x="7896" y="3493"/>
                    <a:pt x="7670" y="3381"/>
                  </a:cubicBezTo>
                  <a:cubicBezTo>
                    <a:pt x="7736" y="3374"/>
                    <a:pt x="7740" y="3310"/>
                    <a:pt x="7787" y="3310"/>
                  </a:cubicBezTo>
                  <a:cubicBezTo>
                    <a:pt x="7797" y="3310"/>
                    <a:pt x="7808" y="3312"/>
                    <a:pt x="7823" y="3319"/>
                  </a:cubicBezTo>
                  <a:cubicBezTo>
                    <a:pt x="8050" y="3429"/>
                    <a:pt x="8096" y="3620"/>
                    <a:pt x="8343" y="3689"/>
                  </a:cubicBezTo>
                  <a:cubicBezTo>
                    <a:pt x="8299" y="3757"/>
                    <a:pt x="8249" y="3824"/>
                    <a:pt x="8201" y="3890"/>
                  </a:cubicBezTo>
                  <a:cubicBezTo>
                    <a:pt x="8451" y="4329"/>
                    <a:pt x="9080" y="4009"/>
                    <a:pt x="9197" y="4493"/>
                  </a:cubicBezTo>
                  <a:cubicBezTo>
                    <a:pt x="9360" y="4544"/>
                    <a:pt x="9566" y="4617"/>
                    <a:pt x="9739" y="4617"/>
                  </a:cubicBezTo>
                  <a:cubicBezTo>
                    <a:pt x="9771" y="4617"/>
                    <a:pt x="9802" y="4615"/>
                    <a:pt x="9832" y="4609"/>
                  </a:cubicBezTo>
                  <a:lnTo>
                    <a:pt x="9832" y="4609"/>
                  </a:lnTo>
                  <a:lnTo>
                    <a:pt x="9782" y="4671"/>
                  </a:lnTo>
                  <a:cubicBezTo>
                    <a:pt x="9825" y="4679"/>
                    <a:pt x="9907" y="4693"/>
                    <a:pt x="9982" y="4693"/>
                  </a:cubicBezTo>
                  <a:cubicBezTo>
                    <a:pt x="10097" y="4693"/>
                    <a:pt x="10197" y="4659"/>
                    <a:pt x="10119" y="4516"/>
                  </a:cubicBezTo>
                  <a:lnTo>
                    <a:pt x="10119" y="4516"/>
                  </a:lnTo>
                  <a:lnTo>
                    <a:pt x="10042" y="4549"/>
                  </a:lnTo>
                  <a:cubicBezTo>
                    <a:pt x="9770" y="4526"/>
                    <a:pt x="9942" y="4343"/>
                    <a:pt x="9793" y="4200"/>
                  </a:cubicBezTo>
                  <a:cubicBezTo>
                    <a:pt x="9748" y="4183"/>
                    <a:pt x="9703" y="4177"/>
                    <a:pt x="9657" y="4177"/>
                  </a:cubicBezTo>
                  <a:cubicBezTo>
                    <a:pt x="9549" y="4177"/>
                    <a:pt x="9441" y="4210"/>
                    <a:pt x="9345" y="4210"/>
                  </a:cubicBezTo>
                  <a:cubicBezTo>
                    <a:pt x="9278" y="4210"/>
                    <a:pt x="9217" y="4194"/>
                    <a:pt x="9166" y="4138"/>
                  </a:cubicBezTo>
                  <a:cubicBezTo>
                    <a:pt x="9084" y="4100"/>
                    <a:pt x="9132" y="4038"/>
                    <a:pt x="9180" y="4002"/>
                  </a:cubicBezTo>
                  <a:cubicBezTo>
                    <a:pt x="9128" y="3964"/>
                    <a:pt x="9076" y="3952"/>
                    <a:pt x="9025" y="3952"/>
                  </a:cubicBezTo>
                  <a:cubicBezTo>
                    <a:pt x="8930" y="3952"/>
                    <a:pt x="8839" y="3994"/>
                    <a:pt x="8756" y="3994"/>
                  </a:cubicBezTo>
                  <a:cubicBezTo>
                    <a:pt x="8735" y="3994"/>
                    <a:pt x="8714" y="3991"/>
                    <a:pt x="8694" y="3984"/>
                  </a:cubicBezTo>
                  <a:cubicBezTo>
                    <a:pt x="8908" y="3444"/>
                    <a:pt x="8060" y="3797"/>
                    <a:pt x="7956" y="3321"/>
                  </a:cubicBezTo>
                  <a:cubicBezTo>
                    <a:pt x="7763" y="3261"/>
                    <a:pt x="7557" y="3088"/>
                    <a:pt x="7287" y="3061"/>
                  </a:cubicBezTo>
                  <a:cubicBezTo>
                    <a:pt x="7459" y="3005"/>
                    <a:pt x="7114" y="2937"/>
                    <a:pt x="7193" y="2833"/>
                  </a:cubicBezTo>
                  <a:lnTo>
                    <a:pt x="7193" y="2833"/>
                  </a:lnTo>
                  <a:cubicBezTo>
                    <a:pt x="7165" y="2861"/>
                    <a:pt x="7134" y="2873"/>
                    <a:pt x="7101" y="2873"/>
                  </a:cubicBezTo>
                  <a:cubicBezTo>
                    <a:pt x="6938" y="2873"/>
                    <a:pt x="6731" y="2580"/>
                    <a:pt x="6557" y="2580"/>
                  </a:cubicBezTo>
                  <a:cubicBezTo>
                    <a:pt x="6506" y="2580"/>
                    <a:pt x="6458" y="2604"/>
                    <a:pt x="6415" y="2667"/>
                  </a:cubicBezTo>
                  <a:cubicBezTo>
                    <a:pt x="6311" y="2553"/>
                    <a:pt x="6291" y="2538"/>
                    <a:pt x="6279" y="2538"/>
                  </a:cubicBezTo>
                  <a:cubicBezTo>
                    <a:pt x="6276" y="2538"/>
                    <a:pt x="6273" y="2540"/>
                    <a:pt x="6268" y="2540"/>
                  </a:cubicBezTo>
                  <a:cubicBezTo>
                    <a:pt x="6253" y="2540"/>
                    <a:pt x="6221" y="2525"/>
                    <a:pt x="6093" y="2405"/>
                  </a:cubicBezTo>
                  <a:cubicBezTo>
                    <a:pt x="6101" y="2391"/>
                    <a:pt x="6113" y="2386"/>
                    <a:pt x="6126" y="2386"/>
                  </a:cubicBezTo>
                  <a:cubicBezTo>
                    <a:pt x="6151" y="2386"/>
                    <a:pt x="6180" y="2401"/>
                    <a:pt x="6197" y="2405"/>
                  </a:cubicBezTo>
                  <a:cubicBezTo>
                    <a:pt x="6101" y="2255"/>
                    <a:pt x="5910" y="2434"/>
                    <a:pt x="5883" y="2210"/>
                  </a:cubicBezTo>
                  <a:cubicBezTo>
                    <a:pt x="5813" y="2162"/>
                    <a:pt x="5774" y="2144"/>
                    <a:pt x="5750" y="2144"/>
                  </a:cubicBezTo>
                  <a:cubicBezTo>
                    <a:pt x="5683" y="2144"/>
                    <a:pt x="5730" y="2278"/>
                    <a:pt x="5573" y="2278"/>
                  </a:cubicBezTo>
                  <a:cubicBezTo>
                    <a:pt x="5572" y="2278"/>
                    <a:pt x="5572" y="2278"/>
                    <a:pt x="5571" y="2278"/>
                  </a:cubicBezTo>
                  <a:cubicBezTo>
                    <a:pt x="5308" y="2074"/>
                    <a:pt x="5415" y="2072"/>
                    <a:pt x="5334" y="1840"/>
                  </a:cubicBezTo>
                  <a:lnTo>
                    <a:pt x="5334" y="1840"/>
                  </a:lnTo>
                  <a:cubicBezTo>
                    <a:pt x="5300" y="1885"/>
                    <a:pt x="5264" y="1900"/>
                    <a:pt x="5227" y="1900"/>
                  </a:cubicBezTo>
                  <a:cubicBezTo>
                    <a:pt x="5139" y="1900"/>
                    <a:pt x="5039" y="1817"/>
                    <a:pt x="4912" y="1817"/>
                  </a:cubicBezTo>
                  <a:cubicBezTo>
                    <a:pt x="4910" y="1817"/>
                    <a:pt x="4908" y="1817"/>
                    <a:pt x="4906" y="1817"/>
                  </a:cubicBezTo>
                  <a:cubicBezTo>
                    <a:pt x="4935" y="1843"/>
                    <a:pt x="5098" y="1976"/>
                    <a:pt x="4967" y="1976"/>
                  </a:cubicBezTo>
                  <a:cubicBezTo>
                    <a:pt x="4962" y="1976"/>
                    <a:pt x="4956" y="1976"/>
                    <a:pt x="4950" y="1975"/>
                  </a:cubicBezTo>
                  <a:cubicBezTo>
                    <a:pt x="4632" y="1757"/>
                    <a:pt x="4622" y="1929"/>
                    <a:pt x="4287" y="1779"/>
                  </a:cubicBezTo>
                  <a:cubicBezTo>
                    <a:pt x="4274" y="1712"/>
                    <a:pt x="4287" y="1690"/>
                    <a:pt x="4311" y="1690"/>
                  </a:cubicBezTo>
                  <a:cubicBezTo>
                    <a:pt x="4356" y="1690"/>
                    <a:pt x="4441" y="1770"/>
                    <a:pt x="4460" y="1770"/>
                  </a:cubicBezTo>
                  <a:cubicBezTo>
                    <a:pt x="4471" y="1770"/>
                    <a:pt x="4461" y="1744"/>
                    <a:pt x="4410" y="1661"/>
                  </a:cubicBezTo>
                  <a:lnTo>
                    <a:pt x="4410" y="1661"/>
                  </a:lnTo>
                  <a:cubicBezTo>
                    <a:pt x="4588" y="1691"/>
                    <a:pt x="4716" y="1750"/>
                    <a:pt x="4841" y="1750"/>
                  </a:cubicBezTo>
                  <a:cubicBezTo>
                    <a:pt x="4886" y="1750"/>
                    <a:pt x="4929" y="1743"/>
                    <a:pt x="4975" y="1725"/>
                  </a:cubicBezTo>
                  <a:cubicBezTo>
                    <a:pt x="4711" y="1566"/>
                    <a:pt x="4391" y="1399"/>
                    <a:pt x="4061" y="1298"/>
                  </a:cubicBezTo>
                  <a:cubicBezTo>
                    <a:pt x="3916" y="1179"/>
                    <a:pt x="4188" y="1268"/>
                    <a:pt x="4073" y="1175"/>
                  </a:cubicBezTo>
                  <a:cubicBezTo>
                    <a:pt x="3832" y="924"/>
                    <a:pt x="3539" y="1088"/>
                    <a:pt x="3350" y="884"/>
                  </a:cubicBezTo>
                  <a:lnTo>
                    <a:pt x="3444" y="818"/>
                  </a:lnTo>
                  <a:lnTo>
                    <a:pt x="3444" y="818"/>
                  </a:lnTo>
                  <a:cubicBezTo>
                    <a:pt x="3433" y="821"/>
                    <a:pt x="3421" y="822"/>
                    <a:pt x="3409" y="822"/>
                  </a:cubicBezTo>
                  <a:cubicBezTo>
                    <a:pt x="3210" y="822"/>
                    <a:pt x="2912" y="505"/>
                    <a:pt x="2615" y="456"/>
                  </a:cubicBezTo>
                  <a:lnTo>
                    <a:pt x="2615" y="456"/>
                  </a:lnTo>
                  <a:cubicBezTo>
                    <a:pt x="2638" y="522"/>
                    <a:pt x="2650" y="564"/>
                    <a:pt x="2603" y="579"/>
                  </a:cubicBezTo>
                  <a:cubicBezTo>
                    <a:pt x="2642" y="460"/>
                    <a:pt x="2532" y="446"/>
                    <a:pt x="2387" y="435"/>
                  </a:cubicBezTo>
                  <a:cubicBezTo>
                    <a:pt x="2239" y="421"/>
                    <a:pt x="2071" y="415"/>
                    <a:pt x="1934" y="282"/>
                  </a:cubicBezTo>
                  <a:lnTo>
                    <a:pt x="1934" y="282"/>
                  </a:lnTo>
                  <a:cubicBezTo>
                    <a:pt x="1941" y="436"/>
                    <a:pt x="1726" y="470"/>
                    <a:pt x="1579" y="470"/>
                  </a:cubicBezTo>
                  <a:cubicBezTo>
                    <a:pt x="1565" y="470"/>
                    <a:pt x="1553" y="470"/>
                    <a:pt x="1541" y="469"/>
                  </a:cubicBezTo>
                  <a:cubicBezTo>
                    <a:pt x="1481" y="412"/>
                    <a:pt x="1479" y="344"/>
                    <a:pt x="1472" y="298"/>
                  </a:cubicBezTo>
                  <a:lnTo>
                    <a:pt x="1472" y="298"/>
                  </a:lnTo>
                  <a:cubicBezTo>
                    <a:pt x="1529" y="329"/>
                    <a:pt x="1574" y="341"/>
                    <a:pt x="1610" y="341"/>
                  </a:cubicBezTo>
                  <a:cubicBezTo>
                    <a:pt x="1744" y="341"/>
                    <a:pt x="1768" y="176"/>
                    <a:pt x="1944" y="155"/>
                  </a:cubicBezTo>
                  <a:lnTo>
                    <a:pt x="1944" y="155"/>
                  </a:lnTo>
                  <a:cubicBezTo>
                    <a:pt x="1938" y="155"/>
                    <a:pt x="1931" y="156"/>
                    <a:pt x="1925" y="156"/>
                  </a:cubicBezTo>
                  <a:cubicBezTo>
                    <a:pt x="1782" y="156"/>
                    <a:pt x="1585" y="92"/>
                    <a:pt x="1436" y="92"/>
                  </a:cubicBezTo>
                  <a:cubicBezTo>
                    <a:pt x="1374" y="92"/>
                    <a:pt x="1320" y="103"/>
                    <a:pt x="1281" y="134"/>
                  </a:cubicBezTo>
                  <a:cubicBezTo>
                    <a:pt x="1292" y="92"/>
                    <a:pt x="1302" y="49"/>
                    <a:pt x="1316" y="7"/>
                  </a:cubicBezTo>
                  <a:cubicBezTo>
                    <a:pt x="1294" y="2"/>
                    <a:pt x="1275" y="0"/>
                    <a:pt x="1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864035" y="521572"/>
              <a:ext cx="6600" cy="9702"/>
            </a:xfrm>
            <a:custGeom>
              <a:avLst/>
              <a:gdLst/>
              <a:ahLst/>
              <a:cxnLst/>
              <a:rect l="l" t="t" r="r" b="b"/>
              <a:pathLst>
                <a:path w="134" h="197" extrusionOk="0">
                  <a:moveTo>
                    <a:pt x="0" y="0"/>
                  </a:moveTo>
                  <a:cubicBezTo>
                    <a:pt x="2" y="4"/>
                    <a:pt x="4" y="8"/>
                    <a:pt x="7" y="12"/>
                  </a:cubicBezTo>
                  <a:lnTo>
                    <a:pt x="7" y="12"/>
                  </a:lnTo>
                  <a:lnTo>
                    <a:pt x="0" y="0"/>
                  </a:lnTo>
                  <a:close/>
                  <a:moveTo>
                    <a:pt x="7" y="12"/>
                  </a:moveTo>
                  <a:lnTo>
                    <a:pt x="99" y="197"/>
                  </a:lnTo>
                  <a:lnTo>
                    <a:pt x="133" y="98"/>
                  </a:lnTo>
                  <a:cubicBezTo>
                    <a:pt x="80" y="86"/>
                    <a:pt x="33" y="60"/>
                    <a:pt x="7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870585" y="525167"/>
              <a:ext cx="5762" cy="1822"/>
            </a:xfrm>
            <a:custGeom>
              <a:avLst/>
              <a:gdLst/>
              <a:ahLst/>
              <a:cxnLst/>
              <a:rect l="l" t="t" r="r" b="b"/>
              <a:pathLst>
                <a:path w="117" h="37" extrusionOk="0">
                  <a:moveTo>
                    <a:pt x="15" y="0"/>
                  </a:moveTo>
                  <a:cubicBezTo>
                    <a:pt x="13" y="0"/>
                    <a:pt x="10" y="0"/>
                    <a:pt x="8" y="0"/>
                  </a:cubicBezTo>
                  <a:lnTo>
                    <a:pt x="0" y="25"/>
                  </a:lnTo>
                  <a:cubicBezTo>
                    <a:pt x="37" y="35"/>
                    <a:pt x="78" y="37"/>
                    <a:pt x="116" y="37"/>
                  </a:cubicBezTo>
                  <a:cubicBezTo>
                    <a:pt x="85" y="15"/>
                    <a:pt x="51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1033455" y="617954"/>
              <a:ext cx="8471" cy="5171"/>
            </a:xfrm>
            <a:custGeom>
              <a:avLst/>
              <a:gdLst/>
              <a:ahLst/>
              <a:cxnLst/>
              <a:rect l="l" t="t" r="r" b="b"/>
              <a:pathLst>
                <a:path w="172" h="105" extrusionOk="0">
                  <a:moveTo>
                    <a:pt x="16" y="0"/>
                  </a:moveTo>
                  <a:cubicBezTo>
                    <a:pt x="10" y="0"/>
                    <a:pt x="5" y="1"/>
                    <a:pt x="0" y="2"/>
                  </a:cubicBezTo>
                  <a:cubicBezTo>
                    <a:pt x="29" y="31"/>
                    <a:pt x="89" y="89"/>
                    <a:pt x="172" y="104"/>
                  </a:cubicBezTo>
                  <a:cubicBezTo>
                    <a:pt x="144" y="57"/>
                    <a:pt x="70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1040104" y="616033"/>
              <a:ext cx="4285" cy="4039"/>
            </a:xfrm>
            <a:custGeom>
              <a:avLst/>
              <a:gdLst/>
              <a:ahLst/>
              <a:cxnLst/>
              <a:rect l="l" t="t" r="r" b="b"/>
              <a:pathLst>
                <a:path w="87" h="82" extrusionOk="0">
                  <a:moveTo>
                    <a:pt x="25" y="0"/>
                  </a:moveTo>
                  <a:lnTo>
                    <a:pt x="0" y="20"/>
                  </a:lnTo>
                  <a:lnTo>
                    <a:pt x="87" y="8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1046802" y="609877"/>
              <a:ext cx="282399" cy="142726"/>
            </a:xfrm>
            <a:custGeom>
              <a:avLst/>
              <a:gdLst/>
              <a:ahLst/>
              <a:cxnLst/>
              <a:rect l="l" t="t" r="r" b="b"/>
              <a:pathLst>
                <a:path w="5734" h="2898" extrusionOk="0">
                  <a:moveTo>
                    <a:pt x="295" y="1"/>
                  </a:moveTo>
                  <a:cubicBezTo>
                    <a:pt x="240" y="1"/>
                    <a:pt x="176" y="13"/>
                    <a:pt x="99" y="43"/>
                  </a:cubicBezTo>
                  <a:cubicBezTo>
                    <a:pt x="58" y="74"/>
                    <a:pt x="113" y="157"/>
                    <a:pt x="54" y="157"/>
                  </a:cubicBezTo>
                  <a:cubicBezTo>
                    <a:pt x="42" y="157"/>
                    <a:pt x="25" y="153"/>
                    <a:pt x="1" y="145"/>
                  </a:cubicBezTo>
                  <a:lnTo>
                    <a:pt x="1" y="145"/>
                  </a:lnTo>
                  <a:cubicBezTo>
                    <a:pt x="180" y="366"/>
                    <a:pt x="425" y="363"/>
                    <a:pt x="672" y="401"/>
                  </a:cubicBezTo>
                  <a:lnTo>
                    <a:pt x="616" y="368"/>
                  </a:lnTo>
                  <a:cubicBezTo>
                    <a:pt x="684" y="326"/>
                    <a:pt x="727" y="310"/>
                    <a:pt x="755" y="310"/>
                  </a:cubicBezTo>
                  <a:cubicBezTo>
                    <a:pt x="854" y="310"/>
                    <a:pt x="781" y="512"/>
                    <a:pt x="1034" y="534"/>
                  </a:cubicBezTo>
                  <a:cubicBezTo>
                    <a:pt x="983" y="565"/>
                    <a:pt x="934" y="573"/>
                    <a:pt x="888" y="573"/>
                  </a:cubicBezTo>
                  <a:cubicBezTo>
                    <a:pt x="848" y="573"/>
                    <a:pt x="811" y="567"/>
                    <a:pt x="778" y="567"/>
                  </a:cubicBezTo>
                  <a:cubicBezTo>
                    <a:pt x="755" y="567"/>
                    <a:pt x="734" y="570"/>
                    <a:pt x="714" y="579"/>
                  </a:cubicBezTo>
                  <a:cubicBezTo>
                    <a:pt x="903" y="972"/>
                    <a:pt x="1241" y="667"/>
                    <a:pt x="1293" y="1062"/>
                  </a:cubicBezTo>
                  <a:lnTo>
                    <a:pt x="1266" y="1059"/>
                  </a:lnTo>
                  <a:lnTo>
                    <a:pt x="1266" y="1059"/>
                  </a:lnTo>
                  <a:cubicBezTo>
                    <a:pt x="1297" y="1113"/>
                    <a:pt x="1405" y="1105"/>
                    <a:pt x="1487" y="1120"/>
                  </a:cubicBezTo>
                  <a:cubicBezTo>
                    <a:pt x="1485" y="1070"/>
                    <a:pt x="1428" y="1012"/>
                    <a:pt x="1397" y="958"/>
                  </a:cubicBezTo>
                  <a:lnTo>
                    <a:pt x="1397" y="958"/>
                  </a:lnTo>
                  <a:cubicBezTo>
                    <a:pt x="1402" y="959"/>
                    <a:pt x="1406" y="960"/>
                    <a:pt x="1411" y="960"/>
                  </a:cubicBezTo>
                  <a:cubicBezTo>
                    <a:pt x="1489" y="960"/>
                    <a:pt x="1581" y="863"/>
                    <a:pt x="1628" y="825"/>
                  </a:cubicBezTo>
                  <a:cubicBezTo>
                    <a:pt x="1634" y="894"/>
                    <a:pt x="1657" y="908"/>
                    <a:pt x="1687" y="908"/>
                  </a:cubicBezTo>
                  <a:cubicBezTo>
                    <a:pt x="1708" y="908"/>
                    <a:pt x="1732" y="902"/>
                    <a:pt x="1757" y="902"/>
                  </a:cubicBezTo>
                  <a:cubicBezTo>
                    <a:pt x="1790" y="902"/>
                    <a:pt x="1825" y="912"/>
                    <a:pt x="1858" y="958"/>
                  </a:cubicBezTo>
                  <a:cubicBezTo>
                    <a:pt x="1850" y="1028"/>
                    <a:pt x="1813" y="1042"/>
                    <a:pt x="1767" y="1042"/>
                  </a:cubicBezTo>
                  <a:cubicBezTo>
                    <a:pt x="1736" y="1042"/>
                    <a:pt x="1702" y="1036"/>
                    <a:pt x="1671" y="1036"/>
                  </a:cubicBezTo>
                  <a:cubicBezTo>
                    <a:pt x="1652" y="1036"/>
                    <a:pt x="1635" y="1038"/>
                    <a:pt x="1620" y="1045"/>
                  </a:cubicBezTo>
                  <a:lnTo>
                    <a:pt x="1811" y="1049"/>
                  </a:lnTo>
                  <a:cubicBezTo>
                    <a:pt x="1952" y="1122"/>
                    <a:pt x="1883" y="1259"/>
                    <a:pt x="1915" y="1361"/>
                  </a:cubicBezTo>
                  <a:cubicBezTo>
                    <a:pt x="2079" y="1338"/>
                    <a:pt x="1881" y="1257"/>
                    <a:pt x="2039" y="1184"/>
                  </a:cubicBezTo>
                  <a:lnTo>
                    <a:pt x="2039" y="1184"/>
                  </a:lnTo>
                  <a:cubicBezTo>
                    <a:pt x="2109" y="1406"/>
                    <a:pt x="2714" y="1711"/>
                    <a:pt x="3081" y="1782"/>
                  </a:cubicBezTo>
                  <a:lnTo>
                    <a:pt x="3081" y="1782"/>
                  </a:lnTo>
                  <a:cubicBezTo>
                    <a:pt x="3032" y="1786"/>
                    <a:pt x="3014" y="1836"/>
                    <a:pt x="2971" y="1836"/>
                  </a:cubicBezTo>
                  <a:cubicBezTo>
                    <a:pt x="2955" y="1836"/>
                    <a:pt x="2934" y="1828"/>
                    <a:pt x="2906" y="1807"/>
                  </a:cubicBezTo>
                  <a:lnTo>
                    <a:pt x="2906" y="1807"/>
                  </a:lnTo>
                  <a:cubicBezTo>
                    <a:pt x="2923" y="1835"/>
                    <a:pt x="2986" y="1857"/>
                    <a:pt x="3048" y="1857"/>
                  </a:cubicBezTo>
                  <a:cubicBezTo>
                    <a:pt x="3103" y="1857"/>
                    <a:pt x="3158" y="1840"/>
                    <a:pt x="3180" y="1797"/>
                  </a:cubicBezTo>
                  <a:cubicBezTo>
                    <a:pt x="3429" y="1832"/>
                    <a:pt x="3664" y="2038"/>
                    <a:pt x="3818" y="2235"/>
                  </a:cubicBezTo>
                  <a:lnTo>
                    <a:pt x="3809" y="2107"/>
                  </a:lnTo>
                  <a:cubicBezTo>
                    <a:pt x="3828" y="2102"/>
                    <a:pt x="3846" y="2099"/>
                    <a:pt x="3863" y="2099"/>
                  </a:cubicBezTo>
                  <a:cubicBezTo>
                    <a:pt x="4071" y="2099"/>
                    <a:pt x="4194" y="2461"/>
                    <a:pt x="4507" y="2516"/>
                  </a:cubicBezTo>
                  <a:lnTo>
                    <a:pt x="4501" y="2512"/>
                  </a:lnTo>
                  <a:lnTo>
                    <a:pt x="4501" y="2512"/>
                  </a:lnTo>
                  <a:cubicBezTo>
                    <a:pt x="4508" y="2514"/>
                    <a:pt x="4515" y="2515"/>
                    <a:pt x="4523" y="2515"/>
                  </a:cubicBezTo>
                  <a:cubicBezTo>
                    <a:pt x="4601" y="2515"/>
                    <a:pt x="4713" y="2431"/>
                    <a:pt x="4822" y="2431"/>
                  </a:cubicBezTo>
                  <a:cubicBezTo>
                    <a:pt x="4865" y="2431"/>
                    <a:pt x="4907" y="2444"/>
                    <a:pt x="4946" y="2480"/>
                  </a:cubicBezTo>
                  <a:cubicBezTo>
                    <a:pt x="4846" y="2576"/>
                    <a:pt x="4757" y="2516"/>
                    <a:pt x="4713" y="2640"/>
                  </a:cubicBezTo>
                  <a:lnTo>
                    <a:pt x="5045" y="2615"/>
                  </a:lnTo>
                  <a:cubicBezTo>
                    <a:pt x="5056" y="2719"/>
                    <a:pt x="5396" y="2763"/>
                    <a:pt x="5241" y="2857"/>
                  </a:cubicBezTo>
                  <a:cubicBezTo>
                    <a:pt x="5278" y="2840"/>
                    <a:pt x="5316" y="2833"/>
                    <a:pt x="5354" y="2833"/>
                  </a:cubicBezTo>
                  <a:cubicBezTo>
                    <a:pt x="5470" y="2833"/>
                    <a:pt x="5583" y="2897"/>
                    <a:pt x="5654" y="2897"/>
                  </a:cubicBezTo>
                  <a:cubicBezTo>
                    <a:pt x="5705" y="2897"/>
                    <a:pt x="5734" y="2863"/>
                    <a:pt x="5723" y="2744"/>
                  </a:cubicBezTo>
                  <a:cubicBezTo>
                    <a:pt x="4912" y="2505"/>
                    <a:pt x="3946" y="1780"/>
                    <a:pt x="2968" y="1517"/>
                  </a:cubicBezTo>
                  <a:lnTo>
                    <a:pt x="3159" y="1494"/>
                  </a:lnTo>
                  <a:cubicBezTo>
                    <a:pt x="2693" y="1447"/>
                    <a:pt x="2650" y="1075"/>
                    <a:pt x="2309" y="1075"/>
                  </a:cubicBezTo>
                  <a:cubicBezTo>
                    <a:pt x="2246" y="1075"/>
                    <a:pt x="2174" y="1087"/>
                    <a:pt x="2087" y="1116"/>
                  </a:cubicBezTo>
                  <a:lnTo>
                    <a:pt x="2237" y="941"/>
                  </a:lnTo>
                  <a:cubicBezTo>
                    <a:pt x="2056" y="771"/>
                    <a:pt x="1700" y="1007"/>
                    <a:pt x="1588" y="671"/>
                  </a:cubicBezTo>
                  <a:lnTo>
                    <a:pt x="1568" y="766"/>
                  </a:lnTo>
                  <a:cubicBezTo>
                    <a:pt x="1512" y="733"/>
                    <a:pt x="1509" y="685"/>
                    <a:pt x="1451" y="650"/>
                  </a:cubicBezTo>
                  <a:lnTo>
                    <a:pt x="1451" y="650"/>
                  </a:lnTo>
                  <a:lnTo>
                    <a:pt x="1455" y="700"/>
                  </a:lnTo>
                  <a:cubicBezTo>
                    <a:pt x="1266" y="692"/>
                    <a:pt x="1177" y="631"/>
                    <a:pt x="1057" y="490"/>
                  </a:cubicBezTo>
                  <a:cubicBezTo>
                    <a:pt x="1064" y="470"/>
                    <a:pt x="1073" y="462"/>
                    <a:pt x="1085" y="462"/>
                  </a:cubicBezTo>
                  <a:cubicBezTo>
                    <a:pt x="1114" y="462"/>
                    <a:pt x="1156" y="506"/>
                    <a:pt x="1194" y="513"/>
                  </a:cubicBezTo>
                  <a:cubicBezTo>
                    <a:pt x="1160" y="409"/>
                    <a:pt x="976" y="476"/>
                    <a:pt x="861" y="409"/>
                  </a:cubicBezTo>
                  <a:cubicBezTo>
                    <a:pt x="799" y="303"/>
                    <a:pt x="909" y="320"/>
                    <a:pt x="934" y="301"/>
                  </a:cubicBezTo>
                  <a:cubicBezTo>
                    <a:pt x="621" y="209"/>
                    <a:pt x="525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1328167" y="747186"/>
              <a:ext cx="14874" cy="11722"/>
            </a:xfrm>
            <a:custGeom>
              <a:avLst/>
              <a:gdLst/>
              <a:ahLst/>
              <a:cxnLst/>
              <a:rect l="l" t="t" r="r" b="b"/>
              <a:pathLst>
                <a:path w="302" h="238" extrusionOk="0">
                  <a:moveTo>
                    <a:pt x="147" y="1"/>
                  </a:moveTo>
                  <a:cubicBezTo>
                    <a:pt x="131" y="1"/>
                    <a:pt x="117" y="9"/>
                    <a:pt x="105" y="31"/>
                  </a:cubicBezTo>
                  <a:cubicBezTo>
                    <a:pt x="111" y="58"/>
                    <a:pt x="93" y="108"/>
                    <a:pt x="147" y="108"/>
                  </a:cubicBezTo>
                  <a:lnTo>
                    <a:pt x="149" y="108"/>
                  </a:lnTo>
                  <a:lnTo>
                    <a:pt x="1" y="214"/>
                  </a:lnTo>
                  <a:cubicBezTo>
                    <a:pt x="21" y="230"/>
                    <a:pt x="46" y="237"/>
                    <a:pt x="72" y="237"/>
                  </a:cubicBezTo>
                  <a:cubicBezTo>
                    <a:pt x="173" y="237"/>
                    <a:pt x="298" y="131"/>
                    <a:pt x="301" y="50"/>
                  </a:cubicBezTo>
                  <a:lnTo>
                    <a:pt x="301" y="50"/>
                  </a:lnTo>
                  <a:cubicBezTo>
                    <a:pt x="300" y="50"/>
                    <a:pt x="298" y="50"/>
                    <a:pt x="297" y="50"/>
                  </a:cubicBezTo>
                  <a:cubicBezTo>
                    <a:pt x="240" y="50"/>
                    <a:pt x="188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1344616" y="711726"/>
              <a:ext cx="120072" cy="66143"/>
            </a:xfrm>
            <a:custGeom>
              <a:avLst/>
              <a:gdLst/>
              <a:ahLst/>
              <a:cxnLst/>
              <a:rect l="l" t="t" r="r" b="b"/>
              <a:pathLst>
                <a:path w="2438" h="1343" extrusionOk="0">
                  <a:moveTo>
                    <a:pt x="2352" y="527"/>
                  </a:moveTo>
                  <a:cubicBezTo>
                    <a:pt x="2349" y="529"/>
                    <a:pt x="2347" y="530"/>
                    <a:pt x="2344" y="531"/>
                  </a:cubicBezTo>
                  <a:lnTo>
                    <a:pt x="2344" y="531"/>
                  </a:lnTo>
                  <a:cubicBezTo>
                    <a:pt x="2347" y="530"/>
                    <a:pt x="2349" y="529"/>
                    <a:pt x="2352" y="527"/>
                  </a:cubicBezTo>
                  <a:close/>
                  <a:moveTo>
                    <a:pt x="2023" y="1"/>
                  </a:moveTo>
                  <a:cubicBezTo>
                    <a:pt x="1961" y="167"/>
                    <a:pt x="2021" y="286"/>
                    <a:pt x="2040" y="450"/>
                  </a:cubicBezTo>
                  <a:cubicBezTo>
                    <a:pt x="2067" y="606"/>
                    <a:pt x="2036" y="813"/>
                    <a:pt x="1867" y="914"/>
                  </a:cubicBezTo>
                  <a:lnTo>
                    <a:pt x="1867" y="914"/>
                  </a:lnTo>
                  <a:cubicBezTo>
                    <a:pt x="1874" y="860"/>
                    <a:pt x="1828" y="822"/>
                    <a:pt x="1811" y="778"/>
                  </a:cubicBezTo>
                  <a:cubicBezTo>
                    <a:pt x="1670" y="901"/>
                    <a:pt x="1460" y="982"/>
                    <a:pt x="1257" y="998"/>
                  </a:cubicBezTo>
                  <a:cubicBezTo>
                    <a:pt x="1230" y="1000"/>
                    <a:pt x="1203" y="1000"/>
                    <a:pt x="1176" y="1000"/>
                  </a:cubicBezTo>
                  <a:cubicBezTo>
                    <a:pt x="1010" y="1000"/>
                    <a:pt x="867" y="964"/>
                    <a:pt x="800" y="899"/>
                  </a:cubicBezTo>
                  <a:cubicBezTo>
                    <a:pt x="783" y="891"/>
                    <a:pt x="767" y="887"/>
                    <a:pt x="752" y="887"/>
                  </a:cubicBezTo>
                  <a:cubicBezTo>
                    <a:pt x="649" y="887"/>
                    <a:pt x="583" y="1060"/>
                    <a:pt x="407" y="1065"/>
                  </a:cubicBezTo>
                  <a:lnTo>
                    <a:pt x="355" y="888"/>
                  </a:lnTo>
                  <a:cubicBezTo>
                    <a:pt x="339" y="897"/>
                    <a:pt x="322" y="901"/>
                    <a:pt x="303" y="901"/>
                  </a:cubicBezTo>
                  <a:cubicBezTo>
                    <a:pt x="227" y="901"/>
                    <a:pt x="130" y="842"/>
                    <a:pt x="69" y="842"/>
                  </a:cubicBezTo>
                  <a:cubicBezTo>
                    <a:pt x="26" y="842"/>
                    <a:pt x="0" y="872"/>
                    <a:pt x="14" y="975"/>
                  </a:cubicBezTo>
                  <a:cubicBezTo>
                    <a:pt x="14" y="978"/>
                    <a:pt x="16" y="979"/>
                    <a:pt x="19" y="979"/>
                  </a:cubicBezTo>
                  <a:cubicBezTo>
                    <a:pt x="37" y="979"/>
                    <a:pt x="93" y="935"/>
                    <a:pt x="147" y="935"/>
                  </a:cubicBezTo>
                  <a:cubicBezTo>
                    <a:pt x="168" y="935"/>
                    <a:pt x="189" y="942"/>
                    <a:pt x="207" y="959"/>
                  </a:cubicBezTo>
                  <a:lnTo>
                    <a:pt x="172" y="1040"/>
                  </a:lnTo>
                  <a:cubicBezTo>
                    <a:pt x="241" y="1052"/>
                    <a:pt x="311" y="1061"/>
                    <a:pt x="380" y="1069"/>
                  </a:cubicBezTo>
                  <a:lnTo>
                    <a:pt x="293" y="1162"/>
                  </a:lnTo>
                  <a:cubicBezTo>
                    <a:pt x="343" y="1206"/>
                    <a:pt x="382" y="1223"/>
                    <a:pt x="417" y="1223"/>
                  </a:cubicBezTo>
                  <a:cubicBezTo>
                    <a:pt x="536" y="1223"/>
                    <a:pt x="589" y="1013"/>
                    <a:pt x="747" y="1013"/>
                  </a:cubicBezTo>
                  <a:cubicBezTo>
                    <a:pt x="780" y="1013"/>
                    <a:pt x="817" y="1022"/>
                    <a:pt x="860" y="1044"/>
                  </a:cubicBezTo>
                  <a:lnTo>
                    <a:pt x="845" y="1271"/>
                  </a:lnTo>
                  <a:cubicBezTo>
                    <a:pt x="906" y="1281"/>
                    <a:pt x="959" y="1283"/>
                    <a:pt x="1008" y="1283"/>
                  </a:cubicBezTo>
                  <a:cubicBezTo>
                    <a:pt x="1058" y="1283"/>
                    <a:pt x="1104" y="1280"/>
                    <a:pt x="1150" y="1280"/>
                  </a:cubicBezTo>
                  <a:cubicBezTo>
                    <a:pt x="1237" y="1280"/>
                    <a:pt x="1325" y="1290"/>
                    <a:pt x="1448" y="1343"/>
                  </a:cubicBezTo>
                  <a:cubicBezTo>
                    <a:pt x="1448" y="1343"/>
                    <a:pt x="1434" y="1268"/>
                    <a:pt x="1411" y="1268"/>
                  </a:cubicBezTo>
                  <a:cubicBezTo>
                    <a:pt x="1406" y="1268"/>
                    <a:pt x="1400" y="1272"/>
                    <a:pt x="1394" y="1281"/>
                  </a:cubicBezTo>
                  <a:cubicBezTo>
                    <a:pt x="1348" y="1273"/>
                    <a:pt x="1284" y="1187"/>
                    <a:pt x="1300" y="1117"/>
                  </a:cubicBezTo>
                  <a:cubicBezTo>
                    <a:pt x="1371" y="1068"/>
                    <a:pt x="1406" y="1048"/>
                    <a:pt x="1423" y="1048"/>
                  </a:cubicBezTo>
                  <a:cubicBezTo>
                    <a:pt x="1443" y="1048"/>
                    <a:pt x="1438" y="1074"/>
                    <a:pt x="1435" y="1113"/>
                  </a:cubicBezTo>
                  <a:cubicBezTo>
                    <a:pt x="1427" y="1183"/>
                    <a:pt x="1398" y="1293"/>
                    <a:pt x="1547" y="1314"/>
                  </a:cubicBezTo>
                  <a:cubicBezTo>
                    <a:pt x="1695" y="1202"/>
                    <a:pt x="1878" y="1048"/>
                    <a:pt x="2007" y="890"/>
                  </a:cubicBezTo>
                  <a:cubicBezTo>
                    <a:pt x="2139" y="739"/>
                    <a:pt x="2225" y="590"/>
                    <a:pt x="2344" y="531"/>
                  </a:cubicBezTo>
                  <a:lnTo>
                    <a:pt x="2344" y="531"/>
                  </a:lnTo>
                  <a:cubicBezTo>
                    <a:pt x="2320" y="542"/>
                    <a:pt x="2299" y="546"/>
                    <a:pt x="2281" y="546"/>
                  </a:cubicBezTo>
                  <a:cubicBezTo>
                    <a:pt x="2226" y="546"/>
                    <a:pt x="2190" y="508"/>
                    <a:pt x="2167" y="462"/>
                  </a:cubicBezTo>
                  <a:cubicBezTo>
                    <a:pt x="2135" y="396"/>
                    <a:pt x="2125" y="313"/>
                    <a:pt x="2140" y="242"/>
                  </a:cubicBezTo>
                  <a:cubicBezTo>
                    <a:pt x="2157" y="231"/>
                    <a:pt x="2171" y="226"/>
                    <a:pt x="2185" y="226"/>
                  </a:cubicBezTo>
                  <a:cubicBezTo>
                    <a:pt x="2245" y="226"/>
                    <a:pt x="2284" y="315"/>
                    <a:pt x="2331" y="350"/>
                  </a:cubicBezTo>
                  <a:cubicBezTo>
                    <a:pt x="2372" y="277"/>
                    <a:pt x="2437" y="209"/>
                    <a:pt x="2404" y="122"/>
                  </a:cubicBezTo>
                  <a:lnTo>
                    <a:pt x="2404" y="122"/>
                  </a:lnTo>
                  <a:cubicBezTo>
                    <a:pt x="2364" y="154"/>
                    <a:pt x="2321" y="168"/>
                    <a:pt x="2278" y="168"/>
                  </a:cubicBezTo>
                  <a:cubicBezTo>
                    <a:pt x="2180" y="168"/>
                    <a:pt x="2085" y="95"/>
                    <a:pt x="2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1433316" y="745758"/>
              <a:ext cx="5171" cy="4285"/>
            </a:xfrm>
            <a:custGeom>
              <a:avLst/>
              <a:gdLst/>
              <a:ahLst/>
              <a:cxnLst/>
              <a:rect l="l" t="t" r="r" b="b"/>
              <a:pathLst>
                <a:path w="105" h="87" extrusionOk="0">
                  <a:moveTo>
                    <a:pt x="104" y="0"/>
                  </a:moveTo>
                  <a:lnTo>
                    <a:pt x="104" y="0"/>
                  </a:lnTo>
                  <a:cubicBezTo>
                    <a:pt x="77" y="8"/>
                    <a:pt x="44" y="10"/>
                    <a:pt x="17" y="14"/>
                  </a:cubicBezTo>
                  <a:cubicBezTo>
                    <a:pt x="0" y="41"/>
                    <a:pt x="0" y="64"/>
                    <a:pt x="10" y="87"/>
                  </a:cubicBezTo>
                  <a:cubicBezTo>
                    <a:pt x="46" y="62"/>
                    <a:pt x="75" y="27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488307" y="856373"/>
              <a:ext cx="8964" cy="5910"/>
            </a:xfrm>
            <a:custGeom>
              <a:avLst/>
              <a:gdLst/>
              <a:ahLst/>
              <a:cxnLst/>
              <a:rect l="l" t="t" r="r" b="b"/>
              <a:pathLst>
                <a:path w="182" h="120" extrusionOk="0">
                  <a:moveTo>
                    <a:pt x="0" y="0"/>
                  </a:moveTo>
                  <a:lnTo>
                    <a:pt x="75" y="120"/>
                  </a:lnTo>
                  <a:lnTo>
                    <a:pt x="181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488947" y="866469"/>
              <a:ext cx="28811" cy="31520"/>
            </a:xfrm>
            <a:custGeom>
              <a:avLst/>
              <a:gdLst/>
              <a:ahLst/>
              <a:cxnLst/>
              <a:rect l="l" t="t" r="r" b="b"/>
              <a:pathLst>
                <a:path w="585" h="640" extrusionOk="0">
                  <a:moveTo>
                    <a:pt x="194" y="512"/>
                  </a:moveTo>
                  <a:lnTo>
                    <a:pt x="194" y="514"/>
                  </a:lnTo>
                  <a:lnTo>
                    <a:pt x="195" y="513"/>
                  </a:lnTo>
                  <a:lnTo>
                    <a:pt x="195" y="513"/>
                  </a:lnTo>
                  <a:lnTo>
                    <a:pt x="194" y="512"/>
                  </a:lnTo>
                  <a:close/>
                  <a:moveTo>
                    <a:pt x="112" y="1"/>
                  </a:moveTo>
                  <a:cubicBezTo>
                    <a:pt x="62" y="1"/>
                    <a:pt x="22" y="14"/>
                    <a:pt x="5" y="50"/>
                  </a:cubicBezTo>
                  <a:cubicBezTo>
                    <a:pt x="82" y="104"/>
                    <a:pt x="263" y="108"/>
                    <a:pt x="336" y="229"/>
                  </a:cubicBezTo>
                  <a:cubicBezTo>
                    <a:pt x="325" y="232"/>
                    <a:pt x="314" y="233"/>
                    <a:pt x="303" y="233"/>
                  </a:cubicBezTo>
                  <a:cubicBezTo>
                    <a:pt x="225" y="233"/>
                    <a:pt x="147" y="177"/>
                    <a:pt x="57" y="177"/>
                  </a:cubicBezTo>
                  <a:cubicBezTo>
                    <a:pt x="39" y="177"/>
                    <a:pt x="20" y="179"/>
                    <a:pt x="1" y="185"/>
                  </a:cubicBezTo>
                  <a:cubicBezTo>
                    <a:pt x="97" y="405"/>
                    <a:pt x="155" y="223"/>
                    <a:pt x="301" y="420"/>
                  </a:cubicBezTo>
                  <a:lnTo>
                    <a:pt x="195" y="513"/>
                  </a:lnTo>
                  <a:lnTo>
                    <a:pt x="195" y="513"/>
                  </a:lnTo>
                  <a:lnTo>
                    <a:pt x="396" y="640"/>
                  </a:lnTo>
                  <a:cubicBezTo>
                    <a:pt x="515" y="322"/>
                    <a:pt x="585" y="511"/>
                    <a:pt x="471" y="102"/>
                  </a:cubicBezTo>
                  <a:cubicBezTo>
                    <a:pt x="384" y="66"/>
                    <a:pt x="222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512390" y="889863"/>
              <a:ext cx="9111" cy="4433"/>
            </a:xfrm>
            <a:custGeom>
              <a:avLst/>
              <a:gdLst/>
              <a:ahLst/>
              <a:cxnLst/>
              <a:rect l="l" t="t" r="r" b="b"/>
              <a:pathLst>
                <a:path w="185" h="90" extrusionOk="0">
                  <a:moveTo>
                    <a:pt x="136" y="1"/>
                  </a:moveTo>
                  <a:lnTo>
                    <a:pt x="136" y="1"/>
                  </a:lnTo>
                  <a:cubicBezTo>
                    <a:pt x="84" y="26"/>
                    <a:pt x="28" y="49"/>
                    <a:pt x="1" y="84"/>
                  </a:cubicBezTo>
                  <a:cubicBezTo>
                    <a:pt x="55" y="61"/>
                    <a:pt x="184" y="90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521255" y="893508"/>
              <a:ext cx="13051" cy="5467"/>
            </a:xfrm>
            <a:custGeom>
              <a:avLst/>
              <a:gdLst/>
              <a:ahLst/>
              <a:cxnLst/>
              <a:rect l="l" t="t" r="r" b="b"/>
              <a:pathLst>
                <a:path w="265" h="111" extrusionOk="0">
                  <a:moveTo>
                    <a:pt x="83" y="0"/>
                  </a:moveTo>
                  <a:lnTo>
                    <a:pt x="83" y="0"/>
                  </a:lnTo>
                  <a:cubicBezTo>
                    <a:pt x="183" y="110"/>
                    <a:pt x="0" y="83"/>
                    <a:pt x="0" y="106"/>
                  </a:cubicBezTo>
                  <a:lnTo>
                    <a:pt x="264" y="7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547062" y="914537"/>
              <a:ext cx="3398" cy="1675"/>
            </a:xfrm>
            <a:custGeom>
              <a:avLst/>
              <a:gdLst/>
              <a:ahLst/>
              <a:cxnLst/>
              <a:rect l="l" t="t" r="r" b="b"/>
              <a:pathLst>
                <a:path w="69" h="34" extrusionOk="0">
                  <a:moveTo>
                    <a:pt x="29" y="1"/>
                  </a:moveTo>
                  <a:cubicBezTo>
                    <a:pt x="21" y="1"/>
                    <a:pt x="11" y="1"/>
                    <a:pt x="1" y="1"/>
                  </a:cubicBezTo>
                  <a:cubicBezTo>
                    <a:pt x="22" y="13"/>
                    <a:pt x="43" y="24"/>
                    <a:pt x="64" y="34"/>
                  </a:cubicBezTo>
                  <a:cubicBezTo>
                    <a:pt x="68" y="5"/>
                    <a:pt x="52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531006" y="909366"/>
              <a:ext cx="28171" cy="14480"/>
            </a:xfrm>
            <a:custGeom>
              <a:avLst/>
              <a:gdLst/>
              <a:ahLst/>
              <a:cxnLst/>
              <a:rect l="l" t="t" r="r" b="b"/>
              <a:pathLst>
                <a:path w="572" h="294" extrusionOk="0">
                  <a:moveTo>
                    <a:pt x="1" y="0"/>
                  </a:moveTo>
                  <a:lnTo>
                    <a:pt x="41" y="199"/>
                  </a:lnTo>
                  <a:cubicBezTo>
                    <a:pt x="142" y="280"/>
                    <a:pt x="266" y="293"/>
                    <a:pt x="372" y="293"/>
                  </a:cubicBezTo>
                  <a:cubicBezTo>
                    <a:pt x="425" y="293"/>
                    <a:pt x="473" y="290"/>
                    <a:pt x="512" y="290"/>
                  </a:cubicBezTo>
                  <a:cubicBezTo>
                    <a:pt x="532" y="290"/>
                    <a:pt x="549" y="291"/>
                    <a:pt x="564" y="293"/>
                  </a:cubicBezTo>
                  <a:lnTo>
                    <a:pt x="564" y="293"/>
                  </a:lnTo>
                  <a:cubicBezTo>
                    <a:pt x="571" y="201"/>
                    <a:pt x="485" y="179"/>
                    <a:pt x="390" y="139"/>
                  </a:cubicBezTo>
                  <a:cubicBezTo>
                    <a:pt x="390" y="143"/>
                    <a:pt x="390" y="147"/>
                    <a:pt x="388" y="154"/>
                  </a:cubicBezTo>
                  <a:cubicBezTo>
                    <a:pt x="400" y="213"/>
                    <a:pt x="348" y="255"/>
                    <a:pt x="289" y="255"/>
                  </a:cubicBezTo>
                  <a:cubicBezTo>
                    <a:pt x="248" y="255"/>
                    <a:pt x="203" y="234"/>
                    <a:pt x="172" y="185"/>
                  </a:cubicBezTo>
                  <a:cubicBezTo>
                    <a:pt x="45" y="110"/>
                    <a:pt x="157" y="16"/>
                    <a:pt x="1" y="0"/>
                  </a:cubicBezTo>
                  <a:close/>
                  <a:moveTo>
                    <a:pt x="564" y="293"/>
                  </a:moveTo>
                  <a:lnTo>
                    <a:pt x="564" y="293"/>
                  </a:lnTo>
                  <a:cubicBezTo>
                    <a:pt x="564" y="293"/>
                    <a:pt x="564" y="293"/>
                    <a:pt x="564" y="293"/>
                  </a:cubicBezTo>
                  <a:lnTo>
                    <a:pt x="566" y="293"/>
                  </a:lnTo>
                  <a:cubicBezTo>
                    <a:pt x="565" y="293"/>
                    <a:pt x="564" y="293"/>
                    <a:pt x="564" y="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543861" y="912173"/>
              <a:ext cx="3251" cy="2463"/>
            </a:xfrm>
            <a:custGeom>
              <a:avLst/>
              <a:gdLst/>
              <a:ahLst/>
              <a:cxnLst/>
              <a:rect l="l" t="t" r="r" b="b"/>
              <a:pathLst>
                <a:path w="66" h="50" extrusionOk="0">
                  <a:moveTo>
                    <a:pt x="0" y="1"/>
                  </a:moveTo>
                  <a:cubicBezTo>
                    <a:pt x="8" y="43"/>
                    <a:pt x="37" y="47"/>
                    <a:pt x="66" y="49"/>
                  </a:cubicBezTo>
                  <a:cubicBezTo>
                    <a:pt x="44" y="36"/>
                    <a:pt x="21" y="2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531203" y="902126"/>
              <a:ext cx="5368" cy="2807"/>
            </a:xfrm>
            <a:custGeom>
              <a:avLst/>
              <a:gdLst/>
              <a:ahLst/>
              <a:cxnLst/>
              <a:rect l="l" t="t" r="r" b="b"/>
              <a:pathLst>
                <a:path w="109" h="57" extrusionOk="0">
                  <a:moveTo>
                    <a:pt x="32" y="1"/>
                  </a:moveTo>
                  <a:lnTo>
                    <a:pt x="1" y="56"/>
                  </a:lnTo>
                  <a:lnTo>
                    <a:pt x="109" y="31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558291" y="930987"/>
              <a:ext cx="19897" cy="25019"/>
            </a:xfrm>
            <a:custGeom>
              <a:avLst/>
              <a:gdLst/>
              <a:ahLst/>
              <a:cxnLst/>
              <a:rect l="l" t="t" r="r" b="b"/>
              <a:pathLst>
                <a:path w="404" h="508" extrusionOk="0">
                  <a:moveTo>
                    <a:pt x="41" y="0"/>
                  </a:moveTo>
                  <a:cubicBezTo>
                    <a:pt x="28" y="0"/>
                    <a:pt x="14" y="4"/>
                    <a:pt x="0" y="12"/>
                  </a:cubicBezTo>
                  <a:cubicBezTo>
                    <a:pt x="151" y="141"/>
                    <a:pt x="160" y="354"/>
                    <a:pt x="48" y="404"/>
                  </a:cubicBezTo>
                  <a:lnTo>
                    <a:pt x="253" y="508"/>
                  </a:lnTo>
                  <a:cubicBezTo>
                    <a:pt x="363" y="504"/>
                    <a:pt x="403" y="334"/>
                    <a:pt x="388" y="188"/>
                  </a:cubicBezTo>
                  <a:lnTo>
                    <a:pt x="388" y="188"/>
                  </a:lnTo>
                  <a:cubicBezTo>
                    <a:pt x="364" y="204"/>
                    <a:pt x="342" y="211"/>
                    <a:pt x="322" y="211"/>
                  </a:cubicBezTo>
                  <a:cubicBezTo>
                    <a:pt x="210" y="211"/>
                    <a:pt x="139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574593" y="972357"/>
              <a:ext cx="3004" cy="640"/>
            </a:xfrm>
            <a:custGeom>
              <a:avLst/>
              <a:gdLst/>
              <a:ahLst/>
              <a:cxnLst/>
              <a:rect l="l" t="t" r="r" b="b"/>
              <a:pathLst>
                <a:path w="61" h="13" extrusionOk="0">
                  <a:moveTo>
                    <a:pt x="15" y="1"/>
                  </a:moveTo>
                  <a:cubicBezTo>
                    <a:pt x="10" y="1"/>
                    <a:pt x="5" y="2"/>
                    <a:pt x="1" y="3"/>
                  </a:cubicBezTo>
                  <a:cubicBezTo>
                    <a:pt x="4" y="3"/>
                    <a:pt x="8" y="3"/>
                    <a:pt x="12" y="3"/>
                  </a:cubicBezTo>
                  <a:cubicBezTo>
                    <a:pt x="26" y="3"/>
                    <a:pt x="41" y="5"/>
                    <a:pt x="53" y="10"/>
                  </a:cubicBezTo>
                  <a:lnTo>
                    <a:pt x="53" y="10"/>
                  </a:lnTo>
                  <a:cubicBezTo>
                    <a:pt x="39" y="5"/>
                    <a:pt x="26" y="1"/>
                    <a:pt x="15" y="1"/>
                  </a:cubicBezTo>
                  <a:close/>
                  <a:moveTo>
                    <a:pt x="53" y="10"/>
                  </a:moveTo>
                  <a:cubicBezTo>
                    <a:pt x="56" y="11"/>
                    <a:pt x="58" y="12"/>
                    <a:pt x="61" y="13"/>
                  </a:cubicBezTo>
                  <a:cubicBezTo>
                    <a:pt x="58" y="12"/>
                    <a:pt x="56" y="11"/>
                    <a:pt x="53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577745" y="956055"/>
              <a:ext cx="49053" cy="46984"/>
            </a:xfrm>
            <a:custGeom>
              <a:avLst/>
              <a:gdLst/>
              <a:ahLst/>
              <a:cxnLst/>
              <a:rect l="l" t="t" r="r" b="b"/>
              <a:pathLst>
                <a:path w="996" h="954" extrusionOk="0">
                  <a:moveTo>
                    <a:pt x="103" y="1"/>
                  </a:moveTo>
                  <a:lnTo>
                    <a:pt x="2" y="197"/>
                  </a:lnTo>
                  <a:cubicBezTo>
                    <a:pt x="22" y="298"/>
                    <a:pt x="245" y="199"/>
                    <a:pt x="178" y="336"/>
                  </a:cubicBezTo>
                  <a:cubicBezTo>
                    <a:pt x="158" y="371"/>
                    <a:pt x="135" y="383"/>
                    <a:pt x="109" y="383"/>
                  </a:cubicBezTo>
                  <a:cubicBezTo>
                    <a:pt x="74" y="383"/>
                    <a:pt x="35" y="360"/>
                    <a:pt x="0" y="346"/>
                  </a:cubicBezTo>
                  <a:lnTo>
                    <a:pt x="0" y="346"/>
                  </a:lnTo>
                  <a:cubicBezTo>
                    <a:pt x="128" y="408"/>
                    <a:pt x="151" y="716"/>
                    <a:pt x="369" y="890"/>
                  </a:cubicBezTo>
                  <a:cubicBezTo>
                    <a:pt x="426" y="937"/>
                    <a:pt x="481" y="954"/>
                    <a:pt x="534" y="954"/>
                  </a:cubicBezTo>
                  <a:cubicBezTo>
                    <a:pt x="671" y="954"/>
                    <a:pt x="798" y="843"/>
                    <a:pt x="932" y="843"/>
                  </a:cubicBezTo>
                  <a:cubicBezTo>
                    <a:pt x="952" y="843"/>
                    <a:pt x="973" y="845"/>
                    <a:pt x="993" y="851"/>
                  </a:cubicBezTo>
                  <a:lnTo>
                    <a:pt x="995" y="851"/>
                  </a:lnTo>
                  <a:lnTo>
                    <a:pt x="473" y="645"/>
                  </a:lnTo>
                  <a:cubicBezTo>
                    <a:pt x="528" y="636"/>
                    <a:pt x="561" y="606"/>
                    <a:pt x="607" y="606"/>
                  </a:cubicBezTo>
                  <a:cubicBezTo>
                    <a:pt x="630" y="606"/>
                    <a:pt x="656" y="614"/>
                    <a:pt x="691" y="635"/>
                  </a:cubicBezTo>
                  <a:cubicBezTo>
                    <a:pt x="546" y="460"/>
                    <a:pt x="430" y="533"/>
                    <a:pt x="309" y="388"/>
                  </a:cubicBezTo>
                  <a:cubicBezTo>
                    <a:pt x="328" y="355"/>
                    <a:pt x="348" y="343"/>
                    <a:pt x="370" y="343"/>
                  </a:cubicBezTo>
                  <a:cubicBezTo>
                    <a:pt x="438" y="343"/>
                    <a:pt x="514" y="467"/>
                    <a:pt x="563" y="467"/>
                  </a:cubicBezTo>
                  <a:cubicBezTo>
                    <a:pt x="581" y="467"/>
                    <a:pt x="595" y="452"/>
                    <a:pt x="604" y="411"/>
                  </a:cubicBezTo>
                  <a:cubicBezTo>
                    <a:pt x="517" y="336"/>
                    <a:pt x="394" y="228"/>
                    <a:pt x="236" y="228"/>
                  </a:cubicBezTo>
                  <a:cubicBezTo>
                    <a:pt x="212" y="228"/>
                    <a:pt x="186" y="230"/>
                    <a:pt x="160" y="236"/>
                  </a:cubicBezTo>
                  <a:lnTo>
                    <a:pt x="1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617440" y="1006093"/>
              <a:ext cx="3152" cy="4826"/>
            </a:xfrm>
            <a:custGeom>
              <a:avLst/>
              <a:gdLst/>
              <a:ahLst/>
              <a:cxnLst/>
              <a:rect l="l" t="t" r="r" b="b"/>
              <a:pathLst>
                <a:path w="64" h="98" extrusionOk="0">
                  <a:moveTo>
                    <a:pt x="64" y="1"/>
                  </a:moveTo>
                  <a:lnTo>
                    <a:pt x="35" y="14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625714" y="1005896"/>
              <a:ext cx="40385" cy="42306"/>
            </a:xfrm>
            <a:custGeom>
              <a:avLst/>
              <a:gdLst/>
              <a:ahLst/>
              <a:cxnLst/>
              <a:rect l="l" t="t" r="r" b="b"/>
              <a:pathLst>
                <a:path w="820" h="859" extrusionOk="0">
                  <a:moveTo>
                    <a:pt x="208" y="1"/>
                  </a:moveTo>
                  <a:cubicBezTo>
                    <a:pt x="179" y="43"/>
                    <a:pt x="69" y="53"/>
                    <a:pt x="48" y="92"/>
                  </a:cubicBezTo>
                  <a:cubicBezTo>
                    <a:pt x="0" y="313"/>
                    <a:pt x="330" y="273"/>
                    <a:pt x="457" y="346"/>
                  </a:cubicBezTo>
                  <a:cubicBezTo>
                    <a:pt x="667" y="672"/>
                    <a:pt x="370" y="410"/>
                    <a:pt x="345" y="645"/>
                  </a:cubicBezTo>
                  <a:cubicBezTo>
                    <a:pt x="272" y="566"/>
                    <a:pt x="303" y="529"/>
                    <a:pt x="206" y="419"/>
                  </a:cubicBezTo>
                  <a:lnTo>
                    <a:pt x="206" y="419"/>
                  </a:lnTo>
                  <a:cubicBezTo>
                    <a:pt x="218" y="737"/>
                    <a:pt x="571" y="797"/>
                    <a:pt x="717" y="859"/>
                  </a:cubicBezTo>
                  <a:cubicBezTo>
                    <a:pt x="698" y="815"/>
                    <a:pt x="735" y="764"/>
                    <a:pt x="661" y="720"/>
                  </a:cubicBezTo>
                  <a:lnTo>
                    <a:pt x="661" y="720"/>
                  </a:lnTo>
                  <a:lnTo>
                    <a:pt x="819" y="780"/>
                  </a:lnTo>
                  <a:cubicBezTo>
                    <a:pt x="814" y="556"/>
                    <a:pt x="744" y="433"/>
                    <a:pt x="471" y="205"/>
                  </a:cubicBezTo>
                  <a:lnTo>
                    <a:pt x="181" y="119"/>
                  </a:lnTo>
                  <a:cubicBezTo>
                    <a:pt x="174" y="86"/>
                    <a:pt x="195" y="43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631772" y="999937"/>
              <a:ext cx="5171" cy="5910"/>
            </a:xfrm>
            <a:custGeom>
              <a:avLst/>
              <a:gdLst/>
              <a:ahLst/>
              <a:cxnLst/>
              <a:rect l="l" t="t" r="r" b="b"/>
              <a:pathLst>
                <a:path w="105" h="120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52"/>
                    <a:pt x="94" y="85"/>
                    <a:pt x="90" y="110"/>
                  </a:cubicBezTo>
                  <a:lnTo>
                    <a:pt x="90" y="110"/>
                  </a:lnTo>
                  <a:cubicBezTo>
                    <a:pt x="105" y="58"/>
                    <a:pt x="102" y="13"/>
                    <a:pt x="0" y="0"/>
                  </a:cubicBezTo>
                  <a:close/>
                  <a:moveTo>
                    <a:pt x="90" y="110"/>
                  </a:moveTo>
                  <a:cubicBezTo>
                    <a:pt x="89" y="114"/>
                    <a:pt x="88" y="117"/>
                    <a:pt x="87" y="120"/>
                  </a:cubicBezTo>
                  <a:cubicBezTo>
                    <a:pt x="89" y="117"/>
                    <a:pt x="90" y="114"/>
                    <a:pt x="90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661026" y="1048153"/>
              <a:ext cx="3103" cy="2610"/>
            </a:xfrm>
            <a:custGeom>
              <a:avLst/>
              <a:gdLst/>
              <a:ahLst/>
              <a:cxnLst/>
              <a:rect l="l" t="t" r="r" b="b"/>
              <a:pathLst>
                <a:path w="63" h="53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20"/>
                    <a:pt x="23" y="38"/>
                    <a:pt x="62" y="53"/>
                  </a:cubicBezTo>
                  <a:cubicBezTo>
                    <a:pt x="58" y="34"/>
                    <a:pt x="35" y="1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666690" y="1036579"/>
              <a:ext cx="6649" cy="7831"/>
            </a:xfrm>
            <a:custGeom>
              <a:avLst/>
              <a:gdLst/>
              <a:ahLst/>
              <a:cxnLst/>
              <a:rect l="l" t="t" r="r" b="b"/>
              <a:pathLst>
                <a:path w="135" h="159" extrusionOk="0">
                  <a:moveTo>
                    <a:pt x="32" y="0"/>
                  </a:moveTo>
                  <a:cubicBezTo>
                    <a:pt x="20" y="0"/>
                    <a:pt x="9" y="4"/>
                    <a:pt x="1" y="14"/>
                  </a:cubicBezTo>
                  <a:lnTo>
                    <a:pt x="122" y="159"/>
                  </a:lnTo>
                  <a:lnTo>
                    <a:pt x="134" y="39"/>
                  </a:lnTo>
                  <a:cubicBezTo>
                    <a:pt x="115" y="32"/>
                    <a:pt x="68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668217" y="1049729"/>
              <a:ext cx="272697" cy="229160"/>
            </a:xfrm>
            <a:custGeom>
              <a:avLst/>
              <a:gdLst/>
              <a:ahLst/>
              <a:cxnLst/>
              <a:rect l="l" t="t" r="r" b="b"/>
              <a:pathLst>
                <a:path w="5537" h="4653" extrusionOk="0">
                  <a:moveTo>
                    <a:pt x="364" y="0"/>
                  </a:moveTo>
                  <a:cubicBezTo>
                    <a:pt x="318" y="0"/>
                    <a:pt x="285" y="74"/>
                    <a:pt x="232" y="74"/>
                  </a:cubicBezTo>
                  <a:cubicBezTo>
                    <a:pt x="205" y="74"/>
                    <a:pt x="174" y="57"/>
                    <a:pt x="134" y="6"/>
                  </a:cubicBezTo>
                  <a:lnTo>
                    <a:pt x="134" y="6"/>
                  </a:lnTo>
                  <a:cubicBezTo>
                    <a:pt x="18" y="85"/>
                    <a:pt x="273" y="233"/>
                    <a:pt x="234" y="341"/>
                  </a:cubicBezTo>
                  <a:cubicBezTo>
                    <a:pt x="227" y="342"/>
                    <a:pt x="221" y="343"/>
                    <a:pt x="215" y="343"/>
                  </a:cubicBezTo>
                  <a:cubicBezTo>
                    <a:pt x="120" y="343"/>
                    <a:pt x="96" y="219"/>
                    <a:pt x="47" y="219"/>
                  </a:cubicBezTo>
                  <a:cubicBezTo>
                    <a:pt x="34" y="219"/>
                    <a:pt x="19" y="228"/>
                    <a:pt x="1" y="250"/>
                  </a:cubicBezTo>
                  <a:cubicBezTo>
                    <a:pt x="263" y="601"/>
                    <a:pt x="1054" y="931"/>
                    <a:pt x="1593" y="1313"/>
                  </a:cubicBezTo>
                  <a:lnTo>
                    <a:pt x="1451" y="1367"/>
                  </a:lnTo>
                  <a:cubicBezTo>
                    <a:pt x="1771" y="1517"/>
                    <a:pt x="2183" y="1868"/>
                    <a:pt x="2241" y="2213"/>
                  </a:cubicBezTo>
                  <a:cubicBezTo>
                    <a:pt x="2246" y="2196"/>
                    <a:pt x="2254" y="2189"/>
                    <a:pt x="2266" y="2189"/>
                  </a:cubicBezTo>
                  <a:cubicBezTo>
                    <a:pt x="2330" y="2189"/>
                    <a:pt x="2487" y="2407"/>
                    <a:pt x="2618" y="2407"/>
                  </a:cubicBezTo>
                  <a:cubicBezTo>
                    <a:pt x="2659" y="2407"/>
                    <a:pt x="2697" y="2387"/>
                    <a:pt x="2729" y="2333"/>
                  </a:cubicBezTo>
                  <a:cubicBezTo>
                    <a:pt x="2748" y="2443"/>
                    <a:pt x="2775" y="2450"/>
                    <a:pt x="2850" y="2549"/>
                  </a:cubicBezTo>
                  <a:lnTo>
                    <a:pt x="2935" y="2497"/>
                  </a:lnTo>
                  <a:cubicBezTo>
                    <a:pt x="3064" y="2612"/>
                    <a:pt x="2949" y="2707"/>
                    <a:pt x="3105" y="2830"/>
                  </a:cubicBezTo>
                  <a:cubicBezTo>
                    <a:pt x="3091" y="2645"/>
                    <a:pt x="3223" y="2709"/>
                    <a:pt x="3334" y="2662"/>
                  </a:cubicBezTo>
                  <a:cubicBezTo>
                    <a:pt x="3413" y="2925"/>
                    <a:pt x="3539" y="3189"/>
                    <a:pt x="3616" y="3412"/>
                  </a:cubicBezTo>
                  <a:cubicBezTo>
                    <a:pt x="3629" y="3368"/>
                    <a:pt x="3647" y="3320"/>
                    <a:pt x="3629" y="3231"/>
                  </a:cubicBezTo>
                  <a:lnTo>
                    <a:pt x="3629" y="3231"/>
                  </a:lnTo>
                  <a:cubicBezTo>
                    <a:pt x="3656" y="3274"/>
                    <a:pt x="3681" y="3288"/>
                    <a:pt x="3704" y="3288"/>
                  </a:cubicBezTo>
                  <a:cubicBezTo>
                    <a:pt x="3748" y="3288"/>
                    <a:pt x="3788" y="3237"/>
                    <a:pt x="3824" y="3229"/>
                  </a:cubicBezTo>
                  <a:lnTo>
                    <a:pt x="3824" y="3229"/>
                  </a:lnTo>
                  <a:cubicBezTo>
                    <a:pt x="3932" y="3308"/>
                    <a:pt x="3813" y="3432"/>
                    <a:pt x="3753" y="3495"/>
                  </a:cubicBezTo>
                  <a:cubicBezTo>
                    <a:pt x="3909" y="3690"/>
                    <a:pt x="4198" y="3503"/>
                    <a:pt x="4271" y="3702"/>
                  </a:cubicBezTo>
                  <a:lnTo>
                    <a:pt x="4306" y="3555"/>
                  </a:lnTo>
                  <a:cubicBezTo>
                    <a:pt x="4520" y="3682"/>
                    <a:pt x="4595" y="3931"/>
                    <a:pt x="4844" y="4060"/>
                  </a:cubicBezTo>
                  <a:cubicBezTo>
                    <a:pt x="4843" y="4137"/>
                    <a:pt x="4812" y="4163"/>
                    <a:pt x="4766" y="4163"/>
                  </a:cubicBezTo>
                  <a:cubicBezTo>
                    <a:pt x="4673" y="4163"/>
                    <a:pt x="4517" y="4054"/>
                    <a:pt x="4424" y="4049"/>
                  </a:cubicBezTo>
                  <a:lnTo>
                    <a:pt x="4424" y="4049"/>
                  </a:lnTo>
                  <a:cubicBezTo>
                    <a:pt x="4445" y="4116"/>
                    <a:pt x="4532" y="4197"/>
                    <a:pt x="4526" y="4270"/>
                  </a:cubicBezTo>
                  <a:cubicBezTo>
                    <a:pt x="4549" y="4269"/>
                    <a:pt x="4575" y="4269"/>
                    <a:pt x="4602" y="4269"/>
                  </a:cubicBezTo>
                  <a:cubicBezTo>
                    <a:pt x="4751" y="4269"/>
                    <a:pt x="4945" y="4281"/>
                    <a:pt x="5091" y="4288"/>
                  </a:cubicBezTo>
                  <a:cubicBezTo>
                    <a:pt x="4848" y="4386"/>
                    <a:pt x="5145" y="4587"/>
                    <a:pt x="5218" y="4650"/>
                  </a:cubicBezTo>
                  <a:lnTo>
                    <a:pt x="5220" y="4652"/>
                  </a:lnTo>
                  <a:cubicBezTo>
                    <a:pt x="5257" y="4565"/>
                    <a:pt x="5224" y="4488"/>
                    <a:pt x="5093" y="4419"/>
                  </a:cubicBezTo>
                  <a:cubicBezTo>
                    <a:pt x="5115" y="4395"/>
                    <a:pt x="5141" y="4387"/>
                    <a:pt x="5169" y="4387"/>
                  </a:cubicBezTo>
                  <a:cubicBezTo>
                    <a:pt x="5245" y="4387"/>
                    <a:pt x="5338" y="4446"/>
                    <a:pt x="5417" y="4446"/>
                  </a:cubicBezTo>
                  <a:cubicBezTo>
                    <a:pt x="5422" y="4446"/>
                    <a:pt x="5426" y="4446"/>
                    <a:pt x="5430" y="4446"/>
                  </a:cubicBezTo>
                  <a:cubicBezTo>
                    <a:pt x="5315" y="4274"/>
                    <a:pt x="5511" y="4328"/>
                    <a:pt x="5536" y="4201"/>
                  </a:cubicBezTo>
                  <a:cubicBezTo>
                    <a:pt x="5370" y="4078"/>
                    <a:pt x="5205" y="4153"/>
                    <a:pt x="5039" y="3995"/>
                  </a:cubicBezTo>
                  <a:cubicBezTo>
                    <a:pt x="5068" y="3973"/>
                    <a:pt x="5097" y="3927"/>
                    <a:pt x="5097" y="3875"/>
                  </a:cubicBezTo>
                  <a:cubicBezTo>
                    <a:pt x="4834" y="3783"/>
                    <a:pt x="4401" y="3584"/>
                    <a:pt x="4258" y="3337"/>
                  </a:cubicBezTo>
                  <a:cubicBezTo>
                    <a:pt x="4084" y="3142"/>
                    <a:pt x="3901" y="3067"/>
                    <a:pt x="3649" y="2928"/>
                  </a:cubicBezTo>
                  <a:cubicBezTo>
                    <a:pt x="2978" y="2283"/>
                    <a:pt x="2164" y="1741"/>
                    <a:pt x="1485" y="1002"/>
                  </a:cubicBezTo>
                  <a:lnTo>
                    <a:pt x="1233" y="1066"/>
                  </a:lnTo>
                  <a:cubicBezTo>
                    <a:pt x="1271" y="952"/>
                    <a:pt x="1057" y="904"/>
                    <a:pt x="1173" y="821"/>
                  </a:cubicBezTo>
                  <a:lnTo>
                    <a:pt x="1173" y="821"/>
                  </a:lnTo>
                  <a:cubicBezTo>
                    <a:pt x="1194" y="877"/>
                    <a:pt x="1250" y="896"/>
                    <a:pt x="1300" y="939"/>
                  </a:cubicBezTo>
                  <a:cubicBezTo>
                    <a:pt x="1271" y="653"/>
                    <a:pt x="870" y="567"/>
                    <a:pt x="726" y="345"/>
                  </a:cubicBezTo>
                  <a:cubicBezTo>
                    <a:pt x="722" y="387"/>
                    <a:pt x="640" y="529"/>
                    <a:pt x="564" y="529"/>
                  </a:cubicBezTo>
                  <a:cubicBezTo>
                    <a:pt x="558" y="529"/>
                    <a:pt x="551" y="528"/>
                    <a:pt x="545" y="526"/>
                  </a:cubicBezTo>
                  <a:cubicBezTo>
                    <a:pt x="724" y="368"/>
                    <a:pt x="317" y="324"/>
                    <a:pt x="450" y="77"/>
                  </a:cubicBezTo>
                  <a:cubicBezTo>
                    <a:pt x="415" y="19"/>
                    <a:pt x="388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885754" y="1260026"/>
              <a:ext cx="5467" cy="2807"/>
            </a:xfrm>
            <a:custGeom>
              <a:avLst/>
              <a:gdLst/>
              <a:ahLst/>
              <a:cxnLst/>
              <a:rect l="l" t="t" r="r" b="b"/>
              <a:pathLst>
                <a:path w="111" h="57" extrusionOk="0">
                  <a:moveTo>
                    <a:pt x="111" y="0"/>
                  </a:moveTo>
                  <a:lnTo>
                    <a:pt x="111" y="0"/>
                  </a:lnTo>
                  <a:cubicBezTo>
                    <a:pt x="65" y="4"/>
                    <a:pt x="26" y="6"/>
                    <a:pt x="1" y="12"/>
                  </a:cubicBezTo>
                  <a:cubicBezTo>
                    <a:pt x="28" y="20"/>
                    <a:pt x="57" y="25"/>
                    <a:pt x="84" y="56"/>
                  </a:cubicBezTo>
                  <a:cubicBezTo>
                    <a:pt x="101" y="41"/>
                    <a:pt x="109" y="2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924908" y="1278840"/>
              <a:ext cx="1379" cy="1133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8" y="0"/>
                  </a:moveTo>
                  <a:lnTo>
                    <a:pt x="0" y="21"/>
                  </a:lnTo>
                  <a:cubicBezTo>
                    <a:pt x="6" y="22"/>
                    <a:pt x="11" y="23"/>
                    <a:pt x="14" y="23"/>
                  </a:cubicBezTo>
                  <a:cubicBezTo>
                    <a:pt x="28" y="23"/>
                    <a:pt x="24" y="14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876840" y="1212549"/>
              <a:ext cx="2709" cy="3152"/>
            </a:xfrm>
            <a:custGeom>
              <a:avLst/>
              <a:gdLst/>
              <a:ahLst/>
              <a:cxnLst/>
              <a:rect l="l" t="t" r="r" b="b"/>
              <a:pathLst>
                <a:path w="55" h="64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0"/>
                    <a:pt x="14" y="22"/>
                    <a:pt x="22" y="31"/>
                  </a:cubicBezTo>
                  <a:cubicBezTo>
                    <a:pt x="34" y="43"/>
                    <a:pt x="41" y="52"/>
                    <a:pt x="55" y="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844581" y="1217770"/>
              <a:ext cx="5368" cy="12214"/>
            </a:xfrm>
            <a:custGeom>
              <a:avLst/>
              <a:gdLst/>
              <a:ahLst/>
              <a:cxnLst/>
              <a:rect l="l" t="t" r="r" b="b"/>
              <a:pathLst>
                <a:path w="109" h="248" extrusionOk="0">
                  <a:moveTo>
                    <a:pt x="35" y="0"/>
                  </a:moveTo>
                  <a:lnTo>
                    <a:pt x="35" y="0"/>
                  </a:lnTo>
                  <a:cubicBezTo>
                    <a:pt x="16" y="62"/>
                    <a:pt x="0" y="112"/>
                    <a:pt x="108" y="247"/>
                  </a:cubicBezTo>
                  <a:cubicBezTo>
                    <a:pt x="97" y="176"/>
                    <a:pt x="70" y="91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785777" y="1169948"/>
              <a:ext cx="6156" cy="4679"/>
            </a:xfrm>
            <a:custGeom>
              <a:avLst/>
              <a:gdLst/>
              <a:ahLst/>
              <a:cxnLst/>
              <a:rect l="l" t="t" r="r" b="b"/>
              <a:pathLst>
                <a:path w="125" h="95" extrusionOk="0">
                  <a:moveTo>
                    <a:pt x="94" y="1"/>
                  </a:moveTo>
                  <a:cubicBezTo>
                    <a:pt x="58" y="1"/>
                    <a:pt x="48" y="39"/>
                    <a:pt x="1" y="46"/>
                  </a:cubicBezTo>
                  <a:cubicBezTo>
                    <a:pt x="34" y="78"/>
                    <a:pt x="63" y="95"/>
                    <a:pt x="84" y="95"/>
                  </a:cubicBezTo>
                  <a:cubicBezTo>
                    <a:pt x="112" y="95"/>
                    <a:pt x="125" y="65"/>
                    <a:pt x="113" y="3"/>
                  </a:cubicBezTo>
                  <a:cubicBezTo>
                    <a:pt x="106" y="1"/>
                    <a:pt x="100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902302" y="1270664"/>
              <a:ext cx="14085" cy="5270"/>
            </a:xfrm>
            <a:custGeom>
              <a:avLst/>
              <a:gdLst/>
              <a:ahLst/>
              <a:cxnLst/>
              <a:rect l="l" t="t" r="r" b="b"/>
              <a:pathLst>
                <a:path w="286" h="107" extrusionOk="0">
                  <a:moveTo>
                    <a:pt x="0" y="0"/>
                  </a:moveTo>
                  <a:lnTo>
                    <a:pt x="199" y="91"/>
                  </a:lnTo>
                  <a:lnTo>
                    <a:pt x="286" y="106"/>
                  </a:lnTo>
                  <a:lnTo>
                    <a:pt x="286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937614" y="1266675"/>
              <a:ext cx="167253" cy="61710"/>
            </a:xfrm>
            <a:custGeom>
              <a:avLst/>
              <a:gdLst/>
              <a:ahLst/>
              <a:cxnLst/>
              <a:rect l="l" t="t" r="r" b="b"/>
              <a:pathLst>
                <a:path w="3396" h="1253" extrusionOk="0">
                  <a:moveTo>
                    <a:pt x="263" y="0"/>
                  </a:moveTo>
                  <a:cubicBezTo>
                    <a:pt x="221" y="57"/>
                    <a:pt x="238" y="188"/>
                    <a:pt x="157" y="188"/>
                  </a:cubicBezTo>
                  <a:cubicBezTo>
                    <a:pt x="137" y="188"/>
                    <a:pt x="111" y="180"/>
                    <a:pt x="76" y="160"/>
                  </a:cubicBezTo>
                  <a:lnTo>
                    <a:pt x="76" y="160"/>
                  </a:lnTo>
                  <a:cubicBezTo>
                    <a:pt x="134" y="218"/>
                    <a:pt x="53" y="288"/>
                    <a:pt x="1" y="359"/>
                  </a:cubicBezTo>
                  <a:cubicBezTo>
                    <a:pt x="196" y="382"/>
                    <a:pt x="274" y="466"/>
                    <a:pt x="395" y="466"/>
                  </a:cubicBezTo>
                  <a:cubicBezTo>
                    <a:pt x="417" y="466"/>
                    <a:pt x="440" y="463"/>
                    <a:pt x="465" y="457"/>
                  </a:cubicBezTo>
                  <a:lnTo>
                    <a:pt x="465" y="457"/>
                  </a:lnTo>
                  <a:cubicBezTo>
                    <a:pt x="485" y="527"/>
                    <a:pt x="470" y="535"/>
                    <a:pt x="452" y="535"/>
                  </a:cubicBezTo>
                  <a:cubicBezTo>
                    <a:pt x="447" y="535"/>
                    <a:pt x="441" y="534"/>
                    <a:pt x="435" y="534"/>
                  </a:cubicBezTo>
                  <a:cubicBezTo>
                    <a:pt x="417" y="534"/>
                    <a:pt x="404" y="542"/>
                    <a:pt x="425" y="611"/>
                  </a:cubicBezTo>
                  <a:lnTo>
                    <a:pt x="623" y="596"/>
                  </a:lnTo>
                  <a:lnTo>
                    <a:pt x="623" y="596"/>
                  </a:lnTo>
                  <a:cubicBezTo>
                    <a:pt x="722" y="679"/>
                    <a:pt x="456" y="640"/>
                    <a:pt x="618" y="754"/>
                  </a:cubicBezTo>
                  <a:cubicBezTo>
                    <a:pt x="640" y="732"/>
                    <a:pt x="684" y="720"/>
                    <a:pt x="738" y="720"/>
                  </a:cubicBezTo>
                  <a:cubicBezTo>
                    <a:pt x="809" y="720"/>
                    <a:pt x="897" y="740"/>
                    <a:pt x="972" y="783"/>
                  </a:cubicBezTo>
                  <a:lnTo>
                    <a:pt x="916" y="802"/>
                  </a:lnTo>
                  <a:cubicBezTo>
                    <a:pt x="982" y="805"/>
                    <a:pt x="1050" y="839"/>
                    <a:pt x="1102" y="839"/>
                  </a:cubicBezTo>
                  <a:cubicBezTo>
                    <a:pt x="1148" y="839"/>
                    <a:pt x="1181" y="813"/>
                    <a:pt x="1190" y="717"/>
                  </a:cubicBezTo>
                  <a:cubicBezTo>
                    <a:pt x="1210" y="797"/>
                    <a:pt x="1229" y="874"/>
                    <a:pt x="1250" y="951"/>
                  </a:cubicBezTo>
                  <a:lnTo>
                    <a:pt x="1273" y="816"/>
                  </a:lnTo>
                  <a:cubicBezTo>
                    <a:pt x="1410" y="897"/>
                    <a:pt x="1487" y="1018"/>
                    <a:pt x="1593" y="1117"/>
                  </a:cubicBezTo>
                  <a:cubicBezTo>
                    <a:pt x="1672" y="1191"/>
                    <a:pt x="1771" y="1252"/>
                    <a:pt x="1917" y="1252"/>
                  </a:cubicBezTo>
                  <a:cubicBezTo>
                    <a:pt x="1961" y="1252"/>
                    <a:pt x="2009" y="1247"/>
                    <a:pt x="2062" y="1234"/>
                  </a:cubicBezTo>
                  <a:cubicBezTo>
                    <a:pt x="1965" y="1180"/>
                    <a:pt x="2068" y="1117"/>
                    <a:pt x="2122" y="1097"/>
                  </a:cubicBezTo>
                  <a:cubicBezTo>
                    <a:pt x="2084" y="1071"/>
                    <a:pt x="2052" y="1061"/>
                    <a:pt x="2022" y="1061"/>
                  </a:cubicBezTo>
                  <a:cubicBezTo>
                    <a:pt x="1932" y="1061"/>
                    <a:pt x="1867" y="1153"/>
                    <a:pt x="1752" y="1153"/>
                  </a:cubicBezTo>
                  <a:cubicBezTo>
                    <a:pt x="1743" y="1153"/>
                    <a:pt x="1734" y="1152"/>
                    <a:pt x="1724" y="1151"/>
                  </a:cubicBezTo>
                  <a:cubicBezTo>
                    <a:pt x="1734" y="1036"/>
                    <a:pt x="1954" y="934"/>
                    <a:pt x="1893" y="833"/>
                  </a:cubicBezTo>
                  <a:lnTo>
                    <a:pt x="1893" y="833"/>
                  </a:lnTo>
                  <a:cubicBezTo>
                    <a:pt x="2059" y="971"/>
                    <a:pt x="2227" y="851"/>
                    <a:pt x="2305" y="1173"/>
                  </a:cubicBezTo>
                  <a:cubicBezTo>
                    <a:pt x="2321" y="1174"/>
                    <a:pt x="2337" y="1174"/>
                    <a:pt x="2352" y="1174"/>
                  </a:cubicBezTo>
                  <a:cubicBezTo>
                    <a:pt x="2586" y="1174"/>
                    <a:pt x="2672" y="1033"/>
                    <a:pt x="2914" y="1033"/>
                  </a:cubicBezTo>
                  <a:cubicBezTo>
                    <a:pt x="2923" y="1033"/>
                    <a:pt x="2932" y="1033"/>
                    <a:pt x="2941" y="1034"/>
                  </a:cubicBezTo>
                  <a:lnTo>
                    <a:pt x="2947" y="1086"/>
                  </a:lnTo>
                  <a:cubicBezTo>
                    <a:pt x="2943" y="984"/>
                    <a:pt x="2986" y="978"/>
                    <a:pt x="3052" y="978"/>
                  </a:cubicBezTo>
                  <a:cubicBezTo>
                    <a:pt x="3061" y="978"/>
                    <a:pt x="3070" y="978"/>
                    <a:pt x="3080" y="978"/>
                  </a:cubicBezTo>
                  <a:cubicBezTo>
                    <a:pt x="3155" y="974"/>
                    <a:pt x="3263" y="958"/>
                    <a:pt x="3294" y="804"/>
                  </a:cubicBezTo>
                  <a:lnTo>
                    <a:pt x="3294" y="804"/>
                  </a:lnTo>
                  <a:cubicBezTo>
                    <a:pt x="3244" y="814"/>
                    <a:pt x="3195" y="820"/>
                    <a:pt x="3145" y="822"/>
                  </a:cubicBezTo>
                  <a:cubicBezTo>
                    <a:pt x="3113" y="735"/>
                    <a:pt x="3170" y="706"/>
                    <a:pt x="3234" y="650"/>
                  </a:cubicBezTo>
                  <a:cubicBezTo>
                    <a:pt x="3244" y="685"/>
                    <a:pt x="3244" y="687"/>
                    <a:pt x="3292" y="708"/>
                  </a:cubicBezTo>
                  <a:cubicBezTo>
                    <a:pt x="3238" y="557"/>
                    <a:pt x="3396" y="386"/>
                    <a:pt x="3367" y="328"/>
                  </a:cubicBezTo>
                  <a:lnTo>
                    <a:pt x="3367" y="328"/>
                  </a:lnTo>
                  <a:cubicBezTo>
                    <a:pt x="3290" y="376"/>
                    <a:pt x="3294" y="556"/>
                    <a:pt x="3195" y="660"/>
                  </a:cubicBezTo>
                  <a:cubicBezTo>
                    <a:pt x="3205" y="546"/>
                    <a:pt x="3109" y="438"/>
                    <a:pt x="3197" y="413"/>
                  </a:cubicBezTo>
                  <a:cubicBezTo>
                    <a:pt x="3159" y="403"/>
                    <a:pt x="3128" y="399"/>
                    <a:pt x="3099" y="399"/>
                  </a:cubicBezTo>
                  <a:cubicBezTo>
                    <a:pt x="3044" y="399"/>
                    <a:pt x="3000" y="415"/>
                    <a:pt x="2941" y="438"/>
                  </a:cubicBezTo>
                  <a:cubicBezTo>
                    <a:pt x="2862" y="475"/>
                    <a:pt x="2775" y="517"/>
                    <a:pt x="2684" y="517"/>
                  </a:cubicBezTo>
                  <a:cubicBezTo>
                    <a:pt x="2534" y="588"/>
                    <a:pt x="2526" y="681"/>
                    <a:pt x="2526" y="770"/>
                  </a:cubicBezTo>
                  <a:cubicBezTo>
                    <a:pt x="2524" y="854"/>
                    <a:pt x="2526" y="943"/>
                    <a:pt x="2330" y="951"/>
                  </a:cubicBezTo>
                  <a:cubicBezTo>
                    <a:pt x="2353" y="829"/>
                    <a:pt x="2372" y="710"/>
                    <a:pt x="2388" y="588"/>
                  </a:cubicBezTo>
                  <a:lnTo>
                    <a:pt x="2388" y="588"/>
                  </a:lnTo>
                  <a:cubicBezTo>
                    <a:pt x="2363" y="590"/>
                    <a:pt x="2338" y="591"/>
                    <a:pt x="2312" y="591"/>
                  </a:cubicBezTo>
                  <a:cubicBezTo>
                    <a:pt x="2090" y="591"/>
                    <a:pt x="1829" y="522"/>
                    <a:pt x="1567" y="522"/>
                  </a:cubicBezTo>
                  <a:cubicBezTo>
                    <a:pt x="1440" y="522"/>
                    <a:pt x="1313" y="538"/>
                    <a:pt x="1190" y="586"/>
                  </a:cubicBezTo>
                  <a:cubicBezTo>
                    <a:pt x="1179" y="536"/>
                    <a:pt x="1140" y="461"/>
                    <a:pt x="1246" y="451"/>
                  </a:cubicBezTo>
                  <a:cubicBezTo>
                    <a:pt x="1228" y="445"/>
                    <a:pt x="1210" y="442"/>
                    <a:pt x="1193" y="442"/>
                  </a:cubicBezTo>
                  <a:cubicBezTo>
                    <a:pt x="1046" y="442"/>
                    <a:pt x="954" y="677"/>
                    <a:pt x="806" y="677"/>
                  </a:cubicBezTo>
                  <a:cubicBezTo>
                    <a:pt x="761" y="677"/>
                    <a:pt x="711" y="655"/>
                    <a:pt x="652" y="598"/>
                  </a:cubicBezTo>
                  <a:cubicBezTo>
                    <a:pt x="1044" y="550"/>
                    <a:pt x="648" y="363"/>
                    <a:pt x="828" y="210"/>
                  </a:cubicBezTo>
                  <a:lnTo>
                    <a:pt x="882" y="210"/>
                  </a:lnTo>
                  <a:cubicBezTo>
                    <a:pt x="685" y="137"/>
                    <a:pt x="379" y="89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977310" y="1306173"/>
              <a:ext cx="5467" cy="1773"/>
            </a:xfrm>
            <a:custGeom>
              <a:avLst/>
              <a:gdLst/>
              <a:ahLst/>
              <a:cxnLst/>
              <a:rect l="l" t="t" r="r" b="b"/>
              <a:pathLst>
                <a:path w="111" h="36" extrusionOk="0">
                  <a:moveTo>
                    <a:pt x="100" y="0"/>
                  </a:moveTo>
                  <a:cubicBezTo>
                    <a:pt x="67" y="0"/>
                    <a:pt x="32" y="9"/>
                    <a:pt x="1" y="35"/>
                  </a:cubicBezTo>
                  <a:lnTo>
                    <a:pt x="110" y="0"/>
                  </a:lnTo>
                  <a:cubicBezTo>
                    <a:pt x="107" y="0"/>
                    <a:pt x="104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1065418" y="1174331"/>
              <a:ext cx="77076" cy="121253"/>
            </a:xfrm>
            <a:custGeom>
              <a:avLst/>
              <a:gdLst/>
              <a:ahLst/>
              <a:cxnLst/>
              <a:rect l="l" t="t" r="r" b="b"/>
              <a:pathLst>
                <a:path w="1565" h="2462" extrusionOk="0">
                  <a:moveTo>
                    <a:pt x="180" y="1"/>
                  </a:moveTo>
                  <a:cubicBezTo>
                    <a:pt x="106" y="1"/>
                    <a:pt x="45" y="41"/>
                    <a:pt x="7" y="144"/>
                  </a:cubicBezTo>
                  <a:cubicBezTo>
                    <a:pt x="1" y="248"/>
                    <a:pt x="111" y="242"/>
                    <a:pt x="176" y="300"/>
                  </a:cubicBezTo>
                  <a:cubicBezTo>
                    <a:pt x="129" y="170"/>
                    <a:pt x="182" y="146"/>
                    <a:pt x="251" y="146"/>
                  </a:cubicBezTo>
                  <a:cubicBezTo>
                    <a:pt x="293" y="146"/>
                    <a:pt x="341" y="155"/>
                    <a:pt x="376" y="155"/>
                  </a:cubicBezTo>
                  <a:cubicBezTo>
                    <a:pt x="387" y="155"/>
                    <a:pt x="396" y="154"/>
                    <a:pt x="404" y="152"/>
                  </a:cubicBezTo>
                  <a:cubicBezTo>
                    <a:pt x="419" y="271"/>
                    <a:pt x="624" y="352"/>
                    <a:pt x="485" y="395"/>
                  </a:cubicBezTo>
                  <a:cubicBezTo>
                    <a:pt x="415" y="377"/>
                    <a:pt x="342" y="360"/>
                    <a:pt x="273" y="344"/>
                  </a:cubicBezTo>
                  <a:lnTo>
                    <a:pt x="273" y="344"/>
                  </a:lnTo>
                  <a:cubicBezTo>
                    <a:pt x="518" y="796"/>
                    <a:pt x="868" y="1399"/>
                    <a:pt x="787" y="1814"/>
                  </a:cubicBezTo>
                  <a:cubicBezTo>
                    <a:pt x="809" y="1756"/>
                    <a:pt x="818" y="1692"/>
                    <a:pt x="826" y="1628"/>
                  </a:cubicBezTo>
                  <a:cubicBezTo>
                    <a:pt x="930" y="1655"/>
                    <a:pt x="932" y="1760"/>
                    <a:pt x="959" y="1848"/>
                  </a:cubicBezTo>
                  <a:cubicBezTo>
                    <a:pt x="1054" y="1835"/>
                    <a:pt x="1148" y="1812"/>
                    <a:pt x="1239" y="1777"/>
                  </a:cubicBezTo>
                  <a:lnTo>
                    <a:pt x="1239" y="1777"/>
                  </a:lnTo>
                  <a:cubicBezTo>
                    <a:pt x="1215" y="1845"/>
                    <a:pt x="1224" y="1914"/>
                    <a:pt x="1170" y="1914"/>
                  </a:cubicBezTo>
                  <a:cubicBezTo>
                    <a:pt x="1161" y="1914"/>
                    <a:pt x="1151" y="1912"/>
                    <a:pt x="1138" y="1908"/>
                  </a:cubicBezTo>
                  <a:lnTo>
                    <a:pt x="1138" y="1908"/>
                  </a:lnTo>
                  <a:cubicBezTo>
                    <a:pt x="1184" y="1977"/>
                    <a:pt x="1229" y="2003"/>
                    <a:pt x="1279" y="2003"/>
                  </a:cubicBezTo>
                  <a:cubicBezTo>
                    <a:pt x="1316" y="2003"/>
                    <a:pt x="1355" y="1989"/>
                    <a:pt x="1399" y="1970"/>
                  </a:cubicBezTo>
                  <a:lnTo>
                    <a:pt x="1399" y="1970"/>
                  </a:lnTo>
                  <a:cubicBezTo>
                    <a:pt x="1391" y="2093"/>
                    <a:pt x="1347" y="2155"/>
                    <a:pt x="1322" y="2215"/>
                  </a:cubicBezTo>
                  <a:cubicBezTo>
                    <a:pt x="1295" y="2272"/>
                    <a:pt x="1287" y="2330"/>
                    <a:pt x="1300" y="2461"/>
                  </a:cubicBezTo>
                  <a:cubicBezTo>
                    <a:pt x="1514" y="2328"/>
                    <a:pt x="1512" y="2201"/>
                    <a:pt x="1497" y="2095"/>
                  </a:cubicBezTo>
                  <a:cubicBezTo>
                    <a:pt x="1482" y="1981"/>
                    <a:pt x="1462" y="1881"/>
                    <a:pt x="1564" y="1644"/>
                  </a:cubicBezTo>
                  <a:cubicBezTo>
                    <a:pt x="1449" y="1596"/>
                    <a:pt x="1329" y="1557"/>
                    <a:pt x="1212" y="1526"/>
                  </a:cubicBezTo>
                  <a:lnTo>
                    <a:pt x="1212" y="1526"/>
                  </a:lnTo>
                  <a:cubicBezTo>
                    <a:pt x="1220" y="1471"/>
                    <a:pt x="1239" y="1457"/>
                    <a:pt x="1263" y="1457"/>
                  </a:cubicBezTo>
                  <a:cubicBezTo>
                    <a:pt x="1286" y="1457"/>
                    <a:pt x="1313" y="1469"/>
                    <a:pt x="1339" y="1469"/>
                  </a:cubicBezTo>
                  <a:cubicBezTo>
                    <a:pt x="1367" y="1469"/>
                    <a:pt x="1394" y="1455"/>
                    <a:pt x="1414" y="1397"/>
                  </a:cubicBezTo>
                  <a:cubicBezTo>
                    <a:pt x="1389" y="1368"/>
                    <a:pt x="1367" y="1357"/>
                    <a:pt x="1346" y="1357"/>
                  </a:cubicBezTo>
                  <a:cubicBezTo>
                    <a:pt x="1308" y="1357"/>
                    <a:pt x="1275" y="1395"/>
                    <a:pt x="1237" y="1430"/>
                  </a:cubicBezTo>
                  <a:cubicBezTo>
                    <a:pt x="1198" y="1468"/>
                    <a:pt x="1155" y="1499"/>
                    <a:pt x="1104" y="1499"/>
                  </a:cubicBezTo>
                  <a:cubicBezTo>
                    <a:pt x="1077" y="1499"/>
                    <a:pt x="1048" y="1490"/>
                    <a:pt x="1017" y="1468"/>
                  </a:cubicBezTo>
                  <a:cubicBezTo>
                    <a:pt x="1107" y="1364"/>
                    <a:pt x="907" y="1256"/>
                    <a:pt x="886" y="1208"/>
                  </a:cubicBezTo>
                  <a:lnTo>
                    <a:pt x="886" y="1208"/>
                  </a:lnTo>
                  <a:cubicBezTo>
                    <a:pt x="904" y="1214"/>
                    <a:pt x="924" y="1217"/>
                    <a:pt x="945" y="1217"/>
                  </a:cubicBezTo>
                  <a:cubicBezTo>
                    <a:pt x="1057" y="1217"/>
                    <a:pt x="1200" y="1145"/>
                    <a:pt x="1229" y="1108"/>
                  </a:cubicBezTo>
                  <a:cubicBezTo>
                    <a:pt x="1152" y="1067"/>
                    <a:pt x="1208" y="898"/>
                    <a:pt x="1165" y="792"/>
                  </a:cubicBezTo>
                  <a:lnTo>
                    <a:pt x="1165" y="792"/>
                  </a:lnTo>
                  <a:cubicBezTo>
                    <a:pt x="1161" y="869"/>
                    <a:pt x="1148" y="894"/>
                    <a:pt x="1130" y="894"/>
                  </a:cubicBezTo>
                  <a:cubicBezTo>
                    <a:pt x="1096" y="894"/>
                    <a:pt x="1047" y="805"/>
                    <a:pt x="1009" y="805"/>
                  </a:cubicBezTo>
                  <a:cubicBezTo>
                    <a:pt x="990" y="805"/>
                    <a:pt x="974" y="827"/>
                    <a:pt x="965" y="894"/>
                  </a:cubicBezTo>
                  <a:cubicBezTo>
                    <a:pt x="955" y="896"/>
                    <a:pt x="944" y="897"/>
                    <a:pt x="933" y="897"/>
                  </a:cubicBezTo>
                  <a:cubicBezTo>
                    <a:pt x="812" y="897"/>
                    <a:pt x="663" y="756"/>
                    <a:pt x="699" y="639"/>
                  </a:cubicBezTo>
                  <a:cubicBezTo>
                    <a:pt x="715" y="632"/>
                    <a:pt x="728" y="629"/>
                    <a:pt x="740" y="629"/>
                  </a:cubicBezTo>
                  <a:cubicBezTo>
                    <a:pt x="791" y="629"/>
                    <a:pt x="809" y="688"/>
                    <a:pt x="836" y="732"/>
                  </a:cubicBezTo>
                  <a:cubicBezTo>
                    <a:pt x="1015" y="701"/>
                    <a:pt x="845" y="547"/>
                    <a:pt x="959" y="437"/>
                  </a:cubicBezTo>
                  <a:cubicBezTo>
                    <a:pt x="793" y="385"/>
                    <a:pt x="600" y="202"/>
                    <a:pt x="421" y="92"/>
                  </a:cubicBezTo>
                  <a:cubicBezTo>
                    <a:pt x="334" y="37"/>
                    <a:pt x="251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1118313" y="1281302"/>
              <a:ext cx="4137" cy="7043"/>
            </a:xfrm>
            <a:custGeom>
              <a:avLst/>
              <a:gdLst/>
              <a:ahLst/>
              <a:cxnLst/>
              <a:rect l="l" t="t" r="r" b="b"/>
              <a:pathLst>
                <a:path w="84" h="143" extrusionOk="0">
                  <a:moveTo>
                    <a:pt x="12" y="0"/>
                  </a:moveTo>
                  <a:cubicBezTo>
                    <a:pt x="12" y="46"/>
                    <a:pt x="8" y="97"/>
                    <a:pt x="1" y="143"/>
                  </a:cubicBezTo>
                  <a:lnTo>
                    <a:pt x="84" y="141"/>
                  </a:lnTo>
                  <a:cubicBezTo>
                    <a:pt x="64" y="93"/>
                    <a:pt x="37" y="45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1100189" y="1269482"/>
              <a:ext cx="8865" cy="4630"/>
            </a:xfrm>
            <a:custGeom>
              <a:avLst/>
              <a:gdLst/>
              <a:ahLst/>
              <a:cxnLst/>
              <a:rect l="l" t="t" r="r" b="b"/>
              <a:pathLst>
                <a:path w="180" h="94" extrusionOk="0">
                  <a:moveTo>
                    <a:pt x="78" y="0"/>
                  </a:moveTo>
                  <a:cubicBezTo>
                    <a:pt x="55" y="0"/>
                    <a:pt x="29" y="3"/>
                    <a:pt x="0" y="7"/>
                  </a:cubicBezTo>
                  <a:cubicBezTo>
                    <a:pt x="56" y="30"/>
                    <a:pt x="62" y="71"/>
                    <a:pt x="114" y="94"/>
                  </a:cubicBezTo>
                  <a:cubicBezTo>
                    <a:pt x="180" y="24"/>
                    <a:pt x="147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1099499" y="1179010"/>
              <a:ext cx="7880" cy="7486"/>
            </a:xfrm>
            <a:custGeom>
              <a:avLst/>
              <a:gdLst/>
              <a:ahLst/>
              <a:cxnLst/>
              <a:rect l="l" t="t" r="r" b="b"/>
              <a:pathLst>
                <a:path w="160" h="152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49"/>
                    <a:pt x="30" y="93"/>
                    <a:pt x="41" y="141"/>
                  </a:cubicBezTo>
                  <a:cubicBezTo>
                    <a:pt x="56" y="129"/>
                    <a:pt x="72" y="125"/>
                    <a:pt x="87" y="125"/>
                  </a:cubicBezTo>
                  <a:cubicBezTo>
                    <a:pt x="116" y="125"/>
                    <a:pt x="144" y="141"/>
                    <a:pt x="159" y="151"/>
                  </a:cubicBezTo>
                  <a:cubicBezTo>
                    <a:pt x="109" y="99"/>
                    <a:pt x="55" y="4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1037247" y="1148327"/>
              <a:ext cx="40976" cy="29895"/>
            </a:xfrm>
            <a:custGeom>
              <a:avLst/>
              <a:gdLst/>
              <a:ahLst/>
              <a:cxnLst/>
              <a:rect l="l" t="t" r="r" b="b"/>
              <a:pathLst>
                <a:path w="832" h="607" extrusionOk="0">
                  <a:moveTo>
                    <a:pt x="135" y="1"/>
                  </a:moveTo>
                  <a:cubicBezTo>
                    <a:pt x="108" y="55"/>
                    <a:pt x="64" y="101"/>
                    <a:pt x="0" y="117"/>
                  </a:cubicBezTo>
                  <a:cubicBezTo>
                    <a:pt x="210" y="288"/>
                    <a:pt x="384" y="294"/>
                    <a:pt x="490" y="606"/>
                  </a:cubicBezTo>
                  <a:cubicBezTo>
                    <a:pt x="494" y="607"/>
                    <a:pt x="498" y="607"/>
                    <a:pt x="501" y="607"/>
                  </a:cubicBezTo>
                  <a:cubicBezTo>
                    <a:pt x="709" y="607"/>
                    <a:pt x="680" y="351"/>
                    <a:pt x="831" y="304"/>
                  </a:cubicBezTo>
                  <a:cubicBezTo>
                    <a:pt x="808" y="264"/>
                    <a:pt x="776" y="250"/>
                    <a:pt x="739" y="250"/>
                  </a:cubicBezTo>
                  <a:cubicBezTo>
                    <a:pt x="668" y="250"/>
                    <a:pt x="578" y="299"/>
                    <a:pt x="493" y="299"/>
                  </a:cubicBezTo>
                  <a:cubicBezTo>
                    <a:pt x="464" y="299"/>
                    <a:pt x="436" y="293"/>
                    <a:pt x="409" y="279"/>
                  </a:cubicBezTo>
                  <a:cubicBezTo>
                    <a:pt x="469" y="138"/>
                    <a:pt x="222" y="130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772233" y="938325"/>
              <a:ext cx="285404" cy="210347"/>
            </a:xfrm>
            <a:custGeom>
              <a:avLst/>
              <a:gdLst/>
              <a:ahLst/>
              <a:cxnLst/>
              <a:rect l="l" t="t" r="r" b="b"/>
              <a:pathLst>
                <a:path w="5795" h="4271" extrusionOk="0">
                  <a:moveTo>
                    <a:pt x="179" y="0"/>
                  </a:moveTo>
                  <a:lnTo>
                    <a:pt x="179" y="0"/>
                  </a:lnTo>
                  <a:cubicBezTo>
                    <a:pt x="384" y="145"/>
                    <a:pt x="0" y="156"/>
                    <a:pt x="191" y="382"/>
                  </a:cubicBezTo>
                  <a:cubicBezTo>
                    <a:pt x="567" y="555"/>
                    <a:pt x="1155" y="908"/>
                    <a:pt x="1527" y="1275"/>
                  </a:cubicBezTo>
                  <a:cubicBezTo>
                    <a:pt x="1558" y="1246"/>
                    <a:pt x="1587" y="1235"/>
                    <a:pt x="1614" y="1235"/>
                  </a:cubicBezTo>
                  <a:cubicBezTo>
                    <a:pt x="1713" y="1235"/>
                    <a:pt x="1794" y="1382"/>
                    <a:pt x="1896" y="1382"/>
                  </a:cubicBezTo>
                  <a:cubicBezTo>
                    <a:pt x="1916" y="1382"/>
                    <a:pt x="1938" y="1376"/>
                    <a:pt x="1961" y="1361"/>
                  </a:cubicBezTo>
                  <a:lnTo>
                    <a:pt x="1961" y="1361"/>
                  </a:lnTo>
                  <a:cubicBezTo>
                    <a:pt x="1932" y="1427"/>
                    <a:pt x="1928" y="1502"/>
                    <a:pt x="1901" y="1570"/>
                  </a:cubicBezTo>
                  <a:cubicBezTo>
                    <a:pt x="1960" y="1600"/>
                    <a:pt x="1995" y="1612"/>
                    <a:pt x="2016" y="1612"/>
                  </a:cubicBezTo>
                  <a:cubicBezTo>
                    <a:pt x="2096" y="1612"/>
                    <a:pt x="1927" y="1417"/>
                    <a:pt x="2015" y="1400"/>
                  </a:cubicBezTo>
                  <a:lnTo>
                    <a:pt x="2015" y="1400"/>
                  </a:lnTo>
                  <a:cubicBezTo>
                    <a:pt x="2150" y="1460"/>
                    <a:pt x="2171" y="1639"/>
                    <a:pt x="2115" y="1699"/>
                  </a:cubicBezTo>
                  <a:cubicBezTo>
                    <a:pt x="2167" y="1740"/>
                    <a:pt x="2195" y="1755"/>
                    <a:pt x="2211" y="1755"/>
                  </a:cubicBezTo>
                  <a:cubicBezTo>
                    <a:pt x="2252" y="1755"/>
                    <a:pt x="2217" y="1654"/>
                    <a:pt x="2337" y="1631"/>
                  </a:cubicBezTo>
                  <a:lnTo>
                    <a:pt x="2337" y="1631"/>
                  </a:lnTo>
                  <a:lnTo>
                    <a:pt x="2325" y="1926"/>
                  </a:lnTo>
                  <a:cubicBezTo>
                    <a:pt x="2969" y="2296"/>
                    <a:pt x="3870" y="2717"/>
                    <a:pt x="4436" y="3349"/>
                  </a:cubicBezTo>
                  <a:lnTo>
                    <a:pt x="4485" y="3181"/>
                  </a:lnTo>
                  <a:cubicBezTo>
                    <a:pt x="4722" y="3482"/>
                    <a:pt x="5212" y="3295"/>
                    <a:pt x="5240" y="3785"/>
                  </a:cubicBezTo>
                  <a:lnTo>
                    <a:pt x="5420" y="3754"/>
                  </a:lnTo>
                  <a:lnTo>
                    <a:pt x="5420" y="3754"/>
                  </a:lnTo>
                  <a:cubicBezTo>
                    <a:pt x="5319" y="3773"/>
                    <a:pt x="5302" y="3983"/>
                    <a:pt x="5156" y="4001"/>
                  </a:cubicBezTo>
                  <a:cubicBezTo>
                    <a:pt x="5267" y="4028"/>
                    <a:pt x="5306" y="4143"/>
                    <a:pt x="5416" y="4178"/>
                  </a:cubicBezTo>
                  <a:lnTo>
                    <a:pt x="5333" y="3995"/>
                  </a:lnTo>
                  <a:cubicBezTo>
                    <a:pt x="5341" y="3994"/>
                    <a:pt x="5350" y="3994"/>
                    <a:pt x="5357" y="3994"/>
                  </a:cubicBezTo>
                  <a:cubicBezTo>
                    <a:pt x="5528" y="3994"/>
                    <a:pt x="5570" y="4149"/>
                    <a:pt x="5516" y="4261"/>
                  </a:cubicBezTo>
                  <a:cubicBezTo>
                    <a:pt x="5543" y="4267"/>
                    <a:pt x="5566" y="4270"/>
                    <a:pt x="5585" y="4270"/>
                  </a:cubicBezTo>
                  <a:cubicBezTo>
                    <a:pt x="5795" y="4270"/>
                    <a:pt x="5602" y="3927"/>
                    <a:pt x="5640" y="3795"/>
                  </a:cubicBezTo>
                  <a:cubicBezTo>
                    <a:pt x="5140" y="3754"/>
                    <a:pt x="5530" y="3297"/>
                    <a:pt x="5142" y="3143"/>
                  </a:cubicBezTo>
                  <a:cubicBezTo>
                    <a:pt x="5105" y="3131"/>
                    <a:pt x="5077" y="3126"/>
                    <a:pt x="5056" y="3126"/>
                  </a:cubicBezTo>
                  <a:cubicBezTo>
                    <a:pt x="4940" y="3126"/>
                    <a:pt x="5057" y="3287"/>
                    <a:pt x="4999" y="3336"/>
                  </a:cubicBezTo>
                  <a:lnTo>
                    <a:pt x="4999" y="3338"/>
                  </a:lnTo>
                  <a:cubicBezTo>
                    <a:pt x="4899" y="3251"/>
                    <a:pt x="4730" y="3253"/>
                    <a:pt x="4687" y="3135"/>
                  </a:cubicBezTo>
                  <a:cubicBezTo>
                    <a:pt x="4712" y="3113"/>
                    <a:pt x="4739" y="3102"/>
                    <a:pt x="4767" y="3102"/>
                  </a:cubicBezTo>
                  <a:cubicBezTo>
                    <a:pt x="4809" y="3102"/>
                    <a:pt x="4851" y="3127"/>
                    <a:pt x="4882" y="3170"/>
                  </a:cubicBezTo>
                  <a:cubicBezTo>
                    <a:pt x="4961" y="2985"/>
                    <a:pt x="4747" y="3100"/>
                    <a:pt x="4712" y="2910"/>
                  </a:cubicBezTo>
                  <a:lnTo>
                    <a:pt x="4712" y="2910"/>
                  </a:lnTo>
                  <a:cubicBezTo>
                    <a:pt x="4710" y="2935"/>
                    <a:pt x="4731" y="2992"/>
                    <a:pt x="4674" y="3002"/>
                  </a:cubicBezTo>
                  <a:cubicBezTo>
                    <a:pt x="4415" y="2750"/>
                    <a:pt x="4421" y="3006"/>
                    <a:pt x="4114" y="2642"/>
                  </a:cubicBezTo>
                  <a:cubicBezTo>
                    <a:pt x="4110" y="2642"/>
                    <a:pt x="4106" y="2642"/>
                    <a:pt x="4102" y="2642"/>
                  </a:cubicBezTo>
                  <a:cubicBezTo>
                    <a:pt x="4073" y="2642"/>
                    <a:pt x="4048" y="2637"/>
                    <a:pt x="4024" y="2637"/>
                  </a:cubicBezTo>
                  <a:cubicBezTo>
                    <a:pt x="3985" y="2637"/>
                    <a:pt x="3952" y="2650"/>
                    <a:pt x="3914" y="2715"/>
                  </a:cubicBezTo>
                  <a:cubicBezTo>
                    <a:pt x="3794" y="2429"/>
                    <a:pt x="3900" y="2509"/>
                    <a:pt x="3723" y="2208"/>
                  </a:cubicBezTo>
                  <a:cubicBezTo>
                    <a:pt x="3692" y="2275"/>
                    <a:pt x="3679" y="2476"/>
                    <a:pt x="3588" y="2605"/>
                  </a:cubicBezTo>
                  <a:cubicBezTo>
                    <a:pt x="3353" y="2161"/>
                    <a:pt x="3203" y="2366"/>
                    <a:pt x="3066" y="2063"/>
                  </a:cubicBezTo>
                  <a:lnTo>
                    <a:pt x="3066" y="2063"/>
                  </a:lnTo>
                  <a:cubicBezTo>
                    <a:pt x="3095" y="2075"/>
                    <a:pt x="3149" y="2063"/>
                    <a:pt x="3199" y="2125"/>
                  </a:cubicBezTo>
                  <a:cubicBezTo>
                    <a:pt x="3291" y="1922"/>
                    <a:pt x="2983" y="2021"/>
                    <a:pt x="2879" y="1893"/>
                  </a:cubicBezTo>
                  <a:lnTo>
                    <a:pt x="2994" y="1747"/>
                  </a:lnTo>
                  <a:cubicBezTo>
                    <a:pt x="2859" y="1687"/>
                    <a:pt x="2586" y="1643"/>
                    <a:pt x="2508" y="1427"/>
                  </a:cubicBezTo>
                  <a:lnTo>
                    <a:pt x="2595" y="1373"/>
                  </a:lnTo>
                  <a:cubicBezTo>
                    <a:pt x="2210" y="1278"/>
                    <a:pt x="1888" y="976"/>
                    <a:pt x="1591" y="848"/>
                  </a:cubicBezTo>
                  <a:lnTo>
                    <a:pt x="1510" y="658"/>
                  </a:lnTo>
                  <a:cubicBezTo>
                    <a:pt x="1452" y="639"/>
                    <a:pt x="1415" y="631"/>
                    <a:pt x="1394" y="631"/>
                  </a:cubicBezTo>
                  <a:cubicBezTo>
                    <a:pt x="1259" y="631"/>
                    <a:pt x="1779" y="966"/>
                    <a:pt x="1425" y="1003"/>
                  </a:cubicBezTo>
                  <a:cubicBezTo>
                    <a:pt x="1566" y="696"/>
                    <a:pt x="1180" y="964"/>
                    <a:pt x="1049" y="708"/>
                  </a:cubicBezTo>
                  <a:cubicBezTo>
                    <a:pt x="1042" y="658"/>
                    <a:pt x="1058" y="643"/>
                    <a:pt x="1084" y="643"/>
                  </a:cubicBezTo>
                  <a:cubicBezTo>
                    <a:pt x="1123" y="643"/>
                    <a:pt x="1182" y="674"/>
                    <a:pt x="1223" y="674"/>
                  </a:cubicBezTo>
                  <a:cubicBezTo>
                    <a:pt x="1254" y="674"/>
                    <a:pt x="1274" y="657"/>
                    <a:pt x="1267" y="594"/>
                  </a:cubicBezTo>
                  <a:lnTo>
                    <a:pt x="1267" y="594"/>
                  </a:lnTo>
                  <a:cubicBezTo>
                    <a:pt x="1230" y="624"/>
                    <a:pt x="1203" y="635"/>
                    <a:pt x="1181" y="635"/>
                  </a:cubicBezTo>
                  <a:cubicBezTo>
                    <a:pt x="1121" y="635"/>
                    <a:pt x="1096" y="550"/>
                    <a:pt x="997" y="525"/>
                  </a:cubicBezTo>
                  <a:cubicBezTo>
                    <a:pt x="1105" y="407"/>
                    <a:pt x="781" y="347"/>
                    <a:pt x="943" y="241"/>
                  </a:cubicBezTo>
                  <a:lnTo>
                    <a:pt x="405" y="222"/>
                  </a:lnTo>
                  <a:cubicBezTo>
                    <a:pt x="391" y="102"/>
                    <a:pt x="274" y="39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1022718" y="1135079"/>
              <a:ext cx="3546" cy="394"/>
            </a:xfrm>
            <a:custGeom>
              <a:avLst/>
              <a:gdLst/>
              <a:ahLst/>
              <a:cxnLst/>
              <a:rect l="l" t="t" r="r" b="b"/>
              <a:pathLst>
                <a:path w="72" h="8" extrusionOk="0">
                  <a:moveTo>
                    <a:pt x="28" y="1"/>
                  </a:moveTo>
                  <a:cubicBezTo>
                    <a:pt x="19" y="1"/>
                    <a:pt x="10" y="1"/>
                    <a:pt x="0" y="2"/>
                  </a:cubicBezTo>
                  <a:cubicBezTo>
                    <a:pt x="16" y="6"/>
                    <a:pt x="33" y="8"/>
                    <a:pt x="48" y="8"/>
                  </a:cubicBezTo>
                  <a:cubicBezTo>
                    <a:pt x="56" y="8"/>
                    <a:pt x="64" y="7"/>
                    <a:pt x="72" y="6"/>
                  </a:cubicBezTo>
                  <a:cubicBezTo>
                    <a:pt x="58" y="2"/>
                    <a:pt x="44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773809" y="935469"/>
              <a:ext cx="7289" cy="2906"/>
            </a:xfrm>
            <a:custGeom>
              <a:avLst/>
              <a:gdLst/>
              <a:ahLst/>
              <a:cxnLst/>
              <a:rect l="l" t="t" r="r" b="b"/>
              <a:pathLst>
                <a:path w="148" h="59" extrusionOk="0">
                  <a:moveTo>
                    <a:pt x="51" y="0"/>
                  </a:moveTo>
                  <a:lnTo>
                    <a:pt x="51" y="0"/>
                  </a:lnTo>
                  <a:cubicBezTo>
                    <a:pt x="1" y="10"/>
                    <a:pt x="64" y="23"/>
                    <a:pt x="147" y="58"/>
                  </a:cubicBezTo>
                  <a:cubicBezTo>
                    <a:pt x="122" y="41"/>
                    <a:pt x="93" y="23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1043797" y="1148179"/>
              <a:ext cx="246" cy="197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0" y="0"/>
                  </a:moveTo>
                  <a:cubicBezTo>
                    <a:pt x="0" y="2"/>
                    <a:pt x="2" y="4"/>
                    <a:pt x="2" y="4"/>
                  </a:cubicBezTo>
                  <a:cubicBezTo>
                    <a:pt x="2" y="4"/>
                    <a:pt x="2" y="4"/>
                    <a:pt x="4" y="0"/>
                  </a:cubicBezTo>
                  <a:lnTo>
                    <a:pt x="4" y="0"/>
                  </a:ln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1059065" y="1136655"/>
              <a:ext cx="5565" cy="3842"/>
            </a:xfrm>
            <a:custGeom>
              <a:avLst/>
              <a:gdLst/>
              <a:ahLst/>
              <a:cxnLst/>
              <a:rect l="l" t="t" r="r" b="b"/>
              <a:pathLst>
                <a:path w="113" h="78" extrusionOk="0">
                  <a:moveTo>
                    <a:pt x="39" y="1"/>
                  </a:moveTo>
                  <a:lnTo>
                    <a:pt x="1" y="66"/>
                  </a:lnTo>
                  <a:lnTo>
                    <a:pt x="112" y="78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738497" y="898728"/>
              <a:ext cx="2118" cy="3152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3" y="0"/>
                  </a:moveTo>
                  <a:lnTo>
                    <a:pt x="1" y="64"/>
                  </a:lnTo>
                  <a:cubicBezTo>
                    <a:pt x="22" y="50"/>
                    <a:pt x="39" y="31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622365" y="807074"/>
              <a:ext cx="2413" cy="2216"/>
            </a:xfrm>
            <a:custGeom>
              <a:avLst/>
              <a:gdLst/>
              <a:ahLst/>
              <a:cxnLst/>
              <a:rect l="l" t="t" r="r" b="b"/>
              <a:pathLst>
                <a:path w="49" h="45" extrusionOk="0">
                  <a:moveTo>
                    <a:pt x="1" y="1"/>
                  </a:moveTo>
                  <a:lnTo>
                    <a:pt x="49" y="45"/>
                  </a:lnTo>
                  <a:cubicBezTo>
                    <a:pt x="41" y="24"/>
                    <a:pt x="22" y="1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442061" y="584809"/>
              <a:ext cx="329039" cy="350611"/>
            </a:xfrm>
            <a:custGeom>
              <a:avLst/>
              <a:gdLst/>
              <a:ahLst/>
              <a:cxnLst/>
              <a:rect l="l" t="t" r="r" b="b"/>
              <a:pathLst>
                <a:path w="6681" h="7119" extrusionOk="0">
                  <a:moveTo>
                    <a:pt x="52" y="1350"/>
                  </a:moveTo>
                  <a:cubicBezTo>
                    <a:pt x="59" y="1351"/>
                    <a:pt x="65" y="1353"/>
                    <a:pt x="70" y="1354"/>
                  </a:cubicBezTo>
                  <a:lnTo>
                    <a:pt x="70" y="1354"/>
                  </a:lnTo>
                  <a:cubicBezTo>
                    <a:pt x="64" y="1352"/>
                    <a:pt x="58" y="1351"/>
                    <a:pt x="52" y="1350"/>
                  </a:cubicBezTo>
                  <a:close/>
                  <a:moveTo>
                    <a:pt x="4213" y="5520"/>
                  </a:moveTo>
                  <a:lnTo>
                    <a:pt x="4213" y="5520"/>
                  </a:lnTo>
                  <a:cubicBezTo>
                    <a:pt x="4223" y="5523"/>
                    <a:pt x="4233" y="5526"/>
                    <a:pt x="4243" y="5529"/>
                  </a:cubicBezTo>
                  <a:lnTo>
                    <a:pt x="4243" y="5529"/>
                  </a:lnTo>
                  <a:cubicBezTo>
                    <a:pt x="4233" y="5525"/>
                    <a:pt x="4223" y="5522"/>
                    <a:pt x="4213" y="5520"/>
                  </a:cubicBezTo>
                  <a:close/>
                  <a:moveTo>
                    <a:pt x="937" y="0"/>
                  </a:moveTo>
                  <a:cubicBezTo>
                    <a:pt x="764" y="0"/>
                    <a:pt x="777" y="198"/>
                    <a:pt x="700" y="241"/>
                  </a:cubicBezTo>
                  <a:cubicBezTo>
                    <a:pt x="610" y="106"/>
                    <a:pt x="529" y="54"/>
                    <a:pt x="460" y="54"/>
                  </a:cubicBezTo>
                  <a:cubicBezTo>
                    <a:pt x="389" y="54"/>
                    <a:pt x="332" y="110"/>
                    <a:pt x="295" y="187"/>
                  </a:cubicBezTo>
                  <a:cubicBezTo>
                    <a:pt x="216" y="341"/>
                    <a:pt x="253" y="526"/>
                    <a:pt x="29" y="559"/>
                  </a:cubicBezTo>
                  <a:cubicBezTo>
                    <a:pt x="39" y="735"/>
                    <a:pt x="0" y="964"/>
                    <a:pt x="183" y="1194"/>
                  </a:cubicBezTo>
                  <a:cubicBezTo>
                    <a:pt x="154" y="1173"/>
                    <a:pt x="136" y="1164"/>
                    <a:pt x="124" y="1164"/>
                  </a:cubicBezTo>
                  <a:cubicBezTo>
                    <a:pt x="101" y="1164"/>
                    <a:pt x="108" y="1200"/>
                    <a:pt x="114" y="1242"/>
                  </a:cubicBezTo>
                  <a:cubicBezTo>
                    <a:pt x="124" y="1295"/>
                    <a:pt x="141" y="1355"/>
                    <a:pt x="86" y="1355"/>
                  </a:cubicBezTo>
                  <a:cubicBezTo>
                    <a:pt x="81" y="1355"/>
                    <a:pt x="76" y="1354"/>
                    <a:pt x="70" y="1354"/>
                  </a:cubicBezTo>
                  <a:lnTo>
                    <a:pt x="70" y="1354"/>
                  </a:lnTo>
                  <a:cubicBezTo>
                    <a:pt x="151" y="1373"/>
                    <a:pt x="197" y="1419"/>
                    <a:pt x="226" y="1477"/>
                  </a:cubicBezTo>
                  <a:cubicBezTo>
                    <a:pt x="261" y="1541"/>
                    <a:pt x="284" y="1620"/>
                    <a:pt x="307" y="1701"/>
                  </a:cubicBezTo>
                  <a:cubicBezTo>
                    <a:pt x="354" y="1842"/>
                    <a:pt x="423" y="1986"/>
                    <a:pt x="575" y="1986"/>
                  </a:cubicBezTo>
                  <a:cubicBezTo>
                    <a:pt x="595" y="1986"/>
                    <a:pt x="617" y="1984"/>
                    <a:pt x="640" y="1978"/>
                  </a:cubicBezTo>
                  <a:cubicBezTo>
                    <a:pt x="717" y="2294"/>
                    <a:pt x="665" y="1978"/>
                    <a:pt x="806" y="2331"/>
                  </a:cubicBezTo>
                  <a:cubicBezTo>
                    <a:pt x="801" y="2334"/>
                    <a:pt x="795" y="2335"/>
                    <a:pt x="790" y="2335"/>
                  </a:cubicBezTo>
                  <a:cubicBezTo>
                    <a:pt x="757" y="2335"/>
                    <a:pt x="726" y="2292"/>
                    <a:pt x="706" y="2277"/>
                  </a:cubicBezTo>
                  <a:lnTo>
                    <a:pt x="706" y="2277"/>
                  </a:lnTo>
                  <a:cubicBezTo>
                    <a:pt x="727" y="2447"/>
                    <a:pt x="995" y="2391"/>
                    <a:pt x="924" y="2582"/>
                  </a:cubicBezTo>
                  <a:cubicBezTo>
                    <a:pt x="987" y="2670"/>
                    <a:pt x="1021" y="2696"/>
                    <a:pt x="1047" y="2696"/>
                  </a:cubicBezTo>
                  <a:cubicBezTo>
                    <a:pt x="1086" y="2696"/>
                    <a:pt x="1105" y="2635"/>
                    <a:pt x="1177" y="2635"/>
                  </a:cubicBezTo>
                  <a:cubicBezTo>
                    <a:pt x="1197" y="2635"/>
                    <a:pt x="1221" y="2639"/>
                    <a:pt x="1250" y="2651"/>
                  </a:cubicBezTo>
                  <a:cubicBezTo>
                    <a:pt x="1431" y="2917"/>
                    <a:pt x="1329" y="2883"/>
                    <a:pt x="1338" y="3114"/>
                  </a:cubicBezTo>
                  <a:cubicBezTo>
                    <a:pt x="1367" y="3096"/>
                    <a:pt x="1393" y="3089"/>
                    <a:pt x="1418" y="3089"/>
                  </a:cubicBezTo>
                  <a:cubicBezTo>
                    <a:pt x="1525" y="3089"/>
                    <a:pt x="1602" y="3227"/>
                    <a:pt x="1751" y="3266"/>
                  </a:cubicBezTo>
                  <a:cubicBezTo>
                    <a:pt x="1731" y="3238"/>
                    <a:pt x="1629" y="3097"/>
                    <a:pt x="1704" y="3097"/>
                  </a:cubicBezTo>
                  <a:cubicBezTo>
                    <a:pt x="1715" y="3097"/>
                    <a:pt x="1731" y="3101"/>
                    <a:pt x="1751" y="3108"/>
                  </a:cubicBezTo>
                  <a:cubicBezTo>
                    <a:pt x="2002" y="3390"/>
                    <a:pt x="2052" y="3233"/>
                    <a:pt x="2341" y="3428"/>
                  </a:cubicBezTo>
                  <a:cubicBezTo>
                    <a:pt x="2341" y="3490"/>
                    <a:pt x="2327" y="3512"/>
                    <a:pt x="2307" y="3512"/>
                  </a:cubicBezTo>
                  <a:cubicBezTo>
                    <a:pt x="2263" y="3512"/>
                    <a:pt x="2190" y="3409"/>
                    <a:pt x="2171" y="3409"/>
                  </a:cubicBezTo>
                  <a:cubicBezTo>
                    <a:pt x="2162" y="3409"/>
                    <a:pt x="2168" y="3437"/>
                    <a:pt x="2200" y="3523"/>
                  </a:cubicBezTo>
                  <a:cubicBezTo>
                    <a:pt x="1985" y="3447"/>
                    <a:pt x="1868" y="3332"/>
                    <a:pt x="1696" y="3332"/>
                  </a:cubicBezTo>
                  <a:cubicBezTo>
                    <a:pt x="1684" y="3332"/>
                    <a:pt x="1673" y="3333"/>
                    <a:pt x="1660" y="3334"/>
                  </a:cubicBezTo>
                  <a:cubicBezTo>
                    <a:pt x="1874" y="3557"/>
                    <a:pt x="2177" y="3787"/>
                    <a:pt x="2484" y="3939"/>
                  </a:cubicBezTo>
                  <a:cubicBezTo>
                    <a:pt x="2538" y="4003"/>
                    <a:pt x="2517" y="4011"/>
                    <a:pt x="2487" y="4011"/>
                  </a:cubicBezTo>
                  <a:cubicBezTo>
                    <a:pt x="2475" y="4011"/>
                    <a:pt x="2461" y="4010"/>
                    <a:pt x="2450" y="4010"/>
                  </a:cubicBezTo>
                  <a:cubicBezTo>
                    <a:pt x="2425" y="4010"/>
                    <a:pt x="2411" y="4017"/>
                    <a:pt x="2449" y="4059"/>
                  </a:cubicBezTo>
                  <a:cubicBezTo>
                    <a:pt x="2642" y="4344"/>
                    <a:pt x="2966" y="4230"/>
                    <a:pt x="3110" y="4469"/>
                  </a:cubicBezTo>
                  <a:lnTo>
                    <a:pt x="3002" y="4517"/>
                  </a:lnTo>
                  <a:cubicBezTo>
                    <a:pt x="3004" y="4517"/>
                    <a:pt x="3006" y="4517"/>
                    <a:pt x="3008" y="4517"/>
                  </a:cubicBezTo>
                  <a:cubicBezTo>
                    <a:pt x="3218" y="4517"/>
                    <a:pt x="3437" y="4918"/>
                    <a:pt x="3721" y="5044"/>
                  </a:cubicBezTo>
                  <a:cubicBezTo>
                    <a:pt x="3723" y="4976"/>
                    <a:pt x="3725" y="4930"/>
                    <a:pt x="3777" y="4926"/>
                  </a:cubicBezTo>
                  <a:lnTo>
                    <a:pt x="3777" y="4926"/>
                  </a:lnTo>
                  <a:cubicBezTo>
                    <a:pt x="3613" y="5144"/>
                    <a:pt x="4194" y="5077"/>
                    <a:pt x="4319" y="5416"/>
                  </a:cubicBezTo>
                  <a:cubicBezTo>
                    <a:pt x="4350" y="5355"/>
                    <a:pt x="4412" y="5332"/>
                    <a:pt x="4486" y="5332"/>
                  </a:cubicBezTo>
                  <a:cubicBezTo>
                    <a:pt x="4603" y="5332"/>
                    <a:pt x="4749" y="5391"/>
                    <a:pt x="4845" y="5449"/>
                  </a:cubicBezTo>
                  <a:cubicBezTo>
                    <a:pt x="4870" y="5528"/>
                    <a:pt x="4818" y="5580"/>
                    <a:pt x="4791" y="5618"/>
                  </a:cubicBezTo>
                  <a:cubicBezTo>
                    <a:pt x="4724" y="5518"/>
                    <a:pt x="4659" y="5490"/>
                    <a:pt x="4592" y="5490"/>
                  </a:cubicBezTo>
                  <a:cubicBezTo>
                    <a:pt x="4507" y="5490"/>
                    <a:pt x="4418" y="5536"/>
                    <a:pt x="4314" y="5536"/>
                  </a:cubicBezTo>
                  <a:cubicBezTo>
                    <a:pt x="4291" y="5536"/>
                    <a:pt x="4268" y="5534"/>
                    <a:pt x="4243" y="5529"/>
                  </a:cubicBezTo>
                  <a:lnTo>
                    <a:pt x="4243" y="5529"/>
                  </a:lnTo>
                  <a:cubicBezTo>
                    <a:pt x="4443" y="5594"/>
                    <a:pt x="4642" y="5846"/>
                    <a:pt x="4843" y="5846"/>
                  </a:cubicBezTo>
                  <a:lnTo>
                    <a:pt x="4712" y="5919"/>
                  </a:lnTo>
                  <a:cubicBezTo>
                    <a:pt x="4770" y="5969"/>
                    <a:pt x="4823" y="5984"/>
                    <a:pt x="4873" y="5984"/>
                  </a:cubicBezTo>
                  <a:cubicBezTo>
                    <a:pt x="4941" y="5984"/>
                    <a:pt x="5004" y="5958"/>
                    <a:pt x="5064" y="5958"/>
                  </a:cubicBezTo>
                  <a:cubicBezTo>
                    <a:pt x="5124" y="5958"/>
                    <a:pt x="5181" y="5984"/>
                    <a:pt x="5239" y="6087"/>
                  </a:cubicBezTo>
                  <a:lnTo>
                    <a:pt x="5160" y="6156"/>
                  </a:lnTo>
                  <a:cubicBezTo>
                    <a:pt x="5636" y="6492"/>
                    <a:pt x="6093" y="7051"/>
                    <a:pt x="6600" y="7118"/>
                  </a:cubicBezTo>
                  <a:cubicBezTo>
                    <a:pt x="6681" y="7068"/>
                    <a:pt x="6598" y="6760"/>
                    <a:pt x="6623" y="6694"/>
                  </a:cubicBezTo>
                  <a:cubicBezTo>
                    <a:pt x="6355" y="6600"/>
                    <a:pt x="6143" y="6636"/>
                    <a:pt x="5931" y="6575"/>
                  </a:cubicBezTo>
                  <a:lnTo>
                    <a:pt x="6020" y="6438"/>
                  </a:lnTo>
                  <a:lnTo>
                    <a:pt x="6020" y="6438"/>
                  </a:lnTo>
                  <a:cubicBezTo>
                    <a:pt x="5921" y="6505"/>
                    <a:pt x="5678" y="6411"/>
                    <a:pt x="5744" y="6567"/>
                  </a:cubicBezTo>
                  <a:cubicBezTo>
                    <a:pt x="5559" y="6536"/>
                    <a:pt x="5717" y="6370"/>
                    <a:pt x="5505" y="6332"/>
                  </a:cubicBezTo>
                  <a:cubicBezTo>
                    <a:pt x="5609" y="6199"/>
                    <a:pt x="5717" y="6253"/>
                    <a:pt x="5796" y="6135"/>
                  </a:cubicBezTo>
                  <a:lnTo>
                    <a:pt x="5611" y="6104"/>
                  </a:lnTo>
                  <a:cubicBezTo>
                    <a:pt x="5690" y="6081"/>
                    <a:pt x="5557" y="5994"/>
                    <a:pt x="5636" y="5969"/>
                  </a:cubicBezTo>
                  <a:cubicBezTo>
                    <a:pt x="5266" y="5954"/>
                    <a:pt x="5318" y="5643"/>
                    <a:pt x="5004" y="5522"/>
                  </a:cubicBezTo>
                  <a:lnTo>
                    <a:pt x="5004" y="5522"/>
                  </a:lnTo>
                  <a:lnTo>
                    <a:pt x="5135" y="5657"/>
                  </a:lnTo>
                  <a:cubicBezTo>
                    <a:pt x="5117" y="5682"/>
                    <a:pt x="5097" y="5691"/>
                    <a:pt x="5074" y="5691"/>
                  </a:cubicBezTo>
                  <a:cubicBezTo>
                    <a:pt x="5029" y="5691"/>
                    <a:pt x="4976" y="5654"/>
                    <a:pt x="4924" y="5638"/>
                  </a:cubicBezTo>
                  <a:cubicBezTo>
                    <a:pt x="4924" y="5476"/>
                    <a:pt x="4872" y="5458"/>
                    <a:pt x="4768" y="5310"/>
                  </a:cubicBezTo>
                  <a:cubicBezTo>
                    <a:pt x="4744" y="5305"/>
                    <a:pt x="4719" y="5304"/>
                    <a:pt x="4694" y="5304"/>
                  </a:cubicBezTo>
                  <a:cubicBezTo>
                    <a:pt x="4632" y="5304"/>
                    <a:pt x="4569" y="5314"/>
                    <a:pt x="4506" y="5314"/>
                  </a:cubicBezTo>
                  <a:cubicBezTo>
                    <a:pt x="4436" y="5314"/>
                    <a:pt x="4365" y="5301"/>
                    <a:pt x="4296" y="5246"/>
                  </a:cubicBezTo>
                  <a:cubicBezTo>
                    <a:pt x="4429" y="5131"/>
                    <a:pt x="4092" y="4969"/>
                    <a:pt x="4147" y="4828"/>
                  </a:cubicBezTo>
                  <a:lnTo>
                    <a:pt x="4147" y="4828"/>
                  </a:lnTo>
                  <a:cubicBezTo>
                    <a:pt x="4126" y="4846"/>
                    <a:pt x="4102" y="4854"/>
                    <a:pt x="4077" y="4854"/>
                  </a:cubicBezTo>
                  <a:cubicBezTo>
                    <a:pt x="3965" y="4854"/>
                    <a:pt x="3833" y="4696"/>
                    <a:pt x="3759" y="4696"/>
                  </a:cubicBezTo>
                  <a:cubicBezTo>
                    <a:pt x="3749" y="4696"/>
                    <a:pt x="3740" y="4699"/>
                    <a:pt x="3733" y="4705"/>
                  </a:cubicBezTo>
                  <a:cubicBezTo>
                    <a:pt x="3629" y="4666"/>
                    <a:pt x="3527" y="4560"/>
                    <a:pt x="3583" y="4489"/>
                  </a:cubicBezTo>
                  <a:lnTo>
                    <a:pt x="3583" y="4489"/>
                  </a:lnTo>
                  <a:cubicBezTo>
                    <a:pt x="3598" y="4494"/>
                    <a:pt x="3633" y="4500"/>
                    <a:pt x="3662" y="4516"/>
                  </a:cubicBezTo>
                  <a:lnTo>
                    <a:pt x="3584" y="4444"/>
                  </a:lnTo>
                  <a:cubicBezTo>
                    <a:pt x="3601" y="4436"/>
                    <a:pt x="3607" y="4425"/>
                    <a:pt x="3616" y="4425"/>
                  </a:cubicBezTo>
                  <a:cubicBezTo>
                    <a:pt x="3617" y="4425"/>
                    <a:pt x="3619" y="4426"/>
                    <a:pt x="3621" y="4427"/>
                  </a:cubicBezTo>
                  <a:cubicBezTo>
                    <a:pt x="3597" y="4406"/>
                    <a:pt x="3573" y="4403"/>
                    <a:pt x="3549" y="4403"/>
                  </a:cubicBezTo>
                  <a:cubicBezTo>
                    <a:pt x="3540" y="4403"/>
                    <a:pt x="3532" y="4404"/>
                    <a:pt x="3523" y="4404"/>
                  </a:cubicBezTo>
                  <a:cubicBezTo>
                    <a:pt x="3487" y="4404"/>
                    <a:pt x="3455" y="4396"/>
                    <a:pt x="3432" y="4321"/>
                  </a:cubicBezTo>
                  <a:cubicBezTo>
                    <a:pt x="3440" y="4311"/>
                    <a:pt x="3450" y="4307"/>
                    <a:pt x="3461" y="4307"/>
                  </a:cubicBezTo>
                  <a:cubicBezTo>
                    <a:pt x="3489" y="4307"/>
                    <a:pt x="3526" y="4332"/>
                    <a:pt x="3563" y="4346"/>
                  </a:cubicBezTo>
                  <a:cubicBezTo>
                    <a:pt x="3388" y="4169"/>
                    <a:pt x="3068" y="4271"/>
                    <a:pt x="3004" y="4018"/>
                  </a:cubicBezTo>
                  <a:cubicBezTo>
                    <a:pt x="2997" y="4021"/>
                    <a:pt x="2988" y="4023"/>
                    <a:pt x="2979" y="4023"/>
                  </a:cubicBezTo>
                  <a:cubicBezTo>
                    <a:pt x="2919" y="4023"/>
                    <a:pt x="2822" y="3969"/>
                    <a:pt x="2743" y="3969"/>
                  </a:cubicBezTo>
                  <a:cubicBezTo>
                    <a:pt x="2696" y="3969"/>
                    <a:pt x="2656" y="3988"/>
                    <a:pt x="2634" y="4047"/>
                  </a:cubicBezTo>
                  <a:cubicBezTo>
                    <a:pt x="2615" y="3949"/>
                    <a:pt x="2725" y="3860"/>
                    <a:pt x="2549" y="3740"/>
                  </a:cubicBezTo>
                  <a:cubicBezTo>
                    <a:pt x="2536" y="3743"/>
                    <a:pt x="2524" y="3744"/>
                    <a:pt x="2513" y="3744"/>
                  </a:cubicBezTo>
                  <a:cubicBezTo>
                    <a:pt x="2367" y="3744"/>
                    <a:pt x="2396" y="3543"/>
                    <a:pt x="2227" y="3513"/>
                  </a:cubicBezTo>
                  <a:lnTo>
                    <a:pt x="2227" y="3513"/>
                  </a:lnTo>
                  <a:cubicBezTo>
                    <a:pt x="2274" y="3517"/>
                    <a:pt x="2305" y="3519"/>
                    <a:pt x="2326" y="3519"/>
                  </a:cubicBezTo>
                  <a:cubicBezTo>
                    <a:pt x="2412" y="3519"/>
                    <a:pt x="2323" y="3491"/>
                    <a:pt x="2444" y="3491"/>
                  </a:cubicBezTo>
                  <a:cubicBezTo>
                    <a:pt x="2457" y="3491"/>
                    <a:pt x="2474" y="3491"/>
                    <a:pt x="2493" y="3492"/>
                  </a:cubicBezTo>
                  <a:cubicBezTo>
                    <a:pt x="2428" y="3355"/>
                    <a:pt x="2138" y="3365"/>
                    <a:pt x="1978" y="3176"/>
                  </a:cubicBezTo>
                  <a:cubicBezTo>
                    <a:pt x="1986" y="3133"/>
                    <a:pt x="2017" y="3104"/>
                    <a:pt x="2023" y="3062"/>
                  </a:cubicBezTo>
                  <a:cubicBezTo>
                    <a:pt x="1923" y="3039"/>
                    <a:pt x="1761" y="3046"/>
                    <a:pt x="1788" y="2904"/>
                  </a:cubicBezTo>
                  <a:lnTo>
                    <a:pt x="1788" y="2904"/>
                  </a:lnTo>
                  <a:lnTo>
                    <a:pt x="1718" y="2981"/>
                  </a:lnTo>
                  <a:cubicBezTo>
                    <a:pt x="1643" y="2830"/>
                    <a:pt x="1460" y="2684"/>
                    <a:pt x="1441" y="2493"/>
                  </a:cubicBezTo>
                  <a:cubicBezTo>
                    <a:pt x="1346" y="2481"/>
                    <a:pt x="1248" y="2466"/>
                    <a:pt x="1147" y="2449"/>
                  </a:cubicBezTo>
                  <a:cubicBezTo>
                    <a:pt x="1153" y="2136"/>
                    <a:pt x="804" y="1967"/>
                    <a:pt x="515" y="1812"/>
                  </a:cubicBezTo>
                  <a:cubicBezTo>
                    <a:pt x="471" y="1724"/>
                    <a:pt x="449" y="1589"/>
                    <a:pt x="500" y="1583"/>
                  </a:cubicBezTo>
                  <a:lnTo>
                    <a:pt x="500" y="1583"/>
                  </a:lnTo>
                  <a:cubicBezTo>
                    <a:pt x="525" y="1600"/>
                    <a:pt x="573" y="1629"/>
                    <a:pt x="617" y="1660"/>
                  </a:cubicBezTo>
                  <a:cubicBezTo>
                    <a:pt x="594" y="1600"/>
                    <a:pt x="596" y="1531"/>
                    <a:pt x="579" y="1473"/>
                  </a:cubicBezTo>
                  <a:cubicBezTo>
                    <a:pt x="567" y="1415"/>
                    <a:pt x="536" y="1367"/>
                    <a:pt x="430" y="1334"/>
                  </a:cubicBezTo>
                  <a:cubicBezTo>
                    <a:pt x="328" y="1207"/>
                    <a:pt x="536" y="1249"/>
                    <a:pt x="546" y="1170"/>
                  </a:cubicBezTo>
                  <a:cubicBezTo>
                    <a:pt x="376" y="1043"/>
                    <a:pt x="413" y="874"/>
                    <a:pt x="471" y="775"/>
                  </a:cubicBezTo>
                  <a:cubicBezTo>
                    <a:pt x="527" y="671"/>
                    <a:pt x="586" y="631"/>
                    <a:pt x="421" y="457"/>
                  </a:cubicBezTo>
                  <a:cubicBezTo>
                    <a:pt x="394" y="488"/>
                    <a:pt x="340" y="521"/>
                    <a:pt x="295" y="580"/>
                  </a:cubicBezTo>
                  <a:cubicBezTo>
                    <a:pt x="253" y="640"/>
                    <a:pt x="214" y="719"/>
                    <a:pt x="222" y="818"/>
                  </a:cubicBezTo>
                  <a:cubicBezTo>
                    <a:pt x="174" y="752"/>
                    <a:pt x="87" y="764"/>
                    <a:pt x="83" y="686"/>
                  </a:cubicBezTo>
                  <a:cubicBezTo>
                    <a:pt x="85" y="580"/>
                    <a:pt x="145" y="525"/>
                    <a:pt x="199" y="476"/>
                  </a:cubicBezTo>
                  <a:cubicBezTo>
                    <a:pt x="257" y="428"/>
                    <a:pt x="309" y="388"/>
                    <a:pt x="347" y="303"/>
                  </a:cubicBezTo>
                  <a:cubicBezTo>
                    <a:pt x="415" y="374"/>
                    <a:pt x="486" y="445"/>
                    <a:pt x="557" y="517"/>
                  </a:cubicBezTo>
                  <a:cubicBezTo>
                    <a:pt x="585" y="521"/>
                    <a:pt x="609" y="522"/>
                    <a:pt x="629" y="522"/>
                  </a:cubicBezTo>
                  <a:cubicBezTo>
                    <a:pt x="684" y="522"/>
                    <a:pt x="717" y="510"/>
                    <a:pt x="746" y="486"/>
                  </a:cubicBezTo>
                  <a:cubicBezTo>
                    <a:pt x="787" y="453"/>
                    <a:pt x="822" y="405"/>
                    <a:pt x="870" y="365"/>
                  </a:cubicBezTo>
                  <a:cubicBezTo>
                    <a:pt x="913" y="326"/>
                    <a:pt x="971" y="297"/>
                    <a:pt x="1037" y="297"/>
                  </a:cubicBezTo>
                  <a:cubicBezTo>
                    <a:pt x="1112" y="297"/>
                    <a:pt x="1198" y="335"/>
                    <a:pt x="1282" y="444"/>
                  </a:cubicBezTo>
                  <a:lnTo>
                    <a:pt x="1282" y="442"/>
                  </a:lnTo>
                  <a:cubicBezTo>
                    <a:pt x="1427" y="426"/>
                    <a:pt x="1645" y="455"/>
                    <a:pt x="1789" y="397"/>
                  </a:cubicBezTo>
                  <a:lnTo>
                    <a:pt x="1789" y="397"/>
                  </a:lnTo>
                  <a:lnTo>
                    <a:pt x="1768" y="461"/>
                  </a:lnTo>
                  <a:cubicBezTo>
                    <a:pt x="1792" y="461"/>
                    <a:pt x="1833" y="464"/>
                    <a:pt x="1878" y="464"/>
                  </a:cubicBezTo>
                  <a:cubicBezTo>
                    <a:pt x="2001" y="464"/>
                    <a:pt x="2150" y="443"/>
                    <a:pt x="2021" y="287"/>
                  </a:cubicBezTo>
                  <a:lnTo>
                    <a:pt x="2021" y="287"/>
                  </a:lnTo>
                  <a:lnTo>
                    <a:pt x="1957" y="322"/>
                  </a:lnTo>
                  <a:cubicBezTo>
                    <a:pt x="1955" y="322"/>
                    <a:pt x="1952" y="322"/>
                    <a:pt x="1950" y="322"/>
                  </a:cubicBezTo>
                  <a:cubicBezTo>
                    <a:pt x="1710" y="322"/>
                    <a:pt x="1805" y="138"/>
                    <a:pt x="1606" y="21"/>
                  </a:cubicBezTo>
                  <a:cubicBezTo>
                    <a:pt x="1584" y="17"/>
                    <a:pt x="1563" y="16"/>
                    <a:pt x="1544" y="16"/>
                  </a:cubicBezTo>
                  <a:cubicBezTo>
                    <a:pt x="1371" y="16"/>
                    <a:pt x="1276" y="153"/>
                    <a:pt x="1149" y="153"/>
                  </a:cubicBezTo>
                  <a:cubicBezTo>
                    <a:pt x="1122" y="153"/>
                    <a:pt x="1095" y="147"/>
                    <a:pt x="1065" y="133"/>
                  </a:cubicBezTo>
                  <a:cubicBezTo>
                    <a:pt x="984" y="131"/>
                    <a:pt x="972" y="58"/>
                    <a:pt x="982" y="4"/>
                  </a:cubicBezTo>
                  <a:cubicBezTo>
                    <a:pt x="965" y="1"/>
                    <a:pt x="950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476881" y="668140"/>
              <a:ext cx="4728" cy="8126"/>
            </a:xfrm>
            <a:custGeom>
              <a:avLst/>
              <a:gdLst/>
              <a:ahLst/>
              <a:cxnLst/>
              <a:rect l="l" t="t" r="r" b="b"/>
              <a:pathLst>
                <a:path w="96" h="165" extrusionOk="0">
                  <a:moveTo>
                    <a:pt x="95" y="1"/>
                  </a:moveTo>
                  <a:lnTo>
                    <a:pt x="1" y="38"/>
                  </a:lnTo>
                  <a:cubicBezTo>
                    <a:pt x="40" y="75"/>
                    <a:pt x="62" y="117"/>
                    <a:pt x="52" y="162"/>
                  </a:cubicBezTo>
                  <a:lnTo>
                    <a:pt x="52" y="162"/>
                  </a:lnTo>
                  <a:cubicBezTo>
                    <a:pt x="65" y="105"/>
                    <a:pt x="78" y="52"/>
                    <a:pt x="95" y="1"/>
                  </a:cubicBezTo>
                  <a:close/>
                  <a:moveTo>
                    <a:pt x="52" y="162"/>
                  </a:moveTo>
                  <a:cubicBezTo>
                    <a:pt x="51" y="163"/>
                    <a:pt x="51" y="164"/>
                    <a:pt x="51" y="165"/>
                  </a:cubicBezTo>
                  <a:cubicBezTo>
                    <a:pt x="51" y="164"/>
                    <a:pt x="52" y="163"/>
                    <a:pt x="52" y="1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472448" y="666564"/>
              <a:ext cx="4580" cy="3940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0" y="0"/>
                  </a:moveTo>
                  <a:cubicBezTo>
                    <a:pt x="14" y="31"/>
                    <a:pt x="35" y="60"/>
                    <a:pt x="68" y="79"/>
                  </a:cubicBezTo>
                  <a:lnTo>
                    <a:pt x="93" y="70"/>
                  </a:lnTo>
                  <a:lnTo>
                    <a:pt x="91" y="70"/>
                  </a:lnTo>
                  <a:cubicBezTo>
                    <a:pt x="66" y="44"/>
                    <a:pt x="33" y="2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533863" y="613866"/>
              <a:ext cx="8028" cy="4039"/>
            </a:xfrm>
            <a:custGeom>
              <a:avLst/>
              <a:gdLst/>
              <a:ahLst/>
              <a:cxnLst/>
              <a:rect l="l" t="t" r="r" b="b"/>
              <a:pathLst>
                <a:path w="163" h="82" extrusionOk="0">
                  <a:moveTo>
                    <a:pt x="23" y="1"/>
                  </a:moveTo>
                  <a:cubicBezTo>
                    <a:pt x="14" y="1"/>
                    <a:pt x="7" y="2"/>
                    <a:pt x="1" y="6"/>
                  </a:cubicBezTo>
                  <a:cubicBezTo>
                    <a:pt x="32" y="27"/>
                    <a:pt x="91" y="75"/>
                    <a:pt x="163" y="81"/>
                  </a:cubicBezTo>
                  <a:cubicBezTo>
                    <a:pt x="132" y="42"/>
                    <a:pt x="66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538985" y="611354"/>
              <a:ext cx="4334" cy="3595"/>
            </a:xfrm>
            <a:custGeom>
              <a:avLst/>
              <a:gdLst/>
              <a:ahLst/>
              <a:cxnLst/>
              <a:rect l="l" t="t" r="r" b="b"/>
              <a:pathLst>
                <a:path w="88" h="73" extrusionOk="0">
                  <a:moveTo>
                    <a:pt x="18" y="1"/>
                  </a:moveTo>
                  <a:lnTo>
                    <a:pt x="1" y="20"/>
                  </a:lnTo>
                  <a:lnTo>
                    <a:pt x="88" y="7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544698" y="605395"/>
              <a:ext cx="257184" cy="183456"/>
            </a:xfrm>
            <a:custGeom>
              <a:avLst/>
              <a:gdLst/>
              <a:ahLst/>
              <a:cxnLst/>
              <a:rect l="l" t="t" r="r" b="b"/>
              <a:pathLst>
                <a:path w="5222" h="3725" extrusionOk="0">
                  <a:moveTo>
                    <a:pt x="239" y="0"/>
                  </a:moveTo>
                  <a:cubicBezTo>
                    <a:pt x="188" y="0"/>
                    <a:pt x="133" y="11"/>
                    <a:pt x="70" y="35"/>
                  </a:cubicBezTo>
                  <a:cubicBezTo>
                    <a:pt x="37" y="66"/>
                    <a:pt x="103" y="140"/>
                    <a:pt x="47" y="140"/>
                  </a:cubicBezTo>
                  <a:cubicBezTo>
                    <a:pt x="36" y="140"/>
                    <a:pt x="21" y="138"/>
                    <a:pt x="0" y="132"/>
                  </a:cubicBezTo>
                  <a:lnTo>
                    <a:pt x="0" y="132"/>
                  </a:lnTo>
                  <a:cubicBezTo>
                    <a:pt x="197" y="328"/>
                    <a:pt x="407" y="321"/>
                    <a:pt x="644" y="394"/>
                  </a:cubicBezTo>
                  <a:lnTo>
                    <a:pt x="590" y="355"/>
                  </a:lnTo>
                  <a:cubicBezTo>
                    <a:pt x="644" y="331"/>
                    <a:pt x="681" y="321"/>
                    <a:pt x="707" y="321"/>
                  </a:cubicBezTo>
                  <a:cubicBezTo>
                    <a:pt x="820" y="321"/>
                    <a:pt x="738" y="506"/>
                    <a:pt x="990" y="565"/>
                  </a:cubicBezTo>
                  <a:cubicBezTo>
                    <a:pt x="959" y="577"/>
                    <a:pt x="930" y="582"/>
                    <a:pt x="901" y="582"/>
                  </a:cubicBezTo>
                  <a:cubicBezTo>
                    <a:pt x="830" y="582"/>
                    <a:pt x="766" y="554"/>
                    <a:pt x="715" y="554"/>
                  </a:cubicBezTo>
                  <a:cubicBezTo>
                    <a:pt x="705" y="554"/>
                    <a:pt x="696" y="555"/>
                    <a:pt x="687" y="558"/>
                  </a:cubicBezTo>
                  <a:cubicBezTo>
                    <a:pt x="860" y="934"/>
                    <a:pt x="1180" y="710"/>
                    <a:pt x="1217" y="1063"/>
                  </a:cubicBezTo>
                  <a:lnTo>
                    <a:pt x="1192" y="1055"/>
                  </a:lnTo>
                  <a:lnTo>
                    <a:pt x="1192" y="1055"/>
                  </a:lnTo>
                  <a:cubicBezTo>
                    <a:pt x="1217" y="1107"/>
                    <a:pt x="1323" y="1113"/>
                    <a:pt x="1398" y="1142"/>
                  </a:cubicBezTo>
                  <a:cubicBezTo>
                    <a:pt x="1400" y="1096"/>
                    <a:pt x="1348" y="1040"/>
                    <a:pt x="1321" y="988"/>
                  </a:cubicBezTo>
                  <a:lnTo>
                    <a:pt x="1321" y="988"/>
                  </a:lnTo>
                  <a:cubicBezTo>
                    <a:pt x="1332" y="991"/>
                    <a:pt x="1343" y="993"/>
                    <a:pt x="1355" y="993"/>
                  </a:cubicBezTo>
                  <a:cubicBezTo>
                    <a:pt x="1427" y="993"/>
                    <a:pt x="1514" y="935"/>
                    <a:pt x="1558" y="916"/>
                  </a:cubicBezTo>
                  <a:lnTo>
                    <a:pt x="1558" y="916"/>
                  </a:lnTo>
                  <a:cubicBezTo>
                    <a:pt x="1554" y="1071"/>
                    <a:pt x="1687" y="943"/>
                    <a:pt x="1763" y="1084"/>
                  </a:cubicBezTo>
                  <a:cubicBezTo>
                    <a:pt x="1752" y="1127"/>
                    <a:pt x="1730" y="1140"/>
                    <a:pt x="1702" y="1140"/>
                  </a:cubicBezTo>
                  <a:cubicBezTo>
                    <a:pt x="1655" y="1140"/>
                    <a:pt x="1593" y="1104"/>
                    <a:pt x="1543" y="1104"/>
                  </a:cubicBezTo>
                  <a:cubicBezTo>
                    <a:pt x="1538" y="1104"/>
                    <a:pt x="1533" y="1104"/>
                    <a:pt x="1527" y="1105"/>
                  </a:cubicBezTo>
                  <a:lnTo>
                    <a:pt x="1709" y="1152"/>
                  </a:lnTo>
                  <a:cubicBezTo>
                    <a:pt x="1836" y="1246"/>
                    <a:pt x="1753" y="1348"/>
                    <a:pt x="1774" y="1447"/>
                  </a:cubicBezTo>
                  <a:cubicBezTo>
                    <a:pt x="1785" y="1448"/>
                    <a:pt x="1794" y="1448"/>
                    <a:pt x="1802" y="1448"/>
                  </a:cubicBezTo>
                  <a:cubicBezTo>
                    <a:pt x="1907" y="1448"/>
                    <a:pt x="1764" y="1346"/>
                    <a:pt x="1911" y="1321"/>
                  </a:cubicBezTo>
                  <a:cubicBezTo>
                    <a:pt x="1954" y="1531"/>
                    <a:pt x="2489" y="1933"/>
                    <a:pt x="2833" y="2085"/>
                  </a:cubicBezTo>
                  <a:lnTo>
                    <a:pt x="2833" y="2085"/>
                  </a:lnTo>
                  <a:cubicBezTo>
                    <a:pt x="2827" y="2084"/>
                    <a:pt x="2822" y="2083"/>
                    <a:pt x="2817" y="2083"/>
                  </a:cubicBezTo>
                  <a:cubicBezTo>
                    <a:pt x="2784" y="2083"/>
                    <a:pt x="2762" y="2105"/>
                    <a:pt x="2733" y="2105"/>
                  </a:cubicBezTo>
                  <a:cubicBezTo>
                    <a:pt x="2713" y="2105"/>
                    <a:pt x="2690" y="2095"/>
                    <a:pt x="2659" y="2062"/>
                  </a:cubicBezTo>
                  <a:lnTo>
                    <a:pt x="2659" y="2062"/>
                  </a:lnTo>
                  <a:cubicBezTo>
                    <a:pt x="2676" y="2100"/>
                    <a:pt x="2775" y="2148"/>
                    <a:pt x="2851" y="2148"/>
                  </a:cubicBezTo>
                  <a:cubicBezTo>
                    <a:pt x="2881" y="2148"/>
                    <a:pt x="2908" y="2141"/>
                    <a:pt x="2925" y="2123"/>
                  </a:cubicBezTo>
                  <a:cubicBezTo>
                    <a:pt x="3161" y="2218"/>
                    <a:pt x="3355" y="2453"/>
                    <a:pt x="3473" y="2663"/>
                  </a:cubicBezTo>
                  <a:lnTo>
                    <a:pt x="3482" y="2551"/>
                  </a:lnTo>
                  <a:cubicBezTo>
                    <a:pt x="3724" y="2551"/>
                    <a:pt x="3772" y="2948"/>
                    <a:pt x="4092" y="3080"/>
                  </a:cubicBezTo>
                  <a:lnTo>
                    <a:pt x="4088" y="3074"/>
                  </a:lnTo>
                  <a:lnTo>
                    <a:pt x="4088" y="3074"/>
                  </a:lnTo>
                  <a:cubicBezTo>
                    <a:pt x="4108" y="3084"/>
                    <a:pt x="4132" y="3088"/>
                    <a:pt x="4159" y="3088"/>
                  </a:cubicBezTo>
                  <a:cubicBezTo>
                    <a:pt x="4208" y="3088"/>
                    <a:pt x="4266" y="3077"/>
                    <a:pt x="4324" y="3077"/>
                  </a:cubicBezTo>
                  <a:cubicBezTo>
                    <a:pt x="4395" y="3077"/>
                    <a:pt x="4465" y="3093"/>
                    <a:pt x="4520" y="3161"/>
                  </a:cubicBezTo>
                  <a:cubicBezTo>
                    <a:pt x="4475" y="3183"/>
                    <a:pt x="4435" y="3185"/>
                    <a:pt x="4400" y="3185"/>
                  </a:cubicBezTo>
                  <a:cubicBezTo>
                    <a:pt x="4395" y="3185"/>
                    <a:pt x="4389" y="3185"/>
                    <a:pt x="4384" y="3185"/>
                  </a:cubicBezTo>
                  <a:cubicBezTo>
                    <a:pt x="4340" y="3185"/>
                    <a:pt x="4303" y="3187"/>
                    <a:pt x="4271" y="3238"/>
                  </a:cubicBezTo>
                  <a:lnTo>
                    <a:pt x="4593" y="3303"/>
                  </a:lnTo>
                  <a:cubicBezTo>
                    <a:pt x="4585" y="3394"/>
                    <a:pt x="4902" y="3527"/>
                    <a:pt x="4740" y="3563"/>
                  </a:cubicBezTo>
                  <a:cubicBezTo>
                    <a:pt x="4749" y="3562"/>
                    <a:pt x="4759" y="3562"/>
                    <a:pt x="4769" y="3562"/>
                  </a:cubicBezTo>
                  <a:cubicBezTo>
                    <a:pt x="4930" y="3562"/>
                    <a:pt x="5068" y="3725"/>
                    <a:pt x="5150" y="3725"/>
                  </a:cubicBezTo>
                  <a:cubicBezTo>
                    <a:pt x="5185" y="3725"/>
                    <a:pt x="5209" y="3695"/>
                    <a:pt x="5222" y="3612"/>
                  </a:cubicBezTo>
                  <a:cubicBezTo>
                    <a:pt x="4857" y="3382"/>
                    <a:pt x="4464" y="3054"/>
                    <a:pt x="4047" y="2733"/>
                  </a:cubicBezTo>
                  <a:cubicBezTo>
                    <a:pt x="3639" y="2401"/>
                    <a:pt x="3220" y="2069"/>
                    <a:pt x="2761" y="1834"/>
                  </a:cubicBezTo>
                  <a:lnTo>
                    <a:pt x="2761" y="1834"/>
                  </a:lnTo>
                  <a:lnTo>
                    <a:pt x="2950" y="1863"/>
                  </a:lnTo>
                  <a:cubicBezTo>
                    <a:pt x="2440" y="1684"/>
                    <a:pt x="2522" y="1276"/>
                    <a:pt x="2016" y="1276"/>
                  </a:cubicBezTo>
                  <a:cubicBezTo>
                    <a:pt x="2001" y="1276"/>
                    <a:pt x="1984" y="1276"/>
                    <a:pt x="1967" y="1277"/>
                  </a:cubicBezTo>
                  <a:cubicBezTo>
                    <a:pt x="2021" y="1238"/>
                    <a:pt x="2077" y="1200"/>
                    <a:pt x="2129" y="1161"/>
                  </a:cubicBezTo>
                  <a:cubicBezTo>
                    <a:pt x="1971" y="968"/>
                    <a:pt x="1612" y="1086"/>
                    <a:pt x="1529" y="777"/>
                  </a:cubicBezTo>
                  <a:lnTo>
                    <a:pt x="1504" y="855"/>
                  </a:lnTo>
                  <a:cubicBezTo>
                    <a:pt x="1450" y="816"/>
                    <a:pt x="1448" y="774"/>
                    <a:pt x="1393" y="735"/>
                  </a:cubicBezTo>
                  <a:lnTo>
                    <a:pt x="1393" y="735"/>
                  </a:lnTo>
                  <a:lnTo>
                    <a:pt x="1394" y="777"/>
                  </a:lnTo>
                  <a:cubicBezTo>
                    <a:pt x="1207" y="739"/>
                    <a:pt x="1126" y="673"/>
                    <a:pt x="1013" y="531"/>
                  </a:cubicBezTo>
                  <a:cubicBezTo>
                    <a:pt x="1018" y="516"/>
                    <a:pt x="1026" y="510"/>
                    <a:pt x="1035" y="510"/>
                  </a:cubicBezTo>
                  <a:cubicBezTo>
                    <a:pt x="1063" y="510"/>
                    <a:pt x="1105" y="560"/>
                    <a:pt x="1146" y="571"/>
                  </a:cubicBezTo>
                  <a:cubicBezTo>
                    <a:pt x="1111" y="475"/>
                    <a:pt x="932" y="504"/>
                    <a:pt x="824" y="429"/>
                  </a:cubicBezTo>
                  <a:cubicBezTo>
                    <a:pt x="762" y="322"/>
                    <a:pt x="866" y="355"/>
                    <a:pt x="891" y="342"/>
                  </a:cubicBezTo>
                  <a:cubicBezTo>
                    <a:pt x="598" y="210"/>
                    <a:pt x="465" y="0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798631" y="787374"/>
              <a:ext cx="15957" cy="9259"/>
            </a:xfrm>
            <a:custGeom>
              <a:avLst/>
              <a:gdLst/>
              <a:ahLst/>
              <a:cxnLst/>
              <a:rect l="l" t="t" r="r" b="b"/>
              <a:pathLst>
                <a:path w="324" h="188" extrusionOk="0">
                  <a:moveTo>
                    <a:pt x="170" y="0"/>
                  </a:moveTo>
                  <a:cubicBezTo>
                    <a:pt x="161" y="0"/>
                    <a:pt x="151" y="4"/>
                    <a:pt x="141" y="13"/>
                  </a:cubicBezTo>
                  <a:cubicBezTo>
                    <a:pt x="139" y="38"/>
                    <a:pt x="112" y="75"/>
                    <a:pt x="164" y="92"/>
                  </a:cubicBezTo>
                  <a:lnTo>
                    <a:pt x="0" y="133"/>
                  </a:lnTo>
                  <a:cubicBezTo>
                    <a:pt x="30" y="171"/>
                    <a:pt x="83" y="187"/>
                    <a:pt x="137" y="187"/>
                  </a:cubicBezTo>
                  <a:cubicBezTo>
                    <a:pt x="219" y="187"/>
                    <a:pt x="305" y="151"/>
                    <a:pt x="324" y="100"/>
                  </a:cubicBezTo>
                  <a:cubicBezTo>
                    <a:pt x="259" y="79"/>
                    <a:pt x="215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814145" y="796731"/>
              <a:ext cx="132286" cy="92935"/>
            </a:xfrm>
            <a:custGeom>
              <a:avLst/>
              <a:gdLst/>
              <a:ahLst/>
              <a:cxnLst/>
              <a:rect l="l" t="t" r="r" b="b"/>
              <a:pathLst>
                <a:path w="2686" h="1887" extrusionOk="0">
                  <a:moveTo>
                    <a:pt x="2052" y="1668"/>
                  </a:moveTo>
                  <a:cubicBezTo>
                    <a:pt x="2053" y="1672"/>
                    <a:pt x="2053" y="1676"/>
                    <a:pt x="2055" y="1680"/>
                  </a:cubicBezTo>
                  <a:cubicBezTo>
                    <a:pt x="2054" y="1676"/>
                    <a:pt x="2053" y="1672"/>
                    <a:pt x="2052" y="1668"/>
                  </a:cubicBezTo>
                  <a:close/>
                  <a:moveTo>
                    <a:pt x="63" y="0"/>
                  </a:moveTo>
                  <a:cubicBezTo>
                    <a:pt x="34" y="0"/>
                    <a:pt x="12" y="25"/>
                    <a:pt x="1" y="95"/>
                  </a:cubicBezTo>
                  <a:cubicBezTo>
                    <a:pt x="1" y="101"/>
                    <a:pt x="8" y="102"/>
                    <a:pt x="21" y="102"/>
                  </a:cubicBezTo>
                  <a:cubicBezTo>
                    <a:pt x="32" y="102"/>
                    <a:pt x="47" y="101"/>
                    <a:pt x="64" y="101"/>
                  </a:cubicBezTo>
                  <a:cubicBezTo>
                    <a:pt x="106" y="101"/>
                    <a:pt x="160" y="107"/>
                    <a:pt x="188" y="155"/>
                  </a:cubicBezTo>
                  <a:lnTo>
                    <a:pt x="130" y="207"/>
                  </a:lnTo>
                  <a:lnTo>
                    <a:pt x="315" y="313"/>
                  </a:lnTo>
                  <a:lnTo>
                    <a:pt x="206" y="349"/>
                  </a:lnTo>
                  <a:cubicBezTo>
                    <a:pt x="251" y="435"/>
                    <a:pt x="298" y="459"/>
                    <a:pt x="349" y="459"/>
                  </a:cubicBezTo>
                  <a:cubicBezTo>
                    <a:pt x="418" y="459"/>
                    <a:pt x="492" y="415"/>
                    <a:pt x="574" y="415"/>
                  </a:cubicBezTo>
                  <a:cubicBezTo>
                    <a:pt x="635" y="415"/>
                    <a:pt x="699" y="440"/>
                    <a:pt x="769" y="525"/>
                  </a:cubicBezTo>
                  <a:lnTo>
                    <a:pt x="653" y="681"/>
                  </a:lnTo>
                  <a:cubicBezTo>
                    <a:pt x="836" y="833"/>
                    <a:pt x="971" y="853"/>
                    <a:pt x="1069" y="1074"/>
                  </a:cubicBezTo>
                  <a:cubicBezTo>
                    <a:pt x="1069" y="1074"/>
                    <a:pt x="1122" y="1004"/>
                    <a:pt x="1079" y="1004"/>
                  </a:cubicBezTo>
                  <a:cubicBezTo>
                    <a:pt x="1076" y="1004"/>
                    <a:pt x="1074" y="1005"/>
                    <a:pt x="1071" y="1005"/>
                  </a:cubicBezTo>
                  <a:cubicBezTo>
                    <a:pt x="1046" y="972"/>
                    <a:pt x="1050" y="876"/>
                    <a:pt x="1106" y="845"/>
                  </a:cubicBezTo>
                  <a:lnTo>
                    <a:pt x="1106" y="845"/>
                  </a:lnTo>
                  <a:cubicBezTo>
                    <a:pt x="1482" y="936"/>
                    <a:pt x="994" y="909"/>
                    <a:pt x="1148" y="1125"/>
                  </a:cubicBezTo>
                  <a:cubicBezTo>
                    <a:pt x="1308" y="1163"/>
                    <a:pt x="1522" y="1246"/>
                    <a:pt x="1700" y="1348"/>
                  </a:cubicBezTo>
                  <a:cubicBezTo>
                    <a:pt x="1877" y="1443"/>
                    <a:pt x="2021" y="1554"/>
                    <a:pt x="2052" y="1668"/>
                  </a:cubicBezTo>
                  <a:lnTo>
                    <a:pt x="2052" y="1668"/>
                  </a:lnTo>
                  <a:cubicBezTo>
                    <a:pt x="2034" y="1578"/>
                    <a:pt x="2091" y="1540"/>
                    <a:pt x="2169" y="1540"/>
                  </a:cubicBezTo>
                  <a:cubicBezTo>
                    <a:pt x="2238" y="1540"/>
                    <a:pt x="2324" y="1570"/>
                    <a:pt x="2386" y="1620"/>
                  </a:cubicBezTo>
                  <a:cubicBezTo>
                    <a:pt x="2409" y="1724"/>
                    <a:pt x="2274" y="1687"/>
                    <a:pt x="2218" y="1722"/>
                  </a:cubicBezTo>
                  <a:cubicBezTo>
                    <a:pt x="2271" y="1786"/>
                    <a:pt x="2296" y="1865"/>
                    <a:pt x="2378" y="1886"/>
                  </a:cubicBezTo>
                  <a:cubicBezTo>
                    <a:pt x="2360" y="1763"/>
                    <a:pt x="2447" y="1684"/>
                    <a:pt x="2583" y="1684"/>
                  </a:cubicBezTo>
                  <a:cubicBezTo>
                    <a:pt x="2614" y="1684"/>
                    <a:pt x="2649" y="1688"/>
                    <a:pt x="2685" y="1697"/>
                  </a:cubicBezTo>
                  <a:cubicBezTo>
                    <a:pt x="2423" y="1362"/>
                    <a:pt x="1947" y="1489"/>
                    <a:pt x="1630" y="1225"/>
                  </a:cubicBezTo>
                  <a:lnTo>
                    <a:pt x="1632" y="1223"/>
                  </a:lnTo>
                  <a:cubicBezTo>
                    <a:pt x="1684" y="1223"/>
                    <a:pt x="1706" y="1175"/>
                    <a:pt x="1740" y="1153"/>
                  </a:cubicBezTo>
                  <a:cubicBezTo>
                    <a:pt x="1357" y="885"/>
                    <a:pt x="861" y="581"/>
                    <a:pt x="774" y="384"/>
                  </a:cubicBezTo>
                  <a:cubicBezTo>
                    <a:pt x="739" y="342"/>
                    <a:pt x="700" y="330"/>
                    <a:pt x="656" y="330"/>
                  </a:cubicBezTo>
                  <a:cubicBezTo>
                    <a:pt x="603" y="330"/>
                    <a:pt x="543" y="348"/>
                    <a:pt x="475" y="348"/>
                  </a:cubicBezTo>
                  <a:cubicBezTo>
                    <a:pt x="434" y="348"/>
                    <a:pt x="389" y="341"/>
                    <a:pt x="342" y="321"/>
                  </a:cubicBezTo>
                  <a:lnTo>
                    <a:pt x="350" y="159"/>
                  </a:lnTo>
                  <a:lnTo>
                    <a:pt x="350" y="159"/>
                  </a:lnTo>
                  <a:cubicBezTo>
                    <a:pt x="349" y="159"/>
                    <a:pt x="349" y="159"/>
                    <a:pt x="348" y="159"/>
                  </a:cubicBezTo>
                  <a:cubicBezTo>
                    <a:pt x="251" y="159"/>
                    <a:pt x="135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899938" y="853073"/>
              <a:ext cx="6600" cy="5024"/>
            </a:xfrm>
            <a:custGeom>
              <a:avLst/>
              <a:gdLst/>
              <a:ahLst/>
              <a:cxnLst/>
              <a:rect l="l" t="t" r="r" b="b"/>
              <a:pathLst>
                <a:path w="134" h="102" extrusionOk="0">
                  <a:moveTo>
                    <a:pt x="33" y="0"/>
                  </a:moveTo>
                  <a:cubicBezTo>
                    <a:pt x="20" y="0"/>
                    <a:pt x="10" y="4"/>
                    <a:pt x="0" y="9"/>
                  </a:cubicBezTo>
                  <a:cubicBezTo>
                    <a:pt x="45" y="42"/>
                    <a:pt x="91" y="73"/>
                    <a:pt x="133" y="102"/>
                  </a:cubicBezTo>
                  <a:lnTo>
                    <a:pt x="83" y="15"/>
                  </a:lnTo>
                  <a:lnTo>
                    <a:pt x="81" y="15"/>
                  </a:lnTo>
                  <a:cubicBezTo>
                    <a:pt x="62" y="4"/>
                    <a:pt x="47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153850" y="1061943"/>
              <a:ext cx="7831" cy="6600"/>
            </a:xfrm>
            <a:custGeom>
              <a:avLst/>
              <a:gdLst/>
              <a:ahLst/>
              <a:cxnLst/>
              <a:rect l="l" t="t" r="r" b="b"/>
              <a:pathLst>
                <a:path w="159" h="134" extrusionOk="0">
                  <a:moveTo>
                    <a:pt x="116" y="0"/>
                  </a:moveTo>
                  <a:lnTo>
                    <a:pt x="1" y="8"/>
                  </a:lnTo>
                  <a:lnTo>
                    <a:pt x="159" y="13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142375" y="1025399"/>
              <a:ext cx="23689" cy="32603"/>
            </a:xfrm>
            <a:custGeom>
              <a:avLst/>
              <a:gdLst/>
              <a:ahLst/>
              <a:cxnLst/>
              <a:rect l="l" t="t" r="r" b="b"/>
              <a:pathLst>
                <a:path w="481" h="662" extrusionOk="0">
                  <a:moveTo>
                    <a:pt x="245" y="0"/>
                  </a:moveTo>
                  <a:cubicBezTo>
                    <a:pt x="24" y="208"/>
                    <a:pt x="16" y="25"/>
                    <a:pt x="0" y="422"/>
                  </a:cubicBezTo>
                  <a:cubicBezTo>
                    <a:pt x="92" y="506"/>
                    <a:pt x="278" y="661"/>
                    <a:pt x="387" y="661"/>
                  </a:cubicBezTo>
                  <a:cubicBezTo>
                    <a:pt x="409" y="661"/>
                    <a:pt x="428" y="655"/>
                    <a:pt x="442" y="640"/>
                  </a:cubicBezTo>
                  <a:cubicBezTo>
                    <a:pt x="380" y="571"/>
                    <a:pt x="207" y="501"/>
                    <a:pt x="170" y="366"/>
                  </a:cubicBezTo>
                  <a:lnTo>
                    <a:pt x="170" y="366"/>
                  </a:lnTo>
                  <a:cubicBezTo>
                    <a:pt x="278" y="384"/>
                    <a:pt x="346" y="515"/>
                    <a:pt x="480" y="523"/>
                  </a:cubicBezTo>
                  <a:cubicBezTo>
                    <a:pt x="452" y="301"/>
                    <a:pt x="344" y="438"/>
                    <a:pt x="261" y="216"/>
                  </a:cubicBezTo>
                  <a:lnTo>
                    <a:pt x="394" y="178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141242" y="1025104"/>
              <a:ext cx="8028" cy="2463"/>
            </a:xfrm>
            <a:custGeom>
              <a:avLst/>
              <a:gdLst/>
              <a:ahLst/>
              <a:cxnLst/>
              <a:rect l="l" t="t" r="r" b="b"/>
              <a:pathLst>
                <a:path w="163" h="50" extrusionOk="0">
                  <a:moveTo>
                    <a:pt x="31" y="1"/>
                  </a:moveTo>
                  <a:cubicBezTo>
                    <a:pt x="11" y="1"/>
                    <a:pt x="0" y="12"/>
                    <a:pt x="6" y="47"/>
                  </a:cubicBezTo>
                  <a:cubicBezTo>
                    <a:pt x="31" y="48"/>
                    <a:pt x="56" y="50"/>
                    <a:pt x="79" y="50"/>
                  </a:cubicBezTo>
                  <a:cubicBezTo>
                    <a:pt x="111" y="50"/>
                    <a:pt x="140" y="47"/>
                    <a:pt x="162" y="37"/>
                  </a:cubicBezTo>
                  <a:cubicBezTo>
                    <a:pt x="124" y="36"/>
                    <a:pt x="65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129668" y="1013776"/>
              <a:ext cx="12953" cy="7683"/>
            </a:xfrm>
            <a:custGeom>
              <a:avLst/>
              <a:gdLst/>
              <a:ahLst/>
              <a:cxnLst/>
              <a:rect l="l" t="t" r="r" b="b"/>
              <a:pathLst>
                <a:path w="263" h="156" extrusionOk="0">
                  <a:moveTo>
                    <a:pt x="0" y="1"/>
                  </a:moveTo>
                  <a:cubicBezTo>
                    <a:pt x="46" y="53"/>
                    <a:pt x="96" y="105"/>
                    <a:pt x="145" y="155"/>
                  </a:cubicBezTo>
                  <a:cubicBezTo>
                    <a:pt x="123" y="101"/>
                    <a:pt x="136" y="85"/>
                    <a:pt x="159" y="85"/>
                  </a:cubicBezTo>
                  <a:cubicBezTo>
                    <a:pt x="189" y="85"/>
                    <a:pt x="240" y="113"/>
                    <a:pt x="257" y="113"/>
                  </a:cubicBezTo>
                  <a:cubicBezTo>
                    <a:pt x="260" y="113"/>
                    <a:pt x="261" y="112"/>
                    <a:pt x="262" y="111"/>
                  </a:cubicBezTo>
                  <a:cubicBezTo>
                    <a:pt x="175" y="78"/>
                    <a:pt x="87" y="4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122330" y="989890"/>
              <a:ext cx="3300" cy="3152"/>
            </a:xfrm>
            <a:custGeom>
              <a:avLst/>
              <a:gdLst/>
              <a:ahLst/>
              <a:cxnLst/>
              <a:rect l="l" t="t" r="r" b="b"/>
              <a:pathLst>
                <a:path w="67" h="64" extrusionOk="0">
                  <a:moveTo>
                    <a:pt x="24" y="0"/>
                  </a:moveTo>
                  <a:cubicBezTo>
                    <a:pt x="1" y="23"/>
                    <a:pt x="33" y="41"/>
                    <a:pt x="66" y="64"/>
                  </a:cubicBezTo>
                  <a:cubicBezTo>
                    <a:pt x="53" y="42"/>
                    <a:pt x="39" y="21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117208" y="978858"/>
              <a:ext cx="23295" cy="27383"/>
            </a:xfrm>
            <a:custGeom>
              <a:avLst/>
              <a:gdLst/>
              <a:ahLst/>
              <a:cxnLst/>
              <a:rect l="l" t="t" r="r" b="b"/>
              <a:pathLst>
                <a:path w="473" h="556" extrusionOk="0">
                  <a:moveTo>
                    <a:pt x="56" y="0"/>
                  </a:moveTo>
                  <a:lnTo>
                    <a:pt x="56" y="0"/>
                  </a:lnTo>
                  <a:cubicBezTo>
                    <a:pt x="0" y="51"/>
                    <a:pt x="64" y="133"/>
                    <a:pt x="128" y="224"/>
                  </a:cubicBezTo>
                  <a:cubicBezTo>
                    <a:pt x="132" y="220"/>
                    <a:pt x="133" y="218"/>
                    <a:pt x="139" y="214"/>
                  </a:cubicBezTo>
                  <a:cubicBezTo>
                    <a:pt x="149" y="192"/>
                    <a:pt x="169" y="182"/>
                    <a:pt x="193" y="182"/>
                  </a:cubicBezTo>
                  <a:cubicBezTo>
                    <a:pt x="256" y="182"/>
                    <a:pt x="344" y="246"/>
                    <a:pt x="346" y="330"/>
                  </a:cubicBezTo>
                  <a:cubicBezTo>
                    <a:pt x="425" y="454"/>
                    <a:pt x="282" y="457"/>
                    <a:pt x="419" y="556"/>
                  </a:cubicBezTo>
                  <a:cubicBezTo>
                    <a:pt x="436" y="500"/>
                    <a:pt x="452" y="448"/>
                    <a:pt x="473" y="396"/>
                  </a:cubicBezTo>
                  <a:cubicBezTo>
                    <a:pt x="384" y="213"/>
                    <a:pt x="139" y="93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125580" y="992993"/>
              <a:ext cx="2413" cy="3743"/>
            </a:xfrm>
            <a:custGeom>
              <a:avLst/>
              <a:gdLst/>
              <a:ahLst/>
              <a:cxnLst/>
              <a:rect l="l" t="t" r="r" b="b"/>
              <a:pathLst>
                <a:path w="49" h="76" extrusionOk="0">
                  <a:moveTo>
                    <a:pt x="0" y="1"/>
                  </a:moveTo>
                  <a:cubicBezTo>
                    <a:pt x="12" y="26"/>
                    <a:pt x="27" y="51"/>
                    <a:pt x="35" y="76"/>
                  </a:cubicBezTo>
                  <a:cubicBezTo>
                    <a:pt x="48" y="41"/>
                    <a:pt x="23" y="2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130210" y="1007423"/>
              <a:ext cx="5565" cy="3300"/>
            </a:xfrm>
            <a:custGeom>
              <a:avLst/>
              <a:gdLst/>
              <a:ahLst/>
              <a:cxnLst/>
              <a:rect l="l" t="t" r="r" b="b"/>
              <a:pathLst>
                <a:path w="113" h="67" extrusionOk="0">
                  <a:moveTo>
                    <a:pt x="1" y="1"/>
                  </a:moveTo>
                  <a:lnTo>
                    <a:pt x="60" y="66"/>
                  </a:lnTo>
                  <a:lnTo>
                    <a:pt x="112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115681" y="952164"/>
              <a:ext cx="20192" cy="22557"/>
            </a:xfrm>
            <a:custGeom>
              <a:avLst/>
              <a:gdLst/>
              <a:ahLst/>
              <a:cxnLst/>
              <a:rect l="l" t="t" r="r" b="b"/>
              <a:pathLst>
                <a:path w="410" h="458" extrusionOk="0">
                  <a:moveTo>
                    <a:pt x="152" y="0"/>
                  </a:moveTo>
                  <a:cubicBezTo>
                    <a:pt x="97" y="0"/>
                    <a:pt x="43" y="16"/>
                    <a:pt x="1" y="49"/>
                  </a:cubicBezTo>
                  <a:cubicBezTo>
                    <a:pt x="107" y="107"/>
                    <a:pt x="103" y="182"/>
                    <a:pt x="105" y="265"/>
                  </a:cubicBezTo>
                  <a:cubicBezTo>
                    <a:pt x="103" y="344"/>
                    <a:pt x="105" y="429"/>
                    <a:pt x="190" y="458"/>
                  </a:cubicBezTo>
                  <a:cubicBezTo>
                    <a:pt x="152" y="315"/>
                    <a:pt x="228" y="233"/>
                    <a:pt x="320" y="233"/>
                  </a:cubicBezTo>
                  <a:cubicBezTo>
                    <a:pt x="349" y="233"/>
                    <a:pt x="380" y="241"/>
                    <a:pt x="409" y="259"/>
                  </a:cubicBezTo>
                  <a:cubicBezTo>
                    <a:pt x="384" y="201"/>
                    <a:pt x="359" y="139"/>
                    <a:pt x="342" y="80"/>
                  </a:cubicBezTo>
                  <a:cubicBezTo>
                    <a:pt x="298" y="28"/>
                    <a:pt x="225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142473" y="951426"/>
              <a:ext cx="1182" cy="2216"/>
            </a:xfrm>
            <a:custGeom>
              <a:avLst/>
              <a:gdLst/>
              <a:ahLst/>
              <a:cxnLst/>
              <a:rect l="l" t="t" r="r" b="b"/>
              <a:pathLst>
                <a:path w="24" h="45" extrusionOk="0">
                  <a:moveTo>
                    <a:pt x="0" y="0"/>
                  </a:moveTo>
                  <a:cubicBezTo>
                    <a:pt x="2" y="16"/>
                    <a:pt x="10" y="31"/>
                    <a:pt x="23" y="45"/>
                  </a:cubicBezTo>
                  <a:cubicBezTo>
                    <a:pt x="10" y="27"/>
                    <a:pt x="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124989" y="925668"/>
              <a:ext cx="36248" cy="25708"/>
            </a:xfrm>
            <a:custGeom>
              <a:avLst/>
              <a:gdLst/>
              <a:ahLst/>
              <a:cxnLst/>
              <a:rect l="l" t="t" r="r" b="b"/>
              <a:pathLst>
                <a:path w="736" h="522" extrusionOk="0">
                  <a:moveTo>
                    <a:pt x="247" y="1"/>
                  </a:moveTo>
                  <a:cubicBezTo>
                    <a:pt x="157" y="37"/>
                    <a:pt x="47" y="165"/>
                    <a:pt x="180" y="357"/>
                  </a:cubicBezTo>
                  <a:cubicBezTo>
                    <a:pt x="116" y="359"/>
                    <a:pt x="58" y="377"/>
                    <a:pt x="1" y="402"/>
                  </a:cubicBezTo>
                  <a:cubicBezTo>
                    <a:pt x="76" y="427"/>
                    <a:pt x="153" y="458"/>
                    <a:pt x="226" y="492"/>
                  </a:cubicBezTo>
                  <a:cubicBezTo>
                    <a:pt x="263" y="489"/>
                    <a:pt x="232" y="440"/>
                    <a:pt x="213" y="396"/>
                  </a:cubicBezTo>
                  <a:cubicBezTo>
                    <a:pt x="200" y="367"/>
                    <a:pt x="192" y="340"/>
                    <a:pt x="210" y="340"/>
                  </a:cubicBezTo>
                  <a:cubicBezTo>
                    <a:pt x="219" y="340"/>
                    <a:pt x="235" y="347"/>
                    <a:pt x="261" y="365"/>
                  </a:cubicBezTo>
                  <a:cubicBezTo>
                    <a:pt x="350" y="433"/>
                    <a:pt x="344" y="479"/>
                    <a:pt x="353" y="521"/>
                  </a:cubicBezTo>
                  <a:cubicBezTo>
                    <a:pt x="349" y="491"/>
                    <a:pt x="369" y="481"/>
                    <a:pt x="401" y="481"/>
                  </a:cubicBezTo>
                  <a:cubicBezTo>
                    <a:pt x="421" y="481"/>
                    <a:pt x="444" y="485"/>
                    <a:pt x="469" y="490"/>
                  </a:cubicBezTo>
                  <a:cubicBezTo>
                    <a:pt x="518" y="502"/>
                    <a:pt x="563" y="522"/>
                    <a:pt x="599" y="522"/>
                  </a:cubicBezTo>
                  <a:cubicBezTo>
                    <a:pt x="612" y="522"/>
                    <a:pt x="623" y="520"/>
                    <a:pt x="633" y="514"/>
                  </a:cubicBezTo>
                  <a:cubicBezTo>
                    <a:pt x="677" y="494"/>
                    <a:pt x="675" y="400"/>
                    <a:pt x="673" y="294"/>
                  </a:cubicBezTo>
                  <a:cubicBezTo>
                    <a:pt x="672" y="188"/>
                    <a:pt x="666" y="70"/>
                    <a:pt x="735" y="30"/>
                  </a:cubicBezTo>
                  <a:lnTo>
                    <a:pt x="735" y="30"/>
                  </a:lnTo>
                  <a:cubicBezTo>
                    <a:pt x="606" y="76"/>
                    <a:pt x="504" y="157"/>
                    <a:pt x="456" y="257"/>
                  </a:cubicBezTo>
                  <a:cubicBezTo>
                    <a:pt x="444" y="182"/>
                    <a:pt x="392" y="107"/>
                    <a:pt x="465" y="72"/>
                  </a:cubicBezTo>
                  <a:cubicBezTo>
                    <a:pt x="464" y="72"/>
                    <a:pt x="463" y="72"/>
                    <a:pt x="462" y="72"/>
                  </a:cubicBezTo>
                  <a:cubicBezTo>
                    <a:pt x="287" y="72"/>
                    <a:pt x="357" y="225"/>
                    <a:pt x="261" y="265"/>
                  </a:cubicBezTo>
                  <a:cubicBezTo>
                    <a:pt x="168" y="188"/>
                    <a:pt x="205" y="145"/>
                    <a:pt x="247" y="118"/>
                  </a:cubicBezTo>
                  <a:cubicBezTo>
                    <a:pt x="292" y="91"/>
                    <a:pt x="342" y="78"/>
                    <a:pt x="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163848" y="938227"/>
              <a:ext cx="1724" cy="6206"/>
            </a:xfrm>
            <a:custGeom>
              <a:avLst/>
              <a:gdLst/>
              <a:ahLst/>
              <a:cxnLst/>
              <a:rect l="l" t="t" r="r" b="b"/>
              <a:pathLst>
                <a:path w="35" h="126" extrusionOk="0">
                  <a:moveTo>
                    <a:pt x="4" y="0"/>
                  </a:moveTo>
                  <a:lnTo>
                    <a:pt x="0" y="31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"/>
            <p:cNvSpPr/>
            <p:nvPr/>
          </p:nvSpPr>
          <p:spPr>
            <a:xfrm>
              <a:off x="169265" y="929362"/>
              <a:ext cx="40188" cy="32554"/>
            </a:xfrm>
            <a:custGeom>
              <a:avLst/>
              <a:gdLst/>
              <a:ahLst/>
              <a:cxnLst/>
              <a:rect l="l" t="t" r="r" b="b"/>
              <a:pathLst>
                <a:path w="816" h="661" extrusionOk="0">
                  <a:moveTo>
                    <a:pt x="46" y="1"/>
                  </a:moveTo>
                  <a:lnTo>
                    <a:pt x="46" y="1"/>
                  </a:lnTo>
                  <a:cubicBezTo>
                    <a:pt x="54" y="55"/>
                    <a:pt x="0" y="122"/>
                    <a:pt x="12" y="167"/>
                  </a:cubicBezTo>
                  <a:cubicBezTo>
                    <a:pt x="49" y="251"/>
                    <a:pt x="88" y="277"/>
                    <a:pt x="133" y="277"/>
                  </a:cubicBezTo>
                  <a:cubicBezTo>
                    <a:pt x="148" y="277"/>
                    <a:pt x="164" y="274"/>
                    <a:pt x="181" y="269"/>
                  </a:cubicBezTo>
                  <a:cubicBezTo>
                    <a:pt x="238" y="258"/>
                    <a:pt x="302" y="229"/>
                    <a:pt x="358" y="229"/>
                  </a:cubicBezTo>
                  <a:cubicBezTo>
                    <a:pt x="369" y="229"/>
                    <a:pt x="379" y="230"/>
                    <a:pt x="389" y="232"/>
                  </a:cubicBezTo>
                  <a:cubicBezTo>
                    <a:pt x="671" y="481"/>
                    <a:pt x="357" y="321"/>
                    <a:pt x="430" y="554"/>
                  </a:cubicBezTo>
                  <a:cubicBezTo>
                    <a:pt x="357" y="508"/>
                    <a:pt x="362" y="462"/>
                    <a:pt x="258" y="396"/>
                  </a:cubicBezTo>
                  <a:lnTo>
                    <a:pt x="258" y="396"/>
                  </a:lnTo>
                  <a:cubicBezTo>
                    <a:pt x="328" y="543"/>
                    <a:pt x="409" y="593"/>
                    <a:pt x="501" y="618"/>
                  </a:cubicBezTo>
                  <a:cubicBezTo>
                    <a:pt x="592" y="643"/>
                    <a:pt x="692" y="643"/>
                    <a:pt x="758" y="660"/>
                  </a:cubicBezTo>
                  <a:cubicBezTo>
                    <a:pt x="733" y="622"/>
                    <a:pt x="744" y="564"/>
                    <a:pt x="677" y="537"/>
                  </a:cubicBezTo>
                  <a:lnTo>
                    <a:pt x="677" y="537"/>
                  </a:lnTo>
                  <a:cubicBezTo>
                    <a:pt x="723" y="545"/>
                    <a:pt x="769" y="554"/>
                    <a:pt x="816" y="564"/>
                  </a:cubicBezTo>
                  <a:cubicBezTo>
                    <a:pt x="750" y="352"/>
                    <a:pt x="642" y="225"/>
                    <a:pt x="332" y="90"/>
                  </a:cubicBezTo>
                  <a:cubicBezTo>
                    <a:pt x="249" y="97"/>
                    <a:pt x="172" y="105"/>
                    <a:pt x="98" y="124"/>
                  </a:cubicBezTo>
                  <a:cubicBezTo>
                    <a:pt x="75" y="97"/>
                    <a:pt x="64" y="45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"/>
            <p:cNvSpPr/>
            <p:nvPr/>
          </p:nvSpPr>
          <p:spPr>
            <a:xfrm>
              <a:off x="165177" y="925028"/>
              <a:ext cx="6304" cy="4235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8" y="1"/>
                  </a:moveTo>
                  <a:cubicBezTo>
                    <a:pt x="34" y="1"/>
                    <a:pt x="18" y="6"/>
                    <a:pt x="0" y="18"/>
                  </a:cubicBezTo>
                  <a:cubicBezTo>
                    <a:pt x="73" y="26"/>
                    <a:pt x="109" y="48"/>
                    <a:pt x="122" y="73"/>
                  </a:cubicBezTo>
                  <a:lnTo>
                    <a:pt x="122" y="73"/>
                  </a:lnTo>
                  <a:cubicBezTo>
                    <a:pt x="106" y="34"/>
                    <a:pt x="83" y="1"/>
                    <a:pt x="48" y="1"/>
                  </a:cubicBezTo>
                  <a:close/>
                  <a:moveTo>
                    <a:pt x="122" y="73"/>
                  </a:moveTo>
                  <a:lnTo>
                    <a:pt x="122" y="73"/>
                  </a:lnTo>
                  <a:cubicBezTo>
                    <a:pt x="124" y="77"/>
                    <a:pt x="126" y="81"/>
                    <a:pt x="127" y="85"/>
                  </a:cubicBezTo>
                  <a:cubicBezTo>
                    <a:pt x="126" y="81"/>
                    <a:pt x="125" y="77"/>
                    <a:pt x="122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"/>
            <p:cNvSpPr/>
            <p:nvPr/>
          </p:nvSpPr>
          <p:spPr>
            <a:xfrm>
              <a:off x="206547" y="961867"/>
              <a:ext cx="3004" cy="1822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16"/>
                    <a:pt x="28" y="29"/>
                    <a:pt x="61" y="37"/>
                  </a:cubicBezTo>
                  <a:cubicBezTo>
                    <a:pt x="55" y="20"/>
                    <a:pt x="32" y="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"/>
            <p:cNvSpPr/>
            <p:nvPr/>
          </p:nvSpPr>
          <p:spPr>
            <a:xfrm>
              <a:off x="207877" y="949209"/>
              <a:ext cx="6993" cy="7092"/>
            </a:xfrm>
            <a:custGeom>
              <a:avLst/>
              <a:gdLst/>
              <a:ahLst/>
              <a:cxnLst/>
              <a:rect l="l" t="t" r="r" b="b"/>
              <a:pathLst>
                <a:path w="142" h="144" extrusionOk="0">
                  <a:moveTo>
                    <a:pt x="32" y="0"/>
                  </a:moveTo>
                  <a:cubicBezTo>
                    <a:pt x="17" y="0"/>
                    <a:pt x="5" y="5"/>
                    <a:pt x="1" y="20"/>
                  </a:cubicBezTo>
                  <a:lnTo>
                    <a:pt x="141" y="144"/>
                  </a:lnTo>
                  <a:lnTo>
                    <a:pt x="141" y="144"/>
                  </a:lnTo>
                  <a:lnTo>
                    <a:pt x="118" y="26"/>
                  </a:lnTo>
                  <a:cubicBezTo>
                    <a:pt x="102" y="21"/>
                    <a:pt x="61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214230" y="960340"/>
              <a:ext cx="251126" cy="246250"/>
            </a:xfrm>
            <a:custGeom>
              <a:avLst/>
              <a:gdLst/>
              <a:ahLst/>
              <a:cxnLst/>
              <a:rect l="l" t="t" r="r" b="b"/>
              <a:pathLst>
                <a:path w="5099" h="5000" extrusionOk="0">
                  <a:moveTo>
                    <a:pt x="275" y="1"/>
                  </a:moveTo>
                  <a:cubicBezTo>
                    <a:pt x="232" y="1"/>
                    <a:pt x="222" y="82"/>
                    <a:pt x="171" y="82"/>
                  </a:cubicBezTo>
                  <a:cubicBezTo>
                    <a:pt x="150" y="82"/>
                    <a:pt x="120" y="67"/>
                    <a:pt x="78" y="24"/>
                  </a:cubicBezTo>
                  <a:lnTo>
                    <a:pt x="78" y="24"/>
                  </a:lnTo>
                  <a:cubicBezTo>
                    <a:pt x="1" y="112"/>
                    <a:pt x="242" y="228"/>
                    <a:pt x="228" y="336"/>
                  </a:cubicBezTo>
                  <a:cubicBezTo>
                    <a:pt x="221" y="338"/>
                    <a:pt x="213" y="339"/>
                    <a:pt x="206" y="339"/>
                  </a:cubicBezTo>
                  <a:cubicBezTo>
                    <a:pt x="134" y="339"/>
                    <a:pt x="94" y="238"/>
                    <a:pt x="56" y="238"/>
                  </a:cubicBezTo>
                  <a:cubicBezTo>
                    <a:pt x="44" y="238"/>
                    <a:pt x="33" y="248"/>
                    <a:pt x="20" y="274"/>
                  </a:cubicBezTo>
                  <a:cubicBezTo>
                    <a:pt x="157" y="419"/>
                    <a:pt x="392" y="565"/>
                    <a:pt x="668" y="743"/>
                  </a:cubicBezTo>
                  <a:cubicBezTo>
                    <a:pt x="946" y="920"/>
                    <a:pt x="1254" y="1124"/>
                    <a:pt x="1509" y="1329"/>
                  </a:cubicBezTo>
                  <a:lnTo>
                    <a:pt x="1383" y="1366"/>
                  </a:lnTo>
                  <a:cubicBezTo>
                    <a:pt x="1674" y="1541"/>
                    <a:pt x="2062" y="1925"/>
                    <a:pt x="2120" y="2250"/>
                  </a:cubicBezTo>
                  <a:cubicBezTo>
                    <a:pt x="2123" y="2237"/>
                    <a:pt x="2130" y="2231"/>
                    <a:pt x="2139" y="2231"/>
                  </a:cubicBezTo>
                  <a:cubicBezTo>
                    <a:pt x="2196" y="2231"/>
                    <a:pt x="2354" y="2481"/>
                    <a:pt x="2479" y="2481"/>
                  </a:cubicBezTo>
                  <a:cubicBezTo>
                    <a:pt x="2511" y="2481"/>
                    <a:pt x="2540" y="2466"/>
                    <a:pt x="2565" y="2426"/>
                  </a:cubicBezTo>
                  <a:cubicBezTo>
                    <a:pt x="2584" y="2530"/>
                    <a:pt x="2610" y="2542"/>
                    <a:pt x="2677" y="2644"/>
                  </a:cubicBezTo>
                  <a:lnTo>
                    <a:pt x="2756" y="2609"/>
                  </a:lnTo>
                  <a:cubicBezTo>
                    <a:pt x="2874" y="2734"/>
                    <a:pt x="2768" y="2804"/>
                    <a:pt x="2910" y="2941"/>
                  </a:cubicBezTo>
                  <a:cubicBezTo>
                    <a:pt x="2903" y="2839"/>
                    <a:pt x="2943" y="2825"/>
                    <a:pt x="2999" y="2825"/>
                  </a:cubicBezTo>
                  <a:cubicBezTo>
                    <a:pt x="3020" y="2825"/>
                    <a:pt x="3044" y="2827"/>
                    <a:pt x="3069" y="2827"/>
                  </a:cubicBezTo>
                  <a:cubicBezTo>
                    <a:pt x="3087" y="2827"/>
                    <a:pt x="3106" y="2826"/>
                    <a:pt x="3124" y="2821"/>
                  </a:cubicBezTo>
                  <a:cubicBezTo>
                    <a:pt x="3198" y="3074"/>
                    <a:pt x="3302" y="3342"/>
                    <a:pt x="3367" y="3562"/>
                  </a:cubicBezTo>
                  <a:cubicBezTo>
                    <a:pt x="3383" y="3525"/>
                    <a:pt x="3400" y="3481"/>
                    <a:pt x="3387" y="3398"/>
                  </a:cubicBezTo>
                  <a:lnTo>
                    <a:pt x="3387" y="3398"/>
                  </a:lnTo>
                  <a:cubicBezTo>
                    <a:pt x="3413" y="3448"/>
                    <a:pt x="3438" y="3463"/>
                    <a:pt x="3462" y="3463"/>
                  </a:cubicBezTo>
                  <a:cubicBezTo>
                    <a:pt x="3499" y="3463"/>
                    <a:pt x="3533" y="3428"/>
                    <a:pt x="3564" y="3428"/>
                  </a:cubicBezTo>
                  <a:cubicBezTo>
                    <a:pt x="3660" y="3519"/>
                    <a:pt x="3547" y="3614"/>
                    <a:pt x="3491" y="3662"/>
                  </a:cubicBezTo>
                  <a:cubicBezTo>
                    <a:pt x="3626" y="3868"/>
                    <a:pt x="3901" y="3745"/>
                    <a:pt x="3959" y="3941"/>
                  </a:cubicBezTo>
                  <a:lnTo>
                    <a:pt x="3998" y="3812"/>
                  </a:lnTo>
                  <a:cubicBezTo>
                    <a:pt x="4192" y="3970"/>
                    <a:pt x="4248" y="4215"/>
                    <a:pt x="4466" y="4383"/>
                  </a:cubicBezTo>
                  <a:cubicBezTo>
                    <a:pt x="4460" y="4441"/>
                    <a:pt x="4438" y="4462"/>
                    <a:pt x="4406" y="4462"/>
                  </a:cubicBezTo>
                  <a:cubicBezTo>
                    <a:pt x="4322" y="4462"/>
                    <a:pt x="4173" y="4312"/>
                    <a:pt x="4081" y="4288"/>
                  </a:cubicBezTo>
                  <a:lnTo>
                    <a:pt x="4081" y="4288"/>
                  </a:lnTo>
                  <a:cubicBezTo>
                    <a:pt x="4094" y="4354"/>
                    <a:pt x="4169" y="4445"/>
                    <a:pt x="4158" y="4510"/>
                  </a:cubicBezTo>
                  <a:cubicBezTo>
                    <a:pt x="4298" y="4535"/>
                    <a:pt x="4516" y="4597"/>
                    <a:pt x="4674" y="4645"/>
                  </a:cubicBezTo>
                  <a:cubicBezTo>
                    <a:pt x="4441" y="4680"/>
                    <a:pt x="4690" y="4925"/>
                    <a:pt x="4746" y="5000"/>
                  </a:cubicBezTo>
                  <a:cubicBezTo>
                    <a:pt x="4790" y="4934"/>
                    <a:pt x="4773" y="4855"/>
                    <a:pt x="4661" y="4763"/>
                  </a:cubicBezTo>
                  <a:cubicBezTo>
                    <a:pt x="4676" y="4752"/>
                    <a:pt x="4691" y="4748"/>
                    <a:pt x="4708" y="4748"/>
                  </a:cubicBezTo>
                  <a:cubicBezTo>
                    <a:pt x="4787" y="4748"/>
                    <a:pt x="4881" y="4853"/>
                    <a:pt x="4968" y="4871"/>
                  </a:cubicBezTo>
                  <a:cubicBezTo>
                    <a:pt x="4883" y="4686"/>
                    <a:pt x="5058" y="4786"/>
                    <a:pt x="5099" y="4680"/>
                  </a:cubicBezTo>
                  <a:cubicBezTo>
                    <a:pt x="4956" y="4520"/>
                    <a:pt x="4792" y="4549"/>
                    <a:pt x="4653" y="4366"/>
                  </a:cubicBezTo>
                  <a:cubicBezTo>
                    <a:pt x="4680" y="4352"/>
                    <a:pt x="4711" y="4317"/>
                    <a:pt x="4717" y="4271"/>
                  </a:cubicBezTo>
                  <a:cubicBezTo>
                    <a:pt x="4476" y="4121"/>
                    <a:pt x="4084" y="3857"/>
                    <a:pt x="3961" y="3602"/>
                  </a:cubicBezTo>
                  <a:cubicBezTo>
                    <a:pt x="3807" y="3390"/>
                    <a:pt x="3639" y="3288"/>
                    <a:pt x="3410" y="3118"/>
                  </a:cubicBezTo>
                  <a:cubicBezTo>
                    <a:pt x="3103" y="2765"/>
                    <a:pt x="2766" y="2430"/>
                    <a:pt x="2417" y="2094"/>
                  </a:cubicBezTo>
                  <a:cubicBezTo>
                    <a:pt x="2068" y="1757"/>
                    <a:pt x="1717" y="1410"/>
                    <a:pt x="1393" y="1022"/>
                  </a:cubicBezTo>
                  <a:lnTo>
                    <a:pt x="1169" y="1061"/>
                  </a:lnTo>
                  <a:cubicBezTo>
                    <a:pt x="1196" y="957"/>
                    <a:pt x="1002" y="893"/>
                    <a:pt x="1100" y="824"/>
                  </a:cubicBezTo>
                  <a:lnTo>
                    <a:pt x="1100" y="824"/>
                  </a:lnTo>
                  <a:cubicBezTo>
                    <a:pt x="1123" y="880"/>
                    <a:pt x="1173" y="901"/>
                    <a:pt x="1221" y="945"/>
                  </a:cubicBezTo>
                  <a:cubicBezTo>
                    <a:pt x="1177" y="669"/>
                    <a:pt x="809" y="558"/>
                    <a:pt x="653" y="338"/>
                  </a:cubicBezTo>
                  <a:lnTo>
                    <a:pt x="653" y="338"/>
                  </a:lnTo>
                  <a:cubicBezTo>
                    <a:pt x="656" y="378"/>
                    <a:pt x="600" y="511"/>
                    <a:pt x="534" y="511"/>
                  </a:cubicBezTo>
                  <a:cubicBezTo>
                    <a:pt x="528" y="511"/>
                    <a:pt x="522" y="510"/>
                    <a:pt x="516" y="508"/>
                  </a:cubicBezTo>
                  <a:cubicBezTo>
                    <a:pt x="653" y="357"/>
                    <a:pt x="298" y="315"/>
                    <a:pt x="365" y="72"/>
                  </a:cubicBezTo>
                  <a:cubicBezTo>
                    <a:pt x="323" y="19"/>
                    <a:pt x="295" y="1"/>
                    <a:pt x="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"/>
            <p:cNvSpPr/>
            <p:nvPr/>
          </p:nvSpPr>
          <p:spPr>
            <a:xfrm>
              <a:off x="413939" y="1181866"/>
              <a:ext cx="5073" cy="2906"/>
            </a:xfrm>
            <a:custGeom>
              <a:avLst/>
              <a:gdLst/>
              <a:ahLst/>
              <a:cxnLst/>
              <a:rect l="l" t="t" r="r" b="b"/>
              <a:pathLst>
                <a:path w="103" h="59" extrusionOk="0">
                  <a:moveTo>
                    <a:pt x="1" y="1"/>
                  </a:moveTo>
                  <a:cubicBezTo>
                    <a:pt x="26" y="14"/>
                    <a:pt x="53" y="24"/>
                    <a:pt x="74" y="58"/>
                  </a:cubicBezTo>
                  <a:cubicBezTo>
                    <a:pt x="91" y="45"/>
                    <a:pt x="99" y="29"/>
                    <a:pt x="103" y="12"/>
                  </a:cubicBezTo>
                  <a:cubicBezTo>
                    <a:pt x="60" y="6"/>
                    <a:pt x="2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"/>
            <p:cNvSpPr/>
            <p:nvPr/>
          </p:nvSpPr>
          <p:spPr>
            <a:xfrm>
              <a:off x="447478" y="1206541"/>
              <a:ext cx="1231" cy="128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0" y="1"/>
                  </a:moveTo>
                  <a:lnTo>
                    <a:pt x="0" y="20"/>
                  </a:lnTo>
                  <a:cubicBezTo>
                    <a:pt x="8" y="23"/>
                    <a:pt x="13" y="25"/>
                    <a:pt x="17" y="25"/>
                  </a:cubicBezTo>
                  <a:cubicBezTo>
                    <a:pt x="25" y="25"/>
                    <a:pt x="21" y="16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"/>
            <p:cNvSpPr/>
            <p:nvPr/>
          </p:nvSpPr>
          <p:spPr>
            <a:xfrm>
              <a:off x="408423" y="1136113"/>
              <a:ext cx="2364" cy="3448"/>
            </a:xfrm>
            <a:custGeom>
              <a:avLst/>
              <a:gdLst/>
              <a:ahLst/>
              <a:cxnLst/>
              <a:rect l="l" t="t" r="r" b="b"/>
              <a:pathLst>
                <a:path w="48" h="70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12"/>
                    <a:pt x="12" y="23"/>
                    <a:pt x="18" y="33"/>
                  </a:cubicBezTo>
                  <a:cubicBezTo>
                    <a:pt x="28" y="47"/>
                    <a:pt x="35" y="56"/>
                    <a:pt x="47" y="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"/>
            <p:cNvSpPr/>
            <p:nvPr/>
          </p:nvSpPr>
          <p:spPr>
            <a:xfrm>
              <a:off x="378331" y="1135719"/>
              <a:ext cx="4630" cy="11918"/>
            </a:xfrm>
            <a:custGeom>
              <a:avLst/>
              <a:gdLst/>
              <a:ahLst/>
              <a:cxnLst/>
              <a:rect l="l" t="t" r="r" b="b"/>
              <a:pathLst>
                <a:path w="94" h="242" extrusionOk="0">
                  <a:moveTo>
                    <a:pt x="35" y="1"/>
                  </a:moveTo>
                  <a:cubicBezTo>
                    <a:pt x="14" y="55"/>
                    <a:pt x="1" y="97"/>
                    <a:pt x="93" y="242"/>
                  </a:cubicBezTo>
                  <a:cubicBezTo>
                    <a:pt x="85" y="174"/>
                    <a:pt x="64" y="89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"/>
            <p:cNvSpPr/>
            <p:nvPr/>
          </p:nvSpPr>
          <p:spPr>
            <a:xfrm>
              <a:off x="325240" y="1083071"/>
              <a:ext cx="5614" cy="4383"/>
            </a:xfrm>
            <a:custGeom>
              <a:avLst/>
              <a:gdLst/>
              <a:ahLst/>
              <a:cxnLst/>
              <a:rect l="l" t="t" r="r" b="b"/>
              <a:pathLst>
                <a:path w="114" h="89" extrusionOk="0">
                  <a:moveTo>
                    <a:pt x="79" y="1"/>
                  </a:moveTo>
                  <a:cubicBezTo>
                    <a:pt x="51" y="1"/>
                    <a:pt x="41" y="31"/>
                    <a:pt x="1" y="32"/>
                  </a:cubicBezTo>
                  <a:cubicBezTo>
                    <a:pt x="33" y="69"/>
                    <a:pt x="61" y="88"/>
                    <a:pt x="81" y="88"/>
                  </a:cubicBezTo>
                  <a:cubicBezTo>
                    <a:pt x="103" y="88"/>
                    <a:pt x="113" y="62"/>
                    <a:pt x="103" y="7"/>
                  </a:cubicBezTo>
                  <a:cubicBezTo>
                    <a:pt x="93" y="3"/>
                    <a:pt x="86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"/>
            <p:cNvSpPr/>
            <p:nvPr/>
          </p:nvSpPr>
          <p:spPr>
            <a:xfrm>
              <a:off x="428074" y="1194228"/>
              <a:ext cx="12214" cy="7732"/>
            </a:xfrm>
            <a:custGeom>
              <a:avLst/>
              <a:gdLst/>
              <a:ahLst/>
              <a:cxnLst/>
              <a:rect l="l" t="t" r="r" b="b"/>
              <a:pathLst>
                <a:path w="248" h="157" extrusionOk="0">
                  <a:moveTo>
                    <a:pt x="1" y="0"/>
                  </a:moveTo>
                  <a:lnTo>
                    <a:pt x="172" y="124"/>
                  </a:lnTo>
                  <a:lnTo>
                    <a:pt x="248" y="156"/>
                  </a:lnTo>
                  <a:lnTo>
                    <a:pt x="248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"/>
            <p:cNvSpPr/>
            <p:nvPr/>
          </p:nvSpPr>
          <p:spPr>
            <a:xfrm>
              <a:off x="458363" y="1202551"/>
              <a:ext cx="142332" cy="131941"/>
            </a:xfrm>
            <a:custGeom>
              <a:avLst/>
              <a:gdLst/>
              <a:ahLst/>
              <a:cxnLst/>
              <a:rect l="l" t="t" r="r" b="b"/>
              <a:pathLst>
                <a:path w="2890" h="2679" extrusionOk="0">
                  <a:moveTo>
                    <a:pt x="300" y="1"/>
                  </a:moveTo>
                  <a:cubicBezTo>
                    <a:pt x="256" y="38"/>
                    <a:pt x="247" y="141"/>
                    <a:pt x="189" y="141"/>
                  </a:cubicBezTo>
                  <a:cubicBezTo>
                    <a:pt x="168" y="141"/>
                    <a:pt x="140" y="128"/>
                    <a:pt x="101" y="91"/>
                  </a:cubicBezTo>
                  <a:lnTo>
                    <a:pt x="101" y="91"/>
                  </a:lnTo>
                  <a:cubicBezTo>
                    <a:pt x="145" y="159"/>
                    <a:pt x="61" y="198"/>
                    <a:pt x="1" y="246"/>
                  </a:cubicBezTo>
                  <a:cubicBezTo>
                    <a:pt x="205" y="332"/>
                    <a:pt x="244" y="450"/>
                    <a:pt x="404" y="467"/>
                  </a:cubicBezTo>
                  <a:cubicBezTo>
                    <a:pt x="406" y="520"/>
                    <a:pt x="397" y="532"/>
                    <a:pt x="386" y="532"/>
                  </a:cubicBezTo>
                  <a:cubicBezTo>
                    <a:pt x="375" y="532"/>
                    <a:pt x="361" y="522"/>
                    <a:pt x="351" y="522"/>
                  </a:cubicBezTo>
                  <a:cubicBezTo>
                    <a:pt x="339" y="522"/>
                    <a:pt x="331" y="535"/>
                    <a:pt x="333" y="587"/>
                  </a:cubicBezTo>
                  <a:lnTo>
                    <a:pt x="514" y="639"/>
                  </a:lnTo>
                  <a:cubicBezTo>
                    <a:pt x="581" y="743"/>
                    <a:pt x="356" y="620"/>
                    <a:pt x="469" y="772"/>
                  </a:cubicBezTo>
                  <a:cubicBezTo>
                    <a:pt x="478" y="769"/>
                    <a:pt x="487" y="767"/>
                    <a:pt x="499" y="767"/>
                  </a:cubicBezTo>
                  <a:cubicBezTo>
                    <a:pt x="568" y="767"/>
                    <a:pt x="688" y="831"/>
                    <a:pt x="766" y="930"/>
                  </a:cubicBezTo>
                  <a:lnTo>
                    <a:pt x="712" y="924"/>
                  </a:lnTo>
                  <a:lnTo>
                    <a:pt x="712" y="924"/>
                  </a:lnTo>
                  <a:cubicBezTo>
                    <a:pt x="784" y="961"/>
                    <a:pt x="840" y="1042"/>
                    <a:pt x="895" y="1042"/>
                  </a:cubicBezTo>
                  <a:cubicBezTo>
                    <a:pt x="922" y="1042"/>
                    <a:pt x="948" y="1024"/>
                    <a:pt x="976" y="973"/>
                  </a:cubicBezTo>
                  <a:lnTo>
                    <a:pt x="976" y="973"/>
                  </a:lnTo>
                  <a:lnTo>
                    <a:pt x="944" y="1189"/>
                  </a:lnTo>
                  <a:lnTo>
                    <a:pt x="1011" y="1090"/>
                  </a:lnTo>
                  <a:cubicBezTo>
                    <a:pt x="1189" y="1349"/>
                    <a:pt x="1061" y="1628"/>
                    <a:pt x="1437" y="1819"/>
                  </a:cubicBezTo>
                  <a:cubicBezTo>
                    <a:pt x="1415" y="1766"/>
                    <a:pt x="1440" y="1750"/>
                    <a:pt x="1475" y="1750"/>
                  </a:cubicBezTo>
                  <a:cubicBezTo>
                    <a:pt x="1502" y="1750"/>
                    <a:pt x="1533" y="1759"/>
                    <a:pt x="1555" y="1769"/>
                  </a:cubicBezTo>
                  <a:cubicBezTo>
                    <a:pt x="1503" y="1590"/>
                    <a:pt x="1352" y="1678"/>
                    <a:pt x="1235" y="1574"/>
                  </a:cubicBezTo>
                  <a:cubicBezTo>
                    <a:pt x="1296" y="1488"/>
                    <a:pt x="1522" y="1553"/>
                    <a:pt x="1523" y="1443"/>
                  </a:cubicBezTo>
                  <a:lnTo>
                    <a:pt x="1523" y="1443"/>
                  </a:lnTo>
                  <a:cubicBezTo>
                    <a:pt x="1588" y="1642"/>
                    <a:pt x="1779" y="1685"/>
                    <a:pt x="1636" y="1933"/>
                  </a:cubicBezTo>
                  <a:cubicBezTo>
                    <a:pt x="1794" y="2131"/>
                    <a:pt x="1966" y="2102"/>
                    <a:pt x="2089" y="2338"/>
                  </a:cubicBezTo>
                  <a:lnTo>
                    <a:pt x="2050" y="2363"/>
                  </a:lnTo>
                  <a:cubicBezTo>
                    <a:pt x="2075" y="2349"/>
                    <a:pt x="2094" y="2343"/>
                    <a:pt x="2110" y="2343"/>
                  </a:cubicBezTo>
                  <a:cubicBezTo>
                    <a:pt x="2208" y="2343"/>
                    <a:pt x="2164" y="2579"/>
                    <a:pt x="2405" y="2579"/>
                  </a:cubicBezTo>
                  <a:lnTo>
                    <a:pt x="2345" y="2448"/>
                  </a:lnTo>
                  <a:cubicBezTo>
                    <a:pt x="2365" y="2433"/>
                    <a:pt x="2383" y="2426"/>
                    <a:pt x="2400" y="2426"/>
                  </a:cubicBezTo>
                  <a:cubicBezTo>
                    <a:pt x="2441" y="2426"/>
                    <a:pt x="2479" y="2461"/>
                    <a:pt x="2530" y="2502"/>
                  </a:cubicBezTo>
                  <a:cubicBezTo>
                    <a:pt x="2500" y="2515"/>
                    <a:pt x="2500" y="2515"/>
                    <a:pt x="2492" y="2563"/>
                  </a:cubicBezTo>
                  <a:cubicBezTo>
                    <a:pt x="2512" y="2551"/>
                    <a:pt x="2536" y="2545"/>
                    <a:pt x="2560" y="2545"/>
                  </a:cubicBezTo>
                  <a:cubicBezTo>
                    <a:pt x="2682" y="2545"/>
                    <a:pt x="2839" y="2679"/>
                    <a:pt x="2887" y="2679"/>
                  </a:cubicBezTo>
                  <a:cubicBezTo>
                    <a:pt x="2888" y="2679"/>
                    <a:pt x="2889" y="2679"/>
                    <a:pt x="2889" y="2679"/>
                  </a:cubicBezTo>
                  <a:cubicBezTo>
                    <a:pt x="2824" y="2573"/>
                    <a:pt x="2635" y="2546"/>
                    <a:pt x="2509" y="2467"/>
                  </a:cubicBezTo>
                  <a:cubicBezTo>
                    <a:pt x="2583" y="2464"/>
                    <a:pt x="2640" y="2420"/>
                    <a:pt x="2689" y="2420"/>
                  </a:cubicBezTo>
                  <a:cubicBezTo>
                    <a:pt x="2715" y="2420"/>
                    <a:pt x="2738" y="2432"/>
                    <a:pt x="2760" y="2469"/>
                  </a:cubicBezTo>
                  <a:cubicBezTo>
                    <a:pt x="2750" y="2228"/>
                    <a:pt x="2492" y="2095"/>
                    <a:pt x="2359" y="1908"/>
                  </a:cubicBezTo>
                  <a:cubicBezTo>
                    <a:pt x="2276" y="1847"/>
                    <a:pt x="2216" y="1826"/>
                    <a:pt x="2170" y="1826"/>
                  </a:cubicBezTo>
                  <a:cubicBezTo>
                    <a:pt x="2074" y="1826"/>
                    <a:pt x="2034" y="1915"/>
                    <a:pt x="1957" y="1915"/>
                  </a:cubicBezTo>
                  <a:cubicBezTo>
                    <a:pt x="1917" y="1915"/>
                    <a:pt x="1867" y="1891"/>
                    <a:pt x="1794" y="1819"/>
                  </a:cubicBezTo>
                  <a:lnTo>
                    <a:pt x="2070" y="1655"/>
                  </a:lnTo>
                  <a:cubicBezTo>
                    <a:pt x="1786" y="1376"/>
                    <a:pt x="1445" y="922"/>
                    <a:pt x="1021" y="863"/>
                  </a:cubicBezTo>
                  <a:cubicBezTo>
                    <a:pt x="1025" y="826"/>
                    <a:pt x="1018" y="764"/>
                    <a:pt x="1066" y="764"/>
                  </a:cubicBezTo>
                  <a:cubicBezTo>
                    <a:pt x="1079" y="764"/>
                    <a:pt x="1095" y="768"/>
                    <a:pt x="1115" y="778"/>
                  </a:cubicBezTo>
                  <a:cubicBezTo>
                    <a:pt x="1075" y="738"/>
                    <a:pt x="1033" y="725"/>
                    <a:pt x="990" y="725"/>
                  </a:cubicBezTo>
                  <a:cubicBezTo>
                    <a:pt x="898" y="725"/>
                    <a:pt x="804" y="788"/>
                    <a:pt x="716" y="788"/>
                  </a:cubicBezTo>
                  <a:cubicBezTo>
                    <a:pt x="654" y="788"/>
                    <a:pt x="595" y="757"/>
                    <a:pt x="541" y="651"/>
                  </a:cubicBezTo>
                  <a:lnTo>
                    <a:pt x="541" y="651"/>
                  </a:lnTo>
                  <a:cubicBezTo>
                    <a:pt x="594" y="667"/>
                    <a:pt x="632" y="674"/>
                    <a:pt x="660" y="674"/>
                  </a:cubicBezTo>
                  <a:cubicBezTo>
                    <a:pt x="823" y="674"/>
                    <a:pt x="627" y="437"/>
                    <a:pt x="793" y="383"/>
                  </a:cubicBezTo>
                  <a:lnTo>
                    <a:pt x="793" y="383"/>
                  </a:lnTo>
                  <a:lnTo>
                    <a:pt x="845" y="404"/>
                  </a:lnTo>
                  <a:cubicBezTo>
                    <a:pt x="674" y="257"/>
                    <a:pt x="394" y="117"/>
                    <a:pt x="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"/>
            <p:cNvSpPr/>
            <p:nvPr/>
          </p:nvSpPr>
          <p:spPr>
            <a:xfrm>
              <a:off x="488405" y="1247123"/>
              <a:ext cx="5073" cy="985"/>
            </a:xfrm>
            <a:custGeom>
              <a:avLst/>
              <a:gdLst/>
              <a:ahLst/>
              <a:cxnLst/>
              <a:rect l="l" t="t" r="r" b="b"/>
              <a:pathLst>
                <a:path w="103" h="20" extrusionOk="0">
                  <a:moveTo>
                    <a:pt x="35" y="0"/>
                  </a:moveTo>
                  <a:cubicBezTo>
                    <a:pt x="24" y="0"/>
                    <a:pt x="12" y="2"/>
                    <a:pt x="0" y="6"/>
                  </a:cubicBezTo>
                  <a:lnTo>
                    <a:pt x="102" y="19"/>
                  </a:lnTo>
                  <a:cubicBezTo>
                    <a:pt x="82" y="8"/>
                    <a:pt x="59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"/>
            <p:cNvSpPr/>
            <p:nvPr/>
          </p:nvSpPr>
          <p:spPr>
            <a:xfrm>
              <a:off x="585526" y="1347740"/>
              <a:ext cx="118151" cy="88847"/>
            </a:xfrm>
            <a:custGeom>
              <a:avLst/>
              <a:gdLst/>
              <a:ahLst/>
              <a:cxnLst/>
              <a:rect l="l" t="t" r="r" b="b"/>
              <a:pathLst>
                <a:path w="2399" h="1804" extrusionOk="0">
                  <a:moveTo>
                    <a:pt x="762" y="1"/>
                  </a:moveTo>
                  <a:lnTo>
                    <a:pt x="949" y="211"/>
                  </a:lnTo>
                  <a:cubicBezTo>
                    <a:pt x="933" y="218"/>
                    <a:pt x="917" y="221"/>
                    <a:pt x="900" y="221"/>
                  </a:cubicBezTo>
                  <a:cubicBezTo>
                    <a:pt x="822" y="221"/>
                    <a:pt x="742" y="151"/>
                    <a:pt x="656" y="115"/>
                  </a:cubicBezTo>
                  <a:lnTo>
                    <a:pt x="577" y="373"/>
                  </a:lnTo>
                  <a:cubicBezTo>
                    <a:pt x="535" y="302"/>
                    <a:pt x="456" y="269"/>
                    <a:pt x="523" y="217"/>
                  </a:cubicBezTo>
                  <a:cubicBezTo>
                    <a:pt x="518" y="217"/>
                    <a:pt x="513" y="216"/>
                    <a:pt x="508" y="216"/>
                  </a:cubicBezTo>
                  <a:cubicBezTo>
                    <a:pt x="381" y="216"/>
                    <a:pt x="368" y="288"/>
                    <a:pt x="349" y="383"/>
                  </a:cubicBezTo>
                  <a:cubicBezTo>
                    <a:pt x="178" y="257"/>
                    <a:pt x="222" y="170"/>
                    <a:pt x="1" y="155"/>
                  </a:cubicBezTo>
                  <a:lnTo>
                    <a:pt x="1" y="155"/>
                  </a:lnTo>
                  <a:cubicBezTo>
                    <a:pt x="93" y="537"/>
                    <a:pt x="317" y="263"/>
                    <a:pt x="459" y="668"/>
                  </a:cubicBezTo>
                  <a:lnTo>
                    <a:pt x="770" y="533"/>
                  </a:lnTo>
                  <a:lnTo>
                    <a:pt x="770" y="535"/>
                  </a:lnTo>
                  <a:cubicBezTo>
                    <a:pt x="853" y="676"/>
                    <a:pt x="644" y="587"/>
                    <a:pt x="698" y="743"/>
                  </a:cubicBezTo>
                  <a:cubicBezTo>
                    <a:pt x="712" y="747"/>
                    <a:pt x="723" y="748"/>
                    <a:pt x="734" y="748"/>
                  </a:cubicBezTo>
                  <a:cubicBezTo>
                    <a:pt x="864" y="748"/>
                    <a:pt x="748" y="477"/>
                    <a:pt x="938" y="477"/>
                  </a:cubicBezTo>
                  <a:cubicBezTo>
                    <a:pt x="942" y="477"/>
                    <a:pt x="947" y="477"/>
                    <a:pt x="951" y="477"/>
                  </a:cubicBezTo>
                  <a:cubicBezTo>
                    <a:pt x="953" y="610"/>
                    <a:pt x="1179" y="624"/>
                    <a:pt x="1225" y="672"/>
                  </a:cubicBezTo>
                  <a:cubicBezTo>
                    <a:pt x="1109" y="676"/>
                    <a:pt x="990" y="839"/>
                    <a:pt x="978" y="890"/>
                  </a:cubicBezTo>
                  <a:cubicBezTo>
                    <a:pt x="1061" y="897"/>
                    <a:pt x="1080" y="1069"/>
                    <a:pt x="1146" y="1152"/>
                  </a:cubicBezTo>
                  <a:cubicBezTo>
                    <a:pt x="1123" y="1071"/>
                    <a:pt x="1130" y="1047"/>
                    <a:pt x="1151" y="1047"/>
                  </a:cubicBezTo>
                  <a:cubicBezTo>
                    <a:pt x="1181" y="1047"/>
                    <a:pt x="1240" y="1098"/>
                    <a:pt x="1274" y="1098"/>
                  </a:cubicBezTo>
                  <a:cubicBezTo>
                    <a:pt x="1297" y="1098"/>
                    <a:pt x="1309" y="1076"/>
                    <a:pt x="1294" y="1000"/>
                  </a:cubicBezTo>
                  <a:cubicBezTo>
                    <a:pt x="1313" y="987"/>
                    <a:pt x="1337" y="982"/>
                    <a:pt x="1362" y="982"/>
                  </a:cubicBezTo>
                  <a:cubicBezTo>
                    <a:pt x="1473" y="982"/>
                    <a:pt x="1623" y="1085"/>
                    <a:pt x="1620" y="1196"/>
                  </a:cubicBezTo>
                  <a:cubicBezTo>
                    <a:pt x="1603" y="1208"/>
                    <a:pt x="1588" y="1213"/>
                    <a:pt x="1574" y="1213"/>
                  </a:cubicBezTo>
                  <a:cubicBezTo>
                    <a:pt x="1531" y="1213"/>
                    <a:pt x="1499" y="1164"/>
                    <a:pt x="1464" y="1129"/>
                  </a:cubicBezTo>
                  <a:lnTo>
                    <a:pt x="1464" y="1129"/>
                  </a:lnTo>
                  <a:cubicBezTo>
                    <a:pt x="1306" y="1194"/>
                    <a:pt x="1508" y="1310"/>
                    <a:pt x="1421" y="1435"/>
                  </a:cubicBezTo>
                  <a:cubicBezTo>
                    <a:pt x="1670" y="1465"/>
                    <a:pt x="2021" y="1804"/>
                    <a:pt x="2236" y="1804"/>
                  </a:cubicBezTo>
                  <a:cubicBezTo>
                    <a:pt x="2310" y="1804"/>
                    <a:pt x="2367" y="1764"/>
                    <a:pt x="2399" y="1657"/>
                  </a:cubicBezTo>
                  <a:cubicBezTo>
                    <a:pt x="2395" y="1549"/>
                    <a:pt x="2279" y="1557"/>
                    <a:pt x="2206" y="1499"/>
                  </a:cubicBezTo>
                  <a:lnTo>
                    <a:pt x="2206" y="1499"/>
                  </a:lnTo>
                  <a:cubicBezTo>
                    <a:pt x="2272" y="1635"/>
                    <a:pt x="2216" y="1659"/>
                    <a:pt x="2144" y="1659"/>
                  </a:cubicBezTo>
                  <a:cubicBezTo>
                    <a:pt x="2106" y="1659"/>
                    <a:pt x="2064" y="1652"/>
                    <a:pt x="2032" y="1652"/>
                  </a:cubicBezTo>
                  <a:cubicBezTo>
                    <a:pt x="2018" y="1652"/>
                    <a:pt x="2007" y="1653"/>
                    <a:pt x="1998" y="1657"/>
                  </a:cubicBezTo>
                  <a:cubicBezTo>
                    <a:pt x="1969" y="1536"/>
                    <a:pt x="1757" y="1472"/>
                    <a:pt x="1884" y="1418"/>
                  </a:cubicBezTo>
                  <a:lnTo>
                    <a:pt x="1884" y="1418"/>
                  </a:lnTo>
                  <a:lnTo>
                    <a:pt x="2104" y="1456"/>
                  </a:lnTo>
                  <a:cubicBezTo>
                    <a:pt x="1786" y="998"/>
                    <a:pt x="1248" y="433"/>
                    <a:pt x="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"/>
            <p:cNvSpPr/>
            <p:nvPr/>
          </p:nvSpPr>
          <p:spPr>
            <a:xfrm>
              <a:off x="593308" y="1347297"/>
              <a:ext cx="7190" cy="3546"/>
            </a:xfrm>
            <a:custGeom>
              <a:avLst/>
              <a:gdLst/>
              <a:ahLst/>
              <a:cxnLst/>
              <a:rect l="l" t="t" r="r" b="b"/>
              <a:pathLst>
                <a:path w="146" h="72" extrusionOk="0">
                  <a:moveTo>
                    <a:pt x="16" y="0"/>
                  </a:moveTo>
                  <a:lnTo>
                    <a:pt x="1" y="72"/>
                  </a:lnTo>
                  <a:lnTo>
                    <a:pt x="145" y="5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"/>
            <p:cNvSpPr/>
            <p:nvPr/>
          </p:nvSpPr>
          <p:spPr>
            <a:xfrm>
              <a:off x="610496" y="1338629"/>
              <a:ext cx="6107" cy="6550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85" y="37"/>
                    <a:pt x="35" y="16"/>
                    <a:pt x="1" y="53"/>
                  </a:cubicBezTo>
                  <a:cubicBezTo>
                    <a:pt x="35" y="109"/>
                    <a:pt x="61" y="133"/>
                    <a:pt x="81" y="133"/>
                  </a:cubicBezTo>
                  <a:cubicBezTo>
                    <a:pt x="110" y="133"/>
                    <a:pt x="123" y="79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"/>
            <p:cNvSpPr/>
            <p:nvPr/>
          </p:nvSpPr>
          <p:spPr>
            <a:xfrm>
              <a:off x="662061" y="1426491"/>
              <a:ext cx="8422" cy="6600"/>
            </a:xfrm>
            <a:custGeom>
              <a:avLst/>
              <a:gdLst/>
              <a:ahLst/>
              <a:cxnLst/>
              <a:rect l="l" t="t" r="r" b="b"/>
              <a:pathLst>
                <a:path w="171" h="134" extrusionOk="0">
                  <a:moveTo>
                    <a:pt x="114" y="0"/>
                  </a:moveTo>
                  <a:cubicBezTo>
                    <a:pt x="99" y="15"/>
                    <a:pt x="81" y="21"/>
                    <a:pt x="63" y="21"/>
                  </a:cubicBezTo>
                  <a:cubicBezTo>
                    <a:pt x="39" y="21"/>
                    <a:pt x="15" y="11"/>
                    <a:pt x="1" y="4"/>
                  </a:cubicBezTo>
                  <a:lnTo>
                    <a:pt x="1" y="4"/>
                  </a:lnTo>
                  <a:lnTo>
                    <a:pt x="170" y="133"/>
                  </a:lnTo>
                  <a:lnTo>
                    <a:pt x="170" y="13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"/>
            <p:cNvSpPr/>
            <p:nvPr/>
          </p:nvSpPr>
          <p:spPr>
            <a:xfrm>
              <a:off x="692448" y="1432647"/>
              <a:ext cx="41074" cy="30732"/>
            </a:xfrm>
            <a:custGeom>
              <a:avLst/>
              <a:gdLst/>
              <a:ahLst/>
              <a:cxnLst/>
              <a:rect l="l" t="t" r="r" b="b"/>
              <a:pathLst>
                <a:path w="834" h="624" extrusionOk="0">
                  <a:moveTo>
                    <a:pt x="315" y="0"/>
                  </a:moveTo>
                  <a:cubicBezTo>
                    <a:pt x="100" y="0"/>
                    <a:pt x="151" y="259"/>
                    <a:pt x="0" y="305"/>
                  </a:cubicBezTo>
                  <a:cubicBezTo>
                    <a:pt x="24" y="346"/>
                    <a:pt x="56" y="360"/>
                    <a:pt x="93" y="360"/>
                  </a:cubicBezTo>
                  <a:cubicBezTo>
                    <a:pt x="161" y="360"/>
                    <a:pt x="248" y="314"/>
                    <a:pt x="332" y="314"/>
                  </a:cubicBezTo>
                  <a:cubicBezTo>
                    <a:pt x="362" y="314"/>
                    <a:pt x="392" y="320"/>
                    <a:pt x="421" y="336"/>
                  </a:cubicBezTo>
                  <a:cubicBezTo>
                    <a:pt x="363" y="475"/>
                    <a:pt x="610" y="490"/>
                    <a:pt x="697" y="623"/>
                  </a:cubicBezTo>
                  <a:cubicBezTo>
                    <a:pt x="724" y="569"/>
                    <a:pt x="770" y="523"/>
                    <a:pt x="833" y="511"/>
                  </a:cubicBezTo>
                  <a:cubicBezTo>
                    <a:pt x="621" y="330"/>
                    <a:pt x="452" y="321"/>
                    <a:pt x="324" y="0"/>
                  </a:cubicBezTo>
                  <a:cubicBezTo>
                    <a:pt x="321" y="0"/>
                    <a:pt x="318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"/>
            <p:cNvSpPr/>
            <p:nvPr/>
          </p:nvSpPr>
          <p:spPr>
            <a:xfrm>
              <a:off x="713084" y="1387140"/>
              <a:ext cx="160407" cy="168977"/>
            </a:xfrm>
            <a:custGeom>
              <a:avLst/>
              <a:gdLst/>
              <a:ahLst/>
              <a:cxnLst/>
              <a:rect l="l" t="t" r="r" b="b"/>
              <a:pathLst>
                <a:path w="3257" h="3431" extrusionOk="0">
                  <a:moveTo>
                    <a:pt x="1683" y="1"/>
                  </a:moveTo>
                  <a:cubicBezTo>
                    <a:pt x="1814" y="213"/>
                    <a:pt x="1423" y="80"/>
                    <a:pt x="1500" y="360"/>
                  </a:cubicBezTo>
                  <a:cubicBezTo>
                    <a:pt x="1791" y="656"/>
                    <a:pt x="2188" y="1218"/>
                    <a:pt x="2356" y="1705"/>
                  </a:cubicBezTo>
                  <a:cubicBezTo>
                    <a:pt x="2379" y="1700"/>
                    <a:pt x="2399" y="1697"/>
                    <a:pt x="2416" y="1697"/>
                  </a:cubicBezTo>
                  <a:cubicBezTo>
                    <a:pt x="2593" y="1697"/>
                    <a:pt x="2501" y="1966"/>
                    <a:pt x="2707" y="1969"/>
                  </a:cubicBezTo>
                  <a:cubicBezTo>
                    <a:pt x="2639" y="2014"/>
                    <a:pt x="2593" y="2081"/>
                    <a:pt x="2528" y="2128"/>
                  </a:cubicBezTo>
                  <a:cubicBezTo>
                    <a:pt x="2567" y="2184"/>
                    <a:pt x="2592" y="2204"/>
                    <a:pt x="2611" y="2204"/>
                  </a:cubicBezTo>
                  <a:cubicBezTo>
                    <a:pt x="2664" y="2204"/>
                    <a:pt x="2656" y="2031"/>
                    <a:pt x="2729" y="2031"/>
                  </a:cubicBezTo>
                  <a:cubicBezTo>
                    <a:pt x="2730" y="2031"/>
                    <a:pt x="2732" y="2031"/>
                    <a:pt x="2734" y="2031"/>
                  </a:cubicBezTo>
                  <a:cubicBezTo>
                    <a:pt x="2826" y="2143"/>
                    <a:pt x="2709" y="2290"/>
                    <a:pt x="2616" y="2301"/>
                  </a:cubicBezTo>
                  <a:cubicBezTo>
                    <a:pt x="2628" y="2366"/>
                    <a:pt x="2641" y="2384"/>
                    <a:pt x="2660" y="2384"/>
                  </a:cubicBezTo>
                  <a:cubicBezTo>
                    <a:pt x="2684" y="2384"/>
                    <a:pt x="2718" y="2354"/>
                    <a:pt x="2773" y="2354"/>
                  </a:cubicBezTo>
                  <a:cubicBezTo>
                    <a:pt x="2794" y="2354"/>
                    <a:pt x="2818" y="2358"/>
                    <a:pt x="2846" y="2370"/>
                  </a:cubicBezTo>
                  <a:cubicBezTo>
                    <a:pt x="2763" y="2432"/>
                    <a:pt x="2678" y="2486"/>
                    <a:pt x="2585" y="2525"/>
                  </a:cubicBezTo>
                  <a:cubicBezTo>
                    <a:pt x="2603" y="2584"/>
                    <a:pt x="2610" y="2640"/>
                    <a:pt x="2612" y="2694"/>
                  </a:cubicBezTo>
                  <a:cubicBezTo>
                    <a:pt x="2612" y="2721"/>
                    <a:pt x="2612" y="2752"/>
                    <a:pt x="2607" y="2775"/>
                  </a:cubicBezTo>
                  <a:cubicBezTo>
                    <a:pt x="2609" y="2797"/>
                    <a:pt x="2605" y="2808"/>
                    <a:pt x="2603" y="2829"/>
                  </a:cubicBezTo>
                  <a:cubicBezTo>
                    <a:pt x="2593" y="2858"/>
                    <a:pt x="2580" y="2912"/>
                    <a:pt x="2545" y="2928"/>
                  </a:cubicBezTo>
                  <a:cubicBezTo>
                    <a:pt x="2526" y="2935"/>
                    <a:pt x="2506" y="2941"/>
                    <a:pt x="2483" y="2945"/>
                  </a:cubicBezTo>
                  <a:lnTo>
                    <a:pt x="2448" y="2949"/>
                  </a:lnTo>
                  <a:cubicBezTo>
                    <a:pt x="2427" y="2949"/>
                    <a:pt x="2404" y="2949"/>
                    <a:pt x="2381" y="2947"/>
                  </a:cubicBezTo>
                  <a:cubicBezTo>
                    <a:pt x="2005" y="2928"/>
                    <a:pt x="1602" y="2733"/>
                    <a:pt x="1326" y="2451"/>
                  </a:cubicBezTo>
                  <a:lnTo>
                    <a:pt x="1282" y="2627"/>
                  </a:lnTo>
                  <a:cubicBezTo>
                    <a:pt x="1157" y="2486"/>
                    <a:pt x="981" y="2471"/>
                    <a:pt x="825" y="2419"/>
                  </a:cubicBezTo>
                  <a:cubicBezTo>
                    <a:pt x="669" y="2369"/>
                    <a:pt x="538" y="2284"/>
                    <a:pt x="538" y="2039"/>
                  </a:cubicBezTo>
                  <a:lnTo>
                    <a:pt x="357" y="2064"/>
                  </a:lnTo>
                  <a:cubicBezTo>
                    <a:pt x="459" y="2048"/>
                    <a:pt x="482" y="1838"/>
                    <a:pt x="630" y="1821"/>
                  </a:cubicBezTo>
                  <a:cubicBezTo>
                    <a:pt x="519" y="1794"/>
                    <a:pt x="486" y="1674"/>
                    <a:pt x="376" y="1638"/>
                  </a:cubicBezTo>
                  <a:lnTo>
                    <a:pt x="376" y="1638"/>
                  </a:lnTo>
                  <a:lnTo>
                    <a:pt x="453" y="1825"/>
                  </a:lnTo>
                  <a:cubicBezTo>
                    <a:pt x="448" y="1825"/>
                    <a:pt x="442" y="1825"/>
                    <a:pt x="437" y="1825"/>
                  </a:cubicBezTo>
                  <a:cubicBezTo>
                    <a:pt x="260" y="1825"/>
                    <a:pt x="219" y="1665"/>
                    <a:pt x="276" y="1551"/>
                  </a:cubicBezTo>
                  <a:cubicBezTo>
                    <a:pt x="246" y="1543"/>
                    <a:pt x="222" y="1540"/>
                    <a:pt x="201" y="1540"/>
                  </a:cubicBezTo>
                  <a:cubicBezTo>
                    <a:pt x="1" y="1540"/>
                    <a:pt x="182" y="1885"/>
                    <a:pt x="137" y="2018"/>
                  </a:cubicBezTo>
                  <a:cubicBezTo>
                    <a:pt x="638" y="2074"/>
                    <a:pt x="220" y="2525"/>
                    <a:pt x="615" y="2696"/>
                  </a:cubicBezTo>
                  <a:cubicBezTo>
                    <a:pt x="653" y="2709"/>
                    <a:pt x="682" y="2714"/>
                    <a:pt x="703" y="2714"/>
                  </a:cubicBezTo>
                  <a:cubicBezTo>
                    <a:pt x="821" y="2714"/>
                    <a:pt x="703" y="2547"/>
                    <a:pt x="763" y="2498"/>
                  </a:cubicBezTo>
                  <a:lnTo>
                    <a:pt x="763" y="2496"/>
                  </a:lnTo>
                  <a:cubicBezTo>
                    <a:pt x="864" y="2586"/>
                    <a:pt x="1035" y="2575"/>
                    <a:pt x="1081" y="2692"/>
                  </a:cubicBezTo>
                  <a:cubicBezTo>
                    <a:pt x="1055" y="2720"/>
                    <a:pt x="1025" y="2732"/>
                    <a:pt x="995" y="2732"/>
                  </a:cubicBezTo>
                  <a:cubicBezTo>
                    <a:pt x="953" y="2732"/>
                    <a:pt x="912" y="2708"/>
                    <a:pt x="883" y="2667"/>
                  </a:cubicBezTo>
                  <a:lnTo>
                    <a:pt x="883" y="2667"/>
                  </a:lnTo>
                  <a:cubicBezTo>
                    <a:pt x="802" y="2864"/>
                    <a:pt x="1018" y="2735"/>
                    <a:pt x="1064" y="2928"/>
                  </a:cubicBezTo>
                  <a:cubicBezTo>
                    <a:pt x="1066" y="2903"/>
                    <a:pt x="1039" y="2845"/>
                    <a:pt x="1099" y="2829"/>
                  </a:cubicBezTo>
                  <a:cubicBezTo>
                    <a:pt x="1238" y="2951"/>
                    <a:pt x="1305" y="2941"/>
                    <a:pt x="1376" y="2945"/>
                  </a:cubicBezTo>
                  <a:cubicBezTo>
                    <a:pt x="1450" y="2947"/>
                    <a:pt x="1523" y="2966"/>
                    <a:pt x="1712" y="3117"/>
                  </a:cubicBezTo>
                  <a:cubicBezTo>
                    <a:pt x="1797" y="3093"/>
                    <a:pt x="1857" y="3119"/>
                    <a:pt x="1893" y="2986"/>
                  </a:cubicBezTo>
                  <a:cubicBezTo>
                    <a:pt x="1982" y="3113"/>
                    <a:pt x="2001" y="3165"/>
                    <a:pt x="2028" y="3215"/>
                  </a:cubicBezTo>
                  <a:cubicBezTo>
                    <a:pt x="2055" y="3265"/>
                    <a:pt x="2084" y="3319"/>
                    <a:pt x="2238" y="3431"/>
                  </a:cubicBezTo>
                  <a:cubicBezTo>
                    <a:pt x="2234" y="3348"/>
                    <a:pt x="2173" y="3140"/>
                    <a:pt x="2213" y="2972"/>
                  </a:cubicBezTo>
                  <a:lnTo>
                    <a:pt x="2213" y="2972"/>
                  </a:lnTo>
                  <a:cubicBezTo>
                    <a:pt x="2296" y="3055"/>
                    <a:pt x="2371" y="3095"/>
                    <a:pt x="2431" y="3113"/>
                  </a:cubicBezTo>
                  <a:cubicBezTo>
                    <a:pt x="2457" y="3122"/>
                    <a:pt x="2480" y="3125"/>
                    <a:pt x="2501" y="3125"/>
                  </a:cubicBezTo>
                  <a:cubicBezTo>
                    <a:pt x="2520" y="3125"/>
                    <a:pt x="2537" y="3122"/>
                    <a:pt x="2553" y="3119"/>
                  </a:cubicBezTo>
                  <a:cubicBezTo>
                    <a:pt x="2585" y="3111"/>
                    <a:pt x="2610" y="3099"/>
                    <a:pt x="2645" y="3099"/>
                  </a:cubicBezTo>
                  <a:cubicBezTo>
                    <a:pt x="2670" y="3080"/>
                    <a:pt x="2709" y="3076"/>
                    <a:pt x="2776" y="3066"/>
                  </a:cubicBezTo>
                  <a:lnTo>
                    <a:pt x="2776" y="3066"/>
                  </a:lnTo>
                  <a:cubicBezTo>
                    <a:pt x="2769" y="3093"/>
                    <a:pt x="2770" y="3157"/>
                    <a:pt x="2707" y="3180"/>
                  </a:cubicBezTo>
                  <a:cubicBezTo>
                    <a:pt x="2734" y="3221"/>
                    <a:pt x="2758" y="3238"/>
                    <a:pt x="2779" y="3238"/>
                  </a:cubicBezTo>
                  <a:cubicBezTo>
                    <a:pt x="2813" y="3238"/>
                    <a:pt x="2839" y="3196"/>
                    <a:pt x="2853" y="3144"/>
                  </a:cubicBezTo>
                  <a:cubicBezTo>
                    <a:pt x="2880" y="3055"/>
                    <a:pt x="2869" y="2957"/>
                    <a:pt x="2917" y="2903"/>
                  </a:cubicBezTo>
                  <a:cubicBezTo>
                    <a:pt x="2979" y="2933"/>
                    <a:pt x="3040" y="2966"/>
                    <a:pt x="3102" y="2999"/>
                  </a:cubicBezTo>
                  <a:cubicBezTo>
                    <a:pt x="3121" y="2908"/>
                    <a:pt x="3114" y="2791"/>
                    <a:pt x="3102" y="2677"/>
                  </a:cubicBezTo>
                  <a:cubicBezTo>
                    <a:pt x="3092" y="2563"/>
                    <a:pt x="3091" y="2455"/>
                    <a:pt x="3144" y="2343"/>
                  </a:cubicBezTo>
                  <a:lnTo>
                    <a:pt x="3256" y="2372"/>
                  </a:lnTo>
                  <a:cubicBezTo>
                    <a:pt x="3204" y="2276"/>
                    <a:pt x="3150" y="2176"/>
                    <a:pt x="3096" y="2075"/>
                  </a:cubicBezTo>
                  <a:lnTo>
                    <a:pt x="3013" y="1931"/>
                  </a:lnTo>
                  <a:cubicBezTo>
                    <a:pt x="2990" y="1888"/>
                    <a:pt x="2967" y="1846"/>
                    <a:pt x="2946" y="1806"/>
                  </a:cubicBezTo>
                  <a:cubicBezTo>
                    <a:pt x="2905" y="1725"/>
                    <a:pt x="2853" y="1626"/>
                    <a:pt x="2805" y="1545"/>
                  </a:cubicBezTo>
                  <a:cubicBezTo>
                    <a:pt x="2755" y="1470"/>
                    <a:pt x="2701" y="1401"/>
                    <a:pt x="2645" y="1341"/>
                  </a:cubicBezTo>
                  <a:lnTo>
                    <a:pt x="2668" y="1133"/>
                  </a:lnTo>
                  <a:cubicBezTo>
                    <a:pt x="2605" y="1079"/>
                    <a:pt x="2570" y="1057"/>
                    <a:pt x="2551" y="1057"/>
                  </a:cubicBezTo>
                  <a:cubicBezTo>
                    <a:pt x="2475" y="1057"/>
                    <a:pt x="2696" y="1430"/>
                    <a:pt x="2489" y="1430"/>
                  </a:cubicBezTo>
                  <a:cubicBezTo>
                    <a:pt x="2466" y="1430"/>
                    <a:pt x="2436" y="1425"/>
                    <a:pt x="2400" y="1414"/>
                  </a:cubicBezTo>
                  <a:cubicBezTo>
                    <a:pt x="2703" y="1191"/>
                    <a:pt x="2182" y="1279"/>
                    <a:pt x="2186" y="992"/>
                  </a:cubicBezTo>
                  <a:cubicBezTo>
                    <a:pt x="2201" y="956"/>
                    <a:pt x="2218" y="942"/>
                    <a:pt x="2236" y="942"/>
                  </a:cubicBezTo>
                  <a:cubicBezTo>
                    <a:pt x="2285" y="942"/>
                    <a:pt x="2345" y="1036"/>
                    <a:pt x="2399" y="1036"/>
                  </a:cubicBezTo>
                  <a:cubicBezTo>
                    <a:pt x="2421" y="1036"/>
                    <a:pt x="2443" y="1020"/>
                    <a:pt x="2462" y="975"/>
                  </a:cubicBezTo>
                  <a:lnTo>
                    <a:pt x="2462" y="975"/>
                  </a:lnTo>
                  <a:cubicBezTo>
                    <a:pt x="2434" y="981"/>
                    <a:pt x="2412" y="984"/>
                    <a:pt x="2394" y="984"/>
                  </a:cubicBezTo>
                  <a:cubicBezTo>
                    <a:pt x="2286" y="984"/>
                    <a:pt x="2332" y="876"/>
                    <a:pt x="2233" y="801"/>
                  </a:cubicBezTo>
                  <a:cubicBezTo>
                    <a:pt x="2402" y="736"/>
                    <a:pt x="2109" y="552"/>
                    <a:pt x="2325" y="520"/>
                  </a:cubicBezTo>
                  <a:lnTo>
                    <a:pt x="1797" y="292"/>
                  </a:lnTo>
                  <a:cubicBezTo>
                    <a:pt x="1843" y="176"/>
                    <a:pt x="1758" y="72"/>
                    <a:pt x="1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"/>
            <p:cNvSpPr/>
            <p:nvPr/>
          </p:nvSpPr>
          <p:spPr>
            <a:xfrm>
              <a:off x="744111" y="1476726"/>
              <a:ext cx="3546" cy="443"/>
            </a:xfrm>
            <a:custGeom>
              <a:avLst/>
              <a:gdLst/>
              <a:ahLst/>
              <a:cxnLst/>
              <a:rect l="l" t="t" r="r" b="b"/>
              <a:pathLst>
                <a:path w="72" h="9" extrusionOk="0">
                  <a:moveTo>
                    <a:pt x="23" y="1"/>
                  </a:moveTo>
                  <a:cubicBezTo>
                    <a:pt x="15" y="1"/>
                    <a:pt x="7" y="1"/>
                    <a:pt x="0" y="2"/>
                  </a:cubicBezTo>
                  <a:cubicBezTo>
                    <a:pt x="16" y="6"/>
                    <a:pt x="33" y="8"/>
                    <a:pt x="52" y="8"/>
                  </a:cubicBezTo>
                  <a:cubicBezTo>
                    <a:pt x="58" y="8"/>
                    <a:pt x="65" y="8"/>
                    <a:pt x="72" y="8"/>
                  </a:cubicBezTo>
                  <a:cubicBezTo>
                    <a:pt x="55" y="3"/>
                    <a:pt x="38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"/>
            <p:cNvSpPr/>
            <p:nvPr/>
          </p:nvSpPr>
          <p:spPr>
            <a:xfrm>
              <a:off x="790505" y="1382708"/>
              <a:ext cx="5516" cy="4482"/>
            </a:xfrm>
            <a:custGeom>
              <a:avLst/>
              <a:gdLst/>
              <a:ahLst/>
              <a:cxnLst/>
              <a:rect l="l" t="t" r="r" b="b"/>
              <a:pathLst>
                <a:path w="112" h="91" extrusionOk="0">
                  <a:moveTo>
                    <a:pt x="26" y="0"/>
                  </a:moveTo>
                  <a:cubicBezTo>
                    <a:pt x="0" y="0"/>
                    <a:pt x="52" y="35"/>
                    <a:pt x="111" y="91"/>
                  </a:cubicBezTo>
                  <a:cubicBezTo>
                    <a:pt x="94" y="66"/>
                    <a:pt x="72" y="37"/>
                    <a:pt x="42" y="2"/>
                  </a:cubicBezTo>
                  <a:cubicBezTo>
                    <a:pt x="35" y="1"/>
                    <a:pt x="3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"/>
            <p:cNvSpPr/>
            <p:nvPr/>
          </p:nvSpPr>
          <p:spPr>
            <a:xfrm>
              <a:off x="726627" y="1463330"/>
              <a:ext cx="246" cy="148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3" y="0"/>
                  </a:moveTo>
                  <a:cubicBezTo>
                    <a:pt x="3" y="0"/>
                    <a:pt x="3" y="0"/>
                    <a:pt x="1" y="2"/>
                  </a:cubicBezTo>
                  <a:lnTo>
                    <a:pt x="4" y="2"/>
                  </a:lnTo>
                  <a:cubicBezTo>
                    <a:pt x="4" y="2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"/>
            <p:cNvSpPr/>
            <p:nvPr/>
          </p:nvSpPr>
          <p:spPr>
            <a:xfrm>
              <a:off x="705844" y="1470619"/>
              <a:ext cx="5565" cy="3940"/>
            </a:xfrm>
            <a:custGeom>
              <a:avLst/>
              <a:gdLst/>
              <a:ahLst/>
              <a:cxnLst/>
              <a:rect l="l" t="t" r="r" b="b"/>
              <a:pathLst>
                <a:path w="113" h="80" extrusionOk="0">
                  <a:moveTo>
                    <a:pt x="0" y="1"/>
                  </a:moveTo>
                  <a:lnTo>
                    <a:pt x="72" y="80"/>
                  </a:lnTo>
                  <a:lnTo>
                    <a:pt x="112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"/>
            <p:cNvSpPr/>
            <p:nvPr/>
          </p:nvSpPr>
          <p:spPr>
            <a:xfrm>
              <a:off x="770115" y="1335231"/>
              <a:ext cx="3546" cy="2413"/>
            </a:xfrm>
            <a:custGeom>
              <a:avLst/>
              <a:gdLst/>
              <a:ahLst/>
              <a:cxnLst/>
              <a:rect l="l" t="t" r="r" b="b"/>
              <a:pathLst>
                <a:path w="72" h="49" extrusionOk="0">
                  <a:moveTo>
                    <a:pt x="72" y="0"/>
                  </a:moveTo>
                  <a:lnTo>
                    <a:pt x="1" y="49"/>
                  </a:lnTo>
                  <a:cubicBezTo>
                    <a:pt x="30" y="43"/>
                    <a:pt x="55" y="29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"/>
            <p:cNvSpPr/>
            <p:nvPr/>
          </p:nvSpPr>
          <p:spPr>
            <a:xfrm>
              <a:off x="685060" y="1212746"/>
              <a:ext cx="1921" cy="2709"/>
            </a:xfrm>
            <a:custGeom>
              <a:avLst/>
              <a:gdLst/>
              <a:ahLst/>
              <a:cxnLst/>
              <a:rect l="l" t="t" r="r" b="b"/>
              <a:pathLst>
                <a:path w="39" h="55" extrusionOk="0">
                  <a:moveTo>
                    <a:pt x="0" y="0"/>
                  </a:moveTo>
                  <a:lnTo>
                    <a:pt x="39" y="54"/>
                  </a:lnTo>
                  <a:cubicBezTo>
                    <a:pt x="37" y="31"/>
                    <a:pt x="19" y="1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"/>
            <p:cNvSpPr/>
            <p:nvPr/>
          </p:nvSpPr>
          <p:spPr>
            <a:xfrm>
              <a:off x="390398" y="929756"/>
              <a:ext cx="404195" cy="449554"/>
            </a:xfrm>
            <a:custGeom>
              <a:avLst/>
              <a:gdLst/>
              <a:ahLst/>
              <a:cxnLst/>
              <a:rect l="l" t="t" r="r" b="b"/>
              <a:pathLst>
                <a:path w="8207" h="9128" extrusionOk="0">
                  <a:moveTo>
                    <a:pt x="2348" y="2593"/>
                  </a:moveTo>
                  <a:cubicBezTo>
                    <a:pt x="2343" y="2595"/>
                    <a:pt x="2338" y="2598"/>
                    <a:pt x="2333" y="2602"/>
                  </a:cubicBezTo>
                  <a:cubicBezTo>
                    <a:pt x="2339" y="2599"/>
                    <a:pt x="2344" y="2596"/>
                    <a:pt x="2348" y="2593"/>
                  </a:cubicBezTo>
                  <a:close/>
                  <a:moveTo>
                    <a:pt x="6222" y="6876"/>
                  </a:moveTo>
                  <a:lnTo>
                    <a:pt x="6222" y="6876"/>
                  </a:lnTo>
                  <a:cubicBezTo>
                    <a:pt x="6233" y="6882"/>
                    <a:pt x="6243" y="6888"/>
                    <a:pt x="6254" y="6893"/>
                  </a:cubicBezTo>
                  <a:lnTo>
                    <a:pt x="6254" y="6893"/>
                  </a:lnTo>
                  <a:cubicBezTo>
                    <a:pt x="6243" y="6887"/>
                    <a:pt x="6233" y="6881"/>
                    <a:pt x="6222" y="6876"/>
                  </a:cubicBezTo>
                  <a:close/>
                  <a:moveTo>
                    <a:pt x="83" y="1"/>
                  </a:moveTo>
                  <a:cubicBezTo>
                    <a:pt x="31" y="1"/>
                    <a:pt x="0" y="32"/>
                    <a:pt x="20" y="124"/>
                  </a:cubicBezTo>
                  <a:lnTo>
                    <a:pt x="101" y="126"/>
                  </a:lnTo>
                  <a:cubicBezTo>
                    <a:pt x="346" y="249"/>
                    <a:pt x="137" y="340"/>
                    <a:pt x="239" y="521"/>
                  </a:cubicBezTo>
                  <a:cubicBezTo>
                    <a:pt x="425" y="679"/>
                    <a:pt x="708" y="598"/>
                    <a:pt x="808" y="795"/>
                  </a:cubicBezTo>
                  <a:cubicBezTo>
                    <a:pt x="876" y="857"/>
                    <a:pt x="816" y="895"/>
                    <a:pt x="760" y="913"/>
                  </a:cubicBezTo>
                  <a:cubicBezTo>
                    <a:pt x="893" y="1082"/>
                    <a:pt x="1094" y="997"/>
                    <a:pt x="1213" y="1082"/>
                  </a:cubicBezTo>
                  <a:cubicBezTo>
                    <a:pt x="878" y="1508"/>
                    <a:pt x="1770" y="1441"/>
                    <a:pt x="1751" y="1913"/>
                  </a:cubicBezTo>
                  <a:cubicBezTo>
                    <a:pt x="1921" y="2023"/>
                    <a:pt x="2071" y="2247"/>
                    <a:pt x="2324" y="2349"/>
                  </a:cubicBezTo>
                  <a:cubicBezTo>
                    <a:pt x="2142" y="2353"/>
                    <a:pt x="2456" y="2513"/>
                    <a:pt x="2348" y="2593"/>
                  </a:cubicBezTo>
                  <a:lnTo>
                    <a:pt x="2348" y="2593"/>
                  </a:lnTo>
                  <a:cubicBezTo>
                    <a:pt x="2371" y="2580"/>
                    <a:pt x="2394" y="2574"/>
                    <a:pt x="2415" y="2574"/>
                  </a:cubicBezTo>
                  <a:cubicBezTo>
                    <a:pt x="2603" y="2574"/>
                    <a:pt x="2727" y="3014"/>
                    <a:pt x="2932" y="3014"/>
                  </a:cubicBezTo>
                  <a:cubicBezTo>
                    <a:pt x="2970" y="3014"/>
                    <a:pt x="3011" y="2999"/>
                    <a:pt x="3056" y="2962"/>
                  </a:cubicBezTo>
                  <a:cubicBezTo>
                    <a:pt x="3209" y="3294"/>
                    <a:pt x="3085" y="2952"/>
                    <a:pt x="3288" y="3309"/>
                  </a:cubicBezTo>
                  <a:cubicBezTo>
                    <a:pt x="3279" y="3317"/>
                    <a:pt x="3271" y="3320"/>
                    <a:pt x="3261" y="3320"/>
                  </a:cubicBezTo>
                  <a:cubicBezTo>
                    <a:pt x="3233" y="3320"/>
                    <a:pt x="3203" y="3289"/>
                    <a:pt x="3184" y="3280"/>
                  </a:cubicBezTo>
                  <a:lnTo>
                    <a:pt x="3184" y="3280"/>
                  </a:lnTo>
                  <a:cubicBezTo>
                    <a:pt x="3228" y="3454"/>
                    <a:pt x="3477" y="3330"/>
                    <a:pt x="3427" y="3558"/>
                  </a:cubicBezTo>
                  <a:cubicBezTo>
                    <a:pt x="3486" y="3636"/>
                    <a:pt x="3521" y="3661"/>
                    <a:pt x="3545" y="3661"/>
                  </a:cubicBezTo>
                  <a:cubicBezTo>
                    <a:pt x="3593" y="3661"/>
                    <a:pt x="3606" y="3569"/>
                    <a:pt x="3702" y="3569"/>
                  </a:cubicBezTo>
                  <a:cubicBezTo>
                    <a:pt x="3718" y="3569"/>
                    <a:pt x="3736" y="3571"/>
                    <a:pt x="3756" y="3577"/>
                  </a:cubicBezTo>
                  <a:cubicBezTo>
                    <a:pt x="3943" y="3853"/>
                    <a:pt x="3839" y="3826"/>
                    <a:pt x="3829" y="4078"/>
                  </a:cubicBezTo>
                  <a:cubicBezTo>
                    <a:pt x="3865" y="4054"/>
                    <a:pt x="3896" y="4044"/>
                    <a:pt x="3924" y="4044"/>
                  </a:cubicBezTo>
                  <a:cubicBezTo>
                    <a:pt x="4030" y="4044"/>
                    <a:pt x="4097" y="4185"/>
                    <a:pt x="4242" y="4225"/>
                  </a:cubicBezTo>
                  <a:cubicBezTo>
                    <a:pt x="4225" y="4193"/>
                    <a:pt x="4134" y="4041"/>
                    <a:pt x="4213" y="4041"/>
                  </a:cubicBezTo>
                  <a:cubicBezTo>
                    <a:pt x="4224" y="4041"/>
                    <a:pt x="4240" y="4044"/>
                    <a:pt x="4259" y="4051"/>
                  </a:cubicBezTo>
                  <a:cubicBezTo>
                    <a:pt x="4491" y="4360"/>
                    <a:pt x="4564" y="4192"/>
                    <a:pt x="4844" y="4425"/>
                  </a:cubicBezTo>
                  <a:cubicBezTo>
                    <a:pt x="4832" y="4489"/>
                    <a:pt x="4814" y="4512"/>
                    <a:pt x="4793" y="4512"/>
                  </a:cubicBezTo>
                  <a:cubicBezTo>
                    <a:pt x="4745" y="4512"/>
                    <a:pt x="4684" y="4392"/>
                    <a:pt x="4665" y="4392"/>
                  </a:cubicBezTo>
                  <a:cubicBezTo>
                    <a:pt x="4656" y="4392"/>
                    <a:pt x="4657" y="4423"/>
                    <a:pt x="4676" y="4516"/>
                  </a:cubicBezTo>
                  <a:cubicBezTo>
                    <a:pt x="4461" y="4421"/>
                    <a:pt x="4355" y="4296"/>
                    <a:pt x="4176" y="4296"/>
                  </a:cubicBezTo>
                  <a:cubicBezTo>
                    <a:pt x="4164" y="4296"/>
                    <a:pt x="4151" y="4297"/>
                    <a:pt x="4138" y="4298"/>
                  </a:cubicBezTo>
                  <a:cubicBezTo>
                    <a:pt x="4329" y="4533"/>
                    <a:pt x="4599" y="4788"/>
                    <a:pt x="4884" y="4979"/>
                  </a:cubicBezTo>
                  <a:cubicBezTo>
                    <a:pt x="4922" y="5043"/>
                    <a:pt x="4908" y="5056"/>
                    <a:pt x="4881" y="5056"/>
                  </a:cubicBezTo>
                  <a:cubicBezTo>
                    <a:pt x="4863" y="5056"/>
                    <a:pt x="4840" y="5050"/>
                    <a:pt x="4824" y="5050"/>
                  </a:cubicBezTo>
                  <a:cubicBezTo>
                    <a:pt x="4803" y="5050"/>
                    <a:pt x="4792" y="5060"/>
                    <a:pt x="4819" y="5102"/>
                  </a:cubicBezTo>
                  <a:cubicBezTo>
                    <a:pt x="4952" y="5416"/>
                    <a:pt x="5322" y="5339"/>
                    <a:pt x="5410" y="5605"/>
                  </a:cubicBezTo>
                  <a:lnTo>
                    <a:pt x="5283" y="5640"/>
                  </a:lnTo>
                  <a:cubicBezTo>
                    <a:pt x="5509" y="5663"/>
                    <a:pt x="5619" y="6112"/>
                    <a:pt x="5875" y="6296"/>
                  </a:cubicBezTo>
                  <a:cubicBezTo>
                    <a:pt x="5898" y="6233"/>
                    <a:pt x="5915" y="6189"/>
                    <a:pt x="5962" y="6189"/>
                  </a:cubicBezTo>
                  <a:cubicBezTo>
                    <a:pt x="5965" y="6189"/>
                    <a:pt x="5969" y="6189"/>
                    <a:pt x="5973" y="6190"/>
                  </a:cubicBezTo>
                  <a:cubicBezTo>
                    <a:pt x="5729" y="6373"/>
                    <a:pt x="6363" y="6427"/>
                    <a:pt x="6373" y="6797"/>
                  </a:cubicBezTo>
                  <a:cubicBezTo>
                    <a:pt x="6410" y="6761"/>
                    <a:pt x="6457" y="6746"/>
                    <a:pt x="6507" y="6746"/>
                  </a:cubicBezTo>
                  <a:cubicBezTo>
                    <a:pt x="6646" y="6746"/>
                    <a:pt x="6815" y="6862"/>
                    <a:pt x="6910" y="6963"/>
                  </a:cubicBezTo>
                  <a:cubicBezTo>
                    <a:pt x="6907" y="7048"/>
                    <a:pt x="6831" y="7086"/>
                    <a:pt x="6787" y="7117"/>
                  </a:cubicBezTo>
                  <a:cubicBezTo>
                    <a:pt x="6739" y="6938"/>
                    <a:pt x="6633" y="6929"/>
                    <a:pt x="6511" y="6929"/>
                  </a:cubicBezTo>
                  <a:cubicBezTo>
                    <a:pt x="6495" y="6929"/>
                    <a:pt x="6480" y="6929"/>
                    <a:pt x="6464" y="6929"/>
                  </a:cubicBezTo>
                  <a:cubicBezTo>
                    <a:pt x="6395" y="6929"/>
                    <a:pt x="6322" y="6926"/>
                    <a:pt x="6254" y="6893"/>
                  </a:cubicBezTo>
                  <a:lnTo>
                    <a:pt x="6254" y="6893"/>
                  </a:lnTo>
                  <a:cubicBezTo>
                    <a:pt x="6437" y="7006"/>
                    <a:pt x="6546" y="7301"/>
                    <a:pt x="6752" y="7354"/>
                  </a:cubicBezTo>
                  <a:lnTo>
                    <a:pt x="6587" y="7391"/>
                  </a:lnTo>
                  <a:cubicBezTo>
                    <a:pt x="6729" y="7628"/>
                    <a:pt x="7017" y="7375"/>
                    <a:pt x="7063" y="7699"/>
                  </a:cubicBezTo>
                  <a:lnTo>
                    <a:pt x="6953" y="7744"/>
                  </a:lnTo>
                  <a:cubicBezTo>
                    <a:pt x="7304" y="8208"/>
                    <a:pt x="7500" y="8881"/>
                    <a:pt x="7977" y="9128"/>
                  </a:cubicBezTo>
                  <a:cubicBezTo>
                    <a:pt x="8087" y="9112"/>
                    <a:pt x="8150" y="8791"/>
                    <a:pt x="8206" y="8737"/>
                  </a:cubicBezTo>
                  <a:cubicBezTo>
                    <a:pt x="7981" y="8550"/>
                    <a:pt x="7745" y="8515"/>
                    <a:pt x="7558" y="8386"/>
                  </a:cubicBezTo>
                  <a:lnTo>
                    <a:pt x="7711" y="8282"/>
                  </a:lnTo>
                  <a:lnTo>
                    <a:pt x="7711" y="8282"/>
                  </a:lnTo>
                  <a:cubicBezTo>
                    <a:pt x="7698" y="8285"/>
                    <a:pt x="7685" y="8286"/>
                    <a:pt x="7672" y="8286"/>
                  </a:cubicBezTo>
                  <a:cubicBezTo>
                    <a:pt x="7593" y="8286"/>
                    <a:pt x="7499" y="8240"/>
                    <a:pt x="7438" y="8240"/>
                  </a:cubicBezTo>
                  <a:cubicBezTo>
                    <a:pt x="7399" y="8240"/>
                    <a:pt x="7373" y="8259"/>
                    <a:pt x="7371" y="8318"/>
                  </a:cubicBezTo>
                  <a:cubicBezTo>
                    <a:pt x="7196" y="8229"/>
                    <a:pt x="7433" y="8121"/>
                    <a:pt x="7232" y="8015"/>
                  </a:cubicBezTo>
                  <a:cubicBezTo>
                    <a:pt x="7396" y="7919"/>
                    <a:pt x="7483" y="8006"/>
                    <a:pt x="7614" y="7915"/>
                  </a:cubicBezTo>
                  <a:lnTo>
                    <a:pt x="7437" y="7828"/>
                  </a:lnTo>
                  <a:cubicBezTo>
                    <a:pt x="7529" y="7828"/>
                    <a:pt x="7429" y="7705"/>
                    <a:pt x="7522" y="7705"/>
                  </a:cubicBezTo>
                  <a:cubicBezTo>
                    <a:pt x="7146" y="7578"/>
                    <a:pt x="7329" y="7287"/>
                    <a:pt x="7047" y="7078"/>
                  </a:cubicBezTo>
                  <a:lnTo>
                    <a:pt x="7047" y="7078"/>
                  </a:lnTo>
                  <a:lnTo>
                    <a:pt x="7130" y="7248"/>
                  </a:lnTo>
                  <a:cubicBezTo>
                    <a:pt x="7110" y="7262"/>
                    <a:pt x="7092" y="7268"/>
                    <a:pt x="7075" y="7268"/>
                  </a:cubicBezTo>
                  <a:cubicBezTo>
                    <a:pt x="7018" y="7268"/>
                    <a:pt x="6973" y="7206"/>
                    <a:pt x="6918" y="7171"/>
                  </a:cubicBezTo>
                  <a:cubicBezTo>
                    <a:pt x="6982" y="7011"/>
                    <a:pt x="6936" y="6978"/>
                    <a:pt x="6882" y="6805"/>
                  </a:cubicBezTo>
                  <a:cubicBezTo>
                    <a:pt x="6727" y="6735"/>
                    <a:pt x="6529" y="6782"/>
                    <a:pt x="6409" y="6623"/>
                  </a:cubicBezTo>
                  <a:cubicBezTo>
                    <a:pt x="6590" y="6539"/>
                    <a:pt x="6292" y="6298"/>
                    <a:pt x="6398" y="6166"/>
                  </a:cubicBezTo>
                  <a:lnTo>
                    <a:pt x="6398" y="6166"/>
                  </a:lnTo>
                  <a:cubicBezTo>
                    <a:pt x="6378" y="6176"/>
                    <a:pt x="6359" y="6180"/>
                    <a:pt x="6341" y="6180"/>
                  </a:cubicBezTo>
                  <a:cubicBezTo>
                    <a:pt x="6204" y="6180"/>
                    <a:pt x="6106" y="5950"/>
                    <a:pt x="6019" y="5950"/>
                  </a:cubicBezTo>
                  <a:cubicBezTo>
                    <a:pt x="6012" y="5950"/>
                    <a:pt x="6005" y="5951"/>
                    <a:pt x="5999" y="5954"/>
                  </a:cubicBezTo>
                  <a:cubicBezTo>
                    <a:pt x="5900" y="5895"/>
                    <a:pt x="5825" y="5769"/>
                    <a:pt x="5906" y="5706"/>
                  </a:cubicBezTo>
                  <a:lnTo>
                    <a:pt x="5906" y="5706"/>
                  </a:lnTo>
                  <a:cubicBezTo>
                    <a:pt x="5921" y="5713"/>
                    <a:pt x="5956" y="5727"/>
                    <a:pt x="5983" y="5748"/>
                  </a:cubicBezTo>
                  <a:lnTo>
                    <a:pt x="5921" y="5661"/>
                  </a:lnTo>
                  <a:cubicBezTo>
                    <a:pt x="5939" y="5657"/>
                    <a:pt x="5950" y="5647"/>
                    <a:pt x="5959" y="5647"/>
                  </a:cubicBezTo>
                  <a:cubicBezTo>
                    <a:pt x="5961" y="5647"/>
                    <a:pt x="5964" y="5648"/>
                    <a:pt x="5966" y="5650"/>
                  </a:cubicBezTo>
                  <a:cubicBezTo>
                    <a:pt x="5908" y="5573"/>
                    <a:pt x="5800" y="5659"/>
                    <a:pt x="5796" y="5505"/>
                  </a:cubicBezTo>
                  <a:cubicBezTo>
                    <a:pt x="5805" y="5498"/>
                    <a:pt x="5814" y="5496"/>
                    <a:pt x="5822" y="5496"/>
                  </a:cubicBezTo>
                  <a:cubicBezTo>
                    <a:pt x="5854" y="5496"/>
                    <a:pt x="5888" y="5533"/>
                    <a:pt x="5927" y="5555"/>
                  </a:cubicBezTo>
                  <a:cubicBezTo>
                    <a:pt x="5792" y="5337"/>
                    <a:pt x="5422" y="5395"/>
                    <a:pt x="5420" y="5123"/>
                  </a:cubicBezTo>
                  <a:cubicBezTo>
                    <a:pt x="5415" y="5125"/>
                    <a:pt x="5409" y="5125"/>
                    <a:pt x="5403" y="5125"/>
                  </a:cubicBezTo>
                  <a:cubicBezTo>
                    <a:pt x="5335" y="5125"/>
                    <a:pt x="5229" y="5038"/>
                    <a:pt x="5135" y="5038"/>
                  </a:cubicBezTo>
                  <a:cubicBezTo>
                    <a:pt x="5092" y="5038"/>
                    <a:pt x="5051" y="5057"/>
                    <a:pt x="5017" y="5110"/>
                  </a:cubicBezTo>
                  <a:cubicBezTo>
                    <a:pt x="5021" y="5004"/>
                    <a:pt x="5162" y="4923"/>
                    <a:pt x="5002" y="4778"/>
                  </a:cubicBezTo>
                  <a:cubicBezTo>
                    <a:pt x="4995" y="4779"/>
                    <a:pt x="4988" y="4779"/>
                    <a:pt x="4981" y="4779"/>
                  </a:cubicBezTo>
                  <a:cubicBezTo>
                    <a:pt x="4804" y="4779"/>
                    <a:pt x="4887" y="4557"/>
                    <a:pt x="4707" y="4508"/>
                  </a:cubicBezTo>
                  <a:lnTo>
                    <a:pt x="4707" y="4508"/>
                  </a:lnTo>
                  <a:cubicBezTo>
                    <a:pt x="4772" y="4519"/>
                    <a:pt x="4808" y="4523"/>
                    <a:pt x="4829" y="4523"/>
                  </a:cubicBezTo>
                  <a:cubicBezTo>
                    <a:pt x="4879" y="4523"/>
                    <a:pt x="4838" y="4500"/>
                    <a:pt x="4900" y="4500"/>
                  </a:cubicBezTo>
                  <a:cubicBezTo>
                    <a:pt x="4919" y="4500"/>
                    <a:pt x="4949" y="4502"/>
                    <a:pt x="4994" y="4508"/>
                  </a:cubicBezTo>
                  <a:cubicBezTo>
                    <a:pt x="4950" y="4354"/>
                    <a:pt x="4639" y="4337"/>
                    <a:pt x="4495" y="4129"/>
                  </a:cubicBezTo>
                  <a:cubicBezTo>
                    <a:pt x="4506" y="4084"/>
                    <a:pt x="4545" y="4051"/>
                    <a:pt x="4554" y="4005"/>
                  </a:cubicBezTo>
                  <a:cubicBezTo>
                    <a:pt x="4448" y="3974"/>
                    <a:pt x="4277" y="3984"/>
                    <a:pt x="4317" y="3824"/>
                  </a:cubicBezTo>
                  <a:lnTo>
                    <a:pt x="4317" y="3824"/>
                  </a:lnTo>
                  <a:lnTo>
                    <a:pt x="4238" y="3911"/>
                  </a:lnTo>
                  <a:cubicBezTo>
                    <a:pt x="4165" y="3743"/>
                    <a:pt x="3980" y="3591"/>
                    <a:pt x="3943" y="3369"/>
                  </a:cubicBezTo>
                  <a:lnTo>
                    <a:pt x="3637" y="3363"/>
                  </a:lnTo>
                  <a:cubicBezTo>
                    <a:pt x="3602" y="2993"/>
                    <a:pt x="3184" y="2852"/>
                    <a:pt x="2891" y="2829"/>
                  </a:cubicBezTo>
                  <a:cubicBezTo>
                    <a:pt x="2823" y="2746"/>
                    <a:pt x="2738" y="2605"/>
                    <a:pt x="2773" y="2573"/>
                  </a:cubicBezTo>
                  <a:lnTo>
                    <a:pt x="2773" y="2573"/>
                  </a:lnTo>
                  <a:cubicBezTo>
                    <a:pt x="2800" y="2578"/>
                    <a:pt x="2852" y="2584"/>
                    <a:pt x="2906" y="2600"/>
                  </a:cubicBezTo>
                  <a:cubicBezTo>
                    <a:pt x="2816" y="2496"/>
                    <a:pt x="2765" y="2315"/>
                    <a:pt x="2630" y="2315"/>
                  </a:cubicBezTo>
                  <a:cubicBezTo>
                    <a:pt x="2611" y="2315"/>
                    <a:pt x="2591" y="2318"/>
                    <a:pt x="2569" y="2326"/>
                  </a:cubicBezTo>
                  <a:cubicBezTo>
                    <a:pt x="2420" y="2251"/>
                    <a:pt x="2570" y="2156"/>
                    <a:pt x="2507" y="2050"/>
                  </a:cubicBezTo>
                  <a:cubicBezTo>
                    <a:pt x="2156" y="2002"/>
                    <a:pt x="2000" y="1412"/>
                    <a:pt x="1744" y="1412"/>
                  </a:cubicBezTo>
                  <a:cubicBezTo>
                    <a:pt x="1710" y="1412"/>
                    <a:pt x="1675" y="1422"/>
                    <a:pt x="1637" y="1445"/>
                  </a:cubicBezTo>
                  <a:cubicBezTo>
                    <a:pt x="1728" y="1539"/>
                    <a:pt x="1853" y="1771"/>
                    <a:pt x="2040" y="1940"/>
                  </a:cubicBezTo>
                  <a:cubicBezTo>
                    <a:pt x="2034" y="1939"/>
                    <a:pt x="2028" y="1938"/>
                    <a:pt x="2022" y="1938"/>
                  </a:cubicBezTo>
                  <a:cubicBezTo>
                    <a:pt x="1977" y="1938"/>
                    <a:pt x="1955" y="1976"/>
                    <a:pt x="1922" y="1976"/>
                  </a:cubicBezTo>
                  <a:cubicBezTo>
                    <a:pt x="1910" y="1976"/>
                    <a:pt x="1895" y="1970"/>
                    <a:pt x="1876" y="1954"/>
                  </a:cubicBezTo>
                  <a:cubicBezTo>
                    <a:pt x="1689" y="1786"/>
                    <a:pt x="1693" y="1593"/>
                    <a:pt x="1473" y="1458"/>
                  </a:cubicBezTo>
                  <a:lnTo>
                    <a:pt x="1659" y="1312"/>
                  </a:lnTo>
                  <a:cubicBezTo>
                    <a:pt x="1518" y="839"/>
                    <a:pt x="860" y="947"/>
                    <a:pt x="866" y="471"/>
                  </a:cubicBezTo>
                  <a:lnTo>
                    <a:pt x="866" y="469"/>
                  </a:lnTo>
                  <a:cubicBezTo>
                    <a:pt x="700" y="357"/>
                    <a:pt x="492" y="193"/>
                    <a:pt x="313" y="157"/>
                  </a:cubicBezTo>
                  <a:lnTo>
                    <a:pt x="373" y="122"/>
                  </a:lnTo>
                  <a:cubicBezTo>
                    <a:pt x="313" y="88"/>
                    <a:pt x="169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"/>
            <p:cNvSpPr/>
            <p:nvPr/>
          </p:nvSpPr>
          <p:spPr>
            <a:xfrm>
              <a:off x="538985" y="1055294"/>
              <a:ext cx="5073" cy="10786"/>
            </a:xfrm>
            <a:custGeom>
              <a:avLst/>
              <a:gdLst/>
              <a:ahLst/>
              <a:cxnLst/>
              <a:rect l="l" t="t" r="r" b="b"/>
              <a:pathLst>
                <a:path w="103" h="219" extrusionOk="0">
                  <a:moveTo>
                    <a:pt x="59" y="0"/>
                  </a:moveTo>
                  <a:lnTo>
                    <a:pt x="1" y="89"/>
                  </a:lnTo>
                  <a:cubicBezTo>
                    <a:pt x="47" y="116"/>
                    <a:pt x="87" y="153"/>
                    <a:pt x="100" y="206"/>
                  </a:cubicBezTo>
                  <a:lnTo>
                    <a:pt x="100" y="206"/>
                  </a:lnTo>
                  <a:lnTo>
                    <a:pt x="59" y="0"/>
                  </a:lnTo>
                  <a:close/>
                  <a:moveTo>
                    <a:pt x="100" y="206"/>
                  </a:moveTo>
                  <a:lnTo>
                    <a:pt x="103" y="218"/>
                  </a:lnTo>
                  <a:cubicBezTo>
                    <a:pt x="102" y="214"/>
                    <a:pt x="101" y="210"/>
                    <a:pt x="100" y="2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"/>
            <p:cNvSpPr/>
            <p:nvPr/>
          </p:nvSpPr>
          <p:spPr>
            <a:xfrm>
              <a:off x="533567" y="1057658"/>
              <a:ext cx="5467" cy="3201"/>
            </a:xfrm>
            <a:custGeom>
              <a:avLst/>
              <a:gdLst/>
              <a:ahLst/>
              <a:cxnLst/>
              <a:rect l="l" t="t" r="r" b="b"/>
              <a:pathLst>
                <a:path w="111" h="65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32"/>
                    <a:pt x="57" y="57"/>
                    <a:pt x="93" y="64"/>
                  </a:cubicBezTo>
                  <a:lnTo>
                    <a:pt x="111" y="41"/>
                  </a:lnTo>
                  <a:cubicBezTo>
                    <a:pt x="76" y="22"/>
                    <a:pt x="38" y="1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"/>
            <p:cNvSpPr/>
            <p:nvPr/>
          </p:nvSpPr>
          <p:spPr>
            <a:xfrm>
              <a:off x="401479" y="920940"/>
              <a:ext cx="6353" cy="7240"/>
            </a:xfrm>
            <a:custGeom>
              <a:avLst/>
              <a:gdLst/>
              <a:ahLst/>
              <a:cxnLst/>
              <a:rect l="l" t="t" r="r" b="b"/>
              <a:pathLst>
                <a:path w="129" h="147" extrusionOk="0">
                  <a:moveTo>
                    <a:pt x="1" y="0"/>
                  </a:moveTo>
                  <a:cubicBezTo>
                    <a:pt x="14" y="56"/>
                    <a:pt x="76" y="139"/>
                    <a:pt x="128" y="147"/>
                  </a:cubicBezTo>
                  <a:cubicBezTo>
                    <a:pt x="109" y="112"/>
                    <a:pt x="72" y="4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"/>
            <p:cNvSpPr/>
            <p:nvPr/>
          </p:nvSpPr>
          <p:spPr>
            <a:xfrm>
              <a:off x="398475" y="922565"/>
              <a:ext cx="3053" cy="4580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0" y="0"/>
                  </a:moveTo>
                  <a:lnTo>
                    <a:pt x="33" y="93"/>
                  </a:lnTo>
                  <a:lnTo>
                    <a:pt x="62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"/>
            <p:cNvSpPr/>
            <p:nvPr/>
          </p:nvSpPr>
          <p:spPr>
            <a:xfrm>
              <a:off x="277418" y="722856"/>
              <a:ext cx="117954" cy="203649"/>
            </a:xfrm>
            <a:custGeom>
              <a:avLst/>
              <a:gdLst/>
              <a:ahLst/>
              <a:cxnLst/>
              <a:rect l="l" t="t" r="r" b="b"/>
              <a:pathLst>
                <a:path w="2395" h="4135" extrusionOk="0">
                  <a:moveTo>
                    <a:pt x="468" y="1"/>
                  </a:moveTo>
                  <a:cubicBezTo>
                    <a:pt x="444" y="1"/>
                    <a:pt x="420" y="2"/>
                    <a:pt x="397" y="4"/>
                  </a:cubicBezTo>
                  <a:cubicBezTo>
                    <a:pt x="289" y="18"/>
                    <a:pt x="210" y="43"/>
                    <a:pt x="122" y="108"/>
                  </a:cubicBezTo>
                  <a:lnTo>
                    <a:pt x="64" y="159"/>
                  </a:lnTo>
                  <a:cubicBezTo>
                    <a:pt x="42" y="174"/>
                    <a:pt x="25" y="191"/>
                    <a:pt x="23" y="222"/>
                  </a:cubicBezTo>
                  <a:cubicBezTo>
                    <a:pt x="12" y="276"/>
                    <a:pt x="0" y="330"/>
                    <a:pt x="2" y="394"/>
                  </a:cubicBezTo>
                  <a:cubicBezTo>
                    <a:pt x="8" y="803"/>
                    <a:pt x="191" y="1196"/>
                    <a:pt x="422" y="1537"/>
                  </a:cubicBezTo>
                  <a:cubicBezTo>
                    <a:pt x="370" y="1495"/>
                    <a:pt x="318" y="1450"/>
                    <a:pt x="268" y="1404"/>
                  </a:cubicBezTo>
                  <a:lnTo>
                    <a:pt x="268" y="1404"/>
                  </a:lnTo>
                  <a:cubicBezTo>
                    <a:pt x="457" y="1626"/>
                    <a:pt x="474" y="1782"/>
                    <a:pt x="519" y="1934"/>
                  </a:cubicBezTo>
                  <a:cubicBezTo>
                    <a:pt x="563" y="2085"/>
                    <a:pt x="629" y="2227"/>
                    <a:pt x="906" y="2349"/>
                  </a:cubicBezTo>
                  <a:lnTo>
                    <a:pt x="698" y="2358"/>
                  </a:lnTo>
                  <a:cubicBezTo>
                    <a:pt x="767" y="2592"/>
                    <a:pt x="1178" y="2653"/>
                    <a:pt x="1136" y="2941"/>
                  </a:cubicBezTo>
                  <a:lnTo>
                    <a:pt x="1192" y="2887"/>
                  </a:lnTo>
                  <a:cubicBezTo>
                    <a:pt x="1228" y="2941"/>
                    <a:pt x="1211" y="2977"/>
                    <a:pt x="1249" y="3035"/>
                  </a:cubicBezTo>
                  <a:lnTo>
                    <a:pt x="1265" y="2997"/>
                  </a:lnTo>
                  <a:cubicBezTo>
                    <a:pt x="1431" y="3105"/>
                    <a:pt x="1485" y="3191"/>
                    <a:pt x="1544" y="3355"/>
                  </a:cubicBezTo>
                  <a:cubicBezTo>
                    <a:pt x="1537" y="3363"/>
                    <a:pt x="1530" y="3366"/>
                    <a:pt x="1523" y="3366"/>
                  </a:cubicBezTo>
                  <a:cubicBezTo>
                    <a:pt x="1492" y="3366"/>
                    <a:pt x="1467" y="3299"/>
                    <a:pt x="1429" y="3270"/>
                  </a:cubicBezTo>
                  <a:lnTo>
                    <a:pt x="1429" y="3270"/>
                  </a:lnTo>
                  <a:cubicBezTo>
                    <a:pt x="1425" y="3367"/>
                    <a:pt x="1614" y="3407"/>
                    <a:pt x="1693" y="3511"/>
                  </a:cubicBezTo>
                  <a:cubicBezTo>
                    <a:pt x="1704" y="3564"/>
                    <a:pt x="1689" y="3577"/>
                    <a:pt x="1668" y="3577"/>
                  </a:cubicBezTo>
                  <a:cubicBezTo>
                    <a:pt x="1644" y="3577"/>
                    <a:pt x="1613" y="3561"/>
                    <a:pt x="1595" y="3561"/>
                  </a:cubicBezTo>
                  <a:cubicBezTo>
                    <a:pt x="1594" y="3561"/>
                    <a:pt x="1594" y="3561"/>
                    <a:pt x="1593" y="3562"/>
                  </a:cubicBezTo>
                  <a:cubicBezTo>
                    <a:pt x="1907" y="3830"/>
                    <a:pt x="1872" y="4094"/>
                    <a:pt x="2275" y="4134"/>
                  </a:cubicBezTo>
                  <a:cubicBezTo>
                    <a:pt x="2318" y="4126"/>
                    <a:pt x="2302" y="4055"/>
                    <a:pt x="2335" y="4055"/>
                  </a:cubicBezTo>
                  <a:cubicBezTo>
                    <a:pt x="2346" y="4055"/>
                    <a:pt x="2365" y="4065"/>
                    <a:pt x="2395" y="4090"/>
                  </a:cubicBezTo>
                  <a:cubicBezTo>
                    <a:pt x="2294" y="3837"/>
                    <a:pt x="2073" y="3747"/>
                    <a:pt x="1863" y="3604"/>
                  </a:cubicBezTo>
                  <a:lnTo>
                    <a:pt x="1863" y="3604"/>
                  </a:lnTo>
                  <a:lnTo>
                    <a:pt x="1903" y="3656"/>
                  </a:lnTo>
                  <a:cubicBezTo>
                    <a:pt x="1895" y="3656"/>
                    <a:pt x="1887" y="3656"/>
                    <a:pt x="1880" y="3656"/>
                  </a:cubicBezTo>
                  <a:cubicBezTo>
                    <a:pt x="1578" y="3656"/>
                    <a:pt x="1856" y="3505"/>
                    <a:pt x="1581" y="3334"/>
                  </a:cubicBezTo>
                  <a:lnTo>
                    <a:pt x="1581" y="3334"/>
                  </a:lnTo>
                  <a:cubicBezTo>
                    <a:pt x="1722" y="3338"/>
                    <a:pt x="1799" y="3442"/>
                    <a:pt x="1882" y="3450"/>
                  </a:cubicBezTo>
                  <a:cubicBezTo>
                    <a:pt x="1843" y="3068"/>
                    <a:pt x="1442" y="3135"/>
                    <a:pt x="1550" y="2829"/>
                  </a:cubicBezTo>
                  <a:lnTo>
                    <a:pt x="1550" y="2829"/>
                  </a:lnTo>
                  <a:lnTo>
                    <a:pt x="1569" y="2844"/>
                  </a:lnTo>
                  <a:cubicBezTo>
                    <a:pt x="1568" y="2792"/>
                    <a:pt x="1473" y="2746"/>
                    <a:pt x="1409" y="2694"/>
                  </a:cubicBezTo>
                  <a:lnTo>
                    <a:pt x="1409" y="2694"/>
                  </a:lnTo>
                  <a:cubicBezTo>
                    <a:pt x="1390" y="2729"/>
                    <a:pt x="1415" y="2798"/>
                    <a:pt x="1421" y="2850"/>
                  </a:cubicBezTo>
                  <a:cubicBezTo>
                    <a:pt x="1380" y="2818"/>
                    <a:pt x="1314" y="2812"/>
                    <a:pt x="1255" y="2812"/>
                  </a:cubicBezTo>
                  <a:cubicBezTo>
                    <a:pt x="1225" y="2812"/>
                    <a:pt x="1196" y="2814"/>
                    <a:pt x="1174" y="2814"/>
                  </a:cubicBezTo>
                  <a:cubicBezTo>
                    <a:pt x="1170" y="2814"/>
                    <a:pt x="1166" y="2814"/>
                    <a:pt x="1163" y="2813"/>
                  </a:cubicBezTo>
                  <a:cubicBezTo>
                    <a:pt x="1226" y="2690"/>
                    <a:pt x="1045" y="2736"/>
                    <a:pt x="1026" y="2590"/>
                  </a:cubicBezTo>
                  <a:cubicBezTo>
                    <a:pt x="1043" y="2572"/>
                    <a:pt x="1060" y="2565"/>
                    <a:pt x="1077" y="2565"/>
                  </a:cubicBezTo>
                  <a:cubicBezTo>
                    <a:pt x="1139" y="2565"/>
                    <a:pt x="1202" y="2658"/>
                    <a:pt x="1267" y="2673"/>
                  </a:cubicBezTo>
                  <a:cubicBezTo>
                    <a:pt x="1215" y="2636"/>
                    <a:pt x="1159" y="2599"/>
                    <a:pt x="1107" y="2561"/>
                  </a:cubicBezTo>
                  <a:cubicBezTo>
                    <a:pt x="1022" y="2432"/>
                    <a:pt x="1145" y="2391"/>
                    <a:pt x="1167" y="2308"/>
                  </a:cubicBezTo>
                  <a:cubicBezTo>
                    <a:pt x="1138" y="2292"/>
                    <a:pt x="1120" y="2286"/>
                    <a:pt x="1108" y="2286"/>
                  </a:cubicBezTo>
                  <a:cubicBezTo>
                    <a:pt x="1069" y="2286"/>
                    <a:pt x="1097" y="2351"/>
                    <a:pt x="1034" y="2351"/>
                  </a:cubicBezTo>
                  <a:cubicBezTo>
                    <a:pt x="1020" y="2351"/>
                    <a:pt x="1003" y="2348"/>
                    <a:pt x="979" y="2341"/>
                  </a:cubicBezTo>
                  <a:cubicBezTo>
                    <a:pt x="1006" y="2249"/>
                    <a:pt x="927" y="2060"/>
                    <a:pt x="823" y="1859"/>
                  </a:cubicBezTo>
                  <a:cubicBezTo>
                    <a:pt x="725" y="1674"/>
                    <a:pt x="604" y="1476"/>
                    <a:pt x="498" y="1337"/>
                  </a:cubicBezTo>
                  <a:lnTo>
                    <a:pt x="498" y="1337"/>
                  </a:lnTo>
                  <a:cubicBezTo>
                    <a:pt x="551" y="1386"/>
                    <a:pt x="617" y="1348"/>
                    <a:pt x="642" y="1450"/>
                  </a:cubicBezTo>
                  <a:cubicBezTo>
                    <a:pt x="652" y="1406"/>
                    <a:pt x="528" y="1259"/>
                    <a:pt x="438" y="1259"/>
                  </a:cubicBezTo>
                  <a:cubicBezTo>
                    <a:pt x="280" y="1061"/>
                    <a:pt x="266" y="795"/>
                    <a:pt x="343" y="652"/>
                  </a:cubicBezTo>
                  <a:lnTo>
                    <a:pt x="343" y="652"/>
                  </a:lnTo>
                  <a:cubicBezTo>
                    <a:pt x="312" y="658"/>
                    <a:pt x="278" y="668"/>
                    <a:pt x="249" y="677"/>
                  </a:cubicBezTo>
                  <a:cubicBezTo>
                    <a:pt x="156" y="585"/>
                    <a:pt x="179" y="481"/>
                    <a:pt x="233" y="407"/>
                  </a:cubicBezTo>
                  <a:cubicBezTo>
                    <a:pt x="251" y="392"/>
                    <a:pt x="260" y="371"/>
                    <a:pt x="283" y="363"/>
                  </a:cubicBezTo>
                  <a:cubicBezTo>
                    <a:pt x="309" y="355"/>
                    <a:pt x="332" y="348"/>
                    <a:pt x="353" y="340"/>
                  </a:cubicBezTo>
                  <a:cubicBezTo>
                    <a:pt x="395" y="328"/>
                    <a:pt x="440" y="305"/>
                    <a:pt x="478" y="272"/>
                  </a:cubicBezTo>
                  <a:lnTo>
                    <a:pt x="472" y="270"/>
                  </a:lnTo>
                  <a:cubicBezTo>
                    <a:pt x="499" y="253"/>
                    <a:pt x="499" y="184"/>
                    <a:pt x="530" y="130"/>
                  </a:cubicBezTo>
                  <a:cubicBezTo>
                    <a:pt x="550" y="93"/>
                    <a:pt x="587" y="64"/>
                    <a:pt x="640" y="64"/>
                  </a:cubicBezTo>
                  <a:cubicBezTo>
                    <a:pt x="667" y="64"/>
                    <a:pt x="699" y="72"/>
                    <a:pt x="735" y="91"/>
                  </a:cubicBezTo>
                  <a:cubicBezTo>
                    <a:pt x="688" y="184"/>
                    <a:pt x="604" y="160"/>
                    <a:pt x="646" y="280"/>
                  </a:cubicBezTo>
                  <a:cubicBezTo>
                    <a:pt x="700" y="238"/>
                    <a:pt x="781" y="213"/>
                    <a:pt x="875" y="211"/>
                  </a:cubicBezTo>
                  <a:cubicBezTo>
                    <a:pt x="891" y="247"/>
                    <a:pt x="949" y="280"/>
                    <a:pt x="999" y="315"/>
                  </a:cubicBezTo>
                  <a:cubicBezTo>
                    <a:pt x="1012" y="324"/>
                    <a:pt x="1026" y="328"/>
                    <a:pt x="1039" y="334"/>
                  </a:cubicBezTo>
                  <a:cubicBezTo>
                    <a:pt x="1107" y="363"/>
                    <a:pt x="1153" y="396"/>
                    <a:pt x="1101" y="436"/>
                  </a:cubicBezTo>
                  <a:cubicBezTo>
                    <a:pt x="1122" y="423"/>
                    <a:pt x="1146" y="417"/>
                    <a:pt x="1172" y="417"/>
                  </a:cubicBezTo>
                  <a:cubicBezTo>
                    <a:pt x="1245" y="417"/>
                    <a:pt x="1329" y="461"/>
                    <a:pt x="1392" y="494"/>
                  </a:cubicBezTo>
                  <a:cubicBezTo>
                    <a:pt x="1428" y="511"/>
                    <a:pt x="1458" y="524"/>
                    <a:pt x="1481" y="524"/>
                  </a:cubicBezTo>
                  <a:cubicBezTo>
                    <a:pt x="1514" y="524"/>
                    <a:pt x="1530" y="496"/>
                    <a:pt x="1517" y="409"/>
                  </a:cubicBezTo>
                  <a:cubicBezTo>
                    <a:pt x="1381" y="336"/>
                    <a:pt x="1213" y="249"/>
                    <a:pt x="1051" y="189"/>
                  </a:cubicBezTo>
                  <a:cubicBezTo>
                    <a:pt x="1043" y="186"/>
                    <a:pt x="1033" y="184"/>
                    <a:pt x="1024" y="178"/>
                  </a:cubicBezTo>
                  <a:cubicBezTo>
                    <a:pt x="1008" y="166"/>
                    <a:pt x="941" y="128"/>
                    <a:pt x="891" y="105"/>
                  </a:cubicBezTo>
                  <a:cubicBezTo>
                    <a:pt x="837" y="81"/>
                    <a:pt x="783" y="60"/>
                    <a:pt x="727" y="43"/>
                  </a:cubicBezTo>
                  <a:cubicBezTo>
                    <a:pt x="641" y="16"/>
                    <a:pt x="552" y="1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"/>
            <p:cNvSpPr/>
            <p:nvPr/>
          </p:nvSpPr>
          <p:spPr>
            <a:xfrm>
              <a:off x="351835" y="746989"/>
              <a:ext cx="14282" cy="8914"/>
            </a:xfrm>
            <a:custGeom>
              <a:avLst/>
              <a:gdLst/>
              <a:ahLst/>
              <a:cxnLst/>
              <a:rect l="l" t="t" r="r" b="b"/>
              <a:pathLst>
                <a:path w="290" h="181" extrusionOk="0">
                  <a:moveTo>
                    <a:pt x="126" y="1"/>
                  </a:moveTo>
                  <a:cubicBezTo>
                    <a:pt x="117" y="1"/>
                    <a:pt x="109" y="5"/>
                    <a:pt x="101" y="14"/>
                  </a:cubicBezTo>
                  <a:cubicBezTo>
                    <a:pt x="105" y="37"/>
                    <a:pt x="87" y="72"/>
                    <a:pt x="139" y="91"/>
                  </a:cubicBezTo>
                  <a:cubicBezTo>
                    <a:pt x="91" y="102"/>
                    <a:pt x="45" y="118"/>
                    <a:pt x="1" y="131"/>
                  </a:cubicBezTo>
                  <a:cubicBezTo>
                    <a:pt x="34" y="166"/>
                    <a:pt x="84" y="181"/>
                    <a:pt x="133" y="181"/>
                  </a:cubicBezTo>
                  <a:cubicBezTo>
                    <a:pt x="207" y="181"/>
                    <a:pt x="278" y="148"/>
                    <a:pt x="290" y="102"/>
                  </a:cubicBezTo>
                  <a:cubicBezTo>
                    <a:pt x="225" y="79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"/>
            <p:cNvSpPr/>
            <p:nvPr/>
          </p:nvSpPr>
          <p:spPr>
            <a:xfrm>
              <a:off x="366955" y="756494"/>
              <a:ext cx="122337" cy="104016"/>
            </a:xfrm>
            <a:custGeom>
              <a:avLst/>
              <a:gdLst/>
              <a:ahLst/>
              <a:cxnLst/>
              <a:rect l="l" t="t" r="r" b="b"/>
              <a:pathLst>
                <a:path w="2484" h="2112" extrusionOk="0">
                  <a:moveTo>
                    <a:pt x="1899" y="1836"/>
                  </a:moveTo>
                  <a:cubicBezTo>
                    <a:pt x="1900" y="1840"/>
                    <a:pt x="1900" y="1845"/>
                    <a:pt x="1901" y="1849"/>
                  </a:cubicBezTo>
                  <a:cubicBezTo>
                    <a:pt x="1901" y="1845"/>
                    <a:pt x="1900" y="1840"/>
                    <a:pt x="1899" y="1836"/>
                  </a:cubicBezTo>
                  <a:close/>
                  <a:moveTo>
                    <a:pt x="42" y="0"/>
                  </a:moveTo>
                  <a:cubicBezTo>
                    <a:pt x="17" y="0"/>
                    <a:pt x="2" y="23"/>
                    <a:pt x="0" y="87"/>
                  </a:cubicBezTo>
                  <a:cubicBezTo>
                    <a:pt x="0" y="108"/>
                    <a:pt x="122" y="71"/>
                    <a:pt x="178" y="160"/>
                  </a:cubicBezTo>
                  <a:lnTo>
                    <a:pt x="127" y="202"/>
                  </a:lnTo>
                  <a:lnTo>
                    <a:pt x="305" y="322"/>
                  </a:lnTo>
                  <a:lnTo>
                    <a:pt x="205" y="343"/>
                  </a:lnTo>
                  <a:cubicBezTo>
                    <a:pt x="256" y="442"/>
                    <a:pt x="308" y="464"/>
                    <a:pt x="364" y="464"/>
                  </a:cubicBezTo>
                  <a:cubicBezTo>
                    <a:pt x="409" y="464"/>
                    <a:pt x="457" y="449"/>
                    <a:pt x="508" y="449"/>
                  </a:cubicBezTo>
                  <a:cubicBezTo>
                    <a:pt x="574" y="449"/>
                    <a:pt x="645" y="473"/>
                    <a:pt x="725" y="582"/>
                  </a:cubicBezTo>
                  <a:lnTo>
                    <a:pt x="619" y="711"/>
                  </a:lnTo>
                  <a:cubicBezTo>
                    <a:pt x="789" y="877"/>
                    <a:pt x="914" y="916"/>
                    <a:pt x="1003" y="1134"/>
                  </a:cubicBezTo>
                  <a:cubicBezTo>
                    <a:pt x="1003" y="1134"/>
                    <a:pt x="1059" y="1072"/>
                    <a:pt x="1007" y="1070"/>
                  </a:cubicBezTo>
                  <a:cubicBezTo>
                    <a:pt x="983" y="1035"/>
                    <a:pt x="989" y="949"/>
                    <a:pt x="1041" y="929"/>
                  </a:cubicBezTo>
                  <a:lnTo>
                    <a:pt x="1041" y="929"/>
                  </a:lnTo>
                  <a:cubicBezTo>
                    <a:pt x="1392" y="1072"/>
                    <a:pt x="935" y="970"/>
                    <a:pt x="1076" y="1192"/>
                  </a:cubicBezTo>
                  <a:cubicBezTo>
                    <a:pt x="1367" y="1307"/>
                    <a:pt x="1859" y="1613"/>
                    <a:pt x="1899" y="1836"/>
                  </a:cubicBezTo>
                  <a:lnTo>
                    <a:pt x="1899" y="1836"/>
                  </a:lnTo>
                  <a:cubicBezTo>
                    <a:pt x="1892" y="1769"/>
                    <a:pt x="1925" y="1742"/>
                    <a:pt x="1974" y="1742"/>
                  </a:cubicBezTo>
                  <a:cubicBezTo>
                    <a:pt x="2044" y="1742"/>
                    <a:pt x="2146" y="1796"/>
                    <a:pt x="2212" y="1870"/>
                  </a:cubicBezTo>
                  <a:cubicBezTo>
                    <a:pt x="2218" y="1917"/>
                    <a:pt x="2193" y="1928"/>
                    <a:pt x="2160" y="1928"/>
                  </a:cubicBezTo>
                  <a:cubicBezTo>
                    <a:pt x="2133" y="1928"/>
                    <a:pt x="2100" y="1921"/>
                    <a:pt x="2074" y="1921"/>
                  </a:cubicBezTo>
                  <a:cubicBezTo>
                    <a:pt x="2064" y="1921"/>
                    <a:pt x="2055" y="1922"/>
                    <a:pt x="2048" y="1924"/>
                  </a:cubicBezTo>
                  <a:cubicBezTo>
                    <a:pt x="2092" y="1995"/>
                    <a:pt x="2108" y="2073"/>
                    <a:pt x="2181" y="2111"/>
                  </a:cubicBezTo>
                  <a:cubicBezTo>
                    <a:pt x="2176" y="2016"/>
                    <a:pt x="2233" y="1964"/>
                    <a:pt x="2322" y="1964"/>
                  </a:cubicBezTo>
                  <a:cubicBezTo>
                    <a:pt x="2368" y="1964"/>
                    <a:pt x="2424" y="1978"/>
                    <a:pt x="2483" y="2009"/>
                  </a:cubicBezTo>
                  <a:cubicBezTo>
                    <a:pt x="2266" y="1641"/>
                    <a:pt x="1820" y="1645"/>
                    <a:pt x="1529" y="1357"/>
                  </a:cubicBezTo>
                  <a:lnTo>
                    <a:pt x="1529" y="1357"/>
                  </a:lnTo>
                  <a:cubicBezTo>
                    <a:pt x="1533" y="1358"/>
                    <a:pt x="1538" y="1358"/>
                    <a:pt x="1541" y="1358"/>
                  </a:cubicBezTo>
                  <a:cubicBezTo>
                    <a:pt x="1583" y="1358"/>
                    <a:pt x="1603" y="1324"/>
                    <a:pt x="1635" y="1313"/>
                  </a:cubicBezTo>
                  <a:cubicBezTo>
                    <a:pt x="1275" y="1004"/>
                    <a:pt x="814" y="650"/>
                    <a:pt x="729" y="451"/>
                  </a:cubicBezTo>
                  <a:cubicBezTo>
                    <a:pt x="629" y="320"/>
                    <a:pt x="503" y="432"/>
                    <a:pt x="330" y="334"/>
                  </a:cubicBezTo>
                  <a:lnTo>
                    <a:pt x="330" y="181"/>
                  </a:lnTo>
                  <a:cubicBezTo>
                    <a:pt x="240" y="171"/>
                    <a:pt x="108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"/>
            <p:cNvSpPr/>
            <p:nvPr/>
          </p:nvSpPr>
          <p:spPr>
            <a:xfrm>
              <a:off x="447478" y="820913"/>
              <a:ext cx="6206" cy="5516"/>
            </a:xfrm>
            <a:custGeom>
              <a:avLst/>
              <a:gdLst/>
              <a:ahLst/>
              <a:cxnLst/>
              <a:rect l="l" t="t" r="r" b="b"/>
              <a:pathLst>
                <a:path w="126" h="112" extrusionOk="0">
                  <a:moveTo>
                    <a:pt x="22" y="1"/>
                  </a:moveTo>
                  <a:cubicBezTo>
                    <a:pt x="14" y="1"/>
                    <a:pt x="7" y="2"/>
                    <a:pt x="0" y="5"/>
                  </a:cubicBezTo>
                  <a:cubicBezTo>
                    <a:pt x="43" y="42"/>
                    <a:pt x="85" y="78"/>
                    <a:pt x="125" y="111"/>
                  </a:cubicBezTo>
                  <a:lnTo>
                    <a:pt x="79" y="24"/>
                  </a:lnTo>
                  <a:cubicBezTo>
                    <a:pt x="56" y="7"/>
                    <a:pt x="38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"/>
            <p:cNvSpPr/>
            <p:nvPr/>
          </p:nvSpPr>
          <p:spPr>
            <a:xfrm>
              <a:off x="167985" y="1575571"/>
              <a:ext cx="7782" cy="6944"/>
            </a:xfrm>
            <a:custGeom>
              <a:avLst/>
              <a:gdLst/>
              <a:ahLst/>
              <a:cxnLst/>
              <a:rect l="l" t="t" r="r" b="b"/>
              <a:pathLst>
                <a:path w="158" h="141" extrusionOk="0">
                  <a:moveTo>
                    <a:pt x="134" y="0"/>
                  </a:moveTo>
                  <a:lnTo>
                    <a:pt x="1" y="17"/>
                  </a:lnTo>
                  <a:lnTo>
                    <a:pt x="157" y="14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"/>
            <p:cNvSpPr/>
            <p:nvPr/>
          </p:nvSpPr>
          <p:spPr>
            <a:xfrm>
              <a:off x="157741" y="1535284"/>
              <a:ext cx="26102" cy="35756"/>
            </a:xfrm>
            <a:custGeom>
              <a:avLst/>
              <a:gdLst/>
              <a:ahLst/>
              <a:cxnLst/>
              <a:rect l="l" t="t" r="r" b="b"/>
              <a:pathLst>
                <a:path w="530" h="726" extrusionOk="0">
                  <a:moveTo>
                    <a:pt x="307" y="1"/>
                  </a:moveTo>
                  <a:cubicBezTo>
                    <a:pt x="53" y="284"/>
                    <a:pt x="64" y="80"/>
                    <a:pt x="1" y="515"/>
                  </a:cubicBezTo>
                  <a:cubicBezTo>
                    <a:pt x="89" y="587"/>
                    <a:pt x="265" y="726"/>
                    <a:pt x="387" y="726"/>
                  </a:cubicBezTo>
                  <a:cubicBezTo>
                    <a:pt x="416" y="726"/>
                    <a:pt x="442" y="718"/>
                    <a:pt x="463" y="699"/>
                  </a:cubicBezTo>
                  <a:cubicBezTo>
                    <a:pt x="408" y="625"/>
                    <a:pt x="221" y="567"/>
                    <a:pt x="197" y="427"/>
                  </a:cubicBezTo>
                  <a:lnTo>
                    <a:pt x="197" y="427"/>
                  </a:lnTo>
                  <a:cubicBezTo>
                    <a:pt x="316" y="431"/>
                    <a:pt x="374" y="564"/>
                    <a:pt x="526" y="564"/>
                  </a:cubicBezTo>
                  <a:cubicBezTo>
                    <a:pt x="527" y="564"/>
                    <a:pt x="528" y="564"/>
                    <a:pt x="529" y="564"/>
                  </a:cubicBezTo>
                  <a:cubicBezTo>
                    <a:pt x="523" y="319"/>
                    <a:pt x="384" y="483"/>
                    <a:pt x="315" y="246"/>
                  </a:cubicBezTo>
                  <a:lnTo>
                    <a:pt x="467" y="182"/>
                  </a:lnTo>
                  <a:lnTo>
                    <a:pt x="465" y="182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"/>
            <p:cNvSpPr/>
            <p:nvPr/>
          </p:nvSpPr>
          <p:spPr>
            <a:xfrm>
              <a:off x="158282" y="1537599"/>
              <a:ext cx="8816" cy="2857"/>
            </a:xfrm>
            <a:custGeom>
              <a:avLst/>
              <a:gdLst/>
              <a:ahLst/>
              <a:cxnLst/>
              <a:rect l="l" t="t" r="r" b="b"/>
              <a:pathLst>
                <a:path w="179" h="58" extrusionOk="0">
                  <a:moveTo>
                    <a:pt x="55" y="0"/>
                  </a:moveTo>
                  <a:cubicBezTo>
                    <a:pt x="23" y="0"/>
                    <a:pt x="1" y="12"/>
                    <a:pt x="7" y="58"/>
                  </a:cubicBezTo>
                  <a:cubicBezTo>
                    <a:pt x="71" y="46"/>
                    <a:pt x="136" y="38"/>
                    <a:pt x="179" y="11"/>
                  </a:cubicBezTo>
                  <a:lnTo>
                    <a:pt x="179" y="11"/>
                  </a:lnTo>
                  <a:cubicBezTo>
                    <a:pt x="174" y="12"/>
                    <a:pt x="169" y="13"/>
                    <a:pt x="163" y="13"/>
                  </a:cubicBezTo>
                  <a:cubicBezTo>
                    <a:pt x="130" y="13"/>
                    <a:pt x="87" y="0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"/>
            <p:cNvSpPr/>
            <p:nvPr/>
          </p:nvSpPr>
          <p:spPr>
            <a:xfrm>
              <a:off x="146167" y="1529030"/>
              <a:ext cx="13938" cy="6008"/>
            </a:xfrm>
            <a:custGeom>
              <a:avLst/>
              <a:gdLst/>
              <a:ahLst/>
              <a:cxnLst/>
              <a:rect l="l" t="t" r="r" b="b"/>
              <a:pathLst>
                <a:path w="283" h="122" extrusionOk="0">
                  <a:moveTo>
                    <a:pt x="1" y="0"/>
                  </a:moveTo>
                  <a:lnTo>
                    <a:pt x="153" y="122"/>
                  </a:lnTo>
                  <a:cubicBezTo>
                    <a:pt x="125" y="53"/>
                    <a:pt x="155" y="39"/>
                    <a:pt x="193" y="39"/>
                  </a:cubicBezTo>
                  <a:cubicBezTo>
                    <a:pt x="220" y="39"/>
                    <a:pt x="250" y="45"/>
                    <a:pt x="268" y="45"/>
                  </a:cubicBezTo>
                  <a:cubicBezTo>
                    <a:pt x="275" y="45"/>
                    <a:pt x="280" y="44"/>
                    <a:pt x="282" y="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"/>
            <p:cNvSpPr/>
            <p:nvPr/>
          </p:nvSpPr>
          <p:spPr>
            <a:xfrm>
              <a:off x="136662" y="1505587"/>
              <a:ext cx="3595" cy="2610"/>
            </a:xfrm>
            <a:custGeom>
              <a:avLst/>
              <a:gdLst/>
              <a:ahLst/>
              <a:cxnLst/>
              <a:rect l="l" t="t" r="r" b="b"/>
              <a:pathLst>
                <a:path w="73" h="53" extrusionOk="0">
                  <a:moveTo>
                    <a:pt x="20" y="0"/>
                  </a:moveTo>
                  <a:lnTo>
                    <a:pt x="20" y="0"/>
                  </a:lnTo>
                  <a:cubicBezTo>
                    <a:pt x="1" y="39"/>
                    <a:pt x="35" y="41"/>
                    <a:pt x="72" y="52"/>
                  </a:cubicBezTo>
                  <a:cubicBezTo>
                    <a:pt x="55" y="33"/>
                    <a:pt x="39" y="18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"/>
            <p:cNvSpPr/>
            <p:nvPr/>
          </p:nvSpPr>
          <p:spPr>
            <a:xfrm>
              <a:off x="130111" y="1495687"/>
              <a:ext cx="25906" cy="22064"/>
            </a:xfrm>
            <a:custGeom>
              <a:avLst/>
              <a:gdLst/>
              <a:ahLst/>
              <a:cxnLst/>
              <a:rect l="l" t="t" r="r" b="b"/>
              <a:pathLst>
                <a:path w="526" h="448" extrusionOk="0">
                  <a:moveTo>
                    <a:pt x="39" y="1"/>
                  </a:moveTo>
                  <a:lnTo>
                    <a:pt x="39" y="1"/>
                  </a:lnTo>
                  <a:cubicBezTo>
                    <a:pt x="1" y="89"/>
                    <a:pt x="76" y="134"/>
                    <a:pt x="153" y="203"/>
                  </a:cubicBezTo>
                  <a:cubicBezTo>
                    <a:pt x="155" y="197"/>
                    <a:pt x="157" y="193"/>
                    <a:pt x="163" y="188"/>
                  </a:cubicBezTo>
                  <a:cubicBezTo>
                    <a:pt x="171" y="137"/>
                    <a:pt x="216" y="110"/>
                    <a:pt x="263" y="110"/>
                  </a:cubicBezTo>
                  <a:cubicBezTo>
                    <a:pt x="316" y="110"/>
                    <a:pt x="372" y="144"/>
                    <a:pt x="386" y="217"/>
                  </a:cubicBezTo>
                  <a:cubicBezTo>
                    <a:pt x="487" y="327"/>
                    <a:pt x="340" y="388"/>
                    <a:pt x="490" y="448"/>
                  </a:cubicBezTo>
                  <a:lnTo>
                    <a:pt x="525" y="240"/>
                  </a:lnTo>
                  <a:cubicBezTo>
                    <a:pt x="400" y="53"/>
                    <a:pt x="136" y="47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"/>
            <p:cNvSpPr/>
            <p:nvPr/>
          </p:nvSpPr>
          <p:spPr>
            <a:xfrm>
              <a:off x="140208" y="1508148"/>
              <a:ext cx="2709" cy="3250"/>
            </a:xfrm>
            <a:custGeom>
              <a:avLst/>
              <a:gdLst/>
              <a:ahLst/>
              <a:cxnLst/>
              <a:rect l="l" t="t" r="r" b="b"/>
              <a:pathLst>
                <a:path w="55" h="66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20"/>
                    <a:pt x="33" y="41"/>
                    <a:pt x="46" y="66"/>
                  </a:cubicBezTo>
                  <a:cubicBezTo>
                    <a:pt x="54" y="21"/>
                    <a:pt x="29" y="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"/>
            <p:cNvSpPr/>
            <p:nvPr/>
          </p:nvSpPr>
          <p:spPr>
            <a:xfrm>
              <a:off x="146462" y="1521888"/>
              <a:ext cx="5812" cy="2610"/>
            </a:xfrm>
            <a:custGeom>
              <a:avLst/>
              <a:gdLst/>
              <a:ahLst/>
              <a:cxnLst/>
              <a:rect l="l" t="t" r="r" b="b"/>
              <a:pathLst>
                <a:path w="118" h="53" extrusionOk="0">
                  <a:moveTo>
                    <a:pt x="0" y="1"/>
                  </a:moveTo>
                  <a:lnTo>
                    <a:pt x="66" y="53"/>
                  </a:lnTo>
                  <a:lnTo>
                    <a:pt x="118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"/>
            <p:cNvSpPr/>
            <p:nvPr/>
          </p:nvSpPr>
          <p:spPr>
            <a:xfrm>
              <a:off x="119867" y="1460375"/>
              <a:ext cx="19798" cy="27925"/>
            </a:xfrm>
            <a:custGeom>
              <a:avLst/>
              <a:gdLst/>
              <a:ahLst/>
              <a:cxnLst/>
              <a:rect l="l" t="t" r="r" b="b"/>
              <a:pathLst>
                <a:path w="402" h="567" extrusionOk="0">
                  <a:moveTo>
                    <a:pt x="212" y="1"/>
                  </a:moveTo>
                  <a:cubicBezTo>
                    <a:pt x="116" y="1"/>
                    <a:pt x="32" y="144"/>
                    <a:pt x="0" y="278"/>
                  </a:cubicBezTo>
                  <a:cubicBezTo>
                    <a:pt x="16" y="273"/>
                    <a:pt x="30" y="271"/>
                    <a:pt x="43" y="271"/>
                  </a:cubicBezTo>
                  <a:cubicBezTo>
                    <a:pt x="189" y="271"/>
                    <a:pt x="165" y="567"/>
                    <a:pt x="291" y="567"/>
                  </a:cubicBezTo>
                  <a:cubicBezTo>
                    <a:pt x="298" y="567"/>
                    <a:pt x="306" y="566"/>
                    <a:pt x="315" y="563"/>
                  </a:cubicBezTo>
                  <a:cubicBezTo>
                    <a:pt x="213" y="394"/>
                    <a:pt x="276" y="182"/>
                    <a:pt x="401" y="166"/>
                  </a:cubicBezTo>
                  <a:lnTo>
                    <a:pt x="238" y="4"/>
                  </a:lnTo>
                  <a:cubicBezTo>
                    <a:pt x="229" y="2"/>
                    <a:pt x="220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"/>
            <p:cNvSpPr/>
            <p:nvPr/>
          </p:nvSpPr>
          <p:spPr>
            <a:xfrm>
              <a:off x="130407" y="1442054"/>
              <a:ext cx="2709" cy="1379"/>
            </a:xfrm>
            <a:custGeom>
              <a:avLst/>
              <a:gdLst/>
              <a:ahLst/>
              <a:cxnLst/>
              <a:rect l="l" t="t" r="r" b="b"/>
              <a:pathLst>
                <a:path w="55" h="2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4"/>
                    <a:pt x="8" y="7"/>
                    <a:pt x="12" y="10"/>
                  </a:cubicBezTo>
                  <a:lnTo>
                    <a:pt x="12" y="10"/>
                  </a:lnTo>
                  <a:cubicBezTo>
                    <a:pt x="8" y="7"/>
                    <a:pt x="4" y="4"/>
                    <a:pt x="0" y="0"/>
                  </a:cubicBezTo>
                  <a:close/>
                  <a:moveTo>
                    <a:pt x="12" y="10"/>
                  </a:moveTo>
                  <a:cubicBezTo>
                    <a:pt x="26" y="20"/>
                    <a:pt x="38" y="28"/>
                    <a:pt x="51" y="28"/>
                  </a:cubicBezTo>
                  <a:cubicBezTo>
                    <a:pt x="52" y="28"/>
                    <a:pt x="53" y="27"/>
                    <a:pt x="54" y="27"/>
                  </a:cubicBezTo>
                  <a:cubicBezTo>
                    <a:pt x="38" y="24"/>
                    <a:pt x="25" y="18"/>
                    <a:pt x="1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"/>
            <p:cNvSpPr/>
            <p:nvPr/>
          </p:nvSpPr>
          <p:spPr>
            <a:xfrm>
              <a:off x="91450" y="1403393"/>
              <a:ext cx="38809" cy="53633"/>
            </a:xfrm>
            <a:custGeom>
              <a:avLst/>
              <a:gdLst/>
              <a:ahLst/>
              <a:cxnLst/>
              <a:rect l="l" t="t" r="r" b="b"/>
              <a:pathLst>
                <a:path w="788" h="1089" extrusionOk="0">
                  <a:moveTo>
                    <a:pt x="1" y="1"/>
                  </a:moveTo>
                  <a:lnTo>
                    <a:pt x="427" y="359"/>
                  </a:lnTo>
                  <a:cubicBezTo>
                    <a:pt x="415" y="357"/>
                    <a:pt x="403" y="357"/>
                    <a:pt x="393" y="357"/>
                  </a:cubicBezTo>
                  <a:cubicBezTo>
                    <a:pt x="371" y="357"/>
                    <a:pt x="351" y="359"/>
                    <a:pt x="332" y="359"/>
                  </a:cubicBezTo>
                  <a:cubicBezTo>
                    <a:pt x="297" y="359"/>
                    <a:pt x="263" y="350"/>
                    <a:pt x="221" y="299"/>
                  </a:cubicBezTo>
                  <a:lnTo>
                    <a:pt x="221" y="299"/>
                  </a:lnTo>
                  <a:cubicBezTo>
                    <a:pt x="304" y="512"/>
                    <a:pt x="435" y="479"/>
                    <a:pt x="506" y="652"/>
                  </a:cubicBezTo>
                  <a:cubicBezTo>
                    <a:pt x="485" y="672"/>
                    <a:pt x="467" y="680"/>
                    <a:pt x="450" y="680"/>
                  </a:cubicBezTo>
                  <a:cubicBezTo>
                    <a:pt x="373" y="680"/>
                    <a:pt x="337" y="499"/>
                    <a:pt x="283" y="499"/>
                  </a:cubicBezTo>
                  <a:cubicBezTo>
                    <a:pt x="269" y="499"/>
                    <a:pt x="254" y="511"/>
                    <a:pt x="236" y="540"/>
                  </a:cubicBezTo>
                  <a:cubicBezTo>
                    <a:pt x="302" y="654"/>
                    <a:pt x="402" y="826"/>
                    <a:pt x="601" y="843"/>
                  </a:cubicBezTo>
                  <a:lnTo>
                    <a:pt x="581" y="1088"/>
                  </a:lnTo>
                  <a:lnTo>
                    <a:pt x="739" y="926"/>
                  </a:lnTo>
                  <a:cubicBezTo>
                    <a:pt x="753" y="824"/>
                    <a:pt x="508" y="853"/>
                    <a:pt x="614" y="739"/>
                  </a:cubicBezTo>
                  <a:cubicBezTo>
                    <a:pt x="635" y="720"/>
                    <a:pt x="654" y="713"/>
                    <a:pt x="673" y="713"/>
                  </a:cubicBezTo>
                  <a:cubicBezTo>
                    <a:pt x="716" y="713"/>
                    <a:pt x="754" y="754"/>
                    <a:pt x="788" y="783"/>
                  </a:cubicBezTo>
                  <a:cubicBezTo>
                    <a:pt x="683" y="685"/>
                    <a:pt x="757" y="386"/>
                    <a:pt x="597" y="159"/>
                  </a:cubicBezTo>
                  <a:cubicBezTo>
                    <a:pt x="528" y="56"/>
                    <a:pt x="442" y="35"/>
                    <a:pt x="352" y="35"/>
                  </a:cubicBezTo>
                  <a:cubicBezTo>
                    <a:pt x="290" y="35"/>
                    <a:pt x="226" y="45"/>
                    <a:pt x="165" y="45"/>
                  </a:cubicBezTo>
                  <a:cubicBezTo>
                    <a:pt x="106" y="45"/>
                    <a:pt x="51" y="3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"/>
            <p:cNvSpPr/>
            <p:nvPr/>
          </p:nvSpPr>
          <p:spPr>
            <a:xfrm>
              <a:off x="99527" y="1394282"/>
              <a:ext cx="4235" cy="3448"/>
            </a:xfrm>
            <a:custGeom>
              <a:avLst/>
              <a:gdLst/>
              <a:ahLst/>
              <a:cxnLst/>
              <a:rect l="l" t="t" r="r" b="b"/>
              <a:pathLst>
                <a:path w="86" h="70" extrusionOk="0">
                  <a:moveTo>
                    <a:pt x="86" y="1"/>
                  </a:moveTo>
                  <a:lnTo>
                    <a:pt x="1" y="70"/>
                  </a:lnTo>
                  <a:lnTo>
                    <a:pt x="30" y="66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"/>
            <p:cNvSpPr/>
            <p:nvPr/>
          </p:nvSpPr>
          <p:spPr>
            <a:xfrm>
              <a:off x="65840" y="1345672"/>
              <a:ext cx="33195" cy="47231"/>
            </a:xfrm>
            <a:custGeom>
              <a:avLst/>
              <a:gdLst/>
              <a:ahLst/>
              <a:cxnLst/>
              <a:rect l="l" t="t" r="r" b="b"/>
              <a:pathLst>
                <a:path w="674" h="959" extrusionOk="0">
                  <a:moveTo>
                    <a:pt x="170" y="0"/>
                  </a:moveTo>
                  <a:cubicBezTo>
                    <a:pt x="174" y="45"/>
                    <a:pt x="128" y="79"/>
                    <a:pt x="182" y="145"/>
                  </a:cubicBezTo>
                  <a:lnTo>
                    <a:pt x="56" y="33"/>
                  </a:lnTo>
                  <a:lnTo>
                    <a:pt x="56" y="33"/>
                  </a:lnTo>
                  <a:cubicBezTo>
                    <a:pt x="0" y="234"/>
                    <a:pt x="29" y="372"/>
                    <a:pt x="214" y="679"/>
                  </a:cubicBezTo>
                  <a:lnTo>
                    <a:pt x="452" y="858"/>
                  </a:lnTo>
                  <a:cubicBezTo>
                    <a:pt x="450" y="891"/>
                    <a:pt x="419" y="924"/>
                    <a:pt x="394" y="959"/>
                  </a:cubicBezTo>
                  <a:cubicBezTo>
                    <a:pt x="432" y="928"/>
                    <a:pt x="536" y="957"/>
                    <a:pt x="567" y="928"/>
                  </a:cubicBezTo>
                  <a:cubicBezTo>
                    <a:pt x="673" y="739"/>
                    <a:pt x="359" y="667"/>
                    <a:pt x="266" y="556"/>
                  </a:cubicBezTo>
                  <a:cubicBezTo>
                    <a:pt x="225" y="406"/>
                    <a:pt x="233" y="373"/>
                    <a:pt x="262" y="373"/>
                  </a:cubicBezTo>
                  <a:cubicBezTo>
                    <a:pt x="286" y="373"/>
                    <a:pt x="323" y="394"/>
                    <a:pt x="361" y="394"/>
                  </a:cubicBezTo>
                  <a:cubicBezTo>
                    <a:pt x="393" y="394"/>
                    <a:pt x="424" y="379"/>
                    <a:pt x="448" y="324"/>
                  </a:cubicBezTo>
                  <a:cubicBezTo>
                    <a:pt x="492" y="419"/>
                    <a:pt x="455" y="442"/>
                    <a:pt x="513" y="575"/>
                  </a:cubicBezTo>
                  <a:cubicBezTo>
                    <a:pt x="588" y="282"/>
                    <a:pt x="282" y="11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"/>
            <p:cNvSpPr/>
            <p:nvPr/>
          </p:nvSpPr>
          <p:spPr>
            <a:xfrm>
              <a:off x="83078" y="1392952"/>
              <a:ext cx="4383" cy="6993"/>
            </a:xfrm>
            <a:custGeom>
              <a:avLst/>
              <a:gdLst/>
              <a:ahLst/>
              <a:cxnLst/>
              <a:rect l="l" t="t" r="r" b="b"/>
              <a:pathLst>
                <a:path w="89" h="142" extrusionOk="0">
                  <a:moveTo>
                    <a:pt x="44" y="1"/>
                  </a:moveTo>
                  <a:lnTo>
                    <a:pt x="44" y="1"/>
                  </a:lnTo>
                  <a:cubicBezTo>
                    <a:pt x="41" y="3"/>
                    <a:pt x="39" y="7"/>
                    <a:pt x="37" y="10"/>
                  </a:cubicBezTo>
                  <a:lnTo>
                    <a:pt x="37" y="10"/>
                  </a:lnTo>
                  <a:cubicBezTo>
                    <a:pt x="39" y="7"/>
                    <a:pt x="41" y="4"/>
                    <a:pt x="44" y="1"/>
                  </a:cubicBezTo>
                  <a:close/>
                  <a:moveTo>
                    <a:pt x="37" y="10"/>
                  </a:moveTo>
                  <a:lnTo>
                    <a:pt x="37" y="10"/>
                  </a:lnTo>
                  <a:cubicBezTo>
                    <a:pt x="9" y="52"/>
                    <a:pt x="0" y="97"/>
                    <a:pt x="88" y="141"/>
                  </a:cubicBezTo>
                  <a:cubicBezTo>
                    <a:pt x="37" y="70"/>
                    <a:pt x="27" y="32"/>
                    <a:pt x="37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"/>
            <p:cNvSpPr/>
            <p:nvPr/>
          </p:nvSpPr>
          <p:spPr>
            <a:xfrm>
              <a:off x="71996" y="1342224"/>
              <a:ext cx="2265" cy="34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20"/>
                    <a:pt x="18" y="43"/>
                    <a:pt x="45" y="70"/>
                  </a:cubicBezTo>
                  <a:cubicBezTo>
                    <a:pt x="43" y="51"/>
                    <a:pt x="33" y="30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"/>
            <p:cNvSpPr/>
            <p:nvPr/>
          </p:nvSpPr>
          <p:spPr>
            <a:xfrm>
              <a:off x="60620" y="1344736"/>
              <a:ext cx="5565" cy="8767"/>
            </a:xfrm>
            <a:custGeom>
              <a:avLst/>
              <a:gdLst/>
              <a:ahLst/>
              <a:cxnLst/>
              <a:rect l="l" t="t" r="r" b="b"/>
              <a:pathLst>
                <a:path w="113" h="178" extrusionOk="0">
                  <a:moveTo>
                    <a:pt x="45" y="0"/>
                  </a:moveTo>
                  <a:lnTo>
                    <a:pt x="0" y="100"/>
                  </a:lnTo>
                  <a:cubicBezTo>
                    <a:pt x="19" y="117"/>
                    <a:pt x="61" y="178"/>
                    <a:pt x="97" y="178"/>
                  </a:cubicBezTo>
                  <a:cubicBezTo>
                    <a:pt x="102" y="178"/>
                    <a:pt x="107" y="177"/>
                    <a:pt x="112" y="17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"/>
            <p:cNvSpPr/>
            <p:nvPr/>
          </p:nvSpPr>
          <p:spPr>
            <a:xfrm>
              <a:off x="-47090" y="1045542"/>
              <a:ext cx="118594" cy="293432"/>
            </a:xfrm>
            <a:custGeom>
              <a:avLst/>
              <a:gdLst/>
              <a:ahLst/>
              <a:cxnLst/>
              <a:rect l="l" t="t" r="r" b="b"/>
              <a:pathLst>
                <a:path w="2408" h="5958" extrusionOk="0">
                  <a:moveTo>
                    <a:pt x="430" y="0"/>
                  </a:moveTo>
                  <a:cubicBezTo>
                    <a:pt x="350" y="0"/>
                    <a:pt x="304" y="46"/>
                    <a:pt x="271" y="96"/>
                  </a:cubicBezTo>
                  <a:cubicBezTo>
                    <a:pt x="234" y="152"/>
                    <a:pt x="203" y="210"/>
                    <a:pt x="146" y="266"/>
                  </a:cubicBezTo>
                  <a:cubicBezTo>
                    <a:pt x="126" y="233"/>
                    <a:pt x="88" y="191"/>
                    <a:pt x="45" y="179"/>
                  </a:cubicBezTo>
                  <a:cubicBezTo>
                    <a:pt x="5" y="306"/>
                    <a:pt x="1" y="492"/>
                    <a:pt x="18" y="669"/>
                  </a:cubicBezTo>
                  <a:cubicBezTo>
                    <a:pt x="36" y="848"/>
                    <a:pt x="63" y="1016"/>
                    <a:pt x="47" y="1136"/>
                  </a:cubicBezTo>
                  <a:cubicBezTo>
                    <a:pt x="61" y="1377"/>
                    <a:pt x="155" y="1571"/>
                    <a:pt x="275" y="1837"/>
                  </a:cubicBezTo>
                  <a:cubicBezTo>
                    <a:pt x="383" y="2269"/>
                    <a:pt x="572" y="2720"/>
                    <a:pt x="772" y="3160"/>
                  </a:cubicBezTo>
                  <a:cubicBezTo>
                    <a:pt x="973" y="3601"/>
                    <a:pt x="1173" y="4049"/>
                    <a:pt x="1347" y="4517"/>
                  </a:cubicBezTo>
                  <a:lnTo>
                    <a:pt x="1572" y="4587"/>
                  </a:lnTo>
                  <a:cubicBezTo>
                    <a:pt x="1511" y="4660"/>
                    <a:pt x="1676" y="4799"/>
                    <a:pt x="1557" y="4816"/>
                  </a:cubicBezTo>
                  <a:cubicBezTo>
                    <a:pt x="1553" y="4758"/>
                    <a:pt x="1513" y="4718"/>
                    <a:pt x="1484" y="4658"/>
                  </a:cubicBezTo>
                  <a:lnTo>
                    <a:pt x="1484" y="4658"/>
                  </a:lnTo>
                  <a:cubicBezTo>
                    <a:pt x="1428" y="4909"/>
                    <a:pt x="1740" y="5167"/>
                    <a:pt x="1802" y="5420"/>
                  </a:cubicBezTo>
                  <a:cubicBezTo>
                    <a:pt x="1815" y="5389"/>
                    <a:pt x="1896" y="5323"/>
                    <a:pt x="1959" y="5323"/>
                  </a:cubicBezTo>
                  <a:cubicBezTo>
                    <a:pt x="1977" y="5323"/>
                    <a:pt x="1993" y="5328"/>
                    <a:pt x="2006" y="5341"/>
                  </a:cubicBezTo>
                  <a:cubicBezTo>
                    <a:pt x="1809" y="5400"/>
                    <a:pt x="2145" y="5609"/>
                    <a:pt x="1964" y="5769"/>
                  </a:cubicBezTo>
                  <a:cubicBezTo>
                    <a:pt x="1984" y="5854"/>
                    <a:pt x="2010" y="5875"/>
                    <a:pt x="2038" y="5875"/>
                  </a:cubicBezTo>
                  <a:cubicBezTo>
                    <a:pt x="2067" y="5875"/>
                    <a:pt x="2099" y="5853"/>
                    <a:pt x="2131" y="5853"/>
                  </a:cubicBezTo>
                  <a:cubicBezTo>
                    <a:pt x="2162" y="5853"/>
                    <a:pt x="2194" y="5874"/>
                    <a:pt x="2224" y="5957"/>
                  </a:cubicBezTo>
                  <a:cubicBezTo>
                    <a:pt x="2347" y="5932"/>
                    <a:pt x="2160" y="5705"/>
                    <a:pt x="2224" y="5626"/>
                  </a:cubicBezTo>
                  <a:lnTo>
                    <a:pt x="2224" y="5626"/>
                  </a:lnTo>
                  <a:cubicBezTo>
                    <a:pt x="2334" y="5656"/>
                    <a:pt x="2307" y="5806"/>
                    <a:pt x="2370" y="5806"/>
                  </a:cubicBezTo>
                  <a:cubicBezTo>
                    <a:pt x="2380" y="5806"/>
                    <a:pt x="2392" y="5802"/>
                    <a:pt x="2407" y="5794"/>
                  </a:cubicBezTo>
                  <a:cubicBezTo>
                    <a:pt x="2264" y="5395"/>
                    <a:pt x="1678" y="4789"/>
                    <a:pt x="1345" y="4213"/>
                  </a:cubicBezTo>
                  <a:lnTo>
                    <a:pt x="1345" y="4213"/>
                  </a:lnTo>
                  <a:lnTo>
                    <a:pt x="1476" y="4240"/>
                  </a:lnTo>
                  <a:cubicBezTo>
                    <a:pt x="1260" y="3964"/>
                    <a:pt x="1038" y="3470"/>
                    <a:pt x="1092" y="3185"/>
                  </a:cubicBezTo>
                  <a:lnTo>
                    <a:pt x="1092" y="3185"/>
                  </a:lnTo>
                  <a:cubicBezTo>
                    <a:pt x="1087" y="3191"/>
                    <a:pt x="1082" y="3193"/>
                    <a:pt x="1077" y="3193"/>
                  </a:cubicBezTo>
                  <a:cubicBezTo>
                    <a:pt x="1014" y="3193"/>
                    <a:pt x="947" y="2816"/>
                    <a:pt x="796" y="2816"/>
                  </a:cubicBezTo>
                  <a:cubicBezTo>
                    <a:pt x="782" y="2816"/>
                    <a:pt x="767" y="2819"/>
                    <a:pt x="751" y="2826"/>
                  </a:cubicBezTo>
                  <a:cubicBezTo>
                    <a:pt x="768" y="2740"/>
                    <a:pt x="751" y="2720"/>
                    <a:pt x="726" y="2607"/>
                  </a:cubicBezTo>
                  <a:lnTo>
                    <a:pt x="643" y="2589"/>
                  </a:lnTo>
                  <a:cubicBezTo>
                    <a:pt x="583" y="2435"/>
                    <a:pt x="701" y="2441"/>
                    <a:pt x="630" y="2267"/>
                  </a:cubicBezTo>
                  <a:lnTo>
                    <a:pt x="630" y="2267"/>
                  </a:lnTo>
                  <a:cubicBezTo>
                    <a:pt x="612" y="2308"/>
                    <a:pt x="593" y="2323"/>
                    <a:pt x="571" y="2323"/>
                  </a:cubicBezTo>
                  <a:cubicBezTo>
                    <a:pt x="524" y="2323"/>
                    <a:pt x="467" y="2254"/>
                    <a:pt x="400" y="2219"/>
                  </a:cubicBezTo>
                  <a:cubicBezTo>
                    <a:pt x="433" y="2003"/>
                    <a:pt x="456" y="1758"/>
                    <a:pt x="500" y="1594"/>
                  </a:cubicBezTo>
                  <a:lnTo>
                    <a:pt x="500" y="1594"/>
                  </a:lnTo>
                  <a:cubicBezTo>
                    <a:pt x="471" y="1608"/>
                    <a:pt x="439" y="1619"/>
                    <a:pt x="414" y="1677"/>
                  </a:cubicBezTo>
                  <a:cubicBezTo>
                    <a:pt x="414" y="1560"/>
                    <a:pt x="323" y="1573"/>
                    <a:pt x="281" y="1537"/>
                  </a:cubicBezTo>
                  <a:cubicBezTo>
                    <a:pt x="257" y="1464"/>
                    <a:pt x="297" y="1446"/>
                    <a:pt x="347" y="1446"/>
                  </a:cubicBezTo>
                  <a:cubicBezTo>
                    <a:pt x="381" y="1446"/>
                    <a:pt x="419" y="1454"/>
                    <a:pt x="446" y="1459"/>
                  </a:cubicBezTo>
                  <a:cubicBezTo>
                    <a:pt x="437" y="1272"/>
                    <a:pt x="163" y="1116"/>
                    <a:pt x="230" y="987"/>
                  </a:cubicBezTo>
                  <a:lnTo>
                    <a:pt x="230" y="987"/>
                  </a:lnTo>
                  <a:cubicBezTo>
                    <a:pt x="196" y="991"/>
                    <a:pt x="163" y="997"/>
                    <a:pt x="128" y="1004"/>
                  </a:cubicBezTo>
                  <a:cubicBezTo>
                    <a:pt x="101" y="889"/>
                    <a:pt x="117" y="794"/>
                    <a:pt x="144" y="713"/>
                  </a:cubicBezTo>
                  <a:cubicBezTo>
                    <a:pt x="169" y="630"/>
                    <a:pt x="201" y="565"/>
                    <a:pt x="223" y="466"/>
                  </a:cubicBezTo>
                  <a:cubicBezTo>
                    <a:pt x="308" y="495"/>
                    <a:pt x="323" y="563"/>
                    <a:pt x="327" y="623"/>
                  </a:cubicBezTo>
                  <a:cubicBezTo>
                    <a:pt x="333" y="686"/>
                    <a:pt x="333" y="763"/>
                    <a:pt x="363" y="817"/>
                  </a:cubicBezTo>
                  <a:cubicBezTo>
                    <a:pt x="390" y="805"/>
                    <a:pt x="408" y="765"/>
                    <a:pt x="444" y="765"/>
                  </a:cubicBezTo>
                  <a:cubicBezTo>
                    <a:pt x="451" y="765"/>
                    <a:pt x="460" y="767"/>
                    <a:pt x="469" y="771"/>
                  </a:cubicBezTo>
                  <a:cubicBezTo>
                    <a:pt x="404" y="667"/>
                    <a:pt x="352" y="474"/>
                    <a:pt x="375" y="349"/>
                  </a:cubicBezTo>
                  <a:lnTo>
                    <a:pt x="375" y="349"/>
                  </a:lnTo>
                  <a:cubicBezTo>
                    <a:pt x="406" y="468"/>
                    <a:pt x="462" y="497"/>
                    <a:pt x="504" y="511"/>
                  </a:cubicBezTo>
                  <a:cubicBezTo>
                    <a:pt x="547" y="520"/>
                    <a:pt x="591" y="517"/>
                    <a:pt x="616" y="526"/>
                  </a:cubicBezTo>
                  <a:cubicBezTo>
                    <a:pt x="591" y="461"/>
                    <a:pt x="551" y="415"/>
                    <a:pt x="508" y="415"/>
                  </a:cubicBezTo>
                  <a:cubicBezTo>
                    <a:pt x="494" y="415"/>
                    <a:pt x="480" y="420"/>
                    <a:pt x="466" y="430"/>
                  </a:cubicBezTo>
                  <a:cubicBezTo>
                    <a:pt x="410" y="308"/>
                    <a:pt x="523" y="306"/>
                    <a:pt x="568" y="254"/>
                  </a:cubicBezTo>
                  <a:cubicBezTo>
                    <a:pt x="491" y="210"/>
                    <a:pt x="477" y="181"/>
                    <a:pt x="477" y="141"/>
                  </a:cubicBezTo>
                  <a:cubicBezTo>
                    <a:pt x="477" y="100"/>
                    <a:pt x="496" y="60"/>
                    <a:pt x="458" y="2"/>
                  </a:cubicBezTo>
                  <a:cubicBezTo>
                    <a:pt x="448" y="1"/>
                    <a:pt x="439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"/>
            <p:cNvSpPr/>
            <p:nvPr/>
          </p:nvSpPr>
          <p:spPr>
            <a:xfrm>
              <a:off x="-23992" y="1083416"/>
              <a:ext cx="2512" cy="3842"/>
            </a:xfrm>
            <a:custGeom>
              <a:avLst/>
              <a:gdLst/>
              <a:ahLst/>
              <a:cxnLst/>
              <a:rect l="l" t="t" r="r" b="b"/>
              <a:pathLst>
                <a:path w="51" h="78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35"/>
                    <a:pt x="37" y="58"/>
                    <a:pt x="51" y="77"/>
                  </a:cubicBezTo>
                  <a:cubicBezTo>
                    <a:pt x="45" y="60"/>
                    <a:pt x="37" y="43"/>
                    <a:pt x="49" y="33"/>
                  </a:cubicBezTo>
                  <a:cubicBezTo>
                    <a:pt x="29" y="18"/>
                    <a:pt x="14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"/>
            <p:cNvSpPr/>
            <p:nvPr/>
          </p:nvSpPr>
          <p:spPr>
            <a:xfrm>
              <a:off x="-16752" y="1071448"/>
              <a:ext cx="887" cy="1083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8" y="21"/>
                  </a:lnTo>
                  <a:cubicBezTo>
                    <a:pt x="17" y="10"/>
                    <a:pt x="12" y="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"/>
            <p:cNvSpPr/>
            <p:nvPr/>
          </p:nvSpPr>
          <p:spPr>
            <a:xfrm>
              <a:off x="-44972" y="1099373"/>
              <a:ext cx="246" cy="3644"/>
            </a:xfrm>
            <a:custGeom>
              <a:avLst/>
              <a:gdLst/>
              <a:ahLst/>
              <a:cxnLst/>
              <a:rect l="l" t="t" r="r" b="b"/>
              <a:pathLst>
                <a:path w="5" h="74" extrusionOk="0">
                  <a:moveTo>
                    <a:pt x="0" y="0"/>
                  </a:moveTo>
                  <a:lnTo>
                    <a:pt x="0" y="73"/>
                  </a:lnTo>
                  <a:cubicBezTo>
                    <a:pt x="4" y="64"/>
                    <a:pt x="4" y="52"/>
                    <a:pt x="4" y="43"/>
                  </a:cubicBezTo>
                  <a:cubicBezTo>
                    <a:pt x="2" y="27"/>
                    <a:pt x="2" y="1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"/>
            <p:cNvSpPr/>
            <p:nvPr/>
          </p:nvSpPr>
          <p:spPr>
            <a:xfrm>
              <a:off x="-22465" y="1116167"/>
              <a:ext cx="3546" cy="7929"/>
            </a:xfrm>
            <a:custGeom>
              <a:avLst/>
              <a:gdLst/>
              <a:ahLst/>
              <a:cxnLst/>
              <a:rect l="l" t="t" r="r" b="b"/>
              <a:pathLst>
                <a:path w="72" h="161" extrusionOk="0">
                  <a:moveTo>
                    <a:pt x="66" y="0"/>
                  </a:moveTo>
                  <a:lnTo>
                    <a:pt x="66" y="0"/>
                  </a:lnTo>
                  <a:cubicBezTo>
                    <a:pt x="39" y="35"/>
                    <a:pt x="18" y="93"/>
                    <a:pt x="0" y="160"/>
                  </a:cubicBezTo>
                  <a:cubicBezTo>
                    <a:pt x="41" y="145"/>
                    <a:pt x="72" y="13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"/>
            <p:cNvSpPr/>
            <p:nvPr/>
          </p:nvSpPr>
          <p:spPr>
            <a:xfrm>
              <a:off x="141" y="1184526"/>
              <a:ext cx="4974" cy="4235"/>
            </a:xfrm>
            <a:custGeom>
              <a:avLst/>
              <a:gdLst/>
              <a:ahLst/>
              <a:cxnLst/>
              <a:rect l="l" t="t" r="r" b="b"/>
              <a:pathLst>
                <a:path w="101" h="86" extrusionOk="0">
                  <a:moveTo>
                    <a:pt x="35" y="0"/>
                  </a:moveTo>
                  <a:cubicBezTo>
                    <a:pt x="20" y="0"/>
                    <a:pt x="8" y="17"/>
                    <a:pt x="0" y="55"/>
                  </a:cubicBezTo>
                  <a:cubicBezTo>
                    <a:pt x="18" y="74"/>
                    <a:pt x="31" y="76"/>
                    <a:pt x="45" y="76"/>
                  </a:cubicBezTo>
                  <a:cubicBezTo>
                    <a:pt x="51" y="76"/>
                    <a:pt x="56" y="76"/>
                    <a:pt x="62" y="76"/>
                  </a:cubicBezTo>
                  <a:cubicBezTo>
                    <a:pt x="73" y="76"/>
                    <a:pt x="85" y="77"/>
                    <a:pt x="100" y="85"/>
                  </a:cubicBezTo>
                  <a:cubicBezTo>
                    <a:pt x="79" y="31"/>
                    <a:pt x="55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"/>
            <p:cNvSpPr/>
            <p:nvPr/>
          </p:nvSpPr>
          <p:spPr>
            <a:xfrm>
              <a:off x="-20495" y="1074304"/>
              <a:ext cx="1379" cy="5811"/>
            </a:xfrm>
            <a:custGeom>
              <a:avLst/>
              <a:gdLst/>
              <a:ahLst/>
              <a:cxnLst/>
              <a:rect l="l" t="t" r="r" b="b"/>
              <a:pathLst>
                <a:path w="28" h="118" extrusionOk="0">
                  <a:moveTo>
                    <a:pt x="28" y="0"/>
                  </a:moveTo>
                  <a:lnTo>
                    <a:pt x="28" y="0"/>
                  </a:lnTo>
                  <a:cubicBezTo>
                    <a:pt x="9" y="35"/>
                    <a:pt x="3" y="75"/>
                    <a:pt x="1" y="118"/>
                  </a:cubicBezTo>
                  <a:lnTo>
                    <a:pt x="3" y="118"/>
                  </a:lnTo>
                  <a:cubicBezTo>
                    <a:pt x="7" y="91"/>
                    <a:pt x="12" y="66"/>
                    <a:pt x="24" y="44"/>
                  </a:cubicBezTo>
                  <a:cubicBezTo>
                    <a:pt x="24" y="29"/>
                    <a:pt x="26" y="16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"/>
            <p:cNvSpPr/>
            <p:nvPr/>
          </p:nvSpPr>
          <p:spPr>
            <a:xfrm>
              <a:off x="-13157" y="1051502"/>
              <a:ext cx="129183" cy="133467"/>
            </a:xfrm>
            <a:custGeom>
              <a:avLst/>
              <a:gdLst/>
              <a:ahLst/>
              <a:cxnLst/>
              <a:rect l="l" t="t" r="r" b="b"/>
              <a:pathLst>
                <a:path w="2623" h="2710" extrusionOk="0">
                  <a:moveTo>
                    <a:pt x="37" y="0"/>
                  </a:moveTo>
                  <a:cubicBezTo>
                    <a:pt x="42" y="73"/>
                    <a:pt x="121" y="200"/>
                    <a:pt x="41" y="200"/>
                  </a:cubicBezTo>
                  <a:cubicBezTo>
                    <a:pt x="31" y="200"/>
                    <a:pt x="17" y="198"/>
                    <a:pt x="0" y="193"/>
                  </a:cubicBezTo>
                  <a:lnTo>
                    <a:pt x="0" y="193"/>
                  </a:lnTo>
                  <a:cubicBezTo>
                    <a:pt x="60" y="228"/>
                    <a:pt x="45" y="313"/>
                    <a:pt x="50" y="392"/>
                  </a:cubicBezTo>
                  <a:cubicBezTo>
                    <a:pt x="70" y="384"/>
                    <a:pt x="89" y="382"/>
                    <a:pt x="107" y="382"/>
                  </a:cubicBezTo>
                  <a:cubicBezTo>
                    <a:pt x="177" y="382"/>
                    <a:pt x="235" y="425"/>
                    <a:pt x="298" y="425"/>
                  </a:cubicBezTo>
                  <a:cubicBezTo>
                    <a:pt x="313" y="425"/>
                    <a:pt x="328" y="423"/>
                    <a:pt x="343" y="417"/>
                  </a:cubicBezTo>
                  <a:cubicBezTo>
                    <a:pt x="368" y="479"/>
                    <a:pt x="360" y="487"/>
                    <a:pt x="349" y="487"/>
                  </a:cubicBezTo>
                  <a:cubicBezTo>
                    <a:pt x="345" y="487"/>
                    <a:pt x="341" y="486"/>
                    <a:pt x="337" y="486"/>
                  </a:cubicBezTo>
                  <a:cubicBezTo>
                    <a:pt x="326" y="486"/>
                    <a:pt x="319" y="494"/>
                    <a:pt x="342" y="554"/>
                  </a:cubicBezTo>
                  <a:cubicBezTo>
                    <a:pt x="354" y="553"/>
                    <a:pt x="367" y="552"/>
                    <a:pt x="380" y="552"/>
                  </a:cubicBezTo>
                  <a:cubicBezTo>
                    <a:pt x="410" y="552"/>
                    <a:pt x="441" y="554"/>
                    <a:pt x="473" y="556"/>
                  </a:cubicBezTo>
                  <a:cubicBezTo>
                    <a:pt x="544" y="640"/>
                    <a:pt x="363" y="575"/>
                    <a:pt x="475" y="693"/>
                  </a:cubicBezTo>
                  <a:cubicBezTo>
                    <a:pt x="482" y="683"/>
                    <a:pt x="496" y="678"/>
                    <a:pt x="513" y="678"/>
                  </a:cubicBezTo>
                  <a:cubicBezTo>
                    <a:pt x="566" y="678"/>
                    <a:pt x="654" y="721"/>
                    <a:pt x="723" y="800"/>
                  </a:cubicBezTo>
                  <a:lnTo>
                    <a:pt x="681" y="799"/>
                  </a:lnTo>
                  <a:lnTo>
                    <a:pt x="681" y="799"/>
                  </a:lnTo>
                  <a:cubicBezTo>
                    <a:pt x="742" y="827"/>
                    <a:pt x="798" y="901"/>
                    <a:pt x="841" y="901"/>
                  </a:cubicBezTo>
                  <a:cubicBezTo>
                    <a:pt x="863" y="901"/>
                    <a:pt x="881" y="883"/>
                    <a:pt x="895" y="833"/>
                  </a:cubicBezTo>
                  <a:cubicBezTo>
                    <a:pt x="901" y="903"/>
                    <a:pt x="901" y="974"/>
                    <a:pt x="903" y="1041"/>
                  </a:cubicBezTo>
                  <a:lnTo>
                    <a:pt x="943" y="949"/>
                  </a:lnTo>
                  <a:cubicBezTo>
                    <a:pt x="1126" y="1203"/>
                    <a:pt x="1039" y="1450"/>
                    <a:pt x="1361" y="1664"/>
                  </a:cubicBezTo>
                  <a:cubicBezTo>
                    <a:pt x="1343" y="1618"/>
                    <a:pt x="1356" y="1602"/>
                    <a:pt x="1380" y="1602"/>
                  </a:cubicBezTo>
                  <a:cubicBezTo>
                    <a:pt x="1403" y="1602"/>
                    <a:pt x="1436" y="1617"/>
                    <a:pt x="1458" y="1631"/>
                  </a:cubicBezTo>
                  <a:cubicBezTo>
                    <a:pt x="1404" y="1456"/>
                    <a:pt x="1280" y="1524"/>
                    <a:pt x="1178" y="1416"/>
                  </a:cubicBezTo>
                  <a:cubicBezTo>
                    <a:pt x="1219" y="1339"/>
                    <a:pt x="1417" y="1426"/>
                    <a:pt x="1407" y="1320"/>
                  </a:cubicBezTo>
                  <a:lnTo>
                    <a:pt x="1407" y="1320"/>
                  </a:lnTo>
                  <a:cubicBezTo>
                    <a:pt x="1479" y="1517"/>
                    <a:pt x="1643" y="1584"/>
                    <a:pt x="1535" y="1795"/>
                  </a:cubicBezTo>
                  <a:cubicBezTo>
                    <a:pt x="1674" y="2002"/>
                    <a:pt x="1820" y="2000"/>
                    <a:pt x="1930" y="2241"/>
                  </a:cubicBezTo>
                  <a:lnTo>
                    <a:pt x="1897" y="2258"/>
                  </a:lnTo>
                  <a:cubicBezTo>
                    <a:pt x="1913" y="2252"/>
                    <a:pt x="1926" y="2249"/>
                    <a:pt x="1937" y="2249"/>
                  </a:cubicBezTo>
                  <a:cubicBezTo>
                    <a:pt x="2036" y="2249"/>
                    <a:pt x="1989" y="2473"/>
                    <a:pt x="2204" y="2520"/>
                  </a:cubicBezTo>
                  <a:lnTo>
                    <a:pt x="2154" y="2389"/>
                  </a:lnTo>
                  <a:cubicBezTo>
                    <a:pt x="2166" y="2382"/>
                    <a:pt x="2177" y="2378"/>
                    <a:pt x="2188" y="2378"/>
                  </a:cubicBezTo>
                  <a:cubicBezTo>
                    <a:pt x="2227" y="2378"/>
                    <a:pt x="2262" y="2421"/>
                    <a:pt x="2312" y="2474"/>
                  </a:cubicBezTo>
                  <a:cubicBezTo>
                    <a:pt x="2285" y="2480"/>
                    <a:pt x="2285" y="2480"/>
                    <a:pt x="2277" y="2524"/>
                  </a:cubicBezTo>
                  <a:cubicBezTo>
                    <a:pt x="2288" y="2519"/>
                    <a:pt x="2299" y="2517"/>
                    <a:pt x="2311" y="2517"/>
                  </a:cubicBezTo>
                  <a:cubicBezTo>
                    <a:pt x="2422" y="2517"/>
                    <a:pt x="2579" y="2701"/>
                    <a:pt x="2622" y="2709"/>
                  </a:cubicBezTo>
                  <a:cubicBezTo>
                    <a:pt x="2568" y="2597"/>
                    <a:pt x="2401" y="2534"/>
                    <a:pt x="2293" y="2437"/>
                  </a:cubicBezTo>
                  <a:lnTo>
                    <a:pt x="2293" y="2437"/>
                  </a:lnTo>
                  <a:cubicBezTo>
                    <a:pt x="2303" y="2439"/>
                    <a:pt x="2313" y="2440"/>
                    <a:pt x="2323" y="2440"/>
                  </a:cubicBezTo>
                  <a:cubicBezTo>
                    <a:pt x="2364" y="2440"/>
                    <a:pt x="2399" y="2426"/>
                    <a:pt x="2430" y="2426"/>
                  </a:cubicBezTo>
                  <a:cubicBezTo>
                    <a:pt x="2460" y="2426"/>
                    <a:pt x="2486" y="2439"/>
                    <a:pt x="2511" y="2488"/>
                  </a:cubicBezTo>
                  <a:lnTo>
                    <a:pt x="2511" y="2486"/>
                  </a:lnTo>
                  <a:cubicBezTo>
                    <a:pt x="2501" y="2256"/>
                    <a:pt x="2273" y="2085"/>
                    <a:pt x="2154" y="1884"/>
                  </a:cubicBezTo>
                  <a:cubicBezTo>
                    <a:pt x="2064" y="1799"/>
                    <a:pt x="2007" y="1774"/>
                    <a:pt x="1964" y="1774"/>
                  </a:cubicBezTo>
                  <a:cubicBezTo>
                    <a:pt x="1902" y="1774"/>
                    <a:pt x="1871" y="1827"/>
                    <a:pt x="1819" y="1827"/>
                  </a:cubicBezTo>
                  <a:cubicBezTo>
                    <a:pt x="1783" y="1827"/>
                    <a:pt x="1737" y="1800"/>
                    <a:pt x="1662" y="1711"/>
                  </a:cubicBezTo>
                  <a:lnTo>
                    <a:pt x="1890" y="1597"/>
                  </a:lnTo>
                  <a:cubicBezTo>
                    <a:pt x="1635" y="1292"/>
                    <a:pt x="1277" y="793"/>
                    <a:pt x="910" y="727"/>
                  </a:cubicBezTo>
                  <a:cubicBezTo>
                    <a:pt x="907" y="692"/>
                    <a:pt x="887" y="631"/>
                    <a:pt x="927" y="631"/>
                  </a:cubicBezTo>
                  <a:cubicBezTo>
                    <a:pt x="937" y="631"/>
                    <a:pt x="951" y="635"/>
                    <a:pt x="970" y="644"/>
                  </a:cubicBezTo>
                  <a:cubicBezTo>
                    <a:pt x="928" y="605"/>
                    <a:pt x="891" y="591"/>
                    <a:pt x="858" y="591"/>
                  </a:cubicBezTo>
                  <a:cubicBezTo>
                    <a:pt x="811" y="591"/>
                    <a:pt x="769" y="618"/>
                    <a:pt x="729" y="640"/>
                  </a:cubicBezTo>
                  <a:cubicBezTo>
                    <a:pt x="700" y="656"/>
                    <a:pt x="672" y="669"/>
                    <a:pt x="641" y="669"/>
                  </a:cubicBezTo>
                  <a:cubicBezTo>
                    <a:pt x="598" y="669"/>
                    <a:pt x="551" y="643"/>
                    <a:pt x="492" y="561"/>
                  </a:cubicBezTo>
                  <a:lnTo>
                    <a:pt x="492" y="561"/>
                  </a:lnTo>
                  <a:cubicBezTo>
                    <a:pt x="516" y="565"/>
                    <a:pt x="535" y="567"/>
                    <a:pt x="552" y="567"/>
                  </a:cubicBezTo>
                  <a:cubicBezTo>
                    <a:pt x="635" y="567"/>
                    <a:pt x="634" y="524"/>
                    <a:pt x="610" y="463"/>
                  </a:cubicBezTo>
                  <a:cubicBezTo>
                    <a:pt x="583" y="392"/>
                    <a:pt x="525" y="297"/>
                    <a:pt x="588" y="251"/>
                  </a:cubicBezTo>
                  <a:lnTo>
                    <a:pt x="588" y="251"/>
                  </a:lnTo>
                  <a:lnTo>
                    <a:pt x="638" y="270"/>
                  </a:lnTo>
                  <a:cubicBezTo>
                    <a:pt x="542" y="199"/>
                    <a:pt x="419" y="135"/>
                    <a:pt x="309" y="97"/>
                  </a:cubicBezTo>
                  <a:cubicBezTo>
                    <a:pt x="199" y="54"/>
                    <a:pt x="102" y="3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"/>
            <p:cNvSpPr/>
            <p:nvPr/>
          </p:nvSpPr>
          <p:spPr>
            <a:xfrm>
              <a:off x="16442" y="1090212"/>
              <a:ext cx="3940" cy="640"/>
            </a:xfrm>
            <a:custGeom>
              <a:avLst/>
              <a:gdLst/>
              <a:ahLst/>
              <a:cxnLst/>
              <a:rect l="l" t="t" r="r" b="b"/>
              <a:pathLst>
                <a:path w="80" h="13" extrusionOk="0">
                  <a:moveTo>
                    <a:pt x="36" y="1"/>
                  </a:moveTo>
                  <a:cubicBezTo>
                    <a:pt x="24" y="1"/>
                    <a:pt x="12" y="4"/>
                    <a:pt x="1" y="11"/>
                  </a:cubicBezTo>
                  <a:lnTo>
                    <a:pt x="80" y="13"/>
                  </a:lnTo>
                  <a:cubicBezTo>
                    <a:pt x="66" y="5"/>
                    <a:pt x="51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"/>
            <p:cNvSpPr/>
            <p:nvPr/>
          </p:nvSpPr>
          <p:spPr>
            <a:xfrm>
              <a:off x="102679" y="1201123"/>
              <a:ext cx="100913" cy="98697"/>
            </a:xfrm>
            <a:custGeom>
              <a:avLst/>
              <a:gdLst/>
              <a:ahLst/>
              <a:cxnLst/>
              <a:rect l="l" t="t" r="r" b="b"/>
              <a:pathLst>
                <a:path w="2049" h="2004" extrusionOk="0">
                  <a:moveTo>
                    <a:pt x="0" y="1"/>
                  </a:moveTo>
                  <a:lnTo>
                    <a:pt x="0" y="1"/>
                  </a:lnTo>
                  <a:cubicBezTo>
                    <a:pt x="70" y="371"/>
                    <a:pt x="272" y="163"/>
                    <a:pt x="382" y="568"/>
                  </a:cubicBezTo>
                  <a:lnTo>
                    <a:pt x="656" y="510"/>
                  </a:lnTo>
                  <a:lnTo>
                    <a:pt x="656" y="510"/>
                  </a:lnTo>
                  <a:cubicBezTo>
                    <a:pt x="723" y="658"/>
                    <a:pt x="546" y="533"/>
                    <a:pt x="587" y="687"/>
                  </a:cubicBezTo>
                  <a:cubicBezTo>
                    <a:pt x="605" y="698"/>
                    <a:pt x="620" y="702"/>
                    <a:pt x="632" y="702"/>
                  </a:cubicBezTo>
                  <a:cubicBezTo>
                    <a:pt x="715" y="702"/>
                    <a:pt x="657" y="489"/>
                    <a:pt x="773" y="489"/>
                  </a:cubicBezTo>
                  <a:cubicBezTo>
                    <a:pt x="786" y="489"/>
                    <a:pt x="800" y="491"/>
                    <a:pt x="816" y="496"/>
                  </a:cubicBezTo>
                  <a:cubicBezTo>
                    <a:pt x="814" y="618"/>
                    <a:pt x="1007" y="682"/>
                    <a:pt x="1047" y="736"/>
                  </a:cubicBezTo>
                  <a:cubicBezTo>
                    <a:pt x="1040" y="734"/>
                    <a:pt x="1032" y="733"/>
                    <a:pt x="1024" y="733"/>
                  </a:cubicBezTo>
                  <a:cubicBezTo>
                    <a:pt x="929" y="733"/>
                    <a:pt x="834" y="843"/>
                    <a:pt x="824" y="884"/>
                  </a:cubicBezTo>
                  <a:cubicBezTo>
                    <a:pt x="897" y="909"/>
                    <a:pt x="905" y="1071"/>
                    <a:pt x="961" y="1162"/>
                  </a:cubicBezTo>
                  <a:cubicBezTo>
                    <a:pt x="945" y="1089"/>
                    <a:pt x="949" y="1066"/>
                    <a:pt x="964" y="1066"/>
                  </a:cubicBezTo>
                  <a:cubicBezTo>
                    <a:pt x="991" y="1066"/>
                    <a:pt x="1050" y="1141"/>
                    <a:pt x="1080" y="1141"/>
                  </a:cubicBezTo>
                  <a:cubicBezTo>
                    <a:pt x="1097" y="1141"/>
                    <a:pt x="1105" y="1120"/>
                    <a:pt x="1096" y="1054"/>
                  </a:cubicBezTo>
                  <a:cubicBezTo>
                    <a:pt x="1105" y="1050"/>
                    <a:pt x="1115" y="1048"/>
                    <a:pt x="1126" y="1048"/>
                  </a:cubicBezTo>
                  <a:cubicBezTo>
                    <a:pt x="1224" y="1048"/>
                    <a:pt x="1384" y="1192"/>
                    <a:pt x="1377" y="1304"/>
                  </a:cubicBezTo>
                  <a:cubicBezTo>
                    <a:pt x="1367" y="1309"/>
                    <a:pt x="1357" y="1312"/>
                    <a:pt x="1348" y="1312"/>
                  </a:cubicBezTo>
                  <a:cubicBezTo>
                    <a:pt x="1303" y="1312"/>
                    <a:pt x="1274" y="1253"/>
                    <a:pt x="1242" y="1208"/>
                  </a:cubicBezTo>
                  <a:lnTo>
                    <a:pt x="1242" y="1208"/>
                  </a:lnTo>
                  <a:cubicBezTo>
                    <a:pt x="1099" y="1237"/>
                    <a:pt x="1273" y="1385"/>
                    <a:pt x="1192" y="1484"/>
                  </a:cubicBezTo>
                  <a:cubicBezTo>
                    <a:pt x="1424" y="1566"/>
                    <a:pt x="1742" y="2003"/>
                    <a:pt x="1929" y="2003"/>
                  </a:cubicBezTo>
                  <a:cubicBezTo>
                    <a:pt x="1979" y="2003"/>
                    <a:pt x="2019" y="1973"/>
                    <a:pt x="2046" y="1896"/>
                  </a:cubicBezTo>
                  <a:cubicBezTo>
                    <a:pt x="2048" y="1794"/>
                    <a:pt x="1948" y="1779"/>
                    <a:pt x="1886" y="1711"/>
                  </a:cubicBezTo>
                  <a:lnTo>
                    <a:pt x="1886" y="1711"/>
                  </a:lnTo>
                  <a:cubicBezTo>
                    <a:pt x="1926" y="1822"/>
                    <a:pt x="1903" y="1851"/>
                    <a:pt x="1860" y="1851"/>
                  </a:cubicBezTo>
                  <a:cubicBezTo>
                    <a:pt x="1810" y="1851"/>
                    <a:pt x="1735" y="1813"/>
                    <a:pt x="1699" y="1813"/>
                  </a:cubicBezTo>
                  <a:cubicBezTo>
                    <a:pt x="1697" y="1813"/>
                    <a:pt x="1695" y="1813"/>
                    <a:pt x="1693" y="1813"/>
                  </a:cubicBezTo>
                  <a:cubicBezTo>
                    <a:pt x="1672" y="1694"/>
                    <a:pt x="1485" y="1588"/>
                    <a:pt x="1603" y="1565"/>
                  </a:cubicBezTo>
                  <a:lnTo>
                    <a:pt x="1603" y="1565"/>
                  </a:lnTo>
                  <a:lnTo>
                    <a:pt x="1795" y="1647"/>
                  </a:lnTo>
                  <a:cubicBezTo>
                    <a:pt x="1524" y="1148"/>
                    <a:pt x="1078" y="520"/>
                    <a:pt x="666" y="13"/>
                  </a:cubicBezTo>
                  <a:lnTo>
                    <a:pt x="666" y="13"/>
                  </a:lnTo>
                  <a:lnTo>
                    <a:pt x="822" y="248"/>
                  </a:lnTo>
                  <a:cubicBezTo>
                    <a:pt x="815" y="249"/>
                    <a:pt x="808" y="250"/>
                    <a:pt x="802" y="250"/>
                  </a:cubicBezTo>
                  <a:cubicBezTo>
                    <a:pt x="726" y="250"/>
                    <a:pt x="652" y="156"/>
                    <a:pt x="569" y="97"/>
                  </a:cubicBezTo>
                  <a:lnTo>
                    <a:pt x="494" y="319"/>
                  </a:lnTo>
                  <a:cubicBezTo>
                    <a:pt x="459" y="246"/>
                    <a:pt x="392" y="198"/>
                    <a:pt x="452" y="165"/>
                  </a:cubicBezTo>
                  <a:cubicBezTo>
                    <a:pt x="429" y="158"/>
                    <a:pt x="409" y="155"/>
                    <a:pt x="393" y="155"/>
                  </a:cubicBezTo>
                  <a:cubicBezTo>
                    <a:pt x="325" y="155"/>
                    <a:pt x="313" y="210"/>
                    <a:pt x="295" y="280"/>
                  </a:cubicBezTo>
                  <a:cubicBezTo>
                    <a:pt x="151" y="130"/>
                    <a:pt x="191" y="5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"/>
            <p:cNvSpPr/>
            <p:nvPr/>
          </p:nvSpPr>
          <p:spPr>
            <a:xfrm>
              <a:off x="109525" y="1195361"/>
              <a:ext cx="6107" cy="3842"/>
            </a:xfrm>
            <a:custGeom>
              <a:avLst/>
              <a:gdLst/>
              <a:ahLst/>
              <a:cxnLst/>
              <a:rect l="l" t="t" r="r" b="b"/>
              <a:pathLst>
                <a:path w="124" h="78" extrusionOk="0">
                  <a:moveTo>
                    <a:pt x="14" y="0"/>
                  </a:moveTo>
                  <a:lnTo>
                    <a:pt x="0" y="64"/>
                  </a:lnTo>
                  <a:lnTo>
                    <a:pt x="124" y="77"/>
                  </a:lnTo>
                  <a:lnTo>
                    <a:pt x="124" y="7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"/>
            <p:cNvSpPr/>
            <p:nvPr/>
          </p:nvSpPr>
          <p:spPr>
            <a:xfrm>
              <a:off x="124497" y="1191815"/>
              <a:ext cx="5368" cy="5811"/>
            </a:xfrm>
            <a:custGeom>
              <a:avLst/>
              <a:gdLst/>
              <a:ahLst/>
              <a:cxnLst/>
              <a:rect l="l" t="t" r="r" b="b"/>
              <a:pathLst>
                <a:path w="109" h="118" extrusionOk="0">
                  <a:moveTo>
                    <a:pt x="107" y="1"/>
                  </a:moveTo>
                  <a:cubicBezTo>
                    <a:pt x="95" y="12"/>
                    <a:pt x="80" y="15"/>
                    <a:pt x="65" y="15"/>
                  </a:cubicBezTo>
                  <a:cubicBezTo>
                    <a:pt x="57" y="15"/>
                    <a:pt x="48" y="14"/>
                    <a:pt x="40" y="14"/>
                  </a:cubicBezTo>
                  <a:cubicBezTo>
                    <a:pt x="25" y="14"/>
                    <a:pt x="12" y="16"/>
                    <a:pt x="1" y="26"/>
                  </a:cubicBezTo>
                  <a:cubicBezTo>
                    <a:pt x="32" y="91"/>
                    <a:pt x="56" y="118"/>
                    <a:pt x="74" y="118"/>
                  </a:cubicBezTo>
                  <a:cubicBezTo>
                    <a:pt x="97" y="118"/>
                    <a:pt x="108" y="72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"/>
            <p:cNvSpPr/>
            <p:nvPr/>
          </p:nvSpPr>
          <p:spPr>
            <a:xfrm>
              <a:off x="166753" y="1283174"/>
              <a:ext cx="7092" cy="7634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1" y="1"/>
                  </a:moveTo>
                  <a:lnTo>
                    <a:pt x="144" y="155"/>
                  </a:lnTo>
                  <a:lnTo>
                    <a:pt x="144" y="155"/>
                  </a:lnTo>
                  <a:lnTo>
                    <a:pt x="101" y="20"/>
                  </a:lnTo>
                  <a:cubicBezTo>
                    <a:pt x="92" y="28"/>
                    <a:pt x="81" y="31"/>
                    <a:pt x="71" y="31"/>
                  </a:cubicBezTo>
                  <a:cubicBezTo>
                    <a:pt x="44" y="31"/>
                    <a:pt x="16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"/>
            <p:cNvSpPr/>
            <p:nvPr/>
          </p:nvSpPr>
          <p:spPr>
            <a:xfrm>
              <a:off x="192511" y="1298195"/>
              <a:ext cx="36150" cy="33736"/>
            </a:xfrm>
            <a:custGeom>
              <a:avLst/>
              <a:gdLst/>
              <a:ahLst/>
              <a:cxnLst/>
              <a:rect l="l" t="t" r="r" b="b"/>
              <a:pathLst>
                <a:path w="734" h="685" extrusionOk="0">
                  <a:moveTo>
                    <a:pt x="253" y="1"/>
                  </a:moveTo>
                  <a:cubicBezTo>
                    <a:pt x="110" y="1"/>
                    <a:pt x="126" y="213"/>
                    <a:pt x="0" y="222"/>
                  </a:cubicBezTo>
                  <a:cubicBezTo>
                    <a:pt x="29" y="288"/>
                    <a:pt x="79" y="299"/>
                    <a:pt x="136" y="299"/>
                  </a:cubicBezTo>
                  <a:cubicBezTo>
                    <a:pt x="163" y="299"/>
                    <a:pt x="191" y="297"/>
                    <a:pt x="220" y="297"/>
                  </a:cubicBezTo>
                  <a:cubicBezTo>
                    <a:pt x="272" y="297"/>
                    <a:pt x="327" y="304"/>
                    <a:pt x="374" y="345"/>
                  </a:cubicBezTo>
                  <a:cubicBezTo>
                    <a:pt x="313" y="463"/>
                    <a:pt x="533" y="536"/>
                    <a:pt x="602" y="685"/>
                  </a:cubicBezTo>
                  <a:cubicBezTo>
                    <a:pt x="629" y="644"/>
                    <a:pt x="668" y="615"/>
                    <a:pt x="719" y="615"/>
                  </a:cubicBezTo>
                  <a:cubicBezTo>
                    <a:pt x="724" y="615"/>
                    <a:pt x="728" y="615"/>
                    <a:pt x="733" y="615"/>
                  </a:cubicBezTo>
                  <a:cubicBezTo>
                    <a:pt x="552" y="388"/>
                    <a:pt x="403" y="340"/>
                    <a:pt x="303" y="8"/>
                  </a:cubicBezTo>
                  <a:cubicBezTo>
                    <a:pt x="284" y="3"/>
                    <a:pt x="268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"/>
            <p:cNvSpPr/>
            <p:nvPr/>
          </p:nvSpPr>
          <p:spPr>
            <a:xfrm>
              <a:off x="210635" y="1330257"/>
              <a:ext cx="206013" cy="287226"/>
            </a:xfrm>
            <a:custGeom>
              <a:avLst/>
              <a:gdLst/>
              <a:ahLst/>
              <a:cxnLst/>
              <a:rect l="l" t="t" r="r" b="b"/>
              <a:pathLst>
                <a:path w="4183" h="5832" extrusionOk="0">
                  <a:moveTo>
                    <a:pt x="133" y="1"/>
                  </a:moveTo>
                  <a:cubicBezTo>
                    <a:pt x="1" y="1"/>
                    <a:pt x="114" y="328"/>
                    <a:pt x="60" y="429"/>
                  </a:cubicBezTo>
                  <a:cubicBezTo>
                    <a:pt x="500" y="620"/>
                    <a:pt x="70" y="907"/>
                    <a:pt x="371" y="1169"/>
                  </a:cubicBezTo>
                  <a:cubicBezTo>
                    <a:pt x="418" y="1205"/>
                    <a:pt x="448" y="1219"/>
                    <a:pt x="468" y="1219"/>
                  </a:cubicBezTo>
                  <a:cubicBezTo>
                    <a:pt x="533" y="1219"/>
                    <a:pt x="486" y="1068"/>
                    <a:pt x="540" y="1046"/>
                  </a:cubicBezTo>
                  <a:cubicBezTo>
                    <a:pt x="612" y="1158"/>
                    <a:pt x="764" y="1216"/>
                    <a:pt x="774" y="1335"/>
                  </a:cubicBezTo>
                  <a:cubicBezTo>
                    <a:pt x="759" y="1342"/>
                    <a:pt x="745" y="1344"/>
                    <a:pt x="731" y="1344"/>
                  </a:cubicBezTo>
                  <a:cubicBezTo>
                    <a:pt x="677" y="1344"/>
                    <a:pt x="629" y="1300"/>
                    <a:pt x="608" y="1237"/>
                  </a:cubicBezTo>
                  <a:lnTo>
                    <a:pt x="608" y="1237"/>
                  </a:lnTo>
                  <a:cubicBezTo>
                    <a:pt x="492" y="1374"/>
                    <a:pt x="712" y="1345"/>
                    <a:pt x="695" y="1528"/>
                  </a:cubicBezTo>
                  <a:cubicBezTo>
                    <a:pt x="702" y="1509"/>
                    <a:pt x="698" y="1459"/>
                    <a:pt x="738" y="1459"/>
                  </a:cubicBezTo>
                  <a:cubicBezTo>
                    <a:pt x="742" y="1459"/>
                    <a:pt x="747" y="1459"/>
                    <a:pt x="753" y="1461"/>
                  </a:cubicBezTo>
                  <a:cubicBezTo>
                    <a:pt x="915" y="1781"/>
                    <a:pt x="982" y="1547"/>
                    <a:pt x="1154" y="1989"/>
                  </a:cubicBezTo>
                  <a:cubicBezTo>
                    <a:pt x="1202" y="2007"/>
                    <a:pt x="1234" y="2036"/>
                    <a:pt x="1274" y="2036"/>
                  </a:cubicBezTo>
                  <a:cubicBezTo>
                    <a:pt x="1298" y="2036"/>
                    <a:pt x="1324" y="2026"/>
                    <a:pt x="1358" y="1998"/>
                  </a:cubicBezTo>
                  <a:lnTo>
                    <a:pt x="1358" y="1998"/>
                  </a:lnTo>
                  <a:cubicBezTo>
                    <a:pt x="1379" y="2299"/>
                    <a:pt x="1306" y="2189"/>
                    <a:pt x="1370" y="2527"/>
                  </a:cubicBezTo>
                  <a:cubicBezTo>
                    <a:pt x="1420" y="2477"/>
                    <a:pt x="1499" y="2301"/>
                    <a:pt x="1622" y="2220"/>
                  </a:cubicBezTo>
                  <a:cubicBezTo>
                    <a:pt x="1695" y="2708"/>
                    <a:pt x="1900" y="2583"/>
                    <a:pt x="1925" y="2909"/>
                  </a:cubicBezTo>
                  <a:cubicBezTo>
                    <a:pt x="1902" y="2885"/>
                    <a:pt x="1846" y="2876"/>
                    <a:pt x="1823" y="2801"/>
                  </a:cubicBezTo>
                  <a:lnTo>
                    <a:pt x="1823" y="2801"/>
                  </a:lnTo>
                  <a:cubicBezTo>
                    <a:pt x="1666" y="2951"/>
                    <a:pt x="1985" y="2978"/>
                    <a:pt x="2037" y="3132"/>
                  </a:cubicBezTo>
                  <a:lnTo>
                    <a:pt x="1879" y="3223"/>
                  </a:lnTo>
                  <a:cubicBezTo>
                    <a:pt x="1981" y="3329"/>
                    <a:pt x="2224" y="3470"/>
                    <a:pt x="2214" y="3699"/>
                  </a:cubicBezTo>
                  <a:lnTo>
                    <a:pt x="2114" y="3716"/>
                  </a:lnTo>
                  <a:cubicBezTo>
                    <a:pt x="2438" y="3948"/>
                    <a:pt x="2630" y="4345"/>
                    <a:pt x="2870" y="4567"/>
                  </a:cubicBezTo>
                  <a:lnTo>
                    <a:pt x="2871" y="4777"/>
                  </a:lnTo>
                  <a:cubicBezTo>
                    <a:pt x="2935" y="4824"/>
                    <a:pt x="2971" y="4844"/>
                    <a:pt x="2989" y="4844"/>
                  </a:cubicBezTo>
                  <a:cubicBezTo>
                    <a:pt x="3068" y="4844"/>
                    <a:pt x="2799" y="4466"/>
                    <a:pt x="3020" y="4466"/>
                  </a:cubicBezTo>
                  <a:cubicBezTo>
                    <a:pt x="3040" y="4466"/>
                    <a:pt x="3063" y="4469"/>
                    <a:pt x="3091" y="4476"/>
                  </a:cubicBezTo>
                  <a:cubicBezTo>
                    <a:pt x="2833" y="4721"/>
                    <a:pt x="3313" y="4596"/>
                    <a:pt x="3344" y="4879"/>
                  </a:cubicBezTo>
                  <a:cubicBezTo>
                    <a:pt x="3334" y="4919"/>
                    <a:pt x="3318" y="4933"/>
                    <a:pt x="3299" y="4933"/>
                  </a:cubicBezTo>
                  <a:cubicBezTo>
                    <a:pt x="3253" y="4933"/>
                    <a:pt x="3189" y="4852"/>
                    <a:pt x="3139" y="4852"/>
                  </a:cubicBezTo>
                  <a:cubicBezTo>
                    <a:pt x="3117" y="4852"/>
                    <a:pt x="3097" y="4869"/>
                    <a:pt x="3084" y="4918"/>
                  </a:cubicBezTo>
                  <a:cubicBezTo>
                    <a:pt x="3114" y="4907"/>
                    <a:pt x="3138" y="4902"/>
                    <a:pt x="3157" y="4902"/>
                  </a:cubicBezTo>
                  <a:cubicBezTo>
                    <a:pt x="3248" y="4902"/>
                    <a:pt x="3224" y="5010"/>
                    <a:pt x="3323" y="5074"/>
                  </a:cubicBezTo>
                  <a:cubicBezTo>
                    <a:pt x="3166" y="5151"/>
                    <a:pt x="3465" y="5313"/>
                    <a:pt x="3261" y="5363"/>
                  </a:cubicBezTo>
                  <a:lnTo>
                    <a:pt x="3793" y="5548"/>
                  </a:lnTo>
                  <a:cubicBezTo>
                    <a:pt x="3758" y="5669"/>
                    <a:pt x="3853" y="5768"/>
                    <a:pt x="3932" y="5831"/>
                  </a:cubicBezTo>
                  <a:cubicBezTo>
                    <a:pt x="3783" y="5629"/>
                    <a:pt x="4183" y="5727"/>
                    <a:pt x="4077" y="5452"/>
                  </a:cubicBezTo>
                  <a:cubicBezTo>
                    <a:pt x="3766" y="5180"/>
                    <a:pt x="3315" y="4655"/>
                    <a:pt x="3095" y="4185"/>
                  </a:cubicBezTo>
                  <a:cubicBezTo>
                    <a:pt x="3071" y="4195"/>
                    <a:pt x="3050" y="4199"/>
                    <a:pt x="3031" y="4199"/>
                  </a:cubicBezTo>
                  <a:cubicBezTo>
                    <a:pt x="2889" y="4199"/>
                    <a:pt x="2886" y="3952"/>
                    <a:pt x="2740" y="3952"/>
                  </a:cubicBezTo>
                  <a:cubicBezTo>
                    <a:pt x="2730" y="3952"/>
                    <a:pt x="2720" y="3953"/>
                    <a:pt x="2710" y="3955"/>
                  </a:cubicBezTo>
                  <a:cubicBezTo>
                    <a:pt x="2762" y="3903"/>
                    <a:pt x="2792" y="3834"/>
                    <a:pt x="2844" y="3784"/>
                  </a:cubicBezTo>
                  <a:cubicBezTo>
                    <a:pt x="2789" y="3724"/>
                    <a:pt x="2757" y="3701"/>
                    <a:pt x="2738" y="3701"/>
                  </a:cubicBezTo>
                  <a:cubicBezTo>
                    <a:pt x="2684" y="3701"/>
                    <a:pt x="2753" y="3902"/>
                    <a:pt x="2678" y="3902"/>
                  </a:cubicBezTo>
                  <a:cubicBezTo>
                    <a:pt x="2676" y="3902"/>
                    <a:pt x="2674" y="3902"/>
                    <a:pt x="2671" y="3901"/>
                  </a:cubicBezTo>
                  <a:cubicBezTo>
                    <a:pt x="2565" y="3797"/>
                    <a:pt x="2611" y="3624"/>
                    <a:pt x="2686" y="3587"/>
                  </a:cubicBezTo>
                  <a:cubicBezTo>
                    <a:pt x="2646" y="3522"/>
                    <a:pt x="2625" y="3500"/>
                    <a:pt x="2609" y="3500"/>
                  </a:cubicBezTo>
                  <a:cubicBezTo>
                    <a:pt x="2579" y="3500"/>
                    <a:pt x="2567" y="3574"/>
                    <a:pt x="2481" y="3574"/>
                  </a:cubicBezTo>
                  <a:cubicBezTo>
                    <a:pt x="2472" y="3574"/>
                    <a:pt x="2462" y="3574"/>
                    <a:pt x="2451" y="3572"/>
                  </a:cubicBezTo>
                  <a:lnTo>
                    <a:pt x="2567" y="3302"/>
                  </a:lnTo>
                  <a:cubicBezTo>
                    <a:pt x="2087" y="2739"/>
                    <a:pt x="1414" y="2006"/>
                    <a:pt x="1053" y="1235"/>
                  </a:cubicBezTo>
                  <a:lnTo>
                    <a:pt x="969" y="1368"/>
                  </a:lnTo>
                  <a:cubicBezTo>
                    <a:pt x="820" y="1009"/>
                    <a:pt x="348" y="1011"/>
                    <a:pt x="415" y="562"/>
                  </a:cubicBezTo>
                  <a:lnTo>
                    <a:pt x="249" y="531"/>
                  </a:lnTo>
                  <a:lnTo>
                    <a:pt x="249" y="531"/>
                  </a:lnTo>
                  <a:cubicBezTo>
                    <a:pt x="253" y="532"/>
                    <a:pt x="257" y="532"/>
                    <a:pt x="260" y="532"/>
                  </a:cubicBezTo>
                  <a:cubicBezTo>
                    <a:pt x="339" y="532"/>
                    <a:pt x="388" y="387"/>
                    <a:pt x="497" y="387"/>
                  </a:cubicBezTo>
                  <a:cubicBezTo>
                    <a:pt x="506" y="387"/>
                    <a:pt x="515" y="388"/>
                    <a:pt x="525" y="391"/>
                  </a:cubicBezTo>
                  <a:cubicBezTo>
                    <a:pt x="427" y="331"/>
                    <a:pt x="409" y="209"/>
                    <a:pt x="313" y="144"/>
                  </a:cubicBezTo>
                  <a:lnTo>
                    <a:pt x="313" y="144"/>
                  </a:lnTo>
                  <a:lnTo>
                    <a:pt x="365" y="340"/>
                  </a:lnTo>
                  <a:cubicBezTo>
                    <a:pt x="192" y="294"/>
                    <a:pt x="168" y="130"/>
                    <a:pt x="230" y="36"/>
                  </a:cubicBezTo>
                  <a:cubicBezTo>
                    <a:pt x="188" y="11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"/>
            <p:cNvSpPr/>
            <p:nvPr/>
          </p:nvSpPr>
          <p:spPr>
            <a:xfrm>
              <a:off x="236491" y="1349464"/>
              <a:ext cx="3152" cy="1379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0" y="1"/>
                  </a:moveTo>
                  <a:cubicBezTo>
                    <a:pt x="19" y="12"/>
                    <a:pt x="41" y="20"/>
                    <a:pt x="64" y="28"/>
                  </a:cubicBezTo>
                  <a:cubicBezTo>
                    <a:pt x="42" y="12"/>
                    <a:pt x="19" y="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"/>
            <p:cNvSpPr/>
            <p:nvPr/>
          </p:nvSpPr>
          <p:spPr>
            <a:xfrm>
              <a:off x="404237" y="1617433"/>
              <a:ext cx="6206" cy="4235"/>
            </a:xfrm>
            <a:custGeom>
              <a:avLst/>
              <a:gdLst/>
              <a:ahLst/>
              <a:cxnLst/>
              <a:rect l="l" t="t" r="r" b="b"/>
              <a:pathLst>
                <a:path w="126" h="86" extrusionOk="0">
                  <a:moveTo>
                    <a:pt x="1" y="0"/>
                  </a:moveTo>
                  <a:cubicBezTo>
                    <a:pt x="20" y="25"/>
                    <a:pt x="43" y="52"/>
                    <a:pt x="76" y="85"/>
                  </a:cubicBezTo>
                  <a:cubicBezTo>
                    <a:pt x="79" y="85"/>
                    <a:pt x="82" y="86"/>
                    <a:pt x="84" y="86"/>
                  </a:cubicBezTo>
                  <a:cubicBezTo>
                    <a:pt x="125" y="86"/>
                    <a:pt x="68" y="5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"/>
            <p:cNvSpPr/>
            <p:nvPr/>
          </p:nvSpPr>
          <p:spPr>
            <a:xfrm>
              <a:off x="222061" y="1331882"/>
              <a:ext cx="197" cy="246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2" y="3"/>
                    <a:pt x="4" y="5"/>
                    <a:pt x="4" y="5"/>
                  </a:cubicBezTo>
                  <a:cubicBezTo>
                    <a:pt x="2" y="3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"/>
            <p:cNvSpPr/>
            <p:nvPr/>
          </p:nvSpPr>
          <p:spPr>
            <a:xfrm>
              <a:off x="202854" y="1333310"/>
              <a:ext cx="4777" cy="4630"/>
            </a:xfrm>
            <a:custGeom>
              <a:avLst/>
              <a:gdLst/>
              <a:ahLst/>
              <a:cxnLst/>
              <a:rect l="l" t="t" r="r" b="b"/>
              <a:pathLst>
                <a:path w="97" h="94" extrusionOk="0">
                  <a:moveTo>
                    <a:pt x="1" y="1"/>
                  </a:moveTo>
                  <a:lnTo>
                    <a:pt x="55" y="93"/>
                  </a:lnTo>
                  <a:lnTo>
                    <a:pt x="97" y="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"/>
            <p:cNvSpPr/>
            <p:nvPr/>
          </p:nvSpPr>
          <p:spPr>
            <a:xfrm>
              <a:off x="430192" y="1665403"/>
              <a:ext cx="3448" cy="2758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0"/>
                  </a:moveTo>
                  <a:lnTo>
                    <a:pt x="70" y="0"/>
                  </a:lnTo>
                  <a:cubicBezTo>
                    <a:pt x="43" y="10"/>
                    <a:pt x="18" y="25"/>
                    <a:pt x="0" y="56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"/>
            <p:cNvSpPr/>
            <p:nvPr/>
          </p:nvSpPr>
          <p:spPr>
            <a:xfrm>
              <a:off x="542679" y="1772128"/>
              <a:ext cx="3595" cy="1625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1"/>
                    <a:pt x="45" y="31"/>
                    <a:pt x="72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"/>
            <p:cNvSpPr/>
            <p:nvPr/>
          </p:nvSpPr>
          <p:spPr>
            <a:xfrm>
              <a:off x="407586" y="1452347"/>
              <a:ext cx="236006" cy="329926"/>
            </a:xfrm>
            <a:custGeom>
              <a:avLst/>
              <a:gdLst/>
              <a:ahLst/>
              <a:cxnLst/>
              <a:rect l="l" t="t" r="r" b="b"/>
              <a:pathLst>
                <a:path w="4792" h="6699" extrusionOk="0">
                  <a:moveTo>
                    <a:pt x="3107" y="2862"/>
                  </a:moveTo>
                  <a:cubicBezTo>
                    <a:pt x="3101" y="2864"/>
                    <a:pt x="3094" y="2867"/>
                    <a:pt x="3087" y="2870"/>
                  </a:cubicBezTo>
                  <a:cubicBezTo>
                    <a:pt x="3095" y="2868"/>
                    <a:pt x="3101" y="2865"/>
                    <a:pt x="3107" y="2862"/>
                  </a:cubicBezTo>
                  <a:close/>
                  <a:moveTo>
                    <a:pt x="2165" y="5469"/>
                  </a:moveTo>
                  <a:lnTo>
                    <a:pt x="2165" y="5469"/>
                  </a:lnTo>
                  <a:cubicBezTo>
                    <a:pt x="2177" y="5472"/>
                    <a:pt x="2188" y="5475"/>
                    <a:pt x="2200" y="5477"/>
                  </a:cubicBezTo>
                  <a:cubicBezTo>
                    <a:pt x="2189" y="5474"/>
                    <a:pt x="2177" y="5471"/>
                    <a:pt x="2165" y="5469"/>
                  </a:cubicBezTo>
                  <a:close/>
                  <a:moveTo>
                    <a:pt x="1218" y="1"/>
                  </a:moveTo>
                  <a:cubicBezTo>
                    <a:pt x="1159" y="1"/>
                    <a:pt x="1117" y="35"/>
                    <a:pt x="1123" y="138"/>
                  </a:cubicBezTo>
                  <a:lnTo>
                    <a:pt x="1211" y="138"/>
                  </a:lnTo>
                  <a:cubicBezTo>
                    <a:pt x="1458" y="268"/>
                    <a:pt x="1211" y="368"/>
                    <a:pt x="1284" y="561"/>
                  </a:cubicBezTo>
                  <a:cubicBezTo>
                    <a:pt x="1456" y="730"/>
                    <a:pt x="1788" y="649"/>
                    <a:pt x="1851" y="863"/>
                  </a:cubicBezTo>
                  <a:cubicBezTo>
                    <a:pt x="1913" y="933"/>
                    <a:pt x="1838" y="973"/>
                    <a:pt x="1772" y="989"/>
                  </a:cubicBezTo>
                  <a:cubicBezTo>
                    <a:pt x="1878" y="1174"/>
                    <a:pt x="2121" y="1093"/>
                    <a:pt x="2233" y="1191"/>
                  </a:cubicBezTo>
                  <a:cubicBezTo>
                    <a:pt x="1755" y="1629"/>
                    <a:pt x="2761" y="1606"/>
                    <a:pt x="2623" y="2107"/>
                  </a:cubicBezTo>
                  <a:cubicBezTo>
                    <a:pt x="2784" y="2232"/>
                    <a:pt x="2896" y="2477"/>
                    <a:pt x="3145" y="2604"/>
                  </a:cubicBezTo>
                  <a:cubicBezTo>
                    <a:pt x="3140" y="2604"/>
                    <a:pt x="3134" y="2604"/>
                    <a:pt x="3130" y="2604"/>
                  </a:cubicBezTo>
                  <a:cubicBezTo>
                    <a:pt x="2961" y="2604"/>
                    <a:pt x="3242" y="2790"/>
                    <a:pt x="3107" y="2862"/>
                  </a:cubicBezTo>
                  <a:lnTo>
                    <a:pt x="3107" y="2862"/>
                  </a:lnTo>
                  <a:cubicBezTo>
                    <a:pt x="3131" y="2852"/>
                    <a:pt x="3153" y="2848"/>
                    <a:pt x="3174" y="2848"/>
                  </a:cubicBezTo>
                  <a:cubicBezTo>
                    <a:pt x="3290" y="2848"/>
                    <a:pt x="3346" y="2988"/>
                    <a:pt x="3401" y="3121"/>
                  </a:cubicBezTo>
                  <a:cubicBezTo>
                    <a:pt x="3456" y="3247"/>
                    <a:pt x="3509" y="3367"/>
                    <a:pt x="3632" y="3367"/>
                  </a:cubicBezTo>
                  <a:cubicBezTo>
                    <a:pt x="3669" y="3367"/>
                    <a:pt x="3712" y="3356"/>
                    <a:pt x="3764" y="3331"/>
                  </a:cubicBezTo>
                  <a:cubicBezTo>
                    <a:pt x="3812" y="3698"/>
                    <a:pt x="3804" y="3327"/>
                    <a:pt x="3887" y="3728"/>
                  </a:cubicBezTo>
                  <a:cubicBezTo>
                    <a:pt x="3879" y="3733"/>
                    <a:pt x="3871" y="3735"/>
                    <a:pt x="3863" y="3735"/>
                  </a:cubicBezTo>
                  <a:cubicBezTo>
                    <a:pt x="3827" y="3735"/>
                    <a:pt x="3805" y="3693"/>
                    <a:pt x="3787" y="3678"/>
                  </a:cubicBezTo>
                  <a:lnTo>
                    <a:pt x="3787" y="3678"/>
                  </a:lnTo>
                  <a:cubicBezTo>
                    <a:pt x="3764" y="3858"/>
                    <a:pt x="4084" y="3796"/>
                    <a:pt x="3926" y="4008"/>
                  </a:cubicBezTo>
                  <a:cubicBezTo>
                    <a:pt x="3955" y="4112"/>
                    <a:pt x="3981" y="4141"/>
                    <a:pt x="4012" y="4141"/>
                  </a:cubicBezTo>
                  <a:cubicBezTo>
                    <a:pt x="4052" y="4141"/>
                    <a:pt x="4099" y="4093"/>
                    <a:pt x="4167" y="4093"/>
                  </a:cubicBezTo>
                  <a:cubicBezTo>
                    <a:pt x="4196" y="4093"/>
                    <a:pt x="4228" y="4102"/>
                    <a:pt x="4265" y="4126"/>
                  </a:cubicBezTo>
                  <a:cubicBezTo>
                    <a:pt x="4313" y="4465"/>
                    <a:pt x="4215" y="4399"/>
                    <a:pt x="4049" y="4609"/>
                  </a:cubicBezTo>
                  <a:cubicBezTo>
                    <a:pt x="4061" y="4608"/>
                    <a:pt x="4072" y="4608"/>
                    <a:pt x="4082" y="4608"/>
                  </a:cubicBezTo>
                  <a:cubicBezTo>
                    <a:pt x="4283" y="4608"/>
                    <a:pt x="4217" y="4800"/>
                    <a:pt x="4338" y="4941"/>
                  </a:cubicBezTo>
                  <a:cubicBezTo>
                    <a:pt x="4347" y="4911"/>
                    <a:pt x="4366" y="4765"/>
                    <a:pt x="4421" y="4765"/>
                  </a:cubicBezTo>
                  <a:cubicBezTo>
                    <a:pt x="4438" y="4765"/>
                    <a:pt x="4457" y="4778"/>
                    <a:pt x="4481" y="4810"/>
                  </a:cubicBezTo>
                  <a:cubicBezTo>
                    <a:pt x="4479" y="5012"/>
                    <a:pt x="4510" y="5091"/>
                    <a:pt x="4558" y="5176"/>
                  </a:cubicBezTo>
                  <a:cubicBezTo>
                    <a:pt x="4603" y="5261"/>
                    <a:pt x="4668" y="5346"/>
                    <a:pt x="4645" y="5572"/>
                  </a:cubicBezTo>
                  <a:cubicBezTo>
                    <a:pt x="4607" y="5588"/>
                    <a:pt x="4580" y="5595"/>
                    <a:pt x="4561" y="5595"/>
                  </a:cubicBezTo>
                  <a:cubicBezTo>
                    <a:pt x="4498" y="5595"/>
                    <a:pt x="4521" y="5519"/>
                    <a:pt x="4539" y="5460"/>
                  </a:cubicBezTo>
                  <a:cubicBezTo>
                    <a:pt x="4551" y="5414"/>
                    <a:pt x="4563" y="5377"/>
                    <a:pt x="4549" y="5377"/>
                  </a:cubicBezTo>
                  <a:cubicBezTo>
                    <a:pt x="4537" y="5377"/>
                    <a:pt x="4508" y="5403"/>
                    <a:pt x="4445" y="5471"/>
                  </a:cubicBezTo>
                  <a:cubicBezTo>
                    <a:pt x="4377" y="5211"/>
                    <a:pt x="4385" y="5039"/>
                    <a:pt x="4188" y="4933"/>
                  </a:cubicBezTo>
                  <a:cubicBezTo>
                    <a:pt x="4182" y="5219"/>
                    <a:pt x="4184" y="5543"/>
                    <a:pt x="4074" y="5861"/>
                  </a:cubicBezTo>
                  <a:cubicBezTo>
                    <a:pt x="4049" y="5880"/>
                    <a:pt x="4032" y="5887"/>
                    <a:pt x="4019" y="5887"/>
                  </a:cubicBezTo>
                  <a:cubicBezTo>
                    <a:pt x="3973" y="5887"/>
                    <a:pt x="3997" y="5784"/>
                    <a:pt x="3960" y="5784"/>
                  </a:cubicBezTo>
                  <a:cubicBezTo>
                    <a:pt x="3952" y="5784"/>
                    <a:pt x="3941" y="5789"/>
                    <a:pt x="3926" y="5801"/>
                  </a:cubicBezTo>
                  <a:cubicBezTo>
                    <a:pt x="3799" y="5853"/>
                    <a:pt x="3760" y="5957"/>
                    <a:pt x="3696" y="6067"/>
                  </a:cubicBezTo>
                  <a:cubicBezTo>
                    <a:pt x="3649" y="6147"/>
                    <a:pt x="3572" y="6233"/>
                    <a:pt x="3474" y="6233"/>
                  </a:cubicBezTo>
                  <a:cubicBezTo>
                    <a:pt x="3450" y="6233"/>
                    <a:pt x="3424" y="6227"/>
                    <a:pt x="3398" y="6216"/>
                  </a:cubicBezTo>
                  <a:cubicBezTo>
                    <a:pt x="3415" y="6167"/>
                    <a:pt x="3428" y="6121"/>
                    <a:pt x="3438" y="6073"/>
                  </a:cubicBezTo>
                  <a:lnTo>
                    <a:pt x="3438" y="6073"/>
                  </a:lnTo>
                  <a:cubicBezTo>
                    <a:pt x="3409" y="6125"/>
                    <a:pt x="3355" y="6147"/>
                    <a:pt x="3290" y="6147"/>
                  </a:cubicBezTo>
                  <a:cubicBezTo>
                    <a:pt x="3232" y="6147"/>
                    <a:pt x="3165" y="6129"/>
                    <a:pt x="3101" y="6098"/>
                  </a:cubicBezTo>
                  <a:cubicBezTo>
                    <a:pt x="2960" y="6042"/>
                    <a:pt x="2825" y="5942"/>
                    <a:pt x="2675" y="5919"/>
                  </a:cubicBezTo>
                  <a:cubicBezTo>
                    <a:pt x="2673" y="5996"/>
                    <a:pt x="2675" y="6052"/>
                    <a:pt x="2615" y="6075"/>
                  </a:cubicBezTo>
                  <a:cubicBezTo>
                    <a:pt x="2700" y="5921"/>
                    <a:pt x="2592" y="5913"/>
                    <a:pt x="2441" y="5882"/>
                  </a:cubicBezTo>
                  <a:cubicBezTo>
                    <a:pt x="2291" y="5859"/>
                    <a:pt x="2102" y="5795"/>
                    <a:pt x="2061" y="5606"/>
                  </a:cubicBezTo>
                  <a:cubicBezTo>
                    <a:pt x="2016" y="5683"/>
                    <a:pt x="1937" y="5712"/>
                    <a:pt x="1849" y="5712"/>
                  </a:cubicBezTo>
                  <a:cubicBezTo>
                    <a:pt x="1718" y="5712"/>
                    <a:pt x="1566" y="5647"/>
                    <a:pt x="1475" y="5575"/>
                  </a:cubicBezTo>
                  <a:cubicBezTo>
                    <a:pt x="1471" y="5483"/>
                    <a:pt x="1545" y="5427"/>
                    <a:pt x="1587" y="5385"/>
                  </a:cubicBezTo>
                  <a:cubicBezTo>
                    <a:pt x="1634" y="5499"/>
                    <a:pt x="1698" y="5533"/>
                    <a:pt x="1771" y="5533"/>
                  </a:cubicBezTo>
                  <a:cubicBezTo>
                    <a:pt x="1874" y="5533"/>
                    <a:pt x="1997" y="5465"/>
                    <a:pt x="2119" y="5465"/>
                  </a:cubicBezTo>
                  <a:cubicBezTo>
                    <a:pt x="2134" y="5465"/>
                    <a:pt x="2150" y="5467"/>
                    <a:pt x="2165" y="5469"/>
                  </a:cubicBezTo>
                  <a:lnTo>
                    <a:pt x="2165" y="5469"/>
                  </a:lnTo>
                  <a:cubicBezTo>
                    <a:pt x="2071" y="5441"/>
                    <a:pt x="1985" y="5364"/>
                    <a:pt x="1898" y="5294"/>
                  </a:cubicBezTo>
                  <a:cubicBezTo>
                    <a:pt x="1805" y="5211"/>
                    <a:pt x="1711" y="5132"/>
                    <a:pt x="1595" y="5130"/>
                  </a:cubicBezTo>
                  <a:lnTo>
                    <a:pt x="1759" y="5051"/>
                  </a:lnTo>
                  <a:cubicBezTo>
                    <a:pt x="1708" y="4991"/>
                    <a:pt x="1649" y="4976"/>
                    <a:pt x="1590" y="4976"/>
                  </a:cubicBezTo>
                  <a:cubicBezTo>
                    <a:pt x="1528" y="4976"/>
                    <a:pt x="1465" y="4992"/>
                    <a:pt x="1409" y="4992"/>
                  </a:cubicBezTo>
                  <a:cubicBezTo>
                    <a:pt x="1335" y="4992"/>
                    <a:pt x="1273" y="4964"/>
                    <a:pt x="1240" y="4833"/>
                  </a:cubicBezTo>
                  <a:lnTo>
                    <a:pt x="1350" y="4768"/>
                  </a:lnTo>
                  <a:cubicBezTo>
                    <a:pt x="949" y="4351"/>
                    <a:pt x="696" y="3690"/>
                    <a:pt x="201" y="3491"/>
                  </a:cubicBezTo>
                  <a:cubicBezTo>
                    <a:pt x="99" y="3518"/>
                    <a:pt x="54" y="3852"/>
                    <a:pt x="0" y="3912"/>
                  </a:cubicBezTo>
                  <a:cubicBezTo>
                    <a:pt x="238" y="4083"/>
                    <a:pt x="482" y="4095"/>
                    <a:pt x="681" y="4203"/>
                  </a:cubicBezTo>
                  <a:lnTo>
                    <a:pt x="531" y="4326"/>
                  </a:lnTo>
                  <a:cubicBezTo>
                    <a:pt x="550" y="4319"/>
                    <a:pt x="572" y="4317"/>
                    <a:pt x="594" y="4317"/>
                  </a:cubicBezTo>
                  <a:cubicBezTo>
                    <a:pt x="661" y="4317"/>
                    <a:pt x="736" y="4339"/>
                    <a:pt x="792" y="4339"/>
                  </a:cubicBezTo>
                  <a:cubicBezTo>
                    <a:pt x="844" y="4339"/>
                    <a:pt x="879" y="4320"/>
                    <a:pt x="874" y="4247"/>
                  </a:cubicBezTo>
                  <a:lnTo>
                    <a:pt x="874" y="4247"/>
                  </a:lnTo>
                  <a:cubicBezTo>
                    <a:pt x="1061" y="4311"/>
                    <a:pt x="828" y="4459"/>
                    <a:pt x="1042" y="4536"/>
                  </a:cubicBezTo>
                  <a:cubicBezTo>
                    <a:pt x="880" y="4660"/>
                    <a:pt x="783" y="4582"/>
                    <a:pt x="654" y="4692"/>
                  </a:cubicBezTo>
                  <a:lnTo>
                    <a:pt x="843" y="4760"/>
                  </a:lnTo>
                  <a:cubicBezTo>
                    <a:pt x="748" y="4771"/>
                    <a:pt x="860" y="4889"/>
                    <a:pt x="766" y="4901"/>
                  </a:cubicBezTo>
                  <a:cubicBezTo>
                    <a:pt x="1165" y="4976"/>
                    <a:pt x="995" y="5311"/>
                    <a:pt x="1319" y="5481"/>
                  </a:cubicBezTo>
                  <a:lnTo>
                    <a:pt x="1211" y="5319"/>
                  </a:lnTo>
                  <a:cubicBezTo>
                    <a:pt x="1236" y="5295"/>
                    <a:pt x="1259" y="5286"/>
                    <a:pt x="1282" y="5286"/>
                  </a:cubicBezTo>
                  <a:cubicBezTo>
                    <a:pt x="1336" y="5286"/>
                    <a:pt x="1388" y="5335"/>
                    <a:pt x="1444" y="5358"/>
                  </a:cubicBezTo>
                  <a:cubicBezTo>
                    <a:pt x="1396" y="5539"/>
                    <a:pt x="1448" y="5564"/>
                    <a:pt x="1529" y="5739"/>
                  </a:cubicBezTo>
                  <a:cubicBezTo>
                    <a:pt x="1559" y="5745"/>
                    <a:pt x="1589" y="5747"/>
                    <a:pt x="1619" y="5747"/>
                  </a:cubicBezTo>
                  <a:cubicBezTo>
                    <a:pt x="1696" y="5747"/>
                    <a:pt x="1775" y="5734"/>
                    <a:pt x="1850" y="5734"/>
                  </a:cubicBezTo>
                  <a:cubicBezTo>
                    <a:pt x="1925" y="5734"/>
                    <a:pt x="1996" y="5747"/>
                    <a:pt x="2060" y="5799"/>
                  </a:cubicBezTo>
                  <a:cubicBezTo>
                    <a:pt x="1888" y="5948"/>
                    <a:pt x="2254" y="6106"/>
                    <a:pt x="2191" y="6281"/>
                  </a:cubicBezTo>
                  <a:cubicBezTo>
                    <a:pt x="2226" y="6248"/>
                    <a:pt x="2262" y="6235"/>
                    <a:pt x="2299" y="6235"/>
                  </a:cubicBezTo>
                  <a:cubicBezTo>
                    <a:pt x="2352" y="6235"/>
                    <a:pt x="2407" y="6261"/>
                    <a:pt x="2462" y="6287"/>
                  </a:cubicBezTo>
                  <a:cubicBezTo>
                    <a:pt x="2529" y="6315"/>
                    <a:pt x="2593" y="6349"/>
                    <a:pt x="2639" y="6349"/>
                  </a:cubicBezTo>
                  <a:cubicBezTo>
                    <a:pt x="2659" y="6349"/>
                    <a:pt x="2676" y="6343"/>
                    <a:pt x="2688" y="6327"/>
                  </a:cubicBezTo>
                  <a:cubicBezTo>
                    <a:pt x="2813" y="6331"/>
                    <a:pt x="2952" y="6408"/>
                    <a:pt x="2919" y="6522"/>
                  </a:cubicBezTo>
                  <a:cubicBezTo>
                    <a:pt x="2902" y="6524"/>
                    <a:pt x="2875" y="6527"/>
                    <a:pt x="2846" y="6527"/>
                  </a:cubicBezTo>
                  <a:cubicBezTo>
                    <a:pt x="2837" y="6527"/>
                    <a:pt x="2827" y="6527"/>
                    <a:pt x="2817" y="6526"/>
                  </a:cubicBezTo>
                  <a:lnTo>
                    <a:pt x="2817" y="6526"/>
                  </a:lnTo>
                  <a:cubicBezTo>
                    <a:pt x="2856" y="6543"/>
                    <a:pt x="2892" y="6563"/>
                    <a:pt x="2937" y="6574"/>
                  </a:cubicBezTo>
                  <a:cubicBezTo>
                    <a:pt x="2918" y="6595"/>
                    <a:pt x="2916" y="6615"/>
                    <a:pt x="2900" y="6615"/>
                  </a:cubicBezTo>
                  <a:cubicBezTo>
                    <a:pt x="2913" y="6618"/>
                    <a:pt x="2925" y="6619"/>
                    <a:pt x="2936" y="6619"/>
                  </a:cubicBezTo>
                  <a:cubicBezTo>
                    <a:pt x="2997" y="6619"/>
                    <a:pt x="3033" y="6574"/>
                    <a:pt x="3084" y="6574"/>
                  </a:cubicBezTo>
                  <a:cubicBezTo>
                    <a:pt x="3111" y="6574"/>
                    <a:pt x="3143" y="6587"/>
                    <a:pt x="3185" y="6626"/>
                  </a:cubicBezTo>
                  <a:cubicBezTo>
                    <a:pt x="3176" y="6686"/>
                    <a:pt x="3085" y="6674"/>
                    <a:pt x="3014" y="6678"/>
                  </a:cubicBezTo>
                  <a:cubicBezTo>
                    <a:pt x="3053" y="6693"/>
                    <a:pt x="3093" y="6699"/>
                    <a:pt x="3134" y="6699"/>
                  </a:cubicBezTo>
                  <a:cubicBezTo>
                    <a:pt x="3258" y="6699"/>
                    <a:pt x="3385" y="6642"/>
                    <a:pt x="3486" y="6584"/>
                  </a:cubicBezTo>
                  <a:cubicBezTo>
                    <a:pt x="3605" y="6518"/>
                    <a:pt x="3695" y="6454"/>
                    <a:pt x="3820" y="6454"/>
                  </a:cubicBezTo>
                  <a:cubicBezTo>
                    <a:pt x="3845" y="6454"/>
                    <a:pt x="3871" y="6457"/>
                    <a:pt x="3899" y="6462"/>
                  </a:cubicBezTo>
                  <a:cubicBezTo>
                    <a:pt x="3899" y="6401"/>
                    <a:pt x="3986" y="6329"/>
                    <a:pt x="4024" y="6241"/>
                  </a:cubicBezTo>
                  <a:cubicBezTo>
                    <a:pt x="4067" y="6158"/>
                    <a:pt x="4069" y="6067"/>
                    <a:pt x="3966" y="6005"/>
                  </a:cubicBezTo>
                  <a:lnTo>
                    <a:pt x="3966" y="6005"/>
                  </a:lnTo>
                  <a:cubicBezTo>
                    <a:pt x="4030" y="6009"/>
                    <a:pt x="4101" y="6064"/>
                    <a:pt x="4175" y="6064"/>
                  </a:cubicBezTo>
                  <a:cubicBezTo>
                    <a:pt x="4228" y="6064"/>
                    <a:pt x="4283" y="6035"/>
                    <a:pt x="4338" y="5938"/>
                  </a:cubicBezTo>
                  <a:cubicBezTo>
                    <a:pt x="4298" y="5826"/>
                    <a:pt x="4338" y="5780"/>
                    <a:pt x="4398" y="5722"/>
                  </a:cubicBezTo>
                  <a:cubicBezTo>
                    <a:pt x="4452" y="5666"/>
                    <a:pt x="4516" y="5597"/>
                    <a:pt x="4475" y="5494"/>
                  </a:cubicBezTo>
                  <a:lnTo>
                    <a:pt x="4475" y="5494"/>
                  </a:lnTo>
                  <a:cubicBezTo>
                    <a:pt x="4543" y="5637"/>
                    <a:pt x="4554" y="5647"/>
                    <a:pt x="4568" y="5647"/>
                  </a:cubicBezTo>
                  <a:cubicBezTo>
                    <a:pt x="4569" y="5647"/>
                    <a:pt x="4571" y="5647"/>
                    <a:pt x="4573" y="5647"/>
                  </a:cubicBezTo>
                  <a:cubicBezTo>
                    <a:pt x="4586" y="5647"/>
                    <a:pt x="4604" y="5654"/>
                    <a:pt x="4647" y="5787"/>
                  </a:cubicBezTo>
                  <a:cubicBezTo>
                    <a:pt x="4722" y="5710"/>
                    <a:pt x="4716" y="5579"/>
                    <a:pt x="4689" y="5446"/>
                  </a:cubicBezTo>
                  <a:cubicBezTo>
                    <a:pt x="4664" y="5311"/>
                    <a:pt x="4618" y="5176"/>
                    <a:pt x="4639" y="5034"/>
                  </a:cubicBezTo>
                  <a:cubicBezTo>
                    <a:pt x="4686" y="5005"/>
                    <a:pt x="4745" y="5005"/>
                    <a:pt x="4792" y="4972"/>
                  </a:cubicBezTo>
                  <a:cubicBezTo>
                    <a:pt x="4720" y="4858"/>
                    <a:pt x="4549" y="4764"/>
                    <a:pt x="4697" y="4640"/>
                  </a:cubicBezTo>
                  <a:lnTo>
                    <a:pt x="4697" y="4640"/>
                  </a:lnTo>
                  <a:lnTo>
                    <a:pt x="4560" y="4673"/>
                  </a:lnTo>
                  <a:cubicBezTo>
                    <a:pt x="4606" y="4473"/>
                    <a:pt x="4506" y="4234"/>
                    <a:pt x="4568" y="3987"/>
                  </a:cubicBezTo>
                  <a:cubicBezTo>
                    <a:pt x="4460" y="3944"/>
                    <a:pt x="4352" y="3906"/>
                    <a:pt x="4242" y="3873"/>
                  </a:cubicBezTo>
                  <a:cubicBezTo>
                    <a:pt x="4369" y="3474"/>
                    <a:pt x="3939" y="3227"/>
                    <a:pt x="3629" y="3169"/>
                  </a:cubicBezTo>
                  <a:cubicBezTo>
                    <a:pt x="3583" y="3073"/>
                    <a:pt x="3533" y="2915"/>
                    <a:pt x="3579" y="2884"/>
                  </a:cubicBezTo>
                  <a:lnTo>
                    <a:pt x="3579" y="2884"/>
                  </a:lnTo>
                  <a:cubicBezTo>
                    <a:pt x="3610" y="2894"/>
                    <a:pt x="3666" y="2905"/>
                    <a:pt x="3720" y="2928"/>
                  </a:cubicBezTo>
                  <a:cubicBezTo>
                    <a:pt x="3648" y="2804"/>
                    <a:pt x="3643" y="2591"/>
                    <a:pt x="3482" y="2591"/>
                  </a:cubicBezTo>
                  <a:cubicBezTo>
                    <a:pt x="3464" y="2591"/>
                    <a:pt x="3445" y="2593"/>
                    <a:pt x="3425" y="2599"/>
                  </a:cubicBezTo>
                  <a:cubicBezTo>
                    <a:pt x="3280" y="2506"/>
                    <a:pt x="3471" y="2415"/>
                    <a:pt x="3425" y="2296"/>
                  </a:cubicBezTo>
                  <a:cubicBezTo>
                    <a:pt x="3052" y="2224"/>
                    <a:pt x="3016" y="1568"/>
                    <a:pt x="2731" y="1568"/>
                  </a:cubicBezTo>
                  <a:cubicBezTo>
                    <a:pt x="2695" y="1568"/>
                    <a:pt x="2657" y="1578"/>
                    <a:pt x="2613" y="1600"/>
                  </a:cubicBezTo>
                  <a:cubicBezTo>
                    <a:pt x="2692" y="1706"/>
                    <a:pt x="2773" y="1960"/>
                    <a:pt x="2939" y="2149"/>
                  </a:cubicBezTo>
                  <a:cubicBezTo>
                    <a:pt x="2931" y="2147"/>
                    <a:pt x="2923" y="2147"/>
                    <a:pt x="2916" y="2147"/>
                  </a:cubicBezTo>
                  <a:cubicBezTo>
                    <a:pt x="2869" y="2147"/>
                    <a:pt x="2837" y="2182"/>
                    <a:pt x="2803" y="2182"/>
                  </a:cubicBezTo>
                  <a:cubicBezTo>
                    <a:pt x="2788" y="2182"/>
                    <a:pt x="2773" y="2175"/>
                    <a:pt x="2756" y="2157"/>
                  </a:cubicBezTo>
                  <a:cubicBezTo>
                    <a:pt x="2588" y="1968"/>
                    <a:pt x="2640" y="1762"/>
                    <a:pt x="2430" y="1606"/>
                  </a:cubicBezTo>
                  <a:cubicBezTo>
                    <a:pt x="2511" y="1557"/>
                    <a:pt x="2588" y="1507"/>
                    <a:pt x="2667" y="1457"/>
                  </a:cubicBezTo>
                  <a:cubicBezTo>
                    <a:pt x="2624" y="939"/>
                    <a:pt x="1882" y="1031"/>
                    <a:pt x="1986" y="512"/>
                  </a:cubicBezTo>
                  <a:cubicBezTo>
                    <a:pt x="1828" y="383"/>
                    <a:pt x="1630" y="202"/>
                    <a:pt x="1439" y="167"/>
                  </a:cubicBezTo>
                  <a:lnTo>
                    <a:pt x="1512" y="127"/>
                  </a:lnTo>
                  <a:cubicBezTo>
                    <a:pt x="1454" y="91"/>
                    <a:pt x="1313" y="1"/>
                    <a:pt x="1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"/>
            <p:cNvSpPr/>
            <p:nvPr/>
          </p:nvSpPr>
          <p:spPr>
            <a:xfrm>
              <a:off x="595967" y="1595123"/>
              <a:ext cx="4630" cy="11918"/>
            </a:xfrm>
            <a:custGeom>
              <a:avLst/>
              <a:gdLst/>
              <a:ahLst/>
              <a:cxnLst/>
              <a:rect l="l" t="t" r="r" b="b"/>
              <a:pathLst>
                <a:path w="94" h="242" extrusionOk="0">
                  <a:moveTo>
                    <a:pt x="93" y="0"/>
                  </a:moveTo>
                  <a:lnTo>
                    <a:pt x="1" y="87"/>
                  </a:lnTo>
                  <a:cubicBezTo>
                    <a:pt x="44" y="122"/>
                    <a:pt x="75" y="166"/>
                    <a:pt x="74" y="223"/>
                  </a:cubicBezTo>
                  <a:lnTo>
                    <a:pt x="74" y="223"/>
                  </a:lnTo>
                  <a:lnTo>
                    <a:pt x="93" y="0"/>
                  </a:lnTo>
                  <a:close/>
                  <a:moveTo>
                    <a:pt x="74" y="223"/>
                  </a:moveTo>
                  <a:lnTo>
                    <a:pt x="72" y="241"/>
                  </a:lnTo>
                  <a:cubicBezTo>
                    <a:pt x="73" y="235"/>
                    <a:pt x="73" y="229"/>
                    <a:pt x="74" y="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"/>
            <p:cNvSpPr/>
            <p:nvPr/>
          </p:nvSpPr>
          <p:spPr>
            <a:xfrm>
              <a:off x="590648" y="1596551"/>
              <a:ext cx="5368" cy="3940"/>
            </a:xfrm>
            <a:custGeom>
              <a:avLst/>
              <a:gdLst/>
              <a:ahLst/>
              <a:cxnLst/>
              <a:rect l="l" t="t" r="r" b="b"/>
              <a:pathLst>
                <a:path w="109" h="80" extrusionOk="0">
                  <a:moveTo>
                    <a:pt x="1" y="0"/>
                  </a:moveTo>
                  <a:lnTo>
                    <a:pt x="1" y="0"/>
                  </a:lnTo>
                  <a:cubicBezTo>
                    <a:pt x="20" y="37"/>
                    <a:pt x="47" y="66"/>
                    <a:pt x="85" y="79"/>
                  </a:cubicBezTo>
                  <a:lnTo>
                    <a:pt x="109" y="58"/>
                  </a:lnTo>
                  <a:cubicBezTo>
                    <a:pt x="78" y="33"/>
                    <a:pt x="39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"/>
            <p:cNvSpPr/>
            <p:nvPr/>
          </p:nvSpPr>
          <p:spPr>
            <a:xfrm>
              <a:off x="476437" y="1442350"/>
              <a:ext cx="5811" cy="7929"/>
            </a:xfrm>
            <a:custGeom>
              <a:avLst/>
              <a:gdLst/>
              <a:ahLst/>
              <a:cxnLst/>
              <a:rect l="l" t="t" r="r" b="b"/>
              <a:pathLst>
                <a:path w="118" h="161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2"/>
                    <a:pt x="62" y="152"/>
                    <a:pt x="118" y="160"/>
                  </a:cubicBezTo>
                  <a:cubicBezTo>
                    <a:pt x="102" y="122"/>
                    <a:pt x="72" y="4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"/>
            <p:cNvSpPr/>
            <p:nvPr/>
          </p:nvSpPr>
          <p:spPr>
            <a:xfrm>
              <a:off x="472793" y="1444221"/>
              <a:ext cx="2709" cy="5073"/>
            </a:xfrm>
            <a:custGeom>
              <a:avLst/>
              <a:gdLst/>
              <a:ahLst/>
              <a:cxnLst/>
              <a:rect l="l" t="t" r="r" b="b"/>
              <a:pathLst>
                <a:path w="55" h="103" extrusionOk="0">
                  <a:moveTo>
                    <a:pt x="1" y="1"/>
                  </a:moveTo>
                  <a:lnTo>
                    <a:pt x="24" y="103"/>
                  </a:lnTo>
                  <a:lnTo>
                    <a:pt x="55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"/>
            <p:cNvSpPr/>
            <p:nvPr/>
          </p:nvSpPr>
          <p:spPr>
            <a:xfrm>
              <a:off x="267913" y="1204423"/>
              <a:ext cx="201334" cy="244526"/>
            </a:xfrm>
            <a:custGeom>
              <a:avLst/>
              <a:gdLst/>
              <a:ahLst/>
              <a:cxnLst/>
              <a:rect l="l" t="t" r="r" b="b"/>
              <a:pathLst>
                <a:path w="4088" h="4965" extrusionOk="0">
                  <a:moveTo>
                    <a:pt x="80" y="1"/>
                  </a:moveTo>
                  <a:cubicBezTo>
                    <a:pt x="53" y="1"/>
                    <a:pt x="27" y="25"/>
                    <a:pt x="0" y="88"/>
                  </a:cubicBezTo>
                  <a:cubicBezTo>
                    <a:pt x="577" y="732"/>
                    <a:pt x="1155" y="1785"/>
                    <a:pt x="1926" y="2448"/>
                  </a:cubicBezTo>
                  <a:lnTo>
                    <a:pt x="1749" y="2381"/>
                  </a:lnTo>
                  <a:lnTo>
                    <a:pt x="1749" y="2381"/>
                  </a:lnTo>
                  <a:cubicBezTo>
                    <a:pt x="2221" y="2674"/>
                    <a:pt x="1982" y="3096"/>
                    <a:pt x="2561" y="3179"/>
                  </a:cubicBezTo>
                  <a:lnTo>
                    <a:pt x="2356" y="3264"/>
                  </a:lnTo>
                  <a:cubicBezTo>
                    <a:pt x="2447" y="3493"/>
                    <a:pt x="2873" y="3441"/>
                    <a:pt x="2836" y="3780"/>
                  </a:cubicBezTo>
                  <a:lnTo>
                    <a:pt x="2892" y="3707"/>
                  </a:lnTo>
                  <a:cubicBezTo>
                    <a:pt x="2931" y="3759"/>
                    <a:pt x="2915" y="3805"/>
                    <a:pt x="2954" y="3859"/>
                  </a:cubicBezTo>
                  <a:lnTo>
                    <a:pt x="2969" y="3813"/>
                  </a:lnTo>
                  <a:cubicBezTo>
                    <a:pt x="3143" y="3900"/>
                    <a:pt x="3199" y="3990"/>
                    <a:pt x="3249" y="4166"/>
                  </a:cubicBezTo>
                  <a:cubicBezTo>
                    <a:pt x="3239" y="4177"/>
                    <a:pt x="3230" y="4182"/>
                    <a:pt x="3222" y="4182"/>
                  </a:cubicBezTo>
                  <a:cubicBezTo>
                    <a:pt x="3190" y="4182"/>
                    <a:pt x="3168" y="4113"/>
                    <a:pt x="3131" y="4089"/>
                  </a:cubicBezTo>
                  <a:lnTo>
                    <a:pt x="3131" y="4089"/>
                  </a:lnTo>
                  <a:cubicBezTo>
                    <a:pt x="3122" y="4197"/>
                    <a:pt x="3320" y="4214"/>
                    <a:pt x="3397" y="4320"/>
                  </a:cubicBezTo>
                  <a:cubicBezTo>
                    <a:pt x="3403" y="4383"/>
                    <a:pt x="3381" y="4398"/>
                    <a:pt x="3354" y="4398"/>
                  </a:cubicBezTo>
                  <a:cubicBezTo>
                    <a:pt x="3331" y="4398"/>
                    <a:pt x="3304" y="4387"/>
                    <a:pt x="3288" y="4387"/>
                  </a:cubicBezTo>
                  <a:cubicBezTo>
                    <a:pt x="3287" y="4387"/>
                    <a:pt x="3285" y="4387"/>
                    <a:pt x="3284" y="4388"/>
                  </a:cubicBezTo>
                  <a:cubicBezTo>
                    <a:pt x="3596" y="4650"/>
                    <a:pt x="3513" y="4941"/>
                    <a:pt x="3949" y="4964"/>
                  </a:cubicBezTo>
                  <a:cubicBezTo>
                    <a:pt x="3997" y="4953"/>
                    <a:pt x="3991" y="4875"/>
                    <a:pt x="4028" y="4875"/>
                  </a:cubicBezTo>
                  <a:cubicBezTo>
                    <a:pt x="4041" y="4875"/>
                    <a:pt x="4060" y="4885"/>
                    <a:pt x="4088" y="4910"/>
                  </a:cubicBezTo>
                  <a:cubicBezTo>
                    <a:pt x="4014" y="4633"/>
                    <a:pt x="3785" y="4544"/>
                    <a:pt x="3571" y="4405"/>
                  </a:cubicBezTo>
                  <a:lnTo>
                    <a:pt x="3571" y="4405"/>
                  </a:lnTo>
                  <a:lnTo>
                    <a:pt x="3610" y="4459"/>
                  </a:lnTo>
                  <a:cubicBezTo>
                    <a:pt x="3576" y="4463"/>
                    <a:pt x="3548" y="4465"/>
                    <a:pt x="3525" y="4465"/>
                  </a:cubicBezTo>
                  <a:cubicBezTo>
                    <a:pt x="3297" y="4465"/>
                    <a:pt x="3556" y="4284"/>
                    <a:pt x="3289" y="4137"/>
                  </a:cubicBezTo>
                  <a:cubicBezTo>
                    <a:pt x="3300" y="4136"/>
                    <a:pt x="3309" y="4136"/>
                    <a:pt x="3319" y="4136"/>
                  </a:cubicBezTo>
                  <a:cubicBezTo>
                    <a:pt x="3452" y="4136"/>
                    <a:pt x="3525" y="4230"/>
                    <a:pt x="3608" y="4230"/>
                  </a:cubicBezTo>
                  <a:cubicBezTo>
                    <a:pt x="3586" y="3792"/>
                    <a:pt x="3160" y="3940"/>
                    <a:pt x="3266" y="3557"/>
                  </a:cubicBezTo>
                  <a:lnTo>
                    <a:pt x="3266" y="3557"/>
                  </a:lnTo>
                  <a:lnTo>
                    <a:pt x="3289" y="3570"/>
                  </a:lnTo>
                  <a:cubicBezTo>
                    <a:pt x="3282" y="3510"/>
                    <a:pt x="3178" y="3474"/>
                    <a:pt x="3108" y="3426"/>
                  </a:cubicBezTo>
                  <a:lnTo>
                    <a:pt x="3108" y="3426"/>
                  </a:lnTo>
                  <a:cubicBezTo>
                    <a:pt x="3093" y="3472"/>
                    <a:pt x="3124" y="3549"/>
                    <a:pt x="3131" y="3611"/>
                  </a:cubicBezTo>
                  <a:cubicBezTo>
                    <a:pt x="3111" y="3597"/>
                    <a:pt x="3084" y="3592"/>
                    <a:pt x="3056" y="3592"/>
                  </a:cubicBezTo>
                  <a:cubicBezTo>
                    <a:pt x="2988" y="3592"/>
                    <a:pt x="2908" y="3620"/>
                    <a:pt x="2863" y="3630"/>
                  </a:cubicBezTo>
                  <a:cubicBezTo>
                    <a:pt x="2921" y="3472"/>
                    <a:pt x="2738" y="3576"/>
                    <a:pt x="2707" y="3416"/>
                  </a:cubicBezTo>
                  <a:cubicBezTo>
                    <a:pt x="2729" y="3381"/>
                    <a:pt x="2752" y="3369"/>
                    <a:pt x="2776" y="3369"/>
                  </a:cubicBezTo>
                  <a:cubicBezTo>
                    <a:pt x="2835" y="3369"/>
                    <a:pt x="2900" y="3441"/>
                    <a:pt x="2960" y="3441"/>
                  </a:cubicBezTo>
                  <a:lnTo>
                    <a:pt x="2788" y="3356"/>
                  </a:lnTo>
                  <a:cubicBezTo>
                    <a:pt x="2688" y="3235"/>
                    <a:pt x="2806" y="3144"/>
                    <a:pt x="2811" y="3036"/>
                  </a:cubicBezTo>
                  <a:cubicBezTo>
                    <a:pt x="2791" y="3030"/>
                    <a:pt x="2776" y="3027"/>
                    <a:pt x="2765" y="3027"/>
                  </a:cubicBezTo>
                  <a:cubicBezTo>
                    <a:pt x="2691" y="3027"/>
                    <a:pt x="2782" y="3142"/>
                    <a:pt x="2635" y="3142"/>
                  </a:cubicBezTo>
                  <a:cubicBezTo>
                    <a:pt x="2634" y="3142"/>
                    <a:pt x="2633" y="3142"/>
                    <a:pt x="2632" y="3142"/>
                  </a:cubicBezTo>
                  <a:cubicBezTo>
                    <a:pt x="2656" y="2916"/>
                    <a:pt x="2222" y="2392"/>
                    <a:pt x="1923" y="2172"/>
                  </a:cubicBezTo>
                  <a:lnTo>
                    <a:pt x="1923" y="2172"/>
                  </a:lnTo>
                  <a:cubicBezTo>
                    <a:pt x="1932" y="2176"/>
                    <a:pt x="1942" y="2177"/>
                    <a:pt x="1951" y="2177"/>
                  </a:cubicBezTo>
                  <a:cubicBezTo>
                    <a:pt x="1974" y="2177"/>
                    <a:pt x="1995" y="2167"/>
                    <a:pt x="2017" y="2167"/>
                  </a:cubicBezTo>
                  <a:cubicBezTo>
                    <a:pt x="2039" y="2167"/>
                    <a:pt x="2062" y="2179"/>
                    <a:pt x="2088" y="2226"/>
                  </a:cubicBezTo>
                  <a:cubicBezTo>
                    <a:pt x="2081" y="2179"/>
                    <a:pt x="1975" y="2100"/>
                    <a:pt x="1895" y="2100"/>
                  </a:cubicBezTo>
                  <a:cubicBezTo>
                    <a:pt x="1875" y="2100"/>
                    <a:pt x="1857" y="2105"/>
                    <a:pt x="1842" y="2116"/>
                  </a:cubicBezTo>
                  <a:cubicBezTo>
                    <a:pt x="1633" y="1974"/>
                    <a:pt x="1502" y="1694"/>
                    <a:pt x="1435" y="1461"/>
                  </a:cubicBezTo>
                  <a:lnTo>
                    <a:pt x="1400" y="1571"/>
                  </a:lnTo>
                  <a:cubicBezTo>
                    <a:pt x="1163" y="1517"/>
                    <a:pt x="1211" y="1118"/>
                    <a:pt x="941" y="908"/>
                  </a:cubicBezTo>
                  <a:lnTo>
                    <a:pt x="941" y="908"/>
                  </a:lnTo>
                  <a:lnTo>
                    <a:pt x="943" y="913"/>
                  </a:lnTo>
                  <a:cubicBezTo>
                    <a:pt x="864" y="842"/>
                    <a:pt x="631" y="902"/>
                    <a:pt x="552" y="717"/>
                  </a:cubicBezTo>
                  <a:cubicBezTo>
                    <a:pt x="566" y="714"/>
                    <a:pt x="579" y="713"/>
                    <a:pt x="592" y="713"/>
                  </a:cubicBezTo>
                  <a:cubicBezTo>
                    <a:pt x="653" y="713"/>
                    <a:pt x="696" y="740"/>
                    <a:pt x="738" y="740"/>
                  </a:cubicBezTo>
                  <a:cubicBezTo>
                    <a:pt x="761" y="740"/>
                    <a:pt x="783" y="732"/>
                    <a:pt x="808" y="707"/>
                  </a:cubicBezTo>
                  <a:lnTo>
                    <a:pt x="519" y="561"/>
                  </a:lnTo>
                  <a:cubicBezTo>
                    <a:pt x="547" y="475"/>
                    <a:pt x="291" y="269"/>
                    <a:pt x="435" y="269"/>
                  </a:cubicBezTo>
                  <a:cubicBezTo>
                    <a:pt x="438" y="269"/>
                    <a:pt x="441" y="269"/>
                    <a:pt x="444" y="269"/>
                  </a:cubicBezTo>
                  <a:cubicBezTo>
                    <a:pt x="264" y="243"/>
                    <a:pt x="166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"/>
            <p:cNvSpPr/>
            <p:nvPr/>
          </p:nvSpPr>
          <p:spPr>
            <a:xfrm>
              <a:off x="258112" y="1194671"/>
              <a:ext cx="15464" cy="8865"/>
            </a:xfrm>
            <a:custGeom>
              <a:avLst/>
              <a:gdLst/>
              <a:ahLst/>
              <a:cxnLst/>
              <a:rect l="l" t="t" r="r" b="b"/>
              <a:pathLst>
                <a:path w="314" h="180" extrusionOk="0">
                  <a:moveTo>
                    <a:pt x="109" y="0"/>
                  </a:moveTo>
                  <a:cubicBezTo>
                    <a:pt x="61" y="0"/>
                    <a:pt x="19" y="13"/>
                    <a:pt x="1" y="39"/>
                  </a:cubicBezTo>
                  <a:cubicBezTo>
                    <a:pt x="60" y="82"/>
                    <a:pt x="81" y="179"/>
                    <a:pt x="132" y="179"/>
                  </a:cubicBezTo>
                  <a:cubicBezTo>
                    <a:pt x="138" y="179"/>
                    <a:pt x="145" y="178"/>
                    <a:pt x="153" y="174"/>
                  </a:cubicBezTo>
                  <a:cubicBezTo>
                    <a:pt x="159" y="151"/>
                    <a:pt x="195" y="126"/>
                    <a:pt x="149" y="93"/>
                  </a:cubicBezTo>
                  <a:lnTo>
                    <a:pt x="149" y="93"/>
                  </a:lnTo>
                  <a:lnTo>
                    <a:pt x="313" y="105"/>
                  </a:lnTo>
                  <a:cubicBezTo>
                    <a:pt x="283" y="35"/>
                    <a:pt x="188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"/>
            <p:cNvSpPr/>
            <p:nvPr/>
          </p:nvSpPr>
          <p:spPr>
            <a:xfrm>
              <a:off x="160499" y="1068985"/>
              <a:ext cx="100618" cy="122830"/>
            </a:xfrm>
            <a:custGeom>
              <a:avLst/>
              <a:gdLst/>
              <a:ahLst/>
              <a:cxnLst/>
              <a:rect l="l" t="t" r="r" b="b"/>
              <a:pathLst>
                <a:path w="2043" h="2494" extrusionOk="0">
                  <a:moveTo>
                    <a:pt x="540" y="312"/>
                  </a:moveTo>
                  <a:lnTo>
                    <a:pt x="540" y="312"/>
                  </a:lnTo>
                  <a:cubicBezTo>
                    <a:pt x="540" y="317"/>
                    <a:pt x="540" y="321"/>
                    <a:pt x="540" y="325"/>
                  </a:cubicBezTo>
                  <a:lnTo>
                    <a:pt x="540" y="325"/>
                  </a:lnTo>
                  <a:cubicBezTo>
                    <a:pt x="540" y="321"/>
                    <a:pt x="540" y="317"/>
                    <a:pt x="540" y="312"/>
                  </a:cubicBezTo>
                  <a:close/>
                  <a:moveTo>
                    <a:pt x="323" y="0"/>
                  </a:moveTo>
                  <a:cubicBezTo>
                    <a:pt x="310" y="69"/>
                    <a:pt x="266" y="104"/>
                    <a:pt x="206" y="104"/>
                  </a:cubicBezTo>
                  <a:cubicBezTo>
                    <a:pt x="148" y="104"/>
                    <a:pt x="75" y="70"/>
                    <a:pt x="1" y="2"/>
                  </a:cubicBezTo>
                  <a:lnTo>
                    <a:pt x="1" y="2"/>
                  </a:lnTo>
                  <a:cubicBezTo>
                    <a:pt x="128" y="416"/>
                    <a:pt x="576" y="530"/>
                    <a:pt x="792" y="869"/>
                  </a:cubicBezTo>
                  <a:lnTo>
                    <a:pt x="792" y="869"/>
                  </a:lnTo>
                  <a:cubicBezTo>
                    <a:pt x="783" y="865"/>
                    <a:pt x="774" y="864"/>
                    <a:pt x="766" y="864"/>
                  </a:cubicBezTo>
                  <a:cubicBezTo>
                    <a:pt x="733" y="864"/>
                    <a:pt x="708" y="886"/>
                    <a:pt x="679" y="889"/>
                  </a:cubicBezTo>
                  <a:cubicBezTo>
                    <a:pt x="963" y="1273"/>
                    <a:pt x="1354" y="1704"/>
                    <a:pt x="1391" y="1917"/>
                  </a:cubicBezTo>
                  <a:cubicBezTo>
                    <a:pt x="1458" y="2065"/>
                    <a:pt x="1618" y="1974"/>
                    <a:pt x="1773" y="2107"/>
                  </a:cubicBezTo>
                  <a:lnTo>
                    <a:pt x="1728" y="2256"/>
                  </a:lnTo>
                  <a:cubicBezTo>
                    <a:pt x="1825" y="2284"/>
                    <a:pt x="1897" y="2493"/>
                    <a:pt x="1968" y="2493"/>
                  </a:cubicBezTo>
                  <a:cubicBezTo>
                    <a:pt x="1990" y="2493"/>
                    <a:pt x="2012" y="2473"/>
                    <a:pt x="2035" y="2422"/>
                  </a:cubicBezTo>
                  <a:cubicBezTo>
                    <a:pt x="2042" y="2401"/>
                    <a:pt x="1902" y="2404"/>
                    <a:pt x="1877" y="2308"/>
                  </a:cubicBezTo>
                  <a:lnTo>
                    <a:pt x="1942" y="2277"/>
                  </a:lnTo>
                  <a:lnTo>
                    <a:pt x="1796" y="2123"/>
                  </a:lnTo>
                  <a:lnTo>
                    <a:pt x="1906" y="2121"/>
                  </a:lnTo>
                  <a:cubicBezTo>
                    <a:pt x="1828" y="1811"/>
                    <a:pt x="1576" y="2125"/>
                    <a:pt x="1427" y="1787"/>
                  </a:cubicBezTo>
                  <a:cubicBezTo>
                    <a:pt x="1474" y="1753"/>
                    <a:pt x="1520" y="1718"/>
                    <a:pt x="1566" y="1679"/>
                  </a:cubicBezTo>
                  <a:cubicBezTo>
                    <a:pt x="1429" y="1485"/>
                    <a:pt x="1312" y="1427"/>
                    <a:pt x="1267" y="1192"/>
                  </a:cubicBezTo>
                  <a:cubicBezTo>
                    <a:pt x="1267" y="1192"/>
                    <a:pt x="1200" y="1246"/>
                    <a:pt x="1250" y="1255"/>
                  </a:cubicBezTo>
                  <a:cubicBezTo>
                    <a:pt x="1267" y="1294"/>
                    <a:pt x="1242" y="1379"/>
                    <a:pt x="1186" y="1388"/>
                  </a:cubicBezTo>
                  <a:cubicBezTo>
                    <a:pt x="862" y="1180"/>
                    <a:pt x="1302" y="1371"/>
                    <a:pt x="1208" y="1122"/>
                  </a:cubicBezTo>
                  <a:cubicBezTo>
                    <a:pt x="937" y="960"/>
                    <a:pt x="532" y="545"/>
                    <a:pt x="540" y="325"/>
                  </a:cubicBezTo>
                  <a:lnTo>
                    <a:pt x="540" y="325"/>
                  </a:lnTo>
                  <a:cubicBezTo>
                    <a:pt x="534" y="378"/>
                    <a:pt x="507" y="400"/>
                    <a:pt x="471" y="400"/>
                  </a:cubicBezTo>
                  <a:cubicBezTo>
                    <a:pt x="400" y="400"/>
                    <a:pt x="292" y="313"/>
                    <a:pt x="238" y="214"/>
                  </a:cubicBezTo>
                  <a:cubicBezTo>
                    <a:pt x="241" y="181"/>
                    <a:pt x="256" y="170"/>
                    <a:pt x="277" y="170"/>
                  </a:cubicBezTo>
                  <a:cubicBezTo>
                    <a:pt x="314" y="170"/>
                    <a:pt x="371" y="207"/>
                    <a:pt x="408" y="207"/>
                  </a:cubicBezTo>
                  <a:cubicBezTo>
                    <a:pt x="409" y="207"/>
                    <a:pt x="410" y="206"/>
                    <a:pt x="411" y="206"/>
                  </a:cubicBezTo>
                  <a:cubicBezTo>
                    <a:pt x="384" y="129"/>
                    <a:pt x="386" y="54"/>
                    <a:pt x="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"/>
            <p:cNvSpPr/>
            <p:nvPr/>
          </p:nvSpPr>
          <p:spPr>
            <a:xfrm>
              <a:off x="189064" y="1106169"/>
              <a:ext cx="4925" cy="6649"/>
            </a:xfrm>
            <a:custGeom>
              <a:avLst/>
              <a:gdLst/>
              <a:ahLst/>
              <a:cxnLst/>
              <a:rect l="l" t="t" r="r" b="b"/>
              <a:pathLst>
                <a:path w="100" h="135" extrusionOk="0">
                  <a:moveTo>
                    <a:pt x="1" y="1"/>
                  </a:moveTo>
                  <a:lnTo>
                    <a:pt x="26" y="97"/>
                  </a:lnTo>
                  <a:cubicBezTo>
                    <a:pt x="52" y="126"/>
                    <a:pt x="73" y="134"/>
                    <a:pt x="92" y="134"/>
                  </a:cubicBezTo>
                  <a:cubicBezTo>
                    <a:pt x="95" y="134"/>
                    <a:pt x="97" y="134"/>
                    <a:pt x="99" y="134"/>
                  </a:cubicBezTo>
                  <a:cubicBezTo>
                    <a:pt x="65" y="90"/>
                    <a:pt x="32" y="4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"/>
            <p:cNvSpPr/>
            <p:nvPr/>
          </p:nvSpPr>
          <p:spPr>
            <a:xfrm>
              <a:off x="-62850" y="1950610"/>
              <a:ext cx="2807" cy="2463"/>
            </a:xfrm>
            <a:custGeom>
              <a:avLst/>
              <a:gdLst/>
              <a:ahLst/>
              <a:cxnLst/>
              <a:rect l="l" t="t" r="r" b="b"/>
              <a:pathLst>
                <a:path w="57" h="5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4"/>
                    <a:pt x="2" y="2"/>
                    <a:pt x="1" y="1"/>
                  </a:cubicBezTo>
                  <a:close/>
                  <a:moveTo>
                    <a:pt x="4" y="5"/>
                  </a:moveTo>
                  <a:cubicBezTo>
                    <a:pt x="18" y="28"/>
                    <a:pt x="35" y="45"/>
                    <a:pt x="57" y="49"/>
                  </a:cubicBezTo>
                  <a:cubicBezTo>
                    <a:pt x="32" y="38"/>
                    <a:pt x="15" y="23"/>
                    <a:pt x="4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"/>
            <p:cNvSpPr/>
            <p:nvPr/>
          </p:nvSpPr>
          <p:spPr>
            <a:xfrm>
              <a:off x="-93976" y="1901803"/>
              <a:ext cx="39843" cy="59987"/>
            </a:xfrm>
            <a:custGeom>
              <a:avLst/>
              <a:gdLst/>
              <a:ahLst/>
              <a:cxnLst/>
              <a:rect l="l" t="t" r="r" b="b"/>
              <a:pathLst>
                <a:path w="809" h="1218" extrusionOk="0">
                  <a:moveTo>
                    <a:pt x="1" y="3"/>
                  </a:moveTo>
                  <a:cubicBezTo>
                    <a:pt x="130" y="151"/>
                    <a:pt x="259" y="302"/>
                    <a:pt x="388" y="452"/>
                  </a:cubicBezTo>
                  <a:cubicBezTo>
                    <a:pt x="288" y="421"/>
                    <a:pt x="201" y="458"/>
                    <a:pt x="147" y="348"/>
                  </a:cubicBezTo>
                  <a:lnTo>
                    <a:pt x="147" y="348"/>
                  </a:lnTo>
                  <a:cubicBezTo>
                    <a:pt x="149" y="577"/>
                    <a:pt x="340" y="573"/>
                    <a:pt x="340" y="768"/>
                  </a:cubicBezTo>
                  <a:cubicBezTo>
                    <a:pt x="312" y="778"/>
                    <a:pt x="290" y="783"/>
                    <a:pt x="271" y="783"/>
                  </a:cubicBezTo>
                  <a:cubicBezTo>
                    <a:pt x="139" y="783"/>
                    <a:pt x="207" y="559"/>
                    <a:pt x="119" y="559"/>
                  </a:cubicBezTo>
                  <a:cubicBezTo>
                    <a:pt x="101" y="559"/>
                    <a:pt x="77" y="569"/>
                    <a:pt x="43" y="591"/>
                  </a:cubicBezTo>
                  <a:cubicBezTo>
                    <a:pt x="74" y="718"/>
                    <a:pt x="108" y="907"/>
                    <a:pt x="353" y="986"/>
                  </a:cubicBezTo>
                  <a:cubicBezTo>
                    <a:pt x="297" y="1065"/>
                    <a:pt x="240" y="1142"/>
                    <a:pt x="180" y="1217"/>
                  </a:cubicBezTo>
                  <a:lnTo>
                    <a:pt x="481" y="1117"/>
                  </a:lnTo>
                  <a:cubicBezTo>
                    <a:pt x="562" y="1017"/>
                    <a:pt x="228" y="969"/>
                    <a:pt x="432" y="888"/>
                  </a:cubicBezTo>
                  <a:cubicBezTo>
                    <a:pt x="457" y="879"/>
                    <a:pt x="478" y="875"/>
                    <a:pt x="496" y="875"/>
                  </a:cubicBezTo>
                  <a:cubicBezTo>
                    <a:pt x="572" y="875"/>
                    <a:pt x="601" y="940"/>
                    <a:pt x="631" y="990"/>
                  </a:cubicBezTo>
                  <a:cubicBezTo>
                    <a:pt x="558" y="859"/>
                    <a:pt x="808" y="554"/>
                    <a:pt x="708" y="282"/>
                  </a:cubicBezTo>
                  <a:cubicBezTo>
                    <a:pt x="616" y="1"/>
                    <a:pt x="178" y="165"/>
                    <a:pt x="1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"/>
            <p:cNvSpPr/>
            <p:nvPr/>
          </p:nvSpPr>
          <p:spPr>
            <a:xfrm>
              <a:off x="-80679" y="1895056"/>
              <a:ext cx="7240" cy="2807"/>
            </a:xfrm>
            <a:custGeom>
              <a:avLst/>
              <a:gdLst/>
              <a:ahLst/>
              <a:cxnLst/>
              <a:rect l="l" t="t" r="r" b="b"/>
              <a:pathLst>
                <a:path w="147" h="57" extrusionOk="0">
                  <a:moveTo>
                    <a:pt x="147" y="1"/>
                  </a:moveTo>
                  <a:lnTo>
                    <a:pt x="0" y="55"/>
                  </a:lnTo>
                  <a:lnTo>
                    <a:pt x="43" y="57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"/>
            <p:cNvSpPr/>
            <p:nvPr/>
          </p:nvSpPr>
          <p:spPr>
            <a:xfrm>
              <a:off x="-108209" y="1840388"/>
              <a:ext cx="38316" cy="50235"/>
            </a:xfrm>
            <a:custGeom>
              <a:avLst/>
              <a:gdLst/>
              <a:ahLst/>
              <a:cxnLst/>
              <a:rect l="l" t="t" r="r" b="b"/>
              <a:pathLst>
                <a:path w="778" h="1020" extrusionOk="0">
                  <a:moveTo>
                    <a:pt x="351" y="0"/>
                  </a:moveTo>
                  <a:cubicBezTo>
                    <a:pt x="336" y="49"/>
                    <a:pt x="263" y="74"/>
                    <a:pt x="303" y="149"/>
                  </a:cubicBezTo>
                  <a:lnTo>
                    <a:pt x="187" y="16"/>
                  </a:lnTo>
                  <a:cubicBezTo>
                    <a:pt x="27" y="211"/>
                    <a:pt x="0" y="355"/>
                    <a:pt x="108" y="696"/>
                  </a:cubicBezTo>
                  <a:lnTo>
                    <a:pt x="343" y="920"/>
                  </a:lnTo>
                  <a:cubicBezTo>
                    <a:pt x="324" y="953"/>
                    <a:pt x="270" y="982"/>
                    <a:pt x="222" y="1011"/>
                  </a:cubicBezTo>
                  <a:cubicBezTo>
                    <a:pt x="235" y="1006"/>
                    <a:pt x="251" y="1004"/>
                    <a:pt x="267" y="1004"/>
                  </a:cubicBezTo>
                  <a:cubicBezTo>
                    <a:pt x="317" y="1004"/>
                    <a:pt x="378" y="1019"/>
                    <a:pt x="423" y="1019"/>
                  </a:cubicBezTo>
                  <a:cubicBezTo>
                    <a:pt x="439" y="1019"/>
                    <a:pt x="452" y="1017"/>
                    <a:pt x="463" y="1013"/>
                  </a:cubicBezTo>
                  <a:cubicBezTo>
                    <a:pt x="691" y="841"/>
                    <a:pt x="307" y="712"/>
                    <a:pt x="234" y="581"/>
                  </a:cubicBezTo>
                  <a:cubicBezTo>
                    <a:pt x="245" y="432"/>
                    <a:pt x="267" y="395"/>
                    <a:pt x="302" y="395"/>
                  </a:cubicBezTo>
                  <a:cubicBezTo>
                    <a:pt x="337" y="395"/>
                    <a:pt x="387" y="435"/>
                    <a:pt x="449" y="435"/>
                  </a:cubicBezTo>
                  <a:cubicBezTo>
                    <a:pt x="486" y="435"/>
                    <a:pt x="528" y="421"/>
                    <a:pt x="575" y="376"/>
                  </a:cubicBezTo>
                  <a:lnTo>
                    <a:pt x="575" y="376"/>
                  </a:lnTo>
                  <a:cubicBezTo>
                    <a:pt x="594" y="482"/>
                    <a:pt x="534" y="500"/>
                    <a:pt x="552" y="644"/>
                  </a:cubicBezTo>
                  <a:cubicBezTo>
                    <a:pt x="777" y="353"/>
                    <a:pt x="453" y="133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"/>
            <p:cNvSpPr/>
            <p:nvPr/>
          </p:nvSpPr>
          <p:spPr>
            <a:xfrm>
              <a:off x="-102447" y="1890229"/>
              <a:ext cx="5024" cy="7388"/>
            </a:xfrm>
            <a:custGeom>
              <a:avLst/>
              <a:gdLst/>
              <a:ahLst/>
              <a:cxnLst/>
              <a:rect l="l" t="t" r="r" b="b"/>
              <a:pathLst>
                <a:path w="102" h="150" extrusionOk="0">
                  <a:moveTo>
                    <a:pt x="101" y="1"/>
                  </a:moveTo>
                  <a:lnTo>
                    <a:pt x="101" y="1"/>
                  </a:lnTo>
                  <a:cubicBezTo>
                    <a:pt x="96" y="3"/>
                    <a:pt x="91" y="6"/>
                    <a:pt x="87" y="9"/>
                  </a:cubicBezTo>
                  <a:lnTo>
                    <a:pt x="87" y="9"/>
                  </a:lnTo>
                  <a:cubicBezTo>
                    <a:pt x="92" y="7"/>
                    <a:pt x="96" y="4"/>
                    <a:pt x="101" y="1"/>
                  </a:cubicBezTo>
                  <a:close/>
                  <a:moveTo>
                    <a:pt x="87" y="9"/>
                  </a:moveTo>
                  <a:cubicBezTo>
                    <a:pt x="32" y="46"/>
                    <a:pt x="1" y="87"/>
                    <a:pt x="95" y="149"/>
                  </a:cubicBezTo>
                  <a:cubicBezTo>
                    <a:pt x="61" y="71"/>
                    <a:pt x="64" y="30"/>
                    <a:pt x="8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"/>
            <p:cNvSpPr/>
            <p:nvPr/>
          </p:nvSpPr>
          <p:spPr>
            <a:xfrm>
              <a:off x="-92745" y="1836694"/>
              <a:ext cx="2118" cy="3743"/>
            </a:xfrm>
            <a:custGeom>
              <a:avLst/>
              <a:gdLst/>
              <a:ahLst/>
              <a:cxnLst/>
              <a:rect l="l" t="t" r="r" b="b"/>
              <a:pathLst>
                <a:path w="43" h="76" extrusionOk="0">
                  <a:moveTo>
                    <a:pt x="12" y="0"/>
                  </a:moveTo>
                  <a:lnTo>
                    <a:pt x="12" y="0"/>
                  </a:lnTo>
                  <a:cubicBezTo>
                    <a:pt x="1" y="18"/>
                    <a:pt x="12" y="45"/>
                    <a:pt x="37" y="75"/>
                  </a:cubicBezTo>
                  <a:cubicBezTo>
                    <a:pt x="43" y="56"/>
                    <a:pt x="39" y="33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"/>
            <p:cNvSpPr/>
            <p:nvPr/>
          </p:nvSpPr>
          <p:spPr>
            <a:xfrm>
              <a:off x="-110573" y="1837630"/>
              <a:ext cx="5713" cy="9358"/>
            </a:xfrm>
            <a:custGeom>
              <a:avLst/>
              <a:gdLst/>
              <a:ahLst/>
              <a:cxnLst/>
              <a:rect l="l" t="t" r="r" b="b"/>
              <a:pathLst>
                <a:path w="116" h="190" extrusionOk="0">
                  <a:moveTo>
                    <a:pt x="100" y="0"/>
                  </a:moveTo>
                  <a:lnTo>
                    <a:pt x="0" y="95"/>
                  </a:lnTo>
                  <a:cubicBezTo>
                    <a:pt x="18" y="116"/>
                    <a:pt x="50" y="189"/>
                    <a:pt x="101" y="189"/>
                  </a:cubicBezTo>
                  <a:cubicBezTo>
                    <a:pt x="106" y="189"/>
                    <a:pt x="111" y="189"/>
                    <a:pt x="116" y="188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"/>
            <p:cNvSpPr/>
            <p:nvPr/>
          </p:nvSpPr>
          <p:spPr>
            <a:xfrm>
              <a:off x="-188832" y="1499677"/>
              <a:ext cx="100519" cy="332043"/>
            </a:xfrm>
            <a:custGeom>
              <a:avLst/>
              <a:gdLst/>
              <a:ahLst/>
              <a:cxnLst/>
              <a:rect l="l" t="t" r="r" b="b"/>
              <a:pathLst>
                <a:path w="2041" h="6742" extrusionOk="0">
                  <a:moveTo>
                    <a:pt x="189" y="1"/>
                  </a:moveTo>
                  <a:cubicBezTo>
                    <a:pt x="183" y="79"/>
                    <a:pt x="165" y="99"/>
                    <a:pt x="140" y="99"/>
                  </a:cubicBezTo>
                  <a:cubicBezTo>
                    <a:pt x="113" y="99"/>
                    <a:pt x="78" y="73"/>
                    <a:pt x="43" y="73"/>
                  </a:cubicBezTo>
                  <a:cubicBezTo>
                    <a:pt x="29" y="73"/>
                    <a:pt x="14" y="77"/>
                    <a:pt x="0" y="89"/>
                  </a:cubicBezTo>
                  <a:cubicBezTo>
                    <a:pt x="35" y="298"/>
                    <a:pt x="178" y="365"/>
                    <a:pt x="201" y="593"/>
                  </a:cubicBezTo>
                  <a:cubicBezTo>
                    <a:pt x="197" y="592"/>
                    <a:pt x="194" y="592"/>
                    <a:pt x="190" y="592"/>
                  </a:cubicBezTo>
                  <a:cubicBezTo>
                    <a:pt x="162" y="592"/>
                    <a:pt x="126" y="605"/>
                    <a:pt x="103" y="637"/>
                  </a:cubicBezTo>
                  <a:cubicBezTo>
                    <a:pt x="220" y="891"/>
                    <a:pt x="413" y="1325"/>
                    <a:pt x="382" y="1605"/>
                  </a:cubicBezTo>
                  <a:cubicBezTo>
                    <a:pt x="398" y="1865"/>
                    <a:pt x="486" y="2040"/>
                    <a:pt x="594" y="2308"/>
                  </a:cubicBezTo>
                  <a:cubicBezTo>
                    <a:pt x="733" y="3230"/>
                    <a:pt x="1061" y="4154"/>
                    <a:pt x="1159" y="5156"/>
                  </a:cubicBezTo>
                  <a:lnTo>
                    <a:pt x="1429" y="5245"/>
                  </a:lnTo>
                  <a:cubicBezTo>
                    <a:pt x="1319" y="5318"/>
                    <a:pt x="1483" y="5476"/>
                    <a:pt x="1319" y="5482"/>
                  </a:cubicBezTo>
                  <a:cubicBezTo>
                    <a:pt x="1338" y="5422"/>
                    <a:pt x="1300" y="5376"/>
                    <a:pt x="1284" y="5312"/>
                  </a:cubicBezTo>
                  <a:lnTo>
                    <a:pt x="1284" y="5312"/>
                  </a:lnTo>
                  <a:cubicBezTo>
                    <a:pt x="1115" y="5567"/>
                    <a:pt x="1423" y="5864"/>
                    <a:pt x="1400" y="6132"/>
                  </a:cubicBezTo>
                  <a:cubicBezTo>
                    <a:pt x="1428" y="6105"/>
                    <a:pt x="1548" y="6051"/>
                    <a:pt x="1632" y="6051"/>
                  </a:cubicBezTo>
                  <a:cubicBezTo>
                    <a:pt x="1662" y="6051"/>
                    <a:pt x="1688" y="6058"/>
                    <a:pt x="1703" y="6076"/>
                  </a:cubicBezTo>
                  <a:cubicBezTo>
                    <a:pt x="1419" y="6112"/>
                    <a:pt x="1776" y="6371"/>
                    <a:pt x="1468" y="6512"/>
                  </a:cubicBezTo>
                  <a:cubicBezTo>
                    <a:pt x="1458" y="6610"/>
                    <a:pt x="1489" y="6630"/>
                    <a:pt x="1534" y="6630"/>
                  </a:cubicBezTo>
                  <a:cubicBezTo>
                    <a:pt x="1565" y="6630"/>
                    <a:pt x="1602" y="6620"/>
                    <a:pt x="1636" y="6620"/>
                  </a:cubicBezTo>
                  <a:cubicBezTo>
                    <a:pt x="1685" y="6620"/>
                    <a:pt x="1727" y="6641"/>
                    <a:pt x="1732" y="6741"/>
                  </a:cubicBezTo>
                  <a:cubicBezTo>
                    <a:pt x="1905" y="6735"/>
                    <a:pt x="1755" y="6473"/>
                    <a:pt x="1871" y="6402"/>
                  </a:cubicBezTo>
                  <a:lnTo>
                    <a:pt x="1871" y="6402"/>
                  </a:lnTo>
                  <a:cubicBezTo>
                    <a:pt x="2008" y="6450"/>
                    <a:pt x="1900" y="6608"/>
                    <a:pt x="1994" y="6608"/>
                  </a:cubicBezTo>
                  <a:cubicBezTo>
                    <a:pt x="2006" y="6608"/>
                    <a:pt x="2021" y="6606"/>
                    <a:pt x="2040" y="6600"/>
                  </a:cubicBezTo>
                  <a:cubicBezTo>
                    <a:pt x="2021" y="6165"/>
                    <a:pt x="1497" y="5463"/>
                    <a:pt x="1269" y="4836"/>
                  </a:cubicBezTo>
                  <a:lnTo>
                    <a:pt x="1269" y="4836"/>
                  </a:lnTo>
                  <a:lnTo>
                    <a:pt x="1431" y="4875"/>
                  </a:lnTo>
                  <a:cubicBezTo>
                    <a:pt x="1250" y="4568"/>
                    <a:pt x="1132" y="4038"/>
                    <a:pt x="1292" y="3729"/>
                  </a:cubicBezTo>
                  <a:lnTo>
                    <a:pt x="1292" y="3729"/>
                  </a:lnTo>
                  <a:cubicBezTo>
                    <a:pt x="1284" y="3736"/>
                    <a:pt x="1277" y="3739"/>
                    <a:pt x="1271" y="3739"/>
                  </a:cubicBezTo>
                  <a:cubicBezTo>
                    <a:pt x="1194" y="3739"/>
                    <a:pt x="1221" y="3328"/>
                    <a:pt x="1033" y="3328"/>
                  </a:cubicBezTo>
                  <a:cubicBezTo>
                    <a:pt x="1014" y="3328"/>
                    <a:pt x="992" y="3332"/>
                    <a:pt x="968" y="3342"/>
                  </a:cubicBezTo>
                  <a:cubicBezTo>
                    <a:pt x="1016" y="3246"/>
                    <a:pt x="999" y="3222"/>
                    <a:pt x="997" y="3099"/>
                  </a:cubicBezTo>
                  <a:lnTo>
                    <a:pt x="899" y="3087"/>
                  </a:lnTo>
                  <a:cubicBezTo>
                    <a:pt x="862" y="2918"/>
                    <a:pt x="1009" y="2916"/>
                    <a:pt x="955" y="2725"/>
                  </a:cubicBezTo>
                  <a:lnTo>
                    <a:pt x="955" y="2725"/>
                  </a:lnTo>
                  <a:cubicBezTo>
                    <a:pt x="922" y="2778"/>
                    <a:pt x="893" y="2797"/>
                    <a:pt x="863" y="2797"/>
                  </a:cubicBezTo>
                  <a:cubicBezTo>
                    <a:pt x="808" y="2797"/>
                    <a:pt x="754" y="2733"/>
                    <a:pt x="681" y="2710"/>
                  </a:cubicBezTo>
                  <a:cubicBezTo>
                    <a:pt x="766" y="2459"/>
                    <a:pt x="826" y="2181"/>
                    <a:pt x="883" y="1960"/>
                  </a:cubicBezTo>
                  <a:lnTo>
                    <a:pt x="883" y="1960"/>
                  </a:lnTo>
                  <a:cubicBezTo>
                    <a:pt x="851" y="1985"/>
                    <a:pt x="812" y="2012"/>
                    <a:pt x="777" y="2089"/>
                  </a:cubicBezTo>
                  <a:cubicBezTo>
                    <a:pt x="787" y="1948"/>
                    <a:pt x="681" y="1992"/>
                    <a:pt x="633" y="1965"/>
                  </a:cubicBezTo>
                  <a:cubicBezTo>
                    <a:pt x="598" y="1838"/>
                    <a:pt x="752" y="1823"/>
                    <a:pt x="828" y="1809"/>
                  </a:cubicBezTo>
                  <a:cubicBezTo>
                    <a:pt x="816" y="1566"/>
                    <a:pt x="511" y="1520"/>
                    <a:pt x="565" y="1323"/>
                  </a:cubicBezTo>
                  <a:lnTo>
                    <a:pt x="565" y="1323"/>
                  </a:lnTo>
                  <a:lnTo>
                    <a:pt x="463" y="1410"/>
                  </a:lnTo>
                  <a:cubicBezTo>
                    <a:pt x="384" y="1173"/>
                    <a:pt x="461" y="942"/>
                    <a:pt x="363" y="681"/>
                  </a:cubicBezTo>
                  <a:cubicBezTo>
                    <a:pt x="385" y="652"/>
                    <a:pt x="405" y="639"/>
                    <a:pt x="424" y="639"/>
                  </a:cubicBezTo>
                  <a:cubicBezTo>
                    <a:pt x="508" y="639"/>
                    <a:pt x="563" y="891"/>
                    <a:pt x="639" y="969"/>
                  </a:cubicBezTo>
                  <a:cubicBezTo>
                    <a:pt x="658" y="905"/>
                    <a:pt x="639" y="787"/>
                    <a:pt x="679" y="737"/>
                  </a:cubicBezTo>
                  <a:cubicBezTo>
                    <a:pt x="573" y="647"/>
                    <a:pt x="425" y="477"/>
                    <a:pt x="319" y="350"/>
                  </a:cubicBezTo>
                  <a:lnTo>
                    <a:pt x="319" y="350"/>
                  </a:lnTo>
                  <a:cubicBezTo>
                    <a:pt x="344" y="362"/>
                    <a:pt x="365" y="368"/>
                    <a:pt x="383" y="368"/>
                  </a:cubicBezTo>
                  <a:cubicBezTo>
                    <a:pt x="503" y="368"/>
                    <a:pt x="433" y="93"/>
                    <a:pt x="423" y="12"/>
                  </a:cubicBezTo>
                  <a:lnTo>
                    <a:pt x="423" y="12"/>
                  </a:lnTo>
                  <a:cubicBezTo>
                    <a:pt x="357" y="47"/>
                    <a:pt x="338" y="120"/>
                    <a:pt x="384" y="259"/>
                  </a:cubicBezTo>
                  <a:cubicBezTo>
                    <a:pt x="383" y="259"/>
                    <a:pt x="382" y="259"/>
                    <a:pt x="381" y="259"/>
                  </a:cubicBezTo>
                  <a:cubicBezTo>
                    <a:pt x="285" y="259"/>
                    <a:pt x="262" y="75"/>
                    <a:pt x="1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"/>
            <p:cNvSpPr/>
            <p:nvPr/>
          </p:nvSpPr>
          <p:spPr>
            <a:xfrm>
              <a:off x="-155391" y="1534743"/>
              <a:ext cx="4038" cy="4285"/>
            </a:xfrm>
            <a:custGeom>
              <a:avLst/>
              <a:gdLst/>
              <a:ahLst/>
              <a:cxnLst/>
              <a:rect l="l" t="t" r="r" b="b"/>
              <a:pathLst>
                <a:path w="82" h="87" extrusionOk="0">
                  <a:moveTo>
                    <a:pt x="46" y="0"/>
                  </a:moveTo>
                  <a:cubicBezTo>
                    <a:pt x="25" y="2"/>
                    <a:pt x="12" y="12"/>
                    <a:pt x="0" y="25"/>
                  </a:cubicBezTo>
                  <a:cubicBezTo>
                    <a:pt x="33" y="52"/>
                    <a:pt x="60" y="73"/>
                    <a:pt x="81" y="87"/>
                  </a:cubicBezTo>
                  <a:cubicBezTo>
                    <a:pt x="66" y="64"/>
                    <a:pt x="48" y="41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"/>
            <p:cNvSpPr/>
            <p:nvPr/>
          </p:nvSpPr>
          <p:spPr>
            <a:xfrm>
              <a:off x="-168097" y="1499036"/>
              <a:ext cx="887" cy="1281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4" y="0"/>
                  </a:moveTo>
                  <a:cubicBezTo>
                    <a:pt x="1" y="0"/>
                    <a:pt x="1" y="10"/>
                    <a:pt x="2" y="25"/>
                  </a:cubicBezTo>
                  <a:lnTo>
                    <a:pt x="17" y="16"/>
                  </a:lnTo>
                  <a:cubicBezTo>
                    <a:pt x="11" y="5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"/>
            <p:cNvSpPr/>
            <p:nvPr/>
          </p:nvSpPr>
          <p:spPr>
            <a:xfrm>
              <a:off x="-170215" y="1576408"/>
              <a:ext cx="345" cy="4137"/>
            </a:xfrm>
            <a:custGeom>
              <a:avLst/>
              <a:gdLst/>
              <a:ahLst/>
              <a:cxnLst/>
              <a:rect l="l" t="t" r="r" b="b"/>
              <a:pathLst>
                <a:path w="7" h="84" extrusionOk="0">
                  <a:moveTo>
                    <a:pt x="0" y="0"/>
                  </a:moveTo>
                  <a:lnTo>
                    <a:pt x="2" y="83"/>
                  </a:lnTo>
                  <a:cubicBezTo>
                    <a:pt x="4" y="72"/>
                    <a:pt x="4" y="58"/>
                    <a:pt x="6" y="47"/>
                  </a:cubicBezTo>
                  <a:cubicBezTo>
                    <a:pt x="4" y="31"/>
                    <a:pt x="2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"/>
            <p:cNvSpPr/>
            <p:nvPr/>
          </p:nvSpPr>
          <p:spPr>
            <a:xfrm>
              <a:off x="-145245" y="1584387"/>
              <a:ext cx="4236" cy="11722"/>
            </a:xfrm>
            <a:custGeom>
              <a:avLst/>
              <a:gdLst/>
              <a:ahLst/>
              <a:cxnLst/>
              <a:rect l="l" t="t" r="r" b="b"/>
              <a:pathLst>
                <a:path w="86" h="238" extrusionOk="0">
                  <a:moveTo>
                    <a:pt x="77" y="0"/>
                  </a:moveTo>
                  <a:lnTo>
                    <a:pt x="77" y="0"/>
                  </a:lnTo>
                  <a:cubicBezTo>
                    <a:pt x="49" y="62"/>
                    <a:pt x="24" y="147"/>
                    <a:pt x="0" y="238"/>
                  </a:cubicBezTo>
                  <a:cubicBezTo>
                    <a:pt x="49" y="201"/>
                    <a:pt x="85" y="172"/>
                    <a:pt x="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"/>
            <p:cNvSpPr/>
            <p:nvPr/>
          </p:nvSpPr>
          <p:spPr>
            <a:xfrm>
              <a:off x="-128845" y="1663581"/>
              <a:ext cx="5762" cy="4580"/>
            </a:xfrm>
            <a:custGeom>
              <a:avLst/>
              <a:gdLst/>
              <a:ahLst/>
              <a:cxnLst/>
              <a:rect l="l" t="t" r="r" b="b"/>
              <a:pathLst>
                <a:path w="117" h="93" extrusionOk="0">
                  <a:moveTo>
                    <a:pt x="60" y="1"/>
                  </a:moveTo>
                  <a:cubicBezTo>
                    <a:pt x="41" y="1"/>
                    <a:pt x="20" y="20"/>
                    <a:pt x="1" y="64"/>
                  </a:cubicBezTo>
                  <a:cubicBezTo>
                    <a:pt x="15" y="83"/>
                    <a:pt x="29" y="87"/>
                    <a:pt x="44" y="87"/>
                  </a:cubicBezTo>
                  <a:cubicBezTo>
                    <a:pt x="55" y="87"/>
                    <a:pt x="66" y="85"/>
                    <a:pt x="78" y="85"/>
                  </a:cubicBezTo>
                  <a:cubicBezTo>
                    <a:pt x="90" y="85"/>
                    <a:pt x="103" y="87"/>
                    <a:pt x="117" y="93"/>
                  </a:cubicBezTo>
                  <a:cubicBezTo>
                    <a:pt x="106" y="34"/>
                    <a:pt x="84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-163960" y="1508246"/>
              <a:ext cx="6501" cy="12953"/>
            </a:xfrm>
            <a:custGeom>
              <a:avLst/>
              <a:gdLst/>
              <a:ahLst/>
              <a:cxnLst/>
              <a:rect l="l" t="t" r="r" b="b"/>
              <a:pathLst>
                <a:path w="132" h="263" extrusionOk="0">
                  <a:moveTo>
                    <a:pt x="1" y="0"/>
                  </a:moveTo>
                  <a:lnTo>
                    <a:pt x="132" y="262"/>
                  </a:lnTo>
                  <a:lnTo>
                    <a:pt x="132" y="262"/>
                  </a:lnTo>
                  <a:lnTo>
                    <a:pt x="49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-233551" y="1311295"/>
              <a:ext cx="60824" cy="180353"/>
            </a:xfrm>
            <a:custGeom>
              <a:avLst/>
              <a:gdLst/>
              <a:ahLst/>
              <a:cxnLst/>
              <a:rect l="l" t="t" r="r" b="b"/>
              <a:pathLst>
                <a:path w="1235" h="3662" extrusionOk="0">
                  <a:moveTo>
                    <a:pt x="43" y="0"/>
                  </a:moveTo>
                  <a:lnTo>
                    <a:pt x="43" y="0"/>
                  </a:lnTo>
                  <a:cubicBezTo>
                    <a:pt x="52" y="122"/>
                    <a:pt x="160" y="257"/>
                    <a:pt x="216" y="392"/>
                  </a:cubicBezTo>
                  <a:cubicBezTo>
                    <a:pt x="145" y="330"/>
                    <a:pt x="72" y="365"/>
                    <a:pt x="62" y="243"/>
                  </a:cubicBezTo>
                  <a:lnTo>
                    <a:pt x="62" y="243"/>
                  </a:lnTo>
                  <a:cubicBezTo>
                    <a:pt x="0" y="444"/>
                    <a:pt x="118" y="700"/>
                    <a:pt x="143" y="930"/>
                  </a:cubicBezTo>
                  <a:cubicBezTo>
                    <a:pt x="209" y="1118"/>
                    <a:pt x="266" y="1130"/>
                    <a:pt x="318" y="1130"/>
                  </a:cubicBezTo>
                  <a:cubicBezTo>
                    <a:pt x="326" y="1130"/>
                    <a:pt x="333" y="1130"/>
                    <a:pt x="341" y="1130"/>
                  </a:cubicBezTo>
                  <a:cubicBezTo>
                    <a:pt x="391" y="1130"/>
                    <a:pt x="436" y="1142"/>
                    <a:pt x="482" y="1319"/>
                  </a:cubicBezTo>
                  <a:lnTo>
                    <a:pt x="247" y="1302"/>
                  </a:lnTo>
                  <a:lnTo>
                    <a:pt x="247" y="1302"/>
                  </a:lnTo>
                  <a:cubicBezTo>
                    <a:pt x="347" y="1686"/>
                    <a:pt x="419" y="2249"/>
                    <a:pt x="704" y="2526"/>
                  </a:cubicBezTo>
                  <a:cubicBezTo>
                    <a:pt x="690" y="2549"/>
                    <a:pt x="676" y="2589"/>
                    <a:pt x="652" y="2589"/>
                  </a:cubicBezTo>
                  <a:cubicBezTo>
                    <a:pt x="640" y="2589"/>
                    <a:pt x="624" y="2578"/>
                    <a:pt x="604" y="2545"/>
                  </a:cubicBezTo>
                  <a:lnTo>
                    <a:pt x="604" y="2545"/>
                  </a:lnTo>
                  <a:cubicBezTo>
                    <a:pt x="673" y="2800"/>
                    <a:pt x="978" y="2599"/>
                    <a:pt x="984" y="2960"/>
                  </a:cubicBezTo>
                  <a:cubicBezTo>
                    <a:pt x="924" y="2887"/>
                    <a:pt x="887" y="2860"/>
                    <a:pt x="862" y="2860"/>
                  </a:cubicBezTo>
                  <a:cubicBezTo>
                    <a:pt x="796" y="2860"/>
                    <a:pt x="814" y="3049"/>
                    <a:pt x="717" y="3049"/>
                  </a:cubicBezTo>
                  <a:cubicBezTo>
                    <a:pt x="708" y="3049"/>
                    <a:pt x="699" y="3048"/>
                    <a:pt x="689" y="3045"/>
                  </a:cubicBezTo>
                  <a:lnTo>
                    <a:pt x="660" y="2999"/>
                  </a:lnTo>
                  <a:lnTo>
                    <a:pt x="660" y="2999"/>
                  </a:lnTo>
                  <a:cubicBezTo>
                    <a:pt x="723" y="3213"/>
                    <a:pt x="874" y="3482"/>
                    <a:pt x="897" y="3627"/>
                  </a:cubicBezTo>
                  <a:cubicBezTo>
                    <a:pt x="938" y="3622"/>
                    <a:pt x="981" y="3565"/>
                    <a:pt x="1020" y="3565"/>
                  </a:cubicBezTo>
                  <a:cubicBezTo>
                    <a:pt x="1045" y="3565"/>
                    <a:pt x="1069" y="3588"/>
                    <a:pt x="1090" y="3662"/>
                  </a:cubicBezTo>
                  <a:cubicBezTo>
                    <a:pt x="1084" y="3581"/>
                    <a:pt x="1167" y="3598"/>
                    <a:pt x="1234" y="3587"/>
                  </a:cubicBezTo>
                  <a:cubicBezTo>
                    <a:pt x="1113" y="3407"/>
                    <a:pt x="1130" y="3286"/>
                    <a:pt x="1014" y="3186"/>
                  </a:cubicBezTo>
                  <a:cubicBezTo>
                    <a:pt x="1030" y="3150"/>
                    <a:pt x="1041" y="3139"/>
                    <a:pt x="1049" y="3139"/>
                  </a:cubicBezTo>
                  <a:cubicBezTo>
                    <a:pt x="1063" y="3139"/>
                    <a:pt x="1070" y="3171"/>
                    <a:pt x="1083" y="3171"/>
                  </a:cubicBezTo>
                  <a:cubicBezTo>
                    <a:pt x="1091" y="3171"/>
                    <a:pt x="1101" y="3159"/>
                    <a:pt x="1117" y="3122"/>
                  </a:cubicBezTo>
                  <a:lnTo>
                    <a:pt x="999" y="2983"/>
                  </a:lnTo>
                  <a:cubicBezTo>
                    <a:pt x="996" y="2954"/>
                    <a:pt x="1001" y="2945"/>
                    <a:pt x="1010" y="2945"/>
                  </a:cubicBezTo>
                  <a:cubicBezTo>
                    <a:pt x="1026" y="2945"/>
                    <a:pt x="1055" y="2974"/>
                    <a:pt x="1073" y="2974"/>
                  </a:cubicBezTo>
                  <a:cubicBezTo>
                    <a:pt x="1086" y="2974"/>
                    <a:pt x="1093" y="2957"/>
                    <a:pt x="1084" y="2894"/>
                  </a:cubicBezTo>
                  <a:cubicBezTo>
                    <a:pt x="1030" y="2889"/>
                    <a:pt x="941" y="2752"/>
                    <a:pt x="916" y="2605"/>
                  </a:cubicBezTo>
                  <a:lnTo>
                    <a:pt x="916" y="2605"/>
                  </a:lnTo>
                  <a:lnTo>
                    <a:pt x="955" y="2640"/>
                  </a:lnTo>
                  <a:cubicBezTo>
                    <a:pt x="905" y="2559"/>
                    <a:pt x="896" y="2436"/>
                    <a:pt x="832" y="2436"/>
                  </a:cubicBezTo>
                  <a:cubicBezTo>
                    <a:pt x="817" y="2436"/>
                    <a:pt x="798" y="2443"/>
                    <a:pt x="775" y="2459"/>
                  </a:cubicBezTo>
                  <a:lnTo>
                    <a:pt x="876" y="2299"/>
                  </a:lnTo>
                  <a:lnTo>
                    <a:pt x="791" y="2343"/>
                  </a:lnTo>
                  <a:cubicBezTo>
                    <a:pt x="754" y="2036"/>
                    <a:pt x="932" y="1867"/>
                    <a:pt x="725" y="1512"/>
                  </a:cubicBezTo>
                  <a:cubicBezTo>
                    <a:pt x="725" y="1548"/>
                    <a:pt x="715" y="1562"/>
                    <a:pt x="702" y="1562"/>
                  </a:cubicBezTo>
                  <a:cubicBezTo>
                    <a:pt x="680" y="1562"/>
                    <a:pt x="646" y="1520"/>
                    <a:pt x="629" y="1491"/>
                  </a:cubicBezTo>
                  <a:lnTo>
                    <a:pt x="629" y="1491"/>
                  </a:lnTo>
                  <a:cubicBezTo>
                    <a:pt x="610" y="1666"/>
                    <a:pt x="743" y="1678"/>
                    <a:pt x="793" y="1822"/>
                  </a:cubicBezTo>
                  <a:cubicBezTo>
                    <a:pt x="785" y="1827"/>
                    <a:pt x="776" y="1829"/>
                    <a:pt x="767" y="1829"/>
                  </a:cubicBezTo>
                  <a:cubicBezTo>
                    <a:pt x="709" y="1829"/>
                    <a:pt x="629" y="1750"/>
                    <a:pt x="581" y="1750"/>
                  </a:cubicBezTo>
                  <a:cubicBezTo>
                    <a:pt x="566" y="1750"/>
                    <a:pt x="555" y="1757"/>
                    <a:pt x="547" y="1775"/>
                  </a:cubicBezTo>
                  <a:lnTo>
                    <a:pt x="547" y="1775"/>
                  </a:lnTo>
                  <a:cubicBezTo>
                    <a:pt x="567" y="1577"/>
                    <a:pt x="450" y="1436"/>
                    <a:pt x="623" y="1313"/>
                  </a:cubicBezTo>
                  <a:cubicBezTo>
                    <a:pt x="575" y="1065"/>
                    <a:pt x="457" y="993"/>
                    <a:pt x="446" y="735"/>
                  </a:cubicBezTo>
                  <a:lnTo>
                    <a:pt x="446" y="735"/>
                  </a:lnTo>
                  <a:lnTo>
                    <a:pt x="477" y="737"/>
                  </a:lnTo>
                  <a:cubicBezTo>
                    <a:pt x="334" y="714"/>
                    <a:pt x="488" y="523"/>
                    <a:pt x="311" y="363"/>
                  </a:cubicBezTo>
                  <a:lnTo>
                    <a:pt x="311" y="363"/>
                  </a:lnTo>
                  <a:lnTo>
                    <a:pt x="313" y="500"/>
                  </a:lnTo>
                  <a:cubicBezTo>
                    <a:pt x="311" y="500"/>
                    <a:pt x="309" y="500"/>
                    <a:pt x="308" y="500"/>
                  </a:cubicBezTo>
                  <a:cubicBezTo>
                    <a:pt x="256" y="500"/>
                    <a:pt x="240" y="437"/>
                    <a:pt x="212" y="351"/>
                  </a:cubicBezTo>
                  <a:lnTo>
                    <a:pt x="212" y="351"/>
                  </a:lnTo>
                  <a:cubicBezTo>
                    <a:pt x="219" y="353"/>
                    <a:pt x="224" y="354"/>
                    <a:pt x="228" y="354"/>
                  </a:cubicBezTo>
                  <a:cubicBezTo>
                    <a:pt x="237" y="354"/>
                    <a:pt x="241" y="347"/>
                    <a:pt x="253" y="324"/>
                  </a:cubicBezTo>
                  <a:cubicBezTo>
                    <a:pt x="155" y="313"/>
                    <a:pt x="77" y="31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-186566" y="1441365"/>
              <a:ext cx="3644" cy="3201"/>
            </a:xfrm>
            <a:custGeom>
              <a:avLst/>
              <a:gdLst/>
              <a:ahLst/>
              <a:cxnLst/>
              <a:rect l="l" t="t" r="r" b="b"/>
              <a:pathLst>
                <a:path w="74" h="65" extrusionOk="0">
                  <a:moveTo>
                    <a:pt x="1" y="1"/>
                  </a:moveTo>
                  <a:cubicBezTo>
                    <a:pt x="18" y="30"/>
                    <a:pt x="41" y="55"/>
                    <a:pt x="74" y="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-256747" y="1164629"/>
              <a:ext cx="41863" cy="139033"/>
            </a:xfrm>
            <a:custGeom>
              <a:avLst/>
              <a:gdLst/>
              <a:ahLst/>
              <a:cxnLst/>
              <a:rect l="l" t="t" r="r" b="b"/>
              <a:pathLst>
                <a:path w="850" h="2823" extrusionOk="0">
                  <a:moveTo>
                    <a:pt x="56" y="0"/>
                  </a:moveTo>
                  <a:cubicBezTo>
                    <a:pt x="52" y="0"/>
                    <a:pt x="48" y="1"/>
                    <a:pt x="43" y="2"/>
                  </a:cubicBezTo>
                  <a:cubicBezTo>
                    <a:pt x="1" y="52"/>
                    <a:pt x="43" y="179"/>
                    <a:pt x="49" y="283"/>
                  </a:cubicBezTo>
                  <a:cubicBezTo>
                    <a:pt x="62" y="222"/>
                    <a:pt x="75" y="198"/>
                    <a:pt x="88" y="198"/>
                  </a:cubicBezTo>
                  <a:cubicBezTo>
                    <a:pt x="124" y="198"/>
                    <a:pt x="160" y="380"/>
                    <a:pt x="190" y="412"/>
                  </a:cubicBezTo>
                  <a:cubicBezTo>
                    <a:pt x="160" y="487"/>
                    <a:pt x="207" y="663"/>
                    <a:pt x="178" y="663"/>
                  </a:cubicBezTo>
                  <a:cubicBezTo>
                    <a:pt x="172" y="663"/>
                    <a:pt x="164" y="657"/>
                    <a:pt x="153" y="644"/>
                  </a:cubicBezTo>
                  <a:cubicBezTo>
                    <a:pt x="126" y="568"/>
                    <a:pt x="99" y="491"/>
                    <a:pt x="74" y="412"/>
                  </a:cubicBezTo>
                  <a:lnTo>
                    <a:pt x="74" y="412"/>
                  </a:lnTo>
                  <a:cubicBezTo>
                    <a:pt x="37" y="991"/>
                    <a:pt x="169" y="1847"/>
                    <a:pt x="323" y="2489"/>
                  </a:cubicBezTo>
                  <a:lnTo>
                    <a:pt x="277" y="2203"/>
                  </a:lnTo>
                  <a:lnTo>
                    <a:pt x="277" y="2203"/>
                  </a:lnTo>
                  <a:cubicBezTo>
                    <a:pt x="338" y="2234"/>
                    <a:pt x="367" y="2367"/>
                    <a:pt x="413" y="2466"/>
                  </a:cubicBezTo>
                  <a:lnTo>
                    <a:pt x="527" y="2317"/>
                  </a:lnTo>
                  <a:lnTo>
                    <a:pt x="527" y="2317"/>
                  </a:lnTo>
                  <a:cubicBezTo>
                    <a:pt x="533" y="2396"/>
                    <a:pt x="568" y="2469"/>
                    <a:pt x="518" y="2469"/>
                  </a:cubicBezTo>
                  <a:cubicBezTo>
                    <a:pt x="549" y="2504"/>
                    <a:pt x="572" y="2518"/>
                    <a:pt x="590" y="2518"/>
                  </a:cubicBezTo>
                  <a:cubicBezTo>
                    <a:pt x="619" y="2518"/>
                    <a:pt x="638" y="2485"/>
                    <a:pt x="660" y="2446"/>
                  </a:cubicBezTo>
                  <a:cubicBezTo>
                    <a:pt x="730" y="2641"/>
                    <a:pt x="678" y="2687"/>
                    <a:pt x="811" y="2822"/>
                  </a:cubicBezTo>
                  <a:cubicBezTo>
                    <a:pt x="849" y="2468"/>
                    <a:pt x="647" y="2556"/>
                    <a:pt x="670" y="2165"/>
                  </a:cubicBezTo>
                  <a:cubicBezTo>
                    <a:pt x="599" y="2138"/>
                    <a:pt x="529" y="2109"/>
                    <a:pt x="460" y="2074"/>
                  </a:cubicBezTo>
                  <a:cubicBezTo>
                    <a:pt x="457" y="2023"/>
                    <a:pt x="464" y="2009"/>
                    <a:pt x="476" y="2009"/>
                  </a:cubicBezTo>
                  <a:cubicBezTo>
                    <a:pt x="489" y="2009"/>
                    <a:pt x="508" y="2026"/>
                    <a:pt x="524" y="2026"/>
                  </a:cubicBezTo>
                  <a:cubicBezTo>
                    <a:pt x="538" y="2026"/>
                    <a:pt x="550" y="2013"/>
                    <a:pt x="554" y="1966"/>
                  </a:cubicBezTo>
                  <a:cubicBezTo>
                    <a:pt x="537" y="1936"/>
                    <a:pt x="522" y="1925"/>
                    <a:pt x="510" y="1925"/>
                  </a:cubicBezTo>
                  <a:cubicBezTo>
                    <a:pt x="471" y="1925"/>
                    <a:pt x="452" y="2038"/>
                    <a:pt x="403" y="2038"/>
                  </a:cubicBezTo>
                  <a:cubicBezTo>
                    <a:pt x="387" y="2038"/>
                    <a:pt x="369" y="2027"/>
                    <a:pt x="346" y="1997"/>
                  </a:cubicBezTo>
                  <a:cubicBezTo>
                    <a:pt x="381" y="1899"/>
                    <a:pt x="263" y="1735"/>
                    <a:pt x="253" y="1664"/>
                  </a:cubicBezTo>
                  <a:lnTo>
                    <a:pt x="253" y="1664"/>
                  </a:lnTo>
                  <a:cubicBezTo>
                    <a:pt x="282" y="1701"/>
                    <a:pt x="320" y="1713"/>
                    <a:pt x="354" y="1713"/>
                  </a:cubicBezTo>
                  <a:cubicBezTo>
                    <a:pt x="394" y="1713"/>
                    <a:pt x="430" y="1696"/>
                    <a:pt x="440" y="1683"/>
                  </a:cubicBezTo>
                  <a:cubicBezTo>
                    <a:pt x="398" y="1621"/>
                    <a:pt x="437" y="1492"/>
                    <a:pt x="425" y="1392"/>
                  </a:cubicBezTo>
                  <a:lnTo>
                    <a:pt x="425" y="1392"/>
                  </a:lnTo>
                  <a:cubicBezTo>
                    <a:pt x="417" y="1445"/>
                    <a:pt x="409" y="1464"/>
                    <a:pt x="401" y="1464"/>
                  </a:cubicBezTo>
                  <a:cubicBezTo>
                    <a:pt x="380" y="1464"/>
                    <a:pt x="358" y="1327"/>
                    <a:pt x="333" y="1327"/>
                  </a:cubicBezTo>
                  <a:cubicBezTo>
                    <a:pt x="325" y="1327"/>
                    <a:pt x="317" y="1342"/>
                    <a:pt x="307" y="1384"/>
                  </a:cubicBezTo>
                  <a:cubicBezTo>
                    <a:pt x="236" y="1357"/>
                    <a:pt x="159" y="1087"/>
                    <a:pt x="203" y="1002"/>
                  </a:cubicBezTo>
                  <a:lnTo>
                    <a:pt x="203" y="1002"/>
                  </a:lnTo>
                  <a:cubicBezTo>
                    <a:pt x="252" y="1029"/>
                    <a:pt x="250" y="1104"/>
                    <a:pt x="257" y="1172"/>
                  </a:cubicBezTo>
                  <a:cubicBezTo>
                    <a:pt x="272" y="1184"/>
                    <a:pt x="283" y="1189"/>
                    <a:pt x="291" y="1189"/>
                  </a:cubicBezTo>
                  <a:cubicBezTo>
                    <a:pt x="338" y="1189"/>
                    <a:pt x="302" y="1024"/>
                    <a:pt x="371" y="1018"/>
                  </a:cubicBezTo>
                  <a:cubicBezTo>
                    <a:pt x="296" y="881"/>
                    <a:pt x="250" y="617"/>
                    <a:pt x="215" y="395"/>
                  </a:cubicBezTo>
                  <a:cubicBezTo>
                    <a:pt x="182" y="188"/>
                    <a:pt x="154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-227296" y="1299229"/>
              <a:ext cx="4531" cy="5959"/>
            </a:xfrm>
            <a:custGeom>
              <a:avLst/>
              <a:gdLst/>
              <a:ahLst/>
              <a:cxnLst/>
              <a:rect l="l" t="t" r="r" b="b"/>
              <a:pathLst>
                <a:path w="92" h="121" extrusionOk="0">
                  <a:moveTo>
                    <a:pt x="1" y="1"/>
                  </a:moveTo>
                  <a:lnTo>
                    <a:pt x="64" y="120"/>
                  </a:lnTo>
                  <a:lnTo>
                    <a:pt x="91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-239658" y="1294403"/>
              <a:ext cx="4236" cy="5811"/>
            </a:xfrm>
            <a:custGeom>
              <a:avLst/>
              <a:gdLst/>
              <a:ahLst/>
              <a:cxnLst/>
              <a:rect l="l" t="t" r="r" b="b"/>
              <a:pathLst>
                <a:path w="86" h="118" extrusionOk="0">
                  <a:moveTo>
                    <a:pt x="52" y="0"/>
                  </a:moveTo>
                  <a:cubicBezTo>
                    <a:pt x="36" y="0"/>
                    <a:pt x="18" y="33"/>
                    <a:pt x="1" y="85"/>
                  </a:cubicBezTo>
                  <a:cubicBezTo>
                    <a:pt x="3" y="85"/>
                    <a:pt x="5" y="84"/>
                    <a:pt x="8" y="84"/>
                  </a:cubicBezTo>
                  <a:cubicBezTo>
                    <a:pt x="33" y="84"/>
                    <a:pt x="53" y="117"/>
                    <a:pt x="77" y="117"/>
                  </a:cubicBezTo>
                  <a:cubicBezTo>
                    <a:pt x="80" y="117"/>
                    <a:pt x="83" y="117"/>
                    <a:pt x="86" y="116"/>
                  </a:cubicBezTo>
                  <a:cubicBezTo>
                    <a:pt x="80" y="34"/>
                    <a:pt x="67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-241529" y="1195459"/>
              <a:ext cx="2610" cy="9801"/>
            </a:xfrm>
            <a:custGeom>
              <a:avLst/>
              <a:gdLst/>
              <a:ahLst/>
              <a:cxnLst/>
              <a:rect l="l" t="t" r="r" b="b"/>
              <a:pathLst>
                <a:path w="53" h="199" extrusionOk="0">
                  <a:moveTo>
                    <a:pt x="22" y="0"/>
                  </a:moveTo>
                  <a:cubicBezTo>
                    <a:pt x="12" y="33"/>
                    <a:pt x="6" y="72"/>
                    <a:pt x="0" y="108"/>
                  </a:cubicBezTo>
                  <a:cubicBezTo>
                    <a:pt x="29" y="120"/>
                    <a:pt x="45" y="172"/>
                    <a:pt x="52" y="199"/>
                  </a:cubicBezTo>
                  <a:cubicBezTo>
                    <a:pt x="43" y="133"/>
                    <a:pt x="31" y="66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-254728" y="1125475"/>
              <a:ext cx="13347" cy="44867"/>
            </a:xfrm>
            <a:custGeom>
              <a:avLst/>
              <a:gdLst/>
              <a:ahLst/>
              <a:cxnLst/>
              <a:rect l="l" t="t" r="r" b="b"/>
              <a:pathLst>
                <a:path w="271" h="911" extrusionOk="0">
                  <a:moveTo>
                    <a:pt x="189" y="0"/>
                  </a:moveTo>
                  <a:cubicBezTo>
                    <a:pt x="130" y="97"/>
                    <a:pt x="114" y="214"/>
                    <a:pt x="95" y="318"/>
                  </a:cubicBezTo>
                  <a:cubicBezTo>
                    <a:pt x="74" y="424"/>
                    <a:pt x="54" y="523"/>
                    <a:pt x="0" y="656"/>
                  </a:cubicBezTo>
                  <a:cubicBezTo>
                    <a:pt x="33" y="787"/>
                    <a:pt x="74" y="806"/>
                    <a:pt x="116" y="820"/>
                  </a:cubicBezTo>
                  <a:cubicBezTo>
                    <a:pt x="157" y="831"/>
                    <a:pt x="197" y="839"/>
                    <a:pt x="234" y="910"/>
                  </a:cubicBezTo>
                  <a:cubicBezTo>
                    <a:pt x="270" y="806"/>
                    <a:pt x="124" y="644"/>
                    <a:pt x="131" y="459"/>
                  </a:cubicBezTo>
                  <a:lnTo>
                    <a:pt x="131" y="459"/>
                  </a:lnTo>
                  <a:cubicBezTo>
                    <a:pt x="138" y="464"/>
                    <a:pt x="145" y="466"/>
                    <a:pt x="150" y="466"/>
                  </a:cubicBezTo>
                  <a:cubicBezTo>
                    <a:pt x="175" y="466"/>
                    <a:pt x="183" y="420"/>
                    <a:pt x="191" y="361"/>
                  </a:cubicBezTo>
                  <a:cubicBezTo>
                    <a:pt x="203" y="291"/>
                    <a:pt x="214" y="201"/>
                    <a:pt x="255" y="174"/>
                  </a:cubicBezTo>
                  <a:cubicBezTo>
                    <a:pt x="222" y="131"/>
                    <a:pt x="193" y="72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-243056" y="1124884"/>
              <a:ext cx="167450" cy="270185"/>
            </a:xfrm>
            <a:custGeom>
              <a:avLst/>
              <a:gdLst/>
              <a:ahLst/>
              <a:cxnLst/>
              <a:rect l="l" t="t" r="r" b="b"/>
              <a:pathLst>
                <a:path w="3400" h="5486" extrusionOk="0">
                  <a:moveTo>
                    <a:pt x="243" y="1"/>
                  </a:moveTo>
                  <a:cubicBezTo>
                    <a:pt x="193" y="55"/>
                    <a:pt x="108" y="16"/>
                    <a:pt x="74" y="113"/>
                  </a:cubicBezTo>
                  <a:cubicBezTo>
                    <a:pt x="77" y="112"/>
                    <a:pt x="81" y="112"/>
                    <a:pt x="84" y="112"/>
                  </a:cubicBezTo>
                  <a:cubicBezTo>
                    <a:pt x="122" y="112"/>
                    <a:pt x="162" y="122"/>
                    <a:pt x="201" y="136"/>
                  </a:cubicBezTo>
                  <a:cubicBezTo>
                    <a:pt x="187" y="220"/>
                    <a:pt x="156" y="255"/>
                    <a:pt x="120" y="255"/>
                  </a:cubicBezTo>
                  <a:cubicBezTo>
                    <a:pt x="88" y="255"/>
                    <a:pt x="52" y="229"/>
                    <a:pt x="18" y="188"/>
                  </a:cubicBezTo>
                  <a:lnTo>
                    <a:pt x="18" y="188"/>
                  </a:lnTo>
                  <a:cubicBezTo>
                    <a:pt x="1" y="346"/>
                    <a:pt x="51" y="379"/>
                    <a:pt x="108" y="402"/>
                  </a:cubicBezTo>
                  <a:cubicBezTo>
                    <a:pt x="166" y="417"/>
                    <a:pt x="242" y="446"/>
                    <a:pt x="276" y="512"/>
                  </a:cubicBezTo>
                  <a:cubicBezTo>
                    <a:pt x="288" y="432"/>
                    <a:pt x="309" y="401"/>
                    <a:pt x="335" y="401"/>
                  </a:cubicBezTo>
                  <a:cubicBezTo>
                    <a:pt x="371" y="401"/>
                    <a:pt x="413" y="459"/>
                    <a:pt x="446" y="523"/>
                  </a:cubicBezTo>
                  <a:cubicBezTo>
                    <a:pt x="510" y="639"/>
                    <a:pt x="552" y="770"/>
                    <a:pt x="631" y="778"/>
                  </a:cubicBezTo>
                  <a:cubicBezTo>
                    <a:pt x="634" y="778"/>
                    <a:pt x="636" y="778"/>
                    <a:pt x="639" y="778"/>
                  </a:cubicBezTo>
                  <a:cubicBezTo>
                    <a:pt x="737" y="778"/>
                    <a:pt x="625" y="629"/>
                    <a:pt x="627" y="556"/>
                  </a:cubicBezTo>
                  <a:lnTo>
                    <a:pt x="627" y="556"/>
                  </a:lnTo>
                  <a:cubicBezTo>
                    <a:pt x="697" y="608"/>
                    <a:pt x="781" y="595"/>
                    <a:pt x="833" y="712"/>
                  </a:cubicBezTo>
                  <a:cubicBezTo>
                    <a:pt x="824" y="739"/>
                    <a:pt x="812" y="750"/>
                    <a:pt x="797" y="750"/>
                  </a:cubicBezTo>
                  <a:cubicBezTo>
                    <a:pt x="777" y="750"/>
                    <a:pt x="753" y="729"/>
                    <a:pt x="729" y="697"/>
                  </a:cubicBezTo>
                  <a:lnTo>
                    <a:pt x="729" y="697"/>
                  </a:lnTo>
                  <a:cubicBezTo>
                    <a:pt x="737" y="888"/>
                    <a:pt x="810" y="747"/>
                    <a:pt x="864" y="936"/>
                  </a:cubicBezTo>
                  <a:cubicBezTo>
                    <a:pt x="862" y="913"/>
                    <a:pt x="841" y="855"/>
                    <a:pt x="868" y="845"/>
                  </a:cubicBezTo>
                  <a:cubicBezTo>
                    <a:pt x="1042" y="1102"/>
                    <a:pt x="1011" y="851"/>
                    <a:pt x="1223" y="1267"/>
                  </a:cubicBezTo>
                  <a:cubicBezTo>
                    <a:pt x="1253" y="1277"/>
                    <a:pt x="1277" y="1299"/>
                    <a:pt x="1299" y="1299"/>
                  </a:cubicBezTo>
                  <a:cubicBezTo>
                    <a:pt x="1315" y="1299"/>
                    <a:pt x="1330" y="1288"/>
                    <a:pt x="1344" y="1252"/>
                  </a:cubicBezTo>
                  <a:cubicBezTo>
                    <a:pt x="1427" y="1559"/>
                    <a:pt x="1362" y="1451"/>
                    <a:pt x="1460" y="1778"/>
                  </a:cubicBezTo>
                  <a:cubicBezTo>
                    <a:pt x="1483" y="1730"/>
                    <a:pt x="1499" y="1557"/>
                    <a:pt x="1558" y="1470"/>
                  </a:cubicBezTo>
                  <a:cubicBezTo>
                    <a:pt x="1635" y="1721"/>
                    <a:pt x="1689" y="1813"/>
                    <a:pt x="1743" y="1888"/>
                  </a:cubicBezTo>
                  <a:cubicBezTo>
                    <a:pt x="1796" y="1963"/>
                    <a:pt x="1846" y="2023"/>
                    <a:pt x="1869" y="2185"/>
                  </a:cubicBezTo>
                  <a:cubicBezTo>
                    <a:pt x="1851" y="2160"/>
                    <a:pt x="1813" y="2145"/>
                    <a:pt x="1788" y="2068"/>
                  </a:cubicBezTo>
                  <a:lnTo>
                    <a:pt x="1788" y="2068"/>
                  </a:lnTo>
                  <a:cubicBezTo>
                    <a:pt x="1697" y="2195"/>
                    <a:pt x="1915" y="2260"/>
                    <a:pt x="1965" y="2422"/>
                  </a:cubicBezTo>
                  <a:cubicBezTo>
                    <a:pt x="1929" y="2444"/>
                    <a:pt x="1894" y="2463"/>
                    <a:pt x="1859" y="2480"/>
                  </a:cubicBezTo>
                  <a:cubicBezTo>
                    <a:pt x="1934" y="2598"/>
                    <a:pt x="2110" y="2783"/>
                    <a:pt x="2104" y="2995"/>
                  </a:cubicBezTo>
                  <a:lnTo>
                    <a:pt x="2033" y="2987"/>
                  </a:lnTo>
                  <a:lnTo>
                    <a:pt x="2033" y="2987"/>
                  </a:lnTo>
                  <a:cubicBezTo>
                    <a:pt x="2262" y="3278"/>
                    <a:pt x="2385" y="3699"/>
                    <a:pt x="2542" y="3974"/>
                  </a:cubicBezTo>
                  <a:lnTo>
                    <a:pt x="2524" y="4161"/>
                  </a:lnTo>
                  <a:cubicBezTo>
                    <a:pt x="2573" y="4235"/>
                    <a:pt x="2598" y="4264"/>
                    <a:pt x="2609" y="4264"/>
                  </a:cubicBezTo>
                  <a:cubicBezTo>
                    <a:pt x="2650" y="4264"/>
                    <a:pt x="2527" y="3922"/>
                    <a:pt x="2629" y="3922"/>
                  </a:cubicBezTo>
                  <a:cubicBezTo>
                    <a:pt x="2648" y="3922"/>
                    <a:pt x="2675" y="3934"/>
                    <a:pt x="2713" y="3963"/>
                  </a:cubicBezTo>
                  <a:cubicBezTo>
                    <a:pt x="2501" y="4102"/>
                    <a:pt x="2869" y="4144"/>
                    <a:pt x="2866" y="4416"/>
                  </a:cubicBezTo>
                  <a:cubicBezTo>
                    <a:pt x="2856" y="4441"/>
                    <a:pt x="2846" y="4451"/>
                    <a:pt x="2835" y="4451"/>
                  </a:cubicBezTo>
                  <a:cubicBezTo>
                    <a:pt x="2795" y="4451"/>
                    <a:pt x="2748" y="4320"/>
                    <a:pt x="2705" y="4320"/>
                  </a:cubicBezTo>
                  <a:cubicBezTo>
                    <a:pt x="2692" y="4320"/>
                    <a:pt x="2679" y="4332"/>
                    <a:pt x="2667" y="4364"/>
                  </a:cubicBezTo>
                  <a:cubicBezTo>
                    <a:pt x="2806" y="4368"/>
                    <a:pt x="2746" y="4474"/>
                    <a:pt x="2829" y="4586"/>
                  </a:cubicBezTo>
                  <a:cubicBezTo>
                    <a:pt x="2711" y="4600"/>
                    <a:pt x="2884" y="4824"/>
                    <a:pt x="2773" y="4824"/>
                  </a:cubicBezTo>
                  <a:cubicBezTo>
                    <a:pt x="2766" y="4824"/>
                    <a:pt x="2758" y="4823"/>
                    <a:pt x="2748" y="4821"/>
                  </a:cubicBezTo>
                  <a:lnTo>
                    <a:pt x="2748" y="4821"/>
                  </a:lnTo>
                  <a:cubicBezTo>
                    <a:pt x="2873" y="4946"/>
                    <a:pt x="2999" y="5062"/>
                    <a:pt x="3128" y="5181"/>
                  </a:cubicBezTo>
                  <a:cubicBezTo>
                    <a:pt x="3085" y="5276"/>
                    <a:pt x="3141" y="5399"/>
                    <a:pt x="3193" y="5486"/>
                  </a:cubicBezTo>
                  <a:cubicBezTo>
                    <a:pt x="3108" y="5251"/>
                    <a:pt x="3400" y="5480"/>
                    <a:pt x="3355" y="5197"/>
                  </a:cubicBezTo>
                  <a:cubicBezTo>
                    <a:pt x="3149" y="4838"/>
                    <a:pt x="2873" y="4202"/>
                    <a:pt x="2734" y="3693"/>
                  </a:cubicBezTo>
                  <a:cubicBezTo>
                    <a:pt x="2731" y="3693"/>
                    <a:pt x="2728" y="3693"/>
                    <a:pt x="2725" y="3693"/>
                  </a:cubicBezTo>
                  <a:cubicBezTo>
                    <a:pt x="2568" y="3693"/>
                    <a:pt x="2604" y="3380"/>
                    <a:pt x="2457" y="3361"/>
                  </a:cubicBezTo>
                  <a:cubicBezTo>
                    <a:pt x="2497" y="3327"/>
                    <a:pt x="2522" y="3271"/>
                    <a:pt x="2561" y="3236"/>
                  </a:cubicBezTo>
                  <a:cubicBezTo>
                    <a:pt x="2516" y="3156"/>
                    <a:pt x="2492" y="3127"/>
                    <a:pt x="2480" y="3127"/>
                  </a:cubicBezTo>
                  <a:cubicBezTo>
                    <a:pt x="2448" y="3127"/>
                    <a:pt x="2486" y="3304"/>
                    <a:pt x="2445" y="3304"/>
                  </a:cubicBezTo>
                  <a:cubicBezTo>
                    <a:pt x="2441" y="3304"/>
                    <a:pt x="2437" y="3303"/>
                    <a:pt x="2432" y="3300"/>
                  </a:cubicBezTo>
                  <a:cubicBezTo>
                    <a:pt x="2357" y="3174"/>
                    <a:pt x="2391" y="3020"/>
                    <a:pt x="2445" y="3005"/>
                  </a:cubicBezTo>
                  <a:cubicBezTo>
                    <a:pt x="2412" y="2924"/>
                    <a:pt x="2396" y="2900"/>
                    <a:pt x="2384" y="2900"/>
                  </a:cubicBezTo>
                  <a:cubicBezTo>
                    <a:pt x="2368" y="2900"/>
                    <a:pt x="2358" y="2944"/>
                    <a:pt x="2319" y="2944"/>
                  </a:cubicBezTo>
                  <a:cubicBezTo>
                    <a:pt x="2307" y="2944"/>
                    <a:pt x="2292" y="2940"/>
                    <a:pt x="2274" y="2929"/>
                  </a:cubicBezTo>
                  <a:lnTo>
                    <a:pt x="2353" y="2698"/>
                  </a:lnTo>
                  <a:cubicBezTo>
                    <a:pt x="2260" y="2530"/>
                    <a:pt x="2154" y="2351"/>
                    <a:pt x="2042" y="2168"/>
                  </a:cubicBezTo>
                  <a:cubicBezTo>
                    <a:pt x="1934" y="1987"/>
                    <a:pt x="1801" y="1780"/>
                    <a:pt x="1678" y="1601"/>
                  </a:cubicBezTo>
                  <a:cubicBezTo>
                    <a:pt x="1425" y="1233"/>
                    <a:pt x="1177" y="861"/>
                    <a:pt x="918" y="500"/>
                  </a:cubicBezTo>
                  <a:lnTo>
                    <a:pt x="918" y="500"/>
                  </a:lnTo>
                  <a:lnTo>
                    <a:pt x="932" y="672"/>
                  </a:lnTo>
                  <a:cubicBezTo>
                    <a:pt x="826" y="504"/>
                    <a:pt x="714" y="477"/>
                    <a:pt x="627" y="465"/>
                  </a:cubicBezTo>
                  <a:cubicBezTo>
                    <a:pt x="535" y="448"/>
                    <a:pt x="475" y="427"/>
                    <a:pt x="344" y="230"/>
                  </a:cubicBezTo>
                  <a:cubicBezTo>
                    <a:pt x="333" y="271"/>
                    <a:pt x="325" y="315"/>
                    <a:pt x="319" y="362"/>
                  </a:cubicBezTo>
                  <a:lnTo>
                    <a:pt x="319" y="362"/>
                  </a:lnTo>
                  <a:cubicBezTo>
                    <a:pt x="326" y="277"/>
                    <a:pt x="213" y="113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-231088" y="1122914"/>
              <a:ext cx="1379" cy="2019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7" y="0"/>
                  </a:moveTo>
                  <a:lnTo>
                    <a:pt x="27" y="0"/>
                  </a:lnTo>
                  <a:cubicBezTo>
                    <a:pt x="14" y="10"/>
                    <a:pt x="6" y="25"/>
                    <a:pt x="0" y="41"/>
                  </a:cubicBezTo>
                  <a:cubicBezTo>
                    <a:pt x="10" y="31"/>
                    <a:pt x="20" y="2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-85801" y="1395020"/>
              <a:ext cx="3645" cy="5516"/>
            </a:xfrm>
            <a:custGeom>
              <a:avLst/>
              <a:gdLst/>
              <a:ahLst/>
              <a:cxnLst/>
              <a:rect l="l" t="t" r="r" b="b"/>
              <a:pathLst>
                <a:path w="74" h="112" extrusionOk="0">
                  <a:moveTo>
                    <a:pt x="0" y="1"/>
                  </a:moveTo>
                  <a:cubicBezTo>
                    <a:pt x="12" y="30"/>
                    <a:pt x="25" y="63"/>
                    <a:pt x="47" y="105"/>
                  </a:cubicBezTo>
                  <a:cubicBezTo>
                    <a:pt x="54" y="109"/>
                    <a:pt x="59" y="112"/>
                    <a:pt x="62" y="112"/>
                  </a:cubicBezTo>
                  <a:cubicBezTo>
                    <a:pt x="74" y="112"/>
                    <a:pt x="38" y="6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-242219" y="1133897"/>
              <a:ext cx="148" cy="246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3" y="1"/>
                  </a:moveTo>
                  <a:lnTo>
                    <a:pt x="1" y="3"/>
                  </a:lnTo>
                  <a:cubicBezTo>
                    <a:pt x="1" y="3"/>
                    <a:pt x="1" y="3"/>
                    <a:pt x="3" y="5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-236703" y="1151676"/>
              <a:ext cx="1970" cy="5171"/>
            </a:xfrm>
            <a:custGeom>
              <a:avLst/>
              <a:gdLst/>
              <a:ahLst/>
              <a:cxnLst/>
              <a:rect l="l" t="t" r="r" b="b"/>
              <a:pathLst>
                <a:path w="40" h="105" extrusionOk="0">
                  <a:moveTo>
                    <a:pt x="1" y="0"/>
                  </a:moveTo>
                  <a:cubicBezTo>
                    <a:pt x="3" y="33"/>
                    <a:pt x="6" y="68"/>
                    <a:pt x="10" y="105"/>
                  </a:cubicBezTo>
                  <a:cubicBezTo>
                    <a:pt x="20" y="87"/>
                    <a:pt x="30" y="72"/>
                    <a:pt x="39" y="5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-73931" y="1448949"/>
              <a:ext cx="3152" cy="1231"/>
            </a:xfrm>
            <a:custGeom>
              <a:avLst/>
              <a:gdLst/>
              <a:ahLst/>
              <a:cxnLst/>
              <a:rect l="l" t="t" r="r" b="b"/>
              <a:pathLst>
                <a:path w="64" h="25" extrusionOk="0">
                  <a:moveTo>
                    <a:pt x="54" y="1"/>
                  </a:moveTo>
                  <a:cubicBezTo>
                    <a:pt x="34" y="1"/>
                    <a:pt x="15" y="6"/>
                    <a:pt x="0" y="24"/>
                  </a:cubicBezTo>
                  <a:lnTo>
                    <a:pt x="64" y="1"/>
                  </a:lnTo>
                  <a:cubicBezTo>
                    <a:pt x="61" y="1"/>
                    <a:pt x="57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-26257" y="1589213"/>
              <a:ext cx="1182" cy="3201"/>
            </a:xfrm>
            <a:custGeom>
              <a:avLst/>
              <a:gdLst/>
              <a:ahLst/>
              <a:cxnLst/>
              <a:rect l="l" t="t" r="r" b="b"/>
              <a:pathLst>
                <a:path w="24" h="65" extrusionOk="0">
                  <a:moveTo>
                    <a:pt x="4" y="1"/>
                  </a:moveTo>
                  <a:cubicBezTo>
                    <a:pt x="0" y="24"/>
                    <a:pt x="10" y="45"/>
                    <a:pt x="23" y="6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-87426" y="1405954"/>
              <a:ext cx="262207" cy="539534"/>
            </a:xfrm>
            <a:custGeom>
              <a:avLst/>
              <a:gdLst/>
              <a:ahLst/>
              <a:cxnLst/>
              <a:rect l="l" t="t" r="r" b="b"/>
              <a:pathLst>
                <a:path w="5324" h="10955" extrusionOk="0">
                  <a:moveTo>
                    <a:pt x="1331" y="2617"/>
                  </a:moveTo>
                  <a:cubicBezTo>
                    <a:pt x="1338" y="2625"/>
                    <a:pt x="1345" y="2633"/>
                    <a:pt x="1352" y="2640"/>
                  </a:cubicBezTo>
                  <a:cubicBezTo>
                    <a:pt x="1345" y="2632"/>
                    <a:pt x="1338" y="2624"/>
                    <a:pt x="1331" y="2617"/>
                  </a:cubicBezTo>
                  <a:close/>
                  <a:moveTo>
                    <a:pt x="3567" y="8014"/>
                  </a:moveTo>
                  <a:cubicBezTo>
                    <a:pt x="3559" y="8015"/>
                    <a:pt x="3551" y="8016"/>
                    <a:pt x="3544" y="8018"/>
                  </a:cubicBezTo>
                  <a:lnTo>
                    <a:pt x="3544" y="8018"/>
                  </a:lnTo>
                  <a:cubicBezTo>
                    <a:pt x="3552" y="8017"/>
                    <a:pt x="3559" y="8016"/>
                    <a:pt x="3567" y="8014"/>
                  </a:cubicBezTo>
                  <a:close/>
                  <a:moveTo>
                    <a:pt x="214" y="0"/>
                  </a:moveTo>
                  <a:cubicBezTo>
                    <a:pt x="132" y="0"/>
                    <a:pt x="52" y="277"/>
                    <a:pt x="1" y="305"/>
                  </a:cubicBezTo>
                  <a:cubicBezTo>
                    <a:pt x="157" y="548"/>
                    <a:pt x="338" y="648"/>
                    <a:pt x="475" y="822"/>
                  </a:cubicBezTo>
                  <a:lnTo>
                    <a:pt x="338" y="874"/>
                  </a:lnTo>
                  <a:cubicBezTo>
                    <a:pt x="418" y="880"/>
                    <a:pt x="518" y="996"/>
                    <a:pt x="575" y="996"/>
                  </a:cubicBezTo>
                  <a:cubicBezTo>
                    <a:pt x="597" y="996"/>
                    <a:pt x="613" y="980"/>
                    <a:pt x="619" y="936"/>
                  </a:cubicBezTo>
                  <a:lnTo>
                    <a:pt x="619" y="936"/>
                  </a:lnTo>
                  <a:cubicBezTo>
                    <a:pt x="752" y="1069"/>
                    <a:pt x="542" y="1107"/>
                    <a:pt x="693" y="1262"/>
                  </a:cubicBezTo>
                  <a:cubicBezTo>
                    <a:pt x="665" y="1270"/>
                    <a:pt x="640" y="1273"/>
                    <a:pt x="617" y="1273"/>
                  </a:cubicBezTo>
                  <a:cubicBezTo>
                    <a:pt x="538" y="1273"/>
                    <a:pt x="487" y="1235"/>
                    <a:pt x="420" y="1235"/>
                  </a:cubicBezTo>
                  <a:cubicBezTo>
                    <a:pt x="401" y="1235"/>
                    <a:pt x="382" y="1237"/>
                    <a:pt x="361" y="1244"/>
                  </a:cubicBezTo>
                  <a:lnTo>
                    <a:pt x="492" y="1381"/>
                  </a:lnTo>
                  <a:cubicBezTo>
                    <a:pt x="485" y="1378"/>
                    <a:pt x="479" y="1377"/>
                    <a:pt x="474" y="1377"/>
                  </a:cubicBezTo>
                  <a:cubicBezTo>
                    <a:pt x="432" y="1377"/>
                    <a:pt x="463" y="1472"/>
                    <a:pt x="419" y="1472"/>
                  </a:cubicBezTo>
                  <a:cubicBezTo>
                    <a:pt x="414" y="1472"/>
                    <a:pt x="409" y="1471"/>
                    <a:pt x="402" y="1468"/>
                  </a:cubicBezTo>
                  <a:lnTo>
                    <a:pt x="402" y="1468"/>
                  </a:lnTo>
                  <a:cubicBezTo>
                    <a:pt x="693" y="1703"/>
                    <a:pt x="483" y="1915"/>
                    <a:pt x="675" y="2199"/>
                  </a:cubicBezTo>
                  <a:lnTo>
                    <a:pt x="641" y="2014"/>
                  </a:lnTo>
                  <a:cubicBezTo>
                    <a:pt x="651" y="2010"/>
                    <a:pt x="660" y="2009"/>
                    <a:pt x="668" y="2009"/>
                  </a:cubicBezTo>
                  <a:cubicBezTo>
                    <a:pt x="733" y="2009"/>
                    <a:pt x="761" y="2096"/>
                    <a:pt x="806" y="2152"/>
                  </a:cubicBezTo>
                  <a:cubicBezTo>
                    <a:pt x="716" y="2282"/>
                    <a:pt x="751" y="2326"/>
                    <a:pt x="754" y="2505"/>
                  </a:cubicBezTo>
                  <a:cubicBezTo>
                    <a:pt x="872" y="2619"/>
                    <a:pt x="1059" y="2640"/>
                    <a:pt x="1127" y="2825"/>
                  </a:cubicBezTo>
                  <a:cubicBezTo>
                    <a:pt x="943" y="2848"/>
                    <a:pt x="1148" y="3168"/>
                    <a:pt x="1013" y="3255"/>
                  </a:cubicBezTo>
                  <a:cubicBezTo>
                    <a:pt x="1018" y="3255"/>
                    <a:pt x="1023" y="3254"/>
                    <a:pt x="1028" y="3254"/>
                  </a:cubicBezTo>
                  <a:cubicBezTo>
                    <a:pt x="1198" y="3254"/>
                    <a:pt x="1207" y="3587"/>
                    <a:pt x="1309" y="3587"/>
                  </a:cubicBezTo>
                  <a:cubicBezTo>
                    <a:pt x="1311" y="3587"/>
                    <a:pt x="1312" y="3587"/>
                    <a:pt x="1314" y="3587"/>
                  </a:cubicBezTo>
                  <a:cubicBezTo>
                    <a:pt x="1387" y="3674"/>
                    <a:pt x="1418" y="3816"/>
                    <a:pt x="1321" y="3851"/>
                  </a:cubicBezTo>
                  <a:cubicBezTo>
                    <a:pt x="1310" y="3837"/>
                    <a:pt x="1283" y="3814"/>
                    <a:pt x="1263" y="3785"/>
                  </a:cubicBezTo>
                  <a:lnTo>
                    <a:pt x="1263" y="3785"/>
                  </a:lnTo>
                  <a:lnTo>
                    <a:pt x="1294" y="3888"/>
                  </a:lnTo>
                  <a:cubicBezTo>
                    <a:pt x="1292" y="3887"/>
                    <a:pt x="1290" y="3887"/>
                    <a:pt x="1287" y="3887"/>
                  </a:cubicBezTo>
                  <a:cubicBezTo>
                    <a:pt x="1276" y="3887"/>
                    <a:pt x="1267" y="3890"/>
                    <a:pt x="1260" y="3890"/>
                  </a:cubicBezTo>
                  <a:cubicBezTo>
                    <a:pt x="1255" y="3890"/>
                    <a:pt x="1251" y="3888"/>
                    <a:pt x="1248" y="3884"/>
                  </a:cubicBezTo>
                  <a:lnTo>
                    <a:pt x="1248" y="3884"/>
                  </a:lnTo>
                  <a:cubicBezTo>
                    <a:pt x="1275" y="3974"/>
                    <a:pt x="1404" y="3930"/>
                    <a:pt x="1358" y="4075"/>
                  </a:cubicBezTo>
                  <a:cubicBezTo>
                    <a:pt x="1353" y="4076"/>
                    <a:pt x="1348" y="4077"/>
                    <a:pt x="1343" y="4077"/>
                  </a:cubicBezTo>
                  <a:cubicBezTo>
                    <a:pt x="1305" y="4077"/>
                    <a:pt x="1286" y="4024"/>
                    <a:pt x="1252" y="3986"/>
                  </a:cubicBezTo>
                  <a:lnTo>
                    <a:pt x="1252" y="3986"/>
                  </a:lnTo>
                  <a:cubicBezTo>
                    <a:pt x="1304" y="4235"/>
                    <a:pt x="1674" y="4304"/>
                    <a:pt x="1578" y="4559"/>
                  </a:cubicBezTo>
                  <a:cubicBezTo>
                    <a:pt x="1656" y="4565"/>
                    <a:pt x="1742" y="4742"/>
                    <a:pt x="1861" y="4742"/>
                  </a:cubicBezTo>
                  <a:cubicBezTo>
                    <a:pt x="1891" y="4742"/>
                    <a:pt x="1923" y="4731"/>
                    <a:pt x="1958" y="4703"/>
                  </a:cubicBezTo>
                  <a:lnTo>
                    <a:pt x="1958" y="4703"/>
                  </a:lnTo>
                  <a:cubicBezTo>
                    <a:pt x="1915" y="4805"/>
                    <a:pt x="1751" y="4836"/>
                    <a:pt x="1850" y="5025"/>
                  </a:cubicBezTo>
                  <a:cubicBezTo>
                    <a:pt x="2058" y="5079"/>
                    <a:pt x="1865" y="5272"/>
                    <a:pt x="2029" y="5382"/>
                  </a:cubicBezTo>
                  <a:cubicBezTo>
                    <a:pt x="1939" y="5333"/>
                    <a:pt x="1907" y="5321"/>
                    <a:pt x="1893" y="5321"/>
                  </a:cubicBezTo>
                  <a:cubicBezTo>
                    <a:pt x="1879" y="5321"/>
                    <a:pt x="1880" y="5331"/>
                    <a:pt x="1865" y="5331"/>
                  </a:cubicBezTo>
                  <a:cubicBezTo>
                    <a:pt x="1851" y="5331"/>
                    <a:pt x="1821" y="5321"/>
                    <a:pt x="1747" y="5285"/>
                  </a:cubicBezTo>
                  <a:lnTo>
                    <a:pt x="1747" y="5285"/>
                  </a:lnTo>
                  <a:cubicBezTo>
                    <a:pt x="1724" y="5447"/>
                    <a:pt x="2023" y="5567"/>
                    <a:pt x="2077" y="5816"/>
                  </a:cubicBezTo>
                  <a:cubicBezTo>
                    <a:pt x="2042" y="5854"/>
                    <a:pt x="1990" y="5872"/>
                    <a:pt x="1959" y="5912"/>
                  </a:cubicBezTo>
                  <a:cubicBezTo>
                    <a:pt x="2050" y="5978"/>
                    <a:pt x="2229" y="6028"/>
                    <a:pt x="2114" y="6165"/>
                  </a:cubicBezTo>
                  <a:lnTo>
                    <a:pt x="2235" y="6109"/>
                  </a:lnTo>
                  <a:lnTo>
                    <a:pt x="2235" y="6109"/>
                  </a:lnTo>
                  <a:cubicBezTo>
                    <a:pt x="2229" y="6294"/>
                    <a:pt x="2349" y="6504"/>
                    <a:pt x="2272" y="6728"/>
                  </a:cubicBezTo>
                  <a:lnTo>
                    <a:pt x="2586" y="6841"/>
                  </a:lnTo>
                  <a:cubicBezTo>
                    <a:pt x="2422" y="7206"/>
                    <a:pt x="2788" y="7491"/>
                    <a:pt x="3091" y="7611"/>
                  </a:cubicBezTo>
                  <a:cubicBezTo>
                    <a:pt x="3116" y="7715"/>
                    <a:pt x="3126" y="7881"/>
                    <a:pt x="3070" y="7904"/>
                  </a:cubicBezTo>
                  <a:cubicBezTo>
                    <a:pt x="3043" y="7888"/>
                    <a:pt x="2989" y="7863"/>
                    <a:pt x="2939" y="7830"/>
                  </a:cubicBezTo>
                  <a:lnTo>
                    <a:pt x="2939" y="7830"/>
                  </a:lnTo>
                  <a:cubicBezTo>
                    <a:pt x="2981" y="7979"/>
                    <a:pt x="2902" y="8216"/>
                    <a:pt x="3147" y="8216"/>
                  </a:cubicBezTo>
                  <a:cubicBezTo>
                    <a:pt x="3269" y="8341"/>
                    <a:pt x="3039" y="8386"/>
                    <a:pt x="3051" y="8513"/>
                  </a:cubicBezTo>
                  <a:cubicBezTo>
                    <a:pt x="3259" y="8604"/>
                    <a:pt x="3297" y="8848"/>
                    <a:pt x="3350" y="9060"/>
                  </a:cubicBezTo>
                  <a:cubicBezTo>
                    <a:pt x="3395" y="9239"/>
                    <a:pt x="3450" y="9397"/>
                    <a:pt x="3615" y="9397"/>
                  </a:cubicBezTo>
                  <a:cubicBezTo>
                    <a:pt x="3646" y="9397"/>
                    <a:pt x="3682" y="9391"/>
                    <a:pt x="3722" y="9379"/>
                  </a:cubicBezTo>
                  <a:cubicBezTo>
                    <a:pt x="3662" y="9257"/>
                    <a:pt x="3641" y="8985"/>
                    <a:pt x="3521" y="8765"/>
                  </a:cubicBezTo>
                  <a:lnTo>
                    <a:pt x="3521" y="8765"/>
                  </a:lnTo>
                  <a:cubicBezTo>
                    <a:pt x="3535" y="8772"/>
                    <a:pt x="3549" y="8774"/>
                    <a:pt x="3562" y="8774"/>
                  </a:cubicBezTo>
                  <a:cubicBezTo>
                    <a:pt x="3600" y="8774"/>
                    <a:pt x="3635" y="8755"/>
                    <a:pt x="3665" y="8755"/>
                  </a:cubicBezTo>
                  <a:cubicBezTo>
                    <a:pt x="3684" y="8755"/>
                    <a:pt x="3702" y="8763"/>
                    <a:pt x="3718" y="8789"/>
                  </a:cubicBezTo>
                  <a:cubicBezTo>
                    <a:pt x="3843" y="9003"/>
                    <a:pt x="3731" y="9209"/>
                    <a:pt x="3926" y="9390"/>
                  </a:cubicBezTo>
                  <a:cubicBezTo>
                    <a:pt x="3826" y="9433"/>
                    <a:pt x="3727" y="9479"/>
                    <a:pt x="3625" y="9519"/>
                  </a:cubicBezTo>
                  <a:cubicBezTo>
                    <a:pt x="3577" y="9795"/>
                    <a:pt x="3789" y="9936"/>
                    <a:pt x="3976" y="10053"/>
                  </a:cubicBezTo>
                  <a:cubicBezTo>
                    <a:pt x="4163" y="10175"/>
                    <a:pt x="4339" y="10271"/>
                    <a:pt x="4252" y="10559"/>
                  </a:cubicBezTo>
                  <a:lnTo>
                    <a:pt x="4254" y="10559"/>
                  </a:lnTo>
                  <a:cubicBezTo>
                    <a:pt x="4346" y="10622"/>
                    <a:pt x="4452" y="10695"/>
                    <a:pt x="4562" y="10755"/>
                  </a:cubicBezTo>
                  <a:cubicBezTo>
                    <a:pt x="4676" y="10807"/>
                    <a:pt x="4792" y="10842"/>
                    <a:pt x="4901" y="10842"/>
                  </a:cubicBezTo>
                  <a:cubicBezTo>
                    <a:pt x="4906" y="10842"/>
                    <a:pt x="4912" y="10842"/>
                    <a:pt x="4917" y="10842"/>
                  </a:cubicBezTo>
                  <a:lnTo>
                    <a:pt x="4917" y="10842"/>
                  </a:lnTo>
                  <a:lnTo>
                    <a:pt x="4832" y="10904"/>
                  </a:lnTo>
                  <a:cubicBezTo>
                    <a:pt x="4891" y="10925"/>
                    <a:pt x="5005" y="10955"/>
                    <a:pt x="5105" y="10955"/>
                  </a:cubicBezTo>
                  <a:cubicBezTo>
                    <a:pt x="5224" y="10955"/>
                    <a:pt x="5324" y="10913"/>
                    <a:pt x="5291" y="10763"/>
                  </a:cubicBezTo>
                  <a:lnTo>
                    <a:pt x="5291" y="10763"/>
                  </a:lnTo>
                  <a:lnTo>
                    <a:pt x="5189" y="10798"/>
                  </a:lnTo>
                  <a:cubicBezTo>
                    <a:pt x="4882" y="10751"/>
                    <a:pt x="5170" y="10557"/>
                    <a:pt x="5083" y="10389"/>
                  </a:cubicBezTo>
                  <a:cubicBezTo>
                    <a:pt x="4896" y="10265"/>
                    <a:pt x="4499" y="10395"/>
                    <a:pt x="4447" y="10169"/>
                  </a:cubicBezTo>
                  <a:cubicBezTo>
                    <a:pt x="4381" y="10102"/>
                    <a:pt x="4476" y="10053"/>
                    <a:pt x="4553" y="10032"/>
                  </a:cubicBezTo>
                  <a:cubicBezTo>
                    <a:pt x="4456" y="9851"/>
                    <a:pt x="4169" y="9942"/>
                    <a:pt x="4057" y="9836"/>
                  </a:cubicBezTo>
                  <a:cubicBezTo>
                    <a:pt x="4366" y="9608"/>
                    <a:pt x="4238" y="9506"/>
                    <a:pt x="4073" y="9379"/>
                  </a:cubicBezTo>
                  <a:cubicBezTo>
                    <a:pt x="3905" y="9255"/>
                    <a:pt x="3700" y="9103"/>
                    <a:pt x="3843" y="8858"/>
                  </a:cubicBezTo>
                  <a:cubicBezTo>
                    <a:pt x="3706" y="8708"/>
                    <a:pt x="3658" y="8444"/>
                    <a:pt x="3434" y="8268"/>
                  </a:cubicBezTo>
                  <a:lnTo>
                    <a:pt x="3434" y="8268"/>
                  </a:lnTo>
                  <a:cubicBezTo>
                    <a:pt x="3453" y="8272"/>
                    <a:pt x="3467" y="8275"/>
                    <a:pt x="3479" y="8275"/>
                  </a:cubicBezTo>
                  <a:cubicBezTo>
                    <a:pt x="3597" y="8275"/>
                    <a:pt x="3398" y="8061"/>
                    <a:pt x="3544" y="8018"/>
                  </a:cubicBezTo>
                  <a:lnTo>
                    <a:pt x="3544" y="8018"/>
                  </a:lnTo>
                  <a:cubicBezTo>
                    <a:pt x="3530" y="8021"/>
                    <a:pt x="3517" y="8022"/>
                    <a:pt x="3505" y="8022"/>
                  </a:cubicBezTo>
                  <a:cubicBezTo>
                    <a:pt x="3220" y="8022"/>
                    <a:pt x="3410" y="7405"/>
                    <a:pt x="3096" y="7405"/>
                  </a:cubicBezTo>
                  <a:cubicBezTo>
                    <a:pt x="3066" y="7405"/>
                    <a:pt x="3030" y="7411"/>
                    <a:pt x="2989" y="7424"/>
                  </a:cubicBezTo>
                  <a:cubicBezTo>
                    <a:pt x="3001" y="7048"/>
                    <a:pt x="2954" y="7424"/>
                    <a:pt x="2925" y="7007"/>
                  </a:cubicBezTo>
                  <a:cubicBezTo>
                    <a:pt x="2933" y="7004"/>
                    <a:pt x="2939" y="7003"/>
                    <a:pt x="2945" y="7003"/>
                  </a:cubicBezTo>
                  <a:cubicBezTo>
                    <a:pt x="2983" y="7003"/>
                    <a:pt x="3002" y="7052"/>
                    <a:pt x="3020" y="7069"/>
                  </a:cubicBezTo>
                  <a:cubicBezTo>
                    <a:pt x="3060" y="6884"/>
                    <a:pt x="2738" y="6924"/>
                    <a:pt x="2904" y="6716"/>
                  </a:cubicBezTo>
                  <a:cubicBezTo>
                    <a:pt x="2876" y="6605"/>
                    <a:pt x="2849" y="6574"/>
                    <a:pt x="2818" y="6574"/>
                  </a:cubicBezTo>
                  <a:cubicBezTo>
                    <a:pt x="2779" y="6574"/>
                    <a:pt x="2733" y="6624"/>
                    <a:pt x="2666" y="6624"/>
                  </a:cubicBezTo>
                  <a:cubicBezTo>
                    <a:pt x="2638" y="6624"/>
                    <a:pt x="2608" y="6616"/>
                    <a:pt x="2573" y="6593"/>
                  </a:cubicBezTo>
                  <a:cubicBezTo>
                    <a:pt x="2511" y="6261"/>
                    <a:pt x="2605" y="6323"/>
                    <a:pt x="2727" y="6076"/>
                  </a:cubicBezTo>
                  <a:lnTo>
                    <a:pt x="2727" y="6076"/>
                  </a:lnTo>
                  <a:cubicBezTo>
                    <a:pt x="2701" y="6083"/>
                    <a:pt x="2679" y="6086"/>
                    <a:pt x="2660" y="6086"/>
                  </a:cubicBezTo>
                  <a:cubicBezTo>
                    <a:pt x="2508" y="6086"/>
                    <a:pt x="2517" y="5898"/>
                    <a:pt x="2372" y="5804"/>
                  </a:cubicBezTo>
                  <a:lnTo>
                    <a:pt x="2372" y="5804"/>
                  </a:lnTo>
                  <a:cubicBezTo>
                    <a:pt x="2375" y="5837"/>
                    <a:pt x="2399" y="5996"/>
                    <a:pt x="2335" y="5996"/>
                  </a:cubicBezTo>
                  <a:cubicBezTo>
                    <a:pt x="2321" y="5996"/>
                    <a:pt x="2302" y="5988"/>
                    <a:pt x="2278" y="5968"/>
                  </a:cubicBezTo>
                  <a:cubicBezTo>
                    <a:pt x="2183" y="5594"/>
                    <a:pt x="2035" y="5731"/>
                    <a:pt x="1859" y="5413"/>
                  </a:cubicBezTo>
                  <a:cubicBezTo>
                    <a:pt x="1892" y="5364"/>
                    <a:pt x="1916" y="5346"/>
                    <a:pt x="1936" y="5346"/>
                  </a:cubicBezTo>
                  <a:cubicBezTo>
                    <a:pt x="1992" y="5346"/>
                    <a:pt x="2001" y="5506"/>
                    <a:pt x="2023" y="5506"/>
                  </a:cubicBezTo>
                  <a:cubicBezTo>
                    <a:pt x="2032" y="5506"/>
                    <a:pt x="2044" y="5474"/>
                    <a:pt x="2064" y="5384"/>
                  </a:cubicBezTo>
                  <a:cubicBezTo>
                    <a:pt x="2249" y="5555"/>
                    <a:pt x="2295" y="5721"/>
                    <a:pt x="2509" y="5765"/>
                  </a:cubicBezTo>
                  <a:cubicBezTo>
                    <a:pt x="2414" y="5474"/>
                    <a:pt x="2247" y="5143"/>
                    <a:pt x="2038" y="4869"/>
                  </a:cubicBezTo>
                  <a:cubicBezTo>
                    <a:pt x="2028" y="4810"/>
                    <a:pt x="2038" y="4793"/>
                    <a:pt x="2056" y="4793"/>
                  </a:cubicBezTo>
                  <a:cubicBezTo>
                    <a:pt x="2080" y="4793"/>
                    <a:pt x="2115" y="4821"/>
                    <a:pt x="2135" y="4821"/>
                  </a:cubicBezTo>
                  <a:cubicBezTo>
                    <a:pt x="2148" y="4821"/>
                    <a:pt x="2155" y="4809"/>
                    <a:pt x="2146" y="4771"/>
                  </a:cubicBezTo>
                  <a:cubicBezTo>
                    <a:pt x="2129" y="4424"/>
                    <a:pt x="1745" y="4387"/>
                    <a:pt x="1751" y="4100"/>
                  </a:cubicBezTo>
                  <a:lnTo>
                    <a:pt x="1751" y="4100"/>
                  </a:lnTo>
                  <a:lnTo>
                    <a:pt x="1882" y="4107"/>
                  </a:lnTo>
                  <a:cubicBezTo>
                    <a:pt x="1678" y="4015"/>
                    <a:pt x="1711" y="3548"/>
                    <a:pt x="1522" y="3296"/>
                  </a:cubicBezTo>
                  <a:cubicBezTo>
                    <a:pt x="1490" y="3342"/>
                    <a:pt x="1466" y="3377"/>
                    <a:pt x="1433" y="3377"/>
                  </a:cubicBezTo>
                  <a:cubicBezTo>
                    <a:pt x="1424" y="3377"/>
                    <a:pt x="1415" y="3374"/>
                    <a:pt x="1404" y="3369"/>
                  </a:cubicBezTo>
                  <a:cubicBezTo>
                    <a:pt x="1674" y="3265"/>
                    <a:pt x="1117" y="3026"/>
                    <a:pt x="1200" y="2669"/>
                  </a:cubicBezTo>
                  <a:lnTo>
                    <a:pt x="1200" y="2669"/>
                  </a:lnTo>
                  <a:cubicBezTo>
                    <a:pt x="1176" y="2683"/>
                    <a:pt x="1152" y="2689"/>
                    <a:pt x="1127" y="2689"/>
                  </a:cubicBezTo>
                  <a:cubicBezTo>
                    <a:pt x="986" y="2689"/>
                    <a:pt x="835" y="2490"/>
                    <a:pt x="768" y="2347"/>
                  </a:cubicBezTo>
                  <a:cubicBezTo>
                    <a:pt x="791" y="2270"/>
                    <a:pt x="864" y="2260"/>
                    <a:pt x="909" y="2243"/>
                  </a:cubicBezTo>
                  <a:cubicBezTo>
                    <a:pt x="914" y="2553"/>
                    <a:pt x="1165" y="2457"/>
                    <a:pt x="1331" y="2617"/>
                  </a:cubicBezTo>
                  <a:lnTo>
                    <a:pt x="1331" y="2617"/>
                  </a:lnTo>
                  <a:cubicBezTo>
                    <a:pt x="1191" y="2454"/>
                    <a:pt x="1157" y="2139"/>
                    <a:pt x="986" y="2029"/>
                  </a:cubicBezTo>
                  <a:lnTo>
                    <a:pt x="986" y="2029"/>
                  </a:lnTo>
                  <a:lnTo>
                    <a:pt x="1136" y="2041"/>
                  </a:lnTo>
                  <a:cubicBezTo>
                    <a:pt x="1055" y="1774"/>
                    <a:pt x="766" y="1931"/>
                    <a:pt x="783" y="1611"/>
                  </a:cubicBezTo>
                  <a:lnTo>
                    <a:pt x="886" y="1599"/>
                  </a:lnTo>
                  <a:cubicBezTo>
                    <a:pt x="672" y="1059"/>
                    <a:pt x="569" y="359"/>
                    <a:pt x="218" y="1"/>
                  </a:cubicBezTo>
                  <a:cubicBezTo>
                    <a:pt x="217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46830" y="1779712"/>
              <a:ext cx="5861" cy="11229"/>
            </a:xfrm>
            <a:custGeom>
              <a:avLst/>
              <a:gdLst/>
              <a:ahLst/>
              <a:cxnLst/>
              <a:rect l="l" t="t" r="r" b="b"/>
              <a:pathLst>
                <a:path w="119" h="228" extrusionOk="0">
                  <a:moveTo>
                    <a:pt x="86" y="0"/>
                  </a:moveTo>
                  <a:lnTo>
                    <a:pt x="86" y="0"/>
                  </a:lnTo>
                  <a:cubicBezTo>
                    <a:pt x="84" y="3"/>
                    <a:pt x="83" y="6"/>
                    <a:pt x="82" y="9"/>
                  </a:cubicBezTo>
                  <a:lnTo>
                    <a:pt x="82" y="9"/>
                  </a:lnTo>
                  <a:lnTo>
                    <a:pt x="86" y="0"/>
                  </a:lnTo>
                  <a:close/>
                  <a:moveTo>
                    <a:pt x="82" y="9"/>
                  </a:moveTo>
                  <a:lnTo>
                    <a:pt x="1" y="228"/>
                  </a:lnTo>
                  <a:lnTo>
                    <a:pt x="1" y="228"/>
                  </a:lnTo>
                  <a:lnTo>
                    <a:pt x="118" y="162"/>
                  </a:lnTo>
                  <a:cubicBezTo>
                    <a:pt x="82" y="120"/>
                    <a:pt x="63" y="68"/>
                    <a:pt x="82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52740" y="1786903"/>
              <a:ext cx="4679" cy="4728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29" y="1"/>
                  </a:moveTo>
                  <a:lnTo>
                    <a:pt x="0" y="16"/>
                  </a:lnTo>
                  <a:cubicBezTo>
                    <a:pt x="23" y="47"/>
                    <a:pt x="58" y="74"/>
                    <a:pt x="95" y="95"/>
                  </a:cubicBezTo>
                  <a:cubicBezTo>
                    <a:pt x="83" y="57"/>
                    <a:pt x="64" y="22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151486" y="1951989"/>
              <a:ext cx="8668" cy="7043"/>
            </a:xfrm>
            <a:custGeom>
              <a:avLst/>
              <a:gdLst/>
              <a:ahLst/>
              <a:cxnLst/>
              <a:rect l="l" t="t" r="r" b="b"/>
              <a:pathLst>
                <a:path w="176" h="143" extrusionOk="0">
                  <a:moveTo>
                    <a:pt x="12" y="1"/>
                  </a:moveTo>
                  <a:cubicBezTo>
                    <a:pt x="8" y="1"/>
                    <a:pt x="4" y="1"/>
                    <a:pt x="0" y="2"/>
                  </a:cubicBezTo>
                  <a:cubicBezTo>
                    <a:pt x="26" y="38"/>
                    <a:pt x="80" y="116"/>
                    <a:pt x="176" y="143"/>
                  </a:cubicBezTo>
                  <a:cubicBezTo>
                    <a:pt x="156" y="79"/>
                    <a:pt x="81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"/>
            <p:cNvSpPr/>
            <p:nvPr/>
          </p:nvSpPr>
          <p:spPr>
            <a:xfrm>
              <a:off x="159957" y="1950511"/>
              <a:ext cx="4186" cy="5024"/>
            </a:xfrm>
            <a:custGeom>
              <a:avLst/>
              <a:gdLst/>
              <a:ahLst/>
              <a:cxnLst/>
              <a:rect l="l" t="t" r="r" b="b"/>
              <a:pathLst>
                <a:path w="85" h="102" extrusionOk="0">
                  <a:moveTo>
                    <a:pt x="39" y="1"/>
                  </a:moveTo>
                  <a:lnTo>
                    <a:pt x="0" y="20"/>
                  </a:lnTo>
                  <a:cubicBezTo>
                    <a:pt x="29" y="47"/>
                    <a:pt x="54" y="76"/>
                    <a:pt x="85" y="101"/>
                  </a:cubicBezTo>
                  <a:cubicBezTo>
                    <a:pt x="66" y="70"/>
                    <a:pt x="54" y="34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"/>
            <p:cNvSpPr/>
            <p:nvPr/>
          </p:nvSpPr>
          <p:spPr>
            <a:xfrm>
              <a:off x="168083" y="1736569"/>
              <a:ext cx="136570" cy="238764"/>
            </a:xfrm>
            <a:custGeom>
              <a:avLst/>
              <a:gdLst/>
              <a:ahLst/>
              <a:cxnLst/>
              <a:rect l="l" t="t" r="r" b="b"/>
              <a:pathLst>
                <a:path w="2773" h="4848" extrusionOk="0">
                  <a:moveTo>
                    <a:pt x="1743" y="0"/>
                  </a:moveTo>
                  <a:cubicBezTo>
                    <a:pt x="1713" y="0"/>
                    <a:pt x="1674" y="21"/>
                    <a:pt x="1620" y="74"/>
                  </a:cubicBezTo>
                  <a:cubicBezTo>
                    <a:pt x="1809" y="458"/>
                    <a:pt x="1940" y="950"/>
                    <a:pt x="2056" y="1457"/>
                  </a:cubicBezTo>
                  <a:cubicBezTo>
                    <a:pt x="2170" y="1968"/>
                    <a:pt x="2268" y="2482"/>
                    <a:pt x="2399" y="2964"/>
                  </a:cubicBezTo>
                  <a:cubicBezTo>
                    <a:pt x="2359" y="2914"/>
                    <a:pt x="2315" y="2866"/>
                    <a:pt x="2268" y="2818"/>
                  </a:cubicBezTo>
                  <a:lnTo>
                    <a:pt x="2268" y="2818"/>
                  </a:lnTo>
                  <a:cubicBezTo>
                    <a:pt x="2401" y="3059"/>
                    <a:pt x="2311" y="3244"/>
                    <a:pt x="2235" y="3389"/>
                  </a:cubicBezTo>
                  <a:cubicBezTo>
                    <a:pt x="2158" y="3545"/>
                    <a:pt x="2131" y="3643"/>
                    <a:pt x="2280" y="3913"/>
                  </a:cubicBezTo>
                  <a:cubicBezTo>
                    <a:pt x="2207" y="3865"/>
                    <a:pt x="2128" y="3819"/>
                    <a:pt x="2048" y="3778"/>
                  </a:cubicBezTo>
                  <a:cubicBezTo>
                    <a:pt x="1971" y="3851"/>
                    <a:pt x="2012" y="3955"/>
                    <a:pt x="1994" y="4071"/>
                  </a:cubicBezTo>
                  <a:cubicBezTo>
                    <a:pt x="1985" y="4158"/>
                    <a:pt x="1927" y="4249"/>
                    <a:pt x="1824" y="4249"/>
                  </a:cubicBezTo>
                  <a:cubicBezTo>
                    <a:pt x="1795" y="4249"/>
                    <a:pt x="1763" y="4242"/>
                    <a:pt x="1726" y="4225"/>
                  </a:cubicBezTo>
                  <a:lnTo>
                    <a:pt x="1726" y="4225"/>
                  </a:lnTo>
                  <a:lnTo>
                    <a:pt x="1794" y="4308"/>
                  </a:lnTo>
                  <a:cubicBezTo>
                    <a:pt x="1775" y="4317"/>
                    <a:pt x="1757" y="4319"/>
                    <a:pt x="1741" y="4319"/>
                  </a:cubicBezTo>
                  <a:cubicBezTo>
                    <a:pt x="1719" y="4319"/>
                    <a:pt x="1698" y="4315"/>
                    <a:pt x="1676" y="4315"/>
                  </a:cubicBezTo>
                  <a:cubicBezTo>
                    <a:pt x="1662" y="4315"/>
                    <a:pt x="1648" y="4317"/>
                    <a:pt x="1632" y="4322"/>
                  </a:cubicBezTo>
                  <a:lnTo>
                    <a:pt x="1672" y="4358"/>
                  </a:lnTo>
                  <a:cubicBezTo>
                    <a:pt x="1586" y="4455"/>
                    <a:pt x="1498" y="4493"/>
                    <a:pt x="1401" y="4493"/>
                  </a:cubicBezTo>
                  <a:cubicBezTo>
                    <a:pt x="1342" y="4493"/>
                    <a:pt x="1281" y="4479"/>
                    <a:pt x="1216" y="4455"/>
                  </a:cubicBezTo>
                  <a:cubicBezTo>
                    <a:pt x="1206" y="4372"/>
                    <a:pt x="1297" y="4414"/>
                    <a:pt x="1349" y="4387"/>
                  </a:cubicBezTo>
                  <a:cubicBezTo>
                    <a:pt x="1335" y="4373"/>
                    <a:pt x="1320" y="4368"/>
                    <a:pt x="1304" y="4368"/>
                  </a:cubicBezTo>
                  <a:cubicBezTo>
                    <a:pt x="1230" y="4368"/>
                    <a:pt x="1127" y="4482"/>
                    <a:pt x="1016" y="4482"/>
                  </a:cubicBezTo>
                  <a:cubicBezTo>
                    <a:pt x="1008" y="4482"/>
                    <a:pt x="1000" y="4481"/>
                    <a:pt x="992" y="4480"/>
                  </a:cubicBezTo>
                  <a:cubicBezTo>
                    <a:pt x="901" y="4399"/>
                    <a:pt x="1021" y="4360"/>
                    <a:pt x="1036" y="4328"/>
                  </a:cubicBezTo>
                  <a:lnTo>
                    <a:pt x="1036" y="4328"/>
                  </a:lnTo>
                  <a:cubicBezTo>
                    <a:pt x="988" y="4335"/>
                    <a:pt x="942" y="4341"/>
                    <a:pt x="901" y="4341"/>
                  </a:cubicBezTo>
                  <a:cubicBezTo>
                    <a:pt x="861" y="4333"/>
                    <a:pt x="824" y="4324"/>
                    <a:pt x="789" y="4312"/>
                  </a:cubicBezTo>
                  <a:cubicBezTo>
                    <a:pt x="720" y="4291"/>
                    <a:pt x="664" y="4266"/>
                    <a:pt x="610" y="4235"/>
                  </a:cubicBezTo>
                  <a:cubicBezTo>
                    <a:pt x="563" y="4211"/>
                    <a:pt x="514" y="4196"/>
                    <a:pt x="454" y="4196"/>
                  </a:cubicBezTo>
                  <a:cubicBezTo>
                    <a:pt x="447" y="4196"/>
                    <a:pt x="440" y="4196"/>
                    <a:pt x="433" y="4196"/>
                  </a:cubicBezTo>
                  <a:cubicBezTo>
                    <a:pt x="429" y="4196"/>
                    <a:pt x="426" y="4196"/>
                    <a:pt x="422" y="4196"/>
                  </a:cubicBezTo>
                  <a:cubicBezTo>
                    <a:pt x="355" y="4196"/>
                    <a:pt x="272" y="4214"/>
                    <a:pt x="151" y="4256"/>
                  </a:cubicBezTo>
                  <a:cubicBezTo>
                    <a:pt x="90" y="4293"/>
                    <a:pt x="135" y="4387"/>
                    <a:pt x="62" y="4387"/>
                  </a:cubicBezTo>
                  <a:cubicBezTo>
                    <a:pt x="47" y="4387"/>
                    <a:pt x="27" y="4383"/>
                    <a:pt x="1" y="4374"/>
                  </a:cubicBezTo>
                  <a:lnTo>
                    <a:pt x="1" y="4374"/>
                  </a:lnTo>
                  <a:cubicBezTo>
                    <a:pt x="105" y="4542"/>
                    <a:pt x="285" y="4594"/>
                    <a:pt x="475" y="4594"/>
                  </a:cubicBezTo>
                  <a:cubicBezTo>
                    <a:pt x="579" y="4594"/>
                    <a:pt x="685" y="4579"/>
                    <a:pt x="784" y="4559"/>
                  </a:cubicBezTo>
                  <a:lnTo>
                    <a:pt x="714" y="4540"/>
                  </a:lnTo>
                  <a:cubicBezTo>
                    <a:pt x="807" y="4449"/>
                    <a:pt x="852" y="4419"/>
                    <a:pt x="882" y="4419"/>
                  </a:cubicBezTo>
                  <a:cubicBezTo>
                    <a:pt x="904" y="4419"/>
                    <a:pt x="918" y="4437"/>
                    <a:pt x="936" y="4459"/>
                  </a:cubicBezTo>
                  <a:cubicBezTo>
                    <a:pt x="963" y="4493"/>
                    <a:pt x="1003" y="4552"/>
                    <a:pt x="1084" y="4552"/>
                  </a:cubicBezTo>
                  <a:cubicBezTo>
                    <a:pt x="1119" y="4552"/>
                    <a:pt x="1160" y="4542"/>
                    <a:pt x="1212" y="4515"/>
                  </a:cubicBezTo>
                  <a:lnTo>
                    <a:pt x="1212" y="4515"/>
                  </a:lnTo>
                  <a:cubicBezTo>
                    <a:pt x="1115" y="4684"/>
                    <a:pt x="957" y="4653"/>
                    <a:pt x="872" y="4736"/>
                  </a:cubicBezTo>
                  <a:cubicBezTo>
                    <a:pt x="954" y="4808"/>
                    <a:pt x="1042" y="4848"/>
                    <a:pt x="1125" y="4848"/>
                  </a:cubicBezTo>
                  <a:cubicBezTo>
                    <a:pt x="1134" y="4848"/>
                    <a:pt x="1143" y="4847"/>
                    <a:pt x="1152" y="4846"/>
                  </a:cubicBezTo>
                  <a:cubicBezTo>
                    <a:pt x="1243" y="4838"/>
                    <a:pt x="1322" y="4806"/>
                    <a:pt x="1393" y="4779"/>
                  </a:cubicBezTo>
                  <a:cubicBezTo>
                    <a:pt x="1476" y="4743"/>
                    <a:pt x="1541" y="4710"/>
                    <a:pt x="1623" y="4710"/>
                  </a:cubicBezTo>
                  <a:cubicBezTo>
                    <a:pt x="1685" y="4710"/>
                    <a:pt x="1756" y="4728"/>
                    <a:pt x="1852" y="4779"/>
                  </a:cubicBezTo>
                  <a:lnTo>
                    <a:pt x="1817" y="4800"/>
                  </a:lnTo>
                  <a:cubicBezTo>
                    <a:pt x="1820" y="4800"/>
                    <a:pt x="1824" y="4800"/>
                    <a:pt x="1827" y="4800"/>
                  </a:cubicBezTo>
                  <a:cubicBezTo>
                    <a:pt x="1914" y="4800"/>
                    <a:pt x="2015" y="4683"/>
                    <a:pt x="2093" y="4596"/>
                  </a:cubicBezTo>
                  <a:cubicBezTo>
                    <a:pt x="2079" y="4592"/>
                    <a:pt x="2063" y="4590"/>
                    <a:pt x="2046" y="4590"/>
                  </a:cubicBezTo>
                  <a:cubicBezTo>
                    <a:pt x="1992" y="4590"/>
                    <a:pt x="1924" y="4604"/>
                    <a:pt x="1867" y="4604"/>
                  </a:cubicBezTo>
                  <a:cubicBezTo>
                    <a:pt x="1860" y="4604"/>
                    <a:pt x="1853" y="4604"/>
                    <a:pt x="1846" y="4603"/>
                  </a:cubicBezTo>
                  <a:cubicBezTo>
                    <a:pt x="1933" y="4528"/>
                    <a:pt x="1892" y="4362"/>
                    <a:pt x="1877" y="4291"/>
                  </a:cubicBezTo>
                  <a:lnTo>
                    <a:pt x="1877" y="4291"/>
                  </a:lnTo>
                  <a:cubicBezTo>
                    <a:pt x="1903" y="4305"/>
                    <a:pt x="1924" y="4311"/>
                    <a:pt x="1939" y="4311"/>
                  </a:cubicBezTo>
                  <a:cubicBezTo>
                    <a:pt x="1974" y="4311"/>
                    <a:pt x="1986" y="4283"/>
                    <a:pt x="1993" y="4252"/>
                  </a:cubicBezTo>
                  <a:cubicBezTo>
                    <a:pt x="2004" y="4206"/>
                    <a:pt x="2006" y="4154"/>
                    <a:pt x="2089" y="4129"/>
                  </a:cubicBezTo>
                  <a:cubicBezTo>
                    <a:pt x="2255" y="4181"/>
                    <a:pt x="2108" y="4312"/>
                    <a:pt x="2097" y="4412"/>
                  </a:cubicBezTo>
                  <a:cubicBezTo>
                    <a:pt x="2137" y="4343"/>
                    <a:pt x="2164" y="4272"/>
                    <a:pt x="2181" y="4200"/>
                  </a:cubicBezTo>
                  <a:cubicBezTo>
                    <a:pt x="2293" y="4063"/>
                    <a:pt x="2446" y="4144"/>
                    <a:pt x="2586" y="4088"/>
                  </a:cubicBezTo>
                  <a:cubicBezTo>
                    <a:pt x="2577" y="4025"/>
                    <a:pt x="2560" y="4008"/>
                    <a:pt x="2538" y="4008"/>
                  </a:cubicBezTo>
                  <a:cubicBezTo>
                    <a:pt x="2514" y="4008"/>
                    <a:pt x="2482" y="4030"/>
                    <a:pt x="2449" y="4030"/>
                  </a:cubicBezTo>
                  <a:cubicBezTo>
                    <a:pt x="2422" y="4030"/>
                    <a:pt x="2393" y="4015"/>
                    <a:pt x="2365" y="3961"/>
                  </a:cubicBezTo>
                  <a:cubicBezTo>
                    <a:pt x="2505" y="3917"/>
                    <a:pt x="2658" y="3670"/>
                    <a:pt x="2687" y="3398"/>
                  </a:cubicBezTo>
                  <a:cubicBezTo>
                    <a:pt x="2720" y="3150"/>
                    <a:pt x="2681" y="2890"/>
                    <a:pt x="2608" y="2721"/>
                  </a:cubicBezTo>
                  <a:lnTo>
                    <a:pt x="2608" y="2721"/>
                  </a:lnTo>
                  <a:cubicBezTo>
                    <a:pt x="2656" y="2775"/>
                    <a:pt x="2758" y="2727"/>
                    <a:pt x="2739" y="2858"/>
                  </a:cubicBezTo>
                  <a:cubicBezTo>
                    <a:pt x="2772" y="2801"/>
                    <a:pt x="2693" y="2626"/>
                    <a:pt x="2576" y="2626"/>
                  </a:cubicBezTo>
                  <a:cubicBezTo>
                    <a:pt x="2571" y="2626"/>
                    <a:pt x="2566" y="2626"/>
                    <a:pt x="2561" y="2627"/>
                  </a:cubicBezTo>
                  <a:cubicBezTo>
                    <a:pt x="2446" y="2398"/>
                    <a:pt x="2484" y="2087"/>
                    <a:pt x="2554" y="1835"/>
                  </a:cubicBezTo>
                  <a:lnTo>
                    <a:pt x="2554" y="1835"/>
                  </a:lnTo>
                  <a:lnTo>
                    <a:pt x="2446" y="1927"/>
                  </a:lnTo>
                  <a:cubicBezTo>
                    <a:pt x="2214" y="1790"/>
                    <a:pt x="2509" y="1418"/>
                    <a:pt x="2309" y="1123"/>
                  </a:cubicBezTo>
                  <a:lnTo>
                    <a:pt x="2309" y="1123"/>
                  </a:lnTo>
                  <a:lnTo>
                    <a:pt x="2309" y="1131"/>
                  </a:lnTo>
                  <a:cubicBezTo>
                    <a:pt x="2255" y="1034"/>
                    <a:pt x="1956" y="1033"/>
                    <a:pt x="1960" y="828"/>
                  </a:cubicBezTo>
                  <a:lnTo>
                    <a:pt x="1960" y="828"/>
                  </a:lnTo>
                  <a:cubicBezTo>
                    <a:pt x="2081" y="834"/>
                    <a:pt x="2116" y="903"/>
                    <a:pt x="2193" y="903"/>
                  </a:cubicBezTo>
                  <a:cubicBezTo>
                    <a:pt x="2213" y="903"/>
                    <a:pt x="2235" y="899"/>
                    <a:pt x="2262" y="888"/>
                  </a:cubicBezTo>
                  <a:lnTo>
                    <a:pt x="2002" y="664"/>
                  </a:lnTo>
                  <a:cubicBezTo>
                    <a:pt x="2073" y="590"/>
                    <a:pt x="1901" y="348"/>
                    <a:pt x="2017" y="348"/>
                  </a:cubicBezTo>
                  <a:cubicBezTo>
                    <a:pt x="2027" y="348"/>
                    <a:pt x="2040" y="350"/>
                    <a:pt x="2054" y="354"/>
                  </a:cubicBezTo>
                  <a:cubicBezTo>
                    <a:pt x="1852" y="281"/>
                    <a:pt x="1853" y="0"/>
                    <a:pt x="1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241860" y="1724749"/>
              <a:ext cx="16696" cy="9456"/>
            </a:xfrm>
            <a:custGeom>
              <a:avLst/>
              <a:gdLst/>
              <a:ahLst/>
              <a:cxnLst/>
              <a:rect l="l" t="t" r="r" b="b"/>
              <a:pathLst>
                <a:path w="339" h="192" extrusionOk="0">
                  <a:moveTo>
                    <a:pt x="94" y="0"/>
                  </a:moveTo>
                  <a:cubicBezTo>
                    <a:pt x="57" y="0"/>
                    <a:pt x="23" y="8"/>
                    <a:pt x="1" y="23"/>
                  </a:cubicBezTo>
                  <a:cubicBezTo>
                    <a:pt x="55" y="81"/>
                    <a:pt x="30" y="191"/>
                    <a:pt x="101" y="191"/>
                  </a:cubicBezTo>
                  <a:cubicBezTo>
                    <a:pt x="106" y="191"/>
                    <a:pt x="112" y="190"/>
                    <a:pt x="119" y="189"/>
                  </a:cubicBezTo>
                  <a:cubicBezTo>
                    <a:pt x="138" y="168"/>
                    <a:pt x="190" y="150"/>
                    <a:pt x="151" y="108"/>
                  </a:cubicBezTo>
                  <a:lnTo>
                    <a:pt x="151" y="108"/>
                  </a:lnTo>
                  <a:lnTo>
                    <a:pt x="338" y="150"/>
                  </a:lnTo>
                  <a:cubicBezTo>
                    <a:pt x="334" y="59"/>
                    <a:pt x="199" y="0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"/>
            <p:cNvSpPr/>
            <p:nvPr/>
          </p:nvSpPr>
          <p:spPr>
            <a:xfrm>
              <a:off x="174289" y="1582318"/>
              <a:ext cx="75254" cy="138540"/>
            </a:xfrm>
            <a:custGeom>
              <a:avLst/>
              <a:gdLst/>
              <a:ahLst/>
              <a:cxnLst/>
              <a:rect l="l" t="t" r="r" b="b"/>
              <a:pathLst>
                <a:path w="1528" h="2813" extrusionOk="0">
                  <a:moveTo>
                    <a:pt x="548" y="341"/>
                  </a:moveTo>
                  <a:cubicBezTo>
                    <a:pt x="547" y="344"/>
                    <a:pt x="546" y="348"/>
                    <a:pt x="545" y="351"/>
                  </a:cubicBezTo>
                  <a:lnTo>
                    <a:pt x="545" y="351"/>
                  </a:lnTo>
                  <a:cubicBezTo>
                    <a:pt x="546" y="348"/>
                    <a:pt x="547" y="345"/>
                    <a:pt x="548" y="341"/>
                  </a:cubicBezTo>
                  <a:close/>
                  <a:moveTo>
                    <a:pt x="368" y="0"/>
                  </a:moveTo>
                  <a:cubicBezTo>
                    <a:pt x="338" y="77"/>
                    <a:pt x="278" y="116"/>
                    <a:pt x="207" y="116"/>
                  </a:cubicBezTo>
                  <a:cubicBezTo>
                    <a:pt x="142" y="116"/>
                    <a:pt x="68" y="84"/>
                    <a:pt x="0" y="17"/>
                  </a:cubicBezTo>
                  <a:lnTo>
                    <a:pt x="0" y="17"/>
                  </a:lnTo>
                  <a:cubicBezTo>
                    <a:pt x="52" y="443"/>
                    <a:pt x="534" y="569"/>
                    <a:pt x="677" y="952"/>
                  </a:cubicBezTo>
                  <a:cubicBezTo>
                    <a:pt x="665" y="947"/>
                    <a:pt x="653" y="945"/>
                    <a:pt x="641" y="945"/>
                  </a:cubicBezTo>
                  <a:cubicBezTo>
                    <a:pt x="606" y="945"/>
                    <a:pt x="571" y="964"/>
                    <a:pt x="538" y="964"/>
                  </a:cubicBezTo>
                  <a:cubicBezTo>
                    <a:pt x="743" y="1384"/>
                    <a:pt x="1018" y="1895"/>
                    <a:pt x="972" y="2115"/>
                  </a:cubicBezTo>
                  <a:cubicBezTo>
                    <a:pt x="987" y="2279"/>
                    <a:pt x="1213" y="2215"/>
                    <a:pt x="1338" y="2379"/>
                  </a:cubicBezTo>
                  <a:lnTo>
                    <a:pt x="1221" y="2524"/>
                  </a:lnTo>
                  <a:cubicBezTo>
                    <a:pt x="1325" y="2572"/>
                    <a:pt x="1315" y="2812"/>
                    <a:pt x="1408" y="2812"/>
                  </a:cubicBezTo>
                  <a:cubicBezTo>
                    <a:pt x="1433" y="2812"/>
                    <a:pt x="1466" y="2795"/>
                    <a:pt x="1510" y="2751"/>
                  </a:cubicBezTo>
                  <a:cubicBezTo>
                    <a:pt x="1527" y="2730"/>
                    <a:pt x="1361" y="2709"/>
                    <a:pt x="1373" y="2607"/>
                  </a:cubicBezTo>
                  <a:lnTo>
                    <a:pt x="1464" y="2586"/>
                  </a:lnTo>
                  <a:lnTo>
                    <a:pt x="1359" y="2400"/>
                  </a:lnTo>
                  <a:lnTo>
                    <a:pt x="1487" y="2420"/>
                  </a:lnTo>
                  <a:cubicBezTo>
                    <a:pt x="1527" y="2086"/>
                    <a:pt x="1103" y="2362"/>
                    <a:pt x="1068" y="1992"/>
                  </a:cubicBezTo>
                  <a:cubicBezTo>
                    <a:pt x="1140" y="1965"/>
                    <a:pt x="1205" y="1934"/>
                    <a:pt x="1275" y="1903"/>
                  </a:cubicBezTo>
                  <a:cubicBezTo>
                    <a:pt x="1194" y="1677"/>
                    <a:pt x="1080" y="1598"/>
                    <a:pt x="1117" y="1350"/>
                  </a:cubicBezTo>
                  <a:lnTo>
                    <a:pt x="1117" y="1350"/>
                  </a:lnTo>
                  <a:cubicBezTo>
                    <a:pt x="1117" y="1350"/>
                    <a:pt x="1018" y="1394"/>
                    <a:pt x="1072" y="1411"/>
                  </a:cubicBezTo>
                  <a:cubicBezTo>
                    <a:pt x="1078" y="1454"/>
                    <a:pt x="1018" y="1539"/>
                    <a:pt x="949" y="1541"/>
                  </a:cubicBezTo>
                  <a:cubicBezTo>
                    <a:pt x="654" y="1282"/>
                    <a:pt x="1090" y="1537"/>
                    <a:pt x="1070" y="1267"/>
                  </a:cubicBezTo>
                  <a:cubicBezTo>
                    <a:pt x="815" y="1052"/>
                    <a:pt x="476" y="584"/>
                    <a:pt x="545" y="351"/>
                  </a:cubicBezTo>
                  <a:lnTo>
                    <a:pt x="545" y="351"/>
                  </a:lnTo>
                  <a:cubicBezTo>
                    <a:pt x="525" y="409"/>
                    <a:pt x="488" y="433"/>
                    <a:pt x="447" y="433"/>
                  </a:cubicBezTo>
                  <a:cubicBezTo>
                    <a:pt x="365" y="433"/>
                    <a:pt x="263" y="339"/>
                    <a:pt x="224" y="233"/>
                  </a:cubicBezTo>
                  <a:cubicBezTo>
                    <a:pt x="235" y="197"/>
                    <a:pt x="255" y="185"/>
                    <a:pt x="278" y="185"/>
                  </a:cubicBezTo>
                  <a:cubicBezTo>
                    <a:pt x="321" y="185"/>
                    <a:pt x="377" y="224"/>
                    <a:pt x="420" y="224"/>
                  </a:cubicBezTo>
                  <a:cubicBezTo>
                    <a:pt x="422" y="224"/>
                    <a:pt x="423" y="224"/>
                    <a:pt x="424" y="224"/>
                  </a:cubicBezTo>
                  <a:cubicBezTo>
                    <a:pt x="411" y="141"/>
                    <a:pt x="430" y="6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"/>
            <p:cNvSpPr/>
            <p:nvPr/>
          </p:nvSpPr>
          <p:spPr>
            <a:xfrm>
              <a:off x="197141" y="1622555"/>
              <a:ext cx="3694" cy="7289"/>
            </a:xfrm>
            <a:custGeom>
              <a:avLst/>
              <a:gdLst/>
              <a:ahLst/>
              <a:cxnLst/>
              <a:rect l="l" t="t" r="r" b="b"/>
              <a:pathLst>
                <a:path w="75" h="148" extrusionOk="0">
                  <a:moveTo>
                    <a:pt x="5" y="1"/>
                  </a:moveTo>
                  <a:lnTo>
                    <a:pt x="1" y="103"/>
                  </a:lnTo>
                  <a:cubicBezTo>
                    <a:pt x="24" y="139"/>
                    <a:pt x="49" y="147"/>
                    <a:pt x="74" y="147"/>
                  </a:cubicBezTo>
                  <a:cubicBezTo>
                    <a:pt x="49" y="97"/>
                    <a:pt x="26" y="47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1643909" y="-222990"/>
              <a:ext cx="5171" cy="3841"/>
            </a:xfrm>
            <a:custGeom>
              <a:avLst/>
              <a:gdLst/>
              <a:ahLst/>
              <a:cxnLst/>
              <a:rect l="l" t="t" r="r" b="b"/>
              <a:pathLst>
                <a:path w="105" h="78" extrusionOk="0">
                  <a:moveTo>
                    <a:pt x="97" y="0"/>
                  </a:moveTo>
                  <a:lnTo>
                    <a:pt x="0" y="56"/>
                  </a:lnTo>
                  <a:lnTo>
                    <a:pt x="104" y="7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1292855" y="184948"/>
              <a:ext cx="9751" cy="4876"/>
            </a:xfrm>
            <a:custGeom>
              <a:avLst/>
              <a:gdLst/>
              <a:ahLst/>
              <a:cxnLst/>
              <a:rect l="l" t="t" r="r" b="b"/>
              <a:pathLst>
                <a:path w="198" h="99" extrusionOk="0">
                  <a:moveTo>
                    <a:pt x="89" y="0"/>
                  </a:moveTo>
                  <a:lnTo>
                    <a:pt x="0" y="99"/>
                  </a:lnTo>
                  <a:lnTo>
                    <a:pt x="197" y="9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1262763" y="156186"/>
              <a:ext cx="35066" cy="28516"/>
            </a:xfrm>
            <a:custGeom>
              <a:avLst/>
              <a:gdLst/>
              <a:ahLst/>
              <a:cxnLst/>
              <a:rect l="l" t="t" r="r" b="b"/>
              <a:pathLst>
                <a:path w="712" h="579" extrusionOk="0">
                  <a:moveTo>
                    <a:pt x="137" y="0"/>
                  </a:moveTo>
                  <a:lnTo>
                    <a:pt x="137" y="0"/>
                  </a:lnTo>
                  <a:cubicBezTo>
                    <a:pt x="129" y="374"/>
                    <a:pt x="0" y="214"/>
                    <a:pt x="245" y="578"/>
                  </a:cubicBezTo>
                  <a:cubicBezTo>
                    <a:pt x="384" y="575"/>
                    <a:pt x="694" y="561"/>
                    <a:pt x="712" y="418"/>
                  </a:cubicBezTo>
                  <a:cubicBezTo>
                    <a:pt x="702" y="416"/>
                    <a:pt x="691" y="416"/>
                    <a:pt x="679" y="416"/>
                  </a:cubicBezTo>
                  <a:cubicBezTo>
                    <a:pt x="625" y="416"/>
                    <a:pt x="553" y="432"/>
                    <a:pt x="483" y="432"/>
                  </a:cubicBezTo>
                  <a:cubicBezTo>
                    <a:pt x="429" y="432"/>
                    <a:pt x="375" y="422"/>
                    <a:pt x="332" y="388"/>
                  </a:cubicBezTo>
                  <a:cubicBezTo>
                    <a:pt x="426" y="314"/>
                    <a:pt x="557" y="378"/>
                    <a:pt x="673" y="280"/>
                  </a:cubicBezTo>
                  <a:cubicBezTo>
                    <a:pt x="617" y="219"/>
                    <a:pt x="581" y="203"/>
                    <a:pt x="549" y="203"/>
                  </a:cubicBezTo>
                  <a:cubicBezTo>
                    <a:pt x="512" y="203"/>
                    <a:pt x="481" y="225"/>
                    <a:pt x="434" y="225"/>
                  </a:cubicBezTo>
                  <a:cubicBezTo>
                    <a:pt x="401" y="225"/>
                    <a:pt x="360" y="214"/>
                    <a:pt x="303" y="177"/>
                  </a:cubicBezTo>
                  <a:lnTo>
                    <a:pt x="376" y="3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1258281" y="161948"/>
              <a:ext cx="8717" cy="7190"/>
            </a:xfrm>
            <a:custGeom>
              <a:avLst/>
              <a:gdLst/>
              <a:ahLst/>
              <a:cxnLst/>
              <a:rect l="l" t="t" r="r" b="b"/>
              <a:pathLst>
                <a:path w="177" h="146" extrusionOk="0">
                  <a:moveTo>
                    <a:pt x="176" y="1"/>
                  </a:moveTo>
                  <a:lnTo>
                    <a:pt x="176" y="1"/>
                  </a:lnTo>
                  <a:cubicBezTo>
                    <a:pt x="134" y="49"/>
                    <a:pt x="1" y="78"/>
                    <a:pt x="76" y="145"/>
                  </a:cubicBezTo>
                  <a:cubicBezTo>
                    <a:pt x="118" y="97"/>
                    <a:pt x="163" y="49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1245082" y="161209"/>
              <a:ext cx="12214" cy="7437"/>
            </a:xfrm>
            <a:custGeom>
              <a:avLst/>
              <a:gdLst/>
              <a:ahLst/>
              <a:cxnLst/>
              <a:rect l="l" t="t" r="r" b="b"/>
              <a:pathLst>
                <a:path w="248" h="151" extrusionOk="0">
                  <a:moveTo>
                    <a:pt x="242" y="0"/>
                  </a:moveTo>
                  <a:lnTo>
                    <a:pt x="1" y="151"/>
                  </a:lnTo>
                  <a:lnTo>
                    <a:pt x="197" y="143"/>
                  </a:lnTo>
                  <a:cubicBezTo>
                    <a:pt x="64" y="77"/>
                    <a:pt x="247" y="25"/>
                    <a:pt x="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"/>
            <p:cNvSpPr/>
            <p:nvPr/>
          </p:nvSpPr>
          <p:spPr>
            <a:xfrm>
              <a:off x="1223363" y="156629"/>
              <a:ext cx="3546" cy="1231"/>
            </a:xfrm>
            <a:custGeom>
              <a:avLst/>
              <a:gdLst/>
              <a:ahLst/>
              <a:cxnLst/>
              <a:rect l="l" t="t" r="r" b="b"/>
              <a:pathLst>
                <a:path w="72" h="25" extrusionOk="0">
                  <a:moveTo>
                    <a:pt x="0" y="1"/>
                  </a:moveTo>
                  <a:cubicBezTo>
                    <a:pt x="4" y="18"/>
                    <a:pt x="12" y="24"/>
                    <a:pt x="22" y="24"/>
                  </a:cubicBezTo>
                  <a:cubicBezTo>
                    <a:pt x="35" y="24"/>
                    <a:pt x="53" y="13"/>
                    <a:pt x="71" y="5"/>
                  </a:cubicBezTo>
                  <a:cubicBezTo>
                    <a:pt x="46" y="3"/>
                    <a:pt x="23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"/>
            <p:cNvSpPr/>
            <p:nvPr/>
          </p:nvSpPr>
          <p:spPr>
            <a:xfrm>
              <a:off x="1212528" y="145499"/>
              <a:ext cx="31372" cy="11229"/>
            </a:xfrm>
            <a:custGeom>
              <a:avLst/>
              <a:gdLst/>
              <a:ahLst/>
              <a:cxnLst/>
              <a:rect l="l" t="t" r="r" b="b"/>
              <a:pathLst>
                <a:path w="637" h="228" extrusionOk="0">
                  <a:moveTo>
                    <a:pt x="434" y="1"/>
                  </a:moveTo>
                  <a:cubicBezTo>
                    <a:pt x="253" y="1"/>
                    <a:pt x="91" y="126"/>
                    <a:pt x="0" y="150"/>
                  </a:cubicBezTo>
                  <a:cubicBezTo>
                    <a:pt x="22" y="219"/>
                    <a:pt x="76" y="228"/>
                    <a:pt x="146" y="228"/>
                  </a:cubicBezTo>
                  <a:cubicBezTo>
                    <a:pt x="169" y="228"/>
                    <a:pt x="194" y="227"/>
                    <a:pt x="220" y="227"/>
                  </a:cubicBezTo>
                  <a:cubicBezTo>
                    <a:pt x="218" y="221"/>
                    <a:pt x="218" y="217"/>
                    <a:pt x="216" y="209"/>
                  </a:cubicBezTo>
                  <a:cubicBezTo>
                    <a:pt x="175" y="141"/>
                    <a:pt x="242" y="57"/>
                    <a:pt x="325" y="57"/>
                  </a:cubicBezTo>
                  <a:cubicBezTo>
                    <a:pt x="352" y="57"/>
                    <a:pt x="380" y="65"/>
                    <a:pt x="407" y="86"/>
                  </a:cubicBezTo>
                  <a:cubicBezTo>
                    <a:pt x="531" y="101"/>
                    <a:pt x="499" y="204"/>
                    <a:pt x="579" y="204"/>
                  </a:cubicBezTo>
                  <a:cubicBezTo>
                    <a:pt x="594" y="204"/>
                    <a:pt x="612" y="200"/>
                    <a:pt x="637" y="192"/>
                  </a:cubicBezTo>
                  <a:lnTo>
                    <a:pt x="527" y="13"/>
                  </a:lnTo>
                  <a:cubicBezTo>
                    <a:pt x="495" y="4"/>
                    <a:pt x="464" y="1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"/>
            <p:cNvSpPr/>
            <p:nvPr/>
          </p:nvSpPr>
          <p:spPr>
            <a:xfrm>
              <a:off x="1226860" y="156383"/>
              <a:ext cx="3940" cy="1428"/>
            </a:xfrm>
            <a:custGeom>
              <a:avLst/>
              <a:gdLst/>
              <a:ahLst/>
              <a:cxnLst/>
              <a:rect l="l" t="t" r="r" b="b"/>
              <a:pathLst>
                <a:path w="80" h="29" extrusionOk="0">
                  <a:moveTo>
                    <a:pt x="35" y="1"/>
                  </a:moveTo>
                  <a:cubicBezTo>
                    <a:pt x="24" y="1"/>
                    <a:pt x="12" y="5"/>
                    <a:pt x="0" y="10"/>
                  </a:cubicBezTo>
                  <a:cubicBezTo>
                    <a:pt x="26" y="13"/>
                    <a:pt x="53" y="19"/>
                    <a:pt x="80" y="29"/>
                  </a:cubicBezTo>
                  <a:cubicBezTo>
                    <a:pt x="66" y="8"/>
                    <a:pt x="51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"/>
            <p:cNvSpPr/>
            <p:nvPr/>
          </p:nvSpPr>
          <p:spPr>
            <a:xfrm>
              <a:off x="1240699" y="159486"/>
              <a:ext cx="4531" cy="3644"/>
            </a:xfrm>
            <a:custGeom>
              <a:avLst/>
              <a:gdLst/>
              <a:ahLst/>
              <a:cxnLst/>
              <a:rect l="l" t="t" r="r" b="b"/>
              <a:pathLst>
                <a:path w="92" h="74" extrusionOk="0">
                  <a:moveTo>
                    <a:pt x="92" y="0"/>
                  </a:moveTo>
                  <a:lnTo>
                    <a:pt x="1" y="74"/>
                  </a:lnTo>
                  <a:lnTo>
                    <a:pt x="84" y="7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1184406" y="126636"/>
              <a:ext cx="25807" cy="20143"/>
            </a:xfrm>
            <a:custGeom>
              <a:avLst/>
              <a:gdLst/>
              <a:ahLst/>
              <a:cxnLst/>
              <a:rect l="l" t="t" r="r" b="b"/>
              <a:pathLst>
                <a:path w="524" h="409" extrusionOk="0">
                  <a:moveTo>
                    <a:pt x="101" y="0"/>
                  </a:moveTo>
                  <a:cubicBezTo>
                    <a:pt x="1" y="49"/>
                    <a:pt x="28" y="232"/>
                    <a:pt x="97" y="365"/>
                  </a:cubicBezTo>
                  <a:cubicBezTo>
                    <a:pt x="123" y="323"/>
                    <a:pt x="154" y="307"/>
                    <a:pt x="188" y="307"/>
                  </a:cubicBezTo>
                  <a:cubicBezTo>
                    <a:pt x="275" y="307"/>
                    <a:pt x="380" y="408"/>
                    <a:pt x="459" y="408"/>
                  </a:cubicBezTo>
                  <a:cubicBezTo>
                    <a:pt x="483" y="408"/>
                    <a:pt x="505" y="398"/>
                    <a:pt x="523" y="373"/>
                  </a:cubicBezTo>
                  <a:cubicBezTo>
                    <a:pt x="334" y="311"/>
                    <a:pt x="245" y="108"/>
                    <a:pt x="330" y="16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1176428" y="112501"/>
              <a:ext cx="3004" cy="887"/>
            </a:xfrm>
            <a:custGeom>
              <a:avLst/>
              <a:gdLst/>
              <a:ahLst/>
              <a:cxnLst/>
              <a:rect l="l" t="t" r="r" b="b"/>
              <a:pathLst>
                <a:path w="61" h="18" extrusionOk="0">
                  <a:moveTo>
                    <a:pt x="60" y="0"/>
                  </a:moveTo>
                  <a:cubicBezTo>
                    <a:pt x="41" y="12"/>
                    <a:pt x="22" y="17"/>
                    <a:pt x="1" y="17"/>
                  </a:cubicBezTo>
                  <a:cubicBezTo>
                    <a:pt x="26" y="17"/>
                    <a:pt x="49" y="14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1121563" y="95362"/>
              <a:ext cx="57475" cy="36150"/>
            </a:xfrm>
            <a:custGeom>
              <a:avLst/>
              <a:gdLst/>
              <a:ahLst/>
              <a:cxnLst/>
              <a:rect l="l" t="t" r="r" b="b"/>
              <a:pathLst>
                <a:path w="1167" h="734" extrusionOk="0">
                  <a:moveTo>
                    <a:pt x="480" y="0"/>
                  </a:moveTo>
                  <a:cubicBezTo>
                    <a:pt x="268" y="0"/>
                    <a:pt x="195" y="270"/>
                    <a:pt x="0" y="292"/>
                  </a:cubicBezTo>
                  <a:lnTo>
                    <a:pt x="0" y="294"/>
                  </a:lnTo>
                  <a:lnTo>
                    <a:pt x="559" y="279"/>
                  </a:lnTo>
                  <a:lnTo>
                    <a:pt x="559" y="279"/>
                  </a:lnTo>
                  <a:cubicBezTo>
                    <a:pt x="499" y="319"/>
                    <a:pt x="485" y="377"/>
                    <a:pt x="405" y="377"/>
                  </a:cubicBezTo>
                  <a:cubicBezTo>
                    <a:pt x="393" y="377"/>
                    <a:pt x="380" y="376"/>
                    <a:pt x="365" y="373"/>
                  </a:cubicBezTo>
                  <a:lnTo>
                    <a:pt x="365" y="373"/>
                  </a:lnTo>
                  <a:cubicBezTo>
                    <a:pt x="440" y="413"/>
                    <a:pt x="499" y="422"/>
                    <a:pt x="551" y="422"/>
                  </a:cubicBezTo>
                  <a:cubicBezTo>
                    <a:pt x="591" y="422"/>
                    <a:pt x="628" y="417"/>
                    <a:pt x="666" y="417"/>
                  </a:cubicBezTo>
                  <a:cubicBezTo>
                    <a:pt x="710" y="417"/>
                    <a:pt x="755" y="423"/>
                    <a:pt x="810" y="452"/>
                  </a:cubicBezTo>
                  <a:cubicBezTo>
                    <a:pt x="804" y="507"/>
                    <a:pt x="778" y="524"/>
                    <a:pt x="744" y="524"/>
                  </a:cubicBezTo>
                  <a:cubicBezTo>
                    <a:pt x="687" y="524"/>
                    <a:pt x="608" y="477"/>
                    <a:pt x="563" y="477"/>
                  </a:cubicBezTo>
                  <a:cubicBezTo>
                    <a:pt x="536" y="477"/>
                    <a:pt x="521" y="494"/>
                    <a:pt x="530" y="549"/>
                  </a:cubicBezTo>
                  <a:cubicBezTo>
                    <a:pt x="602" y="572"/>
                    <a:pt x="694" y="603"/>
                    <a:pt x="790" y="603"/>
                  </a:cubicBezTo>
                  <a:cubicBezTo>
                    <a:pt x="862" y="603"/>
                    <a:pt x="937" y="585"/>
                    <a:pt x="1007" y="535"/>
                  </a:cubicBezTo>
                  <a:lnTo>
                    <a:pt x="1151" y="734"/>
                  </a:lnTo>
                  <a:lnTo>
                    <a:pt x="1167" y="506"/>
                  </a:lnTo>
                  <a:cubicBezTo>
                    <a:pt x="1155" y="488"/>
                    <a:pt x="1138" y="482"/>
                    <a:pt x="1120" y="482"/>
                  </a:cubicBezTo>
                  <a:cubicBezTo>
                    <a:pt x="1078" y="482"/>
                    <a:pt x="1024" y="513"/>
                    <a:pt x="989" y="513"/>
                  </a:cubicBezTo>
                  <a:cubicBezTo>
                    <a:pt x="964" y="513"/>
                    <a:pt x="948" y="498"/>
                    <a:pt x="951" y="446"/>
                  </a:cubicBezTo>
                  <a:cubicBezTo>
                    <a:pt x="960" y="373"/>
                    <a:pt x="1010" y="365"/>
                    <a:pt x="1062" y="365"/>
                  </a:cubicBezTo>
                  <a:cubicBezTo>
                    <a:pt x="1079" y="365"/>
                    <a:pt x="1095" y="365"/>
                    <a:pt x="1111" y="365"/>
                  </a:cubicBezTo>
                  <a:cubicBezTo>
                    <a:pt x="968" y="358"/>
                    <a:pt x="831" y="80"/>
                    <a:pt x="563" y="13"/>
                  </a:cubicBezTo>
                  <a:cubicBezTo>
                    <a:pt x="533" y="4"/>
                    <a:pt x="506" y="0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1124026" y="94426"/>
              <a:ext cx="1182" cy="5565"/>
            </a:xfrm>
            <a:custGeom>
              <a:avLst/>
              <a:gdLst/>
              <a:ahLst/>
              <a:cxnLst/>
              <a:rect l="l" t="t" r="r" b="b"/>
              <a:pathLst>
                <a:path w="24" h="113" extrusionOk="0">
                  <a:moveTo>
                    <a:pt x="24" y="1"/>
                  </a:moveTo>
                  <a:lnTo>
                    <a:pt x="0" y="113"/>
                  </a:lnTo>
                  <a:lnTo>
                    <a:pt x="22" y="8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1067733" y="76598"/>
              <a:ext cx="47773" cy="29402"/>
            </a:xfrm>
            <a:custGeom>
              <a:avLst/>
              <a:gdLst/>
              <a:ahLst/>
              <a:cxnLst/>
              <a:rect l="l" t="t" r="r" b="b"/>
              <a:pathLst>
                <a:path w="970" h="597" extrusionOk="0">
                  <a:moveTo>
                    <a:pt x="267" y="0"/>
                  </a:moveTo>
                  <a:cubicBezTo>
                    <a:pt x="203" y="0"/>
                    <a:pt x="143" y="5"/>
                    <a:pt x="95" y="5"/>
                  </a:cubicBezTo>
                  <a:cubicBezTo>
                    <a:pt x="85" y="5"/>
                    <a:pt x="76" y="5"/>
                    <a:pt x="68" y="4"/>
                  </a:cubicBezTo>
                  <a:lnTo>
                    <a:pt x="68" y="4"/>
                  </a:lnTo>
                  <a:cubicBezTo>
                    <a:pt x="100" y="37"/>
                    <a:pt x="85" y="95"/>
                    <a:pt x="168" y="110"/>
                  </a:cubicBezTo>
                  <a:lnTo>
                    <a:pt x="0" y="110"/>
                  </a:lnTo>
                  <a:cubicBezTo>
                    <a:pt x="85" y="305"/>
                    <a:pt x="197" y="394"/>
                    <a:pt x="536" y="504"/>
                  </a:cubicBezTo>
                  <a:lnTo>
                    <a:pt x="837" y="478"/>
                  </a:lnTo>
                  <a:cubicBezTo>
                    <a:pt x="856" y="505"/>
                    <a:pt x="854" y="552"/>
                    <a:pt x="856" y="596"/>
                  </a:cubicBezTo>
                  <a:cubicBezTo>
                    <a:pt x="868" y="546"/>
                    <a:pt x="966" y="496"/>
                    <a:pt x="970" y="455"/>
                  </a:cubicBezTo>
                  <a:cubicBezTo>
                    <a:pt x="954" y="362"/>
                    <a:pt x="893" y="337"/>
                    <a:pt x="817" y="337"/>
                  </a:cubicBezTo>
                  <a:cubicBezTo>
                    <a:pt x="726" y="337"/>
                    <a:pt x="614" y="373"/>
                    <a:pt x="531" y="373"/>
                  </a:cubicBezTo>
                  <a:cubicBezTo>
                    <a:pt x="519" y="373"/>
                    <a:pt x="508" y="372"/>
                    <a:pt x="498" y="371"/>
                  </a:cubicBezTo>
                  <a:cubicBezTo>
                    <a:pt x="179" y="155"/>
                    <a:pt x="553" y="284"/>
                    <a:pt x="490" y="66"/>
                  </a:cubicBezTo>
                  <a:lnTo>
                    <a:pt x="490" y="66"/>
                  </a:lnTo>
                  <a:cubicBezTo>
                    <a:pt x="586" y="108"/>
                    <a:pt x="571" y="153"/>
                    <a:pt x="702" y="216"/>
                  </a:cubicBezTo>
                  <a:cubicBezTo>
                    <a:pt x="615" y="27"/>
                    <a:pt x="428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1109842" y="106049"/>
              <a:ext cx="6255" cy="4186"/>
            </a:xfrm>
            <a:custGeom>
              <a:avLst/>
              <a:gdLst/>
              <a:ahLst/>
              <a:cxnLst/>
              <a:rect l="l" t="t" r="r" b="b"/>
              <a:pathLst>
                <a:path w="127" h="85" extrusionOk="0">
                  <a:moveTo>
                    <a:pt x="1" y="0"/>
                  </a:moveTo>
                  <a:cubicBezTo>
                    <a:pt x="1" y="4"/>
                    <a:pt x="1" y="9"/>
                    <a:pt x="3" y="13"/>
                  </a:cubicBezTo>
                  <a:lnTo>
                    <a:pt x="3" y="13"/>
                  </a:lnTo>
                  <a:cubicBezTo>
                    <a:pt x="2" y="9"/>
                    <a:pt x="2" y="4"/>
                    <a:pt x="1" y="0"/>
                  </a:cubicBezTo>
                  <a:close/>
                  <a:moveTo>
                    <a:pt x="3" y="13"/>
                  </a:moveTo>
                  <a:cubicBezTo>
                    <a:pt x="8" y="52"/>
                    <a:pt x="22" y="85"/>
                    <a:pt x="75" y="85"/>
                  </a:cubicBezTo>
                  <a:cubicBezTo>
                    <a:pt x="89" y="85"/>
                    <a:pt x="106" y="82"/>
                    <a:pt x="126" y="77"/>
                  </a:cubicBezTo>
                  <a:cubicBezTo>
                    <a:pt x="44" y="58"/>
                    <a:pt x="10" y="35"/>
                    <a:pt x="3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1067240" y="75662"/>
              <a:ext cx="3842" cy="1182"/>
            </a:xfrm>
            <a:custGeom>
              <a:avLst/>
              <a:gdLst/>
              <a:ahLst/>
              <a:cxnLst/>
              <a:rect l="l" t="t" r="r" b="b"/>
              <a:pathLst>
                <a:path w="78" h="24" extrusionOk="0">
                  <a:moveTo>
                    <a:pt x="0" y="0"/>
                  </a:moveTo>
                  <a:cubicBezTo>
                    <a:pt x="12" y="15"/>
                    <a:pt x="39" y="23"/>
                    <a:pt x="78" y="23"/>
                  </a:cubicBezTo>
                  <a:cubicBezTo>
                    <a:pt x="64" y="10"/>
                    <a:pt x="4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1061527" y="83985"/>
              <a:ext cx="8126" cy="5762"/>
            </a:xfrm>
            <a:custGeom>
              <a:avLst/>
              <a:gdLst/>
              <a:ahLst/>
              <a:cxnLst/>
              <a:rect l="l" t="t" r="r" b="b"/>
              <a:pathLst>
                <a:path w="165" h="117" extrusionOk="0">
                  <a:moveTo>
                    <a:pt x="1" y="1"/>
                  </a:moveTo>
                  <a:lnTo>
                    <a:pt x="32" y="111"/>
                  </a:lnTo>
                  <a:cubicBezTo>
                    <a:pt x="45" y="111"/>
                    <a:pt x="76" y="117"/>
                    <a:pt x="104" y="117"/>
                  </a:cubicBezTo>
                  <a:cubicBezTo>
                    <a:pt x="132" y="117"/>
                    <a:pt x="157" y="111"/>
                    <a:pt x="165" y="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793558" y="-96417"/>
              <a:ext cx="267920" cy="180107"/>
            </a:xfrm>
            <a:custGeom>
              <a:avLst/>
              <a:gdLst/>
              <a:ahLst/>
              <a:cxnLst/>
              <a:rect l="l" t="t" r="r" b="b"/>
              <a:pathLst>
                <a:path w="5440" h="3657" extrusionOk="0">
                  <a:moveTo>
                    <a:pt x="228" y="0"/>
                  </a:moveTo>
                  <a:cubicBezTo>
                    <a:pt x="140" y="64"/>
                    <a:pt x="130" y="145"/>
                    <a:pt x="132" y="218"/>
                  </a:cubicBezTo>
                  <a:cubicBezTo>
                    <a:pt x="136" y="295"/>
                    <a:pt x="147" y="365"/>
                    <a:pt x="134" y="455"/>
                  </a:cubicBezTo>
                  <a:cubicBezTo>
                    <a:pt x="115" y="448"/>
                    <a:pt x="90" y="443"/>
                    <a:pt x="64" y="443"/>
                  </a:cubicBezTo>
                  <a:cubicBezTo>
                    <a:pt x="42" y="443"/>
                    <a:pt x="20" y="447"/>
                    <a:pt x="1" y="457"/>
                  </a:cubicBezTo>
                  <a:cubicBezTo>
                    <a:pt x="43" y="594"/>
                    <a:pt x="157" y="760"/>
                    <a:pt x="282" y="897"/>
                  </a:cubicBezTo>
                  <a:cubicBezTo>
                    <a:pt x="406" y="1036"/>
                    <a:pt x="533" y="1157"/>
                    <a:pt x="595" y="1269"/>
                  </a:cubicBezTo>
                  <a:cubicBezTo>
                    <a:pt x="759" y="1462"/>
                    <a:pt x="955" y="1551"/>
                    <a:pt x="1214" y="1678"/>
                  </a:cubicBezTo>
                  <a:cubicBezTo>
                    <a:pt x="1568" y="1957"/>
                    <a:pt x="2004" y="2187"/>
                    <a:pt x="2440" y="2395"/>
                  </a:cubicBezTo>
                  <a:cubicBezTo>
                    <a:pt x="2877" y="2603"/>
                    <a:pt x="3319" y="2815"/>
                    <a:pt x="3753" y="3066"/>
                  </a:cubicBezTo>
                  <a:lnTo>
                    <a:pt x="3975" y="2954"/>
                  </a:lnTo>
                  <a:cubicBezTo>
                    <a:pt x="3975" y="3060"/>
                    <a:pt x="4192" y="3051"/>
                    <a:pt x="4108" y="3151"/>
                  </a:cubicBezTo>
                  <a:cubicBezTo>
                    <a:pt x="4069" y="3107"/>
                    <a:pt x="4011" y="3105"/>
                    <a:pt x="3951" y="3080"/>
                  </a:cubicBezTo>
                  <a:lnTo>
                    <a:pt x="3951" y="3080"/>
                  </a:lnTo>
                  <a:cubicBezTo>
                    <a:pt x="4067" y="3319"/>
                    <a:pt x="4478" y="3297"/>
                    <a:pt x="4686" y="3454"/>
                  </a:cubicBezTo>
                  <a:cubicBezTo>
                    <a:pt x="4674" y="3409"/>
                    <a:pt x="4711" y="3243"/>
                    <a:pt x="4794" y="3243"/>
                  </a:cubicBezTo>
                  <a:cubicBezTo>
                    <a:pt x="4795" y="3243"/>
                    <a:pt x="4795" y="3243"/>
                    <a:pt x="4796" y="3243"/>
                  </a:cubicBezTo>
                  <a:cubicBezTo>
                    <a:pt x="4680" y="3432"/>
                    <a:pt x="5075" y="3357"/>
                    <a:pt x="5037" y="3614"/>
                  </a:cubicBezTo>
                  <a:cubicBezTo>
                    <a:pt x="5079" y="3645"/>
                    <a:pt x="5108" y="3657"/>
                    <a:pt x="5129" y="3657"/>
                  </a:cubicBezTo>
                  <a:cubicBezTo>
                    <a:pt x="5195" y="3657"/>
                    <a:pt x="5185" y="3544"/>
                    <a:pt x="5265" y="3544"/>
                  </a:cubicBezTo>
                  <a:cubicBezTo>
                    <a:pt x="5288" y="3544"/>
                    <a:pt x="5318" y="3553"/>
                    <a:pt x="5359" y="3577"/>
                  </a:cubicBezTo>
                  <a:cubicBezTo>
                    <a:pt x="5440" y="3471"/>
                    <a:pt x="5149" y="3423"/>
                    <a:pt x="5147" y="3317"/>
                  </a:cubicBezTo>
                  <a:cubicBezTo>
                    <a:pt x="5165" y="3307"/>
                    <a:pt x="5182" y="3304"/>
                    <a:pt x="5198" y="3304"/>
                  </a:cubicBezTo>
                  <a:cubicBezTo>
                    <a:pt x="5263" y="3304"/>
                    <a:pt x="5315" y="3365"/>
                    <a:pt x="5354" y="3365"/>
                  </a:cubicBezTo>
                  <a:cubicBezTo>
                    <a:pt x="5370" y="3365"/>
                    <a:pt x="5385" y="3353"/>
                    <a:pt x="5397" y="3321"/>
                  </a:cubicBezTo>
                  <a:cubicBezTo>
                    <a:pt x="5031" y="3105"/>
                    <a:pt x="4189" y="3041"/>
                    <a:pt x="3558" y="2823"/>
                  </a:cubicBezTo>
                  <a:lnTo>
                    <a:pt x="3680" y="2748"/>
                  </a:lnTo>
                  <a:cubicBezTo>
                    <a:pt x="3334" y="2684"/>
                    <a:pt x="2845" y="2447"/>
                    <a:pt x="2710" y="2175"/>
                  </a:cubicBezTo>
                  <a:cubicBezTo>
                    <a:pt x="2709" y="2192"/>
                    <a:pt x="2700" y="2199"/>
                    <a:pt x="2686" y="2199"/>
                  </a:cubicBezTo>
                  <a:cubicBezTo>
                    <a:pt x="2622" y="2199"/>
                    <a:pt x="2448" y="2065"/>
                    <a:pt x="2323" y="2065"/>
                  </a:cubicBezTo>
                  <a:cubicBezTo>
                    <a:pt x="2276" y="2065"/>
                    <a:pt x="2236" y="2084"/>
                    <a:pt x="2212" y="2137"/>
                  </a:cubicBezTo>
                  <a:cubicBezTo>
                    <a:pt x="2174" y="2052"/>
                    <a:pt x="2145" y="2048"/>
                    <a:pt x="2056" y="1975"/>
                  </a:cubicBezTo>
                  <a:lnTo>
                    <a:pt x="1979" y="2023"/>
                  </a:lnTo>
                  <a:cubicBezTo>
                    <a:pt x="1832" y="1938"/>
                    <a:pt x="1937" y="1859"/>
                    <a:pt x="1769" y="1768"/>
                  </a:cubicBezTo>
                  <a:lnTo>
                    <a:pt x="1769" y="1768"/>
                  </a:lnTo>
                  <a:cubicBezTo>
                    <a:pt x="1804" y="1913"/>
                    <a:pt x="1663" y="1867"/>
                    <a:pt x="1553" y="1902"/>
                  </a:cubicBezTo>
                  <a:cubicBezTo>
                    <a:pt x="1447" y="1695"/>
                    <a:pt x="1312" y="1479"/>
                    <a:pt x="1242" y="1308"/>
                  </a:cubicBezTo>
                  <a:cubicBezTo>
                    <a:pt x="1229" y="1339"/>
                    <a:pt x="1210" y="1375"/>
                    <a:pt x="1227" y="1443"/>
                  </a:cubicBezTo>
                  <a:cubicBezTo>
                    <a:pt x="1199" y="1406"/>
                    <a:pt x="1172" y="1394"/>
                    <a:pt x="1147" y="1394"/>
                  </a:cubicBezTo>
                  <a:cubicBezTo>
                    <a:pt x="1106" y="1394"/>
                    <a:pt x="1068" y="1426"/>
                    <a:pt x="1032" y="1427"/>
                  </a:cubicBezTo>
                  <a:cubicBezTo>
                    <a:pt x="926" y="1354"/>
                    <a:pt x="1054" y="1275"/>
                    <a:pt x="1115" y="1234"/>
                  </a:cubicBezTo>
                  <a:cubicBezTo>
                    <a:pt x="992" y="1084"/>
                    <a:pt x="676" y="1165"/>
                    <a:pt x="649" y="1003"/>
                  </a:cubicBezTo>
                  <a:cubicBezTo>
                    <a:pt x="624" y="1034"/>
                    <a:pt x="600" y="1063"/>
                    <a:pt x="579" y="1096"/>
                  </a:cubicBezTo>
                  <a:cubicBezTo>
                    <a:pt x="485" y="1018"/>
                    <a:pt x="437" y="928"/>
                    <a:pt x="408" y="837"/>
                  </a:cubicBezTo>
                  <a:cubicBezTo>
                    <a:pt x="379" y="747"/>
                    <a:pt x="361" y="662"/>
                    <a:pt x="319" y="567"/>
                  </a:cubicBezTo>
                  <a:cubicBezTo>
                    <a:pt x="343" y="556"/>
                    <a:pt x="364" y="551"/>
                    <a:pt x="383" y="551"/>
                  </a:cubicBezTo>
                  <a:cubicBezTo>
                    <a:pt x="434" y="551"/>
                    <a:pt x="470" y="584"/>
                    <a:pt x="498" y="619"/>
                  </a:cubicBezTo>
                  <a:cubicBezTo>
                    <a:pt x="543" y="668"/>
                    <a:pt x="591" y="733"/>
                    <a:pt x="649" y="754"/>
                  </a:cubicBezTo>
                  <a:cubicBezTo>
                    <a:pt x="666" y="716"/>
                    <a:pt x="647" y="656"/>
                    <a:pt x="707" y="637"/>
                  </a:cubicBezTo>
                  <a:cubicBezTo>
                    <a:pt x="591" y="598"/>
                    <a:pt x="429" y="477"/>
                    <a:pt x="373" y="355"/>
                  </a:cubicBezTo>
                  <a:lnTo>
                    <a:pt x="373" y="355"/>
                  </a:lnTo>
                  <a:cubicBezTo>
                    <a:pt x="427" y="398"/>
                    <a:pt x="470" y="411"/>
                    <a:pt x="505" y="411"/>
                  </a:cubicBezTo>
                  <a:cubicBezTo>
                    <a:pt x="534" y="411"/>
                    <a:pt x="556" y="402"/>
                    <a:pt x="575" y="394"/>
                  </a:cubicBezTo>
                  <a:cubicBezTo>
                    <a:pt x="616" y="371"/>
                    <a:pt x="651" y="334"/>
                    <a:pt x="676" y="324"/>
                  </a:cubicBezTo>
                  <a:cubicBezTo>
                    <a:pt x="641" y="303"/>
                    <a:pt x="607" y="292"/>
                    <a:pt x="577" y="292"/>
                  </a:cubicBezTo>
                  <a:cubicBezTo>
                    <a:pt x="538" y="292"/>
                    <a:pt x="506" y="312"/>
                    <a:pt x="494" y="355"/>
                  </a:cubicBezTo>
                  <a:cubicBezTo>
                    <a:pt x="375" y="295"/>
                    <a:pt x="467" y="209"/>
                    <a:pt x="471" y="132"/>
                  </a:cubicBezTo>
                  <a:lnTo>
                    <a:pt x="471" y="132"/>
                  </a:lnTo>
                  <a:cubicBezTo>
                    <a:pt x="443" y="138"/>
                    <a:pt x="421" y="140"/>
                    <a:pt x="403" y="140"/>
                  </a:cubicBezTo>
                  <a:cubicBezTo>
                    <a:pt x="363" y="140"/>
                    <a:pt x="345" y="126"/>
                    <a:pt x="329" y="101"/>
                  </a:cubicBezTo>
                  <a:cubicBezTo>
                    <a:pt x="304" y="68"/>
                    <a:pt x="294" y="20"/>
                    <a:pt x="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"/>
            <p:cNvSpPr/>
            <p:nvPr/>
          </p:nvSpPr>
          <p:spPr>
            <a:xfrm>
              <a:off x="828230" y="-65439"/>
              <a:ext cx="4433" cy="1625"/>
            </a:xfrm>
            <a:custGeom>
              <a:avLst/>
              <a:gdLst/>
              <a:ahLst/>
              <a:cxnLst/>
              <a:rect l="l" t="t" r="r" b="b"/>
              <a:pathLst>
                <a:path w="90" h="33" extrusionOk="0">
                  <a:moveTo>
                    <a:pt x="60" y="0"/>
                  </a:moveTo>
                  <a:cubicBezTo>
                    <a:pt x="35" y="0"/>
                    <a:pt x="16" y="2"/>
                    <a:pt x="1" y="8"/>
                  </a:cubicBezTo>
                  <a:cubicBezTo>
                    <a:pt x="37" y="21"/>
                    <a:pt x="66" y="29"/>
                    <a:pt x="89" y="33"/>
                  </a:cubicBezTo>
                  <a:cubicBezTo>
                    <a:pt x="74" y="25"/>
                    <a:pt x="56" y="15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"/>
            <p:cNvSpPr/>
            <p:nvPr/>
          </p:nvSpPr>
          <p:spPr>
            <a:xfrm>
              <a:off x="826802" y="-80608"/>
              <a:ext cx="985" cy="739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1" y="0"/>
                  </a:moveTo>
                  <a:cubicBezTo>
                    <a:pt x="8" y="0"/>
                    <a:pt x="5" y="1"/>
                    <a:pt x="1" y="3"/>
                  </a:cubicBezTo>
                  <a:lnTo>
                    <a:pt x="20" y="15"/>
                  </a:lnTo>
                  <a:cubicBezTo>
                    <a:pt x="20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"/>
            <p:cNvSpPr/>
            <p:nvPr/>
          </p:nvSpPr>
          <p:spPr>
            <a:xfrm>
              <a:off x="821384" y="-35544"/>
              <a:ext cx="2364" cy="3103"/>
            </a:xfrm>
            <a:custGeom>
              <a:avLst/>
              <a:gdLst/>
              <a:ahLst/>
              <a:cxnLst/>
              <a:rect l="l" t="t" r="r" b="b"/>
              <a:pathLst>
                <a:path w="48" h="63" extrusionOk="0">
                  <a:moveTo>
                    <a:pt x="1" y="0"/>
                  </a:moveTo>
                  <a:lnTo>
                    <a:pt x="47" y="62"/>
                  </a:lnTo>
                  <a:cubicBezTo>
                    <a:pt x="43" y="52"/>
                    <a:pt x="35" y="43"/>
                    <a:pt x="30" y="33"/>
                  </a:cubicBezTo>
                  <a:cubicBezTo>
                    <a:pt x="20" y="22"/>
                    <a:pt x="10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"/>
            <p:cNvSpPr/>
            <p:nvPr/>
          </p:nvSpPr>
          <p:spPr>
            <a:xfrm>
              <a:off x="852363" y="-41159"/>
              <a:ext cx="4235" cy="9161"/>
            </a:xfrm>
            <a:custGeom>
              <a:avLst/>
              <a:gdLst/>
              <a:ahLst/>
              <a:cxnLst/>
              <a:rect l="l" t="t" r="r" b="b"/>
              <a:pathLst>
                <a:path w="86" h="186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51"/>
                    <a:pt x="22" y="116"/>
                    <a:pt x="48" y="186"/>
                  </a:cubicBezTo>
                  <a:cubicBezTo>
                    <a:pt x="72" y="141"/>
                    <a:pt x="85" y="10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"/>
            <p:cNvSpPr/>
            <p:nvPr/>
          </p:nvSpPr>
          <p:spPr>
            <a:xfrm>
              <a:off x="911167" y="-626"/>
              <a:ext cx="6107" cy="3891"/>
            </a:xfrm>
            <a:custGeom>
              <a:avLst/>
              <a:gdLst/>
              <a:ahLst/>
              <a:cxnLst/>
              <a:rect l="l" t="t" r="r" b="b"/>
              <a:pathLst>
                <a:path w="124" h="79" extrusionOk="0">
                  <a:moveTo>
                    <a:pt x="43" y="0"/>
                  </a:moveTo>
                  <a:cubicBezTo>
                    <a:pt x="10" y="0"/>
                    <a:pt x="0" y="25"/>
                    <a:pt x="27" y="78"/>
                  </a:cubicBezTo>
                  <a:cubicBezTo>
                    <a:pt x="30" y="78"/>
                    <a:pt x="34" y="79"/>
                    <a:pt x="37" y="79"/>
                  </a:cubicBezTo>
                  <a:cubicBezTo>
                    <a:pt x="80" y="79"/>
                    <a:pt x="76" y="42"/>
                    <a:pt x="123" y="28"/>
                  </a:cubicBezTo>
                  <a:cubicBezTo>
                    <a:pt x="90" y="10"/>
                    <a:pt x="6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"/>
            <p:cNvSpPr/>
            <p:nvPr/>
          </p:nvSpPr>
          <p:spPr>
            <a:xfrm>
              <a:off x="826605" y="-76274"/>
              <a:ext cx="2512" cy="5713"/>
            </a:xfrm>
            <a:custGeom>
              <a:avLst/>
              <a:gdLst/>
              <a:ahLst/>
              <a:cxnLst/>
              <a:rect l="l" t="t" r="r" b="b"/>
              <a:pathLst>
                <a:path w="51" h="116" extrusionOk="0">
                  <a:moveTo>
                    <a:pt x="1" y="0"/>
                  </a:moveTo>
                  <a:cubicBezTo>
                    <a:pt x="7" y="43"/>
                    <a:pt x="26" y="81"/>
                    <a:pt x="51" y="116"/>
                  </a:cubicBezTo>
                  <a:cubicBezTo>
                    <a:pt x="39" y="91"/>
                    <a:pt x="30" y="66"/>
                    <a:pt x="24" y="39"/>
                  </a:cubicBezTo>
                  <a:cubicBezTo>
                    <a:pt x="16" y="27"/>
                    <a:pt x="9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"/>
            <p:cNvSpPr/>
            <p:nvPr/>
          </p:nvSpPr>
          <p:spPr>
            <a:xfrm>
              <a:off x="819020" y="-111340"/>
              <a:ext cx="183505" cy="39203"/>
            </a:xfrm>
            <a:custGeom>
              <a:avLst/>
              <a:gdLst/>
              <a:ahLst/>
              <a:cxnLst/>
              <a:rect l="l" t="t" r="r" b="b"/>
              <a:pathLst>
                <a:path w="3726" h="796" extrusionOk="0">
                  <a:moveTo>
                    <a:pt x="648" y="1"/>
                  </a:moveTo>
                  <a:lnTo>
                    <a:pt x="648" y="1"/>
                  </a:lnTo>
                  <a:cubicBezTo>
                    <a:pt x="527" y="10"/>
                    <a:pt x="392" y="45"/>
                    <a:pt x="280" y="91"/>
                  </a:cubicBezTo>
                  <a:cubicBezTo>
                    <a:pt x="168" y="136"/>
                    <a:pt x="74" y="184"/>
                    <a:pt x="1" y="205"/>
                  </a:cubicBezTo>
                  <a:cubicBezTo>
                    <a:pt x="56" y="269"/>
                    <a:pt x="230" y="325"/>
                    <a:pt x="89" y="394"/>
                  </a:cubicBezTo>
                  <a:cubicBezTo>
                    <a:pt x="95" y="393"/>
                    <a:pt x="100" y="392"/>
                    <a:pt x="106" y="392"/>
                  </a:cubicBezTo>
                  <a:cubicBezTo>
                    <a:pt x="165" y="392"/>
                    <a:pt x="202" y="467"/>
                    <a:pt x="251" y="523"/>
                  </a:cubicBezTo>
                  <a:cubicBezTo>
                    <a:pt x="319" y="404"/>
                    <a:pt x="446" y="435"/>
                    <a:pt x="504" y="332"/>
                  </a:cubicBezTo>
                  <a:lnTo>
                    <a:pt x="504" y="332"/>
                  </a:lnTo>
                  <a:cubicBezTo>
                    <a:pt x="637" y="411"/>
                    <a:pt x="454" y="367"/>
                    <a:pt x="585" y="446"/>
                  </a:cubicBezTo>
                  <a:cubicBezTo>
                    <a:pt x="614" y="413"/>
                    <a:pt x="654" y="386"/>
                    <a:pt x="693" y="356"/>
                  </a:cubicBezTo>
                  <a:lnTo>
                    <a:pt x="693" y="356"/>
                  </a:lnTo>
                  <a:cubicBezTo>
                    <a:pt x="803" y="375"/>
                    <a:pt x="614" y="448"/>
                    <a:pt x="778" y="465"/>
                  </a:cubicBezTo>
                  <a:cubicBezTo>
                    <a:pt x="779" y="420"/>
                    <a:pt x="869" y="375"/>
                    <a:pt x="979" y="375"/>
                  </a:cubicBezTo>
                  <a:cubicBezTo>
                    <a:pt x="1001" y="375"/>
                    <a:pt x="1023" y="377"/>
                    <a:pt x="1046" y="381"/>
                  </a:cubicBezTo>
                  <a:lnTo>
                    <a:pt x="1011" y="410"/>
                  </a:lnTo>
                  <a:cubicBezTo>
                    <a:pt x="1109" y="381"/>
                    <a:pt x="1263" y="442"/>
                    <a:pt x="1202" y="286"/>
                  </a:cubicBezTo>
                  <a:lnTo>
                    <a:pt x="1202" y="286"/>
                  </a:lnTo>
                  <a:cubicBezTo>
                    <a:pt x="1248" y="340"/>
                    <a:pt x="1292" y="398"/>
                    <a:pt x="1337" y="452"/>
                  </a:cubicBezTo>
                  <a:lnTo>
                    <a:pt x="1310" y="348"/>
                  </a:lnTo>
                  <a:lnTo>
                    <a:pt x="1310" y="348"/>
                  </a:lnTo>
                  <a:cubicBezTo>
                    <a:pt x="1589" y="422"/>
                    <a:pt x="1684" y="649"/>
                    <a:pt x="1996" y="649"/>
                  </a:cubicBezTo>
                  <a:cubicBezTo>
                    <a:pt x="2024" y="649"/>
                    <a:pt x="2054" y="647"/>
                    <a:pt x="2087" y="643"/>
                  </a:cubicBezTo>
                  <a:cubicBezTo>
                    <a:pt x="2000" y="595"/>
                    <a:pt x="2091" y="556"/>
                    <a:pt x="2141" y="548"/>
                  </a:cubicBezTo>
                  <a:cubicBezTo>
                    <a:pt x="2099" y="520"/>
                    <a:pt x="2064" y="510"/>
                    <a:pt x="2033" y="510"/>
                  </a:cubicBezTo>
                  <a:cubicBezTo>
                    <a:pt x="1958" y="510"/>
                    <a:pt x="1903" y="569"/>
                    <a:pt x="1811" y="569"/>
                  </a:cubicBezTo>
                  <a:cubicBezTo>
                    <a:pt x="1803" y="569"/>
                    <a:pt x="1795" y="569"/>
                    <a:pt x="1786" y="568"/>
                  </a:cubicBezTo>
                  <a:cubicBezTo>
                    <a:pt x="1771" y="475"/>
                    <a:pt x="1980" y="410"/>
                    <a:pt x="1907" y="330"/>
                  </a:cubicBezTo>
                  <a:lnTo>
                    <a:pt x="1907" y="330"/>
                  </a:lnTo>
                  <a:cubicBezTo>
                    <a:pt x="2086" y="441"/>
                    <a:pt x="2257" y="384"/>
                    <a:pt x="2305" y="631"/>
                  </a:cubicBezTo>
                  <a:cubicBezTo>
                    <a:pt x="2383" y="655"/>
                    <a:pt x="2448" y="660"/>
                    <a:pt x="2508" y="660"/>
                  </a:cubicBezTo>
                  <a:cubicBezTo>
                    <a:pt x="2548" y="660"/>
                    <a:pt x="2586" y="658"/>
                    <a:pt x="2625" y="658"/>
                  </a:cubicBezTo>
                  <a:cubicBezTo>
                    <a:pt x="2704" y="658"/>
                    <a:pt x="2786" y="667"/>
                    <a:pt x="2893" y="722"/>
                  </a:cubicBezTo>
                  <a:lnTo>
                    <a:pt x="2879" y="758"/>
                  </a:lnTo>
                  <a:cubicBezTo>
                    <a:pt x="2897" y="724"/>
                    <a:pt x="2916" y="712"/>
                    <a:pt x="2938" y="712"/>
                  </a:cubicBezTo>
                  <a:cubicBezTo>
                    <a:pt x="2993" y="712"/>
                    <a:pt x="3065" y="795"/>
                    <a:pt x="3170" y="795"/>
                  </a:cubicBezTo>
                  <a:cubicBezTo>
                    <a:pt x="3204" y="795"/>
                    <a:pt x="3241" y="787"/>
                    <a:pt x="3282" y="764"/>
                  </a:cubicBezTo>
                  <a:lnTo>
                    <a:pt x="3159" y="691"/>
                  </a:lnTo>
                  <a:cubicBezTo>
                    <a:pt x="3171" y="652"/>
                    <a:pt x="3200" y="641"/>
                    <a:pt x="3240" y="641"/>
                  </a:cubicBezTo>
                  <a:cubicBezTo>
                    <a:pt x="3267" y="641"/>
                    <a:pt x="3300" y="646"/>
                    <a:pt x="3336" y="651"/>
                  </a:cubicBezTo>
                  <a:cubicBezTo>
                    <a:pt x="3321" y="676"/>
                    <a:pt x="3321" y="676"/>
                    <a:pt x="3342" y="716"/>
                  </a:cubicBezTo>
                  <a:cubicBezTo>
                    <a:pt x="3375" y="647"/>
                    <a:pt x="3495" y="640"/>
                    <a:pt x="3593" y="640"/>
                  </a:cubicBezTo>
                  <a:cubicBezTo>
                    <a:pt x="3614" y="640"/>
                    <a:pt x="3634" y="641"/>
                    <a:pt x="3652" y="641"/>
                  </a:cubicBezTo>
                  <a:cubicBezTo>
                    <a:pt x="3688" y="641"/>
                    <a:pt x="3715" y="640"/>
                    <a:pt x="3726" y="633"/>
                  </a:cubicBezTo>
                  <a:cubicBezTo>
                    <a:pt x="3691" y="616"/>
                    <a:pt x="3651" y="611"/>
                    <a:pt x="3607" y="611"/>
                  </a:cubicBezTo>
                  <a:cubicBezTo>
                    <a:pt x="3519" y="611"/>
                    <a:pt x="3419" y="634"/>
                    <a:pt x="3326" y="634"/>
                  </a:cubicBezTo>
                  <a:cubicBezTo>
                    <a:pt x="3317" y="634"/>
                    <a:pt x="3308" y="634"/>
                    <a:pt x="3299" y="633"/>
                  </a:cubicBezTo>
                  <a:cubicBezTo>
                    <a:pt x="3368" y="592"/>
                    <a:pt x="3383" y="513"/>
                    <a:pt x="3447" y="513"/>
                  </a:cubicBezTo>
                  <a:cubicBezTo>
                    <a:pt x="3461" y="513"/>
                    <a:pt x="3479" y="517"/>
                    <a:pt x="3500" y="527"/>
                  </a:cubicBezTo>
                  <a:cubicBezTo>
                    <a:pt x="3350" y="350"/>
                    <a:pt x="3064" y="361"/>
                    <a:pt x="2844" y="280"/>
                  </a:cubicBezTo>
                  <a:cubicBezTo>
                    <a:pt x="2823" y="279"/>
                    <a:pt x="2804" y="278"/>
                    <a:pt x="2787" y="278"/>
                  </a:cubicBezTo>
                  <a:cubicBezTo>
                    <a:pt x="2487" y="278"/>
                    <a:pt x="2664" y="486"/>
                    <a:pt x="2459" y="486"/>
                  </a:cubicBezTo>
                  <a:cubicBezTo>
                    <a:pt x="2431" y="486"/>
                    <a:pt x="2395" y="482"/>
                    <a:pt x="2351" y="473"/>
                  </a:cubicBezTo>
                  <a:lnTo>
                    <a:pt x="2459" y="222"/>
                  </a:lnTo>
                  <a:cubicBezTo>
                    <a:pt x="2207" y="175"/>
                    <a:pt x="1872" y="89"/>
                    <a:pt x="1577" y="89"/>
                  </a:cubicBezTo>
                  <a:cubicBezTo>
                    <a:pt x="1415" y="89"/>
                    <a:pt x="1265" y="115"/>
                    <a:pt x="1148" y="188"/>
                  </a:cubicBezTo>
                  <a:cubicBezTo>
                    <a:pt x="1117" y="153"/>
                    <a:pt x="1040" y="105"/>
                    <a:pt x="1142" y="78"/>
                  </a:cubicBezTo>
                  <a:cubicBezTo>
                    <a:pt x="1135" y="77"/>
                    <a:pt x="1129" y="77"/>
                    <a:pt x="1123" y="77"/>
                  </a:cubicBezTo>
                  <a:cubicBezTo>
                    <a:pt x="1003" y="77"/>
                    <a:pt x="980" y="167"/>
                    <a:pt x="951" y="244"/>
                  </a:cubicBezTo>
                  <a:cubicBezTo>
                    <a:pt x="926" y="307"/>
                    <a:pt x="898" y="360"/>
                    <a:pt x="808" y="360"/>
                  </a:cubicBezTo>
                  <a:cubicBezTo>
                    <a:pt x="782" y="360"/>
                    <a:pt x="751" y="356"/>
                    <a:pt x="714" y="346"/>
                  </a:cubicBezTo>
                  <a:cubicBezTo>
                    <a:pt x="841" y="265"/>
                    <a:pt x="814" y="222"/>
                    <a:pt x="747" y="182"/>
                  </a:cubicBezTo>
                  <a:cubicBezTo>
                    <a:pt x="681" y="142"/>
                    <a:pt x="577" y="105"/>
                    <a:pt x="598" y="20"/>
                  </a:cubicBezTo>
                  <a:lnTo>
                    <a:pt x="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"/>
            <p:cNvSpPr/>
            <p:nvPr/>
          </p:nvSpPr>
          <p:spPr>
            <a:xfrm>
              <a:off x="865562" y="-91197"/>
              <a:ext cx="3250" cy="2709"/>
            </a:xfrm>
            <a:custGeom>
              <a:avLst/>
              <a:gdLst/>
              <a:ahLst/>
              <a:cxnLst/>
              <a:rect l="l" t="t" r="r" b="b"/>
              <a:pathLst>
                <a:path w="66" h="55" extrusionOk="0">
                  <a:moveTo>
                    <a:pt x="66" y="1"/>
                  </a:moveTo>
                  <a:lnTo>
                    <a:pt x="66" y="1"/>
                  </a:lnTo>
                  <a:cubicBezTo>
                    <a:pt x="37" y="6"/>
                    <a:pt x="12" y="24"/>
                    <a:pt x="0" y="54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"/>
            <p:cNvSpPr/>
            <p:nvPr/>
          </p:nvSpPr>
          <p:spPr>
            <a:xfrm>
              <a:off x="1002280" y="-79525"/>
              <a:ext cx="140018" cy="41075"/>
            </a:xfrm>
            <a:custGeom>
              <a:avLst/>
              <a:gdLst/>
              <a:ahLst/>
              <a:cxnLst/>
              <a:rect l="l" t="t" r="r" b="b"/>
              <a:pathLst>
                <a:path w="2843" h="834" extrusionOk="0">
                  <a:moveTo>
                    <a:pt x="527" y="1"/>
                  </a:moveTo>
                  <a:lnTo>
                    <a:pt x="797" y="85"/>
                  </a:lnTo>
                  <a:cubicBezTo>
                    <a:pt x="765" y="127"/>
                    <a:pt x="706" y="133"/>
                    <a:pt x="642" y="133"/>
                  </a:cubicBezTo>
                  <a:cubicBezTo>
                    <a:pt x="616" y="133"/>
                    <a:pt x="588" y="132"/>
                    <a:pt x="562" y="132"/>
                  </a:cubicBezTo>
                  <a:cubicBezTo>
                    <a:pt x="543" y="132"/>
                    <a:pt x="524" y="132"/>
                    <a:pt x="506" y="134"/>
                  </a:cubicBezTo>
                  <a:lnTo>
                    <a:pt x="585" y="363"/>
                  </a:lnTo>
                  <a:cubicBezTo>
                    <a:pt x="512" y="326"/>
                    <a:pt x="431" y="334"/>
                    <a:pt x="454" y="267"/>
                  </a:cubicBezTo>
                  <a:lnTo>
                    <a:pt x="454" y="267"/>
                  </a:lnTo>
                  <a:cubicBezTo>
                    <a:pt x="338" y="321"/>
                    <a:pt x="367" y="380"/>
                    <a:pt x="406" y="465"/>
                  </a:cubicBezTo>
                  <a:cubicBezTo>
                    <a:pt x="264" y="448"/>
                    <a:pt x="213" y="403"/>
                    <a:pt x="136" y="403"/>
                  </a:cubicBezTo>
                  <a:cubicBezTo>
                    <a:pt x="100" y="403"/>
                    <a:pt x="59" y="412"/>
                    <a:pt x="1" y="438"/>
                  </a:cubicBezTo>
                  <a:cubicBezTo>
                    <a:pt x="100" y="526"/>
                    <a:pt x="169" y="547"/>
                    <a:pt x="229" y="547"/>
                  </a:cubicBezTo>
                  <a:cubicBezTo>
                    <a:pt x="283" y="547"/>
                    <a:pt x="330" y="531"/>
                    <a:pt x="389" y="531"/>
                  </a:cubicBezTo>
                  <a:cubicBezTo>
                    <a:pt x="455" y="531"/>
                    <a:pt x="536" y="551"/>
                    <a:pt x="654" y="639"/>
                  </a:cubicBezTo>
                  <a:lnTo>
                    <a:pt x="830" y="407"/>
                  </a:lnTo>
                  <a:lnTo>
                    <a:pt x="832" y="407"/>
                  </a:lnTo>
                  <a:cubicBezTo>
                    <a:pt x="978" y="483"/>
                    <a:pt x="760" y="500"/>
                    <a:pt x="888" y="598"/>
                  </a:cubicBezTo>
                  <a:cubicBezTo>
                    <a:pt x="1071" y="560"/>
                    <a:pt x="758" y="369"/>
                    <a:pt x="947" y="290"/>
                  </a:cubicBezTo>
                  <a:lnTo>
                    <a:pt x="947" y="290"/>
                  </a:lnTo>
                  <a:cubicBezTo>
                    <a:pt x="978" y="331"/>
                    <a:pt x="1028" y="342"/>
                    <a:pt x="1081" y="342"/>
                  </a:cubicBezTo>
                  <a:cubicBezTo>
                    <a:pt x="1145" y="342"/>
                    <a:pt x="1212" y="326"/>
                    <a:pt x="1255" y="326"/>
                  </a:cubicBezTo>
                  <a:cubicBezTo>
                    <a:pt x="1263" y="326"/>
                    <a:pt x="1271" y="327"/>
                    <a:pt x="1277" y="328"/>
                  </a:cubicBezTo>
                  <a:cubicBezTo>
                    <a:pt x="1184" y="380"/>
                    <a:pt x="1179" y="554"/>
                    <a:pt x="1196" y="596"/>
                  </a:cubicBezTo>
                  <a:cubicBezTo>
                    <a:pt x="1203" y="594"/>
                    <a:pt x="1211" y="593"/>
                    <a:pt x="1218" y="593"/>
                  </a:cubicBezTo>
                  <a:cubicBezTo>
                    <a:pt x="1291" y="593"/>
                    <a:pt x="1389" y="696"/>
                    <a:pt x="1478" y="729"/>
                  </a:cubicBezTo>
                  <a:cubicBezTo>
                    <a:pt x="1380" y="649"/>
                    <a:pt x="1415" y="642"/>
                    <a:pt x="1467" y="642"/>
                  </a:cubicBezTo>
                  <a:cubicBezTo>
                    <a:pt x="1478" y="642"/>
                    <a:pt x="1491" y="642"/>
                    <a:pt x="1503" y="642"/>
                  </a:cubicBezTo>
                  <a:cubicBezTo>
                    <a:pt x="1557" y="642"/>
                    <a:pt x="1600" y="635"/>
                    <a:pt x="1514" y="552"/>
                  </a:cubicBezTo>
                  <a:cubicBezTo>
                    <a:pt x="1536" y="509"/>
                    <a:pt x="1607" y="486"/>
                    <a:pt x="1683" y="486"/>
                  </a:cubicBezTo>
                  <a:cubicBezTo>
                    <a:pt x="1765" y="486"/>
                    <a:pt x="1852" y="512"/>
                    <a:pt x="1890" y="567"/>
                  </a:cubicBezTo>
                  <a:cubicBezTo>
                    <a:pt x="1878" y="596"/>
                    <a:pt x="1857" y="606"/>
                    <a:pt x="1833" y="606"/>
                  </a:cubicBezTo>
                  <a:cubicBezTo>
                    <a:pt x="1800" y="606"/>
                    <a:pt x="1761" y="589"/>
                    <a:pt x="1724" y="579"/>
                  </a:cubicBezTo>
                  <a:lnTo>
                    <a:pt x="1724" y="579"/>
                  </a:lnTo>
                  <a:cubicBezTo>
                    <a:pt x="1632" y="697"/>
                    <a:pt x="1861" y="701"/>
                    <a:pt x="1859" y="834"/>
                  </a:cubicBezTo>
                  <a:cubicBezTo>
                    <a:pt x="1923" y="810"/>
                    <a:pt x="2008" y="803"/>
                    <a:pt x="2100" y="803"/>
                  </a:cubicBezTo>
                  <a:cubicBezTo>
                    <a:pt x="2232" y="803"/>
                    <a:pt x="2379" y="817"/>
                    <a:pt x="2504" y="817"/>
                  </a:cubicBezTo>
                  <a:cubicBezTo>
                    <a:pt x="2701" y="817"/>
                    <a:pt x="2843" y="783"/>
                    <a:pt x="2783" y="606"/>
                  </a:cubicBezTo>
                  <a:cubicBezTo>
                    <a:pt x="2754" y="567"/>
                    <a:pt x="2720" y="558"/>
                    <a:pt x="2681" y="558"/>
                  </a:cubicBezTo>
                  <a:cubicBezTo>
                    <a:pt x="2649" y="558"/>
                    <a:pt x="2614" y="564"/>
                    <a:pt x="2578" y="564"/>
                  </a:cubicBezTo>
                  <a:cubicBezTo>
                    <a:pt x="2567" y="564"/>
                    <a:pt x="2555" y="563"/>
                    <a:pt x="2544" y="562"/>
                  </a:cubicBezTo>
                  <a:lnTo>
                    <a:pt x="2544" y="562"/>
                  </a:lnTo>
                  <a:cubicBezTo>
                    <a:pt x="2764" y="697"/>
                    <a:pt x="2496" y="720"/>
                    <a:pt x="2455" y="766"/>
                  </a:cubicBezTo>
                  <a:cubicBezTo>
                    <a:pt x="2364" y="685"/>
                    <a:pt x="2154" y="724"/>
                    <a:pt x="2229" y="629"/>
                  </a:cubicBezTo>
                  <a:lnTo>
                    <a:pt x="2432" y="569"/>
                  </a:lnTo>
                  <a:cubicBezTo>
                    <a:pt x="1909" y="348"/>
                    <a:pt x="1169" y="136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"/>
            <p:cNvSpPr/>
            <p:nvPr/>
          </p:nvSpPr>
          <p:spPr>
            <a:xfrm>
              <a:off x="1004496" y="-68296"/>
              <a:ext cx="6649" cy="3645"/>
            </a:xfrm>
            <a:custGeom>
              <a:avLst/>
              <a:gdLst/>
              <a:ahLst/>
              <a:cxnLst/>
              <a:rect l="l" t="t" r="r" b="b"/>
              <a:pathLst>
                <a:path w="135" h="74" extrusionOk="0">
                  <a:moveTo>
                    <a:pt x="135" y="0"/>
                  </a:moveTo>
                  <a:lnTo>
                    <a:pt x="0" y="12"/>
                  </a:lnTo>
                  <a:lnTo>
                    <a:pt x="31" y="7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"/>
            <p:cNvSpPr/>
            <p:nvPr/>
          </p:nvSpPr>
          <p:spPr>
            <a:xfrm>
              <a:off x="1014247" y="-83809"/>
              <a:ext cx="7043" cy="6107"/>
            </a:xfrm>
            <a:custGeom>
              <a:avLst/>
              <a:gdLst/>
              <a:ahLst/>
              <a:cxnLst/>
              <a:rect l="l" t="t" r="r" b="b"/>
              <a:pathLst>
                <a:path w="143" h="124" extrusionOk="0">
                  <a:moveTo>
                    <a:pt x="70" y="1"/>
                  </a:moveTo>
                  <a:cubicBezTo>
                    <a:pt x="62" y="45"/>
                    <a:pt x="8" y="51"/>
                    <a:pt x="1" y="93"/>
                  </a:cubicBezTo>
                  <a:cubicBezTo>
                    <a:pt x="45" y="115"/>
                    <a:pt x="76" y="124"/>
                    <a:pt x="96" y="124"/>
                  </a:cubicBezTo>
                  <a:cubicBezTo>
                    <a:pt x="142" y="124"/>
                    <a:pt x="124" y="71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"/>
            <p:cNvSpPr/>
            <p:nvPr/>
          </p:nvSpPr>
          <p:spPr>
            <a:xfrm>
              <a:off x="1103685" y="-37367"/>
              <a:ext cx="10342" cy="3940"/>
            </a:xfrm>
            <a:custGeom>
              <a:avLst/>
              <a:gdLst/>
              <a:ahLst/>
              <a:cxnLst/>
              <a:rect l="l" t="t" r="r" b="b"/>
              <a:pathLst>
                <a:path w="210" h="80" extrusionOk="0">
                  <a:moveTo>
                    <a:pt x="93" y="1"/>
                  </a:moveTo>
                  <a:cubicBezTo>
                    <a:pt x="84" y="45"/>
                    <a:pt x="28" y="49"/>
                    <a:pt x="1" y="51"/>
                  </a:cubicBezTo>
                  <a:lnTo>
                    <a:pt x="209" y="80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"/>
            <p:cNvSpPr/>
            <p:nvPr/>
          </p:nvSpPr>
          <p:spPr>
            <a:xfrm>
              <a:off x="1135599" y="-49039"/>
              <a:ext cx="44670" cy="18764"/>
            </a:xfrm>
            <a:custGeom>
              <a:avLst/>
              <a:gdLst/>
              <a:ahLst/>
              <a:cxnLst/>
              <a:rect l="l" t="t" r="r" b="b"/>
              <a:pathLst>
                <a:path w="907" h="381" extrusionOk="0">
                  <a:moveTo>
                    <a:pt x="193" y="1"/>
                  </a:moveTo>
                  <a:cubicBezTo>
                    <a:pt x="1" y="83"/>
                    <a:pt x="191" y="267"/>
                    <a:pt x="91" y="365"/>
                  </a:cubicBezTo>
                  <a:cubicBezTo>
                    <a:pt x="113" y="376"/>
                    <a:pt x="132" y="381"/>
                    <a:pt x="149" y="381"/>
                  </a:cubicBezTo>
                  <a:cubicBezTo>
                    <a:pt x="252" y="381"/>
                    <a:pt x="307" y="222"/>
                    <a:pt x="449" y="222"/>
                  </a:cubicBezTo>
                  <a:cubicBezTo>
                    <a:pt x="452" y="222"/>
                    <a:pt x="455" y="222"/>
                    <a:pt x="458" y="222"/>
                  </a:cubicBezTo>
                  <a:cubicBezTo>
                    <a:pt x="485" y="353"/>
                    <a:pt x="702" y="270"/>
                    <a:pt x="847" y="344"/>
                  </a:cubicBezTo>
                  <a:cubicBezTo>
                    <a:pt x="843" y="290"/>
                    <a:pt x="859" y="236"/>
                    <a:pt x="907" y="205"/>
                  </a:cubicBezTo>
                  <a:cubicBezTo>
                    <a:pt x="623" y="139"/>
                    <a:pt x="477" y="197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"/>
            <p:cNvSpPr/>
            <p:nvPr/>
          </p:nvSpPr>
          <p:spPr>
            <a:xfrm>
              <a:off x="1161800" y="-32048"/>
              <a:ext cx="342780" cy="110320"/>
            </a:xfrm>
            <a:custGeom>
              <a:avLst/>
              <a:gdLst/>
              <a:ahLst/>
              <a:cxnLst/>
              <a:rect l="l" t="t" r="r" b="b"/>
              <a:pathLst>
                <a:path w="6960" h="2240" extrusionOk="0">
                  <a:moveTo>
                    <a:pt x="315" y="1"/>
                  </a:moveTo>
                  <a:lnTo>
                    <a:pt x="315" y="1"/>
                  </a:lnTo>
                  <a:cubicBezTo>
                    <a:pt x="1" y="53"/>
                    <a:pt x="406" y="286"/>
                    <a:pt x="433" y="421"/>
                  </a:cubicBezTo>
                  <a:cubicBezTo>
                    <a:pt x="486" y="406"/>
                    <a:pt x="531" y="399"/>
                    <a:pt x="569" y="399"/>
                  </a:cubicBezTo>
                  <a:cubicBezTo>
                    <a:pt x="864" y="399"/>
                    <a:pt x="789" y="791"/>
                    <a:pt x="1140" y="803"/>
                  </a:cubicBezTo>
                  <a:cubicBezTo>
                    <a:pt x="1393" y="795"/>
                    <a:pt x="1156" y="666"/>
                    <a:pt x="1192" y="598"/>
                  </a:cubicBezTo>
                  <a:lnTo>
                    <a:pt x="1194" y="598"/>
                  </a:lnTo>
                  <a:cubicBezTo>
                    <a:pt x="1320" y="639"/>
                    <a:pt x="1474" y="589"/>
                    <a:pt x="1557" y="675"/>
                  </a:cubicBezTo>
                  <a:cubicBezTo>
                    <a:pt x="1536" y="715"/>
                    <a:pt x="1500" y="733"/>
                    <a:pt x="1459" y="733"/>
                  </a:cubicBezTo>
                  <a:cubicBezTo>
                    <a:pt x="1429" y="733"/>
                    <a:pt x="1396" y="723"/>
                    <a:pt x="1366" y="704"/>
                  </a:cubicBezTo>
                  <a:lnTo>
                    <a:pt x="1366" y="704"/>
                  </a:lnTo>
                  <a:cubicBezTo>
                    <a:pt x="1364" y="886"/>
                    <a:pt x="1514" y="724"/>
                    <a:pt x="1616" y="878"/>
                  </a:cubicBezTo>
                  <a:cubicBezTo>
                    <a:pt x="1611" y="857"/>
                    <a:pt x="1568" y="812"/>
                    <a:pt x="1618" y="787"/>
                  </a:cubicBezTo>
                  <a:cubicBezTo>
                    <a:pt x="1715" y="831"/>
                    <a:pt x="1775" y="842"/>
                    <a:pt x="1822" y="842"/>
                  </a:cubicBezTo>
                  <a:cubicBezTo>
                    <a:pt x="1870" y="842"/>
                    <a:pt x="1904" y="830"/>
                    <a:pt x="1950" y="830"/>
                  </a:cubicBezTo>
                  <a:cubicBezTo>
                    <a:pt x="2012" y="830"/>
                    <a:pt x="2096" y="851"/>
                    <a:pt x="2262" y="945"/>
                  </a:cubicBezTo>
                  <a:cubicBezTo>
                    <a:pt x="2339" y="920"/>
                    <a:pt x="2403" y="942"/>
                    <a:pt x="2426" y="824"/>
                  </a:cubicBezTo>
                  <a:cubicBezTo>
                    <a:pt x="2633" y="1046"/>
                    <a:pt x="2507" y="1005"/>
                    <a:pt x="2769" y="1227"/>
                  </a:cubicBezTo>
                  <a:cubicBezTo>
                    <a:pt x="2777" y="1157"/>
                    <a:pt x="2725" y="972"/>
                    <a:pt x="2769" y="832"/>
                  </a:cubicBezTo>
                  <a:lnTo>
                    <a:pt x="2769" y="832"/>
                  </a:lnTo>
                  <a:cubicBezTo>
                    <a:pt x="3134" y="1165"/>
                    <a:pt x="3211" y="940"/>
                    <a:pt x="3438" y="1177"/>
                  </a:cubicBezTo>
                  <a:cubicBezTo>
                    <a:pt x="3437" y="1177"/>
                    <a:pt x="3436" y="1177"/>
                    <a:pt x="3435" y="1177"/>
                  </a:cubicBezTo>
                  <a:cubicBezTo>
                    <a:pt x="3418" y="1177"/>
                    <a:pt x="3397" y="1182"/>
                    <a:pt x="3372" y="1182"/>
                  </a:cubicBezTo>
                  <a:cubicBezTo>
                    <a:pt x="3349" y="1182"/>
                    <a:pt x="3321" y="1177"/>
                    <a:pt x="3290" y="1157"/>
                  </a:cubicBezTo>
                  <a:lnTo>
                    <a:pt x="3290" y="1157"/>
                  </a:lnTo>
                  <a:cubicBezTo>
                    <a:pt x="3280" y="1248"/>
                    <a:pt x="3322" y="1268"/>
                    <a:pt x="3384" y="1268"/>
                  </a:cubicBezTo>
                  <a:cubicBezTo>
                    <a:pt x="3434" y="1268"/>
                    <a:pt x="3497" y="1255"/>
                    <a:pt x="3556" y="1255"/>
                  </a:cubicBezTo>
                  <a:cubicBezTo>
                    <a:pt x="3597" y="1255"/>
                    <a:pt x="3636" y="1261"/>
                    <a:pt x="3668" y="1281"/>
                  </a:cubicBezTo>
                  <a:lnTo>
                    <a:pt x="3602" y="1449"/>
                  </a:lnTo>
                  <a:cubicBezTo>
                    <a:pt x="3751" y="1466"/>
                    <a:pt x="4025" y="1425"/>
                    <a:pt x="4163" y="1609"/>
                  </a:cubicBezTo>
                  <a:lnTo>
                    <a:pt x="4100" y="1684"/>
                  </a:lnTo>
                  <a:cubicBezTo>
                    <a:pt x="4123" y="1682"/>
                    <a:pt x="4145" y="1682"/>
                    <a:pt x="4168" y="1682"/>
                  </a:cubicBezTo>
                  <a:cubicBezTo>
                    <a:pt x="4539" y="1682"/>
                    <a:pt x="4913" y="1849"/>
                    <a:pt x="5218" y="1871"/>
                  </a:cubicBezTo>
                  <a:lnTo>
                    <a:pt x="5353" y="2029"/>
                  </a:lnTo>
                  <a:cubicBezTo>
                    <a:pt x="5812" y="2015"/>
                    <a:pt x="4952" y="1844"/>
                    <a:pt x="5330" y="1666"/>
                  </a:cubicBezTo>
                  <a:lnTo>
                    <a:pt x="5330" y="1666"/>
                  </a:lnTo>
                  <a:cubicBezTo>
                    <a:pt x="5316" y="1783"/>
                    <a:pt x="5340" y="1816"/>
                    <a:pt x="5385" y="1816"/>
                  </a:cubicBezTo>
                  <a:cubicBezTo>
                    <a:pt x="5443" y="1816"/>
                    <a:pt x="5536" y="1761"/>
                    <a:pt x="5632" y="1761"/>
                  </a:cubicBezTo>
                  <a:cubicBezTo>
                    <a:pt x="5682" y="1761"/>
                    <a:pt x="5733" y="1776"/>
                    <a:pt x="5779" y="1821"/>
                  </a:cubicBezTo>
                  <a:cubicBezTo>
                    <a:pt x="5860" y="1985"/>
                    <a:pt x="5521" y="1821"/>
                    <a:pt x="5607" y="2008"/>
                  </a:cubicBezTo>
                  <a:cubicBezTo>
                    <a:pt x="5642" y="1952"/>
                    <a:pt x="5669" y="1935"/>
                    <a:pt x="5697" y="1935"/>
                  </a:cubicBezTo>
                  <a:cubicBezTo>
                    <a:pt x="5743" y="1935"/>
                    <a:pt x="5789" y="1984"/>
                    <a:pt x="5868" y="1984"/>
                  </a:cubicBezTo>
                  <a:cubicBezTo>
                    <a:pt x="5874" y="1984"/>
                    <a:pt x="5881" y="1983"/>
                    <a:pt x="5887" y="1983"/>
                  </a:cubicBezTo>
                  <a:lnTo>
                    <a:pt x="5887" y="1983"/>
                  </a:lnTo>
                  <a:cubicBezTo>
                    <a:pt x="5820" y="2135"/>
                    <a:pt x="6149" y="2077"/>
                    <a:pt x="6026" y="2239"/>
                  </a:cubicBezTo>
                  <a:lnTo>
                    <a:pt x="6550" y="2060"/>
                  </a:lnTo>
                  <a:cubicBezTo>
                    <a:pt x="6600" y="2172"/>
                    <a:pt x="6735" y="2191"/>
                    <a:pt x="6838" y="2191"/>
                  </a:cubicBezTo>
                  <a:cubicBezTo>
                    <a:pt x="6595" y="2127"/>
                    <a:pt x="6959" y="1961"/>
                    <a:pt x="6705" y="1817"/>
                  </a:cubicBezTo>
                  <a:cubicBezTo>
                    <a:pt x="6292" y="1796"/>
                    <a:pt x="5617" y="1668"/>
                    <a:pt x="5147" y="1441"/>
                  </a:cubicBezTo>
                  <a:cubicBezTo>
                    <a:pt x="5116" y="1496"/>
                    <a:pt x="5079" y="1514"/>
                    <a:pt x="5038" y="1514"/>
                  </a:cubicBezTo>
                  <a:cubicBezTo>
                    <a:pt x="4963" y="1514"/>
                    <a:pt x="4877" y="1454"/>
                    <a:pt x="4800" y="1454"/>
                  </a:cubicBezTo>
                  <a:cubicBezTo>
                    <a:pt x="4766" y="1454"/>
                    <a:pt x="4734" y="1466"/>
                    <a:pt x="4705" y="1501"/>
                  </a:cubicBezTo>
                  <a:cubicBezTo>
                    <a:pt x="4713" y="1429"/>
                    <a:pt x="4692" y="1356"/>
                    <a:pt x="4699" y="1285"/>
                  </a:cubicBezTo>
                  <a:cubicBezTo>
                    <a:pt x="4663" y="1279"/>
                    <a:pt x="4635" y="1277"/>
                    <a:pt x="4614" y="1277"/>
                  </a:cubicBezTo>
                  <a:cubicBezTo>
                    <a:pt x="4446" y="1277"/>
                    <a:pt x="4729" y="1432"/>
                    <a:pt x="4642" y="1481"/>
                  </a:cubicBezTo>
                  <a:cubicBezTo>
                    <a:pt x="4495" y="1468"/>
                    <a:pt x="4420" y="1306"/>
                    <a:pt x="4455" y="1231"/>
                  </a:cubicBezTo>
                  <a:cubicBezTo>
                    <a:pt x="4406" y="1214"/>
                    <a:pt x="4376" y="1206"/>
                    <a:pt x="4359" y="1206"/>
                  </a:cubicBezTo>
                  <a:cubicBezTo>
                    <a:pt x="4294" y="1206"/>
                    <a:pt x="4380" y="1300"/>
                    <a:pt x="4264" y="1364"/>
                  </a:cubicBezTo>
                  <a:lnTo>
                    <a:pt x="4183" y="1084"/>
                  </a:lnTo>
                  <a:cubicBezTo>
                    <a:pt x="3454" y="945"/>
                    <a:pt x="2474" y="797"/>
                    <a:pt x="1707" y="421"/>
                  </a:cubicBezTo>
                  <a:lnTo>
                    <a:pt x="1707" y="421"/>
                  </a:lnTo>
                  <a:lnTo>
                    <a:pt x="1726" y="579"/>
                  </a:lnTo>
                  <a:cubicBezTo>
                    <a:pt x="1623" y="522"/>
                    <a:pt x="1517" y="510"/>
                    <a:pt x="1414" y="510"/>
                  </a:cubicBezTo>
                  <a:cubicBezTo>
                    <a:pt x="1339" y="510"/>
                    <a:pt x="1266" y="516"/>
                    <a:pt x="1195" y="516"/>
                  </a:cubicBezTo>
                  <a:cubicBezTo>
                    <a:pt x="1041" y="516"/>
                    <a:pt x="901" y="486"/>
                    <a:pt x="789" y="298"/>
                  </a:cubicBezTo>
                  <a:lnTo>
                    <a:pt x="643" y="380"/>
                  </a:lnTo>
                  <a:cubicBezTo>
                    <a:pt x="724" y="332"/>
                    <a:pt x="643" y="155"/>
                    <a:pt x="766" y="91"/>
                  </a:cubicBezTo>
                  <a:lnTo>
                    <a:pt x="766" y="91"/>
                  </a:lnTo>
                  <a:cubicBezTo>
                    <a:pt x="756" y="93"/>
                    <a:pt x="747" y="93"/>
                    <a:pt x="737" y="93"/>
                  </a:cubicBezTo>
                  <a:cubicBezTo>
                    <a:pt x="643" y="93"/>
                    <a:pt x="562" y="33"/>
                    <a:pt x="465" y="33"/>
                  </a:cubicBezTo>
                  <a:cubicBezTo>
                    <a:pt x="459" y="33"/>
                    <a:pt x="453" y="33"/>
                    <a:pt x="446" y="33"/>
                  </a:cubicBezTo>
                  <a:lnTo>
                    <a:pt x="610" y="155"/>
                  </a:lnTo>
                  <a:cubicBezTo>
                    <a:pt x="573" y="172"/>
                    <a:pt x="539" y="179"/>
                    <a:pt x="507" y="179"/>
                  </a:cubicBezTo>
                  <a:cubicBezTo>
                    <a:pt x="398" y="179"/>
                    <a:pt x="324" y="90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"/>
            <p:cNvSpPr/>
            <p:nvPr/>
          </p:nvSpPr>
          <p:spPr>
            <a:xfrm>
              <a:off x="1199526" y="-28502"/>
              <a:ext cx="3349" cy="985"/>
            </a:xfrm>
            <a:custGeom>
              <a:avLst/>
              <a:gdLst/>
              <a:ahLst/>
              <a:cxnLst/>
              <a:rect l="l" t="t" r="r" b="b"/>
              <a:pathLst>
                <a:path w="68" h="20" extrusionOk="0">
                  <a:moveTo>
                    <a:pt x="68" y="0"/>
                  </a:moveTo>
                  <a:cubicBezTo>
                    <a:pt x="41" y="4"/>
                    <a:pt x="18" y="12"/>
                    <a:pt x="0" y="19"/>
                  </a:cubicBezTo>
                  <a:cubicBezTo>
                    <a:pt x="21" y="17"/>
                    <a:pt x="45" y="12"/>
                    <a:pt x="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"/>
            <p:cNvSpPr/>
            <p:nvPr/>
          </p:nvSpPr>
          <p:spPr>
            <a:xfrm>
              <a:off x="1498523" y="75761"/>
              <a:ext cx="6747" cy="1084"/>
            </a:xfrm>
            <a:custGeom>
              <a:avLst/>
              <a:gdLst/>
              <a:ahLst/>
              <a:cxnLst/>
              <a:rect l="l" t="t" r="r" b="b"/>
              <a:pathLst>
                <a:path w="137" h="22" extrusionOk="0">
                  <a:moveTo>
                    <a:pt x="99" y="1"/>
                  </a:moveTo>
                  <a:cubicBezTo>
                    <a:pt x="80" y="1"/>
                    <a:pt x="52" y="2"/>
                    <a:pt x="20" y="2"/>
                  </a:cubicBezTo>
                  <a:cubicBezTo>
                    <a:pt x="14" y="2"/>
                    <a:pt x="7" y="2"/>
                    <a:pt x="1" y="2"/>
                  </a:cubicBezTo>
                  <a:lnTo>
                    <a:pt x="1" y="2"/>
                  </a:lnTo>
                  <a:cubicBezTo>
                    <a:pt x="29" y="10"/>
                    <a:pt x="64" y="15"/>
                    <a:pt x="110" y="21"/>
                  </a:cubicBezTo>
                  <a:cubicBezTo>
                    <a:pt x="136" y="4"/>
                    <a:pt x="127" y="1"/>
                    <a:pt x="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"/>
            <p:cNvSpPr/>
            <p:nvPr/>
          </p:nvSpPr>
          <p:spPr>
            <a:xfrm>
              <a:off x="1177314" y="-32146"/>
              <a:ext cx="197" cy="148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0" y="1"/>
                  </a:moveTo>
                  <a:lnTo>
                    <a:pt x="0" y="3"/>
                  </a:lnTo>
                  <a:cubicBezTo>
                    <a:pt x="2" y="1"/>
                    <a:pt x="4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"/>
            <p:cNvSpPr/>
            <p:nvPr/>
          </p:nvSpPr>
          <p:spPr>
            <a:xfrm>
              <a:off x="1163327" y="-20178"/>
              <a:ext cx="5073" cy="3398"/>
            </a:xfrm>
            <a:custGeom>
              <a:avLst/>
              <a:gdLst/>
              <a:ahLst/>
              <a:cxnLst/>
              <a:rect l="l" t="t" r="r" b="b"/>
              <a:pathLst>
                <a:path w="103" h="69" extrusionOk="0">
                  <a:moveTo>
                    <a:pt x="103" y="1"/>
                  </a:moveTo>
                  <a:lnTo>
                    <a:pt x="1" y="32"/>
                  </a:lnTo>
                  <a:lnTo>
                    <a:pt x="101" y="68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"/>
            <p:cNvSpPr/>
            <p:nvPr/>
          </p:nvSpPr>
          <p:spPr>
            <a:xfrm>
              <a:off x="1550284" y="94525"/>
              <a:ext cx="1281" cy="4236"/>
            </a:xfrm>
            <a:custGeom>
              <a:avLst/>
              <a:gdLst/>
              <a:ahLst/>
              <a:cxnLst/>
              <a:rect l="l" t="t" r="r" b="b"/>
              <a:pathLst>
                <a:path w="26" h="86" extrusionOk="0">
                  <a:moveTo>
                    <a:pt x="25" y="1"/>
                  </a:moveTo>
                  <a:lnTo>
                    <a:pt x="25" y="1"/>
                  </a:lnTo>
                  <a:cubicBezTo>
                    <a:pt x="10" y="26"/>
                    <a:pt x="0" y="53"/>
                    <a:pt x="10" y="8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"/>
            <p:cNvSpPr/>
            <p:nvPr/>
          </p:nvSpPr>
          <p:spPr>
            <a:xfrm>
              <a:off x="1702861" y="109940"/>
              <a:ext cx="3743" cy="985"/>
            </a:xfrm>
            <a:custGeom>
              <a:avLst/>
              <a:gdLst/>
              <a:ahLst/>
              <a:cxnLst/>
              <a:rect l="l" t="t" r="r" b="b"/>
              <a:pathLst>
                <a:path w="76" h="20" extrusionOk="0">
                  <a:moveTo>
                    <a:pt x="76" y="0"/>
                  </a:moveTo>
                  <a:lnTo>
                    <a:pt x="1" y="17"/>
                  </a:lnTo>
                  <a:cubicBezTo>
                    <a:pt x="6" y="19"/>
                    <a:pt x="12" y="19"/>
                    <a:pt x="17" y="19"/>
                  </a:cubicBezTo>
                  <a:cubicBezTo>
                    <a:pt x="38" y="19"/>
                    <a:pt x="59" y="11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"/>
            <p:cNvSpPr/>
            <p:nvPr/>
          </p:nvSpPr>
          <p:spPr>
            <a:xfrm>
              <a:off x="1436418" y="-93758"/>
              <a:ext cx="317663" cy="212661"/>
            </a:xfrm>
            <a:custGeom>
              <a:avLst/>
              <a:gdLst/>
              <a:ahLst/>
              <a:cxnLst/>
              <a:rect l="l" t="t" r="r" b="b"/>
              <a:pathLst>
                <a:path w="6450" h="4318" extrusionOk="0">
                  <a:moveTo>
                    <a:pt x="3419" y="1162"/>
                  </a:moveTo>
                  <a:lnTo>
                    <a:pt x="3419" y="1162"/>
                  </a:lnTo>
                  <a:cubicBezTo>
                    <a:pt x="3416" y="1168"/>
                    <a:pt x="3413" y="1174"/>
                    <a:pt x="3409" y="1180"/>
                  </a:cubicBezTo>
                  <a:cubicBezTo>
                    <a:pt x="3413" y="1174"/>
                    <a:pt x="3417" y="1168"/>
                    <a:pt x="3419" y="1162"/>
                  </a:cubicBezTo>
                  <a:close/>
                  <a:moveTo>
                    <a:pt x="4348" y="3706"/>
                  </a:moveTo>
                  <a:lnTo>
                    <a:pt x="4348" y="3706"/>
                  </a:lnTo>
                  <a:cubicBezTo>
                    <a:pt x="4337" y="3710"/>
                    <a:pt x="4326" y="3715"/>
                    <a:pt x="4316" y="3721"/>
                  </a:cubicBezTo>
                  <a:lnTo>
                    <a:pt x="4316" y="3721"/>
                  </a:lnTo>
                  <a:cubicBezTo>
                    <a:pt x="4327" y="3716"/>
                    <a:pt x="4338" y="3712"/>
                    <a:pt x="4348" y="3706"/>
                  </a:cubicBezTo>
                  <a:close/>
                  <a:moveTo>
                    <a:pt x="479" y="0"/>
                  </a:moveTo>
                  <a:lnTo>
                    <a:pt x="479" y="0"/>
                  </a:lnTo>
                  <a:cubicBezTo>
                    <a:pt x="365" y="10"/>
                    <a:pt x="1" y="43"/>
                    <a:pt x="178" y="245"/>
                  </a:cubicBezTo>
                  <a:lnTo>
                    <a:pt x="247" y="191"/>
                  </a:lnTo>
                  <a:cubicBezTo>
                    <a:pt x="274" y="186"/>
                    <a:pt x="296" y="184"/>
                    <a:pt x="316" y="184"/>
                  </a:cubicBezTo>
                  <a:cubicBezTo>
                    <a:pt x="499" y="184"/>
                    <a:pt x="407" y="381"/>
                    <a:pt x="566" y="477"/>
                  </a:cubicBezTo>
                  <a:cubicBezTo>
                    <a:pt x="577" y="478"/>
                    <a:pt x="589" y="479"/>
                    <a:pt x="601" y="479"/>
                  </a:cubicBezTo>
                  <a:cubicBezTo>
                    <a:pt x="779" y="479"/>
                    <a:pt x="942" y="332"/>
                    <a:pt x="1089" y="332"/>
                  </a:cubicBezTo>
                  <a:cubicBezTo>
                    <a:pt x="1127" y="332"/>
                    <a:pt x="1164" y="342"/>
                    <a:pt x="1200" y="367"/>
                  </a:cubicBezTo>
                  <a:cubicBezTo>
                    <a:pt x="1290" y="384"/>
                    <a:pt x="1256" y="461"/>
                    <a:pt x="1213" y="513"/>
                  </a:cubicBezTo>
                  <a:cubicBezTo>
                    <a:pt x="1245" y="526"/>
                    <a:pt x="1276" y="532"/>
                    <a:pt x="1305" y="532"/>
                  </a:cubicBezTo>
                  <a:cubicBezTo>
                    <a:pt x="1453" y="532"/>
                    <a:pt x="1570" y="392"/>
                    <a:pt x="1691" y="392"/>
                  </a:cubicBezTo>
                  <a:cubicBezTo>
                    <a:pt x="1695" y="392"/>
                    <a:pt x="1698" y="392"/>
                    <a:pt x="1701" y="392"/>
                  </a:cubicBezTo>
                  <a:cubicBezTo>
                    <a:pt x="1659" y="646"/>
                    <a:pt x="1760" y="696"/>
                    <a:pt x="1908" y="696"/>
                  </a:cubicBezTo>
                  <a:cubicBezTo>
                    <a:pt x="2005" y="696"/>
                    <a:pt x="2121" y="675"/>
                    <a:pt x="2231" y="675"/>
                  </a:cubicBezTo>
                  <a:cubicBezTo>
                    <a:pt x="2373" y="675"/>
                    <a:pt x="2505" y="709"/>
                    <a:pt x="2573" y="868"/>
                  </a:cubicBezTo>
                  <a:cubicBezTo>
                    <a:pt x="2741" y="870"/>
                    <a:pt x="2933" y="952"/>
                    <a:pt x="3149" y="952"/>
                  </a:cubicBezTo>
                  <a:cubicBezTo>
                    <a:pt x="3196" y="952"/>
                    <a:pt x="3243" y="949"/>
                    <a:pt x="3292" y="939"/>
                  </a:cubicBezTo>
                  <a:lnTo>
                    <a:pt x="3292" y="939"/>
                  </a:lnTo>
                  <a:cubicBezTo>
                    <a:pt x="3127" y="1052"/>
                    <a:pt x="3484" y="1021"/>
                    <a:pt x="3419" y="1162"/>
                  </a:cubicBezTo>
                  <a:lnTo>
                    <a:pt x="3419" y="1162"/>
                  </a:lnTo>
                  <a:cubicBezTo>
                    <a:pt x="3454" y="1105"/>
                    <a:pt x="3498" y="1084"/>
                    <a:pt x="3549" y="1084"/>
                  </a:cubicBezTo>
                  <a:cubicBezTo>
                    <a:pt x="3627" y="1084"/>
                    <a:pt x="3721" y="1136"/>
                    <a:pt x="3812" y="1186"/>
                  </a:cubicBezTo>
                  <a:cubicBezTo>
                    <a:pt x="3894" y="1230"/>
                    <a:pt x="3973" y="1273"/>
                    <a:pt x="4046" y="1273"/>
                  </a:cubicBezTo>
                  <a:cubicBezTo>
                    <a:pt x="4113" y="1273"/>
                    <a:pt x="4174" y="1237"/>
                    <a:pt x="4227" y="1132"/>
                  </a:cubicBezTo>
                  <a:cubicBezTo>
                    <a:pt x="4330" y="1231"/>
                    <a:pt x="4357" y="1249"/>
                    <a:pt x="4370" y="1249"/>
                  </a:cubicBezTo>
                  <a:cubicBezTo>
                    <a:pt x="4377" y="1249"/>
                    <a:pt x="4380" y="1243"/>
                    <a:pt x="4390" y="1243"/>
                  </a:cubicBezTo>
                  <a:cubicBezTo>
                    <a:pt x="4407" y="1243"/>
                    <a:pt x="4444" y="1262"/>
                    <a:pt x="4568" y="1365"/>
                  </a:cubicBezTo>
                  <a:cubicBezTo>
                    <a:pt x="4557" y="1389"/>
                    <a:pt x="4539" y="1395"/>
                    <a:pt x="4520" y="1395"/>
                  </a:cubicBezTo>
                  <a:cubicBezTo>
                    <a:pt x="4498" y="1395"/>
                    <a:pt x="4474" y="1387"/>
                    <a:pt x="4458" y="1387"/>
                  </a:cubicBezTo>
                  <a:cubicBezTo>
                    <a:pt x="4485" y="1430"/>
                    <a:pt x="4521" y="1442"/>
                    <a:pt x="4560" y="1442"/>
                  </a:cubicBezTo>
                  <a:cubicBezTo>
                    <a:pt x="4602" y="1442"/>
                    <a:pt x="4646" y="1429"/>
                    <a:pt x="4683" y="1429"/>
                  </a:cubicBezTo>
                  <a:cubicBezTo>
                    <a:pt x="4732" y="1429"/>
                    <a:pt x="4769" y="1451"/>
                    <a:pt x="4773" y="1556"/>
                  </a:cubicBezTo>
                  <a:cubicBezTo>
                    <a:pt x="4833" y="1601"/>
                    <a:pt x="4870" y="1618"/>
                    <a:pt x="4896" y="1618"/>
                  </a:cubicBezTo>
                  <a:cubicBezTo>
                    <a:pt x="4972" y="1618"/>
                    <a:pt x="4938" y="1461"/>
                    <a:pt x="5112" y="1446"/>
                  </a:cubicBezTo>
                  <a:cubicBezTo>
                    <a:pt x="5359" y="1680"/>
                    <a:pt x="5241" y="1687"/>
                    <a:pt x="5241" y="1948"/>
                  </a:cubicBezTo>
                  <a:cubicBezTo>
                    <a:pt x="5289" y="1905"/>
                    <a:pt x="5329" y="1889"/>
                    <a:pt x="5365" y="1889"/>
                  </a:cubicBezTo>
                  <a:cubicBezTo>
                    <a:pt x="5462" y="1889"/>
                    <a:pt x="5534" y="2005"/>
                    <a:pt x="5673" y="2033"/>
                  </a:cubicBezTo>
                  <a:cubicBezTo>
                    <a:pt x="5661" y="2000"/>
                    <a:pt x="5558" y="1837"/>
                    <a:pt x="5661" y="1837"/>
                  </a:cubicBezTo>
                  <a:cubicBezTo>
                    <a:pt x="5673" y="1837"/>
                    <a:pt x="5687" y="1839"/>
                    <a:pt x="5704" y="1844"/>
                  </a:cubicBezTo>
                  <a:cubicBezTo>
                    <a:pt x="5827" y="2004"/>
                    <a:pt x="5900" y="2046"/>
                    <a:pt x="5991" y="2081"/>
                  </a:cubicBezTo>
                  <a:cubicBezTo>
                    <a:pt x="6078" y="2119"/>
                    <a:pt x="6184" y="2148"/>
                    <a:pt x="6305" y="2333"/>
                  </a:cubicBezTo>
                  <a:cubicBezTo>
                    <a:pt x="6274" y="2392"/>
                    <a:pt x="6248" y="2413"/>
                    <a:pt x="6227" y="2413"/>
                  </a:cubicBezTo>
                  <a:cubicBezTo>
                    <a:pt x="6193" y="2413"/>
                    <a:pt x="6170" y="2357"/>
                    <a:pt x="6151" y="2312"/>
                  </a:cubicBezTo>
                  <a:cubicBezTo>
                    <a:pt x="6134" y="2274"/>
                    <a:pt x="6122" y="2242"/>
                    <a:pt x="6112" y="2242"/>
                  </a:cubicBezTo>
                  <a:cubicBezTo>
                    <a:pt x="6101" y="2242"/>
                    <a:pt x="6093" y="2277"/>
                    <a:pt x="6086" y="2378"/>
                  </a:cubicBezTo>
                  <a:cubicBezTo>
                    <a:pt x="5894" y="2235"/>
                    <a:pt x="5794" y="2111"/>
                    <a:pt x="5620" y="2111"/>
                  </a:cubicBezTo>
                  <a:cubicBezTo>
                    <a:pt x="5599" y="2111"/>
                    <a:pt x="5576" y="2113"/>
                    <a:pt x="5551" y="2117"/>
                  </a:cubicBezTo>
                  <a:cubicBezTo>
                    <a:pt x="5721" y="2341"/>
                    <a:pt x="5927" y="2588"/>
                    <a:pt x="6045" y="2894"/>
                  </a:cubicBezTo>
                  <a:cubicBezTo>
                    <a:pt x="6034" y="2939"/>
                    <a:pt x="6019" y="2953"/>
                    <a:pt x="6004" y="2953"/>
                  </a:cubicBezTo>
                  <a:cubicBezTo>
                    <a:pt x="5975" y="2953"/>
                    <a:pt x="5942" y="2901"/>
                    <a:pt x="5918" y="2901"/>
                  </a:cubicBezTo>
                  <a:cubicBezTo>
                    <a:pt x="5908" y="2901"/>
                    <a:pt x="5899" y="2911"/>
                    <a:pt x="5893" y="2937"/>
                  </a:cubicBezTo>
                  <a:cubicBezTo>
                    <a:pt x="5827" y="3053"/>
                    <a:pt x="5866" y="3155"/>
                    <a:pt x="5883" y="3276"/>
                  </a:cubicBezTo>
                  <a:cubicBezTo>
                    <a:pt x="5897" y="3388"/>
                    <a:pt x="5881" y="3531"/>
                    <a:pt x="5740" y="3563"/>
                  </a:cubicBezTo>
                  <a:cubicBezTo>
                    <a:pt x="5723" y="3517"/>
                    <a:pt x="5704" y="3475"/>
                    <a:pt x="5683" y="3432"/>
                  </a:cubicBezTo>
                  <a:lnTo>
                    <a:pt x="5683" y="3432"/>
                  </a:lnTo>
                  <a:cubicBezTo>
                    <a:pt x="5700" y="3538"/>
                    <a:pt x="5584" y="3619"/>
                    <a:pt x="5436" y="3648"/>
                  </a:cubicBezTo>
                  <a:cubicBezTo>
                    <a:pt x="5293" y="3689"/>
                    <a:pt x="5125" y="3691"/>
                    <a:pt x="4994" y="3762"/>
                  </a:cubicBezTo>
                  <a:cubicBezTo>
                    <a:pt x="5041" y="3822"/>
                    <a:pt x="5077" y="3862"/>
                    <a:pt x="5046" y="3912"/>
                  </a:cubicBezTo>
                  <a:cubicBezTo>
                    <a:pt x="5031" y="3833"/>
                    <a:pt x="5003" y="3806"/>
                    <a:pt x="4962" y="3806"/>
                  </a:cubicBezTo>
                  <a:cubicBezTo>
                    <a:pt x="4919" y="3806"/>
                    <a:pt x="4862" y="3837"/>
                    <a:pt x="4792" y="3870"/>
                  </a:cubicBezTo>
                  <a:cubicBezTo>
                    <a:pt x="4713" y="3912"/>
                    <a:pt x="4616" y="3951"/>
                    <a:pt x="4519" y="3951"/>
                  </a:cubicBezTo>
                  <a:cubicBezTo>
                    <a:pt x="4452" y="3951"/>
                    <a:pt x="4385" y="3932"/>
                    <a:pt x="4323" y="3883"/>
                  </a:cubicBezTo>
                  <a:lnTo>
                    <a:pt x="4323" y="3883"/>
                  </a:lnTo>
                  <a:cubicBezTo>
                    <a:pt x="4352" y="4094"/>
                    <a:pt x="4055" y="4205"/>
                    <a:pt x="3862" y="4205"/>
                  </a:cubicBezTo>
                  <a:cubicBezTo>
                    <a:pt x="3860" y="4205"/>
                    <a:pt x="3858" y="4205"/>
                    <a:pt x="3857" y="4205"/>
                  </a:cubicBezTo>
                  <a:cubicBezTo>
                    <a:pt x="3793" y="4140"/>
                    <a:pt x="3812" y="4053"/>
                    <a:pt x="3816" y="3997"/>
                  </a:cubicBezTo>
                  <a:lnTo>
                    <a:pt x="3816" y="3997"/>
                  </a:lnTo>
                  <a:cubicBezTo>
                    <a:pt x="3869" y="4025"/>
                    <a:pt x="3912" y="4037"/>
                    <a:pt x="3949" y="4037"/>
                  </a:cubicBezTo>
                  <a:cubicBezTo>
                    <a:pt x="4114" y="4037"/>
                    <a:pt x="4157" y="3805"/>
                    <a:pt x="4316" y="3721"/>
                  </a:cubicBezTo>
                  <a:lnTo>
                    <a:pt x="4316" y="3721"/>
                  </a:lnTo>
                  <a:cubicBezTo>
                    <a:pt x="4255" y="3744"/>
                    <a:pt x="4182" y="3748"/>
                    <a:pt x="4107" y="3748"/>
                  </a:cubicBezTo>
                  <a:cubicBezTo>
                    <a:pt x="4072" y="3748"/>
                    <a:pt x="4035" y="3747"/>
                    <a:pt x="3999" y="3747"/>
                  </a:cubicBezTo>
                  <a:cubicBezTo>
                    <a:pt x="3964" y="3744"/>
                    <a:pt x="3928" y="3743"/>
                    <a:pt x="3894" y="3743"/>
                  </a:cubicBezTo>
                  <a:cubicBezTo>
                    <a:pt x="3807" y="3743"/>
                    <a:pt x="3727" y="3754"/>
                    <a:pt x="3662" y="3803"/>
                  </a:cubicBezTo>
                  <a:lnTo>
                    <a:pt x="3739" y="3644"/>
                  </a:lnTo>
                  <a:cubicBezTo>
                    <a:pt x="3723" y="3641"/>
                    <a:pt x="3708" y="3640"/>
                    <a:pt x="3694" y="3640"/>
                  </a:cubicBezTo>
                  <a:cubicBezTo>
                    <a:pt x="3523" y="3640"/>
                    <a:pt x="3472" y="3843"/>
                    <a:pt x="3337" y="3843"/>
                  </a:cubicBezTo>
                  <a:cubicBezTo>
                    <a:pt x="3300" y="3843"/>
                    <a:pt x="3256" y="3827"/>
                    <a:pt x="3201" y="3787"/>
                  </a:cubicBezTo>
                  <a:lnTo>
                    <a:pt x="3244" y="3671"/>
                  </a:lnTo>
                  <a:cubicBezTo>
                    <a:pt x="2766" y="3607"/>
                    <a:pt x="2261" y="3354"/>
                    <a:pt x="1814" y="3354"/>
                  </a:cubicBezTo>
                  <a:cubicBezTo>
                    <a:pt x="1724" y="3354"/>
                    <a:pt x="1637" y="3364"/>
                    <a:pt x="1553" y="3388"/>
                  </a:cubicBezTo>
                  <a:cubicBezTo>
                    <a:pt x="1491" y="3471"/>
                    <a:pt x="1672" y="3749"/>
                    <a:pt x="1670" y="3828"/>
                  </a:cubicBezTo>
                  <a:cubicBezTo>
                    <a:pt x="1960" y="3814"/>
                    <a:pt x="2152" y="3677"/>
                    <a:pt x="2372" y="3642"/>
                  </a:cubicBezTo>
                  <a:lnTo>
                    <a:pt x="2372" y="3642"/>
                  </a:lnTo>
                  <a:lnTo>
                    <a:pt x="2337" y="3824"/>
                  </a:lnTo>
                  <a:cubicBezTo>
                    <a:pt x="2407" y="3712"/>
                    <a:pt x="2669" y="3687"/>
                    <a:pt x="2548" y="3562"/>
                  </a:cubicBezTo>
                  <a:cubicBezTo>
                    <a:pt x="2569" y="3554"/>
                    <a:pt x="2586" y="3551"/>
                    <a:pt x="2601" y="3551"/>
                  </a:cubicBezTo>
                  <a:cubicBezTo>
                    <a:pt x="2700" y="3551"/>
                    <a:pt x="2681" y="3691"/>
                    <a:pt x="2795" y="3691"/>
                  </a:cubicBezTo>
                  <a:cubicBezTo>
                    <a:pt x="2813" y="3691"/>
                    <a:pt x="2834" y="3687"/>
                    <a:pt x="2860" y="3679"/>
                  </a:cubicBezTo>
                  <a:lnTo>
                    <a:pt x="2860" y="3679"/>
                  </a:lnTo>
                  <a:cubicBezTo>
                    <a:pt x="2816" y="3870"/>
                    <a:pt x="2694" y="3868"/>
                    <a:pt x="2667" y="4028"/>
                  </a:cubicBezTo>
                  <a:lnTo>
                    <a:pt x="2854" y="3966"/>
                  </a:lnTo>
                  <a:lnTo>
                    <a:pt x="2854" y="3966"/>
                  </a:lnTo>
                  <a:cubicBezTo>
                    <a:pt x="2789" y="4030"/>
                    <a:pt x="2949" y="4053"/>
                    <a:pt x="2885" y="4119"/>
                  </a:cubicBezTo>
                  <a:cubicBezTo>
                    <a:pt x="2958" y="4082"/>
                    <a:pt x="3019" y="4067"/>
                    <a:pt x="3074" y="4067"/>
                  </a:cubicBezTo>
                  <a:cubicBezTo>
                    <a:pt x="3262" y="4067"/>
                    <a:pt x="3372" y="4235"/>
                    <a:pt x="3593" y="4235"/>
                  </a:cubicBezTo>
                  <a:cubicBezTo>
                    <a:pt x="3619" y="4235"/>
                    <a:pt x="3647" y="4232"/>
                    <a:pt x="3677" y="4227"/>
                  </a:cubicBezTo>
                  <a:lnTo>
                    <a:pt x="3490" y="4169"/>
                  </a:lnTo>
                  <a:cubicBezTo>
                    <a:pt x="3502" y="4061"/>
                    <a:pt x="3610" y="4084"/>
                    <a:pt x="3691" y="4061"/>
                  </a:cubicBezTo>
                  <a:cubicBezTo>
                    <a:pt x="3772" y="4225"/>
                    <a:pt x="3828" y="4213"/>
                    <a:pt x="4001" y="4298"/>
                  </a:cubicBezTo>
                  <a:cubicBezTo>
                    <a:pt x="4158" y="4218"/>
                    <a:pt x="4243" y="4032"/>
                    <a:pt x="4437" y="4032"/>
                  </a:cubicBezTo>
                  <a:cubicBezTo>
                    <a:pt x="4439" y="4032"/>
                    <a:pt x="4441" y="4032"/>
                    <a:pt x="4443" y="4032"/>
                  </a:cubicBezTo>
                  <a:cubicBezTo>
                    <a:pt x="4406" y="4244"/>
                    <a:pt x="4786" y="4150"/>
                    <a:pt x="4850" y="4317"/>
                  </a:cubicBezTo>
                  <a:cubicBezTo>
                    <a:pt x="4861" y="4207"/>
                    <a:pt x="4961" y="4184"/>
                    <a:pt x="5062" y="4163"/>
                  </a:cubicBezTo>
                  <a:cubicBezTo>
                    <a:pt x="5162" y="4138"/>
                    <a:pt x="5262" y="4124"/>
                    <a:pt x="5260" y="4061"/>
                  </a:cubicBezTo>
                  <a:cubicBezTo>
                    <a:pt x="5313" y="4025"/>
                    <a:pt x="5380" y="4002"/>
                    <a:pt x="5438" y="4002"/>
                  </a:cubicBezTo>
                  <a:cubicBezTo>
                    <a:pt x="5493" y="4002"/>
                    <a:pt x="5541" y="4022"/>
                    <a:pt x="5563" y="4072"/>
                  </a:cubicBezTo>
                  <a:cubicBezTo>
                    <a:pt x="5548" y="4088"/>
                    <a:pt x="5521" y="4115"/>
                    <a:pt x="5486" y="4136"/>
                  </a:cubicBezTo>
                  <a:cubicBezTo>
                    <a:pt x="5528" y="4126"/>
                    <a:pt x="5569" y="4117"/>
                    <a:pt x="5609" y="4101"/>
                  </a:cubicBezTo>
                  <a:lnTo>
                    <a:pt x="5609" y="4101"/>
                  </a:lnTo>
                  <a:cubicBezTo>
                    <a:pt x="5607" y="4128"/>
                    <a:pt x="5619" y="4144"/>
                    <a:pt x="5607" y="4153"/>
                  </a:cubicBezTo>
                  <a:cubicBezTo>
                    <a:pt x="5716" y="4108"/>
                    <a:pt x="5656" y="3994"/>
                    <a:pt x="5805" y="3994"/>
                  </a:cubicBezTo>
                  <a:cubicBezTo>
                    <a:pt x="5814" y="3994"/>
                    <a:pt x="5824" y="3994"/>
                    <a:pt x="5835" y="3995"/>
                  </a:cubicBezTo>
                  <a:cubicBezTo>
                    <a:pt x="5864" y="4045"/>
                    <a:pt x="5789" y="4090"/>
                    <a:pt x="5735" y="4136"/>
                  </a:cubicBezTo>
                  <a:cubicBezTo>
                    <a:pt x="5895" y="4086"/>
                    <a:pt x="5985" y="3926"/>
                    <a:pt x="6041" y="3789"/>
                  </a:cubicBezTo>
                  <a:cubicBezTo>
                    <a:pt x="6101" y="3648"/>
                    <a:pt x="6130" y="3535"/>
                    <a:pt x="6286" y="3457"/>
                  </a:cubicBezTo>
                  <a:cubicBezTo>
                    <a:pt x="6246" y="3411"/>
                    <a:pt x="6273" y="3305"/>
                    <a:pt x="6246" y="3216"/>
                  </a:cubicBezTo>
                  <a:cubicBezTo>
                    <a:pt x="6228" y="3135"/>
                    <a:pt x="6179" y="3068"/>
                    <a:pt x="6079" y="3068"/>
                  </a:cubicBezTo>
                  <a:cubicBezTo>
                    <a:pt x="6070" y="3068"/>
                    <a:pt x="6061" y="3069"/>
                    <a:pt x="6051" y="3070"/>
                  </a:cubicBezTo>
                  <a:cubicBezTo>
                    <a:pt x="6139" y="3010"/>
                    <a:pt x="6340" y="3054"/>
                    <a:pt x="6294" y="2798"/>
                  </a:cubicBezTo>
                  <a:cubicBezTo>
                    <a:pt x="6193" y="2736"/>
                    <a:pt x="6195" y="2677"/>
                    <a:pt x="6205" y="2599"/>
                  </a:cubicBezTo>
                  <a:cubicBezTo>
                    <a:pt x="6211" y="2524"/>
                    <a:pt x="6217" y="2432"/>
                    <a:pt x="6122" y="2378"/>
                  </a:cubicBezTo>
                  <a:lnTo>
                    <a:pt x="6122" y="2378"/>
                  </a:lnTo>
                  <a:cubicBezTo>
                    <a:pt x="6225" y="2428"/>
                    <a:pt x="6261" y="2442"/>
                    <a:pt x="6277" y="2442"/>
                  </a:cubicBezTo>
                  <a:cubicBezTo>
                    <a:pt x="6283" y="2442"/>
                    <a:pt x="6287" y="2440"/>
                    <a:pt x="6290" y="2437"/>
                  </a:cubicBezTo>
                  <a:cubicBezTo>
                    <a:pt x="6293" y="2435"/>
                    <a:pt x="6297" y="2432"/>
                    <a:pt x="6305" y="2432"/>
                  </a:cubicBezTo>
                  <a:cubicBezTo>
                    <a:pt x="6320" y="2432"/>
                    <a:pt x="6354" y="2444"/>
                    <a:pt x="6438" y="2501"/>
                  </a:cubicBezTo>
                  <a:cubicBezTo>
                    <a:pt x="6450" y="2397"/>
                    <a:pt x="6363" y="2297"/>
                    <a:pt x="6259" y="2212"/>
                  </a:cubicBezTo>
                  <a:cubicBezTo>
                    <a:pt x="6157" y="2121"/>
                    <a:pt x="6037" y="2046"/>
                    <a:pt x="5966" y="1925"/>
                  </a:cubicBezTo>
                  <a:cubicBezTo>
                    <a:pt x="5985" y="1873"/>
                    <a:pt x="6032" y="1838"/>
                    <a:pt x="6047" y="1786"/>
                  </a:cubicBezTo>
                  <a:cubicBezTo>
                    <a:pt x="5920" y="1740"/>
                    <a:pt x="5727" y="1768"/>
                    <a:pt x="5767" y="1583"/>
                  </a:cubicBezTo>
                  <a:lnTo>
                    <a:pt x="5767" y="1583"/>
                  </a:lnTo>
                  <a:lnTo>
                    <a:pt x="5681" y="1691"/>
                  </a:lnTo>
                  <a:cubicBezTo>
                    <a:pt x="5594" y="1508"/>
                    <a:pt x="5364" y="1385"/>
                    <a:pt x="5264" y="1155"/>
                  </a:cubicBezTo>
                  <a:cubicBezTo>
                    <a:pt x="5150" y="1188"/>
                    <a:pt x="5042" y="1223"/>
                    <a:pt x="4936" y="1263"/>
                  </a:cubicBezTo>
                  <a:cubicBezTo>
                    <a:pt x="4856" y="1051"/>
                    <a:pt x="4669" y="976"/>
                    <a:pt x="4470" y="976"/>
                  </a:cubicBezTo>
                  <a:cubicBezTo>
                    <a:pt x="4310" y="976"/>
                    <a:pt x="4143" y="1024"/>
                    <a:pt x="4019" y="1088"/>
                  </a:cubicBezTo>
                  <a:cubicBezTo>
                    <a:pt x="3924" y="1040"/>
                    <a:pt x="3787" y="947"/>
                    <a:pt x="3805" y="895"/>
                  </a:cubicBezTo>
                  <a:cubicBezTo>
                    <a:pt x="3834" y="885"/>
                    <a:pt x="3886" y="860"/>
                    <a:pt x="3942" y="845"/>
                  </a:cubicBezTo>
                  <a:cubicBezTo>
                    <a:pt x="3840" y="804"/>
                    <a:pt x="3737" y="697"/>
                    <a:pt x="3636" y="697"/>
                  </a:cubicBezTo>
                  <a:cubicBezTo>
                    <a:pt x="3593" y="697"/>
                    <a:pt x="3550" y="716"/>
                    <a:pt x="3508" y="768"/>
                  </a:cubicBezTo>
                  <a:cubicBezTo>
                    <a:pt x="3501" y="768"/>
                    <a:pt x="3495" y="769"/>
                    <a:pt x="3489" y="769"/>
                  </a:cubicBezTo>
                  <a:cubicBezTo>
                    <a:pt x="3343" y="769"/>
                    <a:pt x="3428" y="596"/>
                    <a:pt x="3325" y="533"/>
                  </a:cubicBezTo>
                  <a:cubicBezTo>
                    <a:pt x="3273" y="558"/>
                    <a:pt x="3219" y="568"/>
                    <a:pt x="3164" y="568"/>
                  </a:cubicBezTo>
                  <a:cubicBezTo>
                    <a:pt x="2913" y="568"/>
                    <a:pt x="2643" y="348"/>
                    <a:pt x="2446" y="348"/>
                  </a:cubicBezTo>
                  <a:cubicBezTo>
                    <a:pt x="2368" y="348"/>
                    <a:pt x="2302" y="383"/>
                    <a:pt x="2253" y="481"/>
                  </a:cubicBezTo>
                  <a:cubicBezTo>
                    <a:pt x="2380" y="515"/>
                    <a:pt x="2600" y="666"/>
                    <a:pt x="2848" y="712"/>
                  </a:cubicBezTo>
                  <a:cubicBezTo>
                    <a:pt x="2775" y="742"/>
                    <a:pt x="2795" y="829"/>
                    <a:pt x="2725" y="829"/>
                  </a:cubicBezTo>
                  <a:cubicBezTo>
                    <a:pt x="2720" y="829"/>
                    <a:pt x="2714" y="829"/>
                    <a:pt x="2708" y="828"/>
                  </a:cubicBezTo>
                  <a:cubicBezTo>
                    <a:pt x="2463" y="782"/>
                    <a:pt x="2377" y="596"/>
                    <a:pt x="2123" y="596"/>
                  </a:cubicBezTo>
                  <a:cubicBezTo>
                    <a:pt x="2120" y="596"/>
                    <a:pt x="2116" y="596"/>
                    <a:pt x="2112" y="596"/>
                  </a:cubicBezTo>
                  <a:lnTo>
                    <a:pt x="2208" y="338"/>
                  </a:lnTo>
                  <a:cubicBezTo>
                    <a:pt x="2100" y="218"/>
                    <a:pt x="1972" y="188"/>
                    <a:pt x="1841" y="188"/>
                  </a:cubicBezTo>
                  <a:cubicBezTo>
                    <a:pt x="1705" y="188"/>
                    <a:pt x="1565" y="220"/>
                    <a:pt x="1439" y="220"/>
                  </a:cubicBezTo>
                  <a:cubicBezTo>
                    <a:pt x="1299" y="220"/>
                    <a:pt x="1176" y="180"/>
                    <a:pt x="1094" y="12"/>
                  </a:cubicBezTo>
                  <a:lnTo>
                    <a:pt x="1092" y="12"/>
                  </a:lnTo>
                  <a:cubicBezTo>
                    <a:pt x="1019" y="11"/>
                    <a:pt x="938" y="7"/>
                    <a:pt x="855" y="7"/>
                  </a:cubicBezTo>
                  <a:cubicBezTo>
                    <a:pt x="708" y="7"/>
                    <a:pt x="557" y="19"/>
                    <a:pt x="444" y="76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"/>
            <p:cNvSpPr/>
            <p:nvPr/>
          </p:nvSpPr>
          <p:spPr>
            <a:xfrm>
              <a:off x="1636472" y="-59086"/>
              <a:ext cx="7585" cy="9801"/>
            </a:xfrm>
            <a:custGeom>
              <a:avLst/>
              <a:gdLst/>
              <a:ahLst/>
              <a:cxnLst/>
              <a:rect l="l" t="t" r="r" b="b"/>
              <a:pathLst>
                <a:path w="154" h="199" extrusionOk="0">
                  <a:moveTo>
                    <a:pt x="22" y="0"/>
                  </a:moveTo>
                  <a:lnTo>
                    <a:pt x="1" y="122"/>
                  </a:lnTo>
                  <a:cubicBezTo>
                    <a:pt x="60" y="122"/>
                    <a:pt x="113" y="141"/>
                    <a:pt x="148" y="191"/>
                  </a:cubicBezTo>
                  <a:lnTo>
                    <a:pt x="148" y="191"/>
                  </a:lnTo>
                  <a:lnTo>
                    <a:pt x="22" y="0"/>
                  </a:lnTo>
                  <a:close/>
                  <a:moveTo>
                    <a:pt x="148" y="191"/>
                  </a:moveTo>
                  <a:lnTo>
                    <a:pt x="153" y="199"/>
                  </a:lnTo>
                  <a:cubicBezTo>
                    <a:pt x="152" y="196"/>
                    <a:pt x="150" y="193"/>
                    <a:pt x="148" y="1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"/>
            <p:cNvSpPr/>
            <p:nvPr/>
          </p:nvSpPr>
          <p:spPr>
            <a:xfrm>
              <a:off x="1630513" y="-53127"/>
              <a:ext cx="6008" cy="1921"/>
            </a:xfrm>
            <a:custGeom>
              <a:avLst/>
              <a:gdLst/>
              <a:ahLst/>
              <a:cxnLst/>
              <a:rect l="l" t="t" r="r" b="b"/>
              <a:pathLst>
                <a:path w="122" h="39" extrusionOk="0">
                  <a:moveTo>
                    <a:pt x="122" y="1"/>
                  </a:moveTo>
                  <a:cubicBezTo>
                    <a:pt x="82" y="1"/>
                    <a:pt x="41" y="8"/>
                    <a:pt x="1" y="22"/>
                  </a:cubicBezTo>
                  <a:cubicBezTo>
                    <a:pt x="25" y="32"/>
                    <a:pt x="50" y="38"/>
                    <a:pt x="75" y="38"/>
                  </a:cubicBezTo>
                  <a:cubicBezTo>
                    <a:pt x="89" y="38"/>
                    <a:pt x="102" y="36"/>
                    <a:pt x="116" y="31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"/>
            <p:cNvSpPr/>
            <p:nvPr/>
          </p:nvSpPr>
          <p:spPr>
            <a:xfrm>
              <a:off x="1445628" y="-103214"/>
              <a:ext cx="9555" cy="3300"/>
            </a:xfrm>
            <a:custGeom>
              <a:avLst/>
              <a:gdLst/>
              <a:ahLst/>
              <a:cxnLst/>
              <a:rect l="l" t="t" r="r" b="b"/>
              <a:pathLst>
                <a:path w="194" h="67" extrusionOk="0">
                  <a:moveTo>
                    <a:pt x="21" y="1"/>
                  </a:moveTo>
                  <a:cubicBezTo>
                    <a:pt x="14" y="1"/>
                    <a:pt x="8" y="1"/>
                    <a:pt x="1" y="2"/>
                  </a:cubicBezTo>
                  <a:cubicBezTo>
                    <a:pt x="33" y="36"/>
                    <a:pt x="100" y="66"/>
                    <a:pt x="152" y="66"/>
                  </a:cubicBezTo>
                  <a:cubicBezTo>
                    <a:pt x="168" y="66"/>
                    <a:pt x="182" y="64"/>
                    <a:pt x="193" y="57"/>
                  </a:cubicBezTo>
                  <a:cubicBezTo>
                    <a:pt x="160" y="38"/>
                    <a:pt x="97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"/>
            <p:cNvSpPr/>
            <p:nvPr/>
          </p:nvSpPr>
          <p:spPr>
            <a:xfrm>
              <a:off x="1443904" y="-99372"/>
              <a:ext cx="5024" cy="3201"/>
            </a:xfrm>
            <a:custGeom>
              <a:avLst/>
              <a:gdLst/>
              <a:ahLst/>
              <a:cxnLst/>
              <a:rect l="l" t="t" r="r" b="b"/>
              <a:pathLst>
                <a:path w="102" h="65" extrusionOk="0">
                  <a:moveTo>
                    <a:pt x="1" y="1"/>
                  </a:moveTo>
                  <a:lnTo>
                    <a:pt x="80" y="64"/>
                  </a:lnTo>
                  <a:lnTo>
                    <a:pt x="101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"/>
            <p:cNvSpPr/>
            <p:nvPr/>
          </p:nvSpPr>
          <p:spPr>
            <a:xfrm>
              <a:off x="1135895" y="-165072"/>
              <a:ext cx="306384" cy="80721"/>
            </a:xfrm>
            <a:custGeom>
              <a:avLst/>
              <a:gdLst/>
              <a:ahLst/>
              <a:cxnLst/>
              <a:rect l="l" t="t" r="r" b="b"/>
              <a:pathLst>
                <a:path w="6221" h="1639" extrusionOk="0">
                  <a:moveTo>
                    <a:pt x="492" y="1"/>
                  </a:moveTo>
                  <a:lnTo>
                    <a:pt x="492" y="1"/>
                  </a:lnTo>
                  <a:cubicBezTo>
                    <a:pt x="448" y="25"/>
                    <a:pt x="399" y="34"/>
                    <a:pt x="350" y="34"/>
                  </a:cubicBezTo>
                  <a:cubicBezTo>
                    <a:pt x="252" y="34"/>
                    <a:pt x="153" y="1"/>
                    <a:pt x="89" y="1"/>
                  </a:cubicBezTo>
                  <a:cubicBezTo>
                    <a:pt x="30" y="1"/>
                    <a:pt x="0" y="28"/>
                    <a:pt x="27" y="134"/>
                  </a:cubicBezTo>
                  <a:cubicBezTo>
                    <a:pt x="880" y="284"/>
                    <a:pt x="1982" y="756"/>
                    <a:pt x="3000" y="803"/>
                  </a:cubicBezTo>
                  <a:lnTo>
                    <a:pt x="2819" y="858"/>
                  </a:lnTo>
                  <a:cubicBezTo>
                    <a:pt x="2852" y="855"/>
                    <a:pt x="2884" y="853"/>
                    <a:pt x="2913" y="853"/>
                  </a:cubicBezTo>
                  <a:cubicBezTo>
                    <a:pt x="3263" y="853"/>
                    <a:pt x="3402" y="1080"/>
                    <a:pt x="3651" y="1080"/>
                  </a:cubicBezTo>
                  <a:cubicBezTo>
                    <a:pt x="3734" y="1080"/>
                    <a:pt x="3830" y="1055"/>
                    <a:pt x="3951" y="986"/>
                  </a:cubicBezTo>
                  <a:lnTo>
                    <a:pt x="3951" y="986"/>
                  </a:lnTo>
                  <a:lnTo>
                    <a:pt x="3841" y="1180"/>
                  </a:lnTo>
                  <a:cubicBezTo>
                    <a:pt x="3881" y="1203"/>
                    <a:pt x="3923" y="1212"/>
                    <a:pt x="3968" y="1212"/>
                  </a:cubicBezTo>
                  <a:cubicBezTo>
                    <a:pt x="4079" y="1212"/>
                    <a:pt x="4201" y="1161"/>
                    <a:pt x="4313" y="1161"/>
                  </a:cubicBezTo>
                  <a:cubicBezTo>
                    <a:pt x="4397" y="1161"/>
                    <a:pt x="4476" y="1189"/>
                    <a:pt x="4539" y="1290"/>
                  </a:cubicBezTo>
                  <a:lnTo>
                    <a:pt x="4537" y="1196"/>
                  </a:lnTo>
                  <a:lnTo>
                    <a:pt x="4537" y="1196"/>
                  </a:lnTo>
                  <a:cubicBezTo>
                    <a:pt x="4601" y="1215"/>
                    <a:pt x="4614" y="1260"/>
                    <a:pt x="4678" y="1279"/>
                  </a:cubicBezTo>
                  <a:lnTo>
                    <a:pt x="4664" y="1234"/>
                  </a:lnTo>
                  <a:cubicBezTo>
                    <a:pt x="4713" y="1224"/>
                    <a:pt x="4756" y="1220"/>
                    <a:pt x="4795" y="1220"/>
                  </a:cubicBezTo>
                  <a:cubicBezTo>
                    <a:pt x="4908" y="1220"/>
                    <a:pt x="4990" y="1260"/>
                    <a:pt x="5100" y="1339"/>
                  </a:cubicBezTo>
                  <a:cubicBezTo>
                    <a:pt x="5098" y="1364"/>
                    <a:pt x="5086" y="1373"/>
                    <a:pt x="5070" y="1373"/>
                  </a:cubicBezTo>
                  <a:cubicBezTo>
                    <a:pt x="5042" y="1373"/>
                    <a:pt x="5001" y="1350"/>
                    <a:pt x="4966" y="1350"/>
                  </a:cubicBezTo>
                  <a:cubicBezTo>
                    <a:pt x="4965" y="1350"/>
                    <a:pt x="4963" y="1350"/>
                    <a:pt x="4961" y="1350"/>
                  </a:cubicBezTo>
                  <a:cubicBezTo>
                    <a:pt x="4979" y="1378"/>
                    <a:pt x="5007" y="1387"/>
                    <a:pt x="5042" y="1387"/>
                  </a:cubicBezTo>
                  <a:cubicBezTo>
                    <a:pt x="5101" y="1387"/>
                    <a:pt x="5178" y="1362"/>
                    <a:pt x="5251" y="1362"/>
                  </a:cubicBezTo>
                  <a:cubicBezTo>
                    <a:pt x="5272" y="1362"/>
                    <a:pt x="5292" y="1364"/>
                    <a:pt x="5312" y="1369"/>
                  </a:cubicBezTo>
                  <a:cubicBezTo>
                    <a:pt x="5397" y="1458"/>
                    <a:pt x="5285" y="1468"/>
                    <a:pt x="5264" y="1493"/>
                  </a:cubicBezTo>
                  <a:cubicBezTo>
                    <a:pt x="5547" y="1502"/>
                    <a:pt x="5689" y="1638"/>
                    <a:pt x="5868" y="1638"/>
                  </a:cubicBezTo>
                  <a:cubicBezTo>
                    <a:pt x="5948" y="1638"/>
                    <a:pt x="6035" y="1612"/>
                    <a:pt x="6145" y="1535"/>
                  </a:cubicBezTo>
                  <a:cubicBezTo>
                    <a:pt x="6183" y="1488"/>
                    <a:pt x="6087" y="1409"/>
                    <a:pt x="6196" y="1409"/>
                  </a:cubicBezTo>
                  <a:cubicBezTo>
                    <a:pt x="6203" y="1409"/>
                    <a:pt x="6211" y="1409"/>
                    <a:pt x="6220" y="1410"/>
                  </a:cubicBezTo>
                  <a:cubicBezTo>
                    <a:pt x="6104" y="1321"/>
                    <a:pt x="5984" y="1297"/>
                    <a:pt x="5860" y="1297"/>
                  </a:cubicBezTo>
                  <a:cubicBezTo>
                    <a:pt x="5744" y="1297"/>
                    <a:pt x="5624" y="1319"/>
                    <a:pt x="5501" y="1329"/>
                  </a:cubicBezTo>
                  <a:lnTo>
                    <a:pt x="5565" y="1348"/>
                  </a:lnTo>
                  <a:cubicBezTo>
                    <a:pt x="5495" y="1417"/>
                    <a:pt x="5453" y="1442"/>
                    <a:pt x="5424" y="1442"/>
                  </a:cubicBezTo>
                  <a:cubicBezTo>
                    <a:pt x="5351" y="1442"/>
                    <a:pt x="5356" y="1285"/>
                    <a:pt x="5176" y="1285"/>
                  </a:cubicBezTo>
                  <a:cubicBezTo>
                    <a:pt x="5158" y="1285"/>
                    <a:pt x="5138" y="1287"/>
                    <a:pt x="5115" y="1290"/>
                  </a:cubicBezTo>
                  <a:cubicBezTo>
                    <a:pt x="5225" y="1186"/>
                    <a:pt x="5353" y="1225"/>
                    <a:pt x="5422" y="1171"/>
                  </a:cubicBezTo>
                  <a:cubicBezTo>
                    <a:pt x="5314" y="1042"/>
                    <a:pt x="5208" y="1021"/>
                    <a:pt x="5112" y="1021"/>
                  </a:cubicBezTo>
                  <a:cubicBezTo>
                    <a:pt x="5064" y="1021"/>
                    <a:pt x="5018" y="1026"/>
                    <a:pt x="4974" y="1026"/>
                  </a:cubicBezTo>
                  <a:cubicBezTo>
                    <a:pt x="4882" y="1026"/>
                    <a:pt x="4803" y="1002"/>
                    <a:pt x="4743" y="851"/>
                  </a:cubicBezTo>
                  <a:lnTo>
                    <a:pt x="4770" y="849"/>
                  </a:lnTo>
                  <a:cubicBezTo>
                    <a:pt x="4754" y="833"/>
                    <a:pt x="4729" y="827"/>
                    <a:pt x="4700" y="827"/>
                  </a:cubicBezTo>
                  <a:cubicBezTo>
                    <a:pt x="4652" y="827"/>
                    <a:pt x="4592" y="841"/>
                    <a:pt x="4539" y="845"/>
                  </a:cubicBezTo>
                  <a:cubicBezTo>
                    <a:pt x="4552" y="891"/>
                    <a:pt x="4624" y="932"/>
                    <a:pt x="4666" y="976"/>
                  </a:cubicBezTo>
                  <a:cubicBezTo>
                    <a:pt x="4583" y="982"/>
                    <a:pt x="4506" y="1105"/>
                    <a:pt x="4466" y="1155"/>
                  </a:cubicBezTo>
                  <a:cubicBezTo>
                    <a:pt x="4449" y="1105"/>
                    <a:pt x="4429" y="1090"/>
                    <a:pt x="4406" y="1090"/>
                  </a:cubicBezTo>
                  <a:cubicBezTo>
                    <a:pt x="4375" y="1090"/>
                    <a:pt x="4338" y="1117"/>
                    <a:pt x="4293" y="1117"/>
                  </a:cubicBezTo>
                  <a:cubicBezTo>
                    <a:pt x="4268" y="1117"/>
                    <a:pt x="4241" y="1108"/>
                    <a:pt x="4211" y="1082"/>
                  </a:cubicBezTo>
                  <a:cubicBezTo>
                    <a:pt x="4196" y="943"/>
                    <a:pt x="4358" y="999"/>
                    <a:pt x="4427" y="947"/>
                  </a:cubicBezTo>
                  <a:lnTo>
                    <a:pt x="4427" y="947"/>
                  </a:lnTo>
                  <a:lnTo>
                    <a:pt x="4238" y="988"/>
                  </a:lnTo>
                  <a:cubicBezTo>
                    <a:pt x="4084" y="953"/>
                    <a:pt x="4124" y="808"/>
                    <a:pt x="4065" y="722"/>
                  </a:cubicBezTo>
                  <a:lnTo>
                    <a:pt x="4065" y="722"/>
                  </a:lnTo>
                  <a:cubicBezTo>
                    <a:pt x="3912" y="779"/>
                    <a:pt x="4124" y="810"/>
                    <a:pt x="3984" y="912"/>
                  </a:cubicBezTo>
                  <a:cubicBezTo>
                    <a:pt x="3869" y="728"/>
                    <a:pt x="3244" y="586"/>
                    <a:pt x="2865" y="586"/>
                  </a:cubicBezTo>
                  <a:cubicBezTo>
                    <a:pt x="2852" y="586"/>
                    <a:pt x="2840" y="586"/>
                    <a:pt x="2828" y="587"/>
                  </a:cubicBezTo>
                  <a:lnTo>
                    <a:pt x="2828" y="587"/>
                  </a:lnTo>
                  <a:cubicBezTo>
                    <a:pt x="2881" y="572"/>
                    <a:pt x="2883" y="514"/>
                    <a:pt x="2937" y="514"/>
                  </a:cubicBezTo>
                  <a:cubicBezTo>
                    <a:pt x="2952" y="514"/>
                    <a:pt x="2970" y="518"/>
                    <a:pt x="2995" y="529"/>
                  </a:cubicBezTo>
                  <a:cubicBezTo>
                    <a:pt x="2979" y="514"/>
                    <a:pt x="2945" y="506"/>
                    <a:pt x="2907" y="506"/>
                  </a:cubicBezTo>
                  <a:cubicBezTo>
                    <a:pt x="2835" y="506"/>
                    <a:pt x="2746" y="533"/>
                    <a:pt x="2729" y="592"/>
                  </a:cubicBezTo>
                  <a:cubicBezTo>
                    <a:pt x="2714" y="593"/>
                    <a:pt x="2700" y="594"/>
                    <a:pt x="2685" y="594"/>
                  </a:cubicBezTo>
                  <a:cubicBezTo>
                    <a:pt x="2445" y="594"/>
                    <a:pt x="2189" y="463"/>
                    <a:pt x="2007" y="326"/>
                  </a:cubicBezTo>
                  <a:lnTo>
                    <a:pt x="2007" y="326"/>
                  </a:lnTo>
                  <a:lnTo>
                    <a:pt x="2044" y="436"/>
                  </a:lnTo>
                  <a:cubicBezTo>
                    <a:pt x="2015" y="449"/>
                    <a:pt x="1987" y="455"/>
                    <a:pt x="1958" y="455"/>
                  </a:cubicBezTo>
                  <a:cubicBezTo>
                    <a:pt x="1767" y="455"/>
                    <a:pt x="1574" y="195"/>
                    <a:pt x="1275" y="195"/>
                  </a:cubicBezTo>
                  <a:lnTo>
                    <a:pt x="1281" y="199"/>
                  </a:lnTo>
                  <a:cubicBezTo>
                    <a:pt x="1278" y="199"/>
                    <a:pt x="1276" y="199"/>
                    <a:pt x="1274" y="199"/>
                  </a:cubicBezTo>
                  <a:cubicBezTo>
                    <a:pt x="1189" y="199"/>
                    <a:pt x="1081" y="314"/>
                    <a:pt x="954" y="314"/>
                  </a:cubicBezTo>
                  <a:cubicBezTo>
                    <a:pt x="921" y="314"/>
                    <a:pt x="886" y="306"/>
                    <a:pt x="851" y="286"/>
                  </a:cubicBezTo>
                  <a:cubicBezTo>
                    <a:pt x="932" y="193"/>
                    <a:pt x="1030" y="232"/>
                    <a:pt x="1049" y="120"/>
                  </a:cubicBezTo>
                  <a:lnTo>
                    <a:pt x="1049" y="120"/>
                  </a:lnTo>
                  <a:lnTo>
                    <a:pt x="727" y="184"/>
                  </a:lnTo>
                  <a:cubicBezTo>
                    <a:pt x="698" y="97"/>
                    <a:pt x="355" y="95"/>
                    <a:pt x="4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"/>
            <p:cNvSpPr/>
            <p:nvPr/>
          </p:nvSpPr>
          <p:spPr>
            <a:xfrm>
              <a:off x="1121859" y="-169948"/>
              <a:ext cx="14381" cy="9801"/>
            </a:xfrm>
            <a:custGeom>
              <a:avLst/>
              <a:gdLst/>
              <a:ahLst/>
              <a:cxnLst/>
              <a:rect l="l" t="t" r="r" b="b"/>
              <a:pathLst>
                <a:path w="292" h="199" extrusionOk="0">
                  <a:moveTo>
                    <a:pt x="224" y="0"/>
                  </a:moveTo>
                  <a:cubicBezTo>
                    <a:pt x="122" y="0"/>
                    <a:pt x="1" y="91"/>
                    <a:pt x="4" y="161"/>
                  </a:cubicBezTo>
                  <a:cubicBezTo>
                    <a:pt x="7" y="161"/>
                    <a:pt x="10" y="161"/>
                    <a:pt x="12" y="161"/>
                  </a:cubicBezTo>
                  <a:cubicBezTo>
                    <a:pt x="69" y="161"/>
                    <a:pt x="126" y="198"/>
                    <a:pt x="166" y="198"/>
                  </a:cubicBezTo>
                  <a:cubicBezTo>
                    <a:pt x="183" y="198"/>
                    <a:pt x="197" y="192"/>
                    <a:pt x="206" y="173"/>
                  </a:cubicBezTo>
                  <a:cubicBezTo>
                    <a:pt x="199" y="151"/>
                    <a:pt x="209" y="111"/>
                    <a:pt x="163" y="111"/>
                  </a:cubicBezTo>
                  <a:cubicBezTo>
                    <a:pt x="161" y="111"/>
                    <a:pt x="159" y="111"/>
                    <a:pt x="156" y="111"/>
                  </a:cubicBezTo>
                  <a:lnTo>
                    <a:pt x="291" y="17"/>
                  </a:lnTo>
                  <a:cubicBezTo>
                    <a:pt x="271" y="5"/>
                    <a:pt x="248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"/>
            <p:cNvSpPr/>
            <p:nvPr/>
          </p:nvSpPr>
          <p:spPr>
            <a:xfrm>
              <a:off x="1011982" y="-190633"/>
              <a:ext cx="7929" cy="3251"/>
            </a:xfrm>
            <a:custGeom>
              <a:avLst/>
              <a:gdLst/>
              <a:ahLst/>
              <a:cxnLst/>
              <a:rect l="l" t="t" r="r" b="b"/>
              <a:pathLst>
                <a:path w="161" h="66" extrusionOk="0">
                  <a:moveTo>
                    <a:pt x="0" y="1"/>
                  </a:moveTo>
                  <a:lnTo>
                    <a:pt x="79" y="63"/>
                  </a:lnTo>
                  <a:cubicBezTo>
                    <a:pt x="89" y="64"/>
                    <a:pt x="97" y="65"/>
                    <a:pt x="105" y="65"/>
                  </a:cubicBezTo>
                  <a:cubicBezTo>
                    <a:pt x="132" y="65"/>
                    <a:pt x="148" y="56"/>
                    <a:pt x="160" y="45"/>
                  </a:cubicBezTo>
                  <a:cubicBezTo>
                    <a:pt x="104" y="30"/>
                    <a:pt x="50" y="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"/>
            <p:cNvSpPr/>
            <p:nvPr/>
          </p:nvSpPr>
          <p:spPr>
            <a:xfrm>
              <a:off x="1449322" y="703600"/>
              <a:ext cx="5959" cy="7732"/>
            </a:xfrm>
            <a:custGeom>
              <a:avLst/>
              <a:gdLst/>
              <a:ahLst/>
              <a:cxnLst/>
              <a:rect l="l" t="t" r="r" b="b"/>
              <a:pathLst>
                <a:path w="121" h="157" extrusionOk="0">
                  <a:moveTo>
                    <a:pt x="1" y="0"/>
                  </a:moveTo>
                  <a:lnTo>
                    <a:pt x="1" y="0"/>
                  </a:lnTo>
                  <a:cubicBezTo>
                    <a:pt x="16" y="50"/>
                    <a:pt x="26" y="100"/>
                    <a:pt x="32" y="156"/>
                  </a:cubicBezTo>
                  <a:cubicBezTo>
                    <a:pt x="61" y="133"/>
                    <a:pt x="95" y="112"/>
                    <a:pt x="120" y="83"/>
                  </a:cubicBezTo>
                  <a:cubicBezTo>
                    <a:pt x="82" y="54"/>
                    <a:pt x="41" y="2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"/>
            <p:cNvSpPr/>
            <p:nvPr/>
          </p:nvSpPr>
          <p:spPr>
            <a:xfrm>
              <a:off x="1449125" y="674148"/>
              <a:ext cx="31618" cy="34820"/>
            </a:xfrm>
            <a:custGeom>
              <a:avLst/>
              <a:gdLst/>
              <a:ahLst/>
              <a:cxnLst/>
              <a:rect l="l" t="t" r="r" b="b"/>
              <a:pathLst>
                <a:path w="642" h="707" extrusionOk="0">
                  <a:moveTo>
                    <a:pt x="539" y="0"/>
                  </a:moveTo>
                  <a:cubicBezTo>
                    <a:pt x="358" y="112"/>
                    <a:pt x="281" y="106"/>
                    <a:pt x="227" y="133"/>
                  </a:cubicBezTo>
                  <a:cubicBezTo>
                    <a:pt x="169" y="153"/>
                    <a:pt x="144" y="214"/>
                    <a:pt x="1" y="340"/>
                  </a:cubicBezTo>
                  <a:cubicBezTo>
                    <a:pt x="36" y="384"/>
                    <a:pt x="80" y="459"/>
                    <a:pt x="130" y="538"/>
                  </a:cubicBezTo>
                  <a:cubicBezTo>
                    <a:pt x="178" y="614"/>
                    <a:pt x="232" y="694"/>
                    <a:pt x="313" y="706"/>
                  </a:cubicBezTo>
                  <a:cubicBezTo>
                    <a:pt x="327" y="608"/>
                    <a:pt x="196" y="465"/>
                    <a:pt x="244" y="355"/>
                  </a:cubicBezTo>
                  <a:lnTo>
                    <a:pt x="244" y="355"/>
                  </a:lnTo>
                  <a:cubicBezTo>
                    <a:pt x="367" y="413"/>
                    <a:pt x="338" y="548"/>
                    <a:pt x="468" y="660"/>
                  </a:cubicBezTo>
                  <a:cubicBezTo>
                    <a:pt x="556" y="556"/>
                    <a:pt x="533" y="507"/>
                    <a:pt x="502" y="465"/>
                  </a:cubicBezTo>
                  <a:cubicBezTo>
                    <a:pt x="473" y="419"/>
                    <a:pt x="437" y="378"/>
                    <a:pt x="454" y="251"/>
                  </a:cubicBezTo>
                  <a:lnTo>
                    <a:pt x="454" y="251"/>
                  </a:lnTo>
                  <a:lnTo>
                    <a:pt x="641" y="259"/>
                  </a:lnTo>
                  <a:cubicBezTo>
                    <a:pt x="614" y="166"/>
                    <a:pt x="581" y="79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"/>
            <p:cNvSpPr/>
            <p:nvPr/>
          </p:nvSpPr>
          <p:spPr>
            <a:xfrm>
              <a:off x="1458433" y="673606"/>
              <a:ext cx="9949" cy="2463"/>
            </a:xfrm>
            <a:custGeom>
              <a:avLst/>
              <a:gdLst/>
              <a:ahLst/>
              <a:cxnLst/>
              <a:rect l="l" t="t" r="r" b="b"/>
              <a:pathLst>
                <a:path w="202" h="50" extrusionOk="0">
                  <a:moveTo>
                    <a:pt x="51" y="1"/>
                  </a:moveTo>
                  <a:cubicBezTo>
                    <a:pt x="25" y="1"/>
                    <a:pt x="6" y="12"/>
                    <a:pt x="1" y="46"/>
                  </a:cubicBezTo>
                  <a:cubicBezTo>
                    <a:pt x="40" y="47"/>
                    <a:pt x="78" y="50"/>
                    <a:pt x="114" y="50"/>
                  </a:cubicBezTo>
                  <a:cubicBezTo>
                    <a:pt x="146" y="50"/>
                    <a:pt x="176" y="48"/>
                    <a:pt x="201" y="40"/>
                  </a:cubicBezTo>
                  <a:cubicBezTo>
                    <a:pt x="157" y="33"/>
                    <a:pt x="94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"/>
            <p:cNvSpPr/>
            <p:nvPr/>
          </p:nvSpPr>
          <p:spPr>
            <a:xfrm>
              <a:off x="1447253" y="665332"/>
              <a:ext cx="15120" cy="5270"/>
            </a:xfrm>
            <a:custGeom>
              <a:avLst/>
              <a:gdLst/>
              <a:ahLst/>
              <a:cxnLst/>
              <a:rect l="l" t="t" r="r" b="b"/>
              <a:pathLst>
                <a:path w="307" h="107" extrusionOk="0">
                  <a:moveTo>
                    <a:pt x="0" y="0"/>
                  </a:moveTo>
                  <a:lnTo>
                    <a:pt x="0" y="0"/>
                  </a:lnTo>
                  <a:cubicBezTo>
                    <a:pt x="52" y="31"/>
                    <a:pt x="99" y="68"/>
                    <a:pt x="147" y="106"/>
                  </a:cubicBezTo>
                  <a:cubicBezTo>
                    <a:pt x="130" y="47"/>
                    <a:pt x="162" y="33"/>
                    <a:pt x="201" y="33"/>
                  </a:cubicBezTo>
                  <a:cubicBezTo>
                    <a:pt x="235" y="33"/>
                    <a:pt x="276" y="43"/>
                    <a:pt x="296" y="43"/>
                  </a:cubicBezTo>
                  <a:cubicBezTo>
                    <a:pt x="301" y="43"/>
                    <a:pt x="305" y="43"/>
                    <a:pt x="307" y="41"/>
                  </a:cubicBezTo>
                  <a:cubicBezTo>
                    <a:pt x="203" y="19"/>
                    <a:pt x="103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"/>
            <p:cNvSpPr/>
            <p:nvPr/>
          </p:nvSpPr>
          <p:spPr>
            <a:xfrm>
              <a:off x="1437994" y="645386"/>
              <a:ext cx="3595" cy="1674"/>
            </a:xfrm>
            <a:custGeom>
              <a:avLst/>
              <a:gdLst/>
              <a:ahLst/>
              <a:cxnLst/>
              <a:rect l="l" t="t" r="r" b="b"/>
              <a:pathLst>
                <a:path w="73" h="34" extrusionOk="0">
                  <a:moveTo>
                    <a:pt x="13" y="0"/>
                  </a:moveTo>
                  <a:lnTo>
                    <a:pt x="13" y="0"/>
                  </a:lnTo>
                  <a:cubicBezTo>
                    <a:pt x="0" y="30"/>
                    <a:pt x="16" y="34"/>
                    <a:pt x="41" y="34"/>
                  </a:cubicBezTo>
                  <a:cubicBezTo>
                    <a:pt x="51" y="34"/>
                    <a:pt x="62" y="33"/>
                    <a:pt x="73" y="33"/>
                  </a:cubicBezTo>
                  <a:cubicBezTo>
                    <a:pt x="53" y="19"/>
                    <a:pt x="34" y="1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"/>
            <p:cNvSpPr/>
            <p:nvPr/>
          </p:nvSpPr>
          <p:spPr>
            <a:xfrm>
              <a:off x="1429671" y="637161"/>
              <a:ext cx="29501" cy="16893"/>
            </a:xfrm>
            <a:custGeom>
              <a:avLst/>
              <a:gdLst/>
              <a:ahLst/>
              <a:cxnLst/>
              <a:rect l="l" t="t" r="r" b="b"/>
              <a:pathLst>
                <a:path w="599" h="343" extrusionOk="0">
                  <a:moveTo>
                    <a:pt x="268" y="0"/>
                  </a:moveTo>
                  <a:cubicBezTo>
                    <a:pt x="187" y="0"/>
                    <a:pt x="112" y="11"/>
                    <a:pt x="60" y="11"/>
                  </a:cubicBezTo>
                  <a:cubicBezTo>
                    <a:pt x="50" y="11"/>
                    <a:pt x="40" y="10"/>
                    <a:pt x="32" y="9"/>
                  </a:cubicBezTo>
                  <a:lnTo>
                    <a:pt x="32" y="9"/>
                  </a:lnTo>
                  <a:cubicBezTo>
                    <a:pt x="1" y="107"/>
                    <a:pt x="93" y="127"/>
                    <a:pt x="182" y="167"/>
                  </a:cubicBezTo>
                  <a:cubicBezTo>
                    <a:pt x="184" y="161"/>
                    <a:pt x="186" y="158"/>
                    <a:pt x="190" y="150"/>
                  </a:cubicBezTo>
                  <a:cubicBezTo>
                    <a:pt x="193" y="88"/>
                    <a:pt x="261" y="42"/>
                    <a:pt x="326" y="42"/>
                  </a:cubicBezTo>
                  <a:cubicBezTo>
                    <a:pt x="373" y="42"/>
                    <a:pt x="418" y="65"/>
                    <a:pt x="438" y="123"/>
                  </a:cubicBezTo>
                  <a:cubicBezTo>
                    <a:pt x="562" y="217"/>
                    <a:pt x="394" y="298"/>
                    <a:pt x="562" y="343"/>
                  </a:cubicBezTo>
                  <a:cubicBezTo>
                    <a:pt x="581" y="269"/>
                    <a:pt x="587" y="198"/>
                    <a:pt x="598" y="121"/>
                  </a:cubicBezTo>
                  <a:cubicBezTo>
                    <a:pt x="510" y="21"/>
                    <a:pt x="383" y="0"/>
                    <a:pt x="2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"/>
            <p:cNvSpPr/>
            <p:nvPr/>
          </p:nvSpPr>
          <p:spPr>
            <a:xfrm>
              <a:off x="1441540" y="646962"/>
              <a:ext cx="3004" cy="2660"/>
            </a:xfrm>
            <a:custGeom>
              <a:avLst/>
              <a:gdLst/>
              <a:ahLst/>
              <a:cxnLst/>
              <a:rect l="l" t="t" r="r" b="b"/>
              <a:pathLst>
                <a:path w="61" h="54" extrusionOk="0">
                  <a:moveTo>
                    <a:pt x="1" y="1"/>
                  </a:moveTo>
                  <a:cubicBezTo>
                    <a:pt x="20" y="14"/>
                    <a:pt x="39" y="32"/>
                    <a:pt x="55" y="53"/>
                  </a:cubicBezTo>
                  <a:cubicBezTo>
                    <a:pt x="61" y="9"/>
                    <a:pt x="32" y="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"/>
            <p:cNvSpPr/>
            <p:nvPr/>
          </p:nvSpPr>
          <p:spPr>
            <a:xfrm>
              <a:off x="1448485" y="658487"/>
              <a:ext cx="6501" cy="2413"/>
            </a:xfrm>
            <a:custGeom>
              <a:avLst/>
              <a:gdLst/>
              <a:ahLst/>
              <a:cxnLst/>
              <a:rect l="l" t="t" r="r" b="b"/>
              <a:pathLst>
                <a:path w="132" h="49" extrusionOk="0">
                  <a:moveTo>
                    <a:pt x="132" y="0"/>
                  </a:moveTo>
                  <a:lnTo>
                    <a:pt x="0" y="6"/>
                  </a:lnTo>
                  <a:lnTo>
                    <a:pt x="68" y="4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"/>
            <p:cNvSpPr/>
            <p:nvPr/>
          </p:nvSpPr>
          <p:spPr>
            <a:xfrm>
              <a:off x="1413517" y="603425"/>
              <a:ext cx="19848" cy="26497"/>
            </a:xfrm>
            <a:custGeom>
              <a:avLst/>
              <a:gdLst/>
              <a:ahLst/>
              <a:cxnLst/>
              <a:rect l="l" t="t" r="r" b="b"/>
              <a:pathLst>
                <a:path w="403" h="538" extrusionOk="0">
                  <a:moveTo>
                    <a:pt x="159" y="0"/>
                  </a:moveTo>
                  <a:cubicBezTo>
                    <a:pt x="40" y="25"/>
                    <a:pt x="1" y="228"/>
                    <a:pt x="3" y="380"/>
                  </a:cubicBezTo>
                  <a:cubicBezTo>
                    <a:pt x="36" y="353"/>
                    <a:pt x="65" y="342"/>
                    <a:pt x="90" y="342"/>
                  </a:cubicBezTo>
                  <a:cubicBezTo>
                    <a:pt x="198" y="342"/>
                    <a:pt x="250" y="538"/>
                    <a:pt x="349" y="538"/>
                  </a:cubicBezTo>
                  <a:cubicBezTo>
                    <a:pt x="365" y="538"/>
                    <a:pt x="383" y="533"/>
                    <a:pt x="402" y="521"/>
                  </a:cubicBezTo>
                  <a:cubicBezTo>
                    <a:pt x="259" y="391"/>
                    <a:pt x="263" y="160"/>
                    <a:pt x="389" y="89"/>
                  </a:cubicBezTo>
                  <a:cubicBezTo>
                    <a:pt x="311" y="56"/>
                    <a:pt x="234" y="27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"/>
            <p:cNvSpPr/>
            <p:nvPr/>
          </p:nvSpPr>
          <p:spPr>
            <a:xfrm>
              <a:off x="1411843" y="585449"/>
              <a:ext cx="3349" cy="493"/>
            </a:xfrm>
            <a:custGeom>
              <a:avLst/>
              <a:gdLst/>
              <a:ahLst/>
              <a:cxnLst/>
              <a:rect l="l" t="t" r="r" b="b"/>
              <a:pathLst>
                <a:path w="68" h="10" extrusionOk="0">
                  <a:moveTo>
                    <a:pt x="0" y="4"/>
                  </a:moveTo>
                  <a:lnTo>
                    <a:pt x="0" y="4"/>
                  </a:lnTo>
                  <a:cubicBezTo>
                    <a:pt x="5" y="6"/>
                    <a:pt x="10" y="7"/>
                    <a:pt x="15" y="7"/>
                  </a:cubicBezTo>
                  <a:lnTo>
                    <a:pt x="15" y="7"/>
                  </a:lnTo>
                  <a:cubicBezTo>
                    <a:pt x="10" y="7"/>
                    <a:pt x="5" y="6"/>
                    <a:pt x="0" y="4"/>
                  </a:cubicBezTo>
                  <a:close/>
                  <a:moveTo>
                    <a:pt x="68" y="1"/>
                  </a:moveTo>
                  <a:lnTo>
                    <a:pt x="68" y="1"/>
                  </a:lnTo>
                  <a:cubicBezTo>
                    <a:pt x="54" y="5"/>
                    <a:pt x="40" y="8"/>
                    <a:pt x="26" y="8"/>
                  </a:cubicBezTo>
                  <a:cubicBezTo>
                    <a:pt x="23" y="8"/>
                    <a:pt x="19" y="8"/>
                    <a:pt x="15" y="7"/>
                  </a:cubicBezTo>
                  <a:lnTo>
                    <a:pt x="15" y="7"/>
                  </a:lnTo>
                  <a:cubicBezTo>
                    <a:pt x="23" y="8"/>
                    <a:pt x="30" y="9"/>
                    <a:pt x="36" y="9"/>
                  </a:cubicBezTo>
                  <a:cubicBezTo>
                    <a:pt x="49" y="9"/>
                    <a:pt x="60" y="7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"/>
            <p:cNvSpPr/>
            <p:nvPr/>
          </p:nvSpPr>
          <p:spPr>
            <a:xfrm>
              <a:off x="1356092" y="561070"/>
              <a:ext cx="56638" cy="44965"/>
            </a:xfrm>
            <a:custGeom>
              <a:avLst/>
              <a:gdLst/>
              <a:ahLst/>
              <a:cxnLst/>
              <a:rect l="l" t="t" r="r" b="b"/>
              <a:pathLst>
                <a:path w="1150" h="913" extrusionOk="0">
                  <a:moveTo>
                    <a:pt x="514" y="1"/>
                  </a:moveTo>
                  <a:cubicBezTo>
                    <a:pt x="308" y="1"/>
                    <a:pt x="199" y="287"/>
                    <a:pt x="1" y="297"/>
                  </a:cubicBezTo>
                  <a:cubicBezTo>
                    <a:pt x="189" y="307"/>
                    <a:pt x="380" y="316"/>
                    <a:pt x="571" y="326"/>
                  </a:cubicBezTo>
                  <a:cubicBezTo>
                    <a:pt x="507" y="363"/>
                    <a:pt x="481" y="422"/>
                    <a:pt x="406" y="422"/>
                  </a:cubicBezTo>
                  <a:cubicBezTo>
                    <a:pt x="391" y="422"/>
                    <a:pt x="374" y="420"/>
                    <a:pt x="355" y="415"/>
                  </a:cubicBezTo>
                  <a:lnTo>
                    <a:pt x="355" y="415"/>
                  </a:lnTo>
                  <a:cubicBezTo>
                    <a:pt x="538" y="550"/>
                    <a:pt x="643" y="430"/>
                    <a:pt x="795" y="548"/>
                  </a:cubicBezTo>
                  <a:cubicBezTo>
                    <a:pt x="778" y="602"/>
                    <a:pt x="751" y="620"/>
                    <a:pt x="720" y="620"/>
                  </a:cubicBezTo>
                  <a:cubicBezTo>
                    <a:pt x="658" y="620"/>
                    <a:pt x="580" y="547"/>
                    <a:pt x="532" y="547"/>
                  </a:cubicBezTo>
                  <a:cubicBezTo>
                    <a:pt x="507" y="547"/>
                    <a:pt x="491" y="566"/>
                    <a:pt x="488" y="623"/>
                  </a:cubicBezTo>
                  <a:cubicBezTo>
                    <a:pt x="567" y="662"/>
                    <a:pt x="670" y="715"/>
                    <a:pt x="790" y="715"/>
                  </a:cubicBezTo>
                  <a:cubicBezTo>
                    <a:pt x="848" y="715"/>
                    <a:pt x="910" y="703"/>
                    <a:pt x="976" y="669"/>
                  </a:cubicBezTo>
                  <a:cubicBezTo>
                    <a:pt x="1007" y="750"/>
                    <a:pt x="1036" y="831"/>
                    <a:pt x="1059" y="912"/>
                  </a:cubicBezTo>
                  <a:cubicBezTo>
                    <a:pt x="1090" y="831"/>
                    <a:pt x="1123" y="752"/>
                    <a:pt x="1150" y="669"/>
                  </a:cubicBezTo>
                  <a:cubicBezTo>
                    <a:pt x="1139" y="638"/>
                    <a:pt x="1115" y="630"/>
                    <a:pt x="1086" y="630"/>
                  </a:cubicBezTo>
                  <a:cubicBezTo>
                    <a:pt x="1050" y="630"/>
                    <a:pt x="1008" y="643"/>
                    <a:pt x="977" y="643"/>
                  </a:cubicBezTo>
                  <a:cubicBezTo>
                    <a:pt x="943" y="643"/>
                    <a:pt x="922" y="627"/>
                    <a:pt x="939" y="561"/>
                  </a:cubicBezTo>
                  <a:cubicBezTo>
                    <a:pt x="958" y="501"/>
                    <a:pt x="995" y="485"/>
                    <a:pt x="1036" y="485"/>
                  </a:cubicBezTo>
                  <a:cubicBezTo>
                    <a:pt x="1067" y="485"/>
                    <a:pt x="1099" y="494"/>
                    <a:pt x="1128" y="499"/>
                  </a:cubicBezTo>
                  <a:cubicBezTo>
                    <a:pt x="982" y="465"/>
                    <a:pt x="887" y="127"/>
                    <a:pt x="617" y="23"/>
                  </a:cubicBezTo>
                  <a:cubicBezTo>
                    <a:pt x="580" y="8"/>
                    <a:pt x="546" y="1"/>
                    <a:pt x="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"/>
            <p:cNvSpPr/>
            <p:nvPr/>
          </p:nvSpPr>
          <p:spPr>
            <a:xfrm>
              <a:off x="1360179" y="558558"/>
              <a:ext cx="1921" cy="6255"/>
            </a:xfrm>
            <a:custGeom>
              <a:avLst/>
              <a:gdLst/>
              <a:ahLst/>
              <a:cxnLst/>
              <a:rect l="l" t="t" r="r" b="b"/>
              <a:pathLst>
                <a:path w="39" h="127" extrusionOk="0">
                  <a:moveTo>
                    <a:pt x="39" y="1"/>
                  </a:moveTo>
                  <a:lnTo>
                    <a:pt x="0" y="126"/>
                  </a:lnTo>
                  <a:lnTo>
                    <a:pt x="0" y="126"/>
                  </a:lnTo>
                  <a:lnTo>
                    <a:pt x="25" y="101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"/>
            <p:cNvSpPr/>
            <p:nvPr/>
          </p:nvSpPr>
          <p:spPr>
            <a:xfrm>
              <a:off x="1305364" y="536347"/>
              <a:ext cx="46295" cy="34426"/>
            </a:xfrm>
            <a:custGeom>
              <a:avLst/>
              <a:gdLst/>
              <a:ahLst/>
              <a:cxnLst/>
              <a:rect l="l" t="t" r="r" b="b"/>
              <a:pathLst>
                <a:path w="940" h="699" extrusionOk="0">
                  <a:moveTo>
                    <a:pt x="80" y="1"/>
                  </a:moveTo>
                  <a:lnTo>
                    <a:pt x="80" y="1"/>
                  </a:lnTo>
                  <a:cubicBezTo>
                    <a:pt x="109" y="39"/>
                    <a:pt x="88" y="105"/>
                    <a:pt x="171" y="124"/>
                  </a:cubicBezTo>
                  <a:lnTo>
                    <a:pt x="1" y="118"/>
                  </a:lnTo>
                  <a:lnTo>
                    <a:pt x="1" y="118"/>
                  </a:lnTo>
                  <a:cubicBezTo>
                    <a:pt x="63" y="342"/>
                    <a:pt x="159" y="444"/>
                    <a:pt x="489" y="581"/>
                  </a:cubicBezTo>
                  <a:lnTo>
                    <a:pt x="491" y="581"/>
                  </a:lnTo>
                  <a:lnTo>
                    <a:pt x="801" y="568"/>
                  </a:lnTo>
                  <a:cubicBezTo>
                    <a:pt x="817" y="599"/>
                    <a:pt x="807" y="651"/>
                    <a:pt x="803" y="699"/>
                  </a:cubicBezTo>
                  <a:cubicBezTo>
                    <a:pt x="820" y="645"/>
                    <a:pt x="930" y="595"/>
                    <a:pt x="940" y="546"/>
                  </a:cubicBezTo>
                  <a:cubicBezTo>
                    <a:pt x="936" y="435"/>
                    <a:pt x="871" y="406"/>
                    <a:pt x="788" y="406"/>
                  </a:cubicBezTo>
                  <a:cubicBezTo>
                    <a:pt x="701" y="406"/>
                    <a:pt x="595" y="437"/>
                    <a:pt x="515" y="437"/>
                  </a:cubicBezTo>
                  <a:cubicBezTo>
                    <a:pt x="499" y="437"/>
                    <a:pt x="485" y="435"/>
                    <a:pt x="471" y="433"/>
                  </a:cubicBezTo>
                  <a:cubicBezTo>
                    <a:pt x="180" y="174"/>
                    <a:pt x="541" y="336"/>
                    <a:pt x="502" y="86"/>
                  </a:cubicBezTo>
                  <a:lnTo>
                    <a:pt x="502" y="86"/>
                  </a:lnTo>
                  <a:cubicBezTo>
                    <a:pt x="595" y="138"/>
                    <a:pt x="575" y="188"/>
                    <a:pt x="699" y="265"/>
                  </a:cubicBezTo>
                  <a:cubicBezTo>
                    <a:pt x="627" y="18"/>
                    <a:pt x="396" y="2"/>
                    <a:pt x="220" y="2"/>
                  </a:cubicBezTo>
                  <a:cubicBezTo>
                    <a:pt x="194" y="2"/>
                    <a:pt x="169" y="3"/>
                    <a:pt x="146" y="3"/>
                  </a:cubicBezTo>
                  <a:cubicBezTo>
                    <a:pt x="121" y="3"/>
                    <a:pt x="99" y="2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"/>
            <p:cNvSpPr/>
            <p:nvPr/>
          </p:nvSpPr>
          <p:spPr>
            <a:xfrm>
              <a:off x="1344715" y="570920"/>
              <a:ext cx="5811" cy="4876"/>
            </a:xfrm>
            <a:custGeom>
              <a:avLst/>
              <a:gdLst/>
              <a:ahLst/>
              <a:cxnLst/>
              <a:rect l="l" t="t" r="r" b="b"/>
              <a:pathLst>
                <a:path w="118" h="99" extrusionOk="0">
                  <a:moveTo>
                    <a:pt x="4" y="1"/>
                  </a:moveTo>
                  <a:cubicBezTo>
                    <a:pt x="3" y="5"/>
                    <a:pt x="2" y="10"/>
                    <a:pt x="3" y="15"/>
                  </a:cubicBezTo>
                  <a:lnTo>
                    <a:pt x="3" y="15"/>
                  </a:lnTo>
                  <a:cubicBezTo>
                    <a:pt x="3" y="10"/>
                    <a:pt x="4" y="6"/>
                    <a:pt x="4" y="1"/>
                  </a:cubicBezTo>
                  <a:close/>
                  <a:moveTo>
                    <a:pt x="3" y="15"/>
                  </a:moveTo>
                  <a:cubicBezTo>
                    <a:pt x="1" y="62"/>
                    <a:pt x="10" y="99"/>
                    <a:pt x="70" y="99"/>
                  </a:cubicBezTo>
                  <a:cubicBezTo>
                    <a:pt x="84" y="99"/>
                    <a:pt x="99" y="97"/>
                    <a:pt x="118" y="93"/>
                  </a:cubicBezTo>
                  <a:cubicBezTo>
                    <a:pt x="37" y="67"/>
                    <a:pt x="6" y="41"/>
                    <a:pt x="3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"/>
            <p:cNvSpPr/>
            <p:nvPr/>
          </p:nvSpPr>
          <p:spPr>
            <a:xfrm>
              <a:off x="1305660" y="534820"/>
              <a:ext cx="3644" cy="1576"/>
            </a:xfrm>
            <a:custGeom>
              <a:avLst/>
              <a:gdLst/>
              <a:ahLst/>
              <a:cxnLst/>
              <a:rect l="l" t="t" r="r" b="b"/>
              <a:pathLst>
                <a:path w="74" h="32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20"/>
                    <a:pt x="35" y="30"/>
                    <a:pt x="74" y="32"/>
                  </a:cubicBezTo>
                  <a:cubicBezTo>
                    <a:pt x="62" y="16"/>
                    <a:pt x="41" y="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"/>
            <p:cNvSpPr/>
            <p:nvPr/>
          </p:nvSpPr>
          <p:spPr>
            <a:xfrm>
              <a:off x="1298715" y="544325"/>
              <a:ext cx="7782" cy="6599"/>
            </a:xfrm>
            <a:custGeom>
              <a:avLst/>
              <a:gdLst/>
              <a:ahLst/>
              <a:cxnLst/>
              <a:rect l="l" t="t" r="r" b="b"/>
              <a:pathLst>
                <a:path w="158" h="134" extrusionOk="0">
                  <a:moveTo>
                    <a:pt x="1" y="1"/>
                  </a:moveTo>
                  <a:lnTo>
                    <a:pt x="18" y="124"/>
                  </a:lnTo>
                  <a:cubicBezTo>
                    <a:pt x="33" y="125"/>
                    <a:pt x="66" y="133"/>
                    <a:pt x="96" y="133"/>
                  </a:cubicBezTo>
                  <a:cubicBezTo>
                    <a:pt x="123" y="133"/>
                    <a:pt x="147" y="127"/>
                    <a:pt x="157" y="1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"/>
            <p:cNvSpPr/>
            <p:nvPr/>
          </p:nvSpPr>
          <p:spPr>
            <a:xfrm>
              <a:off x="988046" y="376727"/>
              <a:ext cx="311900" cy="166761"/>
            </a:xfrm>
            <a:custGeom>
              <a:avLst/>
              <a:gdLst/>
              <a:ahLst/>
              <a:cxnLst/>
              <a:rect l="l" t="t" r="r" b="b"/>
              <a:pathLst>
                <a:path w="6333" h="3386" extrusionOk="0">
                  <a:moveTo>
                    <a:pt x="224" y="1"/>
                  </a:moveTo>
                  <a:lnTo>
                    <a:pt x="224" y="3"/>
                  </a:lnTo>
                  <a:cubicBezTo>
                    <a:pt x="205" y="80"/>
                    <a:pt x="249" y="145"/>
                    <a:pt x="386" y="197"/>
                  </a:cubicBezTo>
                  <a:cubicBezTo>
                    <a:pt x="368" y="223"/>
                    <a:pt x="340" y="232"/>
                    <a:pt x="309" y="232"/>
                  </a:cubicBezTo>
                  <a:cubicBezTo>
                    <a:pt x="241" y="232"/>
                    <a:pt x="153" y="192"/>
                    <a:pt x="83" y="192"/>
                  </a:cubicBezTo>
                  <a:cubicBezTo>
                    <a:pt x="76" y="192"/>
                    <a:pt x="69" y="193"/>
                    <a:pt x="62" y="194"/>
                  </a:cubicBezTo>
                  <a:cubicBezTo>
                    <a:pt x="205" y="340"/>
                    <a:pt x="4" y="300"/>
                    <a:pt x="0" y="411"/>
                  </a:cubicBezTo>
                  <a:cubicBezTo>
                    <a:pt x="186" y="518"/>
                    <a:pt x="332" y="442"/>
                    <a:pt x="523" y="570"/>
                  </a:cubicBezTo>
                  <a:cubicBezTo>
                    <a:pt x="500" y="591"/>
                    <a:pt x="481" y="633"/>
                    <a:pt x="490" y="679"/>
                  </a:cubicBezTo>
                  <a:cubicBezTo>
                    <a:pt x="764" y="745"/>
                    <a:pt x="1223" y="868"/>
                    <a:pt x="1418" y="1073"/>
                  </a:cubicBezTo>
                  <a:cubicBezTo>
                    <a:pt x="1628" y="1225"/>
                    <a:pt x="1822" y="1268"/>
                    <a:pt x="2098" y="1354"/>
                  </a:cubicBezTo>
                  <a:cubicBezTo>
                    <a:pt x="2898" y="1829"/>
                    <a:pt x="3818" y="2168"/>
                    <a:pt x="4661" y="2717"/>
                  </a:cubicBezTo>
                  <a:lnTo>
                    <a:pt x="4890" y="2584"/>
                  </a:lnTo>
                  <a:lnTo>
                    <a:pt x="4890" y="2584"/>
                  </a:lnTo>
                  <a:cubicBezTo>
                    <a:pt x="4884" y="2706"/>
                    <a:pt x="5104" y="2692"/>
                    <a:pt x="5011" y="2808"/>
                  </a:cubicBezTo>
                  <a:cubicBezTo>
                    <a:pt x="4975" y="2758"/>
                    <a:pt x="4917" y="2756"/>
                    <a:pt x="4857" y="2727"/>
                  </a:cubicBezTo>
                  <a:lnTo>
                    <a:pt x="4857" y="2727"/>
                  </a:lnTo>
                  <a:cubicBezTo>
                    <a:pt x="4956" y="2999"/>
                    <a:pt x="5372" y="2970"/>
                    <a:pt x="5567" y="3149"/>
                  </a:cubicBezTo>
                  <a:cubicBezTo>
                    <a:pt x="5561" y="3101"/>
                    <a:pt x="5616" y="2912"/>
                    <a:pt x="5698" y="2912"/>
                  </a:cubicBezTo>
                  <a:cubicBezTo>
                    <a:pt x="5699" y="2912"/>
                    <a:pt x="5699" y="2912"/>
                    <a:pt x="5700" y="2912"/>
                  </a:cubicBezTo>
                  <a:cubicBezTo>
                    <a:pt x="5567" y="3126"/>
                    <a:pt x="5975" y="3045"/>
                    <a:pt x="5904" y="3334"/>
                  </a:cubicBezTo>
                  <a:cubicBezTo>
                    <a:pt x="5944" y="3372"/>
                    <a:pt x="5973" y="3386"/>
                    <a:pt x="5994" y="3386"/>
                  </a:cubicBezTo>
                  <a:cubicBezTo>
                    <a:pt x="6060" y="3386"/>
                    <a:pt x="6066" y="3262"/>
                    <a:pt x="6146" y="3262"/>
                  </a:cubicBezTo>
                  <a:cubicBezTo>
                    <a:pt x="6169" y="3262"/>
                    <a:pt x="6199" y="3273"/>
                    <a:pt x="6240" y="3302"/>
                  </a:cubicBezTo>
                  <a:cubicBezTo>
                    <a:pt x="6332" y="3182"/>
                    <a:pt x="6041" y="3122"/>
                    <a:pt x="6049" y="2999"/>
                  </a:cubicBezTo>
                  <a:cubicBezTo>
                    <a:pt x="6067" y="2989"/>
                    <a:pt x="6084" y="2985"/>
                    <a:pt x="6100" y="2985"/>
                  </a:cubicBezTo>
                  <a:cubicBezTo>
                    <a:pt x="6168" y="2985"/>
                    <a:pt x="6215" y="3058"/>
                    <a:pt x="6255" y="3058"/>
                  </a:cubicBezTo>
                  <a:cubicBezTo>
                    <a:pt x="6272" y="3058"/>
                    <a:pt x="6287" y="3045"/>
                    <a:pt x="6303" y="3009"/>
                  </a:cubicBezTo>
                  <a:cubicBezTo>
                    <a:pt x="5952" y="2752"/>
                    <a:pt x="5100" y="2669"/>
                    <a:pt x="4477" y="2444"/>
                  </a:cubicBezTo>
                  <a:lnTo>
                    <a:pt x="4601" y="2353"/>
                  </a:lnTo>
                  <a:cubicBezTo>
                    <a:pt x="4256" y="2289"/>
                    <a:pt x="3770" y="2045"/>
                    <a:pt x="3627" y="1730"/>
                  </a:cubicBezTo>
                  <a:cubicBezTo>
                    <a:pt x="3627" y="1752"/>
                    <a:pt x="3618" y="1760"/>
                    <a:pt x="3601" y="1760"/>
                  </a:cubicBezTo>
                  <a:cubicBezTo>
                    <a:pt x="3537" y="1760"/>
                    <a:pt x="3368" y="1629"/>
                    <a:pt x="3247" y="1629"/>
                  </a:cubicBezTo>
                  <a:cubicBezTo>
                    <a:pt x="3195" y="1629"/>
                    <a:pt x="3151" y="1654"/>
                    <a:pt x="3130" y="1726"/>
                  </a:cubicBezTo>
                  <a:cubicBezTo>
                    <a:pt x="3083" y="1628"/>
                    <a:pt x="3056" y="1628"/>
                    <a:pt x="2960" y="1551"/>
                  </a:cubicBezTo>
                  <a:lnTo>
                    <a:pt x="2891" y="1617"/>
                  </a:lnTo>
                  <a:cubicBezTo>
                    <a:pt x="2738" y="1536"/>
                    <a:pt x="2823" y="1426"/>
                    <a:pt x="2644" y="1345"/>
                  </a:cubicBezTo>
                  <a:lnTo>
                    <a:pt x="2644" y="1345"/>
                  </a:lnTo>
                  <a:cubicBezTo>
                    <a:pt x="2704" y="1510"/>
                    <a:pt x="2561" y="1480"/>
                    <a:pt x="2463" y="1541"/>
                  </a:cubicBezTo>
                  <a:cubicBezTo>
                    <a:pt x="2326" y="1322"/>
                    <a:pt x="2139" y="1092"/>
                    <a:pt x="2009" y="905"/>
                  </a:cubicBezTo>
                  <a:lnTo>
                    <a:pt x="2009" y="905"/>
                  </a:lnTo>
                  <a:cubicBezTo>
                    <a:pt x="2008" y="946"/>
                    <a:pt x="2002" y="994"/>
                    <a:pt x="2040" y="1071"/>
                  </a:cubicBezTo>
                  <a:cubicBezTo>
                    <a:pt x="2010" y="1042"/>
                    <a:pt x="1986" y="1031"/>
                    <a:pt x="1967" y="1031"/>
                  </a:cubicBezTo>
                  <a:cubicBezTo>
                    <a:pt x="1919" y="1031"/>
                    <a:pt x="1894" y="1092"/>
                    <a:pt x="1857" y="1106"/>
                  </a:cubicBezTo>
                  <a:cubicBezTo>
                    <a:pt x="1738" y="1052"/>
                    <a:pt x="1819" y="919"/>
                    <a:pt x="1857" y="851"/>
                  </a:cubicBezTo>
                  <a:cubicBezTo>
                    <a:pt x="1799" y="806"/>
                    <a:pt x="1739" y="794"/>
                    <a:pt x="1679" y="794"/>
                  </a:cubicBezTo>
                  <a:cubicBezTo>
                    <a:pt x="1603" y="794"/>
                    <a:pt x="1528" y="815"/>
                    <a:pt x="1462" y="815"/>
                  </a:cubicBezTo>
                  <a:cubicBezTo>
                    <a:pt x="1406" y="815"/>
                    <a:pt x="1357" y="800"/>
                    <a:pt x="1319" y="745"/>
                  </a:cubicBezTo>
                  <a:lnTo>
                    <a:pt x="1319" y="745"/>
                  </a:lnTo>
                  <a:lnTo>
                    <a:pt x="1321" y="882"/>
                  </a:lnTo>
                  <a:cubicBezTo>
                    <a:pt x="1088" y="795"/>
                    <a:pt x="957" y="581"/>
                    <a:pt x="695" y="492"/>
                  </a:cubicBezTo>
                  <a:cubicBezTo>
                    <a:pt x="677" y="416"/>
                    <a:pt x="709" y="392"/>
                    <a:pt x="763" y="392"/>
                  </a:cubicBezTo>
                  <a:cubicBezTo>
                    <a:pt x="850" y="392"/>
                    <a:pt x="994" y="454"/>
                    <a:pt x="1079" y="454"/>
                  </a:cubicBezTo>
                  <a:cubicBezTo>
                    <a:pt x="1083" y="454"/>
                    <a:pt x="1088" y="454"/>
                    <a:pt x="1092" y="454"/>
                  </a:cubicBezTo>
                  <a:cubicBezTo>
                    <a:pt x="1057" y="396"/>
                    <a:pt x="957" y="336"/>
                    <a:pt x="945" y="269"/>
                  </a:cubicBezTo>
                  <a:cubicBezTo>
                    <a:pt x="804" y="294"/>
                    <a:pt x="577" y="305"/>
                    <a:pt x="413" y="311"/>
                  </a:cubicBezTo>
                  <a:cubicBezTo>
                    <a:pt x="621" y="203"/>
                    <a:pt x="303" y="55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"/>
            <p:cNvSpPr/>
            <p:nvPr/>
          </p:nvSpPr>
          <p:spPr>
            <a:xfrm>
              <a:off x="1034489" y="387365"/>
              <a:ext cx="5073" cy="2709"/>
            </a:xfrm>
            <a:custGeom>
              <a:avLst/>
              <a:gdLst/>
              <a:ahLst/>
              <a:cxnLst/>
              <a:rect l="l" t="t" r="r" b="b"/>
              <a:pathLst>
                <a:path w="103" h="55" extrusionOk="0">
                  <a:moveTo>
                    <a:pt x="16" y="1"/>
                  </a:moveTo>
                  <a:cubicBezTo>
                    <a:pt x="2" y="18"/>
                    <a:pt x="0" y="37"/>
                    <a:pt x="2" y="55"/>
                  </a:cubicBezTo>
                  <a:cubicBezTo>
                    <a:pt x="45" y="47"/>
                    <a:pt x="79" y="39"/>
                    <a:pt x="102" y="30"/>
                  </a:cubicBezTo>
                  <a:cubicBezTo>
                    <a:pt x="75" y="28"/>
                    <a:pt x="47" y="28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"/>
            <p:cNvSpPr/>
            <p:nvPr/>
          </p:nvSpPr>
          <p:spPr>
            <a:xfrm>
              <a:off x="997896" y="375792"/>
              <a:ext cx="1379" cy="1084"/>
            </a:xfrm>
            <a:custGeom>
              <a:avLst/>
              <a:gdLst/>
              <a:ahLst/>
              <a:cxnLst/>
              <a:rect l="l" t="t" r="r" b="b"/>
              <a:pathLst>
                <a:path w="28" h="22" extrusionOk="0">
                  <a:moveTo>
                    <a:pt x="20" y="0"/>
                  </a:moveTo>
                  <a:cubicBezTo>
                    <a:pt x="0" y="0"/>
                    <a:pt x="5" y="8"/>
                    <a:pt x="24" y="22"/>
                  </a:cubicBezTo>
                  <a:lnTo>
                    <a:pt x="28" y="1"/>
                  </a:lnTo>
                  <a:cubicBezTo>
                    <a:pt x="25" y="0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"/>
            <p:cNvSpPr/>
            <p:nvPr/>
          </p:nvSpPr>
          <p:spPr>
            <a:xfrm>
              <a:off x="1056011" y="428292"/>
              <a:ext cx="3201" cy="2512"/>
            </a:xfrm>
            <a:custGeom>
              <a:avLst/>
              <a:gdLst/>
              <a:ahLst/>
              <a:cxnLst/>
              <a:rect l="l" t="t" r="r" b="b"/>
              <a:pathLst>
                <a:path w="65" h="51" extrusionOk="0">
                  <a:moveTo>
                    <a:pt x="1" y="1"/>
                  </a:moveTo>
                  <a:lnTo>
                    <a:pt x="65" y="51"/>
                  </a:lnTo>
                  <a:cubicBezTo>
                    <a:pt x="59" y="43"/>
                    <a:pt x="47" y="34"/>
                    <a:pt x="38" y="26"/>
                  </a:cubicBezTo>
                  <a:cubicBezTo>
                    <a:pt x="26" y="18"/>
                    <a:pt x="14" y="1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"/>
            <p:cNvSpPr/>
            <p:nvPr/>
          </p:nvSpPr>
          <p:spPr>
            <a:xfrm>
              <a:off x="1080538" y="410759"/>
              <a:ext cx="6797" cy="10589"/>
            </a:xfrm>
            <a:custGeom>
              <a:avLst/>
              <a:gdLst/>
              <a:ahLst/>
              <a:cxnLst/>
              <a:rect l="l" t="t" r="r" b="b"/>
              <a:pathLst>
                <a:path w="138" h="215" extrusionOk="0">
                  <a:moveTo>
                    <a:pt x="0" y="0"/>
                  </a:moveTo>
                  <a:cubicBezTo>
                    <a:pt x="29" y="64"/>
                    <a:pt x="76" y="137"/>
                    <a:pt x="131" y="214"/>
                  </a:cubicBezTo>
                  <a:cubicBezTo>
                    <a:pt x="135" y="152"/>
                    <a:pt x="137" y="10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"/>
            <p:cNvSpPr/>
            <p:nvPr/>
          </p:nvSpPr>
          <p:spPr>
            <a:xfrm>
              <a:off x="1150030" y="449519"/>
              <a:ext cx="6304" cy="4679"/>
            </a:xfrm>
            <a:custGeom>
              <a:avLst/>
              <a:gdLst/>
              <a:ahLst/>
              <a:cxnLst/>
              <a:rect l="l" t="t" r="r" b="b"/>
              <a:pathLst>
                <a:path w="128" h="95" extrusionOk="0">
                  <a:moveTo>
                    <a:pt x="48" y="1"/>
                  </a:moveTo>
                  <a:cubicBezTo>
                    <a:pt x="11" y="1"/>
                    <a:pt x="0" y="32"/>
                    <a:pt x="32" y="94"/>
                  </a:cubicBezTo>
                  <a:cubicBezTo>
                    <a:pt x="34" y="94"/>
                    <a:pt x="36" y="94"/>
                    <a:pt x="38" y="94"/>
                  </a:cubicBezTo>
                  <a:cubicBezTo>
                    <a:pt x="87" y="94"/>
                    <a:pt x="80" y="49"/>
                    <a:pt x="128" y="29"/>
                  </a:cubicBezTo>
                  <a:cubicBezTo>
                    <a:pt x="95" y="10"/>
                    <a:pt x="6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"/>
            <p:cNvSpPr/>
            <p:nvPr/>
          </p:nvSpPr>
          <p:spPr>
            <a:xfrm>
              <a:off x="1007894" y="378747"/>
              <a:ext cx="14085" cy="3251"/>
            </a:xfrm>
            <a:custGeom>
              <a:avLst/>
              <a:gdLst/>
              <a:ahLst/>
              <a:cxnLst/>
              <a:rect l="l" t="t" r="r" b="b"/>
              <a:pathLst>
                <a:path w="286" h="66" extrusionOk="0">
                  <a:moveTo>
                    <a:pt x="0" y="0"/>
                  </a:moveTo>
                  <a:lnTo>
                    <a:pt x="286" y="66"/>
                  </a:lnTo>
                  <a:lnTo>
                    <a:pt x="83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"/>
            <p:cNvSpPr/>
            <p:nvPr/>
          </p:nvSpPr>
          <p:spPr>
            <a:xfrm>
              <a:off x="811879" y="306054"/>
              <a:ext cx="174690" cy="82346"/>
            </a:xfrm>
            <a:custGeom>
              <a:avLst/>
              <a:gdLst/>
              <a:ahLst/>
              <a:cxnLst/>
              <a:rect l="l" t="t" r="r" b="b"/>
              <a:pathLst>
                <a:path w="3547" h="1672" extrusionOk="0">
                  <a:moveTo>
                    <a:pt x="198" y="186"/>
                  </a:moveTo>
                  <a:lnTo>
                    <a:pt x="198" y="188"/>
                  </a:lnTo>
                  <a:cubicBezTo>
                    <a:pt x="198" y="189"/>
                    <a:pt x="199" y="189"/>
                    <a:pt x="199" y="190"/>
                  </a:cubicBezTo>
                  <a:lnTo>
                    <a:pt x="199" y="190"/>
                  </a:lnTo>
                  <a:cubicBezTo>
                    <a:pt x="199" y="189"/>
                    <a:pt x="198" y="187"/>
                    <a:pt x="198" y="186"/>
                  </a:cubicBezTo>
                  <a:close/>
                  <a:moveTo>
                    <a:pt x="549" y="0"/>
                  </a:moveTo>
                  <a:cubicBezTo>
                    <a:pt x="526" y="0"/>
                    <a:pt x="502" y="4"/>
                    <a:pt x="475" y="11"/>
                  </a:cubicBezTo>
                  <a:lnTo>
                    <a:pt x="579" y="107"/>
                  </a:lnTo>
                  <a:cubicBezTo>
                    <a:pt x="563" y="133"/>
                    <a:pt x="543" y="142"/>
                    <a:pt x="518" y="142"/>
                  </a:cubicBezTo>
                  <a:cubicBezTo>
                    <a:pt x="485" y="142"/>
                    <a:pt x="443" y="125"/>
                    <a:pt x="392" y="107"/>
                  </a:cubicBezTo>
                  <a:cubicBezTo>
                    <a:pt x="415" y="88"/>
                    <a:pt x="415" y="88"/>
                    <a:pt x="404" y="46"/>
                  </a:cubicBezTo>
                  <a:lnTo>
                    <a:pt x="404" y="46"/>
                  </a:lnTo>
                  <a:cubicBezTo>
                    <a:pt x="379" y="74"/>
                    <a:pt x="339" y="83"/>
                    <a:pt x="292" y="83"/>
                  </a:cubicBezTo>
                  <a:cubicBezTo>
                    <a:pt x="190" y="83"/>
                    <a:pt x="59" y="37"/>
                    <a:pt x="11" y="37"/>
                  </a:cubicBezTo>
                  <a:cubicBezTo>
                    <a:pt x="7" y="37"/>
                    <a:pt x="4" y="37"/>
                    <a:pt x="1" y="38"/>
                  </a:cubicBezTo>
                  <a:cubicBezTo>
                    <a:pt x="99" y="113"/>
                    <a:pt x="282" y="94"/>
                    <a:pt x="425" y="132"/>
                  </a:cubicBezTo>
                  <a:cubicBezTo>
                    <a:pt x="352" y="154"/>
                    <a:pt x="315" y="215"/>
                    <a:pt x="262" y="215"/>
                  </a:cubicBezTo>
                  <a:cubicBezTo>
                    <a:pt x="244" y="215"/>
                    <a:pt x="223" y="208"/>
                    <a:pt x="199" y="190"/>
                  </a:cubicBezTo>
                  <a:lnTo>
                    <a:pt x="199" y="190"/>
                  </a:lnTo>
                  <a:cubicBezTo>
                    <a:pt x="299" y="389"/>
                    <a:pt x="580" y="445"/>
                    <a:pt x="770" y="574"/>
                  </a:cubicBezTo>
                  <a:cubicBezTo>
                    <a:pt x="835" y="595"/>
                    <a:pt x="884" y="604"/>
                    <a:pt x="922" y="604"/>
                  </a:cubicBezTo>
                  <a:cubicBezTo>
                    <a:pt x="1077" y="604"/>
                    <a:pt x="1047" y="462"/>
                    <a:pt x="1166" y="462"/>
                  </a:cubicBezTo>
                  <a:cubicBezTo>
                    <a:pt x="1201" y="462"/>
                    <a:pt x="1248" y="474"/>
                    <a:pt x="1316" y="505"/>
                  </a:cubicBezTo>
                  <a:lnTo>
                    <a:pt x="1127" y="722"/>
                  </a:lnTo>
                  <a:cubicBezTo>
                    <a:pt x="1452" y="867"/>
                    <a:pt x="1869" y="1126"/>
                    <a:pt x="2248" y="1126"/>
                  </a:cubicBezTo>
                  <a:cubicBezTo>
                    <a:pt x="2293" y="1126"/>
                    <a:pt x="2338" y="1122"/>
                    <a:pt x="2382" y="1114"/>
                  </a:cubicBezTo>
                  <a:lnTo>
                    <a:pt x="2382" y="1114"/>
                  </a:lnTo>
                  <a:cubicBezTo>
                    <a:pt x="2393" y="1154"/>
                    <a:pt x="2431" y="1219"/>
                    <a:pt x="2345" y="1219"/>
                  </a:cubicBezTo>
                  <a:cubicBezTo>
                    <a:pt x="2339" y="1219"/>
                    <a:pt x="2333" y="1219"/>
                    <a:pt x="2326" y="1218"/>
                  </a:cubicBezTo>
                  <a:lnTo>
                    <a:pt x="2326" y="1218"/>
                  </a:lnTo>
                  <a:cubicBezTo>
                    <a:pt x="2356" y="1231"/>
                    <a:pt x="2382" y="1236"/>
                    <a:pt x="2407" y="1236"/>
                  </a:cubicBezTo>
                  <a:cubicBezTo>
                    <a:pt x="2540" y="1236"/>
                    <a:pt x="2614" y="1077"/>
                    <a:pt x="2741" y="1077"/>
                  </a:cubicBezTo>
                  <a:cubicBezTo>
                    <a:pt x="2787" y="1077"/>
                    <a:pt x="2839" y="1097"/>
                    <a:pt x="2903" y="1152"/>
                  </a:cubicBezTo>
                  <a:cubicBezTo>
                    <a:pt x="2532" y="1170"/>
                    <a:pt x="2926" y="1353"/>
                    <a:pt x="2764" y="1472"/>
                  </a:cubicBezTo>
                  <a:lnTo>
                    <a:pt x="2710" y="1467"/>
                  </a:lnTo>
                  <a:lnTo>
                    <a:pt x="2710" y="1467"/>
                  </a:lnTo>
                  <a:cubicBezTo>
                    <a:pt x="2918" y="1550"/>
                    <a:pt x="3227" y="1594"/>
                    <a:pt x="3352" y="1671"/>
                  </a:cubicBezTo>
                  <a:cubicBezTo>
                    <a:pt x="3386" y="1621"/>
                    <a:pt x="3349" y="1506"/>
                    <a:pt x="3428" y="1506"/>
                  </a:cubicBezTo>
                  <a:cubicBezTo>
                    <a:pt x="3447" y="1506"/>
                    <a:pt x="3473" y="1513"/>
                    <a:pt x="3508" y="1528"/>
                  </a:cubicBezTo>
                  <a:cubicBezTo>
                    <a:pt x="3442" y="1478"/>
                    <a:pt x="3510" y="1417"/>
                    <a:pt x="3547" y="1353"/>
                  </a:cubicBezTo>
                  <a:cubicBezTo>
                    <a:pt x="3360" y="1340"/>
                    <a:pt x="3276" y="1268"/>
                    <a:pt x="3161" y="1268"/>
                  </a:cubicBezTo>
                  <a:cubicBezTo>
                    <a:pt x="3140" y="1268"/>
                    <a:pt x="3119" y="1271"/>
                    <a:pt x="3095" y="1276"/>
                  </a:cubicBezTo>
                  <a:cubicBezTo>
                    <a:pt x="3069" y="1217"/>
                    <a:pt x="3080" y="1209"/>
                    <a:pt x="3097" y="1209"/>
                  </a:cubicBezTo>
                  <a:cubicBezTo>
                    <a:pt x="3103" y="1209"/>
                    <a:pt x="3109" y="1210"/>
                    <a:pt x="3115" y="1210"/>
                  </a:cubicBezTo>
                  <a:cubicBezTo>
                    <a:pt x="3131" y="1210"/>
                    <a:pt x="3142" y="1202"/>
                    <a:pt x="3115" y="1145"/>
                  </a:cubicBezTo>
                  <a:lnTo>
                    <a:pt x="2930" y="1154"/>
                  </a:lnTo>
                  <a:cubicBezTo>
                    <a:pt x="2829" y="1081"/>
                    <a:pt x="3082" y="1120"/>
                    <a:pt x="2922" y="1019"/>
                  </a:cubicBezTo>
                  <a:lnTo>
                    <a:pt x="2922" y="1019"/>
                  </a:lnTo>
                  <a:cubicBezTo>
                    <a:pt x="2905" y="1035"/>
                    <a:pt x="2871" y="1044"/>
                    <a:pt x="2829" y="1044"/>
                  </a:cubicBezTo>
                  <a:cubicBezTo>
                    <a:pt x="2760" y="1044"/>
                    <a:pt x="2667" y="1022"/>
                    <a:pt x="2588" y="975"/>
                  </a:cubicBezTo>
                  <a:lnTo>
                    <a:pt x="2640" y="963"/>
                  </a:lnTo>
                  <a:cubicBezTo>
                    <a:pt x="2572" y="954"/>
                    <a:pt x="2501" y="913"/>
                    <a:pt x="2450" y="913"/>
                  </a:cubicBezTo>
                  <a:cubicBezTo>
                    <a:pt x="2414" y="913"/>
                    <a:pt x="2389" y="934"/>
                    <a:pt x="2382" y="1004"/>
                  </a:cubicBezTo>
                  <a:lnTo>
                    <a:pt x="2326" y="801"/>
                  </a:lnTo>
                  <a:lnTo>
                    <a:pt x="2303" y="909"/>
                  </a:lnTo>
                  <a:cubicBezTo>
                    <a:pt x="2043" y="736"/>
                    <a:pt x="2047" y="454"/>
                    <a:pt x="1634" y="402"/>
                  </a:cubicBezTo>
                  <a:lnTo>
                    <a:pt x="1634" y="402"/>
                  </a:lnTo>
                  <a:cubicBezTo>
                    <a:pt x="1696" y="463"/>
                    <a:pt x="1624" y="483"/>
                    <a:pt x="1569" y="483"/>
                  </a:cubicBezTo>
                  <a:cubicBezTo>
                    <a:pt x="1561" y="483"/>
                    <a:pt x="1554" y="482"/>
                    <a:pt x="1547" y="481"/>
                  </a:cubicBezTo>
                  <a:lnTo>
                    <a:pt x="1547" y="481"/>
                  </a:lnTo>
                  <a:cubicBezTo>
                    <a:pt x="1595" y="537"/>
                    <a:pt x="1639" y="551"/>
                    <a:pt x="1685" y="551"/>
                  </a:cubicBezTo>
                  <a:cubicBezTo>
                    <a:pt x="1729" y="551"/>
                    <a:pt x="1774" y="539"/>
                    <a:pt x="1824" y="539"/>
                  </a:cubicBezTo>
                  <a:cubicBezTo>
                    <a:pt x="1852" y="539"/>
                    <a:pt x="1882" y="543"/>
                    <a:pt x="1914" y="555"/>
                  </a:cubicBezTo>
                  <a:cubicBezTo>
                    <a:pt x="1892" y="648"/>
                    <a:pt x="1664" y="659"/>
                    <a:pt x="1706" y="756"/>
                  </a:cubicBezTo>
                  <a:lnTo>
                    <a:pt x="1706" y="756"/>
                  </a:lnTo>
                  <a:cubicBezTo>
                    <a:pt x="1572" y="600"/>
                    <a:pt x="1380" y="617"/>
                    <a:pt x="1410" y="362"/>
                  </a:cubicBezTo>
                  <a:cubicBezTo>
                    <a:pt x="1191" y="237"/>
                    <a:pt x="1052" y="306"/>
                    <a:pt x="849" y="136"/>
                  </a:cubicBezTo>
                  <a:lnTo>
                    <a:pt x="874" y="105"/>
                  </a:lnTo>
                  <a:lnTo>
                    <a:pt x="874" y="105"/>
                  </a:lnTo>
                  <a:cubicBezTo>
                    <a:pt x="852" y="130"/>
                    <a:pt x="833" y="140"/>
                    <a:pt x="815" y="140"/>
                  </a:cubicBezTo>
                  <a:cubicBezTo>
                    <a:pt x="746" y="140"/>
                    <a:pt x="693" y="0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"/>
            <p:cNvSpPr/>
            <p:nvPr/>
          </p:nvSpPr>
          <p:spPr>
            <a:xfrm>
              <a:off x="941899" y="352349"/>
              <a:ext cx="4974" cy="1182"/>
            </a:xfrm>
            <a:custGeom>
              <a:avLst/>
              <a:gdLst/>
              <a:ahLst/>
              <a:cxnLst/>
              <a:rect l="l" t="t" r="r" b="b"/>
              <a:pathLst>
                <a:path w="101" h="24" extrusionOk="0">
                  <a:moveTo>
                    <a:pt x="101" y="0"/>
                  </a:moveTo>
                  <a:lnTo>
                    <a:pt x="0" y="22"/>
                  </a:lnTo>
                  <a:cubicBezTo>
                    <a:pt x="10" y="23"/>
                    <a:pt x="19" y="24"/>
                    <a:pt x="28" y="24"/>
                  </a:cubicBezTo>
                  <a:cubicBezTo>
                    <a:pt x="53" y="24"/>
                    <a:pt x="78" y="17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"/>
            <p:cNvSpPr/>
            <p:nvPr/>
          </p:nvSpPr>
          <p:spPr>
            <a:xfrm>
              <a:off x="686292" y="223855"/>
              <a:ext cx="131251" cy="77470"/>
            </a:xfrm>
            <a:custGeom>
              <a:avLst/>
              <a:gdLst/>
              <a:ahLst/>
              <a:cxnLst/>
              <a:rect l="l" t="t" r="r" b="b"/>
              <a:pathLst>
                <a:path w="2665" h="1573" extrusionOk="0">
                  <a:moveTo>
                    <a:pt x="112" y="0"/>
                  </a:moveTo>
                  <a:cubicBezTo>
                    <a:pt x="68" y="0"/>
                    <a:pt x="31" y="20"/>
                    <a:pt x="2" y="70"/>
                  </a:cubicBezTo>
                  <a:cubicBezTo>
                    <a:pt x="0" y="168"/>
                    <a:pt x="129" y="211"/>
                    <a:pt x="208" y="282"/>
                  </a:cubicBezTo>
                  <a:cubicBezTo>
                    <a:pt x="157" y="182"/>
                    <a:pt x="172" y="153"/>
                    <a:pt x="213" y="153"/>
                  </a:cubicBezTo>
                  <a:cubicBezTo>
                    <a:pt x="267" y="153"/>
                    <a:pt x="368" y="206"/>
                    <a:pt x="412" y="206"/>
                  </a:cubicBezTo>
                  <a:cubicBezTo>
                    <a:pt x="415" y="206"/>
                    <a:pt x="418" y="206"/>
                    <a:pt x="420" y="205"/>
                  </a:cubicBezTo>
                  <a:cubicBezTo>
                    <a:pt x="453" y="313"/>
                    <a:pt x="679" y="398"/>
                    <a:pt x="554" y="425"/>
                  </a:cubicBezTo>
                  <a:cubicBezTo>
                    <a:pt x="478" y="404"/>
                    <a:pt x="399" y="379"/>
                    <a:pt x="322" y="348"/>
                  </a:cubicBezTo>
                  <a:lnTo>
                    <a:pt x="322" y="348"/>
                  </a:lnTo>
                  <a:cubicBezTo>
                    <a:pt x="704" y="843"/>
                    <a:pt x="1438" y="1291"/>
                    <a:pt x="2038" y="1572"/>
                  </a:cubicBezTo>
                  <a:lnTo>
                    <a:pt x="1789" y="1424"/>
                  </a:lnTo>
                  <a:cubicBezTo>
                    <a:pt x="1809" y="1411"/>
                    <a:pt x="1832" y="1406"/>
                    <a:pt x="1858" y="1406"/>
                  </a:cubicBezTo>
                  <a:cubicBezTo>
                    <a:pt x="1927" y="1406"/>
                    <a:pt x="2012" y="1442"/>
                    <a:pt x="2094" y="1456"/>
                  </a:cubicBezTo>
                  <a:cubicBezTo>
                    <a:pt x="2088" y="1379"/>
                    <a:pt x="2082" y="1302"/>
                    <a:pt x="2073" y="1225"/>
                  </a:cubicBezTo>
                  <a:lnTo>
                    <a:pt x="2073" y="1225"/>
                  </a:lnTo>
                  <a:cubicBezTo>
                    <a:pt x="2136" y="1277"/>
                    <a:pt x="2217" y="1289"/>
                    <a:pt x="2179" y="1346"/>
                  </a:cubicBezTo>
                  <a:cubicBezTo>
                    <a:pt x="2304" y="1321"/>
                    <a:pt x="2289" y="1258"/>
                    <a:pt x="2271" y="1173"/>
                  </a:cubicBezTo>
                  <a:lnTo>
                    <a:pt x="2271" y="1173"/>
                  </a:lnTo>
                  <a:cubicBezTo>
                    <a:pt x="2434" y="1227"/>
                    <a:pt x="2458" y="1294"/>
                    <a:pt x="2576" y="1294"/>
                  </a:cubicBezTo>
                  <a:cubicBezTo>
                    <a:pt x="2601" y="1294"/>
                    <a:pt x="2630" y="1291"/>
                    <a:pt x="2665" y="1285"/>
                  </a:cubicBezTo>
                  <a:cubicBezTo>
                    <a:pt x="2437" y="988"/>
                    <a:pt x="2341" y="1265"/>
                    <a:pt x="2073" y="959"/>
                  </a:cubicBezTo>
                  <a:lnTo>
                    <a:pt x="1843" y="1125"/>
                  </a:lnTo>
                  <a:cubicBezTo>
                    <a:pt x="1720" y="1019"/>
                    <a:pt x="1936" y="1059"/>
                    <a:pt x="1838" y="940"/>
                  </a:cubicBezTo>
                  <a:cubicBezTo>
                    <a:pt x="1832" y="939"/>
                    <a:pt x="1827" y="939"/>
                    <a:pt x="1822" y="939"/>
                  </a:cubicBezTo>
                  <a:cubicBezTo>
                    <a:pt x="1665" y="939"/>
                    <a:pt x="1899" y="1179"/>
                    <a:pt x="1695" y="1198"/>
                  </a:cubicBezTo>
                  <a:cubicBezTo>
                    <a:pt x="1652" y="1088"/>
                    <a:pt x="1437" y="1102"/>
                    <a:pt x="1377" y="1065"/>
                  </a:cubicBezTo>
                  <a:cubicBezTo>
                    <a:pt x="1487" y="1051"/>
                    <a:pt x="1545" y="899"/>
                    <a:pt x="1541" y="859"/>
                  </a:cubicBezTo>
                  <a:lnTo>
                    <a:pt x="1541" y="859"/>
                  </a:lnTo>
                  <a:cubicBezTo>
                    <a:pt x="1540" y="859"/>
                    <a:pt x="1540" y="859"/>
                    <a:pt x="1539" y="859"/>
                  </a:cubicBezTo>
                  <a:cubicBezTo>
                    <a:pt x="1461" y="859"/>
                    <a:pt x="1397" y="721"/>
                    <a:pt x="1317" y="662"/>
                  </a:cubicBezTo>
                  <a:lnTo>
                    <a:pt x="1317" y="662"/>
                  </a:lnTo>
                  <a:cubicBezTo>
                    <a:pt x="1361" y="728"/>
                    <a:pt x="1358" y="747"/>
                    <a:pt x="1337" y="747"/>
                  </a:cubicBezTo>
                  <a:cubicBezTo>
                    <a:pt x="1308" y="747"/>
                    <a:pt x="1246" y="713"/>
                    <a:pt x="1214" y="713"/>
                  </a:cubicBezTo>
                  <a:cubicBezTo>
                    <a:pt x="1190" y="713"/>
                    <a:pt x="1183" y="732"/>
                    <a:pt x="1217" y="795"/>
                  </a:cubicBezTo>
                  <a:cubicBezTo>
                    <a:pt x="1201" y="808"/>
                    <a:pt x="1177" y="814"/>
                    <a:pt x="1150" y="814"/>
                  </a:cubicBezTo>
                  <a:cubicBezTo>
                    <a:pt x="1044" y="814"/>
                    <a:pt x="876" y="729"/>
                    <a:pt x="856" y="637"/>
                  </a:cubicBezTo>
                  <a:cubicBezTo>
                    <a:pt x="870" y="627"/>
                    <a:pt x="883" y="623"/>
                    <a:pt x="897" y="623"/>
                  </a:cubicBezTo>
                  <a:cubicBezTo>
                    <a:pt x="939" y="623"/>
                    <a:pt x="979" y="665"/>
                    <a:pt x="1022" y="695"/>
                  </a:cubicBezTo>
                  <a:cubicBezTo>
                    <a:pt x="1157" y="637"/>
                    <a:pt x="941" y="544"/>
                    <a:pt x="1007" y="444"/>
                  </a:cubicBezTo>
                  <a:cubicBezTo>
                    <a:pt x="847" y="429"/>
                    <a:pt x="617" y="286"/>
                    <a:pt x="432" y="159"/>
                  </a:cubicBezTo>
                  <a:cubicBezTo>
                    <a:pt x="310" y="78"/>
                    <a:pt x="198" y="0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"/>
            <p:cNvSpPr/>
            <p:nvPr/>
          </p:nvSpPr>
          <p:spPr>
            <a:xfrm>
              <a:off x="806314" y="292707"/>
              <a:ext cx="6797" cy="3103"/>
            </a:xfrm>
            <a:custGeom>
              <a:avLst/>
              <a:gdLst/>
              <a:ahLst/>
              <a:cxnLst/>
              <a:rect l="l" t="t" r="r" b="b"/>
              <a:pathLst>
                <a:path w="138" h="63" extrusionOk="0">
                  <a:moveTo>
                    <a:pt x="122" y="1"/>
                  </a:moveTo>
                  <a:lnTo>
                    <a:pt x="0" y="47"/>
                  </a:lnTo>
                  <a:lnTo>
                    <a:pt x="137" y="6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"/>
            <p:cNvSpPr/>
            <p:nvPr/>
          </p:nvSpPr>
          <p:spPr>
            <a:xfrm>
              <a:off x="794149" y="301818"/>
              <a:ext cx="6402" cy="6058"/>
            </a:xfrm>
            <a:custGeom>
              <a:avLst/>
              <a:gdLst/>
              <a:ahLst/>
              <a:cxnLst/>
              <a:rect l="l" t="t" r="r" b="b"/>
              <a:pathLst>
                <a:path w="130" h="123" extrusionOk="0">
                  <a:moveTo>
                    <a:pt x="33" y="1"/>
                  </a:moveTo>
                  <a:cubicBezTo>
                    <a:pt x="0" y="1"/>
                    <a:pt x="7" y="50"/>
                    <a:pt x="39" y="122"/>
                  </a:cubicBezTo>
                  <a:cubicBezTo>
                    <a:pt x="58" y="84"/>
                    <a:pt x="112" y="91"/>
                    <a:pt x="130" y="53"/>
                  </a:cubicBezTo>
                  <a:cubicBezTo>
                    <a:pt x="83" y="17"/>
                    <a:pt x="5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"/>
            <p:cNvSpPr/>
            <p:nvPr/>
          </p:nvSpPr>
          <p:spPr>
            <a:xfrm>
              <a:off x="720471" y="233558"/>
              <a:ext cx="8274" cy="5664"/>
            </a:xfrm>
            <a:custGeom>
              <a:avLst/>
              <a:gdLst/>
              <a:ahLst/>
              <a:cxnLst/>
              <a:rect l="l" t="t" r="r" b="b"/>
              <a:pathLst>
                <a:path w="168" h="115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35"/>
                    <a:pt x="39" y="72"/>
                    <a:pt x="58" y="108"/>
                  </a:cubicBezTo>
                  <a:cubicBezTo>
                    <a:pt x="70" y="99"/>
                    <a:pt x="84" y="95"/>
                    <a:pt x="98" y="95"/>
                  </a:cubicBezTo>
                  <a:cubicBezTo>
                    <a:pt x="125" y="95"/>
                    <a:pt x="152" y="107"/>
                    <a:pt x="168" y="114"/>
                  </a:cubicBezTo>
                  <a:cubicBezTo>
                    <a:pt x="112" y="76"/>
                    <a:pt x="56" y="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"/>
            <p:cNvSpPr/>
            <p:nvPr/>
          </p:nvSpPr>
          <p:spPr>
            <a:xfrm>
              <a:off x="667675" y="183963"/>
              <a:ext cx="32801" cy="39745"/>
            </a:xfrm>
            <a:custGeom>
              <a:avLst/>
              <a:gdLst/>
              <a:ahLst/>
              <a:cxnLst/>
              <a:rect l="l" t="t" r="r" b="b"/>
              <a:pathLst>
                <a:path w="666" h="807" extrusionOk="0">
                  <a:moveTo>
                    <a:pt x="0" y="1"/>
                  </a:moveTo>
                  <a:cubicBezTo>
                    <a:pt x="14" y="163"/>
                    <a:pt x="79" y="277"/>
                    <a:pt x="131" y="387"/>
                  </a:cubicBezTo>
                  <a:cubicBezTo>
                    <a:pt x="185" y="498"/>
                    <a:pt x="235" y="602"/>
                    <a:pt x="280" y="774"/>
                  </a:cubicBezTo>
                  <a:cubicBezTo>
                    <a:pt x="326" y="797"/>
                    <a:pt x="361" y="806"/>
                    <a:pt x="391" y="806"/>
                  </a:cubicBezTo>
                  <a:cubicBezTo>
                    <a:pt x="439" y="806"/>
                    <a:pt x="469" y="782"/>
                    <a:pt x="498" y="757"/>
                  </a:cubicBezTo>
                  <a:cubicBezTo>
                    <a:pt x="539" y="719"/>
                    <a:pt x="576" y="678"/>
                    <a:pt x="641" y="678"/>
                  </a:cubicBezTo>
                  <a:cubicBezTo>
                    <a:pt x="649" y="678"/>
                    <a:pt x="657" y="678"/>
                    <a:pt x="665" y="680"/>
                  </a:cubicBezTo>
                  <a:cubicBezTo>
                    <a:pt x="627" y="550"/>
                    <a:pt x="384" y="608"/>
                    <a:pt x="262" y="452"/>
                  </a:cubicBezTo>
                  <a:cubicBezTo>
                    <a:pt x="316" y="419"/>
                    <a:pt x="288" y="365"/>
                    <a:pt x="249" y="294"/>
                  </a:cubicBezTo>
                  <a:cubicBezTo>
                    <a:pt x="210" y="225"/>
                    <a:pt x="160" y="134"/>
                    <a:pt x="178" y="59"/>
                  </a:cubicBezTo>
                  <a:lnTo>
                    <a:pt x="178" y="59"/>
                  </a:lnTo>
                  <a:cubicBezTo>
                    <a:pt x="168" y="60"/>
                    <a:pt x="159" y="60"/>
                    <a:pt x="149" y="60"/>
                  </a:cubicBezTo>
                  <a:cubicBezTo>
                    <a:pt x="99" y="60"/>
                    <a:pt x="45" y="4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"/>
            <p:cNvSpPr/>
            <p:nvPr/>
          </p:nvSpPr>
          <p:spPr>
            <a:xfrm>
              <a:off x="675063" y="147222"/>
              <a:ext cx="314264" cy="87419"/>
            </a:xfrm>
            <a:custGeom>
              <a:avLst/>
              <a:gdLst/>
              <a:ahLst/>
              <a:cxnLst/>
              <a:rect l="l" t="t" r="r" b="b"/>
              <a:pathLst>
                <a:path w="6381" h="1775" extrusionOk="0">
                  <a:moveTo>
                    <a:pt x="1036" y="1"/>
                  </a:moveTo>
                  <a:lnTo>
                    <a:pt x="1163" y="128"/>
                  </a:lnTo>
                  <a:cubicBezTo>
                    <a:pt x="1145" y="126"/>
                    <a:pt x="1127" y="125"/>
                    <a:pt x="1110" y="125"/>
                  </a:cubicBezTo>
                  <a:cubicBezTo>
                    <a:pt x="940" y="125"/>
                    <a:pt x="838" y="217"/>
                    <a:pt x="762" y="300"/>
                  </a:cubicBezTo>
                  <a:cubicBezTo>
                    <a:pt x="680" y="388"/>
                    <a:pt x="615" y="441"/>
                    <a:pt x="393" y="441"/>
                  </a:cubicBezTo>
                  <a:cubicBezTo>
                    <a:pt x="381" y="441"/>
                    <a:pt x="370" y="441"/>
                    <a:pt x="357" y="440"/>
                  </a:cubicBezTo>
                  <a:lnTo>
                    <a:pt x="357" y="440"/>
                  </a:lnTo>
                  <a:cubicBezTo>
                    <a:pt x="376" y="488"/>
                    <a:pt x="397" y="534"/>
                    <a:pt x="424" y="578"/>
                  </a:cubicBezTo>
                  <a:lnTo>
                    <a:pt x="424" y="578"/>
                  </a:lnTo>
                  <a:cubicBezTo>
                    <a:pt x="371" y="502"/>
                    <a:pt x="161" y="502"/>
                    <a:pt x="114" y="373"/>
                  </a:cubicBezTo>
                  <a:cubicBezTo>
                    <a:pt x="103" y="481"/>
                    <a:pt x="1" y="552"/>
                    <a:pt x="33" y="674"/>
                  </a:cubicBezTo>
                  <a:cubicBezTo>
                    <a:pt x="68" y="622"/>
                    <a:pt x="114" y="577"/>
                    <a:pt x="165" y="537"/>
                  </a:cubicBezTo>
                  <a:lnTo>
                    <a:pt x="165" y="537"/>
                  </a:lnTo>
                  <a:cubicBezTo>
                    <a:pt x="246" y="701"/>
                    <a:pt x="155" y="782"/>
                    <a:pt x="32" y="805"/>
                  </a:cubicBezTo>
                  <a:cubicBezTo>
                    <a:pt x="79" y="886"/>
                    <a:pt x="120" y="913"/>
                    <a:pt x="158" y="913"/>
                  </a:cubicBezTo>
                  <a:cubicBezTo>
                    <a:pt x="192" y="913"/>
                    <a:pt x="224" y="890"/>
                    <a:pt x="255" y="865"/>
                  </a:cubicBezTo>
                  <a:cubicBezTo>
                    <a:pt x="316" y="811"/>
                    <a:pt x="396" y="750"/>
                    <a:pt x="468" y="750"/>
                  </a:cubicBezTo>
                  <a:cubicBezTo>
                    <a:pt x="473" y="750"/>
                    <a:pt x="478" y="750"/>
                    <a:pt x="483" y="751"/>
                  </a:cubicBezTo>
                  <a:cubicBezTo>
                    <a:pt x="400" y="601"/>
                    <a:pt x="476" y="552"/>
                    <a:pt x="574" y="552"/>
                  </a:cubicBezTo>
                  <a:cubicBezTo>
                    <a:pt x="597" y="552"/>
                    <a:pt x="621" y="555"/>
                    <a:pt x="645" y="560"/>
                  </a:cubicBezTo>
                  <a:cubicBezTo>
                    <a:pt x="726" y="572"/>
                    <a:pt x="803" y="598"/>
                    <a:pt x="868" y="598"/>
                  </a:cubicBezTo>
                  <a:cubicBezTo>
                    <a:pt x="911" y="598"/>
                    <a:pt x="948" y="587"/>
                    <a:pt x="978" y="552"/>
                  </a:cubicBezTo>
                  <a:cubicBezTo>
                    <a:pt x="1076" y="428"/>
                    <a:pt x="877" y="438"/>
                    <a:pt x="825" y="372"/>
                  </a:cubicBezTo>
                  <a:lnTo>
                    <a:pt x="825" y="372"/>
                  </a:lnTo>
                  <a:cubicBezTo>
                    <a:pt x="905" y="341"/>
                    <a:pt x="964" y="262"/>
                    <a:pt x="1054" y="262"/>
                  </a:cubicBezTo>
                  <a:cubicBezTo>
                    <a:pt x="1070" y="262"/>
                    <a:pt x="1087" y="265"/>
                    <a:pt x="1105" y="271"/>
                  </a:cubicBezTo>
                  <a:cubicBezTo>
                    <a:pt x="1130" y="342"/>
                    <a:pt x="1081" y="373"/>
                    <a:pt x="1013" y="373"/>
                  </a:cubicBezTo>
                  <a:cubicBezTo>
                    <a:pt x="1011" y="373"/>
                    <a:pt x="1009" y="373"/>
                    <a:pt x="1007" y="373"/>
                  </a:cubicBezTo>
                  <a:lnTo>
                    <a:pt x="1007" y="373"/>
                  </a:lnTo>
                  <a:cubicBezTo>
                    <a:pt x="1046" y="416"/>
                    <a:pt x="1071" y="430"/>
                    <a:pt x="1092" y="430"/>
                  </a:cubicBezTo>
                  <a:cubicBezTo>
                    <a:pt x="1125" y="430"/>
                    <a:pt x="1145" y="392"/>
                    <a:pt x="1196" y="392"/>
                  </a:cubicBezTo>
                  <a:cubicBezTo>
                    <a:pt x="1218" y="392"/>
                    <a:pt x="1246" y="399"/>
                    <a:pt x="1283" y="419"/>
                  </a:cubicBezTo>
                  <a:cubicBezTo>
                    <a:pt x="1264" y="404"/>
                    <a:pt x="1208" y="381"/>
                    <a:pt x="1223" y="342"/>
                  </a:cubicBezTo>
                  <a:lnTo>
                    <a:pt x="1223" y="342"/>
                  </a:lnTo>
                  <a:cubicBezTo>
                    <a:pt x="1242" y="343"/>
                    <a:pt x="1259" y="344"/>
                    <a:pt x="1274" y="344"/>
                  </a:cubicBezTo>
                  <a:cubicBezTo>
                    <a:pt x="1456" y="344"/>
                    <a:pt x="1427" y="265"/>
                    <a:pt x="1565" y="265"/>
                  </a:cubicBezTo>
                  <a:cubicBezTo>
                    <a:pt x="1616" y="265"/>
                    <a:pt x="1690" y="276"/>
                    <a:pt x="1805" y="305"/>
                  </a:cubicBezTo>
                  <a:cubicBezTo>
                    <a:pt x="1859" y="267"/>
                    <a:pt x="1921" y="273"/>
                    <a:pt x="1894" y="167"/>
                  </a:cubicBezTo>
                  <a:lnTo>
                    <a:pt x="1894" y="167"/>
                  </a:lnTo>
                  <a:cubicBezTo>
                    <a:pt x="2168" y="332"/>
                    <a:pt x="2042" y="311"/>
                    <a:pt x="2341" y="477"/>
                  </a:cubicBezTo>
                  <a:cubicBezTo>
                    <a:pt x="2330" y="415"/>
                    <a:pt x="2224" y="255"/>
                    <a:pt x="2216" y="124"/>
                  </a:cubicBezTo>
                  <a:lnTo>
                    <a:pt x="2216" y="124"/>
                  </a:lnTo>
                  <a:cubicBezTo>
                    <a:pt x="2445" y="253"/>
                    <a:pt x="2551" y="273"/>
                    <a:pt x="2648" y="280"/>
                  </a:cubicBezTo>
                  <a:cubicBezTo>
                    <a:pt x="2740" y="292"/>
                    <a:pt x="2821" y="292"/>
                    <a:pt x="2949" y="400"/>
                  </a:cubicBezTo>
                  <a:cubicBezTo>
                    <a:pt x="2946" y="400"/>
                    <a:pt x="2943" y="399"/>
                    <a:pt x="2940" y="399"/>
                  </a:cubicBezTo>
                  <a:cubicBezTo>
                    <a:pt x="2925" y="399"/>
                    <a:pt x="2907" y="404"/>
                    <a:pt x="2885" y="404"/>
                  </a:cubicBezTo>
                  <a:cubicBezTo>
                    <a:pt x="2863" y="404"/>
                    <a:pt x="2836" y="399"/>
                    <a:pt x="2802" y="383"/>
                  </a:cubicBezTo>
                  <a:lnTo>
                    <a:pt x="2802" y="383"/>
                  </a:lnTo>
                  <a:cubicBezTo>
                    <a:pt x="2807" y="462"/>
                    <a:pt x="2850" y="480"/>
                    <a:pt x="2910" y="480"/>
                  </a:cubicBezTo>
                  <a:cubicBezTo>
                    <a:pt x="2955" y="480"/>
                    <a:pt x="3010" y="470"/>
                    <a:pt x="3064" y="470"/>
                  </a:cubicBezTo>
                  <a:cubicBezTo>
                    <a:pt x="3105" y="470"/>
                    <a:pt x="3147" y="476"/>
                    <a:pt x="3184" y="496"/>
                  </a:cubicBezTo>
                  <a:lnTo>
                    <a:pt x="3138" y="643"/>
                  </a:lnTo>
                  <a:cubicBezTo>
                    <a:pt x="3276" y="662"/>
                    <a:pt x="3542" y="645"/>
                    <a:pt x="3679" y="816"/>
                  </a:cubicBezTo>
                  <a:lnTo>
                    <a:pt x="3620" y="878"/>
                  </a:lnTo>
                  <a:cubicBezTo>
                    <a:pt x="3996" y="890"/>
                    <a:pt x="4379" y="1107"/>
                    <a:pt x="4690" y="1181"/>
                  </a:cubicBezTo>
                  <a:lnTo>
                    <a:pt x="4805" y="1341"/>
                  </a:lnTo>
                  <a:cubicBezTo>
                    <a:pt x="4852" y="1348"/>
                    <a:pt x="4885" y="1352"/>
                    <a:pt x="4906" y="1352"/>
                  </a:cubicBezTo>
                  <a:cubicBezTo>
                    <a:pt x="5093" y="1352"/>
                    <a:pt x="4472" y="1102"/>
                    <a:pt x="4817" y="1026"/>
                  </a:cubicBezTo>
                  <a:lnTo>
                    <a:pt x="4817" y="1026"/>
                  </a:lnTo>
                  <a:cubicBezTo>
                    <a:pt x="4788" y="1143"/>
                    <a:pt x="4823" y="1165"/>
                    <a:pt x="4888" y="1165"/>
                  </a:cubicBezTo>
                  <a:cubicBezTo>
                    <a:pt x="4928" y="1165"/>
                    <a:pt x="4980" y="1156"/>
                    <a:pt x="5034" y="1156"/>
                  </a:cubicBezTo>
                  <a:cubicBezTo>
                    <a:pt x="5106" y="1156"/>
                    <a:pt x="5182" y="1172"/>
                    <a:pt x="5243" y="1242"/>
                  </a:cubicBezTo>
                  <a:cubicBezTo>
                    <a:pt x="5262" y="1293"/>
                    <a:pt x="5242" y="1306"/>
                    <a:pt x="5209" y="1306"/>
                  </a:cubicBezTo>
                  <a:cubicBezTo>
                    <a:pt x="5175" y="1306"/>
                    <a:pt x="5128" y="1293"/>
                    <a:pt x="5092" y="1293"/>
                  </a:cubicBezTo>
                  <a:cubicBezTo>
                    <a:pt x="5054" y="1293"/>
                    <a:pt x="5030" y="1308"/>
                    <a:pt x="5052" y="1370"/>
                  </a:cubicBezTo>
                  <a:cubicBezTo>
                    <a:pt x="5086" y="1336"/>
                    <a:pt x="5112" y="1323"/>
                    <a:pt x="5135" y="1323"/>
                  </a:cubicBezTo>
                  <a:cubicBezTo>
                    <a:pt x="5190" y="1323"/>
                    <a:pt x="5233" y="1390"/>
                    <a:pt x="5330" y="1401"/>
                  </a:cubicBezTo>
                  <a:cubicBezTo>
                    <a:pt x="5245" y="1518"/>
                    <a:pt x="5573" y="1534"/>
                    <a:pt x="5432" y="1647"/>
                  </a:cubicBezTo>
                  <a:lnTo>
                    <a:pt x="5968" y="1601"/>
                  </a:lnTo>
                  <a:cubicBezTo>
                    <a:pt x="6001" y="1707"/>
                    <a:pt x="6130" y="1751"/>
                    <a:pt x="6228" y="1775"/>
                  </a:cubicBezTo>
                  <a:cubicBezTo>
                    <a:pt x="6001" y="1669"/>
                    <a:pt x="6381" y="1607"/>
                    <a:pt x="6153" y="1429"/>
                  </a:cubicBezTo>
                  <a:cubicBezTo>
                    <a:pt x="5752" y="1325"/>
                    <a:pt x="5104" y="1075"/>
                    <a:pt x="4653" y="801"/>
                  </a:cubicBezTo>
                  <a:cubicBezTo>
                    <a:pt x="4625" y="836"/>
                    <a:pt x="4594" y="849"/>
                    <a:pt x="4561" y="849"/>
                  </a:cubicBezTo>
                  <a:cubicBezTo>
                    <a:pt x="4473" y="849"/>
                    <a:pt x="4373" y="757"/>
                    <a:pt x="4284" y="757"/>
                  </a:cubicBezTo>
                  <a:cubicBezTo>
                    <a:pt x="4258" y="757"/>
                    <a:pt x="4233" y="765"/>
                    <a:pt x="4210" y="785"/>
                  </a:cubicBezTo>
                  <a:cubicBezTo>
                    <a:pt x="4219" y="724"/>
                    <a:pt x="4200" y="658"/>
                    <a:pt x="4210" y="598"/>
                  </a:cubicBezTo>
                  <a:cubicBezTo>
                    <a:pt x="4154" y="584"/>
                    <a:pt x="4119" y="578"/>
                    <a:pt x="4097" y="578"/>
                  </a:cubicBezTo>
                  <a:cubicBezTo>
                    <a:pt x="3988" y="578"/>
                    <a:pt x="4231" y="731"/>
                    <a:pt x="4148" y="760"/>
                  </a:cubicBezTo>
                  <a:cubicBezTo>
                    <a:pt x="4003" y="730"/>
                    <a:pt x="3928" y="579"/>
                    <a:pt x="3961" y="519"/>
                  </a:cubicBezTo>
                  <a:cubicBezTo>
                    <a:pt x="3905" y="496"/>
                    <a:pt x="3874" y="487"/>
                    <a:pt x="3857" y="487"/>
                  </a:cubicBezTo>
                  <a:cubicBezTo>
                    <a:pt x="3806" y="487"/>
                    <a:pt x="3882" y="573"/>
                    <a:pt x="3772" y="614"/>
                  </a:cubicBezTo>
                  <a:lnTo>
                    <a:pt x="3681" y="361"/>
                  </a:lnTo>
                  <a:cubicBezTo>
                    <a:pt x="3494" y="311"/>
                    <a:pt x="3290" y="267"/>
                    <a:pt x="3078" y="224"/>
                  </a:cubicBezTo>
                  <a:cubicBezTo>
                    <a:pt x="2870" y="180"/>
                    <a:pt x="2623" y="142"/>
                    <a:pt x="2401" y="115"/>
                  </a:cubicBezTo>
                  <a:cubicBezTo>
                    <a:pt x="1946" y="59"/>
                    <a:pt x="1497" y="18"/>
                    <a:pt x="1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"/>
            <p:cNvSpPr/>
            <p:nvPr/>
          </p:nvSpPr>
          <p:spPr>
            <a:xfrm>
              <a:off x="680283" y="162244"/>
              <a:ext cx="640" cy="3349"/>
            </a:xfrm>
            <a:custGeom>
              <a:avLst/>
              <a:gdLst/>
              <a:ahLst/>
              <a:cxnLst/>
              <a:rect l="l" t="t" r="r" b="b"/>
              <a:pathLst>
                <a:path w="13" h="68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25"/>
                    <a:pt x="3" y="49"/>
                    <a:pt x="10" y="68"/>
                  </a:cubicBezTo>
                  <a:cubicBezTo>
                    <a:pt x="12" y="47"/>
                    <a:pt x="12" y="25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"/>
            <p:cNvSpPr/>
            <p:nvPr/>
          </p:nvSpPr>
          <p:spPr>
            <a:xfrm>
              <a:off x="981792" y="234592"/>
              <a:ext cx="7634" cy="1970"/>
            </a:xfrm>
            <a:custGeom>
              <a:avLst/>
              <a:gdLst/>
              <a:ahLst/>
              <a:cxnLst/>
              <a:rect l="l" t="t" r="r" b="b"/>
              <a:pathLst>
                <a:path w="155" h="40" extrusionOk="0">
                  <a:moveTo>
                    <a:pt x="0" y="1"/>
                  </a:moveTo>
                  <a:cubicBezTo>
                    <a:pt x="29" y="12"/>
                    <a:pt x="62" y="26"/>
                    <a:pt x="106" y="39"/>
                  </a:cubicBezTo>
                  <a:cubicBezTo>
                    <a:pt x="154" y="26"/>
                    <a:pt x="89" y="2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"/>
            <p:cNvSpPr/>
            <p:nvPr/>
          </p:nvSpPr>
          <p:spPr>
            <a:xfrm>
              <a:off x="676392" y="186622"/>
              <a:ext cx="246" cy="246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cubicBezTo>
                    <a:pt x="1" y="3"/>
                    <a:pt x="1" y="5"/>
                    <a:pt x="1" y="5"/>
                  </a:cubicBezTo>
                  <a:lnTo>
                    <a:pt x="5" y="5"/>
                  </a:lnTo>
                  <a:cubicBezTo>
                    <a:pt x="3" y="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"/>
            <p:cNvSpPr/>
            <p:nvPr/>
          </p:nvSpPr>
          <p:spPr>
            <a:xfrm>
              <a:off x="693285" y="194059"/>
              <a:ext cx="4039" cy="3644"/>
            </a:xfrm>
            <a:custGeom>
              <a:avLst/>
              <a:gdLst/>
              <a:ahLst/>
              <a:cxnLst/>
              <a:rect l="l" t="t" r="r" b="b"/>
              <a:pathLst>
                <a:path w="82" h="74" extrusionOk="0">
                  <a:moveTo>
                    <a:pt x="76" y="0"/>
                  </a:moveTo>
                  <a:lnTo>
                    <a:pt x="1" y="2"/>
                  </a:lnTo>
                  <a:cubicBezTo>
                    <a:pt x="28" y="27"/>
                    <a:pt x="55" y="52"/>
                    <a:pt x="82" y="74"/>
                  </a:cubicBezTo>
                  <a:cubicBezTo>
                    <a:pt x="78" y="48"/>
                    <a:pt x="76" y="25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"/>
            <p:cNvSpPr/>
            <p:nvPr/>
          </p:nvSpPr>
          <p:spPr>
            <a:xfrm>
              <a:off x="1028776" y="262221"/>
              <a:ext cx="1675" cy="3398"/>
            </a:xfrm>
            <a:custGeom>
              <a:avLst/>
              <a:gdLst/>
              <a:ahLst/>
              <a:cxnLst/>
              <a:rect l="l" t="t" r="r" b="b"/>
              <a:pathLst>
                <a:path w="34" h="69" extrusionOk="0">
                  <a:moveTo>
                    <a:pt x="33" y="1"/>
                  </a:moveTo>
                  <a:cubicBezTo>
                    <a:pt x="14" y="18"/>
                    <a:pt x="1" y="37"/>
                    <a:pt x="3" y="6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"/>
            <p:cNvSpPr/>
            <p:nvPr/>
          </p:nvSpPr>
          <p:spPr>
            <a:xfrm>
              <a:off x="1161899" y="328610"/>
              <a:ext cx="2906" cy="1674"/>
            </a:xfrm>
            <a:custGeom>
              <a:avLst/>
              <a:gdLst/>
              <a:ahLst/>
              <a:cxnLst/>
              <a:rect l="l" t="t" r="r" b="b"/>
              <a:pathLst>
                <a:path w="59" h="34" extrusionOk="0">
                  <a:moveTo>
                    <a:pt x="1" y="0"/>
                  </a:moveTo>
                  <a:cubicBezTo>
                    <a:pt x="14" y="20"/>
                    <a:pt x="35" y="29"/>
                    <a:pt x="59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"/>
            <p:cNvSpPr/>
            <p:nvPr/>
          </p:nvSpPr>
          <p:spPr>
            <a:xfrm>
              <a:off x="992676" y="235331"/>
              <a:ext cx="565439" cy="225122"/>
            </a:xfrm>
            <a:custGeom>
              <a:avLst/>
              <a:gdLst/>
              <a:ahLst/>
              <a:cxnLst/>
              <a:rect l="l" t="t" r="r" b="b"/>
              <a:pathLst>
                <a:path w="11481" h="4571" extrusionOk="0">
                  <a:moveTo>
                    <a:pt x="2718" y="1059"/>
                  </a:moveTo>
                  <a:cubicBezTo>
                    <a:pt x="2716" y="1059"/>
                    <a:pt x="2714" y="1059"/>
                    <a:pt x="2712" y="1059"/>
                  </a:cubicBezTo>
                  <a:lnTo>
                    <a:pt x="2712" y="1059"/>
                  </a:lnTo>
                  <a:cubicBezTo>
                    <a:pt x="2720" y="1059"/>
                    <a:pt x="2729" y="1060"/>
                    <a:pt x="2737" y="1060"/>
                  </a:cubicBezTo>
                  <a:cubicBezTo>
                    <a:pt x="2739" y="1060"/>
                    <a:pt x="2741" y="1060"/>
                    <a:pt x="2743" y="1059"/>
                  </a:cubicBezTo>
                  <a:cubicBezTo>
                    <a:pt x="2734" y="1059"/>
                    <a:pt x="2726" y="1059"/>
                    <a:pt x="2718" y="1059"/>
                  </a:cubicBezTo>
                  <a:close/>
                  <a:moveTo>
                    <a:pt x="8108" y="3298"/>
                  </a:moveTo>
                  <a:cubicBezTo>
                    <a:pt x="8104" y="3304"/>
                    <a:pt x="8100" y="3309"/>
                    <a:pt x="8097" y="3315"/>
                  </a:cubicBezTo>
                  <a:lnTo>
                    <a:pt x="8097" y="3315"/>
                  </a:lnTo>
                  <a:cubicBezTo>
                    <a:pt x="8101" y="3309"/>
                    <a:pt x="8104" y="3304"/>
                    <a:pt x="8108" y="3298"/>
                  </a:cubicBezTo>
                  <a:close/>
                  <a:moveTo>
                    <a:pt x="90" y="1"/>
                  </a:moveTo>
                  <a:cubicBezTo>
                    <a:pt x="84" y="1"/>
                    <a:pt x="77" y="1"/>
                    <a:pt x="70" y="1"/>
                  </a:cubicBezTo>
                  <a:cubicBezTo>
                    <a:pt x="1" y="59"/>
                    <a:pt x="136" y="335"/>
                    <a:pt x="120" y="400"/>
                  </a:cubicBezTo>
                  <a:cubicBezTo>
                    <a:pt x="199" y="414"/>
                    <a:pt x="272" y="419"/>
                    <a:pt x="340" y="419"/>
                  </a:cubicBezTo>
                  <a:cubicBezTo>
                    <a:pt x="484" y="419"/>
                    <a:pt x="611" y="398"/>
                    <a:pt x="739" y="398"/>
                  </a:cubicBezTo>
                  <a:cubicBezTo>
                    <a:pt x="770" y="398"/>
                    <a:pt x="801" y="399"/>
                    <a:pt x="832" y="402"/>
                  </a:cubicBezTo>
                  <a:lnTo>
                    <a:pt x="766" y="547"/>
                  </a:lnTo>
                  <a:cubicBezTo>
                    <a:pt x="853" y="468"/>
                    <a:pt x="1113" y="512"/>
                    <a:pt x="1019" y="377"/>
                  </a:cubicBezTo>
                  <a:cubicBezTo>
                    <a:pt x="1022" y="377"/>
                    <a:pt x="1025" y="377"/>
                    <a:pt x="1027" y="377"/>
                  </a:cubicBezTo>
                  <a:cubicBezTo>
                    <a:pt x="1205" y="377"/>
                    <a:pt x="1085" y="556"/>
                    <a:pt x="1295" y="556"/>
                  </a:cubicBezTo>
                  <a:cubicBezTo>
                    <a:pt x="1296" y="556"/>
                    <a:pt x="1297" y="556"/>
                    <a:pt x="1298" y="556"/>
                  </a:cubicBezTo>
                  <a:lnTo>
                    <a:pt x="1298" y="556"/>
                  </a:lnTo>
                  <a:cubicBezTo>
                    <a:pt x="1218" y="703"/>
                    <a:pt x="1102" y="670"/>
                    <a:pt x="1044" y="797"/>
                  </a:cubicBezTo>
                  <a:lnTo>
                    <a:pt x="1235" y="793"/>
                  </a:lnTo>
                  <a:lnTo>
                    <a:pt x="1235" y="793"/>
                  </a:lnTo>
                  <a:cubicBezTo>
                    <a:pt x="1160" y="830"/>
                    <a:pt x="1306" y="890"/>
                    <a:pt x="1233" y="926"/>
                  </a:cubicBezTo>
                  <a:cubicBezTo>
                    <a:pt x="1262" y="922"/>
                    <a:pt x="1289" y="920"/>
                    <a:pt x="1315" y="920"/>
                  </a:cubicBezTo>
                  <a:cubicBezTo>
                    <a:pt x="1607" y="920"/>
                    <a:pt x="1634" y="1189"/>
                    <a:pt x="1946" y="1241"/>
                  </a:cubicBezTo>
                  <a:lnTo>
                    <a:pt x="1790" y="1135"/>
                  </a:lnTo>
                  <a:cubicBezTo>
                    <a:pt x="1808" y="1098"/>
                    <a:pt x="1835" y="1087"/>
                    <a:pt x="1868" y="1087"/>
                  </a:cubicBezTo>
                  <a:cubicBezTo>
                    <a:pt x="1909" y="1087"/>
                    <a:pt x="1959" y="1105"/>
                    <a:pt x="2006" y="1110"/>
                  </a:cubicBezTo>
                  <a:cubicBezTo>
                    <a:pt x="2035" y="1270"/>
                    <a:pt x="2091" y="1275"/>
                    <a:pt x="2222" y="1401"/>
                  </a:cubicBezTo>
                  <a:cubicBezTo>
                    <a:pt x="2345" y="1395"/>
                    <a:pt x="2457" y="1323"/>
                    <a:pt x="2581" y="1323"/>
                  </a:cubicBezTo>
                  <a:cubicBezTo>
                    <a:pt x="2622" y="1323"/>
                    <a:pt x="2665" y="1331"/>
                    <a:pt x="2710" y="1353"/>
                  </a:cubicBezTo>
                  <a:cubicBezTo>
                    <a:pt x="2598" y="1501"/>
                    <a:pt x="2970" y="1580"/>
                    <a:pt x="2941" y="1738"/>
                  </a:cubicBezTo>
                  <a:cubicBezTo>
                    <a:pt x="2968" y="1702"/>
                    <a:pt x="3004" y="1689"/>
                    <a:pt x="3044" y="1689"/>
                  </a:cubicBezTo>
                  <a:cubicBezTo>
                    <a:pt x="3143" y="1689"/>
                    <a:pt x="3268" y="1770"/>
                    <a:pt x="3340" y="1770"/>
                  </a:cubicBezTo>
                  <a:cubicBezTo>
                    <a:pt x="3359" y="1770"/>
                    <a:pt x="3374" y="1765"/>
                    <a:pt x="3385" y="1752"/>
                  </a:cubicBezTo>
                  <a:cubicBezTo>
                    <a:pt x="3496" y="1763"/>
                    <a:pt x="3622" y="1840"/>
                    <a:pt x="3579" y="1931"/>
                  </a:cubicBezTo>
                  <a:cubicBezTo>
                    <a:pt x="3576" y="1930"/>
                    <a:pt x="3570" y="1930"/>
                    <a:pt x="3564" y="1930"/>
                  </a:cubicBezTo>
                  <a:cubicBezTo>
                    <a:pt x="3558" y="1930"/>
                    <a:pt x="3551" y="1930"/>
                    <a:pt x="3543" y="1930"/>
                  </a:cubicBezTo>
                  <a:cubicBezTo>
                    <a:pt x="3528" y="1930"/>
                    <a:pt x="3511" y="1930"/>
                    <a:pt x="3495" y="1927"/>
                  </a:cubicBezTo>
                  <a:lnTo>
                    <a:pt x="3495" y="1927"/>
                  </a:lnTo>
                  <a:lnTo>
                    <a:pt x="3589" y="1977"/>
                  </a:lnTo>
                  <a:cubicBezTo>
                    <a:pt x="3571" y="1992"/>
                    <a:pt x="3568" y="2006"/>
                    <a:pt x="3557" y="2006"/>
                  </a:cubicBezTo>
                  <a:cubicBezTo>
                    <a:pt x="3556" y="2006"/>
                    <a:pt x="3555" y="2006"/>
                    <a:pt x="3554" y="2006"/>
                  </a:cubicBezTo>
                  <a:lnTo>
                    <a:pt x="3554" y="2006"/>
                  </a:lnTo>
                  <a:cubicBezTo>
                    <a:pt x="3569" y="2014"/>
                    <a:pt x="3582" y="2016"/>
                    <a:pt x="3595" y="2016"/>
                  </a:cubicBezTo>
                  <a:cubicBezTo>
                    <a:pt x="3629" y="2016"/>
                    <a:pt x="3659" y="1997"/>
                    <a:pt x="3688" y="1997"/>
                  </a:cubicBezTo>
                  <a:cubicBezTo>
                    <a:pt x="3713" y="1997"/>
                    <a:pt x="3738" y="2011"/>
                    <a:pt x="3766" y="2062"/>
                  </a:cubicBezTo>
                  <a:cubicBezTo>
                    <a:pt x="3758" y="2081"/>
                    <a:pt x="3743" y="2086"/>
                    <a:pt x="3724" y="2086"/>
                  </a:cubicBezTo>
                  <a:cubicBezTo>
                    <a:pt x="3697" y="2086"/>
                    <a:pt x="3664" y="2076"/>
                    <a:pt x="3631" y="2074"/>
                  </a:cubicBezTo>
                  <a:lnTo>
                    <a:pt x="3631" y="2074"/>
                  </a:lnTo>
                  <a:cubicBezTo>
                    <a:pt x="3695" y="2114"/>
                    <a:pt x="3767" y="2123"/>
                    <a:pt x="3839" y="2123"/>
                  </a:cubicBezTo>
                  <a:cubicBezTo>
                    <a:pt x="3904" y="2123"/>
                    <a:pt x="3969" y="2116"/>
                    <a:pt x="4030" y="2116"/>
                  </a:cubicBezTo>
                  <a:cubicBezTo>
                    <a:pt x="4128" y="2116"/>
                    <a:pt x="4214" y="2136"/>
                    <a:pt x="4266" y="2241"/>
                  </a:cubicBezTo>
                  <a:cubicBezTo>
                    <a:pt x="4339" y="2178"/>
                    <a:pt x="4607" y="2293"/>
                    <a:pt x="4630" y="2081"/>
                  </a:cubicBezTo>
                  <a:lnTo>
                    <a:pt x="4630" y="2081"/>
                  </a:lnTo>
                  <a:cubicBezTo>
                    <a:pt x="4673" y="2180"/>
                    <a:pt x="4584" y="2315"/>
                    <a:pt x="4786" y="2376"/>
                  </a:cubicBezTo>
                  <a:cubicBezTo>
                    <a:pt x="4816" y="2359"/>
                    <a:pt x="4842" y="2352"/>
                    <a:pt x="4864" y="2352"/>
                  </a:cubicBezTo>
                  <a:cubicBezTo>
                    <a:pt x="4966" y="2352"/>
                    <a:pt x="5003" y="2503"/>
                    <a:pt x="5133" y="2503"/>
                  </a:cubicBezTo>
                  <a:cubicBezTo>
                    <a:pt x="5143" y="2503"/>
                    <a:pt x="5154" y="2502"/>
                    <a:pt x="5166" y="2500"/>
                  </a:cubicBezTo>
                  <a:lnTo>
                    <a:pt x="5166" y="2500"/>
                  </a:lnTo>
                  <a:cubicBezTo>
                    <a:pt x="4900" y="2575"/>
                    <a:pt x="5145" y="2546"/>
                    <a:pt x="4908" y="2623"/>
                  </a:cubicBezTo>
                  <a:cubicBezTo>
                    <a:pt x="5010" y="2750"/>
                    <a:pt x="5297" y="2629"/>
                    <a:pt x="5513" y="2764"/>
                  </a:cubicBezTo>
                  <a:cubicBezTo>
                    <a:pt x="5519" y="2812"/>
                    <a:pt x="5498" y="2858"/>
                    <a:pt x="5505" y="2907"/>
                  </a:cubicBezTo>
                  <a:cubicBezTo>
                    <a:pt x="5563" y="2898"/>
                    <a:pt x="5632" y="2872"/>
                    <a:pt x="5689" y="2872"/>
                  </a:cubicBezTo>
                  <a:cubicBezTo>
                    <a:pt x="5741" y="2872"/>
                    <a:pt x="5783" y="2895"/>
                    <a:pt x="5795" y="2976"/>
                  </a:cubicBezTo>
                  <a:lnTo>
                    <a:pt x="5833" y="2858"/>
                  </a:lnTo>
                  <a:cubicBezTo>
                    <a:pt x="5964" y="2987"/>
                    <a:pt x="6196" y="3051"/>
                    <a:pt x="6309" y="3252"/>
                  </a:cubicBezTo>
                  <a:lnTo>
                    <a:pt x="6599" y="3124"/>
                  </a:lnTo>
                  <a:cubicBezTo>
                    <a:pt x="6694" y="3330"/>
                    <a:pt x="6886" y="3398"/>
                    <a:pt x="7088" y="3398"/>
                  </a:cubicBezTo>
                  <a:cubicBezTo>
                    <a:pt x="7229" y="3398"/>
                    <a:pt x="7375" y="3365"/>
                    <a:pt x="7495" y="3321"/>
                  </a:cubicBezTo>
                  <a:cubicBezTo>
                    <a:pt x="7588" y="3375"/>
                    <a:pt x="7715" y="3479"/>
                    <a:pt x="7692" y="3529"/>
                  </a:cubicBezTo>
                  <a:cubicBezTo>
                    <a:pt x="7663" y="3537"/>
                    <a:pt x="7611" y="3552"/>
                    <a:pt x="7553" y="3562"/>
                  </a:cubicBezTo>
                  <a:cubicBezTo>
                    <a:pt x="7655" y="3616"/>
                    <a:pt x="7748" y="3744"/>
                    <a:pt x="7854" y="3744"/>
                  </a:cubicBezTo>
                  <a:cubicBezTo>
                    <a:pt x="7891" y="3744"/>
                    <a:pt x="7930" y="3729"/>
                    <a:pt x="7971" y="3689"/>
                  </a:cubicBezTo>
                  <a:cubicBezTo>
                    <a:pt x="8141" y="3697"/>
                    <a:pt x="8025" y="3867"/>
                    <a:pt x="8126" y="3946"/>
                  </a:cubicBezTo>
                  <a:cubicBezTo>
                    <a:pt x="8163" y="3933"/>
                    <a:pt x="8201" y="3927"/>
                    <a:pt x="8239" y="3927"/>
                  </a:cubicBezTo>
                  <a:cubicBezTo>
                    <a:pt x="8404" y="3927"/>
                    <a:pt x="8568" y="4036"/>
                    <a:pt x="8723" y="4125"/>
                  </a:cubicBezTo>
                  <a:cubicBezTo>
                    <a:pt x="8828" y="4182"/>
                    <a:pt x="8928" y="4232"/>
                    <a:pt x="9015" y="4232"/>
                  </a:cubicBezTo>
                  <a:cubicBezTo>
                    <a:pt x="9086" y="4232"/>
                    <a:pt x="9148" y="4199"/>
                    <a:pt x="9198" y="4110"/>
                  </a:cubicBezTo>
                  <a:cubicBezTo>
                    <a:pt x="9070" y="4065"/>
                    <a:pt x="8858" y="3899"/>
                    <a:pt x="8619" y="3824"/>
                  </a:cubicBezTo>
                  <a:cubicBezTo>
                    <a:pt x="8690" y="3802"/>
                    <a:pt x="8682" y="3719"/>
                    <a:pt x="8744" y="3719"/>
                  </a:cubicBezTo>
                  <a:cubicBezTo>
                    <a:pt x="8751" y="3719"/>
                    <a:pt x="8759" y="3720"/>
                    <a:pt x="8768" y="3722"/>
                  </a:cubicBezTo>
                  <a:cubicBezTo>
                    <a:pt x="9007" y="3790"/>
                    <a:pt x="9080" y="3992"/>
                    <a:pt x="9342" y="3996"/>
                  </a:cubicBezTo>
                  <a:lnTo>
                    <a:pt x="9238" y="4258"/>
                  </a:lnTo>
                  <a:cubicBezTo>
                    <a:pt x="9346" y="4390"/>
                    <a:pt x="9479" y="4425"/>
                    <a:pt x="9616" y="4425"/>
                  </a:cubicBezTo>
                  <a:cubicBezTo>
                    <a:pt x="9697" y="4425"/>
                    <a:pt x="9779" y="4413"/>
                    <a:pt x="9857" y="4401"/>
                  </a:cubicBezTo>
                  <a:cubicBezTo>
                    <a:pt x="9932" y="4390"/>
                    <a:pt x="10004" y="4378"/>
                    <a:pt x="10072" y="4378"/>
                  </a:cubicBezTo>
                  <a:cubicBezTo>
                    <a:pt x="10196" y="4378"/>
                    <a:pt x="10308" y="4417"/>
                    <a:pt x="10407" y="4570"/>
                  </a:cubicBezTo>
                  <a:lnTo>
                    <a:pt x="10408" y="4568"/>
                  </a:lnTo>
                  <a:cubicBezTo>
                    <a:pt x="10516" y="4557"/>
                    <a:pt x="10640" y="4543"/>
                    <a:pt x="10756" y="4518"/>
                  </a:cubicBezTo>
                  <a:cubicBezTo>
                    <a:pt x="10873" y="4488"/>
                    <a:pt x="10981" y="4441"/>
                    <a:pt x="11052" y="4374"/>
                  </a:cubicBezTo>
                  <a:lnTo>
                    <a:pt x="11052" y="4374"/>
                  </a:lnTo>
                  <a:lnTo>
                    <a:pt x="11041" y="4462"/>
                  </a:lnTo>
                  <a:cubicBezTo>
                    <a:pt x="11158" y="4420"/>
                    <a:pt x="11480" y="4258"/>
                    <a:pt x="11241" y="4110"/>
                  </a:cubicBezTo>
                  <a:lnTo>
                    <a:pt x="11241" y="4110"/>
                  </a:lnTo>
                  <a:lnTo>
                    <a:pt x="11199" y="4191"/>
                  </a:lnTo>
                  <a:cubicBezTo>
                    <a:pt x="11154" y="4218"/>
                    <a:pt x="11119" y="4230"/>
                    <a:pt x="11091" y="4230"/>
                  </a:cubicBezTo>
                  <a:cubicBezTo>
                    <a:pt x="10974" y="4230"/>
                    <a:pt x="10977" y="4031"/>
                    <a:pt x="10833" y="3982"/>
                  </a:cubicBezTo>
                  <a:cubicBezTo>
                    <a:pt x="10654" y="4003"/>
                    <a:pt x="10507" y="4229"/>
                    <a:pt x="10345" y="4229"/>
                  </a:cubicBezTo>
                  <a:cubicBezTo>
                    <a:pt x="10315" y="4229"/>
                    <a:pt x="10284" y="4221"/>
                    <a:pt x="10252" y="4202"/>
                  </a:cubicBezTo>
                  <a:cubicBezTo>
                    <a:pt x="10162" y="4196"/>
                    <a:pt x="10189" y="4110"/>
                    <a:pt x="10223" y="4050"/>
                  </a:cubicBezTo>
                  <a:cubicBezTo>
                    <a:pt x="10200" y="4042"/>
                    <a:pt x="10177" y="4039"/>
                    <a:pt x="10156" y="4039"/>
                  </a:cubicBezTo>
                  <a:cubicBezTo>
                    <a:pt x="10000" y="4039"/>
                    <a:pt x="9887" y="4210"/>
                    <a:pt x="9757" y="4210"/>
                  </a:cubicBezTo>
                  <a:cubicBezTo>
                    <a:pt x="9755" y="4210"/>
                    <a:pt x="9754" y="4210"/>
                    <a:pt x="9753" y="4210"/>
                  </a:cubicBezTo>
                  <a:cubicBezTo>
                    <a:pt x="9786" y="3943"/>
                    <a:pt x="9688" y="3896"/>
                    <a:pt x="9542" y="3896"/>
                  </a:cubicBezTo>
                  <a:cubicBezTo>
                    <a:pt x="9508" y="3896"/>
                    <a:pt x="9471" y="3898"/>
                    <a:pt x="9433" y="3901"/>
                  </a:cubicBezTo>
                  <a:cubicBezTo>
                    <a:pt x="9379" y="3906"/>
                    <a:pt x="9322" y="3911"/>
                    <a:pt x="9265" y="3911"/>
                  </a:cubicBezTo>
                  <a:cubicBezTo>
                    <a:pt x="9110" y="3911"/>
                    <a:pt x="8962" y="3874"/>
                    <a:pt x="8903" y="3693"/>
                  </a:cubicBezTo>
                  <a:cubicBezTo>
                    <a:pt x="8715" y="3675"/>
                    <a:pt x="8508" y="3547"/>
                    <a:pt x="8254" y="3547"/>
                  </a:cubicBezTo>
                  <a:cubicBezTo>
                    <a:pt x="8237" y="3547"/>
                    <a:pt x="8220" y="3547"/>
                    <a:pt x="8203" y="3549"/>
                  </a:cubicBezTo>
                  <a:cubicBezTo>
                    <a:pt x="8377" y="3456"/>
                    <a:pt x="8021" y="3443"/>
                    <a:pt x="8097" y="3315"/>
                  </a:cubicBezTo>
                  <a:lnTo>
                    <a:pt x="8097" y="3315"/>
                  </a:lnTo>
                  <a:cubicBezTo>
                    <a:pt x="8062" y="3359"/>
                    <a:pt x="8024" y="3377"/>
                    <a:pt x="7981" y="3377"/>
                  </a:cubicBezTo>
                  <a:cubicBezTo>
                    <a:pt x="7826" y="3377"/>
                    <a:pt x="7627" y="3137"/>
                    <a:pt x="7460" y="3137"/>
                  </a:cubicBezTo>
                  <a:cubicBezTo>
                    <a:pt x="7398" y="3137"/>
                    <a:pt x="7340" y="3169"/>
                    <a:pt x="7291" y="3259"/>
                  </a:cubicBezTo>
                  <a:cubicBezTo>
                    <a:pt x="7186" y="3155"/>
                    <a:pt x="7162" y="3139"/>
                    <a:pt x="7150" y="3139"/>
                  </a:cubicBezTo>
                  <a:cubicBezTo>
                    <a:pt x="7144" y="3139"/>
                    <a:pt x="7141" y="3142"/>
                    <a:pt x="7133" y="3142"/>
                  </a:cubicBezTo>
                  <a:cubicBezTo>
                    <a:pt x="7116" y="3142"/>
                    <a:pt x="7078" y="3125"/>
                    <a:pt x="6950" y="3020"/>
                  </a:cubicBezTo>
                  <a:cubicBezTo>
                    <a:pt x="6958" y="2999"/>
                    <a:pt x="6976" y="2993"/>
                    <a:pt x="6995" y="2993"/>
                  </a:cubicBezTo>
                  <a:cubicBezTo>
                    <a:pt x="7018" y="2993"/>
                    <a:pt x="7043" y="3002"/>
                    <a:pt x="7058" y="3003"/>
                  </a:cubicBezTo>
                  <a:cubicBezTo>
                    <a:pt x="7026" y="2958"/>
                    <a:pt x="6988" y="2947"/>
                    <a:pt x="6948" y="2947"/>
                  </a:cubicBezTo>
                  <a:cubicBezTo>
                    <a:pt x="6907" y="2947"/>
                    <a:pt x="6865" y="2959"/>
                    <a:pt x="6828" y="2959"/>
                  </a:cubicBezTo>
                  <a:cubicBezTo>
                    <a:pt x="6779" y="2959"/>
                    <a:pt x="6740" y="2937"/>
                    <a:pt x="6726" y="2839"/>
                  </a:cubicBezTo>
                  <a:cubicBezTo>
                    <a:pt x="6660" y="2801"/>
                    <a:pt x="6620" y="2786"/>
                    <a:pt x="6595" y="2786"/>
                  </a:cubicBezTo>
                  <a:cubicBezTo>
                    <a:pt x="6512" y="2786"/>
                    <a:pt x="6576" y="2938"/>
                    <a:pt x="6410" y="2964"/>
                  </a:cubicBezTo>
                  <a:cubicBezTo>
                    <a:pt x="6128" y="2781"/>
                    <a:pt x="6238" y="2762"/>
                    <a:pt x="6146" y="2517"/>
                  </a:cubicBezTo>
                  <a:lnTo>
                    <a:pt x="6146" y="2517"/>
                  </a:lnTo>
                  <a:cubicBezTo>
                    <a:pt x="6106" y="2583"/>
                    <a:pt x="6062" y="2603"/>
                    <a:pt x="6014" y="2603"/>
                  </a:cubicBezTo>
                  <a:cubicBezTo>
                    <a:pt x="5941" y="2603"/>
                    <a:pt x="5857" y="2557"/>
                    <a:pt x="5758" y="2557"/>
                  </a:cubicBezTo>
                  <a:cubicBezTo>
                    <a:pt x="5741" y="2557"/>
                    <a:pt x="5724" y="2558"/>
                    <a:pt x="5706" y="2561"/>
                  </a:cubicBezTo>
                  <a:cubicBezTo>
                    <a:pt x="5739" y="2586"/>
                    <a:pt x="5924" y="2720"/>
                    <a:pt x="5758" y="2733"/>
                  </a:cubicBezTo>
                  <a:cubicBezTo>
                    <a:pt x="5634" y="2662"/>
                    <a:pt x="5557" y="2644"/>
                    <a:pt x="5490" y="2644"/>
                  </a:cubicBezTo>
                  <a:cubicBezTo>
                    <a:pt x="5418" y="2644"/>
                    <a:pt x="5360" y="2665"/>
                    <a:pt x="5271" y="2665"/>
                  </a:cubicBezTo>
                  <a:cubicBezTo>
                    <a:pt x="5219" y="2665"/>
                    <a:pt x="5157" y="2658"/>
                    <a:pt x="5076" y="2635"/>
                  </a:cubicBezTo>
                  <a:cubicBezTo>
                    <a:pt x="5056" y="2553"/>
                    <a:pt x="5072" y="2529"/>
                    <a:pt x="5102" y="2529"/>
                  </a:cubicBezTo>
                  <a:cubicBezTo>
                    <a:pt x="5149" y="2529"/>
                    <a:pt x="5227" y="2589"/>
                    <a:pt x="5248" y="2589"/>
                  </a:cubicBezTo>
                  <a:cubicBezTo>
                    <a:pt x="5263" y="2589"/>
                    <a:pt x="5252" y="2563"/>
                    <a:pt x="5191" y="2477"/>
                  </a:cubicBezTo>
                  <a:cubicBezTo>
                    <a:pt x="5200" y="2476"/>
                    <a:pt x="5208" y="2476"/>
                    <a:pt x="5217" y="2476"/>
                  </a:cubicBezTo>
                  <a:cubicBezTo>
                    <a:pt x="5355" y="2476"/>
                    <a:pt x="5463" y="2502"/>
                    <a:pt x="5563" y="2502"/>
                  </a:cubicBezTo>
                  <a:cubicBezTo>
                    <a:pt x="5634" y="2502"/>
                    <a:pt x="5701" y="2489"/>
                    <a:pt x="5772" y="2446"/>
                  </a:cubicBezTo>
                  <a:cubicBezTo>
                    <a:pt x="5500" y="2307"/>
                    <a:pt x="5147" y="2189"/>
                    <a:pt x="4806" y="2141"/>
                  </a:cubicBezTo>
                  <a:cubicBezTo>
                    <a:pt x="4651" y="2035"/>
                    <a:pt x="4937" y="2081"/>
                    <a:pt x="4811" y="2000"/>
                  </a:cubicBezTo>
                  <a:cubicBezTo>
                    <a:pt x="4705" y="1907"/>
                    <a:pt x="4593" y="1891"/>
                    <a:pt x="4484" y="1891"/>
                  </a:cubicBezTo>
                  <a:cubicBezTo>
                    <a:pt x="4428" y="1891"/>
                    <a:pt x="4372" y="1895"/>
                    <a:pt x="4319" y="1895"/>
                  </a:cubicBezTo>
                  <a:cubicBezTo>
                    <a:pt x="4223" y="1895"/>
                    <a:pt x="4134" y="1882"/>
                    <a:pt x="4059" y="1806"/>
                  </a:cubicBezTo>
                  <a:lnTo>
                    <a:pt x="4156" y="1721"/>
                  </a:lnTo>
                  <a:lnTo>
                    <a:pt x="4156" y="1721"/>
                  </a:lnTo>
                  <a:cubicBezTo>
                    <a:pt x="4135" y="1728"/>
                    <a:pt x="4114" y="1731"/>
                    <a:pt x="4092" y="1731"/>
                  </a:cubicBezTo>
                  <a:cubicBezTo>
                    <a:pt x="3886" y="1731"/>
                    <a:pt x="3609" y="1444"/>
                    <a:pt x="3327" y="1403"/>
                  </a:cubicBezTo>
                  <a:lnTo>
                    <a:pt x="3327" y="1403"/>
                  </a:lnTo>
                  <a:cubicBezTo>
                    <a:pt x="3338" y="1472"/>
                    <a:pt x="3346" y="1518"/>
                    <a:pt x="3294" y="1538"/>
                  </a:cubicBezTo>
                  <a:cubicBezTo>
                    <a:pt x="3415" y="1273"/>
                    <a:pt x="2847" y="1499"/>
                    <a:pt x="2654" y="1189"/>
                  </a:cubicBezTo>
                  <a:cubicBezTo>
                    <a:pt x="2624" y="1289"/>
                    <a:pt x="2512" y="1324"/>
                    <a:pt x="2389" y="1324"/>
                  </a:cubicBezTo>
                  <a:cubicBezTo>
                    <a:pt x="2294" y="1324"/>
                    <a:pt x="2194" y="1304"/>
                    <a:pt x="2118" y="1277"/>
                  </a:cubicBezTo>
                  <a:cubicBezTo>
                    <a:pt x="2079" y="1206"/>
                    <a:pt x="2122" y="1142"/>
                    <a:pt x="2143" y="1098"/>
                  </a:cubicBezTo>
                  <a:cubicBezTo>
                    <a:pt x="2209" y="1163"/>
                    <a:pt x="2266" y="1186"/>
                    <a:pt x="2320" y="1186"/>
                  </a:cubicBezTo>
                  <a:cubicBezTo>
                    <a:pt x="2444" y="1186"/>
                    <a:pt x="2550" y="1062"/>
                    <a:pt x="2712" y="1059"/>
                  </a:cubicBezTo>
                  <a:lnTo>
                    <a:pt x="2712" y="1059"/>
                  </a:lnTo>
                  <a:cubicBezTo>
                    <a:pt x="2521" y="1045"/>
                    <a:pt x="2303" y="882"/>
                    <a:pt x="2114" y="882"/>
                  </a:cubicBezTo>
                  <a:cubicBezTo>
                    <a:pt x="2092" y="882"/>
                    <a:pt x="2070" y="885"/>
                    <a:pt x="2049" y="890"/>
                  </a:cubicBezTo>
                  <a:lnTo>
                    <a:pt x="2168" y="788"/>
                  </a:lnTo>
                  <a:cubicBezTo>
                    <a:pt x="2123" y="763"/>
                    <a:pt x="2084" y="754"/>
                    <a:pt x="2047" y="754"/>
                  </a:cubicBezTo>
                  <a:cubicBezTo>
                    <a:pt x="1940" y="754"/>
                    <a:pt x="1860" y="831"/>
                    <a:pt x="1770" y="831"/>
                  </a:cubicBezTo>
                  <a:cubicBezTo>
                    <a:pt x="1721" y="831"/>
                    <a:pt x="1669" y="809"/>
                    <a:pt x="1609" y="739"/>
                  </a:cubicBezTo>
                  <a:lnTo>
                    <a:pt x="1676" y="657"/>
                  </a:lnTo>
                  <a:cubicBezTo>
                    <a:pt x="1147" y="430"/>
                    <a:pt x="598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"/>
            <p:cNvSpPr/>
            <p:nvPr/>
          </p:nvSpPr>
          <p:spPr>
            <a:xfrm>
              <a:off x="1351905" y="406770"/>
              <a:ext cx="6993" cy="10096"/>
            </a:xfrm>
            <a:custGeom>
              <a:avLst/>
              <a:gdLst/>
              <a:ahLst/>
              <a:cxnLst/>
              <a:rect l="l" t="t" r="r" b="b"/>
              <a:pathLst>
                <a:path w="142" h="20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"/>
                    <a:pt x="4" y="7"/>
                    <a:pt x="6" y="11"/>
                  </a:cubicBezTo>
                  <a:lnTo>
                    <a:pt x="6" y="11"/>
                  </a:lnTo>
                  <a:lnTo>
                    <a:pt x="1" y="0"/>
                  </a:lnTo>
                  <a:close/>
                  <a:moveTo>
                    <a:pt x="6" y="11"/>
                  </a:moveTo>
                  <a:lnTo>
                    <a:pt x="113" y="204"/>
                  </a:lnTo>
                  <a:lnTo>
                    <a:pt x="141" y="87"/>
                  </a:lnTo>
                  <a:cubicBezTo>
                    <a:pt x="87" y="81"/>
                    <a:pt x="36" y="61"/>
                    <a:pt x="6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"/>
            <p:cNvSpPr/>
            <p:nvPr/>
          </p:nvSpPr>
          <p:spPr>
            <a:xfrm>
              <a:off x="1358850" y="409479"/>
              <a:ext cx="5910" cy="1724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33" y="0"/>
                  </a:moveTo>
                  <a:cubicBezTo>
                    <a:pt x="25" y="0"/>
                    <a:pt x="16" y="1"/>
                    <a:pt x="8" y="3"/>
                  </a:cubicBezTo>
                  <a:lnTo>
                    <a:pt x="0" y="32"/>
                  </a:lnTo>
                  <a:cubicBezTo>
                    <a:pt x="13" y="34"/>
                    <a:pt x="27" y="35"/>
                    <a:pt x="40" y="35"/>
                  </a:cubicBezTo>
                  <a:cubicBezTo>
                    <a:pt x="67" y="35"/>
                    <a:pt x="94" y="31"/>
                    <a:pt x="120" y="26"/>
                  </a:cubicBezTo>
                  <a:cubicBezTo>
                    <a:pt x="93" y="11"/>
                    <a:pt x="63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"/>
            <p:cNvSpPr/>
            <p:nvPr/>
          </p:nvSpPr>
          <p:spPr>
            <a:xfrm>
              <a:off x="1543636" y="458876"/>
              <a:ext cx="10786" cy="2364"/>
            </a:xfrm>
            <a:custGeom>
              <a:avLst/>
              <a:gdLst/>
              <a:ahLst/>
              <a:cxnLst/>
              <a:rect l="l" t="t" r="r" b="b"/>
              <a:pathLst>
                <a:path w="219" h="48" extrusionOk="0">
                  <a:moveTo>
                    <a:pt x="101" y="1"/>
                  </a:moveTo>
                  <a:cubicBezTo>
                    <a:pt x="59" y="1"/>
                    <a:pt x="21" y="10"/>
                    <a:pt x="0" y="33"/>
                  </a:cubicBezTo>
                  <a:cubicBezTo>
                    <a:pt x="25" y="39"/>
                    <a:pt x="65" y="48"/>
                    <a:pt x="110" y="48"/>
                  </a:cubicBezTo>
                  <a:cubicBezTo>
                    <a:pt x="144" y="48"/>
                    <a:pt x="182" y="42"/>
                    <a:pt x="218" y="26"/>
                  </a:cubicBezTo>
                  <a:cubicBezTo>
                    <a:pt x="186" y="10"/>
                    <a:pt x="142" y="1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"/>
            <p:cNvSpPr/>
            <p:nvPr/>
          </p:nvSpPr>
          <p:spPr>
            <a:xfrm>
              <a:off x="1548856" y="453656"/>
              <a:ext cx="5664" cy="1970"/>
            </a:xfrm>
            <a:custGeom>
              <a:avLst/>
              <a:gdLst/>
              <a:ahLst/>
              <a:cxnLst/>
              <a:rect l="l" t="t" r="r" b="b"/>
              <a:pathLst>
                <a:path w="115" h="40" extrusionOk="0">
                  <a:moveTo>
                    <a:pt x="10" y="1"/>
                  </a:moveTo>
                  <a:lnTo>
                    <a:pt x="0" y="35"/>
                  </a:lnTo>
                  <a:cubicBezTo>
                    <a:pt x="32" y="35"/>
                    <a:pt x="65" y="39"/>
                    <a:pt x="98" y="39"/>
                  </a:cubicBezTo>
                  <a:cubicBezTo>
                    <a:pt x="103" y="39"/>
                    <a:pt x="109" y="39"/>
                    <a:pt x="114" y="39"/>
                  </a:cubicBezTo>
                  <a:cubicBezTo>
                    <a:pt x="79" y="29"/>
                    <a:pt x="45" y="14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"/>
            <p:cNvSpPr/>
            <p:nvPr/>
          </p:nvSpPr>
          <p:spPr>
            <a:xfrm>
              <a:off x="1461290" y="252667"/>
              <a:ext cx="170898" cy="199266"/>
            </a:xfrm>
            <a:custGeom>
              <a:avLst/>
              <a:gdLst/>
              <a:ahLst/>
              <a:cxnLst/>
              <a:rect l="l" t="t" r="r" b="b"/>
              <a:pathLst>
                <a:path w="3470" h="4046" extrusionOk="0">
                  <a:moveTo>
                    <a:pt x="1013" y="339"/>
                  </a:moveTo>
                  <a:cubicBezTo>
                    <a:pt x="1013" y="340"/>
                    <a:pt x="1012" y="341"/>
                    <a:pt x="1012" y="341"/>
                  </a:cubicBezTo>
                  <a:lnTo>
                    <a:pt x="1012" y="341"/>
                  </a:lnTo>
                  <a:lnTo>
                    <a:pt x="1013" y="341"/>
                  </a:lnTo>
                  <a:lnTo>
                    <a:pt x="1013" y="339"/>
                  </a:lnTo>
                  <a:close/>
                  <a:moveTo>
                    <a:pt x="78" y="1"/>
                  </a:moveTo>
                  <a:cubicBezTo>
                    <a:pt x="33" y="1"/>
                    <a:pt x="5" y="34"/>
                    <a:pt x="1" y="141"/>
                  </a:cubicBezTo>
                  <a:cubicBezTo>
                    <a:pt x="398" y="303"/>
                    <a:pt x="826" y="574"/>
                    <a:pt x="1254" y="864"/>
                  </a:cubicBezTo>
                  <a:cubicBezTo>
                    <a:pt x="1684" y="1157"/>
                    <a:pt x="2108" y="1459"/>
                    <a:pt x="2532" y="1718"/>
                  </a:cubicBezTo>
                  <a:cubicBezTo>
                    <a:pt x="2469" y="1708"/>
                    <a:pt x="2403" y="1698"/>
                    <a:pt x="2339" y="1693"/>
                  </a:cubicBezTo>
                  <a:lnTo>
                    <a:pt x="2339" y="1693"/>
                  </a:lnTo>
                  <a:cubicBezTo>
                    <a:pt x="2598" y="1783"/>
                    <a:pt x="2661" y="1963"/>
                    <a:pt x="2710" y="2103"/>
                  </a:cubicBezTo>
                  <a:cubicBezTo>
                    <a:pt x="2764" y="2254"/>
                    <a:pt x="2814" y="2337"/>
                    <a:pt x="3105" y="2435"/>
                  </a:cubicBezTo>
                  <a:cubicBezTo>
                    <a:pt x="3020" y="2445"/>
                    <a:pt x="2933" y="2458"/>
                    <a:pt x="2848" y="2472"/>
                  </a:cubicBezTo>
                  <a:cubicBezTo>
                    <a:pt x="2847" y="2566"/>
                    <a:pt x="2947" y="2614"/>
                    <a:pt x="3016" y="2703"/>
                  </a:cubicBezTo>
                  <a:cubicBezTo>
                    <a:pt x="3086" y="2786"/>
                    <a:pt x="3103" y="2915"/>
                    <a:pt x="2937" y="2956"/>
                  </a:cubicBezTo>
                  <a:lnTo>
                    <a:pt x="3043" y="2975"/>
                  </a:lnTo>
                  <a:cubicBezTo>
                    <a:pt x="3020" y="3027"/>
                    <a:pt x="2970" y="3027"/>
                    <a:pt x="2941" y="3073"/>
                  </a:cubicBezTo>
                  <a:lnTo>
                    <a:pt x="2993" y="3075"/>
                  </a:lnTo>
                  <a:cubicBezTo>
                    <a:pt x="3010" y="3258"/>
                    <a:pt x="2916" y="3343"/>
                    <a:pt x="2756" y="3397"/>
                  </a:cubicBezTo>
                  <a:cubicBezTo>
                    <a:pt x="2690" y="3347"/>
                    <a:pt x="2781" y="3324"/>
                    <a:pt x="2796" y="3276"/>
                  </a:cubicBezTo>
                  <a:cubicBezTo>
                    <a:pt x="2794" y="3275"/>
                    <a:pt x="2792" y="3275"/>
                    <a:pt x="2789" y="3275"/>
                  </a:cubicBezTo>
                  <a:cubicBezTo>
                    <a:pt x="2691" y="3275"/>
                    <a:pt x="2736" y="3474"/>
                    <a:pt x="2625" y="3538"/>
                  </a:cubicBezTo>
                  <a:cubicBezTo>
                    <a:pt x="2507" y="3534"/>
                    <a:pt x="2559" y="3443"/>
                    <a:pt x="2546" y="3411"/>
                  </a:cubicBezTo>
                  <a:lnTo>
                    <a:pt x="2546" y="3411"/>
                  </a:lnTo>
                  <a:cubicBezTo>
                    <a:pt x="2519" y="3445"/>
                    <a:pt x="2494" y="3474"/>
                    <a:pt x="2465" y="3497"/>
                  </a:cubicBezTo>
                  <a:cubicBezTo>
                    <a:pt x="2432" y="3515"/>
                    <a:pt x="2401" y="3530"/>
                    <a:pt x="2370" y="3542"/>
                  </a:cubicBezTo>
                  <a:cubicBezTo>
                    <a:pt x="2309" y="3567"/>
                    <a:pt x="2253" y="3582"/>
                    <a:pt x="2197" y="3592"/>
                  </a:cubicBezTo>
                  <a:cubicBezTo>
                    <a:pt x="2141" y="3603"/>
                    <a:pt x="2093" y="3625"/>
                    <a:pt x="2048" y="3667"/>
                  </a:cubicBezTo>
                  <a:cubicBezTo>
                    <a:pt x="2000" y="3704"/>
                    <a:pt x="1960" y="3765"/>
                    <a:pt x="1908" y="3868"/>
                  </a:cubicBezTo>
                  <a:cubicBezTo>
                    <a:pt x="1890" y="3937"/>
                    <a:pt x="2035" y="3975"/>
                    <a:pt x="1892" y="4028"/>
                  </a:cubicBezTo>
                  <a:cubicBezTo>
                    <a:pt x="1938" y="4040"/>
                    <a:pt x="1982" y="4046"/>
                    <a:pt x="2023" y="4046"/>
                  </a:cubicBezTo>
                  <a:cubicBezTo>
                    <a:pt x="2251" y="4046"/>
                    <a:pt x="2418" y="3874"/>
                    <a:pt x="2544" y="3707"/>
                  </a:cubicBezTo>
                  <a:lnTo>
                    <a:pt x="2544" y="3707"/>
                  </a:lnTo>
                  <a:lnTo>
                    <a:pt x="2484" y="3734"/>
                  </a:lnTo>
                  <a:cubicBezTo>
                    <a:pt x="2480" y="3579"/>
                    <a:pt x="2498" y="3551"/>
                    <a:pt x="2537" y="3551"/>
                  </a:cubicBezTo>
                  <a:cubicBezTo>
                    <a:pt x="2548" y="3551"/>
                    <a:pt x="2561" y="3553"/>
                    <a:pt x="2575" y="3555"/>
                  </a:cubicBezTo>
                  <a:cubicBezTo>
                    <a:pt x="2595" y="3558"/>
                    <a:pt x="2621" y="3565"/>
                    <a:pt x="2650" y="3565"/>
                  </a:cubicBezTo>
                  <a:cubicBezTo>
                    <a:pt x="2704" y="3565"/>
                    <a:pt x="2765" y="3543"/>
                    <a:pt x="2796" y="3438"/>
                  </a:cubicBezTo>
                  <a:lnTo>
                    <a:pt x="2796" y="3438"/>
                  </a:lnTo>
                  <a:cubicBezTo>
                    <a:pt x="2854" y="3605"/>
                    <a:pt x="2727" y="3673"/>
                    <a:pt x="2729" y="3775"/>
                  </a:cubicBezTo>
                  <a:cubicBezTo>
                    <a:pt x="2733" y="3775"/>
                    <a:pt x="2736" y="3775"/>
                    <a:pt x="2740" y="3775"/>
                  </a:cubicBezTo>
                  <a:cubicBezTo>
                    <a:pt x="2852" y="3775"/>
                    <a:pt x="2943" y="3746"/>
                    <a:pt x="2995" y="3692"/>
                  </a:cubicBezTo>
                  <a:cubicBezTo>
                    <a:pt x="3049" y="3636"/>
                    <a:pt x="3080" y="3571"/>
                    <a:pt x="3107" y="3513"/>
                  </a:cubicBezTo>
                  <a:cubicBezTo>
                    <a:pt x="3159" y="3389"/>
                    <a:pt x="3180" y="3303"/>
                    <a:pt x="3411" y="3258"/>
                  </a:cubicBezTo>
                  <a:lnTo>
                    <a:pt x="3411" y="3258"/>
                  </a:lnTo>
                  <a:lnTo>
                    <a:pt x="3406" y="3291"/>
                  </a:lnTo>
                  <a:cubicBezTo>
                    <a:pt x="3469" y="3249"/>
                    <a:pt x="3458" y="3106"/>
                    <a:pt x="3452" y="3002"/>
                  </a:cubicBezTo>
                  <a:lnTo>
                    <a:pt x="3452" y="3002"/>
                  </a:lnTo>
                  <a:cubicBezTo>
                    <a:pt x="3398" y="3023"/>
                    <a:pt x="3344" y="3106"/>
                    <a:pt x="3284" y="3144"/>
                  </a:cubicBezTo>
                  <a:cubicBezTo>
                    <a:pt x="3294" y="3046"/>
                    <a:pt x="3149" y="2956"/>
                    <a:pt x="3089" y="2917"/>
                  </a:cubicBezTo>
                  <a:cubicBezTo>
                    <a:pt x="3178" y="2898"/>
                    <a:pt x="3167" y="2861"/>
                    <a:pt x="3142" y="2826"/>
                  </a:cubicBezTo>
                  <a:cubicBezTo>
                    <a:pt x="3116" y="2788"/>
                    <a:pt x="3082" y="2751"/>
                    <a:pt x="3122" y="2688"/>
                  </a:cubicBezTo>
                  <a:cubicBezTo>
                    <a:pt x="3143" y="2679"/>
                    <a:pt x="3161" y="2676"/>
                    <a:pt x="3177" y="2676"/>
                  </a:cubicBezTo>
                  <a:cubicBezTo>
                    <a:pt x="3271" y="2676"/>
                    <a:pt x="3272" y="2812"/>
                    <a:pt x="3327" y="2875"/>
                  </a:cubicBezTo>
                  <a:cubicBezTo>
                    <a:pt x="3305" y="2805"/>
                    <a:pt x="3275" y="2742"/>
                    <a:pt x="3238" y="2686"/>
                  </a:cubicBezTo>
                  <a:cubicBezTo>
                    <a:pt x="3221" y="2529"/>
                    <a:pt x="3383" y="2501"/>
                    <a:pt x="3440" y="2383"/>
                  </a:cubicBezTo>
                  <a:cubicBezTo>
                    <a:pt x="3408" y="2358"/>
                    <a:pt x="3386" y="2349"/>
                    <a:pt x="3371" y="2349"/>
                  </a:cubicBezTo>
                  <a:cubicBezTo>
                    <a:pt x="3326" y="2349"/>
                    <a:pt x="3338" y="2434"/>
                    <a:pt x="3262" y="2434"/>
                  </a:cubicBezTo>
                  <a:cubicBezTo>
                    <a:pt x="3246" y="2434"/>
                    <a:pt x="3224" y="2430"/>
                    <a:pt x="3197" y="2420"/>
                  </a:cubicBezTo>
                  <a:cubicBezTo>
                    <a:pt x="3263" y="2312"/>
                    <a:pt x="3201" y="2061"/>
                    <a:pt x="3034" y="1855"/>
                  </a:cubicBezTo>
                  <a:cubicBezTo>
                    <a:pt x="2886" y="1663"/>
                    <a:pt x="2681" y="1506"/>
                    <a:pt x="2513" y="1429"/>
                  </a:cubicBezTo>
                  <a:lnTo>
                    <a:pt x="2513" y="1429"/>
                  </a:lnTo>
                  <a:cubicBezTo>
                    <a:pt x="2517" y="1430"/>
                    <a:pt x="2521" y="1430"/>
                    <a:pt x="2525" y="1430"/>
                  </a:cubicBezTo>
                  <a:cubicBezTo>
                    <a:pt x="2564" y="1430"/>
                    <a:pt x="2594" y="1401"/>
                    <a:pt x="2628" y="1401"/>
                  </a:cubicBezTo>
                  <a:cubicBezTo>
                    <a:pt x="2649" y="1401"/>
                    <a:pt x="2672" y="1412"/>
                    <a:pt x="2700" y="1450"/>
                  </a:cubicBezTo>
                  <a:cubicBezTo>
                    <a:pt x="2688" y="1407"/>
                    <a:pt x="2593" y="1355"/>
                    <a:pt x="2510" y="1355"/>
                  </a:cubicBezTo>
                  <a:cubicBezTo>
                    <a:pt x="2474" y="1355"/>
                    <a:pt x="2440" y="1365"/>
                    <a:pt x="2417" y="1390"/>
                  </a:cubicBezTo>
                  <a:cubicBezTo>
                    <a:pt x="2178" y="1297"/>
                    <a:pt x="1991" y="1058"/>
                    <a:pt x="1867" y="841"/>
                  </a:cubicBezTo>
                  <a:lnTo>
                    <a:pt x="1854" y="968"/>
                  </a:lnTo>
                  <a:cubicBezTo>
                    <a:pt x="1843" y="969"/>
                    <a:pt x="1833" y="970"/>
                    <a:pt x="1823" y="970"/>
                  </a:cubicBezTo>
                  <a:cubicBezTo>
                    <a:pt x="1591" y="970"/>
                    <a:pt x="1537" y="569"/>
                    <a:pt x="1208" y="480"/>
                  </a:cubicBezTo>
                  <a:lnTo>
                    <a:pt x="1208" y="480"/>
                  </a:lnTo>
                  <a:lnTo>
                    <a:pt x="1214" y="486"/>
                  </a:lnTo>
                  <a:cubicBezTo>
                    <a:pt x="1203" y="482"/>
                    <a:pt x="1190" y="480"/>
                    <a:pt x="1177" y="480"/>
                  </a:cubicBezTo>
                  <a:cubicBezTo>
                    <a:pt x="1103" y="480"/>
                    <a:pt x="998" y="535"/>
                    <a:pt x="900" y="535"/>
                  </a:cubicBezTo>
                  <a:cubicBezTo>
                    <a:pt x="849" y="535"/>
                    <a:pt x="800" y="520"/>
                    <a:pt x="758" y="474"/>
                  </a:cubicBezTo>
                  <a:cubicBezTo>
                    <a:pt x="872" y="392"/>
                    <a:pt x="954" y="456"/>
                    <a:pt x="1012" y="341"/>
                  </a:cubicBezTo>
                  <a:lnTo>
                    <a:pt x="1012" y="341"/>
                  </a:lnTo>
                  <a:lnTo>
                    <a:pt x="674" y="335"/>
                  </a:lnTo>
                  <a:cubicBezTo>
                    <a:pt x="676" y="231"/>
                    <a:pt x="336" y="158"/>
                    <a:pt x="502" y="83"/>
                  </a:cubicBezTo>
                  <a:lnTo>
                    <a:pt x="502" y="83"/>
                  </a:lnTo>
                  <a:cubicBezTo>
                    <a:pt x="473" y="93"/>
                    <a:pt x="445" y="97"/>
                    <a:pt x="416" y="97"/>
                  </a:cubicBezTo>
                  <a:cubicBezTo>
                    <a:pt x="281" y="97"/>
                    <a:pt x="155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"/>
            <p:cNvSpPr/>
            <p:nvPr/>
          </p:nvSpPr>
          <p:spPr>
            <a:xfrm>
              <a:off x="1447253" y="245870"/>
              <a:ext cx="16302" cy="10539"/>
            </a:xfrm>
            <a:custGeom>
              <a:avLst/>
              <a:gdLst/>
              <a:ahLst/>
              <a:cxnLst/>
              <a:rect l="l" t="t" r="r" b="b"/>
              <a:pathLst>
                <a:path w="331" h="214" extrusionOk="0">
                  <a:moveTo>
                    <a:pt x="237" y="1"/>
                  </a:moveTo>
                  <a:cubicBezTo>
                    <a:pt x="138" y="1"/>
                    <a:pt x="16" y="73"/>
                    <a:pt x="0" y="144"/>
                  </a:cubicBezTo>
                  <a:cubicBezTo>
                    <a:pt x="65" y="150"/>
                    <a:pt x="115" y="214"/>
                    <a:pt x="160" y="214"/>
                  </a:cubicBezTo>
                  <a:cubicBezTo>
                    <a:pt x="173" y="214"/>
                    <a:pt x="186" y="208"/>
                    <a:pt x="199" y="192"/>
                  </a:cubicBezTo>
                  <a:cubicBezTo>
                    <a:pt x="197" y="165"/>
                    <a:pt x="222" y="121"/>
                    <a:pt x="166" y="113"/>
                  </a:cubicBezTo>
                  <a:lnTo>
                    <a:pt x="330" y="34"/>
                  </a:lnTo>
                  <a:cubicBezTo>
                    <a:pt x="306" y="10"/>
                    <a:pt x="273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"/>
            <p:cNvSpPr/>
            <p:nvPr/>
          </p:nvSpPr>
          <p:spPr>
            <a:xfrm>
              <a:off x="1301966" y="178742"/>
              <a:ext cx="144746" cy="70034"/>
            </a:xfrm>
            <a:custGeom>
              <a:avLst/>
              <a:gdLst/>
              <a:ahLst/>
              <a:cxnLst/>
              <a:rect l="l" t="t" r="r" b="b"/>
              <a:pathLst>
                <a:path w="2939" h="1422" extrusionOk="0">
                  <a:moveTo>
                    <a:pt x="623" y="140"/>
                  </a:moveTo>
                  <a:cubicBezTo>
                    <a:pt x="625" y="143"/>
                    <a:pt x="626" y="147"/>
                    <a:pt x="628" y="150"/>
                  </a:cubicBezTo>
                  <a:lnTo>
                    <a:pt x="628" y="150"/>
                  </a:lnTo>
                  <a:cubicBezTo>
                    <a:pt x="627" y="147"/>
                    <a:pt x="625" y="143"/>
                    <a:pt x="623" y="140"/>
                  </a:cubicBezTo>
                  <a:close/>
                  <a:moveTo>
                    <a:pt x="267" y="1"/>
                  </a:moveTo>
                  <a:lnTo>
                    <a:pt x="267" y="1"/>
                  </a:lnTo>
                  <a:cubicBezTo>
                    <a:pt x="314" y="139"/>
                    <a:pt x="208" y="247"/>
                    <a:pt x="28" y="247"/>
                  </a:cubicBezTo>
                  <a:cubicBezTo>
                    <a:pt x="19" y="247"/>
                    <a:pt x="10" y="246"/>
                    <a:pt x="1" y="246"/>
                  </a:cubicBezTo>
                  <a:lnTo>
                    <a:pt x="1" y="246"/>
                  </a:lnTo>
                  <a:cubicBezTo>
                    <a:pt x="322" y="527"/>
                    <a:pt x="760" y="316"/>
                    <a:pt x="1122" y="509"/>
                  </a:cubicBezTo>
                  <a:lnTo>
                    <a:pt x="1122" y="509"/>
                  </a:lnTo>
                  <a:cubicBezTo>
                    <a:pt x="1072" y="523"/>
                    <a:pt x="1060" y="574"/>
                    <a:pt x="1028" y="602"/>
                  </a:cubicBezTo>
                  <a:cubicBezTo>
                    <a:pt x="1460" y="784"/>
                    <a:pt x="2004" y="984"/>
                    <a:pt x="2119" y="1171"/>
                  </a:cubicBezTo>
                  <a:cubicBezTo>
                    <a:pt x="2148" y="1197"/>
                    <a:pt x="2177" y="1207"/>
                    <a:pt x="2207" y="1207"/>
                  </a:cubicBezTo>
                  <a:cubicBezTo>
                    <a:pt x="2290" y="1207"/>
                    <a:pt x="2380" y="1134"/>
                    <a:pt x="2501" y="1134"/>
                  </a:cubicBezTo>
                  <a:cubicBezTo>
                    <a:pt x="2521" y="1134"/>
                    <a:pt x="2541" y="1136"/>
                    <a:pt x="2563" y="1140"/>
                  </a:cubicBezTo>
                  <a:lnTo>
                    <a:pt x="2576" y="1316"/>
                  </a:lnTo>
                  <a:cubicBezTo>
                    <a:pt x="2584" y="1314"/>
                    <a:pt x="2592" y="1313"/>
                    <a:pt x="2600" y="1313"/>
                  </a:cubicBezTo>
                  <a:cubicBezTo>
                    <a:pt x="2691" y="1313"/>
                    <a:pt x="2805" y="1422"/>
                    <a:pt x="2875" y="1422"/>
                  </a:cubicBezTo>
                  <a:cubicBezTo>
                    <a:pt x="2911" y="1422"/>
                    <a:pt x="2935" y="1393"/>
                    <a:pt x="2939" y="1306"/>
                  </a:cubicBezTo>
                  <a:cubicBezTo>
                    <a:pt x="2939" y="1303"/>
                    <a:pt x="2936" y="1301"/>
                    <a:pt x="2931" y="1301"/>
                  </a:cubicBezTo>
                  <a:cubicBezTo>
                    <a:pt x="2913" y="1301"/>
                    <a:pt x="2868" y="1319"/>
                    <a:pt x="2823" y="1319"/>
                  </a:cubicBezTo>
                  <a:cubicBezTo>
                    <a:pt x="2793" y="1319"/>
                    <a:pt x="2762" y="1311"/>
                    <a:pt x="2740" y="1283"/>
                  </a:cubicBezTo>
                  <a:lnTo>
                    <a:pt x="2792" y="1216"/>
                  </a:lnTo>
                  <a:lnTo>
                    <a:pt x="2592" y="1144"/>
                  </a:lnTo>
                  <a:lnTo>
                    <a:pt x="2698" y="1081"/>
                  </a:lnTo>
                  <a:cubicBezTo>
                    <a:pt x="2652" y="1016"/>
                    <a:pt x="2609" y="994"/>
                    <a:pt x="2567" y="994"/>
                  </a:cubicBezTo>
                  <a:cubicBezTo>
                    <a:pt x="2476" y="994"/>
                    <a:pt x="2387" y="1101"/>
                    <a:pt x="2272" y="1101"/>
                  </a:cubicBezTo>
                  <a:cubicBezTo>
                    <a:pt x="2223" y="1101"/>
                    <a:pt x="2168" y="1081"/>
                    <a:pt x="2106" y="1025"/>
                  </a:cubicBezTo>
                  <a:lnTo>
                    <a:pt x="2198" y="836"/>
                  </a:lnTo>
                  <a:cubicBezTo>
                    <a:pt x="1990" y="720"/>
                    <a:pt x="1851" y="732"/>
                    <a:pt x="1715" y="527"/>
                  </a:cubicBezTo>
                  <a:cubicBezTo>
                    <a:pt x="1715" y="527"/>
                    <a:pt x="1679" y="604"/>
                    <a:pt x="1711" y="604"/>
                  </a:cubicBezTo>
                  <a:cubicBezTo>
                    <a:pt x="1714" y="604"/>
                    <a:pt x="1719" y="603"/>
                    <a:pt x="1724" y="601"/>
                  </a:cubicBezTo>
                  <a:lnTo>
                    <a:pt x="1724" y="601"/>
                  </a:lnTo>
                  <a:cubicBezTo>
                    <a:pt x="1755" y="627"/>
                    <a:pt x="1767" y="726"/>
                    <a:pt x="1716" y="770"/>
                  </a:cubicBezTo>
                  <a:cubicBezTo>
                    <a:pt x="1325" y="762"/>
                    <a:pt x="1819" y="681"/>
                    <a:pt x="1626" y="496"/>
                  </a:cubicBezTo>
                  <a:cubicBezTo>
                    <a:pt x="1294" y="494"/>
                    <a:pt x="732" y="366"/>
                    <a:pt x="628" y="150"/>
                  </a:cubicBezTo>
                  <a:lnTo>
                    <a:pt x="628" y="150"/>
                  </a:lnTo>
                  <a:cubicBezTo>
                    <a:pt x="672" y="257"/>
                    <a:pt x="588" y="306"/>
                    <a:pt x="483" y="306"/>
                  </a:cubicBezTo>
                  <a:cubicBezTo>
                    <a:pt x="425" y="306"/>
                    <a:pt x="362" y="291"/>
                    <a:pt x="309" y="263"/>
                  </a:cubicBezTo>
                  <a:cubicBezTo>
                    <a:pt x="267" y="167"/>
                    <a:pt x="405" y="174"/>
                    <a:pt x="454" y="130"/>
                  </a:cubicBezTo>
                  <a:cubicBezTo>
                    <a:pt x="390" y="78"/>
                    <a:pt x="351" y="5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"/>
            <p:cNvSpPr/>
            <p:nvPr/>
          </p:nvSpPr>
          <p:spPr>
            <a:xfrm>
              <a:off x="1345257" y="205239"/>
              <a:ext cx="7388" cy="4137"/>
            </a:xfrm>
            <a:custGeom>
              <a:avLst/>
              <a:gdLst/>
              <a:ahLst/>
              <a:cxnLst/>
              <a:rect l="l" t="t" r="r" b="b"/>
              <a:pathLst>
                <a:path w="150" h="84" extrusionOk="0">
                  <a:moveTo>
                    <a:pt x="1" y="1"/>
                  </a:moveTo>
                  <a:lnTo>
                    <a:pt x="66" y="78"/>
                  </a:lnTo>
                  <a:cubicBezTo>
                    <a:pt x="79" y="81"/>
                    <a:pt x="90" y="83"/>
                    <a:pt x="99" y="83"/>
                  </a:cubicBezTo>
                  <a:cubicBezTo>
                    <a:pt x="121" y="83"/>
                    <a:pt x="137" y="75"/>
                    <a:pt x="149" y="64"/>
                  </a:cubicBezTo>
                  <a:cubicBezTo>
                    <a:pt x="99" y="43"/>
                    <a:pt x="47" y="2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72" name="Google Shape;1372;p6"/>
          <p:cNvGrpSpPr/>
          <p:nvPr/>
        </p:nvGrpSpPr>
        <p:grpSpPr>
          <a:xfrm rot="-3119602" flipH="1">
            <a:off x="-602008" y="794816"/>
            <a:ext cx="845655" cy="1791892"/>
            <a:chOff x="8636011" y="-482525"/>
            <a:chExt cx="845590" cy="1791754"/>
          </a:xfrm>
        </p:grpSpPr>
        <p:sp>
          <p:nvSpPr>
            <p:cNvPr id="1373" name="Google Shape;1373;p6"/>
            <p:cNvSpPr/>
            <p:nvPr/>
          </p:nvSpPr>
          <p:spPr>
            <a:xfrm>
              <a:off x="8636011" y="-482525"/>
              <a:ext cx="7555" cy="12572"/>
            </a:xfrm>
            <a:custGeom>
              <a:avLst/>
              <a:gdLst/>
              <a:ahLst/>
              <a:cxnLst/>
              <a:rect l="l" t="t" r="r" b="b"/>
              <a:pathLst>
                <a:path w="128" h="213" extrusionOk="0">
                  <a:moveTo>
                    <a:pt x="45" y="1"/>
                  </a:moveTo>
                  <a:lnTo>
                    <a:pt x="0" y="213"/>
                  </a:lnTo>
                  <a:lnTo>
                    <a:pt x="128" y="132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8639317" y="-474321"/>
              <a:ext cx="38602" cy="42085"/>
            </a:xfrm>
            <a:custGeom>
              <a:avLst/>
              <a:gdLst/>
              <a:ahLst/>
              <a:cxnLst/>
              <a:rect l="l" t="t" r="r" b="b"/>
              <a:pathLst>
                <a:path w="654" h="713" extrusionOk="0">
                  <a:moveTo>
                    <a:pt x="262" y="1"/>
                  </a:moveTo>
                  <a:lnTo>
                    <a:pt x="262" y="1"/>
                  </a:lnTo>
                  <a:cubicBezTo>
                    <a:pt x="99" y="3"/>
                    <a:pt x="31" y="338"/>
                    <a:pt x="0" y="485"/>
                  </a:cubicBezTo>
                  <a:cubicBezTo>
                    <a:pt x="208" y="672"/>
                    <a:pt x="245" y="697"/>
                    <a:pt x="321" y="697"/>
                  </a:cubicBezTo>
                  <a:cubicBezTo>
                    <a:pt x="349" y="697"/>
                    <a:pt x="382" y="694"/>
                    <a:pt x="431" y="694"/>
                  </a:cubicBezTo>
                  <a:cubicBezTo>
                    <a:pt x="481" y="694"/>
                    <a:pt x="547" y="697"/>
                    <a:pt x="640" y="712"/>
                  </a:cubicBezTo>
                  <a:lnTo>
                    <a:pt x="654" y="438"/>
                  </a:lnTo>
                  <a:lnTo>
                    <a:pt x="652" y="438"/>
                  </a:lnTo>
                  <a:lnTo>
                    <a:pt x="473" y="492"/>
                  </a:lnTo>
                  <a:cubicBezTo>
                    <a:pt x="359" y="238"/>
                    <a:pt x="598" y="276"/>
                    <a:pt x="419" y="64"/>
                  </a:cubicBezTo>
                  <a:lnTo>
                    <a:pt x="419" y="64"/>
                  </a:lnTo>
                  <a:cubicBezTo>
                    <a:pt x="286" y="176"/>
                    <a:pt x="338" y="332"/>
                    <a:pt x="237" y="421"/>
                  </a:cubicBezTo>
                  <a:cubicBezTo>
                    <a:pt x="153" y="286"/>
                    <a:pt x="270" y="105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"/>
            <p:cNvSpPr/>
            <p:nvPr/>
          </p:nvSpPr>
          <p:spPr>
            <a:xfrm>
              <a:off x="8657142" y="-430524"/>
              <a:ext cx="11215" cy="6847"/>
            </a:xfrm>
            <a:custGeom>
              <a:avLst/>
              <a:gdLst/>
              <a:ahLst/>
              <a:cxnLst/>
              <a:rect l="l" t="t" r="r" b="b"/>
              <a:pathLst>
                <a:path w="190" h="116" extrusionOk="0">
                  <a:moveTo>
                    <a:pt x="190" y="1"/>
                  </a:moveTo>
                  <a:lnTo>
                    <a:pt x="190" y="1"/>
                  </a:lnTo>
                  <a:cubicBezTo>
                    <a:pt x="132" y="7"/>
                    <a:pt x="66" y="45"/>
                    <a:pt x="1" y="82"/>
                  </a:cubicBezTo>
                  <a:cubicBezTo>
                    <a:pt x="15" y="106"/>
                    <a:pt x="30" y="115"/>
                    <a:pt x="45" y="115"/>
                  </a:cubicBezTo>
                  <a:cubicBezTo>
                    <a:pt x="91" y="115"/>
                    <a:pt x="141" y="30"/>
                    <a:pt x="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"/>
            <p:cNvSpPr/>
            <p:nvPr/>
          </p:nvSpPr>
          <p:spPr>
            <a:xfrm>
              <a:off x="8652833" y="-417126"/>
              <a:ext cx="13812" cy="13340"/>
            </a:xfrm>
            <a:custGeom>
              <a:avLst/>
              <a:gdLst/>
              <a:ahLst/>
              <a:cxnLst/>
              <a:rect l="l" t="t" r="r" b="b"/>
              <a:pathLst>
                <a:path w="234" h="226" extrusionOk="0">
                  <a:moveTo>
                    <a:pt x="231" y="1"/>
                  </a:moveTo>
                  <a:cubicBezTo>
                    <a:pt x="209" y="1"/>
                    <a:pt x="156" y="80"/>
                    <a:pt x="111" y="80"/>
                  </a:cubicBezTo>
                  <a:cubicBezTo>
                    <a:pt x="90" y="80"/>
                    <a:pt x="72" y="64"/>
                    <a:pt x="58" y="17"/>
                  </a:cubicBezTo>
                  <a:cubicBezTo>
                    <a:pt x="39" y="86"/>
                    <a:pt x="22" y="156"/>
                    <a:pt x="1" y="225"/>
                  </a:cubicBezTo>
                  <a:cubicBezTo>
                    <a:pt x="82" y="150"/>
                    <a:pt x="155" y="77"/>
                    <a:pt x="234" y="1"/>
                  </a:cubicBezTo>
                  <a:cubicBezTo>
                    <a:pt x="233" y="1"/>
                    <a:pt x="232" y="1"/>
                    <a:pt x="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"/>
            <p:cNvSpPr/>
            <p:nvPr/>
          </p:nvSpPr>
          <p:spPr>
            <a:xfrm>
              <a:off x="8658854" y="-376989"/>
              <a:ext cx="3719" cy="4722"/>
            </a:xfrm>
            <a:custGeom>
              <a:avLst/>
              <a:gdLst/>
              <a:ahLst/>
              <a:cxnLst/>
              <a:rect l="l" t="t" r="r" b="b"/>
              <a:pathLst>
                <a:path w="63" h="80" extrusionOk="0">
                  <a:moveTo>
                    <a:pt x="63" y="0"/>
                  </a:moveTo>
                  <a:lnTo>
                    <a:pt x="63" y="0"/>
                  </a:lnTo>
                  <a:cubicBezTo>
                    <a:pt x="34" y="33"/>
                    <a:pt x="1" y="56"/>
                    <a:pt x="45" y="79"/>
                  </a:cubicBezTo>
                  <a:cubicBezTo>
                    <a:pt x="53" y="54"/>
                    <a:pt x="59" y="27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"/>
            <p:cNvSpPr/>
            <p:nvPr/>
          </p:nvSpPr>
          <p:spPr>
            <a:xfrm>
              <a:off x="8656729" y="-398297"/>
              <a:ext cx="25204" cy="41022"/>
            </a:xfrm>
            <a:custGeom>
              <a:avLst/>
              <a:gdLst/>
              <a:ahLst/>
              <a:cxnLst/>
              <a:rect l="l" t="t" r="r" b="b"/>
              <a:pathLst>
                <a:path w="427" h="695" extrusionOk="0">
                  <a:moveTo>
                    <a:pt x="243" y="1"/>
                  </a:moveTo>
                  <a:lnTo>
                    <a:pt x="243" y="1"/>
                  </a:lnTo>
                  <a:cubicBezTo>
                    <a:pt x="139" y="155"/>
                    <a:pt x="322" y="114"/>
                    <a:pt x="299" y="278"/>
                  </a:cubicBezTo>
                  <a:cubicBezTo>
                    <a:pt x="350" y="389"/>
                    <a:pt x="261" y="478"/>
                    <a:pt x="176" y="478"/>
                  </a:cubicBezTo>
                  <a:cubicBezTo>
                    <a:pt x="149" y="478"/>
                    <a:pt x="122" y="468"/>
                    <a:pt x="100" y="448"/>
                  </a:cubicBezTo>
                  <a:cubicBezTo>
                    <a:pt x="91" y="446"/>
                    <a:pt x="87" y="442"/>
                    <a:pt x="81" y="440"/>
                  </a:cubicBezTo>
                  <a:lnTo>
                    <a:pt x="81" y="440"/>
                  </a:lnTo>
                  <a:cubicBezTo>
                    <a:pt x="52" y="549"/>
                    <a:pt x="1" y="636"/>
                    <a:pt x="97" y="694"/>
                  </a:cubicBezTo>
                  <a:lnTo>
                    <a:pt x="97" y="694"/>
                  </a:lnTo>
                  <a:cubicBezTo>
                    <a:pt x="169" y="592"/>
                    <a:pt x="426" y="424"/>
                    <a:pt x="419" y="168"/>
                  </a:cubicBezTo>
                  <a:lnTo>
                    <a:pt x="243" y="1"/>
                  </a:lnTo>
                  <a:close/>
                  <a:moveTo>
                    <a:pt x="97" y="694"/>
                  </a:moveTo>
                  <a:cubicBezTo>
                    <a:pt x="97" y="694"/>
                    <a:pt x="97" y="694"/>
                    <a:pt x="97" y="695"/>
                  </a:cubicBezTo>
                  <a:lnTo>
                    <a:pt x="99" y="695"/>
                  </a:lnTo>
                  <a:cubicBezTo>
                    <a:pt x="98" y="694"/>
                    <a:pt x="98" y="694"/>
                    <a:pt x="97" y="6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"/>
            <p:cNvSpPr/>
            <p:nvPr/>
          </p:nvSpPr>
          <p:spPr>
            <a:xfrm>
              <a:off x="8662513" y="-382242"/>
              <a:ext cx="2243" cy="5312"/>
            </a:xfrm>
            <a:custGeom>
              <a:avLst/>
              <a:gdLst/>
              <a:ahLst/>
              <a:cxnLst/>
              <a:rect l="l" t="t" r="r" b="b"/>
              <a:pathLst>
                <a:path w="38" h="90" extrusionOk="0">
                  <a:moveTo>
                    <a:pt x="1" y="0"/>
                  </a:moveTo>
                  <a:lnTo>
                    <a:pt x="1" y="0"/>
                  </a:lnTo>
                  <a:cubicBezTo>
                    <a:pt x="6" y="31"/>
                    <a:pt x="2" y="62"/>
                    <a:pt x="1" y="89"/>
                  </a:cubicBezTo>
                  <a:cubicBezTo>
                    <a:pt x="22" y="64"/>
                    <a:pt x="37" y="3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"/>
            <p:cNvSpPr/>
            <p:nvPr/>
          </p:nvSpPr>
          <p:spPr>
            <a:xfrm>
              <a:off x="8658854" y="-401956"/>
              <a:ext cx="6552" cy="5430"/>
            </a:xfrm>
            <a:custGeom>
              <a:avLst/>
              <a:gdLst/>
              <a:ahLst/>
              <a:cxnLst/>
              <a:rect l="l" t="t" r="r" b="b"/>
              <a:pathLst>
                <a:path w="111" h="92" extrusionOk="0">
                  <a:moveTo>
                    <a:pt x="28" y="1"/>
                  </a:moveTo>
                  <a:lnTo>
                    <a:pt x="1" y="91"/>
                  </a:lnTo>
                  <a:lnTo>
                    <a:pt x="111" y="10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"/>
            <p:cNvSpPr/>
            <p:nvPr/>
          </p:nvSpPr>
          <p:spPr>
            <a:xfrm>
              <a:off x="8660566" y="-351313"/>
              <a:ext cx="32051" cy="36123"/>
            </a:xfrm>
            <a:custGeom>
              <a:avLst/>
              <a:gdLst/>
              <a:ahLst/>
              <a:cxnLst/>
              <a:rect l="l" t="t" r="r" b="b"/>
              <a:pathLst>
                <a:path w="543" h="612" extrusionOk="0">
                  <a:moveTo>
                    <a:pt x="197" y="1"/>
                  </a:moveTo>
                  <a:lnTo>
                    <a:pt x="197" y="1"/>
                  </a:lnTo>
                  <a:cubicBezTo>
                    <a:pt x="1" y="59"/>
                    <a:pt x="313" y="396"/>
                    <a:pt x="55" y="452"/>
                  </a:cubicBezTo>
                  <a:cubicBezTo>
                    <a:pt x="147" y="538"/>
                    <a:pt x="277" y="612"/>
                    <a:pt x="377" y="612"/>
                  </a:cubicBezTo>
                  <a:cubicBezTo>
                    <a:pt x="414" y="612"/>
                    <a:pt x="447" y="601"/>
                    <a:pt x="473" y="577"/>
                  </a:cubicBezTo>
                  <a:cubicBezTo>
                    <a:pt x="496" y="494"/>
                    <a:pt x="523" y="411"/>
                    <a:pt x="543" y="327"/>
                  </a:cubicBezTo>
                  <a:lnTo>
                    <a:pt x="543" y="327"/>
                  </a:lnTo>
                  <a:cubicBezTo>
                    <a:pt x="524" y="334"/>
                    <a:pt x="505" y="338"/>
                    <a:pt x="485" y="338"/>
                  </a:cubicBezTo>
                  <a:cubicBezTo>
                    <a:pt x="355" y="338"/>
                    <a:pt x="202" y="189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"/>
            <p:cNvSpPr/>
            <p:nvPr/>
          </p:nvSpPr>
          <p:spPr>
            <a:xfrm>
              <a:off x="8700998" y="-298132"/>
              <a:ext cx="2420" cy="3482"/>
            </a:xfrm>
            <a:custGeom>
              <a:avLst/>
              <a:gdLst/>
              <a:ahLst/>
              <a:cxnLst/>
              <a:rect l="l" t="t" r="r" b="b"/>
              <a:pathLst>
                <a:path w="41" h="59" extrusionOk="0">
                  <a:moveTo>
                    <a:pt x="41" y="0"/>
                  </a:moveTo>
                  <a:cubicBezTo>
                    <a:pt x="21" y="8"/>
                    <a:pt x="10" y="31"/>
                    <a:pt x="0" y="58"/>
                  </a:cubicBezTo>
                  <a:cubicBezTo>
                    <a:pt x="8" y="37"/>
                    <a:pt x="19" y="18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"/>
            <p:cNvSpPr/>
            <p:nvPr/>
          </p:nvSpPr>
          <p:spPr>
            <a:xfrm>
              <a:off x="8674141" y="-305333"/>
              <a:ext cx="39193" cy="81218"/>
            </a:xfrm>
            <a:custGeom>
              <a:avLst/>
              <a:gdLst/>
              <a:ahLst/>
              <a:cxnLst/>
              <a:rect l="l" t="t" r="r" b="b"/>
              <a:pathLst>
                <a:path w="664" h="1376" extrusionOk="0">
                  <a:moveTo>
                    <a:pt x="43" y="1"/>
                  </a:moveTo>
                  <a:lnTo>
                    <a:pt x="216" y="230"/>
                  </a:lnTo>
                  <a:cubicBezTo>
                    <a:pt x="16" y="354"/>
                    <a:pt x="6" y="573"/>
                    <a:pt x="0" y="720"/>
                  </a:cubicBezTo>
                  <a:cubicBezTo>
                    <a:pt x="27" y="734"/>
                    <a:pt x="46" y="740"/>
                    <a:pt x="61" y="740"/>
                  </a:cubicBezTo>
                  <a:cubicBezTo>
                    <a:pt x="160" y="740"/>
                    <a:pt x="38" y="462"/>
                    <a:pt x="192" y="462"/>
                  </a:cubicBezTo>
                  <a:cubicBezTo>
                    <a:pt x="203" y="462"/>
                    <a:pt x="216" y="464"/>
                    <a:pt x="232" y="467"/>
                  </a:cubicBezTo>
                  <a:cubicBezTo>
                    <a:pt x="259" y="677"/>
                    <a:pt x="95" y="712"/>
                    <a:pt x="131" y="965"/>
                  </a:cubicBezTo>
                  <a:cubicBezTo>
                    <a:pt x="158" y="834"/>
                    <a:pt x="243" y="855"/>
                    <a:pt x="324" y="801"/>
                  </a:cubicBezTo>
                  <a:lnTo>
                    <a:pt x="324" y="801"/>
                  </a:lnTo>
                  <a:cubicBezTo>
                    <a:pt x="241" y="994"/>
                    <a:pt x="151" y="1185"/>
                    <a:pt x="62" y="1375"/>
                  </a:cubicBezTo>
                  <a:cubicBezTo>
                    <a:pt x="189" y="1161"/>
                    <a:pt x="608" y="1238"/>
                    <a:pt x="634" y="911"/>
                  </a:cubicBezTo>
                  <a:cubicBezTo>
                    <a:pt x="663" y="596"/>
                    <a:pt x="405" y="338"/>
                    <a:pt x="453" y="184"/>
                  </a:cubicBezTo>
                  <a:lnTo>
                    <a:pt x="453" y="184"/>
                  </a:lnTo>
                  <a:cubicBezTo>
                    <a:pt x="431" y="245"/>
                    <a:pt x="414" y="327"/>
                    <a:pt x="332" y="327"/>
                  </a:cubicBezTo>
                  <a:cubicBezTo>
                    <a:pt x="321" y="327"/>
                    <a:pt x="309" y="326"/>
                    <a:pt x="295" y="323"/>
                  </a:cubicBezTo>
                  <a:cubicBezTo>
                    <a:pt x="110" y="271"/>
                    <a:pt x="390" y="163"/>
                    <a:pt x="311" y="70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"/>
            <p:cNvSpPr/>
            <p:nvPr/>
          </p:nvSpPr>
          <p:spPr>
            <a:xfrm>
              <a:off x="8692793" y="-222935"/>
              <a:ext cx="8382" cy="2361"/>
            </a:xfrm>
            <a:custGeom>
              <a:avLst/>
              <a:gdLst/>
              <a:ahLst/>
              <a:cxnLst/>
              <a:rect l="l" t="t" r="r" b="b"/>
              <a:pathLst>
                <a:path w="142" h="40" extrusionOk="0">
                  <a:moveTo>
                    <a:pt x="37" y="1"/>
                  </a:moveTo>
                  <a:lnTo>
                    <a:pt x="0" y="12"/>
                  </a:lnTo>
                  <a:lnTo>
                    <a:pt x="141" y="3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"/>
            <p:cNvSpPr/>
            <p:nvPr/>
          </p:nvSpPr>
          <p:spPr>
            <a:xfrm>
              <a:off x="8672075" y="-211189"/>
              <a:ext cx="42026" cy="67997"/>
            </a:xfrm>
            <a:custGeom>
              <a:avLst/>
              <a:gdLst/>
              <a:ahLst/>
              <a:cxnLst/>
              <a:rect l="l" t="t" r="r" b="b"/>
              <a:pathLst>
                <a:path w="712" h="1152" extrusionOk="0">
                  <a:moveTo>
                    <a:pt x="283" y="1"/>
                  </a:moveTo>
                  <a:cubicBezTo>
                    <a:pt x="233" y="1"/>
                    <a:pt x="152" y="57"/>
                    <a:pt x="95" y="57"/>
                  </a:cubicBezTo>
                  <a:cubicBezTo>
                    <a:pt x="90" y="57"/>
                    <a:pt x="86" y="57"/>
                    <a:pt x="81" y="56"/>
                  </a:cubicBezTo>
                  <a:lnTo>
                    <a:pt x="81" y="56"/>
                  </a:lnTo>
                  <a:cubicBezTo>
                    <a:pt x="130" y="77"/>
                    <a:pt x="184" y="97"/>
                    <a:pt x="207" y="127"/>
                  </a:cubicBezTo>
                  <a:lnTo>
                    <a:pt x="37" y="424"/>
                  </a:lnTo>
                  <a:lnTo>
                    <a:pt x="35" y="424"/>
                  </a:lnTo>
                  <a:cubicBezTo>
                    <a:pt x="0" y="820"/>
                    <a:pt x="49" y="974"/>
                    <a:pt x="236" y="1151"/>
                  </a:cubicBezTo>
                  <a:lnTo>
                    <a:pt x="317" y="982"/>
                  </a:lnTo>
                  <a:lnTo>
                    <a:pt x="317" y="982"/>
                  </a:lnTo>
                  <a:cubicBezTo>
                    <a:pt x="294" y="1072"/>
                    <a:pt x="369" y="1086"/>
                    <a:pt x="390" y="1134"/>
                  </a:cubicBezTo>
                  <a:cubicBezTo>
                    <a:pt x="459" y="970"/>
                    <a:pt x="712" y="648"/>
                    <a:pt x="446" y="386"/>
                  </a:cubicBezTo>
                  <a:lnTo>
                    <a:pt x="446" y="386"/>
                  </a:lnTo>
                  <a:cubicBezTo>
                    <a:pt x="459" y="550"/>
                    <a:pt x="517" y="554"/>
                    <a:pt x="521" y="673"/>
                  </a:cubicBezTo>
                  <a:cubicBezTo>
                    <a:pt x="483" y="644"/>
                    <a:pt x="450" y="634"/>
                    <a:pt x="422" y="634"/>
                  </a:cubicBezTo>
                  <a:cubicBezTo>
                    <a:pt x="344" y="634"/>
                    <a:pt x="300" y="715"/>
                    <a:pt x="261" y="715"/>
                  </a:cubicBezTo>
                  <a:cubicBezTo>
                    <a:pt x="232" y="715"/>
                    <a:pt x="206" y="672"/>
                    <a:pt x="170" y="525"/>
                  </a:cubicBezTo>
                  <a:cubicBezTo>
                    <a:pt x="214" y="367"/>
                    <a:pt x="535" y="141"/>
                    <a:pt x="295" y="2"/>
                  </a:cubicBezTo>
                  <a:cubicBezTo>
                    <a:pt x="291" y="1"/>
                    <a:pt x="287" y="1"/>
                    <a:pt x="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"/>
            <p:cNvSpPr/>
            <p:nvPr/>
          </p:nvSpPr>
          <p:spPr>
            <a:xfrm>
              <a:off x="8670482" y="-217446"/>
              <a:ext cx="6198" cy="9503"/>
            </a:xfrm>
            <a:custGeom>
              <a:avLst/>
              <a:gdLst/>
              <a:ahLst/>
              <a:cxnLst/>
              <a:rect l="l" t="t" r="r" b="b"/>
              <a:pathLst>
                <a:path w="105" h="161" extrusionOk="0">
                  <a:moveTo>
                    <a:pt x="72" y="0"/>
                  </a:moveTo>
                  <a:cubicBezTo>
                    <a:pt x="0" y="88"/>
                    <a:pt x="35" y="126"/>
                    <a:pt x="91" y="154"/>
                  </a:cubicBezTo>
                  <a:lnTo>
                    <a:pt x="91" y="154"/>
                  </a:lnTo>
                  <a:cubicBezTo>
                    <a:pt x="67" y="137"/>
                    <a:pt x="55" y="94"/>
                    <a:pt x="72" y="0"/>
                  </a:cubicBezTo>
                  <a:close/>
                  <a:moveTo>
                    <a:pt x="91" y="154"/>
                  </a:moveTo>
                  <a:cubicBezTo>
                    <a:pt x="95" y="157"/>
                    <a:pt x="100" y="159"/>
                    <a:pt x="105" y="160"/>
                  </a:cubicBezTo>
                  <a:cubicBezTo>
                    <a:pt x="100" y="158"/>
                    <a:pt x="95" y="156"/>
                    <a:pt x="91" y="1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"/>
            <p:cNvSpPr/>
            <p:nvPr/>
          </p:nvSpPr>
          <p:spPr>
            <a:xfrm>
              <a:off x="8693796" y="-144314"/>
              <a:ext cx="2125" cy="5312"/>
            </a:xfrm>
            <a:custGeom>
              <a:avLst/>
              <a:gdLst/>
              <a:ahLst/>
              <a:cxnLst/>
              <a:rect l="l" t="t" r="r" b="b"/>
              <a:pathLst>
                <a:path w="36" h="90" extrusionOk="0">
                  <a:moveTo>
                    <a:pt x="24" y="1"/>
                  </a:moveTo>
                  <a:lnTo>
                    <a:pt x="24" y="1"/>
                  </a:lnTo>
                  <a:cubicBezTo>
                    <a:pt x="7" y="41"/>
                    <a:pt x="1" y="72"/>
                    <a:pt x="14" y="90"/>
                  </a:cubicBezTo>
                  <a:cubicBezTo>
                    <a:pt x="35" y="49"/>
                    <a:pt x="33" y="22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"/>
            <p:cNvSpPr/>
            <p:nvPr/>
          </p:nvSpPr>
          <p:spPr>
            <a:xfrm>
              <a:off x="8672784" y="-149095"/>
              <a:ext cx="6611" cy="12395"/>
            </a:xfrm>
            <a:custGeom>
              <a:avLst/>
              <a:gdLst/>
              <a:ahLst/>
              <a:cxnLst/>
              <a:rect l="l" t="t" r="r" b="b"/>
              <a:pathLst>
                <a:path w="112" h="210" extrusionOk="0">
                  <a:moveTo>
                    <a:pt x="86" y="1"/>
                  </a:moveTo>
                  <a:cubicBezTo>
                    <a:pt x="30" y="1"/>
                    <a:pt x="13" y="98"/>
                    <a:pt x="0" y="126"/>
                  </a:cubicBezTo>
                  <a:lnTo>
                    <a:pt x="112" y="209"/>
                  </a:lnTo>
                  <a:lnTo>
                    <a:pt x="91" y="1"/>
                  </a:lnTo>
                  <a:cubicBezTo>
                    <a:pt x="89" y="1"/>
                    <a:pt x="87" y="1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"/>
            <p:cNvSpPr/>
            <p:nvPr/>
          </p:nvSpPr>
          <p:spPr>
            <a:xfrm>
              <a:off x="8662513" y="-129617"/>
              <a:ext cx="125900" cy="444104"/>
            </a:xfrm>
            <a:custGeom>
              <a:avLst/>
              <a:gdLst/>
              <a:ahLst/>
              <a:cxnLst/>
              <a:rect l="l" t="t" r="r" b="b"/>
              <a:pathLst>
                <a:path w="2133" h="7524" extrusionOk="0">
                  <a:moveTo>
                    <a:pt x="371" y="0"/>
                  </a:moveTo>
                  <a:cubicBezTo>
                    <a:pt x="364" y="0"/>
                    <a:pt x="357" y="1"/>
                    <a:pt x="349" y="3"/>
                  </a:cubicBezTo>
                  <a:cubicBezTo>
                    <a:pt x="390" y="301"/>
                    <a:pt x="68" y="24"/>
                    <a:pt x="145" y="313"/>
                  </a:cubicBezTo>
                  <a:cubicBezTo>
                    <a:pt x="458" y="393"/>
                    <a:pt x="200" y="735"/>
                    <a:pt x="433" y="735"/>
                  </a:cubicBezTo>
                  <a:cubicBezTo>
                    <a:pt x="442" y="735"/>
                    <a:pt x="451" y="734"/>
                    <a:pt x="461" y="733"/>
                  </a:cubicBezTo>
                  <a:lnTo>
                    <a:pt x="461" y="733"/>
                  </a:lnTo>
                  <a:cubicBezTo>
                    <a:pt x="445" y="771"/>
                    <a:pt x="394" y="784"/>
                    <a:pt x="338" y="784"/>
                  </a:cubicBezTo>
                  <a:cubicBezTo>
                    <a:pt x="265" y="784"/>
                    <a:pt x="183" y="761"/>
                    <a:pt x="157" y="743"/>
                  </a:cubicBezTo>
                  <a:lnTo>
                    <a:pt x="157" y="743"/>
                  </a:lnTo>
                  <a:cubicBezTo>
                    <a:pt x="242" y="1028"/>
                    <a:pt x="1" y="1433"/>
                    <a:pt x="238" y="1666"/>
                  </a:cubicBezTo>
                  <a:cubicBezTo>
                    <a:pt x="238" y="1593"/>
                    <a:pt x="263" y="1533"/>
                    <a:pt x="228" y="1474"/>
                  </a:cubicBezTo>
                  <a:cubicBezTo>
                    <a:pt x="241" y="1471"/>
                    <a:pt x="252" y="1469"/>
                    <a:pt x="261" y="1469"/>
                  </a:cubicBezTo>
                  <a:cubicBezTo>
                    <a:pt x="373" y="1469"/>
                    <a:pt x="282" y="1655"/>
                    <a:pt x="400" y="1701"/>
                  </a:cubicBezTo>
                  <a:lnTo>
                    <a:pt x="155" y="1871"/>
                  </a:lnTo>
                  <a:cubicBezTo>
                    <a:pt x="191" y="2150"/>
                    <a:pt x="236" y="2428"/>
                    <a:pt x="261" y="2704"/>
                  </a:cubicBezTo>
                  <a:cubicBezTo>
                    <a:pt x="294" y="2979"/>
                    <a:pt x="326" y="3253"/>
                    <a:pt x="359" y="3523"/>
                  </a:cubicBezTo>
                  <a:cubicBezTo>
                    <a:pt x="440" y="4063"/>
                    <a:pt x="540" y="4595"/>
                    <a:pt x="729" y="5089"/>
                  </a:cubicBezTo>
                  <a:cubicBezTo>
                    <a:pt x="774" y="5411"/>
                    <a:pt x="789" y="5638"/>
                    <a:pt x="943" y="5893"/>
                  </a:cubicBezTo>
                  <a:cubicBezTo>
                    <a:pt x="1157" y="6132"/>
                    <a:pt x="1261" y="6654"/>
                    <a:pt x="1325" y="6968"/>
                  </a:cubicBezTo>
                  <a:cubicBezTo>
                    <a:pt x="1335" y="6971"/>
                    <a:pt x="1345" y="6972"/>
                    <a:pt x="1354" y="6972"/>
                  </a:cubicBezTo>
                  <a:cubicBezTo>
                    <a:pt x="1398" y="6972"/>
                    <a:pt x="1438" y="6952"/>
                    <a:pt x="1460" y="6930"/>
                  </a:cubicBezTo>
                  <a:cubicBezTo>
                    <a:pt x="1603" y="7144"/>
                    <a:pt x="1502" y="7316"/>
                    <a:pt x="1624" y="7524"/>
                  </a:cubicBezTo>
                  <a:cubicBezTo>
                    <a:pt x="1725" y="7515"/>
                    <a:pt x="1729" y="7388"/>
                    <a:pt x="1796" y="7388"/>
                  </a:cubicBezTo>
                  <a:cubicBezTo>
                    <a:pt x="1819" y="7388"/>
                    <a:pt x="1849" y="7402"/>
                    <a:pt x="1892" y="7441"/>
                  </a:cubicBezTo>
                  <a:cubicBezTo>
                    <a:pt x="1913" y="7319"/>
                    <a:pt x="1796" y="7146"/>
                    <a:pt x="1903" y="7071"/>
                  </a:cubicBezTo>
                  <a:lnTo>
                    <a:pt x="1903" y="7071"/>
                  </a:lnTo>
                  <a:cubicBezTo>
                    <a:pt x="1947" y="7193"/>
                    <a:pt x="2008" y="7247"/>
                    <a:pt x="2080" y="7247"/>
                  </a:cubicBezTo>
                  <a:cubicBezTo>
                    <a:pt x="2096" y="7247"/>
                    <a:pt x="2113" y="7244"/>
                    <a:pt x="2131" y="7238"/>
                  </a:cubicBezTo>
                  <a:lnTo>
                    <a:pt x="2133" y="7238"/>
                  </a:lnTo>
                  <a:cubicBezTo>
                    <a:pt x="2087" y="7176"/>
                    <a:pt x="1983" y="6962"/>
                    <a:pt x="1875" y="6962"/>
                  </a:cubicBezTo>
                  <a:cubicBezTo>
                    <a:pt x="1839" y="6962"/>
                    <a:pt x="1802" y="6986"/>
                    <a:pt x="1767" y="7048"/>
                  </a:cubicBezTo>
                  <a:cubicBezTo>
                    <a:pt x="1780" y="6859"/>
                    <a:pt x="1811" y="6598"/>
                    <a:pt x="1851" y="6440"/>
                  </a:cubicBezTo>
                  <a:cubicBezTo>
                    <a:pt x="1774" y="6429"/>
                    <a:pt x="1711" y="6317"/>
                    <a:pt x="1645" y="6280"/>
                  </a:cubicBezTo>
                  <a:lnTo>
                    <a:pt x="1645" y="6280"/>
                  </a:lnTo>
                  <a:cubicBezTo>
                    <a:pt x="1618" y="6419"/>
                    <a:pt x="1788" y="6736"/>
                    <a:pt x="1606" y="6736"/>
                  </a:cubicBezTo>
                  <a:cubicBezTo>
                    <a:pt x="1594" y="6736"/>
                    <a:pt x="1581" y="6734"/>
                    <a:pt x="1566" y="6731"/>
                  </a:cubicBezTo>
                  <a:cubicBezTo>
                    <a:pt x="1479" y="6436"/>
                    <a:pt x="1233" y="6290"/>
                    <a:pt x="1159" y="6016"/>
                  </a:cubicBezTo>
                  <a:lnTo>
                    <a:pt x="1159" y="6016"/>
                  </a:lnTo>
                  <a:lnTo>
                    <a:pt x="1323" y="6024"/>
                  </a:lnTo>
                  <a:cubicBezTo>
                    <a:pt x="1134" y="5885"/>
                    <a:pt x="1420" y="5640"/>
                    <a:pt x="1273" y="5414"/>
                  </a:cubicBezTo>
                  <a:lnTo>
                    <a:pt x="1273" y="5414"/>
                  </a:lnTo>
                  <a:cubicBezTo>
                    <a:pt x="1224" y="5438"/>
                    <a:pt x="1148" y="5474"/>
                    <a:pt x="1083" y="5474"/>
                  </a:cubicBezTo>
                  <a:cubicBezTo>
                    <a:pt x="1035" y="5474"/>
                    <a:pt x="993" y="5454"/>
                    <a:pt x="974" y="5393"/>
                  </a:cubicBezTo>
                  <a:cubicBezTo>
                    <a:pt x="1007" y="5339"/>
                    <a:pt x="1144" y="5318"/>
                    <a:pt x="1049" y="5193"/>
                  </a:cubicBezTo>
                  <a:lnTo>
                    <a:pt x="1049" y="5193"/>
                  </a:lnTo>
                  <a:cubicBezTo>
                    <a:pt x="1132" y="5243"/>
                    <a:pt x="1188" y="5243"/>
                    <a:pt x="1238" y="5245"/>
                  </a:cubicBezTo>
                  <a:cubicBezTo>
                    <a:pt x="1046" y="5083"/>
                    <a:pt x="812" y="4851"/>
                    <a:pt x="602" y="4643"/>
                  </a:cubicBezTo>
                  <a:cubicBezTo>
                    <a:pt x="679" y="4570"/>
                    <a:pt x="698" y="4455"/>
                    <a:pt x="784" y="4455"/>
                  </a:cubicBezTo>
                  <a:cubicBezTo>
                    <a:pt x="809" y="4455"/>
                    <a:pt x="839" y="4465"/>
                    <a:pt x="878" y="4487"/>
                  </a:cubicBezTo>
                  <a:cubicBezTo>
                    <a:pt x="837" y="4275"/>
                    <a:pt x="685" y="4342"/>
                    <a:pt x="635" y="4157"/>
                  </a:cubicBezTo>
                  <a:lnTo>
                    <a:pt x="731" y="4100"/>
                  </a:lnTo>
                  <a:cubicBezTo>
                    <a:pt x="679" y="3974"/>
                    <a:pt x="687" y="3943"/>
                    <a:pt x="594" y="3866"/>
                  </a:cubicBezTo>
                  <a:cubicBezTo>
                    <a:pt x="921" y="3857"/>
                    <a:pt x="624" y="3338"/>
                    <a:pt x="748" y="3338"/>
                  </a:cubicBezTo>
                  <a:cubicBezTo>
                    <a:pt x="753" y="3338"/>
                    <a:pt x="758" y="3338"/>
                    <a:pt x="764" y="3340"/>
                  </a:cubicBezTo>
                  <a:cubicBezTo>
                    <a:pt x="621" y="3215"/>
                    <a:pt x="531" y="2999"/>
                    <a:pt x="486" y="2767"/>
                  </a:cubicBezTo>
                  <a:cubicBezTo>
                    <a:pt x="452" y="2534"/>
                    <a:pt x="461" y="2289"/>
                    <a:pt x="504" y="2100"/>
                  </a:cubicBezTo>
                  <a:lnTo>
                    <a:pt x="504" y="2100"/>
                  </a:lnTo>
                  <a:lnTo>
                    <a:pt x="353" y="2185"/>
                  </a:lnTo>
                  <a:cubicBezTo>
                    <a:pt x="402" y="1445"/>
                    <a:pt x="747" y="564"/>
                    <a:pt x="670" y="87"/>
                  </a:cubicBezTo>
                  <a:cubicBezTo>
                    <a:pt x="664" y="87"/>
                    <a:pt x="659" y="87"/>
                    <a:pt x="654" y="87"/>
                  </a:cubicBezTo>
                  <a:cubicBezTo>
                    <a:pt x="508" y="87"/>
                    <a:pt x="681" y="252"/>
                    <a:pt x="552" y="344"/>
                  </a:cubicBezTo>
                  <a:cubicBezTo>
                    <a:pt x="432" y="292"/>
                    <a:pt x="506" y="0"/>
                    <a:pt x="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"/>
            <p:cNvSpPr/>
            <p:nvPr/>
          </p:nvSpPr>
          <p:spPr>
            <a:xfrm>
              <a:off x="8771768" y="243772"/>
              <a:ext cx="3837" cy="6788"/>
            </a:xfrm>
            <a:custGeom>
              <a:avLst/>
              <a:gdLst/>
              <a:ahLst/>
              <a:cxnLst/>
              <a:rect l="l" t="t" r="r" b="b"/>
              <a:pathLst>
                <a:path w="65" h="115" extrusionOk="0">
                  <a:moveTo>
                    <a:pt x="37" y="0"/>
                  </a:moveTo>
                  <a:cubicBezTo>
                    <a:pt x="25" y="25"/>
                    <a:pt x="14" y="66"/>
                    <a:pt x="0" y="114"/>
                  </a:cubicBezTo>
                  <a:cubicBezTo>
                    <a:pt x="3" y="114"/>
                    <a:pt x="6" y="115"/>
                    <a:pt x="10" y="115"/>
                  </a:cubicBezTo>
                  <a:cubicBezTo>
                    <a:pt x="27" y="115"/>
                    <a:pt x="46" y="110"/>
                    <a:pt x="64" y="97"/>
                  </a:cubicBezTo>
                  <a:cubicBezTo>
                    <a:pt x="37" y="62"/>
                    <a:pt x="39" y="31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"/>
            <p:cNvSpPr/>
            <p:nvPr/>
          </p:nvSpPr>
          <p:spPr>
            <a:xfrm>
              <a:off x="8788236" y="297249"/>
              <a:ext cx="1653" cy="1535"/>
            </a:xfrm>
            <a:custGeom>
              <a:avLst/>
              <a:gdLst/>
              <a:ahLst/>
              <a:cxnLst/>
              <a:rect l="l" t="t" r="r" b="b"/>
              <a:pathLst>
                <a:path w="28" h="26" extrusionOk="0">
                  <a:moveTo>
                    <a:pt x="26" y="1"/>
                  </a:moveTo>
                  <a:cubicBezTo>
                    <a:pt x="18" y="4"/>
                    <a:pt x="9" y="4"/>
                    <a:pt x="1" y="6"/>
                  </a:cubicBezTo>
                  <a:cubicBezTo>
                    <a:pt x="10" y="18"/>
                    <a:pt x="16" y="25"/>
                    <a:pt x="21" y="25"/>
                  </a:cubicBezTo>
                  <a:cubicBezTo>
                    <a:pt x="25" y="25"/>
                    <a:pt x="27" y="18"/>
                    <a:pt x="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"/>
            <p:cNvSpPr/>
            <p:nvPr/>
          </p:nvSpPr>
          <p:spPr>
            <a:xfrm>
              <a:off x="8716580" y="216208"/>
              <a:ext cx="3128" cy="4722"/>
            </a:xfrm>
            <a:custGeom>
              <a:avLst/>
              <a:gdLst/>
              <a:ahLst/>
              <a:cxnLst/>
              <a:rect l="l" t="t" r="r" b="b"/>
              <a:pathLst>
                <a:path w="53" h="80" extrusionOk="0">
                  <a:moveTo>
                    <a:pt x="0" y="1"/>
                  </a:moveTo>
                  <a:lnTo>
                    <a:pt x="51" y="78"/>
                  </a:lnTo>
                  <a:lnTo>
                    <a:pt x="51" y="78"/>
                  </a:lnTo>
                  <a:cubicBezTo>
                    <a:pt x="41" y="62"/>
                    <a:pt x="37" y="49"/>
                    <a:pt x="27" y="34"/>
                  </a:cubicBezTo>
                  <a:cubicBezTo>
                    <a:pt x="20" y="22"/>
                    <a:pt x="10" y="9"/>
                    <a:pt x="0" y="1"/>
                  </a:cubicBezTo>
                  <a:close/>
                  <a:moveTo>
                    <a:pt x="51" y="78"/>
                  </a:moveTo>
                  <a:cubicBezTo>
                    <a:pt x="52" y="79"/>
                    <a:pt x="52" y="79"/>
                    <a:pt x="52" y="80"/>
                  </a:cubicBezTo>
                  <a:lnTo>
                    <a:pt x="51" y="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"/>
            <p:cNvSpPr/>
            <p:nvPr/>
          </p:nvSpPr>
          <p:spPr>
            <a:xfrm>
              <a:off x="8735586" y="179908"/>
              <a:ext cx="13340" cy="9385"/>
            </a:xfrm>
            <a:custGeom>
              <a:avLst/>
              <a:gdLst/>
              <a:ahLst/>
              <a:cxnLst/>
              <a:rect l="l" t="t" r="r" b="b"/>
              <a:pathLst>
                <a:path w="226" h="159" extrusionOk="0">
                  <a:moveTo>
                    <a:pt x="0" y="1"/>
                  </a:moveTo>
                  <a:cubicBezTo>
                    <a:pt x="79" y="68"/>
                    <a:pt x="158" y="124"/>
                    <a:pt x="226" y="159"/>
                  </a:cubicBezTo>
                  <a:cubicBezTo>
                    <a:pt x="128" y="5"/>
                    <a:pt x="72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"/>
            <p:cNvSpPr/>
            <p:nvPr/>
          </p:nvSpPr>
          <p:spPr>
            <a:xfrm>
              <a:off x="8711563" y="84347"/>
              <a:ext cx="7378" cy="7142"/>
            </a:xfrm>
            <a:custGeom>
              <a:avLst/>
              <a:gdLst/>
              <a:ahLst/>
              <a:cxnLst/>
              <a:rect l="l" t="t" r="r" b="b"/>
              <a:pathLst>
                <a:path w="125" h="121" extrusionOk="0">
                  <a:moveTo>
                    <a:pt x="107" y="0"/>
                  </a:moveTo>
                  <a:lnTo>
                    <a:pt x="107" y="0"/>
                  </a:lnTo>
                  <a:cubicBezTo>
                    <a:pt x="66" y="47"/>
                    <a:pt x="16" y="23"/>
                    <a:pt x="0" y="83"/>
                  </a:cubicBezTo>
                  <a:cubicBezTo>
                    <a:pt x="31" y="109"/>
                    <a:pt x="56" y="121"/>
                    <a:pt x="75" y="121"/>
                  </a:cubicBezTo>
                  <a:cubicBezTo>
                    <a:pt x="112" y="121"/>
                    <a:pt x="124" y="75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"/>
            <p:cNvSpPr/>
            <p:nvPr/>
          </p:nvSpPr>
          <p:spPr>
            <a:xfrm>
              <a:off x="8782216" y="266969"/>
              <a:ext cx="3837" cy="18829"/>
            </a:xfrm>
            <a:custGeom>
              <a:avLst/>
              <a:gdLst/>
              <a:ahLst/>
              <a:cxnLst/>
              <a:rect l="l" t="t" r="r" b="b"/>
              <a:pathLst>
                <a:path w="65" h="319" extrusionOk="0">
                  <a:moveTo>
                    <a:pt x="1" y="1"/>
                  </a:moveTo>
                  <a:lnTo>
                    <a:pt x="64" y="319"/>
                  </a:lnTo>
                  <a:lnTo>
                    <a:pt x="63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"/>
            <p:cNvSpPr/>
            <p:nvPr/>
          </p:nvSpPr>
          <p:spPr>
            <a:xfrm>
              <a:off x="8770411" y="314307"/>
              <a:ext cx="122241" cy="233267"/>
            </a:xfrm>
            <a:custGeom>
              <a:avLst/>
              <a:gdLst/>
              <a:ahLst/>
              <a:cxnLst/>
              <a:rect l="l" t="t" r="r" b="b"/>
              <a:pathLst>
                <a:path w="2071" h="3952" extrusionOk="0">
                  <a:moveTo>
                    <a:pt x="397" y="1"/>
                  </a:moveTo>
                  <a:cubicBezTo>
                    <a:pt x="340" y="36"/>
                    <a:pt x="283" y="88"/>
                    <a:pt x="234" y="88"/>
                  </a:cubicBezTo>
                  <a:cubicBezTo>
                    <a:pt x="215" y="88"/>
                    <a:pt x="198" y="80"/>
                    <a:pt x="182" y="61"/>
                  </a:cubicBezTo>
                  <a:lnTo>
                    <a:pt x="182" y="61"/>
                  </a:lnTo>
                  <a:cubicBezTo>
                    <a:pt x="274" y="263"/>
                    <a:pt x="81" y="201"/>
                    <a:pt x="0" y="251"/>
                  </a:cubicBezTo>
                  <a:cubicBezTo>
                    <a:pt x="91" y="390"/>
                    <a:pt x="143" y="739"/>
                    <a:pt x="241" y="971"/>
                  </a:cubicBezTo>
                  <a:lnTo>
                    <a:pt x="236" y="909"/>
                  </a:lnTo>
                  <a:cubicBezTo>
                    <a:pt x="267" y="868"/>
                    <a:pt x="301" y="855"/>
                    <a:pt x="336" y="855"/>
                  </a:cubicBezTo>
                  <a:cubicBezTo>
                    <a:pt x="408" y="855"/>
                    <a:pt x="485" y="914"/>
                    <a:pt x="542" y="914"/>
                  </a:cubicBezTo>
                  <a:cubicBezTo>
                    <a:pt x="590" y="914"/>
                    <a:pt x="626" y="872"/>
                    <a:pt x="635" y="716"/>
                  </a:cubicBezTo>
                  <a:lnTo>
                    <a:pt x="635" y="716"/>
                  </a:lnTo>
                  <a:cubicBezTo>
                    <a:pt x="928" y="1003"/>
                    <a:pt x="417" y="1119"/>
                    <a:pt x="542" y="1385"/>
                  </a:cubicBezTo>
                  <a:cubicBezTo>
                    <a:pt x="538" y="1314"/>
                    <a:pt x="564" y="1297"/>
                    <a:pt x="597" y="1297"/>
                  </a:cubicBezTo>
                  <a:cubicBezTo>
                    <a:pt x="622" y="1297"/>
                    <a:pt x="652" y="1307"/>
                    <a:pt x="675" y="1310"/>
                  </a:cubicBezTo>
                  <a:cubicBezTo>
                    <a:pt x="569" y="1792"/>
                    <a:pt x="928" y="2305"/>
                    <a:pt x="1107" y="2706"/>
                  </a:cubicBezTo>
                  <a:lnTo>
                    <a:pt x="1398" y="2473"/>
                  </a:lnTo>
                  <a:lnTo>
                    <a:pt x="1398" y="2473"/>
                  </a:lnTo>
                  <a:cubicBezTo>
                    <a:pt x="1581" y="2875"/>
                    <a:pt x="1132" y="2648"/>
                    <a:pt x="1259" y="3103"/>
                  </a:cubicBezTo>
                  <a:cubicBezTo>
                    <a:pt x="1404" y="3313"/>
                    <a:pt x="1442" y="3627"/>
                    <a:pt x="1689" y="3735"/>
                  </a:cubicBezTo>
                  <a:lnTo>
                    <a:pt x="1691" y="3735"/>
                  </a:lnTo>
                  <a:cubicBezTo>
                    <a:pt x="1606" y="3627"/>
                    <a:pt x="1743" y="3587"/>
                    <a:pt x="1793" y="3473"/>
                  </a:cubicBezTo>
                  <a:lnTo>
                    <a:pt x="1793" y="3473"/>
                  </a:lnTo>
                  <a:cubicBezTo>
                    <a:pt x="1826" y="3635"/>
                    <a:pt x="1774" y="3843"/>
                    <a:pt x="1859" y="3951"/>
                  </a:cubicBezTo>
                  <a:cubicBezTo>
                    <a:pt x="1886" y="3895"/>
                    <a:pt x="1770" y="3595"/>
                    <a:pt x="1903" y="3492"/>
                  </a:cubicBezTo>
                  <a:cubicBezTo>
                    <a:pt x="1883" y="3489"/>
                    <a:pt x="1870" y="3487"/>
                    <a:pt x="1861" y="3487"/>
                  </a:cubicBezTo>
                  <a:cubicBezTo>
                    <a:pt x="1845" y="3487"/>
                    <a:pt x="1839" y="3493"/>
                    <a:pt x="1822" y="3510"/>
                  </a:cubicBezTo>
                  <a:cubicBezTo>
                    <a:pt x="1791" y="3410"/>
                    <a:pt x="1761" y="3342"/>
                    <a:pt x="1842" y="3296"/>
                  </a:cubicBezTo>
                  <a:lnTo>
                    <a:pt x="1955" y="3408"/>
                  </a:lnTo>
                  <a:cubicBezTo>
                    <a:pt x="2071" y="3115"/>
                    <a:pt x="1693" y="3101"/>
                    <a:pt x="1874" y="2951"/>
                  </a:cubicBezTo>
                  <a:lnTo>
                    <a:pt x="1874" y="2951"/>
                  </a:lnTo>
                  <a:lnTo>
                    <a:pt x="1830" y="2982"/>
                  </a:lnTo>
                  <a:cubicBezTo>
                    <a:pt x="1633" y="2760"/>
                    <a:pt x="1732" y="2590"/>
                    <a:pt x="1585" y="2347"/>
                  </a:cubicBezTo>
                  <a:cubicBezTo>
                    <a:pt x="1547" y="2355"/>
                    <a:pt x="1513" y="2358"/>
                    <a:pt x="1484" y="2358"/>
                  </a:cubicBezTo>
                  <a:cubicBezTo>
                    <a:pt x="1265" y="2358"/>
                    <a:pt x="1272" y="2171"/>
                    <a:pt x="1104" y="2049"/>
                  </a:cubicBezTo>
                  <a:lnTo>
                    <a:pt x="1104" y="2049"/>
                  </a:lnTo>
                  <a:cubicBezTo>
                    <a:pt x="1111" y="2052"/>
                    <a:pt x="1118" y="2053"/>
                    <a:pt x="1125" y="2053"/>
                  </a:cubicBezTo>
                  <a:cubicBezTo>
                    <a:pt x="1226" y="2053"/>
                    <a:pt x="1251" y="1817"/>
                    <a:pt x="1361" y="1784"/>
                  </a:cubicBezTo>
                  <a:lnTo>
                    <a:pt x="1361" y="1784"/>
                  </a:lnTo>
                  <a:cubicBezTo>
                    <a:pt x="1427" y="1948"/>
                    <a:pt x="1271" y="2079"/>
                    <a:pt x="1441" y="2201"/>
                  </a:cubicBezTo>
                  <a:cubicBezTo>
                    <a:pt x="1438" y="2151"/>
                    <a:pt x="1451" y="2067"/>
                    <a:pt x="1497" y="2067"/>
                  </a:cubicBezTo>
                  <a:cubicBezTo>
                    <a:pt x="1510" y="2067"/>
                    <a:pt x="1526" y="2074"/>
                    <a:pt x="1545" y="2091"/>
                  </a:cubicBezTo>
                  <a:cubicBezTo>
                    <a:pt x="1491" y="1615"/>
                    <a:pt x="1136" y="1655"/>
                    <a:pt x="926" y="1375"/>
                  </a:cubicBezTo>
                  <a:lnTo>
                    <a:pt x="1061" y="1333"/>
                  </a:lnTo>
                  <a:lnTo>
                    <a:pt x="812" y="1298"/>
                  </a:lnTo>
                  <a:cubicBezTo>
                    <a:pt x="1020" y="1256"/>
                    <a:pt x="881" y="1127"/>
                    <a:pt x="866" y="994"/>
                  </a:cubicBezTo>
                  <a:lnTo>
                    <a:pt x="866" y="994"/>
                  </a:lnTo>
                  <a:lnTo>
                    <a:pt x="851" y="1055"/>
                  </a:lnTo>
                  <a:cubicBezTo>
                    <a:pt x="758" y="917"/>
                    <a:pt x="745" y="732"/>
                    <a:pt x="797" y="676"/>
                  </a:cubicBezTo>
                  <a:cubicBezTo>
                    <a:pt x="767" y="634"/>
                    <a:pt x="747" y="619"/>
                    <a:pt x="733" y="619"/>
                  </a:cubicBezTo>
                  <a:cubicBezTo>
                    <a:pt x="698" y="619"/>
                    <a:pt x="698" y="708"/>
                    <a:pt x="667" y="708"/>
                  </a:cubicBezTo>
                  <a:cubicBezTo>
                    <a:pt x="658" y="708"/>
                    <a:pt x="647" y="701"/>
                    <a:pt x="633" y="683"/>
                  </a:cubicBezTo>
                  <a:lnTo>
                    <a:pt x="644" y="469"/>
                  </a:lnTo>
                  <a:cubicBezTo>
                    <a:pt x="617" y="460"/>
                    <a:pt x="599" y="456"/>
                    <a:pt x="587" y="456"/>
                  </a:cubicBezTo>
                  <a:cubicBezTo>
                    <a:pt x="538" y="456"/>
                    <a:pt x="593" y="520"/>
                    <a:pt x="540" y="520"/>
                  </a:cubicBezTo>
                  <a:cubicBezTo>
                    <a:pt x="527" y="520"/>
                    <a:pt x="509" y="516"/>
                    <a:pt x="482" y="508"/>
                  </a:cubicBezTo>
                  <a:cubicBezTo>
                    <a:pt x="527" y="329"/>
                    <a:pt x="411" y="250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"/>
            <p:cNvSpPr/>
            <p:nvPr/>
          </p:nvSpPr>
          <p:spPr>
            <a:xfrm>
              <a:off x="8821054" y="365894"/>
              <a:ext cx="2007" cy="7083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33" y="0"/>
                  </a:moveTo>
                  <a:lnTo>
                    <a:pt x="33" y="0"/>
                  </a:lnTo>
                  <a:cubicBezTo>
                    <a:pt x="6" y="39"/>
                    <a:pt x="0" y="79"/>
                    <a:pt x="8" y="12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"/>
            <p:cNvSpPr/>
            <p:nvPr/>
          </p:nvSpPr>
          <p:spPr>
            <a:xfrm>
              <a:off x="8885450" y="539190"/>
              <a:ext cx="82222" cy="183863"/>
            </a:xfrm>
            <a:custGeom>
              <a:avLst/>
              <a:gdLst/>
              <a:ahLst/>
              <a:cxnLst/>
              <a:rect l="l" t="t" r="r" b="b"/>
              <a:pathLst>
                <a:path w="1393" h="3115" extrusionOk="0">
                  <a:moveTo>
                    <a:pt x="483" y="1"/>
                  </a:moveTo>
                  <a:lnTo>
                    <a:pt x="483" y="1"/>
                  </a:lnTo>
                  <a:cubicBezTo>
                    <a:pt x="405" y="236"/>
                    <a:pt x="515" y="224"/>
                    <a:pt x="573" y="456"/>
                  </a:cubicBezTo>
                  <a:cubicBezTo>
                    <a:pt x="536" y="448"/>
                    <a:pt x="503" y="442"/>
                    <a:pt x="472" y="442"/>
                  </a:cubicBezTo>
                  <a:cubicBezTo>
                    <a:pt x="411" y="442"/>
                    <a:pt x="363" y="467"/>
                    <a:pt x="328" y="564"/>
                  </a:cubicBezTo>
                  <a:cubicBezTo>
                    <a:pt x="343" y="555"/>
                    <a:pt x="355" y="551"/>
                    <a:pt x="366" y="551"/>
                  </a:cubicBezTo>
                  <a:cubicBezTo>
                    <a:pt x="412" y="551"/>
                    <a:pt x="421" y="625"/>
                    <a:pt x="467" y="685"/>
                  </a:cubicBezTo>
                  <a:lnTo>
                    <a:pt x="164" y="658"/>
                  </a:lnTo>
                  <a:lnTo>
                    <a:pt x="164" y="658"/>
                  </a:lnTo>
                  <a:cubicBezTo>
                    <a:pt x="166" y="783"/>
                    <a:pt x="222" y="918"/>
                    <a:pt x="139" y="995"/>
                  </a:cubicBezTo>
                  <a:lnTo>
                    <a:pt x="1" y="720"/>
                  </a:lnTo>
                  <a:lnTo>
                    <a:pt x="1" y="720"/>
                  </a:lnTo>
                  <a:cubicBezTo>
                    <a:pt x="257" y="1389"/>
                    <a:pt x="575" y="2175"/>
                    <a:pt x="891" y="2717"/>
                  </a:cubicBezTo>
                  <a:lnTo>
                    <a:pt x="951" y="2480"/>
                  </a:lnTo>
                  <a:cubicBezTo>
                    <a:pt x="970" y="2463"/>
                    <a:pt x="984" y="2456"/>
                    <a:pt x="996" y="2456"/>
                  </a:cubicBezTo>
                  <a:cubicBezTo>
                    <a:pt x="1056" y="2456"/>
                    <a:pt x="1050" y="2637"/>
                    <a:pt x="1138" y="2711"/>
                  </a:cubicBezTo>
                  <a:cubicBezTo>
                    <a:pt x="1096" y="2748"/>
                    <a:pt x="1080" y="2925"/>
                    <a:pt x="1002" y="2925"/>
                  </a:cubicBezTo>
                  <a:cubicBezTo>
                    <a:pt x="973" y="2925"/>
                    <a:pt x="937" y="2902"/>
                    <a:pt x="887" y="2841"/>
                  </a:cubicBezTo>
                  <a:lnTo>
                    <a:pt x="887" y="2841"/>
                  </a:lnTo>
                  <a:cubicBezTo>
                    <a:pt x="911" y="2941"/>
                    <a:pt x="855" y="3053"/>
                    <a:pt x="961" y="3109"/>
                  </a:cubicBezTo>
                  <a:cubicBezTo>
                    <a:pt x="983" y="3112"/>
                    <a:pt x="1003" y="3114"/>
                    <a:pt x="1021" y="3114"/>
                  </a:cubicBezTo>
                  <a:cubicBezTo>
                    <a:pt x="1393" y="3114"/>
                    <a:pt x="1072" y="2363"/>
                    <a:pt x="1177" y="2029"/>
                  </a:cubicBezTo>
                  <a:lnTo>
                    <a:pt x="1177" y="2029"/>
                  </a:lnTo>
                  <a:cubicBezTo>
                    <a:pt x="1169" y="2030"/>
                    <a:pt x="1161" y="2031"/>
                    <a:pt x="1154" y="2031"/>
                  </a:cubicBezTo>
                  <a:cubicBezTo>
                    <a:pt x="1039" y="2031"/>
                    <a:pt x="998" y="1889"/>
                    <a:pt x="921" y="1889"/>
                  </a:cubicBezTo>
                  <a:cubicBezTo>
                    <a:pt x="900" y="1889"/>
                    <a:pt x="877" y="1899"/>
                    <a:pt x="849" y="1925"/>
                  </a:cubicBezTo>
                  <a:cubicBezTo>
                    <a:pt x="876" y="1992"/>
                    <a:pt x="930" y="2067"/>
                    <a:pt x="847" y="2112"/>
                  </a:cubicBezTo>
                  <a:cubicBezTo>
                    <a:pt x="710" y="2050"/>
                    <a:pt x="689" y="1763"/>
                    <a:pt x="799" y="1693"/>
                  </a:cubicBezTo>
                  <a:lnTo>
                    <a:pt x="799" y="1693"/>
                  </a:lnTo>
                  <a:cubicBezTo>
                    <a:pt x="839" y="1723"/>
                    <a:pt x="866" y="1735"/>
                    <a:pt x="883" y="1735"/>
                  </a:cubicBezTo>
                  <a:cubicBezTo>
                    <a:pt x="948" y="1735"/>
                    <a:pt x="871" y="1560"/>
                    <a:pt x="925" y="1560"/>
                  </a:cubicBezTo>
                  <a:cubicBezTo>
                    <a:pt x="942" y="1560"/>
                    <a:pt x="970" y="1575"/>
                    <a:pt x="1017" y="1616"/>
                  </a:cubicBezTo>
                  <a:cubicBezTo>
                    <a:pt x="963" y="1508"/>
                    <a:pt x="797" y="1412"/>
                    <a:pt x="826" y="1323"/>
                  </a:cubicBezTo>
                  <a:cubicBezTo>
                    <a:pt x="820" y="1322"/>
                    <a:pt x="813" y="1322"/>
                    <a:pt x="805" y="1322"/>
                  </a:cubicBezTo>
                  <a:cubicBezTo>
                    <a:pt x="729" y="1322"/>
                    <a:pt x="547" y="1371"/>
                    <a:pt x="496" y="1474"/>
                  </a:cubicBezTo>
                  <a:cubicBezTo>
                    <a:pt x="467" y="1406"/>
                    <a:pt x="552" y="1171"/>
                    <a:pt x="415" y="1113"/>
                  </a:cubicBezTo>
                  <a:cubicBezTo>
                    <a:pt x="440" y="1040"/>
                    <a:pt x="484" y="1020"/>
                    <a:pt x="533" y="1020"/>
                  </a:cubicBezTo>
                  <a:cubicBezTo>
                    <a:pt x="596" y="1020"/>
                    <a:pt x="668" y="1053"/>
                    <a:pt x="721" y="1053"/>
                  </a:cubicBezTo>
                  <a:cubicBezTo>
                    <a:pt x="761" y="1053"/>
                    <a:pt x="790" y="1035"/>
                    <a:pt x="799" y="972"/>
                  </a:cubicBezTo>
                  <a:cubicBezTo>
                    <a:pt x="769" y="946"/>
                    <a:pt x="747" y="937"/>
                    <a:pt x="728" y="937"/>
                  </a:cubicBezTo>
                  <a:cubicBezTo>
                    <a:pt x="678" y="937"/>
                    <a:pt x="655" y="1001"/>
                    <a:pt x="616" y="1001"/>
                  </a:cubicBezTo>
                  <a:cubicBezTo>
                    <a:pt x="599" y="1001"/>
                    <a:pt x="579" y="988"/>
                    <a:pt x="552" y="953"/>
                  </a:cubicBezTo>
                  <a:lnTo>
                    <a:pt x="822" y="695"/>
                  </a:lnTo>
                  <a:cubicBezTo>
                    <a:pt x="461" y="371"/>
                    <a:pt x="845" y="257"/>
                    <a:pt x="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"/>
            <p:cNvSpPr/>
            <p:nvPr/>
          </p:nvSpPr>
          <p:spPr>
            <a:xfrm>
              <a:off x="8899439" y="545683"/>
              <a:ext cx="4840" cy="9267"/>
            </a:xfrm>
            <a:custGeom>
              <a:avLst/>
              <a:gdLst/>
              <a:ahLst/>
              <a:cxnLst/>
              <a:rect l="l" t="t" r="r" b="b"/>
              <a:pathLst>
                <a:path w="82" h="157" extrusionOk="0">
                  <a:moveTo>
                    <a:pt x="1" y="0"/>
                  </a:moveTo>
                  <a:lnTo>
                    <a:pt x="5" y="157"/>
                  </a:lnTo>
                  <a:lnTo>
                    <a:pt x="82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"/>
            <p:cNvSpPr/>
            <p:nvPr/>
          </p:nvSpPr>
          <p:spPr>
            <a:xfrm>
              <a:off x="8877245" y="562977"/>
              <a:ext cx="10684" cy="7968"/>
            </a:xfrm>
            <a:custGeom>
              <a:avLst/>
              <a:gdLst/>
              <a:ahLst/>
              <a:cxnLst/>
              <a:rect l="l" t="t" r="r" b="b"/>
              <a:pathLst>
                <a:path w="181" h="135" extrusionOk="0">
                  <a:moveTo>
                    <a:pt x="107" y="1"/>
                  </a:moveTo>
                  <a:cubicBezTo>
                    <a:pt x="55" y="20"/>
                    <a:pt x="57" y="82"/>
                    <a:pt x="1" y="103"/>
                  </a:cubicBezTo>
                  <a:cubicBezTo>
                    <a:pt x="49" y="123"/>
                    <a:pt x="90" y="134"/>
                    <a:pt x="119" y="134"/>
                  </a:cubicBezTo>
                  <a:cubicBezTo>
                    <a:pt x="172" y="134"/>
                    <a:pt x="181" y="95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"/>
            <p:cNvSpPr/>
            <p:nvPr/>
          </p:nvSpPr>
          <p:spPr>
            <a:xfrm>
              <a:off x="8957814" y="671523"/>
              <a:ext cx="6434" cy="13753"/>
            </a:xfrm>
            <a:custGeom>
              <a:avLst/>
              <a:gdLst/>
              <a:ahLst/>
              <a:cxnLst/>
              <a:rect l="l" t="t" r="r" b="b"/>
              <a:pathLst>
                <a:path w="109" h="233" extrusionOk="0">
                  <a:moveTo>
                    <a:pt x="59" y="1"/>
                  </a:moveTo>
                  <a:cubicBezTo>
                    <a:pt x="57" y="32"/>
                    <a:pt x="57" y="93"/>
                    <a:pt x="1" y="113"/>
                  </a:cubicBezTo>
                  <a:lnTo>
                    <a:pt x="109" y="232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"/>
            <p:cNvSpPr/>
            <p:nvPr/>
          </p:nvSpPr>
          <p:spPr>
            <a:xfrm>
              <a:off x="8943589" y="719924"/>
              <a:ext cx="32523" cy="55602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444" y="0"/>
                  </a:moveTo>
                  <a:lnTo>
                    <a:pt x="444" y="0"/>
                  </a:lnTo>
                  <a:cubicBezTo>
                    <a:pt x="404" y="46"/>
                    <a:pt x="349" y="54"/>
                    <a:pt x="289" y="54"/>
                  </a:cubicBezTo>
                  <a:cubicBezTo>
                    <a:pt x="262" y="54"/>
                    <a:pt x="234" y="52"/>
                    <a:pt x="206" y="52"/>
                  </a:cubicBezTo>
                  <a:cubicBezTo>
                    <a:pt x="123" y="52"/>
                    <a:pt x="44" y="66"/>
                    <a:pt x="1" y="178"/>
                  </a:cubicBezTo>
                  <a:cubicBezTo>
                    <a:pt x="265" y="459"/>
                    <a:pt x="201" y="635"/>
                    <a:pt x="300" y="941"/>
                  </a:cubicBezTo>
                  <a:cubicBezTo>
                    <a:pt x="336" y="881"/>
                    <a:pt x="400" y="856"/>
                    <a:pt x="465" y="852"/>
                  </a:cubicBezTo>
                  <a:cubicBezTo>
                    <a:pt x="367" y="702"/>
                    <a:pt x="456" y="446"/>
                    <a:pt x="292" y="436"/>
                  </a:cubicBezTo>
                  <a:cubicBezTo>
                    <a:pt x="273" y="243"/>
                    <a:pt x="550" y="153"/>
                    <a:pt x="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"/>
            <p:cNvSpPr/>
            <p:nvPr/>
          </p:nvSpPr>
          <p:spPr>
            <a:xfrm>
              <a:off x="8971272" y="761713"/>
              <a:ext cx="171645" cy="429053"/>
            </a:xfrm>
            <a:custGeom>
              <a:avLst/>
              <a:gdLst/>
              <a:ahLst/>
              <a:cxnLst/>
              <a:rect l="l" t="t" r="r" b="b"/>
              <a:pathLst>
                <a:path w="2908" h="7269" extrusionOk="0">
                  <a:moveTo>
                    <a:pt x="98" y="1"/>
                  </a:moveTo>
                  <a:cubicBezTo>
                    <a:pt x="49" y="1"/>
                    <a:pt x="13" y="38"/>
                    <a:pt x="0" y="144"/>
                  </a:cubicBezTo>
                  <a:cubicBezTo>
                    <a:pt x="1" y="144"/>
                    <a:pt x="3" y="144"/>
                    <a:pt x="4" y="144"/>
                  </a:cubicBezTo>
                  <a:cubicBezTo>
                    <a:pt x="143" y="144"/>
                    <a:pt x="285" y="264"/>
                    <a:pt x="203" y="455"/>
                  </a:cubicBezTo>
                  <a:lnTo>
                    <a:pt x="47" y="289"/>
                  </a:lnTo>
                  <a:lnTo>
                    <a:pt x="47" y="289"/>
                  </a:lnTo>
                  <a:cubicBezTo>
                    <a:pt x="41" y="418"/>
                    <a:pt x="147" y="509"/>
                    <a:pt x="135" y="638"/>
                  </a:cubicBezTo>
                  <a:cubicBezTo>
                    <a:pt x="205" y="492"/>
                    <a:pt x="424" y="561"/>
                    <a:pt x="476" y="463"/>
                  </a:cubicBezTo>
                  <a:lnTo>
                    <a:pt x="476" y="463"/>
                  </a:lnTo>
                  <a:lnTo>
                    <a:pt x="384" y="638"/>
                  </a:lnTo>
                  <a:cubicBezTo>
                    <a:pt x="876" y="854"/>
                    <a:pt x="523" y="1296"/>
                    <a:pt x="764" y="1658"/>
                  </a:cubicBezTo>
                  <a:lnTo>
                    <a:pt x="575" y="1652"/>
                  </a:lnTo>
                  <a:lnTo>
                    <a:pt x="575" y="1652"/>
                  </a:lnTo>
                  <a:cubicBezTo>
                    <a:pt x="1057" y="2475"/>
                    <a:pt x="1240" y="3569"/>
                    <a:pt x="1410" y="4375"/>
                  </a:cubicBezTo>
                  <a:lnTo>
                    <a:pt x="1732" y="4454"/>
                  </a:lnTo>
                  <a:cubicBezTo>
                    <a:pt x="1641" y="4623"/>
                    <a:pt x="1491" y="4425"/>
                    <a:pt x="1583" y="4671"/>
                  </a:cubicBezTo>
                  <a:cubicBezTo>
                    <a:pt x="1598" y="4664"/>
                    <a:pt x="1616" y="4661"/>
                    <a:pt x="1635" y="4661"/>
                  </a:cubicBezTo>
                  <a:cubicBezTo>
                    <a:pt x="1727" y="4661"/>
                    <a:pt x="1856" y="4737"/>
                    <a:pt x="1870" y="4874"/>
                  </a:cubicBezTo>
                  <a:cubicBezTo>
                    <a:pt x="1863" y="4888"/>
                    <a:pt x="1852" y="4894"/>
                    <a:pt x="1840" y="4894"/>
                  </a:cubicBezTo>
                  <a:cubicBezTo>
                    <a:pt x="1788" y="4894"/>
                    <a:pt x="1705" y="4788"/>
                    <a:pt x="1663" y="4788"/>
                  </a:cubicBezTo>
                  <a:cubicBezTo>
                    <a:pt x="1638" y="4788"/>
                    <a:pt x="1627" y="4825"/>
                    <a:pt x="1647" y="4945"/>
                  </a:cubicBezTo>
                  <a:cubicBezTo>
                    <a:pt x="1665" y="4943"/>
                    <a:pt x="1684" y="4942"/>
                    <a:pt x="1703" y="4942"/>
                  </a:cubicBezTo>
                  <a:cubicBezTo>
                    <a:pt x="1747" y="4942"/>
                    <a:pt x="1792" y="4947"/>
                    <a:pt x="1836" y="4947"/>
                  </a:cubicBezTo>
                  <a:cubicBezTo>
                    <a:pt x="1855" y="4947"/>
                    <a:pt x="1873" y="4946"/>
                    <a:pt x="1892" y="4943"/>
                  </a:cubicBezTo>
                  <a:lnTo>
                    <a:pt x="1892" y="4943"/>
                  </a:lnTo>
                  <a:cubicBezTo>
                    <a:pt x="1720" y="5090"/>
                    <a:pt x="2059" y="5308"/>
                    <a:pt x="1836" y="5445"/>
                  </a:cubicBezTo>
                  <a:cubicBezTo>
                    <a:pt x="2104" y="5971"/>
                    <a:pt x="2327" y="6721"/>
                    <a:pt x="2470" y="7189"/>
                  </a:cubicBezTo>
                  <a:cubicBezTo>
                    <a:pt x="2524" y="7248"/>
                    <a:pt x="2569" y="7268"/>
                    <a:pt x="2608" y="7268"/>
                  </a:cubicBezTo>
                  <a:cubicBezTo>
                    <a:pt x="2699" y="7268"/>
                    <a:pt x="2758" y="7161"/>
                    <a:pt x="2821" y="7161"/>
                  </a:cubicBezTo>
                  <a:cubicBezTo>
                    <a:pt x="2848" y="7161"/>
                    <a:pt x="2876" y="7181"/>
                    <a:pt x="2908" y="7240"/>
                  </a:cubicBezTo>
                  <a:cubicBezTo>
                    <a:pt x="2881" y="7128"/>
                    <a:pt x="2823" y="6991"/>
                    <a:pt x="2694" y="6958"/>
                  </a:cubicBezTo>
                  <a:cubicBezTo>
                    <a:pt x="2719" y="6752"/>
                    <a:pt x="2755" y="6549"/>
                    <a:pt x="2796" y="6351"/>
                  </a:cubicBezTo>
                  <a:lnTo>
                    <a:pt x="2796" y="6351"/>
                  </a:lnTo>
                  <a:cubicBezTo>
                    <a:pt x="2766" y="6380"/>
                    <a:pt x="2743" y="6392"/>
                    <a:pt x="2723" y="6392"/>
                  </a:cubicBezTo>
                  <a:cubicBezTo>
                    <a:pt x="2649" y="6392"/>
                    <a:pt x="2632" y="6220"/>
                    <a:pt x="2546" y="6220"/>
                  </a:cubicBezTo>
                  <a:cubicBezTo>
                    <a:pt x="2532" y="6220"/>
                    <a:pt x="2516" y="6224"/>
                    <a:pt x="2497" y="6235"/>
                  </a:cubicBezTo>
                  <a:cubicBezTo>
                    <a:pt x="2495" y="6079"/>
                    <a:pt x="2331" y="6046"/>
                    <a:pt x="2497" y="5921"/>
                  </a:cubicBezTo>
                  <a:cubicBezTo>
                    <a:pt x="2476" y="5913"/>
                    <a:pt x="2460" y="5910"/>
                    <a:pt x="2446" y="5910"/>
                  </a:cubicBezTo>
                  <a:cubicBezTo>
                    <a:pt x="2333" y="5910"/>
                    <a:pt x="2448" y="6144"/>
                    <a:pt x="2347" y="6144"/>
                  </a:cubicBezTo>
                  <a:cubicBezTo>
                    <a:pt x="2336" y="6144"/>
                    <a:pt x="2322" y="6141"/>
                    <a:pt x="2304" y="6135"/>
                  </a:cubicBezTo>
                  <a:cubicBezTo>
                    <a:pt x="2083" y="5940"/>
                    <a:pt x="2411" y="5630"/>
                    <a:pt x="2182" y="5630"/>
                  </a:cubicBezTo>
                  <a:cubicBezTo>
                    <a:pt x="2160" y="5630"/>
                    <a:pt x="2133" y="5633"/>
                    <a:pt x="2100" y="5639"/>
                  </a:cubicBezTo>
                  <a:cubicBezTo>
                    <a:pt x="2135" y="5554"/>
                    <a:pt x="2173" y="5522"/>
                    <a:pt x="2210" y="5522"/>
                  </a:cubicBezTo>
                  <a:cubicBezTo>
                    <a:pt x="2320" y="5522"/>
                    <a:pt x="2429" y="5795"/>
                    <a:pt x="2478" y="5795"/>
                  </a:cubicBezTo>
                  <a:cubicBezTo>
                    <a:pt x="2497" y="5795"/>
                    <a:pt x="2507" y="5754"/>
                    <a:pt x="2505" y="5639"/>
                  </a:cubicBezTo>
                  <a:lnTo>
                    <a:pt x="2322" y="5502"/>
                  </a:lnTo>
                  <a:cubicBezTo>
                    <a:pt x="2285" y="5144"/>
                    <a:pt x="2071" y="4700"/>
                    <a:pt x="2096" y="4257"/>
                  </a:cubicBezTo>
                  <a:lnTo>
                    <a:pt x="2096" y="4257"/>
                  </a:lnTo>
                  <a:lnTo>
                    <a:pt x="2011" y="4332"/>
                  </a:lnTo>
                  <a:cubicBezTo>
                    <a:pt x="1799" y="4184"/>
                    <a:pt x="1842" y="3873"/>
                    <a:pt x="1822" y="3709"/>
                  </a:cubicBezTo>
                  <a:lnTo>
                    <a:pt x="1822" y="3709"/>
                  </a:lnTo>
                  <a:lnTo>
                    <a:pt x="1629" y="3788"/>
                  </a:lnTo>
                  <a:cubicBezTo>
                    <a:pt x="1535" y="3645"/>
                    <a:pt x="1705" y="3369"/>
                    <a:pt x="1522" y="3369"/>
                  </a:cubicBezTo>
                  <a:cubicBezTo>
                    <a:pt x="1510" y="3369"/>
                    <a:pt x="1497" y="3370"/>
                    <a:pt x="1483" y="3372"/>
                  </a:cubicBezTo>
                  <a:cubicBezTo>
                    <a:pt x="1533" y="3445"/>
                    <a:pt x="1504" y="3499"/>
                    <a:pt x="1508" y="3536"/>
                  </a:cubicBezTo>
                  <a:cubicBezTo>
                    <a:pt x="1228" y="3295"/>
                    <a:pt x="1494" y="3195"/>
                    <a:pt x="1095" y="2807"/>
                  </a:cubicBezTo>
                  <a:cubicBezTo>
                    <a:pt x="1163" y="2782"/>
                    <a:pt x="1241" y="2776"/>
                    <a:pt x="1314" y="2776"/>
                  </a:cubicBezTo>
                  <a:cubicBezTo>
                    <a:pt x="1395" y="2776"/>
                    <a:pt x="1472" y="2784"/>
                    <a:pt x="1523" y="2784"/>
                  </a:cubicBezTo>
                  <a:cubicBezTo>
                    <a:pt x="1537" y="2784"/>
                    <a:pt x="1548" y="2783"/>
                    <a:pt x="1558" y="2782"/>
                  </a:cubicBezTo>
                  <a:cubicBezTo>
                    <a:pt x="1292" y="2499"/>
                    <a:pt x="1344" y="2637"/>
                    <a:pt x="1078" y="2421"/>
                  </a:cubicBezTo>
                  <a:cubicBezTo>
                    <a:pt x="1213" y="2387"/>
                    <a:pt x="1188" y="2319"/>
                    <a:pt x="1217" y="2229"/>
                  </a:cubicBezTo>
                  <a:cubicBezTo>
                    <a:pt x="926" y="1785"/>
                    <a:pt x="1194" y="1874"/>
                    <a:pt x="1011" y="1517"/>
                  </a:cubicBezTo>
                  <a:cubicBezTo>
                    <a:pt x="1021" y="1494"/>
                    <a:pt x="1036" y="1487"/>
                    <a:pt x="1052" y="1487"/>
                  </a:cubicBezTo>
                  <a:cubicBezTo>
                    <a:pt x="1076" y="1487"/>
                    <a:pt x="1101" y="1504"/>
                    <a:pt x="1117" y="1508"/>
                  </a:cubicBezTo>
                  <a:cubicBezTo>
                    <a:pt x="941" y="1410"/>
                    <a:pt x="1101" y="1240"/>
                    <a:pt x="930" y="1240"/>
                  </a:cubicBezTo>
                  <a:cubicBezTo>
                    <a:pt x="921" y="1240"/>
                    <a:pt x="911" y="1241"/>
                    <a:pt x="901" y="1242"/>
                  </a:cubicBezTo>
                  <a:cubicBezTo>
                    <a:pt x="957" y="1317"/>
                    <a:pt x="957" y="1411"/>
                    <a:pt x="874" y="1457"/>
                  </a:cubicBezTo>
                  <a:cubicBezTo>
                    <a:pt x="766" y="1373"/>
                    <a:pt x="820" y="1195"/>
                    <a:pt x="766" y="1058"/>
                  </a:cubicBezTo>
                  <a:cubicBezTo>
                    <a:pt x="773" y="1054"/>
                    <a:pt x="781" y="1052"/>
                    <a:pt x="790" y="1052"/>
                  </a:cubicBezTo>
                  <a:cubicBezTo>
                    <a:pt x="840" y="1052"/>
                    <a:pt x="908" y="1117"/>
                    <a:pt x="955" y="1117"/>
                  </a:cubicBezTo>
                  <a:cubicBezTo>
                    <a:pt x="988" y="1117"/>
                    <a:pt x="1011" y="1085"/>
                    <a:pt x="1011" y="977"/>
                  </a:cubicBezTo>
                  <a:cubicBezTo>
                    <a:pt x="982" y="524"/>
                    <a:pt x="380" y="754"/>
                    <a:pt x="515" y="220"/>
                  </a:cubicBezTo>
                  <a:cubicBezTo>
                    <a:pt x="401" y="210"/>
                    <a:pt x="214" y="1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"/>
            <p:cNvSpPr/>
            <p:nvPr/>
          </p:nvSpPr>
          <p:spPr>
            <a:xfrm>
              <a:off x="8978060" y="799371"/>
              <a:ext cx="1240" cy="4604"/>
            </a:xfrm>
            <a:custGeom>
              <a:avLst/>
              <a:gdLst/>
              <a:ahLst/>
              <a:cxnLst/>
              <a:rect l="l" t="t" r="r" b="b"/>
              <a:pathLst>
                <a:path w="21" h="78" extrusionOk="0">
                  <a:moveTo>
                    <a:pt x="20" y="0"/>
                  </a:moveTo>
                  <a:lnTo>
                    <a:pt x="20" y="0"/>
                  </a:lnTo>
                  <a:cubicBezTo>
                    <a:pt x="11" y="21"/>
                    <a:pt x="3" y="46"/>
                    <a:pt x="1" y="77"/>
                  </a:cubicBezTo>
                  <a:cubicBezTo>
                    <a:pt x="13" y="50"/>
                    <a:pt x="18" y="23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"/>
            <p:cNvSpPr/>
            <p:nvPr/>
          </p:nvSpPr>
          <p:spPr>
            <a:xfrm>
              <a:off x="8971036" y="770213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0"/>
                  </a:moveTo>
                  <a:lnTo>
                    <a:pt x="0" y="2"/>
                  </a:lnTo>
                  <a:cubicBezTo>
                    <a:pt x="0" y="2"/>
                    <a:pt x="0" y="2"/>
                    <a:pt x="1" y="2"/>
                  </a:cubicBezTo>
                  <a:lnTo>
                    <a:pt x="1" y="2"/>
                  </a:lnTo>
                  <a:cubicBezTo>
                    <a:pt x="1" y="3"/>
                    <a:pt x="1" y="4"/>
                    <a:pt x="2" y="4"/>
                  </a:cubicBezTo>
                  <a:cubicBezTo>
                    <a:pt x="2" y="4"/>
                    <a:pt x="2" y="2"/>
                    <a:pt x="4" y="0"/>
                  </a:cubicBezTo>
                  <a:lnTo>
                    <a:pt x="4" y="0"/>
                  </a:lnTo>
                  <a:cubicBezTo>
                    <a:pt x="3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"/>
            <p:cNvSpPr/>
            <p:nvPr/>
          </p:nvSpPr>
          <p:spPr>
            <a:xfrm>
              <a:off x="8987976" y="749141"/>
              <a:ext cx="4840" cy="7142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32" y="1"/>
                  </a:moveTo>
                  <a:lnTo>
                    <a:pt x="1" y="120"/>
                  </a:lnTo>
                  <a:lnTo>
                    <a:pt x="82" y="109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"/>
            <p:cNvSpPr/>
            <p:nvPr/>
          </p:nvSpPr>
          <p:spPr>
            <a:xfrm>
              <a:off x="9145159" y="762244"/>
              <a:ext cx="336443" cy="546985"/>
            </a:xfrm>
            <a:custGeom>
              <a:avLst/>
              <a:gdLst/>
              <a:ahLst/>
              <a:cxnLst/>
              <a:rect l="l" t="t" r="r" b="b"/>
              <a:pathLst>
                <a:path w="5700" h="9267" extrusionOk="0">
                  <a:moveTo>
                    <a:pt x="5698" y="3776"/>
                  </a:moveTo>
                  <a:lnTo>
                    <a:pt x="5698" y="3776"/>
                  </a:lnTo>
                  <a:cubicBezTo>
                    <a:pt x="5690" y="3778"/>
                    <a:pt x="5684" y="3780"/>
                    <a:pt x="5677" y="3782"/>
                  </a:cubicBezTo>
                  <a:lnTo>
                    <a:pt x="5677" y="3782"/>
                  </a:lnTo>
                  <a:cubicBezTo>
                    <a:pt x="5683" y="3781"/>
                    <a:pt x="5690" y="3779"/>
                    <a:pt x="5698" y="3776"/>
                  </a:cubicBezTo>
                  <a:close/>
                  <a:moveTo>
                    <a:pt x="2713" y="9254"/>
                  </a:moveTo>
                  <a:lnTo>
                    <a:pt x="2713" y="9254"/>
                  </a:lnTo>
                  <a:cubicBezTo>
                    <a:pt x="2727" y="9258"/>
                    <a:pt x="2741" y="9262"/>
                    <a:pt x="2755" y="9265"/>
                  </a:cubicBezTo>
                  <a:cubicBezTo>
                    <a:pt x="2742" y="9261"/>
                    <a:pt x="2728" y="9257"/>
                    <a:pt x="2713" y="9254"/>
                  </a:cubicBezTo>
                  <a:close/>
                  <a:moveTo>
                    <a:pt x="4814" y="1"/>
                  </a:moveTo>
                  <a:cubicBezTo>
                    <a:pt x="4685" y="1"/>
                    <a:pt x="4650" y="283"/>
                    <a:pt x="4639" y="384"/>
                  </a:cubicBezTo>
                  <a:lnTo>
                    <a:pt x="4726" y="348"/>
                  </a:lnTo>
                  <a:lnTo>
                    <a:pt x="4726" y="348"/>
                  </a:lnTo>
                  <a:cubicBezTo>
                    <a:pt x="4620" y="540"/>
                    <a:pt x="4635" y="839"/>
                    <a:pt x="4633" y="1065"/>
                  </a:cubicBezTo>
                  <a:cubicBezTo>
                    <a:pt x="5144" y="1344"/>
                    <a:pt x="4537" y="1907"/>
                    <a:pt x="4932" y="2316"/>
                  </a:cubicBezTo>
                  <a:lnTo>
                    <a:pt x="5223" y="2233"/>
                  </a:lnTo>
                  <a:lnTo>
                    <a:pt x="5223" y="2233"/>
                  </a:lnTo>
                  <a:cubicBezTo>
                    <a:pt x="5196" y="2522"/>
                    <a:pt x="5399" y="2636"/>
                    <a:pt x="5422" y="2920"/>
                  </a:cubicBezTo>
                  <a:cubicBezTo>
                    <a:pt x="5428" y="3024"/>
                    <a:pt x="5326" y="2979"/>
                    <a:pt x="5281" y="3060"/>
                  </a:cubicBezTo>
                  <a:cubicBezTo>
                    <a:pt x="5260" y="2781"/>
                    <a:pt x="5113" y="2522"/>
                    <a:pt x="5085" y="2378"/>
                  </a:cubicBezTo>
                  <a:cubicBezTo>
                    <a:pt x="4859" y="2470"/>
                    <a:pt x="4913" y="2663"/>
                    <a:pt x="4988" y="2885"/>
                  </a:cubicBezTo>
                  <a:cubicBezTo>
                    <a:pt x="5061" y="3107"/>
                    <a:pt x="5160" y="3359"/>
                    <a:pt x="5025" y="3550"/>
                  </a:cubicBezTo>
                  <a:cubicBezTo>
                    <a:pt x="5077" y="3675"/>
                    <a:pt x="5291" y="3608"/>
                    <a:pt x="5245" y="3789"/>
                  </a:cubicBezTo>
                  <a:cubicBezTo>
                    <a:pt x="5032" y="3905"/>
                    <a:pt x="5204" y="4098"/>
                    <a:pt x="5229" y="4267"/>
                  </a:cubicBezTo>
                  <a:cubicBezTo>
                    <a:pt x="5260" y="4213"/>
                    <a:pt x="5295" y="4165"/>
                    <a:pt x="5314" y="4136"/>
                  </a:cubicBezTo>
                  <a:cubicBezTo>
                    <a:pt x="5315" y="4136"/>
                    <a:pt x="5315" y="4136"/>
                    <a:pt x="5316" y="4136"/>
                  </a:cubicBezTo>
                  <a:cubicBezTo>
                    <a:pt x="5375" y="4136"/>
                    <a:pt x="5436" y="4305"/>
                    <a:pt x="5457" y="4421"/>
                  </a:cubicBezTo>
                  <a:cubicBezTo>
                    <a:pt x="5233" y="4693"/>
                    <a:pt x="4988" y="5089"/>
                    <a:pt x="5250" y="5416"/>
                  </a:cubicBezTo>
                  <a:cubicBezTo>
                    <a:pt x="5160" y="5488"/>
                    <a:pt x="5063" y="5555"/>
                    <a:pt x="4971" y="5619"/>
                  </a:cubicBezTo>
                  <a:cubicBezTo>
                    <a:pt x="5106" y="5829"/>
                    <a:pt x="5027" y="6074"/>
                    <a:pt x="5059" y="6267"/>
                  </a:cubicBezTo>
                  <a:lnTo>
                    <a:pt x="4926" y="6224"/>
                  </a:lnTo>
                  <a:lnTo>
                    <a:pt x="4926" y="6224"/>
                  </a:lnTo>
                  <a:cubicBezTo>
                    <a:pt x="5067" y="6353"/>
                    <a:pt x="4884" y="6427"/>
                    <a:pt x="4791" y="6496"/>
                  </a:cubicBezTo>
                  <a:cubicBezTo>
                    <a:pt x="4830" y="6537"/>
                    <a:pt x="4886" y="6552"/>
                    <a:pt x="4925" y="6591"/>
                  </a:cubicBezTo>
                  <a:cubicBezTo>
                    <a:pt x="4884" y="6864"/>
                    <a:pt x="4554" y="6961"/>
                    <a:pt x="4570" y="7121"/>
                  </a:cubicBezTo>
                  <a:cubicBezTo>
                    <a:pt x="4641" y="7096"/>
                    <a:pt x="4675" y="7089"/>
                    <a:pt x="4693" y="7089"/>
                  </a:cubicBezTo>
                  <a:cubicBezTo>
                    <a:pt x="4718" y="7089"/>
                    <a:pt x="4712" y="7103"/>
                    <a:pt x="4731" y="7103"/>
                  </a:cubicBezTo>
                  <a:cubicBezTo>
                    <a:pt x="4748" y="7103"/>
                    <a:pt x="4785" y="7092"/>
                    <a:pt x="4880" y="7051"/>
                  </a:cubicBezTo>
                  <a:lnTo>
                    <a:pt x="4880" y="7051"/>
                  </a:lnTo>
                  <a:cubicBezTo>
                    <a:pt x="4788" y="7103"/>
                    <a:pt x="4793" y="7184"/>
                    <a:pt x="4786" y="7258"/>
                  </a:cubicBezTo>
                  <a:cubicBezTo>
                    <a:pt x="4780" y="7331"/>
                    <a:pt x="4766" y="7400"/>
                    <a:pt x="4649" y="7406"/>
                  </a:cubicBezTo>
                  <a:cubicBezTo>
                    <a:pt x="4516" y="7580"/>
                    <a:pt x="4676" y="7651"/>
                    <a:pt x="4699" y="7774"/>
                  </a:cubicBezTo>
                  <a:cubicBezTo>
                    <a:pt x="4656" y="7720"/>
                    <a:pt x="4609" y="7702"/>
                    <a:pt x="4563" y="7702"/>
                  </a:cubicBezTo>
                  <a:cubicBezTo>
                    <a:pt x="4460" y="7702"/>
                    <a:pt x="4355" y="7796"/>
                    <a:pt x="4279" y="7796"/>
                  </a:cubicBezTo>
                  <a:cubicBezTo>
                    <a:pt x="4270" y="7796"/>
                    <a:pt x="4262" y="7795"/>
                    <a:pt x="4254" y="7792"/>
                  </a:cubicBezTo>
                  <a:lnTo>
                    <a:pt x="4254" y="7792"/>
                  </a:lnTo>
                  <a:cubicBezTo>
                    <a:pt x="4263" y="7938"/>
                    <a:pt x="4157" y="7988"/>
                    <a:pt x="4040" y="8017"/>
                  </a:cubicBezTo>
                  <a:cubicBezTo>
                    <a:pt x="3920" y="8046"/>
                    <a:pt x="3789" y="8054"/>
                    <a:pt x="3706" y="8141"/>
                  </a:cubicBezTo>
                  <a:cubicBezTo>
                    <a:pt x="3742" y="8132"/>
                    <a:pt x="3775" y="8112"/>
                    <a:pt x="3805" y="8112"/>
                  </a:cubicBezTo>
                  <a:cubicBezTo>
                    <a:pt x="3820" y="8112"/>
                    <a:pt x="3834" y="8117"/>
                    <a:pt x="3847" y="8131"/>
                  </a:cubicBezTo>
                  <a:cubicBezTo>
                    <a:pt x="3834" y="8202"/>
                    <a:pt x="3808" y="8217"/>
                    <a:pt x="3777" y="8217"/>
                  </a:cubicBezTo>
                  <a:cubicBezTo>
                    <a:pt x="3753" y="8217"/>
                    <a:pt x="3727" y="8209"/>
                    <a:pt x="3702" y="8209"/>
                  </a:cubicBezTo>
                  <a:cubicBezTo>
                    <a:pt x="3684" y="8209"/>
                    <a:pt x="3668" y="8213"/>
                    <a:pt x="3652" y="8225"/>
                  </a:cubicBezTo>
                  <a:cubicBezTo>
                    <a:pt x="3653" y="8225"/>
                    <a:pt x="3654" y="8225"/>
                    <a:pt x="3655" y="8225"/>
                  </a:cubicBezTo>
                  <a:cubicBezTo>
                    <a:pt x="3665" y="8225"/>
                    <a:pt x="3673" y="8242"/>
                    <a:pt x="3694" y="8254"/>
                  </a:cubicBezTo>
                  <a:lnTo>
                    <a:pt x="3612" y="8320"/>
                  </a:lnTo>
                  <a:cubicBezTo>
                    <a:pt x="3644" y="8310"/>
                    <a:pt x="3681" y="8310"/>
                    <a:pt x="3698" y="8306"/>
                  </a:cubicBezTo>
                  <a:lnTo>
                    <a:pt x="3698" y="8306"/>
                  </a:lnTo>
                  <a:cubicBezTo>
                    <a:pt x="3768" y="8401"/>
                    <a:pt x="3654" y="8515"/>
                    <a:pt x="3534" y="8526"/>
                  </a:cubicBezTo>
                  <a:cubicBezTo>
                    <a:pt x="3523" y="8513"/>
                    <a:pt x="3508" y="8508"/>
                    <a:pt x="3490" y="8508"/>
                  </a:cubicBezTo>
                  <a:cubicBezTo>
                    <a:pt x="3417" y="8508"/>
                    <a:pt x="3300" y="8591"/>
                    <a:pt x="3202" y="8591"/>
                  </a:cubicBezTo>
                  <a:cubicBezTo>
                    <a:pt x="3155" y="8591"/>
                    <a:pt x="3113" y="8572"/>
                    <a:pt x="3081" y="8519"/>
                  </a:cubicBezTo>
                  <a:lnTo>
                    <a:pt x="3081" y="8519"/>
                  </a:lnTo>
                  <a:cubicBezTo>
                    <a:pt x="3099" y="8615"/>
                    <a:pt x="3008" y="8665"/>
                    <a:pt x="2927" y="8717"/>
                  </a:cubicBezTo>
                  <a:cubicBezTo>
                    <a:pt x="2844" y="8763"/>
                    <a:pt x="2765" y="8810"/>
                    <a:pt x="2806" y="8914"/>
                  </a:cubicBezTo>
                  <a:cubicBezTo>
                    <a:pt x="2788" y="8917"/>
                    <a:pt x="2771" y="8919"/>
                    <a:pt x="2754" y="8919"/>
                  </a:cubicBezTo>
                  <a:cubicBezTo>
                    <a:pt x="2674" y="8919"/>
                    <a:pt x="2607" y="8880"/>
                    <a:pt x="2551" y="8835"/>
                  </a:cubicBezTo>
                  <a:cubicBezTo>
                    <a:pt x="2484" y="8771"/>
                    <a:pt x="2428" y="8700"/>
                    <a:pt x="2362" y="8655"/>
                  </a:cubicBezTo>
                  <a:cubicBezTo>
                    <a:pt x="2198" y="8719"/>
                    <a:pt x="2152" y="8686"/>
                    <a:pt x="2031" y="8829"/>
                  </a:cubicBezTo>
                  <a:cubicBezTo>
                    <a:pt x="1955" y="8785"/>
                    <a:pt x="1847" y="8771"/>
                    <a:pt x="1880" y="8655"/>
                  </a:cubicBezTo>
                  <a:lnTo>
                    <a:pt x="1880" y="8655"/>
                  </a:lnTo>
                  <a:cubicBezTo>
                    <a:pt x="1901" y="8659"/>
                    <a:pt x="1922" y="8661"/>
                    <a:pt x="1943" y="8661"/>
                  </a:cubicBezTo>
                  <a:cubicBezTo>
                    <a:pt x="1978" y="8661"/>
                    <a:pt x="2014" y="8657"/>
                    <a:pt x="2049" y="8657"/>
                  </a:cubicBezTo>
                  <a:cubicBezTo>
                    <a:pt x="2054" y="8657"/>
                    <a:pt x="2059" y="8657"/>
                    <a:pt x="2063" y="8657"/>
                  </a:cubicBezTo>
                  <a:cubicBezTo>
                    <a:pt x="1965" y="8606"/>
                    <a:pt x="1883" y="8593"/>
                    <a:pt x="1801" y="8593"/>
                  </a:cubicBezTo>
                  <a:cubicBezTo>
                    <a:pt x="1763" y="8593"/>
                    <a:pt x="1724" y="8596"/>
                    <a:pt x="1683" y="8600"/>
                  </a:cubicBezTo>
                  <a:cubicBezTo>
                    <a:pt x="1624" y="8600"/>
                    <a:pt x="1568" y="8586"/>
                    <a:pt x="1512" y="8557"/>
                  </a:cubicBezTo>
                  <a:cubicBezTo>
                    <a:pt x="1458" y="8526"/>
                    <a:pt x="1408" y="8476"/>
                    <a:pt x="1379" y="8376"/>
                  </a:cubicBezTo>
                  <a:cubicBezTo>
                    <a:pt x="1379" y="8474"/>
                    <a:pt x="1252" y="8380"/>
                    <a:pt x="1252" y="8474"/>
                  </a:cubicBezTo>
                  <a:cubicBezTo>
                    <a:pt x="1221" y="8412"/>
                    <a:pt x="1188" y="8360"/>
                    <a:pt x="1167" y="8293"/>
                  </a:cubicBezTo>
                  <a:cubicBezTo>
                    <a:pt x="1057" y="8434"/>
                    <a:pt x="1149" y="8522"/>
                    <a:pt x="1047" y="8704"/>
                  </a:cubicBezTo>
                  <a:cubicBezTo>
                    <a:pt x="995" y="8617"/>
                    <a:pt x="949" y="8601"/>
                    <a:pt x="901" y="8601"/>
                  </a:cubicBezTo>
                  <a:cubicBezTo>
                    <a:pt x="890" y="8601"/>
                    <a:pt x="878" y="8602"/>
                    <a:pt x="866" y="8603"/>
                  </a:cubicBezTo>
                  <a:cubicBezTo>
                    <a:pt x="851" y="8605"/>
                    <a:pt x="837" y="8606"/>
                    <a:pt x="823" y="8606"/>
                  </a:cubicBezTo>
                  <a:cubicBezTo>
                    <a:pt x="778" y="8606"/>
                    <a:pt x="736" y="8592"/>
                    <a:pt x="702" y="8513"/>
                  </a:cubicBezTo>
                  <a:lnTo>
                    <a:pt x="702" y="8513"/>
                  </a:lnTo>
                  <a:cubicBezTo>
                    <a:pt x="713" y="8514"/>
                    <a:pt x="723" y="8515"/>
                    <a:pt x="731" y="8515"/>
                  </a:cubicBezTo>
                  <a:cubicBezTo>
                    <a:pt x="803" y="8515"/>
                    <a:pt x="805" y="8461"/>
                    <a:pt x="795" y="8395"/>
                  </a:cubicBezTo>
                  <a:cubicBezTo>
                    <a:pt x="783" y="8320"/>
                    <a:pt x="766" y="8218"/>
                    <a:pt x="797" y="8154"/>
                  </a:cubicBezTo>
                  <a:lnTo>
                    <a:pt x="797" y="8154"/>
                  </a:lnTo>
                  <a:lnTo>
                    <a:pt x="656" y="8295"/>
                  </a:lnTo>
                  <a:cubicBezTo>
                    <a:pt x="600" y="8179"/>
                    <a:pt x="581" y="8058"/>
                    <a:pt x="567" y="7927"/>
                  </a:cubicBezTo>
                  <a:cubicBezTo>
                    <a:pt x="559" y="7863"/>
                    <a:pt x="550" y="7799"/>
                    <a:pt x="538" y="7732"/>
                  </a:cubicBezTo>
                  <a:cubicBezTo>
                    <a:pt x="529" y="7662"/>
                    <a:pt x="515" y="7593"/>
                    <a:pt x="490" y="7522"/>
                  </a:cubicBezTo>
                  <a:cubicBezTo>
                    <a:pt x="474" y="7530"/>
                    <a:pt x="446" y="7533"/>
                    <a:pt x="411" y="7533"/>
                  </a:cubicBezTo>
                  <a:cubicBezTo>
                    <a:pt x="342" y="7533"/>
                    <a:pt x="245" y="7522"/>
                    <a:pt x="161" y="7522"/>
                  </a:cubicBezTo>
                  <a:cubicBezTo>
                    <a:pt x="88" y="7522"/>
                    <a:pt x="25" y="7531"/>
                    <a:pt x="0" y="7564"/>
                  </a:cubicBezTo>
                  <a:cubicBezTo>
                    <a:pt x="18" y="7865"/>
                    <a:pt x="209" y="8162"/>
                    <a:pt x="478" y="8409"/>
                  </a:cubicBezTo>
                  <a:cubicBezTo>
                    <a:pt x="748" y="8657"/>
                    <a:pt x="1086" y="8852"/>
                    <a:pt x="1406" y="8993"/>
                  </a:cubicBezTo>
                  <a:lnTo>
                    <a:pt x="1431" y="8864"/>
                  </a:lnTo>
                  <a:cubicBezTo>
                    <a:pt x="1437" y="8863"/>
                    <a:pt x="1443" y="8863"/>
                    <a:pt x="1448" y="8863"/>
                  </a:cubicBezTo>
                  <a:cubicBezTo>
                    <a:pt x="1486" y="8863"/>
                    <a:pt x="1516" y="8869"/>
                    <a:pt x="1543" y="8877"/>
                  </a:cubicBezTo>
                  <a:cubicBezTo>
                    <a:pt x="1574" y="8883"/>
                    <a:pt x="1597" y="8893"/>
                    <a:pt x="1616" y="8908"/>
                  </a:cubicBezTo>
                  <a:cubicBezTo>
                    <a:pt x="1656" y="8937"/>
                    <a:pt x="1678" y="8981"/>
                    <a:pt x="1701" y="9031"/>
                  </a:cubicBezTo>
                  <a:cubicBezTo>
                    <a:pt x="1722" y="9082"/>
                    <a:pt x="1745" y="9135"/>
                    <a:pt x="1784" y="9182"/>
                  </a:cubicBezTo>
                  <a:cubicBezTo>
                    <a:pt x="1822" y="9224"/>
                    <a:pt x="1880" y="9257"/>
                    <a:pt x="1967" y="9267"/>
                  </a:cubicBezTo>
                  <a:cubicBezTo>
                    <a:pt x="1950" y="9203"/>
                    <a:pt x="1934" y="9141"/>
                    <a:pt x="1921" y="9082"/>
                  </a:cubicBezTo>
                  <a:lnTo>
                    <a:pt x="1921" y="9082"/>
                  </a:lnTo>
                  <a:cubicBezTo>
                    <a:pt x="2004" y="9178"/>
                    <a:pt x="2154" y="9220"/>
                    <a:pt x="2310" y="9228"/>
                  </a:cubicBezTo>
                  <a:cubicBezTo>
                    <a:pt x="2451" y="9238"/>
                    <a:pt x="2593" y="9229"/>
                    <a:pt x="2713" y="9254"/>
                  </a:cubicBezTo>
                  <a:lnTo>
                    <a:pt x="2713" y="9254"/>
                  </a:lnTo>
                  <a:cubicBezTo>
                    <a:pt x="2587" y="9214"/>
                    <a:pt x="2519" y="9110"/>
                    <a:pt x="2453" y="9029"/>
                  </a:cubicBezTo>
                  <a:cubicBezTo>
                    <a:pt x="2396" y="8965"/>
                    <a:pt x="2343" y="8914"/>
                    <a:pt x="2247" y="8914"/>
                  </a:cubicBezTo>
                  <a:cubicBezTo>
                    <a:pt x="2217" y="8914"/>
                    <a:pt x="2182" y="8919"/>
                    <a:pt x="2140" y="8931"/>
                  </a:cubicBezTo>
                  <a:cubicBezTo>
                    <a:pt x="2148" y="8871"/>
                    <a:pt x="2150" y="8783"/>
                    <a:pt x="2219" y="8729"/>
                  </a:cubicBezTo>
                  <a:cubicBezTo>
                    <a:pt x="2264" y="8736"/>
                    <a:pt x="2314" y="8752"/>
                    <a:pt x="2364" y="8773"/>
                  </a:cubicBezTo>
                  <a:cubicBezTo>
                    <a:pt x="2416" y="8790"/>
                    <a:pt x="2470" y="8814"/>
                    <a:pt x="2518" y="8842"/>
                  </a:cubicBezTo>
                  <a:cubicBezTo>
                    <a:pt x="2615" y="8900"/>
                    <a:pt x="2700" y="8972"/>
                    <a:pt x="2700" y="9083"/>
                  </a:cubicBezTo>
                  <a:cubicBezTo>
                    <a:pt x="2832" y="8962"/>
                    <a:pt x="2998" y="8958"/>
                    <a:pt x="3155" y="8958"/>
                  </a:cubicBezTo>
                  <a:cubicBezTo>
                    <a:pt x="3166" y="8958"/>
                    <a:pt x="3177" y="8958"/>
                    <a:pt x="3188" y="8958"/>
                  </a:cubicBezTo>
                  <a:cubicBezTo>
                    <a:pt x="3202" y="8958"/>
                    <a:pt x="3216" y="8958"/>
                    <a:pt x="3230" y="8958"/>
                  </a:cubicBezTo>
                  <a:cubicBezTo>
                    <a:pt x="3405" y="8954"/>
                    <a:pt x="3538" y="8935"/>
                    <a:pt x="3459" y="8781"/>
                  </a:cubicBezTo>
                  <a:lnTo>
                    <a:pt x="3459" y="8781"/>
                  </a:lnTo>
                  <a:cubicBezTo>
                    <a:pt x="3521" y="8802"/>
                    <a:pt x="3517" y="8858"/>
                    <a:pt x="3504" y="8941"/>
                  </a:cubicBezTo>
                  <a:cubicBezTo>
                    <a:pt x="3691" y="8912"/>
                    <a:pt x="3860" y="8767"/>
                    <a:pt x="4003" y="8640"/>
                  </a:cubicBezTo>
                  <a:cubicBezTo>
                    <a:pt x="4141" y="8508"/>
                    <a:pt x="4256" y="8389"/>
                    <a:pt x="4385" y="8389"/>
                  </a:cubicBezTo>
                  <a:cubicBezTo>
                    <a:pt x="4386" y="8389"/>
                    <a:pt x="4387" y="8389"/>
                    <a:pt x="4389" y="8389"/>
                  </a:cubicBezTo>
                  <a:cubicBezTo>
                    <a:pt x="4340" y="8370"/>
                    <a:pt x="4294" y="8353"/>
                    <a:pt x="4248" y="8332"/>
                  </a:cubicBezTo>
                  <a:cubicBezTo>
                    <a:pt x="4313" y="8185"/>
                    <a:pt x="4444" y="8146"/>
                    <a:pt x="4585" y="8085"/>
                  </a:cubicBezTo>
                  <a:cubicBezTo>
                    <a:pt x="4724" y="8025"/>
                    <a:pt x="4871" y="7940"/>
                    <a:pt x="4926" y="7742"/>
                  </a:cubicBezTo>
                  <a:cubicBezTo>
                    <a:pt x="4946" y="7694"/>
                    <a:pt x="4938" y="7681"/>
                    <a:pt x="4920" y="7681"/>
                  </a:cubicBezTo>
                  <a:cubicBezTo>
                    <a:pt x="4898" y="7681"/>
                    <a:pt x="4862" y="7699"/>
                    <a:pt x="4838" y="7699"/>
                  </a:cubicBezTo>
                  <a:cubicBezTo>
                    <a:pt x="4813" y="7699"/>
                    <a:pt x="4801" y="7681"/>
                    <a:pt x="4828" y="7610"/>
                  </a:cubicBezTo>
                  <a:cubicBezTo>
                    <a:pt x="5119" y="7346"/>
                    <a:pt x="5320" y="6945"/>
                    <a:pt x="5389" y="6602"/>
                  </a:cubicBezTo>
                  <a:lnTo>
                    <a:pt x="5389" y="6602"/>
                  </a:lnTo>
                  <a:cubicBezTo>
                    <a:pt x="5166" y="6681"/>
                    <a:pt x="5123" y="6870"/>
                    <a:pt x="4917" y="7051"/>
                  </a:cubicBezTo>
                  <a:cubicBezTo>
                    <a:pt x="4897" y="6952"/>
                    <a:pt x="4885" y="6918"/>
                    <a:pt x="4875" y="6918"/>
                  </a:cubicBezTo>
                  <a:cubicBezTo>
                    <a:pt x="4864" y="6918"/>
                    <a:pt x="4856" y="6951"/>
                    <a:pt x="4845" y="6988"/>
                  </a:cubicBezTo>
                  <a:cubicBezTo>
                    <a:pt x="4830" y="7032"/>
                    <a:pt x="4811" y="7080"/>
                    <a:pt x="4779" y="7080"/>
                  </a:cubicBezTo>
                  <a:cubicBezTo>
                    <a:pt x="4758" y="7080"/>
                    <a:pt x="4731" y="7060"/>
                    <a:pt x="4697" y="7003"/>
                  </a:cubicBezTo>
                  <a:cubicBezTo>
                    <a:pt x="4795" y="6849"/>
                    <a:pt x="4880" y="6803"/>
                    <a:pt x="4953" y="6745"/>
                  </a:cubicBezTo>
                  <a:cubicBezTo>
                    <a:pt x="5029" y="6687"/>
                    <a:pt x="5092" y="6619"/>
                    <a:pt x="5123" y="6411"/>
                  </a:cubicBezTo>
                  <a:cubicBezTo>
                    <a:pt x="5148" y="6383"/>
                    <a:pt x="5168" y="6372"/>
                    <a:pt x="5184" y="6372"/>
                  </a:cubicBezTo>
                  <a:cubicBezTo>
                    <a:pt x="5245" y="6372"/>
                    <a:pt x="5242" y="6540"/>
                    <a:pt x="5239" y="6577"/>
                  </a:cubicBezTo>
                  <a:cubicBezTo>
                    <a:pt x="5404" y="6438"/>
                    <a:pt x="5337" y="6202"/>
                    <a:pt x="5559" y="6202"/>
                  </a:cubicBezTo>
                  <a:cubicBezTo>
                    <a:pt x="5565" y="6202"/>
                    <a:pt x="5572" y="6203"/>
                    <a:pt x="5578" y="6203"/>
                  </a:cubicBezTo>
                  <a:cubicBezTo>
                    <a:pt x="5403" y="5958"/>
                    <a:pt x="5324" y="6051"/>
                    <a:pt x="5304" y="5680"/>
                  </a:cubicBezTo>
                  <a:cubicBezTo>
                    <a:pt x="5348" y="5625"/>
                    <a:pt x="5392" y="5612"/>
                    <a:pt x="5432" y="5612"/>
                  </a:cubicBezTo>
                  <a:cubicBezTo>
                    <a:pt x="5472" y="5612"/>
                    <a:pt x="5508" y="5625"/>
                    <a:pt x="5536" y="5625"/>
                  </a:cubicBezTo>
                  <a:cubicBezTo>
                    <a:pt x="5579" y="5625"/>
                    <a:pt x="5604" y="5594"/>
                    <a:pt x="5599" y="5438"/>
                  </a:cubicBezTo>
                  <a:cubicBezTo>
                    <a:pt x="5372" y="5276"/>
                    <a:pt x="5700" y="5200"/>
                    <a:pt x="5594" y="5015"/>
                  </a:cubicBezTo>
                  <a:lnTo>
                    <a:pt x="5594" y="5015"/>
                  </a:lnTo>
                  <a:cubicBezTo>
                    <a:pt x="5584" y="5044"/>
                    <a:pt x="5582" y="5119"/>
                    <a:pt x="5526" y="5119"/>
                  </a:cubicBezTo>
                  <a:cubicBezTo>
                    <a:pt x="5405" y="4674"/>
                    <a:pt x="5586" y="5042"/>
                    <a:pt x="5434" y="4659"/>
                  </a:cubicBezTo>
                  <a:cubicBezTo>
                    <a:pt x="5688" y="4630"/>
                    <a:pt x="5661" y="4429"/>
                    <a:pt x="5613" y="4231"/>
                  </a:cubicBezTo>
                  <a:cubicBezTo>
                    <a:pt x="5564" y="4037"/>
                    <a:pt x="5502" y="3848"/>
                    <a:pt x="5677" y="3782"/>
                  </a:cubicBezTo>
                  <a:lnTo>
                    <a:pt x="5677" y="3782"/>
                  </a:lnTo>
                  <a:cubicBezTo>
                    <a:pt x="5670" y="3784"/>
                    <a:pt x="5663" y="3785"/>
                    <a:pt x="5657" y="3785"/>
                  </a:cubicBezTo>
                  <a:cubicBezTo>
                    <a:pt x="5550" y="3785"/>
                    <a:pt x="5583" y="3550"/>
                    <a:pt x="5520" y="3550"/>
                  </a:cubicBezTo>
                  <a:cubicBezTo>
                    <a:pt x="5506" y="3550"/>
                    <a:pt x="5488" y="3561"/>
                    <a:pt x="5462" y="3589"/>
                  </a:cubicBezTo>
                  <a:cubicBezTo>
                    <a:pt x="5567" y="3294"/>
                    <a:pt x="5459" y="3004"/>
                    <a:pt x="5480" y="2777"/>
                  </a:cubicBezTo>
                  <a:cubicBezTo>
                    <a:pt x="5229" y="2636"/>
                    <a:pt x="5297" y="2372"/>
                    <a:pt x="5329" y="2143"/>
                  </a:cubicBezTo>
                  <a:cubicBezTo>
                    <a:pt x="5363" y="1933"/>
                    <a:pt x="5374" y="1757"/>
                    <a:pt x="5101" y="1757"/>
                  </a:cubicBezTo>
                  <a:cubicBezTo>
                    <a:pt x="5077" y="1757"/>
                    <a:pt x="5051" y="1758"/>
                    <a:pt x="5023" y="1761"/>
                  </a:cubicBezTo>
                  <a:cubicBezTo>
                    <a:pt x="5021" y="1597"/>
                    <a:pt x="5266" y="1454"/>
                    <a:pt x="5187" y="1227"/>
                  </a:cubicBezTo>
                  <a:lnTo>
                    <a:pt x="5187" y="1227"/>
                  </a:lnTo>
                  <a:cubicBezTo>
                    <a:pt x="5156" y="1250"/>
                    <a:pt x="5117" y="1270"/>
                    <a:pt x="5085" y="1270"/>
                  </a:cubicBezTo>
                  <a:cubicBezTo>
                    <a:pt x="5055" y="1270"/>
                    <a:pt x="5031" y="1253"/>
                    <a:pt x="5025" y="1204"/>
                  </a:cubicBezTo>
                  <a:cubicBezTo>
                    <a:pt x="4892" y="992"/>
                    <a:pt x="5194" y="770"/>
                    <a:pt x="5173" y="500"/>
                  </a:cubicBezTo>
                  <a:cubicBezTo>
                    <a:pt x="5061" y="297"/>
                    <a:pt x="4797" y="436"/>
                    <a:pt x="4861" y="134"/>
                  </a:cubicBezTo>
                  <a:lnTo>
                    <a:pt x="4925" y="56"/>
                  </a:lnTo>
                  <a:cubicBezTo>
                    <a:pt x="4881" y="17"/>
                    <a:pt x="4845" y="1"/>
                    <a:pt x="4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"/>
            <p:cNvSpPr/>
            <p:nvPr/>
          </p:nvSpPr>
          <p:spPr>
            <a:xfrm>
              <a:off x="9405989" y="765432"/>
              <a:ext cx="6080" cy="12690"/>
            </a:xfrm>
            <a:custGeom>
              <a:avLst/>
              <a:gdLst/>
              <a:ahLst/>
              <a:cxnLst/>
              <a:rect l="l" t="t" r="r" b="b"/>
              <a:pathLst>
                <a:path w="103" h="215" extrusionOk="0">
                  <a:moveTo>
                    <a:pt x="12" y="0"/>
                  </a:moveTo>
                  <a:cubicBezTo>
                    <a:pt x="0" y="95"/>
                    <a:pt x="47" y="174"/>
                    <a:pt x="70" y="215"/>
                  </a:cubicBezTo>
                  <a:cubicBezTo>
                    <a:pt x="103" y="162"/>
                    <a:pt x="62" y="49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"/>
            <p:cNvSpPr/>
            <p:nvPr/>
          </p:nvSpPr>
          <p:spPr>
            <a:xfrm>
              <a:off x="9411774" y="763366"/>
              <a:ext cx="4309" cy="6552"/>
            </a:xfrm>
            <a:custGeom>
              <a:avLst/>
              <a:gdLst/>
              <a:ahLst/>
              <a:cxnLst/>
              <a:rect l="l" t="t" r="r" b="b"/>
              <a:pathLst>
                <a:path w="73" h="111" extrusionOk="0">
                  <a:moveTo>
                    <a:pt x="1" y="1"/>
                  </a:moveTo>
                  <a:lnTo>
                    <a:pt x="43" y="111"/>
                  </a:lnTo>
                  <a:lnTo>
                    <a:pt x="72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"/>
            <p:cNvSpPr/>
            <p:nvPr/>
          </p:nvSpPr>
          <p:spPr>
            <a:xfrm>
              <a:off x="9360009" y="347538"/>
              <a:ext cx="82989" cy="413765"/>
            </a:xfrm>
            <a:custGeom>
              <a:avLst/>
              <a:gdLst/>
              <a:ahLst/>
              <a:cxnLst/>
              <a:rect l="l" t="t" r="r" b="b"/>
              <a:pathLst>
                <a:path w="1406" h="7010" extrusionOk="0">
                  <a:moveTo>
                    <a:pt x="360" y="0"/>
                  </a:moveTo>
                  <a:cubicBezTo>
                    <a:pt x="225" y="0"/>
                    <a:pt x="310" y="328"/>
                    <a:pt x="128" y="475"/>
                  </a:cubicBezTo>
                  <a:cubicBezTo>
                    <a:pt x="149" y="461"/>
                    <a:pt x="165" y="455"/>
                    <a:pt x="177" y="455"/>
                  </a:cubicBezTo>
                  <a:cubicBezTo>
                    <a:pt x="264" y="455"/>
                    <a:pt x="180" y="739"/>
                    <a:pt x="261" y="791"/>
                  </a:cubicBezTo>
                  <a:lnTo>
                    <a:pt x="79" y="1115"/>
                  </a:lnTo>
                  <a:cubicBezTo>
                    <a:pt x="88" y="1116"/>
                    <a:pt x="96" y="1117"/>
                    <a:pt x="103" y="1117"/>
                  </a:cubicBezTo>
                  <a:cubicBezTo>
                    <a:pt x="217" y="1117"/>
                    <a:pt x="213" y="1008"/>
                    <a:pt x="344" y="955"/>
                  </a:cubicBezTo>
                  <a:lnTo>
                    <a:pt x="344" y="955"/>
                  </a:lnTo>
                  <a:cubicBezTo>
                    <a:pt x="405" y="1171"/>
                    <a:pt x="120" y="1269"/>
                    <a:pt x="103" y="1391"/>
                  </a:cubicBezTo>
                  <a:lnTo>
                    <a:pt x="101" y="1383"/>
                  </a:lnTo>
                  <a:lnTo>
                    <a:pt x="101" y="1383"/>
                  </a:lnTo>
                  <a:cubicBezTo>
                    <a:pt x="0" y="1761"/>
                    <a:pt x="369" y="2064"/>
                    <a:pt x="193" y="2284"/>
                  </a:cubicBezTo>
                  <a:lnTo>
                    <a:pt x="70" y="2218"/>
                  </a:lnTo>
                  <a:lnTo>
                    <a:pt x="70" y="2218"/>
                  </a:lnTo>
                  <a:cubicBezTo>
                    <a:pt x="201" y="2463"/>
                    <a:pt x="313" y="2789"/>
                    <a:pt x="253" y="3066"/>
                  </a:cubicBezTo>
                  <a:cubicBezTo>
                    <a:pt x="137" y="3082"/>
                    <a:pt x="89" y="3298"/>
                    <a:pt x="135" y="3354"/>
                  </a:cubicBezTo>
                  <a:cubicBezTo>
                    <a:pt x="91" y="3220"/>
                    <a:pt x="195" y="3248"/>
                    <a:pt x="228" y="3177"/>
                  </a:cubicBezTo>
                  <a:lnTo>
                    <a:pt x="228" y="3177"/>
                  </a:lnTo>
                  <a:cubicBezTo>
                    <a:pt x="158" y="3594"/>
                    <a:pt x="268" y="4354"/>
                    <a:pt x="488" y="4495"/>
                  </a:cubicBezTo>
                  <a:cubicBezTo>
                    <a:pt x="454" y="4535"/>
                    <a:pt x="427" y="4547"/>
                    <a:pt x="404" y="4547"/>
                  </a:cubicBezTo>
                  <a:cubicBezTo>
                    <a:pt x="367" y="4547"/>
                    <a:pt x="342" y="4511"/>
                    <a:pt x="315" y="4511"/>
                  </a:cubicBezTo>
                  <a:cubicBezTo>
                    <a:pt x="298" y="4511"/>
                    <a:pt x="280" y="4526"/>
                    <a:pt x="257" y="4574"/>
                  </a:cubicBezTo>
                  <a:cubicBezTo>
                    <a:pt x="355" y="4645"/>
                    <a:pt x="527" y="4609"/>
                    <a:pt x="558" y="4782"/>
                  </a:cubicBezTo>
                  <a:lnTo>
                    <a:pt x="500" y="4992"/>
                  </a:lnTo>
                  <a:cubicBezTo>
                    <a:pt x="561" y="4922"/>
                    <a:pt x="516" y="4756"/>
                    <a:pt x="642" y="4756"/>
                  </a:cubicBezTo>
                  <a:cubicBezTo>
                    <a:pt x="651" y="4756"/>
                    <a:pt x="661" y="4757"/>
                    <a:pt x="671" y="4759"/>
                  </a:cubicBezTo>
                  <a:cubicBezTo>
                    <a:pt x="787" y="4900"/>
                    <a:pt x="558" y="4981"/>
                    <a:pt x="739" y="5044"/>
                  </a:cubicBezTo>
                  <a:cubicBezTo>
                    <a:pt x="679" y="5089"/>
                    <a:pt x="531" y="5168"/>
                    <a:pt x="519" y="5262"/>
                  </a:cubicBezTo>
                  <a:cubicBezTo>
                    <a:pt x="471" y="5212"/>
                    <a:pt x="425" y="5131"/>
                    <a:pt x="373" y="5112"/>
                  </a:cubicBezTo>
                  <a:cubicBezTo>
                    <a:pt x="361" y="5206"/>
                    <a:pt x="317" y="5322"/>
                    <a:pt x="367" y="5372"/>
                  </a:cubicBezTo>
                  <a:lnTo>
                    <a:pt x="371" y="5341"/>
                  </a:lnTo>
                  <a:lnTo>
                    <a:pt x="371" y="5341"/>
                  </a:lnTo>
                  <a:cubicBezTo>
                    <a:pt x="787" y="5519"/>
                    <a:pt x="342" y="5791"/>
                    <a:pt x="714" y="6113"/>
                  </a:cubicBezTo>
                  <a:cubicBezTo>
                    <a:pt x="779" y="6036"/>
                    <a:pt x="741" y="5893"/>
                    <a:pt x="866" y="5773"/>
                  </a:cubicBezTo>
                  <a:lnTo>
                    <a:pt x="866" y="5773"/>
                  </a:lnTo>
                  <a:cubicBezTo>
                    <a:pt x="793" y="6140"/>
                    <a:pt x="1223" y="5989"/>
                    <a:pt x="916" y="6277"/>
                  </a:cubicBezTo>
                  <a:lnTo>
                    <a:pt x="895" y="6205"/>
                  </a:lnTo>
                  <a:lnTo>
                    <a:pt x="895" y="6205"/>
                  </a:lnTo>
                  <a:cubicBezTo>
                    <a:pt x="862" y="6487"/>
                    <a:pt x="776" y="6751"/>
                    <a:pt x="966" y="7009"/>
                  </a:cubicBezTo>
                  <a:cubicBezTo>
                    <a:pt x="962" y="6939"/>
                    <a:pt x="977" y="6921"/>
                    <a:pt x="1001" y="6921"/>
                  </a:cubicBezTo>
                  <a:cubicBezTo>
                    <a:pt x="1023" y="6921"/>
                    <a:pt x="1052" y="6937"/>
                    <a:pt x="1080" y="6937"/>
                  </a:cubicBezTo>
                  <a:cubicBezTo>
                    <a:pt x="1091" y="6937"/>
                    <a:pt x="1103" y="6934"/>
                    <a:pt x="1113" y="6926"/>
                  </a:cubicBezTo>
                  <a:cubicBezTo>
                    <a:pt x="1406" y="6535"/>
                    <a:pt x="1094" y="6400"/>
                    <a:pt x="1092" y="5945"/>
                  </a:cubicBezTo>
                  <a:cubicBezTo>
                    <a:pt x="1069" y="5962"/>
                    <a:pt x="1055" y="6032"/>
                    <a:pt x="1012" y="6032"/>
                  </a:cubicBezTo>
                  <a:cubicBezTo>
                    <a:pt x="996" y="6032"/>
                    <a:pt x="976" y="6022"/>
                    <a:pt x="949" y="5995"/>
                  </a:cubicBezTo>
                  <a:cubicBezTo>
                    <a:pt x="910" y="5852"/>
                    <a:pt x="1043" y="5669"/>
                    <a:pt x="941" y="5604"/>
                  </a:cubicBezTo>
                  <a:lnTo>
                    <a:pt x="941" y="5604"/>
                  </a:lnTo>
                  <a:cubicBezTo>
                    <a:pt x="934" y="5665"/>
                    <a:pt x="1005" y="5754"/>
                    <a:pt x="922" y="5758"/>
                  </a:cubicBezTo>
                  <a:cubicBezTo>
                    <a:pt x="804" y="5590"/>
                    <a:pt x="766" y="5478"/>
                    <a:pt x="820" y="5268"/>
                  </a:cubicBezTo>
                  <a:lnTo>
                    <a:pt x="820" y="5268"/>
                  </a:lnTo>
                  <a:lnTo>
                    <a:pt x="874" y="5287"/>
                  </a:lnTo>
                  <a:cubicBezTo>
                    <a:pt x="855" y="5216"/>
                    <a:pt x="802" y="5197"/>
                    <a:pt x="783" y="5125"/>
                  </a:cubicBezTo>
                  <a:lnTo>
                    <a:pt x="783" y="5125"/>
                  </a:lnTo>
                  <a:lnTo>
                    <a:pt x="893" y="5131"/>
                  </a:lnTo>
                  <a:cubicBezTo>
                    <a:pt x="565" y="4917"/>
                    <a:pt x="939" y="4595"/>
                    <a:pt x="816" y="4354"/>
                  </a:cubicBezTo>
                  <a:lnTo>
                    <a:pt x="816" y="4354"/>
                  </a:lnTo>
                  <a:lnTo>
                    <a:pt x="577" y="4462"/>
                  </a:lnTo>
                  <a:cubicBezTo>
                    <a:pt x="966" y="3922"/>
                    <a:pt x="407" y="3805"/>
                    <a:pt x="556" y="3201"/>
                  </a:cubicBezTo>
                  <a:lnTo>
                    <a:pt x="556" y="3201"/>
                  </a:lnTo>
                  <a:lnTo>
                    <a:pt x="461" y="3392"/>
                  </a:lnTo>
                  <a:cubicBezTo>
                    <a:pt x="508" y="2829"/>
                    <a:pt x="457" y="2235"/>
                    <a:pt x="425" y="1655"/>
                  </a:cubicBezTo>
                  <a:cubicBezTo>
                    <a:pt x="392" y="1077"/>
                    <a:pt x="380" y="510"/>
                    <a:pt x="477" y="47"/>
                  </a:cubicBezTo>
                  <a:cubicBezTo>
                    <a:pt x="425" y="14"/>
                    <a:pt x="388" y="0"/>
                    <a:pt x="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"/>
            <p:cNvSpPr/>
            <p:nvPr/>
          </p:nvSpPr>
          <p:spPr>
            <a:xfrm>
              <a:off x="9371932" y="329535"/>
              <a:ext cx="20128" cy="14107"/>
            </a:xfrm>
            <a:custGeom>
              <a:avLst/>
              <a:gdLst/>
              <a:ahLst/>
              <a:cxnLst/>
              <a:rect l="l" t="t" r="r" b="b"/>
              <a:pathLst>
                <a:path w="341" h="239" extrusionOk="0">
                  <a:moveTo>
                    <a:pt x="285" y="1"/>
                  </a:moveTo>
                  <a:cubicBezTo>
                    <a:pt x="175" y="1"/>
                    <a:pt x="1" y="117"/>
                    <a:pt x="26" y="238"/>
                  </a:cubicBezTo>
                  <a:cubicBezTo>
                    <a:pt x="82" y="204"/>
                    <a:pt x="138" y="171"/>
                    <a:pt x="198" y="138"/>
                  </a:cubicBezTo>
                  <a:lnTo>
                    <a:pt x="198" y="138"/>
                  </a:lnTo>
                  <a:cubicBezTo>
                    <a:pt x="167" y="194"/>
                    <a:pt x="225" y="200"/>
                    <a:pt x="248" y="219"/>
                  </a:cubicBezTo>
                  <a:cubicBezTo>
                    <a:pt x="340" y="213"/>
                    <a:pt x="282" y="92"/>
                    <a:pt x="329" y="9"/>
                  </a:cubicBezTo>
                  <a:cubicBezTo>
                    <a:pt x="316" y="3"/>
                    <a:pt x="301" y="1"/>
                    <a:pt x="2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"/>
            <p:cNvSpPr/>
            <p:nvPr/>
          </p:nvSpPr>
          <p:spPr>
            <a:xfrm>
              <a:off x="9372522" y="136938"/>
              <a:ext cx="95680" cy="187345"/>
            </a:xfrm>
            <a:custGeom>
              <a:avLst/>
              <a:gdLst/>
              <a:ahLst/>
              <a:cxnLst/>
              <a:rect l="l" t="t" r="r" b="b"/>
              <a:pathLst>
                <a:path w="1621" h="3174" extrusionOk="0">
                  <a:moveTo>
                    <a:pt x="978" y="361"/>
                  </a:moveTo>
                  <a:cubicBezTo>
                    <a:pt x="978" y="361"/>
                    <a:pt x="978" y="362"/>
                    <a:pt x="979" y="363"/>
                  </a:cubicBezTo>
                  <a:lnTo>
                    <a:pt x="979" y="363"/>
                  </a:lnTo>
                  <a:cubicBezTo>
                    <a:pt x="978" y="362"/>
                    <a:pt x="978" y="361"/>
                    <a:pt x="978" y="361"/>
                  </a:cubicBezTo>
                  <a:close/>
                  <a:moveTo>
                    <a:pt x="1221" y="0"/>
                  </a:moveTo>
                  <a:cubicBezTo>
                    <a:pt x="1144" y="56"/>
                    <a:pt x="1152" y="152"/>
                    <a:pt x="1126" y="241"/>
                  </a:cubicBezTo>
                  <a:cubicBezTo>
                    <a:pt x="1130" y="242"/>
                    <a:pt x="1134" y="242"/>
                    <a:pt x="1139" y="242"/>
                  </a:cubicBezTo>
                  <a:cubicBezTo>
                    <a:pt x="1182" y="242"/>
                    <a:pt x="1238" y="217"/>
                    <a:pt x="1282" y="217"/>
                  </a:cubicBezTo>
                  <a:cubicBezTo>
                    <a:pt x="1314" y="217"/>
                    <a:pt x="1340" y="230"/>
                    <a:pt x="1348" y="278"/>
                  </a:cubicBezTo>
                  <a:cubicBezTo>
                    <a:pt x="1290" y="378"/>
                    <a:pt x="1177" y="471"/>
                    <a:pt x="1089" y="471"/>
                  </a:cubicBezTo>
                  <a:cubicBezTo>
                    <a:pt x="1039" y="471"/>
                    <a:pt x="997" y="440"/>
                    <a:pt x="979" y="363"/>
                  </a:cubicBezTo>
                  <a:lnTo>
                    <a:pt x="979" y="363"/>
                  </a:lnTo>
                  <a:cubicBezTo>
                    <a:pt x="1039" y="626"/>
                    <a:pt x="644" y="1131"/>
                    <a:pt x="390" y="1413"/>
                  </a:cubicBezTo>
                  <a:cubicBezTo>
                    <a:pt x="387" y="1536"/>
                    <a:pt x="461" y="1554"/>
                    <a:pt x="530" y="1554"/>
                  </a:cubicBezTo>
                  <a:cubicBezTo>
                    <a:pt x="557" y="1554"/>
                    <a:pt x="584" y="1551"/>
                    <a:pt x="604" y="1551"/>
                  </a:cubicBezTo>
                  <a:cubicBezTo>
                    <a:pt x="655" y="1551"/>
                    <a:pt x="664" y="1570"/>
                    <a:pt x="538" y="1702"/>
                  </a:cubicBezTo>
                  <a:cubicBezTo>
                    <a:pt x="535" y="1703"/>
                    <a:pt x="532" y="1703"/>
                    <a:pt x="529" y="1703"/>
                  </a:cubicBezTo>
                  <a:cubicBezTo>
                    <a:pt x="459" y="1703"/>
                    <a:pt x="394" y="1621"/>
                    <a:pt x="394" y="1575"/>
                  </a:cubicBezTo>
                  <a:cubicBezTo>
                    <a:pt x="452" y="1546"/>
                    <a:pt x="342" y="1510"/>
                    <a:pt x="342" y="1510"/>
                  </a:cubicBezTo>
                  <a:lnTo>
                    <a:pt x="342" y="1510"/>
                  </a:lnTo>
                  <a:cubicBezTo>
                    <a:pt x="409" y="1787"/>
                    <a:pt x="284" y="1886"/>
                    <a:pt x="238" y="2152"/>
                  </a:cubicBezTo>
                  <a:lnTo>
                    <a:pt x="463" y="2213"/>
                  </a:lnTo>
                  <a:cubicBezTo>
                    <a:pt x="479" y="2616"/>
                    <a:pt x="1" y="2406"/>
                    <a:pt x="105" y="2763"/>
                  </a:cubicBezTo>
                  <a:lnTo>
                    <a:pt x="230" y="2713"/>
                  </a:lnTo>
                  <a:lnTo>
                    <a:pt x="230" y="2713"/>
                  </a:lnTo>
                  <a:lnTo>
                    <a:pt x="159" y="2938"/>
                  </a:lnTo>
                  <a:lnTo>
                    <a:pt x="251" y="2940"/>
                  </a:lnTo>
                  <a:cubicBezTo>
                    <a:pt x="284" y="3048"/>
                    <a:pt x="128" y="3112"/>
                    <a:pt x="147" y="3131"/>
                  </a:cubicBezTo>
                  <a:cubicBezTo>
                    <a:pt x="191" y="3161"/>
                    <a:pt x="223" y="3174"/>
                    <a:pt x="247" y="3174"/>
                  </a:cubicBezTo>
                  <a:cubicBezTo>
                    <a:pt x="358" y="3174"/>
                    <a:pt x="285" y="2896"/>
                    <a:pt x="390" y="2817"/>
                  </a:cubicBezTo>
                  <a:lnTo>
                    <a:pt x="247" y="2686"/>
                  </a:lnTo>
                  <a:cubicBezTo>
                    <a:pt x="340" y="2479"/>
                    <a:pt x="585" y="2508"/>
                    <a:pt x="579" y="2331"/>
                  </a:cubicBezTo>
                  <a:cubicBezTo>
                    <a:pt x="490" y="2098"/>
                    <a:pt x="733" y="1504"/>
                    <a:pt x="957" y="1051"/>
                  </a:cubicBezTo>
                  <a:cubicBezTo>
                    <a:pt x="922" y="1049"/>
                    <a:pt x="886" y="1028"/>
                    <a:pt x="848" y="1028"/>
                  </a:cubicBezTo>
                  <a:cubicBezTo>
                    <a:pt x="834" y="1028"/>
                    <a:pt x="821" y="1031"/>
                    <a:pt x="806" y="1039"/>
                  </a:cubicBezTo>
                  <a:cubicBezTo>
                    <a:pt x="847" y="931"/>
                    <a:pt x="909" y="843"/>
                    <a:pt x="982" y="765"/>
                  </a:cubicBezTo>
                  <a:cubicBezTo>
                    <a:pt x="1061" y="690"/>
                    <a:pt x="1150" y="625"/>
                    <a:pt x="1233" y="559"/>
                  </a:cubicBezTo>
                  <a:cubicBezTo>
                    <a:pt x="1393" y="424"/>
                    <a:pt x="1566" y="312"/>
                    <a:pt x="1620" y="83"/>
                  </a:cubicBezTo>
                  <a:lnTo>
                    <a:pt x="1620" y="83"/>
                  </a:lnTo>
                  <a:cubicBezTo>
                    <a:pt x="1552" y="131"/>
                    <a:pt x="1481" y="155"/>
                    <a:pt x="1417" y="155"/>
                  </a:cubicBezTo>
                  <a:cubicBezTo>
                    <a:pt x="1323" y="155"/>
                    <a:pt x="1246" y="103"/>
                    <a:pt x="12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"/>
            <p:cNvSpPr/>
            <p:nvPr/>
          </p:nvSpPr>
          <p:spPr>
            <a:xfrm>
              <a:off x="9428950" y="189470"/>
              <a:ext cx="4840" cy="9503"/>
            </a:xfrm>
            <a:custGeom>
              <a:avLst/>
              <a:gdLst/>
              <a:ahLst/>
              <a:cxnLst/>
              <a:rect l="l" t="t" r="r" b="b"/>
              <a:pathLst>
                <a:path w="82" h="161" extrusionOk="0">
                  <a:moveTo>
                    <a:pt x="78" y="1"/>
                  </a:moveTo>
                  <a:cubicBezTo>
                    <a:pt x="55" y="51"/>
                    <a:pt x="28" y="105"/>
                    <a:pt x="1" y="161"/>
                  </a:cubicBezTo>
                  <a:cubicBezTo>
                    <a:pt x="28" y="161"/>
                    <a:pt x="57" y="151"/>
                    <a:pt x="80" y="113"/>
                  </a:cubicBezTo>
                  <a:lnTo>
                    <a:pt x="82" y="113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4" name="Google Shape;1414;p6"/>
          <p:cNvSpPr/>
          <p:nvPr/>
        </p:nvSpPr>
        <p:spPr>
          <a:xfrm rot="2446789" flipH="1">
            <a:off x="8674410" y="-469862"/>
            <a:ext cx="436665" cy="1259239"/>
          </a:xfrm>
          <a:custGeom>
            <a:avLst/>
            <a:gdLst/>
            <a:ahLst/>
            <a:cxnLst/>
            <a:rect l="l" t="t" r="r" b="b"/>
            <a:pathLst>
              <a:path w="12208" h="35205" extrusionOk="0">
                <a:moveTo>
                  <a:pt x="7085" y="1"/>
                </a:moveTo>
                <a:lnTo>
                  <a:pt x="2644" y="4013"/>
                </a:lnTo>
                <a:cubicBezTo>
                  <a:pt x="3539" y="4736"/>
                  <a:pt x="4312" y="5548"/>
                  <a:pt x="4942" y="6425"/>
                </a:cubicBezTo>
                <a:cubicBezTo>
                  <a:pt x="5434" y="7110"/>
                  <a:pt x="5694" y="7648"/>
                  <a:pt x="5737" y="8070"/>
                </a:cubicBezTo>
                <a:cubicBezTo>
                  <a:pt x="5837" y="9051"/>
                  <a:pt x="4921" y="10227"/>
                  <a:pt x="3863" y="11590"/>
                </a:cubicBezTo>
                <a:cubicBezTo>
                  <a:pt x="3248" y="12381"/>
                  <a:pt x="2612" y="13200"/>
                  <a:pt x="2074" y="14110"/>
                </a:cubicBezTo>
                <a:cubicBezTo>
                  <a:pt x="149" y="17376"/>
                  <a:pt x="1" y="21335"/>
                  <a:pt x="1676" y="24697"/>
                </a:cubicBezTo>
                <a:cubicBezTo>
                  <a:pt x="2129" y="25609"/>
                  <a:pt x="2671" y="26403"/>
                  <a:pt x="3194" y="27173"/>
                </a:cubicBezTo>
                <a:cubicBezTo>
                  <a:pt x="3585" y="27747"/>
                  <a:pt x="3953" y="28289"/>
                  <a:pt x="4239" y="28815"/>
                </a:cubicBezTo>
                <a:cubicBezTo>
                  <a:pt x="5112" y="30429"/>
                  <a:pt x="5361" y="32317"/>
                  <a:pt x="4941" y="34129"/>
                </a:cubicBezTo>
                <a:lnTo>
                  <a:pt x="11278" y="35205"/>
                </a:lnTo>
                <a:cubicBezTo>
                  <a:pt x="11962" y="32255"/>
                  <a:pt x="11546" y="29162"/>
                  <a:pt x="10104" y="26496"/>
                </a:cubicBezTo>
                <a:cubicBezTo>
                  <a:pt x="9691" y="25734"/>
                  <a:pt x="9227" y="25054"/>
                  <a:pt x="8779" y="24394"/>
                </a:cubicBezTo>
                <a:cubicBezTo>
                  <a:pt x="8336" y="23745"/>
                  <a:pt x="7917" y="23130"/>
                  <a:pt x="7621" y="22536"/>
                </a:cubicBezTo>
                <a:cubicBezTo>
                  <a:pt x="6695" y="20677"/>
                  <a:pt x="6782" y="18400"/>
                  <a:pt x="7844" y="16595"/>
                </a:cubicBezTo>
                <a:cubicBezTo>
                  <a:pt x="8207" y="15980"/>
                  <a:pt x="8712" y="15333"/>
                  <a:pt x="9244" y="14646"/>
                </a:cubicBezTo>
                <a:cubicBezTo>
                  <a:pt x="10574" y="12936"/>
                  <a:pt x="12207" y="10836"/>
                  <a:pt x="12207" y="8228"/>
                </a:cubicBezTo>
                <a:cubicBezTo>
                  <a:pt x="12207" y="8018"/>
                  <a:pt x="12196" y="7806"/>
                  <a:pt x="12175" y="7590"/>
                </a:cubicBezTo>
                <a:cubicBezTo>
                  <a:pt x="11997" y="5862"/>
                  <a:pt x="11104" y="4449"/>
                  <a:pt x="10451" y="3537"/>
                </a:cubicBezTo>
                <a:cubicBezTo>
                  <a:pt x="9524" y="2247"/>
                  <a:pt x="8392" y="1058"/>
                  <a:pt x="70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6"/>
          <p:cNvSpPr/>
          <p:nvPr/>
        </p:nvSpPr>
        <p:spPr>
          <a:xfrm rot="1915611">
            <a:off x="4761829" y="4937716"/>
            <a:ext cx="463093" cy="374271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7" name="Google Shape;1417;p7"/>
          <p:cNvGrpSpPr/>
          <p:nvPr/>
        </p:nvGrpSpPr>
        <p:grpSpPr>
          <a:xfrm rot="1835009" flipH="1">
            <a:off x="518659" y="-761307"/>
            <a:ext cx="845601" cy="1791777"/>
            <a:chOff x="8636011" y="-482525"/>
            <a:chExt cx="845590" cy="1791754"/>
          </a:xfrm>
        </p:grpSpPr>
        <p:sp>
          <p:nvSpPr>
            <p:cNvPr id="1418" name="Google Shape;1418;p7"/>
            <p:cNvSpPr/>
            <p:nvPr/>
          </p:nvSpPr>
          <p:spPr>
            <a:xfrm>
              <a:off x="8636011" y="-482525"/>
              <a:ext cx="7555" cy="12572"/>
            </a:xfrm>
            <a:custGeom>
              <a:avLst/>
              <a:gdLst/>
              <a:ahLst/>
              <a:cxnLst/>
              <a:rect l="l" t="t" r="r" b="b"/>
              <a:pathLst>
                <a:path w="128" h="213" extrusionOk="0">
                  <a:moveTo>
                    <a:pt x="45" y="1"/>
                  </a:moveTo>
                  <a:lnTo>
                    <a:pt x="0" y="213"/>
                  </a:lnTo>
                  <a:lnTo>
                    <a:pt x="128" y="132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8639317" y="-474321"/>
              <a:ext cx="38602" cy="42085"/>
            </a:xfrm>
            <a:custGeom>
              <a:avLst/>
              <a:gdLst/>
              <a:ahLst/>
              <a:cxnLst/>
              <a:rect l="l" t="t" r="r" b="b"/>
              <a:pathLst>
                <a:path w="654" h="713" extrusionOk="0">
                  <a:moveTo>
                    <a:pt x="262" y="1"/>
                  </a:moveTo>
                  <a:lnTo>
                    <a:pt x="262" y="1"/>
                  </a:lnTo>
                  <a:cubicBezTo>
                    <a:pt x="99" y="3"/>
                    <a:pt x="31" y="338"/>
                    <a:pt x="0" y="485"/>
                  </a:cubicBezTo>
                  <a:cubicBezTo>
                    <a:pt x="208" y="672"/>
                    <a:pt x="245" y="697"/>
                    <a:pt x="321" y="697"/>
                  </a:cubicBezTo>
                  <a:cubicBezTo>
                    <a:pt x="349" y="697"/>
                    <a:pt x="382" y="694"/>
                    <a:pt x="431" y="694"/>
                  </a:cubicBezTo>
                  <a:cubicBezTo>
                    <a:pt x="481" y="694"/>
                    <a:pt x="547" y="697"/>
                    <a:pt x="640" y="712"/>
                  </a:cubicBezTo>
                  <a:lnTo>
                    <a:pt x="654" y="438"/>
                  </a:lnTo>
                  <a:lnTo>
                    <a:pt x="652" y="438"/>
                  </a:lnTo>
                  <a:lnTo>
                    <a:pt x="473" y="492"/>
                  </a:lnTo>
                  <a:cubicBezTo>
                    <a:pt x="359" y="238"/>
                    <a:pt x="598" y="276"/>
                    <a:pt x="419" y="64"/>
                  </a:cubicBezTo>
                  <a:lnTo>
                    <a:pt x="419" y="64"/>
                  </a:lnTo>
                  <a:cubicBezTo>
                    <a:pt x="286" y="176"/>
                    <a:pt x="338" y="332"/>
                    <a:pt x="237" y="421"/>
                  </a:cubicBezTo>
                  <a:cubicBezTo>
                    <a:pt x="153" y="286"/>
                    <a:pt x="270" y="105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8657142" y="-430524"/>
              <a:ext cx="11215" cy="6847"/>
            </a:xfrm>
            <a:custGeom>
              <a:avLst/>
              <a:gdLst/>
              <a:ahLst/>
              <a:cxnLst/>
              <a:rect l="l" t="t" r="r" b="b"/>
              <a:pathLst>
                <a:path w="190" h="116" extrusionOk="0">
                  <a:moveTo>
                    <a:pt x="190" y="1"/>
                  </a:moveTo>
                  <a:lnTo>
                    <a:pt x="190" y="1"/>
                  </a:lnTo>
                  <a:cubicBezTo>
                    <a:pt x="132" y="7"/>
                    <a:pt x="66" y="45"/>
                    <a:pt x="1" y="82"/>
                  </a:cubicBezTo>
                  <a:cubicBezTo>
                    <a:pt x="15" y="106"/>
                    <a:pt x="30" y="115"/>
                    <a:pt x="45" y="115"/>
                  </a:cubicBezTo>
                  <a:cubicBezTo>
                    <a:pt x="91" y="115"/>
                    <a:pt x="141" y="30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8652833" y="-417126"/>
              <a:ext cx="13812" cy="13340"/>
            </a:xfrm>
            <a:custGeom>
              <a:avLst/>
              <a:gdLst/>
              <a:ahLst/>
              <a:cxnLst/>
              <a:rect l="l" t="t" r="r" b="b"/>
              <a:pathLst>
                <a:path w="234" h="226" extrusionOk="0">
                  <a:moveTo>
                    <a:pt x="231" y="1"/>
                  </a:moveTo>
                  <a:cubicBezTo>
                    <a:pt x="209" y="1"/>
                    <a:pt x="156" y="80"/>
                    <a:pt x="111" y="80"/>
                  </a:cubicBezTo>
                  <a:cubicBezTo>
                    <a:pt x="90" y="80"/>
                    <a:pt x="72" y="64"/>
                    <a:pt x="58" y="17"/>
                  </a:cubicBezTo>
                  <a:cubicBezTo>
                    <a:pt x="39" y="86"/>
                    <a:pt x="22" y="156"/>
                    <a:pt x="1" y="225"/>
                  </a:cubicBezTo>
                  <a:cubicBezTo>
                    <a:pt x="82" y="150"/>
                    <a:pt x="155" y="77"/>
                    <a:pt x="234" y="1"/>
                  </a:cubicBezTo>
                  <a:cubicBezTo>
                    <a:pt x="233" y="1"/>
                    <a:pt x="232" y="1"/>
                    <a:pt x="2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8658854" y="-376989"/>
              <a:ext cx="3719" cy="4722"/>
            </a:xfrm>
            <a:custGeom>
              <a:avLst/>
              <a:gdLst/>
              <a:ahLst/>
              <a:cxnLst/>
              <a:rect l="l" t="t" r="r" b="b"/>
              <a:pathLst>
                <a:path w="63" h="80" extrusionOk="0">
                  <a:moveTo>
                    <a:pt x="63" y="0"/>
                  </a:moveTo>
                  <a:lnTo>
                    <a:pt x="63" y="0"/>
                  </a:lnTo>
                  <a:cubicBezTo>
                    <a:pt x="34" y="33"/>
                    <a:pt x="1" y="56"/>
                    <a:pt x="45" y="79"/>
                  </a:cubicBezTo>
                  <a:cubicBezTo>
                    <a:pt x="53" y="54"/>
                    <a:pt x="59" y="27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8656729" y="-398297"/>
              <a:ext cx="25204" cy="41022"/>
            </a:xfrm>
            <a:custGeom>
              <a:avLst/>
              <a:gdLst/>
              <a:ahLst/>
              <a:cxnLst/>
              <a:rect l="l" t="t" r="r" b="b"/>
              <a:pathLst>
                <a:path w="427" h="695" extrusionOk="0">
                  <a:moveTo>
                    <a:pt x="243" y="1"/>
                  </a:moveTo>
                  <a:lnTo>
                    <a:pt x="243" y="1"/>
                  </a:lnTo>
                  <a:cubicBezTo>
                    <a:pt x="139" y="155"/>
                    <a:pt x="322" y="114"/>
                    <a:pt x="299" y="278"/>
                  </a:cubicBezTo>
                  <a:cubicBezTo>
                    <a:pt x="350" y="389"/>
                    <a:pt x="261" y="478"/>
                    <a:pt x="176" y="478"/>
                  </a:cubicBezTo>
                  <a:cubicBezTo>
                    <a:pt x="149" y="478"/>
                    <a:pt x="122" y="468"/>
                    <a:pt x="100" y="448"/>
                  </a:cubicBezTo>
                  <a:cubicBezTo>
                    <a:pt x="91" y="446"/>
                    <a:pt x="87" y="442"/>
                    <a:pt x="81" y="440"/>
                  </a:cubicBezTo>
                  <a:lnTo>
                    <a:pt x="81" y="440"/>
                  </a:lnTo>
                  <a:cubicBezTo>
                    <a:pt x="52" y="549"/>
                    <a:pt x="1" y="636"/>
                    <a:pt x="97" y="694"/>
                  </a:cubicBezTo>
                  <a:lnTo>
                    <a:pt x="97" y="694"/>
                  </a:lnTo>
                  <a:cubicBezTo>
                    <a:pt x="169" y="592"/>
                    <a:pt x="426" y="424"/>
                    <a:pt x="419" y="168"/>
                  </a:cubicBezTo>
                  <a:lnTo>
                    <a:pt x="243" y="1"/>
                  </a:lnTo>
                  <a:close/>
                  <a:moveTo>
                    <a:pt x="97" y="694"/>
                  </a:moveTo>
                  <a:cubicBezTo>
                    <a:pt x="97" y="694"/>
                    <a:pt x="97" y="694"/>
                    <a:pt x="97" y="695"/>
                  </a:cubicBezTo>
                  <a:lnTo>
                    <a:pt x="99" y="695"/>
                  </a:lnTo>
                  <a:cubicBezTo>
                    <a:pt x="98" y="694"/>
                    <a:pt x="98" y="694"/>
                    <a:pt x="97" y="6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8662513" y="-382242"/>
              <a:ext cx="2243" cy="5312"/>
            </a:xfrm>
            <a:custGeom>
              <a:avLst/>
              <a:gdLst/>
              <a:ahLst/>
              <a:cxnLst/>
              <a:rect l="l" t="t" r="r" b="b"/>
              <a:pathLst>
                <a:path w="38" h="90" extrusionOk="0">
                  <a:moveTo>
                    <a:pt x="1" y="0"/>
                  </a:moveTo>
                  <a:lnTo>
                    <a:pt x="1" y="0"/>
                  </a:lnTo>
                  <a:cubicBezTo>
                    <a:pt x="6" y="31"/>
                    <a:pt x="2" y="62"/>
                    <a:pt x="1" y="89"/>
                  </a:cubicBezTo>
                  <a:cubicBezTo>
                    <a:pt x="22" y="64"/>
                    <a:pt x="37" y="3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8658854" y="-401956"/>
              <a:ext cx="6552" cy="5430"/>
            </a:xfrm>
            <a:custGeom>
              <a:avLst/>
              <a:gdLst/>
              <a:ahLst/>
              <a:cxnLst/>
              <a:rect l="l" t="t" r="r" b="b"/>
              <a:pathLst>
                <a:path w="111" h="92" extrusionOk="0">
                  <a:moveTo>
                    <a:pt x="28" y="1"/>
                  </a:moveTo>
                  <a:lnTo>
                    <a:pt x="1" y="91"/>
                  </a:lnTo>
                  <a:lnTo>
                    <a:pt x="111" y="10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8660566" y="-351313"/>
              <a:ext cx="32051" cy="36123"/>
            </a:xfrm>
            <a:custGeom>
              <a:avLst/>
              <a:gdLst/>
              <a:ahLst/>
              <a:cxnLst/>
              <a:rect l="l" t="t" r="r" b="b"/>
              <a:pathLst>
                <a:path w="543" h="612" extrusionOk="0">
                  <a:moveTo>
                    <a:pt x="197" y="1"/>
                  </a:moveTo>
                  <a:lnTo>
                    <a:pt x="197" y="1"/>
                  </a:lnTo>
                  <a:cubicBezTo>
                    <a:pt x="1" y="59"/>
                    <a:pt x="313" y="396"/>
                    <a:pt x="55" y="452"/>
                  </a:cubicBezTo>
                  <a:cubicBezTo>
                    <a:pt x="147" y="538"/>
                    <a:pt x="277" y="612"/>
                    <a:pt x="377" y="612"/>
                  </a:cubicBezTo>
                  <a:cubicBezTo>
                    <a:pt x="414" y="612"/>
                    <a:pt x="447" y="601"/>
                    <a:pt x="473" y="577"/>
                  </a:cubicBezTo>
                  <a:cubicBezTo>
                    <a:pt x="496" y="494"/>
                    <a:pt x="523" y="411"/>
                    <a:pt x="543" y="327"/>
                  </a:cubicBezTo>
                  <a:lnTo>
                    <a:pt x="543" y="327"/>
                  </a:lnTo>
                  <a:cubicBezTo>
                    <a:pt x="524" y="334"/>
                    <a:pt x="505" y="338"/>
                    <a:pt x="485" y="338"/>
                  </a:cubicBezTo>
                  <a:cubicBezTo>
                    <a:pt x="355" y="338"/>
                    <a:pt x="202" y="189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8700998" y="-298132"/>
              <a:ext cx="2420" cy="3482"/>
            </a:xfrm>
            <a:custGeom>
              <a:avLst/>
              <a:gdLst/>
              <a:ahLst/>
              <a:cxnLst/>
              <a:rect l="l" t="t" r="r" b="b"/>
              <a:pathLst>
                <a:path w="41" h="59" extrusionOk="0">
                  <a:moveTo>
                    <a:pt x="41" y="0"/>
                  </a:moveTo>
                  <a:cubicBezTo>
                    <a:pt x="21" y="8"/>
                    <a:pt x="10" y="31"/>
                    <a:pt x="0" y="58"/>
                  </a:cubicBezTo>
                  <a:cubicBezTo>
                    <a:pt x="8" y="37"/>
                    <a:pt x="19" y="18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8674141" y="-305333"/>
              <a:ext cx="39193" cy="81218"/>
            </a:xfrm>
            <a:custGeom>
              <a:avLst/>
              <a:gdLst/>
              <a:ahLst/>
              <a:cxnLst/>
              <a:rect l="l" t="t" r="r" b="b"/>
              <a:pathLst>
                <a:path w="664" h="1376" extrusionOk="0">
                  <a:moveTo>
                    <a:pt x="43" y="1"/>
                  </a:moveTo>
                  <a:lnTo>
                    <a:pt x="216" y="230"/>
                  </a:lnTo>
                  <a:cubicBezTo>
                    <a:pt x="16" y="354"/>
                    <a:pt x="6" y="573"/>
                    <a:pt x="0" y="720"/>
                  </a:cubicBezTo>
                  <a:cubicBezTo>
                    <a:pt x="27" y="734"/>
                    <a:pt x="46" y="740"/>
                    <a:pt x="61" y="740"/>
                  </a:cubicBezTo>
                  <a:cubicBezTo>
                    <a:pt x="160" y="740"/>
                    <a:pt x="38" y="462"/>
                    <a:pt x="192" y="462"/>
                  </a:cubicBezTo>
                  <a:cubicBezTo>
                    <a:pt x="203" y="462"/>
                    <a:pt x="216" y="464"/>
                    <a:pt x="232" y="467"/>
                  </a:cubicBezTo>
                  <a:cubicBezTo>
                    <a:pt x="259" y="677"/>
                    <a:pt x="95" y="712"/>
                    <a:pt x="131" y="965"/>
                  </a:cubicBezTo>
                  <a:cubicBezTo>
                    <a:pt x="158" y="834"/>
                    <a:pt x="243" y="855"/>
                    <a:pt x="324" y="801"/>
                  </a:cubicBezTo>
                  <a:lnTo>
                    <a:pt x="324" y="801"/>
                  </a:lnTo>
                  <a:cubicBezTo>
                    <a:pt x="241" y="994"/>
                    <a:pt x="151" y="1185"/>
                    <a:pt x="62" y="1375"/>
                  </a:cubicBezTo>
                  <a:cubicBezTo>
                    <a:pt x="189" y="1161"/>
                    <a:pt x="608" y="1238"/>
                    <a:pt x="634" y="911"/>
                  </a:cubicBezTo>
                  <a:cubicBezTo>
                    <a:pt x="663" y="596"/>
                    <a:pt x="405" y="338"/>
                    <a:pt x="453" y="184"/>
                  </a:cubicBezTo>
                  <a:lnTo>
                    <a:pt x="453" y="184"/>
                  </a:lnTo>
                  <a:cubicBezTo>
                    <a:pt x="431" y="245"/>
                    <a:pt x="414" y="327"/>
                    <a:pt x="332" y="327"/>
                  </a:cubicBezTo>
                  <a:cubicBezTo>
                    <a:pt x="321" y="327"/>
                    <a:pt x="309" y="326"/>
                    <a:pt x="295" y="323"/>
                  </a:cubicBezTo>
                  <a:cubicBezTo>
                    <a:pt x="110" y="271"/>
                    <a:pt x="390" y="163"/>
                    <a:pt x="311" y="70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8692793" y="-222935"/>
              <a:ext cx="8382" cy="2361"/>
            </a:xfrm>
            <a:custGeom>
              <a:avLst/>
              <a:gdLst/>
              <a:ahLst/>
              <a:cxnLst/>
              <a:rect l="l" t="t" r="r" b="b"/>
              <a:pathLst>
                <a:path w="142" h="40" extrusionOk="0">
                  <a:moveTo>
                    <a:pt x="37" y="1"/>
                  </a:moveTo>
                  <a:lnTo>
                    <a:pt x="0" y="12"/>
                  </a:lnTo>
                  <a:lnTo>
                    <a:pt x="141" y="3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8672075" y="-211189"/>
              <a:ext cx="42026" cy="67997"/>
            </a:xfrm>
            <a:custGeom>
              <a:avLst/>
              <a:gdLst/>
              <a:ahLst/>
              <a:cxnLst/>
              <a:rect l="l" t="t" r="r" b="b"/>
              <a:pathLst>
                <a:path w="712" h="1152" extrusionOk="0">
                  <a:moveTo>
                    <a:pt x="283" y="1"/>
                  </a:moveTo>
                  <a:cubicBezTo>
                    <a:pt x="233" y="1"/>
                    <a:pt x="152" y="57"/>
                    <a:pt x="95" y="57"/>
                  </a:cubicBezTo>
                  <a:cubicBezTo>
                    <a:pt x="90" y="57"/>
                    <a:pt x="86" y="57"/>
                    <a:pt x="81" y="56"/>
                  </a:cubicBezTo>
                  <a:lnTo>
                    <a:pt x="81" y="56"/>
                  </a:lnTo>
                  <a:cubicBezTo>
                    <a:pt x="130" y="77"/>
                    <a:pt x="184" y="97"/>
                    <a:pt x="207" y="127"/>
                  </a:cubicBezTo>
                  <a:lnTo>
                    <a:pt x="37" y="424"/>
                  </a:lnTo>
                  <a:lnTo>
                    <a:pt x="35" y="424"/>
                  </a:lnTo>
                  <a:cubicBezTo>
                    <a:pt x="0" y="820"/>
                    <a:pt x="49" y="974"/>
                    <a:pt x="236" y="1151"/>
                  </a:cubicBezTo>
                  <a:lnTo>
                    <a:pt x="317" y="982"/>
                  </a:lnTo>
                  <a:lnTo>
                    <a:pt x="317" y="982"/>
                  </a:lnTo>
                  <a:cubicBezTo>
                    <a:pt x="294" y="1072"/>
                    <a:pt x="369" y="1086"/>
                    <a:pt x="390" y="1134"/>
                  </a:cubicBezTo>
                  <a:cubicBezTo>
                    <a:pt x="459" y="970"/>
                    <a:pt x="712" y="648"/>
                    <a:pt x="446" y="386"/>
                  </a:cubicBezTo>
                  <a:lnTo>
                    <a:pt x="446" y="386"/>
                  </a:lnTo>
                  <a:cubicBezTo>
                    <a:pt x="459" y="550"/>
                    <a:pt x="517" y="554"/>
                    <a:pt x="521" y="673"/>
                  </a:cubicBezTo>
                  <a:cubicBezTo>
                    <a:pt x="483" y="644"/>
                    <a:pt x="450" y="634"/>
                    <a:pt x="422" y="634"/>
                  </a:cubicBezTo>
                  <a:cubicBezTo>
                    <a:pt x="344" y="634"/>
                    <a:pt x="300" y="715"/>
                    <a:pt x="261" y="715"/>
                  </a:cubicBezTo>
                  <a:cubicBezTo>
                    <a:pt x="232" y="715"/>
                    <a:pt x="206" y="672"/>
                    <a:pt x="170" y="525"/>
                  </a:cubicBezTo>
                  <a:cubicBezTo>
                    <a:pt x="214" y="367"/>
                    <a:pt x="535" y="141"/>
                    <a:pt x="295" y="2"/>
                  </a:cubicBezTo>
                  <a:cubicBezTo>
                    <a:pt x="291" y="1"/>
                    <a:pt x="287" y="1"/>
                    <a:pt x="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8670482" y="-217446"/>
              <a:ext cx="6198" cy="9503"/>
            </a:xfrm>
            <a:custGeom>
              <a:avLst/>
              <a:gdLst/>
              <a:ahLst/>
              <a:cxnLst/>
              <a:rect l="l" t="t" r="r" b="b"/>
              <a:pathLst>
                <a:path w="105" h="161" extrusionOk="0">
                  <a:moveTo>
                    <a:pt x="72" y="0"/>
                  </a:moveTo>
                  <a:cubicBezTo>
                    <a:pt x="0" y="88"/>
                    <a:pt x="35" y="126"/>
                    <a:pt x="91" y="154"/>
                  </a:cubicBezTo>
                  <a:lnTo>
                    <a:pt x="91" y="154"/>
                  </a:lnTo>
                  <a:cubicBezTo>
                    <a:pt x="67" y="137"/>
                    <a:pt x="55" y="94"/>
                    <a:pt x="72" y="0"/>
                  </a:cubicBezTo>
                  <a:close/>
                  <a:moveTo>
                    <a:pt x="91" y="154"/>
                  </a:moveTo>
                  <a:cubicBezTo>
                    <a:pt x="95" y="157"/>
                    <a:pt x="100" y="159"/>
                    <a:pt x="105" y="160"/>
                  </a:cubicBezTo>
                  <a:cubicBezTo>
                    <a:pt x="100" y="158"/>
                    <a:pt x="95" y="156"/>
                    <a:pt x="91" y="1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8693796" y="-144314"/>
              <a:ext cx="2125" cy="5312"/>
            </a:xfrm>
            <a:custGeom>
              <a:avLst/>
              <a:gdLst/>
              <a:ahLst/>
              <a:cxnLst/>
              <a:rect l="l" t="t" r="r" b="b"/>
              <a:pathLst>
                <a:path w="36" h="90" extrusionOk="0">
                  <a:moveTo>
                    <a:pt x="24" y="1"/>
                  </a:moveTo>
                  <a:lnTo>
                    <a:pt x="24" y="1"/>
                  </a:lnTo>
                  <a:cubicBezTo>
                    <a:pt x="7" y="41"/>
                    <a:pt x="1" y="72"/>
                    <a:pt x="14" y="90"/>
                  </a:cubicBezTo>
                  <a:cubicBezTo>
                    <a:pt x="35" y="49"/>
                    <a:pt x="33" y="22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8672784" y="-149095"/>
              <a:ext cx="6611" cy="12395"/>
            </a:xfrm>
            <a:custGeom>
              <a:avLst/>
              <a:gdLst/>
              <a:ahLst/>
              <a:cxnLst/>
              <a:rect l="l" t="t" r="r" b="b"/>
              <a:pathLst>
                <a:path w="112" h="210" extrusionOk="0">
                  <a:moveTo>
                    <a:pt x="86" y="1"/>
                  </a:moveTo>
                  <a:cubicBezTo>
                    <a:pt x="30" y="1"/>
                    <a:pt x="13" y="98"/>
                    <a:pt x="0" y="126"/>
                  </a:cubicBezTo>
                  <a:lnTo>
                    <a:pt x="112" y="209"/>
                  </a:lnTo>
                  <a:lnTo>
                    <a:pt x="91" y="1"/>
                  </a:lnTo>
                  <a:cubicBezTo>
                    <a:pt x="89" y="1"/>
                    <a:pt x="87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8662513" y="-129617"/>
              <a:ext cx="125900" cy="444104"/>
            </a:xfrm>
            <a:custGeom>
              <a:avLst/>
              <a:gdLst/>
              <a:ahLst/>
              <a:cxnLst/>
              <a:rect l="l" t="t" r="r" b="b"/>
              <a:pathLst>
                <a:path w="2133" h="7524" extrusionOk="0">
                  <a:moveTo>
                    <a:pt x="371" y="0"/>
                  </a:moveTo>
                  <a:cubicBezTo>
                    <a:pt x="364" y="0"/>
                    <a:pt x="357" y="1"/>
                    <a:pt x="349" y="3"/>
                  </a:cubicBezTo>
                  <a:cubicBezTo>
                    <a:pt x="390" y="301"/>
                    <a:pt x="68" y="24"/>
                    <a:pt x="145" y="313"/>
                  </a:cubicBezTo>
                  <a:cubicBezTo>
                    <a:pt x="458" y="393"/>
                    <a:pt x="200" y="735"/>
                    <a:pt x="433" y="735"/>
                  </a:cubicBezTo>
                  <a:cubicBezTo>
                    <a:pt x="442" y="735"/>
                    <a:pt x="451" y="734"/>
                    <a:pt x="461" y="733"/>
                  </a:cubicBezTo>
                  <a:lnTo>
                    <a:pt x="461" y="733"/>
                  </a:lnTo>
                  <a:cubicBezTo>
                    <a:pt x="445" y="771"/>
                    <a:pt x="394" y="784"/>
                    <a:pt x="338" y="784"/>
                  </a:cubicBezTo>
                  <a:cubicBezTo>
                    <a:pt x="265" y="784"/>
                    <a:pt x="183" y="761"/>
                    <a:pt x="157" y="743"/>
                  </a:cubicBezTo>
                  <a:lnTo>
                    <a:pt x="157" y="743"/>
                  </a:lnTo>
                  <a:cubicBezTo>
                    <a:pt x="242" y="1028"/>
                    <a:pt x="1" y="1433"/>
                    <a:pt x="238" y="1666"/>
                  </a:cubicBezTo>
                  <a:cubicBezTo>
                    <a:pt x="238" y="1593"/>
                    <a:pt x="263" y="1533"/>
                    <a:pt x="228" y="1474"/>
                  </a:cubicBezTo>
                  <a:cubicBezTo>
                    <a:pt x="241" y="1471"/>
                    <a:pt x="252" y="1469"/>
                    <a:pt x="261" y="1469"/>
                  </a:cubicBezTo>
                  <a:cubicBezTo>
                    <a:pt x="373" y="1469"/>
                    <a:pt x="282" y="1655"/>
                    <a:pt x="400" y="1701"/>
                  </a:cubicBezTo>
                  <a:lnTo>
                    <a:pt x="155" y="1871"/>
                  </a:lnTo>
                  <a:cubicBezTo>
                    <a:pt x="191" y="2150"/>
                    <a:pt x="236" y="2428"/>
                    <a:pt x="261" y="2704"/>
                  </a:cubicBezTo>
                  <a:cubicBezTo>
                    <a:pt x="294" y="2979"/>
                    <a:pt x="326" y="3253"/>
                    <a:pt x="359" y="3523"/>
                  </a:cubicBezTo>
                  <a:cubicBezTo>
                    <a:pt x="440" y="4063"/>
                    <a:pt x="540" y="4595"/>
                    <a:pt x="729" y="5089"/>
                  </a:cubicBezTo>
                  <a:cubicBezTo>
                    <a:pt x="774" y="5411"/>
                    <a:pt x="789" y="5638"/>
                    <a:pt x="943" y="5893"/>
                  </a:cubicBezTo>
                  <a:cubicBezTo>
                    <a:pt x="1157" y="6132"/>
                    <a:pt x="1261" y="6654"/>
                    <a:pt x="1325" y="6968"/>
                  </a:cubicBezTo>
                  <a:cubicBezTo>
                    <a:pt x="1335" y="6971"/>
                    <a:pt x="1345" y="6972"/>
                    <a:pt x="1354" y="6972"/>
                  </a:cubicBezTo>
                  <a:cubicBezTo>
                    <a:pt x="1398" y="6972"/>
                    <a:pt x="1438" y="6952"/>
                    <a:pt x="1460" y="6930"/>
                  </a:cubicBezTo>
                  <a:cubicBezTo>
                    <a:pt x="1603" y="7144"/>
                    <a:pt x="1502" y="7316"/>
                    <a:pt x="1624" y="7524"/>
                  </a:cubicBezTo>
                  <a:cubicBezTo>
                    <a:pt x="1725" y="7515"/>
                    <a:pt x="1729" y="7388"/>
                    <a:pt x="1796" y="7388"/>
                  </a:cubicBezTo>
                  <a:cubicBezTo>
                    <a:pt x="1819" y="7388"/>
                    <a:pt x="1849" y="7402"/>
                    <a:pt x="1892" y="7441"/>
                  </a:cubicBezTo>
                  <a:cubicBezTo>
                    <a:pt x="1913" y="7319"/>
                    <a:pt x="1796" y="7146"/>
                    <a:pt x="1903" y="7071"/>
                  </a:cubicBezTo>
                  <a:lnTo>
                    <a:pt x="1903" y="7071"/>
                  </a:lnTo>
                  <a:cubicBezTo>
                    <a:pt x="1947" y="7193"/>
                    <a:pt x="2008" y="7247"/>
                    <a:pt x="2080" y="7247"/>
                  </a:cubicBezTo>
                  <a:cubicBezTo>
                    <a:pt x="2096" y="7247"/>
                    <a:pt x="2113" y="7244"/>
                    <a:pt x="2131" y="7238"/>
                  </a:cubicBezTo>
                  <a:lnTo>
                    <a:pt x="2133" y="7238"/>
                  </a:lnTo>
                  <a:cubicBezTo>
                    <a:pt x="2087" y="7176"/>
                    <a:pt x="1983" y="6962"/>
                    <a:pt x="1875" y="6962"/>
                  </a:cubicBezTo>
                  <a:cubicBezTo>
                    <a:pt x="1839" y="6962"/>
                    <a:pt x="1802" y="6986"/>
                    <a:pt x="1767" y="7048"/>
                  </a:cubicBezTo>
                  <a:cubicBezTo>
                    <a:pt x="1780" y="6859"/>
                    <a:pt x="1811" y="6598"/>
                    <a:pt x="1851" y="6440"/>
                  </a:cubicBezTo>
                  <a:cubicBezTo>
                    <a:pt x="1774" y="6429"/>
                    <a:pt x="1711" y="6317"/>
                    <a:pt x="1645" y="6280"/>
                  </a:cubicBezTo>
                  <a:lnTo>
                    <a:pt x="1645" y="6280"/>
                  </a:lnTo>
                  <a:cubicBezTo>
                    <a:pt x="1618" y="6419"/>
                    <a:pt x="1788" y="6736"/>
                    <a:pt x="1606" y="6736"/>
                  </a:cubicBezTo>
                  <a:cubicBezTo>
                    <a:pt x="1594" y="6736"/>
                    <a:pt x="1581" y="6734"/>
                    <a:pt x="1566" y="6731"/>
                  </a:cubicBezTo>
                  <a:cubicBezTo>
                    <a:pt x="1479" y="6436"/>
                    <a:pt x="1233" y="6290"/>
                    <a:pt x="1159" y="6016"/>
                  </a:cubicBezTo>
                  <a:lnTo>
                    <a:pt x="1159" y="6016"/>
                  </a:lnTo>
                  <a:lnTo>
                    <a:pt x="1323" y="6024"/>
                  </a:lnTo>
                  <a:cubicBezTo>
                    <a:pt x="1134" y="5885"/>
                    <a:pt x="1420" y="5640"/>
                    <a:pt x="1273" y="5414"/>
                  </a:cubicBezTo>
                  <a:lnTo>
                    <a:pt x="1273" y="5414"/>
                  </a:lnTo>
                  <a:cubicBezTo>
                    <a:pt x="1224" y="5438"/>
                    <a:pt x="1148" y="5474"/>
                    <a:pt x="1083" y="5474"/>
                  </a:cubicBezTo>
                  <a:cubicBezTo>
                    <a:pt x="1035" y="5474"/>
                    <a:pt x="993" y="5454"/>
                    <a:pt x="974" y="5393"/>
                  </a:cubicBezTo>
                  <a:cubicBezTo>
                    <a:pt x="1007" y="5339"/>
                    <a:pt x="1144" y="5318"/>
                    <a:pt x="1049" y="5193"/>
                  </a:cubicBezTo>
                  <a:lnTo>
                    <a:pt x="1049" y="5193"/>
                  </a:lnTo>
                  <a:cubicBezTo>
                    <a:pt x="1132" y="5243"/>
                    <a:pt x="1188" y="5243"/>
                    <a:pt x="1238" y="5245"/>
                  </a:cubicBezTo>
                  <a:cubicBezTo>
                    <a:pt x="1046" y="5083"/>
                    <a:pt x="812" y="4851"/>
                    <a:pt x="602" y="4643"/>
                  </a:cubicBezTo>
                  <a:cubicBezTo>
                    <a:pt x="679" y="4570"/>
                    <a:pt x="698" y="4455"/>
                    <a:pt x="784" y="4455"/>
                  </a:cubicBezTo>
                  <a:cubicBezTo>
                    <a:pt x="809" y="4455"/>
                    <a:pt x="839" y="4465"/>
                    <a:pt x="878" y="4487"/>
                  </a:cubicBezTo>
                  <a:cubicBezTo>
                    <a:pt x="837" y="4275"/>
                    <a:pt x="685" y="4342"/>
                    <a:pt x="635" y="4157"/>
                  </a:cubicBezTo>
                  <a:lnTo>
                    <a:pt x="731" y="4100"/>
                  </a:lnTo>
                  <a:cubicBezTo>
                    <a:pt x="679" y="3974"/>
                    <a:pt x="687" y="3943"/>
                    <a:pt x="594" y="3866"/>
                  </a:cubicBezTo>
                  <a:cubicBezTo>
                    <a:pt x="921" y="3857"/>
                    <a:pt x="624" y="3338"/>
                    <a:pt x="748" y="3338"/>
                  </a:cubicBezTo>
                  <a:cubicBezTo>
                    <a:pt x="753" y="3338"/>
                    <a:pt x="758" y="3338"/>
                    <a:pt x="764" y="3340"/>
                  </a:cubicBezTo>
                  <a:cubicBezTo>
                    <a:pt x="621" y="3215"/>
                    <a:pt x="531" y="2999"/>
                    <a:pt x="486" y="2767"/>
                  </a:cubicBezTo>
                  <a:cubicBezTo>
                    <a:pt x="452" y="2534"/>
                    <a:pt x="461" y="2289"/>
                    <a:pt x="504" y="2100"/>
                  </a:cubicBezTo>
                  <a:lnTo>
                    <a:pt x="504" y="2100"/>
                  </a:lnTo>
                  <a:lnTo>
                    <a:pt x="353" y="2185"/>
                  </a:lnTo>
                  <a:cubicBezTo>
                    <a:pt x="402" y="1445"/>
                    <a:pt x="747" y="564"/>
                    <a:pt x="670" y="87"/>
                  </a:cubicBezTo>
                  <a:cubicBezTo>
                    <a:pt x="664" y="87"/>
                    <a:pt x="659" y="87"/>
                    <a:pt x="654" y="87"/>
                  </a:cubicBezTo>
                  <a:cubicBezTo>
                    <a:pt x="508" y="87"/>
                    <a:pt x="681" y="252"/>
                    <a:pt x="552" y="344"/>
                  </a:cubicBezTo>
                  <a:cubicBezTo>
                    <a:pt x="432" y="292"/>
                    <a:pt x="50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8771768" y="243772"/>
              <a:ext cx="3837" cy="6788"/>
            </a:xfrm>
            <a:custGeom>
              <a:avLst/>
              <a:gdLst/>
              <a:ahLst/>
              <a:cxnLst/>
              <a:rect l="l" t="t" r="r" b="b"/>
              <a:pathLst>
                <a:path w="65" h="115" extrusionOk="0">
                  <a:moveTo>
                    <a:pt x="37" y="0"/>
                  </a:moveTo>
                  <a:cubicBezTo>
                    <a:pt x="25" y="25"/>
                    <a:pt x="14" y="66"/>
                    <a:pt x="0" y="114"/>
                  </a:cubicBezTo>
                  <a:cubicBezTo>
                    <a:pt x="3" y="114"/>
                    <a:pt x="6" y="115"/>
                    <a:pt x="10" y="115"/>
                  </a:cubicBezTo>
                  <a:cubicBezTo>
                    <a:pt x="27" y="115"/>
                    <a:pt x="46" y="110"/>
                    <a:pt x="64" y="97"/>
                  </a:cubicBezTo>
                  <a:cubicBezTo>
                    <a:pt x="37" y="62"/>
                    <a:pt x="39" y="31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8788236" y="297249"/>
              <a:ext cx="1653" cy="1535"/>
            </a:xfrm>
            <a:custGeom>
              <a:avLst/>
              <a:gdLst/>
              <a:ahLst/>
              <a:cxnLst/>
              <a:rect l="l" t="t" r="r" b="b"/>
              <a:pathLst>
                <a:path w="28" h="26" extrusionOk="0">
                  <a:moveTo>
                    <a:pt x="26" y="1"/>
                  </a:moveTo>
                  <a:cubicBezTo>
                    <a:pt x="18" y="4"/>
                    <a:pt x="9" y="4"/>
                    <a:pt x="1" y="6"/>
                  </a:cubicBezTo>
                  <a:cubicBezTo>
                    <a:pt x="10" y="18"/>
                    <a:pt x="16" y="25"/>
                    <a:pt x="21" y="25"/>
                  </a:cubicBezTo>
                  <a:cubicBezTo>
                    <a:pt x="25" y="25"/>
                    <a:pt x="27" y="18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8716580" y="216208"/>
              <a:ext cx="3128" cy="4722"/>
            </a:xfrm>
            <a:custGeom>
              <a:avLst/>
              <a:gdLst/>
              <a:ahLst/>
              <a:cxnLst/>
              <a:rect l="l" t="t" r="r" b="b"/>
              <a:pathLst>
                <a:path w="53" h="80" extrusionOk="0">
                  <a:moveTo>
                    <a:pt x="0" y="1"/>
                  </a:moveTo>
                  <a:lnTo>
                    <a:pt x="51" y="78"/>
                  </a:lnTo>
                  <a:lnTo>
                    <a:pt x="51" y="78"/>
                  </a:lnTo>
                  <a:cubicBezTo>
                    <a:pt x="41" y="62"/>
                    <a:pt x="37" y="49"/>
                    <a:pt x="27" y="34"/>
                  </a:cubicBezTo>
                  <a:cubicBezTo>
                    <a:pt x="20" y="22"/>
                    <a:pt x="10" y="9"/>
                    <a:pt x="0" y="1"/>
                  </a:cubicBezTo>
                  <a:close/>
                  <a:moveTo>
                    <a:pt x="51" y="78"/>
                  </a:moveTo>
                  <a:cubicBezTo>
                    <a:pt x="52" y="79"/>
                    <a:pt x="52" y="79"/>
                    <a:pt x="52" y="80"/>
                  </a:cubicBezTo>
                  <a:lnTo>
                    <a:pt x="51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8735586" y="179908"/>
              <a:ext cx="13340" cy="9385"/>
            </a:xfrm>
            <a:custGeom>
              <a:avLst/>
              <a:gdLst/>
              <a:ahLst/>
              <a:cxnLst/>
              <a:rect l="l" t="t" r="r" b="b"/>
              <a:pathLst>
                <a:path w="226" h="159" extrusionOk="0">
                  <a:moveTo>
                    <a:pt x="0" y="1"/>
                  </a:moveTo>
                  <a:cubicBezTo>
                    <a:pt x="79" y="68"/>
                    <a:pt x="158" y="124"/>
                    <a:pt x="226" y="159"/>
                  </a:cubicBezTo>
                  <a:cubicBezTo>
                    <a:pt x="128" y="5"/>
                    <a:pt x="7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8711563" y="84347"/>
              <a:ext cx="7378" cy="7142"/>
            </a:xfrm>
            <a:custGeom>
              <a:avLst/>
              <a:gdLst/>
              <a:ahLst/>
              <a:cxnLst/>
              <a:rect l="l" t="t" r="r" b="b"/>
              <a:pathLst>
                <a:path w="125" h="121" extrusionOk="0">
                  <a:moveTo>
                    <a:pt x="107" y="0"/>
                  </a:moveTo>
                  <a:lnTo>
                    <a:pt x="107" y="0"/>
                  </a:lnTo>
                  <a:cubicBezTo>
                    <a:pt x="66" y="47"/>
                    <a:pt x="16" y="23"/>
                    <a:pt x="0" y="83"/>
                  </a:cubicBezTo>
                  <a:cubicBezTo>
                    <a:pt x="31" y="109"/>
                    <a:pt x="56" y="121"/>
                    <a:pt x="75" y="121"/>
                  </a:cubicBezTo>
                  <a:cubicBezTo>
                    <a:pt x="112" y="121"/>
                    <a:pt x="124" y="75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8782216" y="266969"/>
              <a:ext cx="3837" cy="18829"/>
            </a:xfrm>
            <a:custGeom>
              <a:avLst/>
              <a:gdLst/>
              <a:ahLst/>
              <a:cxnLst/>
              <a:rect l="l" t="t" r="r" b="b"/>
              <a:pathLst>
                <a:path w="65" h="319" extrusionOk="0">
                  <a:moveTo>
                    <a:pt x="1" y="1"/>
                  </a:moveTo>
                  <a:lnTo>
                    <a:pt x="64" y="319"/>
                  </a:lnTo>
                  <a:lnTo>
                    <a:pt x="63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8770411" y="314307"/>
              <a:ext cx="122241" cy="233267"/>
            </a:xfrm>
            <a:custGeom>
              <a:avLst/>
              <a:gdLst/>
              <a:ahLst/>
              <a:cxnLst/>
              <a:rect l="l" t="t" r="r" b="b"/>
              <a:pathLst>
                <a:path w="2071" h="3952" extrusionOk="0">
                  <a:moveTo>
                    <a:pt x="397" y="1"/>
                  </a:moveTo>
                  <a:cubicBezTo>
                    <a:pt x="340" y="36"/>
                    <a:pt x="283" y="88"/>
                    <a:pt x="234" y="88"/>
                  </a:cubicBezTo>
                  <a:cubicBezTo>
                    <a:pt x="215" y="88"/>
                    <a:pt x="198" y="80"/>
                    <a:pt x="182" y="61"/>
                  </a:cubicBezTo>
                  <a:lnTo>
                    <a:pt x="182" y="61"/>
                  </a:lnTo>
                  <a:cubicBezTo>
                    <a:pt x="274" y="263"/>
                    <a:pt x="81" y="201"/>
                    <a:pt x="0" y="251"/>
                  </a:cubicBezTo>
                  <a:cubicBezTo>
                    <a:pt x="91" y="390"/>
                    <a:pt x="143" y="739"/>
                    <a:pt x="241" y="971"/>
                  </a:cubicBezTo>
                  <a:lnTo>
                    <a:pt x="236" y="909"/>
                  </a:lnTo>
                  <a:cubicBezTo>
                    <a:pt x="267" y="868"/>
                    <a:pt x="301" y="855"/>
                    <a:pt x="336" y="855"/>
                  </a:cubicBezTo>
                  <a:cubicBezTo>
                    <a:pt x="408" y="855"/>
                    <a:pt x="485" y="914"/>
                    <a:pt x="542" y="914"/>
                  </a:cubicBezTo>
                  <a:cubicBezTo>
                    <a:pt x="590" y="914"/>
                    <a:pt x="626" y="872"/>
                    <a:pt x="635" y="716"/>
                  </a:cubicBezTo>
                  <a:lnTo>
                    <a:pt x="635" y="716"/>
                  </a:lnTo>
                  <a:cubicBezTo>
                    <a:pt x="928" y="1003"/>
                    <a:pt x="417" y="1119"/>
                    <a:pt x="542" y="1385"/>
                  </a:cubicBezTo>
                  <a:cubicBezTo>
                    <a:pt x="538" y="1314"/>
                    <a:pt x="564" y="1297"/>
                    <a:pt x="597" y="1297"/>
                  </a:cubicBezTo>
                  <a:cubicBezTo>
                    <a:pt x="622" y="1297"/>
                    <a:pt x="652" y="1307"/>
                    <a:pt x="675" y="1310"/>
                  </a:cubicBezTo>
                  <a:cubicBezTo>
                    <a:pt x="569" y="1792"/>
                    <a:pt x="928" y="2305"/>
                    <a:pt x="1107" y="2706"/>
                  </a:cubicBezTo>
                  <a:lnTo>
                    <a:pt x="1398" y="2473"/>
                  </a:lnTo>
                  <a:lnTo>
                    <a:pt x="1398" y="2473"/>
                  </a:lnTo>
                  <a:cubicBezTo>
                    <a:pt x="1581" y="2875"/>
                    <a:pt x="1132" y="2648"/>
                    <a:pt x="1259" y="3103"/>
                  </a:cubicBezTo>
                  <a:cubicBezTo>
                    <a:pt x="1404" y="3313"/>
                    <a:pt x="1442" y="3627"/>
                    <a:pt x="1689" y="3735"/>
                  </a:cubicBezTo>
                  <a:lnTo>
                    <a:pt x="1691" y="3735"/>
                  </a:lnTo>
                  <a:cubicBezTo>
                    <a:pt x="1606" y="3627"/>
                    <a:pt x="1743" y="3587"/>
                    <a:pt x="1793" y="3473"/>
                  </a:cubicBezTo>
                  <a:lnTo>
                    <a:pt x="1793" y="3473"/>
                  </a:lnTo>
                  <a:cubicBezTo>
                    <a:pt x="1826" y="3635"/>
                    <a:pt x="1774" y="3843"/>
                    <a:pt x="1859" y="3951"/>
                  </a:cubicBezTo>
                  <a:cubicBezTo>
                    <a:pt x="1886" y="3895"/>
                    <a:pt x="1770" y="3595"/>
                    <a:pt x="1903" y="3492"/>
                  </a:cubicBezTo>
                  <a:cubicBezTo>
                    <a:pt x="1883" y="3489"/>
                    <a:pt x="1870" y="3487"/>
                    <a:pt x="1861" y="3487"/>
                  </a:cubicBezTo>
                  <a:cubicBezTo>
                    <a:pt x="1845" y="3487"/>
                    <a:pt x="1839" y="3493"/>
                    <a:pt x="1822" y="3510"/>
                  </a:cubicBezTo>
                  <a:cubicBezTo>
                    <a:pt x="1791" y="3410"/>
                    <a:pt x="1761" y="3342"/>
                    <a:pt x="1842" y="3296"/>
                  </a:cubicBezTo>
                  <a:lnTo>
                    <a:pt x="1955" y="3408"/>
                  </a:lnTo>
                  <a:cubicBezTo>
                    <a:pt x="2071" y="3115"/>
                    <a:pt x="1693" y="3101"/>
                    <a:pt x="1874" y="2951"/>
                  </a:cubicBezTo>
                  <a:lnTo>
                    <a:pt x="1874" y="2951"/>
                  </a:lnTo>
                  <a:lnTo>
                    <a:pt x="1830" y="2982"/>
                  </a:lnTo>
                  <a:cubicBezTo>
                    <a:pt x="1633" y="2760"/>
                    <a:pt x="1732" y="2590"/>
                    <a:pt x="1585" y="2347"/>
                  </a:cubicBezTo>
                  <a:cubicBezTo>
                    <a:pt x="1547" y="2355"/>
                    <a:pt x="1513" y="2358"/>
                    <a:pt x="1484" y="2358"/>
                  </a:cubicBezTo>
                  <a:cubicBezTo>
                    <a:pt x="1265" y="2358"/>
                    <a:pt x="1272" y="2171"/>
                    <a:pt x="1104" y="2049"/>
                  </a:cubicBezTo>
                  <a:lnTo>
                    <a:pt x="1104" y="2049"/>
                  </a:lnTo>
                  <a:cubicBezTo>
                    <a:pt x="1111" y="2052"/>
                    <a:pt x="1118" y="2053"/>
                    <a:pt x="1125" y="2053"/>
                  </a:cubicBezTo>
                  <a:cubicBezTo>
                    <a:pt x="1226" y="2053"/>
                    <a:pt x="1251" y="1817"/>
                    <a:pt x="1361" y="1784"/>
                  </a:cubicBezTo>
                  <a:lnTo>
                    <a:pt x="1361" y="1784"/>
                  </a:lnTo>
                  <a:cubicBezTo>
                    <a:pt x="1427" y="1948"/>
                    <a:pt x="1271" y="2079"/>
                    <a:pt x="1441" y="2201"/>
                  </a:cubicBezTo>
                  <a:cubicBezTo>
                    <a:pt x="1438" y="2151"/>
                    <a:pt x="1451" y="2067"/>
                    <a:pt x="1497" y="2067"/>
                  </a:cubicBezTo>
                  <a:cubicBezTo>
                    <a:pt x="1510" y="2067"/>
                    <a:pt x="1526" y="2074"/>
                    <a:pt x="1545" y="2091"/>
                  </a:cubicBezTo>
                  <a:cubicBezTo>
                    <a:pt x="1491" y="1615"/>
                    <a:pt x="1136" y="1655"/>
                    <a:pt x="926" y="1375"/>
                  </a:cubicBezTo>
                  <a:lnTo>
                    <a:pt x="1061" y="1333"/>
                  </a:lnTo>
                  <a:lnTo>
                    <a:pt x="812" y="1298"/>
                  </a:lnTo>
                  <a:cubicBezTo>
                    <a:pt x="1020" y="1256"/>
                    <a:pt x="881" y="1127"/>
                    <a:pt x="866" y="994"/>
                  </a:cubicBezTo>
                  <a:lnTo>
                    <a:pt x="866" y="994"/>
                  </a:lnTo>
                  <a:lnTo>
                    <a:pt x="851" y="1055"/>
                  </a:lnTo>
                  <a:cubicBezTo>
                    <a:pt x="758" y="917"/>
                    <a:pt x="745" y="732"/>
                    <a:pt x="797" y="676"/>
                  </a:cubicBezTo>
                  <a:cubicBezTo>
                    <a:pt x="767" y="634"/>
                    <a:pt x="747" y="619"/>
                    <a:pt x="733" y="619"/>
                  </a:cubicBezTo>
                  <a:cubicBezTo>
                    <a:pt x="698" y="619"/>
                    <a:pt x="698" y="708"/>
                    <a:pt x="667" y="708"/>
                  </a:cubicBezTo>
                  <a:cubicBezTo>
                    <a:pt x="658" y="708"/>
                    <a:pt x="647" y="701"/>
                    <a:pt x="633" y="683"/>
                  </a:cubicBezTo>
                  <a:lnTo>
                    <a:pt x="644" y="469"/>
                  </a:lnTo>
                  <a:cubicBezTo>
                    <a:pt x="617" y="460"/>
                    <a:pt x="599" y="456"/>
                    <a:pt x="587" y="456"/>
                  </a:cubicBezTo>
                  <a:cubicBezTo>
                    <a:pt x="538" y="456"/>
                    <a:pt x="593" y="520"/>
                    <a:pt x="540" y="520"/>
                  </a:cubicBezTo>
                  <a:cubicBezTo>
                    <a:pt x="527" y="520"/>
                    <a:pt x="509" y="516"/>
                    <a:pt x="482" y="508"/>
                  </a:cubicBezTo>
                  <a:cubicBezTo>
                    <a:pt x="527" y="329"/>
                    <a:pt x="411" y="250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8821054" y="365894"/>
              <a:ext cx="2007" cy="7083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33" y="0"/>
                  </a:moveTo>
                  <a:lnTo>
                    <a:pt x="33" y="0"/>
                  </a:lnTo>
                  <a:cubicBezTo>
                    <a:pt x="6" y="39"/>
                    <a:pt x="0" y="79"/>
                    <a:pt x="8" y="12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8885450" y="539190"/>
              <a:ext cx="82222" cy="183863"/>
            </a:xfrm>
            <a:custGeom>
              <a:avLst/>
              <a:gdLst/>
              <a:ahLst/>
              <a:cxnLst/>
              <a:rect l="l" t="t" r="r" b="b"/>
              <a:pathLst>
                <a:path w="1393" h="3115" extrusionOk="0">
                  <a:moveTo>
                    <a:pt x="483" y="1"/>
                  </a:moveTo>
                  <a:lnTo>
                    <a:pt x="483" y="1"/>
                  </a:lnTo>
                  <a:cubicBezTo>
                    <a:pt x="405" y="236"/>
                    <a:pt x="515" y="224"/>
                    <a:pt x="573" y="456"/>
                  </a:cubicBezTo>
                  <a:cubicBezTo>
                    <a:pt x="536" y="448"/>
                    <a:pt x="503" y="442"/>
                    <a:pt x="472" y="442"/>
                  </a:cubicBezTo>
                  <a:cubicBezTo>
                    <a:pt x="411" y="442"/>
                    <a:pt x="363" y="467"/>
                    <a:pt x="328" y="564"/>
                  </a:cubicBezTo>
                  <a:cubicBezTo>
                    <a:pt x="343" y="555"/>
                    <a:pt x="355" y="551"/>
                    <a:pt x="366" y="551"/>
                  </a:cubicBezTo>
                  <a:cubicBezTo>
                    <a:pt x="412" y="551"/>
                    <a:pt x="421" y="625"/>
                    <a:pt x="467" y="685"/>
                  </a:cubicBezTo>
                  <a:lnTo>
                    <a:pt x="164" y="658"/>
                  </a:lnTo>
                  <a:lnTo>
                    <a:pt x="164" y="658"/>
                  </a:lnTo>
                  <a:cubicBezTo>
                    <a:pt x="166" y="783"/>
                    <a:pt x="222" y="918"/>
                    <a:pt x="139" y="995"/>
                  </a:cubicBezTo>
                  <a:lnTo>
                    <a:pt x="1" y="720"/>
                  </a:lnTo>
                  <a:lnTo>
                    <a:pt x="1" y="720"/>
                  </a:lnTo>
                  <a:cubicBezTo>
                    <a:pt x="257" y="1389"/>
                    <a:pt x="575" y="2175"/>
                    <a:pt x="891" y="2717"/>
                  </a:cubicBezTo>
                  <a:lnTo>
                    <a:pt x="951" y="2480"/>
                  </a:lnTo>
                  <a:cubicBezTo>
                    <a:pt x="970" y="2463"/>
                    <a:pt x="984" y="2456"/>
                    <a:pt x="996" y="2456"/>
                  </a:cubicBezTo>
                  <a:cubicBezTo>
                    <a:pt x="1056" y="2456"/>
                    <a:pt x="1050" y="2637"/>
                    <a:pt x="1138" y="2711"/>
                  </a:cubicBezTo>
                  <a:cubicBezTo>
                    <a:pt x="1096" y="2748"/>
                    <a:pt x="1080" y="2925"/>
                    <a:pt x="1002" y="2925"/>
                  </a:cubicBezTo>
                  <a:cubicBezTo>
                    <a:pt x="973" y="2925"/>
                    <a:pt x="937" y="2902"/>
                    <a:pt x="887" y="2841"/>
                  </a:cubicBezTo>
                  <a:lnTo>
                    <a:pt x="887" y="2841"/>
                  </a:lnTo>
                  <a:cubicBezTo>
                    <a:pt x="911" y="2941"/>
                    <a:pt x="855" y="3053"/>
                    <a:pt x="961" y="3109"/>
                  </a:cubicBezTo>
                  <a:cubicBezTo>
                    <a:pt x="983" y="3112"/>
                    <a:pt x="1003" y="3114"/>
                    <a:pt x="1021" y="3114"/>
                  </a:cubicBezTo>
                  <a:cubicBezTo>
                    <a:pt x="1393" y="3114"/>
                    <a:pt x="1072" y="2363"/>
                    <a:pt x="1177" y="2029"/>
                  </a:cubicBezTo>
                  <a:lnTo>
                    <a:pt x="1177" y="2029"/>
                  </a:lnTo>
                  <a:cubicBezTo>
                    <a:pt x="1169" y="2030"/>
                    <a:pt x="1161" y="2031"/>
                    <a:pt x="1154" y="2031"/>
                  </a:cubicBezTo>
                  <a:cubicBezTo>
                    <a:pt x="1039" y="2031"/>
                    <a:pt x="998" y="1889"/>
                    <a:pt x="921" y="1889"/>
                  </a:cubicBezTo>
                  <a:cubicBezTo>
                    <a:pt x="900" y="1889"/>
                    <a:pt x="877" y="1899"/>
                    <a:pt x="849" y="1925"/>
                  </a:cubicBezTo>
                  <a:cubicBezTo>
                    <a:pt x="876" y="1992"/>
                    <a:pt x="930" y="2067"/>
                    <a:pt x="847" y="2112"/>
                  </a:cubicBezTo>
                  <a:cubicBezTo>
                    <a:pt x="710" y="2050"/>
                    <a:pt x="689" y="1763"/>
                    <a:pt x="799" y="1693"/>
                  </a:cubicBezTo>
                  <a:lnTo>
                    <a:pt x="799" y="1693"/>
                  </a:lnTo>
                  <a:cubicBezTo>
                    <a:pt x="839" y="1723"/>
                    <a:pt x="866" y="1735"/>
                    <a:pt x="883" y="1735"/>
                  </a:cubicBezTo>
                  <a:cubicBezTo>
                    <a:pt x="948" y="1735"/>
                    <a:pt x="871" y="1560"/>
                    <a:pt x="925" y="1560"/>
                  </a:cubicBezTo>
                  <a:cubicBezTo>
                    <a:pt x="942" y="1560"/>
                    <a:pt x="970" y="1575"/>
                    <a:pt x="1017" y="1616"/>
                  </a:cubicBezTo>
                  <a:cubicBezTo>
                    <a:pt x="963" y="1508"/>
                    <a:pt x="797" y="1412"/>
                    <a:pt x="826" y="1323"/>
                  </a:cubicBezTo>
                  <a:cubicBezTo>
                    <a:pt x="820" y="1322"/>
                    <a:pt x="813" y="1322"/>
                    <a:pt x="805" y="1322"/>
                  </a:cubicBezTo>
                  <a:cubicBezTo>
                    <a:pt x="729" y="1322"/>
                    <a:pt x="547" y="1371"/>
                    <a:pt x="496" y="1474"/>
                  </a:cubicBezTo>
                  <a:cubicBezTo>
                    <a:pt x="467" y="1406"/>
                    <a:pt x="552" y="1171"/>
                    <a:pt x="415" y="1113"/>
                  </a:cubicBezTo>
                  <a:cubicBezTo>
                    <a:pt x="440" y="1040"/>
                    <a:pt x="484" y="1020"/>
                    <a:pt x="533" y="1020"/>
                  </a:cubicBezTo>
                  <a:cubicBezTo>
                    <a:pt x="596" y="1020"/>
                    <a:pt x="668" y="1053"/>
                    <a:pt x="721" y="1053"/>
                  </a:cubicBezTo>
                  <a:cubicBezTo>
                    <a:pt x="761" y="1053"/>
                    <a:pt x="790" y="1035"/>
                    <a:pt x="799" y="972"/>
                  </a:cubicBezTo>
                  <a:cubicBezTo>
                    <a:pt x="769" y="946"/>
                    <a:pt x="747" y="937"/>
                    <a:pt x="728" y="937"/>
                  </a:cubicBezTo>
                  <a:cubicBezTo>
                    <a:pt x="678" y="937"/>
                    <a:pt x="655" y="1001"/>
                    <a:pt x="616" y="1001"/>
                  </a:cubicBezTo>
                  <a:cubicBezTo>
                    <a:pt x="599" y="1001"/>
                    <a:pt x="579" y="988"/>
                    <a:pt x="552" y="953"/>
                  </a:cubicBezTo>
                  <a:lnTo>
                    <a:pt x="822" y="695"/>
                  </a:lnTo>
                  <a:cubicBezTo>
                    <a:pt x="461" y="371"/>
                    <a:pt x="845" y="257"/>
                    <a:pt x="4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8899439" y="545683"/>
              <a:ext cx="4840" cy="9267"/>
            </a:xfrm>
            <a:custGeom>
              <a:avLst/>
              <a:gdLst/>
              <a:ahLst/>
              <a:cxnLst/>
              <a:rect l="l" t="t" r="r" b="b"/>
              <a:pathLst>
                <a:path w="82" h="157" extrusionOk="0">
                  <a:moveTo>
                    <a:pt x="1" y="0"/>
                  </a:moveTo>
                  <a:lnTo>
                    <a:pt x="5" y="157"/>
                  </a:lnTo>
                  <a:lnTo>
                    <a:pt x="82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8877245" y="562977"/>
              <a:ext cx="10684" cy="7968"/>
            </a:xfrm>
            <a:custGeom>
              <a:avLst/>
              <a:gdLst/>
              <a:ahLst/>
              <a:cxnLst/>
              <a:rect l="l" t="t" r="r" b="b"/>
              <a:pathLst>
                <a:path w="181" h="135" extrusionOk="0">
                  <a:moveTo>
                    <a:pt x="107" y="1"/>
                  </a:moveTo>
                  <a:cubicBezTo>
                    <a:pt x="55" y="20"/>
                    <a:pt x="57" y="82"/>
                    <a:pt x="1" y="103"/>
                  </a:cubicBezTo>
                  <a:cubicBezTo>
                    <a:pt x="49" y="123"/>
                    <a:pt x="90" y="134"/>
                    <a:pt x="119" y="134"/>
                  </a:cubicBezTo>
                  <a:cubicBezTo>
                    <a:pt x="172" y="134"/>
                    <a:pt x="181" y="95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8957814" y="671523"/>
              <a:ext cx="6434" cy="13753"/>
            </a:xfrm>
            <a:custGeom>
              <a:avLst/>
              <a:gdLst/>
              <a:ahLst/>
              <a:cxnLst/>
              <a:rect l="l" t="t" r="r" b="b"/>
              <a:pathLst>
                <a:path w="109" h="233" extrusionOk="0">
                  <a:moveTo>
                    <a:pt x="59" y="1"/>
                  </a:moveTo>
                  <a:cubicBezTo>
                    <a:pt x="57" y="32"/>
                    <a:pt x="57" y="93"/>
                    <a:pt x="1" y="113"/>
                  </a:cubicBezTo>
                  <a:lnTo>
                    <a:pt x="109" y="232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8943589" y="719924"/>
              <a:ext cx="32523" cy="55602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444" y="0"/>
                  </a:moveTo>
                  <a:lnTo>
                    <a:pt x="444" y="0"/>
                  </a:lnTo>
                  <a:cubicBezTo>
                    <a:pt x="404" y="46"/>
                    <a:pt x="349" y="54"/>
                    <a:pt x="289" y="54"/>
                  </a:cubicBezTo>
                  <a:cubicBezTo>
                    <a:pt x="262" y="54"/>
                    <a:pt x="234" y="52"/>
                    <a:pt x="206" y="52"/>
                  </a:cubicBezTo>
                  <a:cubicBezTo>
                    <a:pt x="123" y="52"/>
                    <a:pt x="44" y="66"/>
                    <a:pt x="1" y="178"/>
                  </a:cubicBezTo>
                  <a:cubicBezTo>
                    <a:pt x="265" y="459"/>
                    <a:pt x="201" y="635"/>
                    <a:pt x="300" y="941"/>
                  </a:cubicBezTo>
                  <a:cubicBezTo>
                    <a:pt x="336" y="881"/>
                    <a:pt x="400" y="856"/>
                    <a:pt x="465" y="852"/>
                  </a:cubicBezTo>
                  <a:cubicBezTo>
                    <a:pt x="367" y="702"/>
                    <a:pt x="456" y="446"/>
                    <a:pt x="292" y="436"/>
                  </a:cubicBezTo>
                  <a:cubicBezTo>
                    <a:pt x="273" y="243"/>
                    <a:pt x="550" y="153"/>
                    <a:pt x="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8971272" y="761713"/>
              <a:ext cx="171645" cy="429053"/>
            </a:xfrm>
            <a:custGeom>
              <a:avLst/>
              <a:gdLst/>
              <a:ahLst/>
              <a:cxnLst/>
              <a:rect l="l" t="t" r="r" b="b"/>
              <a:pathLst>
                <a:path w="2908" h="7269" extrusionOk="0">
                  <a:moveTo>
                    <a:pt x="98" y="1"/>
                  </a:moveTo>
                  <a:cubicBezTo>
                    <a:pt x="49" y="1"/>
                    <a:pt x="13" y="38"/>
                    <a:pt x="0" y="144"/>
                  </a:cubicBezTo>
                  <a:cubicBezTo>
                    <a:pt x="1" y="144"/>
                    <a:pt x="3" y="144"/>
                    <a:pt x="4" y="144"/>
                  </a:cubicBezTo>
                  <a:cubicBezTo>
                    <a:pt x="143" y="144"/>
                    <a:pt x="285" y="264"/>
                    <a:pt x="203" y="455"/>
                  </a:cubicBezTo>
                  <a:lnTo>
                    <a:pt x="47" y="289"/>
                  </a:lnTo>
                  <a:lnTo>
                    <a:pt x="47" y="289"/>
                  </a:lnTo>
                  <a:cubicBezTo>
                    <a:pt x="41" y="418"/>
                    <a:pt x="147" y="509"/>
                    <a:pt x="135" y="638"/>
                  </a:cubicBezTo>
                  <a:cubicBezTo>
                    <a:pt x="205" y="492"/>
                    <a:pt x="424" y="561"/>
                    <a:pt x="476" y="463"/>
                  </a:cubicBezTo>
                  <a:lnTo>
                    <a:pt x="476" y="463"/>
                  </a:lnTo>
                  <a:lnTo>
                    <a:pt x="384" y="638"/>
                  </a:lnTo>
                  <a:cubicBezTo>
                    <a:pt x="876" y="854"/>
                    <a:pt x="523" y="1296"/>
                    <a:pt x="764" y="1658"/>
                  </a:cubicBezTo>
                  <a:lnTo>
                    <a:pt x="575" y="1652"/>
                  </a:lnTo>
                  <a:lnTo>
                    <a:pt x="575" y="1652"/>
                  </a:lnTo>
                  <a:cubicBezTo>
                    <a:pt x="1057" y="2475"/>
                    <a:pt x="1240" y="3569"/>
                    <a:pt x="1410" y="4375"/>
                  </a:cubicBezTo>
                  <a:lnTo>
                    <a:pt x="1732" y="4454"/>
                  </a:lnTo>
                  <a:cubicBezTo>
                    <a:pt x="1641" y="4623"/>
                    <a:pt x="1491" y="4425"/>
                    <a:pt x="1583" y="4671"/>
                  </a:cubicBezTo>
                  <a:cubicBezTo>
                    <a:pt x="1598" y="4664"/>
                    <a:pt x="1616" y="4661"/>
                    <a:pt x="1635" y="4661"/>
                  </a:cubicBezTo>
                  <a:cubicBezTo>
                    <a:pt x="1727" y="4661"/>
                    <a:pt x="1856" y="4737"/>
                    <a:pt x="1870" y="4874"/>
                  </a:cubicBezTo>
                  <a:cubicBezTo>
                    <a:pt x="1863" y="4888"/>
                    <a:pt x="1852" y="4894"/>
                    <a:pt x="1840" y="4894"/>
                  </a:cubicBezTo>
                  <a:cubicBezTo>
                    <a:pt x="1788" y="4894"/>
                    <a:pt x="1705" y="4788"/>
                    <a:pt x="1663" y="4788"/>
                  </a:cubicBezTo>
                  <a:cubicBezTo>
                    <a:pt x="1638" y="4788"/>
                    <a:pt x="1627" y="4825"/>
                    <a:pt x="1647" y="4945"/>
                  </a:cubicBezTo>
                  <a:cubicBezTo>
                    <a:pt x="1665" y="4943"/>
                    <a:pt x="1684" y="4942"/>
                    <a:pt x="1703" y="4942"/>
                  </a:cubicBezTo>
                  <a:cubicBezTo>
                    <a:pt x="1747" y="4942"/>
                    <a:pt x="1792" y="4947"/>
                    <a:pt x="1836" y="4947"/>
                  </a:cubicBezTo>
                  <a:cubicBezTo>
                    <a:pt x="1855" y="4947"/>
                    <a:pt x="1873" y="4946"/>
                    <a:pt x="1892" y="4943"/>
                  </a:cubicBezTo>
                  <a:lnTo>
                    <a:pt x="1892" y="4943"/>
                  </a:lnTo>
                  <a:cubicBezTo>
                    <a:pt x="1720" y="5090"/>
                    <a:pt x="2059" y="5308"/>
                    <a:pt x="1836" y="5445"/>
                  </a:cubicBezTo>
                  <a:cubicBezTo>
                    <a:pt x="2104" y="5971"/>
                    <a:pt x="2327" y="6721"/>
                    <a:pt x="2470" y="7189"/>
                  </a:cubicBezTo>
                  <a:cubicBezTo>
                    <a:pt x="2524" y="7248"/>
                    <a:pt x="2569" y="7268"/>
                    <a:pt x="2608" y="7268"/>
                  </a:cubicBezTo>
                  <a:cubicBezTo>
                    <a:pt x="2699" y="7268"/>
                    <a:pt x="2758" y="7161"/>
                    <a:pt x="2821" y="7161"/>
                  </a:cubicBezTo>
                  <a:cubicBezTo>
                    <a:pt x="2848" y="7161"/>
                    <a:pt x="2876" y="7181"/>
                    <a:pt x="2908" y="7240"/>
                  </a:cubicBezTo>
                  <a:cubicBezTo>
                    <a:pt x="2881" y="7128"/>
                    <a:pt x="2823" y="6991"/>
                    <a:pt x="2694" y="6958"/>
                  </a:cubicBezTo>
                  <a:cubicBezTo>
                    <a:pt x="2719" y="6752"/>
                    <a:pt x="2755" y="6549"/>
                    <a:pt x="2796" y="6351"/>
                  </a:cubicBezTo>
                  <a:lnTo>
                    <a:pt x="2796" y="6351"/>
                  </a:lnTo>
                  <a:cubicBezTo>
                    <a:pt x="2766" y="6380"/>
                    <a:pt x="2743" y="6392"/>
                    <a:pt x="2723" y="6392"/>
                  </a:cubicBezTo>
                  <a:cubicBezTo>
                    <a:pt x="2649" y="6392"/>
                    <a:pt x="2632" y="6220"/>
                    <a:pt x="2546" y="6220"/>
                  </a:cubicBezTo>
                  <a:cubicBezTo>
                    <a:pt x="2532" y="6220"/>
                    <a:pt x="2516" y="6224"/>
                    <a:pt x="2497" y="6235"/>
                  </a:cubicBezTo>
                  <a:cubicBezTo>
                    <a:pt x="2495" y="6079"/>
                    <a:pt x="2331" y="6046"/>
                    <a:pt x="2497" y="5921"/>
                  </a:cubicBezTo>
                  <a:cubicBezTo>
                    <a:pt x="2476" y="5913"/>
                    <a:pt x="2460" y="5910"/>
                    <a:pt x="2446" y="5910"/>
                  </a:cubicBezTo>
                  <a:cubicBezTo>
                    <a:pt x="2333" y="5910"/>
                    <a:pt x="2448" y="6144"/>
                    <a:pt x="2347" y="6144"/>
                  </a:cubicBezTo>
                  <a:cubicBezTo>
                    <a:pt x="2336" y="6144"/>
                    <a:pt x="2322" y="6141"/>
                    <a:pt x="2304" y="6135"/>
                  </a:cubicBezTo>
                  <a:cubicBezTo>
                    <a:pt x="2083" y="5940"/>
                    <a:pt x="2411" y="5630"/>
                    <a:pt x="2182" y="5630"/>
                  </a:cubicBezTo>
                  <a:cubicBezTo>
                    <a:pt x="2160" y="5630"/>
                    <a:pt x="2133" y="5633"/>
                    <a:pt x="2100" y="5639"/>
                  </a:cubicBezTo>
                  <a:cubicBezTo>
                    <a:pt x="2135" y="5554"/>
                    <a:pt x="2173" y="5522"/>
                    <a:pt x="2210" y="5522"/>
                  </a:cubicBezTo>
                  <a:cubicBezTo>
                    <a:pt x="2320" y="5522"/>
                    <a:pt x="2429" y="5795"/>
                    <a:pt x="2478" y="5795"/>
                  </a:cubicBezTo>
                  <a:cubicBezTo>
                    <a:pt x="2497" y="5795"/>
                    <a:pt x="2507" y="5754"/>
                    <a:pt x="2505" y="5639"/>
                  </a:cubicBezTo>
                  <a:lnTo>
                    <a:pt x="2322" y="5502"/>
                  </a:lnTo>
                  <a:cubicBezTo>
                    <a:pt x="2285" y="5144"/>
                    <a:pt x="2071" y="4700"/>
                    <a:pt x="2096" y="4257"/>
                  </a:cubicBezTo>
                  <a:lnTo>
                    <a:pt x="2096" y="4257"/>
                  </a:lnTo>
                  <a:lnTo>
                    <a:pt x="2011" y="4332"/>
                  </a:lnTo>
                  <a:cubicBezTo>
                    <a:pt x="1799" y="4184"/>
                    <a:pt x="1842" y="3873"/>
                    <a:pt x="1822" y="3709"/>
                  </a:cubicBezTo>
                  <a:lnTo>
                    <a:pt x="1822" y="3709"/>
                  </a:lnTo>
                  <a:lnTo>
                    <a:pt x="1629" y="3788"/>
                  </a:lnTo>
                  <a:cubicBezTo>
                    <a:pt x="1535" y="3645"/>
                    <a:pt x="1705" y="3369"/>
                    <a:pt x="1522" y="3369"/>
                  </a:cubicBezTo>
                  <a:cubicBezTo>
                    <a:pt x="1510" y="3369"/>
                    <a:pt x="1497" y="3370"/>
                    <a:pt x="1483" y="3372"/>
                  </a:cubicBezTo>
                  <a:cubicBezTo>
                    <a:pt x="1533" y="3445"/>
                    <a:pt x="1504" y="3499"/>
                    <a:pt x="1508" y="3536"/>
                  </a:cubicBezTo>
                  <a:cubicBezTo>
                    <a:pt x="1228" y="3295"/>
                    <a:pt x="1494" y="3195"/>
                    <a:pt x="1095" y="2807"/>
                  </a:cubicBezTo>
                  <a:cubicBezTo>
                    <a:pt x="1163" y="2782"/>
                    <a:pt x="1241" y="2776"/>
                    <a:pt x="1314" y="2776"/>
                  </a:cubicBezTo>
                  <a:cubicBezTo>
                    <a:pt x="1395" y="2776"/>
                    <a:pt x="1472" y="2784"/>
                    <a:pt x="1523" y="2784"/>
                  </a:cubicBezTo>
                  <a:cubicBezTo>
                    <a:pt x="1537" y="2784"/>
                    <a:pt x="1548" y="2783"/>
                    <a:pt x="1558" y="2782"/>
                  </a:cubicBezTo>
                  <a:cubicBezTo>
                    <a:pt x="1292" y="2499"/>
                    <a:pt x="1344" y="2637"/>
                    <a:pt x="1078" y="2421"/>
                  </a:cubicBezTo>
                  <a:cubicBezTo>
                    <a:pt x="1213" y="2387"/>
                    <a:pt x="1188" y="2319"/>
                    <a:pt x="1217" y="2229"/>
                  </a:cubicBezTo>
                  <a:cubicBezTo>
                    <a:pt x="926" y="1785"/>
                    <a:pt x="1194" y="1874"/>
                    <a:pt x="1011" y="1517"/>
                  </a:cubicBezTo>
                  <a:cubicBezTo>
                    <a:pt x="1021" y="1494"/>
                    <a:pt x="1036" y="1487"/>
                    <a:pt x="1052" y="1487"/>
                  </a:cubicBezTo>
                  <a:cubicBezTo>
                    <a:pt x="1076" y="1487"/>
                    <a:pt x="1101" y="1504"/>
                    <a:pt x="1117" y="1508"/>
                  </a:cubicBezTo>
                  <a:cubicBezTo>
                    <a:pt x="941" y="1410"/>
                    <a:pt x="1101" y="1240"/>
                    <a:pt x="930" y="1240"/>
                  </a:cubicBezTo>
                  <a:cubicBezTo>
                    <a:pt x="921" y="1240"/>
                    <a:pt x="911" y="1241"/>
                    <a:pt x="901" y="1242"/>
                  </a:cubicBezTo>
                  <a:cubicBezTo>
                    <a:pt x="957" y="1317"/>
                    <a:pt x="957" y="1411"/>
                    <a:pt x="874" y="1457"/>
                  </a:cubicBezTo>
                  <a:cubicBezTo>
                    <a:pt x="766" y="1373"/>
                    <a:pt x="820" y="1195"/>
                    <a:pt x="766" y="1058"/>
                  </a:cubicBezTo>
                  <a:cubicBezTo>
                    <a:pt x="773" y="1054"/>
                    <a:pt x="781" y="1052"/>
                    <a:pt x="790" y="1052"/>
                  </a:cubicBezTo>
                  <a:cubicBezTo>
                    <a:pt x="840" y="1052"/>
                    <a:pt x="908" y="1117"/>
                    <a:pt x="955" y="1117"/>
                  </a:cubicBezTo>
                  <a:cubicBezTo>
                    <a:pt x="988" y="1117"/>
                    <a:pt x="1011" y="1085"/>
                    <a:pt x="1011" y="977"/>
                  </a:cubicBezTo>
                  <a:cubicBezTo>
                    <a:pt x="982" y="524"/>
                    <a:pt x="380" y="754"/>
                    <a:pt x="515" y="220"/>
                  </a:cubicBezTo>
                  <a:cubicBezTo>
                    <a:pt x="401" y="210"/>
                    <a:pt x="214" y="1"/>
                    <a:pt x="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7"/>
            <p:cNvSpPr/>
            <p:nvPr/>
          </p:nvSpPr>
          <p:spPr>
            <a:xfrm>
              <a:off x="8978060" y="799371"/>
              <a:ext cx="1240" cy="4604"/>
            </a:xfrm>
            <a:custGeom>
              <a:avLst/>
              <a:gdLst/>
              <a:ahLst/>
              <a:cxnLst/>
              <a:rect l="l" t="t" r="r" b="b"/>
              <a:pathLst>
                <a:path w="21" h="78" extrusionOk="0">
                  <a:moveTo>
                    <a:pt x="20" y="0"/>
                  </a:moveTo>
                  <a:lnTo>
                    <a:pt x="20" y="0"/>
                  </a:lnTo>
                  <a:cubicBezTo>
                    <a:pt x="11" y="21"/>
                    <a:pt x="3" y="46"/>
                    <a:pt x="1" y="77"/>
                  </a:cubicBezTo>
                  <a:cubicBezTo>
                    <a:pt x="13" y="50"/>
                    <a:pt x="18" y="23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7"/>
            <p:cNvSpPr/>
            <p:nvPr/>
          </p:nvSpPr>
          <p:spPr>
            <a:xfrm>
              <a:off x="8971036" y="770213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0"/>
                  </a:moveTo>
                  <a:lnTo>
                    <a:pt x="0" y="2"/>
                  </a:lnTo>
                  <a:cubicBezTo>
                    <a:pt x="0" y="2"/>
                    <a:pt x="0" y="2"/>
                    <a:pt x="1" y="2"/>
                  </a:cubicBezTo>
                  <a:lnTo>
                    <a:pt x="1" y="2"/>
                  </a:lnTo>
                  <a:cubicBezTo>
                    <a:pt x="1" y="3"/>
                    <a:pt x="1" y="4"/>
                    <a:pt x="2" y="4"/>
                  </a:cubicBezTo>
                  <a:cubicBezTo>
                    <a:pt x="2" y="4"/>
                    <a:pt x="2" y="2"/>
                    <a:pt x="4" y="0"/>
                  </a:cubicBezTo>
                  <a:lnTo>
                    <a:pt x="4" y="0"/>
                  </a:lnTo>
                  <a:cubicBezTo>
                    <a:pt x="3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7"/>
            <p:cNvSpPr/>
            <p:nvPr/>
          </p:nvSpPr>
          <p:spPr>
            <a:xfrm>
              <a:off x="8987976" y="749141"/>
              <a:ext cx="4840" cy="7142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32" y="1"/>
                  </a:moveTo>
                  <a:lnTo>
                    <a:pt x="1" y="120"/>
                  </a:lnTo>
                  <a:lnTo>
                    <a:pt x="82" y="109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7"/>
            <p:cNvSpPr/>
            <p:nvPr/>
          </p:nvSpPr>
          <p:spPr>
            <a:xfrm>
              <a:off x="9145159" y="762244"/>
              <a:ext cx="336443" cy="546985"/>
            </a:xfrm>
            <a:custGeom>
              <a:avLst/>
              <a:gdLst/>
              <a:ahLst/>
              <a:cxnLst/>
              <a:rect l="l" t="t" r="r" b="b"/>
              <a:pathLst>
                <a:path w="5700" h="9267" extrusionOk="0">
                  <a:moveTo>
                    <a:pt x="5698" y="3776"/>
                  </a:moveTo>
                  <a:lnTo>
                    <a:pt x="5698" y="3776"/>
                  </a:lnTo>
                  <a:cubicBezTo>
                    <a:pt x="5690" y="3778"/>
                    <a:pt x="5684" y="3780"/>
                    <a:pt x="5677" y="3782"/>
                  </a:cubicBezTo>
                  <a:lnTo>
                    <a:pt x="5677" y="3782"/>
                  </a:lnTo>
                  <a:cubicBezTo>
                    <a:pt x="5683" y="3781"/>
                    <a:pt x="5690" y="3779"/>
                    <a:pt x="5698" y="3776"/>
                  </a:cubicBezTo>
                  <a:close/>
                  <a:moveTo>
                    <a:pt x="2713" y="9254"/>
                  </a:moveTo>
                  <a:lnTo>
                    <a:pt x="2713" y="9254"/>
                  </a:lnTo>
                  <a:cubicBezTo>
                    <a:pt x="2727" y="9258"/>
                    <a:pt x="2741" y="9262"/>
                    <a:pt x="2755" y="9265"/>
                  </a:cubicBezTo>
                  <a:cubicBezTo>
                    <a:pt x="2742" y="9261"/>
                    <a:pt x="2728" y="9257"/>
                    <a:pt x="2713" y="9254"/>
                  </a:cubicBezTo>
                  <a:close/>
                  <a:moveTo>
                    <a:pt x="4814" y="1"/>
                  </a:moveTo>
                  <a:cubicBezTo>
                    <a:pt x="4685" y="1"/>
                    <a:pt x="4650" y="283"/>
                    <a:pt x="4639" y="384"/>
                  </a:cubicBezTo>
                  <a:lnTo>
                    <a:pt x="4726" y="348"/>
                  </a:lnTo>
                  <a:lnTo>
                    <a:pt x="4726" y="348"/>
                  </a:lnTo>
                  <a:cubicBezTo>
                    <a:pt x="4620" y="540"/>
                    <a:pt x="4635" y="839"/>
                    <a:pt x="4633" y="1065"/>
                  </a:cubicBezTo>
                  <a:cubicBezTo>
                    <a:pt x="5144" y="1344"/>
                    <a:pt x="4537" y="1907"/>
                    <a:pt x="4932" y="2316"/>
                  </a:cubicBezTo>
                  <a:lnTo>
                    <a:pt x="5223" y="2233"/>
                  </a:lnTo>
                  <a:lnTo>
                    <a:pt x="5223" y="2233"/>
                  </a:lnTo>
                  <a:cubicBezTo>
                    <a:pt x="5196" y="2522"/>
                    <a:pt x="5399" y="2636"/>
                    <a:pt x="5422" y="2920"/>
                  </a:cubicBezTo>
                  <a:cubicBezTo>
                    <a:pt x="5428" y="3024"/>
                    <a:pt x="5326" y="2979"/>
                    <a:pt x="5281" y="3060"/>
                  </a:cubicBezTo>
                  <a:cubicBezTo>
                    <a:pt x="5260" y="2781"/>
                    <a:pt x="5113" y="2522"/>
                    <a:pt x="5085" y="2378"/>
                  </a:cubicBezTo>
                  <a:cubicBezTo>
                    <a:pt x="4859" y="2470"/>
                    <a:pt x="4913" y="2663"/>
                    <a:pt x="4988" y="2885"/>
                  </a:cubicBezTo>
                  <a:cubicBezTo>
                    <a:pt x="5061" y="3107"/>
                    <a:pt x="5160" y="3359"/>
                    <a:pt x="5025" y="3550"/>
                  </a:cubicBezTo>
                  <a:cubicBezTo>
                    <a:pt x="5077" y="3675"/>
                    <a:pt x="5291" y="3608"/>
                    <a:pt x="5245" y="3789"/>
                  </a:cubicBezTo>
                  <a:cubicBezTo>
                    <a:pt x="5032" y="3905"/>
                    <a:pt x="5204" y="4098"/>
                    <a:pt x="5229" y="4267"/>
                  </a:cubicBezTo>
                  <a:cubicBezTo>
                    <a:pt x="5260" y="4213"/>
                    <a:pt x="5295" y="4165"/>
                    <a:pt x="5314" y="4136"/>
                  </a:cubicBezTo>
                  <a:cubicBezTo>
                    <a:pt x="5315" y="4136"/>
                    <a:pt x="5315" y="4136"/>
                    <a:pt x="5316" y="4136"/>
                  </a:cubicBezTo>
                  <a:cubicBezTo>
                    <a:pt x="5375" y="4136"/>
                    <a:pt x="5436" y="4305"/>
                    <a:pt x="5457" y="4421"/>
                  </a:cubicBezTo>
                  <a:cubicBezTo>
                    <a:pt x="5233" y="4693"/>
                    <a:pt x="4988" y="5089"/>
                    <a:pt x="5250" y="5416"/>
                  </a:cubicBezTo>
                  <a:cubicBezTo>
                    <a:pt x="5160" y="5488"/>
                    <a:pt x="5063" y="5555"/>
                    <a:pt x="4971" y="5619"/>
                  </a:cubicBezTo>
                  <a:cubicBezTo>
                    <a:pt x="5106" y="5829"/>
                    <a:pt x="5027" y="6074"/>
                    <a:pt x="5059" y="6267"/>
                  </a:cubicBezTo>
                  <a:lnTo>
                    <a:pt x="4926" y="6224"/>
                  </a:lnTo>
                  <a:lnTo>
                    <a:pt x="4926" y="6224"/>
                  </a:lnTo>
                  <a:cubicBezTo>
                    <a:pt x="5067" y="6353"/>
                    <a:pt x="4884" y="6427"/>
                    <a:pt x="4791" y="6496"/>
                  </a:cubicBezTo>
                  <a:cubicBezTo>
                    <a:pt x="4830" y="6537"/>
                    <a:pt x="4886" y="6552"/>
                    <a:pt x="4925" y="6591"/>
                  </a:cubicBezTo>
                  <a:cubicBezTo>
                    <a:pt x="4884" y="6864"/>
                    <a:pt x="4554" y="6961"/>
                    <a:pt x="4570" y="7121"/>
                  </a:cubicBezTo>
                  <a:cubicBezTo>
                    <a:pt x="4641" y="7096"/>
                    <a:pt x="4675" y="7089"/>
                    <a:pt x="4693" y="7089"/>
                  </a:cubicBezTo>
                  <a:cubicBezTo>
                    <a:pt x="4718" y="7089"/>
                    <a:pt x="4712" y="7103"/>
                    <a:pt x="4731" y="7103"/>
                  </a:cubicBezTo>
                  <a:cubicBezTo>
                    <a:pt x="4748" y="7103"/>
                    <a:pt x="4785" y="7092"/>
                    <a:pt x="4880" y="7051"/>
                  </a:cubicBezTo>
                  <a:lnTo>
                    <a:pt x="4880" y="7051"/>
                  </a:lnTo>
                  <a:cubicBezTo>
                    <a:pt x="4788" y="7103"/>
                    <a:pt x="4793" y="7184"/>
                    <a:pt x="4786" y="7258"/>
                  </a:cubicBezTo>
                  <a:cubicBezTo>
                    <a:pt x="4780" y="7331"/>
                    <a:pt x="4766" y="7400"/>
                    <a:pt x="4649" y="7406"/>
                  </a:cubicBezTo>
                  <a:cubicBezTo>
                    <a:pt x="4516" y="7580"/>
                    <a:pt x="4676" y="7651"/>
                    <a:pt x="4699" y="7774"/>
                  </a:cubicBezTo>
                  <a:cubicBezTo>
                    <a:pt x="4656" y="7720"/>
                    <a:pt x="4609" y="7702"/>
                    <a:pt x="4563" y="7702"/>
                  </a:cubicBezTo>
                  <a:cubicBezTo>
                    <a:pt x="4460" y="7702"/>
                    <a:pt x="4355" y="7796"/>
                    <a:pt x="4279" y="7796"/>
                  </a:cubicBezTo>
                  <a:cubicBezTo>
                    <a:pt x="4270" y="7796"/>
                    <a:pt x="4262" y="7795"/>
                    <a:pt x="4254" y="7792"/>
                  </a:cubicBezTo>
                  <a:lnTo>
                    <a:pt x="4254" y="7792"/>
                  </a:lnTo>
                  <a:cubicBezTo>
                    <a:pt x="4263" y="7938"/>
                    <a:pt x="4157" y="7988"/>
                    <a:pt x="4040" y="8017"/>
                  </a:cubicBezTo>
                  <a:cubicBezTo>
                    <a:pt x="3920" y="8046"/>
                    <a:pt x="3789" y="8054"/>
                    <a:pt x="3706" y="8141"/>
                  </a:cubicBezTo>
                  <a:cubicBezTo>
                    <a:pt x="3742" y="8132"/>
                    <a:pt x="3775" y="8112"/>
                    <a:pt x="3805" y="8112"/>
                  </a:cubicBezTo>
                  <a:cubicBezTo>
                    <a:pt x="3820" y="8112"/>
                    <a:pt x="3834" y="8117"/>
                    <a:pt x="3847" y="8131"/>
                  </a:cubicBezTo>
                  <a:cubicBezTo>
                    <a:pt x="3834" y="8202"/>
                    <a:pt x="3808" y="8217"/>
                    <a:pt x="3777" y="8217"/>
                  </a:cubicBezTo>
                  <a:cubicBezTo>
                    <a:pt x="3753" y="8217"/>
                    <a:pt x="3727" y="8209"/>
                    <a:pt x="3702" y="8209"/>
                  </a:cubicBezTo>
                  <a:cubicBezTo>
                    <a:pt x="3684" y="8209"/>
                    <a:pt x="3668" y="8213"/>
                    <a:pt x="3652" y="8225"/>
                  </a:cubicBezTo>
                  <a:cubicBezTo>
                    <a:pt x="3653" y="8225"/>
                    <a:pt x="3654" y="8225"/>
                    <a:pt x="3655" y="8225"/>
                  </a:cubicBezTo>
                  <a:cubicBezTo>
                    <a:pt x="3665" y="8225"/>
                    <a:pt x="3673" y="8242"/>
                    <a:pt x="3694" y="8254"/>
                  </a:cubicBezTo>
                  <a:lnTo>
                    <a:pt x="3612" y="8320"/>
                  </a:lnTo>
                  <a:cubicBezTo>
                    <a:pt x="3644" y="8310"/>
                    <a:pt x="3681" y="8310"/>
                    <a:pt x="3698" y="8306"/>
                  </a:cubicBezTo>
                  <a:lnTo>
                    <a:pt x="3698" y="8306"/>
                  </a:lnTo>
                  <a:cubicBezTo>
                    <a:pt x="3768" y="8401"/>
                    <a:pt x="3654" y="8515"/>
                    <a:pt x="3534" y="8526"/>
                  </a:cubicBezTo>
                  <a:cubicBezTo>
                    <a:pt x="3523" y="8513"/>
                    <a:pt x="3508" y="8508"/>
                    <a:pt x="3490" y="8508"/>
                  </a:cubicBezTo>
                  <a:cubicBezTo>
                    <a:pt x="3417" y="8508"/>
                    <a:pt x="3300" y="8591"/>
                    <a:pt x="3202" y="8591"/>
                  </a:cubicBezTo>
                  <a:cubicBezTo>
                    <a:pt x="3155" y="8591"/>
                    <a:pt x="3113" y="8572"/>
                    <a:pt x="3081" y="8519"/>
                  </a:cubicBezTo>
                  <a:lnTo>
                    <a:pt x="3081" y="8519"/>
                  </a:lnTo>
                  <a:cubicBezTo>
                    <a:pt x="3099" y="8615"/>
                    <a:pt x="3008" y="8665"/>
                    <a:pt x="2927" y="8717"/>
                  </a:cubicBezTo>
                  <a:cubicBezTo>
                    <a:pt x="2844" y="8763"/>
                    <a:pt x="2765" y="8810"/>
                    <a:pt x="2806" y="8914"/>
                  </a:cubicBezTo>
                  <a:cubicBezTo>
                    <a:pt x="2788" y="8917"/>
                    <a:pt x="2771" y="8919"/>
                    <a:pt x="2754" y="8919"/>
                  </a:cubicBezTo>
                  <a:cubicBezTo>
                    <a:pt x="2674" y="8919"/>
                    <a:pt x="2607" y="8880"/>
                    <a:pt x="2551" y="8835"/>
                  </a:cubicBezTo>
                  <a:cubicBezTo>
                    <a:pt x="2484" y="8771"/>
                    <a:pt x="2428" y="8700"/>
                    <a:pt x="2362" y="8655"/>
                  </a:cubicBezTo>
                  <a:cubicBezTo>
                    <a:pt x="2198" y="8719"/>
                    <a:pt x="2152" y="8686"/>
                    <a:pt x="2031" y="8829"/>
                  </a:cubicBezTo>
                  <a:cubicBezTo>
                    <a:pt x="1955" y="8785"/>
                    <a:pt x="1847" y="8771"/>
                    <a:pt x="1880" y="8655"/>
                  </a:cubicBezTo>
                  <a:lnTo>
                    <a:pt x="1880" y="8655"/>
                  </a:lnTo>
                  <a:cubicBezTo>
                    <a:pt x="1901" y="8659"/>
                    <a:pt x="1922" y="8661"/>
                    <a:pt x="1943" y="8661"/>
                  </a:cubicBezTo>
                  <a:cubicBezTo>
                    <a:pt x="1978" y="8661"/>
                    <a:pt x="2014" y="8657"/>
                    <a:pt x="2049" y="8657"/>
                  </a:cubicBezTo>
                  <a:cubicBezTo>
                    <a:pt x="2054" y="8657"/>
                    <a:pt x="2059" y="8657"/>
                    <a:pt x="2063" y="8657"/>
                  </a:cubicBezTo>
                  <a:cubicBezTo>
                    <a:pt x="1965" y="8606"/>
                    <a:pt x="1883" y="8593"/>
                    <a:pt x="1801" y="8593"/>
                  </a:cubicBezTo>
                  <a:cubicBezTo>
                    <a:pt x="1763" y="8593"/>
                    <a:pt x="1724" y="8596"/>
                    <a:pt x="1683" y="8600"/>
                  </a:cubicBezTo>
                  <a:cubicBezTo>
                    <a:pt x="1624" y="8600"/>
                    <a:pt x="1568" y="8586"/>
                    <a:pt x="1512" y="8557"/>
                  </a:cubicBezTo>
                  <a:cubicBezTo>
                    <a:pt x="1458" y="8526"/>
                    <a:pt x="1408" y="8476"/>
                    <a:pt x="1379" y="8376"/>
                  </a:cubicBezTo>
                  <a:cubicBezTo>
                    <a:pt x="1379" y="8474"/>
                    <a:pt x="1252" y="8380"/>
                    <a:pt x="1252" y="8474"/>
                  </a:cubicBezTo>
                  <a:cubicBezTo>
                    <a:pt x="1221" y="8412"/>
                    <a:pt x="1188" y="8360"/>
                    <a:pt x="1167" y="8293"/>
                  </a:cubicBezTo>
                  <a:cubicBezTo>
                    <a:pt x="1057" y="8434"/>
                    <a:pt x="1149" y="8522"/>
                    <a:pt x="1047" y="8704"/>
                  </a:cubicBezTo>
                  <a:cubicBezTo>
                    <a:pt x="995" y="8617"/>
                    <a:pt x="949" y="8601"/>
                    <a:pt x="901" y="8601"/>
                  </a:cubicBezTo>
                  <a:cubicBezTo>
                    <a:pt x="890" y="8601"/>
                    <a:pt x="878" y="8602"/>
                    <a:pt x="866" y="8603"/>
                  </a:cubicBezTo>
                  <a:cubicBezTo>
                    <a:pt x="851" y="8605"/>
                    <a:pt x="837" y="8606"/>
                    <a:pt x="823" y="8606"/>
                  </a:cubicBezTo>
                  <a:cubicBezTo>
                    <a:pt x="778" y="8606"/>
                    <a:pt x="736" y="8592"/>
                    <a:pt x="702" y="8513"/>
                  </a:cubicBezTo>
                  <a:lnTo>
                    <a:pt x="702" y="8513"/>
                  </a:lnTo>
                  <a:cubicBezTo>
                    <a:pt x="713" y="8514"/>
                    <a:pt x="723" y="8515"/>
                    <a:pt x="731" y="8515"/>
                  </a:cubicBezTo>
                  <a:cubicBezTo>
                    <a:pt x="803" y="8515"/>
                    <a:pt x="805" y="8461"/>
                    <a:pt x="795" y="8395"/>
                  </a:cubicBezTo>
                  <a:cubicBezTo>
                    <a:pt x="783" y="8320"/>
                    <a:pt x="766" y="8218"/>
                    <a:pt x="797" y="8154"/>
                  </a:cubicBezTo>
                  <a:lnTo>
                    <a:pt x="797" y="8154"/>
                  </a:lnTo>
                  <a:lnTo>
                    <a:pt x="656" y="8295"/>
                  </a:lnTo>
                  <a:cubicBezTo>
                    <a:pt x="600" y="8179"/>
                    <a:pt x="581" y="8058"/>
                    <a:pt x="567" y="7927"/>
                  </a:cubicBezTo>
                  <a:cubicBezTo>
                    <a:pt x="559" y="7863"/>
                    <a:pt x="550" y="7799"/>
                    <a:pt x="538" y="7732"/>
                  </a:cubicBezTo>
                  <a:cubicBezTo>
                    <a:pt x="529" y="7662"/>
                    <a:pt x="515" y="7593"/>
                    <a:pt x="490" y="7522"/>
                  </a:cubicBezTo>
                  <a:cubicBezTo>
                    <a:pt x="474" y="7530"/>
                    <a:pt x="446" y="7533"/>
                    <a:pt x="411" y="7533"/>
                  </a:cubicBezTo>
                  <a:cubicBezTo>
                    <a:pt x="342" y="7533"/>
                    <a:pt x="245" y="7522"/>
                    <a:pt x="161" y="7522"/>
                  </a:cubicBezTo>
                  <a:cubicBezTo>
                    <a:pt x="88" y="7522"/>
                    <a:pt x="25" y="7531"/>
                    <a:pt x="0" y="7564"/>
                  </a:cubicBezTo>
                  <a:cubicBezTo>
                    <a:pt x="18" y="7865"/>
                    <a:pt x="209" y="8162"/>
                    <a:pt x="478" y="8409"/>
                  </a:cubicBezTo>
                  <a:cubicBezTo>
                    <a:pt x="748" y="8657"/>
                    <a:pt x="1086" y="8852"/>
                    <a:pt x="1406" y="8993"/>
                  </a:cubicBezTo>
                  <a:lnTo>
                    <a:pt x="1431" y="8864"/>
                  </a:lnTo>
                  <a:cubicBezTo>
                    <a:pt x="1437" y="8863"/>
                    <a:pt x="1443" y="8863"/>
                    <a:pt x="1448" y="8863"/>
                  </a:cubicBezTo>
                  <a:cubicBezTo>
                    <a:pt x="1486" y="8863"/>
                    <a:pt x="1516" y="8869"/>
                    <a:pt x="1543" y="8877"/>
                  </a:cubicBezTo>
                  <a:cubicBezTo>
                    <a:pt x="1574" y="8883"/>
                    <a:pt x="1597" y="8893"/>
                    <a:pt x="1616" y="8908"/>
                  </a:cubicBezTo>
                  <a:cubicBezTo>
                    <a:pt x="1656" y="8937"/>
                    <a:pt x="1678" y="8981"/>
                    <a:pt x="1701" y="9031"/>
                  </a:cubicBezTo>
                  <a:cubicBezTo>
                    <a:pt x="1722" y="9082"/>
                    <a:pt x="1745" y="9135"/>
                    <a:pt x="1784" y="9182"/>
                  </a:cubicBezTo>
                  <a:cubicBezTo>
                    <a:pt x="1822" y="9224"/>
                    <a:pt x="1880" y="9257"/>
                    <a:pt x="1967" y="9267"/>
                  </a:cubicBezTo>
                  <a:cubicBezTo>
                    <a:pt x="1950" y="9203"/>
                    <a:pt x="1934" y="9141"/>
                    <a:pt x="1921" y="9082"/>
                  </a:cubicBezTo>
                  <a:lnTo>
                    <a:pt x="1921" y="9082"/>
                  </a:lnTo>
                  <a:cubicBezTo>
                    <a:pt x="2004" y="9178"/>
                    <a:pt x="2154" y="9220"/>
                    <a:pt x="2310" y="9228"/>
                  </a:cubicBezTo>
                  <a:cubicBezTo>
                    <a:pt x="2451" y="9238"/>
                    <a:pt x="2593" y="9229"/>
                    <a:pt x="2713" y="9254"/>
                  </a:cubicBezTo>
                  <a:lnTo>
                    <a:pt x="2713" y="9254"/>
                  </a:lnTo>
                  <a:cubicBezTo>
                    <a:pt x="2587" y="9214"/>
                    <a:pt x="2519" y="9110"/>
                    <a:pt x="2453" y="9029"/>
                  </a:cubicBezTo>
                  <a:cubicBezTo>
                    <a:pt x="2396" y="8965"/>
                    <a:pt x="2343" y="8914"/>
                    <a:pt x="2247" y="8914"/>
                  </a:cubicBezTo>
                  <a:cubicBezTo>
                    <a:pt x="2217" y="8914"/>
                    <a:pt x="2182" y="8919"/>
                    <a:pt x="2140" y="8931"/>
                  </a:cubicBezTo>
                  <a:cubicBezTo>
                    <a:pt x="2148" y="8871"/>
                    <a:pt x="2150" y="8783"/>
                    <a:pt x="2219" y="8729"/>
                  </a:cubicBezTo>
                  <a:cubicBezTo>
                    <a:pt x="2264" y="8736"/>
                    <a:pt x="2314" y="8752"/>
                    <a:pt x="2364" y="8773"/>
                  </a:cubicBezTo>
                  <a:cubicBezTo>
                    <a:pt x="2416" y="8790"/>
                    <a:pt x="2470" y="8814"/>
                    <a:pt x="2518" y="8842"/>
                  </a:cubicBezTo>
                  <a:cubicBezTo>
                    <a:pt x="2615" y="8900"/>
                    <a:pt x="2700" y="8972"/>
                    <a:pt x="2700" y="9083"/>
                  </a:cubicBezTo>
                  <a:cubicBezTo>
                    <a:pt x="2832" y="8962"/>
                    <a:pt x="2998" y="8958"/>
                    <a:pt x="3155" y="8958"/>
                  </a:cubicBezTo>
                  <a:cubicBezTo>
                    <a:pt x="3166" y="8958"/>
                    <a:pt x="3177" y="8958"/>
                    <a:pt x="3188" y="8958"/>
                  </a:cubicBezTo>
                  <a:cubicBezTo>
                    <a:pt x="3202" y="8958"/>
                    <a:pt x="3216" y="8958"/>
                    <a:pt x="3230" y="8958"/>
                  </a:cubicBezTo>
                  <a:cubicBezTo>
                    <a:pt x="3405" y="8954"/>
                    <a:pt x="3538" y="8935"/>
                    <a:pt x="3459" y="8781"/>
                  </a:cubicBezTo>
                  <a:lnTo>
                    <a:pt x="3459" y="8781"/>
                  </a:lnTo>
                  <a:cubicBezTo>
                    <a:pt x="3521" y="8802"/>
                    <a:pt x="3517" y="8858"/>
                    <a:pt x="3504" y="8941"/>
                  </a:cubicBezTo>
                  <a:cubicBezTo>
                    <a:pt x="3691" y="8912"/>
                    <a:pt x="3860" y="8767"/>
                    <a:pt x="4003" y="8640"/>
                  </a:cubicBezTo>
                  <a:cubicBezTo>
                    <a:pt x="4141" y="8508"/>
                    <a:pt x="4256" y="8389"/>
                    <a:pt x="4385" y="8389"/>
                  </a:cubicBezTo>
                  <a:cubicBezTo>
                    <a:pt x="4386" y="8389"/>
                    <a:pt x="4387" y="8389"/>
                    <a:pt x="4389" y="8389"/>
                  </a:cubicBezTo>
                  <a:cubicBezTo>
                    <a:pt x="4340" y="8370"/>
                    <a:pt x="4294" y="8353"/>
                    <a:pt x="4248" y="8332"/>
                  </a:cubicBezTo>
                  <a:cubicBezTo>
                    <a:pt x="4313" y="8185"/>
                    <a:pt x="4444" y="8146"/>
                    <a:pt x="4585" y="8085"/>
                  </a:cubicBezTo>
                  <a:cubicBezTo>
                    <a:pt x="4724" y="8025"/>
                    <a:pt x="4871" y="7940"/>
                    <a:pt x="4926" y="7742"/>
                  </a:cubicBezTo>
                  <a:cubicBezTo>
                    <a:pt x="4946" y="7694"/>
                    <a:pt x="4938" y="7681"/>
                    <a:pt x="4920" y="7681"/>
                  </a:cubicBezTo>
                  <a:cubicBezTo>
                    <a:pt x="4898" y="7681"/>
                    <a:pt x="4862" y="7699"/>
                    <a:pt x="4838" y="7699"/>
                  </a:cubicBezTo>
                  <a:cubicBezTo>
                    <a:pt x="4813" y="7699"/>
                    <a:pt x="4801" y="7681"/>
                    <a:pt x="4828" y="7610"/>
                  </a:cubicBezTo>
                  <a:cubicBezTo>
                    <a:pt x="5119" y="7346"/>
                    <a:pt x="5320" y="6945"/>
                    <a:pt x="5389" y="6602"/>
                  </a:cubicBezTo>
                  <a:lnTo>
                    <a:pt x="5389" y="6602"/>
                  </a:lnTo>
                  <a:cubicBezTo>
                    <a:pt x="5166" y="6681"/>
                    <a:pt x="5123" y="6870"/>
                    <a:pt x="4917" y="7051"/>
                  </a:cubicBezTo>
                  <a:cubicBezTo>
                    <a:pt x="4897" y="6952"/>
                    <a:pt x="4885" y="6918"/>
                    <a:pt x="4875" y="6918"/>
                  </a:cubicBezTo>
                  <a:cubicBezTo>
                    <a:pt x="4864" y="6918"/>
                    <a:pt x="4856" y="6951"/>
                    <a:pt x="4845" y="6988"/>
                  </a:cubicBezTo>
                  <a:cubicBezTo>
                    <a:pt x="4830" y="7032"/>
                    <a:pt x="4811" y="7080"/>
                    <a:pt x="4779" y="7080"/>
                  </a:cubicBezTo>
                  <a:cubicBezTo>
                    <a:pt x="4758" y="7080"/>
                    <a:pt x="4731" y="7060"/>
                    <a:pt x="4697" y="7003"/>
                  </a:cubicBezTo>
                  <a:cubicBezTo>
                    <a:pt x="4795" y="6849"/>
                    <a:pt x="4880" y="6803"/>
                    <a:pt x="4953" y="6745"/>
                  </a:cubicBezTo>
                  <a:cubicBezTo>
                    <a:pt x="5029" y="6687"/>
                    <a:pt x="5092" y="6619"/>
                    <a:pt x="5123" y="6411"/>
                  </a:cubicBezTo>
                  <a:cubicBezTo>
                    <a:pt x="5148" y="6383"/>
                    <a:pt x="5168" y="6372"/>
                    <a:pt x="5184" y="6372"/>
                  </a:cubicBezTo>
                  <a:cubicBezTo>
                    <a:pt x="5245" y="6372"/>
                    <a:pt x="5242" y="6540"/>
                    <a:pt x="5239" y="6577"/>
                  </a:cubicBezTo>
                  <a:cubicBezTo>
                    <a:pt x="5404" y="6438"/>
                    <a:pt x="5337" y="6202"/>
                    <a:pt x="5559" y="6202"/>
                  </a:cubicBezTo>
                  <a:cubicBezTo>
                    <a:pt x="5565" y="6202"/>
                    <a:pt x="5572" y="6203"/>
                    <a:pt x="5578" y="6203"/>
                  </a:cubicBezTo>
                  <a:cubicBezTo>
                    <a:pt x="5403" y="5958"/>
                    <a:pt x="5324" y="6051"/>
                    <a:pt x="5304" y="5680"/>
                  </a:cubicBezTo>
                  <a:cubicBezTo>
                    <a:pt x="5348" y="5625"/>
                    <a:pt x="5392" y="5612"/>
                    <a:pt x="5432" y="5612"/>
                  </a:cubicBezTo>
                  <a:cubicBezTo>
                    <a:pt x="5472" y="5612"/>
                    <a:pt x="5508" y="5625"/>
                    <a:pt x="5536" y="5625"/>
                  </a:cubicBezTo>
                  <a:cubicBezTo>
                    <a:pt x="5579" y="5625"/>
                    <a:pt x="5604" y="5594"/>
                    <a:pt x="5599" y="5438"/>
                  </a:cubicBezTo>
                  <a:cubicBezTo>
                    <a:pt x="5372" y="5276"/>
                    <a:pt x="5700" y="5200"/>
                    <a:pt x="5594" y="5015"/>
                  </a:cubicBezTo>
                  <a:lnTo>
                    <a:pt x="5594" y="5015"/>
                  </a:lnTo>
                  <a:cubicBezTo>
                    <a:pt x="5584" y="5044"/>
                    <a:pt x="5582" y="5119"/>
                    <a:pt x="5526" y="5119"/>
                  </a:cubicBezTo>
                  <a:cubicBezTo>
                    <a:pt x="5405" y="4674"/>
                    <a:pt x="5586" y="5042"/>
                    <a:pt x="5434" y="4659"/>
                  </a:cubicBezTo>
                  <a:cubicBezTo>
                    <a:pt x="5688" y="4630"/>
                    <a:pt x="5661" y="4429"/>
                    <a:pt x="5613" y="4231"/>
                  </a:cubicBezTo>
                  <a:cubicBezTo>
                    <a:pt x="5564" y="4037"/>
                    <a:pt x="5502" y="3848"/>
                    <a:pt x="5677" y="3782"/>
                  </a:cubicBezTo>
                  <a:lnTo>
                    <a:pt x="5677" y="3782"/>
                  </a:lnTo>
                  <a:cubicBezTo>
                    <a:pt x="5670" y="3784"/>
                    <a:pt x="5663" y="3785"/>
                    <a:pt x="5657" y="3785"/>
                  </a:cubicBezTo>
                  <a:cubicBezTo>
                    <a:pt x="5550" y="3785"/>
                    <a:pt x="5583" y="3550"/>
                    <a:pt x="5520" y="3550"/>
                  </a:cubicBezTo>
                  <a:cubicBezTo>
                    <a:pt x="5506" y="3550"/>
                    <a:pt x="5488" y="3561"/>
                    <a:pt x="5462" y="3589"/>
                  </a:cubicBezTo>
                  <a:cubicBezTo>
                    <a:pt x="5567" y="3294"/>
                    <a:pt x="5459" y="3004"/>
                    <a:pt x="5480" y="2777"/>
                  </a:cubicBezTo>
                  <a:cubicBezTo>
                    <a:pt x="5229" y="2636"/>
                    <a:pt x="5297" y="2372"/>
                    <a:pt x="5329" y="2143"/>
                  </a:cubicBezTo>
                  <a:cubicBezTo>
                    <a:pt x="5363" y="1933"/>
                    <a:pt x="5374" y="1757"/>
                    <a:pt x="5101" y="1757"/>
                  </a:cubicBezTo>
                  <a:cubicBezTo>
                    <a:pt x="5077" y="1757"/>
                    <a:pt x="5051" y="1758"/>
                    <a:pt x="5023" y="1761"/>
                  </a:cubicBezTo>
                  <a:cubicBezTo>
                    <a:pt x="5021" y="1597"/>
                    <a:pt x="5266" y="1454"/>
                    <a:pt x="5187" y="1227"/>
                  </a:cubicBezTo>
                  <a:lnTo>
                    <a:pt x="5187" y="1227"/>
                  </a:lnTo>
                  <a:cubicBezTo>
                    <a:pt x="5156" y="1250"/>
                    <a:pt x="5117" y="1270"/>
                    <a:pt x="5085" y="1270"/>
                  </a:cubicBezTo>
                  <a:cubicBezTo>
                    <a:pt x="5055" y="1270"/>
                    <a:pt x="5031" y="1253"/>
                    <a:pt x="5025" y="1204"/>
                  </a:cubicBezTo>
                  <a:cubicBezTo>
                    <a:pt x="4892" y="992"/>
                    <a:pt x="5194" y="770"/>
                    <a:pt x="5173" y="500"/>
                  </a:cubicBezTo>
                  <a:cubicBezTo>
                    <a:pt x="5061" y="297"/>
                    <a:pt x="4797" y="436"/>
                    <a:pt x="4861" y="134"/>
                  </a:cubicBezTo>
                  <a:lnTo>
                    <a:pt x="4925" y="56"/>
                  </a:lnTo>
                  <a:cubicBezTo>
                    <a:pt x="4881" y="17"/>
                    <a:pt x="4845" y="1"/>
                    <a:pt x="4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7"/>
            <p:cNvSpPr/>
            <p:nvPr/>
          </p:nvSpPr>
          <p:spPr>
            <a:xfrm>
              <a:off x="9405989" y="765432"/>
              <a:ext cx="6080" cy="12690"/>
            </a:xfrm>
            <a:custGeom>
              <a:avLst/>
              <a:gdLst/>
              <a:ahLst/>
              <a:cxnLst/>
              <a:rect l="l" t="t" r="r" b="b"/>
              <a:pathLst>
                <a:path w="103" h="215" extrusionOk="0">
                  <a:moveTo>
                    <a:pt x="12" y="0"/>
                  </a:moveTo>
                  <a:cubicBezTo>
                    <a:pt x="0" y="95"/>
                    <a:pt x="47" y="174"/>
                    <a:pt x="70" y="215"/>
                  </a:cubicBezTo>
                  <a:cubicBezTo>
                    <a:pt x="103" y="162"/>
                    <a:pt x="62" y="49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7"/>
            <p:cNvSpPr/>
            <p:nvPr/>
          </p:nvSpPr>
          <p:spPr>
            <a:xfrm>
              <a:off x="9411774" y="763366"/>
              <a:ext cx="4309" cy="6552"/>
            </a:xfrm>
            <a:custGeom>
              <a:avLst/>
              <a:gdLst/>
              <a:ahLst/>
              <a:cxnLst/>
              <a:rect l="l" t="t" r="r" b="b"/>
              <a:pathLst>
                <a:path w="73" h="111" extrusionOk="0">
                  <a:moveTo>
                    <a:pt x="1" y="1"/>
                  </a:moveTo>
                  <a:lnTo>
                    <a:pt x="43" y="111"/>
                  </a:lnTo>
                  <a:lnTo>
                    <a:pt x="72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7"/>
            <p:cNvSpPr/>
            <p:nvPr/>
          </p:nvSpPr>
          <p:spPr>
            <a:xfrm>
              <a:off x="9360009" y="347538"/>
              <a:ext cx="82989" cy="413765"/>
            </a:xfrm>
            <a:custGeom>
              <a:avLst/>
              <a:gdLst/>
              <a:ahLst/>
              <a:cxnLst/>
              <a:rect l="l" t="t" r="r" b="b"/>
              <a:pathLst>
                <a:path w="1406" h="7010" extrusionOk="0">
                  <a:moveTo>
                    <a:pt x="360" y="0"/>
                  </a:moveTo>
                  <a:cubicBezTo>
                    <a:pt x="225" y="0"/>
                    <a:pt x="310" y="328"/>
                    <a:pt x="128" y="475"/>
                  </a:cubicBezTo>
                  <a:cubicBezTo>
                    <a:pt x="149" y="461"/>
                    <a:pt x="165" y="455"/>
                    <a:pt x="177" y="455"/>
                  </a:cubicBezTo>
                  <a:cubicBezTo>
                    <a:pt x="264" y="455"/>
                    <a:pt x="180" y="739"/>
                    <a:pt x="261" y="791"/>
                  </a:cubicBezTo>
                  <a:lnTo>
                    <a:pt x="79" y="1115"/>
                  </a:lnTo>
                  <a:cubicBezTo>
                    <a:pt x="88" y="1116"/>
                    <a:pt x="96" y="1117"/>
                    <a:pt x="103" y="1117"/>
                  </a:cubicBezTo>
                  <a:cubicBezTo>
                    <a:pt x="217" y="1117"/>
                    <a:pt x="213" y="1008"/>
                    <a:pt x="344" y="955"/>
                  </a:cubicBezTo>
                  <a:lnTo>
                    <a:pt x="344" y="955"/>
                  </a:lnTo>
                  <a:cubicBezTo>
                    <a:pt x="405" y="1171"/>
                    <a:pt x="120" y="1269"/>
                    <a:pt x="103" y="1391"/>
                  </a:cubicBezTo>
                  <a:lnTo>
                    <a:pt x="101" y="1383"/>
                  </a:lnTo>
                  <a:lnTo>
                    <a:pt x="101" y="1383"/>
                  </a:lnTo>
                  <a:cubicBezTo>
                    <a:pt x="0" y="1761"/>
                    <a:pt x="369" y="2064"/>
                    <a:pt x="193" y="2284"/>
                  </a:cubicBezTo>
                  <a:lnTo>
                    <a:pt x="70" y="2218"/>
                  </a:lnTo>
                  <a:lnTo>
                    <a:pt x="70" y="2218"/>
                  </a:lnTo>
                  <a:cubicBezTo>
                    <a:pt x="201" y="2463"/>
                    <a:pt x="313" y="2789"/>
                    <a:pt x="253" y="3066"/>
                  </a:cubicBezTo>
                  <a:cubicBezTo>
                    <a:pt x="137" y="3082"/>
                    <a:pt x="89" y="3298"/>
                    <a:pt x="135" y="3354"/>
                  </a:cubicBezTo>
                  <a:cubicBezTo>
                    <a:pt x="91" y="3220"/>
                    <a:pt x="195" y="3248"/>
                    <a:pt x="228" y="3177"/>
                  </a:cubicBezTo>
                  <a:lnTo>
                    <a:pt x="228" y="3177"/>
                  </a:lnTo>
                  <a:cubicBezTo>
                    <a:pt x="158" y="3594"/>
                    <a:pt x="268" y="4354"/>
                    <a:pt x="488" y="4495"/>
                  </a:cubicBezTo>
                  <a:cubicBezTo>
                    <a:pt x="454" y="4535"/>
                    <a:pt x="427" y="4547"/>
                    <a:pt x="404" y="4547"/>
                  </a:cubicBezTo>
                  <a:cubicBezTo>
                    <a:pt x="367" y="4547"/>
                    <a:pt x="342" y="4511"/>
                    <a:pt x="315" y="4511"/>
                  </a:cubicBezTo>
                  <a:cubicBezTo>
                    <a:pt x="298" y="4511"/>
                    <a:pt x="280" y="4526"/>
                    <a:pt x="257" y="4574"/>
                  </a:cubicBezTo>
                  <a:cubicBezTo>
                    <a:pt x="355" y="4645"/>
                    <a:pt x="527" y="4609"/>
                    <a:pt x="558" y="4782"/>
                  </a:cubicBezTo>
                  <a:lnTo>
                    <a:pt x="500" y="4992"/>
                  </a:lnTo>
                  <a:cubicBezTo>
                    <a:pt x="561" y="4922"/>
                    <a:pt x="516" y="4756"/>
                    <a:pt x="642" y="4756"/>
                  </a:cubicBezTo>
                  <a:cubicBezTo>
                    <a:pt x="651" y="4756"/>
                    <a:pt x="661" y="4757"/>
                    <a:pt x="671" y="4759"/>
                  </a:cubicBezTo>
                  <a:cubicBezTo>
                    <a:pt x="787" y="4900"/>
                    <a:pt x="558" y="4981"/>
                    <a:pt x="739" y="5044"/>
                  </a:cubicBezTo>
                  <a:cubicBezTo>
                    <a:pt x="679" y="5089"/>
                    <a:pt x="531" y="5168"/>
                    <a:pt x="519" y="5262"/>
                  </a:cubicBezTo>
                  <a:cubicBezTo>
                    <a:pt x="471" y="5212"/>
                    <a:pt x="425" y="5131"/>
                    <a:pt x="373" y="5112"/>
                  </a:cubicBezTo>
                  <a:cubicBezTo>
                    <a:pt x="361" y="5206"/>
                    <a:pt x="317" y="5322"/>
                    <a:pt x="367" y="5372"/>
                  </a:cubicBezTo>
                  <a:lnTo>
                    <a:pt x="371" y="5341"/>
                  </a:lnTo>
                  <a:lnTo>
                    <a:pt x="371" y="5341"/>
                  </a:lnTo>
                  <a:cubicBezTo>
                    <a:pt x="787" y="5519"/>
                    <a:pt x="342" y="5791"/>
                    <a:pt x="714" y="6113"/>
                  </a:cubicBezTo>
                  <a:cubicBezTo>
                    <a:pt x="779" y="6036"/>
                    <a:pt x="741" y="5893"/>
                    <a:pt x="866" y="5773"/>
                  </a:cubicBezTo>
                  <a:lnTo>
                    <a:pt x="866" y="5773"/>
                  </a:lnTo>
                  <a:cubicBezTo>
                    <a:pt x="793" y="6140"/>
                    <a:pt x="1223" y="5989"/>
                    <a:pt x="916" y="6277"/>
                  </a:cubicBezTo>
                  <a:lnTo>
                    <a:pt x="895" y="6205"/>
                  </a:lnTo>
                  <a:lnTo>
                    <a:pt x="895" y="6205"/>
                  </a:lnTo>
                  <a:cubicBezTo>
                    <a:pt x="862" y="6487"/>
                    <a:pt x="776" y="6751"/>
                    <a:pt x="966" y="7009"/>
                  </a:cubicBezTo>
                  <a:cubicBezTo>
                    <a:pt x="962" y="6939"/>
                    <a:pt x="977" y="6921"/>
                    <a:pt x="1001" y="6921"/>
                  </a:cubicBezTo>
                  <a:cubicBezTo>
                    <a:pt x="1023" y="6921"/>
                    <a:pt x="1052" y="6937"/>
                    <a:pt x="1080" y="6937"/>
                  </a:cubicBezTo>
                  <a:cubicBezTo>
                    <a:pt x="1091" y="6937"/>
                    <a:pt x="1103" y="6934"/>
                    <a:pt x="1113" y="6926"/>
                  </a:cubicBezTo>
                  <a:cubicBezTo>
                    <a:pt x="1406" y="6535"/>
                    <a:pt x="1094" y="6400"/>
                    <a:pt x="1092" y="5945"/>
                  </a:cubicBezTo>
                  <a:cubicBezTo>
                    <a:pt x="1069" y="5962"/>
                    <a:pt x="1055" y="6032"/>
                    <a:pt x="1012" y="6032"/>
                  </a:cubicBezTo>
                  <a:cubicBezTo>
                    <a:pt x="996" y="6032"/>
                    <a:pt x="976" y="6022"/>
                    <a:pt x="949" y="5995"/>
                  </a:cubicBezTo>
                  <a:cubicBezTo>
                    <a:pt x="910" y="5852"/>
                    <a:pt x="1043" y="5669"/>
                    <a:pt x="941" y="5604"/>
                  </a:cubicBezTo>
                  <a:lnTo>
                    <a:pt x="941" y="5604"/>
                  </a:lnTo>
                  <a:cubicBezTo>
                    <a:pt x="934" y="5665"/>
                    <a:pt x="1005" y="5754"/>
                    <a:pt x="922" y="5758"/>
                  </a:cubicBezTo>
                  <a:cubicBezTo>
                    <a:pt x="804" y="5590"/>
                    <a:pt x="766" y="5478"/>
                    <a:pt x="820" y="5268"/>
                  </a:cubicBezTo>
                  <a:lnTo>
                    <a:pt x="820" y="5268"/>
                  </a:lnTo>
                  <a:lnTo>
                    <a:pt x="874" y="5287"/>
                  </a:lnTo>
                  <a:cubicBezTo>
                    <a:pt x="855" y="5216"/>
                    <a:pt x="802" y="5197"/>
                    <a:pt x="783" y="5125"/>
                  </a:cubicBezTo>
                  <a:lnTo>
                    <a:pt x="783" y="5125"/>
                  </a:lnTo>
                  <a:lnTo>
                    <a:pt x="893" y="5131"/>
                  </a:lnTo>
                  <a:cubicBezTo>
                    <a:pt x="565" y="4917"/>
                    <a:pt x="939" y="4595"/>
                    <a:pt x="816" y="4354"/>
                  </a:cubicBezTo>
                  <a:lnTo>
                    <a:pt x="816" y="4354"/>
                  </a:lnTo>
                  <a:lnTo>
                    <a:pt x="577" y="4462"/>
                  </a:lnTo>
                  <a:cubicBezTo>
                    <a:pt x="966" y="3922"/>
                    <a:pt x="407" y="3805"/>
                    <a:pt x="556" y="3201"/>
                  </a:cubicBezTo>
                  <a:lnTo>
                    <a:pt x="556" y="3201"/>
                  </a:lnTo>
                  <a:lnTo>
                    <a:pt x="461" y="3392"/>
                  </a:lnTo>
                  <a:cubicBezTo>
                    <a:pt x="508" y="2829"/>
                    <a:pt x="457" y="2235"/>
                    <a:pt x="425" y="1655"/>
                  </a:cubicBezTo>
                  <a:cubicBezTo>
                    <a:pt x="392" y="1077"/>
                    <a:pt x="380" y="510"/>
                    <a:pt x="477" y="47"/>
                  </a:cubicBezTo>
                  <a:cubicBezTo>
                    <a:pt x="425" y="14"/>
                    <a:pt x="388" y="0"/>
                    <a:pt x="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7"/>
            <p:cNvSpPr/>
            <p:nvPr/>
          </p:nvSpPr>
          <p:spPr>
            <a:xfrm>
              <a:off x="9371932" y="329535"/>
              <a:ext cx="20128" cy="14107"/>
            </a:xfrm>
            <a:custGeom>
              <a:avLst/>
              <a:gdLst/>
              <a:ahLst/>
              <a:cxnLst/>
              <a:rect l="l" t="t" r="r" b="b"/>
              <a:pathLst>
                <a:path w="341" h="239" extrusionOk="0">
                  <a:moveTo>
                    <a:pt x="285" y="1"/>
                  </a:moveTo>
                  <a:cubicBezTo>
                    <a:pt x="175" y="1"/>
                    <a:pt x="1" y="117"/>
                    <a:pt x="26" y="238"/>
                  </a:cubicBezTo>
                  <a:cubicBezTo>
                    <a:pt x="82" y="204"/>
                    <a:pt x="138" y="171"/>
                    <a:pt x="198" y="138"/>
                  </a:cubicBezTo>
                  <a:lnTo>
                    <a:pt x="198" y="138"/>
                  </a:lnTo>
                  <a:cubicBezTo>
                    <a:pt x="167" y="194"/>
                    <a:pt x="225" y="200"/>
                    <a:pt x="248" y="219"/>
                  </a:cubicBezTo>
                  <a:cubicBezTo>
                    <a:pt x="340" y="213"/>
                    <a:pt x="282" y="92"/>
                    <a:pt x="329" y="9"/>
                  </a:cubicBezTo>
                  <a:cubicBezTo>
                    <a:pt x="316" y="3"/>
                    <a:pt x="30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7"/>
            <p:cNvSpPr/>
            <p:nvPr/>
          </p:nvSpPr>
          <p:spPr>
            <a:xfrm>
              <a:off x="9372522" y="136938"/>
              <a:ext cx="95680" cy="187345"/>
            </a:xfrm>
            <a:custGeom>
              <a:avLst/>
              <a:gdLst/>
              <a:ahLst/>
              <a:cxnLst/>
              <a:rect l="l" t="t" r="r" b="b"/>
              <a:pathLst>
                <a:path w="1621" h="3174" extrusionOk="0">
                  <a:moveTo>
                    <a:pt x="978" y="361"/>
                  </a:moveTo>
                  <a:cubicBezTo>
                    <a:pt x="978" y="361"/>
                    <a:pt x="978" y="362"/>
                    <a:pt x="979" y="363"/>
                  </a:cubicBezTo>
                  <a:lnTo>
                    <a:pt x="979" y="363"/>
                  </a:lnTo>
                  <a:cubicBezTo>
                    <a:pt x="978" y="362"/>
                    <a:pt x="978" y="361"/>
                    <a:pt x="978" y="361"/>
                  </a:cubicBezTo>
                  <a:close/>
                  <a:moveTo>
                    <a:pt x="1221" y="0"/>
                  </a:moveTo>
                  <a:cubicBezTo>
                    <a:pt x="1144" y="56"/>
                    <a:pt x="1152" y="152"/>
                    <a:pt x="1126" y="241"/>
                  </a:cubicBezTo>
                  <a:cubicBezTo>
                    <a:pt x="1130" y="242"/>
                    <a:pt x="1134" y="242"/>
                    <a:pt x="1139" y="242"/>
                  </a:cubicBezTo>
                  <a:cubicBezTo>
                    <a:pt x="1182" y="242"/>
                    <a:pt x="1238" y="217"/>
                    <a:pt x="1282" y="217"/>
                  </a:cubicBezTo>
                  <a:cubicBezTo>
                    <a:pt x="1314" y="217"/>
                    <a:pt x="1340" y="230"/>
                    <a:pt x="1348" y="278"/>
                  </a:cubicBezTo>
                  <a:cubicBezTo>
                    <a:pt x="1290" y="378"/>
                    <a:pt x="1177" y="471"/>
                    <a:pt x="1089" y="471"/>
                  </a:cubicBezTo>
                  <a:cubicBezTo>
                    <a:pt x="1039" y="471"/>
                    <a:pt x="997" y="440"/>
                    <a:pt x="979" y="363"/>
                  </a:cubicBezTo>
                  <a:lnTo>
                    <a:pt x="979" y="363"/>
                  </a:lnTo>
                  <a:cubicBezTo>
                    <a:pt x="1039" y="626"/>
                    <a:pt x="644" y="1131"/>
                    <a:pt x="390" y="1413"/>
                  </a:cubicBezTo>
                  <a:cubicBezTo>
                    <a:pt x="387" y="1536"/>
                    <a:pt x="461" y="1554"/>
                    <a:pt x="530" y="1554"/>
                  </a:cubicBezTo>
                  <a:cubicBezTo>
                    <a:pt x="557" y="1554"/>
                    <a:pt x="584" y="1551"/>
                    <a:pt x="604" y="1551"/>
                  </a:cubicBezTo>
                  <a:cubicBezTo>
                    <a:pt x="655" y="1551"/>
                    <a:pt x="664" y="1570"/>
                    <a:pt x="538" y="1702"/>
                  </a:cubicBezTo>
                  <a:cubicBezTo>
                    <a:pt x="535" y="1703"/>
                    <a:pt x="532" y="1703"/>
                    <a:pt x="529" y="1703"/>
                  </a:cubicBezTo>
                  <a:cubicBezTo>
                    <a:pt x="459" y="1703"/>
                    <a:pt x="394" y="1621"/>
                    <a:pt x="394" y="1575"/>
                  </a:cubicBezTo>
                  <a:cubicBezTo>
                    <a:pt x="452" y="1546"/>
                    <a:pt x="342" y="1510"/>
                    <a:pt x="342" y="1510"/>
                  </a:cubicBezTo>
                  <a:lnTo>
                    <a:pt x="342" y="1510"/>
                  </a:lnTo>
                  <a:cubicBezTo>
                    <a:pt x="409" y="1787"/>
                    <a:pt x="284" y="1886"/>
                    <a:pt x="238" y="2152"/>
                  </a:cubicBezTo>
                  <a:lnTo>
                    <a:pt x="463" y="2213"/>
                  </a:lnTo>
                  <a:cubicBezTo>
                    <a:pt x="479" y="2616"/>
                    <a:pt x="1" y="2406"/>
                    <a:pt x="105" y="2763"/>
                  </a:cubicBezTo>
                  <a:lnTo>
                    <a:pt x="230" y="2713"/>
                  </a:lnTo>
                  <a:lnTo>
                    <a:pt x="230" y="2713"/>
                  </a:lnTo>
                  <a:lnTo>
                    <a:pt x="159" y="2938"/>
                  </a:lnTo>
                  <a:lnTo>
                    <a:pt x="251" y="2940"/>
                  </a:lnTo>
                  <a:cubicBezTo>
                    <a:pt x="284" y="3048"/>
                    <a:pt x="128" y="3112"/>
                    <a:pt x="147" y="3131"/>
                  </a:cubicBezTo>
                  <a:cubicBezTo>
                    <a:pt x="191" y="3161"/>
                    <a:pt x="223" y="3174"/>
                    <a:pt x="247" y="3174"/>
                  </a:cubicBezTo>
                  <a:cubicBezTo>
                    <a:pt x="358" y="3174"/>
                    <a:pt x="285" y="2896"/>
                    <a:pt x="390" y="2817"/>
                  </a:cubicBezTo>
                  <a:lnTo>
                    <a:pt x="247" y="2686"/>
                  </a:lnTo>
                  <a:cubicBezTo>
                    <a:pt x="340" y="2479"/>
                    <a:pt x="585" y="2508"/>
                    <a:pt x="579" y="2331"/>
                  </a:cubicBezTo>
                  <a:cubicBezTo>
                    <a:pt x="490" y="2098"/>
                    <a:pt x="733" y="1504"/>
                    <a:pt x="957" y="1051"/>
                  </a:cubicBezTo>
                  <a:cubicBezTo>
                    <a:pt x="922" y="1049"/>
                    <a:pt x="886" y="1028"/>
                    <a:pt x="848" y="1028"/>
                  </a:cubicBezTo>
                  <a:cubicBezTo>
                    <a:pt x="834" y="1028"/>
                    <a:pt x="821" y="1031"/>
                    <a:pt x="806" y="1039"/>
                  </a:cubicBezTo>
                  <a:cubicBezTo>
                    <a:pt x="847" y="931"/>
                    <a:pt x="909" y="843"/>
                    <a:pt x="982" y="765"/>
                  </a:cubicBezTo>
                  <a:cubicBezTo>
                    <a:pt x="1061" y="690"/>
                    <a:pt x="1150" y="625"/>
                    <a:pt x="1233" y="559"/>
                  </a:cubicBezTo>
                  <a:cubicBezTo>
                    <a:pt x="1393" y="424"/>
                    <a:pt x="1566" y="312"/>
                    <a:pt x="1620" y="83"/>
                  </a:cubicBezTo>
                  <a:lnTo>
                    <a:pt x="1620" y="83"/>
                  </a:lnTo>
                  <a:cubicBezTo>
                    <a:pt x="1552" y="131"/>
                    <a:pt x="1481" y="155"/>
                    <a:pt x="1417" y="155"/>
                  </a:cubicBezTo>
                  <a:cubicBezTo>
                    <a:pt x="1323" y="155"/>
                    <a:pt x="1246" y="103"/>
                    <a:pt x="1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7"/>
            <p:cNvSpPr/>
            <p:nvPr/>
          </p:nvSpPr>
          <p:spPr>
            <a:xfrm>
              <a:off x="9428950" y="189470"/>
              <a:ext cx="4840" cy="9503"/>
            </a:xfrm>
            <a:custGeom>
              <a:avLst/>
              <a:gdLst/>
              <a:ahLst/>
              <a:cxnLst/>
              <a:rect l="l" t="t" r="r" b="b"/>
              <a:pathLst>
                <a:path w="82" h="161" extrusionOk="0">
                  <a:moveTo>
                    <a:pt x="78" y="1"/>
                  </a:moveTo>
                  <a:cubicBezTo>
                    <a:pt x="55" y="51"/>
                    <a:pt x="28" y="105"/>
                    <a:pt x="1" y="161"/>
                  </a:cubicBezTo>
                  <a:cubicBezTo>
                    <a:pt x="28" y="161"/>
                    <a:pt x="57" y="151"/>
                    <a:pt x="80" y="113"/>
                  </a:cubicBezTo>
                  <a:lnTo>
                    <a:pt x="82" y="113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9" name="Google Shape;1459;p7"/>
          <p:cNvSpPr/>
          <p:nvPr/>
        </p:nvSpPr>
        <p:spPr>
          <a:xfrm rot="2446789" flipH="1">
            <a:off x="4936835" y="-571462"/>
            <a:ext cx="436665" cy="1259239"/>
          </a:xfrm>
          <a:custGeom>
            <a:avLst/>
            <a:gdLst/>
            <a:ahLst/>
            <a:cxnLst/>
            <a:rect l="l" t="t" r="r" b="b"/>
            <a:pathLst>
              <a:path w="12208" h="35205" extrusionOk="0">
                <a:moveTo>
                  <a:pt x="7085" y="1"/>
                </a:moveTo>
                <a:lnTo>
                  <a:pt x="2644" y="4013"/>
                </a:lnTo>
                <a:cubicBezTo>
                  <a:pt x="3539" y="4736"/>
                  <a:pt x="4312" y="5548"/>
                  <a:pt x="4942" y="6425"/>
                </a:cubicBezTo>
                <a:cubicBezTo>
                  <a:pt x="5434" y="7110"/>
                  <a:pt x="5694" y="7648"/>
                  <a:pt x="5737" y="8070"/>
                </a:cubicBezTo>
                <a:cubicBezTo>
                  <a:pt x="5837" y="9051"/>
                  <a:pt x="4921" y="10227"/>
                  <a:pt x="3863" y="11590"/>
                </a:cubicBezTo>
                <a:cubicBezTo>
                  <a:pt x="3248" y="12381"/>
                  <a:pt x="2612" y="13200"/>
                  <a:pt x="2074" y="14110"/>
                </a:cubicBezTo>
                <a:cubicBezTo>
                  <a:pt x="149" y="17376"/>
                  <a:pt x="1" y="21335"/>
                  <a:pt x="1676" y="24697"/>
                </a:cubicBezTo>
                <a:cubicBezTo>
                  <a:pt x="2129" y="25609"/>
                  <a:pt x="2671" y="26403"/>
                  <a:pt x="3194" y="27173"/>
                </a:cubicBezTo>
                <a:cubicBezTo>
                  <a:pt x="3585" y="27747"/>
                  <a:pt x="3953" y="28289"/>
                  <a:pt x="4239" y="28815"/>
                </a:cubicBezTo>
                <a:cubicBezTo>
                  <a:pt x="5112" y="30429"/>
                  <a:pt x="5361" y="32317"/>
                  <a:pt x="4941" y="34129"/>
                </a:cubicBezTo>
                <a:lnTo>
                  <a:pt x="11278" y="35205"/>
                </a:lnTo>
                <a:cubicBezTo>
                  <a:pt x="11962" y="32255"/>
                  <a:pt x="11546" y="29162"/>
                  <a:pt x="10104" y="26496"/>
                </a:cubicBezTo>
                <a:cubicBezTo>
                  <a:pt x="9691" y="25734"/>
                  <a:pt x="9227" y="25054"/>
                  <a:pt x="8779" y="24394"/>
                </a:cubicBezTo>
                <a:cubicBezTo>
                  <a:pt x="8336" y="23745"/>
                  <a:pt x="7917" y="23130"/>
                  <a:pt x="7621" y="22536"/>
                </a:cubicBezTo>
                <a:cubicBezTo>
                  <a:pt x="6695" y="20677"/>
                  <a:pt x="6782" y="18400"/>
                  <a:pt x="7844" y="16595"/>
                </a:cubicBezTo>
                <a:cubicBezTo>
                  <a:pt x="8207" y="15980"/>
                  <a:pt x="8712" y="15333"/>
                  <a:pt x="9244" y="14646"/>
                </a:cubicBezTo>
                <a:cubicBezTo>
                  <a:pt x="10574" y="12936"/>
                  <a:pt x="12207" y="10836"/>
                  <a:pt x="12207" y="8228"/>
                </a:cubicBezTo>
                <a:cubicBezTo>
                  <a:pt x="12207" y="8018"/>
                  <a:pt x="12196" y="7806"/>
                  <a:pt x="12175" y="7590"/>
                </a:cubicBezTo>
                <a:cubicBezTo>
                  <a:pt x="11997" y="5862"/>
                  <a:pt x="11104" y="4449"/>
                  <a:pt x="10451" y="3537"/>
                </a:cubicBezTo>
                <a:cubicBezTo>
                  <a:pt x="9524" y="2247"/>
                  <a:pt x="8392" y="1058"/>
                  <a:pt x="70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7"/>
          <p:cNvSpPr txBox="1">
            <a:spLocks noGrp="1"/>
          </p:cNvSpPr>
          <p:nvPr>
            <p:ph type="title"/>
          </p:nvPr>
        </p:nvSpPr>
        <p:spPr>
          <a:xfrm>
            <a:off x="720000" y="1242225"/>
            <a:ext cx="5282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7"/>
          <p:cNvSpPr txBox="1">
            <a:spLocks noGrp="1"/>
          </p:cNvSpPr>
          <p:nvPr>
            <p:ph type="body" idx="1"/>
          </p:nvPr>
        </p:nvSpPr>
        <p:spPr>
          <a:xfrm>
            <a:off x="720000" y="1936200"/>
            <a:ext cx="5282100" cy="20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462" name="Google Shape;1462;p7"/>
          <p:cNvSpPr>
            <a:spLocks noGrp="1"/>
          </p:cNvSpPr>
          <p:nvPr>
            <p:ph type="pic" idx="2"/>
          </p:nvPr>
        </p:nvSpPr>
        <p:spPr>
          <a:xfrm>
            <a:off x="6326500" y="0"/>
            <a:ext cx="28176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63" name="Google Shape;1463;p7"/>
          <p:cNvGrpSpPr/>
          <p:nvPr/>
        </p:nvGrpSpPr>
        <p:grpSpPr>
          <a:xfrm rot="-4500040">
            <a:off x="-698847" y="3661216"/>
            <a:ext cx="2010768" cy="2198257"/>
            <a:chOff x="-256747" y="-222990"/>
            <a:chExt cx="2010828" cy="2198323"/>
          </a:xfrm>
        </p:grpSpPr>
        <p:sp>
          <p:nvSpPr>
            <p:cNvPr id="1464" name="Google Shape;1464;p7"/>
            <p:cNvSpPr/>
            <p:nvPr/>
          </p:nvSpPr>
          <p:spPr>
            <a:xfrm>
              <a:off x="945593" y="881540"/>
              <a:ext cx="9653" cy="5467"/>
            </a:xfrm>
            <a:custGeom>
              <a:avLst/>
              <a:gdLst/>
              <a:ahLst/>
              <a:cxnLst/>
              <a:rect l="l" t="t" r="r" b="b"/>
              <a:pathLst>
                <a:path w="196" h="111" extrusionOk="0">
                  <a:moveTo>
                    <a:pt x="1" y="0"/>
                  </a:moveTo>
                  <a:lnTo>
                    <a:pt x="91" y="110"/>
                  </a:lnTo>
                  <a:lnTo>
                    <a:pt x="195" y="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7"/>
            <p:cNvSpPr/>
            <p:nvPr/>
          </p:nvSpPr>
          <p:spPr>
            <a:xfrm>
              <a:off x="947760" y="890159"/>
              <a:ext cx="32653" cy="30929"/>
            </a:xfrm>
            <a:custGeom>
              <a:avLst/>
              <a:gdLst/>
              <a:ahLst/>
              <a:cxnLst/>
              <a:rect l="l" t="t" r="r" b="b"/>
              <a:pathLst>
                <a:path w="663" h="628" extrusionOk="0">
                  <a:moveTo>
                    <a:pt x="238" y="0"/>
                  </a:moveTo>
                  <a:cubicBezTo>
                    <a:pt x="128" y="0"/>
                    <a:pt x="26" y="21"/>
                    <a:pt x="1" y="95"/>
                  </a:cubicBezTo>
                  <a:cubicBezTo>
                    <a:pt x="88" y="132"/>
                    <a:pt x="277" y="89"/>
                    <a:pt x="367" y="199"/>
                  </a:cubicBezTo>
                  <a:cubicBezTo>
                    <a:pt x="338" y="214"/>
                    <a:pt x="309" y="219"/>
                    <a:pt x="278" y="219"/>
                  </a:cubicBezTo>
                  <a:cubicBezTo>
                    <a:pt x="234" y="219"/>
                    <a:pt x="188" y="210"/>
                    <a:pt x="140" y="210"/>
                  </a:cubicBezTo>
                  <a:cubicBezTo>
                    <a:pt x="99" y="210"/>
                    <a:pt x="56" y="216"/>
                    <a:pt x="13" y="242"/>
                  </a:cubicBezTo>
                  <a:cubicBezTo>
                    <a:pt x="65" y="330"/>
                    <a:pt x="102" y="345"/>
                    <a:pt x="140" y="345"/>
                  </a:cubicBezTo>
                  <a:cubicBezTo>
                    <a:pt x="160" y="345"/>
                    <a:pt x="181" y="341"/>
                    <a:pt x="204" y="341"/>
                  </a:cubicBezTo>
                  <a:cubicBezTo>
                    <a:pt x="243" y="341"/>
                    <a:pt x="289" y="353"/>
                    <a:pt x="354" y="415"/>
                  </a:cubicBezTo>
                  <a:lnTo>
                    <a:pt x="254" y="546"/>
                  </a:lnTo>
                  <a:lnTo>
                    <a:pt x="479" y="627"/>
                  </a:lnTo>
                  <a:cubicBezTo>
                    <a:pt x="564" y="249"/>
                    <a:pt x="662" y="436"/>
                    <a:pt x="491" y="24"/>
                  </a:cubicBezTo>
                  <a:cubicBezTo>
                    <a:pt x="429" y="15"/>
                    <a:pt x="331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7"/>
            <p:cNvSpPr/>
            <p:nvPr/>
          </p:nvSpPr>
          <p:spPr>
            <a:xfrm>
              <a:off x="975044" y="909366"/>
              <a:ext cx="9456" cy="6304"/>
            </a:xfrm>
            <a:custGeom>
              <a:avLst/>
              <a:gdLst/>
              <a:ahLst/>
              <a:cxnLst/>
              <a:rect l="l" t="t" r="r" b="b"/>
              <a:pathLst>
                <a:path w="192" h="128" extrusionOk="0">
                  <a:moveTo>
                    <a:pt x="129" y="0"/>
                  </a:moveTo>
                  <a:lnTo>
                    <a:pt x="129" y="0"/>
                  </a:lnTo>
                  <a:cubicBezTo>
                    <a:pt x="79" y="43"/>
                    <a:pt x="25" y="83"/>
                    <a:pt x="0" y="127"/>
                  </a:cubicBezTo>
                  <a:cubicBezTo>
                    <a:pt x="54" y="87"/>
                    <a:pt x="191" y="83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7"/>
            <p:cNvSpPr/>
            <p:nvPr/>
          </p:nvSpPr>
          <p:spPr>
            <a:xfrm>
              <a:off x="984648" y="911533"/>
              <a:ext cx="13298" cy="6797"/>
            </a:xfrm>
            <a:custGeom>
              <a:avLst/>
              <a:gdLst/>
              <a:ahLst/>
              <a:cxnLst/>
              <a:rect l="l" t="t" r="r" b="b"/>
              <a:pathLst>
                <a:path w="270" h="138" extrusionOk="0">
                  <a:moveTo>
                    <a:pt x="75" y="0"/>
                  </a:moveTo>
                  <a:lnTo>
                    <a:pt x="75" y="0"/>
                  </a:lnTo>
                  <a:cubicBezTo>
                    <a:pt x="193" y="91"/>
                    <a:pt x="0" y="112"/>
                    <a:pt x="2" y="137"/>
                  </a:cubicBezTo>
                  <a:lnTo>
                    <a:pt x="270" y="2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7"/>
            <p:cNvSpPr/>
            <p:nvPr/>
          </p:nvSpPr>
          <p:spPr>
            <a:xfrm>
              <a:off x="1013410" y="927687"/>
              <a:ext cx="3448" cy="1477"/>
            </a:xfrm>
            <a:custGeom>
              <a:avLst/>
              <a:gdLst/>
              <a:ahLst/>
              <a:cxnLst/>
              <a:rect l="l" t="t" r="r" b="b"/>
              <a:pathLst>
                <a:path w="70" h="30" extrusionOk="0">
                  <a:moveTo>
                    <a:pt x="49" y="0"/>
                  </a:moveTo>
                  <a:cubicBezTo>
                    <a:pt x="36" y="0"/>
                    <a:pt x="19" y="7"/>
                    <a:pt x="0" y="12"/>
                  </a:cubicBezTo>
                  <a:cubicBezTo>
                    <a:pt x="23" y="20"/>
                    <a:pt x="47" y="25"/>
                    <a:pt x="70" y="29"/>
                  </a:cubicBezTo>
                  <a:cubicBezTo>
                    <a:pt x="70" y="7"/>
                    <a:pt x="61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7"/>
            <p:cNvSpPr/>
            <p:nvPr/>
          </p:nvSpPr>
          <p:spPr>
            <a:xfrm>
              <a:off x="996222" y="926948"/>
              <a:ext cx="30436" cy="12214"/>
            </a:xfrm>
            <a:custGeom>
              <a:avLst/>
              <a:gdLst/>
              <a:ahLst/>
              <a:cxnLst/>
              <a:rect l="l" t="t" r="r" b="b"/>
              <a:pathLst>
                <a:path w="618" h="248" extrusionOk="0">
                  <a:moveTo>
                    <a:pt x="37" y="1"/>
                  </a:moveTo>
                  <a:cubicBezTo>
                    <a:pt x="26" y="1"/>
                    <a:pt x="14" y="2"/>
                    <a:pt x="0" y="4"/>
                  </a:cubicBezTo>
                  <a:lnTo>
                    <a:pt x="70" y="210"/>
                  </a:lnTo>
                  <a:cubicBezTo>
                    <a:pt x="123" y="237"/>
                    <a:pt x="179" y="247"/>
                    <a:pt x="235" y="247"/>
                  </a:cubicBezTo>
                  <a:cubicBezTo>
                    <a:pt x="388" y="247"/>
                    <a:pt x="538" y="170"/>
                    <a:pt x="617" y="162"/>
                  </a:cubicBezTo>
                  <a:cubicBezTo>
                    <a:pt x="610" y="60"/>
                    <a:pt x="521" y="61"/>
                    <a:pt x="419" y="44"/>
                  </a:cubicBezTo>
                  <a:lnTo>
                    <a:pt x="419" y="44"/>
                  </a:lnTo>
                  <a:cubicBezTo>
                    <a:pt x="419" y="48"/>
                    <a:pt x="421" y="54"/>
                    <a:pt x="419" y="61"/>
                  </a:cubicBezTo>
                  <a:cubicBezTo>
                    <a:pt x="443" y="133"/>
                    <a:pt x="374" y="205"/>
                    <a:pt x="300" y="205"/>
                  </a:cubicBezTo>
                  <a:cubicBezTo>
                    <a:pt x="267" y="205"/>
                    <a:pt x="233" y="190"/>
                    <a:pt x="205" y="156"/>
                  </a:cubicBezTo>
                  <a:cubicBezTo>
                    <a:pt x="76" y="115"/>
                    <a:pt x="149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7"/>
            <p:cNvSpPr/>
            <p:nvPr/>
          </p:nvSpPr>
          <p:spPr>
            <a:xfrm>
              <a:off x="1009766" y="926653"/>
              <a:ext cx="3694" cy="1872"/>
            </a:xfrm>
            <a:custGeom>
              <a:avLst/>
              <a:gdLst/>
              <a:ahLst/>
              <a:cxnLst/>
              <a:rect l="l" t="t" r="r" b="b"/>
              <a:pathLst>
                <a:path w="75" h="38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9"/>
                    <a:pt x="27" y="37"/>
                    <a:pt x="46" y="37"/>
                  </a:cubicBezTo>
                  <a:cubicBezTo>
                    <a:pt x="55" y="37"/>
                    <a:pt x="65" y="35"/>
                    <a:pt x="74" y="33"/>
                  </a:cubicBezTo>
                  <a:cubicBezTo>
                    <a:pt x="49" y="25"/>
                    <a:pt x="24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7"/>
            <p:cNvSpPr/>
            <p:nvPr/>
          </p:nvSpPr>
          <p:spPr>
            <a:xfrm>
              <a:off x="995926" y="918822"/>
              <a:ext cx="5270" cy="3497"/>
            </a:xfrm>
            <a:custGeom>
              <a:avLst/>
              <a:gdLst/>
              <a:ahLst/>
              <a:cxnLst/>
              <a:rect l="l" t="t" r="r" b="b"/>
              <a:pathLst>
                <a:path w="107" h="71" extrusionOk="0">
                  <a:moveTo>
                    <a:pt x="24" y="1"/>
                  </a:moveTo>
                  <a:lnTo>
                    <a:pt x="0" y="70"/>
                  </a:lnTo>
                  <a:lnTo>
                    <a:pt x="107" y="11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7"/>
            <p:cNvSpPr/>
            <p:nvPr/>
          </p:nvSpPr>
          <p:spPr>
            <a:xfrm>
              <a:off x="1027249" y="942216"/>
              <a:ext cx="22655" cy="24526"/>
            </a:xfrm>
            <a:custGeom>
              <a:avLst/>
              <a:gdLst/>
              <a:ahLst/>
              <a:cxnLst/>
              <a:rect l="l" t="t" r="r" b="b"/>
              <a:pathLst>
                <a:path w="460" h="498" extrusionOk="0">
                  <a:moveTo>
                    <a:pt x="60" y="1"/>
                  </a:moveTo>
                  <a:cubicBezTo>
                    <a:pt x="40" y="1"/>
                    <a:pt x="20" y="9"/>
                    <a:pt x="1" y="29"/>
                  </a:cubicBezTo>
                  <a:cubicBezTo>
                    <a:pt x="174" y="126"/>
                    <a:pt x="217" y="355"/>
                    <a:pt x="113" y="442"/>
                  </a:cubicBezTo>
                  <a:lnTo>
                    <a:pt x="338" y="498"/>
                  </a:lnTo>
                  <a:cubicBezTo>
                    <a:pt x="444" y="461"/>
                    <a:pt x="460" y="262"/>
                    <a:pt x="419" y="106"/>
                  </a:cubicBezTo>
                  <a:lnTo>
                    <a:pt x="419" y="106"/>
                  </a:lnTo>
                  <a:cubicBezTo>
                    <a:pt x="390" y="141"/>
                    <a:pt x="361" y="155"/>
                    <a:pt x="333" y="155"/>
                  </a:cubicBezTo>
                  <a:cubicBezTo>
                    <a:pt x="237" y="155"/>
                    <a:pt x="14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7"/>
            <p:cNvSpPr/>
            <p:nvPr/>
          </p:nvSpPr>
          <p:spPr>
            <a:xfrm>
              <a:off x="1050545" y="983290"/>
              <a:ext cx="3152" cy="542"/>
            </a:xfrm>
            <a:custGeom>
              <a:avLst/>
              <a:gdLst/>
              <a:ahLst/>
              <a:cxnLst/>
              <a:rect l="l" t="t" r="r" b="b"/>
              <a:pathLst>
                <a:path w="64" h="11" extrusionOk="0">
                  <a:moveTo>
                    <a:pt x="55" y="2"/>
                  </a:moveTo>
                  <a:cubicBezTo>
                    <a:pt x="58" y="2"/>
                    <a:pt x="61" y="3"/>
                    <a:pt x="64" y="3"/>
                  </a:cubicBezTo>
                  <a:cubicBezTo>
                    <a:pt x="61" y="2"/>
                    <a:pt x="58" y="2"/>
                    <a:pt x="55" y="2"/>
                  </a:cubicBezTo>
                  <a:close/>
                  <a:moveTo>
                    <a:pt x="34" y="0"/>
                  </a:moveTo>
                  <a:cubicBezTo>
                    <a:pt x="21" y="0"/>
                    <a:pt x="9" y="3"/>
                    <a:pt x="0" y="11"/>
                  </a:cubicBezTo>
                  <a:cubicBezTo>
                    <a:pt x="15" y="4"/>
                    <a:pt x="29" y="1"/>
                    <a:pt x="44" y="1"/>
                  </a:cubicBezTo>
                  <a:cubicBezTo>
                    <a:pt x="47" y="1"/>
                    <a:pt x="51" y="1"/>
                    <a:pt x="55" y="2"/>
                  </a:cubicBezTo>
                  <a:lnTo>
                    <a:pt x="55" y="2"/>
                  </a:lnTo>
                  <a:cubicBezTo>
                    <a:pt x="48" y="1"/>
                    <a:pt x="41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7"/>
            <p:cNvSpPr/>
            <p:nvPr/>
          </p:nvSpPr>
          <p:spPr>
            <a:xfrm>
              <a:off x="1052613" y="963295"/>
              <a:ext cx="55012" cy="44817"/>
            </a:xfrm>
            <a:custGeom>
              <a:avLst/>
              <a:gdLst/>
              <a:ahLst/>
              <a:cxnLst/>
              <a:rect l="l" t="t" r="r" b="b"/>
              <a:pathLst>
                <a:path w="1117" h="910" extrusionOk="0">
                  <a:moveTo>
                    <a:pt x="66" y="0"/>
                  </a:moveTo>
                  <a:lnTo>
                    <a:pt x="1" y="245"/>
                  </a:lnTo>
                  <a:cubicBezTo>
                    <a:pt x="10" y="273"/>
                    <a:pt x="32" y="281"/>
                    <a:pt x="58" y="281"/>
                  </a:cubicBezTo>
                  <a:cubicBezTo>
                    <a:pt x="93" y="281"/>
                    <a:pt x="136" y="266"/>
                    <a:pt x="167" y="266"/>
                  </a:cubicBezTo>
                  <a:cubicBezTo>
                    <a:pt x="199" y="266"/>
                    <a:pt x="218" y="282"/>
                    <a:pt x="201" y="347"/>
                  </a:cubicBezTo>
                  <a:cubicBezTo>
                    <a:pt x="183" y="407"/>
                    <a:pt x="148" y="422"/>
                    <a:pt x="109" y="422"/>
                  </a:cubicBezTo>
                  <a:cubicBezTo>
                    <a:pt x="80" y="422"/>
                    <a:pt x="50" y="414"/>
                    <a:pt x="24" y="409"/>
                  </a:cubicBezTo>
                  <a:lnTo>
                    <a:pt x="24" y="409"/>
                  </a:lnTo>
                  <a:cubicBezTo>
                    <a:pt x="164" y="442"/>
                    <a:pt x="240" y="766"/>
                    <a:pt x="488" y="881"/>
                  </a:cubicBezTo>
                  <a:cubicBezTo>
                    <a:pt x="528" y="901"/>
                    <a:pt x="564" y="909"/>
                    <a:pt x="599" y="909"/>
                  </a:cubicBezTo>
                  <a:cubicBezTo>
                    <a:pt x="794" y="909"/>
                    <a:pt x="927" y="647"/>
                    <a:pt x="1117" y="644"/>
                  </a:cubicBezTo>
                  <a:lnTo>
                    <a:pt x="552" y="586"/>
                  </a:lnTo>
                  <a:cubicBezTo>
                    <a:pt x="617" y="554"/>
                    <a:pt x="645" y="499"/>
                    <a:pt x="713" y="499"/>
                  </a:cubicBezTo>
                  <a:cubicBezTo>
                    <a:pt x="729" y="499"/>
                    <a:pt x="748" y="502"/>
                    <a:pt x="770" y="509"/>
                  </a:cubicBezTo>
                  <a:cubicBezTo>
                    <a:pt x="592" y="365"/>
                    <a:pt x="488" y="478"/>
                    <a:pt x="342" y="363"/>
                  </a:cubicBezTo>
                  <a:cubicBezTo>
                    <a:pt x="358" y="309"/>
                    <a:pt x="384" y="291"/>
                    <a:pt x="413" y="291"/>
                  </a:cubicBezTo>
                  <a:cubicBezTo>
                    <a:pt x="475" y="291"/>
                    <a:pt x="554" y="368"/>
                    <a:pt x="601" y="368"/>
                  </a:cubicBezTo>
                  <a:cubicBezTo>
                    <a:pt x="624" y="368"/>
                    <a:pt x="640" y="349"/>
                    <a:pt x="643" y="293"/>
                  </a:cubicBezTo>
                  <a:cubicBezTo>
                    <a:pt x="564" y="252"/>
                    <a:pt x="458" y="195"/>
                    <a:pt x="341" y="195"/>
                  </a:cubicBezTo>
                  <a:cubicBezTo>
                    <a:pt x="285" y="195"/>
                    <a:pt x="226" y="208"/>
                    <a:pt x="166" y="241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7"/>
            <p:cNvSpPr/>
            <p:nvPr/>
          </p:nvSpPr>
          <p:spPr>
            <a:xfrm>
              <a:off x="1100484" y="1005748"/>
              <a:ext cx="2413" cy="6107"/>
            </a:xfrm>
            <a:custGeom>
              <a:avLst/>
              <a:gdLst/>
              <a:ahLst/>
              <a:cxnLst/>
              <a:rect l="l" t="t" r="r" b="b"/>
              <a:pathLst>
                <a:path w="49" h="124" extrusionOk="0">
                  <a:moveTo>
                    <a:pt x="48" y="0"/>
                  </a:moveTo>
                  <a:lnTo>
                    <a:pt x="21" y="23"/>
                  </a:lnTo>
                  <a:lnTo>
                    <a:pt x="0" y="12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7"/>
            <p:cNvSpPr/>
            <p:nvPr/>
          </p:nvSpPr>
          <p:spPr>
            <a:xfrm>
              <a:off x="1111122" y="1000676"/>
              <a:ext cx="46197" cy="36347"/>
            </a:xfrm>
            <a:custGeom>
              <a:avLst/>
              <a:gdLst/>
              <a:ahLst/>
              <a:cxnLst/>
              <a:rect l="l" t="t" r="r" b="b"/>
              <a:pathLst>
                <a:path w="938" h="738" extrusionOk="0">
                  <a:moveTo>
                    <a:pt x="151" y="1"/>
                  </a:moveTo>
                  <a:cubicBezTo>
                    <a:pt x="129" y="55"/>
                    <a:pt x="18" y="101"/>
                    <a:pt x="4" y="147"/>
                  </a:cubicBezTo>
                  <a:cubicBezTo>
                    <a:pt x="0" y="271"/>
                    <a:pt x="77" y="299"/>
                    <a:pt x="172" y="299"/>
                  </a:cubicBezTo>
                  <a:cubicBezTo>
                    <a:pt x="251" y="299"/>
                    <a:pt x="342" y="281"/>
                    <a:pt x="413" y="281"/>
                  </a:cubicBezTo>
                  <a:cubicBezTo>
                    <a:pt x="434" y="281"/>
                    <a:pt x="452" y="282"/>
                    <a:pt x="469" y="286"/>
                  </a:cubicBezTo>
                  <a:cubicBezTo>
                    <a:pt x="754" y="558"/>
                    <a:pt x="394" y="383"/>
                    <a:pt x="421" y="641"/>
                  </a:cubicBezTo>
                  <a:cubicBezTo>
                    <a:pt x="328" y="583"/>
                    <a:pt x="351" y="535"/>
                    <a:pt x="230" y="446"/>
                  </a:cubicBezTo>
                  <a:lnTo>
                    <a:pt x="230" y="446"/>
                  </a:lnTo>
                  <a:cubicBezTo>
                    <a:pt x="296" y="730"/>
                    <a:pt x="575" y="736"/>
                    <a:pt x="759" y="736"/>
                  </a:cubicBezTo>
                  <a:cubicBezTo>
                    <a:pt x="767" y="736"/>
                    <a:pt x="775" y="736"/>
                    <a:pt x="783" y="736"/>
                  </a:cubicBezTo>
                  <a:cubicBezTo>
                    <a:pt x="810" y="736"/>
                    <a:pt x="834" y="736"/>
                    <a:pt x="854" y="737"/>
                  </a:cubicBezTo>
                  <a:cubicBezTo>
                    <a:pt x="823" y="697"/>
                    <a:pt x="847" y="629"/>
                    <a:pt x="764" y="608"/>
                  </a:cubicBezTo>
                  <a:lnTo>
                    <a:pt x="764" y="608"/>
                  </a:lnTo>
                  <a:lnTo>
                    <a:pt x="937" y="612"/>
                  </a:lnTo>
                  <a:cubicBezTo>
                    <a:pt x="870" y="377"/>
                    <a:pt x="773" y="279"/>
                    <a:pt x="453" y="132"/>
                  </a:cubicBezTo>
                  <a:lnTo>
                    <a:pt x="145" y="134"/>
                  </a:lnTo>
                  <a:cubicBezTo>
                    <a:pt x="131" y="101"/>
                    <a:pt x="143" y="49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7"/>
            <p:cNvSpPr/>
            <p:nvPr/>
          </p:nvSpPr>
          <p:spPr>
            <a:xfrm>
              <a:off x="1113092" y="995357"/>
              <a:ext cx="5664" cy="5220"/>
            </a:xfrm>
            <a:custGeom>
              <a:avLst/>
              <a:gdLst/>
              <a:ahLst/>
              <a:cxnLst/>
              <a:rect l="l" t="t" r="r" b="b"/>
              <a:pathLst>
                <a:path w="115" h="106" extrusionOk="0">
                  <a:moveTo>
                    <a:pt x="43" y="0"/>
                  </a:moveTo>
                  <a:cubicBezTo>
                    <a:pt x="31" y="0"/>
                    <a:pt x="17" y="2"/>
                    <a:pt x="1" y="5"/>
                  </a:cubicBezTo>
                  <a:cubicBezTo>
                    <a:pt x="80" y="34"/>
                    <a:pt x="109" y="62"/>
                    <a:pt x="112" y="89"/>
                  </a:cubicBezTo>
                  <a:lnTo>
                    <a:pt x="112" y="89"/>
                  </a:lnTo>
                  <a:cubicBezTo>
                    <a:pt x="114" y="40"/>
                    <a:pt x="105" y="0"/>
                    <a:pt x="43" y="0"/>
                  </a:cubicBezTo>
                  <a:close/>
                  <a:moveTo>
                    <a:pt x="112" y="89"/>
                  </a:moveTo>
                  <a:lnTo>
                    <a:pt x="112" y="89"/>
                  </a:lnTo>
                  <a:cubicBezTo>
                    <a:pt x="111" y="94"/>
                    <a:pt x="111" y="100"/>
                    <a:pt x="111" y="105"/>
                  </a:cubicBezTo>
                  <a:cubicBezTo>
                    <a:pt x="112" y="100"/>
                    <a:pt x="112" y="94"/>
                    <a:pt x="112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7"/>
            <p:cNvSpPr/>
            <p:nvPr/>
          </p:nvSpPr>
          <p:spPr>
            <a:xfrm>
              <a:off x="1153182" y="1036973"/>
              <a:ext cx="3842" cy="1477"/>
            </a:xfrm>
            <a:custGeom>
              <a:avLst/>
              <a:gdLst/>
              <a:ahLst/>
              <a:cxnLst/>
              <a:rect l="l" t="t" r="r" b="b"/>
              <a:pathLst>
                <a:path w="78" h="30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16"/>
                    <a:pt x="35" y="29"/>
                    <a:pt x="77" y="29"/>
                  </a:cubicBezTo>
                  <a:cubicBezTo>
                    <a:pt x="70" y="10"/>
                    <a:pt x="41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7"/>
            <p:cNvSpPr/>
            <p:nvPr/>
          </p:nvSpPr>
          <p:spPr>
            <a:xfrm>
              <a:off x="1156038" y="1021558"/>
              <a:ext cx="7732" cy="6698"/>
            </a:xfrm>
            <a:custGeom>
              <a:avLst/>
              <a:gdLst/>
              <a:ahLst/>
              <a:cxnLst/>
              <a:rect l="l" t="t" r="r" b="b"/>
              <a:pathLst>
                <a:path w="157" h="136" extrusionOk="0">
                  <a:moveTo>
                    <a:pt x="65" y="0"/>
                  </a:moveTo>
                  <a:cubicBezTo>
                    <a:pt x="37" y="0"/>
                    <a:pt x="10" y="7"/>
                    <a:pt x="0" y="34"/>
                  </a:cubicBezTo>
                  <a:lnTo>
                    <a:pt x="156" y="136"/>
                  </a:lnTo>
                  <a:lnTo>
                    <a:pt x="135" y="7"/>
                  </a:lnTo>
                  <a:cubicBezTo>
                    <a:pt x="122" y="7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7"/>
            <p:cNvSpPr/>
            <p:nvPr/>
          </p:nvSpPr>
          <p:spPr>
            <a:xfrm>
              <a:off x="1158698" y="842140"/>
              <a:ext cx="135634" cy="216454"/>
            </a:xfrm>
            <a:custGeom>
              <a:avLst/>
              <a:gdLst/>
              <a:ahLst/>
              <a:cxnLst/>
              <a:rect l="l" t="t" r="r" b="b"/>
              <a:pathLst>
                <a:path w="2754" h="4395" extrusionOk="0">
                  <a:moveTo>
                    <a:pt x="357" y="0"/>
                  </a:moveTo>
                  <a:lnTo>
                    <a:pt x="357" y="0"/>
                  </a:lnTo>
                  <a:cubicBezTo>
                    <a:pt x="314" y="79"/>
                    <a:pt x="338" y="158"/>
                    <a:pt x="463" y="237"/>
                  </a:cubicBezTo>
                  <a:cubicBezTo>
                    <a:pt x="442" y="255"/>
                    <a:pt x="420" y="262"/>
                    <a:pt x="396" y="262"/>
                  </a:cubicBezTo>
                  <a:cubicBezTo>
                    <a:pt x="313" y="262"/>
                    <a:pt x="216" y="179"/>
                    <a:pt x="127" y="177"/>
                  </a:cubicBezTo>
                  <a:lnTo>
                    <a:pt x="127" y="177"/>
                  </a:lnTo>
                  <a:cubicBezTo>
                    <a:pt x="230" y="355"/>
                    <a:pt x="37" y="283"/>
                    <a:pt x="0" y="401"/>
                  </a:cubicBezTo>
                  <a:cubicBezTo>
                    <a:pt x="152" y="542"/>
                    <a:pt x="328" y="484"/>
                    <a:pt x="476" y="656"/>
                  </a:cubicBezTo>
                  <a:cubicBezTo>
                    <a:pt x="446" y="673"/>
                    <a:pt x="413" y="715"/>
                    <a:pt x="407" y="765"/>
                  </a:cubicBezTo>
                  <a:cubicBezTo>
                    <a:pt x="658" y="883"/>
                    <a:pt x="1072" y="1122"/>
                    <a:pt x="1170" y="1386"/>
                  </a:cubicBezTo>
                  <a:cubicBezTo>
                    <a:pt x="1305" y="1600"/>
                    <a:pt x="1473" y="1701"/>
                    <a:pt x="1687" y="1888"/>
                  </a:cubicBezTo>
                  <a:cubicBezTo>
                    <a:pt x="1932" y="2265"/>
                    <a:pt x="2204" y="2657"/>
                    <a:pt x="2316" y="3089"/>
                  </a:cubicBezTo>
                  <a:cubicBezTo>
                    <a:pt x="2366" y="3301"/>
                    <a:pt x="2368" y="3530"/>
                    <a:pt x="2269" y="3712"/>
                  </a:cubicBezTo>
                  <a:cubicBezTo>
                    <a:pt x="2175" y="3893"/>
                    <a:pt x="1974" y="3993"/>
                    <a:pt x="1757" y="4005"/>
                  </a:cubicBezTo>
                  <a:cubicBezTo>
                    <a:pt x="1735" y="4093"/>
                    <a:pt x="1705" y="4184"/>
                    <a:pt x="1666" y="4271"/>
                  </a:cubicBezTo>
                  <a:cubicBezTo>
                    <a:pt x="1604" y="4155"/>
                    <a:pt x="1421" y="4278"/>
                    <a:pt x="1448" y="4116"/>
                  </a:cubicBezTo>
                  <a:lnTo>
                    <a:pt x="1448" y="4116"/>
                  </a:lnTo>
                  <a:cubicBezTo>
                    <a:pt x="1467" y="4129"/>
                    <a:pt x="1485" y="4133"/>
                    <a:pt x="1504" y="4133"/>
                  </a:cubicBezTo>
                  <a:cubicBezTo>
                    <a:pt x="1538" y="4133"/>
                    <a:pt x="1572" y="4119"/>
                    <a:pt x="1612" y="4116"/>
                  </a:cubicBezTo>
                  <a:cubicBezTo>
                    <a:pt x="1519" y="4028"/>
                    <a:pt x="1418" y="4017"/>
                    <a:pt x="1307" y="4017"/>
                  </a:cubicBezTo>
                  <a:cubicBezTo>
                    <a:pt x="1287" y="4017"/>
                    <a:pt x="1266" y="4018"/>
                    <a:pt x="1246" y="4018"/>
                  </a:cubicBezTo>
                  <a:cubicBezTo>
                    <a:pt x="1220" y="4019"/>
                    <a:pt x="1195" y="4019"/>
                    <a:pt x="1169" y="4019"/>
                  </a:cubicBezTo>
                  <a:cubicBezTo>
                    <a:pt x="1055" y="4019"/>
                    <a:pt x="938" y="4008"/>
                    <a:pt x="848" y="3949"/>
                  </a:cubicBezTo>
                  <a:lnTo>
                    <a:pt x="848" y="3949"/>
                  </a:lnTo>
                  <a:cubicBezTo>
                    <a:pt x="864" y="3999"/>
                    <a:pt x="850" y="4217"/>
                    <a:pt x="764" y="4230"/>
                  </a:cubicBezTo>
                  <a:cubicBezTo>
                    <a:pt x="860" y="3978"/>
                    <a:pt x="465" y="4136"/>
                    <a:pt x="503" y="3812"/>
                  </a:cubicBezTo>
                  <a:cubicBezTo>
                    <a:pt x="465" y="3781"/>
                    <a:pt x="438" y="3769"/>
                    <a:pt x="418" y="3769"/>
                  </a:cubicBezTo>
                  <a:cubicBezTo>
                    <a:pt x="346" y="3769"/>
                    <a:pt x="356" y="3917"/>
                    <a:pt x="269" y="3917"/>
                  </a:cubicBezTo>
                  <a:cubicBezTo>
                    <a:pt x="246" y="3917"/>
                    <a:pt x="217" y="3907"/>
                    <a:pt x="179" y="3883"/>
                  </a:cubicBezTo>
                  <a:lnTo>
                    <a:pt x="179" y="3883"/>
                  </a:lnTo>
                  <a:cubicBezTo>
                    <a:pt x="91" y="4016"/>
                    <a:pt x="388" y="4059"/>
                    <a:pt x="392" y="4188"/>
                  </a:cubicBezTo>
                  <a:cubicBezTo>
                    <a:pt x="370" y="4201"/>
                    <a:pt x="350" y="4207"/>
                    <a:pt x="331" y="4207"/>
                  </a:cubicBezTo>
                  <a:cubicBezTo>
                    <a:pt x="265" y="4207"/>
                    <a:pt x="215" y="4139"/>
                    <a:pt x="174" y="4139"/>
                  </a:cubicBezTo>
                  <a:cubicBezTo>
                    <a:pt x="155" y="4139"/>
                    <a:pt x="139" y="4154"/>
                    <a:pt x="124" y="4195"/>
                  </a:cubicBezTo>
                  <a:cubicBezTo>
                    <a:pt x="314" y="4321"/>
                    <a:pt x="643" y="4394"/>
                    <a:pt x="1010" y="4394"/>
                  </a:cubicBezTo>
                  <a:cubicBezTo>
                    <a:pt x="1014" y="4394"/>
                    <a:pt x="1019" y="4394"/>
                    <a:pt x="1024" y="4394"/>
                  </a:cubicBezTo>
                  <a:cubicBezTo>
                    <a:pt x="1400" y="4390"/>
                    <a:pt x="1801" y="4282"/>
                    <a:pt x="2071" y="4087"/>
                  </a:cubicBezTo>
                  <a:cubicBezTo>
                    <a:pt x="2075" y="4143"/>
                    <a:pt x="2075" y="4201"/>
                    <a:pt x="2071" y="4259"/>
                  </a:cubicBezTo>
                  <a:cubicBezTo>
                    <a:pt x="2231" y="4136"/>
                    <a:pt x="2404" y="3951"/>
                    <a:pt x="2501" y="3737"/>
                  </a:cubicBezTo>
                  <a:cubicBezTo>
                    <a:pt x="2599" y="3526"/>
                    <a:pt x="2653" y="3307"/>
                    <a:pt x="2753" y="3135"/>
                  </a:cubicBezTo>
                  <a:lnTo>
                    <a:pt x="2753" y="3135"/>
                  </a:lnTo>
                  <a:cubicBezTo>
                    <a:pt x="2745" y="3141"/>
                    <a:pt x="2737" y="3143"/>
                    <a:pt x="2731" y="3143"/>
                  </a:cubicBezTo>
                  <a:cubicBezTo>
                    <a:pt x="2685" y="3143"/>
                    <a:pt x="2680" y="3018"/>
                    <a:pt x="2642" y="2902"/>
                  </a:cubicBezTo>
                  <a:cubicBezTo>
                    <a:pt x="2609" y="2798"/>
                    <a:pt x="2555" y="2704"/>
                    <a:pt x="2466" y="2704"/>
                  </a:cubicBezTo>
                  <a:cubicBezTo>
                    <a:pt x="2439" y="2704"/>
                    <a:pt x="2409" y="2713"/>
                    <a:pt x="2375" y="2732"/>
                  </a:cubicBezTo>
                  <a:cubicBezTo>
                    <a:pt x="2414" y="2626"/>
                    <a:pt x="2389" y="2605"/>
                    <a:pt x="2360" y="2481"/>
                  </a:cubicBezTo>
                  <a:lnTo>
                    <a:pt x="2252" y="2497"/>
                  </a:lnTo>
                  <a:cubicBezTo>
                    <a:pt x="2173" y="2345"/>
                    <a:pt x="2327" y="2292"/>
                    <a:pt x="2210" y="2123"/>
                  </a:cubicBezTo>
                  <a:lnTo>
                    <a:pt x="2210" y="2123"/>
                  </a:lnTo>
                  <a:cubicBezTo>
                    <a:pt x="2185" y="2211"/>
                    <a:pt x="2146" y="2232"/>
                    <a:pt x="2097" y="2232"/>
                  </a:cubicBezTo>
                  <a:cubicBezTo>
                    <a:pt x="2052" y="2232"/>
                    <a:pt x="2000" y="2214"/>
                    <a:pt x="1943" y="2214"/>
                  </a:cubicBezTo>
                  <a:cubicBezTo>
                    <a:pt x="1935" y="2214"/>
                    <a:pt x="1927" y="2214"/>
                    <a:pt x="1919" y="2215"/>
                  </a:cubicBezTo>
                  <a:cubicBezTo>
                    <a:pt x="1930" y="1949"/>
                    <a:pt x="1876" y="1656"/>
                    <a:pt x="1839" y="1419"/>
                  </a:cubicBezTo>
                  <a:cubicBezTo>
                    <a:pt x="1816" y="1460"/>
                    <a:pt x="1787" y="1504"/>
                    <a:pt x="1785" y="1595"/>
                  </a:cubicBezTo>
                  <a:cubicBezTo>
                    <a:pt x="1765" y="1539"/>
                    <a:pt x="1739" y="1523"/>
                    <a:pt x="1710" y="1523"/>
                  </a:cubicBezTo>
                  <a:cubicBezTo>
                    <a:pt x="1668" y="1523"/>
                    <a:pt x="1622" y="1559"/>
                    <a:pt x="1585" y="1560"/>
                  </a:cubicBezTo>
                  <a:cubicBezTo>
                    <a:pt x="1494" y="1463"/>
                    <a:pt x="1641" y="1361"/>
                    <a:pt x="1714" y="1309"/>
                  </a:cubicBezTo>
                  <a:cubicBezTo>
                    <a:pt x="1587" y="1086"/>
                    <a:pt x="1261" y="1230"/>
                    <a:pt x="1217" y="1026"/>
                  </a:cubicBezTo>
                  <a:lnTo>
                    <a:pt x="1159" y="1167"/>
                  </a:lnTo>
                  <a:cubicBezTo>
                    <a:pt x="964" y="1012"/>
                    <a:pt x="916" y="762"/>
                    <a:pt x="681" y="611"/>
                  </a:cubicBezTo>
                  <a:cubicBezTo>
                    <a:pt x="689" y="543"/>
                    <a:pt x="718" y="518"/>
                    <a:pt x="758" y="518"/>
                  </a:cubicBezTo>
                  <a:cubicBezTo>
                    <a:pt x="852" y="518"/>
                    <a:pt x="1007" y="649"/>
                    <a:pt x="1105" y="665"/>
                  </a:cubicBezTo>
                  <a:cubicBezTo>
                    <a:pt x="1093" y="596"/>
                    <a:pt x="1008" y="509"/>
                    <a:pt x="1022" y="436"/>
                  </a:cubicBezTo>
                  <a:cubicBezTo>
                    <a:pt x="866" y="426"/>
                    <a:pt x="623" y="390"/>
                    <a:pt x="453" y="363"/>
                  </a:cubicBezTo>
                  <a:cubicBezTo>
                    <a:pt x="706" y="291"/>
                    <a:pt x="424" y="71"/>
                    <a:pt x="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7"/>
            <p:cNvSpPr/>
            <p:nvPr/>
          </p:nvSpPr>
          <p:spPr>
            <a:xfrm>
              <a:off x="1208982" y="861003"/>
              <a:ext cx="5664" cy="2758"/>
            </a:xfrm>
            <a:custGeom>
              <a:avLst/>
              <a:gdLst/>
              <a:ahLst/>
              <a:cxnLst/>
              <a:rect l="l" t="t" r="r" b="b"/>
              <a:pathLst>
                <a:path w="115" h="56" extrusionOk="0">
                  <a:moveTo>
                    <a:pt x="34" y="1"/>
                  </a:moveTo>
                  <a:cubicBezTo>
                    <a:pt x="14" y="16"/>
                    <a:pt x="5" y="34"/>
                    <a:pt x="1" y="53"/>
                  </a:cubicBezTo>
                  <a:cubicBezTo>
                    <a:pt x="29" y="54"/>
                    <a:pt x="53" y="55"/>
                    <a:pt x="74" y="55"/>
                  </a:cubicBezTo>
                  <a:cubicBezTo>
                    <a:pt x="90" y="55"/>
                    <a:pt x="103" y="54"/>
                    <a:pt x="115" y="53"/>
                  </a:cubicBezTo>
                  <a:cubicBezTo>
                    <a:pt x="88" y="43"/>
                    <a:pt x="59" y="35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1175393" y="841007"/>
              <a:ext cx="1379" cy="1182"/>
            </a:xfrm>
            <a:custGeom>
              <a:avLst/>
              <a:gdLst/>
              <a:ahLst/>
              <a:cxnLst/>
              <a:rect l="l" t="t" r="r" b="b"/>
              <a:pathLst>
                <a:path w="28" h="24" extrusionOk="0">
                  <a:moveTo>
                    <a:pt x="11" y="1"/>
                  </a:moveTo>
                  <a:cubicBezTo>
                    <a:pt x="1" y="1"/>
                    <a:pt x="5" y="9"/>
                    <a:pt x="18" y="23"/>
                  </a:cubicBezTo>
                  <a:lnTo>
                    <a:pt x="27" y="4"/>
                  </a:lnTo>
                  <a:cubicBezTo>
                    <a:pt x="20" y="2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1215089" y="908578"/>
              <a:ext cx="2019" cy="3497"/>
            </a:xfrm>
            <a:custGeom>
              <a:avLst/>
              <a:gdLst/>
              <a:ahLst/>
              <a:cxnLst/>
              <a:rect l="l" t="t" r="r" b="b"/>
              <a:pathLst>
                <a:path w="41" h="71" extrusionOk="0">
                  <a:moveTo>
                    <a:pt x="0" y="1"/>
                  </a:moveTo>
                  <a:lnTo>
                    <a:pt x="41" y="70"/>
                  </a:lnTo>
                  <a:cubicBezTo>
                    <a:pt x="37" y="59"/>
                    <a:pt x="31" y="47"/>
                    <a:pt x="27" y="37"/>
                  </a:cubicBezTo>
                  <a:cubicBezTo>
                    <a:pt x="18" y="24"/>
                    <a:pt x="10" y="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1247939" y="898974"/>
              <a:ext cx="4334" cy="13002"/>
            </a:xfrm>
            <a:custGeom>
              <a:avLst/>
              <a:gdLst/>
              <a:ahLst/>
              <a:cxnLst/>
              <a:rect l="l" t="t" r="r" b="b"/>
              <a:pathLst>
                <a:path w="88" h="264" extrusionOk="0">
                  <a:moveTo>
                    <a:pt x="0" y="1"/>
                  </a:moveTo>
                  <a:cubicBezTo>
                    <a:pt x="0" y="76"/>
                    <a:pt x="12" y="167"/>
                    <a:pt x="27" y="263"/>
                  </a:cubicBezTo>
                  <a:cubicBezTo>
                    <a:pt x="62" y="205"/>
                    <a:pt x="87" y="15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1289456" y="973687"/>
              <a:ext cx="6649" cy="5122"/>
            </a:xfrm>
            <a:custGeom>
              <a:avLst/>
              <a:gdLst/>
              <a:ahLst/>
              <a:cxnLst/>
              <a:rect l="l" t="t" r="r" b="b"/>
              <a:pathLst>
                <a:path w="135" h="104" extrusionOk="0">
                  <a:moveTo>
                    <a:pt x="61" y="0"/>
                  </a:moveTo>
                  <a:cubicBezTo>
                    <a:pt x="39" y="0"/>
                    <a:pt x="17" y="24"/>
                    <a:pt x="0" y="77"/>
                  </a:cubicBezTo>
                  <a:cubicBezTo>
                    <a:pt x="16" y="95"/>
                    <a:pt x="31" y="100"/>
                    <a:pt x="47" y="100"/>
                  </a:cubicBezTo>
                  <a:cubicBezTo>
                    <a:pt x="62" y="100"/>
                    <a:pt x="77" y="95"/>
                    <a:pt x="95" y="95"/>
                  </a:cubicBezTo>
                  <a:cubicBezTo>
                    <a:pt x="107" y="95"/>
                    <a:pt x="120" y="97"/>
                    <a:pt x="135" y="103"/>
                  </a:cubicBezTo>
                  <a:cubicBezTo>
                    <a:pt x="115" y="37"/>
                    <a:pt x="8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7"/>
            <p:cNvSpPr/>
            <p:nvPr/>
          </p:nvSpPr>
          <p:spPr>
            <a:xfrm>
              <a:off x="1184899" y="845834"/>
              <a:ext cx="13790" cy="6402"/>
            </a:xfrm>
            <a:custGeom>
              <a:avLst/>
              <a:gdLst/>
              <a:ahLst/>
              <a:cxnLst/>
              <a:rect l="l" t="t" r="r" b="b"/>
              <a:pathLst>
                <a:path w="280" h="130" extrusionOk="0">
                  <a:moveTo>
                    <a:pt x="0" y="0"/>
                  </a:moveTo>
                  <a:cubicBezTo>
                    <a:pt x="95" y="41"/>
                    <a:pt x="187" y="85"/>
                    <a:pt x="280" y="129"/>
                  </a:cubicBezTo>
                  <a:lnTo>
                    <a:pt x="85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7"/>
            <p:cNvSpPr/>
            <p:nvPr/>
          </p:nvSpPr>
          <p:spPr>
            <a:xfrm>
              <a:off x="997995" y="749353"/>
              <a:ext cx="166514" cy="101751"/>
            </a:xfrm>
            <a:custGeom>
              <a:avLst/>
              <a:gdLst/>
              <a:ahLst/>
              <a:cxnLst/>
              <a:rect l="l" t="t" r="r" b="b"/>
              <a:pathLst>
                <a:path w="3381" h="2066" extrusionOk="0">
                  <a:moveTo>
                    <a:pt x="558" y="1"/>
                  </a:moveTo>
                  <a:cubicBezTo>
                    <a:pt x="537" y="1"/>
                    <a:pt x="514" y="4"/>
                    <a:pt x="489" y="10"/>
                  </a:cubicBezTo>
                  <a:lnTo>
                    <a:pt x="579" y="122"/>
                  </a:lnTo>
                  <a:cubicBezTo>
                    <a:pt x="559" y="148"/>
                    <a:pt x="537" y="158"/>
                    <a:pt x="513" y="158"/>
                  </a:cubicBezTo>
                  <a:cubicBezTo>
                    <a:pt x="478" y="158"/>
                    <a:pt x="438" y="138"/>
                    <a:pt x="388" y="116"/>
                  </a:cubicBezTo>
                  <a:cubicBezTo>
                    <a:pt x="414" y="95"/>
                    <a:pt x="414" y="95"/>
                    <a:pt x="410" y="47"/>
                  </a:cubicBezTo>
                  <a:lnTo>
                    <a:pt x="410" y="47"/>
                  </a:lnTo>
                  <a:cubicBezTo>
                    <a:pt x="382" y="76"/>
                    <a:pt x="341" y="86"/>
                    <a:pt x="297" y="86"/>
                  </a:cubicBezTo>
                  <a:cubicBezTo>
                    <a:pt x="191" y="86"/>
                    <a:pt x="60" y="28"/>
                    <a:pt x="11" y="28"/>
                  </a:cubicBezTo>
                  <a:cubicBezTo>
                    <a:pt x="7" y="28"/>
                    <a:pt x="4" y="28"/>
                    <a:pt x="1" y="29"/>
                  </a:cubicBezTo>
                  <a:cubicBezTo>
                    <a:pt x="90" y="116"/>
                    <a:pt x="277" y="99"/>
                    <a:pt x="417" y="143"/>
                  </a:cubicBezTo>
                  <a:cubicBezTo>
                    <a:pt x="340" y="167"/>
                    <a:pt x="294" y="235"/>
                    <a:pt x="241" y="235"/>
                  </a:cubicBezTo>
                  <a:cubicBezTo>
                    <a:pt x="222" y="235"/>
                    <a:pt x="201" y="226"/>
                    <a:pt x="178" y="203"/>
                  </a:cubicBezTo>
                  <a:lnTo>
                    <a:pt x="178" y="203"/>
                  </a:lnTo>
                  <a:cubicBezTo>
                    <a:pt x="250" y="432"/>
                    <a:pt x="527" y="500"/>
                    <a:pt x="701" y="648"/>
                  </a:cubicBezTo>
                  <a:cubicBezTo>
                    <a:pt x="766" y="674"/>
                    <a:pt x="816" y="685"/>
                    <a:pt x="856" y="685"/>
                  </a:cubicBezTo>
                  <a:cubicBezTo>
                    <a:pt x="1006" y="685"/>
                    <a:pt x="1004" y="535"/>
                    <a:pt x="1118" y="535"/>
                  </a:cubicBezTo>
                  <a:cubicBezTo>
                    <a:pt x="1154" y="535"/>
                    <a:pt x="1203" y="550"/>
                    <a:pt x="1271" y="590"/>
                  </a:cubicBezTo>
                  <a:lnTo>
                    <a:pt x="1040" y="824"/>
                  </a:lnTo>
                  <a:cubicBezTo>
                    <a:pt x="1362" y="1011"/>
                    <a:pt x="1753" y="1346"/>
                    <a:pt x="2165" y="1346"/>
                  </a:cubicBezTo>
                  <a:cubicBezTo>
                    <a:pt x="2190" y="1346"/>
                    <a:pt x="2215" y="1345"/>
                    <a:pt x="2239" y="1342"/>
                  </a:cubicBezTo>
                  <a:lnTo>
                    <a:pt x="2239" y="1342"/>
                  </a:lnTo>
                  <a:cubicBezTo>
                    <a:pt x="2241" y="1387"/>
                    <a:pt x="2263" y="1456"/>
                    <a:pt x="2190" y="1456"/>
                  </a:cubicBezTo>
                  <a:cubicBezTo>
                    <a:pt x="2181" y="1456"/>
                    <a:pt x="2171" y="1455"/>
                    <a:pt x="2158" y="1452"/>
                  </a:cubicBezTo>
                  <a:lnTo>
                    <a:pt x="2158" y="1452"/>
                  </a:lnTo>
                  <a:cubicBezTo>
                    <a:pt x="2190" y="1472"/>
                    <a:pt x="2220" y="1480"/>
                    <a:pt x="2249" y="1480"/>
                  </a:cubicBezTo>
                  <a:cubicBezTo>
                    <a:pt x="2373" y="1480"/>
                    <a:pt x="2482" y="1340"/>
                    <a:pt x="2602" y="1340"/>
                  </a:cubicBezTo>
                  <a:cubicBezTo>
                    <a:pt x="2655" y="1340"/>
                    <a:pt x="2709" y="1366"/>
                    <a:pt x="2768" y="1443"/>
                  </a:cubicBezTo>
                  <a:cubicBezTo>
                    <a:pt x="2749" y="1441"/>
                    <a:pt x="2732" y="1441"/>
                    <a:pt x="2716" y="1441"/>
                  </a:cubicBezTo>
                  <a:cubicBezTo>
                    <a:pt x="2412" y="1441"/>
                    <a:pt x="2729" y="1668"/>
                    <a:pt x="2542" y="1774"/>
                  </a:cubicBezTo>
                  <a:lnTo>
                    <a:pt x="2488" y="1763"/>
                  </a:lnTo>
                  <a:lnTo>
                    <a:pt x="2488" y="1763"/>
                  </a:lnTo>
                  <a:cubicBezTo>
                    <a:pt x="2679" y="1874"/>
                    <a:pt x="2978" y="1965"/>
                    <a:pt x="3086" y="2065"/>
                  </a:cubicBezTo>
                  <a:cubicBezTo>
                    <a:pt x="3130" y="2018"/>
                    <a:pt x="3129" y="1898"/>
                    <a:pt x="3201" y="1898"/>
                  </a:cubicBezTo>
                  <a:cubicBezTo>
                    <a:pt x="3222" y="1898"/>
                    <a:pt x="3249" y="1908"/>
                    <a:pt x="3286" y="1934"/>
                  </a:cubicBezTo>
                  <a:cubicBezTo>
                    <a:pt x="3234" y="1873"/>
                    <a:pt x="3321" y="1815"/>
                    <a:pt x="3381" y="1753"/>
                  </a:cubicBezTo>
                  <a:cubicBezTo>
                    <a:pt x="3169" y="1706"/>
                    <a:pt x="3110" y="1601"/>
                    <a:pt x="2964" y="1601"/>
                  </a:cubicBezTo>
                  <a:cubicBezTo>
                    <a:pt x="2954" y="1601"/>
                    <a:pt x="2944" y="1602"/>
                    <a:pt x="2933" y="1603"/>
                  </a:cubicBezTo>
                  <a:cubicBezTo>
                    <a:pt x="2924" y="1542"/>
                    <a:pt x="2934" y="1531"/>
                    <a:pt x="2949" y="1531"/>
                  </a:cubicBezTo>
                  <a:cubicBezTo>
                    <a:pt x="2958" y="1531"/>
                    <a:pt x="2968" y="1535"/>
                    <a:pt x="2977" y="1535"/>
                  </a:cubicBezTo>
                  <a:cubicBezTo>
                    <a:pt x="2992" y="1535"/>
                    <a:pt x="3002" y="1524"/>
                    <a:pt x="2991" y="1464"/>
                  </a:cubicBezTo>
                  <a:lnTo>
                    <a:pt x="2797" y="1448"/>
                  </a:lnTo>
                  <a:cubicBezTo>
                    <a:pt x="2712" y="1356"/>
                    <a:pt x="2964" y="1433"/>
                    <a:pt x="2824" y="1304"/>
                  </a:cubicBezTo>
                  <a:lnTo>
                    <a:pt x="2824" y="1304"/>
                  </a:lnTo>
                  <a:cubicBezTo>
                    <a:pt x="2808" y="1314"/>
                    <a:pt x="2784" y="1320"/>
                    <a:pt x="2756" y="1320"/>
                  </a:cubicBezTo>
                  <a:cubicBezTo>
                    <a:pt x="2680" y="1320"/>
                    <a:pt x="2569" y="1283"/>
                    <a:pt x="2488" y="1213"/>
                  </a:cubicBezTo>
                  <a:lnTo>
                    <a:pt x="2544" y="1205"/>
                  </a:lnTo>
                  <a:cubicBezTo>
                    <a:pt x="2472" y="1189"/>
                    <a:pt x="2405" y="1131"/>
                    <a:pt x="2351" y="1131"/>
                  </a:cubicBezTo>
                  <a:cubicBezTo>
                    <a:pt x="2317" y="1131"/>
                    <a:pt x="2287" y="1154"/>
                    <a:pt x="2264" y="1223"/>
                  </a:cubicBezTo>
                  <a:lnTo>
                    <a:pt x="2259" y="997"/>
                  </a:lnTo>
                  <a:lnTo>
                    <a:pt x="2207" y="1113"/>
                  </a:lnTo>
                  <a:cubicBezTo>
                    <a:pt x="1979" y="899"/>
                    <a:pt x="2045" y="590"/>
                    <a:pt x="1624" y="500"/>
                  </a:cubicBezTo>
                  <a:lnTo>
                    <a:pt x="1624" y="500"/>
                  </a:lnTo>
                  <a:cubicBezTo>
                    <a:pt x="1673" y="566"/>
                    <a:pt x="1609" y="583"/>
                    <a:pt x="1554" y="583"/>
                  </a:cubicBezTo>
                  <a:cubicBezTo>
                    <a:pt x="1541" y="583"/>
                    <a:pt x="1529" y="582"/>
                    <a:pt x="1518" y="581"/>
                  </a:cubicBezTo>
                  <a:lnTo>
                    <a:pt x="1518" y="581"/>
                  </a:lnTo>
                  <a:cubicBezTo>
                    <a:pt x="1560" y="655"/>
                    <a:pt x="1611" y="668"/>
                    <a:pt x="1666" y="668"/>
                  </a:cubicBezTo>
                  <a:cubicBezTo>
                    <a:pt x="1699" y="668"/>
                    <a:pt x="1733" y="664"/>
                    <a:pt x="1769" y="664"/>
                  </a:cubicBezTo>
                  <a:cubicBezTo>
                    <a:pt x="1806" y="664"/>
                    <a:pt x="1844" y="669"/>
                    <a:pt x="1883" y="689"/>
                  </a:cubicBezTo>
                  <a:cubicBezTo>
                    <a:pt x="1840" y="789"/>
                    <a:pt x="1600" y="783"/>
                    <a:pt x="1623" y="893"/>
                  </a:cubicBezTo>
                  <a:lnTo>
                    <a:pt x="1623" y="893"/>
                  </a:lnTo>
                  <a:cubicBezTo>
                    <a:pt x="1516" y="711"/>
                    <a:pt x="1317" y="718"/>
                    <a:pt x="1399" y="440"/>
                  </a:cubicBezTo>
                  <a:cubicBezTo>
                    <a:pt x="1194" y="286"/>
                    <a:pt x="1036" y="359"/>
                    <a:pt x="855" y="164"/>
                  </a:cubicBezTo>
                  <a:lnTo>
                    <a:pt x="886" y="130"/>
                  </a:lnTo>
                  <a:lnTo>
                    <a:pt x="886" y="130"/>
                  </a:lnTo>
                  <a:cubicBezTo>
                    <a:pt x="859" y="155"/>
                    <a:pt x="838" y="165"/>
                    <a:pt x="820" y="165"/>
                  </a:cubicBezTo>
                  <a:cubicBezTo>
                    <a:pt x="746" y="165"/>
                    <a:pt x="716" y="1"/>
                    <a:pt x="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7"/>
            <p:cNvSpPr/>
            <p:nvPr/>
          </p:nvSpPr>
          <p:spPr>
            <a:xfrm>
              <a:off x="1123238" y="808207"/>
              <a:ext cx="5467" cy="837"/>
            </a:xfrm>
            <a:custGeom>
              <a:avLst/>
              <a:gdLst/>
              <a:ahLst/>
              <a:cxnLst/>
              <a:rect l="l" t="t" r="r" b="b"/>
              <a:pathLst>
                <a:path w="111" h="17" extrusionOk="0">
                  <a:moveTo>
                    <a:pt x="111" y="1"/>
                  </a:moveTo>
                  <a:lnTo>
                    <a:pt x="1" y="10"/>
                  </a:lnTo>
                  <a:cubicBezTo>
                    <a:pt x="15" y="14"/>
                    <a:pt x="30" y="17"/>
                    <a:pt x="46" y="17"/>
                  </a:cubicBezTo>
                  <a:cubicBezTo>
                    <a:pt x="67" y="17"/>
                    <a:pt x="89" y="12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7"/>
            <p:cNvSpPr/>
            <p:nvPr/>
          </p:nvSpPr>
          <p:spPr>
            <a:xfrm>
              <a:off x="875362" y="675084"/>
              <a:ext cx="131350" cy="68162"/>
            </a:xfrm>
            <a:custGeom>
              <a:avLst/>
              <a:gdLst/>
              <a:ahLst/>
              <a:cxnLst/>
              <a:rect l="l" t="t" r="r" b="b"/>
              <a:pathLst>
                <a:path w="2667" h="1384" extrusionOk="0">
                  <a:moveTo>
                    <a:pt x="153" y="1"/>
                  </a:moveTo>
                  <a:cubicBezTo>
                    <a:pt x="60" y="1"/>
                    <a:pt x="0" y="42"/>
                    <a:pt x="4" y="163"/>
                  </a:cubicBezTo>
                  <a:cubicBezTo>
                    <a:pt x="38" y="261"/>
                    <a:pt x="143" y="238"/>
                    <a:pt x="227" y="276"/>
                  </a:cubicBezTo>
                  <a:cubicBezTo>
                    <a:pt x="48" y="78"/>
                    <a:pt x="320" y="134"/>
                    <a:pt x="370" y="97"/>
                  </a:cubicBezTo>
                  <a:cubicBezTo>
                    <a:pt x="434" y="201"/>
                    <a:pt x="648" y="219"/>
                    <a:pt x="547" y="294"/>
                  </a:cubicBezTo>
                  <a:lnTo>
                    <a:pt x="335" y="298"/>
                  </a:lnTo>
                  <a:cubicBezTo>
                    <a:pt x="767" y="660"/>
                    <a:pt x="1417" y="1073"/>
                    <a:pt x="1990" y="1383"/>
                  </a:cubicBezTo>
                  <a:lnTo>
                    <a:pt x="1758" y="1225"/>
                  </a:lnTo>
                  <a:cubicBezTo>
                    <a:pt x="1780" y="1208"/>
                    <a:pt x="1806" y="1202"/>
                    <a:pt x="1834" y="1202"/>
                  </a:cubicBezTo>
                  <a:cubicBezTo>
                    <a:pt x="1901" y="1202"/>
                    <a:pt x="1981" y="1238"/>
                    <a:pt x="2059" y="1252"/>
                  </a:cubicBezTo>
                  <a:lnTo>
                    <a:pt x="2063" y="992"/>
                  </a:lnTo>
                  <a:cubicBezTo>
                    <a:pt x="2123" y="1048"/>
                    <a:pt x="2204" y="1061"/>
                    <a:pt x="2155" y="1127"/>
                  </a:cubicBezTo>
                  <a:cubicBezTo>
                    <a:pt x="2290" y="1100"/>
                    <a:pt x="2283" y="1026"/>
                    <a:pt x="2275" y="932"/>
                  </a:cubicBezTo>
                  <a:lnTo>
                    <a:pt x="2275" y="932"/>
                  </a:lnTo>
                  <a:cubicBezTo>
                    <a:pt x="2440" y="997"/>
                    <a:pt x="2453" y="1072"/>
                    <a:pt x="2579" y="1072"/>
                  </a:cubicBezTo>
                  <a:cubicBezTo>
                    <a:pt x="2603" y="1072"/>
                    <a:pt x="2632" y="1069"/>
                    <a:pt x="2666" y="1063"/>
                  </a:cubicBezTo>
                  <a:cubicBezTo>
                    <a:pt x="2474" y="726"/>
                    <a:pt x="2339" y="1036"/>
                    <a:pt x="2090" y="689"/>
                  </a:cubicBezTo>
                  <a:lnTo>
                    <a:pt x="1837" y="882"/>
                  </a:lnTo>
                  <a:lnTo>
                    <a:pt x="1835" y="882"/>
                  </a:lnTo>
                  <a:cubicBezTo>
                    <a:pt x="1718" y="766"/>
                    <a:pt x="1938" y="805"/>
                    <a:pt x="1845" y="670"/>
                  </a:cubicBezTo>
                  <a:cubicBezTo>
                    <a:pt x="1842" y="670"/>
                    <a:pt x="1840" y="670"/>
                    <a:pt x="1837" y="670"/>
                  </a:cubicBezTo>
                  <a:cubicBezTo>
                    <a:pt x="1661" y="670"/>
                    <a:pt x="1892" y="940"/>
                    <a:pt x="1681" y="974"/>
                  </a:cubicBezTo>
                  <a:cubicBezTo>
                    <a:pt x="1644" y="849"/>
                    <a:pt x="1430" y="882"/>
                    <a:pt x="1373" y="847"/>
                  </a:cubicBezTo>
                  <a:cubicBezTo>
                    <a:pt x="1479" y="818"/>
                    <a:pt x="1544" y="643"/>
                    <a:pt x="1542" y="595"/>
                  </a:cubicBezTo>
                  <a:lnTo>
                    <a:pt x="1542" y="595"/>
                  </a:lnTo>
                  <a:cubicBezTo>
                    <a:pt x="1540" y="595"/>
                    <a:pt x="1537" y="595"/>
                    <a:pt x="1535" y="595"/>
                  </a:cubicBezTo>
                  <a:cubicBezTo>
                    <a:pt x="1457" y="595"/>
                    <a:pt x="1393" y="448"/>
                    <a:pt x="1309" y="388"/>
                  </a:cubicBezTo>
                  <a:lnTo>
                    <a:pt x="1309" y="388"/>
                  </a:lnTo>
                  <a:cubicBezTo>
                    <a:pt x="1360" y="466"/>
                    <a:pt x="1354" y="486"/>
                    <a:pt x="1327" y="486"/>
                  </a:cubicBezTo>
                  <a:cubicBezTo>
                    <a:pt x="1299" y="486"/>
                    <a:pt x="1246" y="463"/>
                    <a:pt x="1215" y="463"/>
                  </a:cubicBezTo>
                  <a:cubicBezTo>
                    <a:pt x="1186" y="463"/>
                    <a:pt x="1175" y="482"/>
                    <a:pt x="1216" y="558"/>
                  </a:cubicBezTo>
                  <a:cubicBezTo>
                    <a:pt x="1194" y="582"/>
                    <a:pt x="1157" y="593"/>
                    <a:pt x="1114" y="593"/>
                  </a:cubicBezTo>
                  <a:cubicBezTo>
                    <a:pt x="1012" y="593"/>
                    <a:pt x="882" y="532"/>
                    <a:pt x="856" y="444"/>
                  </a:cubicBezTo>
                  <a:cubicBezTo>
                    <a:pt x="871" y="425"/>
                    <a:pt x="887" y="418"/>
                    <a:pt x="904" y="418"/>
                  </a:cubicBezTo>
                  <a:cubicBezTo>
                    <a:pt x="941" y="418"/>
                    <a:pt x="981" y="452"/>
                    <a:pt x="1020" y="475"/>
                  </a:cubicBezTo>
                  <a:cubicBezTo>
                    <a:pt x="1147" y="382"/>
                    <a:pt x="925" y="319"/>
                    <a:pt x="968" y="186"/>
                  </a:cubicBezTo>
                  <a:lnTo>
                    <a:pt x="968" y="186"/>
                  </a:lnTo>
                  <a:cubicBezTo>
                    <a:pt x="956" y="187"/>
                    <a:pt x="943" y="188"/>
                    <a:pt x="930" y="188"/>
                  </a:cubicBezTo>
                  <a:cubicBezTo>
                    <a:pt x="705" y="188"/>
                    <a:pt x="352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7"/>
            <p:cNvSpPr/>
            <p:nvPr/>
          </p:nvSpPr>
          <p:spPr>
            <a:xfrm>
              <a:off x="994006" y="733494"/>
              <a:ext cx="6797" cy="3644"/>
            </a:xfrm>
            <a:custGeom>
              <a:avLst/>
              <a:gdLst/>
              <a:ahLst/>
              <a:cxnLst/>
              <a:rect l="l" t="t" r="r" b="b"/>
              <a:pathLst>
                <a:path w="138" h="74" extrusionOk="0">
                  <a:moveTo>
                    <a:pt x="132" y="0"/>
                  </a:moveTo>
                  <a:lnTo>
                    <a:pt x="1" y="52"/>
                  </a:lnTo>
                  <a:lnTo>
                    <a:pt x="138" y="7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7"/>
            <p:cNvSpPr/>
            <p:nvPr/>
          </p:nvSpPr>
          <p:spPr>
            <a:xfrm>
              <a:off x="980708" y="743738"/>
              <a:ext cx="6255" cy="6797"/>
            </a:xfrm>
            <a:custGeom>
              <a:avLst/>
              <a:gdLst/>
              <a:ahLst/>
              <a:cxnLst/>
              <a:rect l="l" t="t" r="r" b="b"/>
              <a:pathLst>
                <a:path w="127" h="138" extrusionOk="0">
                  <a:moveTo>
                    <a:pt x="34" y="1"/>
                  </a:moveTo>
                  <a:cubicBezTo>
                    <a:pt x="0" y="1"/>
                    <a:pt x="1" y="57"/>
                    <a:pt x="24" y="138"/>
                  </a:cubicBezTo>
                  <a:cubicBezTo>
                    <a:pt x="49" y="93"/>
                    <a:pt x="103" y="103"/>
                    <a:pt x="126" y="60"/>
                  </a:cubicBezTo>
                  <a:cubicBezTo>
                    <a:pt x="83" y="19"/>
                    <a:pt x="53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7"/>
            <p:cNvSpPr/>
            <p:nvPr/>
          </p:nvSpPr>
          <p:spPr>
            <a:xfrm>
              <a:off x="904863" y="673951"/>
              <a:ext cx="9653" cy="5467"/>
            </a:xfrm>
            <a:custGeom>
              <a:avLst/>
              <a:gdLst/>
              <a:ahLst/>
              <a:cxnLst/>
              <a:rect l="l" t="t" r="r" b="b"/>
              <a:pathLst>
                <a:path w="196" h="111" extrusionOk="0">
                  <a:moveTo>
                    <a:pt x="1" y="1"/>
                  </a:moveTo>
                  <a:lnTo>
                    <a:pt x="91" y="110"/>
                  </a:lnTo>
                  <a:cubicBezTo>
                    <a:pt x="105" y="85"/>
                    <a:pt x="130" y="78"/>
                    <a:pt x="154" y="78"/>
                  </a:cubicBezTo>
                  <a:cubicBezTo>
                    <a:pt x="169" y="78"/>
                    <a:pt x="184" y="81"/>
                    <a:pt x="195" y="8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7"/>
            <p:cNvSpPr/>
            <p:nvPr/>
          </p:nvSpPr>
          <p:spPr>
            <a:xfrm>
              <a:off x="839459" y="655335"/>
              <a:ext cx="40976" cy="25511"/>
            </a:xfrm>
            <a:custGeom>
              <a:avLst/>
              <a:gdLst/>
              <a:ahLst/>
              <a:cxnLst/>
              <a:rect l="l" t="t" r="r" b="b"/>
              <a:pathLst>
                <a:path w="832" h="518" extrusionOk="0">
                  <a:moveTo>
                    <a:pt x="0" y="114"/>
                  </a:moveTo>
                  <a:lnTo>
                    <a:pt x="0" y="116"/>
                  </a:lnTo>
                  <a:cubicBezTo>
                    <a:pt x="1" y="116"/>
                    <a:pt x="2" y="116"/>
                    <a:pt x="2" y="116"/>
                  </a:cubicBezTo>
                  <a:lnTo>
                    <a:pt x="2" y="116"/>
                  </a:lnTo>
                  <a:cubicBezTo>
                    <a:pt x="2" y="115"/>
                    <a:pt x="1" y="115"/>
                    <a:pt x="0" y="114"/>
                  </a:cubicBezTo>
                  <a:close/>
                  <a:moveTo>
                    <a:pt x="96" y="1"/>
                  </a:moveTo>
                  <a:cubicBezTo>
                    <a:pt x="85" y="52"/>
                    <a:pt x="57" y="98"/>
                    <a:pt x="2" y="116"/>
                  </a:cubicBezTo>
                  <a:lnTo>
                    <a:pt x="2" y="116"/>
                  </a:lnTo>
                  <a:cubicBezTo>
                    <a:pt x="252" y="259"/>
                    <a:pt x="411" y="246"/>
                    <a:pt x="621" y="517"/>
                  </a:cubicBezTo>
                  <a:cubicBezTo>
                    <a:pt x="831" y="490"/>
                    <a:pt x="704" y="257"/>
                    <a:pt x="829" y="192"/>
                  </a:cubicBezTo>
                  <a:cubicBezTo>
                    <a:pt x="803" y="166"/>
                    <a:pt x="777" y="156"/>
                    <a:pt x="750" y="156"/>
                  </a:cubicBezTo>
                  <a:cubicBezTo>
                    <a:pt x="673" y="156"/>
                    <a:pt x="593" y="238"/>
                    <a:pt x="493" y="238"/>
                  </a:cubicBezTo>
                  <a:cubicBezTo>
                    <a:pt x="474" y="238"/>
                    <a:pt x="454" y="235"/>
                    <a:pt x="434" y="228"/>
                  </a:cubicBezTo>
                  <a:cubicBezTo>
                    <a:pt x="447" y="93"/>
                    <a:pt x="214" y="112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7"/>
            <p:cNvSpPr/>
            <p:nvPr/>
          </p:nvSpPr>
          <p:spPr>
            <a:xfrm>
              <a:off x="568436" y="448829"/>
              <a:ext cx="289639" cy="206555"/>
            </a:xfrm>
            <a:custGeom>
              <a:avLst/>
              <a:gdLst/>
              <a:ahLst/>
              <a:cxnLst/>
              <a:rect l="l" t="t" r="r" b="b"/>
              <a:pathLst>
                <a:path w="5881" h="4194" extrusionOk="0">
                  <a:moveTo>
                    <a:pt x="193" y="0"/>
                  </a:moveTo>
                  <a:cubicBezTo>
                    <a:pt x="263" y="95"/>
                    <a:pt x="205" y="102"/>
                    <a:pt x="139" y="114"/>
                  </a:cubicBezTo>
                  <a:cubicBezTo>
                    <a:pt x="76" y="127"/>
                    <a:pt x="0" y="143"/>
                    <a:pt x="70" y="278"/>
                  </a:cubicBezTo>
                  <a:cubicBezTo>
                    <a:pt x="419" y="600"/>
                    <a:pt x="986" y="1020"/>
                    <a:pt x="1364" y="1390"/>
                  </a:cubicBezTo>
                  <a:cubicBezTo>
                    <a:pt x="1388" y="1374"/>
                    <a:pt x="1411" y="1367"/>
                    <a:pt x="1433" y="1367"/>
                  </a:cubicBezTo>
                  <a:cubicBezTo>
                    <a:pt x="1543" y="1367"/>
                    <a:pt x="1633" y="1535"/>
                    <a:pt x="1746" y="1535"/>
                  </a:cubicBezTo>
                  <a:cubicBezTo>
                    <a:pt x="1762" y="1535"/>
                    <a:pt x="1778" y="1531"/>
                    <a:pt x="1795" y="1523"/>
                  </a:cubicBezTo>
                  <a:lnTo>
                    <a:pt x="1795" y="1523"/>
                  </a:lnTo>
                  <a:cubicBezTo>
                    <a:pt x="1768" y="1577"/>
                    <a:pt x="1768" y="1643"/>
                    <a:pt x="1743" y="1697"/>
                  </a:cubicBezTo>
                  <a:cubicBezTo>
                    <a:pt x="1809" y="1733"/>
                    <a:pt x="1846" y="1747"/>
                    <a:pt x="1865" y="1747"/>
                  </a:cubicBezTo>
                  <a:cubicBezTo>
                    <a:pt x="1931" y="1747"/>
                    <a:pt x="1764" y="1566"/>
                    <a:pt x="1849" y="1562"/>
                  </a:cubicBezTo>
                  <a:lnTo>
                    <a:pt x="1849" y="1562"/>
                  </a:lnTo>
                  <a:cubicBezTo>
                    <a:pt x="1982" y="1627"/>
                    <a:pt x="2015" y="1786"/>
                    <a:pt x="1963" y="1834"/>
                  </a:cubicBezTo>
                  <a:cubicBezTo>
                    <a:pt x="2020" y="1877"/>
                    <a:pt x="2049" y="1892"/>
                    <a:pt x="2064" y="1892"/>
                  </a:cubicBezTo>
                  <a:cubicBezTo>
                    <a:pt x="2101" y="1892"/>
                    <a:pt x="2064" y="1803"/>
                    <a:pt x="2175" y="1793"/>
                  </a:cubicBezTo>
                  <a:lnTo>
                    <a:pt x="2189" y="2054"/>
                  </a:lnTo>
                  <a:cubicBezTo>
                    <a:pt x="2852" y="2428"/>
                    <a:pt x="3756" y="2817"/>
                    <a:pt x="4385" y="3392"/>
                  </a:cubicBezTo>
                  <a:lnTo>
                    <a:pt x="4408" y="3243"/>
                  </a:lnTo>
                  <a:cubicBezTo>
                    <a:pt x="4682" y="3519"/>
                    <a:pt x="5110" y="3340"/>
                    <a:pt x="5227" y="3775"/>
                  </a:cubicBezTo>
                  <a:lnTo>
                    <a:pt x="5391" y="3739"/>
                  </a:lnTo>
                  <a:lnTo>
                    <a:pt x="5391" y="3739"/>
                  </a:lnTo>
                  <a:cubicBezTo>
                    <a:pt x="5301" y="3762"/>
                    <a:pt x="5330" y="3951"/>
                    <a:pt x="5195" y="3974"/>
                  </a:cubicBezTo>
                  <a:cubicBezTo>
                    <a:pt x="5306" y="3993"/>
                    <a:pt x="5370" y="4097"/>
                    <a:pt x="5484" y="4122"/>
                  </a:cubicBezTo>
                  <a:lnTo>
                    <a:pt x="5360" y="3960"/>
                  </a:lnTo>
                  <a:cubicBezTo>
                    <a:pt x="5374" y="3958"/>
                    <a:pt x="5388" y="3957"/>
                    <a:pt x="5400" y="3957"/>
                  </a:cubicBezTo>
                  <a:cubicBezTo>
                    <a:pt x="5550" y="3957"/>
                    <a:pt x="5619" y="4087"/>
                    <a:pt x="5599" y="4190"/>
                  </a:cubicBezTo>
                  <a:cubicBezTo>
                    <a:pt x="5617" y="4192"/>
                    <a:pt x="5633" y="4193"/>
                    <a:pt x="5647" y="4193"/>
                  </a:cubicBezTo>
                  <a:cubicBezTo>
                    <a:pt x="5881" y="4193"/>
                    <a:pt x="5594" y="3885"/>
                    <a:pt x="5603" y="3760"/>
                  </a:cubicBezTo>
                  <a:cubicBezTo>
                    <a:pt x="5127" y="3754"/>
                    <a:pt x="5405" y="3328"/>
                    <a:pt x="5023" y="3206"/>
                  </a:cubicBezTo>
                  <a:cubicBezTo>
                    <a:pt x="4988" y="3197"/>
                    <a:pt x="4962" y="3193"/>
                    <a:pt x="4943" y="3193"/>
                  </a:cubicBezTo>
                  <a:cubicBezTo>
                    <a:pt x="4829" y="3193"/>
                    <a:pt x="4965" y="3335"/>
                    <a:pt x="4921" y="3380"/>
                  </a:cubicBezTo>
                  <a:lnTo>
                    <a:pt x="4921" y="3382"/>
                  </a:lnTo>
                  <a:cubicBezTo>
                    <a:pt x="4811" y="3307"/>
                    <a:pt x="4651" y="3309"/>
                    <a:pt x="4593" y="3205"/>
                  </a:cubicBezTo>
                  <a:cubicBezTo>
                    <a:pt x="4613" y="3184"/>
                    <a:pt x="4638" y="3175"/>
                    <a:pt x="4664" y="3175"/>
                  </a:cubicBezTo>
                  <a:cubicBezTo>
                    <a:pt x="4705" y="3175"/>
                    <a:pt x="4748" y="3197"/>
                    <a:pt x="4782" y="3233"/>
                  </a:cubicBezTo>
                  <a:cubicBezTo>
                    <a:pt x="4830" y="3068"/>
                    <a:pt x="4645" y="3174"/>
                    <a:pt x="4587" y="3004"/>
                  </a:cubicBezTo>
                  <a:lnTo>
                    <a:pt x="4587" y="3004"/>
                  </a:lnTo>
                  <a:cubicBezTo>
                    <a:pt x="4587" y="3025"/>
                    <a:pt x="4616" y="3077"/>
                    <a:pt x="4562" y="3085"/>
                  </a:cubicBezTo>
                  <a:cubicBezTo>
                    <a:pt x="4285" y="2859"/>
                    <a:pt x="4323" y="3085"/>
                    <a:pt x="3986" y="2757"/>
                  </a:cubicBezTo>
                  <a:cubicBezTo>
                    <a:pt x="3951" y="2757"/>
                    <a:pt x="3922" y="2751"/>
                    <a:pt x="3896" y="2751"/>
                  </a:cubicBezTo>
                  <a:cubicBezTo>
                    <a:pt x="3860" y="2751"/>
                    <a:pt x="3830" y="2763"/>
                    <a:pt x="3803" y="2817"/>
                  </a:cubicBezTo>
                  <a:cubicBezTo>
                    <a:pt x="3654" y="2563"/>
                    <a:pt x="3766" y="2634"/>
                    <a:pt x="3562" y="2364"/>
                  </a:cubicBezTo>
                  <a:cubicBezTo>
                    <a:pt x="3540" y="2424"/>
                    <a:pt x="3550" y="2601"/>
                    <a:pt x="3479" y="2711"/>
                  </a:cubicBezTo>
                  <a:cubicBezTo>
                    <a:pt x="3203" y="2314"/>
                    <a:pt x="3081" y="2485"/>
                    <a:pt x="2916" y="2214"/>
                  </a:cubicBezTo>
                  <a:lnTo>
                    <a:pt x="2916" y="2214"/>
                  </a:lnTo>
                  <a:cubicBezTo>
                    <a:pt x="2947" y="2227"/>
                    <a:pt x="2997" y="2217"/>
                    <a:pt x="3053" y="2275"/>
                  </a:cubicBezTo>
                  <a:cubicBezTo>
                    <a:pt x="3120" y="2100"/>
                    <a:pt x="2835" y="2173"/>
                    <a:pt x="2721" y="2057"/>
                  </a:cubicBezTo>
                  <a:lnTo>
                    <a:pt x="2817" y="1934"/>
                  </a:lnTo>
                  <a:cubicBezTo>
                    <a:pt x="2682" y="1878"/>
                    <a:pt x="2414" y="1822"/>
                    <a:pt x="2328" y="1627"/>
                  </a:cubicBezTo>
                  <a:lnTo>
                    <a:pt x="2405" y="1587"/>
                  </a:lnTo>
                  <a:cubicBezTo>
                    <a:pt x="2033" y="1479"/>
                    <a:pt x="1713" y="1184"/>
                    <a:pt x="1429" y="1036"/>
                  </a:cubicBezTo>
                  <a:lnTo>
                    <a:pt x="1362" y="864"/>
                  </a:lnTo>
                  <a:cubicBezTo>
                    <a:pt x="1296" y="835"/>
                    <a:pt x="1258" y="823"/>
                    <a:pt x="1240" y="823"/>
                  </a:cubicBezTo>
                  <a:cubicBezTo>
                    <a:pt x="1147" y="823"/>
                    <a:pt x="1572" y="1143"/>
                    <a:pt x="1290" y="1143"/>
                  </a:cubicBezTo>
                  <a:cubicBezTo>
                    <a:pt x="1281" y="1143"/>
                    <a:pt x="1272" y="1142"/>
                    <a:pt x="1261" y="1142"/>
                  </a:cubicBezTo>
                  <a:cubicBezTo>
                    <a:pt x="1414" y="904"/>
                    <a:pt x="1020" y="1068"/>
                    <a:pt x="903" y="823"/>
                  </a:cubicBezTo>
                  <a:cubicBezTo>
                    <a:pt x="901" y="788"/>
                    <a:pt x="913" y="776"/>
                    <a:pt x="932" y="776"/>
                  </a:cubicBezTo>
                  <a:cubicBezTo>
                    <a:pt x="974" y="776"/>
                    <a:pt x="1049" y="832"/>
                    <a:pt x="1093" y="832"/>
                  </a:cubicBezTo>
                  <a:cubicBezTo>
                    <a:pt x="1116" y="832"/>
                    <a:pt x="1131" y="817"/>
                    <a:pt x="1128" y="771"/>
                  </a:cubicBezTo>
                  <a:lnTo>
                    <a:pt x="1128" y="771"/>
                  </a:lnTo>
                  <a:cubicBezTo>
                    <a:pt x="1098" y="785"/>
                    <a:pt x="1075" y="791"/>
                    <a:pt x="1056" y="791"/>
                  </a:cubicBezTo>
                  <a:cubicBezTo>
                    <a:pt x="984" y="791"/>
                    <a:pt x="972" y="705"/>
                    <a:pt x="870" y="660"/>
                  </a:cubicBezTo>
                  <a:cubicBezTo>
                    <a:pt x="991" y="590"/>
                    <a:pt x="683" y="469"/>
                    <a:pt x="862" y="426"/>
                  </a:cubicBezTo>
                  <a:cubicBezTo>
                    <a:pt x="691" y="380"/>
                    <a:pt x="517" y="324"/>
                    <a:pt x="338" y="251"/>
                  </a:cubicBezTo>
                  <a:cubicBezTo>
                    <a:pt x="357" y="158"/>
                    <a:pt x="268" y="68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7"/>
            <p:cNvSpPr/>
            <p:nvPr/>
          </p:nvSpPr>
          <p:spPr>
            <a:xfrm>
              <a:off x="820843" y="644352"/>
              <a:ext cx="3448" cy="345"/>
            </a:xfrm>
            <a:custGeom>
              <a:avLst/>
              <a:gdLst/>
              <a:ahLst/>
              <a:cxnLst/>
              <a:rect l="l" t="t" r="r" b="b"/>
              <a:pathLst>
                <a:path w="70" h="7" extrusionOk="0">
                  <a:moveTo>
                    <a:pt x="36" y="1"/>
                  </a:moveTo>
                  <a:cubicBezTo>
                    <a:pt x="25" y="1"/>
                    <a:pt x="13" y="2"/>
                    <a:pt x="0" y="4"/>
                  </a:cubicBezTo>
                  <a:cubicBezTo>
                    <a:pt x="14" y="6"/>
                    <a:pt x="26" y="7"/>
                    <a:pt x="38" y="7"/>
                  </a:cubicBezTo>
                  <a:cubicBezTo>
                    <a:pt x="49" y="7"/>
                    <a:pt x="60" y="6"/>
                    <a:pt x="70" y="4"/>
                  </a:cubicBezTo>
                  <a:cubicBezTo>
                    <a:pt x="59" y="2"/>
                    <a:pt x="48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7"/>
            <p:cNvSpPr/>
            <p:nvPr/>
          </p:nvSpPr>
          <p:spPr>
            <a:xfrm>
              <a:off x="572918" y="444348"/>
              <a:ext cx="5073" cy="4531"/>
            </a:xfrm>
            <a:custGeom>
              <a:avLst/>
              <a:gdLst/>
              <a:ahLst/>
              <a:cxnLst/>
              <a:rect l="l" t="t" r="r" b="b"/>
              <a:pathLst>
                <a:path w="103" h="92" extrusionOk="0">
                  <a:moveTo>
                    <a:pt x="16" y="1"/>
                  </a:moveTo>
                  <a:cubicBezTo>
                    <a:pt x="0" y="1"/>
                    <a:pt x="48" y="40"/>
                    <a:pt x="102" y="91"/>
                  </a:cubicBezTo>
                  <a:cubicBezTo>
                    <a:pt x="83" y="68"/>
                    <a:pt x="66" y="41"/>
                    <a:pt x="35" y="6"/>
                  </a:cubicBezTo>
                  <a:cubicBezTo>
                    <a:pt x="25" y="3"/>
                    <a:pt x="19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7"/>
            <p:cNvSpPr/>
            <p:nvPr/>
          </p:nvSpPr>
          <p:spPr>
            <a:xfrm>
              <a:off x="843990" y="655236"/>
              <a:ext cx="246" cy="148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1" y="1"/>
                  </a:moveTo>
                  <a:cubicBezTo>
                    <a:pt x="3" y="1"/>
                    <a:pt x="4" y="3"/>
                    <a:pt x="4" y="3"/>
                  </a:cubicBezTo>
                  <a:cubicBezTo>
                    <a:pt x="4" y="3"/>
                    <a:pt x="4" y="3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7"/>
            <p:cNvSpPr/>
            <p:nvPr/>
          </p:nvSpPr>
          <p:spPr>
            <a:xfrm>
              <a:off x="856155" y="643268"/>
              <a:ext cx="5270" cy="3201"/>
            </a:xfrm>
            <a:custGeom>
              <a:avLst/>
              <a:gdLst/>
              <a:ahLst/>
              <a:cxnLst/>
              <a:rect l="l" t="t" r="r" b="b"/>
              <a:pathLst>
                <a:path w="107" h="65" extrusionOk="0">
                  <a:moveTo>
                    <a:pt x="22" y="1"/>
                  </a:moveTo>
                  <a:lnTo>
                    <a:pt x="0" y="64"/>
                  </a:lnTo>
                  <a:lnTo>
                    <a:pt x="106" y="6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7"/>
            <p:cNvSpPr/>
            <p:nvPr/>
          </p:nvSpPr>
          <p:spPr>
            <a:xfrm>
              <a:off x="572623" y="409873"/>
              <a:ext cx="4039" cy="2265"/>
            </a:xfrm>
            <a:custGeom>
              <a:avLst/>
              <a:gdLst/>
              <a:ahLst/>
              <a:cxnLst/>
              <a:rect l="l" t="t" r="r" b="b"/>
              <a:pathLst>
                <a:path w="82" h="46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0"/>
                    <a:pt x="49" y="35"/>
                    <a:pt x="81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7"/>
            <p:cNvSpPr/>
            <p:nvPr/>
          </p:nvSpPr>
          <p:spPr>
            <a:xfrm>
              <a:off x="684765" y="425288"/>
              <a:ext cx="2709" cy="1428"/>
            </a:xfrm>
            <a:custGeom>
              <a:avLst/>
              <a:gdLst/>
              <a:ahLst/>
              <a:cxnLst/>
              <a:rect l="l" t="t" r="r" b="b"/>
              <a:pathLst>
                <a:path w="55" h="29" extrusionOk="0">
                  <a:moveTo>
                    <a:pt x="0" y="0"/>
                  </a:moveTo>
                  <a:cubicBezTo>
                    <a:pt x="14" y="17"/>
                    <a:pt x="33" y="25"/>
                    <a:pt x="54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7"/>
            <p:cNvSpPr/>
            <p:nvPr/>
          </p:nvSpPr>
          <p:spPr>
            <a:xfrm>
              <a:off x="548490" y="380520"/>
              <a:ext cx="502252" cy="231180"/>
            </a:xfrm>
            <a:custGeom>
              <a:avLst/>
              <a:gdLst/>
              <a:ahLst/>
              <a:cxnLst/>
              <a:rect l="l" t="t" r="r" b="b"/>
              <a:pathLst>
                <a:path w="10198" h="4694" extrusionOk="0">
                  <a:moveTo>
                    <a:pt x="1969" y="153"/>
                  </a:moveTo>
                  <a:cubicBezTo>
                    <a:pt x="1960" y="154"/>
                    <a:pt x="1952" y="154"/>
                    <a:pt x="1944" y="155"/>
                  </a:cubicBezTo>
                  <a:lnTo>
                    <a:pt x="1944" y="155"/>
                  </a:lnTo>
                  <a:cubicBezTo>
                    <a:pt x="1953" y="155"/>
                    <a:pt x="1961" y="154"/>
                    <a:pt x="1969" y="153"/>
                  </a:cubicBezTo>
                  <a:close/>
                  <a:moveTo>
                    <a:pt x="7206" y="2820"/>
                  </a:moveTo>
                  <a:cubicBezTo>
                    <a:pt x="7201" y="2824"/>
                    <a:pt x="7197" y="2829"/>
                    <a:pt x="7193" y="2833"/>
                  </a:cubicBezTo>
                  <a:lnTo>
                    <a:pt x="7193" y="2833"/>
                  </a:lnTo>
                  <a:cubicBezTo>
                    <a:pt x="7198" y="2829"/>
                    <a:pt x="7202" y="2824"/>
                    <a:pt x="7206" y="2820"/>
                  </a:cubicBezTo>
                  <a:close/>
                  <a:moveTo>
                    <a:pt x="1258" y="0"/>
                  </a:moveTo>
                  <a:cubicBezTo>
                    <a:pt x="1157" y="0"/>
                    <a:pt x="1125" y="71"/>
                    <a:pt x="1096" y="120"/>
                  </a:cubicBezTo>
                  <a:cubicBezTo>
                    <a:pt x="1070" y="161"/>
                    <a:pt x="1050" y="202"/>
                    <a:pt x="983" y="202"/>
                  </a:cubicBezTo>
                  <a:cubicBezTo>
                    <a:pt x="955" y="202"/>
                    <a:pt x="919" y="195"/>
                    <a:pt x="872" y="178"/>
                  </a:cubicBezTo>
                  <a:lnTo>
                    <a:pt x="845" y="78"/>
                  </a:lnTo>
                  <a:cubicBezTo>
                    <a:pt x="710" y="95"/>
                    <a:pt x="567" y="117"/>
                    <a:pt x="434" y="167"/>
                  </a:cubicBezTo>
                  <a:cubicBezTo>
                    <a:pt x="301" y="219"/>
                    <a:pt x="184" y="307"/>
                    <a:pt x="122" y="431"/>
                  </a:cubicBezTo>
                  <a:cubicBezTo>
                    <a:pt x="1" y="683"/>
                    <a:pt x="122" y="1019"/>
                    <a:pt x="351" y="1194"/>
                  </a:cubicBezTo>
                  <a:cubicBezTo>
                    <a:pt x="356" y="1195"/>
                    <a:pt x="360" y="1196"/>
                    <a:pt x="364" y="1196"/>
                  </a:cubicBezTo>
                  <a:cubicBezTo>
                    <a:pt x="411" y="1196"/>
                    <a:pt x="456" y="1146"/>
                    <a:pt x="504" y="1104"/>
                  </a:cubicBezTo>
                  <a:cubicBezTo>
                    <a:pt x="560" y="1056"/>
                    <a:pt x="612" y="1015"/>
                    <a:pt x="648" y="1009"/>
                  </a:cubicBezTo>
                  <a:cubicBezTo>
                    <a:pt x="513" y="851"/>
                    <a:pt x="332" y="693"/>
                    <a:pt x="317" y="500"/>
                  </a:cubicBezTo>
                  <a:lnTo>
                    <a:pt x="317" y="500"/>
                  </a:lnTo>
                  <a:lnTo>
                    <a:pt x="490" y="597"/>
                  </a:lnTo>
                  <a:cubicBezTo>
                    <a:pt x="434" y="552"/>
                    <a:pt x="413" y="481"/>
                    <a:pt x="398" y="423"/>
                  </a:cubicBezTo>
                  <a:cubicBezTo>
                    <a:pt x="382" y="371"/>
                    <a:pt x="368" y="327"/>
                    <a:pt x="304" y="327"/>
                  </a:cubicBezTo>
                  <a:cubicBezTo>
                    <a:pt x="297" y="327"/>
                    <a:pt x="289" y="328"/>
                    <a:pt x="280" y="329"/>
                  </a:cubicBezTo>
                  <a:cubicBezTo>
                    <a:pt x="287" y="272"/>
                    <a:pt x="315" y="258"/>
                    <a:pt x="350" y="258"/>
                  </a:cubicBezTo>
                  <a:cubicBezTo>
                    <a:pt x="367" y="258"/>
                    <a:pt x="386" y="261"/>
                    <a:pt x="404" y="265"/>
                  </a:cubicBezTo>
                  <a:cubicBezTo>
                    <a:pt x="424" y="269"/>
                    <a:pt x="444" y="274"/>
                    <a:pt x="463" y="274"/>
                  </a:cubicBezTo>
                  <a:cubicBezTo>
                    <a:pt x="495" y="274"/>
                    <a:pt x="525" y="261"/>
                    <a:pt x="550" y="215"/>
                  </a:cubicBezTo>
                  <a:cubicBezTo>
                    <a:pt x="662" y="369"/>
                    <a:pt x="608" y="423"/>
                    <a:pt x="731" y="541"/>
                  </a:cubicBezTo>
                  <a:cubicBezTo>
                    <a:pt x="733" y="502"/>
                    <a:pt x="743" y="464"/>
                    <a:pt x="756" y="425"/>
                  </a:cubicBezTo>
                  <a:cubicBezTo>
                    <a:pt x="772" y="495"/>
                    <a:pt x="860" y="456"/>
                    <a:pt x="874" y="527"/>
                  </a:cubicBezTo>
                  <a:cubicBezTo>
                    <a:pt x="889" y="449"/>
                    <a:pt x="938" y="424"/>
                    <a:pt x="997" y="424"/>
                  </a:cubicBezTo>
                  <a:cubicBezTo>
                    <a:pt x="1030" y="424"/>
                    <a:pt x="1065" y="431"/>
                    <a:pt x="1100" y="442"/>
                  </a:cubicBezTo>
                  <a:cubicBezTo>
                    <a:pt x="1176" y="462"/>
                    <a:pt x="1251" y="496"/>
                    <a:pt x="1334" y="496"/>
                  </a:cubicBezTo>
                  <a:cubicBezTo>
                    <a:pt x="1359" y="496"/>
                    <a:pt x="1385" y="493"/>
                    <a:pt x="1412" y="485"/>
                  </a:cubicBezTo>
                  <a:cubicBezTo>
                    <a:pt x="1360" y="468"/>
                    <a:pt x="1312" y="458"/>
                    <a:pt x="1260" y="446"/>
                  </a:cubicBezTo>
                  <a:cubicBezTo>
                    <a:pt x="1231" y="358"/>
                    <a:pt x="1317" y="363"/>
                    <a:pt x="1381" y="348"/>
                  </a:cubicBezTo>
                  <a:cubicBezTo>
                    <a:pt x="1485" y="485"/>
                    <a:pt x="1522" y="471"/>
                    <a:pt x="1666" y="554"/>
                  </a:cubicBezTo>
                  <a:cubicBezTo>
                    <a:pt x="1756" y="519"/>
                    <a:pt x="1825" y="415"/>
                    <a:pt x="1950" y="415"/>
                  </a:cubicBezTo>
                  <a:cubicBezTo>
                    <a:pt x="1976" y="415"/>
                    <a:pt x="2004" y="419"/>
                    <a:pt x="2035" y="429"/>
                  </a:cubicBezTo>
                  <a:cubicBezTo>
                    <a:pt x="1983" y="577"/>
                    <a:pt x="2316" y="616"/>
                    <a:pt x="2316" y="766"/>
                  </a:cubicBezTo>
                  <a:cubicBezTo>
                    <a:pt x="2335" y="730"/>
                    <a:pt x="2365" y="717"/>
                    <a:pt x="2402" y="717"/>
                  </a:cubicBezTo>
                  <a:cubicBezTo>
                    <a:pt x="2490" y="717"/>
                    <a:pt x="2612" y="792"/>
                    <a:pt x="2675" y="792"/>
                  </a:cubicBezTo>
                  <a:cubicBezTo>
                    <a:pt x="2690" y="792"/>
                    <a:pt x="2702" y="788"/>
                    <a:pt x="2709" y="778"/>
                  </a:cubicBezTo>
                  <a:cubicBezTo>
                    <a:pt x="2816" y="790"/>
                    <a:pt x="2935" y="869"/>
                    <a:pt x="2900" y="948"/>
                  </a:cubicBezTo>
                  <a:cubicBezTo>
                    <a:pt x="2885" y="946"/>
                    <a:pt x="2852" y="946"/>
                    <a:pt x="2821" y="938"/>
                  </a:cubicBezTo>
                  <a:lnTo>
                    <a:pt x="2821" y="938"/>
                  </a:lnTo>
                  <a:lnTo>
                    <a:pt x="2908" y="990"/>
                  </a:lnTo>
                  <a:cubicBezTo>
                    <a:pt x="2894" y="1000"/>
                    <a:pt x="2891" y="1014"/>
                    <a:pt x="2883" y="1014"/>
                  </a:cubicBezTo>
                  <a:cubicBezTo>
                    <a:pt x="2882" y="1014"/>
                    <a:pt x="2880" y="1014"/>
                    <a:pt x="2879" y="1013"/>
                  </a:cubicBezTo>
                  <a:lnTo>
                    <a:pt x="2879" y="1013"/>
                  </a:lnTo>
                  <a:cubicBezTo>
                    <a:pt x="2895" y="1022"/>
                    <a:pt x="2909" y="1025"/>
                    <a:pt x="2922" y="1025"/>
                  </a:cubicBezTo>
                  <a:cubicBezTo>
                    <a:pt x="2948" y="1025"/>
                    <a:pt x="2972" y="1014"/>
                    <a:pt x="2995" y="1014"/>
                  </a:cubicBezTo>
                  <a:cubicBezTo>
                    <a:pt x="3020" y="1014"/>
                    <a:pt x="3045" y="1027"/>
                    <a:pt x="3074" y="1079"/>
                  </a:cubicBezTo>
                  <a:cubicBezTo>
                    <a:pt x="3067" y="1092"/>
                    <a:pt x="3055" y="1097"/>
                    <a:pt x="3040" y="1097"/>
                  </a:cubicBezTo>
                  <a:cubicBezTo>
                    <a:pt x="3015" y="1097"/>
                    <a:pt x="2981" y="1084"/>
                    <a:pt x="2949" y="1079"/>
                  </a:cubicBezTo>
                  <a:lnTo>
                    <a:pt x="2949" y="1079"/>
                  </a:lnTo>
                  <a:cubicBezTo>
                    <a:pt x="3139" y="1212"/>
                    <a:pt x="3431" y="1065"/>
                    <a:pt x="3535" y="1298"/>
                  </a:cubicBezTo>
                  <a:cubicBezTo>
                    <a:pt x="3546" y="1291"/>
                    <a:pt x="3561" y="1289"/>
                    <a:pt x="3579" y="1289"/>
                  </a:cubicBezTo>
                  <a:cubicBezTo>
                    <a:pt x="3631" y="1289"/>
                    <a:pt x="3704" y="1310"/>
                    <a:pt x="3767" y="1310"/>
                  </a:cubicBezTo>
                  <a:cubicBezTo>
                    <a:pt x="3828" y="1310"/>
                    <a:pt x="3880" y="1291"/>
                    <a:pt x="3895" y="1216"/>
                  </a:cubicBezTo>
                  <a:lnTo>
                    <a:pt x="3895" y="1216"/>
                  </a:lnTo>
                  <a:cubicBezTo>
                    <a:pt x="3930" y="1310"/>
                    <a:pt x="3834" y="1412"/>
                    <a:pt x="4024" y="1501"/>
                  </a:cubicBezTo>
                  <a:cubicBezTo>
                    <a:pt x="4045" y="1494"/>
                    <a:pt x="4063" y="1491"/>
                    <a:pt x="4080" y="1491"/>
                  </a:cubicBezTo>
                  <a:cubicBezTo>
                    <a:pt x="4206" y="1491"/>
                    <a:pt x="4218" y="1673"/>
                    <a:pt x="4385" y="1676"/>
                  </a:cubicBezTo>
                  <a:cubicBezTo>
                    <a:pt x="4119" y="1694"/>
                    <a:pt x="4362" y="1713"/>
                    <a:pt x="4121" y="1736"/>
                  </a:cubicBezTo>
                  <a:cubicBezTo>
                    <a:pt x="4215" y="1865"/>
                    <a:pt x="4504" y="1819"/>
                    <a:pt x="4709" y="1966"/>
                  </a:cubicBezTo>
                  <a:cubicBezTo>
                    <a:pt x="4713" y="2010"/>
                    <a:pt x="4690" y="2047"/>
                    <a:pt x="4693" y="2091"/>
                  </a:cubicBezTo>
                  <a:cubicBezTo>
                    <a:pt x="4695" y="2091"/>
                    <a:pt x="4697" y="2091"/>
                    <a:pt x="4700" y="2091"/>
                  </a:cubicBezTo>
                  <a:cubicBezTo>
                    <a:pt x="4741" y="2091"/>
                    <a:pt x="4789" y="2084"/>
                    <a:pt x="4833" y="2084"/>
                  </a:cubicBezTo>
                  <a:cubicBezTo>
                    <a:pt x="4903" y="2084"/>
                    <a:pt x="4963" y="2102"/>
                    <a:pt x="4971" y="2195"/>
                  </a:cubicBezTo>
                  <a:lnTo>
                    <a:pt x="5015" y="2097"/>
                  </a:lnTo>
                  <a:cubicBezTo>
                    <a:pt x="5137" y="2230"/>
                    <a:pt x="5361" y="2320"/>
                    <a:pt x="5459" y="2515"/>
                  </a:cubicBezTo>
                  <a:lnTo>
                    <a:pt x="5748" y="2444"/>
                  </a:lnTo>
                  <a:cubicBezTo>
                    <a:pt x="5852" y="2695"/>
                    <a:pt x="6124" y="2772"/>
                    <a:pt x="6376" y="2772"/>
                  </a:cubicBezTo>
                  <a:cubicBezTo>
                    <a:pt x="6459" y="2772"/>
                    <a:pt x="6540" y="2764"/>
                    <a:pt x="6612" y="2750"/>
                  </a:cubicBezTo>
                  <a:cubicBezTo>
                    <a:pt x="6699" y="2812"/>
                    <a:pt x="6818" y="2924"/>
                    <a:pt x="6793" y="2964"/>
                  </a:cubicBezTo>
                  <a:cubicBezTo>
                    <a:pt x="6764" y="2966"/>
                    <a:pt x="6712" y="2974"/>
                    <a:pt x="6656" y="2974"/>
                  </a:cubicBezTo>
                  <a:cubicBezTo>
                    <a:pt x="6760" y="3041"/>
                    <a:pt x="6848" y="3181"/>
                    <a:pt x="6960" y="3181"/>
                  </a:cubicBezTo>
                  <a:cubicBezTo>
                    <a:pt x="6989" y="3181"/>
                    <a:pt x="7020" y="3172"/>
                    <a:pt x="7053" y="3149"/>
                  </a:cubicBezTo>
                  <a:cubicBezTo>
                    <a:pt x="7219" y="3182"/>
                    <a:pt x="7096" y="3313"/>
                    <a:pt x="7184" y="3398"/>
                  </a:cubicBezTo>
                  <a:cubicBezTo>
                    <a:pt x="7200" y="3396"/>
                    <a:pt x="7215" y="3395"/>
                    <a:pt x="7231" y="3395"/>
                  </a:cubicBezTo>
                  <a:cubicBezTo>
                    <a:pt x="7543" y="3395"/>
                    <a:pt x="7811" y="3823"/>
                    <a:pt x="8043" y="3823"/>
                  </a:cubicBezTo>
                  <a:cubicBezTo>
                    <a:pt x="8093" y="3823"/>
                    <a:pt x="8142" y="3802"/>
                    <a:pt x="8189" y="3753"/>
                  </a:cubicBezTo>
                  <a:cubicBezTo>
                    <a:pt x="8075" y="3685"/>
                    <a:pt x="7896" y="3493"/>
                    <a:pt x="7670" y="3381"/>
                  </a:cubicBezTo>
                  <a:cubicBezTo>
                    <a:pt x="7736" y="3374"/>
                    <a:pt x="7740" y="3310"/>
                    <a:pt x="7787" y="3310"/>
                  </a:cubicBezTo>
                  <a:cubicBezTo>
                    <a:pt x="7797" y="3310"/>
                    <a:pt x="7808" y="3312"/>
                    <a:pt x="7823" y="3319"/>
                  </a:cubicBezTo>
                  <a:cubicBezTo>
                    <a:pt x="8050" y="3429"/>
                    <a:pt x="8096" y="3620"/>
                    <a:pt x="8343" y="3689"/>
                  </a:cubicBezTo>
                  <a:cubicBezTo>
                    <a:pt x="8299" y="3757"/>
                    <a:pt x="8249" y="3824"/>
                    <a:pt x="8201" y="3890"/>
                  </a:cubicBezTo>
                  <a:cubicBezTo>
                    <a:pt x="8451" y="4329"/>
                    <a:pt x="9080" y="4009"/>
                    <a:pt x="9197" y="4493"/>
                  </a:cubicBezTo>
                  <a:cubicBezTo>
                    <a:pt x="9360" y="4544"/>
                    <a:pt x="9566" y="4617"/>
                    <a:pt x="9739" y="4617"/>
                  </a:cubicBezTo>
                  <a:cubicBezTo>
                    <a:pt x="9771" y="4617"/>
                    <a:pt x="9802" y="4615"/>
                    <a:pt x="9832" y="4609"/>
                  </a:cubicBezTo>
                  <a:lnTo>
                    <a:pt x="9832" y="4609"/>
                  </a:lnTo>
                  <a:lnTo>
                    <a:pt x="9782" y="4671"/>
                  </a:lnTo>
                  <a:cubicBezTo>
                    <a:pt x="9825" y="4679"/>
                    <a:pt x="9907" y="4693"/>
                    <a:pt x="9982" y="4693"/>
                  </a:cubicBezTo>
                  <a:cubicBezTo>
                    <a:pt x="10097" y="4693"/>
                    <a:pt x="10197" y="4659"/>
                    <a:pt x="10119" y="4516"/>
                  </a:cubicBezTo>
                  <a:lnTo>
                    <a:pt x="10119" y="4516"/>
                  </a:lnTo>
                  <a:lnTo>
                    <a:pt x="10042" y="4549"/>
                  </a:lnTo>
                  <a:cubicBezTo>
                    <a:pt x="9770" y="4526"/>
                    <a:pt x="9942" y="4343"/>
                    <a:pt x="9793" y="4200"/>
                  </a:cubicBezTo>
                  <a:cubicBezTo>
                    <a:pt x="9748" y="4183"/>
                    <a:pt x="9703" y="4177"/>
                    <a:pt x="9657" y="4177"/>
                  </a:cubicBezTo>
                  <a:cubicBezTo>
                    <a:pt x="9549" y="4177"/>
                    <a:pt x="9441" y="4210"/>
                    <a:pt x="9345" y="4210"/>
                  </a:cubicBezTo>
                  <a:cubicBezTo>
                    <a:pt x="9278" y="4210"/>
                    <a:pt x="9217" y="4194"/>
                    <a:pt x="9166" y="4138"/>
                  </a:cubicBezTo>
                  <a:cubicBezTo>
                    <a:pt x="9084" y="4100"/>
                    <a:pt x="9132" y="4038"/>
                    <a:pt x="9180" y="4002"/>
                  </a:cubicBezTo>
                  <a:cubicBezTo>
                    <a:pt x="9128" y="3964"/>
                    <a:pt x="9076" y="3952"/>
                    <a:pt x="9025" y="3952"/>
                  </a:cubicBezTo>
                  <a:cubicBezTo>
                    <a:pt x="8930" y="3952"/>
                    <a:pt x="8839" y="3994"/>
                    <a:pt x="8756" y="3994"/>
                  </a:cubicBezTo>
                  <a:cubicBezTo>
                    <a:pt x="8735" y="3994"/>
                    <a:pt x="8714" y="3991"/>
                    <a:pt x="8694" y="3984"/>
                  </a:cubicBezTo>
                  <a:cubicBezTo>
                    <a:pt x="8908" y="3444"/>
                    <a:pt x="8060" y="3797"/>
                    <a:pt x="7956" y="3321"/>
                  </a:cubicBezTo>
                  <a:cubicBezTo>
                    <a:pt x="7763" y="3261"/>
                    <a:pt x="7557" y="3088"/>
                    <a:pt x="7287" y="3061"/>
                  </a:cubicBezTo>
                  <a:cubicBezTo>
                    <a:pt x="7459" y="3005"/>
                    <a:pt x="7114" y="2937"/>
                    <a:pt x="7193" y="2833"/>
                  </a:cubicBezTo>
                  <a:lnTo>
                    <a:pt x="7193" y="2833"/>
                  </a:lnTo>
                  <a:cubicBezTo>
                    <a:pt x="7165" y="2861"/>
                    <a:pt x="7134" y="2873"/>
                    <a:pt x="7101" y="2873"/>
                  </a:cubicBezTo>
                  <a:cubicBezTo>
                    <a:pt x="6938" y="2873"/>
                    <a:pt x="6731" y="2580"/>
                    <a:pt x="6557" y="2580"/>
                  </a:cubicBezTo>
                  <a:cubicBezTo>
                    <a:pt x="6506" y="2580"/>
                    <a:pt x="6458" y="2604"/>
                    <a:pt x="6415" y="2667"/>
                  </a:cubicBezTo>
                  <a:cubicBezTo>
                    <a:pt x="6311" y="2553"/>
                    <a:pt x="6291" y="2538"/>
                    <a:pt x="6279" y="2538"/>
                  </a:cubicBezTo>
                  <a:cubicBezTo>
                    <a:pt x="6276" y="2538"/>
                    <a:pt x="6273" y="2540"/>
                    <a:pt x="6268" y="2540"/>
                  </a:cubicBezTo>
                  <a:cubicBezTo>
                    <a:pt x="6253" y="2540"/>
                    <a:pt x="6221" y="2525"/>
                    <a:pt x="6093" y="2405"/>
                  </a:cubicBezTo>
                  <a:cubicBezTo>
                    <a:pt x="6101" y="2391"/>
                    <a:pt x="6113" y="2386"/>
                    <a:pt x="6126" y="2386"/>
                  </a:cubicBezTo>
                  <a:cubicBezTo>
                    <a:pt x="6151" y="2386"/>
                    <a:pt x="6180" y="2401"/>
                    <a:pt x="6197" y="2405"/>
                  </a:cubicBezTo>
                  <a:cubicBezTo>
                    <a:pt x="6101" y="2255"/>
                    <a:pt x="5910" y="2434"/>
                    <a:pt x="5883" y="2210"/>
                  </a:cubicBezTo>
                  <a:cubicBezTo>
                    <a:pt x="5813" y="2162"/>
                    <a:pt x="5774" y="2144"/>
                    <a:pt x="5750" y="2144"/>
                  </a:cubicBezTo>
                  <a:cubicBezTo>
                    <a:pt x="5683" y="2144"/>
                    <a:pt x="5730" y="2278"/>
                    <a:pt x="5573" y="2278"/>
                  </a:cubicBezTo>
                  <a:cubicBezTo>
                    <a:pt x="5572" y="2278"/>
                    <a:pt x="5572" y="2278"/>
                    <a:pt x="5571" y="2278"/>
                  </a:cubicBezTo>
                  <a:cubicBezTo>
                    <a:pt x="5308" y="2074"/>
                    <a:pt x="5415" y="2072"/>
                    <a:pt x="5334" y="1840"/>
                  </a:cubicBezTo>
                  <a:lnTo>
                    <a:pt x="5334" y="1840"/>
                  </a:lnTo>
                  <a:cubicBezTo>
                    <a:pt x="5300" y="1885"/>
                    <a:pt x="5264" y="1900"/>
                    <a:pt x="5227" y="1900"/>
                  </a:cubicBezTo>
                  <a:cubicBezTo>
                    <a:pt x="5139" y="1900"/>
                    <a:pt x="5039" y="1817"/>
                    <a:pt x="4912" y="1817"/>
                  </a:cubicBezTo>
                  <a:cubicBezTo>
                    <a:pt x="4910" y="1817"/>
                    <a:pt x="4908" y="1817"/>
                    <a:pt x="4906" y="1817"/>
                  </a:cubicBezTo>
                  <a:cubicBezTo>
                    <a:pt x="4935" y="1843"/>
                    <a:pt x="5098" y="1976"/>
                    <a:pt x="4967" y="1976"/>
                  </a:cubicBezTo>
                  <a:cubicBezTo>
                    <a:pt x="4962" y="1976"/>
                    <a:pt x="4956" y="1976"/>
                    <a:pt x="4950" y="1975"/>
                  </a:cubicBezTo>
                  <a:cubicBezTo>
                    <a:pt x="4632" y="1757"/>
                    <a:pt x="4622" y="1929"/>
                    <a:pt x="4287" y="1779"/>
                  </a:cubicBezTo>
                  <a:cubicBezTo>
                    <a:pt x="4274" y="1712"/>
                    <a:pt x="4287" y="1690"/>
                    <a:pt x="4311" y="1690"/>
                  </a:cubicBezTo>
                  <a:cubicBezTo>
                    <a:pt x="4356" y="1690"/>
                    <a:pt x="4441" y="1770"/>
                    <a:pt x="4460" y="1770"/>
                  </a:cubicBezTo>
                  <a:cubicBezTo>
                    <a:pt x="4471" y="1770"/>
                    <a:pt x="4461" y="1744"/>
                    <a:pt x="4410" y="1661"/>
                  </a:cubicBezTo>
                  <a:lnTo>
                    <a:pt x="4410" y="1661"/>
                  </a:lnTo>
                  <a:cubicBezTo>
                    <a:pt x="4588" y="1691"/>
                    <a:pt x="4716" y="1750"/>
                    <a:pt x="4841" y="1750"/>
                  </a:cubicBezTo>
                  <a:cubicBezTo>
                    <a:pt x="4886" y="1750"/>
                    <a:pt x="4929" y="1743"/>
                    <a:pt x="4975" y="1725"/>
                  </a:cubicBezTo>
                  <a:cubicBezTo>
                    <a:pt x="4711" y="1566"/>
                    <a:pt x="4391" y="1399"/>
                    <a:pt x="4061" y="1298"/>
                  </a:cubicBezTo>
                  <a:cubicBezTo>
                    <a:pt x="3916" y="1179"/>
                    <a:pt x="4188" y="1268"/>
                    <a:pt x="4073" y="1175"/>
                  </a:cubicBezTo>
                  <a:cubicBezTo>
                    <a:pt x="3832" y="924"/>
                    <a:pt x="3539" y="1088"/>
                    <a:pt x="3350" y="884"/>
                  </a:cubicBezTo>
                  <a:lnTo>
                    <a:pt x="3444" y="818"/>
                  </a:lnTo>
                  <a:lnTo>
                    <a:pt x="3444" y="818"/>
                  </a:lnTo>
                  <a:cubicBezTo>
                    <a:pt x="3433" y="821"/>
                    <a:pt x="3421" y="822"/>
                    <a:pt x="3409" y="822"/>
                  </a:cubicBezTo>
                  <a:cubicBezTo>
                    <a:pt x="3210" y="822"/>
                    <a:pt x="2912" y="505"/>
                    <a:pt x="2615" y="456"/>
                  </a:cubicBezTo>
                  <a:lnTo>
                    <a:pt x="2615" y="456"/>
                  </a:lnTo>
                  <a:cubicBezTo>
                    <a:pt x="2638" y="522"/>
                    <a:pt x="2650" y="564"/>
                    <a:pt x="2603" y="579"/>
                  </a:cubicBezTo>
                  <a:cubicBezTo>
                    <a:pt x="2642" y="460"/>
                    <a:pt x="2532" y="446"/>
                    <a:pt x="2387" y="435"/>
                  </a:cubicBezTo>
                  <a:cubicBezTo>
                    <a:pt x="2239" y="421"/>
                    <a:pt x="2071" y="415"/>
                    <a:pt x="1934" y="282"/>
                  </a:cubicBezTo>
                  <a:lnTo>
                    <a:pt x="1934" y="282"/>
                  </a:lnTo>
                  <a:cubicBezTo>
                    <a:pt x="1941" y="436"/>
                    <a:pt x="1726" y="470"/>
                    <a:pt x="1579" y="470"/>
                  </a:cubicBezTo>
                  <a:cubicBezTo>
                    <a:pt x="1565" y="470"/>
                    <a:pt x="1553" y="470"/>
                    <a:pt x="1541" y="469"/>
                  </a:cubicBezTo>
                  <a:cubicBezTo>
                    <a:pt x="1481" y="412"/>
                    <a:pt x="1479" y="344"/>
                    <a:pt x="1472" y="298"/>
                  </a:cubicBezTo>
                  <a:lnTo>
                    <a:pt x="1472" y="298"/>
                  </a:lnTo>
                  <a:cubicBezTo>
                    <a:pt x="1529" y="329"/>
                    <a:pt x="1574" y="341"/>
                    <a:pt x="1610" y="341"/>
                  </a:cubicBezTo>
                  <a:cubicBezTo>
                    <a:pt x="1744" y="341"/>
                    <a:pt x="1768" y="176"/>
                    <a:pt x="1944" y="155"/>
                  </a:cubicBezTo>
                  <a:lnTo>
                    <a:pt x="1944" y="155"/>
                  </a:lnTo>
                  <a:cubicBezTo>
                    <a:pt x="1938" y="155"/>
                    <a:pt x="1931" y="156"/>
                    <a:pt x="1925" y="156"/>
                  </a:cubicBezTo>
                  <a:cubicBezTo>
                    <a:pt x="1782" y="156"/>
                    <a:pt x="1585" y="92"/>
                    <a:pt x="1436" y="92"/>
                  </a:cubicBezTo>
                  <a:cubicBezTo>
                    <a:pt x="1374" y="92"/>
                    <a:pt x="1320" y="103"/>
                    <a:pt x="1281" y="134"/>
                  </a:cubicBezTo>
                  <a:cubicBezTo>
                    <a:pt x="1292" y="92"/>
                    <a:pt x="1302" y="49"/>
                    <a:pt x="1316" y="7"/>
                  </a:cubicBezTo>
                  <a:cubicBezTo>
                    <a:pt x="1294" y="2"/>
                    <a:pt x="1275" y="0"/>
                    <a:pt x="1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7"/>
            <p:cNvSpPr/>
            <p:nvPr/>
          </p:nvSpPr>
          <p:spPr>
            <a:xfrm>
              <a:off x="864035" y="521572"/>
              <a:ext cx="6600" cy="9702"/>
            </a:xfrm>
            <a:custGeom>
              <a:avLst/>
              <a:gdLst/>
              <a:ahLst/>
              <a:cxnLst/>
              <a:rect l="l" t="t" r="r" b="b"/>
              <a:pathLst>
                <a:path w="134" h="197" extrusionOk="0">
                  <a:moveTo>
                    <a:pt x="0" y="0"/>
                  </a:moveTo>
                  <a:cubicBezTo>
                    <a:pt x="2" y="4"/>
                    <a:pt x="4" y="8"/>
                    <a:pt x="7" y="12"/>
                  </a:cubicBezTo>
                  <a:lnTo>
                    <a:pt x="7" y="12"/>
                  </a:lnTo>
                  <a:lnTo>
                    <a:pt x="0" y="0"/>
                  </a:lnTo>
                  <a:close/>
                  <a:moveTo>
                    <a:pt x="7" y="12"/>
                  </a:moveTo>
                  <a:lnTo>
                    <a:pt x="99" y="197"/>
                  </a:lnTo>
                  <a:lnTo>
                    <a:pt x="133" y="98"/>
                  </a:lnTo>
                  <a:cubicBezTo>
                    <a:pt x="80" y="86"/>
                    <a:pt x="33" y="60"/>
                    <a:pt x="7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7"/>
            <p:cNvSpPr/>
            <p:nvPr/>
          </p:nvSpPr>
          <p:spPr>
            <a:xfrm>
              <a:off x="870585" y="525167"/>
              <a:ext cx="5762" cy="1822"/>
            </a:xfrm>
            <a:custGeom>
              <a:avLst/>
              <a:gdLst/>
              <a:ahLst/>
              <a:cxnLst/>
              <a:rect l="l" t="t" r="r" b="b"/>
              <a:pathLst>
                <a:path w="117" h="37" extrusionOk="0">
                  <a:moveTo>
                    <a:pt x="15" y="0"/>
                  </a:moveTo>
                  <a:cubicBezTo>
                    <a:pt x="13" y="0"/>
                    <a:pt x="10" y="0"/>
                    <a:pt x="8" y="0"/>
                  </a:cubicBezTo>
                  <a:lnTo>
                    <a:pt x="0" y="25"/>
                  </a:lnTo>
                  <a:cubicBezTo>
                    <a:pt x="37" y="35"/>
                    <a:pt x="78" y="37"/>
                    <a:pt x="116" y="37"/>
                  </a:cubicBezTo>
                  <a:cubicBezTo>
                    <a:pt x="85" y="15"/>
                    <a:pt x="51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7"/>
            <p:cNvSpPr/>
            <p:nvPr/>
          </p:nvSpPr>
          <p:spPr>
            <a:xfrm>
              <a:off x="1033455" y="617954"/>
              <a:ext cx="8471" cy="5171"/>
            </a:xfrm>
            <a:custGeom>
              <a:avLst/>
              <a:gdLst/>
              <a:ahLst/>
              <a:cxnLst/>
              <a:rect l="l" t="t" r="r" b="b"/>
              <a:pathLst>
                <a:path w="172" h="105" extrusionOk="0">
                  <a:moveTo>
                    <a:pt x="16" y="0"/>
                  </a:moveTo>
                  <a:cubicBezTo>
                    <a:pt x="10" y="0"/>
                    <a:pt x="5" y="1"/>
                    <a:pt x="0" y="2"/>
                  </a:cubicBezTo>
                  <a:cubicBezTo>
                    <a:pt x="29" y="31"/>
                    <a:pt x="89" y="89"/>
                    <a:pt x="172" y="104"/>
                  </a:cubicBezTo>
                  <a:cubicBezTo>
                    <a:pt x="144" y="57"/>
                    <a:pt x="70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7"/>
            <p:cNvSpPr/>
            <p:nvPr/>
          </p:nvSpPr>
          <p:spPr>
            <a:xfrm>
              <a:off x="1040104" y="616033"/>
              <a:ext cx="4285" cy="4039"/>
            </a:xfrm>
            <a:custGeom>
              <a:avLst/>
              <a:gdLst/>
              <a:ahLst/>
              <a:cxnLst/>
              <a:rect l="l" t="t" r="r" b="b"/>
              <a:pathLst>
                <a:path w="87" h="82" extrusionOk="0">
                  <a:moveTo>
                    <a:pt x="25" y="0"/>
                  </a:moveTo>
                  <a:lnTo>
                    <a:pt x="0" y="20"/>
                  </a:lnTo>
                  <a:lnTo>
                    <a:pt x="87" y="8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1046802" y="609877"/>
              <a:ext cx="282399" cy="142726"/>
            </a:xfrm>
            <a:custGeom>
              <a:avLst/>
              <a:gdLst/>
              <a:ahLst/>
              <a:cxnLst/>
              <a:rect l="l" t="t" r="r" b="b"/>
              <a:pathLst>
                <a:path w="5734" h="2898" extrusionOk="0">
                  <a:moveTo>
                    <a:pt x="295" y="1"/>
                  </a:moveTo>
                  <a:cubicBezTo>
                    <a:pt x="240" y="1"/>
                    <a:pt x="176" y="13"/>
                    <a:pt x="99" y="43"/>
                  </a:cubicBezTo>
                  <a:cubicBezTo>
                    <a:pt x="58" y="74"/>
                    <a:pt x="113" y="157"/>
                    <a:pt x="54" y="157"/>
                  </a:cubicBezTo>
                  <a:cubicBezTo>
                    <a:pt x="42" y="157"/>
                    <a:pt x="25" y="153"/>
                    <a:pt x="1" y="145"/>
                  </a:cubicBezTo>
                  <a:lnTo>
                    <a:pt x="1" y="145"/>
                  </a:lnTo>
                  <a:cubicBezTo>
                    <a:pt x="180" y="366"/>
                    <a:pt x="425" y="363"/>
                    <a:pt x="672" y="401"/>
                  </a:cubicBezTo>
                  <a:lnTo>
                    <a:pt x="616" y="368"/>
                  </a:lnTo>
                  <a:cubicBezTo>
                    <a:pt x="684" y="326"/>
                    <a:pt x="727" y="310"/>
                    <a:pt x="755" y="310"/>
                  </a:cubicBezTo>
                  <a:cubicBezTo>
                    <a:pt x="854" y="310"/>
                    <a:pt x="781" y="512"/>
                    <a:pt x="1034" y="534"/>
                  </a:cubicBezTo>
                  <a:cubicBezTo>
                    <a:pt x="983" y="565"/>
                    <a:pt x="934" y="573"/>
                    <a:pt x="888" y="573"/>
                  </a:cubicBezTo>
                  <a:cubicBezTo>
                    <a:pt x="848" y="573"/>
                    <a:pt x="811" y="567"/>
                    <a:pt x="778" y="567"/>
                  </a:cubicBezTo>
                  <a:cubicBezTo>
                    <a:pt x="755" y="567"/>
                    <a:pt x="734" y="570"/>
                    <a:pt x="714" y="579"/>
                  </a:cubicBezTo>
                  <a:cubicBezTo>
                    <a:pt x="903" y="972"/>
                    <a:pt x="1241" y="667"/>
                    <a:pt x="1293" y="1062"/>
                  </a:cubicBezTo>
                  <a:lnTo>
                    <a:pt x="1266" y="1059"/>
                  </a:lnTo>
                  <a:lnTo>
                    <a:pt x="1266" y="1059"/>
                  </a:lnTo>
                  <a:cubicBezTo>
                    <a:pt x="1297" y="1113"/>
                    <a:pt x="1405" y="1105"/>
                    <a:pt x="1487" y="1120"/>
                  </a:cubicBezTo>
                  <a:cubicBezTo>
                    <a:pt x="1485" y="1070"/>
                    <a:pt x="1428" y="1012"/>
                    <a:pt x="1397" y="958"/>
                  </a:cubicBezTo>
                  <a:lnTo>
                    <a:pt x="1397" y="958"/>
                  </a:lnTo>
                  <a:cubicBezTo>
                    <a:pt x="1402" y="959"/>
                    <a:pt x="1406" y="960"/>
                    <a:pt x="1411" y="960"/>
                  </a:cubicBezTo>
                  <a:cubicBezTo>
                    <a:pt x="1489" y="960"/>
                    <a:pt x="1581" y="863"/>
                    <a:pt x="1628" y="825"/>
                  </a:cubicBezTo>
                  <a:cubicBezTo>
                    <a:pt x="1634" y="894"/>
                    <a:pt x="1657" y="908"/>
                    <a:pt x="1687" y="908"/>
                  </a:cubicBezTo>
                  <a:cubicBezTo>
                    <a:pt x="1708" y="908"/>
                    <a:pt x="1732" y="902"/>
                    <a:pt x="1757" y="902"/>
                  </a:cubicBezTo>
                  <a:cubicBezTo>
                    <a:pt x="1790" y="902"/>
                    <a:pt x="1825" y="912"/>
                    <a:pt x="1858" y="958"/>
                  </a:cubicBezTo>
                  <a:cubicBezTo>
                    <a:pt x="1850" y="1028"/>
                    <a:pt x="1813" y="1042"/>
                    <a:pt x="1767" y="1042"/>
                  </a:cubicBezTo>
                  <a:cubicBezTo>
                    <a:pt x="1736" y="1042"/>
                    <a:pt x="1702" y="1036"/>
                    <a:pt x="1671" y="1036"/>
                  </a:cubicBezTo>
                  <a:cubicBezTo>
                    <a:pt x="1652" y="1036"/>
                    <a:pt x="1635" y="1038"/>
                    <a:pt x="1620" y="1045"/>
                  </a:cubicBezTo>
                  <a:lnTo>
                    <a:pt x="1811" y="1049"/>
                  </a:lnTo>
                  <a:cubicBezTo>
                    <a:pt x="1952" y="1122"/>
                    <a:pt x="1883" y="1259"/>
                    <a:pt x="1915" y="1361"/>
                  </a:cubicBezTo>
                  <a:cubicBezTo>
                    <a:pt x="2079" y="1338"/>
                    <a:pt x="1881" y="1257"/>
                    <a:pt x="2039" y="1184"/>
                  </a:cubicBezTo>
                  <a:lnTo>
                    <a:pt x="2039" y="1184"/>
                  </a:lnTo>
                  <a:cubicBezTo>
                    <a:pt x="2109" y="1406"/>
                    <a:pt x="2714" y="1711"/>
                    <a:pt x="3081" y="1782"/>
                  </a:cubicBezTo>
                  <a:lnTo>
                    <a:pt x="3081" y="1782"/>
                  </a:lnTo>
                  <a:cubicBezTo>
                    <a:pt x="3032" y="1786"/>
                    <a:pt x="3014" y="1836"/>
                    <a:pt x="2971" y="1836"/>
                  </a:cubicBezTo>
                  <a:cubicBezTo>
                    <a:pt x="2955" y="1836"/>
                    <a:pt x="2934" y="1828"/>
                    <a:pt x="2906" y="1807"/>
                  </a:cubicBezTo>
                  <a:lnTo>
                    <a:pt x="2906" y="1807"/>
                  </a:lnTo>
                  <a:cubicBezTo>
                    <a:pt x="2923" y="1835"/>
                    <a:pt x="2986" y="1857"/>
                    <a:pt x="3048" y="1857"/>
                  </a:cubicBezTo>
                  <a:cubicBezTo>
                    <a:pt x="3103" y="1857"/>
                    <a:pt x="3158" y="1840"/>
                    <a:pt x="3180" y="1797"/>
                  </a:cubicBezTo>
                  <a:cubicBezTo>
                    <a:pt x="3429" y="1832"/>
                    <a:pt x="3664" y="2038"/>
                    <a:pt x="3818" y="2235"/>
                  </a:cubicBezTo>
                  <a:lnTo>
                    <a:pt x="3809" y="2107"/>
                  </a:lnTo>
                  <a:cubicBezTo>
                    <a:pt x="3828" y="2102"/>
                    <a:pt x="3846" y="2099"/>
                    <a:pt x="3863" y="2099"/>
                  </a:cubicBezTo>
                  <a:cubicBezTo>
                    <a:pt x="4071" y="2099"/>
                    <a:pt x="4194" y="2461"/>
                    <a:pt x="4507" y="2516"/>
                  </a:cubicBezTo>
                  <a:lnTo>
                    <a:pt x="4501" y="2512"/>
                  </a:lnTo>
                  <a:lnTo>
                    <a:pt x="4501" y="2512"/>
                  </a:lnTo>
                  <a:cubicBezTo>
                    <a:pt x="4508" y="2514"/>
                    <a:pt x="4515" y="2515"/>
                    <a:pt x="4523" y="2515"/>
                  </a:cubicBezTo>
                  <a:cubicBezTo>
                    <a:pt x="4601" y="2515"/>
                    <a:pt x="4713" y="2431"/>
                    <a:pt x="4822" y="2431"/>
                  </a:cubicBezTo>
                  <a:cubicBezTo>
                    <a:pt x="4865" y="2431"/>
                    <a:pt x="4907" y="2444"/>
                    <a:pt x="4946" y="2480"/>
                  </a:cubicBezTo>
                  <a:cubicBezTo>
                    <a:pt x="4846" y="2576"/>
                    <a:pt x="4757" y="2516"/>
                    <a:pt x="4713" y="2640"/>
                  </a:cubicBezTo>
                  <a:lnTo>
                    <a:pt x="5045" y="2615"/>
                  </a:lnTo>
                  <a:cubicBezTo>
                    <a:pt x="5056" y="2719"/>
                    <a:pt x="5396" y="2763"/>
                    <a:pt x="5241" y="2857"/>
                  </a:cubicBezTo>
                  <a:cubicBezTo>
                    <a:pt x="5278" y="2840"/>
                    <a:pt x="5316" y="2833"/>
                    <a:pt x="5354" y="2833"/>
                  </a:cubicBezTo>
                  <a:cubicBezTo>
                    <a:pt x="5470" y="2833"/>
                    <a:pt x="5583" y="2897"/>
                    <a:pt x="5654" y="2897"/>
                  </a:cubicBezTo>
                  <a:cubicBezTo>
                    <a:pt x="5705" y="2897"/>
                    <a:pt x="5734" y="2863"/>
                    <a:pt x="5723" y="2744"/>
                  </a:cubicBezTo>
                  <a:cubicBezTo>
                    <a:pt x="4912" y="2505"/>
                    <a:pt x="3946" y="1780"/>
                    <a:pt x="2968" y="1517"/>
                  </a:cubicBezTo>
                  <a:lnTo>
                    <a:pt x="3159" y="1494"/>
                  </a:lnTo>
                  <a:cubicBezTo>
                    <a:pt x="2693" y="1447"/>
                    <a:pt x="2650" y="1075"/>
                    <a:pt x="2309" y="1075"/>
                  </a:cubicBezTo>
                  <a:cubicBezTo>
                    <a:pt x="2246" y="1075"/>
                    <a:pt x="2174" y="1087"/>
                    <a:pt x="2087" y="1116"/>
                  </a:cubicBezTo>
                  <a:lnTo>
                    <a:pt x="2237" y="941"/>
                  </a:lnTo>
                  <a:cubicBezTo>
                    <a:pt x="2056" y="771"/>
                    <a:pt x="1700" y="1007"/>
                    <a:pt x="1588" y="671"/>
                  </a:cubicBezTo>
                  <a:lnTo>
                    <a:pt x="1568" y="766"/>
                  </a:lnTo>
                  <a:cubicBezTo>
                    <a:pt x="1512" y="733"/>
                    <a:pt x="1509" y="685"/>
                    <a:pt x="1451" y="650"/>
                  </a:cubicBezTo>
                  <a:lnTo>
                    <a:pt x="1451" y="650"/>
                  </a:lnTo>
                  <a:lnTo>
                    <a:pt x="1455" y="700"/>
                  </a:lnTo>
                  <a:cubicBezTo>
                    <a:pt x="1266" y="692"/>
                    <a:pt x="1177" y="631"/>
                    <a:pt x="1057" y="490"/>
                  </a:cubicBezTo>
                  <a:cubicBezTo>
                    <a:pt x="1064" y="470"/>
                    <a:pt x="1073" y="462"/>
                    <a:pt x="1085" y="462"/>
                  </a:cubicBezTo>
                  <a:cubicBezTo>
                    <a:pt x="1114" y="462"/>
                    <a:pt x="1156" y="506"/>
                    <a:pt x="1194" y="513"/>
                  </a:cubicBezTo>
                  <a:cubicBezTo>
                    <a:pt x="1160" y="409"/>
                    <a:pt x="976" y="476"/>
                    <a:pt x="861" y="409"/>
                  </a:cubicBezTo>
                  <a:cubicBezTo>
                    <a:pt x="799" y="303"/>
                    <a:pt x="909" y="320"/>
                    <a:pt x="934" y="301"/>
                  </a:cubicBezTo>
                  <a:cubicBezTo>
                    <a:pt x="621" y="209"/>
                    <a:pt x="525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1328167" y="747186"/>
              <a:ext cx="14874" cy="11722"/>
            </a:xfrm>
            <a:custGeom>
              <a:avLst/>
              <a:gdLst/>
              <a:ahLst/>
              <a:cxnLst/>
              <a:rect l="l" t="t" r="r" b="b"/>
              <a:pathLst>
                <a:path w="302" h="238" extrusionOk="0">
                  <a:moveTo>
                    <a:pt x="147" y="1"/>
                  </a:moveTo>
                  <a:cubicBezTo>
                    <a:pt x="131" y="1"/>
                    <a:pt x="117" y="9"/>
                    <a:pt x="105" y="31"/>
                  </a:cubicBezTo>
                  <a:cubicBezTo>
                    <a:pt x="111" y="58"/>
                    <a:pt x="93" y="108"/>
                    <a:pt x="147" y="108"/>
                  </a:cubicBezTo>
                  <a:lnTo>
                    <a:pt x="149" y="108"/>
                  </a:lnTo>
                  <a:lnTo>
                    <a:pt x="1" y="214"/>
                  </a:lnTo>
                  <a:cubicBezTo>
                    <a:pt x="21" y="230"/>
                    <a:pt x="46" y="237"/>
                    <a:pt x="72" y="237"/>
                  </a:cubicBezTo>
                  <a:cubicBezTo>
                    <a:pt x="173" y="237"/>
                    <a:pt x="298" y="131"/>
                    <a:pt x="301" y="50"/>
                  </a:cubicBezTo>
                  <a:lnTo>
                    <a:pt x="301" y="50"/>
                  </a:lnTo>
                  <a:cubicBezTo>
                    <a:pt x="300" y="50"/>
                    <a:pt x="298" y="50"/>
                    <a:pt x="297" y="50"/>
                  </a:cubicBezTo>
                  <a:cubicBezTo>
                    <a:pt x="240" y="50"/>
                    <a:pt x="188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1344616" y="711726"/>
              <a:ext cx="120072" cy="66143"/>
            </a:xfrm>
            <a:custGeom>
              <a:avLst/>
              <a:gdLst/>
              <a:ahLst/>
              <a:cxnLst/>
              <a:rect l="l" t="t" r="r" b="b"/>
              <a:pathLst>
                <a:path w="2438" h="1343" extrusionOk="0">
                  <a:moveTo>
                    <a:pt x="2352" y="527"/>
                  </a:moveTo>
                  <a:cubicBezTo>
                    <a:pt x="2349" y="529"/>
                    <a:pt x="2347" y="530"/>
                    <a:pt x="2344" y="531"/>
                  </a:cubicBezTo>
                  <a:lnTo>
                    <a:pt x="2344" y="531"/>
                  </a:lnTo>
                  <a:cubicBezTo>
                    <a:pt x="2347" y="530"/>
                    <a:pt x="2349" y="529"/>
                    <a:pt x="2352" y="527"/>
                  </a:cubicBezTo>
                  <a:close/>
                  <a:moveTo>
                    <a:pt x="2023" y="1"/>
                  </a:moveTo>
                  <a:cubicBezTo>
                    <a:pt x="1961" y="167"/>
                    <a:pt x="2021" y="286"/>
                    <a:pt x="2040" y="450"/>
                  </a:cubicBezTo>
                  <a:cubicBezTo>
                    <a:pt x="2067" y="606"/>
                    <a:pt x="2036" y="813"/>
                    <a:pt x="1867" y="914"/>
                  </a:cubicBezTo>
                  <a:lnTo>
                    <a:pt x="1867" y="914"/>
                  </a:lnTo>
                  <a:cubicBezTo>
                    <a:pt x="1874" y="860"/>
                    <a:pt x="1828" y="822"/>
                    <a:pt x="1811" y="778"/>
                  </a:cubicBezTo>
                  <a:cubicBezTo>
                    <a:pt x="1670" y="901"/>
                    <a:pt x="1460" y="982"/>
                    <a:pt x="1257" y="998"/>
                  </a:cubicBezTo>
                  <a:cubicBezTo>
                    <a:pt x="1230" y="1000"/>
                    <a:pt x="1203" y="1000"/>
                    <a:pt x="1176" y="1000"/>
                  </a:cubicBezTo>
                  <a:cubicBezTo>
                    <a:pt x="1010" y="1000"/>
                    <a:pt x="867" y="964"/>
                    <a:pt x="800" y="899"/>
                  </a:cubicBezTo>
                  <a:cubicBezTo>
                    <a:pt x="783" y="891"/>
                    <a:pt x="767" y="887"/>
                    <a:pt x="752" y="887"/>
                  </a:cubicBezTo>
                  <a:cubicBezTo>
                    <a:pt x="649" y="887"/>
                    <a:pt x="583" y="1060"/>
                    <a:pt x="407" y="1065"/>
                  </a:cubicBezTo>
                  <a:lnTo>
                    <a:pt x="355" y="888"/>
                  </a:lnTo>
                  <a:cubicBezTo>
                    <a:pt x="339" y="897"/>
                    <a:pt x="322" y="901"/>
                    <a:pt x="303" y="901"/>
                  </a:cubicBezTo>
                  <a:cubicBezTo>
                    <a:pt x="227" y="901"/>
                    <a:pt x="130" y="842"/>
                    <a:pt x="69" y="842"/>
                  </a:cubicBezTo>
                  <a:cubicBezTo>
                    <a:pt x="26" y="842"/>
                    <a:pt x="0" y="872"/>
                    <a:pt x="14" y="975"/>
                  </a:cubicBezTo>
                  <a:cubicBezTo>
                    <a:pt x="14" y="978"/>
                    <a:pt x="16" y="979"/>
                    <a:pt x="19" y="979"/>
                  </a:cubicBezTo>
                  <a:cubicBezTo>
                    <a:pt x="37" y="979"/>
                    <a:pt x="93" y="935"/>
                    <a:pt x="147" y="935"/>
                  </a:cubicBezTo>
                  <a:cubicBezTo>
                    <a:pt x="168" y="935"/>
                    <a:pt x="189" y="942"/>
                    <a:pt x="207" y="959"/>
                  </a:cubicBezTo>
                  <a:lnTo>
                    <a:pt x="172" y="1040"/>
                  </a:lnTo>
                  <a:cubicBezTo>
                    <a:pt x="241" y="1052"/>
                    <a:pt x="311" y="1061"/>
                    <a:pt x="380" y="1069"/>
                  </a:cubicBezTo>
                  <a:lnTo>
                    <a:pt x="293" y="1162"/>
                  </a:lnTo>
                  <a:cubicBezTo>
                    <a:pt x="343" y="1206"/>
                    <a:pt x="382" y="1223"/>
                    <a:pt x="417" y="1223"/>
                  </a:cubicBezTo>
                  <a:cubicBezTo>
                    <a:pt x="536" y="1223"/>
                    <a:pt x="589" y="1013"/>
                    <a:pt x="747" y="1013"/>
                  </a:cubicBezTo>
                  <a:cubicBezTo>
                    <a:pt x="780" y="1013"/>
                    <a:pt x="817" y="1022"/>
                    <a:pt x="860" y="1044"/>
                  </a:cubicBezTo>
                  <a:lnTo>
                    <a:pt x="845" y="1271"/>
                  </a:lnTo>
                  <a:cubicBezTo>
                    <a:pt x="906" y="1281"/>
                    <a:pt x="959" y="1283"/>
                    <a:pt x="1008" y="1283"/>
                  </a:cubicBezTo>
                  <a:cubicBezTo>
                    <a:pt x="1058" y="1283"/>
                    <a:pt x="1104" y="1280"/>
                    <a:pt x="1150" y="1280"/>
                  </a:cubicBezTo>
                  <a:cubicBezTo>
                    <a:pt x="1237" y="1280"/>
                    <a:pt x="1325" y="1290"/>
                    <a:pt x="1448" y="1343"/>
                  </a:cubicBezTo>
                  <a:cubicBezTo>
                    <a:pt x="1448" y="1343"/>
                    <a:pt x="1434" y="1268"/>
                    <a:pt x="1411" y="1268"/>
                  </a:cubicBezTo>
                  <a:cubicBezTo>
                    <a:pt x="1406" y="1268"/>
                    <a:pt x="1400" y="1272"/>
                    <a:pt x="1394" y="1281"/>
                  </a:cubicBezTo>
                  <a:cubicBezTo>
                    <a:pt x="1348" y="1273"/>
                    <a:pt x="1284" y="1187"/>
                    <a:pt x="1300" y="1117"/>
                  </a:cubicBezTo>
                  <a:cubicBezTo>
                    <a:pt x="1371" y="1068"/>
                    <a:pt x="1406" y="1048"/>
                    <a:pt x="1423" y="1048"/>
                  </a:cubicBezTo>
                  <a:cubicBezTo>
                    <a:pt x="1443" y="1048"/>
                    <a:pt x="1438" y="1074"/>
                    <a:pt x="1435" y="1113"/>
                  </a:cubicBezTo>
                  <a:cubicBezTo>
                    <a:pt x="1427" y="1183"/>
                    <a:pt x="1398" y="1293"/>
                    <a:pt x="1547" y="1314"/>
                  </a:cubicBezTo>
                  <a:cubicBezTo>
                    <a:pt x="1695" y="1202"/>
                    <a:pt x="1878" y="1048"/>
                    <a:pt x="2007" y="890"/>
                  </a:cubicBezTo>
                  <a:cubicBezTo>
                    <a:pt x="2139" y="739"/>
                    <a:pt x="2225" y="590"/>
                    <a:pt x="2344" y="531"/>
                  </a:cubicBezTo>
                  <a:lnTo>
                    <a:pt x="2344" y="531"/>
                  </a:lnTo>
                  <a:cubicBezTo>
                    <a:pt x="2320" y="542"/>
                    <a:pt x="2299" y="546"/>
                    <a:pt x="2281" y="546"/>
                  </a:cubicBezTo>
                  <a:cubicBezTo>
                    <a:pt x="2226" y="546"/>
                    <a:pt x="2190" y="508"/>
                    <a:pt x="2167" y="462"/>
                  </a:cubicBezTo>
                  <a:cubicBezTo>
                    <a:pt x="2135" y="396"/>
                    <a:pt x="2125" y="313"/>
                    <a:pt x="2140" y="242"/>
                  </a:cubicBezTo>
                  <a:cubicBezTo>
                    <a:pt x="2157" y="231"/>
                    <a:pt x="2171" y="226"/>
                    <a:pt x="2185" y="226"/>
                  </a:cubicBezTo>
                  <a:cubicBezTo>
                    <a:pt x="2245" y="226"/>
                    <a:pt x="2284" y="315"/>
                    <a:pt x="2331" y="350"/>
                  </a:cubicBezTo>
                  <a:cubicBezTo>
                    <a:pt x="2372" y="277"/>
                    <a:pt x="2437" y="209"/>
                    <a:pt x="2404" y="122"/>
                  </a:cubicBezTo>
                  <a:lnTo>
                    <a:pt x="2404" y="122"/>
                  </a:lnTo>
                  <a:cubicBezTo>
                    <a:pt x="2364" y="154"/>
                    <a:pt x="2321" y="168"/>
                    <a:pt x="2278" y="168"/>
                  </a:cubicBezTo>
                  <a:cubicBezTo>
                    <a:pt x="2180" y="168"/>
                    <a:pt x="2085" y="95"/>
                    <a:pt x="2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1433316" y="745758"/>
              <a:ext cx="5171" cy="4285"/>
            </a:xfrm>
            <a:custGeom>
              <a:avLst/>
              <a:gdLst/>
              <a:ahLst/>
              <a:cxnLst/>
              <a:rect l="l" t="t" r="r" b="b"/>
              <a:pathLst>
                <a:path w="105" h="87" extrusionOk="0">
                  <a:moveTo>
                    <a:pt x="104" y="0"/>
                  </a:moveTo>
                  <a:lnTo>
                    <a:pt x="104" y="0"/>
                  </a:lnTo>
                  <a:cubicBezTo>
                    <a:pt x="77" y="8"/>
                    <a:pt x="44" y="10"/>
                    <a:pt x="17" y="14"/>
                  </a:cubicBezTo>
                  <a:cubicBezTo>
                    <a:pt x="0" y="41"/>
                    <a:pt x="0" y="64"/>
                    <a:pt x="10" y="87"/>
                  </a:cubicBezTo>
                  <a:cubicBezTo>
                    <a:pt x="46" y="62"/>
                    <a:pt x="75" y="27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488307" y="856373"/>
              <a:ext cx="8964" cy="5910"/>
            </a:xfrm>
            <a:custGeom>
              <a:avLst/>
              <a:gdLst/>
              <a:ahLst/>
              <a:cxnLst/>
              <a:rect l="l" t="t" r="r" b="b"/>
              <a:pathLst>
                <a:path w="182" h="120" extrusionOk="0">
                  <a:moveTo>
                    <a:pt x="0" y="0"/>
                  </a:moveTo>
                  <a:lnTo>
                    <a:pt x="75" y="120"/>
                  </a:lnTo>
                  <a:lnTo>
                    <a:pt x="181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488947" y="866469"/>
              <a:ext cx="28811" cy="31520"/>
            </a:xfrm>
            <a:custGeom>
              <a:avLst/>
              <a:gdLst/>
              <a:ahLst/>
              <a:cxnLst/>
              <a:rect l="l" t="t" r="r" b="b"/>
              <a:pathLst>
                <a:path w="585" h="640" extrusionOk="0">
                  <a:moveTo>
                    <a:pt x="194" y="512"/>
                  </a:moveTo>
                  <a:lnTo>
                    <a:pt x="194" y="514"/>
                  </a:lnTo>
                  <a:lnTo>
                    <a:pt x="195" y="513"/>
                  </a:lnTo>
                  <a:lnTo>
                    <a:pt x="195" y="513"/>
                  </a:lnTo>
                  <a:lnTo>
                    <a:pt x="194" y="512"/>
                  </a:lnTo>
                  <a:close/>
                  <a:moveTo>
                    <a:pt x="112" y="1"/>
                  </a:moveTo>
                  <a:cubicBezTo>
                    <a:pt x="62" y="1"/>
                    <a:pt x="22" y="14"/>
                    <a:pt x="5" y="50"/>
                  </a:cubicBezTo>
                  <a:cubicBezTo>
                    <a:pt x="82" y="104"/>
                    <a:pt x="263" y="108"/>
                    <a:pt x="336" y="229"/>
                  </a:cubicBezTo>
                  <a:cubicBezTo>
                    <a:pt x="325" y="232"/>
                    <a:pt x="314" y="233"/>
                    <a:pt x="303" y="233"/>
                  </a:cubicBezTo>
                  <a:cubicBezTo>
                    <a:pt x="225" y="233"/>
                    <a:pt x="147" y="177"/>
                    <a:pt x="57" y="177"/>
                  </a:cubicBezTo>
                  <a:cubicBezTo>
                    <a:pt x="39" y="177"/>
                    <a:pt x="20" y="179"/>
                    <a:pt x="1" y="185"/>
                  </a:cubicBezTo>
                  <a:cubicBezTo>
                    <a:pt x="97" y="405"/>
                    <a:pt x="155" y="223"/>
                    <a:pt x="301" y="420"/>
                  </a:cubicBezTo>
                  <a:lnTo>
                    <a:pt x="195" y="513"/>
                  </a:lnTo>
                  <a:lnTo>
                    <a:pt x="195" y="513"/>
                  </a:lnTo>
                  <a:lnTo>
                    <a:pt x="396" y="640"/>
                  </a:lnTo>
                  <a:cubicBezTo>
                    <a:pt x="515" y="322"/>
                    <a:pt x="585" y="511"/>
                    <a:pt x="471" y="102"/>
                  </a:cubicBezTo>
                  <a:cubicBezTo>
                    <a:pt x="384" y="66"/>
                    <a:pt x="222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512390" y="889863"/>
              <a:ext cx="9111" cy="4433"/>
            </a:xfrm>
            <a:custGeom>
              <a:avLst/>
              <a:gdLst/>
              <a:ahLst/>
              <a:cxnLst/>
              <a:rect l="l" t="t" r="r" b="b"/>
              <a:pathLst>
                <a:path w="185" h="90" extrusionOk="0">
                  <a:moveTo>
                    <a:pt x="136" y="1"/>
                  </a:moveTo>
                  <a:lnTo>
                    <a:pt x="136" y="1"/>
                  </a:lnTo>
                  <a:cubicBezTo>
                    <a:pt x="84" y="26"/>
                    <a:pt x="28" y="49"/>
                    <a:pt x="1" y="84"/>
                  </a:cubicBezTo>
                  <a:cubicBezTo>
                    <a:pt x="55" y="61"/>
                    <a:pt x="184" y="90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521255" y="893508"/>
              <a:ext cx="13051" cy="5467"/>
            </a:xfrm>
            <a:custGeom>
              <a:avLst/>
              <a:gdLst/>
              <a:ahLst/>
              <a:cxnLst/>
              <a:rect l="l" t="t" r="r" b="b"/>
              <a:pathLst>
                <a:path w="265" h="111" extrusionOk="0">
                  <a:moveTo>
                    <a:pt x="83" y="0"/>
                  </a:moveTo>
                  <a:lnTo>
                    <a:pt x="83" y="0"/>
                  </a:lnTo>
                  <a:cubicBezTo>
                    <a:pt x="183" y="110"/>
                    <a:pt x="0" y="83"/>
                    <a:pt x="0" y="106"/>
                  </a:cubicBezTo>
                  <a:lnTo>
                    <a:pt x="264" y="7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547062" y="914537"/>
              <a:ext cx="3398" cy="1675"/>
            </a:xfrm>
            <a:custGeom>
              <a:avLst/>
              <a:gdLst/>
              <a:ahLst/>
              <a:cxnLst/>
              <a:rect l="l" t="t" r="r" b="b"/>
              <a:pathLst>
                <a:path w="69" h="34" extrusionOk="0">
                  <a:moveTo>
                    <a:pt x="29" y="1"/>
                  </a:moveTo>
                  <a:cubicBezTo>
                    <a:pt x="21" y="1"/>
                    <a:pt x="11" y="1"/>
                    <a:pt x="1" y="1"/>
                  </a:cubicBezTo>
                  <a:cubicBezTo>
                    <a:pt x="22" y="13"/>
                    <a:pt x="43" y="24"/>
                    <a:pt x="64" y="34"/>
                  </a:cubicBezTo>
                  <a:cubicBezTo>
                    <a:pt x="68" y="5"/>
                    <a:pt x="52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531006" y="909366"/>
              <a:ext cx="28171" cy="14480"/>
            </a:xfrm>
            <a:custGeom>
              <a:avLst/>
              <a:gdLst/>
              <a:ahLst/>
              <a:cxnLst/>
              <a:rect l="l" t="t" r="r" b="b"/>
              <a:pathLst>
                <a:path w="572" h="294" extrusionOk="0">
                  <a:moveTo>
                    <a:pt x="1" y="0"/>
                  </a:moveTo>
                  <a:lnTo>
                    <a:pt x="41" y="199"/>
                  </a:lnTo>
                  <a:cubicBezTo>
                    <a:pt x="142" y="280"/>
                    <a:pt x="266" y="293"/>
                    <a:pt x="372" y="293"/>
                  </a:cubicBezTo>
                  <a:cubicBezTo>
                    <a:pt x="425" y="293"/>
                    <a:pt x="473" y="290"/>
                    <a:pt x="512" y="290"/>
                  </a:cubicBezTo>
                  <a:cubicBezTo>
                    <a:pt x="532" y="290"/>
                    <a:pt x="549" y="291"/>
                    <a:pt x="564" y="293"/>
                  </a:cubicBezTo>
                  <a:lnTo>
                    <a:pt x="564" y="293"/>
                  </a:lnTo>
                  <a:cubicBezTo>
                    <a:pt x="571" y="201"/>
                    <a:pt x="485" y="179"/>
                    <a:pt x="390" y="139"/>
                  </a:cubicBezTo>
                  <a:cubicBezTo>
                    <a:pt x="390" y="143"/>
                    <a:pt x="390" y="147"/>
                    <a:pt x="388" y="154"/>
                  </a:cubicBezTo>
                  <a:cubicBezTo>
                    <a:pt x="400" y="213"/>
                    <a:pt x="348" y="255"/>
                    <a:pt x="289" y="255"/>
                  </a:cubicBezTo>
                  <a:cubicBezTo>
                    <a:pt x="248" y="255"/>
                    <a:pt x="203" y="234"/>
                    <a:pt x="172" y="185"/>
                  </a:cubicBezTo>
                  <a:cubicBezTo>
                    <a:pt x="45" y="110"/>
                    <a:pt x="157" y="16"/>
                    <a:pt x="1" y="0"/>
                  </a:cubicBezTo>
                  <a:close/>
                  <a:moveTo>
                    <a:pt x="564" y="293"/>
                  </a:moveTo>
                  <a:lnTo>
                    <a:pt x="564" y="293"/>
                  </a:lnTo>
                  <a:cubicBezTo>
                    <a:pt x="564" y="293"/>
                    <a:pt x="564" y="293"/>
                    <a:pt x="564" y="293"/>
                  </a:cubicBezTo>
                  <a:lnTo>
                    <a:pt x="566" y="293"/>
                  </a:lnTo>
                  <a:cubicBezTo>
                    <a:pt x="565" y="293"/>
                    <a:pt x="564" y="293"/>
                    <a:pt x="564" y="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543861" y="912173"/>
              <a:ext cx="3251" cy="2463"/>
            </a:xfrm>
            <a:custGeom>
              <a:avLst/>
              <a:gdLst/>
              <a:ahLst/>
              <a:cxnLst/>
              <a:rect l="l" t="t" r="r" b="b"/>
              <a:pathLst>
                <a:path w="66" h="50" extrusionOk="0">
                  <a:moveTo>
                    <a:pt x="0" y="1"/>
                  </a:moveTo>
                  <a:cubicBezTo>
                    <a:pt x="8" y="43"/>
                    <a:pt x="37" y="47"/>
                    <a:pt x="66" y="49"/>
                  </a:cubicBezTo>
                  <a:cubicBezTo>
                    <a:pt x="44" y="36"/>
                    <a:pt x="21" y="2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7"/>
            <p:cNvSpPr/>
            <p:nvPr/>
          </p:nvSpPr>
          <p:spPr>
            <a:xfrm>
              <a:off x="531203" y="902126"/>
              <a:ext cx="5368" cy="2807"/>
            </a:xfrm>
            <a:custGeom>
              <a:avLst/>
              <a:gdLst/>
              <a:ahLst/>
              <a:cxnLst/>
              <a:rect l="l" t="t" r="r" b="b"/>
              <a:pathLst>
                <a:path w="109" h="57" extrusionOk="0">
                  <a:moveTo>
                    <a:pt x="32" y="1"/>
                  </a:moveTo>
                  <a:lnTo>
                    <a:pt x="1" y="56"/>
                  </a:lnTo>
                  <a:lnTo>
                    <a:pt x="109" y="31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7"/>
            <p:cNvSpPr/>
            <p:nvPr/>
          </p:nvSpPr>
          <p:spPr>
            <a:xfrm>
              <a:off x="558291" y="930987"/>
              <a:ext cx="19897" cy="25019"/>
            </a:xfrm>
            <a:custGeom>
              <a:avLst/>
              <a:gdLst/>
              <a:ahLst/>
              <a:cxnLst/>
              <a:rect l="l" t="t" r="r" b="b"/>
              <a:pathLst>
                <a:path w="404" h="508" extrusionOk="0">
                  <a:moveTo>
                    <a:pt x="41" y="0"/>
                  </a:moveTo>
                  <a:cubicBezTo>
                    <a:pt x="28" y="0"/>
                    <a:pt x="14" y="4"/>
                    <a:pt x="0" y="12"/>
                  </a:cubicBezTo>
                  <a:cubicBezTo>
                    <a:pt x="151" y="141"/>
                    <a:pt x="160" y="354"/>
                    <a:pt x="48" y="404"/>
                  </a:cubicBezTo>
                  <a:lnTo>
                    <a:pt x="253" y="508"/>
                  </a:lnTo>
                  <a:cubicBezTo>
                    <a:pt x="363" y="504"/>
                    <a:pt x="403" y="334"/>
                    <a:pt x="388" y="188"/>
                  </a:cubicBezTo>
                  <a:lnTo>
                    <a:pt x="388" y="188"/>
                  </a:lnTo>
                  <a:cubicBezTo>
                    <a:pt x="364" y="204"/>
                    <a:pt x="342" y="211"/>
                    <a:pt x="322" y="211"/>
                  </a:cubicBezTo>
                  <a:cubicBezTo>
                    <a:pt x="210" y="211"/>
                    <a:pt x="139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7"/>
            <p:cNvSpPr/>
            <p:nvPr/>
          </p:nvSpPr>
          <p:spPr>
            <a:xfrm>
              <a:off x="574593" y="972357"/>
              <a:ext cx="3004" cy="640"/>
            </a:xfrm>
            <a:custGeom>
              <a:avLst/>
              <a:gdLst/>
              <a:ahLst/>
              <a:cxnLst/>
              <a:rect l="l" t="t" r="r" b="b"/>
              <a:pathLst>
                <a:path w="61" h="13" extrusionOk="0">
                  <a:moveTo>
                    <a:pt x="15" y="1"/>
                  </a:moveTo>
                  <a:cubicBezTo>
                    <a:pt x="10" y="1"/>
                    <a:pt x="5" y="2"/>
                    <a:pt x="1" y="3"/>
                  </a:cubicBezTo>
                  <a:cubicBezTo>
                    <a:pt x="4" y="3"/>
                    <a:pt x="8" y="3"/>
                    <a:pt x="12" y="3"/>
                  </a:cubicBezTo>
                  <a:cubicBezTo>
                    <a:pt x="26" y="3"/>
                    <a:pt x="41" y="5"/>
                    <a:pt x="53" y="10"/>
                  </a:cubicBezTo>
                  <a:lnTo>
                    <a:pt x="53" y="10"/>
                  </a:lnTo>
                  <a:cubicBezTo>
                    <a:pt x="39" y="5"/>
                    <a:pt x="26" y="1"/>
                    <a:pt x="15" y="1"/>
                  </a:cubicBezTo>
                  <a:close/>
                  <a:moveTo>
                    <a:pt x="53" y="10"/>
                  </a:moveTo>
                  <a:cubicBezTo>
                    <a:pt x="56" y="11"/>
                    <a:pt x="58" y="12"/>
                    <a:pt x="61" y="13"/>
                  </a:cubicBezTo>
                  <a:cubicBezTo>
                    <a:pt x="58" y="12"/>
                    <a:pt x="56" y="11"/>
                    <a:pt x="53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577745" y="956055"/>
              <a:ext cx="49053" cy="46984"/>
            </a:xfrm>
            <a:custGeom>
              <a:avLst/>
              <a:gdLst/>
              <a:ahLst/>
              <a:cxnLst/>
              <a:rect l="l" t="t" r="r" b="b"/>
              <a:pathLst>
                <a:path w="996" h="954" extrusionOk="0">
                  <a:moveTo>
                    <a:pt x="103" y="1"/>
                  </a:moveTo>
                  <a:lnTo>
                    <a:pt x="2" y="197"/>
                  </a:lnTo>
                  <a:cubicBezTo>
                    <a:pt x="22" y="298"/>
                    <a:pt x="245" y="199"/>
                    <a:pt x="178" y="336"/>
                  </a:cubicBezTo>
                  <a:cubicBezTo>
                    <a:pt x="158" y="371"/>
                    <a:pt x="135" y="383"/>
                    <a:pt x="109" y="383"/>
                  </a:cubicBezTo>
                  <a:cubicBezTo>
                    <a:pt x="74" y="383"/>
                    <a:pt x="35" y="360"/>
                    <a:pt x="0" y="346"/>
                  </a:cubicBezTo>
                  <a:lnTo>
                    <a:pt x="0" y="346"/>
                  </a:lnTo>
                  <a:cubicBezTo>
                    <a:pt x="128" y="408"/>
                    <a:pt x="151" y="716"/>
                    <a:pt x="369" y="890"/>
                  </a:cubicBezTo>
                  <a:cubicBezTo>
                    <a:pt x="426" y="937"/>
                    <a:pt x="481" y="954"/>
                    <a:pt x="534" y="954"/>
                  </a:cubicBezTo>
                  <a:cubicBezTo>
                    <a:pt x="671" y="954"/>
                    <a:pt x="798" y="843"/>
                    <a:pt x="932" y="843"/>
                  </a:cubicBezTo>
                  <a:cubicBezTo>
                    <a:pt x="952" y="843"/>
                    <a:pt x="973" y="845"/>
                    <a:pt x="993" y="851"/>
                  </a:cubicBezTo>
                  <a:lnTo>
                    <a:pt x="995" y="851"/>
                  </a:lnTo>
                  <a:lnTo>
                    <a:pt x="473" y="645"/>
                  </a:lnTo>
                  <a:cubicBezTo>
                    <a:pt x="528" y="636"/>
                    <a:pt x="561" y="606"/>
                    <a:pt x="607" y="606"/>
                  </a:cubicBezTo>
                  <a:cubicBezTo>
                    <a:pt x="630" y="606"/>
                    <a:pt x="656" y="614"/>
                    <a:pt x="691" y="635"/>
                  </a:cubicBezTo>
                  <a:cubicBezTo>
                    <a:pt x="546" y="460"/>
                    <a:pt x="430" y="533"/>
                    <a:pt x="309" y="388"/>
                  </a:cubicBezTo>
                  <a:cubicBezTo>
                    <a:pt x="328" y="355"/>
                    <a:pt x="348" y="343"/>
                    <a:pt x="370" y="343"/>
                  </a:cubicBezTo>
                  <a:cubicBezTo>
                    <a:pt x="438" y="343"/>
                    <a:pt x="514" y="467"/>
                    <a:pt x="563" y="467"/>
                  </a:cubicBezTo>
                  <a:cubicBezTo>
                    <a:pt x="581" y="467"/>
                    <a:pt x="595" y="452"/>
                    <a:pt x="604" y="411"/>
                  </a:cubicBezTo>
                  <a:cubicBezTo>
                    <a:pt x="517" y="336"/>
                    <a:pt x="394" y="228"/>
                    <a:pt x="236" y="228"/>
                  </a:cubicBezTo>
                  <a:cubicBezTo>
                    <a:pt x="212" y="228"/>
                    <a:pt x="186" y="230"/>
                    <a:pt x="160" y="236"/>
                  </a:cubicBezTo>
                  <a:lnTo>
                    <a:pt x="1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617440" y="1006093"/>
              <a:ext cx="3152" cy="4826"/>
            </a:xfrm>
            <a:custGeom>
              <a:avLst/>
              <a:gdLst/>
              <a:ahLst/>
              <a:cxnLst/>
              <a:rect l="l" t="t" r="r" b="b"/>
              <a:pathLst>
                <a:path w="64" h="98" extrusionOk="0">
                  <a:moveTo>
                    <a:pt x="64" y="1"/>
                  </a:moveTo>
                  <a:lnTo>
                    <a:pt x="35" y="14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625714" y="1005896"/>
              <a:ext cx="40385" cy="42306"/>
            </a:xfrm>
            <a:custGeom>
              <a:avLst/>
              <a:gdLst/>
              <a:ahLst/>
              <a:cxnLst/>
              <a:rect l="l" t="t" r="r" b="b"/>
              <a:pathLst>
                <a:path w="820" h="859" extrusionOk="0">
                  <a:moveTo>
                    <a:pt x="208" y="1"/>
                  </a:moveTo>
                  <a:cubicBezTo>
                    <a:pt x="179" y="43"/>
                    <a:pt x="69" y="53"/>
                    <a:pt x="48" y="92"/>
                  </a:cubicBezTo>
                  <a:cubicBezTo>
                    <a:pt x="0" y="313"/>
                    <a:pt x="330" y="273"/>
                    <a:pt x="457" y="346"/>
                  </a:cubicBezTo>
                  <a:cubicBezTo>
                    <a:pt x="667" y="672"/>
                    <a:pt x="370" y="410"/>
                    <a:pt x="345" y="645"/>
                  </a:cubicBezTo>
                  <a:cubicBezTo>
                    <a:pt x="272" y="566"/>
                    <a:pt x="303" y="529"/>
                    <a:pt x="206" y="419"/>
                  </a:cubicBezTo>
                  <a:lnTo>
                    <a:pt x="206" y="419"/>
                  </a:lnTo>
                  <a:cubicBezTo>
                    <a:pt x="218" y="737"/>
                    <a:pt x="571" y="797"/>
                    <a:pt x="717" y="859"/>
                  </a:cubicBezTo>
                  <a:cubicBezTo>
                    <a:pt x="698" y="815"/>
                    <a:pt x="735" y="764"/>
                    <a:pt x="661" y="720"/>
                  </a:cubicBezTo>
                  <a:lnTo>
                    <a:pt x="661" y="720"/>
                  </a:lnTo>
                  <a:lnTo>
                    <a:pt x="819" y="780"/>
                  </a:lnTo>
                  <a:cubicBezTo>
                    <a:pt x="814" y="556"/>
                    <a:pt x="744" y="433"/>
                    <a:pt x="471" y="205"/>
                  </a:cubicBezTo>
                  <a:lnTo>
                    <a:pt x="181" y="119"/>
                  </a:lnTo>
                  <a:cubicBezTo>
                    <a:pt x="174" y="86"/>
                    <a:pt x="195" y="43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631772" y="999937"/>
              <a:ext cx="5171" cy="5910"/>
            </a:xfrm>
            <a:custGeom>
              <a:avLst/>
              <a:gdLst/>
              <a:ahLst/>
              <a:cxnLst/>
              <a:rect l="l" t="t" r="r" b="b"/>
              <a:pathLst>
                <a:path w="105" h="120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52"/>
                    <a:pt x="94" y="85"/>
                    <a:pt x="90" y="110"/>
                  </a:cubicBezTo>
                  <a:lnTo>
                    <a:pt x="90" y="110"/>
                  </a:lnTo>
                  <a:cubicBezTo>
                    <a:pt x="105" y="58"/>
                    <a:pt x="102" y="13"/>
                    <a:pt x="0" y="0"/>
                  </a:cubicBezTo>
                  <a:close/>
                  <a:moveTo>
                    <a:pt x="90" y="110"/>
                  </a:moveTo>
                  <a:cubicBezTo>
                    <a:pt x="89" y="114"/>
                    <a:pt x="88" y="117"/>
                    <a:pt x="87" y="120"/>
                  </a:cubicBezTo>
                  <a:cubicBezTo>
                    <a:pt x="89" y="117"/>
                    <a:pt x="90" y="114"/>
                    <a:pt x="90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661026" y="1048153"/>
              <a:ext cx="3103" cy="2610"/>
            </a:xfrm>
            <a:custGeom>
              <a:avLst/>
              <a:gdLst/>
              <a:ahLst/>
              <a:cxnLst/>
              <a:rect l="l" t="t" r="r" b="b"/>
              <a:pathLst>
                <a:path w="63" h="53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20"/>
                    <a:pt x="23" y="38"/>
                    <a:pt x="62" y="53"/>
                  </a:cubicBezTo>
                  <a:cubicBezTo>
                    <a:pt x="58" y="34"/>
                    <a:pt x="35" y="1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666690" y="1036579"/>
              <a:ext cx="6649" cy="7831"/>
            </a:xfrm>
            <a:custGeom>
              <a:avLst/>
              <a:gdLst/>
              <a:ahLst/>
              <a:cxnLst/>
              <a:rect l="l" t="t" r="r" b="b"/>
              <a:pathLst>
                <a:path w="135" h="159" extrusionOk="0">
                  <a:moveTo>
                    <a:pt x="32" y="0"/>
                  </a:moveTo>
                  <a:cubicBezTo>
                    <a:pt x="20" y="0"/>
                    <a:pt x="9" y="4"/>
                    <a:pt x="1" y="14"/>
                  </a:cubicBezTo>
                  <a:lnTo>
                    <a:pt x="122" y="159"/>
                  </a:lnTo>
                  <a:lnTo>
                    <a:pt x="134" y="39"/>
                  </a:lnTo>
                  <a:cubicBezTo>
                    <a:pt x="115" y="32"/>
                    <a:pt x="68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668217" y="1049729"/>
              <a:ext cx="272697" cy="229160"/>
            </a:xfrm>
            <a:custGeom>
              <a:avLst/>
              <a:gdLst/>
              <a:ahLst/>
              <a:cxnLst/>
              <a:rect l="l" t="t" r="r" b="b"/>
              <a:pathLst>
                <a:path w="5537" h="4653" extrusionOk="0">
                  <a:moveTo>
                    <a:pt x="364" y="0"/>
                  </a:moveTo>
                  <a:cubicBezTo>
                    <a:pt x="318" y="0"/>
                    <a:pt x="285" y="74"/>
                    <a:pt x="232" y="74"/>
                  </a:cubicBezTo>
                  <a:cubicBezTo>
                    <a:pt x="205" y="74"/>
                    <a:pt x="174" y="57"/>
                    <a:pt x="134" y="6"/>
                  </a:cubicBezTo>
                  <a:lnTo>
                    <a:pt x="134" y="6"/>
                  </a:lnTo>
                  <a:cubicBezTo>
                    <a:pt x="18" y="85"/>
                    <a:pt x="273" y="233"/>
                    <a:pt x="234" y="341"/>
                  </a:cubicBezTo>
                  <a:cubicBezTo>
                    <a:pt x="227" y="342"/>
                    <a:pt x="221" y="343"/>
                    <a:pt x="215" y="343"/>
                  </a:cubicBezTo>
                  <a:cubicBezTo>
                    <a:pt x="120" y="343"/>
                    <a:pt x="96" y="219"/>
                    <a:pt x="47" y="219"/>
                  </a:cubicBezTo>
                  <a:cubicBezTo>
                    <a:pt x="34" y="219"/>
                    <a:pt x="19" y="228"/>
                    <a:pt x="1" y="250"/>
                  </a:cubicBezTo>
                  <a:cubicBezTo>
                    <a:pt x="263" y="601"/>
                    <a:pt x="1054" y="931"/>
                    <a:pt x="1593" y="1313"/>
                  </a:cubicBezTo>
                  <a:lnTo>
                    <a:pt x="1451" y="1367"/>
                  </a:lnTo>
                  <a:cubicBezTo>
                    <a:pt x="1771" y="1517"/>
                    <a:pt x="2183" y="1868"/>
                    <a:pt x="2241" y="2213"/>
                  </a:cubicBezTo>
                  <a:cubicBezTo>
                    <a:pt x="2246" y="2196"/>
                    <a:pt x="2254" y="2189"/>
                    <a:pt x="2266" y="2189"/>
                  </a:cubicBezTo>
                  <a:cubicBezTo>
                    <a:pt x="2330" y="2189"/>
                    <a:pt x="2487" y="2407"/>
                    <a:pt x="2618" y="2407"/>
                  </a:cubicBezTo>
                  <a:cubicBezTo>
                    <a:pt x="2659" y="2407"/>
                    <a:pt x="2697" y="2387"/>
                    <a:pt x="2729" y="2333"/>
                  </a:cubicBezTo>
                  <a:cubicBezTo>
                    <a:pt x="2748" y="2443"/>
                    <a:pt x="2775" y="2450"/>
                    <a:pt x="2850" y="2549"/>
                  </a:cubicBezTo>
                  <a:lnTo>
                    <a:pt x="2935" y="2497"/>
                  </a:lnTo>
                  <a:cubicBezTo>
                    <a:pt x="3064" y="2612"/>
                    <a:pt x="2949" y="2707"/>
                    <a:pt x="3105" y="2830"/>
                  </a:cubicBezTo>
                  <a:cubicBezTo>
                    <a:pt x="3091" y="2645"/>
                    <a:pt x="3223" y="2709"/>
                    <a:pt x="3334" y="2662"/>
                  </a:cubicBezTo>
                  <a:cubicBezTo>
                    <a:pt x="3413" y="2925"/>
                    <a:pt x="3539" y="3189"/>
                    <a:pt x="3616" y="3412"/>
                  </a:cubicBezTo>
                  <a:cubicBezTo>
                    <a:pt x="3629" y="3368"/>
                    <a:pt x="3647" y="3320"/>
                    <a:pt x="3629" y="3231"/>
                  </a:cubicBezTo>
                  <a:lnTo>
                    <a:pt x="3629" y="3231"/>
                  </a:lnTo>
                  <a:cubicBezTo>
                    <a:pt x="3656" y="3274"/>
                    <a:pt x="3681" y="3288"/>
                    <a:pt x="3704" y="3288"/>
                  </a:cubicBezTo>
                  <a:cubicBezTo>
                    <a:pt x="3748" y="3288"/>
                    <a:pt x="3788" y="3237"/>
                    <a:pt x="3824" y="3229"/>
                  </a:cubicBezTo>
                  <a:lnTo>
                    <a:pt x="3824" y="3229"/>
                  </a:lnTo>
                  <a:cubicBezTo>
                    <a:pt x="3932" y="3308"/>
                    <a:pt x="3813" y="3432"/>
                    <a:pt x="3753" y="3495"/>
                  </a:cubicBezTo>
                  <a:cubicBezTo>
                    <a:pt x="3909" y="3690"/>
                    <a:pt x="4198" y="3503"/>
                    <a:pt x="4271" y="3702"/>
                  </a:cubicBezTo>
                  <a:lnTo>
                    <a:pt x="4306" y="3555"/>
                  </a:lnTo>
                  <a:cubicBezTo>
                    <a:pt x="4520" y="3682"/>
                    <a:pt x="4595" y="3931"/>
                    <a:pt x="4844" y="4060"/>
                  </a:cubicBezTo>
                  <a:cubicBezTo>
                    <a:pt x="4843" y="4137"/>
                    <a:pt x="4812" y="4163"/>
                    <a:pt x="4766" y="4163"/>
                  </a:cubicBezTo>
                  <a:cubicBezTo>
                    <a:pt x="4673" y="4163"/>
                    <a:pt x="4517" y="4054"/>
                    <a:pt x="4424" y="4049"/>
                  </a:cubicBezTo>
                  <a:lnTo>
                    <a:pt x="4424" y="4049"/>
                  </a:lnTo>
                  <a:cubicBezTo>
                    <a:pt x="4445" y="4116"/>
                    <a:pt x="4532" y="4197"/>
                    <a:pt x="4526" y="4270"/>
                  </a:cubicBezTo>
                  <a:cubicBezTo>
                    <a:pt x="4549" y="4269"/>
                    <a:pt x="4575" y="4269"/>
                    <a:pt x="4602" y="4269"/>
                  </a:cubicBezTo>
                  <a:cubicBezTo>
                    <a:pt x="4751" y="4269"/>
                    <a:pt x="4945" y="4281"/>
                    <a:pt x="5091" y="4288"/>
                  </a:cubicBezTo>
                  <a:cubicBezTo>
                    <a:pt x="4848" y="4386"/>
                    <a:pt x="5145" y="4587"/>
                    <a:pt x="5218" y="4650"/>
                  </a:cubicBezTo>
                  <a:lnTo>
                    <a:pt x="5220" y="4652"/>
                  </a:lnTo>
                  <a:cubicBezTo>
                    <a:pt x="5257" y="4565"/>
                    <a:pt x="5224" y="4488"/>
                    <a:pt x="5093" y="4419"/>
                  </a:cubicBezTo>
                  <a:cubicBezTo>
                    <a:pt x="5115" y="4395"/>
                    <a:pt x="5141" y="4387"/>
                    <a:pt x="5169" y="4387"/>
                  </a:cubicBezTo>
                  <a:cubicBezTo>
                    <a:pt x="5245" y="4387"/>
                    <a:pt x="5338" y="4446"/>
                    <a:pt x="5417" y="4446"/>
                  </a:cubicBezTo>
                  <a:cubicBezTo>
                    <a:pt x="5422" y="4446"/>
                    <a:pt x="5426" y="4446"/>
                    <a:pt x="5430" y="4446"/>
                  </a:cubicBezTo>
                  <a:cubicBezTo>
                    <a:pt x="5315" y="4274"/>
                    <a:pt x="5511" y="4328"/>
                    <a:pt x="5536" y="4201"/>
                  </a:cubicBezTo>
                  <a:cubicBezTo>
                    <a:pt x="5370" y="4078"/>
                    <a:pt x="5205" y="4153"/>
                    <a:pt x="5039" y="3995"/>
                  </a:cubicBezTo>
                  <a:cubicBezTo>
                    <a:pt x="5068" y="3973"/>
                    <a:pt x="5097" y="3927"/>
                    <a:pt x="5097" y="3875"/>
                  </a:cubicBezTo>
                  <a:cubicBezTo>
                    <a:pt x="4834" y="3783"/>
                    <a:pt x="4401" y="3584"/>
                    <a:pt x="4258" y="3337"/>
                  </a:cubicBezTo>
                  <a:cubicBezTo>
                    <a:pt x="4084" y="3142"/>
                    <a:pt x="3901" y="3067"/>
                    <a:pt x="3649" y="2928"/>
                  </a:cubicBezTo>
                  <a:cubicBezTo>
                    <a:pt x="2978" y="2283"/>
                    <a:pt x="2164" y="1741"/>
                    <a:pt x="1485" y="1002"/>
                  </a:cubicBezTo>
                  <a:lnTo>
                    <a:pt x="1233" y="1066"/>
                  </a:lnTo>
                  <a:cubicBezTo>
                    <a:pt x="1271" y="952"/>
                    <a:pt x="1057" y="904"/>
                    <a:pt x="1173" y="821"/>
                  </a:cubicBezTo>
                  <a:lnTo>
                    <a:pt x="1173" y="821"/>
                  </a:lnTo>
                  <a:cubicBezTo>
                    <a:pt x="1194" y="877"/>
                    <a:pt x="1250" y="896"/>
                    <a:pt x="1300" y="939"/>
                  </a:cubicBezTo>
                  <a:cubicBezTo>
                    <a:pt x="1271" y="653"/>
                    <a:pt x="870" y="567"/>
                    <a:pt x="726" y="345"/>
                  </a:cubicBezTo>
                  <a:cubicBezTo>
                    <a:pt x="722" y="387"/>
                    <a:pt x="640" y="529"/>
                    <a:pt x="564" y="529"/>
                  </a:cubicBezTo>
                  <a:cubicBezTo>
                    <a:pt x="558" y="529"/>
                    <a:pt x="551" y="528"/>
                    <a:pt x="545" y="526"/>
                  </a:cubicBezTo>
                  <a:cubicBezTo>
                    <a:pt x="724" y="368"/>
                    <a:pt x="317" y="324"/>
                    <a:pt x="450" y="77"/>
                  </a:cubicBezTo>
                  <a:cubicBezTo>
                    <a:pt x="415" y="19"/>
                    <a:pt x="388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885754" y="1260026"/>
              <a:ext cx="5467" cy="2807"/>
            </a:xfrm>
            <a:custGeom>
              <a:avLst/>
              <a:gdLst/>
              <a:ahLst/>
              <a:cxnLst/>
              <a:rect l="l" t="t" r="r" b="b"/>
              <a:pathLst>
                <a:path w="111" h="57" extrusionOk="0">
                  <a:moveTo>
                    <a:pt x="111" y="0"/>
                  </a:moveTo>
                  <a:lnTo>
                    <a:pt x="111" y="0"/>
                  </a:lnTo>
                  <a:cubicBezTo>
                    <a:pt x="65" y="4"/>
                    <a:pt x="26" y="6"/>
                    <a:pt x="1" y="12"/>
                  </a:cubicBezTo>
                  <a:cubicBezTo>
                    <a:pt x="28" y="20"/>
                    <a:pt x="57" y="25"/>
                    <a:pt x="84" y="56"/>
                  </a:cubicBezTo>
                  <a:cubicBezTo>
                    <a:pt x="101" y="41"/>
                    <a:pt x="109" y="2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924908" y="1278840"/>
              <a:ext cx="1379" cy="1133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8" y="0"/>
                  </a:moveTo>
                  <a:lnTo>
                    <a:pt x="0" y="21"/>
                  </a:lnTo>
                  <a:cubicBezTo>
                    <a:pt x="6" y="22"/>
                    <a:pt x="11" y="23"/>
                    <a:pt x="14" y="23"/>
                  </a:cubicBezTo>
                  <a:cubicBezTo>
                    <a:pt x="28" y="23"/>
                    <a:pt x="24" y="14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7"/>
            <p:cNvSpPr/>
            <p:nvPr/>
          </p:nvSpPr>
          <p:spPr>
            <a:xfrm>
              <a:off x="876840" y="1212549"/>
              <a:ext cx="2709" cy="3152"/>
            </a:xfrm>
            <a:custGeom>
              <a:avLst/>
              <a:gdLst/>
              <a:ahLst/>
              <a:cxnLst/>
              <a:rect l="l" t="t" r="r" b="b"/>
              <a:pathLst>
                <a:path w="55" h="64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0"/>
                    <a:pt x="14" y="22"/>
                    <a:pt x="22" y="31"/>
                  </a:cubicBezTo>
                  <a:cubicBezTo>
                    <a:pt x="34" y="43"/>
                    <a:pt x="41" y="52"/>
                    <a:pt x="55" y="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7"/>
            <p:cNvSpPr/>
            <p:nvPr/>
          </p:nvSpPr>
          <p:spPr>
            <a:xfrm>
              <a:off x="844581" y="1217770"/>
              <a:ext cx="5368" cy="12214"/>
            </a:xfrm>
            <a:custGeom>
              <a:avLst/>
              <a:gdLst/>
              <a:ahLst/>
              <a:cxnLst/>
              <a:rect l="l" t="t" r="r" b="b"/>
              <a:pathLst>
                <a:path w="109" h="248" extrusionOk="0">
                  <a:moveTo>
                    <a:pt x="35" y="0"/>
                  </a:moveTo>
                  <a:lnTo>
                    <a:pt x="35" y="0"/>
                  </a:lnTo>
                  <a:cubicBezTo>
                    <a:pt x="16" y="62"/>
                    <a:pt x="0" y="112"/>
                    <a:pt x="108" y="247"/>
                  </a:cubicBezTo>
                  <a:cubicBezTo>
                    <a:pt x="97" y="176"/>
                    <a:pt x="70" y="91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7"/>
            <p:cNvSpPr/>
            <p:nvPr/>
          </p:nvSpPr>
          <p:spPr>
            <a:xfrm>
              <a:off x="785777" y="1169948"/>
              <a:ext cx="6156" cy="4679"/>
            </a:xfrm>
            <a:custGeom>
              <a:avLst/>
              <a:gdLst/>
              <a:ahLst/>
              <a:cxnLst/>
              <a:rect l="l" t="t" r="r" b="b"/>
              <a:pathLst>
                <a:path w="125" h="95" extrusionOk="0">
                  <a:moveTo>
                    <a:pt x="94" y="1"/>
                  </a:moveTo>
                  <a:cubicBezTo>
                    <a:pt x="58" y="1"/>
                    <a:pt x="48" y="39"/>
                    <a:pt x="1" y="46"/>
                  </a:cubicBezTo>
                  <a:cubicBezTo>
                    <a:pt x="34" y="78"/>
                    <a:pt x="63" y="95"/>
                    <a:pt x="84" y="95"/>
                  </a:cubicBezTo>
                  <a:cubicBezTo>
                    <a:pt x="112" y="95"/>
                    <a:pt x="125" y="65"/>
                    <a:pt x="113" y="3"/>
                  </a:cubicBezTo>
                  <a:cubicBezTo>
                    <a:pt x="106" y="1"/>
                    <a:pt x="100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7"/>
            <p:cNvSpPr/>
            <p:nvPr/>
          </p:nvSpPr>
          <p:spPr>
            <a:xfrm>
              <a:off x="902302" y="1270664"/>
              <a:ext cx="14085" cy="5270"/>
            </a:xfrm>
            <a:custGeom>
              <a:avLst/>
              <a:gdLst/>
              <a:ahLst/>
              <a:cxnLst/>
              <a:rect l="l" t="t" r="r" b="b"/>
              <a:pathLst>
                <a:path w="286" h="107" extrusionOk="0">
                  <a:moveTo>
                    <a:pt x="0" y="0"/>
                  </a:moveTo>
                  <a:lnTo>
                    <a:pt x="199" y="91"/>
                  </a:lnTo>
                  <a:lnTo>
                    <a:pt x="286" y="106"/>
                  </a:lnTo>
                  <a:lnTo>
                    <a:pt x="286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7"/>
            <p:cNvSpPr/>
            <p:nvPr/>
          </p:nvSpPr>
          <p:spPr>
            <a:xfrm>
              <a:off x="937614" y="1266675"/>
              <a:ext cx="167253" cy="61710"/>
            </a:xfrm>
            <a:custGeom>
              <a:avLst/>
              <a:gdLst/>
              <a:ahLst/>
              <a:cxnLst/>
              <a:rect l="l" t="t" r="r" b="b"/>
              <a:pathLst>
                <a:path w="3396" h="1253" extrusionOk="0">
                  <a:moveTo>
                    <a:pt x="263" y="0"/>
                  </a:moveTo>
                  <a:cubicBezTo>
                    <a:pt x="221" y="57"/>
                    <a:pt x="238" y="188"/>
                    <a:pt x="157" y="188"/>
                  </a:cubicBezTo>
                  <a:cubicBezTo>
                    <a:pt x="137" y="188"/>
                    <a:pt x="111" y="180"/>
                    <a:pt x="76" y="160"/>
                  </a:cubicBezTo>
                  <a:lnTo>
                    <a:pt x="76" y="160"/>
                  </a:lnTo>
                  <a:cubicBezTo>
                    <a:pt x="134" y="218"/>
                    <a:pt x="53" y="288"/>
                    <a:pt x="1" y="359"/>
                  </a:cubicBezTo>
                  <a:cubicBezTo>
                    <a:pt x="196" y="382"/>
                    <a:pt x="274" y="466"/>
                    <a:pt x="395" y="466"/>
                  </a:cubicBezTo>
                  <a:cubicBezTo>
                    <a:pt x="417" y="466"/>
                    <a:pt x="440" y="463"/>
                    <a:pt x="465" y="457"/>
                  </a:cubicBezTo>
                  <a:lnTo>
                    <a:pt x="465" y="457"/>
                  </a:lnTo>
                  <a:cubicBezTo>
                    <a:pt x="485" y="527"/>
                    <a:pt x="470" y="535"/>
                    <a:pt x="452" y="535"/>
                  </a:cubicBezTo>
                  <a:cubicBezTo>
                    <a:pt x="447" y="535"/>
                    <a:pt x="441" y="534"/>
                    <a:pt x="435" y="534"/>
                  </a:cubicBezTo>
                  <a:cubicBezTo>
                    <a:pt x="417" y="534"/>
                    <a:pt x="404" y="542"/>
                    <a:pt x="425" y="611"/>
                  </a:cubicBezTo>
                  <a:lnTo>
                    <a:pt x="623" y="596"/>
                  </a:lnTo>
                  <a:lnTo>
                    <a:pt x="623" y="596"/>
                  </a:lnTo>
                  <a:cubicBezTo>
                    <a:pt x="722" y="679"/>
                    <a:pt x="456" y="640"/>
                    <a:pt x="618" y="754"/>
                  </a:cubicBezTo>
                  <a:cubicBezTo>
                    <a:pt x="640" y="732"/>
                    <a:pt x="684" y="720"/>
                    <a:pt x="738" y="720"/>
                  </a:cubicBezTo>
                  <a:cubicBezTo>
                    <a:pt x="809" y="720"/>
                    <a:pt x="897" y="740"/>
                    <a:pt x="972" y="783"/>
                  </a:cubicBezTo>
                  <a:lnTo>
                    <a:pt x="916" y="802"/>
                  </a:lnTo>
                  <a:cubicBezTo>
                    <a:pt x="982" y="805"/>
                    <a:pt x="1050" y="839"/>
                    <a:pt x="1102" y="839"/>
                  </a:cubicBezTo>
                  <a:cubicBezTo>
                    <a:pt x="1148" y="839"/>
                    <a:pt x="1181" y="813"/>
                    <a:pt x="1190" y="717"/>
                  </a:cubicBezTo>
                  <a:cubicBezTo>
                    <a:pt x="1210" y="797"/>
                    <a:pt x="1229" y="874"/>
                    <a:pt x="1250" y="951"/>
                  </a:cubicBezTo>
                  <a:lnTo>
                    <a:pt x="1273" y="816"/>
                  </a:lnTo>
                  <a:cubicBezTo>
                    <a:pt x="1410" y="897"/>
                    <a:pt x="1487" y="1018"/>
                    <a:pt x="1593" y="1117"/>
                  </a:cubicBezTo>
                  <a:cubicBezTo>
                    <a:pt x="1672" y="1191"/>
                    <a:pt x="1771" y="1252"/>
                    <a:pt x="1917" y="1252"/>
                  </a:cubicBezTo>
                  <a:cubicBezTo>
                    <a:pt x="1961" y="1252"/>
                    <a:pt x="2009" y="1247"/>
                    <a:pt x="2062" y="1234"/>
                  </a:cubicBezTo>
                  <a:cubicBezTo>
                    <a:pt x="1965" y="1180"/>
                    <a:pt x="2068" y="1117"/>
                    <a:pt x="2122" y="1097"/>
                  </a:cubicBezTo>
                  <a:cubicBezTo>
                    <a:pt x="2084" y="1071"/>
                    <a:pt x="2052" y="1061"/>
                    <a:pt x="2022" y="1061"/>
                  </a:cubicBezTo>
                  <a:cubicBezTo>
                    <a:pt x="1932" y="1061"/>
                    <a:pt x="1867" y="1153"/>
                    <a:pt x="1752" y="1153"/>
                  </a:cubicBezTo>
                  <a:cubicBezTo>
                    <a:pt x="1743" y="1153"/>
                    <a:pt x="1734" y="1152"/>
                    <a:pt x="1724" y="1151"/>
                  </a:cubicBezTo>
                  <a:cubicBezTo>
                    <a:pt x="1734" y="1036"/>
                    <a:pt x="1954" y="934"/>
                    <a:pt x="1893" y="833"/>
                  </a:cubicBezTo>
                  <a:lnTo>
                    <a:pt x="1893" y="833"/>
                  </a:lnTo>
                  <a:cubicBezTo>
                    <a:pt x="2059" y="971"/>
                    <a:pt x="2227" y="851"/>
                    <a:pt x="2305" y="1173"/>
                  </a:cubicBezTo>
                  <a:cubicBezTo>
                    <a:pt x="2321" y="1174"/>
                    <a:pt x="2337" y="1174"/>
                    <a:pt x="2352" y="1174"/>
                  </a:cubicBezTo>
                  <a:cubicBezTo>
                    <a:pt x="2586" y="1174"/>
                    <a:pt x="2672" y="1033"/>
                    <a:pt x="2914" y="1033"/>
                  </a:cubicBezTo>
                  <a:cubicBezTo>
                    <a:pt x="2923" y="1033"/>
                    <a:pt x="2932" y="1033"/>
                    <a:pt x="2941" y="1034"/>
                  </a:cubicBezTo>
                  <a:lnTo>
                    <a:pt x="2947" y="1086"/>
                  </a:lnTo>
                  <a:cubicBezTo>
                    <a:pt x="2943" y="984"/>
                    <a:pt x="2986" y="978"/>
                    <a:pt x="3052" y="978"/>
                  </a:cubicBezTo>
                  <a:cubicBezTo>
                    <a:pt x="3061" y="978"/>
                    <a:pt x="3070" y="978"/>
                    <a:pt x="3080" y="978"/>
                  </a:cubicBezTo>
                  <a:cubicBezTo>
                    <a:pt x="3155" y="974"/>
                    <a:pt x="3263" y="958"/>
                    <a:pt x="3294" y="804"/>
                  </a:cubicBezTo>
                  <a:lnTo>
                    <a:pt x="3294" y="804"/>
                  </a:lnTo>
                  <a:cubicBezTo>
                    <a:pt x="3244" y="814"/>
                    <a:pt x="3195" y="820"/>
                    <a:pt x="3145" y="822"/>
                  </a:cubicBezTo>
                  <a:cubicBezTo>
                    <a:pt x="3113" y="735"/>
                    <a:pt x="3170" y="706"/>
                    <a:pt x="3234" y="650"/>
                  </a:cubicBezTo>
                  <a:cubicBezTo>
                    <a:pt x="3244" y="685"/>
                    <a:pt x="3244" y="687"/>
                    <a:pt x="3292" y="708"/>
                  </a:cubicBezTo>
                  <a:cubicBezTo>
                    <a:pt x="3238" y="557"/>
                    <a:pt x="3396" y="386"/>
                    <a:pt x="3367" y="328"/>
                  </a:cubicBezTo>
                  <a:lnTo>
                    <a:pt x="3367" y="328"/>
                  </a:lnTo>
                  <a:cubicBezTo>
                    <a:pt x="3290" y="376"/>
                    <a:pt x="3294" y="556"/>
                    <a:pt x="3195" y="660"/>
                  </a:cubicBezTo>
                  <a:cubicBezTo>
                    <a:pt x="3205" y="546"/>
                    <a:pt x="3109" y="438"/>
                    <a:pt x="3197" y="413"/>
                  </a:cubicBezTo>
                  <a:cubicBezTo>
                    <a:pt x="3159" y="403"/>
                    <a:pt x="3128" y="399"/>
                    <a:pt x="3099" y="399"/>
                  </a:cubicBezTo>
                  <a:cubicBezTo>
                    <a:pt x="3044" y="399"/>
                    <a:pt x="3000" y="415"/>
                    <a:pt x="2941" y="438"/>
                  </a:cubicBezTo>
                  <a:cubicBezTo>
                    <a:pt x="2862" y="475"/>
                    <a:pt x="2775" y="517"/>
                    <a:pt x="2684" y="517"/>
                  </a:cubicBezTo>
                  <a:cubicBezTo>
                    <a:pt x="2534" y="588"/>
                    <a:pt x="2526" y="681"/>
                    <a:pt x="2526" y="770"/>
                  </a:cubicBezTo>
                  <a:cubicBezTo>
                    <a:pt x="2524" y="854"/>
                    <a:pt x="2526" y="943"/>
                    <a:pt x="2330" y="951"/>
                  </a:cubicBezTo>
                  <a:cubicBezTo>
                    <a:pt x="2353" y="829"/>
                    <a:pt x="2372" y="710"/>
                    <a:pt x="2388" y="588"/>
                  </a:cubicBezTo>
                  <a:lnTo>
                    <a:pt x="2388" y="588"/>
                  </a:lnTo>
                  <a:cubicBezTo>
                    <a:pt x="2363" y="590"/>
                    <a:pt x="2338" y="591"/>
                    <a:pt x="2312" y="591"/>
                  </a:cubicBezTo>
                  <a:cubicBezTo>
                    <a:pt x="2090" y="591"/>
                    <a:pt x="1829" y="522"/>
                    <a:pt x="1567" y="522"/>
                  </a:cubicBezTo>
                  <a:cubicBezTo>
                    <a:pt x="1440" y="522"/>
                    <a:pt x="1313" y="538"/>
                    <a:pt x="1190" y="586"/>
                  </a:cubicBezTo>
                  <a:cubicBezTo>
                    <a:pt x="1179" y="536"/>
                    <a:pt x="1140" y="461"/>
                    <a:pt x="1246" y="451"/>
                  </a:cubicBezTo>
                  <a:cubicBezTo>
                    <a:pt x="1228" y="445"/>
                    <a:pt x="1210" y="442"/>
                    <a:pt x="1193" y="442"/>
                  </a:cubicBezTo>
                  <a:cubicBezTo>
                    <a:pt x="1046" y="442"/>
                    <a:pt x="954" y="677"/>
                    <a:pt x="806" y="677"/>
                  </a:cubicBezTo>
                  <a:cubicBezTo>
                    <a:pt x="761" y="677"/>
                    <a:pt x="711" y="655"/>
                    <a:pt x="652" y="598"/>
                  </a:cubicBezTo>
                  <a:cubicBezTo>
                    <a:pt x="1044" y="550"/>
                    <a:pt x="648" y="363"/>
                    <a:pt x="828" y="210"/>
                  </a:cubicBezTo>
                  <a:lnTo>
                    <a:pt x="882" y="210"/>
                  </a:lnTo>
                  <a:cubicBezTo>
                    <a:pt x="685" y="137"/>
                    <a:pt x="379" y="89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7"/>
            <p:cNvSpPr/>
            <p:nvPr/>
          </p:nvSpPr>
          <p:spPr>
            <a:xfrm>
              <a:off x="977310" y="1306173"/>
              <a:ext cx="5467" cy="1773"/>
            </a:xfrm>
            <a:custGeom>
              <a:avLst/>
              <a:gdLst/>
              <a:ahLst/>
              <a:cxnLst/>
              <a:rect l="l" t="t" r="r" b="b"/>
              <a:pathLst>
                <a:path w="111" h="36" extrusionOk="0">
                  <a:moveTo>
                    <a:pt x="100" y="0"/>
                  </a:moveTo>
                  <a:cubicBezTo>
                    <a:pt x="67" y="0"/>
                    <a:pt x="32" y="9"/>
                    <a:pt x="1" y="35"/>
                  </a:cubicBezTo>
                  <a:lnTo>
                    <a:pt x="110" y="0"/>
                  </a:lnTo>
                  <a:cubicBezTo>
                    <a:pt x="107" y="0"/>
                    <a:pt x="104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7"/>
            <p:cNvSpPr/>
            <p:nvPr/>
          </p:nvSpPr>
          <p:spPr>
            <a:xfrm>
              <a:off x="1065418" y="1174331"/>
              <a:ext cx="77076" cy="121253"/>
            </a:xfrm>
            <a:custGeom>
              <a:avLst/>
              <a:gdLst/>
              <a:ahLst/>
              <a:cxnLst/>
              <a:rect l="l" t="t" r="r" b="b"/>
              <a:pathLst>
                <a:path w="1565" h="2462" extrusionOk="0">
                  <a:moveTo>
                    <a:pt x="180" y="1"/>
                  </a:moveTo>
                  <a:cubicBezTo>
                    <a:pt x="106" y="1"/>
                    <a:pt x="45" y="41"/>
                    <a:pt x="7" y="144"/>
                  </a:cubicBezTo>
                  <a:cubicBezTo>
                    <a:pt x="1" y="248"/>
                    <a:pt x="111" y="242"/>
                    <a:pt x="176" y="300"/>
                  </a:cubicBezTo>
                  <a:cubicBezTo>
                    <a:pt x="129" y="170"/>
                    <a:pt x="182" y="146"/>
                    <a:pt x="251" y="146"/>
                  </a:cubicBezTo>
                  <a:cubicBezTo>
                    <a:pt x="293" y="146"/>
                    <a:pt x="341" y="155"/>
                    <a:pt x="376" y="155"/>
                  </a:cubicBezTo>
                  <a:cubicBezTo>
                    <a:pt x="387" y="155"/>
                    <a:pt x="396" y="154"/>
                    <a:pt x="404" y="152"/>
                  </a:cubicBezTo>
                  <a:cubicBezTo>
                    <a:pt x="419" y="271"/>
                    <a:pt x="624" y="352"/>
                    <a:pt x="485" y="395"/>
                  </a:cubicBezTo>
                  <a:cubicBezTo>
                    <a:pt x="415" y="377"/>
                    <a:pt x="342" y="360"/>
                    <a:pt x="273" y="344"/>
                  </a:cubicBezTo>
                  <a:lnTo>
                    <a:pt x="273" y="344"/>
                  </a:lnTo>
                  <a:cubicBezTo>
                    <a:pt x="518" y="796"/>
                    <a:pt x="868" y="1399"/>
                    <a:pt x="787" y="1814"/>
                  </a:cubicBezTo>
                  <a:cubicBezTo>
                    <a:pt x="809" y="1756"/>
                    <a:pt x="818" y="1692"/>
                    <a:pt x="826" y="1628"/>
                  </a:cubicBezTo>
                  <a:cubicBezTo>
                    <a:pt x="930" y="1655"/>
                    <a:pt x="932" y="1760"/>
                    <a:pt x="959" y="1848"/>
                  </a:cubicBezTo>
                  <a:cubicBezTo>
                    <a:pt x="1054" y="1835"/>
                    <a:pt x="1148" y="1812"/>
                    <a:pt x="1239" y="1777"/>
                  </a:cubicBezTo>
                  <a:lnTo>
                    <a:pt x="1239" y="1777"/>
                  </a:lnTo>
                  <a:cubicBezTo>
                    <a:pt x="1215" y="1845"/>
                    <a:pt x="1224" y="1914"/>
                    <a:pt x="1170" y="1914"/>
                  </a:cubicBezTo>
                  <a:cubicBezTo>
                    <a:pt x="1161" y="1914"/>
                    <a:pt x="1151" y="1912"/>
                    <a:pt x="1138" y="1908"/>
                  </a:cubicBezTo>
                  <a:lnTo>
                    <a:pt x="1138" y="1908"/>
                  </a:lnTo>
                  <a:cubicBezTo>
                    <a:pt x="1184" y="1977"/>
                    <a:pt x="1229" y="2003"/>
                    <a:pt x="1279" y="2003"/>
                  </a:cubicBezTo>
                  <a:cubicBezTo>
                    <a:pt x="1316" y="2003"/>
                    <a:pt x="1355" y="1989"/>
                    <a:pt x="1399" y="1970"/>
                  </a:cubicBezTo>
                  <a:lnTo>
                    <a:pt x="1399" y="1970"/>
                  </a:lnTo>
                  <a:cubicBezTo>
                    <a:pt x="1391" y="2093"/>
                    <a:pt x="1347" y="2155"/>
                    <a:pt x="1322" y="2215"/>
                  </a:cubicBezTo>
                  <a:cubicBezTo>
                    <a:pt x="1295" y="2272"/>
                    <a:pt x="1287" y="2330"/>
                    <a:pt x="1300" y="2461"/>
                  </a:cubicBezTo>
                  <a:cubicBezTo>
                    <a:pt x="1514" y="2328"/>
                    <a:pt x="1512" y="2201"/>
                    <a:pt x="1497" y="2095"/>
                  </a:cubicBezTo>
                  <a:cubicBezTo>
                    <a:pt x="1482" y="1981"/>
                    <a:pt x="1462" y="1881"/>
                    <a:pt x="1564" y="1644"/>
                  </a:cubicBezTo>
                  <a:cubicBezTo>
                    <a:pt x="1449" y="1596"/>
                    <a:pt x="1329" y="1557"/>
                    <a:pt x="1212" y="1526"/>
                  </a:cubicBezTo>
                  <a:lnTo>
                    <a:pt x="1212" y="1526"/>
                  </a:lnTo>
                  <a:cubicBezTo>
                    <a:pt x="1220" y="1471"/>
                    <a:pt x="1239" y="1457"/>
                    <a:pt x="1263" y="1457"/>
                  </a:cubicBezTo>
                  <a:cubicBezTo>
                    <a:pt x="1286" y="1457"/>
                    <a:pt x="1313" y="1469"/>
                    <a:pt x="1339" y="1469"/>
                  </a:cubicBezTo>
                  <a:cubicBezTo>
                    <a:pt x="1367" y="1469"/>
                    <a:pt x="1394" y="1455"/>
                    <a:pt x="1414" y="1397"/>
                  </a:cubicBezTo>
                  <a:cubicBezTo>
                    <a:pt x="1389" y="1368"/>
                    <a:pt x="1367" y="1357"/>
                    <a:pt x="1346" y="1357"/>
                  </a:cubicBezTo>
                  <a:cubicBezTo>
                    <a:pt x="1308" y="1357"/>
                    <a:pt x="1275" y="1395"/>
                    <a:pt x="1237" y="1430"/>
                  </a:cubicBezTo>
                  <a:cubicBezTo>
                    <a:pt x="1198" y="1468"/>
                    <a:pt x="1155" y="1499"/>
                    <a:pt x="1104" y="1499"/>
                  </a:cubicBezTo>
                  <a:cubicBezTo>
                    <a:pt x="1077" y="1499"/>
                    <a:pt x="1048" y="1490"/>
                    <a:pt x="1017" y="1468"/>
                  </a:cubicBezTo>
                  <a:cubicBezTo>
                    <a:pt x="1107" y="1364"/>
                    <a:pt x="907" y="1256"/>
                    <a:pt x="886" y="1208"/>
                  </a:cubicBezTo>
                  <a:lnTo>
                    <a:pt x="886" y="1208"/>
                  </a:lnTo>
                  <a:cubicBezTo>
                    <a:pt x="904" y="1214"/>
                    <a:pt x="924" y="1217"/>
                    <a:pt x="945" y="1217"/>
                  </a:cubicBezTo>
                  <a:cubicBezTo>
                    <a:pt x="1057" y="1217"/>
                    <a:pt x="1200" y="1145"/>
                    <a:pt x="1229" y="1108"/>
                  </a:cubicBezTo>
                  <a:cubicBezTo>
                    <a:pt x="1152" y="1067"/>
                    <a:pt x="1208" y="898"/>
                    <a:pt x="1165" y="792"/>
                  </a:cubicBezTo>
                  <a:lnTo>
                    <a:pt x="1165" y="792"/>
                  </a:lnTo>
                  <a:cubicBezTo>
                    <a:pt x="1161" y="869"/>
                    <a:pt x="1148" y="894"/>
                    <a:pt x="1130" y="894"/>
                  </a:cubicBezTo>
                  <a:cubicBezTo>
                    <a:pt x="1096" y="894"/>
                    <a:pt x="1047" y="805"/>
                    <a:pt x="1009" y="805"/>
                  </a:cubicBezTo>
                  <a:cubicBezTo>
                    <a:pt x="990" y="805"/>
                    <a:pt x="974" y="827"/>
                    <a:pt x="965" y="894"/>
                  </a:cubicBezTo>
                  <a:cubicBezTo>
                    <a:pt x="955" y="896"/>
                    <a:pt x="944" y="897"/>
                    <a:pt x="933" y="897"/>
                  </a:cubicBezTo>
                  <a:cubicBezTo>
                    <a:pt x="812" y="897"/>
                    <a:pt x="663" y="756"/>
                    <a:pt x="699" y="639"/>
                  </a:cubicBezTo>
                  <a:cubicBezTo>
                    <a:pt x="715" y="632"/>
                    <a:pt x="728" y="629"/>
                    <a:pt x="740" y="629"/>
                  </a:cubicBezTo>
                  <a:cubicBezTo>
                    <a:pt x="791" y="629"/>
                    <a:pt x="809" y="688"/>
                    <a:pt x="836" y="732"/>
                  </a:cubicBezTo>
                  <a:cubicBezTo>
                    <a:pt x="1015" y="701"/>
                    <a:pt x="845" y="547"/>
                    <a:pt x="959" y="437"/>
                  </a:cubicBezTo>
                  <a:cubicBezTo>
                    <a:pt x="793" y="385"/>
                    <a:pt x="600" y="202"/>
                    <a:pt x="421" y="92"/>
                  </a:cubicBezTo>
                  <a:cubicBezTo>
                    <a:pt x="334" y="37"/>
                    <a:pt x="251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7"/>
            <p:cNvSpPr/>
            <p:nvPr/>
          </p:nvSpPr>
          <p:spPr>
            <a:xfrm>
              <a:off x="1118313" y="1281302"/>
              <a:ext cx="4137" cy="7043"/>
            </a:xfrm>
            <a:custGeom>
              <a:avLst/>
              <a:gdLst/>
              <a:ahLst/>
              <a:cxnLst/>
              <a:rect l="l" t="t" r="r" b="b"/>
              <a:pathLst>
                <a:path w="84" h="143" extrusionOk="0">
                  <a:moveTo>
                    <a:pt x="12" y="0"/>
                  </a:moveTo>
                  <a:cubicBezTo>
                    <a:pt x="12" y="46"/>
                    <a:pt x="8" y="97"/>
                    <a:pt x="1" y="143"/>
                  </a:cubicBezTo>
                  <a:lnTo>
                    <a:pt x="84" y="141"/>
                  </a:lnTo>
                  <a:cubicBezTo>
                    <a:pt x="64" y="93"/>
                    <a:pt x="37" y="45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7"/>
            <p:cNvSpPr/>
            <p:nvPr/>
          </p:nvSpPr>
          <p:spPr>
            <a:xfrm>
              <a:off x="1100189" y="1269482"/>
              <a:ext cx="8865" cy="4630"/>
            </a:xfrm>
            <a:custGeom>
              <a:avLst/>
              <a:gdLst/>
              <a:ahLst/>
              <a:cxnLst/>
              <a:rect l="l" t="t" r="r" b="b"/>
              <a:pathLst>
                <a:path w="180" h="94" extrusionOk="0">
                  <a:moveTo>
                    <a:pt x="78" y="0"/>
                  </a:moveTo>
                  <a:cubicBezTo>
                    <a:pt x="55" y="0"/>
                    <a:pt x="29" y="3"/>
                    <a:pt x="0" y="7"/>
                  </a:cubicBezTo>
                  <a:cubicBezTo>
                    <a:pt x="56" y="30"/>
                    <a:pt x="62" y="71"/>
                    <a:pt x="114" y="94"/>
                  </a:cubicBezTo>
                  <a:cubicBezTo>
                    <a:pt x="180" y="24"/>
                    <a:pt x="147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7"/>
            <p:cNvSpPr/>
            <p:nvPr/>
          </p:nvSpPr>
          <p:spPr>
            <a:xfrm>
              <a:off x="1099499" y="1179010"/>
              <a:ext cx="7880" cy="7486"/>
            </a:xfrm>
            <a:custGeom>
              <a:avLst/>
              <a:gdLst/>
              <a:ahLst/>
              <a:cxnLst/>
              <a:rect l="l" t="t" r="r" b="b"/>
              <a:pathLst>
                <a:path w="160" h="152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49"/>
                    <a:pt x="30" y="93"/>
                    <a:pt x="41" y="141"/>
                  </a:cubicBezTo>
                  <a:cubicBezTo>
                    <a:pt x="56" y="129"/>
                    <a:pt x="72" y="125"/>
                    <a:pt x="87" y="125"/>
                  </a:cubicBezTo>
                  <a:cubicBezTo>
                    <a:pt x="116" y="125"/>
                    <a:pt x="144" y="141"/>
                    <a:pt x="159" y="151"/>
                  </a:cubicBezTo>
                  <a:cubicBezTo>
                    <a:pt x="109" y="99"/>
                    <a:pt x="55" y="4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7"/>
            <p:cNvSpPr/>
            <p:nvPr/>
          </p:nvSpPr>
          <p:spPr>
            <a:xfrm>
              <a:off x="1037247" y="1148327"/>
              <a:ext cx="40976" cy="29895"/>
            </a:xfrm>
            <a:custGeom>
              <a:avLst/>
              <a:gdLst/>
              <a:ahLst/>
              <a:cxnLst/>
              <a:rect l="l" t="t" r="r" b="b"/>
              <a:pathLst>
                <a:path w="832" h="607" extrusionOk="0">
                  <a:moveTo>
                    <a:pt x="135" y="1"/>
                  </a:moveTo>
                  <a:cubicBezTo>
                    <a:pt x="108" y="55"/>
                    <a:pt x="64" y="101"/>
                    <a:pt x="0" y="117"/>
                  </a:cubicBezTo>
                  <a:cubicBezTo>
                    <a:pt x="210" y="288"/>
                    <a:pt x="384" y="294"/>
                    <a:pt x="490" y="606"/>
                  </a:cubicBezTo>
                  <a:cubicBezTo>
                    <a:pt x="494" y="607"/>
                    <a:pt x="498" y="607"/>
                    <a:pt x="501" y="607"/>
                  </a:cubicBezTo>
                  <a:cubicBezTo>
                    <a:pt x="709" y="607"/>
                    <a:pt x="680" y="351"/>
                    <a:pt x="831" y="304"/>
                  </a:cubicBezTo>
                  <a:cubicBezTo>
                    <a:pt x="808" y="264"/>
                    <a:pt x="776" y="250"/>
                    <a:pt x="739" y="250"/>
                  </a:cubicBezTo>
                  <a:cubicBezTo>
                    <a:pt x="668" y="250"/>
                    <a:pt x="578" y="299"/>
                    <a:pt x="493" y="299"/>
                  </a:cubicBezTo>
                  <a:cubicBezTo>
                    <a:pt x="464" y="299"/>
                    <a:pt x="436" y="293"/>
                    <a:pt x="409" y="279"/>
                  </a:cubicBezTo>
                  <a:cubicBezTo>
                    <a:pt x="469" y="138"/>
                    <a:pt x="222" y="130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7"/>
            <p:cNvSpPr/>
            <p:nvPr/>
          </p:nvSpPr>
          <p:spPr>
            <a:xfrm>
              <a:off x="772233" y="938325"/>
              <a:ext cx="285404" cy="210347"/>
            </a:xfrm>
            <a:custGeom>
              <a:avLst/>
              <a:gdLst/>
              <a:ahLst/>
              <a:cxnLst/>
              <a:rect l="l" t="t" r="r" b="b"/>
              <a:pathLst>
                <a:path w="5795" h="4271" extrusionOk="0">
                  <a:moveTo>
                    <a:pt x="179" y="0"/>
                  </a:moveTo>
                  <a:lnTo>
                    <a:pt x="179" y="0"/>
                  </a:lnTo>
                  <a:cubicBezTo>
                    <a:pt x="384" y="145"/>
                    <a:pt x="0" y="156"/>
                    <a:pt x="191" y="382"/>
                  </a:cubicBezTo>
                  <a:cubicBezTo>
                    <a:pt x="567" y="555"/>
                    <a:pt x="1155" y="908"/>
                    <a:pt x="1527" y="1275"/>
                  </a:cubicBezTo>
                  <a:cubicBezTo>
                    <a:pt x="1558" y="1246"/>
                    <a:pt x="1587" y="1235"/>
                    <a:pt x="1614" y="1235"/>
                  </a:cubicBezTo>
                  <a:cubicBezTo>
                    <a:pt x="1713" y="1235"/>
                    <a:pt x="1794" y="1382"/>
                    <a:pt x="1896" y="1382"/>
                  </a:cubicBezTo>
                  <a:cubicBezTo>
                    <a:pt x="1916" y="1382"/>
                    <a:pt x="1938" y="1376"/>
                    <a:pt x="1961" y="1361"/>
                  </a:cubicBezTo>
                  <a:lnTo>
                    <a:pt x="1961" y="1361"/>
                  </a:lnTo>
                  <a:cubicBezTo>
                    <a:pt x="1932" y="1427"/>
                    <a:pt x="1928" y="1502"/>
                    <a:pt x="1901" y="1570"/>
                  </a:cubicBezTo>
                  <a:cubicBezTo>
                    <a:pt x="1960" y="1600"/>
                    <a:pt x="1995" y="1612"/>
                    <a:pt x="2016" y="1612"/>
                  </a:cubicBezTo>
                  <a:cubicBezTo>
                    <a:pt x="2096" y="1612"/>
                    <a:pt x="1927" y="1417"/>
                    <a:pt x="2015" y="1400"/>
                  </a:cubicBezTo>
                  <a:lnTo>
                    <a:pt x="2015" y="1400"/>
                  </a:lnTo>
                  <a:cubicBezTo>
                    <a:pt x="2150" y="1460"/>
                    <a:pt x="2171" y="1639"/>
                    <a:pt x="2115" y="1699"/>
                  </a:cubicBezTo>
                  <a:cubicBezTo>
                    <a:pt x="2167" y="1740"/>
                    <a:pt x="2195" y="1755"/>
                    <a:pt x="2211" y="1755"/>
                  </a:cubicBezTo>
                  <a:cubicBezTo>
                    <a:pt x="2252" y="1755"/>
                    <a:pt x="2217" y="1654"/>
                    <a:pt x="2337" y="1631"/>
                  </a:cubicBezTo>
                  <a:lnTo>
                    <a:pt x="2337" y="1631"/>
                  </a:lnTo>
                  <a:lnTo>
                    <a:pt x="2325" y="1926"/>
                  </a:lnTo>
                  <a:cubicBezTo>
                    <a:pt x="2969" y="2296"/>
                    <a:pt x="3870" y="2717"/>
                    <a:pt x="4436" y="3349"/>
                  </a:cubicBezTo>
                  <a:lnTo>
                    <a:pt x="4485" y="3181"/>
                  </a:lnTo>
                  <a:cubicBezTo>
                    <a:pt x="4722" y="3482"/>
                    <a:pt x="5212" y="3295"/>
                    <a:pt x="5240" y="3785"/>
                  </a:cubicBezTo>
                  <a:lnTo>
                    <a:pt x="5420" y="3754"/>
                  </a:lnTo>
                  <a:lnTo>
                    <a:pt x="5420" y="3754"/>
                  </a:lnTo>
                  <a:cubicBezTo>
                    <a:pt x="5319" y="3773"/>
                    <a:pt x="5302" y="3983"/>
                    <a:pt x="5156" y="4001"/>
                  </a:cubicBezTo>
                  <a:cubicBezTo>
                    <a:pt x="5267" y="4028"/>
                    <a:pt x="5306" y="4143"/>
                    <a:pt x="5416" y="4178"/>
                  </a:cubicBezTo>
                  <a:lnTo>
                    <a:pt x="5333" y="3995"/>
                  </a:lnTo>
                  <a:cubicBezTo>
                    <a:pt x="5341" y="3994"/>
                    <a:pt x="5350" y="3994"/>
                    <a:pt x="5357" y="3994"/>
                  </a:cubicBezTo>
                  <a:cubicBezTo>
                    <a:pt x="5528" y="3994"/>
                    <a:pt x="5570" y="4149"/>
                    <a:pt x="5516" y="4261"/>
                  </a:cubicBezTo>
                  <a:cubicBezTo>
                    <a:pt x="5543" y="4267"/>
                    <a:pt x="5566" y="4270"/>
                    <a:pt x="5585" y="4270"/>
                  </a:cubicBezTo>
                  <a:cubicBezTo>
                    <a:pt x="5795" y="4270"/>
                    <a:pt x="5602" y="3927"/>
                    <a:pt x="5640" y="3795"/>
                  </a:cubicBezTo>
                  <a:cubicBezTo>
                    <a:pt x="5140" y="3754"/>
                    <a:pt x="5530" y="3297"/>
                    <a:pt x="5142" y="3143"/>
                  </a:cubicBezTo>
                  <a:cubicBezTo>
                    <a:pt x="5105" y="3131"/>
                    <a:pt x="5077" y="3126"/>
                    <a:pt x="5056" y="3126"/>
                  </a:cubicBezTo>
                  <a:cubicBezTo>
                    <a:pt x="4940" y="3126"/>
                    <a:pt x="5057" y="3287"/>
                    <a:pt x="4999" y="3336"/>
                  </a:cubicBezTo>
                  <a:lnTo>
                    <a:pt x="4999" y="3338"/>
                  </a:lnTo>
                  <a:cubicBezTo>
                    <a:pt x="4899" y="3251"/>
                    <a:pt x="4730" y="3253"/>
                    <a:pt x="4687" y="3135"/>
                  </a:cubicBezTo>
                  <a:cubicBezTo>
                    <a:pt x="4712" y="3113"/>
                    <a:pt x="4739" y="3102"/>
                    <a:pt x="4767" y="3102"/>
                  </a:cubicBezTo>
                  <a:cubicBezTo>
                    <a:pt x="4809" y="3102"/>
                    <a:pt x="4851" y="3127"/>
                    <a:pt x="4882" y="3170"/>
                  </a:cubicBezTo>
                  <a:cubicBezTo>
                    <a:pt x="4961" y="2985"/>
                    <a:pt x="4747" y="3100"/>
                    <a:pt x="4712" y="2910"/>
                  </a:cubicBezTo>
                  <a:lnTo>
                    <a:pt x="4712" y="2910"/>
                  </a:lnTo>
                  <a:cubicBezTo>
                    <a:pt x="4710" y="2935"/>
                    <a:pt x="4731" y="2992"/>
                    <a:pt x="4674" y="3002"/>
                  </a:cubicBezTo>
                  <a:cubicBezTo>
                    <a:pt x="4415" y="2750"/>
                    <a:pt x="4421" y="3006"/>
                    <a:pt x="4114" y="2642"/>
                  </a:cubicBezTo>
                  <a:cubicBezTo>
                    <a:pt x="4110" y="2642"/>
                    <a:pt x="4106" y="2642"/>
                    <a:pt x="4102" y="2642"/>
                  </a:cubicBezTo>
                  <a:cubicBezTo>
                    <a:pt x="4073" y="2642"/>
                    <a:pt x="4048" y="2637"/>
                    <a:pt x="4024" y="2637"/>
                  </a:cubicBezTo>
                  <a:cubicBezTo>
                    <a:pt x="3985" y="2637"/>
                    <a:pt x="3952" y="2650"/>
                    <a:pt x="3914" y="2715"/>
                  </a:cubicBezTo>
                  <a:cubicBezTo>
                    <a:pt x="3794" y="2429"/>
                    <a:pt x="3900" y="2509"/>
                    <a:pt x="3723" y="2208"/>
                  </a:cubicBezTo>
                  <a:cubicBezTo>
                    <a:pt x="3692" y="2275"/>
                    <a:pt x="3679" y="2476"/>
                    <a:pt x="3588" y="2605"/>
                  </a:cubicBezTo>
                  <a:cubicBezTo>
                    <a:pt x="3353" y="2161"/>
                    <a:pt x="3203" y="2366"/>
                    <a:pt x="3066" y="2063"/>
                  </a:cubicBezTo>
                  <a:lnTo>
                    <a:pt x="3066" y="2063"/>
                  </a:lnTo>
                  <a:cubicBezTo>
                    <a:pt x="3095" y="2075"/>
                    <a:pt x="3149" y="2063"/>
                    <a:pt x="3199" y="2125"/>
                  </a:cubicBezTo>
                  <a:cubicBezTo>
                    <a:pt x="3291" y="1922"/>
                    <a:pt x="2983" y="2021"/>
                    <a:pt x="2879" y="1893"/>
                  </a:cubicBezTo>
                  <a:lnTo>
                    <a:pt x="2994" y="1747"/>
                  </a:lnTo>
                  <a:cubicBezTo>
                    <a:pt x="2859" y="1687"/>
                    <a:pt x="2586" y="1643"/>
                    <a:pt x="2508" y="1427"/>
                  </a:cubicBezTo>
                  <a:lnTo>
                    <a:pt x="2595" y="1373"/>
                  </a:lnTo>
                  <a:cubicBezTo>
                    <a:pt x="2210" y="1278"/>
                    <a:pt x="1888" y="976"/>
                    <a:pt x="1591" y="848"/>
                  </a:cubicBezTo>
                  <a:lnTo>
                    <a:pt x="1510" y="658"/>
                  </a:lnTo>
                  <a:cubicBezTo>
                    <a:pt x="1452" y="639"/>
                    <a:pt x="1415" y="631"/>
                    <a:pt x="1394" y="631"/>
                  </a:cubicBezTo>
                  <a:cubicBezTo>
                    <a:pt x="1259" y="631"/>
                    <a:pt x="1779" y="966"/>
                    <a:pt x="1425" y="1003"/>
                  </a:cubicBezTo>
                  <a:cubicBezTo>
                    <a:pt x="1566" y="696"/>
                    <a:pt x="1180" y="964"/>
                    <a:pt x="1049" y="708"/>
                  </a:cubicBezTo>
                  <a:cubicBezTo>
                    <a:pt x="1042" y="658"/>
                    <a:pt x="1058" y="643"/>
                    <a:pt x="1084" y="643"/>
                  </a:cubicBezTo>
                  <a:cubicBezTo>
                    <a:pt x="1123" y="643"/>
                    <a:pt x="1182" y="674"/>
                    <a:pt x="1223" y="674"/>
                  </a:cubicBezTo>
                  <a:cubicBezTo>
                    <a:pt x="1254" y="674"/>
                    <a:pt x="1274" y="657"/>
                    <a:pt x="1267" y="594"/>
                  </a:cubicBezTo>
                  <a:lnTo>
                    <a:pt x="1267" y="594"/>
                  </a:lnTo>
                  <a:cubicBezTo>
                    <a:pt x="1230" y="624"/>
                    <a:pt x="1203" y="635"/>
                    <a:pt x="1181" y="635"/>
                  </a:cubicBezTo>
                  <a:cubicBezTo>
                    <a:pt x="1121" y="635"/>
                    <a:pt x="1096" y="550"/>
                    <a:pt x="997" y="525"/>
                  </a:cubicBezTo>
                  <a:cubicBezTo>
                    <a:pt x="1105" y="407"/>
                    <a:pt x="781" y="347"/>
                    <a:pt x="943" y="241"/>
                  </a:cubicBezTo>
                  <a:lnTo>
                    <a:pt x="405" y="222"/>
                  </a:lnTo>
                  <a:cubicBezTo>
                    <a:pt x="391" y="102"/>
                    <a:pt x="274" y="39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7"/>
            <p:cNvSpPr/>
            <p:nvPr/>
          </p:nvSpPr>
          <p:spPr>
            <a:xfrm>
              <a:off x="1022718" y="1135079"/>
              <a:ext cx="3546" cy="394"/>
            </a:xfrm>
            <a:custGeom>
              <a:avLst/>
              <a:gdLst/>
              <a:ahLst/>
              <a:cxnLst/>
              <a:rect l="l" t="t" r="r" b="b"/>
              <a:pathLst>
                <a:path w="72" h="8" extrusionOk="0">
                  <a:moveTo>
                    <a:pt x="28" y="1"/>
                  </a:moveTo>
                  <a:cubicBezTo>
                    <a:pt x="19" y="1"/>
                    <a:pt x="10" y="1"/>
                    <a:pt x="0" y="2"/>
                  </a:cubicBezTo>
                  <a:cubicBezTo>
                    <a:pt x="16" y="6"/>
                    <a:pt x="33" y="8"/>
                    <a:pt x="48" y="8"/>
                  </a:cubicBezTo>
                  <a:cubicBezTo>
                    <a:pt x="56" y="8"/>
                    <a:pt x="64" y="7"/>
                    <a:pt x="72" y="6"/>
                  </a:cubicBezTo>
                  <a:cubicBezTo>
                    <a:pt x="58" y="2"/>
                    <a:pt x="44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7"/>
            <p:cNvSpPr/>
            <p:nvPr/>
          </p:nvSpPr>
          <p:spPr>
            <a:xfrm>
              <a:off x="773809" y="935469"/>
              <a:ext cx="7289" cy="2906"/>
            </a:xfrm>
            <a:custGeom>
              <a:avLst/>
              <a:gdLst/>
              <a:ahLst/>
              <a:cxnLst/>
              <a:rect l="l" t="t" r="r" b="b"/>
              <a:pathLst>
                <a:path w="148" h="59" extrusionOk="0">
                  <a:moveTo>
                    <a:pt x="51" y="0"/>
                  </a:moveTo>
                  <a:lnTo>
                    <a:pt x="51" y="0"/>
                  </a:lnTo>
                  <a:cubicBezTo>
                    <a:pt x="1" y="10"/>
                    <a:pt x="64" y="23"/>
                    <a:pt x="147" y="58"/>
                  </a:cubicBezTo>
                  <a:cubicBezTo>
                    <a:pt x="122" y="41"/>
                    <a:pt x="93" y="23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7"/>
            <p:cNvSpPr/>
            <p:nvPr/>
          </p:nvSpPr>
          <p:spPr>
            <a:xfrm>
              <a:off x="1043797" y="1148179"/>
              <a:ext cx="246" cy="197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0" y="0"/>
                  </a:moveTo>
                  <a:cubicBezTo>
                    <a:pt x="0" y="2"/>
                    <a:pt x="2" y="4"/>
                    <a:pt x="2" y="4"/>
                  </a:cubicBezTo>
                  <a:cubicBezTo>
                    <a:pt x="2" y="4"/>
                    <a:pt x="2" y="4"/>
                    <a:pt x="4" y="0"/>
                  </a:cubicBezTo>
                  <a:lnTo>
                    <a:pt x="4" y="0"/>
                  </a:ln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7"/>
            <p:cNvSpPr/>
            <p:nvPr/>
          </p:nvSpPr>
          <p:spPr>
            <a:xfrm>
              <a:off x="1059065" y="1136655"/>
              <a:ext cx="5565" cy="3842"/>
            </a:xfrm>
            <a:custGeom>
              <a:avLst/>
              <a:gdLst/>
              <a:ahLst/>
              <a:cxnLst/>
              <a:rect l="l" t="t" r="r" b="b"/>
              <a:pathLst>
                <a:path w="113" h="78" extrusionOk="0">
                  <a:moveTo>
                    <a:pt x="39" y="1"/>
                  </a:moveTo>
                  <a:lnTo>
                    <a:pt x="1" y="66"/>
                  </a:lnTo>
                  <a:lnTo>
                    <a:pt x="112" y="78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7"/>
            <p:cNvSpPr/>
            <p:nvPr/>
          </p:nvSpPr>
          <p:spPr>
            <a:xfrm>
              <a:off x="738497" y="898728"/>
              <a:ext cx="2118" cy="3152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3" y="0"/>
                  </a:moveTo>
                  <a:lnTo>
                    <a:pt x="1" y="64"/>
                  </a:lnTo>
                  <a:cubicBezTo>
                    <a:pt x="22" y="50"/>
                    <a:pt x="39" y="31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7"/>
            <p:cNvSpPr/>
            <p:nvPr/>
          </p:nvSpPr>
          <p:spPr>
            <a:xfrm>
              <a:off x="622365" y="807074"/>
              <a:ext cx="2413" cy="2216"/>
            </a:xfrm>
            <a:custGeom>
              <a:avLst/>
              <a:gdLst/>
              <a:ahLst/>
              <a:cxnLst/>
              <a:rect l="l" t="t" r="r" b="b"/>
              <a:pathLst>
                <a:path w="49" h="45" extrusionOk="0">
                  <a:moveTo>
                    <a:pt x="1" y="1"/>
                  </a:moveTo>
                  <a:lnTo>
                    <a:pt x="49" y="45"/>
                  </a:lnTo>
                  <a:cubicBezTo>
                    <a:pt x="41" y="24"/>
                    <a:pt x="22" y="1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7"/>
            <p:cNvSpPr/>
            <p:nvPr/>
          </p:nvSpPr>
          <p:spPr>
            <a:xfrm>
              <a:off x="442061" y="584809"/>
              <a:ext cx="329039" cy="350611"/>
            </a:xfrm>
            <a:custGeom>
              <a:avLst/>
              <a:gdLst/>
              <a:ahLst/>
              <a:cxnLst/>
              <a:rect l="l" t="t" r="r" b="b"/>
              <a:pathLst>
                <a:path w="6681" h="7119" extrusionOk="0">
                  <a:moveTo>
                    <a:pt x="52" y="1350"/>
                  </a:moveTo>
                  <a:cubicBezTo>
                    <a:pt x="59" y="1351"/>
                    <a:pt x="65" y="1353"/>
                    <a:pt x="70" y="1354"/>
                  </a:cubicBezTo>
                  <a:lnTo>
                    <a:pt x="70" y="1354"/>
                  </a:lnTo>
                  <a:cubicBezTo>
                    <a:pt x="64" y="1352"/>
                    <a:pt x="58" y="1351"/>
                    <a:pt x="52" y="1350"/>
                  </a:cubicBezTo>
                  <a:close/>
                  <a:moveTo>
                    <a:pt x="4213" y="5520"/>
                  </a:moveTo>
                  <a:lnTo>
                    <a:pt x="4213" y="5520"/>
                  </a:lnTo>
                  <a:cubicBezTo>
                    <a:pt x="4223" y="5523"/>
                    <a:pt x="4233" y="5526"/>
                    <a:pt x="4243" y="5529"/>
                  </a:cubicBezTo>
                  <a:lnTo>
                    <a:pt x="4243" y="5529"/>
                  </a:lnTo>
                  <a:cubicBezTo>
                    <a:pt x="4233" y="5525"/>
                    <a:pt x="4223" y="5522"/>
                    <a:pt x="4213" y="5520"/>
                  </a:cubicBezTo>
                  <a:close/>
                  <a:moveTo>
                    <a:pt x="937" y="0"/>
                  </a:moveTo>
                  <a:cubicBezTo>
                    <a:pt x="764" y="0"/>
                    <a:pt x="777" y="198"/>
                    <a:pt x="700" y="241"/>
                  </a:cubicBezTo>
                  <a:cubicBezTo>
                    <a:pt x="610" y="106"/>
                    <a:pt x="529" y="54"/>
                    <a:pt x="460" y="54"/>
                  </a:cubicBezTo>
                  <a:cubicBezTo>
                    <a:pt x="389" y="54"/>
                    <a:pt x="332" y="110"/>
                    <a:pt x="295" y="187"/>
                  </a:cubicBezTo>
                  <a:cubicBezTo>
                    <a:pt x="216" y="341"/>
                    <a:pt x="253" y="526"/>
                    <a:pt x="29" y="559"/>
                  </a:cubicBezTo>
                  <a:cubicBezTo>
                    <a:pt x="39" y="735"/>
                    <a:pt x="0" y="964"/>
                    <a:pt x="183" y="1194"/>
                  </a:cubicBezTo>
                  <a:cubicBezTo>
                    <a:pt x="154" y="1173"/>
                    <a:pt x="136" y="1164"/>
                    <a:pt x="124" y="1164"/>
                  </a:cubicBezTo>
                  <a:cubicBezTo>
                    <a:pt x="101" y="1164"/>
                    <a:pt x="108" y="1200"/>
                    <a:pt x="114" y="1242"/>
                  </a:cubicBezTo>
                  <a:cubicBezTo>
                    <a:pt x="124" y="1295"/>
                    <a:pt x="141" y="1355"/>
                    <a:pt x="86" y="1355"/>
                  </a:cubicBezTo>
                  <a:cubicBezTo>
                    <a:pt x="81" y="1355"/>
                    <a:pt x="76" y="1354"/>
                    <a:pt x="70" y="1354"/>
                  </a:cubicBezTo>
                  <a:lnTo>
                    <a:pt x="70" y="1354"/>
                  </a:lnTo>
                  <a:cubicBezTo>
                    <a:pt x="151" y="1373"/>
                    <a:pt x="197" y="1419"/>
                    <a:pt x="226" y="1477"/>
                  </a:cubicBezTo>
                  <a:cubicBezTo>
                    <a:pt x="261" y="1541"/>
                    <a:pt x="284" y="1620"/>
                    <a:pt x="307" y="1701"/>
                  </a:cubicBezTo>
                  <a:cubicBezTo>
                    <a:pt x="354" y="1842"/>
                    <a:pt x="423" y="1986"/>
                    <a:pt x="575" y="1986"/>
                  </a:cubicBezTo>
                  <a:cubicBezTo>
                    <a:pt x="595" y="1986"/>
                    <a:pt x="617" y="1984"/>
                    <a:pt x="640" y="1978"/>
                  </a:cubicBezTo>
                  <a:cubicBezTo>
                    <a:pt x="717" y="2294"/>
                    <a:pt x="665" y="1978"/>
                    <a:pt x="806" y="2331"/>
                  </a:cubicBezTo>
                  <a:cubicBezTo>
                    <a:pt x="801" y="2334"/>
                    <a:pt x="795" y="2335"/>
                    <a:pt x="790" y="2335"/>
                  </a:cubicBezTo>
                  <a:cubicBezTo>
                    <a:pt x="757" y="2335"/>
                    <a:pt x="726" y="2292"/>
                    <a:pt x="706" y="2277"/>
                  </a:cubicBezTo>
                  <a:lnTo>
                    <a:pt x="706" y="2277"/>
                  </a:lnTo>
                  <a:cubicBezTo>
                    <a:pt x="727" y="2447"/>
                    <a:pt x="995" y="2391"/>
                    <a:pt x="924" y="2582"/>
                  </a:cubicBezTo>
                  <a:cubicBezTo>
                    <a:pt x="987" y="2670"/>
                    <a:pt x="1021" y="2696"/>
                    <a:pt x="1047" y="2696"/>
                  </a:cubicBezTo>
                  <a:cubicBezTo>
                    <a:pt x="1086" y="2696"/>
                    <a:pt x="1105" y="2635"/>
                    <a:pt x="1177" y="2635"/>
                  </a:cubicBezTo>
                  <a:cubicBezTo>
                    <a:pt x="1197" y="2635"/>
                    <a:pt x="1221" y="2639"/>
                    <a:pt x="1250" y="2651"/>
                  </a:cubicBezTo>
                  <a:cubicBezTo>
                    <a:pt x="1431" y="2917"/>
                    <a:pt x="1329" y="2883"/>
                    <a:pt x="1338" y="3114"/>
                  </a:cubicBezTo>
                  <a:cubicBezTo>
                    <a:pt x="1367" y="3096"/>
                    <a:pt x="1393" y="3089"/>
                    <a:pt x="1418" y="3089"/>
                  </a:cubicBezTo>
                  <a:cubicBezTo>
                    <a:pt x="1525" y="3089"/>
                    <a:pt x="1602" y="3227"/>
                    <a:pt x="1751" y="3266"/>
                  </a:cubicBezTo>
                  <a:cubicBezTo>
                    <a:pt x="1731" y="3238"/>
                    <a:pt x="1629" y="3097"/>
                    <a:pt x="1704" y="3097"/>
                  </a:cubicBezTo>
                  <a:cubicBezTo>
                    <a:pt x="1715" y="3097"/>
                    <a:pt x="1731" y="3101"/>
                    <a:pt x="1751" y="3108"/>
                  </a:cubicBezTo>
                  <a:cubicBezTo>
                    <a:pt x="2002" y="3390"/>
                    <a:pt x="2052" y="3233"/>
                    <a:pt x="2341" y="3428"/>
                  </a:cubicBezTo>
                  <a:cubicBezTo>
                    <a:pt x="2341" y="3490"/>
                    <a:pt x="2327" y="3512"/>
                    <a:pt x="2307" y="3512"/>
                  </a:cubicBezTo>
                  <a:cubicBezTo>
                    <a:pt x="2263" y="3512"/>
                    <a:pt x="2190" y="3409"/>
                    <a:pt x="2171" y="3409"/>
                  </a:cubicBezTo>
                  <a:cubicBezTo>
                    <a:pt x="2162" y="3409"/>
                    <a:pt x="2168" y="3437"/>
                    <a:pt x="2200" y="3523"/>
                  </a:cubicBezTo>
                  <a:cubicBezTo>
                    <a:pt x="1985" y="3447"/>
                    <a:pt x="1868" y="3332"/>
                    <a:pt x="1696" y="3332"/>
                  </a:cubicBezTo>
                  <a:cubicBezTo>
                    <a:pt x="1684" y="3332"/>
                    <a:pt x="1673" y="3333"/>
                    <a:pt x="1660" y="3334"/>
                  </a:cubicBezTo>
                  <a:cubicBezTo>
                    <a:pt x="1874" y="3557"/>
                    <a:pt x="2177" y="3787"/>
                    <a:pt x="2484" y="3939"/>
                  </a:cubicBezTo>
                  <a:cubicBezTo>
                    <a:pt x="2538" y="4003"/>
                    <a:pt x="2517" y="4011"/>
                    <a:pt x="2487" y="4011"/>
                  </a:cubicBezTo>
                  <a:cubicBezTo>
                    <a:pt x="2475" y="4011"/>
                    <a:pt x="2461" y="4010"/>
                    <a:pt x="2450" y="4010"/>
                  </a:cubicBezTo>
                  <a:cubicBezTo>
                    <a:pt x="2425" y="4010"/>
                    <a:pt x="2411" y="4017"/>
                    <a:pt x="2449" y="4059"/>
                  </a:cubicBezTo>
                  <a:cubicBezTo>
                    <a:pt x="2642" y="4344"/>
                    <a:pt x="2966" y="4230"/>
                    <a:pt x="3110" y="4469"/>
                  </a:cubicBezTo>
                  <a:lnTo>
                    <a:pt x="3002" y="4517"/>
                  </a:lnTo>
                  <a:cubicBezTo>
                    <a:pt x="3004" y="4517"/>
                    <a:pt x="3006" y="4517"/>
                    <a:pt x="3008" y="4517"/>
                  </a:cubicBezTo>
                  <a:cubicBezTo>
                    <a:pt x="3218" y="4517"/>
                    <a:pt x="3437" y="4918"/>
                    <a:pt x="3721" y="5044"/>
                  </a:cubicBezTo>
                  <a:cubicBezTo>
                    <a:pt x="3723" y="4976"/>
                    <a:pt x="3725" y="4930"/>
                    <a:pt x="3777" y="4926"/>
                  </a:cubicBezTo>
                  <a:lnTo>
                    <a:pt x="3777" y="4926"/>
                  </a:lnTo>
                  <a:cubicBezTo>
                    <a:pt x="3613" y="5144"/>
                    <a:pt x="4194" y="5077"/>
                    <a:pt x="4319" y="5416"/>
                  </a:cubicBezTo>
                  <a:cubicBezTo>
                    <a:pt x="4350" y="5355"/>
                    <a:pt x="4412" y="5332"/>
                    <a:pt x="4486" y="5332"/>
                  </a:cubicBezTo>
                  <a:cubicBezTo>
                    <a:pt x="4603" y="5332"/>
                    <a:pt x="4749" y="5391"/>
                    <a:pt x="4845" y="5449"/>
                  </a:cubicBezTo>
                  <a:cubicBezTo>
                    <a:pt x="4870" y="5528"/>
                    <a:pt x="4818" y="5580"/>
                    <a:pt x="4791" y="5618"/>
                  </a:cubicBezTo>
                  <a:cubicBezTo>
                    <a:pt x="4724" y="5518"/>
                    <a:pt x="4659" y="5490"/>
                    <a:pt x="4592" y="5490"/>
                  </a:cubicBezTo>
                  <a:cubicBezTo>
                    <a:pt x="4507" y="5490"/>
                    <a:pt x="4418" y="5536"/>
                    <a:pt x="4314" y="5536"/>
                  </a:cubicBezTo>
                  <a:cubicBezTo>
                    <a:pt x="4291" y="5536"/>
                    <a:pt x="4268" y="5534"/>
                    <a:pt x="4243" y="5529"/>
                  </a:cubicBezTo>
                  <a:lnTo>
                    <a:pt x="4243" y="5529"/>
                  </a:lnTo>
                  <a:cubicBezTo>
                    <a:pt x="4443" y="5594"/>
                    <a:pt x="4642" y="5846"/>
                    <a:pt x="4843" y="5846"/>
                  </a:cubicBezTo>
                  <a:lnTo>
                    <a:pt x="4712" y="5919"/>
                  </a:lnTo>
                  <a:cubicBezTo>
                    <a:pt x="4770" y="5969"/>
                    <a:pt x="4823" y="5984"/>
                    <a:pt x="4873" y="5984"/>
                  </a:cubicBezTo>
                  <a:cubicBezTo>
                    <a:pt x="4941" y="5984"/>
                    <a:pt x="5004" y="5958"/>
                    <a:pt x="5064" y="5958"/>
                  </a:cubicBezTo>
                  <a:cubicBezTo>
                    <a:pt x="5124" y="5958"/>
                    <a:pt x="5181" y="5984"/>
                    <a:pt x="5239" y="6087"/>
                  </a:cubicBezTo>
                  <a:lnTo>
                    <a:pt x="5160" y="6156"/>
                  </a:lnTo>
                  <a:cubicBezTo>
                    <a:pt x="5636" y="6492"/>
                    <a:pt x="6093" y="7051"/>
                    <a:pt x="6600" y="7118"/>
                  </a:cubicBezTo>
                  <a:cubicBezTo>
                    <a:pt x="6681" y="7068"/>
                    <a:pt x="6598" y="6760"/>
                    <a:pt x="6623" y="6694"/>
                  </a:cubicBezTo>
                  <a:cubicBezTo>
                    <a:pt x="6355" y="6600"/>
                    <a:pt x="6143" y="6636"/>
                    <a:pt x="5931" y="6575"/>
                  </a:cubicBezTo>
                  <a:lnTo>
                    <a:pt x="6020" y="6438"/>
                  </a:lnTo>
                  <a:lnTo>
                    <a:pt x="6020" y="6438"/>
                  </a:lnTo>
                  <a:cubicBezTo>
                    <a:pt x="5921" y="6505"/>
                    <a:pt x="5678" y="6411"/>
                    <a:pt x="5744" y="6567"/>
                  </a:cubicBezTo>
                  <a:cubicBezTo>
                    <a:pt x="5559" y="6536"/>
                    <a:pt x="5717" y="6370"/>
                    <a:pt x="5505" y="6332"/>
                  </a:cubicBezTo>
                  <a:cubicBezTo>
                    <a:pt x="5609" y="6199"/>
                    <a:pt x="5717" y="6253"/>
                    <a:pt x="5796" y="6135"/>
                  </a:cubicBezTo>
                  <a:lnTo>
                    <a:pt x="5611" y="6104"/>
                  </a:lnTo>
                  <a:cubicBezTo>
                    <a:pt x="5690" y="6081"/>
                    <a:pt x="5557" y="5994"/>
                    <a:pt x="5636" y="5969"/>
                  </a:cubicBezTo>
                  <a:cubicBezTo>
                    <a:pt x="5266" y="5954"/>
                    <a:pt x="5318" y="5643"/>
                    <a:pt x="5004" y="5522"/>
                  </a:cubicBezTo>
                  <a:lnTo>
                    <a:pt x="5004" y="5522"/>
                  </a:lnTo>
                  <a:lnTo>
                    <a:pt x="5135" y="5657"/>
                  </a:lnTo>
                  <a:cubicBezTo>
                    <a:pt x="5117" y="5682"/>
                    <a:pt x="5097" y="5691"/>
                    <a:pt x="5074" y="5691"/>
                  </a:cubicBezTo>
                  <a:cubicBezTo>
                    <a:pt x="5029" y="5691"/>
                    <a:pt x="4976" y="5654"/>
                    <a:pt x="4924" y="5638"/>
                  </a:cubicBezTo>
                  <a:cubicBezTo>
                    <a:pt x="4924" y="5476"/>
                    <a:pt x="4872" y="5458"/>
                    <a:pt x="4768" y="5310"/>
                  </a:cubicBezTo>
                  <a:cubicBezTo>
                    <a:pt x="4744" y="5305"/>
                    <a:pt x="4719" y="5304"/>
                    <a:pt x="4694" y="5304"/>
                  </a:cubicBezTo>
                  <a:cubicBezTo>
                    <a:pt x="4632" y="5304"/>
                    <a:pt x="4569" y="5314"/>
                    <a:pt x="4506" y="5314"/>
                  </a:cubicBezTo>
                  <a:cubicBezTo>
                    <a:pt x="4436" y="5314"/>
                    <a:pt x="4365" y="5301"/>
                    <a:pt x="4296" y="5246"/>
                  </a:cubicBezTo>
                  <a:cubicBezTo>
                    <a:pt x="4429" y="5131"/>
                    <a:pt x="4092" y="4969"/>
                    <a:pt x="4147" y="4828"/>
                  </a:cubicBezTo>
                  <a:lnTo>
                    <a:pt x="4147" y="4828"/>
                  </a:lnTo>
                  <a:cubicBezTo>
                    <a:pt x="4126" y="4846"/>
                    <a:pt x="4102" y="4854"/>
                    <a:pt x="4077" y="4854"/>
                  </a:cubicBezTo>
                  <a:cubicBezTo>
                    <a:pt x="3965" y="4854"/>
                    <a:pt x="3833" y="4696"/>
                    <a:pt x="3759" y="4696"/>
                  </a:cubicBezTo>
                  <a:cubicBezTo>
                    <a:pt x="3749" y="4696"/>
                    <a:pt x="3740" y="4699"/>
                    <a:pt x="3733" y="4705"/>
                  </a:cubicBezTo>
                  <a:cubicBezTo>
                    <a:pt x="3629" y="4666"/>
                    <a:pt x="3527" y="4560"/>
                    <a:pt x="3583" y="4489"/>
                  </a:cubicBezTo>
                  <a:lnTo>
                    <a:pt x="3583" y="4489"/>
                  </a:lnTo>
                  <a:cubicBezTo>
                    <a:pt x="3598" y="4494"/>
                    <a:pt x="3633" y="4500"/>
                    <a:pt x="3662" y="4516"/>
                  </a:cubicBezTo>
                  <a:lnTo>
                    <a:pt x="3584" y="4444"/>
                  </a:lnTo>
                  <a:cubicBezTo>
                    <a:pt x="3601" y="4436"/>
                    <a:pt x="3607" y="4425"/>
                    <a:pt x="3616" y="4425"/>
                  </a:cubicBezTo>
                  <a:cubicBezTo>
                    <a:pt x="3617" y="4425"/>
                    <a:pt x="3619" y="4426"/>
                    <a:pt x="3621" y="4427"/>
                  </a:cubicBezTo>
                  <a:cubicBezTo>
                    <a:pt x="3597" y="4406"/>
                    <a:pt x="3573" y="4403"/>
                    <a:pt x="3549" y="4403"/>
                  </a:cubicBezTo>
                  <a:cubicBezTo>
                    <a:pt x="3540" y="4403"/>
                    <a:pt x="3532" y="4404"/>
                    <a:pt x="3523" y="4404"/>
                  </a:cubicBezTo>
                  <a:cubicBezTo>
                    <a:pt x="3487" y="4404"/>
                    <a:pt x="3455" y="4396"/>
                    <a:pt x="3432" y="4321"/>
                  </a:cubicBezTo>
                  <a:cubicBezTo>
                    <a:pt x="3440" y="4311"/>
                    <a:pt x="3450" y="4307"/>
                    <a:pt x="3461" y="4307"/>
                  </a:cubicBezTo>
                  <a:cubicBezTo>
                    <a:pt x="3489" y="4307"/>
                    <a:pt x="3526" y="4332"/>
                    <a:pt x="3563" y="4346"/>
                  </a:cubicBezTo>
                  <a:cubicBezTo>
                    <a:pt x="3388" y="4169"/>
                    <a:pt x="3068" y="4271"/>
                    <a:pt x="3004" y="4018"/>
                  </a:cubicBezTo>
                  <a:cubicBezTo>
                    <a:pt x="2997" y="4021"/>
                    <a:pt x="2988" y="4023"/>
                    <a:pt x="2979" y="4023"/>
                  </a:cubicBezTo>
                  <a:cubicBezTo>
                    <a:pt x="2919" y="4023"/>
                    <a:pt x="2822" y="3969"/>
                    <a:pt x="2743" y="3969"/>
                  </a:cubicBezTo>
                  <a:cubicBezTo>
                    <a:pt x="2696" y="3969"/>
                    <a:pt x="2656" y="3988"/>
                    <a:pt x="2634" y="4047"/>
                  </a:cubicBezTo>
                  <a:cubicBezTo>
                    <a:pt x="2615" y="3949"/>
                    <a:pt x="2725" y="3860"/>
                    <a:pt x="2549" y="3740"/>
                  </a:cubicBezTo>
                  <a:cubicBezTo>
                    <a:pt x="2536" y="3743"/>
                    <a:pt x="2524" y="3744"/>
                    <a:pt x="2513" y="3744"/>
                  </a:cubicBezTo>
                  <a:cubicBezTo>
                    <a:pt x="2367" y="3744"/>
                    <a:pt x="2396" y="3543"/>
                    <a:pt x="2227" y="3513"/>
                  </a:cubicBezTo>
                  <a:lnTo>
                    <a:pt x="2227" y="3513"/>
                  </a:lnTo>
                  <a:cubicBezTo>
                    <a:pt x="2274" y="3517"/>
                    <a:pt x="2305" y="3519"/>
                    <a:pt x="2326" y="3519"/>
                  </a:cubicBezTo>
                  <a:cubicBezTo>
                    <a:pt x="2412" y="3519"/>
                    <a:pt x="2323" y="3491"/>
                    <a:pt x="2444" y="3491"/>
                  </a:cubicBezTo>
                  <a:cubicBezTo>
                    <a:pt x="2457" y="3491"/>
                    <a:pt x="2474" y="3491"/>
                    <a:pt x="2493" y="3492"/>
                  </a:cubicBezTo>
                  <a:cubicBezTo>
                    <a:pt x="2428" y="3355"/>
                    <a:pt x="2138" y="3365"/>
                    <a:pt x="1978" y="3176"/>
                  </a:cubicBezTo>
                  <a:cubicBezTo>
                    <a:pt x="1986" y="3133"/>
                    <a:pt x="2017" y="3104"/>
                    <a:pt x="2023" y="3062"/>
                  </a:cubicBezTo>
                  <a:cubicBezTo>
                    <a:pt x="1923" y="3039"/>
                    <a:pt x="1761" y="3046"/>
                    <a:pt x="1788" y="2904"/>
                  </a:cubicBezTo>
                  <a:lnTo>
                    <a:pt x="1788" y="2904"/>
                  </a:lnTo>
                  <a:lnTo>
                    <a:pt x="1718" y="2981"/>
                  </a:lnTo>
                  <a:cubicBezTo>
                    <a:pt x="1643" y="2830"/>
                    <a:pt x="1460" y="2684"/>
                    <a:pt x="1441" y="2493"/>
                  </a:cubicBezTo>
                  <a:cubicBezTo>
                    <a:pt x="1346" y="2481"/>
                    <a:pt x="1248" y="2466"/>
                    <a:pt x="1147" y="2449"/>
                  </a:cubicBezTo>
                  <a:cubicBezTo>
                    <a:pt x="1153" y="2136"/>
                    <a:pt x="804" y="1967"/>
                    <a:pt x="515" y="1812"/>
                  </a:cubicBezTo>
                  <a:cubicBezTo>
                    <a:pt x="471" y="1724"/>
                    <a:pt x="449" y="1589"/>
                    <a:pt x="500" y="1583"/>
                  </a:cubicBezTo>
                  <a:lnTo>
                    <a:pt x="500" y="1583"/>
                  </a:lnTo>
                  <a:cubicBezTo>
                    <a:pt x="525" y="1600"/>
                    <a:pt x="573" y="1629"/>
                    <a:pt x="617" y="1660"/>
                  </a:cubicBezTo>
                  <a:cubicBezTo>
                    <a:pt x="594" y="1600"/>
                    <a:pt x="596" y="1531"/>
                    <a:pt x="579" y="1473"/>
                  </a:cubicBezTo>
                  <a:cubicBezTo>
                    <a:pt x="567" y="1415"/>
                    <a:pt x="536" y="1367"/>
                    <a:pt x="430" y="1334"/>
                  </a:cubicBezTo>
                  <a:cubicBezTo>
                    <a:pt x="328" y="1207"/>
                    <a:pt x="536" y="1249"/>
                    <a:pt x="546" y="1170"/>
                  </a:cubicBezTo>
                  <a:cubicBezTo>
                    <a:pt x="376" y="1043"/>
                    <a:pt x="413" y="874"/>
                    <a:pt x="471" y="775"/>
                  </a:cubicBezTo>
                  <a:cubicBezTo>
                    <a:pt x="527" y="671"/>
                    <a:pt x="586" y="631"/>
                    <a:pt x="421" y="457"/>
                  </a:cubicBezTo>
                  <a:cubicBezTo>
                    <a:pt x="394" y="488"/>
                    <a:pt x="340" y="521"/>
                    <a:pt x="295" y="580"/>
                  </a:cubicBezTo>
                  <a:cubicBezTo>
                    <a:pt x="253" y="640"/>
                    <a:pt x="214" y="719"/>
                    <a:pt x="222" y="818"/>
                  </a:cubicBezTo>
                  <a:cubicBezTo>
                    <a:pt x="174" y="752"/>
                    <a:pt x="87" y="764"/>
                    <a:pt x="83" y="686"/>
                  </a:cubicBezTo>
                  <a:cubicBezTo>
                    <a:pt x="85" y="580"/>
                    <a:pt x="145" y="525"/>
                    <a:pt x="199" y="476"/>
                  </a:cubicBezTo>
                  <a:cubicBezTo>
                    <a:pt x="257" y="428"/>
                    <a:pt x="309" y="388"/>
                    <a:pt x="347" y="303"/>
                  </a:cubicBezTo>
                  <a:cubicBezTo>
                    <a:pt x="415" y="374"/>
                    <a:pt x="486" y="445"/>
                    <a:pt x="557" y="517"/>
                  </a:cubicBezTo>
                  <a:cubicBezTo>
                    <a:pt x="585" y="521"/>
                    <a:pt x="609" y="522"/>
                    <a:pt x="629" y="522"/>
                  </a:cubicBezTo>
                  <a:cubicBezTo>
                    <a:pt x="684" y="522"/>
                    <a:pt x="717" y="510"/>
                    <a:pt x="746" y="486"/>
                  </a:cubicBezTo>
                  <a:cubicBezTo>
                    <a:pt x="787" y="453"/>
                    <a:pt x="822" y="405"/>
                    <a:pt x="870" y="365"/>
                  </a:cubicBezTo>
                  <a:cubicBezTo>
                    <a:pt x="913" y="326"/>
                    <a:pt x="971" y="297"/>
                    <a:pt x="1037" y="297"/>
                  </a:cubicBezTo>
                  <a:cubicBezTo>
                    <a:pt x="1112" y="297"/>
                    <a:pt x="1198" y="335"/>
                    <a:pt x="1282" y="444"/>
                  </a:cubicBezTo>
                  <a:lnTo>
                    <a:pt x="1282" y="442"/>
                  </a:lnTo>
                  <a:cubicBezTo>
                    <a:pt x="1427" y="426"/>
                    <a:pt x="1645" y="455"/>
                    <a:pt x="1789" y="397"/>
                  </a:cubicBezTo>
                  <a:lnTo>
                    <a:pt x="1789" y="397"/>
                  </a:lnTo>
                  <a:lnTo>
                    <a:pt x="1768" y="461"/>
                  </a:lnTo>
                  <a:cubicBezTo>
                    <a:pt x="1792" y="461"/>
                    <a:pt x="1833" y="464"/>
                    <a:pt x="1878" y="464"/>
                  </a:cubicBezTo>
                  <a:cubicBezTo>
                    <a:pt x="2001" y="464"/>
                    <a:pt x="2150" y="443"/>
                    <a:pt x="2021" y="287"/>
                  </a:cubicBezTo>
                  <a:lnTo>
                    <a:pt x="2021" y="287"/>
                  </a:lnTo>
                  <a:lnTo>
                    <a:pt x="1957" y="322"/>
                  </a:lnTo>
                  <a:cubicBezTo>
                    <a:pt x="1955" y="322"/>
                    <a:pt x="1952" y="322"/>
                    <a:pt x="1950" y="322"/>
                  </a:cubicBezTo>
                  <a:cubicBezTo>
                    <a:pt x="1710" y="322"/>
                    <a:pt x="1805" y="138"/>
                    <a:pt x="1606" y="21"/>
                  </a:cubicBezTo>
                  <a:cubicBezTo>
                    <a:pt x="1584" y="17"/>
                    <a:pt x="1563" y="16"/>
                    <a:pt x="1544" y="16"/>
                  </a:cubicBezTo>
                  <a:cubicBezTo>
                    <a:pt x="1371" y="16"/>
                    <a:pt x="1276" y="153"/>
                    <a:pt x="1149" y="153"/>
                  </a:cubicBezTo>
                  <a:cubicBezTo>
                    <a:pt x="1122" y="153"/>
                    <a:pt x="1095" y="147"/>
                    <a:pt x="1065" y="133"/>
                  </a:cubicBezTo>
                  <a:cubicBezTo>
                    <a:pt x="984" y="131"/>
                    <a:pt x="972" y="58"/>
                    <a:pt x="982" y="4"/>
                  </a:cubicBezTo>
                  <a:cubicBezTo>
                    <a:pt x="965" y="1"/>
                    <a:pt x="950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7"/>
            <p:cNvSpPr/>
            <p:nvPr/>
          </p:nvSpPr>
          <p:spPr>
            <a:xfrm>
              <a:off x="476881" y="668140"/>
              <a:ext cx="4728" cy="8126"/>
            </a:xfrm>
            <a:custGeom>
              <a:avLst/>
              <a:gdLst/>
              <a:ahLst/>
              <a:cxnLst/>
              <a:rect l="l" t="t" r="r" b="b"/>
              <a:pathLst>
                <a:path w="96" h="165" extrusionOk="0">
                  <a:moveTo>
                    <a:pt x="95" y="1"/>
                  </a:moveTo>
                  <a:lnTo>
                    <a:pt x="1" y="38"/>
                  </a:lnTo>
                  <a:cubicBezTo>
                    <a:pt x="40" y="75"/>
                    <a:pt x="62" y="117"/>
                    <a:pt x="52" y="162"/>
                  </a:cubicBezTo>
                  <a:lnTo>
                    <a:pt x="52" y="162"/>
                  </a:lnTo>
                  <a:cubicBezTo>
                    <a:pt x="65" y="105"/>
                    <a:pt x="78" y="52"/>
                    <a:pt x="95" y="1"/>
                  </a:cubicBezTo>
                  <a:close/>
                  <a:moveTo>
                    <a:pt x="52" y="162"/>
                  </a:moveTo>
                  <a:cubicBezTo>
                    <a:pt x="51" y="163"/>
                    <a:pt x="51" y="164"/>
                    <a:pt x="51" y="165"/>
                  </a:cubicBezTo>
                  <a:cubicBezTo>
                    <a:pt x="51" y="164"/>
                    <a:pt x="52" y="163"/>
                    <a:pt x="52" y="1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7"/>
            <p:cNvSpPr/>
            <p:nvPr/>
          </p:nvSpPr>
          <p:spPr>
            <a:xfrm>
              <a:off x="472448" y="666564"/>
              <a:ext cx="4580" cy="3940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0" y="0"/>
                  </a:moveTo>
                  <a:cubicBezTo>
                    <a:pt x="14" y="31"/>
                    <a:pt x="35" y="60"/>
                    <a:pt x="68" y="79"/>
                  </a:cubicBezTo>
                  <a:lnTo>
                    <a:pt x="93" y="70"/>
                  </a:lnTo>
                  <a:lnTo>
                    <a:pt x="91" y="70"/>
                  </a:lnTo>
                  <a:cubicBezTo>
                    <a:pt x="66" y="44"/>
                    <a:pt x="33" y="2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7"/>
            <p:cNvSpPr/>
            <p:nvPr/>
          </p:nvSpPr>
          <p:spPr>
            <a:xfrm>
              <a:off x="533863" y="613866"/>
              <a:ext cx="8028" cy="4039"/>
            </a:xfrm>
            <a:custGeom>
              <a:avLst/>
              <a:gdLst/>
              <a:ahLst/>
              <a:cxnLst/>
              <a:rect l="l" t="t" r="r" b="b"/>
              <a:pathLst>
                <a:path w="163" h="82" extrusionOk="0">
                  <a:moveTo>
                    <a:pt x="23" y="1"/>
                  </a:moveTo>
                  <a:cubicBezTo>
                    <a:pt x="14" y="1"/>
                    <a:pt x="7" y="2"/>
                    <a:pt x="1" y="6"/>
                  </a:cubicBezTo>
                  <a:cubicBezTo>
                    <a:pt x="32" y="27"/>
                    <a:pt x="91" y="75"/>
                    <a:pt x="163" y="81"/>
                  </a:cubicBezTo>
                  <a:cubicBezTo>
                    <a:pt x="132" y="42"/>
                    <a:pt x="66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538985" y="611354"/>
              <a:ext cx="4334" cy="3595"/>
            </a:xfrm>
            <a:custGeom>
              <a:avLst/>
              <a:gdLst/>
              <a:ahLst/>
              <a:cxnLst/>
              <a:rect l="l" t="t" r="r" b="b"/>
              <a:pathLst>
                <a:path w="88" h="73" extrusionOk="0">
                  <a:moveTo>
                    <a:pt x="18" y="1"/>
                  </a:moveTo>
                  <a:lnTo>
                    <a:pt x="1" y="20"/>
                  </a:lnTo>
                  <a:lnTo>
                    <a:pt x="88" y="7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544698" y="605395"/>
              <a:ext cx="257184" cy="183456"/>
            </a:xfrm>
            <a:custGeom>
              <a:avLst/>
              <a:gdLst/>
              <a:ahLst/>
              <a:cxnLst/>
              <a:rect l="l" t="t" r="r" b="b"/>
              <a:pathLst>
                <a:path w="5222" h="3725" extrusionOk="0">
                  <a:moveTo>
                    <a:pt x="239" y="0"/>
                  </a:moveTo>
                  <a:cubicBezTo>
                    <a:pt x="188" y="0"/>
                    <a:pt x="133" y="11"/>
                    <a:pt x="70" y="35"/>
                  </a:cubicBezTo>
                  <a:cubicBezTo>
                    <a:pt x="37" y="66"/>
                    <a:pt x="103" y="140"/>
                    <a:pt x="47" y="140"/>
                  </a:cubicBezTo>
                  <a:cubicBezTo>
                    <a:pt x="36" y="140"/>
                    <a:pt x="21" y="138"/>
                    <a:pt x="0" y="132"/>
                  </a:cubicBezTo>
                  <a:lnTo>
                    <a:pt x="0" y="132"/>
                  </a:lnTo>
                  <a:cubicBezTo>
                    <a:pt x="197" y="328"/>
                    <a:pt x="407" y="321"/>
                    <a:pt x="644" y="394"/>
                  </a:cubicBezTo>
                  <a:lnTo>
                    <a:pt x="590" y="355"/>
                  </a:lnTo>
                  <a:cubicBezTo>
                    <a:pt x="644" y="331"/>
                    <a:pt x="681" y="321"/>
                    <a:pt x="707" y="321"/>
                  </a:cubicBezTo>
                  <a:cubicBezTo>
                    <a:pt x="820" y="321"/>
                    <a:pt x="738" y="506"/>
                    <a:pt x="990" y="565"/>
                  </a:cubicBezTo>
                  <a:cubicBezTo>
                    <a:pt x="959" y="577"/>
                    <a:pt x="930" y="582"/>
                    <a:pt x="901" y="582"/>
                  </a:cubicBezTo>
                  <a:cubicBezTo>
                    <a:pt x="830" y="582"/>
                    <a:pt x="766" y="554"/>
                    <a:pt x="715" y="554"/>
                  </a:cubicBezTo>
                  <a:cubicBezTo>
                    <a:pt x="705" y="554"/>
                    <a:pt x="696" y="555"/>
                    <a:pt x="687" y="558"/>
                  </a:cubicBezTo>
                  <a:cubicBezTo>
                    <a:pt x="860" y="934"/>
                    <a:pt x="1180" y="710"/>
                    <a:pt x="1217" y="1063"/>
                  </a:cubicBezTo>
                  <a:lnTo>
                    <a:pt x="1192" y="1055"/>
                  </a:lnTo>
                  <a:lnTo>
                    <a:pt x="1192" y="1055"/>
                  </a:lnTo>
                  <a:cubicBezTo>
                    <a:pt x="1217" y="1107"/>
                    <a:pt x="1323" y="1113"/>
                    <a:pt x="1398" y="1142"/>
                  </a:cubicBezTo>
                  <a:cubicBezTo>
                    <a:pt x="1400" y="1096"/>
                    <a:pt x="1348" y="1040"/>
                    <a:pt x="1321" y="988"/>
                  </a:cubicBezTo>
                  <a:lnTo>
                    <a:pt x="1321" y="988"/>
                  </a:lnTo>
                  <a:cubicBezTo>
                    <a:pt x="1332" y="991"/>
                    <a:pt x="1343" y="993"/>
                    <a:pt x="1355" y="993"/>
                  </a:cubicBezTo>
                  <a:cubicBezTo>
                    <a:pt x="1427" y="993"/>
                    <a:pt x="1514" y="935"/>
                    <a:pt x="1558" y="916"/>
                  </a:cubicBezTo>
                  <a:lnTo>
                    <a:pt x="1558" y="916"/>
                  </a:lnTo>
                  <a:cubicBezTo>
                    <a:pt x="1554" y="1071"/>
                    <a:pt x="1687" y="943"/>
                    <a:pt x="1763" y="1084"/>
                  </a:cubicBezTo>
                  <a:cubicBezTo>
                    <a:pt x="1752" y="1127"/>
                    <a:pt x="1730" y="1140"/>
                    <a:pt x="1702" y="1140"/>
                  </a:cubicBezTo>
                  <a:cubicBezTo>
                    <a:pt x="1655" y="1140"/>
                    <a:pt x="1593" y="1104"/>
                    <a:pt x="1543" y="1104"/>
                  </a:cubicBezTo>
                  <a:cubicBezTo>
                    <a:pt x="1538" y="1104"/>
                    <a:pt x="1533" y="1104"/>
                    <a:pt x="1527" y="1105"/>
                  </a:cubicBezTo>
                  <a:lnTo>
                    <a:pt x="1709" y="1152"/>
                  </a:lnTo>
                  <a:cubicBezTo>
                    <a:pt x="1836" y="1246"/>
                    <a:pt x="1753" y="1348"/>
                    <a:pt x="1774" y="1447"/>
                  </a:cubicBezTo>
                  <a:cubicBezTo>
                    <a:pt x="1785" y="1448"/>
                    <a:pt x="1794" y="1448"/>
                    <a:pt x="1802" y="1448"/>
                  </a:cubicBezTo>
                  <a:cubicBezTo>
                    <a:pt x="1907" y="1448"/>
                    <a:pt x="1764" y="1346"/>
                    <a:pt x="1911" y="1321"/>
                  </a:cubicBezTo>
                  <a:cubicBezTo>
                    <a:pt x="1954" y="1531"/>
                    <a:pt x="2489" y="1933"/>
                    <a:pt x="2833" y="2085"/>
                  </a:cubicBezTo>
                  <a:lnTo>
                    <a:pt x="2833" y="2085"/>
                  </a:lnTo>
                  <a:cubicBezTo>
                    <a:pt x="2827" y="2084"/>
                    <a:pt x="2822" y="2083"/>
                    <a:pt x="2817" y="2083"/>
                  </a:cubicBezTo>
                  <a:cubicBezTo>
                    <a:pt x="2784" y="2083"/>
                    <a:pt x="2762" y="2105"/>
                    <a:pt x="2733" y="2105"/>
                  </a:cubicBezTo>
                  <a:cubicBezTo>
                    <a:pt x="2713" y="2105"/>
                    <a:pt x="2690" y="2095"/>
                    <a:pt x="2659" y="2062"/>
                  </a:cubicBezTo>
                  <a:lnTo>
                    <a:pt x="2659" y="2062"/>
                  </a:lnTo>
                  <a:cubicBezTo>
                    <a:pt x="2676" y="2100"/>
                    <a:pt x="2775" y="2148"/>
                    <a:pt x="2851" y="2148"/>
                  </a:cubicBezTo>
                  <a:cubicBezTo>
                    <a:pt x="2881" y="2148"/>
                    <a:pt x="2908" y="2141"/>
                    <a:pt x="2925" y="2123"/>
                  </a:cubicBezTo>
                  <a:cubicBezTo>
                    <a:pt x="3161" y="2218"/>
                    <a:pt x="3355" y="2453"/>
                    <a:pt x="3473" y="2663"/>
                  </a:cubicBezTo>
                  <a:lnTo>
                    <a:pt x="3482" y="2551"/>
                  </a:lnTo>
                  <a:cubicBezTo>
                    <a:pt x="3724" y="2551"/>
                    <a:pt x="3772" y="2948"/>
                    <a:pt x="4092" y="3080"/>
                  </a:cubicBezTo>
                  <a:lnTo>
                    <a:pt x="4088" y="3074"/>
                  </a:lnTo>
                  <a:lnTo>
                    <a:pt x="4088" y="3074"/>
                  </a:lnTo>
                  <a:cubicBezTo>
                    <a:pt x="4108" y="3084"/>
                    <a:pt x="4132" y="3088"/>
                    <a:pt x="4159" y="3088"/>
                  </a:cubicBezTo>
                  <a:cubicBezTo>
                    <a:pt x="4208" y="3088"/>
                    <a:pt x="4266" y="3077"/>
                    <a:pt x="4324" y="3077"/>
                  </a:cubicBezTo>
                  <a:cubicBezTo>
                    <a:pt x="4395" y="3077"/>
                    <a:pt x="4465" y="3093"/>
                    <a:pt x="4520" y="3161"/>
                  </a:cubicBezTo>
                  <a:cubicBezTo>
                    <a:pt x="4475" y="3183"/>
                    <a:pt x="4435" y="3185"/>
                    <a:pt x="4400" y="3185"/>
                  </a:cubicBezTo>
                  <a:cubicBezTo>
                    <a:pt x="4395" y="3185"/>
                    <a:pt x="4389" y="3185"/>
                    <a:pt x="4384" y="3185"/>
                  </a:cubicBezTo>
                  <a:cubicBezTo>
                    <a:pt x="4340" y="3185"/>
                    <a:pt x="4303" y="3187"/>
                    <a:pt x="4271" y="3238"/>
                  </a:cubicBezTo>
                  <a:lnTo>
                    <a:pt x="4593" y="3303"/>
                  </a:lnTo>
                  <a:cubicBezTo>
                    <a:pt x="4585" y="3394"/>
                    <a:pt x="4902" y="3527"/>
                    <a:pt x="4740" y="3563"/>
                  </a:cubicBezTo>
                  <a:cubicBezTo>
                    <a:pt x="4749" y="3562"/>
                    <a:pt x="4759" y="3562"/>
                    <a:pt x="4769" y="3562"/>
                  </a:cubicBezTo>
                  <a:cubicBezTo>
                    <a:pt x="4930" y="3562"/>
                    <a:pt x="5068" y="3725"/>
                    <a:pt x="5150" y="3725"/>
                  </a:cubicBezTo>
                  <a:cubicBezTo>
                    <a:pt x="5185" y="3725"/>
                    <a:pt x="5209" y="3695"/>
                    <a:pt x="5222" y="3612"/>
                  </a:cubicBezTo>
                  <a:cubicBezTo>
                    <a:pt x="4857" y="3382"/>
                    <a:pt x="4464" y="3054"/>
                    <a:pt x="4047" y="2733"/>
                  </a:cubicBezTo>
                  <a:cubicBezTo>
                    <a:pt x="3639" y="2401"/>
                    <a:pt x="3220" y="2069"/>
                    <a:pt x="2761" y="1834"/>
                  </a:cubicBezTo>
                  <a:lnTo>
                    <a:pt x="2761" y="1834"/>
                  </a:lnTo>
                  <a:lnTo>
                    <a:pt x="2950" y="1863"/>
                  </a:lnTo>
                  <a:cubicBezTo>
                    <a:pt x="2440" y="1684"/>
                    <a:pt x="2522" y="1276"/>
                    <a:pt x="2016" y="1276"/>
                  </a:cubicBezTo>
                  <a:cubicBezTo>
                    <a:pt x="2001" y="1276"/>
                    <a:pt x="1984" y="1276"/>
                    <a:pt x="1967" y="1277"/>
                  </a:cubicBezTo>
                  <a:cubicBezTo>
                    <a:pt x="2021" y="1238"/>
                    <a:pt x="2077" y="1200"/>
                    <a:pt x="2129" y="1161"/>
                  </a:cubicBezTo>
                  <a:cubicBezTo>
                    <a:pt x="1971" y="968"/>
                    <a:pt x="1612" y="1086"/>
                    <a:pt x="1529" y="777"/>
                  </a:cubicBezTo>
                  <a:lnTo>
                    <a:pt x="1504" y="855"/>
                  </a:lnTo>
                  <a:cubicBezTo>
                    <a:pt x="1450" y="816"/>
                    <a:pt x="1448" y="774"/>
                    <a:pt x="1393" y="735"/>
                  </a:cubicBezTo>
                  <a:lnTo>
                    <a:pt x="1393" y="735"/>
                  </a:lnTo>
                  <a:lnTo>
                    <a:pt x="1394" y="777"/>
                  </a:lnTo>
                  <a:cubicBezTo>
                    <a:pt x="1207" y="739"/>
                    <a:pt x="1126" y="673"/>
                    <a:pt x="1013" y="531"/>
                  </a:cubicBezTo>
                  <a:cubicBezTo>
                    <a:pt x="1018" y="516"/>
                    <a:pt x="1026" y="510"/>
                    <a:pt x="1035" y="510"/>
                  </a:cubicBezTo>
                  <a:cubicBezTo>
                    <a:pt x="1063" y="510"/>
                    <a:pt x="1105" y="560"/>
                    <a:pt x="1146" y="571"/>
                  </a:cubicBezTo>
                  <a:cubicBezTo>
                    <a:pt x="1111" y="475"/>
                    <a:pt x="932" y="504"/>
                    <a:pt x="824" y="429"/>
                  </a:cubicBezTo>
                  <a:cubicBezTo>
                    <a:pt x="762" y="322"/>
                    <a:pt x="866" y="355"/>
                    <a:pt x="891" y="342"/>
                  </a:cubicBezTo>
                  <a:cubicBezTo>
                    <a:pt x="598" y="210"/>
                    <a:pt x="465" y="0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798631" y="787374"/>
              <a:ext cx="15957" cy="9259"/>
            </a:xfrm>
            <a:custGeom>
              <a:avLst/>
              <a:gdLst/>
              <a:ahLst/>
              <a:cxnLst/>
              <a:rect l="l" t="t" r="r" b="b"/>
              <a:pathLst>
                <a:path w="324" h="188" extrusionOk="0">
                  <a:moveTo>
                    <a:pt x="170" y="0"/>
                  </a:moveTo>
                  <a:cubicBezTo>
                    <a:pt x="161" y="0"/>
                    <a:pt x="151" y="4"/>
                    <a:pt x="141" y="13"/>
                  </a:cubicBezTo>
                  <a:cubicBezTo>
                    <a:pt x="139" y="38"/>
                    <a:pt x="112" y="75"/>
                    <a:pt x="164" y="92"/>
                  </a:cubicBezTo>
                  <a:lnTo>
                    <a:pt x="0" y="133"/>
                  </a:lnTo>
                  <a:cubicBezTo>
                    <a:pt x="30" y="171"/>
                    <a:pt x="83" y="187"/>
                    <a:pt x="137" y="187"/>
                  </a:cubicBezTo>
                  <a:cubicBezTo>
                    <a:pt x="219" y="187"/>
                    <a:pt x="305" y="151"/>
                    <a:pt x="324" y="100"/>
                  </a:cubicBezTo>
                  <a:cubicBezTo>
                    <a:pt x="259" y="79"/>
                    <a:pt x="215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814145" y="796731"/>
              <a:ext cx="132286" cy="92935"/>
            </a:xfrm>
            <a:custGeom>
              <a:avLst/>
              <a:gdLst/>
              <a:ahLst/>
              <a:cxnLst/>
              <a:rect l="l" t="t" r="r" b="b"/>
              <a:pathLst>
                <a:path w="2686" h="1887" extrusionOk="0">
                  <a:moveTo>
                    <a:pt x="2052" y="1668"/>
                  </a:moveTo>
                  <a:cubicBezTo>
                    <a:pt x="2053" y="1672"/>
                    <a:pt x="2053" y="1676"/>
                    <a:pt x="2055" y="1680"/>
                  </a:cubicBezTo>
                  <a:cubicBezTo>
                    <a:pt x="2054" y="1676"/>
                    <a:pt x="2053" y="1672"/>
                    <a:pt x="2052" y="1668"/>
                  </a:cubicBezTo>
                  <a:close/>
                  <a:moveTo>
                    <a:pt x="63" y="0"/>
                  </a:moveTo>
                  <a:cubicBezTo>
                    <a:pt x="34" y="0"/>
                    <a:pt x="12" y="25"/>
                    <a:pt x="1" y="95"/>
                  </a:cubicBezTo>
                  <a:cubicBezTo>
                    <a:pt x="1" y="101"/>
                    <a:pt x="8" y="102"/>
                    <a:pt x="21" y="102"/>
                  </a:cubicBezTo>
                  <a:cubicBezTo>
                    <a:pt x="32" y="102"/>
                    <a:pt x="47" y="101"/>
                    <a:pt x="64" y="101"/>
                  </a:cubicBezTo>
                  <a:cubicBezTo>
                    <a:pt x="106" y="101"/>
                    <a:pt x="160" y="107"/>
                    <a:pt x="188" y="155"/>
                  </a:cubicBezTo>
                  <a:lnTo>
                    <a:pt x="130" y="207"/>
                  </a:lnTo>
                  <a:lnTo>
                    <a:pt x="315" y="313"/>
                  </a:lnTo>
                  <a:lnTo>
                    <a:pt x="206" y="349"/>
                  </a:lnTo>
                  <a:cubicBezTo>
                    <a:pt x="251" y="435"/>
                    <a:pt x="298" y="459"/>
                    <a:pt x="349" y="459"/>
                  </a:cubicBezTo>
                  <a:cubicBezTo>
                    <a:pt x="418" y="459"/>
                    <a:pt x="492" y="415"/>
                    <a:pt x="574" y="415"/>
                  </a:cubicBezTo>
                  <a:cubicBezTo>
                    <a:pt x="635" y="415"/>
                    <a:pt x="699" y="440"/>
                    <a:pt x="769" y="525"/>
                  </a:cubicBezTo>
                  <a:lnTo>
                    <a:pt x="653" y="681"/>
                  </a:lnTo>
                  <a:cubicBezTo>
                    <a:pt x="836" y="833"/>
                    <a:pt x="971" y="853"/>
                    <a:pt x="1069" y="1074"/>
                  </a:cubicBezTo>
                  <a:cubicBezTo>
                    <a:pt x="1069" y="1074"/>
                    <a:pt x="1122" y="1004"/>
                    <a:pt x="1079" y="1004"/>
                  </a:cubicBezTo>
                  <a:cubicBezTo>
                    <a:pt x="1076" y="1004"/>
                    <a:pt x="1074" y="1005"/>
                    <a:pt x="1071" y="1005"/>
                  </a:cubicBezTo>
                  <a:cubicBezTo>
                    <a:pt x="1046" y="972"/>
                    <a:pt x="1050" y="876"/>
                    <a:pt x="1106" y="845"/>
                  </a:cubicBezTo>
                  <a:lnTo>
                    <a:pt x="1106" y="845"/>
                  </a:lnTo>
                  <a:cubicBezTo>
                    <a:pt x="1482" y="936"/>
                    <a:pt x="994" y="909"/>
                    <a:pt x="1148" y="1125"/>
                  </a:cubicBezTo>
                  <a:cubicBezTo>
                    <a:pt x="1308" y="1163"/>
                    <a:pt x="1522" y="1246"/>
                    <a:pt x="1700" y="1348"/>
                  </a:cubicBezTo>
                  <a:cubicBezTo>
                    <a:pt x="1877" y="1443"/>
                    <a:pt x="2021" y="1554"/>
                    <a:pt x="2052" y="1668"/>
                  </a:cubicBezTo>
                  <a:lnTo>
                    <a:pt x="2052" y="1668"/>
                  </a:lnTo>
                  <a:cubicBezTo>
                    <a:pt x="2034" y="1578"/>
                    <a:pt x="2091" y="1540"/>
                    <a:pt x="2169" y="1540"/>
                  </a:cubicBezTo>
                  <a:cubicBezTo>
                    <a:pt x="2238" y="1540"/>
                    <a:pt x="2324" y="1570"/>
                    <a:pt x="2386" y="1620"/>
                  </a:cubicBezTo>
                  <a:cubicBezTo>
                    <a:pt x="2409" y="1724"/>
                    <a:pt x="2274" y="1687"/>
                    <a:pt x="2218" y="1722"/>
                  </a:cubicBezTo>
                  <a:cubicBezTo>
                    <a:pt x="2271" y="1786"/>
                    <a:pt x="2296" y="1865"/>
                    <a:pt x="2378" y="1886"/>
                  </a:cubicBezTo>
                  <a:cubicBezTo>
                    <a:pt x="2360" y="1763"/>
                    <a:pt x="2447" y="1684"/>
                    <a:pt x="2583" y="1684"/>
                  </a:cubicBezTo>
                  <a:cubicBezTo>
                    <a:pt x="2614" y="1684"/>
                    <a:pt x="2649" y="1688"/>
                    <a:pt x="2685" y="1697"/>
                  </a:cubicBezTo>
                  <a:cubicBezTo>
                    <a:pt x="2423" y="1362"/>
                    <a:pt x="1947" y="1489"/>
                    <a:pt x="1630" y="1225"/>
                  </a:cubicBezTo>
                  <a:lnTo>
                    <a:pt x="1632" y="1223"/>
                  </a:lnTo>
                  <a:cubicBezTo>
                    <a:pt x="1684" y="1223"/>
                    <a:pt x="1706" y="1175"/>
                    <a:pt x="1740" y="1153"/>
                  </a:cubicBezTo>
                  <a:cubicBezTo>
                    <a:pt x="1357" y="885"/>
                    <a:pt x="861" y="581"/>
                    <a:pt x="774" y="384"/>
                  </a:cubicBezTo>
                  <a:cubicBezTo>
                    <a:pt x="739" y="342"/>
                    <a:pt x="700" y="330"/>
                    <a:pt x="656" y="330"/>
                  </a:cubicBezTo>
                  <a:cubicBezTo>
                    <a:pt x="603" y="330"/>
                    <a:pt x="543" y="348"/>
                    <a:pt x="475" y="348"/>
                  </a:cubicBezTo>
                  <a:cubicBezTo>
                    <a:pt x="434" y="348"/>
                    <a:pt x="389" y="341"/>
                    <a:pt x="342" y="321"/>
                  </a:cubicBezTo>
                  <a:lnTo>
                    <a:pt x="350" y="159"/>
                  </a:lnTo>
                  <a:lnTo>
                    <a:pt x="350" y="159"/>
                  </a:lnTo>
                  <a:cubicBezTo>
                    <a:pt x="349" y="159"/>
                    <a:pt x="349" y="159"/>
                    <a:pt x="348" y="159"/>
                  </a:cubicBezTo>
                  <a:cubicBezTo>
                    <a:pt x="251" y="159"/>
                    <a:pt x="135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899938" y="853073"/>
              <a:ext cx="6600" cy="5024"/>
            </a:xfrm>
            <a:custGeom>
              <a:avLst/>
              <a:gdLst/>
              <a:ahLst/>
              <a:cxnLst/>
              <a:rect l="l" t="t" r="r" b="b"/>
              <a:pathLst>
                <a:path w="134" h="102" extrusionOk="0">
                  <a:moveTo>
                    <a:pt x="33" y="0"/>
                  </a:moveTo>
                  <a:cubicBezTo>
                    <a:pt x="20" y="0"/>
                    <a:pt x="10" y="4"/>
                    <a:pt x="0" y="9"/>
                  </a:cubicBezTo>
                  <a:cubicBezTo>
                    <a:pt x="45" y="42"/>
                    <a:pt x="91" y="73"/>
                    <a:pt x="133" y="102"/>
                  </a:cubicBezTo>
                  <a:lnTo>
                    <a:pt x="83" y="15"/>
                  </a:lnTo>
                  <a:lnTo>
                    <a:pt x="81" y="15"/>
                  </a:lnTo>
                  <a:cubicBezTo>
                    <a:pt x="62" y="4"/>
                    <a:pt x="47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153850" y="1061943"/>
              <a:ext cx="7831" cy="6600"/>
            </a:xfrm>
            <a:custGeom>
              <a:avLst/>
              <a:gdLst/>
              <a:ahLst/>
              <a:cxnLst/>
              <a:rect l="l" t="t" r="r" b="b"/>
              <a:pathLst>
                <a:path w="159" h="134" extrusionOk="0">
                  <a:moveTo>
                    <a:pt x="116" y="0"/>
                  </a:moveTo>
                  <a:lnTo>
                    <a:pt x="1" y="8"/>
                  </a:lnTo>
                  <a:lnTo>
                    <a:pt x="159" y="13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142375" y="1025399"/>
              <a:ext cx="23689" cy="32603"/>
            </a:xfrm>
            <a:custGeom>
              <a:avLst/>
              <a:gdLst/>
              <a:ahLst/>
              <a:cxnLst/>
              <a:rect l="l" t="t" r="r" b="b"/>
              <a:pathLst>
                <a:path w="481" h="662" extrusionOk="0">
                  <a:moveTo>
                    <a:pt x="245" y="0"/>
                  </a:moveTo>
                  <a:cubicBezTo>
                    <a:pt x="24" y="208"/>
                    <a:pt x="16" y="25"/>
                    <a:pt x="0" y="422"/>
                  </a:cubicBezTo>
                  <a:cubicBezTo>
                    <a:pt x="92" y="506"/>
                    <a:pt x="278" y="661"/>
                    <a:pt x="387" y="661"/>
                  </a:cubicBezTo>
                  <a:cubicBezTo>
                    <a:pt x="409" y="661"/>
                    <a:pt x="428" y="655"/>
                    <a:pt x="442" y="640"/>
                  </a:cubicBezTo>
                  <a:cubicBezTo>
                    <a:pt x="380" y="571"/>
                    <a:pt x="207" y="501"/>
                    <a:pt x="170" y="366"/>
                  </a:cubicBezTo>
                  <a:lnTo>
                    <a:pt x="170" y="366"/>
                  </a:lnTo>
                  <a:cubicBezTo>
                    <a:pt x="278" y="384"/>
                    <a:pt x="346" y="515"/>
                    <a:pt x="480" y="523"/>
                  </a:cubicBezTo>
                  <a:cubicBezTo>
                    <a:pt x="452" y="301"/>
                    <a:pt x="344" y="438"/>
                    <a:pt x="261" y="216"/>
                  </a:cubicBezTo>
                  <a:lnTo>
                    <a:pt x="394" y="178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141242" y="1025104"/>
              <a:ext cx="8028" cy="2463"/>
            </a:xfrm>
            <a:custGeom>
              <a:avLst/>
              <a:gdLst/>
              <a:ahLst/>
              <a:cxnLst/>
              <a:rect l="l" t="t" r="r" b="b"/>
              <a:pathLst>
                <a:path w="163" h="50" extrusionOk="0">
                  <a:moveTo>
                    <a:pt x="31" y="1"/>
                  </a:moveTo>
                  <a:cubicBezTo>
                    <a:pt x="11" y="1"/>
                    <a:pt x="0" y="12"/>
                    <a:pt x="6" y="47"/>
                  </a:cubicBezTo>
                  <a:cubicBezTo>
                    <a:pt x="31" y="48"/>
                    <a:pt x="56" y="50"/>
                    <a:pt x="79" y="50"/>
                  </a:cubicBezTo>
                  <a:cubicBezTo>
                    <a:pt x="111" y="50"/>
                    <a:pt x="140" y="47"/>
                    <a:pt x="162" y="37"/>
                  </a:cubicBezTo>
                  <a:cubicBezTo>
                    <a:pt x="124" y="36"/>
                    <a:pt x="65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129668" y="1013776"/>
              <a:ext cx="12953" cy="7683"/>
            </a:xfrm>
            <a:custGeom>
              <a:avLst/>
              <a:gdLst/>
              <a:ahLst/>
              <a:cxnLst/>
              <a:rect l="l" t="t" r="r" b="b"/>
              <a:pathLst>
                <a:path w="263" h="156" extrusionOk="0">
                  <a:moveTo>
                    <a:pt x="0" y="1"/>
                  </a:moveTo>
                  <a:cubicBezTo>
                    <a:pt x="46" y="53"/>
                    <a:pt x="96" y="105"/>
                    <a:pt x="145" y="155"/>
                  </a:cubicBezTo>
                  <a:cubicBezTo>
                    <a:pt x="123" y="101"/>
                    <a:pt x="136" y="85"/>
                    <a:pt x="159" y="85"/>
                  </a:cubicBezTo>
                  <a:cubicBezTo>
                    <a:pt x="189" y="85"/>
                    <a:pt x="240" y="113"/>
                    <a:pt x="257" y="113"/>
                  </a:cubicBezTo>
                  <a:cubicBezTo>
                    <a:pt x="260" y="113"/>
                    <a:pt x="261" y="112"/>
                    <a:pt x="262" y="111"/>
                  </a:cubicBezTo>
                  <a:cubicBezTo>
                    <a:pt x="175" y="78"/>
                    <a:pt x="87" y="4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122330" y="989890"/>
              <a:ext cx="3300" cy="3152"/>
            </a:xfrm>
            <a:custGeom>
              <a:avLst/>
              <a:gdLst/>
              <a:ahLst/>
              <a:cxnLst/>
              <a:rect l="l" t="t" r="r" b="b"/>
              <a:pathLst>
                <a:path w="67" h="64" extrusionOk="0">
                  <a:moveTo>
                    <a:pt x="24" y="0"/>
                  </a:moveTo>
                  <a:cubicBezTo>
                    <a:pt x="1" y="23"/>
                    <a:pt x="33" y="41"/>
                    <a:pt x="66" y="64"/>
                  </a:cubicBezTo>
                  <a:cubicBezTo>
                    <a:pt x="53" y="42"/>
                    <a:pt x="39" y="21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117208" y="978858"/>
              <a:ext cx="23295" cy="27383"/>
            </a:xfrm>
            <a:custGeom>
              <a:avLst/>
              <a:gdLst/>
              <a:ahLst/>
              <a:cxnLst/>
              <a:rect l="l" t="t" r="r" b="b"/>
              <a:pathLst>
                <a:path w="473" h="556" extrusionOk="0">
                  <a:moveTo>
                    <a:pt x="56" y="0"/>
                  </a:moveTo>
                  <a:lnTo>
                    <a:pt x="56" y="0"/>
                  </a:lnTo>
                  <a:cubicBezTo>
                    <a:pt x="0" y="51"/>
                    <a:pt x="64" y="133"/>
                    <a:pt x="128" y="224"/>
                  </a:cubicBezTo>
                  <a:cubicBezTo>
                    <a:pt x="132" y="220"/>
                    <a:pt x="133" y="218"/>
                    <a:pt x="139" y="214"/>
                  </a:cubicBezTo>
                  <a:cubicBezTo>
                    <a:pt x="149" y="192"/>
                    <a:pt x="169" y="182"/>
                    <a:pt x="193" y="182"/>
                  </a:cubicBezTo>
                  <a:cubicBezTo>
                    <a:pt x="256" y="182"/>
                    <a:pt x="344" y="246"/>
                    <a:pt x="346" y="330"/>
                  </a:cubicBezTo>
                  <a:cubicBezTo>
                    <a:pt x="425" y="454"/>
                    <a:pt x="282" y="457"/>
                    <a:pt x="419" y="556"/>
                  </a:cubicBezTo>
                  <a:cubicBezTo>
                    <a:pt x="436" y="500"/>
                    <a:pt x="452" y="448"/>
                    <a:pt x="473" y="396"/>
                  </a:cubicBezTo>
                  <a:cubicBezTo>
                    <a:pt x="384" y="213"/>
                    <a:pt x="139" y="93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125580" y="992993"/>
              <a:ext cx="2413" cy="3743"/>
            </a:xfrm>
            <a:custGeom>
              <a:avLst/>
              <a:gdLst/>
              <a:ahLst/>
              <a:cxnLst/>
              <a:rect l="l" t="t" r="r" b="b"/>
              <a:pathLst>
                <a:path w="49" h="76" extrusionOk="0">
                  <a:moveTo>
                    <a:pt x="0" y="1"/>
                  </a:moveTo>
                  <a:cubicBezTo>
                    <a:pt x="12" y="26"/>
                    <a:pt x="27" y="51"/>
                    <a:pt x="35" y="76"/>
                  </a:cubicBezTo>
                  <a:cubicBezTo>
                    <a:pt x="48" y="41"/>
                    <a:pt x="23" y="2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130210" y="1007423"/>
              <a:ext cx="5565" cy="3300"/>
            </a:xfrm>
            <a:custGeom>
              <a:avLst/>
              <a:gdLst/>
              <a:ahLst/>
              <a:cxnLst/>
              <a:rect l="l" t="t" r="r" b="b"/>
              <a:pathLst>
                <a:path w="113" h="67" extrusionOk="0">
                  <a:moveTo>
                    <a:pt x="1" y="1"/>
                  </a:moveTo>
                  <a:lnTo>
                    <a:pt x="60" y="66"/>
                  </a:lnTo>
                  <a:lnTo>
                    <a:pt x="112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115681" y="952164"/>
              <a:ext cx="20192" cy="22557"/>
            </a:xfrm>
            <a:custGeom>
              <a:avLst/>
              <a:gdLst/>
              <a:ahLst/>
              <a:cxnLst/>
              <a:rect l="l" t="t" r="r" b="b"/>
              <a:pathLst>
                <a:path w="410" h="458" extrusionOk="0">
                  <a:moveTo>
                    <a:pt x="152" y="0"/>
                  </a:moveTo>
                  <a:cubicBezTo>
                    <a:pt x="97" y="0"/>
                    <a:pt x="43" y="16"/>
                    <a:pt x="1" y="49"/>
                  </a:cubicBezTo>
                  <a:cubicBezTo>
                    <a:pt x="107" y="107"/>
                    <a:pt x="103" y="182"/>
                    <a:pt x="105" y="265"/>
                  </a:cubicBezTo>
                  <a:cubicBezTo>
                    <a:pt x="103" y="344"/>
                    <a:pt x="105" y="429"/>
                    <a:pt x="190" y="458"/>
                  </a:cubicBezTo>
                  <a:cubicBezTo>
                    <a:pt x="152" y="315"/>
                    <a:pt x="228" y="233"/>
                    <a:pt x="320" y="233"/>
                  </a:cubicBezTo>
                  <a:cubicBezTo>
                    <a:pt x="349" y="233"/>
                    <a:pt x="380" y="241"/>
                    <a:pt x="409" y="259"/>
                  </a:cubicBezTo>
                  <a:cubicBezTo>
                    <a:pt x="384" y="201"/>
                    <a:pt x="359" y="139"/>
                    <a:pt x="342" y="80"/>
                  </a:cubicBezTo>
                  <a:cubicBezTo>
                    <a:pt x="298" y="28"/>
                    <a:pt x="225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142473" y="951426"/>
              <a:ext cx="1182" cy="2216"/>
            </a:xfrm>
            <a:custGeom>
              <a:avLst/>
              <a:gdLst/>
              <a:ahLst/>
              <a:cxnLst/>
              <a:rect l="l" t="t" r="r" b="b"/>
              <a:pathLst>
                <a:path w="24" h="45" extrusionOk="0">
                  <a:moveTo>
                    <a:pt x="0" y="0"/>
                  </a:moveTo>
                  <a:cubicBezTo>
                    <a:pt x="2" y="16"/>
                    <a:pt x="10" y="31"/>
                    <a:pt x="23" y="45"/>
                  </a:cubicBezTo>
                  <a:cubicBezTo>
                    <a:pt x="10" y="27"/>
                    <a:pt x="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124989" y="925668"/>
              <a:ext cx="36248" cy="25708"/>
            </a:xfrm>
            <a:custGeom>
              <a:avLst/>
              <a:gdLst/>
              <a:ahLst/>
              <a:cxnLst/>
              <a:rect l="l" t="t" r="r" b="b"/>
              <a:pathLst>
                <a:path w="736" h="522" extrusionOk="0">
                  <a:moveTo>
                    <a:pt x="247" y="1"/>
                  </a:moveTo>
                  <a:cubicBezTo>
                    <a:pt x="157" y="37"/>
                    <a:pt x="47" y="165"/>
                    <a:pt x="180" y="357"/>
                  </a:cubicBezTo>
                  <a:cubicBezTo>
                    <a:pt x="116" y="359"/>
                    <a:pt x="58" y="377"/>
                    <a:pt x="1" y="402"/>
                  </a:cubicBezTo>
                  <a:cubicBezTo>
                    <a:pt x="76" y="427"/>
                    <a:pt x="153" y="458"/>
                    <a:pt x="226" y="492"/>
                  </a:cubicBezTo>
                  <a:cubicBezTo>
                    <a:pt x="263" y="489"/>
                    <a:pt x="232" y="440"/>
                    <a:pt x="213" y="396"/>
                  </a:cubicBezTo>
                  <a:cubicBezTo>
                    <a:pt x="200" y="367"/>
                    <a:pt x="192" y="340"/>
                    <a:pt x="210" y="340"/>
                  </a:cubicBezTo>
                  <a:cubicBezTo>
                    <a:pt x="219" y="340"/>
                    <a:pt x="235" y="347"/>
                    <a:pt x="261" y="365"/>
                  </a:cubicBezTo>
                  <a:cubicBezTo>
                    <a:pt x="350" y="433"/>
                    <a:pt x="344" y="479"/>
                    <a:pt x="353" y="521"/>
                  </a:cubicBezTo>
                  <a:cubicBezTo>
                    <a:pt x="349" y="491"/>
                    <a:pt x="369" y="481"/>
                    <a:pt x="401" y="481"/>
                  </a:cubicBezTo>
                  <a:cubicBezTo>
                    <a:pt x="421" y="481"/>
                    <a:pt x="444" y="485"/>
                    <a:pt x="469" y="490"/>
                  </a:cubicBezTo>
                  <a:cubicBezTo>
                    <a:pt x="518" y="502"/>
                    <a:pt x="563" y="522"/>
                    <a:pt x="599" y="522"/>
                  </a:cubicBezTo>
                  <a:cubicBezTo>
                    <a:pt x="612" y="522"/>
                    <a:pt x="623" y="520"/>
                    <a:pt x="633" y="514"/>
                  </a:cubicBezTo>
                  <a:cubicBezTo>
                    <a:pt x="677" y="494"/>
                    <a:pt x="675" y="400"/>
                    <a:pt x="673" y="294"/>
                  </a:cubicBezTo>
                  <a:cubicBezTo>
                    <a:pt x="672" y="188"/>
                    <a:pt x="666" y="70"/>
                    <a:pt x="735" y="30"/>
                  </a:cubicBezTo>
                  <a:lnTo>
                    <a:pt x="735" y="30"/>
                  </a:lnTo>
                  <a:cubicBezTo>
                    <a:pt x="606" y="76"/>
                    <a:pt x="504" y="157"/>
                    <a:pt x="456" y="257"/>
                  </a:cubicBezTo>
                  <a:cubicBezTo>
                    <a:pt x="444" y="182"/>
                    <a:pt x="392" y="107"/>
                    <a:pt x="465" y="72"/>
                  </a:cubicBezTo>
                  <a:cubicBezTo>
                    <a:pt x="464" y="72"/>
                    <a:pt x="463" y="72"/>
                    <a:pt x="462" y="72"/>
                  </a:cubicBezTo>
                  <a:cubicBezTo>
                    <a:pt x="287" y="72"/>
                    <a:pt x="357" y="225"/>
                    <a:pt x="261" y="265"/>
                  </a:cubicBezTo>
                  <a:cubicBezTo>
                    <a:pt x="168" y="188"/>
                    <a:pt x="205" y="145"/>
                    <a:pt x="247" y="118"/>
                  </a:cubicBezTo>
                  <a:cubicBezTo>
                    <a:pt x="292" y="91"/>
                    <a:pt x="342" y="78"/>
                    <a:pt x="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163848" y="938227"/>
              <a:ext cx="1724" cy="6206"/>
            </a:xfrm>
            <a:custGeom>
              <a:avLst/>
              <a:gdLst/>
              <a:ahLst/>
              <a:cxnLst/>
              <a:rect l="l" t="t" r="r" b="b"/>
              <a:pathLst>
                <a:path w="35" h="126" extrusionOk="0">
                  <a:moveTo>
                    <a:pt x="4" y="0"/>
                  </a:moveTo>
                  <a:lnTo>
                    <a:pt x="0" y="31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169265" y="929362"/>
              <a:ext cx="40188" cy="32554"/>
            </a:xfrm>
            <a:custGeom>
              <a:avLst/>
              <a:gdLst/>
              <a:ahLst/>
              <a:cxnLst/>
              <a:rect l="l" t="t" r="r" b="b"/>
              <a:pathLst>
                <a:path w="816" h="661" extrusionOk="0">
                  <a:moveTo>
                    <a:pt x="46" y="1"/>
                  </a:moveTo>
                  <a:lnTo>
                    <a:pt x="46" y="1"/>
                  </a:lnTo>
                  <a:cubicBezTo>
                    <a:pt x="54" y="55"/>
                    <a:pt x="0" y="122"/>
                    <a:pt x="12" y="167"/>
                  </a:cubicBezTo>
                  <a:cubicBezTo>
                    <a:pt x="49" y="251"/>
                    <a:pt x="88" y="277"/>
                    <a:pt x="133" y="277"/>
                  </a:cubicBezTo>
                  <a:cubicBezTo>
                    <a:pt x="148" y="277"/>
                    <a:pt x="164" y="274"/>
                    <a:pt x="181" y="269"/>
                  </a:cubicBezTo>
                  <a:cubicBezTo>
                    <a:pt x="238" y="258"/>
                    <a:pt x="302" y="229"/>
                    <a:pt x="358" y="229"/>
                  </a:cubicBezTo>
                  <a:cubicBezTo>
                    <a:pt x="369" y="229"/>
                    <a:pt x="379" y="230"/>
                    <a:pt x="389" y="232"/>
                  </a:cubicBezTo>
                  <a:cubicBezTo>
                    <a:pt x="671" y="481"/>
                    <a:pt x="357" y="321"/>
                    <a:pt x="430" y="554"/>
                  </a:cubicBezTo>
                  <a:cubicBezTo>
                    <a:pt x="357" y="508"/>
                    <a:pt x="362" y="462"/>
                    <a:pt x="258" y="396"/>
                  </a:cubicBezTo>
                  <a:lnTo>
                    <a:pt x="258" y="396"/>
                  </a:lnTo>
                  <a:cubicBezTo>
                    <a:pt x="328" y="543"/>
                    <a:pt x="409" y="593"/>
                    <a:pt x="501" y="618"/>
                  </a:cubicBezTo>
                  <a:cubicBezTo>
                    <a:pt x="592" y="643"/>
                    <a:pt x="692" y="643"/>
                    <a:pt x="758" y="660"/>
                  </a:cubicBezTo>
                  <a:cubicBezTo>
                    <a:pt x="733" y="622"/>
                    <a:pt x="744" y="564"/>
                    <a:pt x="677" y="537"/>
                  </a:cubicBezTo>
                  <a:lnTo>
                    <a:pt x="677" y="537"/>
                  </a:lnTo>
                  <a:cubicBezTo>
                    <a:pt x="723" y="545"/>
                    <a:pt x="769" y="554"/>
                    <a:pt x="816" y="564"/>
                  </a:cubicBezTo>
                  <a:cubicBezTo>
                    <a:pt x="750" y="352"/>
                    <a:pt x="642" y="225"/>
                    <a:pt x="332" y="90"/>
                  </a:cubicBezTo>
                  <a:cubicBezTo>
                    <a:pt x="249" y="97"/>
                    <a:pt x="172" y="105"/>
                    <a:pt x="98" y="124"/>
                  </a:cubicBezTo>
                  <a:cubicBezTo>
                    <a:pt x="75" y="97"/>
                    <a:pt x="64" y="45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165177" y="925028"/>
              <a:ext cx="6304" cy="4235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8" y="1"/>
                  </a:moveTo>
                  <a:cubicBezTo>
                    <a:pt x="34" y="1"/>
                    <a:pt x="18" y="6"/>
                    <a:pt x="0" y="18"/>
                  </a:cubicBezTo>
                  <a:cubicBezTo>
                    <a:pt x="73" y="26"/>
                    <a:pt x="109" y="48"/>
                    <a:pt x="122" y="73"/>
                  </a:cubicBezTo>
                  <a:lnTo>
                    <a:pt x="122" y="73"/>
                  </a:lnTo>
                  <a:cubicBezTo>
                    <a:pt x="106" y="34"/>
                    <a:pt x="83" y="1"/>
                    <a:pt x="48" y="1"/>
                  </a:cubicBezTo>
                  <a:close/>
                  <a:moveTo>
                    <a:pt x="122" y="73"/>
                  </a:moveTo>
                  <a:lnTo>
                    <a:pt x="122" y="73"/>
                  </a:lnTo>
                  <a:cubicBezTo>
                    <a:pt x="124" y="77"/>
                    <a:pt x="126" y="81"/>
                    <a:pt x="127" y="85"/>
                  </a:cubicBezTo>
                  <a:cubicBezTo>
                    <a:pt x="126" y="81"/>
                    <a:pt x="125" y="77"/>
                    <a:pt x="122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206547" y="961867"/>
              <a:ext cx="3004" cy="1822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16"/>
                    <a:pt x="28" y="29"/>
                    <a:pt x="61" y="37"/>
                  </a:cubicBezTo>
                  <a:cubicBezTo>
                    <a:pt x="55" y="20"/>
                    <a:pt x="32" y="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207877" y="949209"/>
              <a:ext cx="6993" cy="7092"/>
            </a:xfrm>
            <a:custGeom>
              <a:avLst/>
              <a:gdLst/>
              <a:ahLst/>
              <a:cxnLst/>
              <a:rect l="l" t="t" r="r" b="b"/>
              <a:pathLst>
                <a:path w="142" h="144" extrusionOk="0">
                  <a:moveTo>
                    <a:pt x="32" y="0"/>
                  </a:moveTo>
                  <a:cubicBezTo>
                    <a:pt x="17" y="0"/>
                    <a:pt x="5" y="5"/>
                    <a:pt x="1" y="20"/>
                  </a:cubicBezTo>
                  <a:lnTo>
                    <a:pt x="141" y="144"/>
                  </a:lnTo>
                  <a:lnTo>
                    <a:pt x="141" y="144"/>
                  </a:lnTo>
                  <a:lnTo>
                    <a:pt x="118" y="26"/>
                  </a:lnTo>
                  <a:cubicBezTo>
                    <a:pt x="102" y="21"/>
                    <a:pt x="61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214230" y="960340"/>
              <a:ext cx="251126" cy="246250"/>
            </a:xfrm>
            <a:custGeom>
              <a:avLst/>
              <a:gdLst/>
              <a:ahLst/>
              <a:cxnLst/>
              <a:rect l="l" t="t" r="r" b="b"/>
              <a:pathLst>
                <a:path w="5099" h="5000" extrusionOk="0">
                  <a:moveTo>
                    <a:pt x="275" y="1"/>
                  </a:moveTo>
                  <a:cubicBezTo>
                    <a:pt x="232" y="1"/>
                    <a:pt x="222" y="82"/>
                    <a:pt x="171" y="82"/>
                  </a:cubicBezTo>
                  <a:cubicBezTo>
                    <a:pt x="150" y="82"/>
                    <a:pt x="120" y="67"/>
                    <a:pt x="78" y="24"/>
                  </a:cubicBezTo>
                  <a:lnTo>
                    <a:pt x="78" y="24"/>
                  </a:lnTo>
                  <a:cubicBezTo>
                    <a:pt x="1" y="112"/>
                    <a:pt x="242" y="228"/>
                    <a:pt x="228" y="336"/>
                  </a:cubicBezTo>
                  <a:cubicBezTo>
                    <a:pt x="221" y="338"/>
                    <a:pt x="213" y="339"/>
                    <a:pt x="206" y="339"/>
                  </a:cubicBezTo>
                  <a:cubicBezTo>
                    <a:pt x="134" y="339"/>
                    <a:pt x="94" y="238"/>
                    <a:pt x="56" y="238"/>
                  </a:cubicBezTo>
                  <a:cubicBezTo>
                    <a:pt x="44" y="238"/>
                    <a:pt x="33" y="248"/>
                    <a:pt x="20" y="274"/>
                  </a:cubicBezTo>
                  <a:cubicBezTo>
                    <a:pt x="157" y="419"/>
                    <a:pt x="392" y="565"/>
                    <a:pt x="668" y="743"/>
                  </a:cubicBezTo>
                  <a:cubicBezTo>
                    <a:pt x="946" y="920"/>
                    <a:pt x="1254" y="1124"/>
                    <a:pt x="1509" y="1329"/>
                  </a:cubicBezTo>
                  <a:lnTo>
                    <a:pt x="1383" y="1366"/>
                  </a:lnTo>
                  <a:cubicBezTo>
                    <a:pt x="1674" y="1541"/>
                    <a:pt x="2062" y="1925"/>
                    <a:pt x="2120" y="2250"/>
                  </a:cubicBezTo>
                  <a:cubicBezTo>
                    <a:pt x="2123" y="2237"/>
                    <a:pt x="2130" y="2231"/>
                    <a:pt x="2139" y="2231"/>
                  </a:cubicBezTo>
                  <a:cubicBezTo>
                    <a:pt x="2196" y="2231"/>
                    <a:pt x="2354" y="2481"/>
                    <a:pt x="2479" y="2481"/>
                  </a:cubicBezTo>
                  <a:cubicBezTo>
                    <a:pt x="2511" y="2481"/>
                    <a:pt x="2540" y="2466"/>
                    <a:pt x="2565" y="2426"/>
                  </a:cubicBezTo>
                  <a:cubicBezTo>
                    <a:pt x="2584" y="2530"/>
                    <a:pt x="2610" y="2542"/>
                    <a:pt x="2677" y="2644"/>
                  </a:cubicBezTo>
                  <a:lnTo>
                    <a:pt x="2756" y="2609"/>
                  </a:lnTo>
                  <a:cubicBezTo>
                    <a:pt x="2874" y="2734"/>
                    <a:pt x="2768" y="2804"/>
                    <a:pt x="2910" y="2941"/>
                  </a:cubicBezTo>
                  <a:cubicBezTo>
                    <a:pt x="2903" y="2839"/>
                    <a:pt x="2943" y="2825"/>
                    <a:pt x="2999" y="2825"/>
                  </a:cubicBezTo>
                  <a:cubicBezTo>
                    <a:pt x="3020" y="2825"/>
                    <a:pt x="3044" y="2827"/>
                    <a:pt x="3069" y="2827"/>
                  </a:cubicBezTo>
                  <a:cubicBezTo>
                    <a:pt x="3087" y="2827"/>
                    <a:pt x="3106" y="2826"/>
                    <a:pt x="3124" y="2821"/>
                  </a:cubicBezTo>
                  <a:cubicBezTo>
                    <a:pt x="3198" y="3074"/>
                    <a:pt x="3302" y="3342"/>
                    <a:pt x="3367" y="3562"/>
                  </a:cubicBezTo>
                  <a:cubicBezTo>
                    <a:pt x="3383" y="3525"/>
                    <a:pt x="3400" y="3481"/>
                    <a:pt x="3387" y="3398"/>
                  </a:cubicBezTo>
                  <a:lnTo>
                    <a:pt x="3387" y="3398"/>
                  </a:lnTo>
                  <a:cubicBezTo>
                    <a:pt x="3413" y="3448"/>
                    <a:pt x="3438" y="3463"/>
                    <a:pt x="3462" y="3463"/>
                  </a:cubicBezTo>
                  <a:cubicBezTo>
                    <a:pt x="3499" y="3463"/>
                    <a:pt x="3533" y="3428"/>
                    <a:pt x="3564" y="3428"/>
                  </a:cubicBezTo>
                  <a:cubicBezTo>
                    <a:pt x="3660" y="3519"/>
                    <a:pt x="3547" y="3614"/>
                    <a:pt x="3491" y="3662"/>
                  </a:cubicBezTo>
                  <a:cubicBezTo>
                    <a:pt x="3626" y="3868"/>
                    <a:pt x="3901" y="3745"/>
                    <a:pt x="3959" y="3941"/>
                  </a:cubicBezTo>
                  <a:lnTo>
                    <a:pt x="3998" y="3812"/>
                  </a:lnTo>
                  <a:cubicBezTo>
                    <a:pt x="4192" y="3970"/>
                    <a:pt x="4248" y="4215"/>
                    <a:pt x="4466" y="4383"/>
                  </a:cubicBezTo>
                  <a:cubicBezTo>
                    <a:pt x="4460" y="4441"/>
                    <a:pt x="4438" y="4462"/>
                    <a:pt x="4406" y="4462"/>
                  </a:cubicBezTo>
                  <a:cubicBezTo>
                    <a:pt x="4322" y="4462"/>
                    <a:pt x="4173" y="4312"/>
                    <a:pt x="4081" y="4288"/>
                  </a:cubicBezTo>
                  <a:lnTo>
                    <a:pt x="4081" y="4288"/>
                  </a:lnTo>
                  <a:cubicBezTo>
                    <a:pt x="4094" y="4354"/>
                    <a:pt x="4169" y="4445"/>
                    <a:pt x="4158" y="4510"/>
                  </a:cubicBezTo>
                  <a:cubicBezTo>
                    <a:pt x="4298" y="4535"/>
                    <a:pt x="4516" y="4597"/>
                    <a:pt x="4674" y="4645"/>
                  </a:cubicBezTo>
                  <a:cubicBezTo>
                    <a:pt x="4441" y="4680"/>
                    <a:pt x="4690" y="4925"/>
                    <a:pt x="4746" y="5000"/>
                  </a:cubicBezTo>
                  <a:cubicBezTo>
                    <a:pt x="4790" y="4934"/>
                    <a:pt x="4773" y="4855"/>
                    <a:pt x="4661" y="4763"/>
                  </a:cubicBezTo>
                  <a:cubicBezTo>
                    <a:pt x="4676" y="4752"/>
                    <a:pt x="4691" y="4748"/>
                    <a:pt x="4708" y="4748"/>
                  </a:cubicBezTo>
                  <a:cubicBezTo>
                    <a:pt x="4787" y="4748"/>
                    <a:pt x="4881" y="4853"/>
                    <a:pt x="4968" y="4871"/>
                  </a:cubicBezTo>
                  <a:cubicBezTo>
                    <a:pt x="4883" y="4686"/>
                    <a:pt x="5058" y="4786"/>
                    <a:pt x="5099" y="4680"/>
                  </a:cubicBezTo>
                  <a:cubicBezTo>
                    <a:pt x="4956" y="4520"/>
                    <a:pt x="4792" y="4549"/>
                    <a:pt x="4653" y="4366"/>
                  </a:cubicBezTo>
                  <a:cubicBezTo>
                    <a:pt x="4680" y="4352"/>
                    <a:pt x="4711" y="4317"/>
                    <a:pt x="4717" y="4271"/>
                  </a:cubicBezTo>
                  <a:cubicBezTo>
                    <a:pt x="4476" y="4121"/>
                    <a:pt x="4084" y="3857"/>
                    <a:pt x="3961" y="3602"/>
                  </a:cubicBezTo>
                  <a:cubicBezTo>
                    <a:pt x="3807" y="3390"/>
                    <a:pt x="3639" y="3288"/>
                    <a:pt x="3410" y="3118"/>
                  </a:cubicBezTo>
                  <a:cubicBezTo>
                    <a:pt x="3103" y="2765"/>
                    <a:pt x="2766" y="2430"/>
                    <a:pt x="2417" y="2094"/>
                  </a:cubicBezTo>
                  <a:cubicBezTo>
                    <a:pt x="2068" y="1757"/>
                    <a:pt x="1717" y="1410"/>
                    <a:pt x="1393" y="1022"/>
                  </a:cubicBezTo>
                  <a:lnTo>
                    <a:pt x="1169" y="1061"/>
                  </a:lnTo>
                  <a:cubicBezTo>
                    <a:pt x="1196" y="957"/>
                    <a:pt x="1002" y="893"/>
                    <a:pt x="1100" y="824"/>
                  </a:cubicBezTo>
                  <a:lnTo>
                    <a:pt x="1100" y="824"/>
                  </a:lnTo>
                  <a:cubicBezTo>
                    <a:pt x="1123" y="880"/>
                    <a:pt x="1173" y="901"/>
                    <a:pt x="1221" y="945"/>
                  </a:cubicBezTo>
                  <a:cubicBezTo>
                    <a:pt x="1177" y="669"/>
                    <a:pt x="809" y="558"/>
                    <a:pt x="653" y="338"/>
                  </a:cubicBezTo>
                  <a:lnTo>
                    <a:pt x="653" y="338"/>
                  </a:lnTo>
                  <a:cubicBezTo>
                    <a:pt x="656" y="378"/>
                    <a:pt x="600" y="511"/>
                    <a:pt x="534" y="511"/>
                  </a:cubicBezTo>
                  <a:cubicBezTo>
                    <a:pt x="528" y="511"/>
                    <a:pt x="522" y="510"/>
                    <a:pt x="516" y="508"/>
                  </a:cubicBezTo>
                  <a:cubicBezTo>
                    <a:pt x="653" y="357"/>
                    <a:pt x="298" y="315"/>
                    <a:pt x="365" y="72"/>
                  </a:cubicBezTo>
                  <a:cubicBezTo>
                    <a:pt x="323" y="19"/>
                    <a:pt x="295" y="1"/>
                    <a:pt x="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7"/>
            <p:cNvSpPr/>
            <p:nvPr/>
          </p:nvSpPr>
          <p:spPr>
            <a:xfrm>
              <a:off x="413939" y="1181866"/>
              <a:ext cx="5073" cy="2906"/>
            </a:xfrm>
            <a:custGeom>
              <a:avLst/>
              <a:gdLst/>
              <a:ahLst/>
              <a:cxnLst/>
              <a:rect l="l" t="t" r="r" b="b"/>
              <a:pathLst>
                <a:path w="103" h="59" extrusionOk="0">
                  <a:moveTo>
                    <a:pt x="1" y="1"/>
                  </a:moveTo>
                  <a:cubicBezTo>
                    <a:pt x="26" y="14"/>
                    <a:pt x="53" y="24"/>
                    <a:pt x="74" y="58"/>
                  </a:cubicBezTo>
                  <a:cubicBezTo>
                    <a:pt x="91" y="45"/>
                    <a:pt x="99" y="29"/>
                    <a:pt x="103" y="12"/>
                  </a:cubicBezTo>
                  <a:cubicBezTo>
                    <a:pt x="60" y="6"/>
                    <a:pt x="2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7"/>
            <p:cNvSpPr/>
            <p:nvPr/>
          </p:nvSpPr>
          <p:spPr>
            <a:xfrm>
              <a:off x="447478" y="1206541"/>
              <a:ext cx="1231" cy="128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0" y="1"/>
                  </a:moveTo>
                  <a:lnTo>
                    <a:pt x="0" y="20"/>
                  </a:lnTo>
                  <a:cubicBezTo>
                    <a:pt x="8" y="23"/>
                    <a:pt x="13" y="25"/>
                    <a:pt x="17" y="25"/>
                  </a:cubicBezTo>
                  <a:cubicBezTo>
                    <a:pt x="25" y="25"/>
                    <a:pt x="21" y="16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408423" y="1136113"/>
              <a:ext cx="2364" cy="3448"/>
            </a:xfrm>
            <a:custGeom>
              <a:avLst/>
              <a:gdLst/>
              <a:ahLst/>
              <a:cxnLst/>
              <a:rect l="l" t="t" r="r" b="b"/>
              <a:pathLst>
                <a:path w="48" h="70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12"/>
                    <a:pt x="12" y="23"/>
                    <a:pt x="18" y="33"/>
                  </a:cubicBezTo>
                  <a:cubicBezTo>
                    <a:pt x="28" y="47"/>
                    <a:pt x="35" y="56"/>
                    <a:pt x="47" y="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378331" y="1135719"/>
              <a:ext cx="4630" cy="11918"/>
            </a:xfrm>
            <a:custGeom>
              <a:avLst/>
              <a:gdLst/>
              <a:ahLst/>
              <a:cxnLst/>
              <a:rect l="l" t="t" r="r" b="b"/>
              <a:pathLst>
                <a:path w="94" h="242" extrusionOk="0">
                  <a:moveTo>
                    <a:pt x="35" y="1"/>
                  </a:moveTo>
                  <a:cubicBezTo>
                    <a:pt x="14" y="55"/>
                    <a:pt x="1" y="97"/>
                    <a:pt x="93" y="242"/>
                  </a:cubicBezTo>
                  <a:cubicBezTo>
                    <a:pt x="85" y="174"/>
                    <a:pt x="64" y="89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325240" y="1083071"/>
              <a:ext cx="5614" cy="4383"/>
            </a:xfrm>
            <a:custGeom>
              <a:avLst/>
              <a:gdLst/>
              <a:ahLst/>
              <a:cxnLst/>
              <a:rect l="l" t="t" r="r" b="b"/>
              <a:pathLst>
                <a:path w="114" h="89" extrusionOk="0">
                  <a:moveTo>
                    <a:pt x="79" y="1"/>
                  </a:moveTo>
                  <a:cubicBezTo>
                    <a:pt x="51" y="1"/>
                    <a:pt x="41" y="31"/>
                    <a:pt x="1" y="32"/>
                  </a:cubicBezTo>
                  <a:cubicBezTo>
                    <a:pt x="33" y="69"/>
                    <a:pt x="61" y="88"/>
                    <a:pt x="81" y="88"/>
                  </a:cubicBezTo>
                  <a:cubicBezTo>
                    <a:pt x="103" y="88"/>
                    <a:pt x="113" y="62"/>
                    <a:pt x="103" y="7"/>
                  </a:cubicBezTo>
                  <a:cubicBezTo>
                    <a:pt x="93" y="3"/>
                    <a:pt x="86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428074" y="1194228"/>
              <a:ext cx="12214" cy="7732"/>
            </a:xfrm>
            <a:custGeom>
              <a:avLst/>
              <a:gdLst/>
              <a:ahLst/>
              <a:cxnLst/>
              <a:rect l="l" t="t" r="r" b="b"/>
              <a:pathLst>
                <a:path w="248" h="157" extrusionOk="0">
                  <a:moveTo>
                    <a:pt x="1" y="0"/>
                  </a:moveTo>
                  <a:lnTo>
                    <a:pt x="172" y="124"/>
                  </a:lnTo>
                  <a:lnTo>
                    <a:pt x="248" y="156"/>
                  </a:lnTo>
                  <a:lnTo>
                    <a:pt x="248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458363" y="1202551"/>
              <a:ext cx="142332" cy="131941"/>
            </a:xfrm>
            <a:custGeom>
              <a:avLst/>
              <a:gdLst/>
              <a:ahLst/>
              <a:cxnLst/>
              <a:rect l="l" t="t" r="r" b="b"/>
              <a:pathLst>
                <a:path w="2890" h="2679" extrusionOk="0">
                  <a:moveTo>
                    <a:pt x="300" y="1"/>
                  </a:moveTo>
                  <a:cubicBezTo>
                    <a:pt x="256" y="38"/>
                    <a:pt x="247" y="141"/>
                    <a:pt x="189" y="141"/>
                  </a:cubicBezTo>
                  <a:cubicBezTo>
                    <a:pt x="168" y="141"/>
                    <a:pt x="140" y="128"/>
                    <a:pt x="101" y="91"/>
                  </a:cubicBezTo>
                  <a:lnTo>
                    <a:pt x="101" y="91"/>
                  </a:lnTo>
                  <a:cubicBezTo>
                    <a:pt x="145" y="159"/>
                    <a:pt x="61" y="198"/>
                    <a:pt x="1" y="246"/>
                  </a:cubicBezTo>
                  <a:cubicBezTo>
                    <a:pt x="205" y="332"/>
                    <a:pt x="244" y="450"/>
                    <a:pt x="404" y="467"/>
                  </a:cubicBezTo>
                  <a:cubicBezTo>
                    <a:pt x="406" y="520"/>
                    <a:pt x="397" y="532"/>
                    <a:pt x="386" y="532"/>
                  </a:cubicBezTo>
                  <a:cubicBezTo>
                    <a:pt x="375" y="532"/>
                    <a:pt x="361" y="522"/>
                    <a:pt x="351" y="522"/>
                  </a:cubicBezTo>
                  <a:cubicBezTo>
                    <a:pt x="339" y="522"/>
                    <a:pt x="331" y="535"/>
                    <a:pt x="333" y="587"/>
                  </a:cubicBezTo>
                  <a:lnTo>
                    <a:pt x="514" y="639"/>
                  </a:lnTo>
                  <a:cubicBezTo>
                    <a:pt x="581" y="743"/>
                    <a:pt x="356" y="620"/>
                    <a:pt x="469" y="772"/>
                  </a:cubicBezTo>
                  <a:cubicBezTo>
                    <a:pt x="478" y="769"/>
                    <a:pt x="487" y="767"/>
                    <a:pt x="499" y="767"/>
                  </a:cubicBezTo>
                  <a:cubicBezTo>
                    <a:pt x="568" y="767"/>
                    <a:pt x="688" y="831"/>
                    <a:pt x="766" y="930"/>
                  </a:cubicBezTo>
                  <a:lnTo>
                    <a:pt x="712" y="924"/>
                  </a:lnTo>
                  <a:lnTo>
                    <a:pt x="712" y="924"/>
                  </a:lnTo>
                  <a:cubicBezTo>
                    <a:pt x="784" y="961"/>
                    <a:pt x="840" y="1042"/>
                    <a:pt x="895" y="1042"/>
                  </a:cubicBezTo>
                  <a:cubicBezTo>
                    <a:pt x="922" y="1042"/>
                    <a:pt x="948" y="1024"/>
                    <a:pt x="976" y="973"/>
                  </a:cubicBezTo>
                  <a:lnTo>
                    <a:pt x="976" y="973"/>
                  </a:lnTo>
                  <a:lnTo>
                    <a:pt x="944" y="1189"/>
                  </a:lnTo>
                  <a:lnTo>
                    <a:pt x="1011" y="1090"/>
                  </a:lnTo>
                  <a:cubicBezTo>
                    <a:pt x="1189" y="1349"/>
                    <a:pt x="1061" y="1628"/>
                    <a:pt x="1437" y="1819"/>
                  </a:cubicBezTo>
                  <a:cubicBezTo>
                    <a:pt x="1415" y="1766"/>
                    <a:pt x="1440" y="1750"/>
                    <a:pt x="1475" y="1750"/>
                  </a:cubicBezTo>
                  <a:cubicBezTo>
                    <a:pt x="1502" y="1750"/>
                    <a:pt x="1533" y="1759"/>
                    <a:pt x="1555" y="1769"/>
                  </a:cubicBezTo>
                  <a:cubicBezTo>
                    <a:pt x="1503" y="1590"/>
                    <a:pt x="1352" y="1678"/>
                    <a:pt x="1235" y="1574"/>
                  </a:cubicBezTo>
                  <a:cubicBezTo>
                    <a:pt x="1296" y="1488"/>
                    <a:pt x="1522" y="1553"/>
                    <a:pt x="1523" y="1443"/>
                  </a:cubicBezTo>
                  <a:lnTo>
                    <a:pt x="1523" y="1443"/>
                  </a:lnTo>
                  <a:cubicBezTo>
                    <a:pt x="1588" y="1642"/>
                    <a:pt x="1779" y="1685"/>
                    <a:pt x="1636" y="1933"/>
                  </a:cubicBezTo>
                  <a:cubicBezTo>
                    <a:pt x="1794" y="2131"/>
                    <a:pt x="1966" y="2102"/>
                    <a:pt x="2089" y="2338"/>
                  </a:cubicBezTo>
                  <a:lnTo>
                    <a:pt x="2050" y="2363"/>
                  </a:lnTo>
                  <a:cubicBezTo>
                    <a:pt x="2075" y="2349"/>
                    <a:pt x="2094" y="2343"/>
                    <a:pt x="2110" y="2343"/>
                  </a:cubicBezTo>
                  <a:cubicBezTo>
                    <a:pt x="2208" y="2343"/>
                    <a:pt x="2164" y="2579"/>
                    <a:pt x="2405" y="2579"/>
                  </a:cubicBezTo>
                  <a:lnTo>
                    <a:pt x="2345" y="2448"/>
                  </a:lnTo>
                  <a:cubicBezTo>
                    <a:pt x="2365" y="2433"/>
                    <a:pt x="2383" y="2426"/>
                    <a:pt x="2400" y="2426"/>
                  </a:cubicBezTo>
                  <a:cubicBezTo>
                    <a:pt x="2441" y="2426"/>
                    <a:pt x="2479" y="2461"/>
                    <a:pt x="2530" y="2502"/>
                  </a:cubicBezTo>
                  <a:cubicBezTo>
                    <a:pt x="2500" y="2515"/>
                    <a:pt x="2500" y="2515"/>
                    <a:pt x="2492" y="2563"/>
                  </a:cubicBezTo>
                  <a:cubicBezTo>
                    <a:pt x="2512" y="2551"/>
                    <a:pt x="2536" y="2545"/>
                    <a:pt x="2560" y="2545"/>
                  </a:cubicBezTo>
                  <a:cubicBezTo>
                    <a:pt x="2682" y="2545"/>
                    <a:pt x="2839" y="2679"/>
                    <a:pt x="2887" y="2679"/>
                  </a:cubicBezTo>
                  <a:cubicBezTo>
                    <a:pt x="2888" y="2679"/>
                    <a:pt x="2889" y="2679"/>
                    <a:pt x="2889" y="2679"/>
                  </a:cubicBezTo>
                  <a:cubicBezTo>
                    <a:pt x="2824" y="2573"/>
                    <a:pt x="2635" y="2546"/>
                    <a:pt x="2509" y="2467"/>
                  </a:cubicBezTo>
                  <a:cubicBezTo>
                    <a:pt x="2583" y="2464"/>
                    <a:pt x="2640" y="2420"/>
                    <a:pt x="2689" y="2420"/>
                  </a:cubicBezTo>
                  <a:cubicBezTo>
                    <a:pt x="2715" y="2420"/>
                    <a:pt x="2738" y="2432"/>
                    <a:pt x="2760" y="2469"/>
                  </a:cubicBezTo>
                  <a:cubicBezTo>
                    <a:pt x="2750" y="2228"/>
                    <a:pt x="2492" y="2095"/>
                    <a:pt x="2359" y="1908"/>
                  </a:cubicBezTo>
                  <a:cubicBezTo>
                    <a:pt x="2276" y="1847"/>
                    <a:pt x="2216" y="1826"/>
                    <a:pt x="2170" y="1826"/>
                  </a:cubicBezTo>
                  <a:cubicBezTo>
                    <a:pt x="2074" y="1826"/>
                    <a:pt x="2034" y="1915"/>
                    <a:pt x="1957" y="1915"/>
                  </a:cubicBezTo>
                  <a:cubicBezTo>
                    <a:pt x="1917" y="1915"/>
                    <a:pt x="1867" y="1891"/>
                    <a:pt x="1794" y="1819"/>
                  </a:cubicBezTo>
                  <a:lnTo>
                    <a:pt x="2070" y="1655"/>
                  </a:lnTo>
                  <a:cubicBezTo>
                    <a:pt x="1786" y="1376"/>
                    <a:pt x="1445" y="922"/>
                    <a:pt x="1021" y="863"/>
                  </a:cubicBezTo>
                  <a:cubicBezTo>
                    <a:pt x="1025" y="826"/>
                    <a:pt x="1018" y="764"/>
                    <a:pt x="1066" y="764"/>
                  </a:cubicBezTo>
                  <a:cubicBezTo>
                    <a:pt x="1079" y="764"/>
                    <a:pt x="1095" y="768"/>
                    <a:pt x="1115" y="778"/>
                  </a:cubicBezTo>
                  <a:cubicBezTo>
                    <a:pt x="1075" y="738"/>
                    <a:pt x="1033" y="725"/>
                    <a:pt x="990" y="725"/>
                  </a:cubicBezTo>
                  <a:cubicBezTo>
                    <a:pt x="898" y="725"/>
                    <a:pt x="804" y="788"/>
                    <a:pt x="716" y="788"/>
                  </a:cubicBezTo>
                  <a:cubicBezTo>
                    <a:pt x="654" y="788"/>
                    <a:pt x="595" y="757"/>
                    <a:pt x="541" y="651"/>
                  </a:cubicBezTo>
                  <a:lnTo>
                    <a:pt x="541" y="651"/>
                  </a:lnTo>
                  <a:cubicBezTo>
                    <a:pt x="594" y="667"/>
                    <a:pt x="632" y="674"/>
                    <a:pt x="660" y="674"/>
                  </a:cubicBezTo>
                  <a:cubicBezTo>
                    <a:pt x="823" y="674"/>
                    <a:pt x="627" y="437"/>
                    <a:pt x="793" y="383"/>
                  </a:cubicBezTo>
                  <a:lnTo>
                    <a:pt x="793" y="383"/>
                  </a:lnTo>
                  <a:lnTo>
                    <a:pt x="845" y="404"/>
                  </a:lnTo>
                  <a:cubicBezTo>
                    <a:pt x="674" y="257"/>
                    <a:pt x="394" y="117"/>
                    <a:pt x="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488405" y="1247123"/>
              <a:ext cx="5073" cy="985"/>
            </a:xfrm>
            <a:custGeom>
              <a:avLst/>
              <a:gdLst/>
              <a:ahLst/>
              <a:cxnLst/>
              <a:rect l="l" t="t" r="r" b="b"/>
              <a:pathLst>
                <a:path w="103" h="20" extrusionOk="0">
                  <a:moveTo>
                    <a:pt x="35" y="0"/>
                  </a:moveTo>
                  <a:cubicBezTo>
                    <a:pt x="24" y="0"/>
                    <a:pt x="12" y="2"/>
                    <a:pt x="0" y="6"/>
                  </a:cubicBezTo>
                  <a:lnTo>
                    <a:pt x="102" y="19"/>
                  </a:lnTo>
                  <a:cubicBezTo>
                    <a:pt x="82" y="8"/>
                    <a:pt x="59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585526" y="1347740"/>
              <a:ext cx="118151" cy="88847"/>
            </a:xfrm>
            <a:custGeom>
              <a:avLst/>
              <a:gdLst/>
              <a:ahLst/>
              <a:cxnLst/>
              <a:rect l="l" t="t" r="r" b="b"/>
              <a:pathLst>
                <a:path w="2399" h="1804" extrusionOk="0">
                  <a:moveTo>
                    <a:pt x="762" y="1"/>
                  </a:moveTo>
                  <a:lnTo>
                    <a:pt x="949" y="211"/>
                  </a:lnTo>
                  <a:cubicBezTo>
                    <a:pt x="933" y="218"/>
                    <a:pt x="917" y="221"/>
                    <a:pt x="900" y="221"/>
                  </a:cubicBezTo>
                  <a:cubicBezTo>
                    <a:pt x="822" y="221"/>
                    <a:pt x="742" y="151"/>
                    <a:pt x="656" y="115"/>
                  </a:cubicBezTo>
                  <a:lnTo>
                    <a:pt x="577" y="373"/>
                  </a:lnTo>
                  <a:cubicBezTo>
                    <a:pt x="535" y="302"/>
                    <a:pt x="456" y="269"/>
                    <a:pt x="523" y="217"/>
                  </a:cubicBezTo>
                  <a:cubicBezTo>
                    <a:pt x="518" y="217"/>
                    <a:pt x="513" y="216"/>
                    <a:pt x="508" y="216"/>
                  </a:cubicBezTo>
                  <a:cubicBezTo>
                    <a:pt x="381" y="216"/>
                    <a:pt x="368" y="288"/>
                    <a:pt x="349" y="383"/>
                  </a:cubicBezTo>
                  <a:cubicBezTo>
                    <a:pt x="178" y="257"/>
                    <a:pt x="222" y="170"/>
                    <a:pt x="1" y="155"/>
                  </a:cubicBezTo>
                  <a:lnTo>
                    <a:pt x="1" y="155"/>
                  </a:lnTo>
                  <a:cubicBezTo>
                    <a:pt x="93" y="537"/>
                    <a:pt x="317" y="263"/>
                    <a:pt x="459" y="668"/>
                  </a:cubicBezTo>
                  <a:lnTo>
                    <a:pt x="770" y="533"/>
                  </a:lnTo>
                  <a:lnTo>
                    <a:pt x="770" y="535"/>
                  </a:lnTo>
                  <a:cubicBezTo>
                    <a:pt x="853" y="676"/>
                    <a:pt x="644" y="587"/>
                    <a:pt x="698" y="743"/>
                  </a:cubicBezTo>
                  <a:cubicBezTo>
                    <a:pt x="712" y="747"/>
                    <a:pt x="723" y="748"/>
                    <a:pt x="734" y="748"/>
                  </a:cubicBezTo>
                  <a:cubicBezTo>
                    <a:pt x="864" y="748"/>
                    <a:pt x="748" y="477"/>
                    <a:pt x="938" y="477"/>
                  </a:cubicBezTo>
                  <a:cubicBezTo>
                    <a:pt x="942" y="477"/>
                    <a:pt x="947" y="477"/>
                    <a:pt x="951" y="477"/>
                  </a:cubicBezTo>
                  <a:cubicBezTo>
                    <a:pt x="953" y="610"/>
                    <a:pt x="1179" y="624"/>
                    <a:pt x="1225" y="672"/>
                  </a:cubicBezTo>
                  <a:cubicBezTo>
                    <a:pt x="1109" y="676"/>
                    <a:pt x="990" y="839"/>
                    <a:pt x="978" y="890"/>
                  </a:cubicBezTo>
                  <a:cubicBezTo>
                    <a:pt x="1061" y="897"/>
                    <a:pt x="1080" y="1069"/>
                    <a:pt x="1146" y="1152"/>
                  </a:cubicBezTo>
                  <a:cubicBezTo>
                    <a:pt x="1123" y="1071"/>
                    <a:pt x="1130" y="1047"/>
                    <a:pt x="1151" y="1047"/>
                  </a:cubicBezTo>
                  <a:cubicBezTo>
                    <a:pt x="1181" y="1047"/>
                    <a:pt x="1240" y="1098"/>
                    <a:pt x="1274" y="1098"/>
                  </a:cubicBezTo>
                  <a:cubicBezTo>
                    <a:pt x="1297" y="1098"/>
                    <a:pt x="1309" y="1076"/>
                    <a:pt x="1294" y="1000"/>
                  </a:cubicBezTo>
                  <a:cubicBezTo>
                    <a:pt x="1313" y="987"/>
                    <a:pt x="1337" y="982"/>
                    <a:pt x="1362" y="982"/>
                  </a:cubicBezTo>
                  <a:cubicBezTo>
                    <a:pt x="1473" y="982"/>
                    <a:pt x="1623" y="1085"/>
                    <a:pt x="1620" y="1196"/>
                  </a:cubicBezTo>
                  <a:cubicBezTo>
                    <a:pt x="1603" y="1208"/>
                    <a:pt x="1588" y="1213"/>
                    <a:pt x="1574" y="1213"/>
                  </a:cubicBezTo>
                  <a:cubicBezTo>
                    <a:pt x="1531" y="1213"/>
                    <a:pt x="1499" y="1164"/>
                    <a:pt x="1464" y="1129"/>
                  </a:cubicBezTo>
                  <a:lnTo>
                    <a:pt x="1464" y="1129"/>
                  </a:lnTo>
                  <a:cubicBezTo>
                    <a:pt x="1306" y="1194"/>
                    <a:pt x="1508" y="1310"/>
                    <a:pt x="1421" y="1435"/>
                  </a:cubicBezTo>
                  <a:cubicBezTo>
                    <a:pt x="1670" y="1465"/>
                    <a:pt x="2021" y="1804"/>
                    <a:pt x="2236" y="1804"/>
                  </a:cubicBezTo>
                  <a:cubicBezTo>
                    <a:pt x="2310" y="1804"/>
                    <a:pt x="2367" y="1764"/>
                    <a:pt x="2399" y="1657"/>
                  </a:cubicBezTo>
                  <a:cubicBezTo>
                    <a:pt x="2395" y="1549"/>
                    <a:pt x="2279" y="1557"/>
                    <a:pt x="2206" y="1499"/>
                  </a:cubicBezTo>
                  <a:lnTo>
                    <a:pt x="2206" y="1499"/>
                  </a:lnTo>
                  <a:cubicBezTo>
                    <a:pt x="2272" y="1635"/>
                    <a:pt x="2216" y="1659"/>
                    <a:pt x="2144" y="1659"/>
                  </a:cubicBezTo>
                  <a:cubicBezTo>
                    <a:pt x="2106" y="1659"/>
                    <a:pt x="2064" y="1652"/>
                    <a:pt x="2032" y="1652"/>
                  </a:cubicBezTo>
                  <a:cubicBezTo>
                    <a:pt x="2018" y="1652"/>
                    <a:pt x="2007" y="1653"/>
                    <a:pt x="1998" y="1657"/>
                  </a:cubicBezTo>
                  <a:cubicBezTo>
                    <a:pt x="1969" y="1536"/>
                    <a:pt x="1757" y="1472"/>
                    <a:pt x="1884" y="1418"/>
                  </a:cubicBezTo>
                  <a:lnTo>
                    <a:pt x="1884" y="1418"/>
                  </a:lnTo>
                  <a:lnTo>
                    <a:pt x="2104" y="1456"/>
                  </a:lnTo>
                  <a:cubicBezTo>
                    <a:pt x="1786" y="998"/>
                    <a:pt x="1248" y="433"/>
                    <a:pt x="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593308" y="1347297"/>
              <a:ext cx="7190" cy="3546"/>
            </a:xfrm>
            <a:custGeom>
              <a:avLst/>
              <a:gdLst/>
              <a:ahLst/>
              <a:cxnLst/>
              <a:rect l="l" t="t" r="r" b="b"/>
              <a:pathLst>
                <a:path w="146" h="72" extrusionOk="0">
                  <a:moveTo>
                    <a:pt x="16" y="0"/>
                  </a:moveTo>
                  <a:lnTo>
                    <a:pt x="1" y="72"/>
                  </a:lnTo>
                  <a:lnTo>
                    <a:pt x="145" y="5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610496" y="1338629"/>
              <a:ext cx="6107" cy="6550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85" y="37"/>
                    <a:pt x="35" y="16"/>
                    <a:pt x="1" y="53"/>
                  </a:cubicBezTo>
                  <a:cubicBezTo>
                    <a:pt x="35" y="109"/>
                    <a:pt x="61" y="133"/>
                    <a:pt x="81" y="133"/>
                  </a:cubicBezTo>
                  <a:cubicBezTo>
                    <a:pt x="110" y="133"/>
                    <a:pt x="123" y="79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662061" y="1426491"/>
              <a:ext cx="8422" cy="6600"/>
            </a:xfrm>
            <a:custGeom>
              <a:avLst/>
              <a:gdLst/>
              <a:ahLst/>
              <a:cxnLst/>
              <a:rect l="l" t="t" r="r" b="b"/>
              <a:pathLst>
                <a:path w="171" h="134" extrusionOk="0">
                  <a:moveTo>
                    <a:pt x="114" y="0"/>
                  </a:moveTo>
                  <a:cubicBezTo>
                    <a:pt x="99" y="15"/>
                    <a:pt x="81" y="21"/>
                    <a:pt x="63" y="21"/>
                  </a:cubicBezTo>
                  <a:cubicBezTo>
                    <a:pt x="39" y="21"/>
                    <a:pt x="15" y="11"/>
                    <a:pt x="1" y="4"/>
                  </a:cubicBezTo>
                  <a:lnTo>
                    <a:pt x="1" y="4"/>
                  </a:lnTo>
                  <a:lnTo>
                    <a:pt x="170" y="133"/>
                  </a:lnTo>
                  <a:lnTo>
                    <a:pt x="170" y="13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692448" y="1432647"/>
              <a:ext cx="41074" cy="30732"/>
            </a:xfrm>
            <a:custGeom>
              <a:avLst/>
              <a:gdLst/>
              <a:ahLst/>
              <a:cxnLst/>
              <a:rect l="l" t="t" r="r" b="b"/>
              <a:pathLst>
                <a:path w="834" h="624" extrusionOk="0">
                  <a:moveTo>
                    <a:pt x="315" y="0"/>
                  </a:moveTo>
                  <a:cubicBezTo>
                    <a:pt x="100" y="0"/>
                    <a:pt x="151" y="259"/>
                    <a:pt x="0" y="305"/>
                  </a:cubicBezTo>
                  <a:cubicBezTo>
                    <a:pt x="24" y="346"/>
                    <a:pt x="56" y="360"/>
                    <a:pt x="93" y="360"/>
                  </a:cubicBezTo>
                  <a:cubicBezTo>
                    <a:pt x="161" y="360"/>
                    <a:pt x="248" y="314"/>
                    <a:pt x="332" y="314"/>
                  </a:cubicBezTo>
                  <a:cubicBezTo>
                    <a:pt x="362" y="314"/>
                    <a:pt x="392" y="320"/>
                    <a:pt x="421" y="336"/>
                  </a:cubicBezTo>
                  <a:cubicBezTo>
                    <a:pt x="363" y="475"/>
                    <a:pt x="610" y="490"/>
                    <a:pt x="697" y="623"/>
                  </a:cubicBezTo>
                  <a:cubicBezTo>
                    <a:pt x="724" y="569"/>
                    <a:pt x="770" y="523"/>
                    <a:pt x="833" y="511"/>
                  </a:cubicBezTo>
                  <a:cubicBezTo>
                    <a:pt x="621" y="330"/>
                    <a:pt x="452" y="321"/>
                    <a:pt x="324" y="0"/>
                  </a:cubicBezTo>
                  <a:cubicBezTo>
                    <a:pt x="321" y="0"/>
                    <a:pt x="318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713084" y="1387140"/>
              <a:ext cx="160407" cy="168977"/>
            </a:xfrm>
            <a:custGeom>
              <a:avLst/>
              <a:gdLst/>
              <a:ahLst/>
              <a:cxnLst/>
              <a:rect l="l" t="t" r="r" b="b"/>
              <a:pathLst>
                <a:path w="3257" h="3431" extrusionOk="0">
                  <a:moveTo>
                    <a:pt x="1683" y="1"/>
                  </a:moveTo>
                  <a:cubicBezTo>
                    <a:pt x="1814" y="213"/>
                    <a:pt x="1423" y="80"/>
                    <a:pt x="1500" y="360"/>
                  </a:cubicBezTo>
                  <a:cubicBezTo>
                    <a:pt x="1791" y="656"/>
                    <a:pt x="2188" y="1218"/>
                    <a:pt x="2356" y="1705"/>
                  </a:cubicBezTo>
                  <a:cubicBezTo>
                    <a:pt x="2379" y="1700"/>
                    <a:pt x="2399" y="1697"/>
                    <a:pt x="2416" y="1697"/>
                  </a:cubicBezTo>
                  <a:cubicBezTo>
                    <a:pt x="2593" y="1697"/>
                    <a:pt x="2501" y="1966"/>
                    <a:pt x="2707" y="1969"/>
                  </a:cubicBezTo>
                  <a:cubicBezTo>
                    <a:pt x="2639" y="2014"/>
                    <a:pt x="2593" y="2081"/>
                    <a:pt x="2528" y="2128"/>
                  </a:cubicBezTo>
                  <a:cubicBezTo>
                    <a:pt x="2567" y="2184"/>
                    <a:pt x="2592" y="2204"/>
                    <a:pt x="2611" y="2204"/>
                  </a:cubicBezTo>
                  <a:cubicBezTo>
                    <a:pt x="2664" y="2204"/>
                    <a:pt x="2656" y="2031"/>
                    <a:pt x="2729" y="2031"/>
                  </a:cubicBezTo>
                  <a:cubicBezTo>
                    <a:pt x="2730" y="2031"/>
                    <a:pt x="2732" y="2031"/>
                    <a:pt x="2734" y="2031"/>
                  </a:cubicBezTo>
                  <a:cubicBezTo>
                    <a:pt x="2826" y="2143"/>
                    <a:pt x="2709" y="2290"/>
                    <a:pt x="2616" y="2301"/>
                  </a:cubicBezTo>
                  <a:cubicBezTo>
                    <a:pt x="2628" y="2366"/>
                    <a:pt x="2641" y="2384"/>
                    <a:pt x="2660" y="2384"/>
                  </a:cubicBezTo>
                  <a:cubicBezTo>
                    <a:pt x="2684" y="2384"/>
                    <a:pt x="2718" y="2354"/>
                    <a:pt x="2773" y="2354"/>
                  </a:cubicBezTo>
                  <a:cubicBezTo>
                    <a:pt x="2794" y="2354"/>
                    <a:pt x="2818" y="2358"/>
                    <a:pt x="2846" y="2370"/>
                  </a:cubicBezTo>
                  <a:cubicBezTo>
                    <a:pt x="2763" y="2432"/>
                    <a:pt x="2678" y="2486"/>
                    <a:pt x="2585" y="2525"/>
                  </a:cubicBezTo>
                  <a:cubicBezTo>
                    <a:pt x="2603" y="2584"/>
                    <a:pt x="2610" y="2640"/>
                    <a:pt x="2612" y="2694"/>
                  </a:cubicBezTo>
                  <a:cubicBezTo>
                    <a:pt x="2612" y="2721"/>
                    <a:pt x="2612" y="2752"/>
                    <a:pt x="2607" y="2775"/>
                  </a:cubicBezTo>
                  <a:cubicBezTo>
                    <a:pt x="2609" y="2797"/>
                    <a:pt x="2605" y="2808"/>
                    <a:pt x="2603" y="2829"/>
                  </a:cubicBezTo>
                  <a:cubicBezTo>
                    <a:pt x="2593" y="2858"/>
                    <a:pt x="2580" y="2912"/>
                    <a:pt x="2545" y="2928"/>
                  </a:cubicBezTo>
                  <a:cubicBezTo>
                    <a:pt x="2526" y="2935"/>
                    <a:pt x="2506" y="2941"/>
                    <a:pt x="2483" y="2945"/>
                  </a:cubicBezTo>
                  <a:lnTo>
                    <a:pt x="2448" y="2949"/>
                  </a:lnTo>
                  <a:cubicBezTo>
                    <a:pt x="2427" y="2949"/>
                    <a:pt x="2404" y="2949"/>
                    <a:pt x="2381" y="2947"/>
                  </a:cubicBezTo>
                  <a:cubicBezTo>
                    <a:pt x="2005" y="2928"/>
                    <a:pt x="1602" y="2733"/>
                    <a:pt x="1326" y="2451"/>
                  </a:cubicBezTo>
                  <a:lnTo>
                    <a:pt x="1282" y="2627"/>
                  </a:lnTo>
                  <a:cubicBezTo>
                    <a:pt x="1157" y="2486"/>
                    <a:pt x="981" y="2471"/>
                    <a:pt x="825" y="2419"/>
                  </a:cubicBezTo>
                  <a:cubicBezTo>
                    <a:pt x="669" y="2369"/>
                    <a:pt x="538" y="2284"/>
                    <a:pt x="538" y="2039"/>
                  </a:cubicBezTo>
                  <a:lnTo>
                    <a:pt x="357" y="2064"/>
                  </a:lnTo>
                  <a:cubicBezTo>
                    <a:pt x="459" y="2048"/>
                    <a:pt x="482" y="1838"/>
                    <a:pt x="630" y="1821"/>
                  </a:cubicBezTo>
                  <a:cubicBezTo>
                    <a:pt x="519" y="1794"/>
                    <a:pt x="486" y="1674"/>
                    <a:pt x="376" y="1638"/>
                  </a:cubicBezTo>
                  <a:lnTo>
                    <a:pt x="376" y="1638"/>
                  </a:lnTo>
                  <a:lnTo>
                    <a:pt x="453" y="1825"/>
                  </a:lnTo>
                  <a:cubicBezTo>
                    <a:pt x="448" y="1825"/>
                    <a:pt x="442" y="1825"/>
                    <a:pt x="437" y="1825"/>
                  </a:cubicBezTo>
                  <a:cubicBezTo>
                    <a:pt x="260" y="1825"/>
                    <a:pt x="219" y="1665"/>
                    <a:pt x="276" y="1551"/>
                  </a:cubicBezTo>
                  <a:cubicBezTo>
                    <a:pt x="246" y="1543"/>
                    <a:pt x="222" y="1540"/>
                    <a:pt x="201" y="1540"/>
                  </a:cubicBezTo>
                  <a:cubicBezTo>
                    <a:pt x="1" y="1540"/>
                    <a:pt x="182" y="1885"/>
                    <a:pt x="137" y="2018"/>
                  </a:cubicBezTo>
                  <a:cubicBezTo>
                    <a:pt x="638" y="2074"/>
                    <a:pt x="220" y="2525"/>
                    <a:pt x="615" y="2696"/>
                  </a:cubicBezTo>
                  <a:cubicBezTo>
                    <a:pt x="653" y="2709"/>
                    <a:pt x="682" y="2714"/>
                    <a:pt x="703" y="2714"/>
                  </a:cubicBezTo>
                  <a:cubicBezTo>
                    <a:pt x="821" y="2714"/>
                    <a:pt x="703" y="2547"/>
                    <a:pt x="763" y="2498"/>
                  </a:cubicBezTo>
                  <a:lnTo>
                    <a:pt x="763" y="2496"/>
                  </a:lnTo>
                  <a:cubicBezTo>
                    <a:pt x="864" y="2586"/>
                    <a:pt x="1035" y="2575"/>
                    <a:pt x="1081" y="2692"/>
                  </a:cubicBezTo>
                  <a:cubicBezTo>
                    <a:pt x="1055" y="2720"/>
                    <a:pt x="1025" y="2732"/>
                    <a:pt x="995" y="2732"/>
                  </a:cubicBezTo>
                  <a:cubicBezTo>
                    <a:pt x="953" y="2732"/>
                    <a:pt x="912" y="2708"/>
                    <a:pt x="883" y="2667"/>
                  </a:cubicBezTo>
                  <a:lnTo>
                    <a:pt x="883" y="2667"/>
                  </a:lnTo>
                  <a:cubicBezTo>
                    <a:pt x="802" y="2864"/>
                    <a:pt x="1018" y="2735"/>
                    <a:pt x="1064" y="2928"/>
                  </a:cubicBezTo>
                  <a:cubicBezTo>
                    <a:pt x="1066" y="2903"/>
                    <a:pt x="1039" y="2845"/>
                    <a:pt x="1099" y="2829"/>
                  </a:cubicBezTo>
                  <a:cubicBezTo>
                    <a:pt x="1238" y="2951"/>
                    <a:pt x="1305" y="2941"/>
                    <a:pt x="1376" y="2945"/>
                  </a:cubicBezTo>
                  <a:cubicBezTo>
                    <a:pt x="1450" y="2947"/>
                    <a:pt x="1523" y="2966"/>
                    <a:pt x="1712" y="3117"/>
                  </a:cubicBezTo>
                  <a:cubicBezTo>
                    <a:pt x="1797" y="3093"/>
                    <a:pt x="1857" y="3119"/>
                    <a:pt x="1893" y="2986"/>
                  </a:cubicBezTo>
                  <a:cubicBezTo>
                    <a:pt x="1982" y="3113"/>
                    <a:pt x="2001" y="3165"/>
                    <a:pt x="2028" y="3215"/>
                  </a:cubicBezTo>
                  <a:cubicBezTo>
                    <a:pt x="2055" y="3265"/>
                    <a:pt x="2084" y="3319"/>
                    <a:pt x="2238" y="3431"/>
                  </a:cubicBezTo>
                  <a:cubicBezTo>
                    <a:pt x="2234" y="3348"/>
                    <a:pt x="2173" y="3140"/>
                    <a:pt x="2213" y="2972"/>
                  </a:cubicBezTo>
                  <a:lnTo>
                    <a:pt x="2213" y="2972"/>
                  </a:lnTo>
                  <a:cubicBezTo>
                    <a:pt x="2296" y="3055"/>
                    <a:pt x="2371" y="3095"/>
                    <a:pt x="2431" y="3113"/>
                  </a:cubicBezTo>
                  <a:cubicBezTo>
                    <a:pt x="2457" y="3122"/>
                    <a:pt x="2480" y="3125"/>
                    <a:pt x="2501" y="3125"/>
                  </a:cubicBezTo>
                  <a:cubicBezTo>
                    <a:pt x="2520" y="3125"/>
                    <a:pt x="2537" y="3122"/>
                    <a:pt x="2553" y="3119"/>
                  </a:cubicBezTo>
                  <a:cubicBezTo>
                    <a:pt x="2585" y="3111"/>
                    <a:pt x="2610" y="3099"/>
                    <a:pt x="2645" y="3099"/>
                  </a:cubicBezTo>
                  <a:cubicBezTo>
                    <a:pt x="2670" y="3080"/>
                    <a:pt x="2709" y="3076"/>
                    <a:pt x="2776" y="3066"/>
                  </a:cubicBezTo>
                  <a:lnTo>
                    <a:pt x="2776" y="3066"/>
                  </a:lnTo>
                  <a:cubicBezTo>
                    <a:pt x="2769" y="3093"/>
                    <a:pt x="2770" y="3157"/>
                    <a:pt x="2707" y="3180"/>
                  </a:cubicBezTo>
                  <a:cubicBezTo>
                    <a:pt x="2734" y="3221"/>
                    <a:pt x="2758" y="3238"/>
                    <a:pt x="2779" y="3238"/>
                  </a:cubicBezTo>
                  <a:cubicBezTo>
                    <a:pt x="2813" y="3238"/>
                    <a:pt x="2839" y="3196"/>
                    <a:pt x="2853" y="3144"/>
                  </a:cubicBezTo>
                  <a:cubicBezTo>
                    <a:pt x="2880" y="3055"/>
                    <a:pt x="2869" y="2957"/>
                    <a:pt x="2917" y="2903"/>
                  </a:cubicBezTo>
                  <a:cubicBezTo>
                    <a:pt x="2979" y="2933"/>
                    <a:pt x="3040" y="2966"/>
                    <a:pt x="3102" y="2999"/>
                  </a:cubicBezTo>
                  <a:cubicBezTo>
                    <a:pt x="3121" y="2908"/>
                    <a:pt x="3114" y="2791"/>
                    <a:pt x="3102" y="2677"/>
                  </a:cubicBezTo>
                  <a:cubicBezTo>
                    <a:pt x="3092" y="2563"/>
                    <a:pt x="3091" y="2455"/>
                    <a:pt x="3144" y="2343"/>
                  </a:cubicBezTo>
                  <a:lnTo>
                    <a:pt x="3256" y="2372"/>
                  </a:lnTo>
                  <a:cubicBezTo>
                    <a:pt x="3204" y="2276"/>
                    <a:pt x="3150" y="2176"/>
                    <a:pt x="3096" y="2075"/>
                  </a:cubicBezTo>
                  <a:lnTo>
                    <a:pt x="3013" y="1931"/>
                  </a:lnTo>
                  <a:cubicBezTo>
                    <a:pt x="2990" y="1888"/>
                    <a:pt x="2967" y="1846"/>
                    <a:pt x="2946" y="1806"/>
                  </a:cubicBezTo>
                  <a:cubicBezTo>
                    <a:pt x="2905" y="1725"/>
                    <a:pt x="2853" y="1626"/>
                    <a:pt x="2805" y="1545"/>
                  </a:cubicBezTo>
                  <a:cubicBezTo>
                    <a:pt x="2755" y="1470"/>
                    <a:pt x="2701" y="1401"/>
                    <a:pt x="2645" y="1341"/>
                  </a:cubicBezTo>
                  <a:lnTo>
                    <a:pt x="2668" y="1133"/>
                  </a:lnTo>
                  <a:cubicBezTo>
                    <a:pt x="2605" y="1079"/>
                    <a:pt x="2570" y="1057"/>
                    <a:pt x="2551" y="1057"/>
                  </a:cubicBezTo>
                  <a:cubicBezTo>
                    <a:pt x="2475" y="1057"/>
                    <a:pt x="2696" y="1430"/>
                    <a:pt x="2489" y="1430"/>
                  </a:cubicBezTo>
                  <a:cubicBezTo>
                    <a:pt x="2466" y="1430"/>
                    <a:pt x="2436" y="1425"/>
                    <a:pt x="2400" y="1414"/>
                  </a:cubicBezTo>
                  <a:cubicBezTo>
                    <a:pt x="2703" y="1191"/>
                    <a:pt x="2182" y="1279"/>
                    <a:pt x="2186" y="992"/>
                  </a:cubicBezTo>
                  <a:cubicBezTo>
                    <a:pt x="2201" y="956"/>
                    <a:pt x="2218" y="942"/>
                    <a:pt x="2236" y="942"/>
                  </a:cubicBezTo>
                  <a:cubicBezTo>
                    <a:pt x="2285" y="942"/>
                    <a:pt x="2345" y="1036"/>
                    <a:pt x="2399" y="1036"/>
                  </a:cubicBezTo>
                  <a:cubicBezTo>
                    <a:pt x="2421" y="1036"/>
                    <a:pt x="2443" y="1020"/>
                    <a:pt x="2462" y="975"/>
                  </a:cubicBezTo>
                  <a:lnTo>
                    <a:pt x="2462" y="975"/>
                  </a:lnTo>
                  <a:cubicBezTo>
                    <a:pt x="2434" y="981"/>
                    <a:pt x="2412" y="984"/>
                    <a:pt x="2394" y="984"/>
                  </a:cubicBezTo>
                  <a:cubicBezTo>
                    <a:pt x="2286" y="984"/>
                    <a:pt x="2332" y="876"/>
                    <a:pt x="2233" y="801"/>
                  </a:cubicBezTo>
                  <a:cubicBezTo>
                    <a:pt x="2402" y="736"/>
                    <a:pt x="2109" y="552"/>
                    <a:pt x="2325" y="520"/>
                  </a:cubicBezTo>
                  <a:lnTo>
                    <a:pt x="1797" y="292"/>
                  </a:lnTo>
                  <a:cubicBezTo>
                    <a:pt x="1843" y="176"/>
                    <a:pt x="1758" y="72"/>
                    <a:pt x="1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744111" y="1476726"/>
              <a:ext cx="3546" cy="443"/>
            </a:xfrm>
            <a:custGeom>
              <a:avLst/>
              <a:gdLst/>
              <a:ahLst/>
              <a:cxnLst/>
              <a:rect l="l" t="t" r="r" b="b"/>
              <a:pathLst>
                <a:path w="72" h="9" extrusionOk="0">
                  <a:moveTo>
                    <a:pt x="23" y="1"/>
                  </a:moveTo>
                  <a:cubicBezTo>
                    <a:pt x="15" y="1"/>
                    <a:pt x="7" y="1"/>
                    <a:pt x="0" y="2"/>
                  </a:cubicBezTo>
                  <a:cubicBezTo>
                    <a:pt x="16" y="6"/>
                    <a:pt x="33" y="8"/>
                    <a:pt x="52" y="8"/>
                  </a:cubicBezTo>
                  <a:cubicBezTo>
                    <a:pt x="58" y="8"/>
                    <a:pt x="65" y="8"/>
                    <a:pt x="72" y="8"/>
                  </a:cubicBezTo>
                  <a:cubicBezTo>
                    <a:pt x="55" y="3"/>
                    <a:pt x="38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790505" y="1382708"/>
              <a:ext cx="5516" cy="4482"/>
            </a:xfrm>
            <a:custGeom>
              <a:avLst/>
              <a:gdLst/>
              <a:ahLst/>
              <a:cxnLst/>
              <a:rect l="l" t="t" r="r" b="b"/>
              <a:pathLst>
                <a:path w="112" h="91" extrusionOk="0">
                  <a:moveTo>
                    <a:pt x="26" y="0"/>
                  </a:moveTo>
                  <a:cubicBezTo>
                    <a:pt x="0" y="0"/>
                    <a:pt x="52" y="35"/>
                    <a:pt x="111" y="91"/>
                  </a:cubicBezTo>
                  <a:cubicBezTo>
                    <a:pt x="94" y="66"/>
                    <a:pt x="72" y="37"/>
                    <a:pt x="42" y="2"/>
                  </a:cubicBezTo>
                  <a:cubicBezTo>
                    <a:pt x="35" y="1"/>
                    <a:pt x="3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726627" y="1463330"/>
              <a:ext cx="246" cy="148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3" y="0"/>
                  </a:moveTo>
                  <a:cubicBezTo>
                    <a:pt x="3" y="0"/>
                    <a:pt x="3" y="0"/>
                    <a:pt x="1" y="2"/>
                  </a:cubicBezTo>
                  <a:lnTo>
                    <a:pt x="4" y="2"/>
                  </a:lnTo>
                  <a:cubicBezTo>
                    <a:pt x="4" y="2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7"/>
            <p:cNvSpPr/>
            <p:nvPr/>
          </p:nvSpPr>
          <p:spPr>
            <a:xfrm>
              <a:off x="705844" y="1470619"/>
              <a:ext cx="5565" cy="3940"/>
            </a:xfrm>
            <a:custGeom>
              <a:avLst/>
              <a:gdLst/>
              <a:ahLst/>
              <a:cxnLst/>
              <a:rect l="l" t="t" r="r" b="b"/>
              <a:pathLst>
                <a:path w="113" h="80" extrusionOk="0">
                  <a:moveTo>
                    <a:pt x="0" y="1"/>
                  </a:moveTo>
                  <a:lnTo>
                    <a:pt x="72" y="80"/>
                  </a:lnTo>
                  <a:lnTo>
                    <a:pt x="112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7"/>
            <p:cNvSpPr/>
            <p:nvPr/>
          </p:nvSpPr>
          <p:spPr>
            <a:xfrm>
              <a:off x="770115" y="1335231"/>
              <a:ext cx="3546" cy="2413"/>
            </a:xfrm>
            <a:custGeom>
              <a:avLst/>
              <a:gdLst/>
              <a:ahLst/>
              <a:cxnLst/>
              <a:rect l="l" t="t" r="r" b="b"/>
              <a:pathLst>
                <a:path w="72" h="49" extrusionOk="0">
                  <a:moveTo>
                    <a:pt x="72" y="0"/>
                  </a:moveTo>
                  <a:lnTo>
                    <a:pt x="1" y="49"/>
                  </a:lnTo>
                  <a:cubicBezTo>
                    <a:pt x="30" y="43"/>
                    <a:pt x="55" y="29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685060" y="1212746"/>
              <a:ext cx="1921" cy="2709"/>
            </a:xfrm>
            <a:custGeom>
              <a:avLst/>
              <a:gdLst/>
              <a:ahLst/>
              <a:cxnLst/>
              <a:rect l="l" t="t" r="r" b="b"/>
              <a:pathLst>
                <a:path w="39" h="55" extrusionOk="0">
                  <a:moveTo>
                    <a:pt x="0" y="0"/>
                  </a:moveTo>
                  <a:lnTo>
                    <a:pt x="39" y="54"/>
                  </a:lnTo>
                  <a:cubicBezTo>
                    <a:pt x="37" y="31"/>
                    <a:pt x="19" y="1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390398" y="929756"/>
              <a:ext cx="404195" cy="449554"/>
            </a:xfrm>
            <a:custGeom>
              <a:avLst/>
              <a:gdLst/>
              <a:ahLst/>
              <a:cxnLst/>
              <a:rect l="l" t="t" r="r" b="b"/>
              <a:pathLst>
                <a:path w="8207" h="9128" extrusionOk="0">
                  <a:moveTo>
                    <a:pt x="2348" y="2593"/>
                  </a:moveTo>
                  <a:cubicBezTo>
                    <a:pt x="2343" y="2595"/>
                    <a:pt x="2338" y="2598"/>
                    <a:pt x="2333" y="2602"/>
                  </a:cubicBezTo>
                  <a:cubicBezTo>
                    <a:pt x="2339" y="2599"/>
                    <a:pt x="2344" y="2596"/>
                    <a:pt x="2348" y="2593"/>
                  </a:cubicBezTo>
                  <a:close/>
                  <a:moveTo>
                    <a:pt x="6222" y="6876"/>
                  </a:moveTo>
                  <a:lnTo>
                    <a:pt x="6222" y="6876"/>
                  </a:lnTo>
                  <a:cubicBezTo>
                    <a:pt x="6233" y="6882"/>
                    <a:pt x="6243" y="6888"/>
                    <a:pt x="6254" y="6893"/>
                  </a:cubicBezTo>
                  <a:lnTo>
                    <a:pt x="6254" y="6893"/>
                  </a:lnTo>
                  <a:cubicBezTo>
                    <a:pt x="6243" y="6887"/>
                    <a:pt x="6233" y="6881"/>
                    <a:pt x="6222" y="6876"/>
                  </a:cubicBezTo>
                  <a:close/>
                  <a:moveTo>
                    <a:pt x="83" y="1"/>
                  </a:moveTo>
                  <a:cubicBezTo>
                    <a:pt x="31" y="1"/>
                    <a:pt x="0" y="32"/>
                    <a:pt x="20" y="124"/>
                  </a:cubicBezTo>
                  <a:lnTo>
                    <a:pt x="101" y="126"/>
                  </a:lnTo>
                  <a:cubicBezTo>
                    <a:pt x="346" y="249"/>
                    <a:pt x="137" y="340"/>
                    <a:pt x="239" y="521"/>
                  </a:cubicBezTo>
                  <a:cubicBezTo>
                    <a:pt x="425" y="679"/>
                    <a:pt x="708" y="598"/>
                    <a:pt x="808" y="795"/>
                  </a:cubicBezTo>
                  <a:cubicBezTo>
                    <a:pt x="876" y="857"/>
                    <a:pt x="816" y="895"/>
                    <a:pt x="760" y="913"/>
                  </a:cubicBezTo>
                  <a:cubicBezTo>
                    <a:pt x="893" y="1082"/>
                    <a:pt x="1094" y="997"/>
                    <a:pt x="1213" y="1082"/>
                  </a:cubicBezTo>
                  <a:cubicBezTo>
                    <a:pt x="878" y="1508"/>
                    <a:pt x="1770" y="1441"/>
                    <a:pt x="1751" y="1913"/>
                  </a:cubicBezTo>
                  <a:cubicBezTo>
                    <a:pt x="1921" y="2023"/>
                    <a:pt x="2071" y="2247"/>
                    <a:pt x="2324" y="2349"/>
                  </a:cubicBezTo>
                  <a:cubicBezTo>
                    <a:pt x="2142" y="2353"/>
                    <a:pt x="2456" y="2513"/>
                    <a:pt x="2348" y="2593"/>
                  </a:cubicBezTo>
                  <a:lnTo>
                    <a:pt x="2348" y="2593"/>
                  </a:lnTo>
                  <a:cubicBezTo>
                    <a:pt x="2371" y="2580"/>
                    <a:pt x="2394" y="2574"/>
                    <a:pt x="2415" y="2574"/>
                  </a:cubicBezTo>
                  <a:cubicBezTo>
                    <a:pt x="2603" y="2574"/>
                    <a:pt x="2727" y="3014"/>
                    <a:pt x="2932" y="3014"/>
                  </a:cubicBezTo>
                  <a:cubicBezTo>
                    <a:pt x="2970" y="3014"/>
                    <a:pt x="3011" y="2999"/>
                    <a:pt x="3056" y="2962"/>
                  </a:cubicBezTo>
                  <a:cubicBezTo>
                    <a:pt x="3209" y="3294"/>
                    <a:pt x="3085" y="2952"/>
                    <a:pt x="3288" y="3309"/>
                  </a:cubicBezTo>
                  <a:cubicBezTo>
                    <a:pt x="3279" y="3317"/>
                    <a:pt x="3271" y="3320"/>
                    <a:pt x="3261" y="3320"/>
                  </a:cubicBezTo>
                  <a:cubicBezTo>
                    <a:pt x="3233" y="3320"/>
                    <a:pt x="3203" y="3289"/>
                    <a:pt x="3184" y="3280"/>
                  </a:cubicBezTo>
                  <a:lnTo>
                    <a:pt x="3184" y="3280"/>
                  </a:lnTo>
                  <a:cubicBezTo>
                    <a:pt x="3228" y="3454"/>
                    <a:pt x="3477" y="3330"/>
                    <a:pt x="3427" y="3558"/>
                  </a:cubicBezTo>
                  <a:cubicBezTo>
                    <a:pt x="3486" y="3636"/>
                    <a:pt x="3521" y="3661"/>
                    <a:pt x="3545" y="3661"/>
                  </a:cubicBezTo>
                  <a:cubicBezTo>
                    <a:pt x="3593" y="3661"/>
                    <a:pt x="3606" y="3569"/>
                    <a:pt x="3702" y="3569"/>
                  </a:cubicBezTo>
                  <a:cubicBezTo>
                    <a:pt x="3718" y="3569"/>
                    <a:pt x="3736" y="3571"/>
                    <a:pt x="3756" y="3577"/>
                  </a:cubicBezTo>
                  <a:cubicBezTo>
                    <a:pt x="3943" y="3853"/>
                    <a:pt x="3839" y="3826"/>
                    <a:pt x="3829" y="4078"/>
                  </a:cubicBezTo>
                  <a:cubicBezTo>
                    <a:pt x="3865" y="4054"/>
                    <a:pt x="3896" y="4044"/>
                    <a:pt x="3924" y="4044"/>
                  </a:cubicBezTo>
                  <a:cubicBezTo>
                    <a:pt x="4030" y="4044"/>
                    <a:pt x="4097" y="4185"/>
                    <a:pt x="4242" y="4225"/>
                  </a:cubicBezTo>
                  <a:cubicBezTo>
                    <a:pt x="4225" y="4193"/>
                    <a:pt x="4134" y="4041"/>
                    <a:pt x="4213" y="4041"/>
                  </a:cubicBezTo>
                  <a:cubicBezTo>
                    <a:pt x="4224" y="4041"/>
                    <a:pt x="4240" y="4044"/>
                    <a:pt x="4259" y="4051"/>
                  </a:cubicBezTo>
                  <a:cubicBezTo>
                    <a:pt x="4491" y="4360"/>
                    <a:pt x="4564" y="4192"/>
                    <a:pt x="4844" y="4425"/>
                  </a:cubicBezTo>
                  <a:cubicBezTo>
                    <a:pt x="4832" y="4489"/>
                    <a:pt x="4814" y="4512"/>
                    <a:pt x="4793" y="4512"/>
                  </a:cubicBezTo>
                  <a:cubicBezTo>
                    <a:pt x="4745" y="4512"/>
                    <a:pt x="4684" y="4392"/>
                    <a:pt x="4665" y="4392"/>
                  </a:cubicBezTo>
                  <a:cubicBezTo>
                    <a:pt x="4656" y="4392"/>
                    <a:pt x="4657" y="4423"/>
                    <a:pt x="4676" y="4516"/>
                  </a:cubicBezTo>
                  <a:cubicBezTo>
                    <a:pt x="4461" y="4421"/>
                    <a:pt x="4355" y="4296"/>
                    <a:pt x="4176" y="4296"/>
                  </a:cubicBezTo>
                  <a:cubicBezTo>
                    <a:pt x="4164" y="4296"/>
                    <a:pt x="4151" y="4297"/>
                    <a:pt x="4138" y="4298"/>
                  </a:cubicBezTo>
                  <a:cubicBezTo>
                    <a:pt x="4329" y="4533"/>
                    <a:pt x="4599" y="4788"/>
                    <a:pt x="4884" y="4979"/>
                  </a:cubicBezTo>
                  <a:cubicBezTo>
                    <a:pt x="4922" y="5043"/>
                    <a:pt x="4908" y="5056"/>
                    <a:pt x="4881" y="5056"/>
                  </a:cubicBezTo>
                  <a:cubicBezTo>
                    <a:pt x="4863" y="5056"/>
                    <a:pt x="4840" y="5050"/>
                    <a:pt x="4824" y="5050"/>
                  </a:cubicBezTo>
                  <a:cubicBezTo>
                    <a:pt x="4803" y="5050"/>
                    <a:pt x="4792" y="5060"/>
                    <a:pt x="4819" y="5102"/>
                  </a:cubicBezTo>
                  <a:cubicBezTo>
                    <a:pt x="4952" y="5416"/>
                    <a:pt x="5322" y="5339"/>
                    <a:pt x="5410" y="5605"/>
                  </a:cubicBezTo>
                  <a:lnTo>
                    <a:pt x="5283" y="5640"/>
                  </a:lnTo>
                  <a:cubicBezTo>
                    <a:pt x="5509" y="5663"/>
                    <a:pt x="5619" y="6112"/>
                    <a:pt x="5875" y="6296"/>
                  </a:cubicBezTo>
                  <a:cubicBezTo>
                    <a:pt x="5898" y="6233"/>
                    <a:pt x="5915" y="6189"/>
                    <a:pt x="5962" y="6189"/>
                  </a:cubicBezTo>
                  <a:cubicBezTo>
                    <a:pt x="5965" y="6189"/>
                    <a:pt x="5969" y="6189"/>
                    <a:pt x="5973" y="6190"/>
                  </a:cubicBezTo>
                  <a:cubicBezTo>
                    <a:pt x="5729" y="6373"/>
                    <a:pt x="6363" y="6427"/>
                    <a:pt x="6373" y="6797"/>
                  </a:cubicBezTo>
                  <a:cubicBezTo>
                    <a:pt x="6410" y="6761"/>
                    <a:pt x="6457" y="6746"/>
                    <a:pt x="6507" y="6746"/>
                  </a:cubicBezTo>
                  <a:cubicBezTo>
                    <a:pt x="6646" y="6746"/>
                    <a:pt x="6815" y="6862"/>
                    <a:pt x="6910" y="6963"/>
                  </a:cubicBezTo>
                  <a:cubicBezTo>
                    <a:pt x="6907" y="7048"/>
                    <a:pt x="6831" y="7086"/>
                    <a:pt x="6787" y="7117"/>
                  </a:cubicBezTo>
                  <a:cubicBezTo>
                    <a:pt x="6739" y="6938"/>
                    <a:pt x="6633" y="6929"/>
                    <a:pt x="6511" y="6929"/>
                  </a:cubicBezTo>
                  <a:cubicBezTo>
                    <a:pt x="6495" y="6929"/>
                    <a:pt x="6480" y="6929"/>
                    <a:pt x="6464" y="6929"/>
                  </a:cubicBezTo>
                  <a:cubicBezTo>
                    <a:pt x="6395" y="6929"/>
                    <a:pt x="6322" y="6926"/>
                    <a:pt x="6254" y="6893"/>
                  </a:cubicBezTo>
                  <a:lnTo>
                    <a:pt x="6254" y="6893"/>
                  </a:lnTo>
                  <a:cubicBezTo>
                    <a:pt x="6437" y="7006"/>
                    <a:pt x="6546" y="7301"/>
                    <a:pt x="6752" y="7354"/>
                  </a:cubicBezTo>
                  <a:lnTo>
                    <a:pt x="6587" y="7391"/>
                  </a:lnTo>
                  <a:cubicBezTo>
                    <a:pt x="6729" y="7628"/>
                    <a:pt x="7017" y="7375"/>
                    <a:pt x="7063" y="7699"/>
                  </a:cubicBezTo>
                  <a:lnTo>
                    <a:pt x="6953" y="7744"/>
                  </a:lnTo>
                  <a:cubicBezTo>
                    <a:pt x="7304" y="8208"/>
                    <a:pt x="7500" y="8881"/>
                    <a:pt x="7977" y="9128"/>
                  </a:cubicBezTo>
                  <a:cubicBezTo>
                    <a:pt x="8087" y="9112"/>
                    <a:pt x="8150" y="8791"/>
                    <a:pt x="8206" y="8737"/>
                  </a:cubicBezTo>
                  <a:cubicBezTo>
                    <a:pt x="7981" y="8550"/>
                    <a:pt x="7745" y="8515"/>
                    <a:pt x="7558" y="8386"/>
                  </a:cubicBezTo>
                  <a:lnTo>
                    <a:pt x="7711" y="8282"/>
                  </a:lnTo>
                  <a:lnTo>
                    <a:pt x="7711" y="8282"/>
                  </a:lnTo>
                  <a:cubicBezTo>
                    <a:pt x="7698" y="8285"/>
                    <a:pt x="7685" y="8286"/>
                    <a:pt x="7672" y="8286"/>
                  </a:cubicBezTo>
                  <a:cubicBezTo>
                    <a:pt x="7593" y="8286"/>
                    <a:pt x="7499" y="8240"/>
                    <a:pt x="7438" y="8240"/>
                  </a:cubicBezTo>
                  <a:cubicBezTo>
                    <a:pt x="7399" y="8240"/>
                    <a:pt x="7373" y="8259"/>
                    <a:pt x="7371" y="8318"/>
                  </a:cubicBezTo>
                  <a:cubicBezTo>
                    <a:pt x="7196" y="8229"/>
                    <a:pt x="7433" y="8121"/>
                    <a:pt x="7232" y="8015"/>
                  </a:cubicBezTo>
                  <a:cubicBezTo>
                    <a:pt x="7396" y="7919"/>
                    <a:pt x="7483" y="8006"/>
                    <a:pt x="7614" y="7915"/>
                  </a:cubicBezTo>
                  <a:lnTo>
                    <a:pt x="7437" y="7828"/>
                  </a:lnTo>
                  <a:cubicBezTo>
                    <a:pt x="7529" y="7828"/>
                    <a:pt x="7429" y="7705"/>
                    <a:pt x="7522" y="7705"/>
                  </a:cubicBezTo>
                  <a:cubicBezTo>
                    <a:pt x="7146" y="7578"/>
                    <a:pt x="7329" y="7287"/>
                    <a:pt x="7047" y="7078"/>
                  </a:cubicBezTo>
                  <a:lnTo>
                    <a:pt x="7047" y="7078"/>
                  </a:lnTo>
                  <a:lnTo>
                    <a:pt x="7130" y="7248"/>
                  </a:lnTo>
                  <a:cubicBezTo>
                    <a:pt x="7110" y="7262"/>
                    <a:pt x="7092" y="7268"/>
                    <a:pt x="7075" y="7268"/>
                  </a:cubicBezTo>
                  <a:cubicBezTo>
                    <a:pt x="7018" y="7268"/>
                    <a:pt x="6973" y="7206"/>
                    <a:pt x="6918" y="7171"/>
                  </a:cubicBezTo>
                  <a:cubicBezTo>
                    <a:pt x="6982" y="7011"/>
                    <a:pt x="6936" y="6978"/>
                    <a:pt x="6882" y="6805"/>
                  </a:cubicBezTo>
                  <a:cubicBezTo>
                    <a:pt x="6727" y="6735"/>
                    <a:pt x="6529" y="6782"/>
                    <a:pt x="6409" y="6623"/>
                  </a:cubicBezTo>
                  <a:cubicBezTo>
                    <a:pt x="6590" y="6539"/>
                    <a:pt x="6292" y="6298"/>
                    <a:pt x="6398" y="6166"/>
                  </a:cubicBezTo>
                  <a:lnTo>
                    <a:pt x="6398" y="6166"/>
                  </a:lnTo>
                  <a:cubicBezTo>
                    <a:pt x="6378" y="6176"/>
                    <a:pt x="6359" y="6180"/>
                    <a:pt x="6341" y="6180"/>
                  </a:cubicBezTo>
                  <a:cubicBezTo>
                    <a:pt x="6204" y="6180"/>
                    <a:pt x="6106" y="5950"/>
                    <a:pt x="6019" y="5950"/>
                  </a:cubicBezTo>
                  <a:cubicBezTo>
                    <a:pt x="6012" y="5950"/>
                    <a:pt x="6005" y="5951"/>
                    <a:pt x="5999" y="5954"/>
                  </a:cubicBezTo>
                  <a:cubicBezTo>
                    <a:pt x="5900" y="5895"/>
                    <a:pt x="5825" y="5769"/>
                    <a:pt x="5906" y="5706"/>
                  </a:cubicBezTo>
                  <a:lnTo>
                    <a:pt x="5906" y="5706"/>
                  </a:lnTo>
                  <a:cubicBezTo>
                    <a:pt x="5921" y="5713"/>
                    <a:pt x="5956" y="5727"/>
                    <a:pt x="5983" y="5748"/>
                  </a:cubicBezTo>
                  <a:lnTo>
                    <a:pt x="5921" y="5661"/>
                  </a:lnTo>
                  <a:cubicBezTo>
                    <a:pt x="5939" y="5657"/>
                    <a:pt x="5950" y="5647"/>
                    <a:pt x="5959" y="5647"/>
                  </a:cubicBezTo>
                  <a:cubicBezTo>
                    <a:pt x="5961" y="5647"/>
                    <a:pt x="5964" y="5648"/>
                    <a:pt x="5966" y="5650"/>
                  </a:cubicBezTo>
                  <a:cubicBezTo>
                    <a:pt x="5908" y="5573"/>
                    <a:pt x="5800" y="5659"/>
                    <a:pt x="5796" y="5505"/>
                  </a:cubicBezTo>
                  <a:cubicBezTo>
                    <a:pt x="5805" y="5498"/>
                    <a:pt x="5814" y="5496"/>
                    <a:pt x="5822" y="5496"/>
                  </a:cubicBezTo>
                  <a:cubicBezTo>
                    <a:pt x="5854" y="5496"/>
                    <a:pt x="5888" y="5533"/>
                    <a:pt x="5927" y="5555"/>
                  </a:cubicBezTo>
                  <a:cubicBezTo>
                    <a:pt x="5792" y="5337"/>
                    <a:pt x="5422" y="5395"/>
                    <a:pt x="5420" y="5123"/>
                  </a:cubicBezTo>
                  <a:cubicBezTo>
                    <a:pt x="5415" y="5125"/>
                    <a:pt x="5409" y="5125"/>
                    <a:pt x="5403" y="5125"/>
                  </a:cubicBezTo>
                  <a:cubicBezTo>
                    <a:pt x="5335" y="5125"/>
                    <a:pt x="5229" y="5038"/>
                    <a:pt x="5135" y="5038"/>
                  </a:cubicBezTo>
                  <a:cubicBezTo>
                    <a:pt x="5092" y="5038"/>
                    <a:pt x="5051" y="5057"/>
                    <a:pt x="5017" y="5110"/>
                  </a:cubicBezTo>
                  <a:cubicBezTo>
                    <a:pt x="5021" y="5004"/>
                    <a:pt x="5162" y="4923"/>
                    <a:pt x="5002" y="4778"/>
                  </a:cubicBezTo>
                  <a:cubicBezTo>
                    <a:pt x="4995" y="4779"/>
                    <a:pt x="4988" y="4779"/>
                    <a:pt x="4981" y="4779"/>
                  </a:cubicBezTo>
                  <a:cubicBezTo>
                    <a:pt x="4804" y="4779"/>
                    <a:pt x="4887" y="4557"/>
                    <a:pt x="4707" y="4508"/>
                  </a:cubicBezTo>
                  <a:lnTo>
                    <a:pt x="4707" y="4508"/>
                  </a:lnTo>
                  <a:cubicBezTo>
                    <a:pt x="4772" y="4519"/>
                    <a:pt x="4808" y="4523"/>
                    <a:pt x="4829" y="4523"/>
                  </a:cubicBezTo>
                  <a:cubicBezTo>
                    <a:pt x="4879" y="4523"/>
                    <a:pt x="4838" y="4500"/>
                    <a:pt x="4900" y="4500"/>
                  </a:cubicBezTo>
                  <a:cubicBezTo>
                    <a:pt x="4919" y="4500"/>
                    <a:pt x="4949" y="4502"/>
                    <a:pt x="4994" y="4508"/>
                  </a:cubicBezTo>
                  <a:cubicBezTo>
                    <a:pt x="4950" y="4354"/>
                    <a:pt x="4639" y="4337"/>
                    <a:pt x="4495" y="4129"/>
                  </a:cubicBezTo>
                  <a:cubicBezTo>
                    <a:pt x="4506" y="4084"/>
                    <a:pt x="4545" y="4051"/>
                    <a:pt x="4554" y="4005"/>
                  </a:cubicBezTo>
                  <a:cubicBezTo>
                    <a:pt x="4448" y="3974"/>
                    <a:pt x="4277" y="3984"/>
                    <a:pt x="4317" y="3824"/>
                  </a:cubicBezTo>
                  <a:lnTo>
                    <a:pt x="4317" y="3824"/>
                  </a:lnTo>
                  <a:lnTo>
                    <a:pt x="4238" y="3911"/>
                  </a:lnTo>
                  <a:cubicBezTo>
                    <a:pt x="4165" y="3743"/>
                    <a:pt x="3980" y="3591"/>
                    <a:pt x="3943" y="3369"/>
                  </a:cubicBezTo>
                  <a:lnTo>
                    <a:pt x="3637" y="3363"/>
                  </a:lnTo>
                  <a:cubicBezTo>
                    <a:pt x="3602" y="2993"/>
                    <a:pt x="3184" y="2852"/>
                    <a:pt x="2891" y="2829"/>
                  </a:cubicBezTo>
                  <a:cubicBezTo>
                    <a:pt x="2823" y="2746"/>
                    <a:pt x="2738" y="2605"/>
                    <a:pt x="2773" y="2573"/>
                  </a:cubicBezTo>
                  <a:lnTo>
                    <a:pt x="2773" y="2573"/>
                  </a:lnTo>
                  <a:cubicBezTo>
                    <a:pt x="2800" y="2578"/>
                    <a:pt x="2852" y="2584"/>
                    <a:pt x="2906" y="2600"/>
                  </a:cubicBezTo>
                  <a:cubicBezTo>
                    <a:pt x="2816" y="2496"/>
                    <a:pt x="2765" y="2315"/>
                    <a:pt x="2630" y="2315"/>
                  </a:cubicBezTo>
                  <a:cubicBezTo>
                    <a:pt x="2611" y="2315"/>
                    <a:pt x="2591" y="2318"/>
                    <a:pt x="2569" y="2326"/>
                  </a:cubicBezTo>
                  <a:cubicBezTo>
                    <a:pt x="2420" y="2251"/>
                    <a:pt x="2570" y="2156"/>
                    <a:pt x="2507" y="2050"/>
                  </a:cubicBezTo>
                  <a:cubicBezTo>
                    <a:pt x="2156" y="2002"/>
                    <a:pt x="2000" y="1412"/>
                    <a:pt x="1744" y="1412"/>
                  </a:cubicBezTo>
                  <a:cubicBezTo>
                    <a:pt x="1710" y="1412"/>
                    <a:pt x="1675" y="1422"/>
                    <a:pt x="1637" y="1445"/>
                  </a:cubicBezTo>
                  <a:cubicBezTo>
                    <a:pt x="1728" y="1539"/>
                    <a:pt x="1853" y="1771"/>
                    <a:pt x="2040" y="1940"/>
                  </a:cubicBezTo>
                  <a:cubicBezTo>
                    <a:pt x="2034" y="1939"/>
                    <a:pt x="2028" y="1938"/>
                    <a:pt x="2022" y="1938"/>
                  </a:cubicBezTo>
                  <a:cubicBezTo>
                    <a:pt x="1977" y="1938"/>
                    <a:pt x="1955" y="1976"/>
                    <a:pt x="1922" y="1976"/>
                  </a:cubicBezTo>
                  <a:cubicBezTo>
                    <a:pt x="1910" y="1976"/>
                    <a:pt x="1895" y="1970"/>
                    <a:pt x="1876" y="1954"/>
                  </a:cubicBezTo>
                  <a:cubicBezTo>
                    <a:pt x="1689" y="1786"/>
                    <a:pt x="1693" y="1593"/>
                    <a:pt x="1473" y="1458"/>
                  </a:cubicBezTo>
                  <a:lnTo>
                    <a:pt x="1659" y="1312"/>
                  </a:lnTo>
                  <a:cubicBezTo>
                    <a:pt x="1518" y="839"/>
                    <a:pt x="860" y="947"/>
                    <a:pt x="866" y="471"/>
                  </a:cubicBezTo>
                  <a:lnTo>
                    <a:pt x="866" y="469"/>
                  </a:lnTo>
                  <a:cubicBezTo>
                    <a:pt x="700" y="357"/>
                    <a:pt x="492" y="193"/>
                    <a:pt x="313" y="157"/>
                  </a:cubicBezTo>
                  <a:lnTo>
                    <a:pt x="373" y="122"/>
                  </a:lnTo>
                  <a:cubicBezTo>
                    <a:pt x="313" y="88"/>
                    <a:pt x="169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538985" y="1055294"/>
              <a:ext cx="5073" cy="10786"/>
            </a:xfrm>
            <a:custGeom>
              <a:avLst/>
              <a:gdLst/>
              <a:ahLst/>
              <a:cxnLst/>
              <a:rect l="l" t="t" r="r" b="b"/>
              <a:pathLst>
                <a:path w="103" h="219" extrusionOk="0">
                  <a:moveTo>
                    <a:pt x="59" y="0"/>
                  </a:moveTo>
                  <a:lnTo>
                    <a:pt x="1" y="89"/>
                  </a:lnTo>
                  <a:cubicBezTo>
                    <a:pt x="47" y="116"/>
                    <a:pt x="87" y="153"/>
                    <a:pt x="100" y="206"/>
                  </a:cubicBezTo>
                  <a:lnTo>
                    <a:pt x="100" y="206"/>
                  </a:lnTo>
                  <a:lnTo>
                    <a:pt x="59" y="0"/>
                  </a:lnTo>
                  <a:close/>
                  <a:moveTo>
                    <a:pt x="100" y="206"/>
                  </a:moveTo>
                  <a:lnTo>
                    <a:pt x="103" y="218"/>
                  </a:lnTo>
                  <a:cubicBezTo>
                    <a:pt x="102" y="214"/>
                    <a:pt x="101" y="210"/>
                    <a:pt x="100" y="2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533567" y="1057658"/>
              <a:ext cx="5467" cy="3201"/>
            </a:xfrm>
            <a:custGeom>
              <a:avLst/>
              <a:gdLst/>
              <a:ahLst/>
              <a:cxnLst/>
              <a:rect l="l" t="t" r="r" b="b"/>
              <a:pathLst>
                <a:path w="111" h="65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32"/>
                    <a:pt x="57" y="57"/>
                    <a:pt x="93" y="64"/>
                  </a:cubicBezTo>
                  <a:lnTo>
                    <a:pt x="111" y="41"/>
                  </a:lnTo>
                  <a:cubicBezTo>
                    <a:pt x="76" y="22"/>
                    <a:pt x="38" y="1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401479" y="920940"/>
              <a:ext cx="6353" cy="7240"/>
            </a:xfrm>
            <a:custGeom>
              <a:avLst/>
              <a:gdLst/>
              <a:ahLst/>
              <a:cxnLst/>
              <a:rect l="l" t="t" r="r" b="b"/>
              <a:pathLst>
                <a:path w="129" h="147" extrusionOk="0">
                  <a:moveTo>
                    <a:pt x="1" y="0"/>
                  </a:moveTo>
                  <a:cubicBezTo>
                    <a:pt x="14" y="56"/>
                    <a:pt x="76" y="139"/>
                    <a:pt x="128" y="147"/>
                  </a:cubicBezTo>
                  <a:cubicBezTo>
                    <a:pt x="109" y="112"/>
                    <a:pt x="72" y="4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398475" y="922565"/>
              <a:ext cx="3053" cy="4580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0" y="0"/>
                  </a:moveTo>
                  <a:lnTo>
                    <a:pt x="33" y="93"/>
                  </a:lnTo>
                  <a:lnTo>
                    <a:pt x="62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277418" y="722856"/>
              <a:ext cx="117954" cy="203649"/>
            </a:xfrm>
            <a:custGeom>
              <a:avLst/>
              <a:gdLst/>
              <a:ahLst/>
              <a:cxnLst/>
              <a:rect l="l" t="t" r="r" b="b"/>
              <a:pathLst>
                <a:path w="2395" h="4135" extrusionOk="0">
                  <a:moveTo>
                    <a:pt x="468" y="1"/>
                  </a:moveTo>
                  <a:cubicBezTo>
                    <a:pt x="444" y="1"/>
                    <a:pt x="420" y="2"/>
                    <a:pt x="397" y="4"/>
                  </a:cubicBezTo>
                  <a:cubicBezTo>
                    <a:pt x="289" y="18"/>
                    <a:pt x="210" y="43"/>
                    <a:pt x="122" y="108"/>
                  </a:cubicBezTo>
                  <a:lnTo>
                    <a:pt x="64" y="159"/>
                  </a:lnTo>
                  <a:cubicBezTo>
                    <a:pt x="42" y="174"/>
                    <a:pt x="25" y="191"/>
                    <a:pt x="23" y="222"/>
                  </a:cubicBezTo>
                  <a:cubicBezTo>
                    <a:pt x="12" y="276"/>
                    <a:pt x="0" y="330"/>
                    <a:pt x="2" y="394"/>
                  </a:cubicBezTo>
                  <a:cubicBezTo>
                    <a:pt x="8" y="803"/>
                    <a:pt x="191" y="1196"/>
                    <a:pt x="422" y="1537"/>
                  </a:cubicBezTo>
                  <a:cubicBezTo>
                    <a:pt x="370" y="1495"/>
                    <a:pt x="318" y="1450"/>
                    <a:pt x="268" y="1404"/>
                  </a:cubicBezTo>
                  <a:lnTo>
                    <a:pt x="268" y="1404"/>
                  </a:lnTo>
                  <a:cubicBezTo>
                    <a:pt x="457" y="1626"/>
                    <a:pt x="474" y="1782"/>
                    <a:pt x="519" y="1934"/>
                  </a:cubicBezTo>
                  <a:cubicBezTo>
                    <a:pt x="563" y="2085"/>
                    <a:pt x="629" y="2227"/>
                    <a:pt x="906" y="2349"/>
                  </a:cubicBezTo>
                  <a:lnTo>
                    <a:pt x="698" y="2358"/>
                  </a:lnTo>
                  <a:cubicBezTo>
                    <a:pt x="767" y="2592"/>
                    <a:pt x="1178" y="2653"/>
                    <a:pt x="1136" y="2941"/>
                  </a:cubicBezTo>
                  <a:lnTo>
                    <a:pt x="1192" y="2887"/>
                  </a:lnTo>
                  <a:cubicBezTo>
                    <a:pt x="1228" y="2941"/>
                    <a:pt x="1211" y="2977"/>
                    <a:pt x="1249" y="3035"/>
                  </a:cubicBezTo>
                  <a:lnTo>
                    <a:pt x="1265" y="2997"/>
                  </a:lnTo>
                  <a:cubicBezTo>
                    <a:pt x="1431" y="3105"/>
                    <a:pt x="1485" y="3191"/>
                    <a:pt x="1544" y="3355"/>
                  </a:cubicBezTo>
                  <a:cubicBezTo>
                    <a:pt x="1537" y="3363"/>
                    <a:pt x="1530" y="3366"/>
                    <a:pt x="1523" y="3366"/>
                  </a:cubicBezTo>
                  <a:cubicBezTo>
                    <a:pt x="1492" y="3366"/>
                    <a:pt x="1467" y="3299"/>
                    <a:pt x="1429" y="3270"/>
                  </a:cubicBezTo>
                  <a:lnTo>
                    <a:pt x="1429" y="3270"/>
                  </a:lnTo>
                  <a:cubicBezTo>
                    <a:pt x="1425" y="3367"/>
                    <a:pt x="1614" y="3407"/>
                    <a:pt x="1693" y="3511"/>
                  </a:cubicBezTo>
                  <a:cubicBezTo>
                    <a:pt x="1704" y="3564"/>
                    <a:pt x="1689" y="3577"/>
                    <a:pt x="1668" y="3577"/>
                  </a:cubicBezTo>
                  <a:cubicBezTo>
                    <a:pt x="1644" y="3577"/>
                    <a:pt x="1613" y="3561"/>
                    <a:pt x="1595" y="3561"/>
                  </a:cubicBezTo>
                  <a:cubicBezTo>
                    <a:pt x="1594" y="3561"/>
                    <a:pt x="1594" y="3561"/>
                    <a:pt x="1593" y="3562"/>
                  </a:cubicBezTo>
                  <a:cubicBezTo>
                    <a:pt x="1907" y="3830"/>
                    <a:pt x="1872" y="4094"/>
                    <a:pt x="2275" y="4134"/>
                  </a:cubicBezTo>
                  <a:cubicBezTo>
                    <a:pt x="2318" y="4126"/>
                    <a:pt x="2302" y="4055"/>
                    <a:pt x="2335" y="4055"/>
                  </a:cubicBezTo>
                  <a:cubicBezTo>
                    <a:pt x="2346" y="4055"/>
                    <a:pt x="2365" y="4065"/>
                    <a:pt x="2395" y="4090"/>
                  </a:cubicBezTo>
                  <a:cubicBezTo>
                    <a:pt x="2294" y="3837"/>
                    <a:pt x="2073" y="3747"/>
                    <a:pt x="1863" y="3604"/>
                  </a:cubicBezTo>
                  <a:lnTo>
                    <a:pt x="1863" y="3604"/>
                  </a:lnTo>
                  <a:lnTo>
                    <a:pt x="1903" y="3656"/>
                  </a:lnTo>
                  <a:cubicBezTo>
                    <a:pt x="1895" y="3656"/>
                    <a:pt x="1887" y="3656"/>
                    <a:pt x="1880" y="3656"/>
                  </a:cubicBezTo>
                  <a:cubicBezTo>
                    <a:pt x="1578" y="3656"/>
                    <a:pt x="1856" y="3505"/>
                    <a:pt x="1581" y="3334"/>
                  </a:cubicBezTo>
                  <a:lnTo>
                    <a:pt x="1581" y="3334"/>
                  </a:lnTo>
                  <a:cubicBezTo>
                    <a:pt x="1722" y="3338"/>
                    <a:pt x="1799" y="3442"/>
                    <a:pt x="1882" y="3450"/>
                  </a:cubicBezTo>
                  <a:cubicBezTo>
                    <a:pt x="1843" y="3068"/>
                    <a:pt x="1442" y="3135"/>
                    <a:pt x="1550" y="2829"/>
                  </a:cubicBezTo>
                  <a:lnTo>
                    <a:pt x="1550" y="2829"/>
                  </a:lnTo>
                  <a:lnTo>
                    <a:pt x="1569" y="2844"/>
                  </a:lnTo>
                  <a:cubicBezTo>
                    <a:pt x="1568" y="2792"/>
                    <a:pt x="1473" y="2746"/>
                    <a:pt x="1409" y="2694"/>
                  </a:cubicBezTo>
                  <a:lnTo>
                    <a:pt x="1409" y="2694"/>
                  </a:lnTo>
                  <a:cubicBezTo>
                    <a:pt x="1390" y="2729"/>
                    <a:pt x="1415" y="2798"/>
                    <a:pt x="1421" y="2850"/>
                  </a:cubicBezTo>
                  <a:cubicBezTo>
                    <a:pt x="1380" y="2818"/>
                    <a:pt x="1314" y="2812"/>
                    <a:pt x="1255" y="2812"/>
                  </a:cubicBezTo>
                  <a:cubicBezTo>
                    <a:pt x="1225" y="2812"/>
                    <a:pt x="1196" y="2814"/>
                    <a:pt x="1174" y="2814"/>
                  </a:cubicBezTo>
                  <a:cubicBezTo>
                    <a:pt x="1170" y="2814"/>
                    <a:pt x="1166" y="2814"/>
                    <a:pt x="1163" y="2813"/>
                  </a:cubicBezTo>
                  <a:cubicBezTo>
                    <a:pt x="1226" y="2690"/>
                    <a:pt x="1045" y="2736"/>
                    <a:pt x="1026" y="2590"/>
                  </a:cubicBezTo>
                  <a:cubicBezTo>
                    <a:pt x="1043" y="2572"/>
                    <a:pt x="1060" y="2565"/>
                    <a:pt x="1077" y="2565"/>
                  </a:cubicBezTo>
                  <a:cubicBezTo>
                    <a:pt x="1139" y="2565"/>
                    <a:pt x="1202" y="2658"/>
                    <a:pt x="1267" y="2673"/>
                  </a:cubicBezTo>
                  <a:cubicBezTo>
                    <a:pt x="1215" y="2636"/>
                    <a:pt x="1159" y="2599"/>
                    <a:pt x="1107" y="2561"/>
                  </a:cubicBezTo>
                  <a:cubicBezTo>
                    <a:pt x="1022" y="2432"/>
                    <a:pt x="1145" y="2391"/>
                    <a:pt x="1167" y="2308"/>
                  </a:cubicBezTo>
                  <a:cubicBezTo>
                    <a:pt x="1138" y="2292"/>
                    <a:pt x="1120" y="2286"/>
                    <a:pt x="1108" y="2286"/>
                  </a:cubicBezTo>
                  <a:cubicBezTo>
                    <a:pt x="1069" y="2286"/>
                    <a:pt x="1097" y="2351"/>
                    <a:pt x="1034" y="2351"/>
                  </a:cubicBezTo>
                  <a:cubicBezTo>
                    <a:pt x="1020" y="2351"/>
                    <a:pt x="1003" y="2348"/>
                    <a:pt x="979" y="2341"/>
                  </a:cubicBezTo>
                  <a:cubicBezTo>
                    <a:pt x="1006" y="2249"/>
                    <a:pt x="927" y="2060"/>
                    <a:pt x="823" y="1859"/>
                  </a:cubicBezTo>
                  <a:cubicBezTo>
                    <a:pt x="725" y="1674"/>
                    <a:pt x="604" y="1476"/>
                    <a:pt x="498" y="1337"/>
                  </a:cubicBezTo>
                  <a:lnTo>
                    <a:pt x="498" y="1337"/>
                  </a:lnTo>
                  <a:cubicBezTo>
                    <a:pt x="551" y="1386"/>
                    <a:pt x="617" y="1348"/>
                    <a:pt x="642" y="1450"/>
                  </a:cubicBezTo>
                  <a:cubicBezTo>
                    <a:pt x="652" y="1406"/>
                    <a:pt x="528" y="1259"/>
                    <a:pt x="438" y="1259"/>
                  </a:cubicBezTo>
                  <a:cubicBezTo>
                    <a:pt x="280" y="1061"/>
                    <a:pt x="266" y="795"/>
                    <a:pt x="343" y="652"/>
                  </a:cubicBezTo>
                  <a:lnTo>
                    <a:pt x="343" y="652"/>
                  </a:lnTo>
                  <a:cubicBezTo>
                    <a:pt x="312" y="658"/>
                    <a:pt x="278" y="668"/>
                    <a:pt x="249" y="677"/>
                  </a:cubicBezTo>
                  <a:cubicBezTo>
                    <a:pt x="156" y="585"/>
                    <a:pt x="179" y="481"/>
                    <a:pt x="233" y="407"/>
                  </a:cubicBezTo>
                  <a:cubicBezTo>
                    <a:pt x="251" y="392"/>
                    <a:pt x="260" y="371"/>
                    <a:pt x="283" y="363"/>
                  </a:cubicBezTo>
                  <a:cubicBezTo>
                    <a:pt x="309" y="355"/>
                    <a:pt x="332" y="348"/>
                    <a:pt x="353" y="340"/>
                  </a:cubicBezTo>
                  <a:cubicBezTo>
                    <a:pt x="395" y="328"/>
                    <a:pt x="440" y="305"/>
                    <a:pt x="478" y="272"/>
                  </a:cubicBezTo>
                  <a:lnTo>
                    <a:pt x="472" y="270"/>
                  </a:lnTo>
                  <a:cubicBezTo>
                    <a:pt x="499" y="253"/>
                    <a:pt x="499" y="184"/>
                    <a:pt x="530" y="130"/>
                  </a:cubicBezTo>
                  <a:cubicBezTo>
                    <a:pt x="550" y="93"/>
                    <a:pt x="587" y="64"/>
                    <a:pt x="640" y="64"/>
                  </a:cubicBezTo>
                  <a:cubicBezTo>
                    <a:pt x="667" y="64"/>
                    <a:pt x="699" y="72"/>
                    <a:pt x="735" y="91"/>
                  </a:cubicBezTo>
                  <a:cubicBezTo>
                    <a:pt x="688" y="184"/>
                    <a:pt x="604" y="160"/>
                    <a:pt x="646" y="280"/>
                  </a:cubicBezTo>
                  <a:cubicBezTo>
                    <a:pt x="700" y="238"/>
                    <a:pt x="781" y="213"/>
                    <a:pt x="875" y="211"/>
                  </a:cubicBezTo>
                  <a:cubicBezTo>
                    <a:pt x="891" y="247"/>
                    <a:pt x="949" y="280"/>
                    <a:pt x="999" y="315"/>
                  </a:cubicBezTo>
                  <a:cubicBezTo>
                    <a:pt x="1012" y="324"/>
                    <a:pt x="1026" y="328"/>
                    <a:pt x="1039" y="334"/>
                  </a:cubicBezTo>
                  <a:cubicBezTo>
                    <a:pt x="1107" y="363"/>
                    <a:pt x="1153" y="396"/>
                    <a:pt x="1101" y="436"/>
                  </a:cubicBezTo>
                  <a:cubicBezTo>
                    <a:pt x="1122" y="423"/>
                    <a:pt x="1146" y="417"/>
                    <a:pt x="1172" y="417"/>
                  </a:cubicBezTo>
                  <a:cubicBezTo>
                    <a:pt x="1245" y="417"/>
                    <a:pt x="1329" y="461"/>
                    <a:pt x="1392" y="494"/>
                  </a:cubicBezTo>
                  <a:cubicBezTo>
                    <a:pt x="1428" y="511"/>
                    <a:pt x="1458" y="524"/>
                    <a:pt x="1481" y="524"/>
                  </a:cubicBezTo>
                  <a:cubicBezTo>
                    <a:pt x="1514" y="524"/>
                    <a:pt x="1530" y="496"/>
                    <a:pt x="1517" y="409"/>
                  </a:cubicBezTo>
                  <a:cubicBezTo>
                    <a:pt x="1381" y="336"/>
                    <a:pt x="1213" y="249"/>
                    <a:pt x="1051" y="189"/>
                  </a:cubicBezTo>
                  <a:cubicBezTo>
                    <a:pt x="1043" y="186"/>
                    <a:pt x="1033" y="184"/>
                    <a:pt x="1024" y="178"/>
                  </a:cubicBezTo>
                  <a:cubicBezTo>
                    <a:pt x="1008" y="166"/>
                    <a:pt x="941" y="128"/>
                    <a:pt x="891" y="105"/>
                  </a:cubicBezTo>
                  <a:cubicBezTo>
                    <a:pt x="837" y="81"/>
                    <a:pt x="783" y="60"/>
                    <a:pt x="727" y="43"/>
                  </a:cubicBezTo>
                  <a:cubicBezTo>
                    <a:pt x="641" y="16"/>
                    <a:pt x="552" y="1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351835" y="746989"/>
              <a:ext cx="14282" cy="8914"/>
            </a:xfrm>
            <a:custGeom>
              <a:avLst/>
              <a:gdLst/>
              <a:ahLst/>
              <a:cxnLst/>
              <a:rect l="l" t="t" r="r" b="b"/>
              <a:pathLst>
                <a:path w="290" h="181" extrusionOk="0">
                  <a:moveTo>
                    <a:pt x="126" y="1"/>
                  </a:moveTo>
                  <a:cubicBezTo>
                    <a:pt x="117" y="1"/>
                    <a:pt x="109" y="5"/>
                    <a:pt x="101" y="14"/>
                  </a:cubicBezTo>
                  <a:cubicBezTo>
                    <a:pt x="105" y="37"/>
                    <a:pt x="87" y="72"/>
                    <a:pt x="139" y="91"/>
                  </a:cubicBezTo>
                  <a:cubicBezTo>
                    <a:pt x="91" y="102"/>
                    <a:pt x="45" y="118"/>
                    <a:pt x="1" y="131"/>
                  </a:cubicBezTo>
                  <a:cubicBezTo>
                    <a:pt x="34" y="166"/>
                    <a:pt x="84" y="181"/>
                    <a:pt x="133" y="181"/>
                  </a:cubicBezTo>
                  <a:cubicBezTo>
                    <a:pt x="207" y="181"/>
                    <a:pt x="278" y="148"/>
                    <a:pt x="290" y="102"/>
                  </a:cubicBezTo>
                  <a:cubicBezTo>
                    <a:pt x="225" y="79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366955" y="756494"/>
              <a:ext cx="122337" cy="104016"/>
            </a:xfrm>
            <a:custGeom>
              <a:avLst/>
              <a:gdLst/>
              <a:ahLst/>
              <a:cxnLst/>
              <a:rect l="l" t="t" r="r" b="b"/>
              <a:pathLst>
                <a:path w="2484" h="2112" extrusionOk="0">
                  <a:moveTo>
                    <a:pt x="1899" y="1836"/>
                  </a:moveTo>
                  <a:cubicBezTo>
                    <a:pt x="1900" y="1840"/>
                    <a:pt x="1900" y="1845"/>
                    <a:pt x="1901" y="1849"/>
                  </a:cubicBezTo>
                  <a:cubicBezTo>
                    <a:pt x="1901" y="1845"/>
                    <a:pt x="1900" y="1840"/>
                    <a:pt x="1899" y="1836"/>
                  </a:cubicBezTo>
                  <a:close/>
                  <a:moveTo>
                    <a:pt x="42" y="0"/>
                  </a:moveTo>
                  <a:cubicBezTo>
                    <a:pt x="17" y="0"/>
                    <a:pt x="2" y="23"/>
                    <a:pt x="0" y="87"/>
                  </a:cubicBezTo>
                  <a:cubicBezTo>
                    <a:pt x="0" y="108"/>
                    <a:pt x="122" y="71"/>
                    <a:pt x="178" y="160"/>
                  </a:cubicBezTo>
                  <a:lnTo>
                    <a:pt x="127" y="202"/>
                  </a:lnTo>
                  <a:lnTo>
                    <a:pt x="305" y="322"/>
                  </a:lnTo>
                  <a:lnTo>
                    <a:pt x="205" y="343"/>
                  </a:lnTo>
                  <a:cubicBezTo>
                    <a:pt x="256" y="442"/>
                    <a:pt x="308" y="464"/>
                    <a:pt x="364" y="464"/>
                  </a:cubicBezTo>
                  <a:cubicBezTo>
                    <a:pt x="409" y="464"/>
                    <a:pt x="457" y="449"/>
                    <a:pt x="508" y="449"/>
                  </a:cubicBezTo>
                  <a:cubicBezTo>
                    <a:pt x="574" y="449"/>
                    <a:pt x="645" y="473"/>
                    <a:pt x="725" y="582"/>
                  </a:cubicBezTo>
                  <a:lnTo>
                    <a:pt x="619" y="711"/>
                  </a:lnTo>
                  <a:cubicBezTo>
                    <a:pt x="789" y="877"/>
                    <a:pt x="914" y="916"/>
                    <a:pt x="1003" y="1134"/>
                  </a:cubicBezTo>
                  <a:cubicBezTo>
                    <a:pt x="1003" y="1134"/>
                    <a:pt x="1059" y="1072"/>
                    <a:pt x="1007" y="1070"/>
                  </a:cubicBezTo>
                  <a:cubicBezTo>
                    <a:pt x="983" y="1035"/>
                    <a:pt x="989" y="949"/>
                    <a:pt x="1041" y="929"/>
                  </a:cubicBezTo>
                  <a:lnTo>
                    <a:pt x="1041" y="929"/>
                  </a:lnTo>
                  <a:cubicBezTo>
                    <a:pt x="1392" y="1072"/>
                    <a:pt x="935" y="970"/>
                    <a:pt x="1076" y="1192"/>
                  </a:cubicBezTo>
                  <a:cubicBezTo>
                    <a:pt x="1367" y="1307"/>
                    <a:pt x="1859" y="1613"/>
                    <a:pt x="1899" y="1836"/>
                  </a:cubicBezTo>
                  <a:lnTo>
                    <a:pt x="1899" y="1836"/>
                  </a:lnTo>
                  <a:cubicBezTo>
                    <a:pt x="1892" y="1769"/>
                    <a:pt x="1925" y="1742"/>
                    <a:pt x="1974" y="1742"/>
                  </a:cubicBezTo>
                  <a:cubicBezTo>
                    <a:pt x="2044" y="1742"/>
                    <a:pt x="2146" y="1796"/>
                    <a:pt x="2212" y="1870"/>
                  </a:cubicBezTo>
                  <a:cubicBezTo>
                    <a:pt x="2218" y="1917"/>
                    <a:pt x="2193" y="1928"/>
                    <a:pt x="2160" y="1928"/>
                  </a:cubicBezTo>
                  <a:cubicBezTo>
                    <a:pt x="2133" y="1928"/>
                    <a:pt x="2100" y="1921"/>
                    <a:pt x="2074" y="1921"/>
                  </a:cubicBezTo>
                  <a:cubicBezTo>
                    <a:pt x="2064" y="1921"/>
                    <a:pt x="2055" y="1922"/>
                    <a:pt x="2048" y="1924"/>
                  </a:cubicBezTo>
                  <a:cubicBezTo>
                    <a:pt x="2092" y="1995"/>
                    <a:pt x="2108" y="2073"/>
                    <a:pt x="2181" y="2111"/>
                  </a:cubicBezTo>
                  <a:cubicBezTo>
                    <a:pt x="2176" y="2016"/>
                    <a:pt x="2233" y="1964"/>
                    <a:pt x="2322" y="1964"/>
                  </a:cubicBezTo>
                  <a:cubicBezTo>
                    <a:pt x="2368" y="1964"/>
                    <a:pt x="2424" y="1978"/>
                    <a:pt x="2483" y="2009"/>
                  </a:cubicBezTo>
                  <a:cubicBezTo>
                    <a:pt x="2266" y="1641"/>
                    <a:pt x="1820" y="1645"/>
                    <a:pt x="1529" y="1357"/>
                  </a:cubicBezTo>
                  <a:lnTo>
                    <a:pt x="1529" y="1357"/>
                  </a:lnTo>
                  <a:cubicBezTo>
                    <a:pt x="1533" y="1358"/>
                    <a:pt x="1538" y="1358"/>
                    <a:pt x="1541" y="1358"/>
                  </a:cubicBezTo>
                  <a:cubicBezTo>
                    <a:pt x="1583" y="1358"/>
                    <a:pt x="1603" y="1324"/>
                    <a:pt x="1635" y="1313"/>
                  </a:cubicBezTo>
                  <a:cubicBezTo>
                    <a:pt x="1275" y="1004"/>
                    <a:pt x="814" y="650"/>
                    <a:pt x="729" y="451"/>
                  </a:cubicBezTo>
                  <a:cubicBezTo>
                    <a:pt x="629" y="320"/>
                    <a:pt x="503" y="432"/>
                    <a:pt x="330" y="334"/>
                  </a:cubicBezTo>
                  <a:lnTo>
                    <a:pt x="330" y="181"/>
                  </a:lnTo>
                  <a:cubicBezTo>
                    <a:pt x="240" y="171"/>
                    <a:pt x="108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447478" y="820913"/>
              <a:ext cx="6206" cy="5516"/>
            </a:xfrm>
            <a:custGeom>
              <a:avLst/>
              <a:gdLst/>
              <a:ahLst/>
              <a:cxnLst/>
              <a:rect l="l" t="t" r="r" b="b"/>
              <a:pathLst>
                <a:path w="126" h="112" extrusionOk="0">
                  <a:moveTo>
                    <a:pt x="22" y="1"/>
                  </a:moveTo>
                  <a:cubicBezTo>
                    <a:pt x="14" y="1"/>
                    <a:pt x="7" y="2"/>
                    <a:pt x="0" y="5"/>
                  </a:cubicBezTo>
                  <a:cubicBezTo>
                    <a:pt x="43" y="42"/>
                    <a:pt x="85" y="78"/>
                    <a:pt x="125" y="111"/>
                  </a:cubicBezTo>
                  <a:lnTo>
                    <a:pt x="79" y="24"/>
                  </a:lnTo>
                  <a:cubicBezTo>
                    <a:pt x="56" y="7"/>
                    <a:pt x="38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167985" y="1575571"/>
              <a:ext cx="7782" cy="6944"/>
            </a:xfrm>
            <a:custGeom>
              <a:avLst/>
              <a:gdLst/>
              <a:ahLst/>
              <a:cxnLst/>
              <a:rect l="l" t="t" r="r" b="b"/>
              <a:pathLst>
                <a:path w="158" h="141" extrusionOk="0">
                  <a:moveTo>
                    <a:pt x="134" y="0"/>
                  </a:moveTo>
                  <a:lnTo>
                    <a:pt x="1" y="17"/>
                  </a:lnTo>
                  <a:lnTo>
                    <a:pt x="157" y="14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157741" y="1535284"/>
              <a:ext cx="26102" cy="35756"/>
            </a:xfrm>
            <a:custGeom>
              <a:avLst/>
              <a:gdLst/>
              <a:ahLst/>
              <a:cxnLst/>
              <a:rect l="l" t="t" r="r" b="b"/>
              <a:pathLst>
                <a:path w="530" h="726" extrusionOk="0">
                  <a:moveTo>
                    <a:pt x="307" y="1"/>
                  </a:moveTo>
                  <a:cubicBezTo>
                    <a:pt x="53" y="284"/>
                    <a:pt x="64" y="80"/>
                    <a:pt x="1" y="515"/>
                  </a:cubicBezTo>
                  <a:cubicBezTo>
                    <a:pt x="89" y="587"/>
                    <a:pt x="265" y="726"/>
                    <a:pt x="387" y="726"/>
                  </a:cubicBezTo>
                  <a:cubicBezTo>
                    <a:pt x="416" y="726"/>
                    <a:pt x="442" y="718"/>
                    <a:pt x="463" y="699"/>
                  </a:cubicBezTo>
                  <a:cubicBezTo>
                    <a:pt x="408" y="625"/>
                    <a:pt x="221" y="567"/>
                    <a:pt x="197" y="427"/>
                  </a:cubicBezTo>
                  <a:lnTo>
                    <a:pt x="197" y="427"/>
                  </a:lnTo>
                  <a:cubicBezTo>
                    <a:pt x="316" y="431"/>
                    <a:pt x="374" y="564"/>
                    <a:pt x="526" y="564"/>
                  </a:cubicBezTo>
                  <a:cubicBezTo>
                    <a:pt x="527" y="564"/>
                    <a:pt x="528" y="564"/>
                    <a:pt x="529" y="564"/>
                  </a:cubicBezTo>
                  <a:cubicBezTo>
                    <a:pt x="523" y="319"/>
                    <a:pt x="384" y="483"/>
                    <a:pt x="315" y="246"/>
                  </a:cubicBezTo>
                  <a:lnTo>
                    <a:pt x="467" y="182"/>
                  </a:lnTo>
                  <a:lnTo>
                    <a:pt x="465" y="182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158282" y="1537599"/>
              <a:ext cx="8816" cy="2857"/>
            </a:xfrm>
            <a:custGeom>
              <a:avLst/>
              <a:gdLst/>
              <a:ahLst/>
              <a:cxnLst/>
              <a:rect l="l" t="t" r="r" b="b"/>
              <a:pathLst>
                <a:path w="179" h="58" extrusionOk="0">
                  <a:moveTo>
                    <a:pt x="55" y="0"/>
                  </a:moveTo>
                  <a:cubicBezTo>
                    <a:pt x="23" y="0"/>
                    <a:pt x="1" y="12"/>
                    <a:pt x="7" y="58"/>
                  </a:cubicBezTo>
                  <a:cubicBezTo>
                    <a:pt x="71" y="46"/>
                    <a:pt x="136" y="38"/>
                    <a:pt x="179" y="11"/>
                  </a:cubicBezTo>
                  <a:lnTo>
                    <a:pt x="179" y="11"/>
                  </a:lnTo>
                  <a:cubicBezTo>
                    <a:pt x="174" y="12"/>
                    <a:pt x="169" y="13"/>
                    <a:pt x="163" y="13"/>
                  </a:cubicBezTo>
                  <a:cubicBezTo>
                    <a:pt x="130" y="13"/>
                    <a:pt x="87" y="0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146167" y="1529030"/>
              <a:ext cx="13938" cy="6008"/>
            </a:xfrm>
            <a:custGeom>
              <a:avLst/>
              <a:gdLst/>
              <a:ahLst/>
              <a:cxnLst/>
              <a:rect l="l" t="t" r="r" b="b"/>
              <a:pathLst>
                <a:path w="283" h="122" extrusionOk="0">
                  <a:moveTo>
                    <a:pt x="1" y="0"/>
                  </a:moveTo>
                  <a:lnTo>
                    <a:pt x="153" y="122"/>
                  </a:lnTo>
                  <a:cubicBezTo>
                    <a:pt x="125" y="53"/>
                    <a:pt x="155" y="39"/>
                    <a:pt x="193" y="39"/>
                  </a:cubicBezTo>
                  <a:cubicBezTo>
                    <a:pt x="220" y="39"/>
                    <a:pt x="250" y="45"/>
                    <a:pt x="268" y="45"/>
                  </a:cubicBezTo>
                  <a:cubicBezTo>
                    <a:pt x="275" y="45"/>
                    <a:pt x="280" y="44"/>
                    <a:pt x="282" y="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7"/>
            <p:cNvSpPr/>
            <p:nvPr/>
          </p:nvSpPr>
          <p:spPr>
            <a:xfrm>
              <a:off x="136662" y="1505587"/>
              <a:ext cx="3595" cy="2610"/>
            </a:xfrm>
            <a:custGeom>
              <a:avLst/>
              <a:gdLst/>
              <a:ahLst/>
              <a:cxnLst/>
              <a:rect l="l" t="t" r="r" b="b"/>
              <a:pathLst>
                <a:path w="73" h="53" extrusionOk="0">
                  <a:moveTo>
                    <a:pt x="20" y="0"/>
                  </a:moveTo>
                  <a:lnTo>
                    <a:pt x="20" y="0"/>
                  </a:lnTo>
                  <a:cubicBezTo>
                    <a:pt x="1" y="39"/>
                    <a:pt x="35" y="41"/>
                    <a:pt x="72" y="52"/>
                  </a:cubicBezTo>
                  <a:cubicBezTo>
                    <a:pt x="55" y="33"/>
                    <a:pt x="39" y="18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7"/>
            <p:cNvSpPr/>
            <p:nvPr/>
          </p:nvSpPr>
          <p:spPr>
            <a:xfrm>
              <a:off x="130111" y="1495687"/>
              <a:ext cx="25906" cy="22064"/>
            </a:xfrm>
            <a:custGeom>
              <a:avLst/>
              <a:gdLst/>
              <a:ahLst/>
              <a:cxnLst/>
              <a:rect l="l" t="t" r="r" b="b"/>
              <a:pathLst>
                <a:path w="526" h="448" extrusionOk="0">
                  <a:moveTo>
                    <a:pt x="39" y="1"/>
                  </a:moveTo>
                  <a:lnTo>
                    <a:pt x="39" y="1"/>
                  </a:lnTo>
                  <a:cubicBezTo>
                    <a:pt x="1" y="89"/>
                    <a:pt x="76" y="134"/>
                    <a:pt x="153" y="203"/>
                  </a:cubicBezTo>
                  <a:cubicBezTo>
                    <a:pt x="155" y="197"/>
                    <a:pt x="157" y="193"/>
                    <a:pt x="163" y="188"/>
                  </a:cubicBezTo>
                  <a:cubicBezTo>
                    <a:pt x="171" y="137"/>
                    <a:pt x="216" y="110"/>
                    <a:pt x="263" y="110"/>
                  </a:cubicBezTo>
                  <a:cubicBezTo>
                    <a:pt x="316" y="110"/>
                    <a:pt x="372" y="144"/>
                    <a:pt x="386" y="217"/>
                  </a:cubicBezTo>
                  <a:cubicBezTo>
                    <a:pt x="487" y="327"/>
                    <a:pt x="340" y="388"/>
                    <a:pt x="490" y="448"/>
                  </a:cubicBezTo>
                  <a:lnTo>
                    <a:pt x="525" y="240"/>
                  </a:lnTo>
                  <a:cubicBezTo>
                    <a:pt x="400" y="53"/>
                    <a:pt x="136" y="47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7"/>
            <p:cNvSpPr/>
            <p:nvPr/>
          </p:nvSpPr>
          <p:spPr>
            <a:xfrm>
              <a:off x="140208" y="1508148"/>
              <a:ext cx="2709" cy="3250"/>
            </a:xfrm>
            <a:custGeom>
              <a:avLst/>
              <a:gdLst/>
              <a:ahLst/>
              <a:cxnLst/>
              <a:rect l="l" t="t" r="r" b="b"/>
              <a:pathLst>
                <a:path w="55" h="66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20"/>
                    <a:pt x="33" y="41"/>
                    <a:pt x="46" y="66"/>
                  </a:cubicBezTo>
                  <a:cubicBezTo>
                    <a:pt x="54" y="21"/>
                    <a:pt x="29" y="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7"/>
            <p:cNvSpPr/>
            <p:nvPr/>
          </p:nvSpPr>
          <p:spPr>
            <a:xfrm>
              <a:off x="146462" y="1521888"/>
              <a:ext cx="5812" cy="2610"/>
            </a:xfrm>
            <a:custGeom>
              <a:avLst/>
              <a:gdLst/>
              <a:ahLst/>
              <a:cxnLst/>
              <a:rect l="l" t="t" r="r" b="b"/>
              <a:pathLst>
                <a:path w="118" h="53" extrusionOk="0">
                  <a:moveTo>
                    <a:pt x="0" y="1"/>
                  </a:moveTo>
                  <a:lnTo>
                    <a:pt x="66" y="53"/>
                  </a:lnTo>
                  <a:lnTo>
                    <a:pt x="118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7"/>
            <p:cNvSpPr/>
            <p:nvPr/>
          </p:nvSpPr>
          <p:spPr>
            <a:xfrm>
              <a:off x="119867" y="1460375"/>
              <a:ext cx="19798" cy="27925"/>
            </a:xfrm>
            <a:custGeom>
              <a:avLst/>
              <a:gdLst/>
              <a:ahLst/>
              <a:cxnLst/>
              <a:rect l="l" t="t" r="r" b="b"/>
              <a:pathLst>
                <a:path w="402" h="567" extrusionOk="0">
                  <a:moveTo>
                    <a:pt x="212" y="1"/>
                  </a:moveTo>
                  <a:cubicBezTo>
                    <a:pt x="116" y="1"/>
                    <a:pt x="32" y="144"/>
                    <a:pt x="0" y="278"/>
                  </a:cubicBezTo>
                  <a:cubicBezTo>
                    <a:pt x="16" y="273"/>
                    <a:pt x="30" y="271"/>
                    <a:pt x="43" y="271"/>
                  </a:cubicBezTo>
                  <a:cubicBezTo>
                    <a:pt x="189" y="271"/>
                    <a:pt x="165" y="567"/>
                    <a:pt x="291" y="567"/>
                  </a:cubicBezTo>
                  <a:cubicBezTo>
                    <a:pt x="298" y="567"/>
                    <a:pt x="306" y="566"/>
                    <a:pt x="315" y="563"/>
                  </a:cubicBezTo>
                  <a:cubicBezTo>
                    <a:pt x="213" y="394"/>
                    <a:pt x="276" y="182"/>
                    <a:pt x="401" y="166"/>
                  </a:cubicBezTo>
                  <a:lnTo>
                    <a:pt x="238" y="4"/>
                  </a:lnTo>
                  <a:cubicBezTo>
                    <a:pt x="229" y="2"/>
                    <a:pt x="220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7"/>
            <p:cNvSpPr/>
            <p:nvPr/>
          </p:nvSpPr>
          <p:spPr>
            <a:xfrm>
              <a:off x="130407" y="1442054"/>
              <a:ext cx="2709" cy="1379"/>
            </a:xfrm>
            <a:custGeom>
              <a:avLst/>
              <a:gdLst/>
              <a:ahLst/>
              <a:cxnLst/>
              <a:rect l="l" t="t" r="r" b="b"/>
              <a:pathLst>
                <a:path w="55" h="2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4"/>
                    <a:pt x="8" y="7"/>
                    <a:pt x="12" y="10"/>
                  </a:cubicBezTo>
                  <a:lnTo>
                    <a:pt x="12" y="10"/>
                  </a:lnTo>
                  <a:cubicBezTo>
                    <a:pt x="8" y="7"/>
                    <a:pt x="4" y="4"/>
                    <a:pt x="0" y="0"/>
                  </a:cubicBezTo>
                  <a:close/>
                  <a:moveTo>
                    <a:pt x="12" y="10"/>
                  </a:moveTo>
                  <a:cubicBezTo>
                    <a:pt x="26" y="20"/>
                    <a:pt x="38" y="28"/>
                    <a:pt x="51" y="28"/>
                  </a:cubicBezTo>
                  <a:cubicBezTo>
                    <a:pt x="52" y="28"/>
                    <a:pt x="53" y="27"/>
                    <a:pt x="54" y="27"/>
                  </a:cubicBezTo>
                  <a:cubicBezTo>
                    <a:pt x="38" y="24"/>
                    <a:pt x="25" y="18"/>
                    <a:pt x="1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7"/>
            <p:cNvSpPr/>
            <p:nvPr/>
          </p:nvSpPr>
          <p:spPr>
            <a:xfrm>
              <a:off x="91450" y="1403393"/>
              <a:ext cx="38809" cy="53633"/>
            </a:xfrm>
            <a:custGeom>
              <a:avLst/>
              <a:gdLst/>
              <a:ahLst/>
              <a:cxnLst/>
              <a:rect l="l" t="t" r="r" b="b"/>
              <a:pathLst>
                <a:path w="788" h="1089" extrusionOk="0">
                  <a:moveTo>
                    <a:pt x="1" y="1"/>
                  </a:moveTo>
                  <a:lnTo>
                    <a:pt x="427" y="359"/>
                  </a:lnTo>
                  <a:cubicBezTo>
                    <a:pt x="415" y="357"/>
                    <a:pt x="403" y="357"/>
                    <a:pt x="393" y="357"/>
                  </a:cubicBezTo>
                  <a:cubicBezTo>
                    <a:pt x="371" y="357"/>
                    <a:pt x="351" y="359"/>
                    <a:pt x="332" y="359"/>
                  </a:cubicBezTo>
                  <a:cubicBezTo>
                    <a:pt x="297" y="359"/>
                    <a:pt x="263" y="350"/>
                    <a:pt x="221" y="299"/>
                  </a:cubicBezTo>
                  <a:lnTo>
                    <a:pt x="221" y="299"/>
                  </a:lnTo>
                  <a:cubicBezTo>
                    <a:pt x="304" y="512"/>
                    <a:pt x="435" y="479"/>
                    <a:pt x="506" y="652"/>
                  </a:cubicBezTo>
                  <a:cubicBezTo>
                    <a:pt x="485" y="672"/>
                    <a:pt x="467" y="680"/>
                    <a:pt x="450" y="680"/>
                  </a:cubicBezTo>
                  <a:cubicBezTo>
                    <a:pt x="373" y="680"/>
                    <a:pt x="337" y="499"/>
                    <a:pt x="283" y="499"/>
                  </a:cubicBezTo>
                  <a:cubicBezTo>
                    <a:pt x="269" y="499"/>
                    <a:pt x="254" y="511"/>
                    <a:pt x="236" y="540"/>
                  </a:cubicBezTo>
                  <a:cubicBezTo>
                    <a:pt x="302" y="654"/>
                    <a:pt x="402" y="826"/>
                    <a:pt x="601" y="843"/>
                  </a:cubicBezTo>
                  <a:lnTo>
                    <a:pt x="581" y="1088"/>
                  </a:lnTo>
                  <a:lnTo>
                    <a:pt x="739" y="926"/>
                  </a:lnTo>
                  <a:cubicBezTo>
                    <a:pt x="753" y="824"/>
                    <a:pt x="508" y="853"/>
                    <a:pt x="614" y="739"/>
                  </a:cubicBezTo>
                  <a:cubicBezTo>
                    <a:pt x="635" y="720"/>
                    <a:pt x="654" y="713"/>
                    <a:pt x="673" y="713"/>
                  </a:cubicBezTo>
                  <a:cubicBezTo>
                    <a:pt x="716" y="713"/>
                    <a:pt x="754" y="754"/>
                    <a:pt x="788" y="783"/>
                  </a:cubicBezTo>
                  <a:cubicBezTo>
                    <a:pt x="683" y="685"/>
                    <a:pt x="757" y="386"/>
                    <a:pt x="597" y="159"/>
                  </a:cubicBezTo>
                  <a:cubicBezTo>
                    <a:pt x="528" y="56"/>
                    <a:pt x="442" y="35"/>
                    <a:pt x="352" y="35"/>
                  </a:cubicBezTo>
                  <a:cubicBezTo>
                    <a:pt x="290" y="35"/>
                    <a:pt x="226" y="45"/>
                    <a:pt x="165" y="45"/>
                  </a:cubicBezTo>
                  <a:cubicBezTo>
                    <a:pt x="106" y="45"/>
                    <a:pt x="51" y="3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7"/>
            <p:cNvSpPr/>
            <p:nvPr/>
          </p:nvSpPr>
          <p:spPr>
            <a:xfrm>
              <a:off x="99527" y="1394282"/>
              <a:ext cx="4235" cy="3448"/>
            </a:xfrm>
            <a:custGeom>
              <a:avLst/>
              <a:gdLst/>
              <a:ahLst/>
              <a:cxnLst/>
              <a:rect l="l" t="t" r="r" b="b"/>
              <a:pathLst>
                <a:path w="86" h="70" extrusionOk="0">
                  <a:moveTo>
                    <a:pt x="86" y="1"/>
                  </a:moveTo>
                  <a:lnTo>
                    <a:pt x="1" y="70"/>
                  </a:lnTo>
                  <a:lnTo>
                    <a:pt x="30" y="66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7"/>
            <p:cNvSpPr/>
            <p:nvPr/>
          </p:nvSpPr>
          <p:spPr>
            <a:xfrm>
              <a:off x="65840" y="1345672"/>
              <a:ext cx="33195" cy="47231"/>
            </a:xfrm>
            <a:custGeom>
              <a:avLst/>
              <a:gdLst/>
              <a:ahLst/>
              <a:cxnLst/>
              <a:rect l="l" t="t" r="r" b="b"/>
              <a:pathLst>
                <a:path w="674" h="959" extrusionOk="0">
                  <a:moveTo>
                    <a:pt x="170" y="0"/>
                  </a:moveTo>
                  <a:cubicBezTo>
                    <a:pt x="174" y="45"/>
                    <a:pt x="128" y="79"/>
                    <a:pt x="182" y="145"/>
                  </a:cubicBezTo>
                  <a:lnTo>
                    <a:pt x="56" y="33"/>
                  </a:lnTo>
                  <a:lnTo>
                    <a:pt x="56" y="33"/>
                  </a:lnTo>
                  <a:cubicBezTo>
                    <a:pt x="0" y="234"/>
                    <a:pt x="29" y="372"/>
                    <a:pt x="214" y="679"/>
                  </a:cubicBezTo>
                  <a:lnTo>
                    <a:pt x="452" y="858"/>
                  </a:lnTo>
                  <a:cubicBezTo>
                    <a:pt x="450" y="891"/>
                    <a:pt x="419" y="924"/>
                    <a:pt x="394" y="959"/>
                  </a:cubicBezTo>
                  <a:cubicBezTo>
                    <a:pt x="432" y="928"/>
                    <a:pt x="536" y="957"/>
                    <a:pt x="567" y="928"/>
                  </a:cubicBezTo>
                  <a:cubicBezTo>
                    <a:pt x="673" y="739"/>
                    <a:pt x="359" y="667"/>
                    <a:pt x="266" y="556"/>
                  </a:cubicBezTo>
                  <a:cubicBezTo>
                    <a:pt x="225" y="406"/>
                    <a:pt x="233" y="373"/>
                    <a:pt x="262" y="373"/>
                  </a:cubicBezTo>
                  <a:cubicBezTo>
                    <a:pt x="286" y="373"/>
                    <a:pt x="323" y="394"/>
                    <a:pt x="361" y="394"/>
                  </a:cubicBezTo>
                  <a:cubicBezTo>
                    <a:pt x="393" y="394"/>
                    <a:pt x="424" y="379"/>
                    <a:pt x="448" y="324"/>
                  </a:cubicBezTo>
                  <a:cubicBezTo>
                    <a:pt x="492" y="419"/>
                    <a:pt x="455" y="442"/>
                    <a:pt x="513" y="575"/>
                  </a:cubicBezTo>
                  <a:cubicBezTo>
                    <a:pt x="588" y="282"/>
                    <a:pt x="282" y="11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7"/>
            <p:cNvSpPr/>
            <p:nvPr/>
          </p:nvSpPr>
          <p:spPr>
            <a:xfrm>
              <a:off x="83078" y="1392952"/>
              <a:ext cx="4383" cy="6993"/>
            </a:xfrm>
            <a:custGeom>
              <a:avLst/>
              <a:gdLst/>
              <a:ahLst/>
              <a:cxnLst/>
              <a:rect l="l" t="t" r="r" b="b"/>
              <a:pathLst>
                <a:path w="89" h="142" extrusionOk="0">
                  <a:moveTo>
                    <a:pt x="44" y="1"/>
                  </a:moveTo>
                  <a:lnTo>
                    <a:pt x="44" y="1"/>
                  </a:lnTo>
                  <a:cubicBezTo>
                    <a:pt x="41" y="3"/>
                    <a:pt x="39" y="7"/>
                    <a:pt x="37" y="10"/>
                  </a:cubicBezTo>
                  <a:lnTo>
                    <a:pt x="37" y="10"/>
                  </a:lnTo>
                  <a:cubicBezTo>
                    <a:pt x="39" y="7"/>
                    <a:pt x="41" y="4"/>
                    <a:pt x="44" y="1"/>
                  </a:cubicBezTo>
                  <a:close/>
                  <a:moveTo>
                    <a:pt x="37" y="10"/>
                  </a:moveTo>
                  <a:lnTo>
                    <a:pt x="37" y="10"/>
                  </a:lnTo>
                  <a:cubicBezTo>
                    <a:pt x="9" y="52"/>
                    <a:pt x="0" y="97"/>
                    <a:pt x="88" y="141"/>
                  </a:cubicBezTo>
                  <a:cubicBezTo>
                    <a:pt x="37" y="70"/>
                    <a:pt x="27" y="32"/>
                    <a:pt x="37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7"/>
            <p:cNvSpPr/>
            <p:nvPr/>
          </p:nvSpPr>
          <p:spPr>
            <a:xfrm>
              <a:off x="71996" y="1342224"/>
              <a:ext cx="2265" cy="34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20"/>
                    <a:pt x="18" y="43"/>
                    <a:pt x="45" y="70"/>
                  </a:cubicBezTo>
                  <a:cubicBezTo>
                    <a:pt x="43" y="51"/>
                    <a:pt x="33" y="30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7"/>
            <p:cNvSpPr/>
            <p:nvPr/>
          </p:nvSpPr>
          <p:spPr>
            <a:xfrm>
              <a:off x="60620" y="1344736"/>
              <a:ext cx="5565" cy="8767"/>
            </a:xfrm>
            <a:custGeom>
              <a:avLst/>
              <a:gdLst/>
              <a:ahLst/>
              <a:cxnLst/>
              <a:rect l="l" t="t" r="r" b="b"/>
              <a:pathLst>
                <a:path w="113" h="178" extrusionOk="0">
                  <a:moveTo>
                    <a:pt x="45" y="0"/>
                  </a:moveTo>
                  <a:lnTo>
                    <a:pt x="0" y="100"/>
                  </a:lnTo>
                  <a:cubicBezTo>
                    <a:pt x="19" y="117"/>
                    <a:pt x="61" y="178"/>
                    <a:pt x="97" y="178"/>
                  </a:cubicBezTo>
                  <a:cubicBezTo>
                    <a:pt x="102" y="178"/>
                    <a:pt x="107" y="177"/>
                    <a:pt x="112" y="17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-47090" y="1045542"/>
              <a:ext cx="118594" cy="293432"/>
            </a:xfrm>
            <a:custGeom>
              <a:avLst/>
              <a:gdLst/>
              <a:ahLst/>
              <a:cxnLst/>
              <a:rect l="l" t="t" r="r" b="b"/>
              <a:pathLst>
                <a:path w="2408" h="5958" extrusionOk="0">
                  <a:moveTo>
                    <a:pt x="430" y="0"/>
                  </a:moveTo>
                  <a:cubicBezTo>
                    <a:pt x="350" y="0"/>
                    <a:pt x="304" y="46"/>
                    <a:pt x="271" y="96"/>
                  </a:cubicBezTo>
                  <a:cubicBezTo>
                    <a:pt x="234" y="152"/>
                    <a:pt x="203" y="210"/>
                    <a:pt x="146" y="266"/>
                  </a:cubicBezTo>
                  <a:cubicBezTo>
                    <a:pt x="126" y="233"/>
                    <a:pt x="88" y="191"/>
                    <a:pt x="45" y="179"/>
                  </a:cubicBezTo>
                  <a:cubicBezTo>
                    <a:pt x="5" y="306"/>
                    <a:pt x="1" y="492"/>
                    <a:pt x="18" y="669"/>
                  </a:cubicBezTo>
                  <a:cubicBezTo>
                    <a:pt x="36" y="848"/>
                    <a:pt x="63" y="1016"/>
                    <a:pt x="47" y="1136"/>
                  </a:cubicBezTo>
                  <a:cubicBezTo>
                    <a:pt x="61" y="1377"/>
                    <a:pt x="155" y="1571"/>
                    <a:pt x="275" y="1837"/>
                  </a:cubicBezTo>
                  <a:cubicBezTo>
                    <a:pt x="383" y="2269"/>
                    <a:pt x="572" y="2720"/>
                    <a:pt x="772" y="3160"/>
                  </a:cubicBezTo>
                  <a:cubicBezTo>
                    <a:pt x="973" y="3601"/>
                    <a:pt x="1173" y="4049"/>
                    <a:pt x="1347" y="4517"/>
                  </a:cubicBezTo>
                  <a:lnTo>
                    <a:pt x="1572" y="4587"/>
                  </a:lnTo>
                  <a:cubicBezTo>
                    <a:pt x="1511" y="4660"/>
                    <a:pt x="1676" y="4799"/>
                    <a:pt x="1557" y="4816"/>
                  </a:cubicBezTo>
                  <a:cubicBezTo>
                    <a:pt x="1553" y="4758"/>
                    <a:pt x="1513" y="4718"/>
                    <a:pt x="1484" y="4658"/>
                  </a:cubicBezTo>
                  <a:lnTo>
                    <a:pt x="1484" y="4658"/>
                  </a:lnTo>
                  <a:cubicBezTo>
                    <a:pt x="1428" y="4909"/>
                    <a:pt x="1740" y="5167"/>
                    <a:pt x="1802" y="5420"/>
                  </a:cubicBezTo>
                  <a:cubicBezTo>
                    <a:pt x="1815" y="5389"/>
                    <a:pt x="1896" y="5323"/>
                    <a:pt x="1959" y="5323"/>
                  </a:cubicBezTo>
                  <a:cubicBezTo>
                    <a:pt x="1977" y="5323"/>
                    <a:pt x="1993" y="5328"/>
                    <a:pt x="2006" y="5341"/>
                  </a:cubicBezTo>
                  <a:cubicBezTo>
                    <a:pt x="1809" y="5400"/>
                    <a:pt x="2145" y="5609"/>
                    <a:pt x="1964" y="5769"/>
                  </a:cubicBezTo>
                  <a:cubicBezTo>
                    <a:pt x="1984" y="5854"/>
                    <a:pt x="2010" y="5875"/>
                    <a:pt x="2038" y="5875"/>
                  </a:cubicBezTo>
                  <a:cubicBezTo>
                    <a:pt x="2067" y="5875"/>
                    <a:pt x="2099" y="5853"/>
                    <a:pt x="2131" y="5853"/>
                  </a:cubicBezTo>
                  <a:cubicBezTo>
                    <a:pt x="2162" y="5853"/>
                    <a:pt x="2194" y="5874"/>
                    <a:pt x="2224" y="5957"/>
                  </a:cubicBezTo>
                  <a:cubicBezTo>
                    <a:pt x="2347" y="5932"/>
                    <a:pt x="2160" y="5705"/>
                    <a:pt x="2224" y="5626"/>
                  </a:cubicBezTo>
                  <a:lnTo>
                    <a:pt x="2224" y="5626"/>
                  </a:lnTo>
                  <a:cubicBezTo>
                    <a:pt x="2334" y="5656"/>
                    <a:pt x="2307" y="5806"/>
                    <a:pt x="2370" y="5806"/>
                  </a:cubicBezTo>
                  <a:cubicBezTo>
                    <a:pt x="2380" y="5806"/>
                    <a:pt x="2392" y="5802"/>
                    <a:pt x="2407" y="5794"/>
                  </a:cubicBezTo>
                  <a:cubicBezTo>
                    <a:pt x="2264" y="5395"/>
                    <a:pt x="1678" y="4789"/>
                    <a:pt x="1345" y="4213"/>
                  </a:cubicBezTo>
                  <a:lnTo>
                    <a:pt x="1345" y="4213"/>
                  </a:lnTo>
                  <a:lnTo>
                    <a:pt x="1476" y="4240"/>
                  </a:lnTo>
                  <a:cubicBezTo>
                    <a:pt x="1260" y="3964"/>
                    <a:pt x="1038" y="3470"/>
                    <a:pt x="1092" y="3185"/>
                  </a:cubicBezTo>
                  <a:lnTo>
                    <a:pt x="1092" y="3185"/>
                  </a:lnTo>
                  <a:cubicBezTo>
                    <a:pt x="1087" y="3191"/>
                    <a:pt x="1082" y="3193"/>
                    <a:pt x="1077" y="3193"/>
                  </a:cubicBezTo>
                  <a:cubicBezTo>
                    <a:pt x="1014" y="3193"/>
                    <a:pt x="947" y="2816"/>
                    <a:pt x="796" y="2816"/>
                  </a:cubicBezTo>
                  <a:cubicBezTo>
                    <a:pt x="782" y="2816"/>
                    <a:pt x="767" y="2819"/>
                    <a:pt x="751" y="2826"/>
                  </a:cubicBezTo>
                  <a:cubicBezTo>
                    <a:pt x="768" y="2740"/>
                    <a:pt x="751" y="2720"/>
                    <a:pt x="726" y="2607"/>
                  </a:cubicBezTo>
                  <a:lnTo>
                    <a:pt x="643" y="2589"/>
                  </a:lnTo>
                  <a:cubicBezTo>
                    <a:pt x="583" y="2435"/>
                    <a:pt x="701" y="2441"/>
                    <a:pt x="630" y="2267"/>
                  </a:cubicBezTo>
                  <a:lnTo>
                    <a:pt x="630" y="2267"/>
                  </a:lnTo>
                  <a:cubicBezTo>
                    <a:pt x="612" y="2308"/>
                    <a:pt x="593" y="2323"/>
                    <a:pt x="571" y="2323"/>
                  </a:cubicBezTo>
                  <a:cubicBezTo>
                    <a:pt x="524" y="2323"/>
                    <a:pt x="467" y="2254"/>
                    <a:pt x="400" y="2219"/>
                  </a:cubicBezTo>
                  <a:cubicBezTo>
                    <a:pt x="433" y="2003"/>
                    <a:pt x="456" y="1758"/>
                    <a:pt x="500" y="1594"/>
                  </a:cubicBezTo>
                  <a:lnTo>
                    <a:pt x="500" y="1594"/>
                  </a:lnTo>
                  <a:cubicBezTo>
                    <a:pt x="471" y="1608"/>
                    <a:pt x="439" y="1619"/>
                    <a:pt x="414" y="1677"/>
                  </a:cubicBezTo>
                  <a:cubicBezTo>
                    <a:pt x="414" y="1560"/>
                    <a:pt x="323" y="1573"/>
                    <a:pt x="281" y="1537"/>
                  </a:cubicBezTo>
                  <a:cubicBezTo>
                    <a:pt x="257" y="1464"/>
                    <a:pt x="297" y="1446"/>
                    <a:pt x="347" y="1446"/>
                  </a:cubicBezTo>
                  <a:cubicBezTo>
                    <a:pt x="381" y="1446"/>
                    <a:pt x="419" y="1454"/>
                    <a:pt x="446" y="1459"/>
                  </a:cubicBezTo>
                  <a:cubicBezTo>
                    <a:pt x="437" y="1272"/>
                    <a:pt x="163" y="1116"/>
                    <a:pt x="230" y="987"/>
                  </a:cubicBezTo>
                  <a:lnTo>
                    <a:pt x="230" y="987"/>
                  </a:lnTo>
                  <a:cubicBezTo>
                    <a:pt x="196" y="991"/>
                    <a:pt x="163" y="997"/>
                    <a:pt x="128" y="1004"/>
                  </a:cubicBezTo>
                  <a:cubicBezTo>
                    <a:pt x="101" y="889"/>
                    <a:pt x="117" y="794"/>
                    <a:pt x="144" y="713"/>
                  </a:cubicBezTo>
                  <a:cubicBezTo>
                    <a:pt x="169" y="630"/>
                    <a:pt x="201" y="565"/>
                    <a:pt x="223" y="466"/>
                  </a:cubicBezTo>
                  <a:cubicBezTo>
                    <a:pt x="308" y="495"/>
                    <a:pt x="323" y="563"/>
                    <a:pt x="327" y="623"/>
                  </a:cubicBezTo>
                  <a:cubicBezTo>
                    <a:pt x="333" y="686"/>
                    <a:pt x="333" y="763"/>
                    <a:pt x="363" y="817"/>
                  </a:cubicBezTo>
                  <a:cubicBezTo>
                    <a:pt x="390" y="805"/>
                    <a:pt x="408" y="765"/>
                    <a:pt x="444" y="765"/>
                  </a:cubicBezTo>
                  <a:cubicBezTo>
                    <a:pt x="451" y="765"/>
                    <a:pt x="460" y="767"/>
                    <a:pt x="469" y="771"/>
                  </a:cubicBezTo>
                  <a:cubicBezTo>
                    <a:pt x="404" y="667"/>
                    <a:pt x="352" y="474"/>
                    <a:pt x="375" y="349"/>
                  </a:cubicBezTo>
                  <a:lnTo>
                    <a:pt x="375" y="349"/>
                  </a:lnTo>
                  <a:cubicBezTo>
                    <a:pt x="406" y="468"/>
                    <a:pt x="462" y="497"/>
                    <a:pt x="504" y="511"/>
                  </a:cubicBezTo>
                  <a:cubicBezTo>
                    <a:pt x="547" y="520"/>
                    <a:pt x="591" y="517"/>
                    <a:pt x="616" y="526"/>
                  </a:cubicBezTo>
                  <a:cubicBezTo>
                    <a:pt x="591" y="461"/>
                    <a:pt x="551" y="415"/>
                    <a:pt x="508" y="415"/>
                  </a:cubicBezTo>
                  <a:cubicBezTo>
                    <a:pt x="494" y="415"/>
                    <a:pt x="480" y="420"/>
                    <a:pt x="466" y="430"/>
                  </a:cubicBezTo>
                  <a:cubicBezTo>
                    <a:pt x="410" y="308"/>
                    <a:pt x="523" y="306"/>
                    <a:pt x="568" y="254"/>
                  </a:cubicBezTo>
                  <a:cubicBezTo>
                    <a:pt x="491" y="210"/>
                    <a:pt x="477" y="181"/>
                    <a:pt x="477" y="141"/>
                  </a:cubicBezTo>
                  <a:cubicBezTo>
                    <a:pt x="477" y="100"/>
                    <a:pt x="496" y="60"/>
                    <a:pt x="458" y="2"/>
                  </a:cubicBezTo>
                  <a:cubicBezTo>
                    <a:pt x="448" y="1"/>
                    <a:pt x="439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-23992" y="1083416"/>
              <a:ext cx="2512" cy="3842"/>
            </a:xfrm>
            <a:custGeom>
              <a:avLst/>
              <a:gdLst/>
              <a:ahLst/>
              <a:cxnLst/>
              <a:rect l="l" t="t" r="r" b="b"/>
              <a:pathLst>
                <a:path w="51" h="78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35"/>
                    <a:pt x="37" y="58"/>
                    <a:pt x="51" y="77"/>
                  </a:cubicBezTo>
                  <a:cubicBezTo>
                    <a:pt x="45" y="60"/>
                    <a:pt x="37" y="43"/>
                    <a:pt x="49" y="33"/>
                  </a:cubicBezTo>
                  <a:cubicBezTo>
                    <a:pt x="29" y="18"/>
                    <a:pt x="14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-16752" y="1071448"/>
              <a:ext cx="887" cy="1083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8" y="21"/>
                  </a:lnTo>
                  <a:cubicBezTo>
                    <a:pt x="17" y="10"/>
                    <a:pt x="12" y="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-44972" y="1099373"/>
              <a:ext cx="246" cy="3644"/>
            </a:xfrm>
            <a:custGeom>
              <a:avLst/>
              <a:gdLst/>
              <a:ahLst/>
              <a:cxnLst/>
              <a:rect l="l" t="t" r="r" b="b"/>
              <a:pathLst>
                <a:path w="5" h="74" extrusionOk="0">
                  <a:moveTo>
                    <a:pt x="0" y="0"/>
                  </a:moveTo>
                  <a:lnTo>
                    <a:pt x="0" y="73"/>
                  </a:lnTo>
                  <a:cubicBezTo>
                    <a:pt x="4" y="64"/>
                    <a:pt x="4" y="52"/>
                    <a:pt x="4" y="43"/>
                  </a:cubicBezTo>
                  <a:cubicBezTo>
                    <a:pt x="2" y="27"/>
                    <a:pt x="2" y="1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-22465" y="1116167"/>
              <a:ext cx="3546" cy="7929"/>
            </a:xfrm>
            <a:custGeom>
              <a:avLst/>
              <a:gdLst/>
              <a:ahLst/>
              <a:cxnLst/>
              <a:rect l="l" t="t" r="r" b="b"/>
              <a:pathLst>
                <a:path w="72" h="161" extrusionOk="0">
                  <a:moveTo>
                    <a:pt x="66" y="0"/>
                  </a:moveTo>
                  <a:lnTo>
                    <a:pt x="66" y="0"/>
                  </a:lnTo>
                  <a:cubicBezTo>
                    <a:pt x="39" y="35"/>
                    <a:pt x="18" y="93"/>
                    <a:pt x="0" y="160"/>
                  </a:cubicBezTo>
                  <a:cubicBezTo>
                    <a:pt x="41" y="145"/>
                    <a:pt x="72" y="13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141" y="1184526"/>
              <a:ext cx="4974" cy="4235"/>
            </a:xfrm>
            <a:custGeom>
              <a:avLst/>
              <a:gdLst/>
              <a:ahLst/>
              <a:cxnLst/>
              <a:rect l="l" t="t" r="r" b="b"/>
              <a:pathLst>
                <a:path w="101" h="86" extrusionOk="0">
                  <a:moveTo>
                    <a:pt x="35" y="0"/>
                  </a:moveTo>
                  <a:cubicBezTo>
                    <a:pt x="20" y="0"/>
                    <a:pt x="8" y="17"/>
                    <a:pt x="0" y="55"/>
                  </a:cubicBezTo>
                  <a:cubicBezTo>
                    <a:pt x="18" y="74"/>
                    <a:pt x="31" y="76"/>
                    <a:pt x="45" y="76"/>
                  </a:cubicBezTo>
                  <a:cubicBezTo>
                    <a:pt x="51" y="76"/>
                    <a:pt x="56" y="76"/>
                    <a:pt x="62" y="76"/>
                  </a:cubicBezTo>
                  <a:cubicBezTo>
                    <a:pt x="73" y="76"/>
                    <a:pt x="85" y="77"/>
                    <a:pt x="100" y="85"/>
                  </a:cubicBezTo>
                  <a:cubicBezTo>
                    <a:pt x="79" y="31"/>
                    <a:pt x="55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-20495" y="1074304"/>
              <a:ext cx="1379" cy="5811"/>
            </a:xfrm>
            <a:custGeom>
              <a:avLst/>
              <a:gdLst/>
              <a:ahLst/>
              <a:cxnLst/>
              <a:rect l="l" t="t" r="r" b="b"/>
              <a:pathLst>
                <a:path w="28" h="118" extrusionOk="0">
                  <a:moveTo>
                    <a:pt x="28" y="0"/>
                  </a:moveTo>
                  <a:lnTo>
                    <a:pt x="28" y="0"/>
                  </a:lnTo>
                  <a:cubicBezTo>
                    <a:pt x="9" y="35"/>
                    <a:pt x="3" y="75"/>
                    <a:pt x="1" y="118"/>
                  </a:cubicBezTo>
                  <a:lnTo>
                    <a:pt x="3" y="118"/>
                  </a:lnTo>
                  <a:cubicBezTo>
                    <a:pt x="7" y="91"/>
                    <a:pt x="12" y="66"/>
                    <a:pt x="24" y="44"/>
                  </a:cubicBezTo>
                  <a:cubicBezTo>
                    <a:pt x="24" y="29"/>
                    <a:pt x="26" y="16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7"/>
            <p:cNvSpPr/>
            <p:nvPr/>
          </p:nvSpPr>
          <p:spPr>
            <a:xfrm>
              <a:off x="-13157" y="1051502"/>
              <a:ext cx="129183" cy="133467"/>
            </a:xfrm>
            <a:custGeom>
              <a:avLst/>
              <a:gdLst/>
              <a:ahLst/>
              <a:cxnLst/>
              <a:rect l="l" t="t" r="r" b="b"/>
              <a:pathLst>
                <a:path w="2623" h="2710" extrusionOk="0">
                  <a:moveTo>
                    <a:pt x="37" y="0"/>
                  </a:moveTo>
                  <a:cubicBezTo>
                    <a:pt x="42" y="73"/>
                    <a:pt x="121" y="200"/>
                    <a:pt x="41" y="200"/>
                  </a:cubicBezTo>
                  <a:cubicBezTo>
                    <a:pt x="31" y="200"/>
                    <a:pt x="17" y="198"/>
                    <a:pt x="0" y="193"/>
                  </a:cubicBezTo>
                  <a:lnTo>
                    <a:pt x="0" y="193"/>
                  </a:lnTo>
                  <a:cubicBezTo>
                    <a:pt x="60" y="228"/>
                    <a:pt x="45" y="313"/>
                    <a:pt x="50" y="392"/>
                  </a:cubicBezTo>
                  <a:cubicBezTo>
                    <a:pt x="70" y="384"/>
                    <a:pt x="89" y="382"/>
                    <a:pt x="107" y="382"/>
                  </a:cubicBezTo>
                  <a:cubicBezTo>
                    <a:pt x="177" y="382"/>
                    <a:pt x="235" y="425"/>
                    <a:pt x="298" y="425"/>
                  </a:cubicBezTo>
                  <a:cubicBezTo>
                    <a:pt x="313" y="425"/>
                    <a:pt x="328" y="423"/>
                    <a:pt x="343" y="417"/>
                  </a:cubicBezTo>
                  <a:cubicBezTo>
                    <a:pt x="368" y="479"/>
                    <a:pt x="360" y="487"/>
                    <a:pt x="349" y="487"/>
                  </a:cubicBezTo>
                  <a:cubicBezTo>
                    <a:pt x="345" y="487"/>
                    <a:pt x="341" y="486"/>
                    <a:pt x="337" y="486"/>
                  </a:cubicBezTo>
                  <a:cubicBezTo>
                    <a:pt x="326" y="486"/>
                    <a:pt x="319" y="494"/>
                    <a:pt x="342" y="554"/>
                  </a:cubicBezTo>
                  <a:cubicBezTo>
                    <a:pt x="354" y="553"/>
                    <a:pt x="367" y="552"/>
                    <a:pt x="380" y="552"/>
                  </a:cubicBezTo>
                  <a:cubicBezTo>
                    <a:pt x="410" y="552"/>
                    <a:pt x="441" y="554"/>
                    <a:pt x="473" y="556"/>
                  </a:cubicBezTo>
                  <a:cubicBezTo>
                    <a:pt x="544" y="640"/>
                    <a:pt x="363" y="575"/>
                    <a:pt x="475" y="693"/>
                  </a:cubicBezTo>
                  <a:cubicBezTo>
                    <a:pt x="482" y="683"/>
                    <a:pt x="496" y="678"/>
                    <a:pt x="513" y="678"/>
                  </a:cubicBezTo>
                  <a:cubicBezTo>
                    <a:pt x="566" y="678"/>
                    <a:pt x="654" y="721"/>
                    <a:pt x="723" y="800"/>
                  </a:cubicBezTo>
                  <a:lnTo>
                    <a:pt x="681" y="799"/>
                  </a:lnTo>
                  <a:lnTo>
                    <a:pt x="681" y="799"/>
                  </a:lnTo>
                  <a:cubicBezTo>
                    <a:pt x="742" y="827"/>
                    <a:pt x="798" y="901"/>
                    <a:pt x="841" y="901"/>
                  </a:cubicBezTo>
                  <a:cubicBezTo>
                    <a:pt x="863" y="901"/>
                    <a:pt x="881" y="883"/>
                    <a:pt x="895" y="833"/>
                  </a:cubicBezTo>
                  <a:cubicBezTo>
                    <a:pt x="901" y="903"/>
                    <a:pt x="901" y="974"/>
                    <a:pt x="903" y="1041"/>
                  </a:cubicBezTo>
                  <a:lnTo>
                    <a:pt x="943" y="949"/>
                  </a:lnTo>
                  <a:cubicBezTo>
                    <a:pt x="1126" y="1203"/>
                    <a:pt x="1039" y="1450"/>
                    <a:pt x="1361" y="1664"/>
                  </a:cubicBezTo>
                  <a:cubicBezTo>
                    <a:pt x="1343" y="1618"/>
                    <a:pt x="1356" y="1602"/>
                    <a:pt x="1380" y="1602"/>
                  </a:cubicBezTo>
                  <a:cubicBezTo>
                    <a:pt x="1403" y="1602"/>
                    <a:pt x="1436" y="1617"/>
                    <a:pt x="1458" y="1631"/>
                  </a:cubicBezTo>
                  <a:cubicBezTo>
                    <a:pt x="1404" y="1456"/>
                    <a:pt x="1280" y="1524"/>
                    <a:pt x="1178" y="1416"/>
                  </a:cubicBezTo>
                  <a:cubicBezTo>
                    <a:pt x="1219" y="1339"/>
                    <a:pt x="1417" y="1426"/>
                    <a:pt x="1407" y="1320"/>
                  </a:cubicBezTo>
                  <a:lnTo>
                    <a:pt x="1407" y="1320"/>
                  </a:lnTo>
                  <a:cubicBezTo>
                    <a:pt x="1479" y="1517"/>
                    <a:pt x="1643" y="1584"/>
                    <a:pt x="1535" y="1795"/>
                  </a:cubicBezTo>
                  <a:cubicBezTo>
                    <a:pt x="1674" y="2002"/>
                    <a:pt x="1820" y="2000"/>
                    <a:pt x="1930" y="2241"/>
                  </a:cubicBezTo>
                  <a:lnTo>
                    <a:pt x="1897" y="2258"/>
                  </a:lnTo>
                  <a:cubicBezTo>
                    <a:pt x="1913" y="2252"/>
                    <a:pt x="1926" y="2249"/>
                    <a:pt x="1937" y="2249"/>
                  </a:cubicBezTo>
                  <a:cubicBezTo>
                    <a:pt x="2036" y="2249"/>
                    <a:pt x="1989" y="2473"/>
                    <a:pt x="2204" y="2520"/>
                  </a:cubicBezTo>
                  <a:lnTo>
                    <a:pt x="2154" y="2389"/>
                  </a:lnTo>
                  <a:cubicBezTo>
                    <a:pt x="2166" y="2382"/>
                    <a:pt x="2177" y="2378"/>
                    <a:pt x="2188" y="2378"/>
                  </a:cubicBezTo>
                  <a:cubicBezTo>
                    <a:pt x="2227" y="2378"/>
                    <a:pt x="2262" y="2421"/>
                    <a:pt x="2312" y="2474"/>
                  </a:cubicBezTo>
                  <a:cubicBezTo>
                    <a:pt x="2285" y="2480"/>
                    <a:pt x="2285" y="2480"/>
                    <a:pt x="2277" y="2524"/>
                  </a:cubicBezTo>
                  <a:cubicBezTo>
                    <a:pt x="2288" y="2519"/>
                    <a:pt x="2299" y="2517"/>
                    <a:pt x="2311" y="2517"/>
                  </a:cubicBezTo>
                  <a:cubicBezTo>
                    <a:pt x="2422" y="2517"/>
                    <a:pt x="2579" y="2701"/>
                    <a:pt x="2622" y="2709"/>
                  </a:cubicBezTo>
                  <a:cubicBezTo>
                    <a:pt x="2568" y="2597"/>
                    <a:pt x="2401" y="2534"/>
                    <a:pt x="2293" y="2437"/>
                  </a:cubicBezTo>
                  <a:lnTo>
                    <a:pt x="2293" y="2437"/>
                  </a:lnTo>
                  <a:cubicBezTo>
                    <a:pt x="2303" y="2439"/>
                    <a:pt x="2313" y="2440"/>
                    <a:pt x="2323" y="2440"/>
                  </a:cubicBezTo>
                  <a:cubicBezTo>
                    <a:pt x="2364" y="2440"/>
                    <a:pt x="2399" y="2426"/>
                    <a:pt x="2430" y="2426"/>
                  </a:cubicBezTo>
                  <a:cubicBezTo>
                    <a:pt x="2460" y="2426"/>
                    <a:pt x="2486" y="2439"/>
                    <a:pt x="2511" y="2488"/>
                  </a:cubicBezTo>
                  <a:lnTo>
                    <a:pt x="2511" y="2486"/>
                  </a:lnTo>
                  <a:cubicBezTo>
                    <a:pt x="2501" y="2256"/>
                    <a:pt x="2273" y="2085"/>
                    <a:pt x="2154" y="1884"/>
                  </a:cubicBezTo>
                  <a:cubicBezTo>
                    <a:pt x="2064" y="1799"/>
                    <a:pt x="2007" y="1774"/>
                    <a:pt x="1964" y="1774"/>
                  </a:cubicBezTo>
                  <a:cubicBezTo>
                    <a:pt x="1902" y="1774"/>
                    <a:pt x="1871" y="1827"/>
                    <a:pt x="1819" y="1827"/>
                  </a:cubicBezTo>
                  <a:cubicBezTo>
                    <a:pt x="1783" y="1827"/>
                    <a:pt x="1737" y="1800"/>
                    <a:pt x="1662" y="1711"/>
                  </a:cubicBezTo>
                  <a:lnTo>
                    <a:pt x="1890" y="1597"/>
                  </a:lnTo>
                  <a:cubicBezTo>
                    <a:pt x="1635" y="1292"/>
                    <a:pt x="1277" y="793"/>
                    <a:pt x="910" y="727"/>
                  </a:cubicBezTo>
                  <a:cubicBezTo>
                    <a:pt x="907" y="692"/>
                    <a:pt x="887" y="631"/>
                    <a:pt x="927" y="631"/>
                  </a:cubicBezTo>
                  <a:cubicBezTo>
                    <a:pt x="937" y="631"/>
                    <a:pt x="951" y="635"/>
                    <a:pt x="970" y="644"/>
                  </a:cubicBezTo>
                  <a:cubicBezTo>
                    <a:pt x="928" y="605"/>
                    <a:pt x="891" y="591"/>
                    <a:pt x="858" y="591"/>
                  </a:cubicBezTo>
                  <a:cubicBezTo>
                    <a:pt x="811" y="591"/>
                    <a:pt x="769" y="618"/>
                    <a:pt x="729" y="640"/>
                  </a:cubicBezTo>
                  <a:cubicBezTo>
                    <a:pt x="700" y="656"/>
                    <a:pt x="672" y="669"/>
                    <a:pt x="641" y="669"/>
                  </a:cubicBezTo>
                  <a:cubicBezTo>
                    <a:pt x="598" y="669"/>
                    <a:pt x="551" y="643"/>
                    <a:pt x="492" y="561"/>
                  </a:cubicBezTo>
                  <a:lnTo>
                    <a:pt x="492" y="561"/>
                  </a:lnTo>
                  <a:cubicBezTo>
                    <a:pt x="516" y="565"/>
                    <a:pt x="535" y="567"/>
                    <a:pt x="552" y="567"/>
                  </a:cubicBezTo>
                  <a:cubicBezTo>
                    <a:pt x="635" y="567"/>
                    <a:pt x="634" y="524"/>
                    <a:pt x="610" y="463"/>
                  </a:cubicBezTo>
                  <a:cubicBezTo>
                    <a:pt x="583" y="392"/>
                    <a:pt x="525" y="297"/>
                    <a:pt x="588" y="251"/>
                  </a:cubicBezTo>
                  <a:lnTo>
                    <a:pt x="588" y="251"/>
                  </a:lnTo>
                  <a:lnTo>
                    <a:pt x="638" y="270"/>
                  </a:lnTo>
                  <a:cubicBezTo>
                    <a:pt x="542" y="199"/>
                    <a:pt x="419" y="135"/>
                    <a:pt x="309" y="97"/>
                  </a:cubicBezTo>
                  <a:cubicBezTo>
                    <a:pt x="199" y="54"/>
                    <a:pt x="102" y="3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7"/>
            <p:cNvSpPr/>
            <p:nvPr/>
          </p:nvSpPr>
          <p:spPr>
            <a:xfrm>
              <a:off x="16442" y="1090212"/>
              <a:ext cx="3940" cy="640"/>
            </a:xfrm>
            <a:custGeom>
              <a:avLst/>
              <a:gdLst/>
              <a:ahLst/>
              <a:cxnLst/>
              <a:rect l="l" t="t" r="r" b="b"/>
              <a:pathLst>
                <a:path w="80" h="13" extrusionOk="0">
                  <a:moveTo>
                    <a:pt x="36" y="1"/>
                  </a:moveTo>
                  <a:cubicBezTo>
                    <a:pt x="24" y="1"/>
                    <a:pt x="12" y="4"/>
                    <a:pt x="1" y="11"/>
                  </a:cubicBezTo>
                  <a:lnTo>
                    <a:pt x="80" y="13"/>
                  </a:lnTo>
                  <a:cubicBezTo>
                    <a:pt x="66" y="5"/>
                    <a:pt x="51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102679" y="1201123"/>
              <a:ext cx="100913" cy="98697"/>
            </a:xfrm>
            <a:custGeom>
              <a:avLst/>
              <a:gdLst/>
              <a:ahLst/>
              <a:cxnLst/>
              <a:rect l="l" t="t" r="r" b="b"/>
              <a:pathLst>
                <a:path w="2049" h="2004" extrusionOk="0">
                  <a:moveTo>
                    <a:pt x="0" y="1"/>
                  </a:moveTo>
                  <a:lnTo>
                    <a:pt x="0" y="1"/>
                  </a:lnTo>
                  <a:cubicBezTo>
                    <a:pt x="70" y="371"/>
                    <a:pt x="272" y="163"/>
                    <a:pt x="382" y="568"/>
                  </a:cubicBezTo>
                  <a:lnTo>
                    <a:pt x="656" y="510"/>
                  </a:lnTo>
                  <a:lnTo>
                    <a:pt x="656" y="510"/>
                  </a:lnTo>
                  <a:cubicBezTo>
                    <a:pt x="723" y="658"/>
                    <a:pt x="546" y="533"/>
                    <a:pt x="587" y="687"/>
                  </a:cubicBezTo>
                  <a:cubicBezTo>
                    <a:pt x="605" y="698"/>
                    <a:pt x="620" y="702"/>
                    <a:pt x="632" y="702"/>
                  </a:cubicBezTo>
                  <a:cubicBezTo>
                    <a:pt x="715" y="702"/>
                    <a:pt x="657" y="489"/>
                    <a:pt x="773" y="489"/>
                  </a:cubicBezTo>
                  <a:cubicBezTo>
                    <a:pt x="786" y="489"/>
                    <a:pt x="800" y="491"/>
                    <a:pt x="816" y="496"/>
                  </a:cubicBezTo>
                  <a:cubicBezTo>
                    <a:pt x="814" y="618"/>
                    <a:pt x="1007" y="682"/>
                    <a:pt x="1047" y="736"/>
                  </a:cubicBezTo>
                  <a:cubicBezTo>
                    <a:pt x="1040" y="734"/>
                    <a:pt x="1032" y="733"/>
                    <a:pt x="1024" y="733"/>
                  </a:cubicBezTo>
                  <a:cubicBezTo>
                    <a:pt x="929" y="733"/>
                    <a:pt x="834" y="843"/>
                    <a:pt x="824" y="884"/>
                  </a:cubicBezTo>
                  <a:cubicBezTo>
                    <a:pt x="897" y="909"/>
                    <a:pt x="905" y="1071"/>
                    <a:pt x="961" y="1162"/>
                  </a:cubicBezTo>
                  <a:cubicBezTo>
                    <a:pt x="945" y="1089"/>
                    <a:pt x="949" y="1066"/>
                    <a:pt x="964" y="1066"/>
                  </a:cubicBezTo>
                  <a:cubicBezTo>
                    <a:pt x="991" y="1066"/>
                    <a:pt x="1050" y="1141"/>
                    <a:pt x="1080" y="1141"/>
                  </a:cubicBezTo>
                  <a:cubicBezTo>
                    <a:pt x="1097" y="1141"/>
                    <a:pt x="1105" y="1120"/>
                    <a:pt x="1096" y="1054"/>
                  </a:cubicBezTo>
                  <a:cubicBezTo>
                    <a:pt x="1105" y="1050"/>
                    <a:pt x="1115" y="1048"/>
                    <a:pt x="1126" y="1048"/>
                  </a:cubicBezTo>
                  <a:cubicBezTo>
                    <a:pt x="1224" y="1048"/>
                    <a:pt x="1384" y="1192"/>
                    <a:pt x="1377" y="1304"/>
                  </a:cubicBezTo>
                  <a:cubicBezTo>
                    <a:pt x="1367" y="1309"/>
                    <a:pt x="1357" y="1312"/>
                    <a:pt x="1348" y="1312"/>
                  </a:cubicBezTo>
                  <a:cubicBezTo>
                    <a:pt x="1303" y="1312"/>
                    <a:pt x="1274" y="1253"/>
                    <a:pt x="1242" y="1208"/>
                  </a:cubicBezTo>
                  <a:lnTo>
                    <a:pt x="1242" y="1208"/>
                  </a:lnTo>
                  <a:cubicBezTo>
                    <a:pt x="1099" y="1237"/>
                    <a:pt x="1273" y="1385"/>
                    <a:pt x="1192" y="1484"/>
                  </a:cubicBezTo>
                  <a:cubicBezTo>
                    <a:pt x="1424" y="1566"/>
                    <a:pt x="1742" y="2003"/>
                    <a:pt x="1929" y="2003"/>
                  </a:cubicBezTo>
                  <a:cubicBezTo>
                    <a:pt x="1979" y="2003"/>
                    <a:pt x="2019" y="1973"/>
                    <a:pt x="2046" y="1896"/>
                  </a:cubicBezTo>
                  <a:cubicBezTo>
                    <a:pt x="2048" y="1794"/>
                    <a:pt x="1948" y="1779"/>
                    <a:pt x="1886" y="1711"/>
                  </a:cubicBezTo>
                  <a:lnTo>
                    <a:pt x="1886" y="1711"/>
                  </a:lnTo>
                  <a:cubicBezTo>
                    <a:pt x="1926" y="1822"/>
                    <a:pt x="1903" y="1851"/>
                    <a:pt x="1860" y="1851"/>
                  </a:cubicBezTo>
                  <a:cubicBezTo>
                    <a:pt x="1810" y="1851"/>
                    <a:pt x="1735" y="1813"/>
                    <a:pt x="1699" y="1813"/>
                  </a:cubicBezTo>
                  <a:cubicBezTo>
                    <a:pt x="1697" y="1813"/>
                    <a:pt x="1695" y="1813"/>
                    <a:pt x="1693" y="1813"/>
                  </a:cubicBezTo>
                  <a:cubicBezTo>
                    <a:pt x="1672" y="1694"/>
                    <a:pt x="1485" y="1588"/>
                    <a:pt x="1603" y="1565"/>
                  </a:cubicBezTo>
                  <a:lnTo>
                    <a:pt x="1603" y="1565"/>
                  </a:lnTo>
                  <a:lnTo>
                    <a:pt x="1795" y="1647"/>
                  </a:lnTo>
                  <a:cubicBezTo>
                    <a:pt x="1524" y="1148"/>
                    <a:pt x="1078" y="520"/>
                    <a:pt x="666" y="13"/>
                  </a:cubicBezTo>
                  <a:lnTo>
                    <a:pt x="666" y="13"/>
                  </a:lnTo>
                  <a:lnTo>
                    <a:pt x="822" y="248"/>
                  </a:lnTo>
                  <a:cubicBezTo>
                    <a:pt x="815" y="249"/>
                    <a:pt x="808" y="250"/>
                    <a:pt x="802" y="250"/>
                  </a:cubicBezTo>
                  <a:cubicBezTo>
                    <a:pt x="726" y="250"/>
                    <a:pt x="652" y="156"/>
                    <a:pt x="569" y="97"/>
                  </a:cubicBezTo>
                  <a:lnTo>
                    <a:pt x="494" y="319"/>
                  </a:lnTo>
                  <a:cubicBezTo>
                    <a:pt x="459" y="246"/>
                    <a:pt x="392" y="198"/>
                    <a:pt x="452" y="165"/>
                  </a:cubicBezTo>
                  <a:cubicBezTo>
                    <a:pt x="429" y="158"/>
                    <a:pt x="409" y="155"/>
                    <a:pt x="393" y="155"/>
                  </a:cubicBezTo>
                  <a:cubicBezTo>
                    <a:pt x="325" y="155"/>
                    <a:pt x="313" y="210"/>
                    <a:pt x="295" y="280"/>
                  </a:cubicBezTo>
                  <a:cubicBezTo>
                    <a:pt x="151" y="130"/>
                    <a:pt x="191" y="5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109525" y="1195361"/>
              <a:ext cx="6107" cy="3842"/>
            </a:xfrm>
            <a:custGeom>
              <a:avLst/>
              <a:gdLst/>
              <a:ahLst/>
              <a:cxnLst/>
              <a:rect l="l" t="t" r="r" b="b"/>
              <a:pathLst>
                <a:path w="124" h="78" extrusionOk="0">
                  <a:moveTo>
                    <a:pt x="14" y="0"/>
                  </a:moveTo>
                  <a:lnTo>
                    <a:pt x="0" y="64"/>
                  </a:lnTo>
                  <a:lnTo>
                    <a:pt x="124" y="77"/>
                  </a:lnTo>
                  <a:lnTo>
                    <a:pt x="124" y="7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124497" y="1191815"/>
              <a:ext cx="5368" cy="5811"/>
            </a:xfrm>
            <a:custGeom>
              <a:avLst/>
              <a:gdLst/>
              <a:ahLst/>
              <a:cxnLst/>
              <a:rect l="l" t="t" r="r" b="b"/>
              <a:pathLst>
                <a:path w="109" h="118" extrusionOk="0">
                  <a:moveTo>
                    <a:pt x="107" y="1"/>
                  </a:moveTo>
                  <a:cubicBezTo>
                    <a:pt x="95" y="12"/>
                    <a:pt x="80" y="15"/>
                    <a:pt x="65" y="15"/>
                  </a:cubicBezTo>
                  <a:cubicBezTo>
                    <a:pt x="57" y="15"/>
                    <a:pt x="48" y="14"/>
                    <a:pt x="40" y="14"/>
                  </a:cubicBezTo>
                  <a:cubicBezTo>
                    <a:pt x="25" y="14"/>
                    <a:pt x="12" y="16"/>
                    <a:pt x="1" y="26"/>
                  </a:cubicBezTo>
                  <a:cubicBezTo>
                    <a:pt x="32" y="91"/>
                    <a:pt x="56" y="118"/>
                    <a:pt x="74" y="118"/>
                  </a:cubicBezTo>
                  <a:cubicBezTo>
                    <a:pt x="97" y="118"/>
                    <a:pt x="108" y="72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166753" y="1283174"/>
              <a:ext cx="7092" cy="7634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1" y="1"/>
                  </a:moveTo>
                  <a:lnTo>
                    <a:pt x="144" y="155"/>
                  </a:lnTo>
                  <a:lnTo>
                    <a:pt x="144" y="155"/>
                  </a:lnTo>
                  <a:lnTo>
                    <a:pt x="101" y="20"/>
                  </a:lnTo>
                  <a:cubicBezTo>
                    <a:pt x="92" y="28"/>
                    <a:pt x="81" y="31"/>
                    <a:pt x="71" y="31"/>
                  </a:cubicBezTo>
                  <a:cubicBezTo>
                    <a:pt x="44" y="31"/>
                    <a:pt x="16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192511" y="1298195"/>
              <a:ext cx="36150" cy="33736"/>
            </a:xfrm>
            <a:custGeom>
              <a:avLst/>
              <a:gdLst/>
              <a:ahLst/>
              <a:cxnLst/>
              <a:rect l="l" t="t" r="r" b="b"/>
              <a:pathLst>
                <a:path w="734" h="685" extrusionOk="0">
                  <a:moveTo>
                    <a:pt x="253" y="1"/>
                  </a:moveTo>
                  <a:cubicBezTo>
                    <a:pt x="110" y="1"/>
                    <a:pt x="126" y="213"/>
                    <a:pt x="0" y="222"/>
                  </a:cubicBezTo>
                  <a:cubicBezTo>
                    <a:pt x="29" y="288"/>
                    <a:pt x="79" y="299"/>
                    <a:pt x="136" y="299"/>
                  </a:cubicBezTo>
                  <a:cubicBezTo>
                    <a:pt x="163" y="299"/>
                    <a:pt x="191" y="297"/>
                    <a:pt x="220" y="297"/>
                  </a:cubicBezTo>
                  <a:cubicBezTo>
                    <a:pt x="272" y="297"/>
                    <a:pt x="327" y="304"/>
                    <a:pt x="374" y="345"/>
                  </a:cubicBezTo>
                  <a:cubicBezTo>
                    <a:pt x="313" y="463"/>
                    <a:pt x="533" y="536"/>
                    <a:pt x="602" y="685"/>
                  </a:cubicBezTo>
                  <a:cubicBezTo>
                    <a:pt x="629" y="644"/>
                    <a:pt x="668" y="615"/>
                    <a:pt x="719" y="615"/>
                  </a:cubicBezTo>
                  <a:cubicBezTo>
                    <a:pt x="724" y="615"/>
                    <a:pt x="728" y="615"/>
                    <a:pt x="733" y="615"/>
                  </a:cubicBezTo>
                  <a:cubicBezTo>
                    <a:pt x="552" y="388"/>
                    <a:pt x="403" y="340"/>
                    <a:pt x="303" y="8"/>
                  </a:cubicBezTo>
                  <a:cubicBezTo>
                    <a:pt x="284" y="3"/>
                    <a:pt x="268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210635" y="1330257"/>
              <a:ext cx="206013" cy="287226"/>
            </a:xfrm>
            <a:custGeom>
              <a:avLst/>
              <a:gdLst/>
              <a:ahLst/>
              <a:cxnLst/>
              <a:rect l="l" t="t" r="r" b="b"/>
              <a:pathLst>
                <a:path w="4183" h="5832" extrusionOk="0">
                  <a:moveTo>
                    <a:pt x="133" y="1"/>
                  </a:moveTo>
                  <a:cubicBezTo>
                    <a:pt x="1" y="1"/>
                    <a:pt x="114" y="328"/>
                    <a:pt x="60" y="429"/>
                  </a:cubicBezTo>
                  <a:cubicBezTo>
                    <a:pt x="500" y="620"/>
                    <a:pt x="70" y="907"/>
                    <a:pt x="371" y="1169"/>
                  </a:cubicBezTo>
                  <a:cubicBezTo>
                    <a:pt x="418" y="1205"/>
                    <a:pt x="448" y="1219"/>
                    <a:pt x="468" y="1219"/>
                  </a:cubicBezTo>
                  <a:cubicBezTo>
                    <a:pt x="533" y="1219"/>
                    <a:pt x="486" y="1068"/>
                    <a:pt x="540" y="1046"/>
                  </a:cubicBezTo>
                  <a:cubicBezTo>
                    <a:pt x="612" y="1158"/>
                    <a:pt x="764" y="1216"/>
                    <a:pt x="774" y="1335"/>
                  </a:cubicBezTo>
                  <a:cubicBezTo>
                    <a:pt x="759" y="1342"/>
                    <a:pt x="745" y="1344"/>
                    <a:pt x="731" y="1344"/>
                  </a:cubicBezTo>
                  <a:cubicBezTo>
                    <a:pt x="677" y="1344"/>
                    <a:pt x="629" y="1300"/>
                    <a:pt x="608" y="1237"/>
                  </a:cubicBezTo>
                  <a:lnTo>
                    <a:pt x="608" y="1237"/>
                  </a:lnTo>
                  <a:cubicBezTo>
                    <a:pt x="492" y="1374"/>
                    <a:pt x="712" y="1345"/>
                    <a:pt x="695" y="1528"/>
                  </a:cubicBezTo>
                  <a:cubicBezTo>
                    <a:pt x="702" y="1509"/>
                    <a:pt x="698" y="1459"/>
                    <a:pt x="738" y="1459"/>
                  </a:cubicBezTo>
                  <a:cubicBezTo>
                    <a:pt x="742" y="1459"/>
                    <a:pt x="747" y="1459"/>
                    <a:pt x="753" y="1461"/>
                  </a:cubicBezTo>
                  <a:cubicBezTo>
                    <a:pt x="915" y="1781"/>
                    <a:pt x="982" y="1547"/>
                    <a:pt x="1154" y="1989"/>
                  </a:cubicBezTo>
                  <a:cubicBezTo>
                    <a:pt x="1202" y="2007"/>
                    <a:pt x="1234" y="2036"/>
                    <a:pt x="1274" y="2036"/>
                  </a:cubicBezTo>
                  <a:cubicBezTo>
                    <a:pt x="1298" y="2036"/>
                    <a:pt x="1324" y="2026"/>
                    <a:pt x="1358" y="1998"/>
                  </a:cubicBezTo>
                  <a:lnTo>
                    <a:pt x="1358" y="1998"/>
                  </a:lnTo>
                  <a:cubicBezTo>
                    <a:pt x="1379" y="2299"/>
                    <a:pt x="1306" y="2189"/>
                    <a:pt x="1370" y="2527"/>
                  </a:cubicBezTo>
                  <a:cubicBezTo>
                    <a:pt x="1420" y="2477"/>
                    <a:pt x="1499" y="2301"/>
                    <a:pt x="1622" y="2220"/>
                  </a:cubicBezTo>
                  <a:cubicBezTo>
                    <a:pt x="1695" y="2708"/>
                    <a:pt x="1900" y="2583"/>
                    <a:pt x="1925" y="2909"/>
                  </a:cubicBezTo>
                  <a:cubicBezTo>
                    <a:pt x="1902" y="2885"/>
                    <a:pt x="1846" y="2876"/>
                    <a:pt x="1823" y="2801"/>
                  </a:cubicBezTo>
                  <a:lnTo>
                    <a:pt x="1823" y="2801"/>
                  </a:lnTo>
                  <a:cubicBezTo>
                    <a:pt x="1666" y="2951"/>
                    <a:pt x="1985" y="2978"/>
                    <a:pt x="2037" y="3132"/>
                  </a:cubicBezTo>
                  <a:lnTo>
                    <a:pt x="1879" y="3223"/>
                  </a:lnTo>
                  <a:cubicBezTo>
                    <a:pt x="1981" y="3329"/>
                    <a:pt x="2224" y="3470"/>
                    <a:pt x="2214" y="3699"/>
                  </a:cubicBezTo>
                  <a:lnTo>
                    <a:pt x="2114" y="3716"/>
                  </a:lnTo>
                  <a:cubicBezTo>
                    <a:pt x="2438" y="3948"/>
                    <a:pt x="2630" y="4345"/>
                    <a:pt x="2870" y="4567"/>
                  </a:cubicBezTo>
                  <a:lnTo>
                    <a:pt x="2871" y="4777"/>
                  </a:lnTo>
                  <a:cubicBezTo>
                    <a:pt x="2935" y="4824"/>
                    <a:pt x="2971" y="4844"/>
                    <a:pt x="2989" y="4844"/>
                  </a:cubicBezTo>
                  <a:cubicBezTo>
                    <a:pt x="3068" y="4844"/>
                    <a:pt x="2799" y="4466"/>
                    <a:pt x="3020" y="4466"/>
                  </a:cubicBezTo>
                  <a:cubicBezTo>
                    <a:pt x="3040" y="4466"/>
                    <a:pt x="3063" y="4469"/>
                    <a:pt x="3091" y="4476"/>
                  </a:cubicBezTo>
                  <a:cubicBezTo>
                    <a:pt x="2833" y="4721"/>
                    <a:pt x="3313" y="4596"/>
                    <a:pt x="3344" y="4879"/>
                  </a:cubicBezTo>
                  <a:cubicBezTo>
                    <a:pt x="3334" y="4919"/>
                    <a:pt x="3318" y="4933"/>
                    <a:pt x="3299" y="4933"/>
                  </a:cubicBezTo>
                  <a:cubicBezTo>
                    <a:pt x="3253" y="4933"/>
                    <a:pt x="3189" y="4852"/>
                    <a:pt x="3139" y="4852"/>
                  </a:cubicBezTo>
                  <a:cubicBezTo>
                    <a:pt x="3117" y="4852"/>
                    <a:pt x="3097" y="4869"/>
                    <a:pt x="3084" y="4918"/>
                  </a:cubicBezTo>
                  <a:cubicBezTo>
                    <a:pt x="3114" y="4907"/>
                    <a:pt x="3138" y="4902"/>
                    <a:pt x="3157" y="4902"/>
                  </a:cubicBezTo>
                  <a:cubicBezTo>
                    <a:pt x="3248" y="4902"/>
                    <a:pt x="3224" y="5010"/>
                    <a:pt x="3323" y="5074"/>
                  </a:cubicBezTo>
                  <a:cubicBezTo>
                    <a:pt x="3166" y="5151"/>
                    <a:pt x="3465" y="5313"/>
                    <a:pt x="3261" y="5363"/>
                  </a:cubicBezTo>
                  <a:lnTo>
                    <a:pt x="3793" y="5548"/>
                  </a:lnTo>
                  <a:cubicBezTo>
                    <a:pt x="3758" y="5669"/>
                    <a:pt x="3853" y="5768"/>
                    <a:pt x="3932" y="5831"/>
                  </a:cubicBezTo>
                  <a:cubicBezTo>
                    <a:pt x="3783" y="5629"/>
                    <a:pt x="4183" y="5727"/>
                    <a:pt x="4077" y="5452"/>
                  </a:cubicBezTo>
                  <a:cubicBezTo>
                    <a:pt x="3766" y="5180"/>
                    <a:pt x="3315" y="4655"/>
                    <a:pt x="3095" y="4185"/>
                  </a:cubicBezTo>
                  <a:cubicBezTo>
                    <a:pt x="3071" y="4195"/>
                    <a:pt x="3050" y="4199"/>
                    <a:pt x="3031" y="4199"/>
                  </a:cubicBezTo>
                  <a:cubicBezTo>
                    <a:pt x="2889" y="4199"/>
                    <a:pt x="2886" y="3952"/>
                    <a:pt x="2740" y="3952"/>
                  </a:cubicBezTo>
                  <a:cubicBezTo>
                    <a:pt x="2730" y="3952"/>
                    <a:pt x="2720" y="3953"/>
                    <a:pt x="2710" y="3955"/>
                  </a:cubicBezTo>
                  <a:cubicBezTo>
                    <a:pt x="2762" y="3903"/>
                    <a:pt x="2792" y="3834"/>
                    <a:pt x="2844" y="3784"/>
                  </a:cubicBezTo>
                  <a:cubicBezTo>
                    <a:pt x="2789" y="3724"/>
                    <a:pt x="2757" y="3701"/>
                    <a:pt x="2738" y="3701"/>
                  </a:cubicBezTo>
                  <a:cubicBezTo>
                    <a:pt x="2684" y="3701"/>
                    <a:pt x="2753" y="3902"/>
                    <a:pt x="2678" y="3902"/>
                  </a:cubicBezTo>
                  <a:cubicBezTo>
                    <a:pt x="2676" y="3902"/>
                    <a:pt x="2674" y="3902"/>
                    <a:pt x="2671" y="3901"/>
                  </a:cubicBezTo>
                  <a:cubicBezTo>
                    <a:pt x="2565" y="3797"/>
                    <a:pt x="2611" y="3624"/>
                    <a:pt x="2686" y="3587"/>
                  </a:cubicBezTo>
                  <a:cubicBezTo>
                    <a:pt x="2646" y="3522"/>
                    <a:pt x="2625" y="3500"/>
                    <a:pt x="2609" y="3500"/>
                  </a:cubicBezTo>
                  <a:cubicBezTo>
                    <a:pt x="2579" y="3500"/>
                    <a:pt x="2567" y="3574"/>
                    <a:pt x="2481" y="3574"/>
                  </a:cubicBezTo>
                  <a:cubicBezTo>
                    <a:pt x="2472" y="3574"/>
                    <a:pt x="2462" y="3574"/>
                    <a:pt x="2451" y="3572"/>
                  </a:cubicBezTo>
                  <a:lnTo>
                    <a:pt x="2567" y="3302"/>
                  </a:lnTo>
                  <a:cubicBezTo>
                    <a:pt x="2087" y="2739"/>
                    <a:pt x="1414" y="2006"/>
                    <a:pt x="1053" y="1235"/>
                  </a:cubicBezTo>
                  <a:lnTo>
                    <a:pt x="969" y="1368"/>
                  </a:lnTo>
                  <a:cubicBezTo>
                    <a:pt x="820" y="1009"/>
                    <a:pt x="348" y="1011"/>
                    <a:pt x="415" y="562"/>
                  </a:cubicBezTo>
                  <a:lnTo>
                    <a:pt x="249" y="531"/>
                  </a:lnTo>
                  <a:lnTo>
                    <a:pt x="249" y="531"/>
                  </a:lnTo>
                  <a:cubicBezTo>
                    <a:pt x="253" y="532"/>
                    <a:pt x="257" y="532"/>
                    <a:pt x="260" y="532"/>
                  </a:cubicBezTo>
                  <a:cubicBezTo>
                    <a:pt x="339" y="532"/>
                    <a:pt x="388" y="387"/>
                    <a:pt x="497" y="387"/>
                  </a:cubicBezTo>
                  <a:cubicBezTo>
                    <a:pt x="506" y="387"/>
                    <a:pt x="515" y="388"/>
                    <a:pt x="525" y="391"/>
                  </a:cubicBezTo>
                  <a:cubicBezTo>
                    <a:pt x="427" y="331"/>
                    <a:pt x="409" y="209"/>
                    <a:pt x="313" y="144"/>
                  </a:cubicBezTo>
                  <a:lnTo>
                    <a:pt x="313" y="144"/>
                  </a:lnTo>
                  <a:lnTo>
                    <a:pt x="365" y="340"/>
                  </a:lnTo>
                  <a:cubicBezTo>
                    <a:pt x="192" y="294"/>
                    <a:pt x="168" y="130"/>
                    <a:pt x="230" y="36"/>
                  </a:cubicBezTo>
                  <a:cubicBezTo>
                    <a:pt x="188" y="11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236491" y="1349464"/>
              <a:ext cx="3152" cy="1379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0" y="1"/>
                  </a:moveTo>
                  <a:cubicBezTo>
                    <a:pt x="19" y="12"/>
                    <a:pt x="41" y="20"/>
                    <a:pt x="64" y="28"/>
                  </a:cubicBezTo>
                  <a:cubicBezTo>
                    <a:pt x="42" y="12"/>
                    <a:pt x="19" y="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404237" y="1617433"/>
              <a:ext cx="6206" cy="4235"/>
            </a:xfrm>
            <a:custGeom>
              <a:avLst/>
              <a:gdLst/>
              <a:ahLst/>
              <a:cxnLst/>
              <a:rect l="l" t="t" r="r" b="b"/>
              <a:pathLst>
                <a:path w="126" h="86" extrusionOk="0">
                  <a:moveTo>
                    <a:pt x="1" y="0"/>
                  </a:moveTo>
                  <a:cubicBezTo>
                    <a:pt x="20" y="25"/>
                    <a:pt x="43" y="52"/>
                    <a:pt x="76" y="85"/>
                  </a:cubicBezTo>
                  <a:cubicBezTo>
                    <a:pt x="79" y="85"/>
                    <a:pt x="82" y="86"/>
                    <a:pt x="84" y="86"/>
                  </a:cubicBezTo>
                  <a:cubicBezTo>
                    <a:pt x="125" y="86"/>
                    <a:pt x="68" y="5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222061" y="1331882"/>
              <a:ext cx="197" cy="246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2" y="3"/>
                    <a:pt x="4" y="5"/>
                    <a:pt x="4" y="5"/>
                  </a:cubicBezTo>
                  <a:cubicBezTo>
                    <a:pt x="2" y="3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202854" y="1333310"/>
              <a:ext cx="4777" cy="4630"/>
            </a:xfrm>
            <a:custGeom>
              <a:avLst/>
              <a:gdLst/>
              <a:ahLst/>
              <a:cxnLst/>
              <a:rect l="l" t="t" r="r" b="b"/>
              <a:pathLst>
                <a:path w="97" h="94" extrusionOk="0">
                  <a:moveTo>
                    <a:pt x="1" y="1"/>
                  </a:moveTo>
                  <a:lnTo>
                    <a:pt x="55" y="93"/>
                  </a:lnTo>
                  <a:lnTo>
                    <a:pt x="97" y="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430192" y="1665403"/>
              <a:ext cx="3448" cy="2758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0"/>
                  </a:moveTo>
                  <a:lnTo>
                    <a:pt x="70" y="0"/>
                  </a:lnTo>
                  <a:cubicBezTo>
                    <a:pt x="43" y="10"/>
                    <a:pt x="18" y="25"/>
                    <a:pt x="0" y="56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542679" y="1772128"/>
              <a:ext cx="3595" cy="1625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1"/>
                    <a:pt x="45" y="31"/>
                    <a:pt x="72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407586" y="1452347"/>
              <a:ext cx="236006" cy="329926"/>
            </a:xfrm>
            <a:custGeom>
              <a:avLst/>
              <a:gdLst/>
              <a:ahLst/>
              <a:cxnLst/>
              <a:rect l="l" t="t" r="r" b="b"/>
              <a:pathLst>
                <a:path w="4792" h="6699" extrusionOk="0">
                  <a:moveTo>
                    <a:pt x="3107" y="2862"/>
                  </a:moveTo>
                  <a:cubicBezTo>
                    <a:pt x="3101" y="2864"/>
                    <a:pt x="3094" y="2867"/>
                    <a:pt x="3087" y="2870"/>
                  </a:cubicBezTo>
                  <a:cubicBezTo>
                    <a:pt x="3095" y="2868"/>
                    <a:pt x="3101" y="2865"/>
                    <a:pt x="3107" y="2862"/>
                  </a:cubicBezTo>
                  <a:close/>
                  <a:moveTo>
                    <a:pt x="2165" y="5469"/>
                  </a:moveTo>
                  <a:lnTo>
                    <a:pt x="2165" y="5469"/>
                  </a:lnTo>
                  <a:cubicBezTo>
                    <a:pt x="2177" y="5472"/>
                    <a:pt x="2188" y="5475"/>
                    <a:pt x="2200" y="5477"/>
                  </a:cubicBezTo>
                  <a:cubicBezTo>
                    <a:pt x="2189" y="5474"/>
                    <a:pt x="2177" y="5471"/>
                    <a:pt x="2165" y="5469"/>
                  </a:cubicBezTo>
                  <a:close/>
                  <a:moveTo>
                    <a:pt x="1218" y="1"/>
                  </a:moveTo>
                  <a:cubicBezTo>
                    <a:pt x="1159" y="1"/>
                    <a:pt x="1117" y="35"/>
                    <a:pt x="1123" y="138"/>
                  </a:cubicBezTo>
                  <a:lnTo>
                    <a:pt x="1211" y="138"/>
                  </a:lnTo>
                  <a:cubicBezTo>
                    <a:pt x="1458" y="268"/>
                    <a:pt x="1211" y="368"/>
                    <a:pt x="1284" y="561"/>
                  </a:cubicBezTo>
                  <a:cubicBezTo>
                    <a:pt x="1456" y="730"/>
                    <a:pt x="1788" y="649"/>
                    <a:pt x="1851" y="863"/>
                  </a:cubicBezTo>
                  <a:cubicBezTo>
                    <a:pt x="1913" y="933"/>
                    <a:pt x="1838" y="973"/>
                    <a:pt x="1772" y="989"/>
                  </a:cubicBezTo>
                  <a:cubicBezTo>
                    <a:pt x="1878" y="1174"/>
                    <a:pt x="2121" y="1093"/>
                    <a:pt x="2233" y="1191"/>
                  </a:cubicBezTo>
                  <a:cubicBezTo>
                    <a:pt x="1755" y="1629"/>
                    <a:pt x="2761" y="1606"/>
                    <a:pt x="2623" y="2107"/>
                  </a:cubicBezTo>
                  <a:cubicBezTo>
                    <a:pt x="2784" y="2232"/>
                    <a:pt x="2896" y="2477"/>
                    <a:pt x="3145" y="2604"/>
                  </a:cubicBezTo>
                  <a:cubicBezTo>
                    <a:pt x="3140" y="2604"/>
                    <a:pt x="3134" y="2604"/>
                    <a:pt x="3130" y="2604"/>
                  </a:cubicBezTo>
                  <a:cubicBezTo>
                    <a:pt x="2961" y="2604"/>
                    <a:pt x="3242" y="2790"/>
                    <a:pt x="3107" y="2862"/>
                  </a:cubicBezTo>
                  <a:lnTo>
                    <a:pt x="3107" y="2862"/>
                  </a:lnTo>
                  <a:cubicBezTo>
                    <a:pt x="3131" y="2852"/>
                    <a:pt x="3153" y="2848"/>
                    <a:pt x="3174" y="2848"/>
                  </a:cubicBezTo>
                  <a:cubicBezTo>
                    <a:pt x="3290" y="2848"/>
                    <a:pt x="3346" y="2988"/>
                    <a:pt x="3401" y="3121"/>
                  </a:cubicBezTo>
                  <a:cubicBezTo>
                    <a:pt x="3456" y="3247"/>
                    <a:pt x="3509" y="3367"/>
                    <a:pt x="3632" y="3367"/>
                  </a:cubicBezTo>
                  <a:cubicBezTo>
                    <a:pt x="3669" y="3367"/>
                    <a:pt x="3712" y="3356"/>
                    <a:pt x="3764" y="3331"/>
                  </a:cubicBezTo>
                  <a:cubicBezTo>
                    <a:pt x="3812" y="3698"/>
                    <a:pt x="3804" y="3327"/>
                    <a:pt x="3887" y="3728"/>
                  </a:cubicBezTo>
                  <a:cubicBezTo>
                    <a:pt x="3879" y="3733"/>
                    <a:pt x="3871" y="3735"/>
                    <a:pt x="3863" y="3735"/>
                  </a:cubicBezTo>
                  <a:cubicBezTo>
                    <a:pt x="3827" y="3735"/>
                    <a:pt x="3805" y="3693"/>
                    <a:pt x="3787" y="3678"/>
                  </a:cubicBezTo>
                  <a:lnTo>
                    <a:pt x="3787" y="3678"/>
                  </a:lnTo>
                  <a:cubicBezTo>
                    <a:pt x="3764" y="3858"/>
                    <a:pt x="4084" y="3796"/>
                    <a:pt x="3926" y="4008"/>
                  </a:cubicBezTo>
                  <a:cubicBezTo>
                    <a:pt x="3955" y="4112"/>
                    <a:pt x="3981" y="4141"/>
                    <a:pt x="4012" y="4141"/>
                  </a:cubicBezTo>
                  <a:cubicBezTo>
                    <a:pt x="4052" y="4141"/>
                    <a:pt x="4099" y="4093"/>
                    <a:pt x="4167" y="4093"/>
                  </a:cubicBezTo>
                  <a:cubicBezTo>
                    <a:pt x="4196" y="4093"/>
                    <a:pt x="4228" y="4102"/>
                    <a:pt x="4265" y="4126"/>
                  </a:cubicBezTo>
                  <a:cubicBezTo>
                    <a:pt x="4313" y="4465"/>
                    <a:pt x="4215" y="4399"/>
                    <a:pt x="4049" y="4609"/>
                  </a:cubicBezTo>
                  <a:cubicBezTo>
                    <a:pt x="4061" y="4608"/>
                    <a:pt x="4072" y="4608"/>
                    <a:pt x="4082" y="4608"/>
                  </a:cubicBezTo>
                  <a:cubicBezTo>
                    <a:pt x="4283" y="4608"/>
                    <a:pt x="4217" y="4800"/>
                    <a:pt x="4338" y="4941"/>
                  </a:cubicBezTo>
                  <a:cubicBezTo>
                    <a:pt x="4347" y="4911"/>
                    <a:pt x="4366" y="4765"/>
                    <a:pt x="4421" y="4765"/>
                  </a:cubicBezTo>
                  <a:cubicBezTo>
                    <a:pt x="4438" y="4765"/>
                    <a:pt x="4457" y="4778"/>
                    <a:pt x="4481" y="4810"/>
                  </a:cubicBezTo>
                  <a:cubicBezTo>
                    <a:pt x="4479" y="5012"/>
                    <a:pt x="4510" y="5091"/>
                    <a:pt x="4558" y="5176"/>
                  </a:cubicBezTo>
                  <a:cubicBezTo>
                    <a:pt x="4603" y="5261"/>
                    <a:pt x="4668" y="5346"/>
                    <a:pt x="4645" y="5572"/>
                  </a:cubicBezTo>
                  <a:cubicBezTo>
                    <a:pt x="4607" y="5588"/>
                    <a:pt x="4580" y="5595"/>
                    <a:pt x="4561" y="5595"/>
                  </a:cubicBezTo>
                  <a:cubicBezTo>
                    <a:pt x="4498" y="5595"/>
                    <a:pt x="4521" y="5519"/>
                    <a:pt x="4539" y="5460"/>
                  </a:cubicBezTo>
                  <a:cubicBezTo>
                    <a:pt x="4551" y="5414"/>
                    <a:pt x="4563" y="5377"/>
                    <a:pt x="4549" y="5377"/>
                  </a:cubicBezTo>
                  <a:cubicBezTo>
                    <a:pt x="4537" y="5377"/>
                    <a:pt x="4508" y="5403"/>
                    <a:pt x="4445" y="5471"/>
                  </a:cubicBezTo>
                  <a:cubicBezTo>
                    <a:pt x="4377" y="5211"/>
                    <a:pt x="4385" y="5039"/>
                    <a:pt x="4188" y="4933"/>
                  </a:cubicBezTo>
                  <a:cubicBezTo>
                    <a:pt x="4182" y="5219"/>
                    <a:pt x="4184" y="5543"/>
                    <a:pt x="4074" y="5861"/>
                  </a:cubicBezTo>
                  <a:cubicBezTo>
                    <a:pt x="4049" y="5880"/>
                    <a:pt x="4032" y="5887"/>
                    <a:pt x="4019" y="5887"/>
                  </a:cubicBezTo>
                  <a:cubicBezTo>
                    <a:pt x="3973" y="5887"/>
                    <a:pt x="3997" y="5784"/>
                    <a:pt x="3960" y="5784"/>
                  </a:cubicBezTo>
                  <a:cubicBezTo>
                    <a:pt x="3952" y="5784"/>
                    <a:pt x="3941" y="5789"/>
                    <a:pt x="3926" y="5801"/>
                  </a:cubicBezTo>
                  <a:cubicBezTo>
                    <a:pt x="3799" y="5853"/>
                    <a:pt x="3760" y="5957"/>
                    <a:pt x="3696" y="6067"/>
                  </a:cubicBezTo>
                  <a:cubicBezTo>
                    <a:pt x="3649" y="6147"/>
                    <a:pt x="3572" y="6233"/>
                    <a:pt x="3474" y="6233"/>
                  </a:cubicBezTo>
                  <a:cubicBezTo>
                    <a:pt x="3450" y="6233"/>
                    <a:pt x="3424" y="6227"/>
                    <a:pt x="3398" y="6216"/>
                  </a:cubicBezTo>
                  <a:cubicBezTo>
                    <a:pt x="3415" y="6167"/>
                    <a:pt x="3428" y="6121"/>
                    <a:pt x="3438" y="6073"/>
                  </a:cubicBezTo>
                  <a:lnTo>
                    <a:pt x="3438" y="6073"/>
                  </a:lnTo>
                  <a:cubicBezTo>
                    <a:pt x="3409" y="6125"/>
                    <a:pt x="3355" y="6147"/>
                    <a:pt x="3290" y="6147"/>
                  </a:cubicBezTo>
                  <a:cubicBezTo>
                    <a:pt x="3232" y="6147"/>
                    <a:pt x="3165" y="6129"/>
                    <a:pt x="3101" y="6098"/>
                  </a:cubicBezTo>
                  <a:cubicBezTo>
                    <a:pt x="2960" y="6042"/>
                    <a:pt x="2825" y="5942"/>
                    <a:pt x="2675" y="5919"/>
                  </a:cubicBezTo>
                  <a:cubicBezTo>
                    <a:pt x="2673" y="5996"/>
                    <a:pt x="2675" y="6052"/>
                    <a:pt x="2615" y="6075"/>
                  </a:cubicBezTo>
                  <a:cubicBezTo>
                    <a:pt x="2700" y="5921"/>
                    <a:pt x="2592" y="5913"/>
                    <a:pt x="2441" y="5882"/>
                  </a:cubicBezTo>
                  <a:cubicBezTo>
                    <a:pt x="2291" y="5859"/>
                    <a:pt x="2102" y="5795"/>
                    <a:pt x="2061" y="5606"/>
                  </a:cubicBezTo>
                  <a:cubicBezTo>
                    <a:pt x="2016" y="5683"/>
                    <a:pt x="1937" y="5712"/>
                    <a:pt x="1849" y="5712"/>
                  </a:cubicBezTo>
                  <a:cubicBezTo>
                    <a:pt x="1718" y="5712"/>
                    <a:pt x="1566" y="5647"/>
                    <a:pt x="1475" y="5575"/>
                  </a:cubicBezTo>
                  <a:cubicBezTo>
                    <a:pt x="1471" y="5483"/>
                    <a:pt x="1545" y="5427"/>
                    <a:pt x="1587" y="5385"/>
                  </a:cubicBezTo>
                  <a:cubicBezTo>
                    <a:pt x="1634" y="5499"/>
                    <a:pt x="1698" y="5533"/>
                    <a:pt x="1771" y="5533"/>
                  </a:cubicBezTo>
                  <a:cubicBezTo>
                    <a:pt x="1874" y="5533"/>
                    <a:pt x="1997" y="5465"/>
                    <a:pt x="2119" y="5465"/>
                  </a:cubicBezTo>
                  <a:cubicBezTo>
                    <a:pt x="2134" y="5465"/>
                    <a:pt x="2150" y="5467"/>
                    <a:pt x="2165" y="5469"/>
                  </a:cubicBezTo>
                  <a:lnTo>
                    <a:pt x="2165" y="5469"/>
                  </a:lnTo>
                  <a:cubicBezTo>
                    <a:pt x="2071" y="5441"/>
                    <a:pt x="1985" y="5364"/>
                    <a:pt x="1898" y="5294"/>
                  </a:cubicBezTo>
                  <a:cubicBezTo>
                    <a:pt x="1805" y="5211"/>
                    <a:pt x="1711" y="5132"/>
                    <a:pt x="1595" y="5130"/>
                  </a:cubicBezTo>
                  <a:lnTo>
                    <a:pt x="1759" y="5051"/>
                  </a:lnTo>
                  <a:cubicBezTo>
                    <a:pt x="1708" y="4991"/>
                    <a:pt x="1649" y="4976"/>
                    <a:pt x="1590" y="4976"/>
                  </a:cubicBezTo>
                  <a:cubicBezTo>
                    <a:pt x="1528" y="4976"/>
                    <a:pt x="1465" y="4992"/>
                    <a:pt x="1409" y="4992"/>
                  </a:cubicBezTo>
                  <a:cubicBezTo>
                    <a:pt x="1335" y="4992"/>
                    <a:pt x="1273" y="4964"/>
                    <a:pt x="1240" y="4833"/>
                  </a:cubicBezTo>
                  <a:lnTo>
                    <a:pt x="1350" y="4768"/>
                  </a:lnTo>
                  <a:cubicBezTo>
                    <a:pt x="949" y="4351"/>
                    <a:pt x="696" y="3690"/>
                    <a:pt x="201" y="3491"/>
                  </a:cubicBezTo>
                  <a:cubicBezTo>
                    <a:pt x="99" y="3518"/>
                    <a:pt x="54" y="3852"/>
                    <a:pt x="0" y="3912"/>
                  </a:cubicBezTo>
                  <a:cubicBezTo>
                    <a:pt x="238" y="4083"/>
                    <a:pt x="482" y="4095"/>
                    <a:pt x="681" y="4203"/>
                  </a:cubicBezTo>
                  <a:lnTo>
                    <a:pt x="531" y="4326"/>
                  </a:lnTo>
                  <a:cubicBezTo>
                    <a:pt x="550" y="4319"/>
                    <a:pt x="572" y="4317"/>
                    <a:pt x="594" y="4317"/>
                  </a:cubicBezTo>
                  <a:cubicBezTo>
                    <a:pt x="661" y="4317"/>
                    <a:pt x="736" y="4339"/>
                    <a:pt x="792" y="4339"/>
                  </a:cubicBezTo>
                  <a:cubicBezTo>
                    <a:pt x="844" y="4339"/>
                    <a:pt x="879" y="4320"/>
                    <a:pt x="874" y="4247"/>
                  </a:cubicBezTo>
                  <a:lnTo>
                    <a:pt x="874" y="4247"/>
                  </a:lnTo>
                  <a:cubicBezTo>
                    <a:pt x="1061" y="4311"/>
                    <a:pt x="828" y="4459"/>
                    <a:pt x="1042" y="4536"/>
                  </a:cubicBezTo>
                  <a:cubicBezTo>
                    <a:pt x="880" y="4660"/>
                    <a:pt x="783" y="4582"/>
                    <a:pt x="654" y="4692"/>
                  </a:cubicBezTo>
                  <a:lnTo>
                    <a:pt x="843" y="4760"/>
                  </a:lnTo>
                  <a:cubicBezTo>
                    <a:pt x="748" y="4771"/>
                    <a:pt x="860" y="4889"/>
                    <a:pt x="766" y="4901"/>
                  </a:cubicBezTo>
                  <a:cubicBezTo>
                    <a:pt x="1165" y="4976"/>
                    <a:pt x="995" y="5311"/>
                    <a:pt x="1319" y="5481"/>
                  </a:cubicBezTo>
                  <a:lnTo>
                    <a:pt x="1211" y="5319"/>
                  </a:lnTo>
                  <a:cubicBezTo>
                    <a:pt x="1236" y="5295"/>
                    <a:pt x="1259" y="5286"/>
                    <a:pt x="1282" y="5286"/>
                  </a:cubicBezTo>
                  <a:cubicBezTo>
                    <a:pt x="1336" y="5286"/>
                    <a:pt x="1388" y="5335"/>
                    <a:pt x="1444" y="5358"/>
                  </a:cubicBezTo>
                  <a:cubicBezTo>
                    <a:pt x="1396" y="5539"/>
                    <a:pt x="1448" y="5564"/>
                    <a:pt x="1529" y="5739"/>
                  </a:cubicBezTo>
                  <a:cubicBezTo>
                    <a:pt x="1559" y="5745"/>
                    <a:pt x="1589" y="5747"/>
                    <a:pt x="1619" y="5747"/>
                  </a:cubicBezTo>
                  <a:cubicBezTo>
                    <a:pt x="1696" y="5747"/>
                    <a:pt x="1775" y="5734"/>
                    <a:pt x="1850" y="5734"/>
                  </a:cubicBezTo>
                  <a:cubicBezTo>
                    <a:pt x="1925" y="5734"/>
                    <a:pt x="1996" y="5747"/>
                    <a:pt x="2060" y="5799"/>
                  </a:cubicBezTo>
                  <a:cubicBezTo>
                    <a:pt x="1888" y="5948"/>
                    <a:pt x="2254" y="6106"/>
                    <a:pt x="2191" y="6281"/>
                  </a:cubicBezTo>
                  <a:cubicBezTo>
                    <a:pt x="2226" y="6248"/>
                    <a:pt x="2262" y="6235"/>
                    <a:pt x="2299" y="6235"/>
                  </a:cubicBezTo>
                  <a:cubicBezTo>
                    <a:pt x="2352" y="6235"/>
                    <a:pt x="2407" y="6261"/>
                    <a:pt x="2462" y="6287"/>
                  </a:cubicBezTo>
                  <a:cubicBezTo>
                    <a:pt x="2529" y="6315"/>
                    <a:pt x="2593" y="6349"/>
                    <a:pt x="2639" y="6349"/>
                  </a:cubicBezTo>
                  <a:cubicBezTo>
                    <a:pt x="2659" y="6349"/>
                    <a:pt x="2676" y="6343"/>
                    <a:pt x="2688" y="6327"/>
                  </a:cubicBezTo>
                  <a:cubicBezTo>
                    <a:pt x="2813" y="6331"/>
                    <a:pt x="2952" y="6408"/>
                    <a:pt x="2919" y="6522"/>
                  </a:cubicBezTo>
                  <a:cubicBezTo>
                    <a:pt x="2902" y="6524"/>
                    <a:pt x="2875" y="6527"/>
                    <a:pt x="2846" y="6527"/>
                  </a:cubicBezTo>
                  <a:cubicBezTo>
                    <a:pt x="2837" y="6527"/>
                    <a:pt x="2827" y="6527"/>
                    <a:pt x="2817" y="6526"/>
                  </a:cubicBezTo>
                  <a:lnTo>
                    <a:pt x="2817" y="6526"/>
                  </a:lnTo>
                  <a:cubicBezTo>
                    <a:pt x="2856" y="6543"/>
                    <a:pt x="2892" y="6563"/>
                    <a:pt x="2937" y="6574"/>
                  </a:cubicBezTo>
                  <a:cubicBezTo>
                    <a:pt x="2918" y="6595"/>
                    <a:pt x="2916" y="6615"/>
                    <a:pt x="2900" y="6615"/>
                  </a:cubicBezTo>
                  <a:cubicBezTo>
                    <a:pt x="2913" y="6618"/>
                    <a:pt x="2925" y="6619"/>
                    <a:pt x="2936" y="6619"/>
                  </a:cubicBezTo>
                  <a:cubicBezTo>
                    <a:pt x="2997" y="6619"/>
                    <a:pt x="3033" y="6574"/>
                    <a:pt x="3084" y="6574"/>
                  </a:cubicBezTo>
                  <a:cubicBezTo>
                    <a:pt x="3111" y="6574"/>
                    <a:pt x="3143" y="6587"/>
                    <a:pt x="3185" y="6626"/>
                  </a:cubicBezTo>
                  <a:cubicBezTo>
                    <a:pt x="3176" y="6686"/>
                    <a:pt x="3085" y="6674"/>
                    <a:pt x="3014" y="6678"/>
                  </a:cubicBezTo>
                  <a:cubicBezTo>
                    <a:pt x="3053" y="6693"/>
                    <a:pt x="3093" y="6699"/>
                    <a:pt x="3134" y="6699"/>
                  </a:cubicBezTo>
                  <a:cubicBezTo>
                    <a:pt x="3258" y="6699"/>
                    <a:pt x="3385" y="6642"/>
                    <a:pt x="3486" y="6584"/>
                  </a:cubicBezTo>
                  <a:cubicBezTo>
                    <a:pt x="3605" y="6518"/>
                    <a:pt x="3695" y="6454"/>
                    <a:pt x="3820" y="6454"/>
                  </a:cubicBezTo>
                  <a:cubicBezTo>
                    <a:pt x="3845" y="6454"/>
                    <a:pt x="3871" y="6457"/>
                    <a:pt x="3899" y="6462"/>
                  </a:cubicBezTo>
                  <a:cubicBezTo>
                    <a:pt x="3899" y="6401"/>
                    <a:pt x="3986" y="6329"/>
                    <a:pt x="4024" y="6241"/>
                  </a:cubicBezTo>
                  <a:cubicBezTo>
                    <a:pt x="4067" y="6158"/>
                    <a:pt x="4069" y="6067"/>
                    <a:pt x="3966" y="6005"/>
                  </a:cubicBezTo>
                  <a:lnTo>
                    <a:pt x="3966" y="6005"/>
                  </a:lnTo>
                  <a:cubicBezTo>
                    <a:pt x="4030" y="6009"/>
                    <a:pt x="4101" y="6064"/>
                    <a:pt x="4175" y="6064"/>
                  </a:cubicBezTo>
                  <a:cubicBezTo>
                    <a:pt x="4228" y="6064"/>
                    <a:pt x="4283" y="6035"/>
                    <a:pt x="4338" y="5938"/>
                  </a:cubicBezTo>
                  <a:cubicBezTo>
                    <a:pt x="4298" y="5826"/>
                    <a:pt x="4338" y="5780"/>
                    <a:pt x="4398" y="5722"/>
                  </a:cubicBezTo>
                  <a:cubicBezTo>
                    <a:pt x="4452" y="5666"/>
                    <a:pt x="4516" y="5597"/>
                    <a:pt x="4475" y="5494"/>
                  </a:cubicBezTo>
                  <a:lnTo>
                    <a:pt x="4475" y="5494"/>
                  </a:lnTo>
                  <a:cubicBezTo>
                    <a:pt x="4543" y="5637"/>
                    <a:pt x="4554" y="5647"/>
                    <a:pt x="4568" y="5647"/>
                  </a:cubicBezTo>
                  <a:cubicBezTo>
                    <a:pt x="4569" y="5647"/>
                    <a:pt x="4571" y="5647"/>
                    <a:pt x="4573" y="5647"/>
                  </a:cubicBezTo>
                  <a:cubicBezTo>
                    <a:pt x="4586" y="5647"/>
                    <a:pt x="4604" y="5654"/>
                    <a:pt x="4647" y="5787"/>
                  </a:cubicBezTo>
                  <a:cubicBezTo>
                    <a:pt x="4722" y="5710"/>
                    <a:pt x="4716" y="5579"/>
                    <a:pt x="4689" y="5446"/>
                  </a:cubicBezTo>
                  <a:cubicBezTo>
                    <a:pt x="4664" y="5311"/>
                    <a:pt x="4618" y="5176"/>
                    <a:pt x="4639" y="5034"/>
                  </a:cubicBezTo>
                  <a:cubicBezTo>
                    <a:pt x="4686" y="5005"/>
                    <a:pt x="4745" y="5005"/>
                    <a:pt x="4792" y="4972"/>
                  </a:cubicBezTo>
                  <a:cubicBezTo>
                    <a:pt x="4720" y="4858"/>
                    <a:pt x="4549" y="4764"/>
                    <a:pt x="4697" y="4640"/>
                  </a:cubicBezTo>
                  <a:lnTo>
                    <a:pt x="4697" y="4640"/>
                  </a:lnTo>
                  <a:lnTo>
                    <a:pt x="4560" y="4673"/>
                  </a:lnTo>
                  <a:cubicBezTo>
                    <a:pt x="4606" y="4473"/>
                    <a:pt x="4506" y="4234"/>
                    <a:pt x="4568" y="3987"/>
                  </a:cubicBezTo>
                  <a:cubicBezTo>
                    <a:pt x="4460" y="3944"/>
                    <a:pt x="4352" y="3906"/>
                    <a:pt x="4242" y="3873"/>
                  </a:cubicBezTo>
                  <a:cubicBezTo>
                    <a:pt x="4369" y="3474"/>
                    <a:pt x="3939" y="3227"/>
                    <a:pt x="3629" y="3169"/>
                  </a:cubicBezTo>
                  <a:cubicBezTo>
                    <a:pt x="3583" y="3073"/>
                    <a:pt x="3533" y="2915"/>
                    <a:pt x="3579" y="2884"/>
                  </a:cubicBezTo>
                  <a:lnTo>
                    <a:pt x="3579" y="2884"/>
                  </a:lnTo>
                  <a:cubicBezTo>
                    <a:pt x="3610" y="2894"/>
                    <a:pt x="3666" y="2905"/>
                    <a:pt x="3720" y="2928"/>
                  </a:cubicBezTo>
                  <a:cubicBezTo>
                    <a:pt x="3648" y="2804"/>
                    <a:pt x="3643" y="2591"/>
                    <a:pt x="3482" y="2591"/>
                  </a:cubicBezTo>
                  <a:cubicBezTo>
                    <a:pt x="3464" y="2591"/>
                    <a:pt x="3445" y="2593"/>
                    <a:pt x="3425" y="2599"/>
                  </a:cubicBezTo>
                  <a:cubicBezTo>
                    <a:pt x="3280" y="2506"/>
                    <a:pt x="3471" y="2415"/>
                    <a:pt x="3425" y="2296"/>
                  </a:cubicBezTo>
                  <a:cubicBezTo>
                    <a:pt x="3052" y="2224"/>
                    <a:pt x="3016" y="1568"/>
                    <a:pt x="2731" y="1568"/>
                  </a:cubicBezTo>
                  <a:cubicBezTo>
                    <a:pt x="2695" y="1568"/>
                    <a:pt x="2657" y="1578"/>
                    <a:pt x="2613" y="1600"/>
                  </a:cubicBezTo>
                  <a:cubicBezTo>
                    <a:pt x="2692" y="1706"/>
                    <a:pt x="2773" y="1960"/>
                    <a:pt x="2939" y="2149"/>
                  </a:cubicBezTo>
                  <a:cubicBezTo>
                    <a:pt x="2931" y="2147"/>
                    <a:pt x="2923" y="2147"/>
                    <a:pt x="2916" y="2147"/>
                  </a:cubicBezTo>
                  <a:cubicBezTo>
                    <a:pt x="2869" y="2147"/>
                    <a:pt x="2837" y="2182"/>
                    <a:pt x="2803" y="2182"/>
                  </a:cubicBezTo>
                  <a:cubicBezTo>
                    <a:pt x="2788" y="2182"/>
                    <a:pt x="2773" y="2175"/>
                    <a:pt x="2756" y="2157"/>
                  </a:cubicBezTo>
                  <a:cubicBezTo>
                    <a:pt x="2588" y="1968"/>
                    <a:pt x="2640" y="1762"/>
                    <a:pt x="2430" y="1606"/>
                  </a:cubicBezTo>
                  <a:cubicBezTo>
                    <a:pt x="2511" y="1557"/>
                    <a:pt x="2588" y="1507"/>
                    <a:pt x="2667" y="1457"/>
                  </a:cubicBezTo>
                  <a:cubicBezTo>
                    <a:pt x="2624" y="939"/>
                    <a:pt x="1882" y="1031"/>
                    <a:pt x="1986" y="512"/>
                  </a:cubicBezTo>
                  <a:cubicBezTo>
                    <a:pt x="1828" y="383"/>
                    <a:pt x="1630" y="202"/>
                    <a:pt x="1439" y="167"/>
                  </a:cubicBezTo>
                  <a:lnTo>
                    <a:pt x="1512" y="127"/>
                  </a:lnTo>
                  <a:cubicBezTo>
                    <a:pt x="1454" y="91"/>
                    <a:pt x="1313" y="1"/>
                    <a:pt x="1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595967" y="1595123"/>
              <a:ext cx="4630" cy="11918"/>
            </a:xfrm>
            <a:custGeom>
              <a:avLst/>
              <a:gdLst/>
              <a:ahLst/>
              <a:cxnLst/>
              <a:rect l="l" t="t" r="r" b="b"/>
              <a:pathLst>
                <a:path w="94" h="242" extrusionOk="0">
                  <a:moveTo>
                    <a:pt x="93" y="0"/>
                  </a:moveTo>
                  <a:lnTo>
                    <a:pt x="1" y="87"/>
                  </a:lnTo>
                  <a:cubicBezTo>
                    <a:pt x="44" y="122"/>
                    <a:pt x="75" y="166"/>
                    <a:pt x="74" y="223"/>
                  </a:cubicBezTo>
                  <a:lnTo>
                    <a:pt x="74" y="223"/>
                  </a:lnTo>
                  <a:lnTo>
                    <a:pt x="93" y="0"/>
                  </a:lnTo>
                  <a:close/>
                  <a:moveTo>
                    <a:pt x="74" y="223"/>
                  </a:moveTo>
                  <a:lnTo>
                    <a:pt x="72" y="241"/>
                  </a:lnTo>
                  <a:cubicBezTo>
                    <a:pt x="73" y="235"/>
                    <a:pt x="73" y="229"/>
                    <a:pt x="74" y="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590648" y="1596551"/>
              <a:ext cx="5368" cy="3940"/>
            </a:xfrm>
            <a:custGeom>
              <a:avLst/>
              <a:gdLst/>
              <a:ahLst/>
              <a:cxnLst/>
              <a:rect l="l" t="t" r="r" b="b"/>
              <a:pathLst>
                <a:path w="109" h="80" extrusionOk="0">
                  <a:moveTo>
                    <a:pt x="1" y="0"/>
                  </a:moveTo>
                  <a:lnTo>
                    <a:pt x="1" y="0"/>
                  </a:lnTo>
                  <a:cubicBezTo>
                    <a:pt x="20" y="37"/>
                    <a:pt x="47" y="66"/>
                    <a:pt x="85" y="79"/>
                  </a:cubicBezTo>
                  <a:lnTo>
                    <a:pt x="109" y="58"/>
                  </a:lnTo>
                  <a:cubicBezTo>
                    <a:pt x="78" y="33"/>
                    <a:pt x="39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476437" y="1442350"/>
              <a:ext cx="5811" cy="7929"/>
            </a:xfrm>
            <a:custGeom>
              <a:avLst/>
              <a:gdLst/>
              <a:ahLst/>
              <a:cxnLst/>
              <a:rect l="l" t="t" r="r" b="b"/>
              <a:pathLst>
                <a:path w="118" h="161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2"/>
                    <a:pt x="62" y="152"/>
                    <a:pt x="118" y="160"/>
                  </a:cubicBezTo>
                  <a:cubicBezTo>
                    <a:pt x="102" y="122"/>
                    <a:pt x="72" y="4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472793" y="1444221"/>
              <a:ext cx="2709" cy="5073"/>
            </a:xfrm>
            <a:custGeom>
              <a:avLst/>
              <a:gdLst/>
              <a:ahLst/>
              <a:cxnLst/>
              <a:rect l="l" t="t" r="r" b="b"/>
              <a:pathLst>
                <a:path w="55" h="103" extrusionOk="0">
                  <a:moveTo>
                    <a:pt x="1" y="1"/>
                  </a:moveTo>
                  <a:lnTo>
                    <a:pt x="24" y="103"/>
                  </a:lnTo>
                  <a:lnTo>
                    <a:pt x="55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267913" y="1204423"/>
              <a:ext cx="201334" cy="244526"/>
            </a:xfrm>
            <a:custGeom>
              <a:avLst/>
              <a:gdLst/>
              <a:ahLst/>
              <a:cxnLst/>
              <a:rect l="l" t="t" r="r" b="b"/>
              <a:pathLst>
                <a:path w="4088" h="4965" extrusionOk="0">
                  <a:moveTo>
                    <a:pt x="80" y="1"/>
                  </a:moveTo>
                  <a:cubicBezTo>
                    <a:pt x="53" y="1"/>
                    <a:pt x="27" y="25"/>
                    <a:pt x="0" y="88"/>
                  </a:cubicBezTo>
                  <a:cubicBezTo>
                    <a:pt x="577" y="732"/>
                    <a:pt x="1155" y="1785"/>
                    <a:pt x="1926" y="2448"/>
                  </a:cubicBezTo>
                  <a:lnTo>
                    <a:pt x="1749" y="2381"/>
                  </a:lnTo>
                  <a:lnTo>
                    <a:pt x="1749" y="2381"/>
                  </a:lnTo>
                  <a:cubicBezTo>
                    <a:pt x="2221" y="2674"/>
                    <a:pt x="1982" y="3096"/>
                    <a:pt x="2561" y="3179"/>
                  </a:cubicBezTo>
                  <a:lnTo>
                    <a:pt x="2356" y="3264"/>
                  </a:lnTo>
                  <a:cubicBezTo>
                    <a:pt x="2447" y="3493"/>
                    <a:pt x="2873" y="3441"/>
                    <a:pt x="2836" y="3780"/>
                  </a:cubicBezTo>
                  <a:lnTo>
                    <a:pt x="2892" y="3707"/>
                  </a:lnTo>
                  <a:cubicBezTo>
                    <a:pt x="2931" y="3759"/>
                    <a:pt x="2915" y="3805"/>
                    <a:pt x="2954" y="3859"/>
                  </a:cubicBezTo>
                  <a:lnTo>
                    <a:pt x="2969" y="3813"/>
                  </a:lnTo>
                  <a:cubicBezTo>
                    <a:pt x="3143" y="3900"/>
                    <a:pt x="3199" y="3990"/>
                    <a:pt x="3249" y="4166"/>
                  </a:cubicBezTo>
                  <a:cubicBezTo>
                    <a:pt x="3239" y="4177"/>
                    <a:pt x="3230" y="4182"/>
                    <a:pt x="3222" y="4182"/>
                  </a:cubicBezTo>
                  <a:cubicBezTo>
                    <a:pt x="3190" y="4182"/>
                    <a:pt x="3168" y="4113"/>
                    <a:pt x="3131" y="4089"/>
                  </a:cubicBezTo>
                  <a:lnTo>
                    <a:pt x="3131" y="4089"/>
                  </a:lnTo>
                  <a:cubicBezTo>
                    <a:pt x="3122" y="4197"/>
                    <a:pt x="3320" y="4214"/>
                    <a:pt x="3397" y="4320"/>
                  </a:cubicBezTo>
                  <a:cubicBezTo>
                    <a:pt x="3403" y="4383"/>
                    <a:pt x="3381" y="4398"/>
                    <a:pt x="3354" y="4398"/>
                  </a:cubicBezTo>
                  <a:cubicBezTo>
                    <a:pt x="3331" y="4398"/>
                    <a:pt x="3304" y="4387"/>
                    <a:pt x="3288" y="4387"/>
                  </a:cubicBezTo>
                  <a:cubicBezTo>
                    <a:pt x="3287" y="4387"/>
                    <a:pt x="3285" y="4387"/>
                    <a:pt x="3284" y="4388"/>
                  </a:cubicBezTo>
                  <a:cubicBezTo>
                    <a:pt x="3596" y="4650"/>
                    <a:pt x="3513" y="4941"/>
                    <a:pt x="3949" y="4964"/>
                  </a:cubicBezTo>
                  <a:cubicBezTo>
                    <a:pt x="3997" y="4953"/>
                    <a:pt x="3991" y="4875"/>
                    <a:pt x="4028" y="4875"/>
                  </a:cubicBezTo>
                  <a:cubicBezTo>
                    <a:pt x="4041" y="4875"/>
                    <a:pt x="4060" y="4885"/>
                    <a:pt x="4088" y="4910"/>
                  </a:cubicBezTo>
                  <a:cubicBezTo>
                    <a:pt x="4014" y="4633"/>
                    <a:pt x="3785" y="4544"/>
                    <a:pt x="3571" y="4405"/>
                  </a:cubicBezTo>
                  <a:lnTo>
                    <a:pt x="3571" y="4405"/>
                  </a:lnTo>
                  <a:lnTo>
                    <a:pt x="3610" y="4459"/>
                  </a:lnTo>
                  <a:cubicBezTo>
                    <a:pt x="3576" y="4463"/>
                    <a:pt x="3548" y="4465"/>
                    <a:pt x="3525" y="4465"/>
                  </a:cubicBezTo>
                  <a:cubicBezTo>
                    <a:pt x="3297" y="4465"/>
                    <a:pt x="3556" y="4284"/>
                    <a:pt x="3289" y="4137"/>
                  </a:cubicBezTo>
                  <a:cubicBezTo>
                    <a:pt x="3300" y="4136"/>
                    <a:pt x="3309" y="4136"/>
                    <a:pt x="3319" y="4136"/>
                  </a:cubicBezTo>
                  <a:cubicBezTo>
                    <a:pt x="3452" y="4136"/>
                    <a:pt x="3525" y="4230"/>
                    <a:pt x="3608" y="4230"/>
                  </a:cubicBezTo>
                  <a:cubicBezTo>
                    <a:pt x="3586" y="3792"/>
                    <a:pt x="3160" y="3940"/>
                    <a:pt x="3266" y="3557"/>
                  </a:cubicBezTo>
                  <a:lnTo>
                    <a:pt x="3266" y="3557"/>
                  </a:lnTo>
                  <a:lnTo>
                    <a:pt x="3289" y="3570"/>
                  </a:lnTo>
                  <a:cubicBezTo>
                    <a:pt x="3282" y="3510"/>
                    <a:pt x="3178" y="3474"/>
                    <a:pt x="3108" y="3426"/>
                  </a:cubicBezTo>
                  <a:lnTo>
                    <a:pt x="3108" y="3426"/>
                  </a:lnTo>
                  <a:cubicBezTo>
                    <a:pt x="3093" y="3472"/>
                    <a:pt x="3124" y="3549"/>
                    <a:pt x="3131" y="3611"/>
                  </a:cubicBezTo>
                  <a:cubicBezTo>
                    <a:pt x="3111" y="3597"/>
                    <a:pt x="3084" y="3592"/>
                    <a:pt x="3056" y="3592"/>
                  </a:cubicBezTo>
                  <a:cubicBezTo>
                    <a:pt x="2988" y="3592"/>
                    <a:pt x="2908" y="3620"/>
                    <a:pt x="2863" y="3630"/>
                  </a:cubicBezTo>
                  <a:cubicBezTo>
                    <a:pt x="2921" y="3472"/>
                    <a:pt x="2738" y="3576"/>
                    <a:pt x="2707" y="3416"/>
                  </a:cubicBezTo>
                  <a:cubicBezTo>
                    <a:pt x="2729" y="3381"/>
                    <a:pt x="2752" y="3369"/>
                    <a:pt x="2776" y="3369"/>
                  </a:cubicBezTo>
                  <a:cubicBezTo>
                    <a:pt x="2835" y="3369"/>
                    <a:pt x="2900" y="3441"/>
                    <a:pt x="2960" y="3441"/>
                  </a:cubicBezTo>
                  <a:lnTo>
                    <a:pt x="2788" y="3356"/>
                  </a:lnTo>
                  <a:cubicBezTo>
                    <a:pt x="2688" y="3235"/>
                    <a:pt x="2806" y="3144"/>
                    <a:pt x="2811" y="3036"/>
                  </a:cubicBezTo>
                  <a:cubicBezTo>
                    <a:pt x="2791" y="3030"/>
                    <a:pt x="2776" y="3027"/>
                    <a:pt x="2765" y="3027"/>
                  </a:cubicBezTo>
                  <a:cubicBezTo>
                    <a:pt x="2691" y="3027"/>
                    <a:pt x="2782" y="3142"/>
                    <a:pt x="2635" y="3142"/>
                  </a:cubicBezTo>
                  <a:cubicBezTo>
                    <a:pt x="2634" y="3142"/>
                    <a:pt x="2633" y="3142"/>
                    <a:pt x="2632" y="3142"/>
                  </a:cubicBezTo>
                  <a:cubicBezTo>
                    <a:pt x="2656" y="2916"/>
                    <a:pt x="2222" y="2392"/>
                    <a:pt x="1923" y="2172"/>
                  </a:cubicBezTo>
                  <a:lnTo>
                    <a:pt x="1923" y="2172"/>
                  </a:lnTo>
                  <a:cubicBezTo>
                    <a:pt x="1932" y="2176"/>
                    <a:pt x="1942" y="2177"/>
                    <a:pt x="1951" y="2177"/>
                  </a:cubicBezTo>
                  <a:cubicBezTo>
                    <a:pt x="1974" y="2177"/>
                    <a:pt x="1995" y="2167"/>
                    <a:pt x="2017" y="2167"/>
                  </a:cubicBezTo>
                  <a:cubicBezTo>
                    <a:pt x="2039" y="2167"/>
                    <a:pt x="2062" y="2179"/>
                    <a:pt x="2088" y="2226"/>
                  </a:cubicBezTo>
                  <a:cubicBezTo>
                    <a:pt x="2081" y="2179"/>
                    <a:pt x="1975" y="2100"/>
                    <a:pt x="1895" y="2100"/>
                  </a:cubicBezTo>
                  <a:cubicBezTo>
                    <a:pt x="1875" y="2100"/>
                    <a:pt x="1857" y="2105"/>
                    <a:pt x="1842" y="2116"/>
                  </a:cubicBezTo>
                  <a:cubicBezTo>
                    <a:pt x="1633" y="1974"/>
                    <a:pt x="1502" y="1694"/>
                    <a:pt x="1435" y="1461"/>
                  </a:cubicBezTo>
                  <a:lnTo>
                    <a:pt x="1400" y="1571"/>
                  </a:lnTo>
                  <a:cubicBezTo>
                    <a:pt x="1163" y="1517"/>
                    <a:pt x="1211" y="1118"/>
                    <a:pt x="941" y="908"/>
                  </a:cubicBezTo>
                  <a:lnTo>
                    <a:pt x="941" y="908"/>
                  </a:lnTo>
                  <a:lnTo>
                    <a:pt x="943" y="913"/>
                  </a:lnTo>
                  <a:cubicBezTo>
                    <a:pt x="864" y="842"/>
                    <a:pt x="631" y="902"/>
                    <a:pt x="552" y="717"/>
                  </a:cubicBezTo>
                  <a:cubicBezTo>
                    <a:pt x="566" y="714"/>
                    <a:pt x="579" y="713"/>
                    <a:pt x="592" y="713"/>
                  </a:cubicBezTo>
                  <a:cubicBezTo>
                    <a:pt x="653" y="713"/>
                    <a:pt x="696" y="740"/>
                    <a:pt x="738" y="740"/>
                  </a:cubicBezTo>
                  <a:cubicBezTo>
                    <a:pt x="761" y="740"/>
                    <a:pt x="783" y="732"/>
                    <a:pt x="808" y="707"/>
                  </a:cubicBezTo>
                  <a:lnTo>
                    <a:pt x="519" y="561"/>
                  </a:lnTo>
                  <a:cubicBezTo>
                    <a:pt x="547" y="475"/>
                    <a:pt x="291" y="269"/>
                    <a:pt x="435" y="269"/>
                  </a:cubicBezTo>
                  <a:cubicBezTo>
                    <a:pt x="438" y="269"/>
                    <a:pt x="441" y="269"/>
                    <a:pt x="444" y="269"/>
                  </a:cubicBezTo>
                  <a:cubicBezTo>
                    <a:pt x="264" y="243"/>
                    <a:pt x="166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258112" y="1194671"/>
              <a:ext cx="15464" cy="8865"/>
            </a:xfrm>
            <a:custGeom>
              <a:avLst/>
              <a:gdLst/>
              <a:ahLst/>
              <a:cxnLst/>
              <a:rect l="l" t="t" r="r" b="b"/>
              <a:pathLst>
                <a:path w="314" h="180" extrusionOk="0">
                  <a:moveTo>
                    <a:pt x="109" y="0"/>
                  </a:moveTo>
                  <a:cubicBezTo>
                    <a:pt x="61" y="0"/>
                    <a:pt x="19" y="13"/>
                    <a:pt x="1" y="39"/>
                  </a:cubicBezTo>
                  <a:cubicBezTo>
                    <a:pt x="60" y="82"/>
                    <a:pt x="81" y="179"/>
                    <a:pt x="132" y="179"/>
                  </a:cubicBezTo>
                  <a:cubicBezTo>
                    <a:pt x="138" y="179"/>
                    <a:pt x="145" y="178"/>
                    <a:pt x="153" y="174"/>
                  </a:cubicBezTo>
                  <a:cubicBezTo>
                    <a:pt x="159" y="151"/>
                    <a:pt x="195" y="126"/>
                    <a:pt x="149" y="93"/>
                  </a:cubicBezTo>
                  <a:lnTo>
                    <a:pt x="149" y="93"/>
                  </a:lnTo>
                  <a:lnTo>
                    <a:pt x="313" y="105"/>
                  </a:lnTo>
                  <a:cubicBezTo>
                    <a:pt x="283" y="35"/>
                    <a:pt x="188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160499" y="1068985"/>
              <a:ext cx="100618" cy="122830"/>
            </a:xfrm>
            <a:custGeom>
              <a:avLst/>
              <a:gdLst/>
              <a:ahLst/>
              <a:cxnLst/>
              <a:rect l="l" t="t" r="r" b="b"/>
              <a:pathLst>
                <a:path w="2043" h="2494" extrusionOk="0">
                  <a:moveTo>
                    <a:pt x="540" y="312"/>
                  </a:moveTo>
                  <a:lnTo>
                    <a:pt x="540" y="312"/>
                  </a:lnTo>
                  <a:cubicBezTo>
                    <a:pt x="540" y="317"/>
                    <a:pt x="540" y="321"/>
                    <a:pt x="540" y="325"/>
                  </a:cubicBezTo>
                  <a:lnTo>
                    <a:pt x="540" y="325"/>
                  </a:lnTo>
                  <a:cubicBezTo>
                    <a:pt x="540" y="321"/>
                    <a:pt x="540" y="317"/>
                    <a:pt x="540" y="312"/>
                  </a:cubicBezTo>
                  <a:close/>
                  <a:moveTo>
                    <a:pt x="323" y="0"/>
                  </a:moveTo>
                  <a:cubicBezTo>
                    <a:pt x="310" y="69"/>
                    <a:pt x="266" y="104"/>
                    <a:pt x="206" y="104"/>
                  </a:cubicBezTo>
                  <a:cubicBezTo>
                    <a:pt x="148" y="104"/>
                    <a:pt x="75" y="70"/>
                    <a:pt x="1" y="2"/>
                  </a:cubicBezTo>
                  <a:lnTo>
                    <a:pt x="1" y="2"/>
                  </a:lnTo>
                  <a:cubicBezTo>
                    <a:pt x="128" y="416"/>
                    <a:pt x="576" y="530"/>
                    <a:pt x="792" y="869"/>
                  </a:cubicBezTo>
                  <a:lnTo>
                    <a:pt x="792" y="869"/>
                  </a:lnTo>
                  <a:cubicBezTo>
                    <a:pt x="783" y="865"/>
                    <a:pt x="774" y="864"/>
                    <a:pt x="766" y="864"/>
                  </a:cubicBezTo>
                  <a:cubicBezTo>
                    <a:pt x="733" y="864"/>
                    <a:pt x="708" y="886"/>
                    <a:pt x="679" y="889"/>
                  </a:cubicBezTo>
                  <a:cubicBezTo>
                    <a:pt x="963" y="1273"/>
                    <a:pt x="1354" y="1704"/>
                    <a:pt x="1391" y="1917"/>
                  </a:cubicBezTo>
                  <a:cubicBezTo>
                    <a:pt x="1458" y="2065"/>
                    <a:pt x="1618" y="1974"/>
                    <a:pt x="1773" y="2107"/>
                  </a:cubicBezTo>
                  <a:lnTo>
                    <a:pt x="1728" y="2256"/>
                  </a:lnTo>
                  <a:cubicBezTo>
                    <a:pt x="1825" y="2284"/>
                    <a:pt x="1897" y="2493"/>
                    <a:pt x="1968" y="2493"/>
                  </a:cubicBezTo>
                  <a:cubicBezTo>
                    <a:pt x="1990" y="2493"/>
                    <a:pt x="2012" y="2473"/>
                    <a:pt x="2035" y="2422"/>
                  </a:cubicBezTo>
                  <a:cubicBezTo>
                    <a:pt x="2042" y="2401"/>
                    <a:pt x="1902" y="2404"/>
                    <a:pt x="1877" y="2308"/>
                  </a:cubicBezTo>
                  <a:lnTo>
                    <a:pt x="1942" y="2277"/>
                  </a:lnTo>
                  <a:lnTo>
                    <a:pt x="1796" y="2123"/>
                  </a:lnTo>
                  <a:lnTo>
                    <a:pt x="1906" y="2121"/>
                  </a:lnTo>
                  <a:cubicBezTo>
                    <a:pt x="1828" y="1811"/>
                    <a:pt x="1576" y="2125"/>
                    <a:pt x="1427" y="1787"/>
                  </a:cubicBezTo>
                  <a:cubicBezTo>
                    <a:pt x="1474" y="1753"/>
                    <a:pt x="1520" y="1718"/>
                    <a:pt x="1566" y="1679"/>
                  </a:cubicBezTo>
                  <a:cubicBezTo>
                    <a:pt x="1429" y="1485"/>
                    <a:pt x="1312" y="1427"/>
                    <a:pt x="1267" y="1192"/>
                  </a:cubicBezTo>
                  <a:cubicBezTo>
                    <a:pt x="1267" y="1192"/>
                    <a:pt x="1200" y="1246"/>
                    <a:pt x="1250" y="1255"/>
                  </a:cubicBezTo>
                  <a:cubicBezTo>
                    <a:pt x="1267" y="1294"/>
                    <a:pt x="1242" y="1379"/>
                    <a:pt x="1186" y="1388"/>
                  </a:cubicBezTo>
                  <a:cubicBezTo>
                    <a:pt x="862" y="1180"/>
                    <a:pt x="1302" y="1371"/>
                    <a:pt x="1208" y="1122"/>
                  </a:cubicBezTo>
                  <a:cubicBezTo>
                    <a:pt x="937" y="960"/>
                    <a:pt x="532" y="545"/>
                    <a:pt x="540" y="325"/>
                  </a:cubicBezTo>
                  <a:lnTo>
                    <a:pt x="540" y="325"/>
                  </a:lnTo>
                  <a:cubicBezTo>
                    <a:pt x="534" y="378"/>
                    <a:pt x="507" y="400"/>
                    <a:pt x="471" y="400"/>
                  </a:cubicBezTo>
                  <a:cubicBezTo>
                    <a:pt x="400" y="400"/>
                    <a:pt x="292" y="313"/>
                    <a:pt x="238" y="214"/>
                  </a:cubicBezTo>
                  <a:cubicBezTo>
                    <a:pt x="241" y="181"/>
                    <a:pt x="256" y="170"/>
                    <a:pt x="277" y="170"/>
                  </a:cubicBezTo>
                  <a:cubicBezTo>
                    <a:pt x="314" y="170"/>
                    <a:pt x="371" y="207"/>
                    <a:pt x="408" y="207"/>
                  </a:cubicBezTo>
                  <a:cubicBezTo>
                    <a:pt x="409" y="207"/>
                    <a:pt x="410" y="206"/>
                    <a:pt x="411" y="206"/>
                  </a:cubicBezTo>
                  <a:cubicBezTo>
                    <a:pt x="384" y="129"/>
                    <a:pt x="386" y="54"/>
                    <a:pt x="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189064" y="1106169"/>
              <a:ext cx="4925" cy="6649"/>
            </a:xfrm>
            <a:custGeom>
              <a:avLst/>
              <a:gdLst/>
              <a:ahLst/>
              <a:cxnLst/>
              <a:rect l="l" t="t" r="r" b="b"/>
              <a:pathLst>
                <a:path w="100" h="135" extrusionOk="0">
                  <a:moveTo>
                    <a:pt x="1" y="1"/>
                  </a:moveTo>
                  <a:lnTo>
                    <a:pt x="26" y="97"/>
                  </a:lnTo>
                  <a:cubicBezTo>
                    <a:pt x="52" y="126"/>
                    <a:pt x="73" y="134"/>
                    <a:pt x="92" y="134"/>
                  </a:cubicBezTo>
                  <a:cubicBezTo>
                    <a:pt x="95" y="134"/>
                    <a:pt x="97" y="134"/>
                    <a:pt x="99" y="134"/>
                  </a:cubicBezTo>
                  <a:cubicBezTo>
                    <a:pt x="65" y="90"/>
                    <a:pt x="32" y="4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-62850" y="1950610"/>
              <a:ext cx="2807" cy="2463"/>
            </a:xfrm>
            <a:custGeom>
              <a:avLst/>
              <a:gdLst/>
              <a:ahLst/>
              <a:cxnLst/>
              <a:rect l="l" t="t" r="r" b="b"/>
              <a:pathLst>
                <a:path w="57" h="5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4"/>
                    <a:pt x="2" y="2"/>
                    <a:pt x="1" y="1"/>
                  </a:cubicBezTo>
                  <a:close/>
                  <a:moveTo>
                    <a:pt x="4" y="5"/>
                  </a:moveTo>
                  <a:cubicBezTo>
                    <a:pt x="18" y="28"/>
                    <a:pt x="35" y="45"/>
                    <a:pt x="57" y="49"/>
                  </a:cubicBezTo>
                  <a:cubicBezTo>
                    <a:pt x="32" y="38"/>
                    <a:pt x="15" y="23"/>
                    <a:pt x="4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-93976" y="1901803"/>
              <a:ext cx="39843" cy="59987"/>
            </a:xfrm>
            <a:custGeom>
              <a:avLst/>
              <a:gdLst/>
              <a:ahLst/>
              <a:cxnLst/>
              <a:rect l="l" t="t" r="r" b="b"/>
              <a:pathLst>
                <a:path w="809" h="1218" extrusionOk="0">
                  <a:moveTo>
                    <a:pt x="1" y="3"/>
                  </a:moveTo>
                  <a:cubicBezTo>
                    <a:pt x="130" y="151"/>
                    <a:pt x="259" y="302"/>
                    <a:pt x="388" y="452"/>
                  </a:cubicBezTo>
                  <a:cubicBezTo>
                    <a:pt x="288" y="421"/>
                    <a:pt x="201" y="458"/>
                    <a:pt x="147" y="348"/>
                  </a:cubicBezTo>
                  <a:lnTo>
                    <a:pt x="147" y="348"/>
                  </a:lnTo>
                  <a:cubicBezTo>
                    <a:pt x="149" y="577"/>
                    <a:pt x="340" y="573"/>
                    <a:pt x="340" y="768"/>
                  </a:cubicBezTo>
                  <a:cubicBezTo>
                    <a:pt x="312" y="778"/>
                    <a:pt x="290" y="783"/>
                    <a:pt x="271" y="783"/>
                  </a:cubicBezTo>
                  <a:cubicBezTo>
                    <a:pt x="139" y="783"/>
                    <a:pt x="207" y="559"/>
                    <a:pt x="119" y="559"/>
                  </a:cubicBezTo>
                  <a:cubicBezTo>
                    <a:pt x="101" y="559"/>
                    <a:pt x="77" y="569"/>
                    <a:pt x="43" y="591"/>
                  </a:cubicBezTo>
                  <a:cubicBezTo>
                    <a:pt x="74" y="718"/>
                    <a:pt x="108" y="907"/>
                    <a:pt x="353" y="986"/>
                  </a:cubicBezTo>
                  <a:cubicBezTo>
                    <a:pt x="297" y="1065"/>
                    <a:pt x="240" y="1142"/>
                    <a:pt x="180" y="1217"/>
                  </a:cubicBezTo>
                  <a:lnTo>
                    <a:pt x="481" y="1117"/>
                  </a:lnTo>
                  <a:cubicBezTo>
                    <a:pt x="562" y="1017"/>
                    <a:pt x="228" y="969"/>
                    <a:pt x="432" y="888"/>
                  </a:cubicBezTo>
                  <a:cubicBezTo>
                    <a:pt x="457" y="879"/>
                    <a:pt x="478" y="875"/>
                    <a:pt x="496" y="875"/>
                  </a:cubicBezTo>
                  <a:cubicBezTo>
                    <a:pt x="572" y="875"/>
                    <a:pt x="601" y="940"/>
                    <a:pt x="631" y="990"/>
                  </a:cubicBezTo>
                  <a:cubicBezTo>
                    <a:pt x="558" y="859"/>
                    <a:pt x="808" y="554"/>
                    <a:pt x="708" y="282"/>
                  </a:cubicBezTo>
                  <a:cubicBezTo>
                    <a:pt x="616" y="1"/>
                    <a:pt x="178" y="165"/>
                    <a:pt x="1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-80679" y="1895056"/>
              <a:ext cx="7240" cy="2807"/>
            </a:xfrm>
            <a:custGeom>
              <a:avLst/>
              <a:gdLst/>
              <a:ahLst/>
              <a:cxnLst/>
              <a:rect l="l" t="t" r="r" b="b"/>
              <a:pathLst>
                <a:path w="147" h="57" extrusionOk="0">
                  <a:moveTo>
                    <a:pt x="147" y="1"/>
                  </a:moveTo>
                  <a:lnTo>
                    <a:pt x="0" y="55"/>
                  </a:lnTo>
                  <a:lnTo>
                    <a:pt x="43" y="57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-108209" y="1840388"/>
              <a:ext cx="38316" cy="50235"/>
            </a:xfrm>
            <a:custGeom>
              <a:avLst/>
              <a:gdLst/>
              <a:ahLst/>
              <a:cxnLst/>
              <a:rect l="l" t="t" r="r" b="b"/>
              <a:pathLst>
                <a:path w="778" h="1020" extrusionOk="0">
                  <a:moveTo>
                    <a:pt x="351" y="0"/>
                  </a:moveTo>
                  <a:cubicBezTo>
                    <a:pt x="336" y="49"/>
                    <a:pt x="263" y="74"/>
                    <a:pt x="303" y="149"/>
                  </a:cubicBezTo>
                  <a:lnTo>
                    <a:pt x="187" y="16"/>
                  </a:lnTo>
                  <a:cubicBezTo>
                    <a:pt x="27" y="211"/>
                    <a:pt x="0" y="355"/>
                    <a:pt x="108" y="696"/>
                  </a:cubicBezTo>
                  <a:lnTo>
                    <a:pt x="343" y="920"/>
                  </a:lnTo>
                  <a:cubicBezTo>
                    <a:pt x="324" y="953"/>
                    <a:pt x="270" y="982"/>
                    <a:pt x="222" y="1011"/>
                  </a:cubicBezTo>
                  <a:cubicBezTo>
                    <a:pt x="235" y="1006"/>
                    <a:pt x="251" y="1004"/>
                    <a:pt x="267" y="1004"/>
                  </a:cubicBezTo>
                  <a:cubicBezTo>
                    <a:pt x="317" y="1004"/>
                    <a:pt x="378" y="1019"/>
                    <a:pt x="423" y="1019"/>
                  </a:cubicBezTo>
                  <a:cubicBezTo>
                    <a:pt x="439" y="1019"/>
                    <a:pt x="452" y="1017"/>
                    <a:pt x="463" y="1013"/>
                  </a:cubicBezTo>
                  <a:cubicBezTo>
                    <a:pt x="691" y="841"/>
                    <a:pt x="307" y="712"/>
                    <a:pt x="234" y="581"/>
                  </a:cubicBezTo>
                  <a:cubicBezTo>
                    <a:pt x="245" y="432"/>
                    <a:pt x="267" y="395"/>
                    <a:pt x="302" y="395"/>
                  </a:cubicBezTo>
                  <a:cubicBezTo>
                    <a:pt x="337" y="395"/>
                    <a:pt x="387" y="435"/>
                    <a:pt x="449" y="435"/>
                  </a:cubicBezTo>
                  <a:cubicBezTo>
                    <a:pt x="486" y="435"/>
                    <a:pt x="528" y="421"/>
                    <a:pt x="575" y="376"/>
                  </a:cubicBezTo>
                  <a:lnTo>
                    <a:pt x="575" y="376"/>
                  </a:lnTo>
                  <a:cubicBezTo>
                    <a:pt x="594" y="482"/>
                    <a:pt x="534" y="500"/>
                    <a:pt x="552" y="644"/>
                  </a:cubicBezTo>
                  <a:cubicBezTo>
                    <a:pt x="777" y="353"/>
                    <a:pt x="453" y="133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-102447" y="1890229"/>
              <a:ext cx="5024" cy="7388"/>
            </a:xfrm>
            <a:custGeom>
              <a:avLst/>
              <a:gdLst/>
              <a:ahLst/>
              <a:cxnLst/>
              <a:rect l="l" t="t" r="r" b="b"/>
              <a:pathLst>
                <a:path w="102" h="150" extrusionOk="0">
                  <a:moveTo>
                    <a:pt x="101" y="1"/>
                  </a:moveTo>
                  <a:lnTo>
                    <a:pt x="101" y="1"/>
                  </a:lnTo>
                  <a:cubicBezTo>
                    <a:pt x="96" y="3"/>
                    <a:pt x="91" y="6"/>
                    <a:pt x="87" y="9"/>
                  </a:cubicBezTo>
                  <a:lnTo>
                    <a:pt x="87" y="9"/>
                  </a:lnTo>
                  <a:cubicBezTo>
                    <a:pt x="92" y="7"/>
                    <a:pt x="96" y="4"/>
                    <a:pt x="101" y="1"/>
                  </a:cubicBezTo>
                  <a:close/>
                  <a:moveTo>
                    <a:pt x="87" y="9"/>
                  </a:moveTo>
                  <a:cubicBezTo>
                    <a:pt x="32" y="46"/>
                    <a:pt x="1" y="87"/>
                    <a:pt x="95" y="149"/>
                  </a:cubicBezTo>
                  <a:cubicBezTo>
                    <a:pt x="61" y="71"/>
                    <a:pt x="64" y="30"/>
                    <a:pt x="8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-92745" y="1836694"/>
              <a:ext cx="2118" cy="3743"/>
            </a:xfrm>
            <a:custGeom>
              <a:avLst/>
              <a:gdLst/>
              <a:ahLst/>
              <a:cxnLst/>
              <a:rect l="l" t="t" r="r" b="b"/>
              <a:pathLst>
                <a:path w="43" h="76" extrusionOk="0">
                  <a:moveTo>
                    <a:pt x="12" y="0"/>
                  </a:moveTo>
                  <a:lnTo>
                    <a:pt x="12" y="0"/>
                  </a:lnTo>
                  <a:cubicBezTo>
                    <a:pt x="1" y="18"/>
                    <a:pt x="12" y="45"/>
                    <a:pt x="37" y="75"/>
                  </a:cubicBezTo>
                  <a:cubicBezTo>
                    <a:pt x="43" y="56"/>
                    <a:pt x="39" y="33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-110573" y="1837630"/>
              <a:ext cx="5713" cy="9358"/>
            </a:xfrm>
            <a:custGeom>
              <a:avLst/>
              <a:gdLst/>
              <a:ahLst/>
              <a:cxnLst/>
              <a:rect l="l" t="t" r="r" b="b"/>
              <a:pathLst>
                <a:path w="116" h="190" extrusionOk="0">
                  <a:moveTo>
                    <a:pt x="100" y="0"/>
                  </a:moveTo>
                  <a:lnTo>
                    <a:pt x="0" y="95"/>
                  </a:lnTo>
                  <a:cubicBezTo>
                    <a:pt x="18" y="116"/>
                    <a:pt x="50" y="189"/>
                    <a:pt x="101" y="189"/>
                  </a:cubicBezTo>
                  <a:cubicBezTo>
                    <a:pt x="106" y="189"/>
                    <a:pt x="111" y="189"/>
                    <a:pt x="116" y="188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-188832" y="1499677"/>
              <a:ext cx="100519" cy="332043"/>
            </a:xfrm>
            <a:custGeom>
              <a:avLst/>
              <a:gdLst/>
              <a:ahLst/>
              <a:cxnLst/>
              <a:rect l="l" t="t" r="r" b="b"/>
              <a:pathLst>
                <a:path w="2041" h="6742" extrusionOk="0">
                  <a:moveTo>
                    <a:pt x="189" y="1"/>
                  </a:moveTo>
                  <a:cubicBezTo>
                    <a:pt x="183" y="79"/>
                    <a:pt x="165" y="99"/>
                    <a:pt x="140" y="99"/>
                  </a:cubicBezTo>
                  <a:cubicBezTo>
                    <a:pt x="113" y="99"/>
                    <a:pt x="78" y="73"/>
                    <a:pt x="43" y="73"/>
                  </a:cubicBezTo>
                  <a:cubicBezTo>
                    <a:pt x="29" y="73"/>
                    <a:pt x="14" y="77"/>
                    <a:pt x="0" y="89"/>
                  </a:cubicBezTo>
                  <a:cubicBezTo>
                    <a:pt x="35" y="298"/>
                    <a:pt x="178" y="365"/>
                    <a:pt x="201" y="593"/>
                  </a:cubicBezTo>
                  <a:cubicBezTo>
                    <a:pt x="197" y="592"/>
                    <a:pt x="194" y="592"/>
                    <a:pt x="190" y="592"/>
                  </a:cubicBezTo>
                  <a:cubicBezTo>
                    <a:pt x="162" y="592"/>
                    <a:pt x="126" y="605"/>
                    <a:pt x="103" y="637"/>
                  </a:cubicBezTo>
                  <a:cubicBezTo>
                    <a:pt x="220" y="891"/>
                    <a:pt x="413" y="1325"/>
                    <a:pt x="382" y="1605"/>
                  </a:cubicBezTo>
                  <a:cubicBezTo>
                    <a:pt x="398" y="1865"/>
                    <a:pt x="486" y="2040"/>
                    <a:pt x="594" y="2308"/>
                  </a:cubicBezTo>
                  <a:cubicBezTo>
                    <a:pt x="733" y="3230"/>
                    <a:pt x="1061" y="4154"/>
                    <a:pt x="1159" y="5156"/>
                  </a:cubicBezTo>
                  <a:lnTo>
                    <a:pt x="1429" y="5245"/>
                  </a:lnTo>
                  <a:cubicBezTo>
                    <a:pt x="1319" y="5318"/>
                    <a:pt x="1483" y="5476"/>
                    <a:pt x="1319" y="5482"/>
                  </a:cubicBezTo>
                  <a:cubicBezTo>
                    <a:pt x="1338" y="5422"/>
                    <a:pt x="1300" y="5376"/>
                    <a:pt x="1284" y="5312"/>
                  </a:cubicBezTo>
                  <a:lnTo>
                    <a:pt x="1284" y="5312"/>
                  </a:lnTo>
                  <a:cubicBezTo>
                    <a:pt x="1115" y="5567"/>
                    <a:pt x="1423" y="5864"/>
                    <a:pt x="1400" y="6132"/>
                  </a:cubicBezTo>
                  <a:cubicBezTo>
                    <a:pt x="1428" y="6105"/>
                    <a:pt x="1548" y="6051"/>
                    <a:pt x="1632" y="6051"/>
                  </a:cubicBezTo>
                  <a:cubicBezTo>
                    <a:pt x="1662" y="6051"/>
                    <a:pt x="1688" y="6058"/>
                    <a:pt x="1703" y="6076"/>
                  </a:cubicBezTo>
                  <a:cubicBezTo>
                    <a:pt x="1419" y="6112"/>
                    <a:pt x="1776" y="6371"/>
                    <a:pt x="1468" y="6512"/>
                  </a:cubicBezTo>
                  <a:cubicBezTo>
                    <a:pt x="1458" y="6610"/>
                    <a:pt x="1489" y="6630"/>
                    <a:pt x="1534" y="6630"/>
                  </a:cubicBezTo>
                  <a:cubicBezTo>
                    <a:pt x="1565" y="6630"/>
                    <a:pt x="1602" y="6620"/>
                    <a:pt x="1636" y="6620"/>
                  </a:cubicBezTo>
                  <a:cubicBezTo>
                    <a:pt x="1685" y="6620"/>
                    <a:pt x="1727" y="6641"/>
                    <a:pt x="1732" y="6741"/>
                  </a:cubicBezTo>
                  <a:cubicBezTo>
                    <a:pt x="1905" y="6735"/>
                    <a:pt x="1755" y="6473"/>
                    <a:pt x="1871" y="6402"/>
                  </a:cubicBezTo>
                  <a:lnTo>
                    <a:pt x="1871" y="6402"/>
                  </a:lnTo>
                  <a:cubicBezTo>
                    <a:pt x="2008" y="6450"/>
                    <a:pt x="1900" y="6608"/>
                    <a:pt x="1994" y="6608"/>
                  </a:cubicBezTo>
                  <a:cubicBezTo>
                    <a:pt x="2006" y="6608"/>
                    <a:pt x="2021" y="6606"/>
                    <a:pt x="2040" y="6600"/>
                  </a:cubicBezTo>
                  <a:cubicBezTo>
                    <a:pt x="2021" y="6165"/>
                    <a:pt x="1497" y="5463"/>
                    <a:pt x="1269" y="4836"/>
                  </a:cubicBezTo>
                  <a:lnTo>
                    <a:pt x="1269" y="4836"/>
                  </a:lnTo>
                  <a:lnTo>
                    <a:pt x="1431" y="4875"/>
                  </a:lnTo>
                  <a:cubicBezTo>
                    <a:pt x="1250" y="4568"/>
                    <a:pt x="1132" y="4038"/>
                    <a:pt x="1292" y="3729"/>
                  </a:cubicBezTo>
                  <a:lnTo>
                    <a:pt x="1292" y="3729"/>
                  </a:lnTo>
                  <a:cubicBezTo>
                    <a:pt x="1284" y="3736"/>
                    <a:pt x="1277" y="3739"/>
                    <a:pt x="1271" y="3739"/>
                  </a:cubicBezTo>
                  <a:cubicBezTo>
                    <a:pt x="1194" y="3739"/>
                    <a:pt x="1221" y="3328"/>
                    <a:pt x="1033" y="3328"/>
                  </a:cubicBezTo>
                  <a:cubicBezTo>
                    <a:pt x="1014" y="3328"/>
                    <a:pt x="992" y="3332"/>
                    <a:pt x="968" y="3342"/>
                  </a:cubicBezTo>
                  <a:cubicBezTo>
                    <a:pt x="1016" y="3246"/>
                    <a:pt x="999" y="3222"/>
                    <a:pt x="997" y="3099"/>
                  </a:cubicBezTo>
                  <a:lnTo>
                    <a:pt x="899" y="3087"/>
                  </a:lnTo>
                  <a:cubicBezTo>
                    <a:pt x="862" y="2918"/>
                    <a:pt x="1009" y="2916"/>
                    <a:pt x="955" y="2725"/>
                  </a:cubicBezTo>
                  <a:lnTo>
                    <a:pt x="955" y="2725"/>
                  </a:lnTo>
                  <a:cubicBezTo>
                    <a:pt x="922" y="2778"/>
                    <a:pt x="893" y="2797"/>
                    <a:pt x="863" y="2797"/>
                  </a:cubicBezTo>
                  <a:cubicBezTo>
                    <a:pt x="808" y="2797"/>
                    <a:pt x="754" y="2733"/>
                    <a:pt x="681" y="2710"/>
                  </a:cubicBezTo>
                  <a:cubicBezTo>
                    <a:pt x="766" y="2459"/>
                    <a:pt x="826" y="2181"/>
                    <a:pt x="883" y="1960"/>
                  </a:cubicBezTo>
                  <a:lnTo>
                    <a:pt x="883" y="1960"/>
                  </a:lnTo>
                  <a:cubicBezTo>
                    <a:pt x="851" y="1985"/>
                    <a:pt x="812" y="2012"/>
                    <a:pt x="777" y="2089"/>
                  </a:cubicBezTo>
                  <a:cubicBezTo>
                    <a:pt x="787" y="1948"/>
                    <a:pt x="681" y="1992"/>
                    <a:pt x="633" y="1965"/>
                  </a:cubicBezTo>
                  <a:cubicBezTo>
                    <a:pt x="598" y="1838"/>
                    <a:pt x="752" y="1823"/>
                    <a:pt x="828" y="1809"/>
                  </a:cubicBezTo>
                  <a:cubicBezTo>
                    <a:pt x="816" y="1566"/>
                    <a:pt x="511" y="1520"/>
                    <a:pt x="565" y="1323"/>
                  </a:cubicBezTo>
                  <a:lnTo>
                    <a:pt x="565" y="1323"/>
                  </a:lnTo>
                  <a:lnTo>
                    <a:pt x="463" y="1410"/>
                  </a:lnTo>
                  <a:cubicBezTo>
                    <a:pt x="384" y="1173"/>
                    <a:pt x="461" y="942"/>
                    <a:pt x="363" y="681"/>
                  </a:cubicBezTo>
                  <a:cubicBezTo>
                    <a:pt x="385" y="652"/>
                    <a:pt x="405" y="639"/>
                    <a:pt x="424" y="639"/>
                  </a:cubicBezTo>
                  <a:cubicBezTo>
                    <a:pt x="508" y="639"/>
                    <a:pt x="563" y="891"/>
                    <a:pt x="639" y="969"/>
                  </a:cubicBezTo>
                  <a:cubicBezTo>
                    <a:pt x="658" y="905"/>
                    <a:pt x="639" y="787"/>
                    <a:pt x="679" y="737"/>
                  </a:cubicBezTo>
                  <a:cubicBezTo>
                    <a:pt x="573" y="647"/>
                    <a:pt x="425" y="477"/>
                    <a:pt x="319" y="350"/>
                  </a:cubicBezTo>
                  <a:lnTo>
                    <a:pt x="319" y="350"/>
                  </a:lnTo>
                  <a:cubicBezTo>
                    <a:pt x="344" y="362"/>
                    <a:pt x="365" y="368"/>
                    <a:pt x="383" y="368"/>
                  </a:cubicBezTo>
                  <a:cubicBezTo>
                    <a:pt x="503" y="368"/>
                    <a:pt x="433" y="93"/>
                    <a:pt x="423" y="12"/>
                  </a:cubicBezTo>
                  <a:lnTo>
                    <a:pt x="423" y="12"/>
                  </a:lnTo>
                  <a:cubicBezTo>
                    <a:pt x="357" y="47"/>
                    <a:pt x="338" y="120"/>
                    <a:pt x="384" y="259"/>
                  </a:cubicBezTo>
                  <a:cubicBezTo>
                    <a:pt x="383" y="259"/>
                    <a:pt x="382" y="259"/>
                    <a:pt x="381" y="259"/>
                  </a:cubicBezTo>
                  <a:cubicBezTo>
                    <a:pt x="285" y="259"/>
                    <a:pt x="262" y="75"/>
                    <a:pt x="1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-155391" y="1534743"/>
              <a:ext cx="4038" cy="4285"/>
            </a:xfrm>
            <a:custGeom>
              <a:avLst/>
              <a:gdLst/>
              <a:ahLst/>
              <a:cxnLst/>
              <a:rect l="l" t="t" r="r" b="b"/>
              <a:pathLst>
                <a:path w="82" h="87" extrusionOk="0">
                  <a:moveTo>
                    <a:pt x="46" y="0"/>
                  </a:moveTo>
                  <a:cubicBezTo>
                    <a:pt x="25" y="2"/>
                    <a:pt x="12" y="12"/>
                    <a:pt x="0" y="25"/>
                  </a:cubicBezTo>
                  <a:cubicBezTo>
                    <a:pt x="33" y="52"/>
                    <a:pt x="60" y="73"/>
                    <a:pt x="81" y="87"/>
                  </a:cubicBezTo>
                  <a:cubicBezTo>
                    <a:pt x="66" y="64"/>
                    <a:pt x="48" y="41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-168097" y="1499036"/>
              <a:ext cx="887" cy="1281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4" y="0"/>
                  </a:moveTo>
                  <a:cubicBezTo>
                    <a:pt x="1" y="0"/>
                    <a:pt x="1" y="10"/>
                    <a:pt x="2" y="25"/>
                  </a:cubicBezTo>
                  <a:lnTo>
                    <a:pt x="17" y="16"/>
                  </a:lnTo>
                  <a:cubicBezTo>
                    <a:pt x="11" y="5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-170215" y="1576408"/>
              <a:ext cx="345" cy="4137"/>
            </a:xfrm>
            <a:custGeom>
              <a:avLst/>
              <a:gdLst/>
              <a:ahLst/>
              <a:cxnLst/>
              <a:rect l="l" t="t" r="r" b="b"/>
              <a:pathLst>
                <a:path w="7" h="84" extrusionOk="0">
                  <a:moveTo>
                    <a:pt x="0" y="0"/>
                  </a:moveTo>
                  <a:lnTo>
                    <a:pt x="2" y="83"/>
                  </a:lnTo>
                  <a:cubicBezTo>
                    <a:pt x="4" y="72"/>
                    <a:pt x="4" y="58"/>
                    <a:pt x="6" y="47"/>
                  </a:cubicBezTo>
                  <a:cubicBezTo>
                    <a:pt x="4" y="31"/>
                    <a:pt x="2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-145245" y="1584387"/>
              <a:ext cx="4236" cy="11722"/>
            </a:xfrm>
            <a:custGeom>
              <a:avLst/>
              <a:gdLst/>
              <a:ahLst/>
              <a:cxnLst/>
              <a:rect l="l" t="t" r="r" b="b"/>
              <a:pathLst>
                <a:path w="86" h="238" extrusionOk="0">
                  <a:moveTo>
                    <a:pt x="77" y="0"/>
                  </a:moveTo>
                  <a:lnTo>
                    <a:pt x="77" y="0"/>
                  </a:lnTo>
                  <a:cubicBezTo>
                    <a:pt x="49" y="62"/>
                    <a:pt x="24" y="147"/>
                    <a:pt x="0" y="238"/>
                  </a:cubicBezTo>
                  <a:cubicBezTo>
                    <a:pt x="49" y="201"/>
                    <a:pt x="85" y="172"/>
                    <a:pt x="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-128845" y="1663581"/>
              <a:ext cx="5762" cy="4580"/>
            </a:xfrm>
            <a:custGeom>
              <a:avLst/>
              <a:gdLst/>
              <a:ahLst/>
              <a:cxnLst/>
              <a:rect l="l" t="t" r="r" b="b"/>
              <a:pathLst>
                <a:path w="117" h="93" extrusionOk="0">
                  <a:moveTo>
                    <a:pt x="60" y="1"/>
                  </a:moveTo>
                  <a:cubicBezTo>
                    <a:pt x="41" y="1"/>
                    <a:pt x="20" y="20"/>
                    <a:pt x="1" y="64"/>
                  </a:cubicBezTo>
                  <a:cubicBezTo>
                    <a:pt x="15" y="83"/>
                    <a:pt x="29" y="87"/>
                    <a:pt x="44" y="87"/>
                  </a:cubicBezTo>
                  <a:cubicBezTo>
                    <a:pt x="55" y="87"/>
                    <a:pt x="66" y="85"/>
                    <a:pt x="78" y="85"/>
                  </a:cubicBezTo>
                  <a:cubicBezTo>
                    <a:pt x="90" y="85"/>
                    <a:pt x="103" y="87"/>
                    <a:pt x="117" y="93"/>
                  </a:cubicBezTo>
                  <a:cubicBezTo>
                    <a:pt x="106" y="34"/>
                    <a:pt x="84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-163960" y="1508246"/>
              <a:ext cx="6501" cy="12953"/>
            </a:xfrm>
            <a:custGeom>
              <a:avLst/>
              <a:gdLst/>
              <a:ahLst/>
              <a:cxnLst/>
              <a:rect l="l" t="t" r="r" b="b"/>
              <a:pathLst>
                <a:path w="132" h="263" extrusionOk="0">
                  <a:moveTo>
                    <a:pt x="1" y="0"/>
                  </a:moveTo>
                  <a:lnTo>
                    <a:pt x="132" y="262"/>
                  </a:lnTo>
                  <a:lnTo>
                    <a:pt x="132" y="262"/>
                  </a:lnTo>
                  <a:lnTo>
                    <a:pt x="49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-233551" y="1311295"/>
              <a:ext cx="60824" cy="180353"/>
            </a:xfrm>
            <a:custGeom>
              <a:avLst/>
              <a:gdLst/>
              <a:ahLst/>
              <a:cxnLst/>
              <a:rect l="l" t="t" r="r" b="b"/>
              <a:pathLst>
                <a:path w="1235" h="3662" extrusionOk="0">
                  <a:moveTo>
                    <a:pt x="43" y="0"/>
                  </a:moveTo>
                  <a:lnTo>
                    <a:pt x="43" y="0"/>
                  </a:lnTo>
                  <a:cubicBezTo>
                    <a:pt x="52" y="122"/>
                    <a:pt x="160" y="257"/>
                    <a:pt x="216" y="392"/>
                  </a:cubicBezTo>
                  <a:cubicBezTo>
                    <a:pt x="145" y="330"/>
                    <a:pt x="72" y="365"/>
                    <a:pt x="62" y="243"/>
                  </a:cubicBezTo>
                  <a:lnTo>
                    <a:pt x="62" y="243"/>
                  </a:lnTo>
                  <a:cubicBezTo>
                    <a:pt x="0" y="444"/>
                    <a:pt x="118" y="700"/>
                    <a:pt x="143" y="930"/>
                  </a:cubicBezTo>
                  <a:cubicBezTo>
                    <a:pt x="209" y="1118"/>
                    <a:pt x="266" y="1130"/>
                    <a:pt x="318" y="1130"/>
                  </a:cubicBezTo>
                  <a:cubicBezTo>
                    <a:pt x="326" y="1130"/>
                    <a:pt x="333" y="1130"/>
                    <a:pt x="341" y="1130"/>
                  </a:cubicBezTo>
                  <a:cubicBezTo>
                    <a:pt x="391" y="1130"/>
                    <a:pt x="436" y="1142"/>
                    <a:pt x="482" y="1319"/>
                  </a:cubicBezTo>
                  <a:lnTo>
                    <a:pt x="247" y="1302"/>
                  </a:lnTo>
                  <a:lnTo>
                    <a:pt x="247" y="1302"/>
                  </a:lnTo>
                  <a:cubicBezTo>
                    <a:pt x="347" y="1686"/>
                    <a:pt x="419" y="2249"/>
                    <a:pt x="704" y="2526"/>
                  </a:cubicBezTo>
                  <a:cubicBezTo>
                    <a:pt x="690" y="2549"/>
                    <a:pt x="676" y="2589"/>
                    <a:pt x="652" y="2589"/>
                  </a:cubicBezTo>
                  <a:cubicBezTo>
                    <a:pt x="640" y="2589"/>
                    <a:pt x="624" y="2578"/>
                    <a:pt x="604" y="2545"/>
                  </a:cubicBezTo>
                  <a:lnTo>
                    <a:pt x="604" y="2545"/>
                  </a:lnTo>
                  <a:cubicBezTo>
                    <a:pt x="673" y="2800"/>
                    <a:pt x="978" y="2599"/>
                    <a:pt x="984" y="2960"/>
                  </a:cubicBezTo>
                  <a:cubicBezTo>
                    <a:pt x="924" y="2887"/>
                    <a:pt x="887" y="2860"/>
                    <a:pt x="862" y="2860"/>
                  </a:cubicBezTo>
                  <a:cubicBezTo>
                    <a:pt x="796" y="2860"/>
                    <a:pt x="814" y="3049"/>
                    <a:pt x="717" y="3049"/>
                  </a:cubicBezTo>
                  <a:cubicBezTo>
                    <a:pt x="708" y="3049"/>
                    <a:pt x="699" y="3048"/>
                    <a:pt x="689" y="3045"/>
                  </a:cubicBezTo>
                  <a:lnTo>
                    <a:pt x="660" y="2999"/>
                  </a:lnTo>
                  <a:lnTo>
                    <a:pt x="660" y="2999"/>
                  </a:lnTo>
                  <a:cubicBezTo>
                    <a:pt x="723" y="3213"/>
                    <a:pt x="874" y="3482"/>
                    <a:pt x="897" y="3627"/>
                  </a:cubicBezTo>
                  <a:cubicBezTo>
                    <a:pt x="938" y="3622"/>
                    <a:pt x="981" y="3565"/>
                    <a:pt x="1020" y="3565"/>
                  </a:cubicBezTo>
                  <a:cubicBezTo>
                    <a:pt x="1045" y="3565"/>
                    <a:pt x="1069" y="3588"/>
                    <a:pt x="1090" y="3662"/>
                  </a:cubicBezTo>
                  <a:cubicBezTo>
                    <a:pt x="1084" y="3581"/>
                    <a:pt x="1167" y="3598"/>
                    <a:pt x="1234" y="3587"/>
                  </a:cubicBezTo>
                  <a:cubicBezTo>
                    <a:pt x="1113" y="3407"/>
                    <a:pt x="1130" y="3286"/>
                    <a:pt x="1014" y="3186"/>
                  </a:cubicBezTo>
                  <a:cubicBezTo>
                    <a:pt x="1030" y="3150"/>
                    <a:pt x="1041" y="3139"/>
                    <a:pt x="1049" y="3139"/>
                  </a:cubicBezTo>
                  <a:cubicBezTo>
                    <a:pt x="1063" y="3139"/>
                    <a:pt x="1070" y="3171"/>
                    <a:pt x="1083" y="3171"/>
                  </a:cubicBezTo>
                  <a:cubicBezTo>
                    <a:pt x="1091" y="3171"/>
                    <a:pt x="1101" y="3159"/>
                    <a:pt x="1117" y="3122"/>
                  </a:cubicBezTo>
                  <a:lnTo>
                    <a:pt x="999" y="2983"/>
                  </a:lnTo>
                  <a:cubicBezTo>
                    <a:pt x="996" y="2954"/>
                    <a:pt x="1001" y="2945"/>
                    <a:pt x="1010" y="2945"/>
                  </a:cubicBezTo>
                  <a:cubicBezTo>
                    <a:pt x="1026" y="2945"/>
                    <a:pt x="1055" y="2974"/>
                    <a:pt x="1073" y="2974"/>
                  </a:cubicBezTo>
                  <a:cubicBezTo>
                    <a:pt x="1086" y="2974"/>
                    <a:pt x="1093" y="2957"/>
                    <a:pt x="1084" y="2894"/>
                  </a:cubicBezTo>
                  <a:cubicBezTo>
                    <a:pt x="1030" y="2889"/>
                    <a:pt x="941" y="2752"/>
                    <a:pt x="916" y="2605"/>
                  </a:cubicBezTo>
                  <a:lnTo>
                    <a:pt x="916" y="2605"/>
                  </a:lnTo>
                  <a:lnTo>
                    <a:pt x="955" y="2640"/>
                  </a:lnTo>
                  <a:cubicBezTo>
                    <a:pt x="905" y="2559"/>
                    <a:pt x="896" y="2436"/>
                    <a:pt x="832" y="2436"/>
                  </a:cubicBezTo>
                  <a:cubicBezTo>
                    <a:pt x="817" y="2436"/>
                    <a:pt x="798" y="2443"/>
                    <a:pt x="775" y="2459"/>
                  </a:cubicBezTo>
                  <a:lnTo>
                    <a:pt x="876" y="2299"/>
                  </a:lnTo>
                  <a:lnTo>
                    <a:pt x="791" y="2343"/>
                  </a:lnTo>
                  <a:cubicBezTo>
                    <a:pt x="754" y="2036"/>
                    <a:pt x="932" y="1867"/>
                    <a:pt x="725" y="1512"/>
                  </a:cubicBezTo>
                  <a:cubicBezTo>
                    <a:pt x="725" y="1548"/>
                    <a:pt x="715" y="1562"/>
                    <a:pt x="702" y="1562"/>
                  </a:cubicBezTo>
                  <a:cubicBezTo>
                    <a:pt x="680" y="1562"/>
                    <a:pt x="646" y="1520"/>
                    <a:pt x="629" y="1491"/>
                  </a:cubicBezTo>
                  <a:lnTo>
                    <a:pt x="629" y="1491"/>
                  </a:lnTo>
                  <a:cubicBezTo>
                    <a:pt x="610" y="1666"/>
                    <a:pt x="743" y="1678"/>
                    <a:pt x="793" y="1822"/>
                  </a:cubicBezTo>
                  <a:cubicBezTo>
                    <a:pt x="785" y="1827"/>
                    <a:pt x="776" y="1829"/>
                    <a:pt x="767" y="1829"/>
                  </a:cubicBezTo>
                  <a:cubicBezTo>
                    <a:pt x="709" y="1829"/>
                    <a:pt x="629" y="1750"/>
                    <a:pt x="581" y="1750"/>
                  </a:cubicBezTo>
                  <a:cubicBezTo>
                    <a:pt x="566" y="1750"/>
                    <a:pt x="555" y="1757"/>
                    <a:pt x="547" y="1775"/>
                  </a:cubicBezTo>
                  <a:lnTo>
                    <a:pt x="547" y="1775"/>
                  </a:lnTo>
                  <a:cubicBezTo>
                    <a:pt x="567" y="1577"/>
                    <a:pt x="450" y="1436"/>
                    <a:pt x="623" y="1313"/>
                  </a:cubicBezTo>
                  <a:cubicBezTo>
                    <a:pt x="575" y="1065"/>
                    <a:pt x="457" y="993"/>
                    <a:pt x="446" y="735"/>
                  </a:cubicBezTo>
                  <a:lnTo>
                    <a:pt x="446" y="735"/>
                  </a:lnTo>
                  <a:lnTo>
                    <a:pt x="477" y="737"/>
                  </a:lnTo>
                  <a:cubicBezTo>
                    <a:pt x="334" y="714"/>
                    <a:pt x="488" y="523"/>
                    <a:pt x="311" y="363"/>
                  </a:cubicBezTo>
                  <a:lnTo>
                    <a:pt x="311" y="363"/>
                  </a:lnTo>
                  <a:lnTo>
                    <a:pt x="313" y="500"/>
                  </a:lnTo>
                  <a:cubicBezTo>
                    <a:pt x="311" y="500"/>
                    <a:pt x="309" y="500"/>
                    <a:pt x="308" y="500"/>
                  </a:cubicBezTo>
                  <a:cubicBezTo>
                    <a:pt x="256" y="500"/>
                    <a:pt x="240" y="437"/>
                    <a:pt x="212" y="351"/>
                  </a:cubicBezTo>
                  <a:lnTo>
                    <a:pt x="212" y="351"/>
                  </a:lnTo>
                  <a:cubicBezTo>
                    <a:pt x="219" y="353"/>
                    <a:pt x="224" y="354"/>
                    <a:pt x="228" y="354"/>
                  </a:cubicBezTo>
                  <a:cubicBezTo>
                    <a:pt x="237" y="354"/>
                    <a:pt x="241" y="347"/>
                    <a:pt x="253" y="324"/>
                  </a:cubicBezTo>
                  <a:cubicBezTo>
                    <a:pt x="155" y="313"/>
                    <a:pt x="77" y="31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-186566" y="1441365"/>
              <a:ext cx="3644" cy="3201"/>
            </a:xfrm>
            <a:custGeom>
              <a:avLst/>
              <a:gdLst/>
              <a:ahLst/>
              <a:cxnLst/>
              <a:rect l="l" t="t" r="r" b="b"/>
              <a:pathLst>
                <a:path w="74" h="65" extrusionOk="0">
                  <a:moveTo>
                    <a:pt x="1" y="1"/>
                  </a:moveTo>
                  <a:cubicBezTo>
                    <a:pt x="18" y="30"/>
                    <a:pt x="41" y="55"/>
                    <a:pt x="74" y="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-256747" y="1164629"/>
              <a:ext cx="41863" cy="139033"/>
            </a:xfrm>
            <a:custGeom>
              <a:avLst/>
              <a:gdLst/>
              <a:ahLst/>
              <a:cxnLst/>
              <a:rect l="l" t="t" r="r" b="b"/>
              <a:pathLst>
                <a:path w="850" h="2823" extrusionOk="0">
                  <a:moveTo>
                    <a:pt x="56" y="0"/>
                  </a:moveTo>
                  <a:cubicBezTo>
                    <a:pt x="52" y="0"/>
                    <a:pt x="48" y="1"/>
                    <a:pt x="43" y="2"/>
                  </a:cubicBezTo>
                  <a:cubicBezTo>
                    <a:pt x="1" y="52"/>
                    <a:pt x="43" y="179"/>
                    <a:pt x="49" y="283"/>
                  </a:cubicBezTo>
                  <a:cubicBezTo>
                    <a:pt x="62" y="222"/>
                    <a:pt x="75" y="198"/>
                    <a:pt x="88" y="198"/>
                  </a:cubicBezTo>
                  <a:cubicBezTo>
                    <a:pt x="124" y="198"/>
                    <a:pt x="160" y="380"/>
                    <a:pt x="190" y="412"/>
                  </a:cubicBezTo>
                  <a:cubicBezTo>
                    <a:pt x="160" y="487"/>
                    <a:pt x="207" y="663"/>
                    <a:pt x="178" y="663"/>
                  </a:cubicBezTo>
                  <a:cubicBezTo>
                    <a:pt x="172" y="663"/>
                    <a:pt x="164" y="657"/>
                    <a:pt x="153" y="644"/>
                  </a:cubicBezTo>
                  <a:cubicBezTo>
                    <a:pt x="126" y="568"/>
                    <a:pt x="99" y="491"/>
                    <a:pt x="74" y="412"/>
                  </a:cubicBezTo>
                  <a:lnTo>
                    <a:pt x="74" y="412"/>
                  </a:lnTo>
                  <a:cubicBezTo>
                    <a:pt x="37" y="991"/>
                    <a:pt x="169" y="1847"/>
                    <a:pt x="323" y="2489"/>
                  </a:cubicBezTo>
                  <a:lnTo>
                    <a:pt x="277" y="2203"/>
                  </a:lnTo>
                  <a:lnTo>
                    <a:pt x="277" y="2203"/>
                  </a:lnTo>
                  <a:cubicBezTo>
                    <a:pt x="338" y="2234"/>
                    <a:pt x="367" y="2367"/>
                    <a:pt x="413" y="2466"/>
                  </a:cubicBezTo>
                  <a:lnTo>
                    <a:pt x="527" y="2317"/>
                  </a:lnTo>
                  <a:lnTo>
                    <a:pt x="527" y="2317"/>
                  </a:lnTo>
                  <a:cubicBezTo>
                    <a:pt x="533" y="2396"/>
                    <a:pt x="568" y="2469"/>
                    <a:pt x="518" y="2469"/>
                  </a:cubicBezTo>
                  <a:cubicBezTo>
                    <a:pt x="549" y="2504"/>
                    <a:pt x="572" y="2518"/>
                    <a:pt x="590" y="2518"/>
                  </a:cubicBezTo>
                  <a:cubicBezTo>
                    <a:pt x="619" y="2518"/>
                    <a:pt x="638" y="2485"/>
                    <a:pt x="660" y="2446"/>
                  </a:cubicBezTo>
                  <a:cubicBezTo>
                    <a:pt x="730" y="2641"/>
                    <a:pt x="678" y="2687"/>
                    <a:pt x="811" y="2822"/>
                  </a:cubicBezTo>
                  <a:cubicBezTo>
                    <a:pt x="849" y="2468"/>
                    <a:pt x="647" y="2556"/>
                    <a:pt x="670" y="2165"/>
                  </a:cubicBezTo>
                  <a:cubicBezTo>
                    <a:pt x="599" y="2138"/>
                    <a:pt x="529" y="2109"/>
                    <a:pt x="460" y="2074"/>
                  </a:cubicBezTo>
                  <a:cubicBezTo>
                    <a:pt x="457" y="2023"/>
                    <a:pt x="464" y="2009"/>
                    <a:pt x="476" y="2009"/>
                  </a:cubicBezTo>
                  <a:cubicBezTo>
                    <a:pt x="489" y="2009"/>
                    <a:pt x="508" y="2026"/>
                    <a:pt x="524" y="2026"/>
                  </a:cubicBezTo>
                  <a:cubicBezTo>
                    <a:pt x="538" y="2026"/>
                    <a:pt x="550" y="2013"/>
                    <a:pt x="554" y="1966"/>
                  </a:cubicBezTo>
                  <a:cubicBezTo>
                    <a:pt x="537" y="1936"/>
                    <a:pt x="522" y="1925"/>
                    <a:pt x="510" y="1925"/>
                  </a:cubicBezTo>
                  <a:cubicBezTo>
                    <a:pt x="471" y="1925"/>
                    <a:pt x="452" y="2038"/>
                    <a:pt x="403" y="2038"/>
                  </a:cubicBezTo>
                  <a:cubicBezTo>
                    <a:pt x="387" y="2038"/>
                    <a:pt x="369" y="2027"/>
                    <a:pt x="346" y="1997"/>
                  </a:cubicBezTo>
                  <a:cubicBezTo>
                    <a:pt x="381" y="1899"/>
                    <a:pt x="263" y="1735"/>
                    <a:pt x="253" y="1664"/>
                  </a:cubicBezTo>
                  <a:lnTo>
                    <a:pt x="253" y="1664"/>
                  </a:lnTo>
                  <a:cubicBezTo>
                    <a:pt x="282" y="1701"/>
                    <a:pt x="320" y="1713"/>
                    <a:pt x="354" y="1713"/>
                  </a:cubicBezTo>
                  <a:cubicBezTo>
                    <a:pt x="394" y="1713"/>
                    <a:pt x="430" y="1696"/>
                    <a:pt x="440" y="1683"/>
                  </a:cubicBezTo>
                  <a:cubicBezTo>
                    <a:pt x="398" y="1621"/>
                    <a:pt x="437" y="1492"/>
                    <a:pt x="425" y="1392"/>
                  </a:cubicBezTo>
                  <a:lnTo>
                    <a:pt x="425" y="1392"/>
                  </a:lnTo>
                  <a:cubicBezTo>
                    <a:pt x="417" y="1445"/>
                    <a:pt x="409" y="1464"/>
                    <a:pt x="401" y="1464"/>
                  </a:cubicBezTo>
                  <a:cubicBezTo>
                    <a:pt x="380" y="1464"/>
                    <a:pt x="358" y="1327"/>
                    <a:pt x="333" y="1327"/>
                  </a:cubicBezTo>
                  <a:cubicBezTo>
                    <a:pt x="325" y="1327"/>
                    <a:pt x="317" y="1342"/>
                    <a:pt x="307" y="1384"/>
                  </a:cubicBezTo>
                  <a:cubicBezTo>
                    <a:pt x="236" y="1357"/>
                    <a:pt x="159" y="1087"/>
                    <a:pt x="203" y="1002"/>
                  </a:cubicBezTo>
                  <a:lnTo>
                    <a:pt x="203" y="1002"/>
                  </a:lnTo>
                  <a:cubicBezTo>
                    <a:pt x="252" y="1029"/>
                    <a:pt x="250" y="1104"/>
                    <a:pt x="257" y="1172"/>
                  </a:cubicBezTo>
                  <a:cubicBezTo>
                    <a:pt x="272" y="1184"/>
                    <a:pt x="283" y="1189"/>
                    <a:pt x="291" y="1189"/>
                  </a:cubicBezTo>
                  <a:cubicBezTo>
                    <a:pt x="338" y="1189"/>
                    <a:pt x="302" y="1024"/>
                    <a:pt x="371" y="1018"/>
                  </a:cubicBezTo>
                  <a:cubicBezTo>
                    <a:pt x="296" y="881"/>
                    <a:pt x="250" y="617"/>
                    <a:pt x="215" y="395"/>
                  </a:cubicBezTo>
                  <a:cubicBezTo>
                    <a:pt x="182" y="188"/>
                    <a:pt x="154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-227296" y="1299229"/>
              <a:ext cx="4531" cy="5959"/>
            </a:xfrm>
            <a:custGeom>
              <a:avLst/>
              <a:gdLst/>
              <a:ahLst/>
              <a:cxnLst/>
              <a:rect l="l" t="t" r="r" b="b"/>
              <a:pathLst>
                <a:path w="92" h="121" extrusionOk="0">
                  <a:moveTo>
                    <a:pt x="1" y="1"/>
                  </a:moveTo>
                  <a:lnTo>
                    <a:pt x="64" y="120"/>
                  </a:lnTo>
                  <a:lnTo>
                    <a:pt x="91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-239658" y="1294403"/>
              <a:ext cx="4236" cy="5811"/>
            </a:xfrm>
            <a:custGeom>
              <a:avLst/>
              <a:gdLst/>
              <a:ahLst/>
              <a:cxnLst/>
              <a:rect l="l" t="t" r="r" b="b"/>
              <a:pathLst>
                <a:path w="86" h="118" extrusionOk="0">
                  <a:moveTo>
                    <a:pt x="52" y="0"/>
                  </a:moveTo>
                  <a:cubicBezTo>
                    <a:pt x="36" y="0"/>
                    <a:pt x="18" y="33"/>
                    <a:pt x="1" y="85"/>
                  </a:cubicBezTo>
                  <a:cubicBezTo>
                    <a:pt x="3" y="85"/>
                    <a:pt x="5" y="84"/>
                    <a:pt x="8" y="84"/>
                  </a:cubicBezTo>
                  <a:cubicBezTo>
                    <a:pt x="33" y="84"/>
                    <a:pt x="53" y="117"/>
                    <a:pt x="77" y="117"/>
                  </a:cubicBezTo>
                  <a:cubicBezTo>
                    <a:pt x="80" y="117"/>
                    <a:pt x="83" y="117"/>
                    <a:pt x="86" y="116"/>
                  </a:cubicBezTo>
                  <a:cubicBezTo>
                    <a:pt x="80" y="34"/>
                    <a:pt x="67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-241529" y="1195459"/>
              <a:ext cx="2610" cy="9801"/>
            </a:xfrm>
            <a:custGeom>
              <a:avLst/>
              <a:gdLst/>
              <a:ahLst/>
              <a:cxnLst/>
              <a:rect l="l" t="t" r="r" b="b"/>
              <a:pathLst>
                <a:path w="53" h="199" extrusionOk="0">
                  <a:moveTo>
                    <a:pt x="22" y="0"/>
                  </a:moveTo>
                  <a:cubicBezTo>
                    <a:pt x="12" y="33"/>
                    <a:pt x="6" y="72"/>
                    <a:pt x="0" y="108"/>
                  </a:cubicBezTo>
                  <a:cubicBezTo>
                    <a:pt x="29" y="120"/>
                    <a:pt x="45" y="172"/>
                    <a:pt x="52" y="199"/>
                  </a:cubicBezTo>
                  <a:cubicBezTo>
                    <a:pt x="43" y="133"/>
                    <a:pt x="31" y="66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-254728" y="1125475"/>
              <a:ext cx="13347" cy="44867"/>
            </a:xfrm>
            <a:custGeom>
              <a:avLst/>
              <a:gdLst/>
              <a:ahLst/>
              <a:cxnLst/>
              <a:rect l="l" t="t" r="r" b="b"/>
              <a:pathLst>
                <a:path w="271" h="911" extrusionOk="0">
                  <a:moveTo>
                    <a:pt x="189" y="0"/>
                  </a:moveTo>
                  <a:cubicBezTo>
                    <a:pt x="130" y="97"/>
                    <a:pt x="114" y="214"/>
                    <a:pt x="95" y="318"/>
                  </a:cubicBezTo>
                  <a:cubicBezTo>
                    <a:pt x="74" y="424"/>
                    <a:pt x="54" y="523"/>
                    <a:pt x="0" y="656"/>
                  </a:cubicBezTo>
                  <a:cubicBezTo>
                    <a:pt x="33" y="787"/>
                    <a:pt x="74" y="806"/>
                    <a:pt x="116" y="820"/>
                  </a:cubicBezTo>
                  <a:cubicBezTo>
                    <a:pt x="157" y="831"/>
                    <a:pt x="197" y="839"/>
                    <a:pt x="234" y="910"/>
                  </a:cubicBezTo>
                  <a:cubicBezTo>
                    <a:pt x="270" y="806"/>
                    <a:pt x="124" y="644"/>
                    <a:pt x="131" y="459"/>
                  </a:cubicBezTo>
                  <a:lnTo>
                    <a:pt x="131" y="459"/>
                  </a:lnTo>
                  <a:cubicBezTo>
                    <a:pt x="138" y="464"/>
                    <a:pt x="145" y="466"/>
                    <a:pt x="150" y="466"/>
                  </a:cubicBezTo>
                  <a:cubicBezTo>
                    <a:pt x="175" y="466"/>
                    <a:pt x="183" y="420"/>
                    <a:pt x="191" y="361"/>
                  </a:cubicBezTo>
                  <a:cubicBezTo>
                    <a:pt x="203" y="291"/>
                    <a:pt x="214" y="201"/>
                    <a:pt x="255" y="174"/>
                  </a:cubicBezTo>
                  <a:cubicBezTo>
                    <a:pt x="222" y="131"/>
                    <a:pt x="193" y="72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-243056" y="1124884"/>
              <a:ext cx="167450" cy="270185"/>
            </a:xfrm>
            <a:custGeom>
              <a:avLst/>
              <a:gdLst/>
              <a:ahLst/>
              <a:cxnLst/>
              <a:rect l="l" t="t" r="r" b="b"/>
              <a:pathLst>
                <a:path w="3400" h="5486" extrusionOk="0">
                  <a:moveTo>
                    <a:pt x="243" y="1"/>
                  </a:moveTo>
                  <a:cubicBezTo>
                    <a:pt x="193" y="55"/>
                    <a:pt x="108" y="16"/>
                    <a:pt x="74" y="113"/>
                  </a:cubicBezTo>
                  <a:cubicBezTo>
                    <a:pt x="77" y="112"/>
                    <a:pt x="81" y="112"/>
                    <a:pt x="84" y="112"/>
                  </a:cubicBezTo>
                  <a:cubicBezTo>
                    <a:pt x="122" y="112"/>
                    <a:pt x="162" y="122"/>
                    <a:pt x="201" y="136"/>
                  </a:cubicBezTo>
                  <a:cubicBezTo>
                    <a:pt x="187" y="220"/>
                    <a:pt x="156" y="255"/>
                    <a:pt x="120" y="255"/>
                  </a:cubicBezTo>
                  <a:cubicBezTo>
                    <a:pt x="88" y="255"/>
                    <a:pt x="52" y="229"/>
                    <a:pt x="18" y="188"/>
                  </a:cubicBezTo>
                  <a:lnTo>
                    <a:pt x="18" y="188"/>
                  </a:lnTo>
                  <a:cubicBezTo>
                    <a:pt x="1" y="346"/>
                    <a:pt x="51" y="379"/>
                    <a:pt x="108" y="402"/>
                  </a:cubicBezTo>
                  <a:cubicBezTo>
                    <a:pt x="166" y="417"/>
                    <a:pt x="242" y="446"/>
                    <a:pt x="276" y="512"/>
                  </a:cubicBezTo>
                  <a:cubicBezTo>
                    <a:pt x="288" y="432"/>
                    <a:pt x="309" y="401"/>
                    <a:pt x="335" y="401"/>
                  </a:cubicBezTo>
                  <a:cubicBezTo>
                    <a:pt x="371" y="401"/>
                    <a:pt x="413" y="459"/>
                    <a:pt x="446" y="523"/>
                  </a:cubicBezTo>
                  <a:cubicBezTo>
                    <a:pt x="510" y="639"/>
                    <a:pt x="552" y="770"/>
                    <a:pt x="631" y="778"/>
                  </a:cubicBezTo>
                  <a:cubicBezTo>
                    <a:pt x="634" y="778"/>
                    <a:pt x="636" y="778"/>
                    <a:pt x="639" y="778"/>
                  </a:cubicBezTo>
                  <a:cubicBezTo>
                    <a:pt x="737" y="778"/>
                    <a:pt x="625" y="629"/>
                    <a:pt x="627" y="556"/>
                  </a:cubicBezTo>
                  <a:lnTo>
                    <a:pt x="627" y="556"/>
                  </a:lnTo>
                  <a:cubicBezTo>
                    <a:pt x="697" y="608"/>
                    <a:pt x="781" y="595"/>
                    <a:pt x="833" y="712"/>
                  </a:cubicBezTo>
                  <a:cubicBezTo>
                    <a:pt x="824" y="739"/>
                    <a:pt x="812" y="750"/>
                    <a:pt x="797" y="750"/>
                  </a:cubicBezTo>
                  <a:cubicBezTo>
                    <a:pt x="777" y="750"/>
                    <a:pt x="753" y="729"/>
                    <a:pt x="729" y="697"/>
                  </a:cubicBezTo>
                  <a:lnTo>
                    <a:pt x="729" y="697"/>
                  </a:lnTo>
                  <a:cubicBezTo>
                    <a:pt x="737" y="888"/>
                    <a:pt x="810" y="747"/>
                    <a:pt x="864" y="936"/>
                  </a:cubicBezTo>
                  <a:cubicBezTo>
                    <a:pt x="862" y="913"/>
                    <a:pt x="841" y="855"/>
                    <a:pt x="868" y="845"/>
                  </a:cubicBezTo>
                  <a:cubicBezTo>
                    <a:pt x="1042" y="1102"/>
                    <a:pt x="1011" y="851"/>
                    <a:pt x="1223" y="1267"/>
                  </a:cubicBezTo>
                  <a:cubicBezTo>
                    <a:pt x="1253" y="1277"/>
                    <a:pt x="1277" y="1299"/>
                    <a:pt x="1299" y="1299"/>
                  </a:cubicBezTo>
                  <a:cubicBezTo>
                    <a:pt x="1315" y="1299"/>
                    <a:pt x="1330" y="1288"/>
                    <a:pt x="1344" y="1252"/>
                  </a:cubicBezTo>
                  <a:cubicBezTo>
                    <a:pt x="1427" y="1559"/>
                    <a:pt x="1362" y="1451"/>
                    <a:pt x="1460" y="1778"/>
                  </a:cubicBezTo>
                  <a:cubicBezTo>
                    <a:pt x="1483" y="1730"/>
                    <a:pt x="1499" y="1557"/>
                    <a:pt x="1558" y="1470"/>
                  </a:cubicBezTo>
                  <a:cubicBezTo>
                    <a:pt x="1635" y="1721"/>
                    <a:pt x="1689" y="1813"/>
                    <a:pt x="1743" y="1888"/>
                  </a:cubicBezTo>
                  <a:cubicBezTo>
                    <a:pt x="1796" y="1963"/>
                    <a:pt x="1846" y="2023"/>
                    <a:pt x="1869" y="2185"/>
                  </a:cubicBezTo>
                  <a:cubicBezTo>
                    <a:pt x="1851" y="2160"/>
                    <a:pt x="1813" y="2145"/>
                    <a:pt x="1788" y="2068"/>
                  </a:cubicBezTo>
                  <a:lnTo>
                    <a:pt x="1788" y="2068"/>
                  </a:lnTo>
                  <a:cubicBezTo>
                    <a:pt x="1697" y="2195"/>
                    <a:pt x="1915" y="2260"/>
                    <a:pt x="1965" y="2422"/>
                  </a:cubicBezTo>
                  <a:cubicBezTo>
                    <a:pt x="1929" y="2444"/>
                    <a:pt x="1894" y="2463"/>
                    <a:pt x="1859" y="2480"/>
                  </a:cubicBezTo>
                  <a:cubicBezTo>
                    <a:pt x="1934" y="2598"/>
                    <a:pt x="2110" y="2783"/>
                    <a:pt x="2104" y="2995"/>
                  </a:cubicBezTo>
                  <a:lnTo>
                    <a:pt x="2033" y="2987"/>
                  </a:lnTo>
                  <a:lnTo>
                    <a:pt x="2033" y="2987"/>
                  </a:lnTo>
                  <a:cubicBezTo>
                    <a:pt x="2262" y="3278"/>
                    <a:pt x="2385" y="3699"/>
                    <a:pt x="2542" y="3974"/>
                  </a:cubicBezTo>
                  <a:lnTo>
                    <a:pt x="2524" y="4161"/>
                  </a:lnTo>
                  <a:cubicBezTo>
                    <a:pt x="2573" y="4235"/>
                    <a:pt x="2598" y="4264"/>
                    <a:pt x="2609" y="4264"/>
                  </a:cubicBezTo>
                  <a:cubicBezTo>
                    <a:pt x="2650" y="4264"/>
                    <a:pt x="2527" y="3922"/>
                    <a:pt x="2629" y="3922"/>
                  </a:cubicBezTo>
                  <a:cubicBezTo>
                    <a:pt x="2648" y="3922"/>
                    <a:pt x="2675" y="3934"/>
                    <a:pt x="2713" y="3963"/>
                  </a:cubicBezTo>
                  <a:cubicBezTo>
                    <a:pt x="2501" y="4102"/>
                    <a:pt x="2869" y="4144"/>
                    <a:pt x="2866" y="4416"/>
                  </a:cubicBezTo>
                  <a:cubicBezTo>
                    <a:pt x="2856" y="4441"/>
                    <a:pt x="2846" y="4451"/>
                    <a:pt x="2835" y="4451"/>
                  </a:cubicBezTo>
                  <a:cubicBezTo>
                    <a:pt x="2795" y="4451"/>
                    <a:pt x="2748" y="4320"/>
                    <a:pt x="2705" y="4320"/>
                  </a:cubicBezTo>
                  <a:cubicBezTo>
                    <a:pt x="2692" y="4320"/>
                    <a:pt x="2679" y="4332"/>
                    <a:pt x="2667" y="4364"/>
                  </a:cubicBezTo>
                  <a:cubicBezTo>
                    <a:pt x="2806" y="4368"/>
                    <a:pt x="2746" y="4474"/>
                    <a:pt x="2829" y="4586"/>
                  </a:cubicBezTo>
                  <a:cubicBezTo>
                    <a:pt x="2711" y="4600"/>
                    <a:pt x="2884" y="4824"/>
                    <a:pt x="2773" y="4824"/>
                  </a:cubicBezTo>
                  <a:cubicBezTo>
                    <a:pt x="2766" y="4824"/>
                    <a:pt x="2758" y="4823"/>
                    <a:pt x="2748" y="4821"/>
                  </a:cubicBezTo>
                  <a:lnTo>
                    <a:pt x="2748" y="4821"/>
                  </a:lnTo>
                  <a:cubicBezTo>
                    <a:pt x="2873" y="4946"/>
                    <a:pt x="2999" y="5062"/>
                    <a:pt x="3128" y="5181"/>
                  </a:cubicBezTo>
                  <a:cubicBezTo>
                    <a:pt x="3085" y="5276"/>
                    <a:pt x="3141" y="5399"/>
                    <a:pt x="3193" y="5486"/>
                  </a:cubicBezTo>
                  <a:cubicBezTo>
                    <a:pt x="3108" y="5251"/>
                    <a:pt x="3400" y="5480"/>
                    <a:pt x="3355" y="5197"/>
                  </a:cubicBezTo>
                  <a:cubicBezTo>
                    <a:pt x="3149" y="4838"/>
                    <a:pt x="2873" y="4202"/>
                    <a:pt x="2734" y="3693"/>
                  </a:cubicBezTo>
                  <a:cubicBezTo>
                    <a:pt x="2731" y="3693"/>
                    <a:pt x="2728" y="3693"/>
                    <a:pt x="2725" y="3693"/>
                  </a:cubicBezTo>
                  <a:cubicBezTo>
                    <a:pt x="2568" y="3693"/>
                    <a:pt x="2604" y="3380"/>
                    <a:pt x="2457" y="3361"/>
                  </a:cubicBezTo>
                  <a:cubicBezTo>
                    <a:pt x="2497" y="3327"/>
                    <a:pt x="2522" y="3271"/>
                    <a:pt x="2561" y="3236"/>
                  </a:cubicBezTo>
                  <a:cubicBezTo>
                    <a:pt x="2516" y="3156"/>
                    <a:pt x="2492" y="3127"/>
                    <a:pt x="2480" y="3127"/>
                  </a:cubicBezTo>
                  <a:cubicBezTo>
                    <a:pt x="2448" y="3127"/>
                    <a:pt x="2486" y="3304"/>
                    <a:pt x="2445" y="3304"/>
                  </a:cubicBezTo>
                  <a:cubicBezTo>
                    <a:pt x="2441" y="3304"/>
                    <a:pt x="2437" y="3303"/>
                    <a:pt x="2432" y="3300"/>
                  </a:cubicBezTo>
                  <a:cubicBezTo>
                    <a:pt x="2357" y="3174"/>
                    <a:pt x="2391" y="3020"/>
                    <a:pt x="2445" y="3005"/>
                  </a:cubicBezTo>
                  <a:cubicBezTo>
                    <a:pt x="2412" y="2924"/>
                    <a:pt x="2396" y="2900"/>
                    <a:pt x="2384" y="2900"/>
                  </a:cubicBezTo>
                  <a:cubicBezTo>
                    <a:pt x="2368" y="2900"/>
                    <a:pt x="2358" y="2944"/>
                    <a:pt x="2319" y="2944"/>
                  </a:cubicBezTo>
                  <a:cubicBezTo>
                    <a:pt x="2307" y="2944"/>
                    <a:pt x="2292" y="2940"/>
                    <a:pt x="2274" y="2929"/>
                  </a:cubicBezTo>
                  <a:lnTo>
                    <a:pt x="2353" y="2698"/>
                  </a:lnTo>
                  <a:cubicBezTo>
                    <a:pt x="2260" y="2530"/>
                    <a:pt x="2154" y="2351"/>
                    <a:pt x="2042" y="2168"/>
                  </a:cubicBezTo>
                  <a:cubicBezTo>
                    <a:pt x="1934" y="1987"/>
                    <a:pt x="1801" y="1780"/>
                    <a:pt x="1678" y="1601"/>
                  </a:cubicBezTo>
                  <a:cubicBezTo>
                    <a:pt x="1425" y="1233"/>
                    <a:pt x="1177" y="861"/>
                    <a:pt x="918" y="500"/>
                  </a:cubicBezTo>
                  <a:lnTo>
                    <a:pt x="918" y="500"/>
                  </a:lnTo>
                  <a:lnTo>
                    <a:pt x="932" y="672"/>
                  </a:lnTo>
                  <a:cubicBezTo>
                    <a:pt x="826" y="504"/>
                    <a:pt x="714" y="477"/>
                    <a:pt x="627" y="465"/>
                  </a:cubicBezTo>
                  <a:cubicBezTo>
                    <a:pt x="535" y="448"/>
                    <a:pt x="475" y="427"/>
                    <a:pt x="344" y="230"/>
                  </a:cubicBezTo>
                  <a:cubicBezTo>
                    <a:pt x="333" y="271"/>
                    <a:pt x="325" y="315"/>
                    <a:pt x="319" y="362"/>
                  </a:cubicBezTo>
                  <a:lnTo>
                    <a:pt x="319" y="362"/>
                  </a:lnTo>
                  <a:cubicBezTo>
                    <a:pt x="326" y="277"/>
                    <a:pt x="213" y="113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-231088" y="1122914"/>
              <a:ext cx="1379" cy="2019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7" y="0"/>
                  </a:moveTo>
                  <a:lnTo>
                    <a:pt x="27" y="0"/>
                  </a:lnTo>
                  <a:cubicBezTo>
                    <a:pt x="14" y="10"/>
                    <a:pt x="6" y="25"/>
                    <a:pt x="0" y="41"/>
                  </a:cubicBezTo>
                  <a:cubicBezTo>
                    <a:pt x="10" y="31"/>
                    <a:pt x="20" y="2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-85801" y="1395020"/>
              <a:ext cx="3645" cy="5516"/>
            </a:xfrm>
            <a:custGeom>
              <a:avLst/>
              <a:gdLst/>
              <a:ahLst/>
              <a:cxnLst/>
              <a:rect l="l" t="t" r="r" b="b"/>
              <a:pathLst>
                <a:path w="74" h="112" extrusionOk="0">
                  <a:moveTo>
                    <a:pt x="0" y="1"/>
                  </a:moveTo>
                  <a:cubicBezTo>
                    <a:pt x="12" y="30"/>
                    <a:pt x="25" y="63"/>
                    <a:pt x="47" y="105"/>
                  </a:cubicBezTo>
                  <a:cubicBezTo>
                    <a:pt x="54" y="109"/>
                    <a:pt x="59" y="112"/>
                    <a:pt x="62" y="112"/>
                  </a:cubicBezTo>
                  <a:cubicBezTo>
                    <a:pt x="74" y="112"/>
                    <a:pt x="38" y="6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-242219" y="1133897"/>
              <a:ext cx="148" cy="246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3" y="1"/>
                  </a:moveTo>
                  <a:lnTo>
                    <a:pt x="1" y="3"/>
                  </a:lnTo>
                  <a:cubicBezTo>
                    <a:pt x="1" y="3"/>
                    <a:pt x="1" y="3"/>
                    <a:pt x="3" y="5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-236703" y="1151676"/>
              <a:ext cx="1970" cy="5171"/>
            </a:xfrm>
            <a:custGeom>
              <a:avLst/>
              <a:gdLst/>
              <a:ahLst/>
              <a:cxnLst/>
              <a:rect l="l" t="t" r="r" b="b"/>
              <a:pathLst>
                <a:path w="40" h="105" extrusionOk="0">
                  <a:moveTo>
                    <a:pt x="1" y="0"/>
                  </a:moveTo>
                  <a:cubicBezTo>
                    <a:pt x="3" y="33"/>
                    <a:pt x="6" y="68"/>
                    <a:pt x="10" y="105"/>
                  </a:cubicBezTo>
                  <a:cubicBezTo>
                    <a:pt x="20" y="87"/>
                    <a:pt x="30" y="72"/>
                    <a:pt x="39" y="5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-73931" y="1448949"/>
              <a:ext cx="3152" cy="1231"/>
            </a:xfrm>
            <a:custGeom>
              <a:avLst/>
              <a:gdLst/>
              <a:ahLst/>
              <a:cxnLst/>
              <a:rect l="l" t="t" r="r" b="b"/>
              <a:pathLst>
                <a:path w="64" h="25" extrusionOk="0">
                  <a:moveTo>
                    <a:pt x="54" y="1"/>
                  </a:moveTo>
                  <a:cubicBezTo>
                    <a:pt x="34" y="1"/>
                    <a:pt x="15" y="6"/>
                    <a:pt x="0" y="24"/>
                  </a:cubicBezTo>
                  <a:lnTo>
                    <a:pt x="64" y="1"/>
                  </a:lnTo>
                  <a:cubicBezTo>
                    <a:pt x="61" y="1"/>
                    <a:pt x="57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-26257" y="1589213"/>
              <a:ext cx="1182" cy="3201"/>
            </a:xfrm>
            <a:custGeom>
              <a:avLst/>
              <a:gdLst/>
              <a:ahLst/>
              <a:cxnLst/>
              <a:rect l="l" t="t" r="r" b="b"/>
              <a:pathLst>
                <a:path w="24" h="65" extrusionOk="0">
                  <a:moveTo>
                    <a:pt x="4" y="1"/>
                  </a:moveTo>
                  <a:cubicBezTo>
                    <a:pt x="0" y="24"/>
                    <a:pt x="10" y="45"/>
                    <a:pt x="23" y="6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7"/>
            <p:cNvSpPr/>
            <p:nvPr/>
          </p:nvSpPr>
          <p:spPr>
            <a:xfrm>
              <a:off x="-87426" y="1405954"/>
              <a:ext cx="262207" cy="539534"/>
            </a:xfrm>
            <a:custGeom>
              <a:avLst/>
              <a:gdLst/>
              <a:ahLst/>
              <a:cxnLst/>
              <a:rect l="l" t="t" r="r" b="b"/>
              <a:pathLst>
                <a:path w="5324" h="10955" extrusionOk="0">
                  <a:moveTo>
                    <a:pt x="1331" y="2617"/>
                  </a:moveTo>
                  <a:cubicBezTo>
                    <a:pt x="1338" y="2625"/>
                    <a:pt x="1345" y="2633"/>
                    <a:pt x="1352" y="2640"/>
                  </a:cubicBezTo>
                  <a:cubicBezTo>
                    <a:pt x="1345" y="2632"/>
                    <a:pt x="1338" y="2624"/>
                    <a:pt x="1331" y="2617"/>
                  </a:cubicBezTo>
                  <a:close/>
                  <a:moveTo>
                    <a:pt x="3567" y="8014"/>
                  </a:moveTo>
                  <a:cubicBezTo>
                    <a:pt x="3559" y="8015"/>
                    <a:pt x="3551" y="8016"/>
                    <a:pt x="3544" y="8018"/>
                  </a:cubicBezTo>
                  <a:lnTo>
                    <a:pt x="3544" y="8018"/>
                  </a:lnTo>
                  <a:cubicBezTo>
                    <a:pt x="3552" y="8017"/>
                    <a:pt x="3559" y="8016"/>
                    <a:pt x="3567" y="8014"/>
                  </a:cubicBezTo>
                  <a:close/>
                  <a:moveTo>
                    <a:pt x="214" y="0"/>
                  </a:moveTo>
                  <a:cubicBezTo>
                    <a:pt x="132" y="0"/>
                    <a:pt x="52" y="277"/>
                    <a:pt x="1" y="305"/>
                  </a:cubicBezTo>
                  <a:cubicBezTo>
                    <a:pt x="157" y="548"/>
                    <a:pt x="338" y="648"/>
                    <a:pt x="475" y="822"/>
                  </a:cubicBezTo>
                  <a:lnTo>
                    <a:pt x="338" y="874"/>
                  </a:lnTo>
                  <a:cubicBezTo>
                    <a:pt x="418" y="880"/>
                    <a:pt x="518" y="996"/>
                    <a:pt x="575" y="996"/>
                  </a:cubicBezTo>
                  <a:cubicBezTo>
                    <a:pt x="597" y="996"/>
                    <a:pt x="613" y="980"/>
                    <a:pt x="619" y="936"/>
                  </a:cubicBezTo>
                  <a:lnTo>
                    <a:pt x="619" y="936"/>
                  </a:lnTo>
                  <a:cubicBezTo>
                    <a:pt x="752" y="1069"/>
                    <a:pt x="542" y="1107"/>
                    <a:pt x="693" y="1262"/>
                  </a:cubicBezTo>
                  <a:cubicBezTo>
                    <a:pt x="665" y="1270"/>
                    <a:pt x="640" y="1273"/>
                    <a:pt x="617" y="1273"/>
                  </a:cubicBezTo>
                  <a:cubicBezTo>
                    <a:pt x="538" y="1273"/>
                    <a:pt x="487" y="1235"/>
                    <a:pt x="420" y="1235"/>
                  </a:cubicBezTo>
                  <a:cubicBezTo>
                    <a:pt x="401" y="1235"/>
                    <a:pt x="382" y="1237"/>
                    <a:pt x="361" y="1244"/>
                  </a:cubicBezTo>
                  <a:lnTo>
                    <a:pt x="492" y="1381"/>
                  </a:lnTo>
                  <a:cubicBezTo>
                    <a:pt x="485" y="1378"/>
                    <a:pt x="479" y="1377"/>
                    <a:pt x="474" y="1377"/>
                  </a:cubicBezTo>
                  <a:cubicBezTo>
                    <a:pt x="432" y="1377"/>
                    <a:pt x="463" y="1472"/>
                    <a:pt x="419" y="1472"/>
                  </a:cubicBezTo>
                  <a:cubicBezTo>
                    <a:pt x="414" y="1472"/>
                    <a:pt x="409" y="1471"/>
                    <a:pt x="402" y="1468"/>
                  </a:cubicBezTo>
                  <a:lnTo>
                    <a:pt x="402" y="1468"/>
                  </a:lnTo>
                  <a:cubicBezTo>
                    <a:pt x="693" y="1703"/>
                    <a:pt x="483" y="1915"/>
                    <a:pt x="675" y="2199"/>
                  </a:cubicBezTo>
                  <a:lnTo>
                    <a:pt x="641" y="2014"/>
                  </a:lnTo>
                  <a:cubicBezTo>
                    <a:pt x="651" y="2010"/>
                    <a:pt x="660" y="2009"/>
                    <a:pt x="668" y="2009"/>
                  </a:cubicBezTo>
                  <a:cubicBezTo>
                    <a:pt x="733" y="2009"/>
                    <a:pt x="761" y="2096"/>
                    <a:pt x="806" y="2152"/>
                  </a:cubicBezTo>
                  <a:cubicBezTo>
                    <a:pt x="716" y="2282"/>
                    <a:pt x="751" y="2326"/>
                    <a:pt x="754" y="2505"/>
                  </a:cubicBezTo>
                  <a:cubicBezTo>
                    <a:pt x="872" y="2619"/>
                    <a:pt x="1059" y="2640"/>
                    <a:pt x="1127" y="2825"/>
                  </a:cubicBezTo>
                  <a:cubicBezTo>
                    <a:pt x="943" y="2848"/>
                    <a:pt x="1148" y="3168"/>
                    <a:pt x="1013" y="3255"/>
                  </a:cubicBezTo>
                  <a:cubicBezTo>
                    <a:pt x="1018" y="3255"/>
                    <a:pt x="1023" y="3254"/>
                    <a:pt x="1028" y="3254"/>
                  </a:cubicBezTo>
                  <a:cubicBezTo>
                    <a:pt x="1198" y="3254"/>
                    <a:pt x="1207" y="3587"/>
                    <a:pt x="1309" y="3587"/>
                  </a:cubicBezTo>
                  <a:cubicBezTo>
                    <a:pt x="1311" y="3587"/>
                    <a:pt x="1312" y="3587"/>
                    <a:pt x="1314" y="3587"/>
                  </a:cubicBezTo>
                  <a:cubicBezTo>
                    <a:pt x="1387" y="3674"/>
                    <a:pt x="1418" y="3816"/>
                    <a:pt x="1321" y="3851"/>
                  </a:cubicBezTo>
                  <a:cubicBezTo>
                    <a:pt x="1310" y="3837"/>
                    <a:pt x="1283" y="3814"/>
                    <a:pt x="1263" y="3785"/>
                  </a:cubicBezTo>
                  <a:lnTo>
                    <a:pt x="1263" y="3785"/>
                  </a:lnTo>
                  <a:lnTo>
                    <a:pt x="1294" y="3888"/>
                  </a:lnTo>
                  <a:cubicBezTo>
                    <a:pt x="1292" y="3887"/>
                    <a:pt x="1290" y="3887"/>
                    <a:pt x="1287" y="3887"/>
                  </a:cubicBezTo>
                  <a:cubicBezTo>
                    <a:pt x="1276" y="3887"/>
                    <a:pt x="1267" y="3890"/>
                    <a:pt x="1260" y="3890"/>
                  </a:cubicBezTo>
                  <a:cubicBezTo>
                    <a:pt x="1255" y="3890"/>
                    <a:pt x="1251" y="3888"/>
                    <a:pt x="1248" y="3884"/>
                  </a:cubicBezTo>
                  <a:lnTo>
                    <a:pt x="1248" y="3884"/>
                  </a:lnTo>
                  <a:cubicBezTo>
                    <a:pt x="1275" y="3974"/>
                    <a:pt x="1404" y="3930"/>
                    <a:pt x="1358" y="4075"/>
                  </a:cubicBezTo>
                  <a:cubicBezTo>
                    <a:pt x="1353" y="4076"/>
                    <a:pt x="1348" y="4077"/>
                    <a:pt x="1343" y="4077"/>
                  </a:cubicBezTo>
                  <a:cubicBezTo>
                    <a:pt x="1305" y="4077"/>
                    <a:pt x="1286" y="4024"/>
                    <a:pt x="1252" y="3986"/>
                  </a:cubicBezTo>
                  <a:lnTo>
                    <a:pt x="1252" y="3986"/>
                  </a:lnTo>
                  <a:cubicBezTo>
                    <a:pt x="1304" y="4235"/>
                    <a:pt x="1674" y="4304"/>
                    <a:pt x="1578" y="4559"/>
                  </a:cubicBezTo>
                  <a:cubicBezTo>
                    <a:pt x="1656" y="4565"/>
                    <a:pt x="1742" y="4742"/>
                    <a:pt x="1861" y="4742"/>
                  </a:cubicBezTo>
                  <a:cubicBezTo>
                    <a:pt x="1891" y="4742"/>
                    <a:pt x="1923" y="4731"/>
                    <a:pt x="1958" y="4703"/>
                  </a:cubicBezTo>
                  <a:lnTo>
                    <a:pt x="1958" y="4703"/>
                  </a:lnTo>
                  <a:cubicBezTo>
                    <a:pt x="1915" y="4805"/>
                    <a:pt x="1751" y="4836"/>
                    <a:pt x="1850" y="5025"/>
                  </a:cubicBezTo>
                  <a:cubicBezTo>
                    <a:pt x="2058" y="5079"/>
                    <a:pt x="1865" y="5272"/>
                    <a:pt x="2029" y="5382"/>
                  </a:cubicBezTo>
                  <a:cubicBezTo>
                    <a:pt x="1939" y="5333"/>
                    <a:pt x="1907" y="5321"/>
                    <a:pt x="1893" y="5321"/>
                  </a:cubicBezTo>
                  <a:cubicBezTo>
                    <a:pt x="1879" y="5321"/>
                    <a:pt x="1880" y="5331"/>
                    <a:pt x="1865" y="5331"/>
                  </a:cubicBezTo>
                  <a:cubicBezTo>
                    <a:pt x="1851" y="5331"/>
                    <a:pt x="1821" y="5321"/>
                    <a:pt x="1747" y="5285"/>
                  </a:cubicBezTo>
                  <a:lnTo>
                    <a:pt x="1747" y="5285"/>
                  </a:lnTo>
                  <a:cubicBezTo>
                    <a:pt x="1724" y="5447"/>
                    <a:pt x="2023" y="5567"/>
                    <a:pt x="2077" y="5816"/>
                  </a:cubicBezTo>
                  <a:cubicBezTo>
                    <a:pt x="2042" y="5854"/>
                    <a:pt x="1990" y="5872"/>
                    <a:pt x="1959" y="5912"/>
                  </a:cubicBezTo>
                  <a:cubicBezTo>
                    <a:pt x="2050" y="5978"/>
                    <a:pt x="2229" y="6028"/>
                    <a:pt x="2114" y="6165"/>
                  </a:cubicBezTo>
                  <a:lnTo>
                    <a:pt x="2235" y="6109"/>
                  </a:lnTo>
                  <a:lnTo>
                    <a:pt x="2235" y="6109"/>
                  </a:lnTo>
                  <a:cubicBezTo>
                    <a:pt x="2229" y="6294"/>
                    <a:pt x="2349" y="6504"/>
                    <a:pt x="2272" y="6728"/>
                  </a:cubicBezTo>
                  <a:lnTo>
                    <a:pt x="2586" y="6841"/>
                  </a:lnTo>
                  <a:cubicBezTo>
                    <a:pt x="2422" y="7206"/>
                    <a:pt x="2788" y="7491"/>
                    <a:pt x="3091" y="7611"/>
                  </a:cubicBezTo>
                  <a:cubicBezTo>
                    <a:pt x="3116" y="7715"/>
                    <a:pt x="3126" y="7881"/>
                    <a:pt x="3070" y="7904"/>
                  </a:cubicBezTo>
                  <a:cubicBezTo>
                    <a:pt x="3043" y="7888"/>
                    <a:pt x="2989" y="7863"/>
                    <a:pt x="2939" y="7830"/>
                  </a:cubicBezTo>
                  <a:lnTo>
                    <a:pt x="2939" y="7830"/>
                  </a:lnTo>
                  <a:cubicBezTo>
                    <a:pt x="2981" y="7979"/>
                    <a:pt x="2902" y="8216"/>
                    <a:pt x="3147" y="8216"/>
                  </a:cubicBezTo>
                  <a:cubicBezTo>
                    <a:pt x="3269" y="8341"/>
                    <a:pt x="3039" y="8386"/>
                    <a:pt x="3051" y="8513"/>
                  </a:cubicBezTo>
                  <a:cubicBezTo>
                    <a:pt x="3259" y="8604"/>
                    <a:pt x="3297" y="8848"/>
                    <a:pt x="3350" y="9060"/>
                  </a:cubicBezTo>
                  <a:cubicBezTo>
                    <a:pt x="3395" y="9239"/>
                    <a:pt x="3450" y="9397"/>
                    <a:pt x="3615" y="9397"/>
                  </a:cubicBezTo>
                  <a:cubicBezTo>
                    <a:pt x="3646" y="9397"/>
                    <a:pt x="3682" y="9391"/>
                    <a:pt x="3722" y="9379"/>
                  </a:cubicBezTo>
                  <a:cubicBezTo>
                    <a:pt x="3662" y="9257"/>
                    <a:pt x="3641" y="8985"/>
                    <a:pt x="3521" y="8765"/>
                  </a:cubicBezTo>
                  <a:lnTo>
                    <a:pt x="3521" y="8765"/>
                  </a:lnTo>
                  <a:cubicBezTo>
                    <a:pt x="3535" y="8772"/>
                    <a:pt x="3549" y="8774"/>
                    <a:pt x="3562" y="8774"/>
                  </a:cubicBezTo>
                  <a:cubicBezTo>
                    <a:pt x="3600" y="8774"/>
                    <a:pt x="3635" y="8755"/>
                    <a:pt x="3665" y="8755"/>
                  </a:cubicBezTo>
                  <a:cubicBezTo>
                    <a:pt x="3684" y="8755"/>
                    <a:pt x="3702" y="8763"/>
                    <a:pt x="3718" y="8789"/>
                  </a:cubicBezTo>
                  <a:cubicBezTo>
                    <a:pt x="3843" y="9003"/>
                    <a:pt x="3731" y="9209"/>
                    <a:pt x="3926" y="9390"/>
                  </a:cubicBezTo>
                  <a:cubicBezTo>
                    <a:pt x="3826" y="9433"/>
                    <a:pt x="3727" y="9479"/>
                    <a:pt x="3625" y="9519"/>
                  </a:cubicBezTo>
                  <a:cubicBezTo>
                    <a:pt x="3577" y="9795"/>
                    <a:pt x="3789" y="9936"/>
                    <a:pt x="3976" y="10053"/>
                  </a:cubicBezTo>
                  <a:cubicBezTo>
                    <a:pt x="4163" y="10175"/>
                    <a:pt x="4339" y="10271"/>
                    <a:pt x="4252" y="10559"/>
                  </a:cubicBezTo>
                  <a:lnTo>
                    <a:pt x="4254" y="10559"/>
                  </a:lnTo>
                  <a:cubicBezTo>
                    <a:pt x="4346" y="10622"/>
                    <a:pt x="4452" y="10695"/>
                    <a:pt x="4562" y="10755"/>
                  </a:cubicBezTo>
                  <a:cubicBezTo>
                    <a:pt x="4676" y="10807"/>
                    <a:pt x="4792" y="10842"/>
                    <a:pt x="4901" y="10842"/>
                  </a:cubicBezTo>
                  <a:cubicBezTo>
                    <a:pt x="4906" y="10842"/>
                    <a:pt x="4912" y="10842"/>
                    <a:pt x="4917" y="10842"/>
                  </a:cubicBezTo>
                  <a:lnTo>
                    <a:pt x="4917" y="10842"/>
                  </a:lnTo>
                  <a:lnTo>
                    <a:pt x="4832" y="10904"/>
                  </a:lnTo>
                  <a:cubicBezTo>
                    <a:pt x="4891" y="10925"/>
                    <a:pt x="5005" y="10955"/>
                    <a:pt x="5105" y="10955"/>
                  </a:cubicBezTo>
                  <a:cubicBezTo>
                    <a:pt x="5224" y="10955"/>
                    <a:pt x="5324" y="10913"/>
                    <a:pt x="5291" y="10763"/>
                  </a:cubicBezTo>
                  <a:lnTo>
                    <a:pt x="5291" y="10763"/>
                  </a:lnTo>
                  <a:lnTo>
                    <a:pt x="5189" y="10798"/>
                  </a:lnTo>
                  <a:cubicBezTo>
                    <a:pt x="4882" y="10751"/>
                    <a:pt x="5170" y="10557"/>
                    <a:pt x="5083" y="10389"/>
                  </a:cubicBezTo>
                  <a:cubicBezTo>
                    <a:pt x="4896" y="10265"/>
                    <a:pt x="4499" y="10395"/>
                    <a:pt x="4447" y="10169"/>
                  </a:cubicBezTo>
                  <a:cubicBezTo>
                    <a:pt x="4381" y="10102"/>
                    <a:pt x="4476" y="10053"/>
                    <a:pt x="4553" y="10032"/>
                  </a:cubicBezTo>
                  <a:cubicBezTo>
                    <a:pt x="4456" y="9851"/>
                    <a:pt x="4169" y="9942"/>
                    <a:pt x="4057" y="9836"/>
                  </a:cubicBezTo>
                  <a:cubicBezTo>
                    <a:pt x="4366" y="9608"/>
                    <a:pt x="4238" y="9506"/>
                    <a:pt x="4073" y="9379"/>
                  </a:cubicBezTo>
                  <a:cubicBezTo>
                    <a:pt x="3905" y="9255"/>
                    <a:pt x="3700" y="9103"/>
                    <a:pt x="3843" y="8858"/>
                  </a:cubicBezTo>
                  <a:cubicBezTo>
                    <a:pt x="3706" y="8708"/>
                    <a:pt x="3658" y="8444"/>
                    <a:pt x="3434" y="8268"/>
                  </a:cubicBezTo>
                  <a:lnTo>
                    <a:pt x="3434" y="8268"/>
                  </a:lnTo>
                  <a:cubicBezTo>
                    <a:pt x="3453" y="8272"/>
                    <a:pt x="3467" y="8275"/>
                    <a:pt x="3479" y="8275"/>
                  </a:cubicBezTo>
                  <a:cubicBezTo>
                    <a:pt x="3597" y="8275"/>
                    <a:pt x="3398" y="8061"/>
                    <a:pt x="3544" y="8018"/>
                  </a:cubicBezTo>
                  <a:lnTo>
                    <a:pt x="3544" y="8018"/>
                  </a:lnTo>
                  <a:cubicBezTo>
                    <a:pt x="3530" y="8021"/>
                    <a:pt x="3517" y="8022"/>
                    <a:pt x="3505" y="8022"/>
                  </a:cubicBezTo>
                  <a:cubicBezTo>
                    <a:pt x="3220" y="8022"/>
                    <a:pt x="3410" y="7405"/>
                    <a:pt x="3096" y="7405"/>
                  </a:cubicBezTo>
                  <a:cubicBezTo>
                    <a:pt x="3066" y="7405"/>
                    <a:pt x="3030" y="7411"/>
                    <a:pt x="2989" y="7424"/>
                  </a:cubicBezTo>
                  <a:cubicBezTo>
                    <a:pt x="3001" y="7048"/>
                    <a:pt x="2954" y="7424"/>
                    <a:pt x="2925" y="7007"/>
                  </a:cubicBezTo>
                  <a:cubicBezTo>
                    <a:pt x="2933" y="7004"/>
                    <a:pt x="2939" y="7003"/>
                    <a:pt x="2945" y="7003"/>
                  </a:cubicBezTo>
                  <a:cubicBezTo>
                    <a:pt x="2983" y="7003"/>
                    <a:pt x="3002" y="7052"/>
                    <a:pt x="3020" y="7069"/>
                  </a:cubicBezTo>
                  <a:cubicBezTo>
                    <a:pt x="3060" y="6884"/>
                    <a:pt x="2738" y="6924"/>
                    <a:pt x="2904" y="6716"/>
                  </a:cubicBezTo>
                  <a:cubicBezTo>
                    <a:pt x="2876" y="6605"/>
                    <a:pt x="2849" y="6574"/>
                    <a:pt x="2818" y="6574"/>
                  </a:cubicBezTo>
                  <a:cubicBezTo>
                    <a:pt x="2779" y="6574"/>
                    <a:pt x="2733" y="6624"/>
                    <a:pt x="2666" y="6624"/>
                  </a:cubicBezTo>
                  <a:cubicBezTo>
                    <a:pt x="2638" y="6624"/>
                    <a:pt x="2608" y="6616"/>
                    <a:pt x="2573" y="6593"/>
                  </a:cubicBezTo>
                  <a:cubicBezTo>
                    <a:pt x="2511" y="6261"/>
                    <a:pt x="2605" y="6323"/>
                    <a:pt x="2727" y="6076"/>
                  </a:cubicBezTo>
                  <a:lnTo>
                    <a:pt x="2727" y="6076"/>
                  </a:lnTo>
                  <a:cubicBezTo>
                    <a:pt x="2701" y="6083"/>
                    <a:pt x="2679" y="6086"/>
                    <a:pt x="2660" y="6086"/>
                  </a:cubicBezTo>
                  <a:cubicBezTo>
                    <a:pt x="2508" y="6086"/>
                    <a:pt x="2517" y="5898"/>
                    <a:pt x="2372" y="5804"/>
                  </a:cubicBezTo>
                  <a:lnTo>
                    <a:pt x="2372" y="5804"/>
                  </a:lnTo>
                  <a:cubicBezTo>
                    <a:pt x="2375" y="5837"/>
                    <a:pt x="2399" y="5996"/>
                    <a:pt x="2335" y="5996"/>
                  </a:cubicBezTo>
                  <a:cubicBezTo>
                    <a:pt x="2321" y="5996"/>
                    <a:pt x="2302" y="5988"/>
                    <a:pt x="2278" y="5968"/>
                  </a:cubicBezTo>
                  <a:cubicBezTo>
                    <a:pt x="2183" y="5594"/>
                    <a:pt x="2035" y="5731"/>
                    <a:pt x="1859" y="5413"/>
                  </a:cubicBezTo>
                  <a:cubicBezTo>
                    <a:pt x="1892" y="5364"/>
                    <a:pt x="1916" y="5346"/>
                    <a:pt x="1936" y="5346"/>
                  </a:cubicBezTo>
                  <a:cubicBezTo>
                    <a:pt x="1992" y="5346"/>
                    <a:pt x="2001" y="5506"/>
                    <a:pt x="2023" y="5506"/>
                  </a:cubicBezTo>
                  <a:cubicBezTo>
                    <a:pt x="2032" y="5506"/>
                    <a:pt x="2044" y="5474"/>
                    <a:pt x="2064" y="5384"/>
                  </a:cubicBezTo>
                  <a:cubicBezTo>
                    <a:pt x="2249" y="5555"/>
                    <a:pt x="2295" y="5721"/>
                    <a:pt x="2509" y="5765"/>
                  </a:cubicBezTo>
                  <a:cubicBezTo>
                    <a:pt x="2414" y="5474"/>
                    <a:pt x="2247" y="5143"/>
                    <a:pt x="2038" y="4869"/>
                  </a:cubicBezTo>
                  <a:cubicBezTo>
                    <a:pt x="2028" y="4810"/>
                    <a:pt x="2038" y="4793"/>
                    <a:pt x="2056" y="4793"/>
                  </a:cubicBezTo>
                  <a:cubicBezTo>
                    <a:pt x="2080" y="4793"/>
                    <a:pt x="2115" y="4821"/>
                    <a:pt x="2135" y="4821"/>
                  </a:cubicBezTo>
                  <a:cubicBezTo>
                    <a:pt x="2148" y="4821"/>
                    <a:pt x="2155" y="4809"/>
                    <a:pt x="2146" y="4771"/>
                  </a:cubicBezTo>
                  <a:cubicBezTo>
                    <a:pt x="2129" y="4424"/>
                    <a:pt x="1745" y="4387"/>
                    <a:pt x="1751" y="4100"/>
                  </a:cubicBezTo>
                  <a:lnTo>
                    <a:pt x="1751" y="4100"/>
                  </a:lnTo>
                  <a:lnTo>
                    <a:pt x="1882" y="4107"/>
                  </a:lnTo>
                  <a:cubicBezTo>
                    <a:pt x="1678" y="4015"/>
                    <a:pt x="1711" y="3548"/>
                    <a:pt x="1522" y="3296"/>
                  </a:cubicBezTo>
                  <a:cubicBezTo>
                    <a:pt x="1490" y="3342"/>
                    <a:pt x="1466" y="3377"/>
                    <a:pt x="1433" y="3377"/>
                  </a:cubicBezTo>
                  <a:cubicBezTo>
                    <a:pt x="1424" y="3377"/>
                    <a:pt x="1415" y="3374"/>
                    <a:pt x="1404" y="3369"/>
                  </a:cubicBezTo>
                  <a:cubicBezTo>
                    <a:pt x="1674" y="3265"/>
                    <a:pt x="1117" y="3026"/>
                    <a:pt x="1200" y="2669"/>
                  </a:cubicBezTo>
                  <a:lnTo>
                    <a:pt x="1200" y="2669"/>
                  </a:lnTo>
                  <a:cubicBezTo>
                    <a:pt x="1176" y="2683"/>
                    <a:pt x="1152" y="2689"/>
                    <a:pt x="1127" y="2689"/>
                  </a:cubicBezTo>
                  <a:cubicBezTo>
                    <a:pt x="986" y="2689"/>
                    <a:pt x="835" y="2490"/>
                    <a:pt x="768" y="2347"/>
                  </a:cubicBezTo>
                  <a:cubicBezTo>
                    <a:pt x="791" y="2270"/>
                    <a:pt x="864" y="2260"/>
                    <a:pt x="909" y="2243"/>
                  </a:cubicBezTo>
                  <a:cubicBezTo>
                    <a:pt x="914" y="2553"/>
                    <a:pt x="1165" y="2457"/>
                    <a:pt x="1331" y="2617"/>
                  </a:cubicBezTo>
                  <a:lnTo>
                    <a:pt x="1331" y="2617"/>
                  </a:lnTo>
                  <a:cubicBezTo>
                    <a:pt x="1191" y="2454"/>
                    <a:pt x="1157" y="2139"/>
                    <a:pt x="986" y="2029"/>
                  </a:cubicBezTo>
                  <a:lnTo>
                    <a:pt x="986" y="2029"/>
                  </a:lnTo>
                  <a:lnTo>
                    <a:pt x="1136" y="2041"/>
                  </a:lnTo>
                  <a:cubicBezTo>
                    <a:pt x="1055" y="1774"/>
                    <a:pt x="766" y="1931"/>
                    <a:pt x="783" y="1611"/>
                  </a:cubicBezTo>
                  <a:lnTo>
                    <a:pt x="886" y="1599"/>
                  </a:lnTo>
                  <a:cubicBezTo>
                    <a:pt x="672" y="1059"/>
                    <a:pt x="569" y="359"/>
                    <a:pt x="218" y="1"/>
                  </a:cubicBezTo>
                  <a:cubicBezTo>
                    <a:pt x="217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7"/>
            <p:cNvSpPr/>
            <p:nvPr/>
          </p:nvSpPr>
          <p:spPr>
            <a:xfrm>
              <a:off x="46830" y="1779712"/>
              <a:ext cx="5861" cy="11229"/>
            </a:xfrm>
            <a:custGeom>
              <a:avLst/>
              <a:gdLst/>
              <a:ahLst/>
              <a:cxnLst/>
              <a:rect l="l" t="t" r="r" b="b"/>
              <a:pathLst>
                <a:path w="119" h="228" extrusionOk="0">
                  <a:moveTo>
                    <a:pt x="86" y="0"/>
                  </a:moveTo>
                  <a:lnTo>
                    <a:pt x="86" y="0"/>
                  </a:lnTo>
                  <a:cubicBezTo>
                    <a:pt x="84" y="3"/>
                    <a:pt x="83" y="6"/>
                    <a:pt x="82" y="9"/>
                  </a:cubicBezTo>
                  <a:lnTo>
                    <a:pt x="82" y="9"/>
                  </a:lnTo>
                  <a:lnTo>
                    <a:pt x="86" y="0"/>
                  </a:lnTo>
                  <a:close/>
                  <a:moveTo>
                    <a:pt x="82" y="9"/>
                  </a:moveTo>
                  <a:lnTo>
                    <a:pt x="1" y="228"/>
                  </a:lnTo>
                  <a:lnTo>
                    <a:pt x="1" y="228"/>
                  </a:lnTo>
                  <a:lnTo>
                    <a:pt x="118" y="162"/>
                  </a:lnTo>
                  <a:cubicBezTo>
                    <a:pt x="82" y="120"/>
                    <a:pt x="63" y="68"/>
                    <a:pt x="82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52740" y="1786903"/>
              <a:ext cx="4679" cy="4728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29" y="1"/>
                  </a:moveTo>
                  <a:lnTo>
                    <a:pt x="0" y="16"/>
                  </a:lnTo>
                  <a:cubicBezTo>
                    <a:pt x="23" y="47"/>
                    <a:pt x="58" y="74"/>
                    <a:pt x="95" y="95"/>
                  </a:cubicBezTo>
                  <a:cubicBezTo>
                    <a:pt x="83" y="57"/>
                    <a:pt x="64" y="22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151486" y="1951989"/>
              <a:ext cx="8668" cy="7043"/>
            </a:xfrm>
            <a:custGeom>
              <a:avLst/>
              <a:gdLst/>
              <a:ahLst/>
              <a:cxnLst/>
              <a:rect l="l" t="t" r="r" b="b"/>
              <a:pathLst>
                <a:path w="176" h="143" extrusionOk="0">
                  <a:moveTo>
                    <a:pt x="12" y="1"/>
                  </a:moveTo>
                  <a:cubicBezTo>
                    <a:pt x="8" y="1"/>
                    <a:pt x="4" y="1"/>
                    <a:pt x="0" y="2"/>
                  </a:cubicBezTo>
                  <a:cubicBezTo>
                    <a:pt x="26" y="38"/>
                    <a:pt x="80" y="116"/>
                    <a:pt x="176" y="143"/>
                  </a:cubicBezTo>
                  <a:cubicBezTo>
                    <a:pt x="156" y="79"/>
                    <a:pt x="81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159957" y="1950511"/>
              <a:ext cx="4186" cy="5024"/>
            </a:xfrm>
            <a:custGeom>
              <a:avLst/>
              <a:gdLst/>
              <a:ahLst/>
              <a:cxnLst/>
              <a:rect l="l" t="t" r="r" b="b"/>
              <a:pathLst>
                <a:path w="85" h="102" extrusionOk="0">
                  <a:moveTo>
                    <a:pt x="39" y="1"/>
                  </a:moveTo>
                  <a:lnTo>
                    <a:pt x="0" y="20"/>
                  </a:lnTo>
                  <a:cubicBezTo>
                    <a:pt x="29" y="47"/>
                    <a:pt x="54" y="76"/>
                    <a:pt x="85" y="101"/>
                  </a:cubicBezTo>
                  <a:cubicBezTo>
                    <a:pt x="66" y="70"/>
                    <a:pt x="54" y="34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168083" y="1736569"/>
              <a:ext cx="136570" cy="238764"/>
            </a:xfrm>
            <a:custGeom>
              <a:avLst/>
              <a:gdLst/>
              <a:ahLst/>
              <a:cxnLst/>
              <a:rect l="l" t="t" r="r" b="b"/>
              <a:pathLst>
                <a:path w="2773" h="4848" extrusionOk="0">
                  <a:moveTo>
                    <a:pt x="1743" y="0"/>
                  </a:moveTo>
                  <a:cubicBezTo>
                    <a:pt x="1713" y="0"/>
                    <a:pt x="1674" y="21"/>
                    <a:pt x="1620" y="74"/>
                  </a:cubicBezTo>
                  <a:cubicBezTo>
                    <a:pt x="1809" y="458"/>
                    <a:pt x="1940" y="950"/>
                    <a:pt x="2056" y="1457"/>
                  </a:cubicBezTo>
                  <a:cubicBezTo>
                    <a:pt x="2170" y="1968"/>
                    <a:pt x="2268" y="2482"/>
                    <a:pt x="2399" y="2964"/>
                  </a:cubicBezTo>
                  <a:cubicBezTo>
                    <a:pt x="2359" y="2914"/>
                    <a:pt x="2315" y="2866"/>
                    <a:pt x="2268" y="2818"/>
                  </a:cubicBezTo>
                  <a:lnTo>
                    <a:pt x="2268" y="2818"/>
                  </a:lnTo>
                  <a:cubicBezTo>
                    <a:pt x="2401" y="3059"/>
                    <a:pt x="2311" y="3244"/>
                    <a:pt x="2235" y="3389"/>
                  </a:cubicBezTo>
                  <a:cubicBezTo>
                    <a:pt x="2158" y="3545"/>
                    <a:pt x="2131" y="3643"/>
                    <a:pt x="2280" y="3913"/>
                  </a:cubicBezTo>
                  <a:cubicBezTo>
                    <a:pt x="2207" y="3865"/>
                    <a:pt x="2128" y="3819"/>
                    <a:pt x="2048" y="3778"/>
                  </a:cubicBezTo>
                  <a:cubicBezTo>
                    <a:pt x="1971" y="3851"/>
                    <a:pt x="2012" y="3955"/>
                    <a:pt x="1994" y="4071"/>
                  </a:cubicBezTo>
                  <a:cubicBezTo>
                    <a:pt x="1985" y="4158"/>
                    <a:pt x="1927" y="4249"/>
                    <a:pt x="1824" y="4249"/>
                  </a:cubicBezTo>
                  <a:cubicBezTo>
                    <a:pt x="1795" y="4249"/>
                    <a:pt x="1763" y="4242"/>
                    <a:pt x="1726" y="4225"/>
                  </a:cubicBezTo>
                  <a:lnTo>
                    <a:pt x="1726" y="4225"/>
                  </a:lnTo>
                  <a:lnTo>
                    <a:pt x="1794" y="4308"/>
                  </a:lnTo>
                  <a:cubicBezTo>
                    <a:pt x="1775" y="4317"/>
                    <a:pt x="1757" y="4319"/>
                    <a:pt x="1741" y="4319"/>
                  </a:cubicBezTo>
                  <a:cubicBezTo>
                    <a:pt x="1719" y="4319"/>
                    <a:pt x="1698" y="4315"/>
                    <a:pt x="1676" y="4315"/>
                  </a:cubicBezTo>
                  <a:cubicBezTo>
                    <a:pt x="1662" y="4315"/>
                    <a:pt x="1648" y="4317"/>
                    <a:pt x="1632" y="4322"/>
                  </a:cubicBezTo>
                  <a:lnTo>
                    <a:pt x="1672" y="4358"/>
                  </a:lnTo>
                  <a:cubicBezTo>
                    <a:pt x="1586" y="4455"/>
                    <a:pt x="1498" y="4493"/>
                    <a:pt x="1401" y="4493"/>
                  </a:cubicBezTo>
                  <a:cubicBezTo>
                    <a:pt x="1342" y="4493"/>
                    <a:pt x="1281" y="4479"/>
                    <a:pt x="1216" y="4455"/>
                  </a:cubicBezTo>
                  <a:cubicBezTo>
                    <a:pt x="1206" y="4372"/>
                    <a:pt x="1297" y="4414"/>
                    <a:pt x="1349" y="4387"/>
                  </a:cubicBezTo>
                  <a:cubicBezTo>
                    <a:pt x="1335" y="4373"/>
                    <a:pt x="1320" y="4368"/>
                    <a:pt x="1304" y="4368"/>
                  </a:cubicBezTo>
                  <a:cubicBezTo>
                    <a:pt x="1230" y="4368"/>
                    <a:pt x="1127" y="4482"/>
                    <a:pt x="1016" y="4482"/>
                  </a:cubicBezTo>
                  <a:cubicBezTo>
                    <a:pt x="1008" y="4482"/>
                    <a:pt x="1000" y="4481"/>
                    <a:pt x="992" y="4480"/>
                  </a:cubicBezTo>
                  <a:cubicBezTo>
                    <a:pt x="901" y="4399"/>
                    <a:pt x="1021" y="4360"/>
                    <a:pt x="1036" y="4328"/>
                  </a:cubicBezTo>
                  <a:lnTo>
                    <a:pt x="1036" y="4328"/>
                  </a:lnTo>
                  <a:cubicBezTo>
                    <a:pt x="988" y="4335"/>
                    <a:pt x="942" y="4341"/>
                    <a:pt x="901" y="4341"/>
                  </a:cubicBezTo>
                  <a:cubicBezTo>
                    <a:pt x="861" y="4333"/>
                    <a:pt x="824" y="4324"/>
                    <a:pt x="789" y="4312"/>
                  </a:cubicBezTo>
                  <a:cubicBezTo>
                    <a:pt x="720" y="4291"/>
                    <a:pt x="664" y="4266"/>
                    <a:pt x="610" y="4235"/>
                  </a:cubicBezTo>
                  <a:cubicBezTo>
                    <a:pt x="563" y="4211"/>
                    <a:pt x="514" y="4196"/>
                    <a:pt x="454" y="4196"/>
                  </a:cubicBezTo>
                  <a:cubicBezTo>
                    <a:pt x="447" y="4196"/>
                    <a:pt x="440" y="4196"/>
                    <a:pt x="433" y="4196"/>
                  </a:cubicBezTo>
                  <a:cubicBezTo>
                    <a:pt x="429" y="4196"/>
                    <a:pt x="426" y="4196"/>
                    <a:pt x="422" y="4196"/>
                  </a:cubicBezTo>
                  <a:cubicBezTo>
                    <a:pt x="355" y="4196"/>
                    <a:pt x="272" y="4214"/>
                    <a:pt x="151" y="4256"/>
                  </a:cubicBezTo>
                  <a:cubicBezTo>
                    <a:pt x="90" y="4293"/>
                    <a:pt x="135" y="4387"/>
                    <a:pt x="62" y="4387"/>
                  </a:cubicBezTo>
                  <a:cubicBezTo>
                    <a:pt x="47" y="4387"/>
                    <a:pt x="27" y="4383"/>
                    <a:pt x="1" y="4374"/>
                  </a:cubicBezTo>
                  <a:lnTo>
                    <a:pt x="1" y="4374"/>
                  </a:lnTo>
                  <a:cubicBezTo>
                    <a:pt x="105" y="4542"/>
                    <a:pt x="285" y="4594"/>
                    <a:pt x="475" y="4594"/>
                  </a:cubicBezTo>
                  <a:cubicBezTo>
                    <a:pt x="579" y="4594"/>
                    <a:pt x="685" y="4579"/>
                    <a:pt x="784" y="4559"/>
                  </a:cubicBezTo>
                  <a:lnTo>
                    <a:pt x="714" y="4540"/>
                  </a:lnTo>
                  <a:cubicBezTo>
                    <a:pt x="807" y="4449"/>
                    <a:pt x="852" y="4419"/>
                    <a:pt x="882" y="4419"/>
                  </a:cubicBezTo>
                  <a:cubicBezTo>
                    <a:pt x="904" y="4419"/>
                    <a:pt x="918" y="4437"/>
                    <a:pt x="936" y="4459"/>
                  </a:cubicBezTo>
                  <a:cubicBezTo>
                    <a:pt x="963" y="4493"/>
                    <a:pt x="1003" y="4552"/>
                    <a:pt x="1084" y="4552"/>
                  </a:cubicBezTo>
                  <a:cubicBezTo>
                    <a:pt x="1119" y="4552"/>
                    <a:pt x="1160" y="4542"/>
                    <a:pt x="1212" y="4515"/>
                  </a:cubicBezTo>
                  <a:lnTo>
                    <a:pt x="1212" y="4515"/>
                  </a:lnTo>
                  <a:cubicBezTo>
                    <a:pt x="1115" y="4684"/>
                    <a:pt x="957" y="4653"/>
                    <a:pt x="872" y="4736"/>
                  </a:cubicBezTo>
                  <a:cubicBezTo>
                    <a:pt x="954" y="4808"/>
                    <a:pt x="1042" y="4848"/>
                    <a:pt x="1125" y="4848"/>
                  </a:cubicBezTo>
                  <a:cubicBezTo>
                    <a:pt x="1134" y="4848"/>
                    <a:pt x="1143" y="4847"/>
                    <a:pt x="1152" y="4846"/>
                  </a:cubicBezTo>
                  <a:cubicBezTo>
                    <a:pt x="1243" y="4838"/>
                    <a:pt x="1322" y="4806"/>
                    <a:pt x="1393" y="4779"/>
                  </a:cubicBezTo>
                  <a:cubicBezTo>
                    <a:pt x="1476" y="4743"/>
                    <a:pt x="1541" y="4710"/>
                    <a:pt x="1623" y="4710"/>
                  </a:cubicBezTo>
                  <a:cubicBezTo>
                    <a:pt x="1685" y="4710"/>
                    <a:pt x="1756" y="4728"/>
                    <a:pt x="1852" y="4779"/>
                  </a:cubicBezTo>
                  <a:lnTo>
                    <a:pt x="1817" y="4800"/>
                  </a:lnTo>
                  <a:cubicBezTo>
                    <a:pt x="1820" y="4800"/>
                    <a:pt x="1824" y="4800"/>
                    <a:pt x="1827" y="4800"/>
                  </a:cubicBezTo>
                  <a:cubicBezTo>
                    <a:pt x="1914" y="4800"/>
                    <a:pt x="2015" y="4683"/>
                    <a:pt x="2093" y="4596"/>
                  </a:cubicBezTo>
                  <a:cubicBezTo>
                    <a:pt x="2079" y="4592"/>
                    <a:pt x="2063" y="4590"/>
                    <a:pt x="2046" y="4590"/>
                  </a:cubicBezTo>
                  <a:cubicBezTo>
                    <a:pt x="1992" y="4590"/>
                    <a:pt x="1924" y="4604"/>
                    <a:pt x="1867" y="4604"/>
                  </a:cubicBezTo>
                  <a:cubicBezTo>
                    <a:pt x="1860" y="4604"/>
                    <a:pt x="1853" y="4604"/>
                    <a:pt x="1846" y="4603"/>
                  </a:cubicBezTo>
                  <a:cubicBezTo>
                    <a:pt x="1933" y="4528"/>
                    <a:pt x="1892" y="4362"/>
                    <a:pt x="1877" y="4291"/>
                  </a:cubicBezTo>
                  <a:lnTo>
                    <a:pt x="1877" y="4291"/>
                  </a:lnTo>
                  <a:cubicBezTo>
                    <a:pt x="1903" y="4305"/>
                    <a:pt x="1924" y="4311"/>
                    <a:pt x="1939" y="4311"/>
                  </a:cubicBezTo>
                  <a:cubicBezTo>
                    <a:pt x="1974" y="4311"/>
                    <a:pt x="1986" y="4283"/>
                    <a:pt x="1993" y="4252"/>
                  </a:cubicBezTo>
                  <a:cubicBezTo>
                    <a:pt x="2004" y="4206"/>
                    <a:pt x="2006" y="4154"/>
                    <a:pt x="2089" y="4129"/>
                  </a:cubicBezTo>
                  <a:cubicBezTo>
                    <a:pt x="2255" y="4181"/>
                    <a:pt x="2108" y="4312"/>
                    <a:pt x="2097" y="4412"/>
                  </a:cubicBezTo>
                  <a:cubicBezTo>
                    <a:pt x="2137" y="4343"/>
                    <a:pt x="2164" y="4272"/>
                    <a:pt x="2181" y="4200"/>
                  </a:cubicBezTo>
                  <a:cubicBezTo>
                    <a:pt x="2293" y="4063"/>
                    <a:pt x="2446" y="4144"/>
                    <a:pt x="2586" y="4088"/>
                  </a:cubicBezTo>
                  <a:cubicBezTo>
                    <a:pt x="2577" y="4025"/>
                    <a:pt x="2560" y="4008"/>
                    <a:pt x="2538" y="4008"/>
                  </a:cubicBezTo>
                  <a:cubicBezTo>
                    <a:pt x="2514" y="4008"/>
                    <a:pt x="2482" y="4030"/>
                    <a:pt x="2449" y="4030"/>
                  </a:cubicBezTo>
                  <a:cubicBezTo>
                    <a:pt x="2422" y="4030"/>
                    <a:pt x="2393" y="4015"/>
                    <a:pt x="2365" y="3961"/>
                  </a:cubicBezTo>
                  <a:cubicBezTo>
                    <a:pt x="2505" y="3917"/>
                    <a:pt x="2658" y="3670"/>
                    <a:pt x="2687" y="3398"/>
                  </a:cubicBezTo>
                  <a:cubicBezTo>
                    <a:pt x="2720" y="3150"/>
                    <a:pt x="2681" y="2890"/>
                    <a:pt x="2608" y="2721"/>
                  </a:cubicBezTo>
                  <a:lnTo>
                    <a:pt x="2608" y="2721"/>
                  </a:lnTo>
                  <a:cubicBezTo>
                    <a:pt x="2656" y="2775"/>
                    <a:pt x="2758" y="2727"/>
                    <a:pt x="2739" y="2858"/>
                  </a:cubicBezTo>
                  <a:cubicBezTo>
                    <a:pt x="2772" y="2801"/>
                    <a:pt x="2693" y="2626"/>
                    <a:pt x="2576" y="2626"/>
                  </a:cubicBezTo>
                  <a:cubicBezTo>
                    <a:pt x="2571" y="2626"/>
                    <a:pt x="2566" y="2626"/>
                    <a:pt x="2561" y="2627"/>
                  </a:cubicBezTo>
                  <a:cubicBezTo>
                    <a:pt x="2446" y="2398"/>
                    <a:pt x="2484" y="2087"/>
                    <a:pt x="2554" y="1835"/>
                  </a:cubicBezTo>
                  <a:lnTo>
                    <a:pt x="2554" y="1835"/>
                  </a:lnTo>
                  <a:lnTo>
                    <a:pt x="2446" y="1927"/>
                  </a:lnTo>
                  <a:cubicBezTo>
                    <a:pt x="2214" y="1790"/>
                    <a:pt x="2509" y="1418"/>
                    <a:pt x="2309" y="1123"/>
                  </a:cubicBezTo>
                  <a:lnTo>
                    <a:pt x="2309" y="1123"/>
                  </a:lnTo>
                  <a:lnTo>
                    <a:pt x="2309" y="1131"/>
                  </a:lnTo>
                  <a:cubicBezTo>
                    <a:pt x="2255" y="1034"/>
                    <a:pt x="1956" y="1033"/>
                    <a:pt x="1960" y="828"/>
                  </a:cubicBezTo>
                  <a:lnTo>
                    <a:pt x="1960" y="828"/>
                  </a:lnTo>
                  <a:cubicBezTo>
                    <a:pt x="2081" y="834"/>
                    <a:pt x="2116" y="903"/>
                    <a:pt x="2193" y="903"/>
                  </a:cubicBezTo>
                  <a:cubicBezTo>
                    <a:pt x="2213" y="903"/>
                    <a:pt x="2235" y="899"/>
                    <a:pt x="2262" y="888"/>
                  </a:cubicBezTo>
                  <a:lnTo>
                    <a:pt x="2002" y="664"/>
                  </a:lnTo>
                  <a:cubicBezTo>
                    <a:pt x="2073" y="590"/>
                    <a:pt x="1901" y="348"/>
                    <a:pt x="2017" y="348"/>
                  </a:cubicBezTo>
                  <a:cubicBezTo>
                    <a:pt x="2027" y="348"/>
                    <a:pt x="2040" y="350"/>
                    <a:pt x="2054" y="354"/>
                  </a:cubicBezTo>
                  <a:cubicBezTo>
                    <a:pt x="1852" y="281"/>
                    <a:pt x="1853" y="0"/>
                    <a:pt x="1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241860" y="1724749"/>
              <a:ext cx="16696" cy="9456"/>
            </a:xfrm>
            <a:custGeom>
              <a:avLst/>
              <a:gdLst/>
              <a:ahLst/>
              <a:cxnLst/>
              <a:rect l="l" t="t" r="r" b="b"/>
              <a:pathLst>
                <a:path w="339" h="192" extrusionOk="0">
                  <a:moveTo>
                    <a:pt x="94" y="0"/>
                  </a:moveTo>
                  <a:cubicBezTo>
                    <a:pt x="57" y="0"/>
                    <a:pt x="23" y="8"/>
                    <a:pt x="1" y="23"/>
                  </a:cubicBezTo>
                  <a:cubicBezTo>
                    <a:pt x="55" y="81"/>
                    <a:pt x="30" y="191"/>
                    <a:pt x="101" y="191"/>
                  </a:cubicBezTo>
                  <a:cubicBezTo>
                    <a:pt x="106" y="191"/>
                    <a:pt x="112" y="190"/>
                    <a:pt x="119" y="189"/>
                  </a:cubicBezTo>
                  <a:cubicBezTo>
                    <a:pt x="138" y="168"/>
                    <a:pt x="190" y="150"/>
                    <a:pt x="151" y="108"/>
                  </a:cubicBezTo>
                  <a:lnTo>
                    <a:pt x="151" y="108"/>
                  </a:lnTo>
                  <a:lnTo>
                    <a:pt x="338" y="150"/>
                  </a:lnTo>
                  <a:cubicBezTo>
                    <a:pt x="334" y="59"/>
                    <a:pt x="199" y="0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174289" y="1582318"/>
              <a:ext cx="75254" cy="138540"/>
            </a:xfrm>
            <a:custGeom>
              <a:avLst/>
              <a:gdLst/>
              <a:ahLst/>
              <a:cxnLst/>
              <a:rect l="l" t="t" r="r" b="b"/>
              <a:pathLst>
                <a:path w="1528" h="2813" extrusionOk="0">
                  <a:moveTo>
                    <a:pt x="548" y="341"/>
                  </a:moveTo>
                  <a:cubicBezTo>
                    <a:pt x="547" y="344"/>
                    <a:pt x="546" y="348"/>
                    <a:pt x="545" y="351"/>
                  </a:cubicBezTo>
                  <a:lnTo>
                    <a:pt x="545" y="351"/>
                  </a:lnTo>
                  <a:cubicBezTo>
                    <a:pt x="546" y="348"/>
                    <a:pt x="547" y="345"/>
                    <a:pt x="548" y="341"/>
                  </a:cubicBezTo>
                  <a:close/>
                  <a:moveTo>
                    <a:pt x="368" y="0"/>
                  </a:moveTo>
                  <a:cubicBezTo>
                    <a:pt x="338" y="77"/>
                    <a:pt x="278" y="116"/>
                    <a:pt x="207" y="116"/>
                  </a:cubicBezTo>
                  <a:cubicBezTo>
                    <a:pt x="142" y="116"/>
                    <a:pt x="68" y="84"/>
                    <a:pt x="0" y="17"/>
                  </a:cubicBezTo>
                  <a:lnTo>
                    <a:pt x="0" y="17"/>
                  </a:lnTo>
                  <a:cubicBezTo>
                    <a:pt x="52" y="443"/>
                    <a:pt x="534" y="569"/>
                    <a:pt x="677" y="952"/>
                  </a:cubicBezTo>
                  <a:cubicBezTo>
                    <a:pt x="665" y="947"/>
                    <a:pt x="653" y="945"/>
                    <a:pt x="641" y="945"/>
                  </a:cubicBezTo>
                  <a:cubicBezTo>
                    <a:pt x="606" y="945"/>
                    <a:pt x="571" y="964"/>
                    <a:pt x="538" y="964"/>
                  </a:cubicBezTo>
                  <a:cubicBezTo>
                    <a:pt x="743" y="1384"/>
                    <a:pt x="1018" y="1895"/>
                    <a:pt x="972" y="2115"/>
                  </a:cubicBezTo>
                  <a:cubicBezTo>
                    <a:pt x="987" y="2279"/>
                    <a:pt x="1213" y="2215"/>
                    <a:pt x="1338" y="2379"/>
                  </a:cubicBezTo>
                  <a:lnTo>
                    <a:pt x="1221" y="2524"/>
                  </a:lnTo>
                  <a:cubicBezTo>
                    <a:pt x="1325" y="2572"/>
                    <a:pt x="1315" y="2812"/>
                    <a:pt x="1408" y="2812"/>
                  </a:cubicBezTo>
                  <a:cubicBezTo>
                    <a:pt x="1433" y="2812"/>
                    <a:pt x="1466" y="2795"/>
                    <a:pt x="1510" y="2751"/>
                  </a:cubicBezTo>
                  <a:cubicBezTo>
                    <a:pt x="1527" y="2730"/>
                    <a:pt x="1361" y="2709"/>
                    <a:pt x="1373" y="2607"/>
                  </a:cubicBezTo>
                  <a:lnTo>
                    <a:pt x="1464" y="2586"/>
                  </a:lnTo>
                  <a:lnTo>
                    <a:pt x="1359" y="2400"/>
                  </a:lnTo>
                  <a:lnTo>
                    <a:pt x="1487" y="2420"/>
                  </a:lnTo>
                  <a:cubicBezTo>
                    <a:pt x="1527" y="2086"/>
                    <a:pt x="1103" y="2362"/>
                    <a:pt x="1068" y="1992"/>
                  </a:cubicBezTo>
                  <a:cubicBezTo>
                    <a:pt x="1140" y="1965"/>
                    <a:pt x="1205" y="1934"/>
                    <a:pt x="1275" y="1903"/>
                  </a:cubicBezTo>
                  <a:cubicBezTo>
                    <a:pt x="1194" y="1677"/>
                    <a:pt x="1080" y="1598"/>
                    <a:pt x="1117" y="1350"/>
                  </a:cubicBezTo>
                  <a:lnTo>
                    <a:pt x="1117" y="1350"/>
                  </a:lnTo>
                  <a:cubicBezTo>
                    <a:pt x="1117" y="1350"/>
                    <a:pt x="1018" y="1394"/>
                    <a:pt x="1072" y="1411"/>
                  </a:cubicBezTo>
                  <a:cubicBezTo>
                    <a:pt x="1078" y="1454"/>
                    <a:pt x="1018" y="1539"/>
                    <a:pt x="949" y="1541"/>
                  </a:cubicBezTo>
                  <a:cubicBezTo>
                    <a:pt x="654" y="1282"/>
                    <a:pt x="1090" y="1537"/>
                    <a:pt x="1070" y="1267"/>
                  </a:cubicBezTo>
                  <a:cubicBezTo>
                    <a:pt x="815" y="1052"/>
                    <a:pt x="476" y="584"/>
                    <a:pt x="545" y="351"/>
                  </a:cubicBezTo>
                  <a:lnTo>
                    <a:pt x="545" y="351"/>
                  </a:lnTo>
                  <a:cubicBezTo>
                    <a:pt x="525" y="409"/>
                    <a:pt x="488" y="433"/>
                    <a:pt x="447" y="433"/>
                  </a:cubicBezTo>
                  <a:cubicBezTo>
                    <a:pt x="365" y="433"/>
                    <a:pt x="263" y="339"/>
                    <a:pt x="224" y="233"/>
                  </a:cubicBezTo>
                  <a:cubicBezTo>
                    <a:pt x="235" y="197"/>
                    <a:pt x="255" y="185"/>
                    <a:pt x="278" y="185"/>
                  </a:cubicBezTo>
                  <a:cubicBezTo>
                    <a:pt x="321" y="185"/>
                    <a:pt x="377" y="224"/>
                    <a:pt x="420" y="224"/>
                  </a:cubicBezTo>
                  <a:cubicBezTo>
                    <a:pt x="422" y="224"/>
                    <a:pt x="423" y="224"/>
                    <a:pt x="424" y="224"/>
                  </a:cubicBezTo>
                  <a:cubicBezTo>
                    <a:pt x="411" y="141"/>
                    <a:pt x="430" y="6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197141" y="1622555"/>
              <a:ext cx="3694" cy="7289"/>
            </a:xfrm>
            <a:custGeom>
              <a:avLst/>
              <a:gdLst/>
              <a:ahLst/>
              <a:cxnLst/>
              <a:rect l="l" t="t" r="r" b="b"/>
              <a:pathLst>
                <a:path w="75" h="148" extrusionOk="0">
                  <a:moveTo>
                    <a:pt x="5" y="1"/>
                  </a:moveTo>
                  <a:lnTo>
                    <a:pt x="1" y="103"/>
                  </a:lnTo>
                  <a:cubicBezTo>
                    <a:pt x="24" y="139"/>
                    <a:pt x="49" y="147"/>
                    <a:pt x="74" y="147"/>
                  </a:cubicBezTo>
                  <a:cubicBezTo>
                    <a:pt x="49" y="97"/>
                    <a:pt x="26" y="47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1643909" y="-222990"/>
              <a:ext cx="5171" cy="3841"/>
            </a:xfrm>
            <a:custGeom>
              <a:avLst/>
              <a:gdLst/>
              <a:ahLst/>
              <a:cxnLst/>
              <a:rect l="l" t="t" r="r" b="b"/>
              <a:pathLst>
                <a:path w="105" h="78" extrusionOk="0">
                  <a:moveTo>
                    <a:pt x="97" y="0"/>
                  </a:moveTo>
                  <a:lnTo>
                    <a:pt x="0" y="56"/>
                  </a:lnTo>
                  <a:lnTo>
                    <a:pt x="104" y="7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1292855" y="184948"/>
              <a:ext cx="9751" cy="4876"/>
            </a:xfrm>
            <a:custGeom>
              <a:avLst/>
              <a:gdLst/>
              <a:ahLst/>
              <a:cxnLst/>
              <a:rect l="l" t="t" r="r" b="b"/>
              <a:pathLst>
                <a:path w="198" h="99" extrusionOk="0">
                  <a:moveTo>
                    <a:pt x="89" y="0"/>
                  </a:moveTo>
                  <a:lnTo>
                    <a:pt x="0" y="99"/>
                  </a:lnTo>
                  <a:lnTo>
                    <a:pt x="197" y="9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1262763" y="156186"/>
              <a:ext cx="35066" cy="28516"/>
            </a:xfrm>
            <a:custGeom>
              <a:avLst/>
              <a:gdLst/>
              <a:ahLst/>
              <a:cxnLst/>
              <a:rect l="l" t="t" r="r" b="b"/>
              <a:pathLst>
                <a:path w="712" h="579" extrusionOk="0">
                  <a:moveTo>
                    <a:pt x="137" y="0"/>
                  </a:moveTo>
                  <a:lnTo>
                    <a:pt x="137" y="0"/>
                  </a:lnTo>
                  <a:cubicBezTo>
                    <a:pt x="129" y="374"/>
                    <a:pt x="0" y="214"/>
                    <a:pt x="245" y="578"/>
                  </a:cubicBezTo>
                  <a:cubicBezTo>
                    <a:pt x="384" y="575"/>
                    <a:pt x="694" y="561"/>
                    <a:pt x="712" y="418"/>
                  </a:cubicBezTo>
                  <a:cubicBezTo>
                    <a:pt x="702" y="416"/>
                    <a:pt x="691" y="416"/>
                    <a:pt x="679" y="416"/>
                  </a:cubicBezTo>
                  <a:cubicBezTo>
                    <a:pt x="625" y="416"/>
                    <a:pt x="553" y="432"/>
                    <a:pt x="483" y="432"/>
                  </a:cubicBezTo>
                  <a:cubicBezTo>
                    <a:pt x="429" y="432"/>
                    <a:pt x="375" y="422"/>
                    <a:pt x="332" y="388"/>
                  </a:cubicBezTo>
                  <a:cubicBezTo>
                    <a:pt x="426" y="314"/>
                    <a:pt x="557" y="378"/>
                    <a:pt x="673" y="280"/>
                  </a:cubicBezTo>
                  <a:cubicBezTo>
                    <a:pt x="617" y="219"/>
                    <a:pt x="581" y="203"/>
                    <a:pt x="549" y="203"/>
                  </a:cubicBezTo>
                  <a:cubicBezTo>
                    <a:pt x="512" y="203"/>
                    <a:pt x="481" y="225"/>
                    <a:pt x="434" y="225"/>
                  </a:cubicBezTo>
                  <a:cubicBezTo>
                    <a:pt x="401" y="225"/>
                    <a:pt x="360" y="214"/>
                    <a:pt x="303" y="177"/>
                  </a:cubicBezTo>
                  <a:lnTo>
                    <a:pt x="376" y="3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1258281" y="161948"/>
              <a:ext cx="8717" cy="7190"/>
            </a:xfrm>
            <a:custGeom>
              <a:avLst/>
              <a:gdLst/>
              <a:ahLst/>
              <a:cxnLst/>
              <a:rect l="l" t="t" r="r" b="b"/>
              <a:pathLst>
                <a:path w="177" h="146" extrusionOk="0">
                  <a:moveTo>
                    <a:pt x="176" y="1"/>
                  </a:moveTo>
                  <a:lnTo>
                    <a:pt x="176" y="1"/>
                  </a:lnTo>
                  <a:cubicBezTo>
                    <a:pt x="134" y="49"/>
                    <a:pt x="1" y="78"/>
                    <a:pt x="76" y="145"/>
                  </a:cubicBezTo>
                  <a:cubicBezTo>
                    <a:pt x="118" y="97"/>
                    <a:pt x="163" y="49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1245082" y="161209"/>
              <a:ext cx="12214" cy="7437"/>
            </a:xfrm>
            <a:custGeom>
              <a:avLst/>
              <a:gdLst/>
              <a:ahLst/>
              <a:cxnLst/>
              <a:rect l="l" t="t" r="r" b="b"/>
              <a:pathLst>
                <a:path w="248" h="151" extrusionOk="0">
                  <a:moveTo>
                    <a:pt x="242" y="0"/>
                  </a:moveTo>
                  <a:lnTo>
                    <a:pt x="1" y="151"/>
                  </a:lnTo>
                  <a:lnTo>
                    <a:pt x="197" y="143"/>
                  </a:lnTo>
                  <a:cubicBezTo>
                    <a:pt x="64" y="77"/>
                    <a:pt x="247" y="25"/>
                    <a:pt x="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1223363" y="156629"/>
              <a:ext cx="3546" cy="1231"/>
            </a:xfrm>
            <a:custGeom>
              <a:avLst/>
              <a:gdLst/>
              <a:ahLst/>
              <a:cxnLst/>
              <a:rect l="l" t="t" r="r" b="b"/>
              <a:pathLst>
                <a:path w="72" h="25" extrusionOk="0">
                  <a:moveTo>
                    <a:pt x="0" y="1"/>
                  </a:moveTo>
                  <a:cubicBezTo>
                    <a:pt x="4" y="18"/>
                    <a:pt x="12" y="24"/>
                    <a:pt x="22" y="24"/>
                  </a:cubicBezTo>
                  <a:cubicBezTo>
                    <a:pt x="35" y="24"/>
                    <a:pt x="53" y="13"/>
                    <a:pt x="71" y="5"/>
                  </a:cubicBezTo>
                  <a:cubicBezTo>
                    <a:pt x="46" y="3"/>
                    <a:pt x="23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1212528" y="145499"/>
              <a:ext cx="31372" cy="11229"/>
            </a:xfrm>
            <a:custGeom>
              <a:avLst/>
              <a:gdLst/>
              <a:ahLst/>
              <a:cxnLst/>
              <a:rect l="l" t="t" r="r" b="b"/>
              <a:pathLst>
                <a:path w="637" h="228" extrusionOk="0">
                  <a:moveTo>
                    <a:pt x="434" y="1"/>
                  </a:moveTo>
                  <a:cubicBezTo>
                    <a:pt x="253" y="1"/>
                    <a:pt x="91" y="126"/>
                    <a:pt x="0" y="150"/>
                  </a:cubicBezTo>
                  <a:cubicBezTo>
                    <a:pt x="22" y="219"/>
                    <a:pt x="76" y="228"/>
                    <a:pt x="146" y="228"/>
                  </a:cubicBezTo>
                  <a:cubicBezTo>
                    <a:pt x="169" y="228"/>
                    <a:pt x="194" y="227"/>
                    <a:pt x="220" y="227"/>
                  </a:cubicBezTo>
                  <a:cubicBezTo>
                    <a:pt x="218" y="221"/>
                    <a:pt x="218" y="217"/>
                    <a:pt x="216" y="209"/>
                  </a:cubicBezTo>
                  <a:cubicBezTo>
                    <a:pt x="175" y="141"/>
                    <a:pt x="242" y="57"/>
                    <a:pt x="325" y="57"/>
                  </a:cubicBezTo>
                  <a:cubicBezTo>
                    <a:pt x="352" y="57"/>
                    <a:pt x="380" y="65"/>
                    <a:pt x="407" y="86"/>
                  </a:cubicBezTo>
                  <a:cubicBezTo>
                    <a:pt x="531" y="101"/>
                    <a:pt x="499" y="204"/>
                    <a:pt x="579" y="204"/>
                  </a:cubicBezTo>
                  <a:cubicBezTo>
                    <a:pt x="594" y="204"/>
                    <a:pt x="612" y="200"/>
                    <a:pt x="637" y="192"/>
                  </a:cubicBezTo>
                  <a:lnTo>
                    <a:pt x="527" y="13"/>
                  </a:lnTo>
                  <a:cubicBezTo>
                    <a:pt x="495" y="4"/>
                    <a:pt x="464" y="1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1226860" y="156383"/>
              <a:ext cx="3940" cy="1428"/>
            </a:xfrm>
            <a:custGeom>
              <a:avLst/>
              <a:gdLst/>
              <a:ahLst/>
              <a:cxnLst/>
              <a:rect l="l" t="t" r="r" b="b"/>
              <a:pathLst>
                <a:path w="80" h="29" extrusionOk="0">
                  <a:moveTo>
                    <a:pt x="35" y="1"/>
                  </a:moveTo>
                  <a:cubicBezTo>
                    <a:pt x="24" y="1"/>
                    <a:pt x="12" y="5"/>
                    <a:pt x="0" y="10"/>
                  </a:cubicBezTo>
                  <a:cubicBezTo>
                    <a:pt x="26" y="13"/>
                    <a:pt x="53" y="19"/>
                    <a:pt x="80" y="29"/>
                  </a:cubicBezTo>
                  <a:cubicBezTo>
                    <a:pt x="66" y="8"/>
                    <a:pt x="51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1240699" y="159486"/>
              <a:ext cx="4531" cy="3644"/>
            </a:xfrm>
            <a:custGeom>
              <a:avLst/>
              <a:gdLst/>
              <a:ahLst/>
              <a:cxnLst/>
              <a:rect l="l" t="t" r="r" b="b"/>
              <a:pathLst>
                <a:path w="92" h="74" extrusionOk="0">
                  <a:moveTo>
                    <a:pt x="92" y="0"/>
                  </a:moveTo>
                  <a:lnTo>
                    <a:pt x="1" y="74"/>
                  </a:lnTo>
                  <a:lnTo>
                    <a:pt x="84" y="7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1184406" y="126636"/>
              <a:ext cx="25807" cy="20143"/>
            </a:xfrm>
            <a:custGeom>
              <a:avLst/>
              <a:gdLst/>
              <a:ahLst/>
              <a:cxnLst/>
              <a:rect l="l" t="t" r="r" b="b"/>
              <a:pathLst>
                <a:path w="524" h="409" extrusionOk="0">
                  <a:moveTo>
                    <a:pt x="101" y="0"/>
                  </a:moveTo>
                  <a:cubicBezTo>
                    <a:pt x="1" y="49"/>
                    <a:pt x="28" y="232"/>
                    <a:pt x="97" y="365"/>
                  </a:cubicBezTo>
                  <a:cubicBezTo>
                    <a:pt x="123" y="323"/>
                    <a:pt x="154" y="307"/>
                    <a:pt x="188" y="307"/>
                  </a:cubicBezTo>
                  <a:cubicBezTo>
                    <a:pt x="275" y="307"/>
                    <a:pt x="380" y="408"/>
                    <a:pt x="459" y="408"/>
                  </a:cubicBezTo>
                  <a:cubicBezTo>
                    <a:pt x="483" y="408"/>
                    <a:pt x="505" y="398"/>
                    <a:pt x="523" y="373"/>
                  </a:cubicBezTo>
                  <a:cubicBezTo>
                    <a:pt x="334" y="311"/>
                    <a:pt x="245" y="108"/>
                    <a:pt x="330" y="16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1176428" y="112501"/>
              <a:ext cx="3004" cy="887"/>
            </a:xfrm>
            <a:custGeom>
              <a:avLst/>
              <a:gdLst/>
              <a:ahLst/>
              <a:cxnLst/>
              <a:rect l="l" t="t" r="r" b="b"/>
              <a:pathLst>
                <a:path w="61" h="18" extrusionOk="0">
                  <a:moveTo>
                    <a:pt x="60" y="0"/>
                  </a:moveTo>
                  <a:cubicBezTo>
                    <a:pt x="41" y="12"/>
                    <a:pt x="22" y="17"/>
                    <a:pt x="1" y="17"/>
                  </a:cubicBezTo>
                  <a:cubicBezTo>
                    <a:pt x="26" y="17"/>
                    <a:pt x="49" y="14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1121563" y="95362"/>
              <a:ext cx="57475" cy="36150"/>
            </a:xfrm>
            <a:custGeom>
              <a:avLst/>
              <a:gdLst/>
              <a:ahLst/>
              <a:cxnLst/>
              <a:rect l="l" t="t" r="r" b="b"/>
              <a:pathLst>
                <a:path w="1167" h="734" extrusionOk="0">
                  <a:moveTo>
                    <a:pt x="480" y="0"/>
                  </a:moveTo>
                  <a:cubicBezTo>
                    <a:pt x="268" y="0"/>
                    <a:pt x="195" y="270"/>
                    <a:pt x="0" y="292"/>
                  </a:cubicBezTo>
                  <a:lnTo>
                    <a:pt x="0" y="294"/>
                  </a:lnTo>
                  <a:lnTo>
                    <a:pt x="559" y="279"/>
                  </a:lnTo>
                  <a:lnTo>
                    <a:pt x="559" y="279"/>
                  </a:lnTo>
                  <a:cubicBezTo>
                    <a:pt x="499" y="319"/>
                    <a:pt x="485" y="377"/>
                    <a:pt x="405" y="377"/>
                  </a:cubicBezTo>
                  <a:cubicBezTo>
                    <a:pt x="393" y="377"/>
                    <a:pt x="380" y="376"/>
                    <a:pt x="365" y="373"/>
                  </a:cubicBezTo>
                  <a:lnTo>
                    <a:pt x="365" y="373"/>
                  </a:lnTo>
                  <a:cubicBezTo>
                    <a:pt x="440" y="413"/>
                    <a:pt x="499" y="422"/>
                    <a:pt x="551" y="422"/>
                  </a:cubicBezTo>
                  <a:cubicBezTo>
                    <a:pt x="591" y="422"/>
                    <a:pt x="628" y="417"/>
                    <a:pt x="666" y="417"/>
                  </a:cubicBezTo>
                  <a:cubicBezTo>
                    <a:pt x="710" y="417"/>
                    <a:pt x="755" y="423"/>
                    <a:pt x="810" y="452"/>
                  </a:cubicBezTo>
                  <a:cubicBezTo>
                    <a:pt x="804" y="507"/>
                    <a:pt x="778" y="524"/>
                    <a:pt x="744" y="524"/>
                  </a:cubicBezTo>
                  <a:cubicBezTo>
                    <a:pt x="687" y="524"/>
                    <a:pt x="608" y="477"/>
                    <a:pt x="563" y="477"/>
                  </a:cubicBezTo>
                  <a:cubicBezTo>
                    <a:pt x="536" y="477"/>
                    <a:pt x="521" y="494"/>
                    <a:pt x="530" y="549"/>
                  </a:cubicBezTo>
                  <a:cubicBezTo>
                    <a:pt x="602" y="572"/>
                    <a:pt x="694" y="603"/>
                    <a:pt x="790" y="603"/>
                  </a:cubicBezTo>
                  <a:cubicBezTo>
                    <a:pt x="862" y="603"/>
                    <a:pt x="937" y="585"/>
                    <a:pt x="1007" y="535"/>
                  </a:cubicBezTo>
                  <a:lnTo>
                    <a:pt x="1151" y="734"/>
                  </a:lnTo>
                  <a:lnTo>
                    <a:pt x="1167" y="506"/>
                  </a:lnTo>
                  <a:cubicBezTo>
                    <a:pt x="1155" y="488"/>
                    <a:pt x="1138" y="482"/>
                    <a:pt x="1120" y="482"/>
                  </a:cubicBezTo>
                  <a:cubicBezTo>
                    <a:pt x="1078" y="482"/>
                    <a:pt x="1024" y="513"/>
                    <a:pt x="989" y="513"/>
                  </a:cubicBezTo>
                  <a:cubicBezTo>
                    <a:pt x="964" y="513"/>
                    <a:pt x="948" y="498"/>
                    <a:pt x="951" y="446"/>
                  </a:cubicBezTo>
                  <a:cubicBezTo>
                    <a:pt x="960" y="373"/>
                    <a:pt x="1010" y="365"/>
                    <a:pt x="1062" y="365"/>
                  </a:cubicBezTo>
                  <a:cubicBezTo>
                    <a:pt x="1079" y="365"/>
                    <a:pt x="1095" y="365"/>
                    <a:pt x="1111" y="365"/>
                  </a:cubicBezTo>
                  <a:cubicBezTo>
                    <a:pt x="968" y="358"/>
                    <a:pt x="831" y="80"/>
                    <a:pt x="563" y="13"/>
                  </a:cubicBezTo>
                  <a:cubicBezTo>
                    <a:pt x="533" y="4"/>
                    <a:pt x="506" y="0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1124026" y="94426"/>
              <a:ext cx="1182" cy="5565"/>
            </a:xfrm>
            <a:custGeom>
              <a:avLst/>
              <a:gdLst/>
              <a:ahLst/>
              <a:cxnLst/>
              <a:rect l="l" t="t" r="r" b="b"/>
              <a:pathLst>
                <a:path w="24" h="113" extrusionOk="0">
                  <a:moveTo>
                    <a:pt x="24" y="1"/>
                  </a:moveTo>
                  <a:lnTo>
                    <a:pt x="0" y="113"/>
                  </a:lnTo>
                  <a:lnTo>
                    <a:pt x="22" y="8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1067733" y="76598"/>
              <a:ext cx="47773" cy="29402"/>
            </a:xfrm>
            <a:custGeom>
              <a:avLst/>
              <a:gdLst/>
              <a:ahLst/>
              <a:cxnLst/>
              <a:rect l="l" t="t" r="r" b="b"/>
              <a:pathLst>
                <a:path w="970" h="597" extrusionOk="0">
                  <a:moveTo>
                    <a:pt x="267" y="0"/>
                  </a:moveTo>
                  <a:cubicBezTo>
                    <a:pt x="203" y="0"/>
                    <a:pt x="143" y="5"/>
                    <a:pt x="95" y="5"/>
                  </a:cubicBezTo>
                  <a:cubicBezTo>
                    <a:pt x="85" y="5"/>
                    <a:pt x="76" y="5"/>
                    <a:pt x="68" y="4"/>
                  </a:cubicBezTo>
                  <a:lnTo>
                    <a:pt x="68" y="4"/>
                  </a:lnTo>
                  <a:cubicBezTo>
                    <a:pt x="100" y="37"/>
                    <a:pt x="85" y="95"/>
                    <a:pt x="168" y="110"/>
                  </a:cubicBezTo>
                  <a:lnTo>
                    <a:pt x="0" y="110"/>
                  </a:lnTo>
                  <a:cubicBezTo>
                    <a:pt x="85" y="305"/>
                    <a:pt x="197" y="394"/>
                    <a:pt x="536" y="504"/>
                  </a:cubicBezTo>
                  <a:lnTo>
                    <a:pt x="837" y="478"/>
                  </a:lnTo>
                  <a:cubicBezTo>
                    <a:pt x="856" y="505"/>
                    <a:pt x="854" y="552"/>
                    <a:pt x="856" y="596"/>
                  </a:cubicBezTo>
                  <a:cubicBezTo>
                    <a:pt x="868" y="546"/>
                    <a:pt x="966" y="496"/>
                    <a:pt x="970" y="455"/>
                  </a:cubicBezTo>
                  <a:cubicBezTo>
                    <a:pt x="954" y="362"/>
                    <a:pt x="893" y="337"/>
                    <a:pt x="817" y="337"/>
                  </a:cubicBezTo>
                  <a:cubicBezTo>
                    <a:pt x="726" y="337"/>
                    <a:pt x="614" y="373"/>
                    <a:pt x="531" y="373"/>
                  </a:cubicBezTo>
                  <a:cubicBezTo>
                    <a:pt x="519" y="373"/>
                    <a:pt x="508" y="372"/>
                    <a:pt x="498" y="371"/>
                  </a:cubicBezTo>
                  <a:cubicBezTo>
                    <a:pt x="179" y="155"/>
                    <a:pt x="553" y="284"/>
                    <a:pt x="490" y="66"/>
                  </a:cubicBezTo>
                  <a:lnTo>
                    <a:pt x="490" y="66"/>
                  </a:lnTo>
                  <a:cubicBezTo>
                    <a:pt x="586" y="108"/>
                    <a:pt x="571" y="153"/>
                    <a:pt x="702" y="216"/>
                  </a:cubicBezTo>
                  <a:cubicBezTo>
                    <a:pt x="615" y="27"/>
                    <a:pt x="428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1109842" y="106049"/>
              <a:ext cx="6255" cy="4186"/>
            </a:xfrm>
            <a:custGeom>
              <a:avLst/>
              <a:gdLst/>
              <a:ahLst/>
              <a:cxnLst/>
              <a:rect l="l" t="t" r="r" b="b"/>
              <a:pathLst>
                <a:path w="127" h="85" extrusionOk="0">
                  <a:moveTo>
                    <a:pt x="1" y="0"/>
                  </a:moveTo>
                  <a:cubicBezTo>
                    <a:pt x="1" y="4"/>
                    <a:pt x="1" y="9"/>
                    <a:pt x="3" y="13"/>
                  </a:cubicBezTo>
                  <a:lnTo>
                    <a:pt x="3" y="13"/>
                  </a:lnTo>
                  <a:cubicBezTo>
                    <a:pt x="2" y="9"/>
                    <a:pt x="2" y="4"/>
                    <a:pt x="1" y="0"/>
                  </a:cubicBezTo>
                  <a:close/>
                  <a:moveTo>
                    <a:pt x="3" y="13"/>
                  </a:moveTo>
                  <a:cubicBezTo>
                    <a:pt x="8" y="52"/>
                    <a:pt x="22" y="85"/>
                    <a:pt x="75" y="85"/>
                  </a:cubicBezTo>
                  <a:cubicBezTo>
                    <a:pt x="89" y="85"/>
                    <a:pt x="106" y="82"/>
                    <a:pt x="126" y="77"/>
                  </a:cubicBezTo>
                  <a:cubicBezTo>
                    <a:pt x="44" y="58"/>
                    <a:pt x="10" y="35"/>
                    <a:pt x="3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1067240" y="75662"/>
              <a:ext cx="3842" cy="1182"/>
            </a:xfrm>
            <a:custGeom>
              <a:avLst/>
              <a:gdLst/>
              <a:ahLst/>
              <a:cxnLst/>
              <a:rect l="l" t="t" r="r" b="b"/>
              <a:pathLst>
                <a:path w="78" h="24" extrusionOk="0">
                  <a:moveTo>
                    <a:pt x="0" y="0"/>
                  </a:moveTo>
                  <a:cubicBezTo>
                    <a:pt x="12" y="15"/>
                    <a:pt x="39" y="23"/>
                    <a:pt x="78" y="23"/>
                  </a:cubicBezTo>
                  <a:cubicBezTo>
                    <a:pt x="64" y="10"/>
                    <a:pt x="4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1061527" y="83985"/>
              <a:ext cx="8126" cy="5762"/>
            </a:xfrm>
            <a:custGeom>
              <a:avLst/>
              <a:gdLst/>
              <a:ahLst/>
              <a:cxnLst/>
              <a:rect l="l" t="t" r="r" b="b"/>
              <a:pathLst>
                <a:path w="165" h="117" extrusionOk="0">
                  <a:moveTo>
                    <a:pt x="1" y="1"/>
                  </a:moveTo>
                  <a:lnTo>
                    <a:pt x="32" y="111"/>
                  </a:lnTo>
                  <a:cubicBezTo>
                    <a:pt x="45" y="111"/>
                    <a:pt x="76" y="117"/>
                    <a:pt x="104" y="117"/>
                  </a:cubicBezTo>
                  <a:cubicBezTo>
                    <a:pt x="132" y="117"/>
                    <a:pt x="157" y="111"/>
                    <a:pt x="165" y="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793558" y="-96417"/>
              <a:ext cx="267920" cy="180107"/>
            </a:xfrm>
            <a:custGeom>
              <a:avLst/>
              <a:gdLst/>
              <a:ahLst/>
              <a:cxnLst/>
              <a:rect l="l" t="t" r="r" b="b"/>
              <a:pathLst>
                <a:path w="5440" h="3657" extrusionOk="0">
                  <a:moveTo>
                    <a:pt x="228" y="0"/>
                  </a:moveTo>
                  <a:cubicBezTo>
                    <a:pt x="140" y="64"/>
                    <a:pt x="130" y="145"/>
                    <a:pt x="132" y="218"/>
                  </a:cubicBezTo>
                  <a:cubicBezTo>
                    <a:pt x="136" y="295"/>
                    <a:pt x="147" y="365"/>
                    <a:pt x="134" y="455"/>
                  </a:cubicBezTo>
                  <a:cubicBezTo>
                    <a:pt x="115" y="448"/>
                    <a:pt x="90" y="443"/>
                    <a:pt x="64" y="443"/>
                  </a:cubicBezTo>
                  <a:cubicBezTo>
                    <a:pt x="42" y="443"/>
                    <a:pt x="20" y="447"/>
                    <a:pt x="1" y="457"/>
                  </a:cubicBezTo>
                  <a:cubicBezTo>
                    <a:pt x="43" y="594"/>
                    <a:pt x="157" y="760"/>
                    <a:pt x="282" y="897"/>
                  </a:cubicBezTo>
                  <a:cubicBezTo>
                    <a:pt x="406" y="1036"/>
                    <a:pt x="533" y="1157"/>
                    <a:pt x="595" y="1269"/>
                  </a:cubicBezTo>
                  <a:cubicBezTo>
                    <a:pt x="759" y="1462"/>
                    <a:pt x="955" y="1551"/>
                    <a:pt x="1214" y="1678"/>
                  </a:cubicBezTo>
                  <a:cubicBezTo>
                    <a:pt x="1568" y="1957"/>
                    <a:pt x="2004" y="2187"/>
                    <a:pt x="2440" y="2395"/>
                  </a:cubicBezTo>
                  <a:cubicBezTo>
                    <a:pt x="2877" y="2603"/>
                    <a:pt x="3319" y="2815"/>
                    <a:pt x="3753" y="3066"/>
                  </a:cubicBezTo>
                  <a:lnTo>
                    <a:pt x="3975" y="2954"/>
                  </a:lnTo>
                  <a:cubicBezTo>
                    <a:pt x="3975" y="3060"/>
                    <a:pt x="4192" y="3051"/>
                    <a:pt x="4108" y="3151"/>
                  </a:cubicBezTo>
                  <a:cubicBezTo>
                    <a:pt x="4069" y="3107"/>
                    <a:pt x="4011" y="3105"/>
                    <a:pt x="3951" y="3080"/>
                  </a:cubicBezTo>
                  <a:lnTo>
                    <a:pt x="3951" y="3080"/>
                  </a:lnTo>
                  <a:cubicBezTo>
                    <a:pt x="4067" y="3319"/>
                    <a:pt x="4478" y="3297"/>
                    <a:pt x="4686" y="3454"/>
                  </a:cubicBezTo>
                  <a:cubicBezTo>
                    <a:pt x="4674" y="3409"/>
                    <a:pt x="4711" y="3243"/>
                    <a:pt x="4794" y="3243"/>
                  </a:cubicBezTo>
                  <a:cubicBezTo>
                    <a:pt x="4795" y="3243"/>
                    <a:pt x="4795" y="3243"/>
                    <a:pt x="4796" y="3243"/>
                  </a:cubicBezTo>
                  <a:cubicBezTo>
                    <a:pt x="4680" y="3432"/>
                    <a:pt x="5075" y="3357"/>
                    <a:pt x="5037" y="3614"/>
                  </a:cubicBezTo>
                  <a:cubicBezTo>
                    <a:pt x="5079" y="3645"/>
                    <a:pt x="5108" y="3657"/>
                    <a:pt x="5129" y="3657"/>
                  </a:cubicBezTo>
                  <a:cubicBezTo>
                    <a:pt x="5195" y="3657"/>
                    <a:pt x="5185" y="3544"/>
                    <a:pt x="5265" y="3544"/>
                  </a:cubicBezTo>
                  <a:cubicBezTo>
                    <a:pt x="5288" y="3544"/>
                    <a:pt x="5318" y="3553"/>
                    <a:pt x="5359" y="3577"/>
                  </a:cubicBezTo>
                  <a:cubicBezTo>
                    <a:pt x="5440" y="3471"/>
                    <a:pt x="5149" y="3423"/>
                    <a:pt x="5147" y="3317"/>
                  </a:cubicBezTo>
                  <a:cubicBezTo>
                    <a:pt x="5165" y="3307"/>
                    <a:pt x="5182" y="3304"/>
                    <a:pt x="5198" y="3304"/>
                  </a:cubicBezTo>
                  <a:cubicBezTo>
                    <a:pt x="5263" y="3304"/>
                    <a:pt x="5315" y="3365"/>
                    <a:pt x="5354" y="3365"/>
                  </a:cubicBezTo>
                  <a:cubicBezTo>
                    <a:pt x="5370" y="3365"/>
                    <a:pt x="5385" y="3353"/>
                    <a:pt x="5397" y="3321"/>
                  </a:cubicBezTo>
                  <a:cubicBezTo>
                    <a:pt x="5031" y="3105"/>
                    <a:pt x="4189" y="3041"/>
                    <a:pt x="3558" y="2823"/>
                  </a:cubicBezTo>
                  <a:lnTo>
                    <a:pt x="3680" y="2748"/>
                  </a:lnTo>
                  <a:cubicBezTo>
                    <a:pt x="3334" y="2684"/>
                    <a:pt x="2845" y="2447"/>
                    <a:pt x="2710" y="2175"/>
                  </a:cubicBezTo>
                  <a:cubicBezTo>
                    <a:pt x="2709" y="2192"/>
                    <a:pt x="2700" y="2199"/>
                    <a:pt x="2686" y="2199"/>
                  </a:cubicBezTo>
                  <a:cubicBezTo>
                    <a:pt x="2622" y="2199"/>
                    <a:pt x="2448" y="2065"/>
                    <a:pt x="2323" y="2065"/>
                  </a:cubicBezTo>
                  <a:cubicBezTo>
                    <a:pt x="2276" y="2065"/>
                    <a:pt x="2236" y="2084"/>
                    <a:pt x="2212" y="2137"/>
                  </a:cubicBezTo>
                  <a:cubicBezTo>
                    <a:pt x="2174" y="2052"/>
                    <a:pt x="2145" y="2048"/>
                    <a:pt x="2056" y="1975"/>
                  </a:cubicBezTo>
                  <a:lnTo>
                    <a:pt x="1979" y="2023"/>
                  </a:lnTo>
                  <a:cubicBezTo>
                    <a:pt x="1832" y="1938"/>
                    <a:pt x="1937" y="1859"/>
                    <a:pt x="1769" y="1768"/>
                  </a:cubicBezTo>
                  <a:lnTo>
                    <a:pt x="1769" y="1768"/>
                  </a:lnTo>
                  <a:cubicBezTo>
                    <a:pt x="1804" y="1913"/>
                    <a:pt x="1663" y="1867"/>
                    <a:pt x="1553" y="1902"/>
                  </a:cubicBezTo>
                  <a:cubicBezTo>
                    <a:pt x="1447" y="1695"/>
                    <a:pt x="1312" y="1479"/>
                    <a:pt x="1242" y="1308"/>
                  </a:cubicBezTo>
                  <a:cubicBezTo>
                    <a:pt x="1229" y="1339"/>
                    <a:pt x="1210" y="1375"/>
                    <a:pt x="1227" y="1443"/>
                  </a:cubicBezTo>
                  <a:cubicBezTo>
                    <a:pt x="1199" y="1406"/>
                    <a:pt x="1172" y="1394"/>
                    <a:pt x="1147" y="1394"/>
                  </a:cubicBezTo>
                  <a:cubicBezTo>
                    <a:pt x="1106" y="1394"/>
                    <a:pt x="1068" y="1426"/>
                    <a:pt x="1032" y="1427"/>
                  </a:cubicBezTo>
                  <a:cubicBezTo>
                    <a:pt x="926" y="1354"/>
                    <a:pt x="1054" y="1275"/>
                    <a:pt x="1115" y="1234"/>
                  </a:cubicBezTo>
                  <a:cubicBezTo>
                    <a:pt x="992" y="1084"/>
                    <a:pt x="676" y="1165"/>
                    <a:pt x="649" y="1003"/>
                  </a:cubicBezTo>
                  <a:cubicBezTo>
                    <a:pt x="624" y="1034"/>
                    <a:pt x="600" y="1063"/>
                    <a:pt x="579" y="1096"/>
                  </a:cubicBezTo>
                  <a:cubicBezTo>
                    <a:pt x="485" y="1018"/>
                    <a:pt x="437" y="928"/>
                    <a:pt x="408" y="837"/>
                  </a:cubicBezTo>
                  <a:cubicBezTo>
                    <a:pt x="379" y="747"/>
                    <a:pt x="361" y="662"/>
                    <a:pt x="319" y="567"/>
                  </a:cubicBezTo>
                  <a:cubicBezTo>
                    <a:pt x="343" y="556"/>
                    <a:pt x="364" y="551"/>
                    <a:pt x="383" y="551"/>
                  </a:cubicBezTo>
                  <a:cubicBezTo>
                    <a:pt x="434" y="551"/>
                    <a:pt x="470" y="584"/>
                    <a:pt x="498" y="619"/>
                  </a:cubicBezTo>
                  <a:cubicBezTo>
                    <a:pt x="543" y="668"/>
                    <a:pt x="591" y="733"/>
                    <a:pt x="649" y="754"/>
                  </a:cubicBezTo>
                  <a:cubicBezTo>
                    <a:pt x="666" y="716"/>
                    <a:pt x="647" y="656"/>
                    <a:pt x="707" y="637"/>
                  </a:cubicBezTo>
                  <a:cubicBezTo>
                    <a:pt x="591" y="598"/>
                    <a:pt x="429" y="477"/>
                    <a:pt x="373" y="355"/>
                  </a:cubicBezTo>
                  <a:lnTo>
                    <a:pt x="373" y="355"/>
                  </a:lnTo>
                  <a:cubicBezTo>
                    <a:pt x="427" y="398"/>
                    <a:pt x="470" y="411"/>
                    <a:pt x="505" y="411"/>
                  </a:cubicBezTo>
                  <a:cubicBezTo>
                    <a:pt x="534" y="411"/>
                    <a:pt x="556" y="402"/>
                    <a:pt x="575" y="394"/>
                  </a:cubicBezTo>
                  <a:cubicBezTo>
                    <a:pt x="616" y="371"/>
                    <a:pt x="651" y="334"/>
                    <a:pt x="676" y="324"/>
                  </a:cubicBezTo>
                  <a:cubicBezTo>
                    <a:pt x="641" y="303"/>
                    <a:pt x="607" y="292"/>
                    <a:pt x="577" y="292"/>
                  </a:cubicBezTo>
                  <a:cubicBezTo>
                    <a:pt x="538" y="292"/>
                    <a:pt x="506" y="312"/>
                    <a:pt x="494" y="355"/>
                  </a:cubicBezTo>
                  <a:cubicBezTo>
                    <a:pt x="375" y="295"/>
                    <a:pt x="467" y="209"/>
                    <a:pt x="471" y="132"/>
                  </a:cubicBezTo>
                  <a:lnTo>
                    <a:pt x="471" y="132"/>
                  </a:lnTo>
                  <a:cubicBezTo>
                    <a:pt x="443" y="138"/>
                    <a:pt x="421" y="140"/>
                    <a:pt x="403" y="140"/>
                  </a:cubicBezTo>
                  <a:cubicBezTo>
                    <a:pt x="363" y="140"/>
                    <a:pt x="345" y="126"/>
                    <a:pt x="329" y="101"/>
                  </a:cubicBezTo>
                  <a:cubicBezTo>
                    <a:pt x="304" y="68"/>
                    <a:pt x="294" y="20"/>
                    <a:pt x="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828230" y="-65439"/>
              <a:ext cx="4433" cy="1625"/>
            </a:xfrm>
            <a:custGeom>
              <a:avLst/>
              <a:gdLst/>
              <a:ahLst/>
              <a:cxnLst/>
              <a:rect l="l" t="t" r="r" b="b"/>
              <a:pathLst>
                <a:path w="90" h="33" extrusionOk="0">
                  <a:moveTo>
                    <a:pt x="60" y="0"/>
                  </a:moveTo>
                  <a:cubicBezTo>
                    <a:pt x="35" y="0"/>
                    <a:pt x="16" y="2"/>
                    <a:pt x="1" y="8"/>
                  </a:cubicBezTo>
                  <a:cubicBezTo>
                    <a:pt x="37" y="21"/>
                    <a:pt x="66" y="29"/>
                    <a:pt x="89" y="33"/>
                  </a:cubicBezTo>
                  <a:cubicBezTo>
                    <a:pt x="74" y="25"/>
                    <a:pt x="56" y="15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826802" y="-80608"/>
              <a:ext cx="985" cy="739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1" y="0"/>
                  </a:moveTo>
                  <a:cubicBezTo>
                    <a:pt x="8" y="0"/>
                    <a:pt x="5" y="1"/>
                    <a:pt x="1" y="3"/>
                  </a:cubicBezTo>
                  <a:lnTo>
                    <a:pt x="20" y="15"/>
                  </a:lnTo>
                  <a:cubicBezTo>
                    <a:pt x="20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821384" y="-35544"/>
              <a:ext cx="2364" cy="3103"/>
            </a:xfrm>
            <a:custGeom>
              <a:avLst/>
              <a:gdLst/>
              <a:ahLst/>
              <a:cxnLst/>
              <a:rect l="l" t="t" r="r" b="b"/>
              <a:pathLst>
                <a:path w="48" h="63" extrusionOk="0">
                  <a:moveTo>
                    <a:pt x="1" y="0"/>
                  </a:moveTo>
                  <a:lnTo>
                    <a:pt x="47" y="62"/>
                  </a:lnTo>
                  <a:cubicBezTo>
                    <a:pt x="43" y="52"/>
                    <a:pt x="35" y="43"/>
                    <a:pt x="30" y="33"/>
                  </a:cubicBezTo>
                  <a:cubicBezTo>
                    <a:pt x="20" y="22"/>
                    <a:pt x="10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852363" y="-41159"/>
              <a:ext cx="4235" cy="9161"/>
            </a:xfrm>
            <a:custGeom>
              <a:avLst/>
              <a:gdLst/>
              <a:ahLst/>
              <a:cxnLst/>
              <a:rect l="l" t="t" r="r" b="b"/>
              <a:pathLst>
                <a:path w="86" h="186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51"/>
                    <a:pt x="22" y="116"/>
                    <a:pt x="48" y="186"/>
                  </a:cubicBezTo>
                  <a:cubicBezTo>
                    <a:pt x="72" y="141"/>
                    <a:pt x="85" y="10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911167" y="-626"/>
              <a:ext cx="6107" cy="3891"/>
            </a:xfrm>
            <a:custGeom>
              <a:avLst/>
              <a:gdLst/>
              <a:ahLst/>
              <a:cxnLst/>
              <a:rect l="l" t="t" r="r" b="b"/>
              <a:pathLst>
                <a:path w="124" h="79" extrusionOk="0">
                  <a:moveTo>
                    <a:pt x="43" y="0"/>
                  </a:moveTo>
                  <a:cubicBezTo>
                    <a:pt x="10" y="0"/>
                    <a:pt x="0" y="25"/>
                    <a:pt x="27" y="78"/>
                  </a:cubicBezTo>
                  <a:cubicBezTo>
                    <a:pt x="30" y="78"/>
                    <a:pt x="34" y="79"/>
                    <a:pt x="37" y="79"/>
                  </a:cubicBezTo>
                  <a:cubicBezTo>
                    <a:pt x="80" y="79"/>
                    <a:pt x="76" y="42"/>
                    <a:pt x="123" y="28"/>
                  </a:cubicBezTo>
                  <a:cubicBezTo>
                    <a:pt x="90" y="10"/>
                    <a:pt x="6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826605" y="-76274"/>
              <a:ext cx="2512" cy="5713"/>
            </a:xfrm>
            <a:custGeom>
              <a:avLst/>
              <a:gdLst/>
              <a:ahLst/>
              <a:cxnLst/>
              <a:rect l="l" t="t" r="r" b="b"/>
              <a:pathLst>
                <a:path w="51" h="116" extrusionOk="0">
                  <a:moveTo>
                    <a:pt x="1" y="0"/>
                  </a:moveTo>
                  <a:cubicBezTo>
                    <a:pt x="7" y="43"/>
                    <a:pt x="26" y="81"/>
                    <a:pt x="51" y="116"/>
                  </a:cubicBezTo>
                  <a:cubicBezTo>
                    <a:pt x="39" y="91"/>
                    <a:pt x="30" y="66"/>
                    <a:pt x="24" y="39"/>
                  </a:cubicBezTo>
                  <a:cubicBezTo>
                    <a:pt x="16" y="27"/>
                    <a:pt x="9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819020" y="-111340"/>
              <a:ext cx="183505" cy="39203"/>
            </a:xfrm>
            <a:custGeom>
              <a:avLst/>
              <a:gdLst/>
              <a:ahLst/>
              <a:cxnLst/>
              <a:rect l="l" t="t" r="r" b="b"/>
              <a:pathLst>
                <a:path w="3726" h="796" extrusionOk="0">
                  <a:moveTo>
                    <a:pt x="648" y="1"/>
                  </a:moveTo>
                  <a:lnTo>
                    <a:pt x="648" y="1"/>
                  </a:lnTo>
                  <a:cubicBezTo>
                    <a:pt x="527" y="10"/>
                    <a:pt x="392" y="45"/>
                    <a:pt x="280" y="91"/>
                  </a:cubicBezTo>
                  <a:cubicBezTo>
                    <a:pt x="168" y="136"/>
                    <a:pt x="74" y="184"/>
                    <a:pt x="1" y="205"/>
                  </a:cubicBezTo>
                  <a:cubicBezTo>
                    <a:pt x="56" y="269"/>
                    <a:pt x="230" y="325"/>
                    <a:pt x="89" y="394"/>
                  </a:cubicBezTo>
                  <a:cubicBezTo>
                    <a:pt x="95" y="393"/>
                    <a:pt x="100" y="392"/>
                    <a:pt x="106" y="392"/>
                  </a:cubicBezTo>
                  <a:cubicBezTo>
                    <a:pt x="165" y="392"/>
                    <a:pt x="202" y="467"/>
                    <a:pt x="251" y="523"/>
                  </a:cubicBezTo>
                  <a:cubicBezTo>
                    <a:pt x="319" y="404"/>
                    <a:pt x="446" y="435"/>
                    <a:pt x="504" y="332"/>
                  </a:cubicBezTo>
                  <a:lnTo>
                    <a:pt x="504" y="332"/>
                  </a:lnTo>
                  <a:cubicBezTo>
                    <a:pt x="637" y="411"/>
                    <a:pt x="454" y="367"/>
                    <a:pt x="585" y="446"/>
                  </a:cubicBezTo>
                  <a:cubicBezTo>
                    <a:pt x="614" y="413"/>
                    <a:pt x="654" y="386"/>
                    <a:pt x="693" y="356"/>
                  </a:cubicBezTo>
                  <a:lnTo>
                    <a:pt x="693" y="356"/>
                  </a:lnTo>
                  <a:cubicBezTo>
                    <a:pt x="803" y="375"/>
                    <a:pt x="614" y="448"/>
                    <a:pt x="778" y="465"/>
                  </a:cubicBezTo>
                  <a:cubicBezTo>
                    <a:pt x="779" y="420"/>
                    <a:pt x="869" y="375"/>
                    <a:pt x="979" y="375"/>
                  </a:cubicBezTo>
                  <a:cubicBezTo>
                    <a:pt x="1001" y="375"/>
                    <a:pt x="1023" y="377"/>
                    <a:pt x="1046" y="381"/>
                  </a:cubicBezTo>
                  <a:lnTo>
                    <a:pt x="1011" y="410"/>
                  </a:lnTo>
                  <a:cubicBezTo>
                    <a:pt x="1109" y="381"/>
                    <a:pt x="1263" y="442"/>
                    <a:pt x="1202" y="286"/>
                  </a:cubicBezTo>
                  <a:lnTo>
                    <a:pt x="1202" y="286"/>
                  </a:lnTo>
                  <a:cubicBezTo>
                    <a:pt x="1248" y="340"/>
                    <a:pt x="1292" y="398"/>
                    <a:pt x="1337" y="452"/>
                  </a:cubicBezTo>
                  <a:lnTo>
                    <a:pt x="1310" y="348"/>
                  </a:lnTo>
                  <a:lnTo>
                    <a:pt x="1310" y="348"/>
                  </a:lnTo>
                  <a:cubicBezTo>
                    <a:pt x="1589" y="422"/>
                    <a:pt x="1684" y="649"/>
                    <a:pt x="1996" y="649"/>
                  </a:cubicBezTo>
                  <a:cubicBezTo>
                    <a:pt x="2024" y="649"/>
                    <a:pt x="2054" y="647"/>
                    <a:pt x="2087" y="643"/>
                  </a:cubicBezTo>
                  <a:cubicBezTo>
                    <a:pt x="2000" y="595"/>
                    <a:pt x="2091" y="556"/>
                    <a:pt x="2141" y="548"/>
                  </a:cubicBezTo>
                  <a:cubicBezTo>
                    <a:pt x="2099" y="520"/>
                    <a:pt x="2064" y="510"/>
                    <a:pt x="2033" y="510"/>
                  </a:cubicBezTo>
                  <a:cubicBezTo>
                    <a:pt x="1958" y="510"/>
                    <a:pt x="1903" y="569"/>
                    <a:pt x="1811" y="569"/>
                  </a:cubicBezTo>
                  <a:cubicBezTo>
                    <a:pt x="1803" y="569"/>
                    <a:pt x="1795" y="569"/>
                    <a:pt x="1786" y="568"/>
                  </a:cubicBezTo>
                  <a:cubicBezTo>
                    <a:pt x="1771" y="475"/>
                    <a:pt x="1980" y="410"/>
                    <a:pt x="1907" y="330"/>
                  </a:cubicBezTo>
                  <a:lnTo>
                    <a:pt x="1907" y="330"/>
                  </a:lnTo>
                  <a:cubicBezTo>
                    <a:pt x="2086" y="441"/>
                    <a:pt x="2257" y="384"/>
                    <a:pt x="2305" y="631"/>
                  </a:cubicBezTo>
                  <a:cubicBezTo>
                    <a:pt x="2383" y="655"/>
                    <a:pt x="2448" y="660"/>
                    <a:pt x="2508" y="660"/>
                  </a:cubicBezTo>
                  <a:cubicBezTo>
                    <a:pt x="2548" y="660"/>
                    <a:pt x="2586" y="658"/>
                    <a:pt x="2625" y="658"/>
                  </a:cubicBezTo>
                  <a:cubicBezTo>
                    <a:pt x="2704" y="658"/>
                    <a:pt x="2786" y="667"/>
                    <a:pt x="2893" y="722"/>
                  </a:cubicBezTo>
                  <a:lnTo>
                    <a:pt x="2879" y="758"/>
                  </a:lnTo>
                  <a:cubicBezTo>
                    <a:pt x="2897" y="724"/>
                    <a:pt x="2916" y="712"/>
                    <a:pt x="2938" y="712"/>
                  </a:cubicBezTo>
                  <a:cubicBezTo>
                    <a:pt x="2993" y="712"/>
                    <a:pt x="3065" y="795"/>
                    <a:pt x="3170" y="795"/>
                  </a:cubicBezTo>
                  <a:cubicBezTo>
                    <a:pt x="3204" y="795"/>
                    <a:pt x="3241" y="787"/>
                    <a:pt x="3282" y="764"/>
                  </a:cubicBezTo>
                  <a:lnTo>
                    <a:pt x="3159" y="691"/>
                  </a:lnTo>
                  <a:cubicBezTo>
                    <a:pt x="3171" y="652"/>
                    <a:pt x="3200" y="641"/>
                    <a:pt x="3240" y="641"/>
                  </a:cubicBezTo>
                  <a:cubicBezTo>
                    <a:pt x="3267" y="641"/>
                    <a:pt x="3300" y="646"/>
                    <a:pt x="3336" y="651"/>
                  </a:cubicBezTo>
                  <a:cubicBezTo>
                    <a:pt x="3321" y="676"/>
                    <a:pt x="3321" y="676"/>
                    <a:pt x="3342" y="716"/>
                  </a:cubicBezTo>
                  <a:cubicBezTo>
                    <a:pt x="3375" y="647"/>
                    <a:pt x="3495" y="640"/>
                    <a:pt x="3593" y="640"/>
                  </a:cubicBezTo>
                  <a:cubicBezTo>
                    <a:pt x="3614" y="640"/>
                    <a:pt x="3634" y="641"/>
                    <a:pt x="3652" y="641"/>
                  </a:cubicBezTo>
                  <a:cubicBezTo>
                    <a:pt x="3688" y="641"/>
                    <a:pt x="3715" y="640"/>
                    <a:pt x="3726" y="633"/>
                  </a:cubicBezTo>
                  <a:cubicBezTo>
                    <a:pt x="3691" y="616"/>
                    <a:pt x="3651" y="611"/>
                    <a:pt x="3607" y="611"/>
                  </a:cubicBezTo>
                  <a:cubicBezTo>
                    <a:pt x="3519" y="611"/>
                    <a:pt x="3419" y="634"/>
                    <a:pt x="3326" y="634"/>
                  </a:cubicBezTo>
                  <a:cubicBezTo>
                    <a:pt x="3317" y="634"/>
                    <a:pt x="3308" y="634"/>
                    <a:pt x="3299" y="633"/>
                  </a:cubicBezTo>
                  <a:cubicBezTo>
                    <a:pt x="3368" y="592"/>
                    <a:pt x="3383" y="513"/>
                    <a:pt x="3447" y="513"/>
                  </a:cubicBezTo>
                  <a:cubicBezTo>
                    <a:pt x="3461" y="513"/>
                    <a:pt x="3479" y="517"/>
                    <a:pt x="3500" y="527"/>
                  </a:cubicBezTo>
                  <a:cubicBezTo>
                    <a:pt x="3350" y="350"/>
                    <a:pt x="3064" y="361"/>
                    <a:pt x="2844" y="280"/>
                  </a:cubicBezTo>
                  <a:cubicBezTo>
                    <a:pt x="2823" y="279"/>
                    <a:pt x="2804" y="278"/>
                    <a:pt x="2787" y="278"/>
                  </a:cubicBezTo>
                  <a:cubicBezTo>
                    <a:pt x="2487" y="278"/>
                    <a:pt x="2664" y="486"/>
                    <a:pt x="2459" y="486"/>
                  </a:cubicBezTo>
                  <a:cubicBezTo>
                    <a:pt x="2431" y="486"/>
                    <a:pt x="2395" y="482"/>
                    <a:pt x="2351" y="473"/>
                  </a:cubicBezTo>
                  <a:lnTo>
                    <a:pt x="2459" y="222"/>
                  </a:lnTo>
                  <a:cubicBezTo>
                    <a:pt x="2207" y="175"/>
                    <a:pt x="1872" y="89"/>
                    <a:pt x="1577" y="89"/>
                  </a:cubicBezTo>
                  <a:cubicBezTo>
                    <a:pt x="1415" y="89"/>
                    <a:pt x="1265" y="115"/>
                    <a:pt x="1148" y="188"/>
                  </a:cubicBezTo>
                  <a:cubicBezTo>
                    <a:pt x="1117" y="153"/>
                    <a:pt x="1040" y="105"/>
                    <a:pt x="1142" y="78"/>
                  </a:cubicBezTo>
                  <a:cubicBezTo>
                    <a:pt x="1135" y="77"/>
                    <a:pt x="1129" y="77"/>
                    <a:pt x="1123" y="77"/>
                  </a:cubicBezTo>
                  <a:cubicBezTo>
                    <a:pt x="1003" y="77"/>
                    <a:pt x="980" y="167"/>
                    <a:pt x="951" y="244"/>
                  </a:cubicBezTo>
                  <a:cubicBezTo>
                    <a:pt x="926" y="307"/>
                    <a:pt x="898" y="360"/>
                    <a:pt x="808" y="360"/>
                  </a:cubicBezTo>
                  <a:cubicBezTo>
                    <a:pt x="782" y="360"/>
                    <a:pt x="751" y="356"/>
                    <a:pt x="714" y="346"/>
                  </a:cubicBezTo>
                  <a:cubicBezTo>
                    <a:pt x="841" y="265"/>
                    <a:pt x="814" y="222"/>
                    <a:pt x="747" y="182"/>
                  </a:cubicBezTo>
                  <a:cubicBezTo>
                    <a:pt x="681" y="142"/>
                    <a:pt x="577" y="105"/>
                    <a:pt x="598" y="20"/>
                  </a:cubicBezTo>
                  <a:lnTo>
                    <a:pt x="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865562" y="-91197"/>
              <a:ext cx="3250" cy="2709"/>
            </a:xfrm>
            <a:custGeom>
              <a:avLst/>
              <a:gdLst/>
              <a:ahLst/>
              <a:cxnLst/>
              <a:rect l="l" t="t" r="r" b="b"/>
              <a:pathLst>
                <a:path w="66" h="55" extrusionOk="0">
                  <a:moveTo>
                    <a:pt x="66" y="1"/>
                  </a:moveTo>
                  <a:lnTo>
                    <a:pt x="66" y="1"/>
                  </a:lnTo>
                  <a:cubicBezTo>
                    <a:pt x="37" y="6"/>
                    <a:pt x="12" y="24"/>
                    <a:pt x="0" y="54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1002280" y="-79525"/>
              <a:ext cx="140018" cy="41075"/>
            </a:xfrm>
            <a:custGeom>
              <a:avLst/>
              <a:gdLst/>
              <a:ahLst/>
              <a:cxnLst/>
              <a:rect l="l" t="t" r="r" b="b"/>
              <a:pathLst>
                <a:path w="2843" h="834" extrusionOk="0">
                  <a:moveTo>
                    <a:pt x="527" y="1"/>
                  </a:moveTo>
                  <a:lnTo>
                    <a:pt x="797" y="85"/>
                  </a:lnTo>
                  <a:cubicBezTo>
                    <a:pt x="765" y="127"/>
                    <a:pt x="706" y="133"/>
                    <a:pt x="642" y="133"/>
                  </a:cubicBezTo>
                  <a:cubicBezTo>
                    <a:pt x="616" y="133"/>
                    <a:pt x="588" y="132"/>
                    <a:pt x="562" y="132"/>
                  </a:cubicBezTo>
                  <a:cubicBezTo>
                    <a:pt x="543" y="132"/>
                    <a:pt x="524" y="132"/>
                    <a:pt x="506" y="134"/>
                  </a:cubicBezTo>
                  <a:lnTo>
                    <a:pt x="585" y="363"/>
                  </a:lnTo>
                  <a:cubicBezTo>
                    <a:pt x="512" y="326"/>
                    <a:pt x="431" y="334"/>
                    <a:pt x="454" y="267"/>
                  </a:cubicBezTo>
                  <a:lnTo>
                    <a:pt x="454" y="267"/>
                  </a:lnTo>
                  <a:cubicBezTo>
                    <a:pt x="338" y="321"/>
                    <a:pt x="367" y="380"/>
                    <a:pt x="406" y="465"/>
                  </a:cubicBezTo>
                  <a:cubicBezTo>
                    <a:pt x="264" y="448"/>
                    <a:pt x="213" y="403"/>
                    <a:pt x="136" y="403"/>
                  </a:cubicBezTo>
                  <a:cubicBezTo>
                    <a:pt x="100" y="403"/>
                    <a:pt x="59" y="412"/>
                    <a:pt x="1" y="438"/>
                  </a:cubicBezTo>
                  <a:cubicBezTo>
                    <a:pt x="100" y="526"/>
                    <a:pt x="169" y="547"/>
                    <a:pt x="229" y="547"/>
                  </a:cubicBezTo>
                  <a:cubicBezTo>
                    <a:pt x="283" y="547"/>
                    <a:pt x="330" y="531"/>
                    <a:pt x="389" y="531"/>
                  </a:cubicBezTo>
                  <a:cubicBezTo>
                    <a:pt x="455" y="531"/>
                    <a:pt x="536" y="551"/>
                    <a:pt x="654" y="639"/>
                  </a:cubicBezTo>
                  <a:lnTo>
                    <a:pt x="830" y="407"/>
                  </a:lnTo>
                  <a:lnTo>
                    <a:pt x="832" y="407"/>
                  </a:lnTo>
                  <a:cubicBezTo>
                    <a:pt x="978" y="483"/>
                    <a:pt x="760" y="500"/>
                    <a:pt x="888" y="598"/>
                  </a:cubicBezTo>
                  <a:cubicBezTo>
                    <a:pt x="1071" y="560"/>
                    <a:pt x="758" y="369"/>
                    <a:pt x="947" y="290"/>
                  </a:cubicBezTo>
                  <a:lnTo>
                    <a:pt x="947" y="290"/>
                  </a:lnTo>
                  <a:cubicBezTo>
                    <a:pt x="978" y="331"/>
                    <a:pt x="1028" y="342"/>
                    <a:pt x="1081" y="342"/>
                  </a:cubicBezTo>
                  <a:cubicBezTo>
                    <a:pt x="1145" y="342"/>
                    <a:pt x="1212" y="326"/>
                    <a:pt x="1255" y="326"/>
                  </a:cubicBezTo>
                  <a:cubicBezTo>
                    <a:pt x="1263" y="326"/>
                    <a:pt x="1271" y="327"/>
                    <a:pt x="1277" y="328"/>
                  </a:cubicBezTo>
                  <a:cubicBezTo>
                    <a:pt x="1184" y="380"/>
                    <a:pt x="1179" y="554"/>
                    <a:pt x="1196" y="596"/>
                  </a:cubicBezTo>
                  <a:cubicBezTo>
                    <a:pt x="1203" y="594"/>
                    <a:pt x="1211" y="593"/>
                    <a:pt x="1218" y="593"/>
                  </a:cubicBezTo>
                  <a:cubicBezTo>
                    <a:pt x="1291" y="593"/>
                    <a:pt x="1389" y="696"/>
                    <a:pt x="1478" y="729"/>
                  </a:cubicBezTo>
                  <a:cubicBezTo>
                    <a:pt x="1380" y="649"/>
                    <a:pt x="1415" y="642"/>
                    <a:pt x="1467" y="642"/>
                  </a:cubicBezTo>
                  <a:cubicBezTo>
                    <a:pt x="1478" y="642"/>
                    <a:pt x="1491" y="642"/>
                    <a:pt x="1503" y="642"/>
                  </a:cubicBezTo>
                  <a:cubicBezTo>
                    <a:pt x="1557" y="642"/>
                    <a:pt x="1600" y="635"/>
                    <a:pt x="1514" y="552"/>
                  </a:cubicBezTo>
                  <a:cubicBezTo>
                    <a:pt x="1536" y="509"/>
                    <a:pt x="1607" y="486"/>
                    <a:pt x="1683" y="486"/>
                  </a:cubicBezTo>
                  <a:cubicBezTo>
                    <a:pt x="1765" y="486"/>
                    <a:pt x="1852" y="512"/>
                    <a:pt x="1890" y="567"/>
                  </a:cubicBezTo>
                  <a:cubicBezTo>
                    <a:pt x="1878" y="596"/>
                    <a:pt x="1857" y="606"/>
                    <a:pt x="1833" y="606"/>
                  </a:cubicBezTo>
                  <a:cubicBezTo>
                    <a:pt x="1800" y="606"/>
                    <a:pt x="1761" y="589"/>
                    <a:pt x="1724" y="579"/>
                  </a:cubicBezTo>
                  <a:lnTo>
                    <a:pt x="1724" y="579"/>
                  </a:lnTo>
                  <a:cubicBezTo>
                    <a:pt x="1632" y="697"/>
                    <a:pt x="1861" y="701"/>
                    <a:pt x="1859" y="834"/>
                  </a:cubicBezTo>
                  <a:cubicBezTo>
                    <a:pt x="1923" y="810"/>
                    <a:pt x="2008" y="803"/>
                    <a:pt x="2100" y="803"/>
                  </a:cubicBezTo>
                  <a:cubicBezTo>
                    <a:pt x="2232" y="803"/>
                    <a:pt x="2379" y="817"/>
                    <a:pt x="2504" y="817"/>
                  </a:cubicBezTo>
                  <a:cubicBezTo>
                    <a:pt x="2701" y="817"/>
                    <a:pt x="2843" y="783"/>
                    <a:pt x="2783" y="606"/>
                  </a:cubicBezTo>
                  <a:cubicBezTo>
                    <a:pt x="2754" y="567"/>
                    <a:pt x="2720" y="558"/>
                    <a:pt x="2681" y="558"/>
                  </a:cubicBezTo>
                  <a:cubicBezTo>
                    <a:pt x="2649" y="558"/>
                    <a:pt x="2614" y="564"/>
                    <a:pt x="2578" y="564"/>
                  </a:cubicBezTo>
                  <a:cubicBezTo>
                    <a:pt x="2567" y="564"/>
                    <a:pt x="2555" y="563"/>
                    <a:pt x="2544" y="562"/>
                  </a:cubicBezTo>
                  <a:lnTo>
                    <a:pt x="2544" y="562"/>
                  </a:lnTo>
                  <a:cubicBezTo>
                    <a:pt x="2764" y="697"/>
                    <a:pt x="2496" y="720"/>
                    <a:pt x="2455" y="766"/>
                  </a:cubicBezTo>
                  <a:cubicBezTo>
                    <a:pt x="2364" y="685"/>
                    <a:pt x="2154" y="724"/>
                    <a:pt x="2229" y="629"/>
                  </a:cubicBezTo>
                  <a:lnTo>
                    <a:pt x="2432" y="569"/>
                  </a:lnTo>
                  <a:cubicBezTo>
                    <a:pt x="1909" y="348"/>
                    <a:pt x="1169" y="136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1004496" y="-68296"/>
              <a:ext cx="6649" cy="3645"/>
            </a:xfrm>
            <a:custGeom>
              <a:avLst/>
              <a:gdLst/>
              <a:ahLst/>
              <a:cxnLst/>
              <a:rect l="l" t="t" r="r" b="b"/>
              <a:pathLst>
                <a:path w="135" h="74" extrusionOk="0">
                  <a:moveTo>
                    <a:pt x="135" y="0"/>
                  </a:moveTo>
                  <a:lnTo>
                    <a:pt x="0" y="12"/>
                  </a:lnTo>
                  <a:lnTo>
                    <a:pt x="31" y="7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1014247" y="-83809"/>
              <a:ext cx="7043" cy="6107"/>
            </a:xfrm>
            <a:custGeom>
              <a:avLst/>
              <a:gdLst/>
              <a:ahLst/>
              <a:cxnLst/>
              <a:rect l="l" t="t" r="r" b="b"/>
              <a:pathLst>
                <a:path w="143" h="124" extrusionOk="0">
                  <a:moveTo>
                    <a:pt x="70" y="1"/>
                  </a:moveTo>
                  <a:cubicBezTo>
                    <a:pt x="62" y="45"/>
                    <a:pt x="8" y="51"/>
                    <a:pt x="1" y="93"/>
                  </a:cubicBezTo>
                  <a:cubicBezTo>
                    <a:pt x="45" y="115"/>
                    <a:pt x="76" y="124"/>
                    <a:pt x="96" y="124"/>
                  </a:cubicBezTo>
                  <a:cubicBezTo>
                    <a:pt x="142" y="124"/>
                    <a:pt x="124" y="71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1103685" y="-37367"/>
              <a:ext cx="10342" cy="3940"/>
            </a:xfrm>
            <a:custGeom>
              <a:avLst/>
              <a:gdLst/>
              <a:ahLst/>
              <a:cxnLst/>
              <a:rect l="l" t="t" r="r" b="b"/>
              <a:pathLst>
                <a:path w="210" h="80" extrusionOk="0">
                  <a:moveTo>
                    <a:pt x="93" y="1"/>
                  </a:moveTo>
                  <a:cubicBezTo>
                    <a:pt x="84" y="45"/>
                    <a:pt x="28" y="49"/>
                    <a:pt x="1" y="51"/>
                  </a:cubicBezTo>
                  <a:lnTo>
                    <a:pt x="209" y="80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1135599" y="-49039"/>
              <a:ext cx="44670" cy="18764"/>
            </a:xfrm>
            <a:custGeom>
              <a:avLst/>
              <a:gdLst/>
              <a:ahLst/>
              <a:cxnLst/>
              <a:rect l="l" t="t" r="r" b="b"/>
              <a:pathLst>
                <a:path w="907" h="381" extrusionOk="0">
                  <a:moveTo>
                    <a:pt x="193" y="1"/>
                  </a:moveTo>
                  <a:cubicBezTo>
                    <a:pt x="1" y="83"/>
                    <a:pt x="191" y="267"/>
                    <a:pt x="91" y="365"/>
                  </a:cubicBezTo>
                  <a:cubicBezTo>
                    <a:pt x="113" y="376"/>
                    <a:pt x="132" y="381"/>
                    <a:pt x="149" y="381"/>
                  </a:cubicBezTo>
                  <a:cubicBezTo>
                    <a:pt x="252" y="381"/>
                    <a:pt x="307" y="222"/>
                    <a:pt x="449" y="222"/>
                  </a:cubicBezTo>
                  <a:cubicBezTo>
                    <a:pt x="452" y="222"/>
                    <a:pt x="455" y="222"/>
                    <a:pt x="458" y="222"/>
                  </a:cubicBezTo>
                  <a:cubicBezTo>
                    <a:pt x="485" y="353"/>
                    <a:pt x="702" y="270"/>
                    <a:pt x="847" y="344"/>
                  </a:cubicBezTo>
                  <a:cubicBezTo>
                    <a:pt x="843" y="290"/>
                    <a:pt x="859" y="236"/>
                    <a:pt x="907" y="205"/>
                  </a:cubicBezTo>
                  <a:cubicBezTo>
                    <a:pt x="623" y="139"/>
                    <a:pt x="477" y="197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1161800" y="-32048"/>
              <a:ext cx="342780" cy="110320"/>
            </a:xfrm>
            <a:custGeom>
              <a:avLst/>
              <a:gdLst/>
              <a:ahLst/>
              <a:cxnLst/>
              <a:rect l="l" t="t" r="r" b="b"/>
              <a:pathLst>
                <a:path w="6960" h="2240" extrusionOk="0">
                  <a:moveTo>
                    <a:pt x="315" y="1"/>
                  </a:moveTo>
                  <a:lnTo>
                    <a:pt x="315" y="1"/>
                  </a:lnTo>
                  <a:cubicBezTo>
                    <a:pt x="1" y="53"/>
                    <a:pt x="406" y="286"/>
                    <a:pt x="433" y="421"/>
                  </a:cubicBezTo>
                  <a:cubicBezTo>
                    <a:pt x="486" y="406"/>
                    <a:pt x="531" y="399"/>
                    <a:pt x="569" y="399"/>
                  </a:cubicBezTo>
                  <a:cubicBezTo>
                    <a:pt x="864" y="399"/>
                    <a:pt x="789" y="791"/>
                    <a:pt x="1140" y="803"/>
                  </a:cubicBezTo>
                  <a:cubicBezTo>
                    <a:pt x="1393" y="795"/>
                    <a:pt x="1156" y="666"/>
                    <a:pt x="1192" y="598"/>
                  </a:cubicBezTo>
                  <a:lnTo>
                    <a:pt x="1194" y="598"/>
                  </a:lnTo>
                  <a:cubicBezTo>
                    <a:pt x="1320" y="639"/>
                    <a:pt x="1474" y="589"/>
                    <a:pt x="1557" y="675"/>
                  </a:cubicBezTo>
                  <a:cubicBezTo>
                    <a:pt x="1536" y="715"/>
                    <a:pt x="1500" y="733"/>
                    <a:pt x="1459" y="733"/>
                  </a:cubicBezTo>
                  <a:cubicBezTo>
                    <a:pt x="1429" y="733"/>
                    <a:pt x="1396" y="723"/>
                    <a:pt x="1366" y="704"/>
                  </a:cubicBezTo>
                  <a:lnTo>
                    <a:pt x="1366" y="704"/>
                  </a:lnTo>
                  <a:cubicBezTo>
                    <a:pt x="1364" y="886"/>
                    <a:pt x="1514" y="724"/>
                    <a:pt x="1616" y="878"/>
                  </a:cubicBezTo>
                  <a:cubicBezTo>
                    <a:pt x="1611" y="857"/>
                    <a:pt x="1568" y="812"/>
                    <a:pt x="1618" y="787"/>
                  </a:cubicBezTo>
                  <a:cubicBezTo>
                    <a:pt x="1715" y="831"/>
                    <a:pt x="1775" y="842"/>
                    <a:pt x="1822" y="842"/>
                  </a:cubicBezTo>
                  <a:cubicBezTo>
                    <a:pt x="1870" y="842"/>
                    <a:pt x="1904" y="830"/>
                    <a:pt x="1950" y="830"/>
                  </a:cubicBezTo>
                  <a:cubicBezTo>
                    <a:pt x="2012" y="830"/>
                    <a:pt x="2096" y="851"/>
                    <a:pt x="2262" y="945"/>
                  </a:cubicBezTo>
                  <a:cubicBezTo>
                    <a:pt x="2339" y="920"/>
                    <a:pt x="2403" y="942"/>
                    <a:pt x="2426" y="824"/>
                  </a:cubicBezTo>
                  <a:cubicBezTo>
                    <a:pt x="2633" y="1046"/>
                    <a:pt x="2507" y="1005"/>
                    <a:pt x="2769" y="1227"/>
                  </a:cubicBezTo>
                  <a:cubicBezTo>
                    <a:pt x="2777" y="1157"/>
                    <a:pt x="2725" y="972"/>
                    <a:pt x="2769" y="832"/>
                  </a:cubicBezTo>
                  <a:lnTo>
                    <a:pt x="2769" y="832"/>
                  </a:lnTo>
                  <a:cubicBezTo>
                    <a:pt x="3134" y="1165"/>
                    <a:pt x="3211" y="940"/>
                    <a:pt x="3438" y="1177"/>
                  </a:cubicBezTo>
                  <a:cubicBezTo>
                    <a:pt x="3437" y="1177"/>
                    <a:pt x="3436" y="1177"/>
                    <a:pt x="3435" y="1177"/>
                  </a:cubicBezTo>
                  <a:cubicBezTo>
                    <a:pt x="3418" y="1177"/>
                    <a:pt x="3397" y="1182"/>
                    <a:pt x="3372" y="1182"/>
                  </a:cubicBezTo>
                  <a:cubicBezTo>
                    <a:pt x="3349" y="1182"/>
                    <a:pt x="3321" y="1177"/>
                    <a:pt x="3290" y="1157"/>
                  </a:cubicBezTo>
                  <a:lnTo>
                    <a:pt x="3290" y="1157"/>
                  </a:lnTo>
                  <a:cubicBezTo>
                    <a:pt x="3280" y="1248"/>
                    <a:pt x="3322" y="1268"/>
                    <a:pt x="3384" y="1268"/>
                  </a:cubicBezTo>
                  <a:cubicBezTo>
                    <a:pt x="3434" y="1268"/>
                    <a:pt x="3497" y="1255"/>
                    <a:pt x="3556" y="1255"/>
                  </a:cubicBezTo>
                  <a:cubicBezTo>
                    <a:pt x="3597" y="1255"/>
                    <a:pt x="3636" y="1261"/>
                    <a:pt x="3668" y="1281"/>
                  </a:cubicBezTo>
                  <a:lnTo>
                    <a:pt x="3602" y="1449"/>
                  </a:lnTo>
                  <a:cubicBezTo>
                    <a:pt x="3751" y="1466"/>
                    <a:pt x="4025" y="1425"/>
                    <a:pt x="4163" y="1609"/>
                  </a:cubicBezTo>
                  <a:lnTo>
                    <a:pt x="4100" y="1684"/>
                  </a:lnTo>
                  <a:cubicBezTo>
                    <a:pt x="4123" y="1682"/>
                    <a:pt x="4145" y="1682"/>
                    <a:pt x="4168" y="1682"/>
                  </a:cubicBezTo>
                  <a:cubicBezTo>
                    <a:pt x="4539" y="1682"/>
                    <a:pt x="4913" y="1849"/>
                    <a:pt x="5218" y="1871"/>
                  </a:cubicBezTo>
                  <a:lnTo>
                    <a:pt x="5353" y="2029"/>
                  </a:lnTo>
                  <a:cubicBezTo>
                    <a:pt x="5812" y="2015"/>
                    <a:pt x="4952" y="1844"/>
                    <a:pt x="5330" y="1666"/>
                  </a:cubicBezTo>
                  <a:lnTo>
                    <a:pt x="5330" y="1666"/>
                  </a:lnTo>
                  <a:cubicBezTo>
                    <a:pt x="5316" y="1783"/>
                    <a:pt x="5340" y="1816"/>
                    <a:pt x="5385" y="1816"/>
                  </a:cubicBezTo>
                  <a:cubicBezTo>
                    <a:pt x="5443" y="1816"/>
                    <a:pt x="5536" y="1761"/>
                    <a:pt x="5632" y="1761"/>
                  </a:cubicBezTo>
                  <a:cubicBezTo>
                    <a:pt x="5682" y="1761"/>
                    <a:pt x="5733" y="1776"/>
                    <a:pt x="5779" y="1821"/>
                  </a:cubicBezTo>
                  <a:cubicBezTo>
                    <a:pt x="5860" y="1985"/>
                    <a:pt x="5521" y="1821"/>
                    <a:pt x="5607" y="2008"/>
                  </a:cubicBezTo>
                  <a:cubicBezTo>
                    <a:pt x="5642" y="1952"/>
                    <a:pt x="5669" y="1935"/>
                    <a:pt x="5697" y="1935"/>
                  </a:cubicBezTo>
                  <a:cubicBezTo>
                    <a:pt x="5743" y="1935"/>
                    <a:pt x="5789" y="1984"/>
                    <a:pt x="5868" y="1984"/>
                  </a:cubicBezTo>
                  <a:cubicBezTo>
                    <a:pt x="5874" y="1984"/>
                    <a:pt x="5881" y="1983"/>
                    <a:pt x="5887" y="1983"/>
                  </a:cubicBezTo>
                  <a:lnTo>
                    <a:pt x="5887" y="1983"/>
                  </a:lnTo>
                  <a:cubicBezTo>
                    <a:pt x="5820" y="2135"/>
                    <a:pt x="6149" y="2077"/>
                    <a:pt x="6026" y="2239"/>
                  </a:cubicBezTo>
                  <a:lnTo>
                    <a:pt x="6550" y="2060"/>
                  </a:lnTo>
                  <a:cubicBezTo>
                    <a:pt x="6600" y="2172"/>
                    <a:pt x="6735" y="2191"/>
                    <a:pt x="6838" y="2191"/>
                  </a:cubicBezTo>
                  <a:cubicBezTo>
                    <a:pt x="6595" y="2127"/>
                    <a:pt x="6959" y="1961"/>
                    <a:pt x="6705" y="1817"/>
                  </a:cubicBezTo>
                  <a:cubicBezTo>
                    <a:pt x="6292" y="1796"/>
                    <a:pt x="5617" y="1668"/>
                    <a:pt x="5147" y="1441"/>
                  </a:cubicBezTo>
                  <a:cubicBezTo>
                    <a:pt x="5116" y="1496"/>
                    <a:pt x="5079" y="1514"/>
                    <a:pt x="5038" y="1514"/>
                  </a:cubicBezTo>
                  <a:cubicBezTo>
                    <a:pt x="4963" y="1514"/>
                    <a:pt x="4877" y="1454"/>
                    <a:pt x="4800" y="1454"/>
                  </a:cubicBezTo>
                  <a:cubicBezTo>
                    <a:pt x="4766" y="1454"/>
                    <a:pt x="4734" y="1466"/>
                    <a:pt x="4705" y="1501"/>
                  </a:cubicBezTo>
                  <a:cubicBezTo>
                    <a:pt x="4713" y="1429"/>
                    <a:pt x="4692" y="1356"/>
                    <a:pt x="4699" y="1285"/>
                  </a:cubicBezTo>
                  <a:cubicBezTo>
                    <a:pt x="4663" y="1279"/>
                    <a:pt x="4635" y="1277"/>
                    <a:pt x="4614" y="1277"/>
                  </a:cubicBezTo>
                  <a:cubicBezTo>
                    <a:pt x="4446" y="1277"/>
                    <a:pt x="4729" y="1432"/>
                    <a:pt x="4642" y="1481"/>
                  </a:cubicBezTo>
                  <a:cubicBezTo>
                    <a:pt x="4495" y="1468"/>
                    <a:pt x="4420" y="1306"/>
                    <a:pt x="4455" y="1231"/>
                  </a:cubicBezTo>
                  <a:cubicBezTo>
                    <a:pt x="4406" y="1214"/>
                    <a:pt x="4376" y="1206"/>
                    <a:pt x="4359" y="1206"/>
                  </a:cubicBezTo>
                  <a:cubicBezTo>
                    <a:pt x="4294" y="1206"/>
                    <a:pt x="4380" y="1300"/>
                    <a:pt x="4264" y="1364"/>
                  </a:cubicBezTo>
                  <a:lnTo>
                    <a:pt x="4183" y="1084"/>
                  </a:lnTo>
                  <a:cubicBezTo>
                    <a:pt x="3454" y="945"/>
                    <a:pt x="2474" y="797"/>
                    <a:pt x="1707" y="421"/>
                  </a:cubicBezTo>
                  <a:lnTo>
                    <a:pt x="1707" y="421"/>
                  </a:lnTo>
                  <a:lnTo>
                    <a:pt x="1726" y="579"/>
                  </a:lnTo>
                  <a:cubicBezTo>
                    <a:pt x="1623" y="522"/>
                    <a:pt x="1517" y="510"/>
                    <a:pt x="1414" y="510"/>
                  </a:cubicBezTo>
                  <a:cubicBezTo>
                    <a:pt x="1339" y="510"/>
                    <a:pt x="1266" y="516"/>
                    <a:pt x="1195" y="516"/>
                  </a:cubicBezTo>
                  <a:cubicBezTo>
                    <a:pt x="1041" y="516"/>
                    <a:pt x="901" y="486"/>
                    <a:pt x="789" y="298"/>
                  </a:cubicBezTo>
                  <a:lnTo>
                    <a:pt x="643" y="380"/>
                  </a:lnTo>
                  <a:cubicBezTo>
                    <a:pt x="724" y="332"/>
                    <a:pt x="643" y="155"/>
                    <a:pt x="766" y="91"/>
                  </a:cubicBezTo>
                  <a:lnTo>
                    <a:pt x="766" y="91"/>
                  </a:lnTo>
                  <a:cubicBezTo>
                    <a:pt x="756" y="93"/>
                    <a:pt x="747" y="93"/>
                    <a:pt x="737" y="93"/>
                  </a:cubicBezTo>
                  <a:cubicBezTo>
                    <a:pt x="643" y="93"/>
                    <a:pt x="562" y="33"/>
                    <a:pt x="465" y="33"/>
                  </a:cubicBezTo>
                  <a:cubicBezTo>
                    <a:pt x="459" y="33"/>
                    <a:pt x="453" y="33"/>
                    <a:pt x="446" y="33"/>
                  </a:cubicBezTo>
                  <a:lnTo>
                    <a:pt x="610" y="155"/>
                  </a:lnTo>
                  <a:cubicBezTo>
                    <a:pt x="573" y="172"/>
                    <a:pt x="539" y="179"/>
                    <a:pt x="507" y="179"/>
                  </a:cubicBezTo>
                  <a:cubicBezTo>
                    <a:pt x="398" y="179"/>
                    <a:pt x="324" y="90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1199526" y="-28502"/>
              <a:ext cx="3349" cy="985"/>
            </a:xfrm>
            <a:custGeom>
              <a:avLst/>
              <a:gdLst/>
              <a:ahLst/>
              <a:cxnLst/>
              <a:rect l="l" t="t" r="r" b="b"/>
              <a:pathLst>
                <a:path w="68" h="20" extrusionOk="0">
                  <a:moveTo>
                    <a:pt x="68" y="0"/>
                  </a:moveTo>
                  <a:cubicBezTo>
                    <a:pt x="41" y="4"/>
                    <a:pt x="18" y="12"/>
                    <a:pt x="0" y="19"/>
                  </a:cubicBezTo>
                  <a:cubicBezTo>
                    <a:pt x="21" y="17"/>
                    <a:pt x="45" y="12"/>
                    <a:pt x="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1498523" y="75761"/>
              <a:ext cx="6747" cy="1084"/>
            </a:xfrm>
            <a:custGeom>
              <a:avLst/>
              <a:gdLst/>
              <a:ahLst/>
              <a:cxnLst/>
              <a:rect l="l" t="t" r="r" b="b"/>
              <a:pathLst>
                <a:path w="137" h="22" extrusionOk="0">
                  <a:moveTo>
                    <a:pt x="99" y="1"/>
                  </a:moveTo>
                  <a:cubicBezTo>
                    <a:pt x="80" y="1"/>
                    <a:pt x="52" y="2"/>
                    <a:pt x="20" y="2"/>
                  </a:cubicBezTo>
                  <a:cubicBezTo>
                    <a:pt x="14" y="2"/>
                    <a:pt x="7" y="2"/>
                    <a:pt x="1" y="2"/>
                  </a:cubicBezTo>
                  <a:lnTo>
                    <a:pt x="1" y="2"/>
                  </a:lnTo>
                  <a:cubicBezTo>
                    <a:pt x="29" y="10"/>
                    <a:pt x="64" y="15"/>
                    <a:pt x="110" y="21"/>
                  </a:cubicBezTo>
                  <a:cubicBezTo>
                    <a:pt x="136" y="4"/>
                    <a:pt x="127" y="1"/>
                    <a:pt x="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1177314" y="-32146"/>
              <a:ext cx="197" cy="148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0" y="1"/>
                  </a:moveTo>
                  <a:lnTo>
                    <a:pt x="0" y="3"/>
                  </a:lnTo>
                  <a:cubicBezTo>
                    <a:pt x="2" y="1"/>
                    <a:pt x="4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1163327" y="-20178"/>
              <a:ext cx="5073" cy="3398"/>
            </a:xfrm>
            <a:custGeom>
              <a:avLst/>
              <a:gdLst/>
              <a:ahLst/>
              <a:cxnLst/>
              <a:rect l="l" t="t" r="r" b="b"/>
              <a:pathLst>
                <a:path w="103" h="69" extrusionOk="0">
                  <a:moveTo>
                    <a:pt x="103" y="1"/>
                  </a:moveTo>
                  <a:lnTo>
                    <a:pt x="1" y="32"/>
                  </a:lnTo>
                  <a:lnTo>
                    <a:pt x="101" y="68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1550284" y="94525"/>
              <a:ext cx="1281" cy="4236"/>
            </a:xfrm>
            <a:custGeom>
              <a:avLst/>
              <a:gdLst/>
              <a:ahLst/>
              <a:cxnLst/>
              <a:rect l="l" t="t" r="r" b="b"/>
              <a:pathLst>
                <a:path w="26" h="86" extrusionOk="0">
                  <a:moveTo>
                    <a:pt x="25" y="1"/>
                  </a:moveTo>
                  <a:lnTo>
                    <a:pt x="25" y="1"/>
                  </a:lnTo>
                  <a:cubicBezTo>
                    <a:pt x="10" y="26"/>
                    <a:pt x="0" y="53"/>
                    <a:pt x="10" y="8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1702861" y="109940"/>
              <a:ext cx="3743" cy="985"/>
            </a:xfrm>
            <a:custGeom>
              <a:avLst/>
              <a:gdLst/>
              <a:ahLst/>
              <a:cxnLst/>
              <a:rect l="l" t="t" r="r" b="b"/>
              <a:pathLst>
                <a:path w="76" h="20" extrusionOk="0">
                  <a:moveTo>
                    <a:pt x="76" y="0"/>
                  </a:moveTo>
                  <a:lnTo>
                    <a:pt x="1" y="17"/>
                  </a:lnTo>
                  <a:cubicBezTo>
                    <a:pt x="6" y="19"/>
                    <a:pt x="12" y="19"/>
                    <a:pt x="17" y="19"/>
                  </a:cubicBezTo>
                  <a:cubicBezTo>
                    <a:pt x="38" y="19"/>
                    <a:pt x="59" y="11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1436418" y="-93758"/>
              <a:ext cx="317663" cy="212661"/>
            </a:xfrm>
            <a:custGeom>
              <a:avLst/>
              <a:gdLst/>
              <a:ahLst/>
              <a:cxnLst/>
              <a:rect l="l" t="t" r="r" b="b"/>
              <a:pathLst>
                <a:path w="6450" h="4318" extrusionOk="0">
                  <a:moveTo>
                    <a:pt x="3419" y="1162"/>
                  </a:moveTo>
                  <a:lnTo>
                    <a:pt x="3419" y="1162"/>
                  </a:lnTo>
                  <a:cubicBezTo>
                    <a:pt x="3416" y="1168"/>
                    <a:pt x="3413" y="1174"/>
                    <a:pt x="3409" y="1180"/>
                  </a:cubicBezTo>
                  <a:cubicBezTo>
                    <a:pt x="3413" y="1174"/>
                    <a:pt x="3417" y="1168"/>
                    <a:pt x="3419" y="1162"/>
                  </a:cubicBezTo>
                  <a:close/>
                  <a:moveTo>
                    <a:pt x="4348" y="3706"/>
                  </a:moveTo>
                  <a:lnTo>
                    <a:pt x="4348" y="3706"/>
                  </a:lnTo>
                  <a:cubicBezTo>
                    <a:pt x="4337" y="3710"/>
                    <a:pt x="4326" y="3715"/>
                    <a:pt x="4316" y="3721"/>
                  </a:cubicBezTo>
                  <a:lnTo>
                    <a:pt x="4316" y="3721"/>
                  </a:lnTo>
                  <a:cubicBezTo>
                    <a:pt x="4327" y="3716"/>
                    <a:pt x="4338" y="3712"/>
                    <a:pt x="4348" y="3706"/>
                  </a:cubicBezTo>
                  <a:close/>
                  <a:moveTo>
                    <a:pt x="479" y="0"/>
                  </a:moveTo>
                  <a:lnTo>
                    <a:pt x="479" y="0"/>
                  </a:lnTo>
                  <a:cubicBezTo>
                    <a:pt x="365" y="10"/>
                    <a:pt x="1" y="43"/>
                    <a:pt x="178" y="245"/>
                  </a:cubicBezTo>
                  <a:lnTo>
                    <a:pt x="247" y="191"/>
                  </a:lnTo>
                  <a:cubicBezTo>
                    <a:pt x="274" y="186"/>
                    <a:pt x="296" y="184"/>
                    <a:pt x="316" y="184"/>
                  </a:cubicBezTo>
                  <a:cubicBezTo>
                    <a:pt x="499" y="184"/>
                    <a:pt x="407" y="381"/>
                    <a:pt x="566" y="477"/>
                  </a:cubicBezTo>
                  <a:cubicBezTo>
                    <a:pt x="577" y="478"/>
                    <a:pt x="589" y="479"/>
                    <a:pt x="601" y="479"/>
                  </a:cubicBezTo>
                  <a:cubicBezTo>
                    <a:pt x="779" y="479"/>
                    <a:pt x="942" y="332"/>
                    <a:pt x="1089" y="332"/>
                  </a:cubicBezTo>
                  <a:cubicBezTo>
                    <a:pt x="1127" y="332"/>
                    <a:pt x="1164" y="342"/>
                    <a:pt x="1200" y="367"/>
                  </a:cubicBezTo>
                  <a:cubicBezTo>
                    <a:pt x="1290" y="384"/>
                    <a:pt x="1256" y="461"/>
                    <a:pt x="1213" y="513"/>
                  </a:cubicBezTo>
                  <a:cubicBezTo>
                    <a:pt x="1245" y="526"/>
                    <a:pt x="1276" y="532"/>
                    <a:pt x="1305" y="532"/>
                  </a:cubicBezTo>
                  <a:cubicBezTo>
                    <a:pt x="1453" y="532"/>
                    <a:pt x="1570" y="392"/>
                    <a:pt x="1691" y="392"/>
                  </a:cubicBezTo>
                  <a:cubicBezTo>
                    <a:pt x="1695" y="392"/>
                    <a:pt x="1698" y="392"/>
                    <a:pt x="1701" y="392"/>
                  </a:cubicBezTo>
                  <a:cubicBezTo>
                    <a:pt x="1659" y="646"/>
                    <a:pt x="1760" y="696"/>
                    <a:pt x="1908" y="696"/>
                  </a:cubicBezTo>
                  <a:cubicBezTo>
                    <a:pt x="2005" y="696"/>
                    <a:pt x="2121" y="675"/>
                    <a:pt x="2231" y="675"/>
                  </a:cubicBezTo>
                  <a:cubicBezTo>
                    <a:pt x="2373" y="675"/>
                    <a:pt x="2505" y="709"/>
                    <a:pt x="2573" y="868"/>
                  </a:cubicBezTo>
                  <a:cubicBezTo>
                    <a:pt x="2741" y="870"/>
                    <a:pt x="2933" y="952"/>
                    <a:pt x="3149" y="952"/>
                  </a:cubicBezTo>
                  <a:cubicBezTo>
                    <a:pt x="3196" y="952"/>
                    <a:pt x="3243" y="949"/>
                    <a:pt x="3292" y="939"/>
                  </a:cubicBezTo>
                  <a:lnTo>
                    <a:pt x="3292" y="939"/>
                  </a:lnTo>
                  <a:cubicBezTo>
                    <a:pt x="3127" y="1052"/>
                    <a:pt x="3484" y="1021"/>
                    <a:pt x="3419" y="1162"/>
                  </a:cubicBezTo>
                  <a:lnTo>
                    <a:pt x="3419" y="1162"/>
                  </a:lnTo>
                  <a:cubicBezTo>
                    <a:pt x="3454" y="1105"/>
                    <a:pt x="3498" y="1084"/>
                    <a:pt x="3549" y="1084"/>
                  </a:cubicBezTo>
                  <a:cubicBezTo>
                    <a:pt x="3627" y="1084"/>
                    <a:pt x="3721" y="1136"/>
                    <a:pt x="3812" y="1186"/>
                  </a:cubicBezTo>
                  <a:cubicBezTo>
                    <a:pt x="3894" y="1230"/>
                    <a:pt x="3973" y="1273"/>
                    <a:pt x="4046" y="1273"/>
                  </a:cubicBezTo>
                  <a:cubicBezTo>
                    <a:pt x="4113" y="1273"/>
                    <a:pt x="4174" y="1237"/>
                    <a:pt x="4227" y="1132"/>
                  </a:cubicBezTo>
                  <a:cubicBezTo>
                    <a:pt x="4330" y="1231"/>
                    <a:pt x="4357" y="1249"/>
                    <a:pt x="4370" y="1249"/>
                  </a:cubicBezTo>
                  <a:cubicBezTo>
                    <a:pt x="4377" y="1249"/>
                    <a:pt x="4380" y="1243"/>
                    <a:pt x="4390" y="1243"/>
                  </a:cubicBezTo>
                  <a:cubicBezTo>
                    <a:pt x="4407" y="1243"/>
                    <a:pt x="4444" y="1262"/>
                    <a:pt x="4568" y="1365"/>
                  </a:cubicBezTo>
                  <a:cubicBezTo>
                    <a:pt x="4557" y="1389"/>
                    <a:pt x="4539" y="1395"/>
                    <a:pt x="4520" y="1395"/>
                  </a:cubicBezTo>
                  <a:cubicBezTo>
                    <a:pt x="4498" y="1395"/>
                    <a:pt x="4474" y="1387"/>
                    <a:pt x="4458" y="1387"/>
                  </a:cubicBezTo>
                  <a:cubicBezTo>
                    <a:pt x="4485" y="1430"/>
                    <a:pt x="4521" y="1442"/>
                    <a:pt x="4560" y="1442"/>
                  </a:cubicBezTo>
                  <a:cubicBezTo>
                    <a:pt x="4602" y="1442"/>
                    <a:pt x="4646" y="1429"/>
                    <a:pt x="4683" y="1429"/>
                  </a:cubicBezTo>
                  <a:cubicBezTo>
                    <a:pt x="4732" y="1429"/>
                    <a:pt x="4769" y="1451"/>
                    <a:pt x="4773" y="1556"/>
                  </a:cubicBezTo>
                  <a:cubicBezTo>
                    <a:pt x="4833" y="1601"/>
                    <a:pt x="4870" y="1618"/>
                    <a:pt x="4896" y="1618"/>
                  </a:cubicBezTo>
                  <a:cubicBezTo>
                    <a:pt x="4972" y="1618"/>
                    <a:pt x="4938" y="1461"/>
                    <a:pt x="5112" y="1446"/>
                  </a:cubicBezTo>
                  <a:cubicBezTo>
                    <a:pt x="5359" y="1680"/>
                    <a:pt x="5241" y="1687"/>
                    <a:pt x="5241" y="1948"/>
                  </a:cubicBezTo>
                  <a:cubicBezTo>
                    <a:pt x="5289" y="1905"/>
                    <a:pt x="5329" y="1889"/>
                    <a:pt x="5365" y="1889"/>
                  </a:cubicBezTo>
                  <a:cubicBezTo>
                    <a:pt x="5462" y="1889"/>
                    <a:pt x="5534" y="2005"/>
                    <a:pt x="5673" y="2033"/>
                  </a:cubicBezTo>
                  <a:cubicBezTo>
                    <a:pt x="5661" y="2000"/>
                    <a:pt x="5558" y="1837"/>
                    <a:pt x="5661" y="1837"/>
                  </a:cubicBezTo>
                  <a:cubicBezTo>
                    <a:pt x="5673" y="1837"/>
                    <a:pt x="5687" y="1839"/>
                    <a:pt x="5704" y="1844"/>
                  </a:cubicBezTo>
                  <a:cubicBezTo>
                    <a:pt x="5827" y="2004"/>
                    <a:pt x="5900" y="2046"/>
                    <a:pt x="5991" y="2081"/>
                  </a:cubicBezTo>
                  <a:cubicBezTo>
                    <a:pt x="6078" y="2119"/>
                    <a:pt x="6184" y="2148"/>
                    <a:pt x="6305" y="2333"/>
                  </a:cubicBezTo>
                  <a:cubicBezTo>
                    <a:pt x="6274" y="2392"/>
                    <a:pt x="6248" y="2413"/>
                    <a:pt x="6227" y="2413"/>
                  </a:cubicBezTo>
                  <a:cubicBezTo>
                    <a:pt x="6193" y="2413"/>
                    <a:pt x="6170" y="2357"/>
                    <a:pt x="6151" y="2312"/>
                  </a:cubicBezTo>
                  <a:cubicBezTo>
                    <a:pt x="6134" y="2274"/>
                    <a:pt x="6122" y="2242"/>
                    <a:pt x="6112" y="2242"/>
                  </a:cubicBezTo>
                  <a:cubicBezTo>
                    <a:pt x="6101" y="2242"/>
                    <a:pt x="6093" y="2277"/>
                    <a:pt x="6086" y="2378"/>
                  </a:cubicBezTo>
                  <a:cubicBezTo>
                    <a:pt x="5894" y="2235"/>
                    <a:pt x="5794" y="2111"/>
                    <a:pt x="5620" y="2111"/>
                  </a:cubicBezTo>
                  <a:cubicBezTo>
                    <a:pt x="5599" y="2111"/>
                    <a:pt x="5576" y="2113"/>
                    <a:pt x="5551" y="2117"/>
                  </a:cubicBezTo>
                  <a:cubicBezTo>
                    <a:pt x="5721" y="2341"/>
                    <a:pt x="5927" y="2588"/>
                    <a:pt x="6045" y="2894"/>
                  </a:cubicBezTo>
                  <a:cubicBezTo>
                    <a:pt x="6034" y="2939"/>
                    <a:pt x="6019" y="2953"/>
                    <a:pt x="6004" y="2953"/>
                  </a:cubicBezTo>
                  <a:cubicBezTo>
                    <a:pt x="5975" y="2953"/>
                    <a:pt x="5942" y="2901"/>
                    <a:pt x="5918" y="2901"/>
                  </a:cubicBezTo>
                  <a:cubicBezTo>
                    <a:pt x="5908" y="2901"/>
                    <a:pt x="5899" y="2911"/>
                    <a:pt x="5893" y="2937"/>
                  </a:cubicBezTo>
                  <a:cubicBezTo>
                    <a:pt x="5827" y="3053"/>
                    <a:pt x="5866" y="3155"/>
                    <a:pt x="5883" y="3276"/>
                  </a:cubicBezTo>
                  <a:cubicBezTo>
                    <a:pt x="5897" y="3388"/>
                    <a:pt x="5881" y="3531"/>
                    <a:pt x="5740" y="3563"/>
                  </a:cubicBezTo>
                  <a:cubicBezTo>
                    <a:pt x="5723" y="3517"/>
                    <a:pt x="5704" y="3475"/>
                    <a:pt x="5683" y="3432"/>
                  </a:cubicBezTo>
                  <a:lnTo>
                    <a:pt x="5683" y="3432"/>
                  </a:lnTo>
                  <a:cubicBezTo>
                    <a:pt x="5700" y="3538"/>
                    <a:pt x="5584" y="3619"/>
                    <a:pt x="5436" y="3648"/>
                  </a:cubicBezTo>
                  <a:cubicBezTo>
                    <a:pt x="5293" y="3689"/>
                    <a:pt x="5125" y="3691"/>
                    <a:pt x="4994" y="3762"/>
                  </a:cubicBezTo>
                  <a:cubicBezTo>
                    <a:pt x="5041" y="3822"/>
                    <a:pt x="5077" y="3862"/>
                    <a:pt x="5046" y="3912"/>
                  </a:cubicBezTo>
                  <a:cubicBezTo>
                    <a:pt x="5031" y="3833"/>
                    <a:pt x="5003" y="3806"/>
                    <a:pt x="4962" y="3806"/>
                  </a:cubicBezTo>
                  <a:cubicBezTo>
                    <a:pt x="4919" y="3806"/>
                    <a:pt x="4862" y="3837"/>
                    <a:pt x="4792" y="3870"/>
                  </a:cubicBezTo>
                  <a:cubicBezTo>
                    <a:pt x="4713" y="3912"/>
                    <a:pt x="4616" y="3951"/>
                    <a:pt x="4519" y="3951"/>
                  </a:cubicBezTo>
                  <a:cubicBezTo>
                    <a:pt x="4452" y="3951"/>
                    <a:pt x="4385" y="3932"/>
                    <a:pt x="4323" y="3883"/>
                  </a:cubicBezTo>
                  <a:lnTo>
                    <a:pt x="4323" y="3883"/>
                  </a:lnTo>
                  <a:cubicBezTo>
                    <a:pt x="4352" y="4094"/>
                    <a:pt x="4055" y="4205"/>
                    <a:pt x="3862" y="4205"/>
                  </a:cubicBezTo>
                  <a:cubicBezTo>
                    <a:pt x="3860" y="4205"/>
                    <a:pt x="3858" y="4205"/>
                    <a:pt x="3857" y="4205"/>
                  </a:cubicBezTo>
                  <a:cubicBezTo>
                    <a:pt x="3793" y="4140"/>
                    <a:pt x="3812" y="4053"/>
                    <a:pt x="3816" y="3997"/>
                  </a:cubicBezTo>
                  <a:lnTo>
                    <a:pt x="3816" y="3997"/>
                  </a:lnTo>
                  <a:cubicBezTo>
                    <a:pt x="3869" y="4025"/>
                    <a:pt x="3912" y="4037"/>
                    <a:pt x="3949" y="4037"/>
                  </a:cubicBezTo>
                  <a:cubicBezTo>
                    <a:pt x="4114" y="4037"/>
                    <a:pt x="4157" y="3805"/>
                    <a:pt x="4316" y="3721"/>
                  </a:cubicBezTo>
                  <a:lnTo>
                    <a:pt x="4316" y="3721"/>
                  </a:lnTo>
                  <a:cubicBezTo>
                    <a:pt x="4255" y="3744"/>
                    <a:pt x="4182" y="3748"/>
                    <a:pt x="4107" y="3748"/>
                  </a:cubicBezTo>
                  <a:cubicBezTo>
                    <a:pt x="4072" y="3748"/>
                    <a:pt x="4035" y="3747"/>
                    <a:pt x="3999" y="3747"/>
                  </a:cubicBezTo>
                  <a:cubicBezTo>
                    <a:pt x="3964" y="3744"/>
                    <a:pt x="3928" y="3743"/>
                    <a:pt x="3894" y="3743"/>
                  </a:cubicBezTo>
                  <a:cubicBezTo>
                    <a:pt x="3807" y="3743"/>
                    <a:pt x="3727" y="3754"/>
                    <a:pt x="3662" y="3803"/>
                  </a:cubicBezTo>
                  <a:lnTo>
                    <a:pt x="3739" y="3644"/>
                  </a:lnTo>
                  <a:cubicBezTo>
                    <a:pt x="3723" y="3641"/>
                    <a:pt x="3708" y="3640"/>
                    <a:pt x="3694" y="3640"/>
                  </a:cubicBezTo>
                  <a:cubicBezTo>
                    <a:pt x="3523" y="3640"/>
                    <a:pt x="3472" y="3843"/>
                    <a:pt x="3337" y="3843"/>
                  </a:cubicBezTo>
                  <a:cubicBezTo>
                    <a:pt x="3300" y="3843"/>
                    <a:pt x="3256" y="3827"/>
                    <a:pt x="3201" y="3787"/>
                  </a:cubicBezTo>
                  <a:lnTo>
                    <a:pt x="3244" y="3671"/>
                  </a:lnTo>
                  <a:cubicBezTo>
                    <a:pt x="2766" y="3607"/>
                    <a:pt x="2261" y="3354"/>
                    <a:pt x="1814" y="3354"/>
                  </a:cubicBezTo>
                  <a:cubicBezTo>
                    <a:pt x="1724" y="3354"/>
                    <a:pt x="1637" y="3364"/>
                    <a:pt x="1553" y="3388"/>
                  </a:cubicBezTo>
                  <a:cubicBezTo>
                    <a:pt x="1491" y="3471"/>
                    <a:pt x="1672" y="3749"/>
                    <a:pt x="1670" y="3828"/>
                  </a:cubicBezTo>
                  <a:cubicBezTo>
                    <a:pt x="1960" y="3814"/>
                    <a:pt x="2152" y="3677"/>
                    <a:pt x="2372" y="3642"/>
                  </a:cubicBezTo>
                  <a:lnTo>
                    <a:pt x="2372" y="3642"/>
                  </a:lnTo>
                  <a:lnTo>
                    <a:pt x="2337" y="3824"/>
                  </a:lnTo>
                  <a:cubicBezTo>
                    <a:pt x="2407" y="3712"/>
                    <a:pt x="2669" y="3687"/>
                    <a:pt x="2548" y="3562"/>
                  </a:cubicBezTo>
                  <a:cubicBezTo>
                    <a:pt x="2569" y="3554"/>
                    <a:pt x="2586" y="3551"/>
                    <a:pt x="2601" y="3551"/>
                  </a:cubicBezTo>
                  <a:cubicBezTo>
                    <a:pt x="2700" y="3551"/>
                    <a:pt x="2681" y="3691"/>
                    <a:pt x="2795" y="3691"/>
                  </a:cubicBezTo>
                  <a:cubicBezTo>
                    <a:pt x="2813" y="3691"/>
                    <a:pt x="2834" y="3687"/>
                    <a:pt x="2860" y="3679"/>
                  </a:cubicBezTo>
                  <a:lnTo>
                    <a:pt x="2860" y="3679"/>
                  </a:lnTo>
                  <a:cubicBezTo>
                    <a:pt x="2816" y="3870"/>
                    <a:pt x="2694" y="3868"/>
                    <a:pt x="2667" y="4028"/>
                  </a:cubicBezTo>
                  <a:lnTo>
                    <a:pt x="2854" y="3966"/>
                  </a:lnTo>
                  <a:lnTo>
                    <a:pt x="2854" y="3966"/>
                  </a:lnTo>
                  <a:cubicBezTo>
                    <a:pt x="2789" y="4030"/>
                    <a:pt x="2949" y="4053"/>
                    <a:pt x="2885" y="4119"/>
                  </a:cubicBezTo>
                  <a:cubicBezTo>
                    <a:pt x="2958" y="4082"/>
                    <a:pt x="3019" y="4067"/>
                    <a:pt x="3074" y="4067"/>
                  </a:cubicBezTo>
                  <a:cubicBezTo>
                    <a:pt x="3262" y="4067"/>
                    <a:pt x="3372" y="4235"/>
                    <a:pt x="3593" y="4235"/>
                  </a:cubicBezTo>
                  <a:cubicBezTo>
                    <a:pt x="3619" y="4235"/>
                    <a:pt x="3647" y="4232"/>
                    <a:pt x="3677" y="4227"/>
                  </a:cubicBezTo>
                  <a:lnTo>
                    <a:pt x="3490" y="4169"/>
                  </a:lnTo>
                  <a:cubicBezTo>
                    <a:pt x="3502" y="4061"/>
                    <a:pt x="3610" y="4084"/>
                    <a:pt x="3691" y="4061"/>
                  </a:cubicBezTo>
                  <a:cubicBezTo>
                    <a:pt x="3772" y="4225"/>
                    <a:pt x="3828" y="4213"/>
                    <a:pt x="4001" y="4298"/>
                  </a:cubicBezTo>
                  <a:cubicBezTo>
                    <a:pt x="4158" y="4218"/>
                    <a:pt x="4243" y="4032"/>
                    <a:pt x="4437" y="4032"/>
                  </a:cubicBezTo>
                  <a:cubicBezTo>
                    <a:pt x="4439" y="4032"/>
                    <a:pt x="4441" y="4032"/>
                    <a:pt x="4443" y="4032"/>
                  </a:cubicBezTo>
                  <a:cubicBezTo>
                    <a:pt x="4406" y="4244"/>
                    <a:pt x="4786" y="4150"/>
                    <a:pt x="4850" y="4317"/>
                  </a:cubicBezTo>
                  <a:cubicBezTo>
                    <a:pt x="4861" y="4207"/>
                    <a:pt x="4961" y="4184"/>
                    <a:pt x="5062" y="4163"/>
                  </a:cubicBezTo>
                  <a:cubicBezTo>
                    <a:pt x="5162" y="4138"/>
                    <a:pt x="5262" y="4124"/>
                    <a:pt x="5260" y="4061"/>
                  </a:cubicBezTo>
                  <a:cubicBezTo>
                    <a:pt x="5313" y="4025"/>
                    <a:pt x="5380" y="4002"/>
                    <a:pt x="5438" y="4002"/>
                  </a:cubicBezTo>
                  <a:cubicBezTo>
                    <a:pt x="5493" y="4002"/>
                    <a:pt x="5541" y="4022"/>
                    <a:pt x="5563" y="4072"/>
                  </a:cubicBezTo>
                  <a:cubicBezTo>
                    <a:pt x="5548" y="4088"/>
                    <a:pt x="5521" y="4115"/>
                    <a:pt x="5486" y="4136"/>
                  </a:cubicBezTo>
                  <a:cubicBezTo>
                    <a:pt x="5528" y="4126"/>
                    <a:pt x="5569" y="4117"/>
                    <a:pt x="5609" y="4101"/>
                  </a:cubicBezTo>
                  <a:lnTo>
                    <a:pt x="5609" y="4101"/>
                  </a:lnTo>
                  <a:cubicBezTo>
                    <a:pt x="5607" y="4128"/>
                    <a:pt x="5619" y="4144"/>
                    <a:pt x="5607" y="4153"/>
                  </a:cubicBezTo>
                  <a:cubicBezTo>
                    <a:pt x="5716" y="4108"/>
                    <a:pt x="5656" y="3994"/>
                    <a:pt x="5805" y="3994"/>
                  </a:cubicBezTo>
                  <a:cubicBezTo>
                    <a:pt x="5814" y="3994"/>
                    <a:pt x="5824" y="3994"/>
                    <a:pt x="5835" y="3995"/>
                  </a:cubicBezTo>
                  <a:cubicBezTo>
                    <a:pt x="5864" y="4045"/>
                    <a:pt x="5789" y="4090"/>
                    <a:pt x="5735" y="4136"/>
                  </a:cubicBezTo>
                  <a:cubicBezTo>
                    <a:pt x="5895" y="4086"/>
                    <a:pt x="5985" y="3926"/>
                    <a:pt x="6041" y="3789"/>
                  </a:cubicBezTo>
                  <a:cubicBezTo>
                    <a:pt x="6101" y="3648"/>
                    <a:pt x="6130" y="3535"/>
                    <a:pt x="6286" y="3457"/>
                  </a:cubicBezTo>
                  <a:cubicBezTo>
                    <a:pt x="6246" y="3411"/>
                    <a:pt x="6273" y="3305"/>
                    <a:pt x="6246" y="3216"/>
                  </a:cubicBezTo>
                  <a:cubicBezTo>
                    <a:pt x="6228" y="3135"/>
                    <a:pt x="6179" y="3068"/>
                    <a:pt x="6079" y="3068"/>
                  </a:cubicBezTo>
                  <a:cubicBezTo>
                    <a:pt x="6070" y="3068"/>
                    <a:pt x="6061" y="3069"/>
                    <a:pt x="6051" y="3070"/>
                  </a:cubicBezTo>
                  <a:cubicBezTo>
                    <a:pt x="6139" y="3010"/>
                    <a:pt x="6340" y="3054"/>
                    <a:pt x="6294" y="2798"/>
                  </a:cubicBezTo>
                  <a:cubicBezTo>
                    <a:pt x="6193" y="2736"/>
                    <a:pt x="6195" y="2677"/>
                    <a:pt x="6205" y="2599"/>
                  </a:cubicBezTo>
                  <a:cubicBezTo>
                    <a:pt x="6211" y="2524"/>
                    <a:pt x="6217" y="2432"/>
                    <a:pt x="6122" y="2378"/>
                  </a:cubicBezTo>
                  <a:lnTo>
                    <a:pt x="6122" y="2378"/>
                  </a:lnTo>
                  <a:cubicBezTo>
                    <a:pt x="6225" y="2428"/>
                    <a:pt x="6261" y="2442"/>
                    <a:pt x="6277" y="2442"/>
                  </a:cubicBezTo>
                  <a:cubicBezTo>
                    <a:pt x="6283" y="2442"/>
                    <a:pt x="6287" y="2440"/>
                    <a:pt x="6290" y="2437"/>
                  </a:cubicBezTo>
                  <a:cubicBezTo>
                    <a:pt x="6293" y="2435"/>
                    <a:pt x="6297" y="2432"/>
                    <a:pt x="6305" y="2432"/>
                  </a:cubicBezTo>
                  <a:cubicBezTo>
                    <a:pt x="6320" y="2432"/>
                    <a:pt x="6354" y="2444"/>
                    <a:pt x="6438" y="2501"/>
                  </a:cubicBezTo>
                  <a:cubicBezTo>
                    <a:pt x="6450" y="2397"/>
                    <a:pt x="6363" y="2297"/>
                    <a:pt x="6259" y="2212"/>
                  </a:cubicBezTo>
                  <a:cubicBezTo>
                    <a:pt x="6157" y="2121"/>
                    <a:pt x="6037" y="2046"/>
                    <a:pt x="5966" y="1925"/>
                  </a:cubicBezTo>
                  <a:cubicBezTo>
                    <a:pt x="5985" y="1873"/>
                    <a:pt x="6032" y="1838"/>
                    <a:pt x="6047" y="1786"/>
                  </a:cubicBezTo>
                  <a:cubicBezTo>
                    <a:pt x="5920" y="1740"/>
                    <a:pt x="5727" y="1768"/>
                    <a:pt x="5767" y="1583"/>
                  </a:cubicBezTo>
                  <a:lnTo>
                    <a:pt x="5767" y="1583"/>
                  </a:lnTo>
                  <a:lnTo>
                    <a:pt x="5681" y="1691"/>
                  </a:lnTo>
                  <a:cubicBezTo>
                    <a:pt x="5594" y="1508"/>
                    <a:pt x="5364" y="1385"/>
                    <a:pt x="5264" y="1155"/>
                  </a:cubicBezTo>
                  <a:cubicBezTo>
                    <a:pt x="5150" y="1188"/>
                    <a:pt x="5042" y="1223"/>
                    <a:pt x="4936" y="1263"/>
                  </a:cubicBezTo>
                  <a:cubicBezTo>
                    <a:pt x="4856" y="1051"/>
                    <a:pt x="4669" y="976"/>
                    <a:pt x="4470" y="976"/>
                  </a:cubicBezTo>
                  <a:cubicBezTo>
                    <a:pt x="4310" y="976"/>
                    <a:pt x="4143" y="1024"/>
                    <a:pt x="4019" y="1088"/>
                  </a:cubicBezTo>
                  <a:cubicBezTo>
                    <a:pt x="3924" y="1040"/>
                    <a:pt x="3787" y="947"/>
                    <a:pt x="3805" y="895"/>
                  </a:cubicBezTo>
                  <a:cubicBezTo>
                    <a:pt x="3834" y="885"/>
                    <a:pt x="3886" y="860"/>
                    <a:pt x="3942" y="845"/>
                  </a:cubicBezTo>
                  <a:cubicBezTo>
                    <a:pt x="3840" y="804"/>
                    <a:pt x="3737" y="697"/>
                    <a:pt x="3636" y="697"/>
                  </a:cubicBezTo>
                  <a:cubicBezTo>
                    <a:pt x="3593" y="697"/>
                    <a:pt x="3550" y="716"/>
                    <a:pt x="3508" y="768"/>
                  </a:cubicBezTo>
                  <a:cubicBezTo>
                    <a:pt x="3501" y="768"/>
                    <a:pt x="3495" y="769"/>
                    <a:pt x="3489" y="769"/>
                  </a:cubicBezTo>
                  <a:cubicBezTo>
                    <a:pt x="3343" y="769"/>
                    <a:pt x="3428" y="596"/>
                    <a:pt x="3325" y="533"/>
                  </a:cubicBezTo>
                  <a:cubicBezTo>
                    <a:pt x="3273" y="558"/>
                    <a:pt x="3219" y="568"/>
                    <a:pt x="3164" y="568"/>
                  </a:cubicBezTo>
                  <a:cubicBezTo>
                    <a:pt x="2913" y="568"/>
                    <a:pt x="2643" y="348"/>
                    <a:pt x="2446" y="348"/>
                  </a:cubicBezTo>
                  <a:cubicBezTo>
                    <a:pt x="2368" y="348"/>
                    <a:pt x="2302" y="383"/>
                    <a:pt x="2253" y="481"/>
                  </a:cubicBezTo>
                  <a:cubicBezTo>
                    <a:pt x="2380" y="515"/>
                    <a:pt x="2600" y="666"/>
                    <a:pt x="2848" y="712"/>
                  </a:cubicBezTo>
                  <a:cubicBezTo>
                    <a:pt x="2775" y="742"/>
                    <a:pt x="2795" y="829"/>
                    <a:pt x="2725" y="829"/>
                  </a:cubicBezTo>
                  <a:cubicBezTo>
                    <a:pt x="2720" y="829"/>
                    <a:pt x="2714" y="829"/>
                    <a:pt x="2708" y="828"/>
                  </a:cubicBezTo>
                  <a:cubicBezTo>
                    <a:pt x="2463" y="782"/>
                    <a:pt x="2377" y="596"/>
                    <a:pt x="2123" y="596"/>
                  </a:cubicBezTo>
                  <a:cubicBezTo>
                    <a:pt x="2120" y="596"/>
                    <a:pt x="2116" y="596"/>
                    <a:pt x="2112" y="596"/>
                  </a:cubicBezTo>
                  <a:lnTo>
                    <a:pt x="2208" y="338"/>
                  </a:lnTo>
                  <a:cubicBezTo>
                    <a:pt x="2100" y="218"/>
                    <a:pt x="1972" y="188"/>
                    <a:pt x="1841" y="188"/>
                  </a:cubicBezTo>
                  <a:cubicBezTo>
                    <a:pt x="1705" y="188"/>
                    <a:pt x="1565" y="220"/>
                    <a:pt x="1439" y="220"/>
                  </a:cubicBezTo>
                  <a:cubicBezTo>
                    <a:pt x="1299" y="220"/>
                    <a:pt x="1176" y="180"/>
                    <a:pt x="1094" y="12"/>
                  </a:cubicBezTo>
                  <a:lnTo>
                    <a:pt x="1092" y="12"/>
                  </a:lnTo>
                  <a:cubicBezTo>
                    <a:pt x="1019" y="11"/>
                    <a:pt x="938" y="7"/>
                    <a:pt x="855" y="7"/>
                  </a:cubicBezTo>
                  <a:cubicBezTo>
                    <a:pt x="708" y="7"/>
                    <a:pt x="557" y="19"/>
                    <a:pt x="444" y="76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1636472" y="-59086"/>
              <a:ext cx="7585" cy="9801"/>
            </a:xfrm>
            <a:custGeom>
              <a:avLst/>
              <a:gdLst/>
              <a:ahLst/>
              <a:cxnLst/>
              <a:rect l="l" t="t" r="r" b="b"/>
              <a:pathLst>
                <a:path w="154" h="199" extrusionOk="0">
                  <a:moveTo>
                    <a:pt x="22" y="0"/>
                  </a:moveTo>
                  <a:lnTo>
                    <a:pt x="1" y="122"/>
                  </a:lnTo>
                  <a:cubicBezTo>
                    <a:pt x="60" y="122"/>
                    <a:pt x="113" y="141"/>
                    <a:pt x="148" y="191"/>
                  </a:cubicBezTo>
                  <a:lnTo>
                    <a:pt x="148" y="191"/>
                  </a:lnTo>
                  <a:lnTo>
                    <a:pt x="22" y="0"/>
                  </a:lnTo>
                  <a:close/>
                  <a:moveTo>
                    <a:pt x="148" y="191"/>
                  </a:moveTo>
                  <a:lnTo>
                    <a:pt x="153" y="199"/>
                  </a:lnTo>
                  <a:cubicBezTo>
                    <a:pt x="152" y="196"/>
                    <a:pt x="150" y="193"/>
                    <a:pt x="148" y="1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1630513" y="-53127"/>
              <a:ext cx="6008" cy="1921"/>
            </a:xfrm>
            <a:custGeom>
              <a:avLst/>
              <a:gdLst/>
              <a:ahLst/>
              <a:cxnLst/>
              <a:rect l="l" t="t" r="r" b="b"/>
              <a:pathLst>
                <a:path w="122" h="39" extrusionOk="0">
                  <a:moveTo>
                    <a:pt x="122" y="1"/>
                  </a:moveTo>
                  <a:cubicBezTo>
                    <a:pt x="82" y="1"/>
                    <a:pt x="41" y="8"/>
                    <a:pt x="1" y="22"/>
                  </a:cubicBezTo>
                  <a:cubicBezTo>
                    <a:pt x="25" y="32"/>
                    <a:pt x="50" y="38"/>
                    <a:pt x="75" y="38"/>
                  </a:cubicBezTo>
                  <a:cubicBezTo>
                    <a:pt x="89" y="38"/>
                    <a:pt x="102" y="36"/>
                    <a:pt x="116" y="31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1445628" y="-103214"/>
              <a:ext cx="9555" cy="3300"/>
            </a:xfrm>
            <a:custGeom>
              <a:avLst/>
              <a:gdLst/>
              <a:ahLst/>
              <a:cxnLst/>
              <a:rect l="l" t="t" r="r" b="b"/>
              <a:pathLst>
                <a:path w="194" h="67" extrusionOk="0">
                  <a:moveTo>
                    <a:pt x="21" y="1"/>
                  </a:moveTo>
                  <a:cubicBezTo>
                    <a:pt x="14" y="1"/>
                    <a:pt x="8" y="1"/>
                    <a:pt x="1" y="2"/>
                  </a:cubicBezTo>
                  <a:cubicBezTo>
                    <a:pt x="33" y="36"/>
                    <a:pt x="100" y="66"/>
                    <a:pt x="152" y="66"/>
                  </a:cubicBezTo>
                  <a:cubicBezTo>
                    <a:pt x="168" y="66"/>
                    <a:pt x="182" y="64"/>
                    <a:pt x="193" y="57"/>
                  </a:cubicBezTo>
                  <a:cubicBezTo>
                    <a:pt x="160" y="38"/>
                    <a:pt x="97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1443904" y="-99372"/>
              <a:ext cx="5024" cy="3201"/>
            </a:xfrm>
            <a:custGeom>
              <a:avLst/>
              <a:gdLst/>
              <a:ahLst/>
              <a:cxnLst/>
              <a:rect l="l" t="t" r="r" b="b"/>
              <a:pathLst>
                <a:path w="102" h="65" extrusionOk="0">
                  <a:moveTo>
                    <a:pt x="1" y="1"/>
                  </a:moveTo>
                  <a:lnTo>
                    <a:pt x="80" y="64"/>
                  </a:lnTo>
                  <a:lnTo>
                    <a:pt x="101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1135895" y="-165072"/>
              <a:ext cx="306384" cy="80721"/>
            </a:xfrm>
            <a:custGeom>
              <a:avLst/>
              <a:gdLst/>
              <a:ahLst/>
              <a:cxnLst/>
              <a:rect l="l" t="t" r="r" b="b"/>
              <a:pathLst>
                <a:path w="6221" h="1639" extrusionOk="0">
                  <a:moveTo>
                    <a:pt x="492" y="1"/>
                  </a:moveTo>
                  <a:lnTo>
                    <a:pt x="492" y="1"/>
                  </a:lnTo>
                  <a:cubicBezTo>
                    <a:pt x="448" y="25"/>
                    <a:pt x="399" y="34"/>
                    <a:pt x="350" y="34"/>
                  </a:cubicBezTo>
                  <a:cubicBezTo>
                    <a:pt x="252" y="34"/>
                    <a:pt x="153" y="1"/>
                    <a:pt x="89" y="1"/>
                  </a:cubicBezTo>
                  <a:cubicBezTo>
                    <a:pt x="30" y="1"/>
                    <a:pt x="0" y="28"/>
                    <a:pt x="27" y="134"/>
                  </a:cubicBezTo>
                  <a:cubicBezTo>
                    <a:pt x="880" y="284"/>
                    <a:pt x="1982" y="756"/>
                    <a:pt x="3000" y="803"/>
                  </a:cubicBezTo>
                  <a:lnTo>
                    <a:pt x="2819" y="858"/>
                  </a:lnTo>
                  <a:cubicBezTo>
                    <a:pt x="2852" y="855"/>
                    <a:pt x="2884" y="853"/>
                    <a:pt x="2913" y="853"/>
                  </a:cubicBezTo>
                  <a:cubicBezTo>
                    <a:pt x="3263" y="853"/>
                    <a:pt x="3402" y="1080"/>
                    <a:pt x="3651" y="1080"/>
                  </a:cubicBezTo>
                  <a:cubicBezTo>
                    <a:pt x="3734" y="1080"/>
                    <a:pt x="3830" y="1055"/>
                    <a:pt x="3951" y="986"/>
                  </a:cubicBezTo>
                  <a:lnTo>
                    <a:pt x="3951" y="986"/>
                  </a:lnTo>
                  <a:lnTo>
                    <a:pt x="3841" y="1180"/>
                  </a:lnTo>
                  <a:cubicBezTo>
                    <a:pt x="3881" y="1203"/>
                    <a:pt x="3923" y="1212"/>
                    <a:pt x="3968" y="1212"/>
                  </a:cubicBezTo>
                  <a:cubicBezTo>
                    <a:pt x="4079" y="1212"/>
                    <a:pt x="4201" y="1161"/>
                    <a:pt x="4313" y="1161"/>
                  </a:cubicBezTo>
                  <a:cubicBezTo>
                    <a:pt x="4397" y="1161"/>
                    <a:pt x="4476" y="1189"/>
                    <a:pt x="4539" y="1290"/>
                  </a:cubicBezTo>
                  <a:lnTo>
                    <a:pt x="4537" y="1196"/>
                  </a:lnTo>
                  <a:lnTo>
                    <a:pt x="4537" y="1196"/>
                  </a:lnTo>
                  <a:cubicBezTo>
                    <a:pt x="4601" y="1215"/>
                    <a:pt x="4614" y="1260"/>
                    <a:pt x="4678" y="1279"/>
                  </a:cubicBezTo>
                  <a:lnTo>
                    <a:pt x="4664" y="1234"/>
                  </a:lnTo>
                  <a:cubicBezTo>
                    <a:pt x="4713" y="1224"/>
                    <a:pt x="4756" y="1220"/>
                    <a:pt x="4795" y="1220"/>
                  </a:cubicBezTo>
                  <a:cubicBezTo>
                    <a:pt x="4908" y="1220"/>
                    <a:pt x="4990" y="1260"/>
                    <a:pt x="5100" y="1339"/>
                  </a:cubicBezTo>
                  <a:cubicBezTo>
                    <a:pt x="5098" y="1364"/>
                    <a:pt x="5086" y="1373"/>
                    <a:pt x="5070" y="1373"/>
                  </a:cubicBezTo>
                  <a:cubicBezTo>
                    <a:pt x="5042" y="1373"/>
                    <a:pt x="5001" y="1350"/>
                    <a:pt x="4966" y="1350"/>
                  </a:cubicBezTo>
                  <a:cubicBezTo>
                    <a:pt x="4965" y="1350"/>
                    <a:pt x="4963" y="1350"/>
                    <a:pt x="4961" y="1350"/>
                  </a:cubicBezTo>
                  <a:cubicBezTo>
                    <a:pt x="4979" y="1378"/>
                    <a:pt x="5007" y="1387"/>
                    <a:pt x="5042" y="1387"/>
                  </a:cubicBezTo>
                  <a:cubicBezTo>
                    <a:pt x="5101" y="1387"/>
                    <a:pt x="5178" y="1362"/>
                    <a:pt x="5251" y="1362"/>
                  </a:cubicBezTo>
                  <a:cubicBezTo>
                    <a:pt x="5272" y="1362"/>
                    <a:pt x="5292" y="1364"/>
                    <a:pt x="5312" y="1369"/>
                  </a:cubicBezTo>
                  <a:cubicBezTo>
                    <a:pt x="5397" y="1458"/>
                    <a:pt x="5285" y="1468"/>
                    <a:pt x="5264" y="1493"/>
                  </a:cubicBezTo>
                  <a:cubicBezTo>
                    <a:pt x="5547" y="1502"/>
                    <a:pt x="5689" y="1638"/>
                    <a:pt x="5868" y="1638"/>
                  </a:cubicBezTo>
                  <a:cubicBezTo>
                    <a:pt x="5948" y="1638"/>
                    <a:pt x="6035" y="1612"/>
                    <a:pt x="6145" y="1535"/>
                  </a:cubicBezTo>
                  <a:cubicBezTo>
                    <a:pt x="6183" y="1488"/>
                    <a:pt x="6087" y="1409"/>
                    <a:pt x="6196" y="1409"/>
                  </a:cubicBezTo>
                  <a:cubicBezTo>
                    <a:pt x="6203" y="1409"/>
                    <a:pt x="6211" y="1409"/>
                    <a:pt x="6220" y="1410"/>
                  </a:cubicBezTo>
                  <a:cubicBezTo>
                    <a:pt x="6104" y="1321"/>
                    <a:pt x="5984" y="1297"/>
                    <a:pt x="5860" y="1297"/>
                  </a:cubicBezTo>
                  <a:cubicBezTo>
                    <a:pt x="5744" y="1297"/>
                    <a:pt x="5624" y="1319"/>
                    <a:pt x="5501" y="1329"/>
                  </a:cubicBezTo>
                  <a:lnTo>
                    <a:pt x="5565" y="1348"/>
                  </a:lnTo>
                  <a:cubicBezTo>
                    <a:pt x="5495" y="1417"/>
                    <a:pt x="5453" y="1442"/>
                    <a:pt x="5424" y="1442"/>
                  </a:cubicBezTo>
                  <a:cubicBezTo>
                    <a:pt x="5351" y="1442"/>
                    <a:pt x="5356" y="1285"/>
                    <a:pt x="5176" y="1285"/>
                  </a:cubicBezTo>
                  <a:cubicBezTo>
                    <a:pt x="5158" y="1285"/>
                    <a:pt x="5138" y="1287"/>
                    <a:pt x="5115" y="1290"/>
                  </a:cubicBezTo>
                  <a:cubicBezTo>
                    <a:pt x="5225" y="1186"/>
                    <a:pt x="5353" y="1225"/>
                    <a:pt x="5422" y="1171"/>
                  </a:cubicBezTo>
                  <a:cubicBezTo>
                    <a:pt x="5314" y="1042"/>
                    <a:pt x="5208" y="1021"/>
                    <a:pt x="5112" y="1021"/>
                  </a:cubicBezTo>
                  <a:cubicBezTo>
                    <a:pt x="5064" y="1021"/>
                    <a:pt x="5018" y="1026"/>
                    <a:pt x="4974" y="1026"/>
                  </a:cubicBezTo>
                  <a:cubicBezTo>
                    <a:pt x="4882" y="1026"/>
                    <a:pt x="4803" y="1002"/>
                    <a:pt x="4743" y="851"/>
                  </a:cubicBezTo>
                  <a:lnTo>
                    <a:pt x="4770" y="849"/>
                  </a:lnTo>
                  <a:cubicBezTo>
                    <a:pt x="4754" y="833"/>
                    <a:pt x="4729" y="827"/>
                    <a:pt x="4700" y="827"/>
                  </a:cubicBezTo>
                  <a:cubicBezTo>
                    <a:pt x="4652" y="827"/>
                    <a:pt x="4592" y="841"/>
                    <a:pt x="4539" y="845"/>
                  </a:cubicBezTo>
                  <a:cubicBezTo>
                    <a:pt x="4552" y="891"/>
                    <a:pt x="4624" y="932"/>
                    <a:pt x="4666" y="976"/>
                  </a:cubicBezTo>
                  <a:cubicBezTo>
                    <a:pt x="4583" y="982"/>
                    <a:pt x="4506" y="1105"/>
                    <a:pt x="4466" y="1155"/>
                  </a:cubicBezTo>
                  <a:cubicBezTo>
                    <a:pt x="4449" y="1105"/>
                    <a:pt x="4429" y="1090"/>
                    <a:pt x="4406" y="1090"/>
                  </a:cubicBezTo>
                  <a:cubicBezTo>
                    <a:pt x="4375" y="1090"/>
                    <a:pt x="4338" y="1117"/>
                    <a:pt x="4293" y="1117"/>
                  </a:cubicBezTo>
                  <a:cubicBezTo>
                    <a:pt x="4268" y="1117"/>
                    <a:pt x="4241" y="1108"/>
                    <a:pt x="4211" y="1082"/>
                  </a:cubicBezTo>
                  <a:cubicBezTo>
                    <a:pt x="4196" y="943"/>
                    <a:pt x="4358" y="999"/>
                    <a:pt x="4427" y="947"/>
                  </a:cubicBezTo>
                  <a:lnTo>
                    <a:pt x="4427" y="947"/>
                  </a:lnTo>
                  <a:lnTo>
                    <a:pt x="4238" y="988"/>
                  </a:lnTo>
                  <a:cubicBezTo>
                    <a:pt x="4084" y="953"/>
                    <a:pt x="4124" y="808"/>
                    <a:pt x="4065" y="722"/>
                  </a:cubicBezTo>
                  <a:lnTo>
                    <a:pt x="4065" y="722"/>
                  </a:lnTo>
                  <a:cubicBezTo>
                    <a:pt x="3912" y="779"/>
                    <a:pt x="4124" y="810"/>
                    <a:pt x="3984" y="912"/>
                  </a:cubicBezTo>
                  <a:cubicBezTo>
                    <a:pt x="3869" y="728"/>
                    <a:pt x="3244" y="586"/>
                    <a:pt x="2865" y="586"/>
                  </a:cubicBezTo>
                  <a:cubicBezTo>
                    <a:pt x="2852" y="586"/>
                    <a:pt x="2840" y="586"/>
                    <a:pt x="2828" y="587"/>
                  </a:cubicBezTo>
                  <a:lnTo>
                    <a:pt x="2828" y="587"/>
                  </a:lnTo>
                  <a:cubicBezTo>
                    <a:pt x="2881" y="572"/>
                    <a:pt x="2883" y="514"/>
                    <a:pt x="2937" y="514"/>
                  </a:cubicBezTo>
                  <a:cubicBezTo>
                    <a:pt x="2952" y="514"/>
                    <a:pt x="2970" y="518"/>
                    <a:pt x="2995" y="529"/>
                  </a:cubicBezTo>
                  <a:cubicBezTo>
                    <a:pt x="2979" y="514"/>
                    <a:pt x="2945" y="506"/>
                    <a:pt x="2907" y="506"/>
                  </a:cubicBezTo>
                  <a:cubicBezTo>
                    <a:pt x="2835" y="506"/>
                    <a:pt x="2746" y="533"/>
                    <a:pt x="2729" y="592"/>
                  </a:cubicBezTo>
                  <a:cubicBezTo>
                    <a:pt x="2714" y="593"/>
                    <a:pt x="2700" y="594"/>
                    <a:pt x="2685" y="594"/>
                  </a:cubicBezTo>
                  <a:cubicBezTo>
                    <a:pt x="2445" y="594"/>
                    <a:pt x="2189" y="463"/>
                    <a:pt x="2007" y="326"/>
                  </a:cubicBezTo>
                  <a:lnTo>
                    <a:pt x="2007" y="326"/>
                  </a:lnTo>
                  <a:lnTo>
                    <a:pt x="2044" y="436"/>
                  </a:lnTo>
                  <a:cubicBezTo>
                    <a:pt x="2015" y="449"/>
                    <a:pt x="1987" y="455"/>
                    <a:pt x="1958" y="455"/>
                  </a:cubicBezTo>
                  <a:cubicBezTo>
                    <a:pt x="1767" y="455"/>
                    <a:pt x="1574" y="195"/>
                    <a:pt x="1275" y="195"/>
                  </a:cubicBezTo>
                  <a:lnTo>
                    <a:pt x="1281" y="199"/>
                  </a:lnTo>
                  <a:cubicBezTo>
                    <a:pt x="1278" y="199"/>
                    <a:pt x="1276" y="199"/>
                    <a:pt x="1274" y="199"/>
                  </a:cubicBezTo>
                  <a:cubicBezTo>
                    <a:pt x="1189" y="199"/>
                    <a:pt x="1081" y="314"/>
                    <a:pt x="954" y="314"/>
                  </a:cubicBezTo>
                  <a:cubicBezTo>
                    <a:pt x="921" y="314"/>
                    <a:pt x="886" y="306"/>
                    <a:pt x="851" y="286"/>
                  </a:cubicBezTo>
                  <a:cubicBezTo>
                    <a:pt x="932" y="193"/>
                    <a:pt x="1030" y="232"/>
                    <a:pt x="1049" y="120"/>
                  </a:cubicBezTo>
                  <a:lnTo>
                    <a:pt x="1049" y="120"/>
                  </a:lnTo>
                  <a:lnTo>
                    <a:pt x="727" y="184"/>
                  </a:lnTo>
                  <a:cubicBezTo>
                    <a:pt x="698" y="97"/>
                    <a:pt x="355" y="95"/>
                    <a:pt x="4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1121859" y="-169948"/>
              <a:ext cx="14381" cy="9801"/>
            </a:xfrm>
            <a:custGeom>
              <a:avLst/>
              <a:gdLst/>
              <a:ahLst/>
              <a:cxnLst/>
              <a:rect l="l" t="t" r="r" b="b"/>
              <a:pathLst>
                <a:path w="292" h="199" extrusionOk="0">
                  <a:moveTo>
                    <a:pt x="224" y="0"/>
                  </a:moveTo>
                  <a:cubicBezTo>
                    <a:pt x="122" y="0"/>
                    <a:pt x="1" y="91"/>
                    <a:pt x="4" y="161"/>
                  </a:cubicBezTo>
                  <a:cubicBezTo>
                    <a:pt x="7" y="161"/>
                    <a:pt x="10" y="161"/>
                    <a:pt x="12" y="161"/>
                  </a:cubicBezTo>
                  <a:cubicBezTo>
                    <a:pt x="69" y="161"/>
                    <a:pt x="126" y="198"/>
                    <a:pt x="166" y="198"/>
                  </a:cubicBezTo>
                  <a:cubicBezTo>
                    <a:pt x="183" y="198"/>
                    <a:pt x="197" y="192"/>
                    <a:pt x="206" y="173"/>
                  </a:cubicBezTo>
                  <a:cubicBezTo>
                    <a:pt x="199" y="151"/>
                    <a:pt x="209" y="111"/>
                    <a:pt x="163" y="111"/>
                  </a:cubicBezTo>
                  <a:cubicBezTo>
                    <a:pt x="161" y="111"/>
                    <a:pt x="159" y="111"/>
                    <a:pt x="156" y="111"/>
                  </a:cubicBezTo>
                  <a:lnTo>
                    <a:pt x="291" y="17"/>
                  </a:lnTo>
                  <a:cubicBezTo>
                    <a:pt x="271" y="5"/>
                    <a:pt x="248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1011982" y="-190633"/>
              <a:ext cx="7929" cy="3251"/>
            </a:xfrm>
            <a:custGeom>
              <a:avLst/>
              <a:gdLst/>
              <a:ahLst/>
              <a:cxnLst/>
              <a:rect l="l" t="t" r="r" b="b"/>
              <a:pathLst>
                <a:path w="161" h="66" extrusionOk="0">
                  <a:moveTo>
                    <a:pt x="0" y="1"/>
                  </a:moveTo>
                  <a:lnTo>
                    <a:pt x="79" y="63"/>
                  </a:lnTo>
                  <a:cubicBezTo>
                    <a:pt x="89" y="64"/>
                    <a:pt x="97" y="65"/>
                    <a:pt x="105" y="65"/>
                  </a:cubicBezTo>
                  <a:cubicBezTo>
                    <a:pt x="132" y="65"/>
                    <a:pt x="148" y="56"/>
                    <a:pt x="160" y="45"/>
                  </a:cubicBezTo>
                  <a:cubicBezTo>
                    <a:pt x="104" y="30"/>
                    <a:pt x="50" y="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1449322" y="703600"/>
              <a:ext cx="5959" cy="7732"/>
            </a:xfrm>
            <a:custGeom>
              <a:avLst/>
              <a:gdLst/>
              <a:ahLst/>
              <a:cxnLst/>
              <a:rect l="l" t="t" r="r" b="b"/>
              <a:pathLst>
                <a:path w="121" h="157" extrusionOk="0">
                  <a:moveTo>
                    <a:pt x="1" y="0"/>
                  </a:moveTo>
                  <a:lnTo>
                    <a:pt x="1" y="0"/>
                  </a:lnTo>
                  <a:cubicBezTo>
                    <a:pt x="16" y="50"/>
                    <a:pt x="26" y="100"/>
                    <a:pt x="32" y="156"/>
                  </a:cubicBezTo>
                  <a:cubicBezTo>
                    <a:pt x="61" y="133"/>
                    <a:pt x="95" y="112"/>
                    <a:pt x="120" y="83"/>
                  </a:cubicBezTo>
                  <a:cubicBezTo>
                    <a:pt x="82" y="54"/>
                    <a:pt x="41" y="2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1449125" y="674148"/>
              <a:ext cx="31618" cy="34820"/>
            </a:xfrm>
            <a:custGeom>
              <a:avLst/>
              <a:gdLst/>
              <a:ahLst/>
              <a:cxnLst/>
              <a:rect l="l" t="t" r="r" b="b"/>
              <a:pathLst>
                <a:path w="642" h="707" extrusionOk="0">
                  <a:moveTo>
                    <a:pt x="539" y="0"/>
                  </a:moveTo>
                  <a:cubicBezTo>
                    <a:pt x="358" y="112"/>
                    <a:pt x="281" y="106"/>
                    <a:pt x="227" y="133"/>
                  </a:cubicBezTo>
                  <a:cubicBezTo>
                    <a:pt x="169" y="153"/>
                    <a:pt x="144" y="214"/>
                    <a:pt x="1" y="340"/>
                  </a:cubicBezTo>
                  <a:cubicBezTo>
                    <a:pt x="36" y="384"/>
                    <a:pt x="80" y="459"/>
                    <a:pt x="130" y="538"/>
                  </a:cubicBezTo>
                  <a:cubicBezTo>
                    <a:pt x="178" y="614"/>
                    <a:pt x="232" y="694"/>
                    <a:pt x="313" y="706"/>
                  </a:cubicBezTo>
                  <a:cubicBezTo>
                    <a:pt x="327" y="608"/>
                    <a:pt x="196" y="465"/>
                    <a:pt x="244" y="355"/>
                  </a:cubicBezTo>
                  <a:lnTo>
                    <a:pt x="244" y="355"/>
                  </a:lnTo>
                  <a:cubicBezTo>
                    <a:pt x="367" y="413"/>
                    <a:pt x="338" y="548"/>
                    <a:pt x="468" y="660"/>
                  </a:cubicBezTo>
                  <a:cubicBezTo>
                    <a:pt x="556" y="556"/>
                    <a:pt x="533" y="507"/>
                    <a:pt x="502" y="465"/>
                  </a:cubicBezTo>
                  <a:cubicBezTo>
                    <a:pt x="473" y="419"/>
                    <a:pt x="437" y="378"/>
                    <a:pt x="454" y="251"/>
                  </a:cubicBezTo>
                  <a:lnTo>
                    <a:pt x="454" y="251"/>
                  </a:lnTo>
                  <a:lnTo>
                    <a:pt x="641" y="259"/>
                  </a:lnTo>
                  <a:cubicBezTo>
                    <a:pt x="614" y="166"/>
                    <a:pt x="581" y="79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1458433" y="673606"/>
              <a:ext cx="9949" cy="2463"/>
            </a:xfrm>
            <a:custGeom>
              <a:avLst/>
              <a:gdLst/>
              <a:ahLst/>
              <a:cxnLst/>
              <a:rect l="l" t="t" r="r" b="b"/>
              <a:pathLst>
                <a:path w="202" h="50" extrusionOk="0">
                  <a:moveTo>
                    <a:pt x="51" y="1"/>
                  </a:moveTo>
                  <a:cubicBezTo>
                    <a:pt x="25" y="1"/>
                    <a:pt x="6" y="12"/>
                    <a:pt x="1" y="46"/>
                  </a:cubicBezTo>
                  <a:cubicBezTo>
                    <a:pt x="40" y="47"/>
                    <a:pt x="78" y="50"/>
                    <a:pt x="114" y="50"/>
                  </a:cubicBezTo>
                  <a:cubicBezTo>
                    <a:pt x="146" y="50"/>
                    <a:pt x="176" y="48"/>
                    <a:pt x="201" y="40"/>
                  </a:cubicBezTo>
                  <a:cubicBezTo>
                    <a:pt x="157" y="33"/>
                    <a:pt x="94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1447253" y="665332"/>
              <a:ext cx="15120" cy="5270"/>
            </a:xfrm>
            <a:custGeom>
              <a:avLst/>
              <a:gdLst/>
              <a:ahLst/>
              <a:cxnLst/>
              <a:rect l="l" t="t" r="r" b="b"/>
              <a:pathLst>
                <a:path w="307" h="107" extrusionOk="0">
                  <a:moveTo>
                    <a:pt x="0" y="0"/>
                  </a:moveTo>
                  <a:lnTo>
                    <a:pt x="0" y="0"/>
                  </a:lnTo>
                  <a:cubicBezTo>
                    <a:pt x="52" y="31"/>
                    <a:pt x="99" y="68"/>
                    <a:pt x="147" y="106"/>
                  </a:cubicBezTo>
                  <a:cubicBezTo>
                    <a:pt x="130" y="47"/>
                    <a:pt x="162" y="33"/>
                    <a:pt x="201" y="33"/>
                  </a:cubicBezTo>
                  <a:cubicBezTo>
                    <a:pt x="235" y="33"/>
                    <a:pt x="276" y="43"/>
                    <a:pt x="296" y="43"/>
                  </a:cubicBezTo>
                  <a:cubicBezTo>
                    <a:pt x="301" y="43"/>
                    <a:pt x="305" y="43"/>
                    <a:pt x="307" y="41"/>
                  </a:cubicBezTo>
                  <a:cubicBezTo>
                    <a:pt x="203" y="19"/>
                    <a:pt x="103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1437994" y="645386"/>
              <a:ext cx="3595" cy="1674"/>
            </a:xfrm>
            <a:custGeom>
              <a:avLst/>
              <a:gdLst/>
              <a:ahLst/>
              <a:cxnLst/>
              <a:rect l="l" t="t" r="r" b="b"/>
              <a:pathLst>
                <a:path w="73" h="34" extrusionOk="0">
                  <a:moveTo>
                    <a:pt x="13" y="0"/>
                  </a:moveTo>
                  <a:lnTo>
                    <a:pt x="13" y="0"/>
                  </a:lnTo>
                  <a:cubicBezTo>
                    <a:pt x="0" y="30"/>
                    <a:pt x="16" y="34"/>
                    <a:pt x="41" y="34"/>
                  </a:cubicBezTo>
                  <a:cubicBezTo>
                    <a:pt x="51" y="34"/>
                    <a:pt x="62" y="33"/>
                    <a:pt x="73" y="33"/>
                  </a:cubicBezTo>
                  <a:cubicBezTo>
                    <a:pt x="53" y="19"/>
                    <a:pt x="34" y="1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1429671" y="637161"/>
              <a:ext cx="29501" cy="16893"/>
            </a:xfrm>
            <a:custGeom>
              <a:avLst/>
              <a:gdLst/>
              <a:ahLst/>
              <a:cxnLst/>
              <a:rect l="l" t="t" r="r" b="b"/>
              <a:pathLst>
                <a:path w="599" h="343" extrusionOk="0">
                  <a:moveTo>
                    <a:pt x="268" y="0"/>
                  </a:moveTo>
                  <a:cubicBezTo>
                    <a:pt x="187" y="0"/>
                    <a:pt x="112" y="11"/>
                    <a:pt x="60" y="11"/>
                  </a:cubicBezTo>
                  <a:cubicBezTo>
                    <a:pt x="50" y="11"/>
                    <a:pt x="40" y="10"/>
                    <a:pt x="32" y="9"/>
                  </a:cubicBezTo>
                  <a:lnTo>
                    <a:pt x="32" y="9"/>
                  </a:lnTo>
                  <a:cubicBezTo>
                    <a:pt x="1" y="107"/>
                    <a:pt x="93" y="127"/>
                    <a:pt x="182" y="167"/>
                  </a:cubicBezTo>
                  <a:cubicBezTo>
                    <a:pt x="184" y="161"/>
                    <a:pt x="186" y="158"/>
                    <a:pt x="190" y="150"/>
                  </a:cubicBezTo>
                  <a:cubicBezTo>
                    <a:pt x="193" y="88"/>
                    <a:pt x="261" y="42"/>
                    <a:pt x="326" y="42"/>
                  </a:cubicBezTo>
                  <a:cubicBezTo>
                    <a:pt x="373" y="42"/>
                    <a:pt x="418" y="65"/>
                    <a:pt x="438" y="123"/>
                  </a:cubicBezTo>
                  <a:cubicBezTo>
                    <a:pt x="562" y="217"/>
                    <a:pt x="394" y="298"/>
                    <a:pt x="562" y="343"/>
                  </a:cubicBezTo>
                  <a:cubicBezTo>
                    <a:pt x="581" y="269"/>
                    <a:pt x="587" y="198"/>
                    <a:pt x="598" y="121"/>
                  </a:cubicBezTo>
                  <a:cubicBezTo>
                    <a:pt x="510" y="21"/>
                    <a:pt x="383" y="0"/>
                    <a:pt x="2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1441540" y="646962"/>
              <a:ext cx="3004" cy="2660"/>
            </a:xfrm>
            <a:custGeom>
              <a:avLst/>
              <a:gdLst/>
              <a:ahLst/>
              <a:cxnLst/>
              <a:rect l="l" t="t" r="r" b="b"/>
              <a:pathLst>
                <a:path w="61" h="54" extrusionOk="0">
                  <a:moveTo>
                    <a:pt x="1" y="1"/>
                  </a:moveTo>
                  <a:cubicBezTo>
                    <a:pt x="20" y="14"/>
                    <a:pt x="39" y="32"/>
                    <a:pt x="55" y="53"/>
                  </a:cubicBezTo>
                  <a:cubicBezTo>
                    <a:pt x="61" y="9"/>
                    <a:pt x="32" y="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7"/>
            <p:cNvSpPr/>
            <p:nvPr/>
          </p:nvSpPr>
          <p:spPr>
            <a:xfrm>
              <a:off x="1448485" y="658487"/>
              <a:ext cx="6501" cy="2413"/>
            </a:xfrm>
            <a:custGeom>
              <a:avLst/>
              <a:gdLst/>
              <a:ahLst/>
              <a:cxnLst/>
              <a:rect l="l" t="t" r="r" b="b"/>
              <a:pathLst>
                <a:path w="132" h="49" extrusionOk="0">
                  <a:moveTo>
                    <a:pt x="132" y="0"/>
                  </a:moveTo>
                  <a:lnTo>
                    <a:pt x="0" y="6"/>
                  </a:lnTo>
                  <a:lnTo>
                    <a:pt x="68" y="4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7"/>
            <p:cNvSpPr/>
            <p:nvPr/>
          </p:nvSpPr>
          <p:spPr>
            <a:xfrm>
              <a:off x="1413517" y="603425"/>
              <a:ext cx="19848" cy="26497"/>
            </a:xfrm>
            <a:custGeom>
              <a:avLst/>
              <a:gdLst/>
              <a:ahLst/>
              <a:cxnLst/>
              <a:rect l="l" t="t" r="r" b="b"/>
              <a:pathLst>
                <a:path w="403" h="538" extrusionOk="0">
                  <a:moveTo>
                    <a:pt x="159" y="0"/>
                  </a:moveTo>
                  <a:cubicBezTo>
                    <a:pt x="40" y="25"/>
                    <a:pt x="1" y="228"/>
                    <a:pt x="3" y="380"/>
                  </a:cubicBezTo>
                  <a:cubicBezTo>
                    <a:pt x="36" y="353"/>
                    <a:pt x="65" y="342"/>
                    <a:pt x="90" y="342"/>
                  </a:cubicBezTo>
                  <a:cubicBezTo>
                    <a:pt x="198" y="342"/>
                    <a:pt x="250" y="538"/>
                    <a:pt x="349" y="538"/>
                  </a:cubicBezTo>
                  <a:cubicBezTo>
                    <a:pt x="365" y="538"/>
                    <a:pt x="383" y="533"/>
                    <a:pt x="402" y="521"/>
                  </a:cubicBezTo>
                  <a:cubicBezTo>
                    <a:pt x="259" y="391"/>
                    <a:pt x="263" y="160"/>
                    <a:pt x="389" y="89"/>
                  </a:cubicBezTo>
                  <a:cubicBezTo>
                    <a:pt x="311" y="56"/>
                    <a:pt x="234" y="27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7"/>
            <p:cNvSpPr/>
            <p:nvPr/>
          </p:nvSpPr>
          <p:spPr>
            <a:xfrm>
              <a:off x="1411843" y="585449"/>
              <a:ext cx="3349" cy="493"/>
            </a:xfrm>
            <a:custGeom>
              <a:avLst/>
              <a:gdLst/>
              <a:ahLst/>
              <a:cxnLst/>
              <a:rect l="l" t="t" r="r" b="b"/>
              <a:pathLst>
                <a:path w="68" h="10" extrusionOk="0">
                  <a:moveTo>
                    <a:pt x="0" y="4"/>
                  </a:moveTo>
                  <a:lnTo>
                    <a:pt x="0" y="4"/>
                  </a:lnTo>
                  <a:cubicBezTo>
                    <a:pt x="5" y="6"/>
                    <a:pt x="10" y="7"/>
                    <a:pt x="15" y="7"/>
                  </a:cubicBezTo>
                  <a:lnTo>
                    <a:pt x="15" y="7"/>
                  </a:lnTo>
                  <a:cubicBezTo>
                    <a:pt x="10" y="7"/>
                    <a:pt x="5" y="6"/>
                    <a:pt x="0" y="4"/>
                  </a:cubicBezTo>
                  <a:close/>
                  <a:moveTo>
                    <a:pt x="68" y="1"/>
                  </a:moveTo>
                  <a:lnTo>
                    <a:pt x="68" y="1"/>
                  </a:lnTo>
                  <a:cubicBezTo>
                    <a:pt x="54" y="5"/>
                    <a:pt x="40" y="8"/>
                    <a:pt x="26" y="8"/>
                  </a:cubicBezTo>
                  <a:cubicBezTo>
                    <a:pt x="23" y="8"/>
                    <a:pt x="19" y="8"/>
                    <a:pt x="15" y="7"/>
                  </a:cubicBezTo>
                  <a:lnTo>
                    <a:pt x="15" y="7"/>
                  </a:lnTo>
                  <a:cubicBezTo>
                    <a:pt x="23" y="8"/>
                    <a:pt x="30" y="9"/>
                    <a:pt x="36" y="9"/>
                  </a:cubicBezTo>
                  <a:cubicBezTo>
                    <a:pt x="49" y="9"/>
                    <a:pt x="60" y="7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7"/>
            <p:cNvSpPr/>
            <p:nvPr/>
          </p:nvSpPr>
          <p:spPr>
            <a:xfrm>
              <a:off x="1356092" y="561070"/>
              <a:ext cx="56638" cy="44965"/>
            </a:xfrm>
            <a:custGeom>
              <a:avLst/>
              <a:gdLst/>
              <a:ahLst/>
              <a:cxnLst/>
              <a:rect l="l" t="t" r="r" b="b"/>
              <a:pathLst>
                <a:path w="1150" h="913" extrusionOk="0">
                  <a:moveTo>
                    <a:pt x="514" y="1"/>
                  </a:moveTo>
                  <a:cubicBezTo>
                    <a:pt x="308" y="1"/>
                    <a:pt x="199" y="287"/>
                    <a:pt x="1" y="297"/>
                  </a:cubicBezTo>
                  <a:cubicBezTo>
                    <a:pt x="189" y="307"/>
                    <a:pt x="380" y="316"/>
                    <a:pt x="571" y="326"/>
                  </a:cubicBezTo>
                  <a:cubicBezTo>
                    <a:pt x="507" y="363"/>
                    <a:pt x="481" y="422"/>
                    <a:pt x="406" y="422"/>
                  </a:cubicBezTo>
                  <a:cubicBezTo>
                    <a:pt x="391" y="422"/>
                    <a:pt x="374" y="420"/>
                    <a:pt x="355" y="415"/>
                  </a:cubicBezTo>
                  <a:lnTo>
                    <a:pt x="355" y="415"/>
                  </a:lnTo>
                  <a:cubicBezTo>
                    <a:pt x="538" y="550"/>
                    <a:pt x="643" y="430"/>
                    <a:pt x="795" y="548"/>
                  </a:cubicBezTo>
                  <a:cubicBezTo>
                    <a:pt x="778" y="602"/>
                    <a:pt x="751" y="620"/>
                    <a:pt x="720" y="620"/>
                  </a:cubicBezTo>
                  <a:cubicBezTo>
                    <a:pt x="658" y="620"/>
                    <a:pt x="580" y="547"/>
                    <a:pt x="532" y="547"/>
                  </a:cubicBezTo>
                  <a:cubicBezTo>
                    <a:pt x="507" y="547"/>
                    <a:pt x="491" y="566"/>
                    <a:pt x="488" y="623"/>
                  </a:cubicBezTo>
                  <a:cubicBezTo>
                    <a:pt x="567" y="662"/>
                    <a:pt x="670" y="715"/>
                    <a:pt x="790" y="715"/>
                  </a:cubicBezTo>
                  <a:cubicBezTo>
                    <a:pt x="848" y="715"/>
                    <a:pt x="910" y="703"/>
                    <a:pt x="976" y="669"/>
                  </a:cubicBezTo>
                  <a:cubicBezTo>
                    <a:pt x="1007" y="750"/>
                    <a:pt x="1036" y="831"/>
                    <a:pt x="1059" y="912"/>
                  </a:cubicBezTo>
                  <a:cubicBezTo>
                    <a:pt x="1090" y="831"/>
                    <a:pt x="1123" y="752"/>
                    <a:pt x="1150" y="669"/>
                  </a:cubicBezTo>
                  <a:cubicBezTo>
                    <a:pt x="1139" y="638"/>
                    <a:pt x="1115" y="630"/>
                    <a:pt x="1086" y="630"/>
                  </a:cubicBezTo>
                  <a:cubicBezTo>
                    <a:pt x="1050" y="630"/>
                    <a:pt x="1008" y="643"/>
                    <a:pt x="977" y="643"/>
                  </a:cubicBezTo>
                  <a:cubicBezTo>
                    <a:pt x="943" y="643"/>
                    <a:pt x="922" y="627"/>
                    <a:pt x="939" y="561"/>
                  </a:cubicBezTo>
                  <a:cubicBezTo>
                    <a:pt x="958" y="501"/>
                    <a:pt x="995" y="485"/>
                    <a:pt x="1036" y="485"/>
                  </a:cubicBezTo>
                  <a:cubicBezTo>
                    <a:pt x="1067" y="485"/>
                    <a:pt x="1099" y="494"/>
                    <a:pt x="1128" y="499"/>
                  </a:cubicBezTo>
                  <a:cubicBezTo>
                    <a:pt x="982" y="465"/>
                    <a:pt x="887" y="127"/>
                    <a:pt x="617" y="23"/>
                  </a:cubicBezTo>
                  <a:cubicBezTo>
                    <a:pt x="580" y="8"/>
                    <a:pt x="546" y="1"/>
                    <a:pt x="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7"/>
            <p:cNvSpPr/>
            <p:nvPr/>
          </p:nvSpPr>
          <p:spPr>
            <a:xfrm>
              <a:off x="1360179" y="558558"/>
              <a:ext cx="1921" cy="6255"/>
            </a:xfrm>
            <a:custGeom>
              <a:avLst/>
              <a:gdLst/>
              <a:ahLst/>
              <a:cxnLst/>
              <a:rect l="l" t="t" r="r" b="b"/>
              <a:pathLst>
                <a:path w="39" h="127" extrusionOk="0">
                  <a:moveTo>
                    <a:pt x="39" y="1"/>
                  </a:moveTo>
                  <a:lnTo>
                    <a:pt x="0" y="126"/>
                  </a:lnTo>
                  <a:lnTo>
                    <a:pt x="0" y="126"/>
                  </a:lnTo>
                  <a:lnTo>
                    <a:pt x="25" y="101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7"/>
            <p:cNvSpPr/>
            <p:nvPr/>
          </p:nvSpPr>
          <p:spPr>
            <a:xfrm>
              <a:off x="1305364" y="536347"/>
              <a:ext cx="46295" cy="34426"/>
            </a:xfrm>
            <a:custGeom>
              <a:avLst/>
              <a:gdLst/>
              <a:ahLst/>
              <a:cxnLst/>
              <a:rect l="l" t="t" r="r" b="b"/>
              <a:pathLst>
                <a:path w="940" h="699" extrusionOk="0">
                  <a:moveTo>
                    <a:pt x="80" y="1"/>
                  </a:moveTo>
                  <a:lnTo>
                    <a:pt x="80" y="1"/>
                  </a:lnTo>
                  <a:cubicBezTo>
                    <a:pt x="109" y="39"/>
                    <a:pt x="88" y="105"/>
                    <a:pt x="171" y="124"/>
                  </a:cubicBezTo>
                  <a:lnTo>
                    <a:pt x="1" y="118"/>
                  </a:lnTo>
                  <a:lnTo>
                    <a:pt x="1" y="118"/>
                  </a:lnTo>
                  <a:cubicBezTo>
                    <a:pt x="63" y="342"/>
                    <a:pt x="159" y="444"/>
                    <a:pt x="489" y="581"/>
                  </a:cubicBezTo>
                  <a:lnTo>
                    <a:pt x="491" y="581"/>
                  </a:lnTo>
                  <a:lnTo>
                    <a:pt x="801" y="568"/>
                  </a:lnTo>
                  <a:cubicBezTo>
                    <a:pt x="817" y="599"/>
                    <a:pt x="807" y="651"/>
                    <a:pt x="803" y="699"/>
                  </a:cubicBezTo>
                  <a:cubicBezTo>
                    <a:pt x="820" y="645"/>
                    <a:pt x="930" y="595"/>
                    <a:pt x="940" y="546"/>
                  </a:cubicBezTo>
                  <a:cubicBezTo>
                    <a:pt x="936" y="435"/>
                    <a:pt x="871" y="406"/>
                    <a:pt x="788" y="406"/>
                  </a:cubicBezTo>
                  <a:cubicBezTo>
                    <a:pt x="701" y="406"/>
                    <a:pt x="595" y="437"/>
                    <a:pt x="515" y="437"/>
                  </a:cubicBezTo>
                  <a:cubicBezTo>
                    <a:pt x="499" y="437"/>
                    <a:pt x="485" y="435"/>
                    <a:pt x="471" y="433"/>
                  </a:cubicBezTo>
                  <a:cubicBezTo>
                    <a:pt x="180" y="174"/>
                    <a:pt x="541" y="336"/>
                    <a:pt x="502" y="86"/>
                  </a:cubicBezTo>
                  <a:lnTo>
                    <a:pt x="502" y="86"/>
                  </a:lnTo>
                  <a:cubicBezTo>
                    <a:pt x="595" y="138"/>
                    <a:pt x="575" y="188"/>
                    <a:pt x="699" y="265"/>
                  </a:cubicBezTo>
                  <a:cubicBezTo>
                    <a:pt x="627" y="18"/>
                    <a:pt x="396" y="2"/>
                    <a:pt x="220" y="2"/>
                  </a:cubicBezTo>
                  <a:cubicBezTo>
                    <a:pt x="194" y="2"/>
                    <a:pt x="169" y="3"/>
                    <a:pt x="146" y="3"/>
                  </a:cubicBezTo>
                  <a:cubicBezTo>
                    <a:pt x="121" y="3"/>
                    <a:pt x="99" y="2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7"/>
            <p:cNvSpPr/>
            <p:nvPr/>
          </p:nvSpPr>
          <p:spPr>
            <a:xfrm>
              <a:off x="1344715" y="570920"/>
              <a:ext cx="5811" cy="4876"/>
            </a:xfrm>
            <a:custGeom>
              <a:avLst/>
              <a:gdLst/>
              <a:ahLst/>
              <a:cxnLst/>
              <a:rect l="l" t="t" r="r" b="b"/>
              <a:pathLst>
                <a:path w="118" h="99" extrusionOk="0">
                  <a:moveTo>
                    <a:pt x="4" y="1"/>
                  </a:moveTo>
                  <a:cubicBezTo>
                    <a:pt x="3" y="5"/>
                    <a:pt x="2" y="10"/>
                    <a:pt x="3" y="15"/>
                  </a:cubicBezTo>
                  <a:lnTo>
                    <a:pt x="3" y="15"/>
                  </a:lnTo>
                  <a:cubicBezTo>
                    <a:pt x="3" y="10"/>
                    <a:pt x="4" y="6"/>
                    <a:pt x="4" y="1"/>
                  </a:cubicBezTo>
                  <a:close/>
                  <a:moveTo>
                    <a:pt x="3" y="15"/>
                  </a:moveTo>
                  <a:cubicBezTo>
                    <a:pt x="1" y="62"/>
                    <a:pt x="10" y="99"/>
                    <a:pt x="70" y="99"/>
                  </a:cubicBezTo>
                  <a:cubicBezTo>
                    <a:pt x="84" y="99"/>
                    <a:pt x="99" y="97"/>
                    <a:pt x="118" y="93"/>
                  </a:cubicBezTo>
                  <a:cubicBezTo>
                    <a:pt x="37" y="67"/>
                    <a:pt x="6" y="41"/>
                    <a:pt x="3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7"/>
            <p:cNvSpPr/>
            <p:nvPr/>
          </p:nvSpPr>
          <p:spPr>
            <a:xfrm>
              <a:off x="1305660" y="534820"/>
              <a:ext cx="3644" cy="1576"/>
            </a:xfrm>
            <a:custGeom>
              <a:avLst/>
              <a:gdLst/>
              <a:ahLst/>
              <a:cxnLst/>
              <a:rect l="l" t="t" r="r" b="b"/>
              <a:pathLst>
                <a:path w="74" h="32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20"/>
                    <a:pt x="35" y="30"/>
                    <a:pt x="74" y="32"/>
                  </a:cubicBezTo>
                  <a:cubicBezTo>
                    <a:pt x="62" y="16"/>
                    <a:pt x="41" y="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7"/>
            <p:cNvSpPr/>
            <p:nvPr/>
          </p:nvSpPr>
          <p:spPr>
            <a:xfrm>
              <a:off x="1298715" y="544325"/>
              <a:ext cx="7782" cy="6599"/>
            </a:xfrm>
            <a:custGeom>
              <a:avLst/>
              <a:gdLst/>
              <a:ahLst/>
              <a:cxnLst/>
              <a:rect l="l" t="t" r="r" b="b"/>
              <a:pathLst>
                <a:path w="158" h="134" extrusionOk="0">
                  <a:moveTo>
                    <a:pt x="1" y="1"/>
                  </a:moveTo>
                  <a:lnTo>
                    <a:pt x="18" y="124"/>
                  </a:lnTo>
                  <a:cubicBezTo>
                    <a:pt x="33" y="125"/>
                    <a:pt x="66" y="133"/>
                    <a:pt x="96" y="133"/>
                  </a:cubicBezTo>
                  <a:cubicBezTo>
                    <a:pt x="123" y="133"/>
                    <a:pt x="147" y="127"/>
                    <a:pt x="157" y="1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7"/>
            <p:cNvSpPr/>
            <p:nvPr/>
          </p:nvSpPr>
          <p:spPr>
            <a:xfrm>
              <a:off x="988046" y="376727"/>
              <a:ext cx="311900" cy="166761"/>
            </a:xfrm>
            <a:custGeom>
              <a:avLst/>
              <a:gdLst/>
              <a:ahLst/>
              <a:cxnLst/>
              <a:rect l="l" t="t" r="r" b="b"/>
              <a:pathLst>
                <a:path w="6333" h="3386" extrusionOk="0">
                  <a:moveTo>
                    <a:pt x="224" y="1"/>
                  </a:moveTo>
                  <a:lnTo>
                    <a:pt x="224" y="3"/>
                  </a:lnTo>
                  <a:cubicBezTo>
                    <a:pt x="205" y="80"/>
                    <a:pt x="249" y="145"/>
                    <a:pt x="386" y="197"/>
                  </a:cubicBezTo>
                  <a:cubicBezTo>
                    <a:pt x="368" y="223"/>
                    <a:pt x="340" y="232"/>
                    <a:pt x="309" y="232"/>
                  </a:cubicBezTo>
                  <a:cubicBezTo>
                    <a:pt x="241" y="232"/>
                    <a:pt x="153" y="192"/>
                    <a:pt x="83" y="192"/>
                  </a:cubicBezTo>
                  <a:cubicBezTo>
                    <a:pt x="76" y="192"/>
                    <a:pt x="69" y="193"/>
                    <a:pt x="62" y="194"/>
                  </a:cubicBezTo>
                  <a:cubicBezTo>
                    <a:pt x="205" y="340"/>
                    <a:pt x="4" y="300"/>
                    <a:pt x="0" y="411"/>
                  </a:cubicBezTo>
                  <a:cubicBezTo>
                    <a:pt x="186" y="518"/>
                    <a:pt x="332" y="442"/>
                    <a:pt x="523" y="570"/>
                  </a:cubicBezTo>
                  <a:cubicBezTo>
                    <a:pt x="500" y="591"/>
                    <a:pt x="481" y="633"/>
                    <a:pt x="490" y="679"/>
                  </a:cubicBezTo>
                  <a:cubicBezTo>
                    <a:pt x="764" y="745"/>
                    <a:pt x="1223" y="868"/>
                    <a:pt x="1418" y="1073"/>
                  </a:cubicBezTo>
                  <a:cubicBezTo>
                    <a:pt x="1628" y="1225"/>
                    <a:pt x="1822" y="1268"/>
                    <a:pt x="2098" y="1354"/>
                  </a:cubicBezTo>
                  <a:cubicBezTo>
                    <a:pt x="2898" y="1829"/>
                    <a:pt x="3818" y="2168"/>
                    <a:pt x="4661" y="2717"/>
                  </a:cubicBezTo>
                  <a:lnTo>
                    <a:pt x="4890" y="2584"/>
                  </a:lnTo>
                  <a:lnTo>
                    <a:pt x="4890" y="2584"/>
                  </a:lnTo>
                  <a:cubicBezTo>
                    <a:pt x="4884" y="2706"/>
                    <a:pt x="5104" y="2692"/>
                    <a:pt x="5011" y="2808"/>
                  </a:cubicBezTo>
                  <a:cubicBezTo>
                    <a:pt x="4975" y="2758"/>
                    <a:pt x="4917" y="2756"/>
                    <a:pt x="4857" y="2727"/>
                  </a:cubicBezTo>
                  <a:lnTo>
                    <a:pt x="4857" y="2727"/>
                  </a:lnTo>
                  <a:cubicBezTo>
                    <a:pt x="4956" y="2999"/>
                    <a:pt x="5372" y="2970"/>
                    <a:pt x="5567" y="3149"/>
                  </a:cubicBezTo>
                  <a:cubicBezTo>
                    <a:pt x="5561" y="3101"/>
                    <a:pt x="5616" y="2912"/>
                    <a:pt x="5698" y="2912"/>
                  </a:cubicBezTo>
                  <a:cubicBezTo>
                    <a:pt x="5699" y="2912"/>
                    <a:pt x="5699" y="2912"/>
                    <a:pt x="5700" y="2912"/>
                  </a:cubicBezTo>
                  <a:cubicBezTo>
                    <a:pt x="5567" y="3126"/>
                    <a:pt x="5975" y="3045"/>
                    <a:pt x="5904" y="3334"/>
                  </a:cubicBezTo>
                  <a:cubicBezTo>
                    <a:pt x="5944" y="3372"/>
                    <a:pt x="5973" y="3386"/>
                    <a:pt x="5994" y="3386"/>
                  </a:cubicBezTo>
                  <a:cubicBezTo>
                    <a:pt x="6060" y="3386"/>
                    <a:pt x="6066" y="3262"/>
                    <a:pt x="6146" y="3262"/>
                  </a:cubicBezTo>
                  <a:cubicBezTo>
                    <a:pt x="6169" y="3262"/>
                    <a:pt x="6199" y="3273"/>
                    <a:pt x="6240" y="3302"/>
                  </a:cubicBezTo>
                  <a:cubicBezTo>
                    <a:pt x="6332" y="3182"/>
                    <a:pt x="6041" y="3122"/>
                    <a:pt x="6049" y="2999"/>
                  </a:cubicBezTo>
                  <a:cubicBezTo>
                    <a:pt x="6067" y="2989"/>
                    <a:pt x="6084" y="2985"/>
                    <a:pt x="6100" y="2985"/>
                  </a:cubicBezTo>
                  <a:cubicBezTo>
                    <a:pt x="6168" y="2985"/>
                    <a:pt x="6215" y="3058"/>
                    <a:pt x="6255" y="3058"/>
                  </a:cubicBezTo>
                  <a:cubicBezTo>
                    <a:pt x="6272" y="3058"/>
                    <a:pt x="6287" y="3045"/>
                    <a:pt x="6303" y="3009"/>
                  </a:cubicBezTo>
                  <a:cubicBezTo>
                    <a:pt x="5952" y="2752"/>
                    <a:pt x="5100" y="2669"/>
                    <a:pt x="4477" y="2444"/>
                  </a:cubicBezTo>
                  <a:lnTo>
                    <a:pt x="4601" y="2353"/>
                  </a:lnTo>
                  <a:cubicBezTo>
                    <a:pt x="4256" y="2289"/>
                    <a:pt x="3770" y="2045"/>
                    <a:pt x="3627" y="1730"/>
                  </a:cubicBezTo>
                  <a:cubicBezTo>
                    <a:pt x="3627" y="1752"/>
                    <a:pt x="3618" y="1760"/>
                    <a:pt x="3601" y="1760"/>
                  </a:cubicBezTo>
                  <a:cubicBezTo>
                    <a:pt x="3537" y="1760"/>
                    <a:pt x="3368" y="1629"/>
                    <a:pt x="3247" y="1629"/>
                  </a:cubicBezTo>
                  <a:cubicBezTo>
                    <a:pt x="3195" y="1629"/>
                    <a:pt x="3151" y="1654"/>
                    <a:pt x="3130" y="1726"/>
                  </a:cubicBezTo>
                  <a:cubicBezTo>
                    <a:pt x="3083" y="1628"/>
                    <a:pt x="3056" y="1628"/>
                    <a:pt x="2960" y="1551"/>
                  </a:cubicBezTo>
                  <a:lnTo>
                    <a:pt x="2891" y="1617"/>
                  </a:lnTo>
                  <a:cubicBezTo>
                    <a:pt x="2738" y="1536"/>
                    <a:pt x="2823" y="1426"/>
                    <a:pt x="2644" y="1345"/>
                  </a:cubicBezTo>
                  <a:lnTo>
                    <a:pt x="2644" y="1345"/>
                  </a:lnTo>
                  <a:cubicBezTo>
                    <a:pt x="2704" y="1510"/>
                    <a:pt x="2561" y="1480"/>
                    <a:pt x="2463" y="1541"/>
                  </a:cubicBezTo>
                  <a:cubicBezTo>
                    <a:pt x="2326" y="1322"/>
                    <a:pt x="2139" y="1092"/>
                    <a:pt x="2009" y="905"/>
                  </a:cubicBezTo>
                  <a:lnTo>
                    <a:pt x="2009" y="905"/>
                  </a:lnTo>
                  <a:cubicBezTo>
                    <a:pt x="2008" y="946"/>
                    <a:pt x="2002" y="994"/>
                    <a:pt x="2040" y="1071"/>
                  </a:cubicBezTo>
                  <a:cubicBezTo>
                    <a:pt x="2010" y="1042"/>
                    <a:pt x="1986" y="1031"/>
                    <a:pt x="1967" y="1031"/>
                  </a:cubicBezTo>
                  <a:cubicBezTo>
                    <a:pt x="1919" y="1031"/>
                    <a:pt x="1894" y="1092"/>
                    <a:pt x="1857" y="1106"/>
                  </a:cubicBezTo>
                  <a:cubicBezTo>
                    <a:pt x="1738" y="1052"/>
                    <a:pt x="1819" y="919"/>
                    <a:pt x="1857" y="851"/>
                  </a:cubicBezTo>
                  <a:cubicBezTo>
                    <a:pt x="1799" y="806"/>
                    <a:pt x="1739" y="794"/>
                    <a:pt x="1679" y="794"/>
                  </a:cubicBezTo>
                  <a:cubicBezTo>
                    <a:pt x="1603" y="794"/>
                    <a:pt x="1528" y="815"/>
                    <a:pt x="1462" y="815"/>
                  </a:cubicBezTo>
                  <a:cubicBezTo>
                    <a:pt x="1406" y="815"/>
                    <a:pt x="1357" y="800"/>
                    <a:pt x="1319" y="745"/>
                  </a:cubicBezTo>
                  <a:lnTo>
                    <a:pt x="1319" y="745"/>
                  </a:lnTo>
                  <a:lnTo>
                    <a:pt x="1321" y="882"/>
                  </a:lnTo>
                  <a:cubicBezTo>
                    <a:pt x="1088" y="795"/>
                    <a:pt x="957" y="581"/>
                    <a:pt x="695" y="492"/>
                  </a:cubicBezTo>
                  <a:cubicBezTo>
                    <a:pt x="677" y="416"/>
                    <a:pt x="709" y="392"/>
                    <a:pt x="763" y="392"/>
                  </a:cubicBezTo>
                  <a:cubicBezTo>
                    <a:pt x="850" y="392"/>
                    <a:pt x="994" y="454"/>
                    <a:pt x="1079" y="454"/>
                  </a:cubicBezTo>
                  <a:cubicBezTo>
                    <a:pt x="1083" y="454"/>
                    <a:pt x="1088" y="454"/>
                    <a:pt x="1092" y="454"/>
                  </a:cubicBezTo>
                  <a:cubicBezTo>
                    <a:pt x="1057" y="396"/>
                    <a:pt x="957" y="336"/>
                    <a:pt x="945" y="269"/>
                  </a:cubicBezTo>
                  <a:cubicBezTo>
                    <a:pt x="804" y="294"/>
                    <a:pt x="577" y="305"/>
                    <a:pt x="413" y="311"/>
                  </a:cubicBezTo>
                  <a:cubicBezTo>
                    <a:pt x="621" y="203"/>
                    <a:pt x="303" y="55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7"/>
            <p:cNvSpPr/>
            <p:nvPr/>
          </p:nvSpPr>
          <p:spPr>
            <a:xfrm>
              <a:off x="1034489" y="387365"/>
              <a:ext cx="5073" cy="2709"/>
            </a:xfrm>
            <a:custGeom>
              <a:avLst/>
              <a:gdLst/>
              <a:ahLst/>
              <a:cxnLst/>
              <a:rect l="l" t="t" r="r" b="b"/>
              <a:pathLst>
                <a:path w="103" h="55" extrusionOk="0">
                  <a:moveTo>
                    <a:pt x="16" y="1"/>
                  </a:moveTo>
                  <a:cubicBezTo>
                    <a:pt x="2" y="18"/>
                    <a:pt x="0" y="37"/>
                    <a:pt x="2" y="55"/>
                  </a:cubicBezTo>
                  <a:cubicBezTo>
                    <a:pt x="45" y="47"/>
                    <a:pt x="79" y="39"/>
                    <a:pt x="102" y="30"/>
                  </a:cubicBezTo>
                  <a:cubicBezTo>
                    <a:pt x="75" y="28"/>
                    <a:pt x="47" y="28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7"/>
            <p:cNvSpPr/>
            <p:nvPr/>
          </p:nvSpPr>
          <p:spPr>
            <a:xfrm>
              <a:off x="997896" y="375792"/>
              <a:ext cx="1379" cy="1084"/>
            </a:xfrm>
            <a:custGeom>
              <a:avLst/>
              <a:gdLst/>
              <a:ahLst/>
              <a:cxnLst/>
              <a:rect l="l" t="t" r="r" b="b"/>
              <a:pathLst>
                <a:path w="28" h="22" extrusionOk="0">
                  <a:moveTo>
                    <a:pt x="20" y="0"/>
                  </a:moveTo>
                  <a:cubicBezTo>
                    <a:pt x="0" y="0"/>
                    <a:pt x="5" y="8"/>
                    <a:pt x="24" y="22"/>
                  </a:cubicBezTo>
                  <a:lnTo>
                    <a:pt x="28" y="1"/>
                  </a:lnTo>
                  <a:cubicBezTo>
                    <a:pt x="25" y="0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7"/>
            <p:cNvSpPr/>
            <p:nvPr/>
          </p:nvSpPr>
          <p:spPr>
            <a:xfrm>
              <a:off x="1056011" y="428292"/>
              <a:ext cx="3201" cy="2512"/>
            </a:xfrm>
            <a:custGeom>
              <a:avLst/>
              <a:gdLst/>
              <a:ahLst/>
              <a:cxnLst/>
              <a:rect l="l" t="t" r="r" b="b"/>
              <a:pathLst>
                <a:path w="65" h="51" extrusionOk="0">
                  <a:moveTo>
                    <a:pt x="1" y="1"/>
                  </a:moveTo>
                  <a:lnTo>
                    <a:pt x="65" y="51"/>
                  </a:lnTo>
                  <a:cubicBezTo>
                    <a:pt x="59" y="43"/>
                    <a:pt x="47" y="34"/>
                    <a:pt x="38" y="26"/>
                  </a:cubicBezTo>
                  <a:cubicBezTo>
                    <a:pt x="26" y="18"/>
                    <a:pt x="14" y="1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7"/>
            <p:cNvSpPr/>
            <p:nvPr/>
          </p:nvSpPr>
          <p:spPr>
            <a:xfrm>
              <a:off x="1080538" y="410759"/>
              <a:ext cx="6797" cy="10589"/>
            </a:xfrm>
            <a:custGeom>
              <a:avLst/>
              <a:gdLst/>
              <a:ahLst/>
              <a:cxnLst/>
              <a:rect l="l" t="t" r="r" b="b"/>
              <a:pathLst>
                <a:path w="138" h="215" extrusionOk="0">
                  <a:moveTo>
                    <a:pt x="0" y="0"/>
                  </a:moveTo>
                  <a:cubicBezTo>
                    <a:pt x="29" y="64"/>
                    <a:pt x="76" y="137"/>
                    <a:pt x="131" y="214"/>
                  </a:cubicBezTo>
                  <a:cubicBezTo>
                    <a:pt x="135" y="152"/>
                    <a:pt x="137" y="10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7"/>
            <p:cNvSpPr/>
            <p:nvPr/>
          </p:nvSpPr>
          <p:spPr>
            <a:xfrm>
              <a:off x="1150030" y="449519"/>
              <a:ext cx="6304" cy="4679"/>
            </a:xfrm>
            <a:custGeom>
              <a:avLst/>
              <a:gdLst/>
              <a:ahLst/>
              <a:cxnLst/>
              <a:rect l="l" t="t" r="r" b="b"/>
              <a:pathLst>
                <a:path w="128" h="95" extrusionOk="0">
                  <a:moveTo>
                    <a:pt x="48" y="1"/>
                  </a:moveTo>
                  <a:cubicBezTo>
                    <a:pt x="11" y="1"/>
                    <a:pt x="0" y="32"/>
                    <a:pt x="32" y="94"/>
                  </a:cubicBezTo>
                  <a:cubicBezTo>
                    <a:pt x="34" y="94"/>
                    <a:pt x="36" y="94"/>
                    <a:pt x="38" y="94"/>
                  </a:cubicBezTo>
                  <a:cubicBezTo>
                    <a:pt x="87" y="94"/>
                    <a:pt x="80" y="49"/>
                    <a:pt x="128" y="29"/>
                  </a:cubicBezTo>
                  <a:cubicBezTo>
                    <a:pt x="95" y="10"/>
                    <a:pt x="6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7"/>
            <p:cNvSpPr/>
            <p:nvPr/>
          </p:nvSpPr>
          <p:spPr>
            <a:xfrm>
              <a:off x="1007894" y="378747"/>
              <a:ext cx="14085" cy="3251"/>
            </a:xfrm>
            <a:custGeom>
              <a:avLst/>
              <a:gdLst/>
              <a:ahLst/>
              <a:cxnLst/>
              <a:rect l="l" t="t" r="r" b="b"/>
              <a:pathLst>
                <a:path w="286" h="66" extrusionOk="0">
                  <a:moveTo>
                    <a:pt x="0" y="0"/>
                  </a:moveTo>
                  <a:lnTo>
                    <a:pt x="286" y="66"/>
                  </a:lnTo>
                  <a:lnTo>
                    <a:pt x="83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7"/>
            <p:cNvSpPr/>
            <p:nvPr/>
          </p:nvSpPr>
          <p:spPr>
            <a:xfrm>
              <a:off x="811879" y="306054"/>
              <a:ext cx="174690" cy="82346"/>
            </a:xfrm>
            <a:custGeom>
              <a:avLst/>
              <a:gdLst/>
              <a:ahLst/>
              <a:cxnLst/>
              <a:rect l="l" t="t" r="r" b="b"/>
              <a:pathLst>
                <a:path w="3547" h="1672" extrusionOk="0">
                  <a:moveTo>
                    <a:pt x="198" y="186"/>
                  </a:moveTo>
                  <a:lnTo>
                    <a:pt x="198" y="188"/>
                  </a:lnTo>
                  <a:cubicBezTo>
                    <a:pt x="198" y="189"/>
                    <a:pt x="199" y="189"/>
                    <a:pt x="199" y="190"/>
                  </a:cubicBezTo>
                  <a:lnTo>
                    <a:pt x="199" y="190"/>
                  </a:lnTo>
                  <a:cubicBezTo>
                    <a:pt x="199" y="189"/>
                    <a:pt x="198" y="187"/>
                    <a:pt x="198" y="186"/>
                  </a:cubicBezTo>
                  <a:close/>
                  <a:moveTo>
                    <a:pt x="549" y="0"/>
                  </a:moveTo>
                  <a:cubicBezTo>
                    <a:pt x="526" y="0"/>
                    <a:pt x="502" y="4"/>
                    <a:pt x="475" y="11"/>
                  </a:cubicBezTo>
                  <a:lnTo>
                    <a:pt x="579" y="107"/>
                  </a:lnTo>
                  <a:cubicBezTo>
                    <a:pt x="563" y="133"/>
                    <a:pt x="543" y="142"/>
                    <a:pt x="518" y="142"/>
                  </a:cubicBezTo>
                  <a:cubicBezTo>
                    <a:pt x="485" y="142"/>
                    <a:pt x="443" y="125"/>
                    <a:pt x="392" y="107"/>
                  </a:cubicBezTo>
                  <a:cubicBezTo>
                    <a:pt x="415" y="88"/>
                    <a:pt x="415" y="88"/>
                    <a:pt x="404" y="46"/>
                  </a:cubicBezTo>
                  <a:lnTo>
                    <a:pt x="404" y="46"/>
                  </a:lnTo>
                  <a:cubicBezTo>
                    <a:pt x="379" y="74"/>
                    <a:pt x="339" y="83"/>
                    <a:pt x="292" y="83"/>
                  </a:cubicBezTo>
                  <a:cubicBezTo>
                    <a:pt x="190" y="83"/>
                    <a:pt x="59" y="37"/>
                    <a:pt x="11" y="37"/>
                  </a:cubicBezTo>
                  <a:cubicBezTo>
                    <a:pt x="7" y="37"/>
                    <a:pt x="4" y="37"/>
                    <a:pt x="1" y="38"/>
                  </a:cubicBezTo>
                  <a:cubicBezTo>
                    <a:pt x="99" y="113"/>
                    <a:pt x="282" y="94"/>
                    <a:pt x="425" y="132"/>
                  </a:cubicBezTo>
                  <a:cubicBezTo>
                    <a:pt x="352" y="154"/>
                    <a:pt x="315" y="215"/>
                    <a:pt x="262" y="215"/>
                  </a:cubicBezTo>
                  <a:cubicBezTo>
                    <a:pt x="244" y="215"/>
                    <a:pt x="223" y="208"/>
                    <a:pt x="199" y="190"/>
                  </a:cubicBezTo>
                  <a:lnTo>
                    <a:pt x="199" y="190"/>
                  </a:lnTo>
                  <a:cubicBezTo>
                    <a:pt x="299" y="389"/>
                    <a:pt x="580" y="445"/>
                    <a:pt x="770" y="574"/>
                  </a:cubicBezTo>
                  <a:cubicBezTo>
                    <a:pt x="835" y="595"/>
                    <a:pt x="884" y="604"/>
                    <a:pt x="922" y="604"/>
                  </a:cubicBezTo>
                  <a:cubicBezTo>
                    <a:pt x="1077" y="604"/>
                    <a:pt x="1047" y="462"/>
                    <a:pt x="1166" y="462"/>
                  </a:cubicBezTo>
                  <a:cubicBezTo>
                    <a:pt x="1201" y="462"/>
                    <a:pt x="1248" y="474"/>
                    <a:pt x="1316" y="505"/>
                  </a:cubicBezTo>
                  <a:lnTo>
                    <a:pt x="1127" y="722"/>
                  </a:lnTo>
                  <a:cubicBezTo>
                    <a:pt x="1452" y="867"/>
                    <a:pt x="1869" y="1126"/>
                    <a:pt x="2248" y="1126"/>
                  </a:cubicBezTo>
                  <a:cubicBezTo>
                    <a:pt x="2293" y="1126"/>
                    <a:pt x="2338" y="1122"/>
                    <a:pt x="2382" y="1114"/>
                  </a:cubicBezTo>
                  <a:lnTo>
                    <a:pt x="2382" y="1114"/>
                  </a:lnTo>
                  <a:cubicBezTo>
                    <a:pt x="2393" y="1154"/>
                    <a:pt x="2431" y="1219"/>
                    <a:pt x="2345" y="1219"/>
                  </a:cubicBezTo>
                  <a:cubicBezTo>
                    <a:pt x="2339" y="1219"/>
                    <a:pt x="2333" y="1219"/>
                    <a:pt x="2326" y="1218"/>
                  </a:cubicBezTo>
                  <a:lnTo>
                    <a:pt x="2326" y="1218"/>
                  </a:lnTo>
                  <a:cubicBezTo>
                    <a:pt x="2356" y="1231"/>
                    <a:pt x="2382" y="1236"/>
                    <a:pt x="2407" y="1236"/>
                  </a:cubicBezTo>
                  <a:cubicBezTo>
                    <a:pt x="2540" y="1236"/>
                    <a:pt x="2614" y="1077"/>
                    <a:pt x="2741" y="1077"/>
                  </a:cubicBezTo>
                  <a:cubicBezTo>
                    <a:pt x="2787" y="1077"/>
                    <a:pt x="2839" y="1097"/>
                    <a:pt x="2903" y="1152"/>
                  </a:cubicBezTo>
                  <a:cubicBezTo>
                    <a:pt x="2532" y="1170"/>
                    <a:pt x="2926" y="1353"/>
                    <a:pt x="2764" y="1472"/>
                  </a:cubicBezTo>
                  <a:lnTo>
                    <a:pt x="2710" y="1467"/>
                  </a:lnTo>
                  <a:lnTo>
                    <a:pt x="2710" y="1467"/>
                  </a:lnTo>
                  <a:cubicBezTo>
                    <a:pt x="2918" y="1550"/>
                    <a:pt x="3227" y="1594"/>
                    <a:pt x="3352" y="1671"/>
                  </a:cubicBezTo>
                  <a:cubicBezTo>
                    <a:pt x="3386" y="1621"/>
                    <a:pt x="3349" y="1506"/>
                    <a:pt x="3428" y="1506"/>
                  </a:cubicBezTo>
                  <a:cubicBezTo>
                    <a:pt x="3447" y="1506"/>
                    <a:pt x="3473" y="1513"/>
                    <a:pt x="3508" y="1528"/>
                  </a:cubicBezTo>
                  <a:cubicBezTo>
                    <a:pt x="3442" y="1478"/>
                    <a:pt x="3510" y="1417"/>
                    <a:pt x="3547" y="1353"/>
                  </a:cubicBezTo>
                  <a:cubicBezTo>
                    <a:pt x="3360" y="1340"/>
                    <a:pt x="3276" y="1268"/>
                    <a:pt x="3161" y="1268"/>
                  </a:cubicBezTo>
                  <a:cubicBezTo>
                    <a:pt x="3140" y="1268"/>
                    <a:pt x="3119" y="1271"/>
                    <a:pt x="3095" y="1276"/>
                  </a:cubicBezTo>
                  <a:cubicBezTo>
                    <a:pt x="3069" y="1217"/>
                    <a:pt x="3080" y="1209"/>
                    <a:pt x="3097" y="1209"/>
                  </a:cubicBezTo>
                  <a:cubicBezTo>
                    <a:pt x="3103" y="1209"/>
                    <a:pt x="3109" y="1210"/>
                    <a:pt x="3115" y="1210"/>
                  </a:cubicBezTo>
                  <a:cubicBezTo>
                    <a:pt x="3131" y="1210"/>
                    <a:pt x="3142" y="1202"/>
                    <a:pt x="3115" y="1145"/>
                  </a:cubicBezTo>
                  <a:lnTo>
                    <a:pt x="2930" y="1154"/>
                  </a:lnTo>
                  <a:cubicBezTo>
                    <a:pt x="2829" y="1081"/>
                    <a:pt x="3082" y="1120"/>
                    <a:pt x="2922" y="1019"/>
                  </a:cubicBezTo>
                  <a:lnTo>
                    <a:pt x="2922" y="1019"/>
                  </a:lnTo>
                  <a:cubicBezTo>
                    <a:pt x="2905" y="1035"/>
                    <a:pt x="2871" y="1044"/>
                    <a:pt x="2829" y="1044"/>
                  </a:cubicBezTo>
                  <a:cubicBezTo>
                    <a:pt x="2760" y="1044"/>
                    <a:pt x="2667" y="1022"/>
                    <a:pt x="2588" y="975"/>
                  </a:cubicBezTo>
                  <a:lnTo>
                    <a:pt x="2640" y="963"/>
                  </a:lnTo>
                  <a:cubicBezTo>
                    <a:pt x="2572" y="954"/>
                    <a:pt x="2501" y="913"/>
                    <a:pt x="2450" y="913"/>
                  </a:cubicBezTo>
                  <a:cubicBezTo>
                    <a:pt x="2414" y="913"/>
                    <a:pt x="2389" y="934"/>
                    <a:pt x="2382" y="1004"/>
                  </a:cubicBezTo>
                  <a:lnTo>
                    <a:pt x="2326" y="801"/>
                  </a:lnTo>
                  <a:lnTo>
                    <a:pt x="2303" y="909"/>
                  </a:lnTo>
                  <a:cubicBezTo>
                    <a:pt x="2043" y="736"/>
                    <a:pt x="2047" y="454"/>
                    <a:pt x="1634" y="402"/>
                  </a:cubicBezTo>
                  <a:lnTo>
                    <a:pt x="1634" y="402"/>
                  </a:lnTo>
                  <a:cubicBezTo>
                    <a:pt x="1696" y="463"/>
                    <a:pt x="1624" y="483"/>
                    <a:pt x="1569" y="483"/>
                  </a:cubicBezTo>
                  <a:cubicBezTo>
                    <a:pt x="1561" y="483"/>
                    <a:pt x="1554" y="482"/>
                    <a:pt x="1547" y="481"/>
                  </a:cubicBezTo>
                  <a:lnTo>
                    <a:pt x="1547" y="481"/>
                  </a:lnTo>
                  <a:cubicBezTo>
                    <a:pt x="1595" y="537"/>
                    <a:pt x="1639" y="551"/>
                    <a:pt x="1685" y="551"/>
                  </a:cubicBezTo>
                  <a:cubicBezTo>
                    <a:pt x="1729" y="551"/>
                    <a:pt x="1774" y="539"/>
                    <a:pt x="1824" y="539"/>
                  </a:cubicBezTo>
                  <a:cubicBezTo>
                    <a:pt x="1852" y="539"/>
                    <a:pt x="1882" y="543"/>
                    <a:pt x="1914" y="555"/>
                  </a:cubicBezTo>
                  <a:cubicBezTo>
                    <a:pt x="1892" y="648"/>
                    <a:pt x="1664" y="659"/>
                    <a:pt x="1706" y="756"/>
                  </a:cubicBezTo>
                  <a:lnTo>
                    <a:pt x="1706" y="756"/>
                  </a:lnTo>
                  <a:cubicBezTo>
                    <a:pt x="1572" y="600"/>
                    <a:pt x="1380" y="617"/>
                    <a:pt x="1410" y="362"/>
                  </a:cubicBezTo>
                  <a:cubicBezTo>
                    <a:pt x="1191" y="237"/>
                    <a:pt x="1052" y="306"/>
                    <a:pt x="849" y="136"/>
                  </a:cubicBezTo>
                  <a:lnTo>
                    <a:pt x="874" y="105"/>
                  </a:lnTo>
                  <a:lnTo>
                    <a:pt x="874" y="105"/>
                  </a:lnTo>
                  <a:cubicBezTo>
                    <a:pt x="852" y="130"/>
                    <a:pt x="833" y="140"/>
                    <a:pt x="815" y="140"/>
                  </a:cubicBezTo>
                  <a:cubicBezTo>
                    <a:pt x="746" y="140"/>
                    <a:pt x="693" y="0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7"/>
            <p:cNvSpPr/>
            <p:nvPr/>
          </p:nvSpPr>
          <p:spPr>
            <a:xfrm>
              <a:off x="941899" y="352349"/>
              <a:ext cx="4974" cy="1182"/>
            </a:xfrm>
            <a:custGeom>
              <a:avLst/>
              <a:gdLst/>
              <a:ahLst/>
              <a:cxnLst/>
              <a:rect l="l" t="t" r="r" b="b"/>
              <a:pathLst>
                <a:path w="101" h="24" extrusionOk="0">
                  <a:moveTo>
                    <a:pt x="101" y="0"/>
                  </a:moveTo>
                  <a:lnTo>
                    <a:pt x="0" y="22"/>
                  </a:lnTo>
                  <a:cubicBezTo>
                    <a:pt x="10" y="23"/>
                    <a:pt x="19" y="24"/>
                    <a:pt x="28" y="24"/>
                  </a:cubicBezTo>
                  <a:cubicBezTo>
                    <a:pt x="53" y="24"/>
                    <a:pt x="78" y="17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7"/>
            <p:cNvSpPr/>
            <p:nvPr/>
          </p:nvSpPr>
          <p:spPr>
            <a:xfrm>
              <a:off x="686292" y="223855"/>
              <a:ext cx="131251" cy="77470"/>
            </a:xfrm>
            <a:custGeom>
              <a:avLst/>
              <a:gdLst/>
              <a:ahLst/>
              <a:cxnLst/>
              <a:rect l="l" t="t" r="r" b="b"/>
              <a:pathLst>
                <a:path w="2665" h="1573" extrusionOk="0">
                  <a:moveTo>
                    <a:pt x="112" y="0"/>
                  </a:moveTo>
                  <a:cubicBezTo>
                    <a:pt x="68" y="0"/>
                    <a:pt x="31" y="20"/>
                    <a:pt x="2" y="70"/>
                  </a:cubicBezTo>
                  <a:cubicBezTo>
                    <a:pt x="0" y="168"/>
                    <a:pt x="129" y="211"/>
                    <a:pt x="208" y="282"/>
                  </a:cubicBezTo>
                  <a:cubicBezTo>
                    <a:pt x="157" y="182"/>
                    <a:pt x="172" y="153"/>
                    <a:pt x="213" y="153"/>
                  </a:cubicBezTo>
                  <a:cubicBezTo>
                    <a:pt x="267" y="153"/>
                    <a:pt x="368" y="206"/>
                    <a:pt x="412" y="206"/>
                  </a:cubicBezTo>
                  <a:cubicBezTo>
                    <a:pt x="415" y="206"/>
                    <a:pt x="418" y="206"/>
                    <a:pt x="420" y="205"/>
                  </a:cubicBezTo>
                  <a:cubicBezTo>
                    <a:pt x="453" y="313"/>
                    <a:pt x="679" y="398"/>
                    <a:pt x="554" y="425"/>
                  </a:cubicBezTo>
                  <a:cubicBezTo>
                    <a:pt x="478" y="404"/>
                    <a:pt x="399" y="379"/>
                    <a:pt x="322" y="348"/>
                  </a:cubicBezTo>
                  <a:lnTo>
                    <a:pt x="322" y="348"/>
                  </a:lnTo>
                  <a:cubicBezTo>
                    <a:pt x="704" y="843"/>
                    <a:pt x="1438" y="1291"/>
                    <a:pt x="2038" y="1572"/>
                  </a:cubicBezTo>
                  <a:lnTo>
                    <a:pt x="1789" y="1424"/>
                  </a:lnTo>
                  <a:cubicBezTo>
                    <a:pt x="1809" y="1411"/>
                    <a:pt x="1832" y="1406"/>
                    <a:pt x="1858" y="1406"/>
                  </a:cubicBezTo>
                  <a:cubicBezTo>
                    <a:pt x="1927" y="1406"/>
                    <a:pt x="2012" y="1442"/>
                    <a:pt x="2094" y="1456"/>
                  </a:cubicBezTo>
                  <a:cubicBezTo>
                    <a:pt x="2088" y="1379"/>
                    <a:pt x="2082" y="1302"/>
                    <a:pt x="2073" y="1225"/>
                  </a:cubicBezTo>
                  <a:lnTo>
                    <a:pt x="2073" y="1225"/>
                  </a:lnTo>
                  <a:cubicBezTo>
                    <a:pt x="2136" y="1277"/>
                    <a:pt x="2217" y="1289"/>
                    <a:pt x="2179" y="1346"/>
                  </a:cubicBezTo>
                  <a:cubicBezTo>
                    <a:pt x="2304" y="1321"/>
                    <a:pt x="2289" y="1258"/>
                    <a:pt x="2271" y="1173"/>
                  </a:cubicBezTo>
                  <a:lnTo>
                    <a:pt x="2271" y="1173"/>
                  </a:lnTo>
                  <a:cubicBezTo>
                    <a:pt x="2434" y="1227"/>
                    <a:pt x="2458" y="1294"/>
                    <a:pt x="2576" y="1294"/>
                  </a:cubicBezTo>
                  <a:cubicBezTo>
                    <a:pt x="2601" y="1294"/>
                    <a:pt x="2630" y="1291"/>
                    <a:pt x="2665" y="1285"/>
                  </a:cubicBezTo>
                  <a:cubicBezTo>
                    <a:pt x="2437" y="988"/>
                    <a:pt x="2341" y="1265"/>
                    <a:pt x="2073" y="959"/>
                  </a:cubicBezTo>
                  <a:lnTo>
                    <a:pt x="1843" y="1125"/>
                  </a:lnTo>
                  <a:cubicBezTo>
                    <a:pt x="1720" y="1019"/>
                    <a:pt x="1936" y="1059"/>
                    <a:pt x="1838" y="940"/>
                  </a:cubicBezTo>
                  <a:cubicBezTo>
                    <a:pt x="1832" y="939"/>
                    <a:pt x="1827" y="939"/>
                    <a:pt x="1822" y="939"/>
                  </a:cubicBezTo>
                  <a:cubicBezTo>
                    <a:pt x="1665" y="939"/>
                    <a:pt x="1899" y="1179"/>
                    <a:pt x="1695" y="1198"/>
                  </a:cubicBezTo>
                  <a:cubicBezTo>
                    <a:pt x="1652" y="1088"/>
                    <a:pt x="1437" y="1102"/>
                    <a:pt x="1377" y="1065"/>
                  </a:cubicBezTo>
                  <a:cubicBezTo>
                    <a:pt x="1487" y="1051"/>
                    <a:pt x="1545" y="899"/>
                    <a:pt x="1541" y="859"/>
                  </a:cubicBezTo>
                  <a:lnTo>
                    <a:pt x="1541" y="859"/>
                  </a:lnTo>
                  <a:cubicBezTo>
                    <a:pt x="1540" y="859"/>
                    <a:pt x="1540" y="859"/>
                    <a:pt x="1539" y="859"/>
                  </a:cubicBezTo>
                  <a:cubicBezTo>
                    <a:pt x="1461" y="859"/>
                    <a:pt x="1397" y="721"/>
                    <a:pt x="1317" y="662"/>
                  </a:cubicBezTo>
                  <a:lnTo>
                    <a:pt x="1317" y="662"/>
                  </a:lnTo>
                  <a:cubicBezTo>
                    <a:pt x="1361" y="728"/>
                    <a:pt x="1358" y="747"/>
                    <a:pt x="1337" y="747"/>
                  </a:cubicBezTo>
                  <a:cubicBezTo>
                    <a:pt x="1308" y="747"/>
                    <a:pt x="1246" y="713"/>
                    <a:pt x="1214" y="713"/>
                  </a:cubicBezTo>
                  <a:cubicBezTo>
                    <a:pt x="1190" y="713"/>
                    <a:pt x="1183" y="732"/>
                    <a:pt x="1217" y="795"/>
                  </a:cubicBezTo>
                  <a:cubicBezTo>
                    <a:pt x="1201" y="808"/>
                    <a:pt x="1177" y="814"/>
                    <a:pt x="1150" y="814"/>
                  </a:cubicBezTo>
                  <a:cubicBezTo>
                    <a:pt x="1044" y="814"/>
                    <a:pt x="876" y="729"/>
                    <a:pt x="856" y="637"/>
                  </a:cubicBezTo>
                  <a:cubicBezTo>
                    <a:pt x="870" y="627"/>
                    <a:pt x="883" y="623"/>
                    <a:pt x="897" y="623"/>
                  </a:cubicBezTo>
                  <a:cubicBezTo>
                    <a:pt x="939" y="623"/>
                    <a:pt x="979" y="665"/>
                    <a:pt x="1022" y="695"/>
                  </a:cubicBezTo>
                  <a:cubicBezTo>
                    <a:pt x="1157" y="637"/>
                    <a:pt x="941" y="544"/>
                    <a:pt x="1007" y="444"/>
                  </a:cubicBezTo>
                  <a:cubicBezTo>
                    <a:pt x="847" y="429"/>
                    <a:pt x="617" y="286"/>
                    <a:pt x="432" y="159"/>
                  </a:cubicBezTo>
                  <a:cubicBezTo>
                    <a:pt x="310" y="78"/>
                    <a:pt x="198" y="0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7"/>
            <p:cNvSpPr/>
            <p:nvPr/>
          </p:nvSpPr>
          <p:spPr>
            <a:xfrm>
              <a:off x="806314" y="292707"/>
              <a:ext cx="6797" cy="3103"/>
            </a:xfrm>
            <a:custGeom>
              <a:avLst/>
              <a:gdLst/>
              <a:ahLst/>
              <a:cxnLst/>
              <a:rect l="l" t="t" r="r" b="b"/>
              <a:pathLst>
                <a:path w="138" h="63" extrusionOk="0">
                  <a:moveTo>
                    <a:pt x="122" y="1"/>
                  </a:moveTo>
                  <a:lnTo>
                    <a:pt x="0" y="47"/>
                  </a:lnTo>
                  <a:lnTo>
                    <a:pt x="137" y="6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7"/>
            <p:cNvSpPr/>
            <p:nvPr/>
          </p:nvSpPr>
          <p:spPr>
            <a:xfrm>
              <a:off x="794149" y="301818"/>
              <a:ext cx="6402" cy="6058"/>
            </a:xfrm>
            <a:custGeom>
              <a:avLst/>
              <a:gdLst/>
              <a:ahLst/>
              <a:cxnLst/>
              <a:rect l="l" t="t" r="r" b="b"/>
              <a:pathLst>
                <a:path w="130" h="123" extrusionOk="0">
                  <a:moveTo>
                    <a:pt x="33" y="1"/>
                  </a:moveTo>
                  <a:cubicBezTo>
                    <a:pt x="0" y="1"/>
                    <a:pt x="7" y="50"/>
                    <a:pt x="39" y="122"/>
                  </a:cubicBezTo>
                  <a:cubicBezTo>
                    <a:pt x="58" y="84"/>
                    <a:pt x="112" y="91"/>
                    <a:pt x="130" y="53"/>
                  </a:cubicBezTo>
                  <a:cubicBezTo>
                    <a:pt x="83" y="17"/>
                    <a:pt x="5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7"/>
            <p:cNvSpPr/>
            <p:nvPr/>
          </p:nvSpPr>
          <p:spPr>
            <a:xfrm>
              <a:off x="720471" y="233558"/>
              <a:ext cx="8274" cy="5664"/>
            </a:xfrm>
            <a:custGeom>
              <a:avLst/>
              <a:gdLst/>
              <a:ahLst/>
              <a:cxnLst/>
              <a:rect l="l" t="t" r="r" b="b"/>
              <a:pathLst>
                <a:path w="168" h="115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35"/>
                    <a:pt x="39" y="72"/>
                    <a:pt x="58" y="108"/>
                  </a:cubicBezTo>
                  <a:cubicBezTo>
                    <a:pt x="70" y="99"/>
                    <a:pt x="84" y="95"/>
                    <a:pt x="98" y="95"/>
                  </a:cubicBezTo>
                  <a:cubicBezTo>
                    <a:pt x="125" y="95"/>
                    <a:pt x="152" y="107"/>
                    <a:pt x="168" y="114"/>
                  </a:cubicBezTo>
                  <a:cubicBezTo>
                    <a:pt x="112" y="76"/>
                    <a:pt x="56" y="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7"/>
            <p:cNvSpPr/>
            <p:nvPr/>
          </p:nvSpPr>
          <p:spPr>
            <a:xfrm>
              <a:off x="667675" y="183963"/>
              <a:ext cx="32801" cy="39745"/>
            </a:xfrm>
            <a:custGeom>
              <a:avLst/>
              <a:gdLst/>
              <a:ahLst/>
              <a:cxnLst/>
              <a:rect l="l" t="t" r="r" b="b"/>
              <a:pathLst>
                <a:path w="666" h="807" extrusionOk="0">
                  <a:moveTo>
                    <a:pt x="0" y="1"/>
                  </a:moveTo>
                  <a:cubicBezTo>
                    <a:pt x="14" y="163"/>
                    <a:pt x="79" y="277"/>
                    <a:pt x="131" y="387"/>
                  </a:cubicBezTo>
                  <a:cubicBezTo>
                    <a:pt x="185" y="498"/>
                    <a:pt x="235" y="602"/>
                    <a:pt x="280" y="774"/>
                  </a:cubicBezTo>
                  <a:cubicBezTo>
                    <a:pt x="326" y="797"/>
                    <a:pt x="361" y="806"/>
                    <a:pt x="391" y="806"/>
                  </a:cubicBezTo>
                  <a:cubicBezTo>
                    <a:pt x="439" y="806"/>
                    <a:pt x="469" y="782"/>
                    <a:pt x="498" y="757"/>
                  </a:cubicBezTo>
                  <a:cubicBezTo>
                    <a:pt x="539" y="719"/>
                    <a:pt x="576" y="678"/>
                    <a:pt x="641" y="678"/>
                  </a:cubicBezTo>
                  <a:cubicBezTo>
                    <a:pt x="649" y="678"/>
                    <a:pt x="657" y="678"/>
                    <a:pt x="665" y="680"/>
                  </a:cubicBezTo>
                  <a:cubicBezTo>
                    <a:pt x="627" y="550"/>
                    <a:pt x="384" y="608"/>
                    <a:pt x="262" y="452"/>
                  </a:cubicBezTo>
                  <a:cubicBezTo>
                    <a:pt x="316" y="419"/>
                    <a:pt x="288" y="365"/>
                    <a:pt x="249" y="294"/>
                  </a:cubicBezTo>
                  <a:cubicBezTo>
                    <a:pt x="210" y="225"/>
                    <a:pt x="160" y="134"/>
                    <a:pt x="178" y="59"/>
                  </a:cubicBezTo>
                  <a:lnTo>
                    <a:pt x="178" y="59"/>
                  </a:lnTo>
                  <a:cubicBezTo>
                    <a:pt x="168" y="60"/>
                    <a:pt x="159" y="60"/>
                    <a:pt x="149" y="60"/>
                  </a:cubicBezTo>
                  <a:cubicBezTo>
                    <a:pt x="99" y="60"/>
                    <a:pt x="45" y="4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7"/>
            <p:cNvSpPr/>
            <p:nvPr/>
          </p:nvSpPr>
          <p:spPr>
            <a:xfrm>
              <a:off x="675063" y="147222"/>
              <a:ext cx="314264" cy="87419"/>
            </a:xfrm>
            <a:custGeom>
              <a:avLst/>
              <a:gdLst/>
              <a:ahLst/>
              <a:cxnLst/>
              <a:rect l="l" t="t" r="r" b="b"/>
              <a:pathLst>
                <a:path w="6381" h="1775" extrusionOk="0">
                  <a:moveTo>
                    <a:pt x="1036" y="1"/>
                  </a:moveTo>
                  <a:lnTo>
                    <a:pt x="1163" y="128"/>
                  </a:lnTo>
                  <a:cubicBezTo>
                    <a:pt x="1145" y="126"/>
                    <a:pt x="1127" y="125"/>
                    <a:pt x="1110" y="125"/>
                  </a:cubicBezTo>
                  <a:cubicBezTo>
                    <a:pt x="940" y="125"/>
                    <a:pt x="838" y="217"/>
                    <a:pt x="762" y="300"/>
                  </a:cubicBezTo>
                  <a:cubicBezTo>
                    <a:pt x="680" y="388"/>
                    <a:pt x="615" y="441"/>
                    <a:pt x="393" y="441"/>
                  </a:cubicBezTo>
                  <a:cubicBezTo>
                    <a:pt x="381" y="441"/>
                    <a:pt x="370" y="441"/>
                    <a:pt x="357" y="440"/>
                  </a:cubicBezTo>
                  <a:lnTo>
                    <a:pt x="357" y="440"/>
                  </a:lnTo>
                  <a:cubicBezTo>
                    <a:pt x="376" y="488"/>
                    <a:pt x="397" y="534"/>
                    <a:pt x="424" y="578"/>
                  </a:cubicBezTo>
                  <a:lnTo>
                    <a:pt x="424" y="578"/>
                  </a:lnTo>
                  <a:cubicBezTo>
                    <a:pt x="371" y="502"/>
                    <a:pt x="161" y="502"/>
                    <a:pt x="114" y="373"/>
                  </a:cubicBezTo>
                  <a:cubicBezTo>
                    <a:pt x="103" y="481"/>
                    <a:pt x="1" y="552"/>
                    <a:pt x="33" y="674"/>
                  </a:cubicBezTo>
                  <a:cubicBezTo>
                    <a:pt x="68" y="622"/>
                    <a:pt x="114" y="577"/>
                    <a:pt x="165" y="537"/>
                  </a:cubicBezTo>
                  <a:lnTo>
                    <a:pt x="165" y="537"/>
                  </a:lnTo>
                  <a:cubicBezTo>
                    <a:pt x="246" y="701"/>
                    <a:pt x="155" y="782"/>
                    <a:pt x="32" y="805"/>
                  </a:cubicBezTo>
                  <a:cubicBezTo>
                    <a:pt x="79" y="886"/>
                    <a:pt x="120" y="913"/>
                    <a:pt x="158" y="913"/>
                  </a:cubicBezTo>
                  <a:cubicBezTo>
                    <a:pt x="192" y="913"/>
                    <a:pt x="224" y="890"/>
                    <a:pt x="255" y="865"/>
                  </a:cubicBezTo>
                  <a:cubicBezTo>
                    <a:pt x="316" y="811"/>
                    <a:pt x="396" y="750"/>
                    <a:pt x="468" y="750"/>
                  </a:cubicBezTo>
                  <a:cubicBezTo>
                    <a:pt x="473" y="750"/>
                    <a:pt x="478" y="750"/>
                    <a:pt x="483" y="751"/>
                  </a:cubicBezTo>
                  <a:cubicBezTo>
                    <a:pt x="400" y="601"/>
                    <a:pt x="476" y="552"/>
                    <a:pt x="574" y="552"/>
                  </a:cubicBezTo>
                  <a:cubicBezTo>
                    <a:pt x="597" y="552"/>
                    <a:pt x="621" y="555"/>
                    <a:pt x="645" y="560"/>
                  </a:cubicBezTo>
                  <a:cubicBezTo>
                    <a:pt x="726" y="572"/>
                    <a:pt x="803" y="598"/>
                    <a:pt x="868" y="598"/>
                  </a:cubicBezTo>
                  <a:cubicBezTo>
                    <a:pt x="911" y="598"/>
                    <a:pt x="948" y="587"/>
                    <a:pt x="978" y="552"/>
                  </a:cubicBezTo>
                  <a:cubicBezTo>
                    <a:pt x="1076" y="428"/>
                    <a:pt x="877" y="438"/>
                    <a:pt x="825" y="372"/>
                  </a:cubicBezTo>
                  <a:lnTo>
                    <a:pt x="825" y="372"/>
                  </a:lnTo>
                  <a:cubicBezTo>
                    <a:pt x="905" y="341"/>
                    <a:pt x="964" y="262"/>
                    <a:pt x="1054" y="262"/>
                  </a:cubicBezTo>
                  <a:cubicBezTo>
                    <a:pt x="1070" y="262"/>
                    <a:pt x="1087" y="265"/>
                    <a:pt x="1105" y="271"/>
                  </a:cubicBezTo>
                  <a:cubicBezTo>
                    <a:pt x="1130" y="342"/>
                    <a:pt x="1081" y="373"/>
                    <a:pt x="1013" y="373"/>
                  </a:cubicBezTo>
                  <a:cubicBezTo>
                    <a:pt x="1011" y="373"/>
                    <a:pt x="1009" y="373"/>
                    <a:pt x="1007" y="373"/>
                  </a:cubicBezTo>
                  <a:lnTo>
                    <a:pt x="1007" y="373"/>
                  </a:lnTo>
                  <a:cubicBezTo>
                    <a:pt x="1046" y="416"/>
                    <a:pt x="1071" y="430"/>
                    <a:pt x="1092" y="430"/>
                  </a:cubicBezTo>
                  <a:cubicBezTo>
                    <a:pt x="1125" y="430"/>
                    <a:pt x="1145" y="392"/>
                    <a:pt x="1196" y="392"/>
                  </a:cubicBezTo>
                  <a:cubicBezTo>
                    <a:pt x="1218" y="392"/>
                    <a:pt x="1246" y="399"/>
                    <a:pt x="1283" y="419"/>
                  </a:cubicBezTo>
                  <a:cubicBezTo>
                    <a:pt x="1264" y="404"/>
                    <a:pt x="1208" y="381"/>
                    <a:pt x="1223" y="342"/>
                  </a:cubicBezTo>
                  <a:lnTo>
                    <a:pt x="1223" y="342"/>
                  </a:lnTo>
                  <a:cubicBezTo>
                    <a:pt x="1242" y="343"/>
                    <a:pt x="1259" y="344"/>
                    <a:pt x="1274" y="344"/>
                  </a:cubicBezTo>
                  <a:cubicBezTo>
                    <a:pt x="1456" y="344"/>
                    <a:pt x="1427" y="265"/>
                    <a:pt x="1565" y="265"/>
                  </a:cubicBezTo>
                  <a:cubicBezTo>
                    <a:pt x="1616" y="265"/>
                    <a:pt x="1690" y="276"/>
                    <a:pt x="1805" y="305"/>
                  </a:cubicBezTo>
                  <a:cubicBezTo>
                    <a:pt x="1859" y="267"/>
                    <a:pt x="1921" y="273"/>
                    <a:pt x="1894" y="167"/>
                  </a:cubicBezTo>
                  <a:lnTo>
                    <a:pt x="1894" y="167"/>
                  </a:lnTo>
                  <a:cubicBezTo>
                    <a:pt x="2168" y="332"/>
                    <a:pt x="2042" y="311"/>
                    <a:pt x="2341" y="477"/>
                  </a:cubicBezTo>
                  <a:cubicBezTo>
                    <a:pt x="2330" y="415"/>
                    <a:pt x="2224" y="255"/>
                    <a:pt x="2216" y="124"/>
                  </a:cubicBezTo>
                  <a:lnTo>
                    <a:pt x="2216" y="124"/>
                  </a:lnTo>
                  <a:cubicBezTo>
                    <a:pt x="2445" y="253"/>
                    <a:pt x="2551" y="273"/>
                    <a:pt x="2648" y="280"/>
                  </a:cubicBezTo>
                  <a:cubicBezTo>
                    <a:pt x="2740" y="292"/>
                    <a:pt x="2821" y="292"/>
                    <a:pt x="2949" y="400"/>
                  </a:cubicBezTo>
                  <a:cubicBezTo>
                    <a:pt x="2946" y="400"/>
                    <a:pt x="2943" y="399"/>
                    <a:pt x="2940" y="399"/>
                  </a:cubicBezTo>
                  <a:cubicBezTo>
                    <a:pt x="2925" y="399"/>
                    <a:pt x="2907" y="404"/>
                    <a:pt x="2885" y="404"/>
                  </a:cubicBezTo>
                  <a:cubicBezTo>
                    <a:pt x="2863" y="404"/>
                    <a:pt x="2836" y="399"/>
                    <a:pt x="2802" y="383"/>
                  </a:cubicBezTo>
                  <a:lnTo>
                    <a:pt x="2802" y="383"/>
                  </a:lnTo>
                  <a:cubicBezTo>
                    <a:pt x="2807" y="462"/>
                    <a:pt x="2850" y="480"/>
                    <a:pt x="2910" y="480"/>
                  </a:cubicBezTo>
                  <a:cubicBezTo>
                    <a:pt x="2955" y="480"/>
                    <a:pt x="3010" y="470"/>
                    <a:pt x="3064" y="470"/>
                  </a:cubicBezTo>
                  <a:cubicBezTo>
                    <a:pt x="3105" y="470"/>
                    <a:pt x="3147" y="476"/>
                    <a:pt x="3184" y="496"/>
                  </a:cubicBezTo>
                  <a:lnTo>
                    <a:pt x="3138" y="643"/>
                  </a:lnTo>
                  <a:cubicBezTo>
                    <a:pt x="3276" y="662"/>
                    <a:pt x="3542" y="645"/>
                    <a:pt x="3679" y="816"/>
                  </a:cubicBezTo>
                  <a:lnTo>
                    <a:pt x="3620" y="878"/>
                  </a:lnTo>
                  <a:cubicBezTo>
                    <a:pt x="3996" y="890"/>
                    <a:pt x="4379" y="1107"/>
                    <a:pt x="4690" y="1181"/>
                  </a:cubicBezTo>
                  <a:lnTo>
                    <a:pt x="4805" y="1341"/>
                  </a:lnTo>
                  <a:cubicBezTo>
                    <a:pt x="4852" y="1348"/>
                    <a:pt x="4885" y="1352"/>
                    <a:pt x="4906" y="1352"/>
                  </a:cubicBezTo>
                  <a:cubicBezTo>
                    <a:pt x="5093" y="1352"/>
                    <a:pt x="4472" y="1102"/>
                    <a:pt x="4817" y="1026"/>
                  </a:cubicBezTo>
                  <a:lnTo>
                    <a:pt x="4817" y="1026"/>
                  </a:lnTo>
                  <a:cubicBezTo>
                    <a:pt x="4788" y="1143"/>
                    <a:pt x="4823" y="1165"/>
                    <a:pt x="4888" y="1165"/>
                  </a:cubicBezTo>
                  <a:cubicBezTo>
                    <a:pt x="4928" y="1165"/>
                    <a:pt x="4980" y="1156"/>
                    <a:pt x="5034" y="1156"/>
                  </a:cubicBezTo>
                  <a:cubicBezTo>
                    <a:pt x="5106" y="1156"/>
                    <a:pt x="5182" y="1172"/>
                    <a:pt x="5243" y="1242"/>
                  </a:cubicBezTo>
                  <a:cubicBezTo>
                    <a:pt x="5262" y="1293"/>
                    <a:pt x="5242" y="1306"/>
                    <a:pt x="5209" y="1306"/>
                  </a:cubicBezTo>
                  <a:cubicBezTo>
                    <a:pt x="5175" y="1306"/>
                    <a:pt x="5128" y="1293"/>
                    <a:pt x="5092" y="1293"/>
                  </a:cubicBezTo>
                  <a:cubicBezTo>
                    <a:pt x="5054" y="1293"/>
                    <a:pt x="5030" y="1308"/>
                    <a:pt x="5052" y="1370"/>
                  </a:cubicBezTo>
                  <a:cubicBezTo>
                    <a:pt x="5086" y="1336"/>
                    <a:pt x="5112" y="1323"/>
                    <a:pt x="5135" y="1323"/>
                  </a:cubicBezTo>
                  <a:cubicBezTo>
                    <a:pt x="5190" y="1323"/>
                    <a:pt x="5233" y="1390"/>
                    <a:pt x="5330" y="1401"/>
                  </a:cubicBezTo>
                  <a:cubicBezTo>
                    <a:pt x="5245" y="1518"/>
                    <a:pt x="5573" y="1534"/>
                    <a:pt x="5432" y="1647"/>
                  </a:cubicBezTo>
                  <a:lnTo>
                    <a:pt x="5968" y="1601"/>
                  </a:lnTo>
                  <a:cubicBezTo>
                    <a:pt x="6001" y="1707"/>
                    <a:pt x="6130" y="1751"/>
                    <a:pt x="6228" y="1775"/>
                  </a:cubicBezTo>
                  <a:cubicBezTo>
                    <a:pt x="6001" y="1669"/>
                    <a:pt x="6381" y="1607"/>
                    <a:pt x="6153" y="1429"/>
                  </a:cubicBezTo>
                  <a:cubicBezTo>
                    <a:pt x="5752" y="1325"/>
                    <a:pt x="5104" y="1075"/>
                    <a:pt x="4653" y="801"/>
                  </a:cubicBezTo>
                  <a:cubicBezTo>
                    <a:pt x="4625" y="836"/>
                    <a:pt x="4594" y="849"/>
                    <a:pt x="4561" y="849"/>
                  </a:cubicBezTo>
                  <a:cubicBezTo>
                    <a:pt x="4473" y="849"/>
                    <a:pt x="4373" y="757"/>
                    <a:pt x="4284" y="757"/>
                  </a:cubicBezTo>
                  <a:cubicBezTo>
                    <a:pt x="4258" y="757"/>
                    <a:pt x="4233" y="765"/>
                    <a:pt x="4210" y="785"/>
                  </a:cubicBezTo>
                  <a:cubicBezTo>
                    <a:pt x="4219" y="724"/>
                    <a:pt x="4200" y="658"/>
                    <a:pt x="4210" y="598"/>
                  </a:cubicBezTo>
                  <a:cubicBezTo>
                    <a:pt x="4154" y="584"/>
                    <a:pt x="4119" y="578"/>
                    <a:pt x="4097" y="578"/>
                  </a:cubicBezTo>
                  <a:cubicBezTo>
                    <a:pt x="3988" y="578"/>
                    <a:pt x="4231" y="731"/>
                    <a:pt x="4148" y="760"/>
                  </a:cubicBezTo>
                  <a:cubicBezTo>
                    <a:pt x="4003" y="730"/>
                    <a:pt x="3928" y="579"/>
                    <a:pt x="3961" y="519"/>
                  </a:cubicBezTo>
                  <a:cubicBezTo>
                    <a:pt x="3905" y="496"/>
                    <a:pt x="3874" y="487"/>
                    <a:pt x="3857" y="487"/>
                  </a:cubicBezTo>
                  <a:cubicBezTo>
                    <a:pt x="3806" y="487"/>
                    <a:pt x="3882" y="573"/>
                    <a:pt x="3772" y="614"/>
                  </a:cubicBezTo>
                  <a:lnTo>
                    <a:pt x="3681" y="361"/>
                  </a:lnTo>
                  <a:cubicBezTo>
                    <a:pt x="3494" y="311"/>
                    <a:pt x="3290" y="267"/>
                    <a:pt x="3078" y="224"/>
                  </a:cubicBezTo>
                  <a:cubicBezTo>
                    <a:pt x="2870" y="180"/>
                    <a:pt x="2623" y="142"/>
                    <a:pt x="2401" y="115"/>
                  </a:cubicBezTo>
                  <a:cubicBezTo>
                    <a:pt x="1946" y="59"/>
                    <a:pt x="1497" y="18"/>
                    <a:pt x="1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7"/>
            <p:cNvSpPr/>
            <p:nvPr/>
          </p:nvSpPr>
          <p:spPr>
            <a:xfrm>
              <a:off x="680283" y="162244"/>
              <a:ext cx="640" cy="3349"/>
            </a:xfrm>
            <a:custGeom>
              <a:avLst/>
              <a:gdLst/>
              <a:ahLst/>
              <a:cxnLst/>
              <a:rect l="l" t="t" r="r" b="b"/>
              <a:pathLst>
                <a:path w="13" h="68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25"/>
                    <a:pt x="3" y="49"/>
                    <a:pt x="10" y="68"/>
                  </a:cubicBezTo>
                  <a:cubicBezTo>
                    <a:pt x="12" y="47"/>
                    <a:pt x="12" y="25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7"/>
            <p:cNvSpPr/>
            <p:nvPr/>
          </p:nvSpPr>
          <p:spPr>
            <a:xfrm>
              <a:off x="981792" y="234592"/>
              <a:ext cx="7634" cy="1970"/>
            </a:xfrm>
            <a:custGeom>
              <a:avLst/>
              <a:gdLst/>
              <a:ahLst/>
              <a:cxnLst/>
              <a:rect l="l" t="t" r="r" b="b"/>
              <a:pathLst>
                <a:path w="155" h="40" extrusionOk="0">
                  <a:moveTo>
                    <a:pt x="0" y="1"/>
                  </a:moveTo>
                  <a:cubicBezTo>
                    <a:pt x="29" y="12"/>
                    <a:pt x="62" y="26"/>
                    <a:pt x="106" y="39"/>
                  </a:cubicBezTo>
                  <a:cubicBezTo>
                    <a:pt x="154" y="26"/>
                    <a:pt x="89" y="2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7"/>
            <p:cNvSpPr/>
            <p:nvPr/>
          </p:nvSpPr>
          <p:spPr>
            <a:xfrm>
              <a:off x="676392" y="186622"/>
              <a:ext cx="246" cy="246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cubicBezTo>
                    <a:pt x="1" y="3"/>
                    <a:pt x="1" y="5"/>
                    <a:pt x="1" y="5"/>
                  </a:cubicBezTo>
                  <a:lnTo>
                    <a:pt x="5" y="5"/>
                  </a:lnTo>
                  <a:cubicBezTo>
                    <a:pt x="3" y="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7"/>
            <p:cNvSpPr/>
            <p:nvPr/>
          </p:nvSpPr>
          <p:spPr>
            <a:xfrm>
              <a:off x="693285" y="194059"/>
              <a:ext cx="4039" cy="3644"/>
            </a:xfrm>
            <a:custGeom>
              <a:avLst/>
              <a:gdLst/>
              <a:ahLst/>
              <a:cxnLst/>
              <a:rect l="l" t="t" r="r" b="b"/>
              <a:pathLst>
                <a:path w="82" h="74" extrusionOk="0">
                  <a:moveTo>
                    <a:pt x="76" y="0"/>
                  </a:moveTo>
                  <a:lnTo>
                    <a:pt x="1" y="2"/>
                  </a:lnTo>
                  <a:cubicBezTo>
                    <a:pt x="28" y="27"/>
                    <a:pt x="55" y="52"/>
                    <a:pt x="82" y="74"/>
                  </a:cubicBezTo>
                  <a:cubicBezTo>
                    <a:pt x="78" y="48"/>
                    <a:pt x="76" y="25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7"/>
            <p:cNvSpPr/>
            <p:nvPr/>
          </p:nvSpPr>
          <p:spPr>
            <a:xfrm>
              <a:off x="1028776" y="262221"/>
              <a:ext cx="1675" cy="3398"/>
            </a:xfrm>
            <a:custGeom>
              <a:avLst/>
              <a:gdLst/>
              <a:ahLst/>
              <a:cxnLst/>
              <a:rect l="l" t="t" r="r" b="b"/>
              <a:pathLst>
                <a:path w="34" h="69" extrusionOk="0">
                  <a:moveTo>
                    <a:pt x="33" y="1"/>
                  </a:moveTo>
                  <a:cubicBezTo>
                    <a:pt x="14" y="18"/>
                    <a:pt x="1" y="37"/>
                    <a:pt x="3" y="6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7"/>
            <p:cNvSpPr/>
            <p:nvPr/>
          </p:nvSpPr>
          <p:spPr>
            <a:xfrm>
              <a:off x="1161899" y="328610"/>
              <a:ext cx="2906" cy="1674"/>
            </a:xfrm>
            <a:custGeom>
              <a:avLst/>
              <a:gdLst/>
              <a:ahLst/>
              <a:cxnLst/>
              <a:rect l="l" t="t" r="r" b="b"/>
              <a:pathLst>
                <a:path w="59" h="34" extrusionOk="0">
                  <a:moveTo>
                    <a:pt x="1" y="0"/>
                  </a:moveTo>
                  <a:cubicBezTo>
                    <a:pt x="14" y="20"/>
                    <a:pt x="35" y="29"/>
                    <a:pt x="59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7"/>
            <p:cNvSpPr/>
            <p:nvPr/>
          </p:nvSpPr>
          <p:spPr>
            <a:xfrm>
              <a:off x="992676" y="235331"/>
              <a:ext cx="565439" cy="225122"/>
            </a:xfrm>
            <a:custGeom>
              <a:avLst/>
              <a:gdLst/>
              <a:ahLst/>
              <a:cxnLst/>
              <a:rect l="l" t="t" r="r" b="b"/>
              <a:pathLst>
                <a:path w="11481" h="4571" extrusionOk="0">
                  <a:moveTo>
                    <a:pt x="2718" y="1059"/>
                  </a:moveTo>
                  <a:cubicBezTo>
                    <a:pt x="2716" y="1059"/>
                    <a:pt x="2714" y="1059"/>
                    <a:pt x="2712" y="1059"/>
                  </a:cubicBezTo>
                  <a:lnTo>
                    <a:pt x="2712" y="1059"/>
                  </a:lnTo>
                  <a:cubicBezTo>
                    <a:pt x="2720" y="1059"/>
                    <a:pt x="2729" y="1060"/>
                    <a:pt x="2737" y="1060"/>
                  </a:cubicBezTo>
                  <a:cubicBezTo>
                    <a:pt x="2739" y="1060"/>
                    <a:pt x="2741" y="1060"/>
                    <a:pt x="2743" y="1059"/>
                  </a:cubicBezTo>
                  <a:cubicBezTo>
                    <a:pt x="2734" y="1059"/>
                    <a:pt x="2726" y="1059"/>
                    <a:pt x="2718" y="1059"/>
                  </a:cubicBezTo>
                  <a:close/>
                  <a:moveTo>
                    <a:pt x="8108" y="3298"/>
                  </a:moveTo>
                  <a:cubicBezTo>
                    <a:pt x="8104" y="3304"/>
                    <a:pt x="8100" y="3309"/>
                    <a:pt x="8097" y="3315"/>
                  </a:cubicBezTo>
                  <a:lnTo>
                    <a:pt x="8097" y="3315"/>
                  </a:lnTo>
                  <a:cubicBezTo>
                    <a:pt x="8101" y="3309"/>
                    <a:pt x="8104" y="3304"/>
                    <a:pt x="8108" y="3298"/>
                  </a:cubicBezTo>
                  <a:close/>
                  <a:moveTo>
                    <a:pt x="90" y="1"/>
                  </a:moveTo>
                  <a:cubicBezTo>
                    <a:pt x="84" y="1"/>
                    <a:pt x="77" y="1"/>
                    <a:pt x="70" y="1"/>
                  </a:cubicBezTo>
                  <a:cubicBezTo>
                    <a:pt x="1" y="59"/>
                    <a:pt x="136" y="335"/>
                    <a:pt x="120" y="400"/>
                  </a:cubicBezTo>
                  <a:cubicBezTo>
                    <a:pt x="199" y="414"/>
                    <a:pt x="272" y="419"/>
                    <a:pt x="340" y="419"/>
                  </a:cubicBezTo>
                  <a:cubicBezTo>
                    <a:pt x="484" y="419"/>
                    <a:pt x="611" y="398"/>
                    <a:pt x="739" y="398"/>
                  </a:cubicBezTo>
                  <a:cubicBezTo>
                    <a:pt x="770" y="398"/>
                    <a:pt x="801" y="399"/>
                    <a:pt x="832" y="402"/>
                  </a:cubicBezTo>
                  <a:lnTo>
                    <a:pt x="766" y="547"/>
                  </a:lnTo>
                  <a:cubicBezTo>
                    <a:pt x="853" y="468"/>
                    <a:pt x="1113" y="512"/>
                    <a:pt x="1019" y="377"/>
                  </a:cubicBezTo>
                  <a:cubicBezTo>
                    <a:pt x="1022" y="377"/>
                    <a:pt x="1025" y="377"/>
                    <a:pt x="1027" y="377"/>
                  </a:cubicBezTo>
                  <a:cubicBezTo>
                    <a:pt x="1205" y="377"/>
                    <a:pt x="1085" y="556"/>
                    <a:pt x="1295" y="556"/>
                  </a:cubicBezTo>
                  <a:cubicBezTo>
                    <a:pt x="1296" y="556"/>
                    <a:pt x="1297" y="556"/>
                    <a:pt x="1298" y="556"/>
                  </a:cubicBezTo>
                  <a:lnTo>
                    <a:pt x="1298" y="556"/>
                  </a:lnTo>
                  <a:cubicBezTo>
                    <a:pt x="1218" y="703"/>
                    <a:pt x="1102" y="670"/>
                    <a:pt x="1044" y="797"/>
                  </a:cubicBezTo>
                  <a:lnTo>
                    <a:pt x="1235" y="793"/>
                  </a:lnTo>
                  <a:lnTo>
                    <a:pt x="1235" y="793"/>
                  </a:lnTo>
                  <a:cubicBezTo>
                    <a:pt x="1160" y="830"/>
                    <a:pt x="1306" y="890"/>
                    <a:pt x="1233" y="926"/>
                  </a:cubicBezTo>
                  <a:cubicBezTo>
                    <a:pt x="1262" y="922"/>
                    <a:pt x="1289" y="920"/>
                    <a:pt x="1315" y="920"/>
                  </a:cubicBezTo>
                  <a:cubicBezTo>
                    <a:pt x="1607" y="920"/>
                    <a:pt x="1634" y="1189"/>
                    <a:pt x="1946" y="1241"/>
                  </a:cubicBezTo>
                  <a:lnTo>
                    <a:pt x="1790" y="1135"/>
                  </a:lnTo>
                  <a:cubicBezTo>
                    <a:pt x="1808" y="1098"/>
                    <a:pt x="1835" y="1087"/>
                    <a:pt x="1868" y="1087"/>
                  </a:cubicBezTo>
                  <a:cubicBezTo>
                    <a:pt x="1909" y="1087"/>
                    <a:pt x="1959" y="1105"/>
                    <a:pt x="2006" y="1110"/>
                  </a:cubicBezTo>
                  <a:cubicBezTo>
                    <a:pt x="2035" y="1270"/>
                    <a:pt x="2091" y="1275"/>
                    <a:pt x="2222" y="1401"/>
                  </a:cubicBezTo>
                  <a:cubicBezTo>
                    <a:pt x="2345" y="1395"/>
                    <a:pt x="2457" y="1323"/>
                    <a:pt x="2581" y="1323"/>
                  </a:cubicBezTo>
                  <a:cubicBezTo>
                    <a:pt x="2622" y="1323"/>
                    <a:pt x="2665" y="1331"/>
                    <a:pt x="2710" y="1353"/>
                  </a:cubicBezTo>
                  <a:cubicBezTo>
                    <a:pt x="2598" y="1501"/>
                    <a:pt x="2970" y="1580"/>
                    <a:pt x="2941" y="1738"/>
                  </a:cubicBezTo>
                  <a:cubicBezTo>
                    <a:pt x="2968" y="1702"/>
                    <a:pt x="3004" y="1689"/>
                    <a:pt x="3044" y="1689"/>
                  </a:cubicBezTo>
                  <a:cubicBezTo>
                    <a:pt x="3143" y="1689"/>
                    <a:pt x="3268" y="1770"/>
                    <a:pt x="3340" y="1770"/>
                  </a:cubicBezTo>
                  <a:cubicBezTo>
                    <a:pt x="3359" y="1770"/>
                    <a:pt x="3374" y="1765"/>
                    <a:pt x="3385" y="1752"/>
                  </a:cubicBezTo>
                  <a:cubicBezTo>
                    <a:pt x="3496" y="1763"/>
                    <a:pt x="3622" y="1840"/>
                    <a:pt x="3579" y="1931"/>
                  </a:cubicBezTo>
                  <a:cubicBezTo>
                    <a:pt x="3576" y="1930"/>
                    <a:pt x="3570" y="1930"/>
                    <a:pt x="3564" y="1930"/>
                  </a:cubicBezTo>
                  <a:cubicBezTo>
                    <a:pt x="3558" y="1930"/>
                    <a:pt x="3551" y="1930"/>
                    <a:pt x="3543" y="1930"/>
                  </a:cubicBezTo>
                  <a:cubicBezTo>
                    <a:pt x="3528" y="1930"/>
                    <a:pt x="3511" y="1930"/>
                    <a:pt x="3495" y="1927"/>
                  </a:cubicBezTo>
                  <a:lnTo>
                    <a:pt x="3495" y="1927"/>
                  </a:lnTo>
                  <a:lnTo>
                    <a:pt x="3589" y="1977"/>
                  </a:lnTo>
                  <a:cubicBezTo>
                    <a:pt x="3571" y="1992"/>
                    <a:pt x="3568" y="2006"/>
                    <a:pt x="3557" y="2006"/>
                  </a:cubicBezTo>
                  <a:cubicBezTo>
                    <a:pt x="3556" y="2006"/>
                    <a:pt x="3555" y="2006"/>
                    <a:pt x="3554" y="2006"/>
                  </a:cubicBezTo>
                  <a:lnTo>
                    <a:pt x="3554" y="2006"/>
                  </a:lnTo>
                  <a:cubicBezTo>
                    <a:pt x="3569" y="2014"/>
                    <a:pt x="3582" y="2016"/>
                    <a:pt x="3595" y="2016"/>
                  </a:cubicBezTo>
                  <a:cubicBezTo>
                    <a:pt x="3629" y="2016"/>
                    <a:pt x="3659" y="1997"/>
                    <a:pt x="3688" y="1997"/>
                  </a:cubicBezTo>
                  <a:cubicBezTo>
                    <a:pt x="3713" y="1997"/>
                    <a:pt x="3738" y="2011"/>
                    <a:pt x="3766" y="2062"/>
                  </a:cubicBezTo>
                  <a:cubicBezTo>
                    <a:pt x="3758" y="2081"/>
                    <a:pt x="3743" y="2086"/>
                    <a:pt x="3724" y="2086"/>
                  </a:cubicBezTo>
                  <a:cubicBezTo>
                    <a:pt x="3697" y="2086"/>
                    <a:pt x="3664" y="2076"/>
                    <a:pt x="3631" y="2074"/>
                  </a:cubicBezTo>
                  <a:lnTo>
                    <a:pt x="3631" y="2074"/>
                  </a:lnTo>
                  <a:cubicBezTo>
                    <a:pt x="3695" y="2114"/>
                    <a:pt x="3767" y="2123"/>
                    <a:pt x="3839" y="2123"/>
                  </a:cubicBezTo>
                  <a:cubicBezTo>
                    <a:pt x="3904" y="2123"/>
                    <a:pt x="3969" y="2116"/>
                    <a:pt x="4030" y="2116"/>
                  </a:cubicBezTo>
                  <a:cubicBezTo>
                    <a:pt x="4128" y="2116"/>
                    <a:pt x="4214" y="2136"/>
                    <a:pt x="4266" y="2241"/>
                  </a:cubicBezTo>
                  <a:cubicBezTo>
                    <a:pt x="4339" y="2178"/>
                    <a:pt x="4607" y="2293"/>
                    <a:pt x="4630" y="2081"/>
                  </a:cubicBezTo>
                  <a:lnTo>
                    <a:pt x="4630" y="2081"/>
                  </a:lnTo>
                  <a:cubicBezTo>
                    <a:pt x="4673" y="2180"/>
                    <a:pt x="4584" y="2315"/>
                    <a:pt x="4786" y="2376"/>
                  </a:cubicBezTo>
                  <a:cubicBezTo>
                    <a:pt x="4816" y="2359"/>
                    <a:pt x="4842" y="2352"/>
                    <a:pt x="4864" y="2352"/>
                  </a:cubicBezTo>
                  <a:cubicBezTo>
                    <a:pt x="4966" y="2352"/>
                    <a:pt x="5003" y="2503"/>
                    <a:pt x="5133" y="2503"/>
                  </a:cubicBezTo>
                  <a:cubicBezTo>
                    <a:pt x="5143" y="2503"/>
                    <a:pt x="5154" y="2502"/>
                    <a:pt x="5166" y="2500"/>
                  </a:cubicBezTo>
                  <a:lnTo>
                    <a:pt x="5166" y="2500"/>
                  </a:lnTo>
                  <a:cubicBezTo>
                    <a:pt x="4900" y="2575"/>
                    <a:pt x="5145" y="2546"/>
                    <a:pt x="4908" y="2623"/>
                  </a:cubicBezTo>
                  <a:cubicBezTo>
                    <a:pt x="5010" y="2750"/>
                    <a:pt x="5297" y="2629"/>
                    <a:pt x="5513" y="2764"/>
                  </a:cubicBezTo>
                  <a:cubicBezTo>
                    <a:pt x="5519" y="2812"/>
                    <a:pt x="5498" y="2858"/>
                    <a:pt x="5505" y="2907"/>
                  </a:cubicBezTo>
                  <a:cubicBezTo>
                    <a:pt x="5563" y="2898"/>
                    <a:pt x="5632" y="2872"/>
                    <a:pt x="5689" y="2872"/>
                  </a:cubicBezTo>
                  <a:cubicBezTo>
                    <a:pt x="5741" y="2872"/>
                    <a:pt x="5783" y="2895"/>
                    <a:pt x="5795" y="2976"/>
                  </a:cubicBezTo>
                  <a:lnTo>
                    <a:pt x="5833" y="2858"/>
                  </a:lnTo>
                  <a:cubicBezTo>
                    <a:pt x="5964" y="2987"/>
                    <a:pt x="6196" y="3051"/>
                    <a:pt x="6309" y="3252"/>
                  </a:cubicBezTo>
                  <a:lnTo>
                    <a:pt x="6599" y="3124"/>
                  </a:lnTo>
                  <a:cubicBezTo>
                    <a:pt x="6694" y="3330"/>
                    <a:pt x="6886" y="3398"/>
                    <a:pt x="7088" y="3398"/>
                  </a:cubicBezTo>
                  <a:cubicBezTo>
                    <a:pt x="7229" y="3398"/>
                    <a:pt x="7375" y="3365"/>
                    <a:pt x="7495" y="3321"/>
                  </a:cubicBezTo>
                  <a:cubicBezTo>
                    <a:pt x="7588" y="3375"/>
                    <a:pt x="7715" y="3479"/>
                    <a:pt x="7692" y="3529"/>
                  </a:cubicBezTo>
                  <a:cubicBezTo>
                    <a:pt x="7663" y="3537"/>
                    <a:pt x="7611" y="3552"/>
                    <a:pt x="7553" y="3562"/>
                  </a:cubicBezTo>
                  <a:cubicBezTo>
                    <a:pt x="7655" y="3616"/>
                    <a:pt x="7748" y="3744"/>
                    <a:pt x="7854" y="3744"/>
                  </a:cubicBezTo>
                  <a:cubicBezTo>
                    <a:pt x="7891" y="3744"/>
                    <a:pt x="7930" y="3729"/>
                    <a:pt x="7971" y="3689"/>
                  </a:cubicBezTo>
                  <a:cubicBezTo>
                    <a:pt x="8141" y="3697"/>
                    <a:pt x="8025" y="3867"/>
                    <a:pt x="8126" y="3946"/>
                  </a:cubicBezTo>
                  <a:cubicBezTo>
                    <a:pt x="8163" y="3933"/>
                    <a:pt x="8201" y="3927"/>
                    <a:pt x="8239" y="3927"/>
                  </a:cubicBezTo>
                  <a:cubicBezTo>
                    <a:pt x="8404" y="3927"/>
                    <a:pt x="8568" y="4036"/>
                    <a:pt x="8723" y="4125"/>
                  </a:cubicBezTo>
                  <a:cubicBezTo>
                    <a:pt x="8828" y="4182"/>
                    <a:pt x="8928" y="4232"/>
                    <a:pt x="9015" y="4232"/>
                  </a:cubicBezTo>
                  <a:cubicBezTo>
                    <a:pt x="9086" y="4232"/>
                    <a:pt x="9148" y="4199"/>
                    <a:pt x="9198" y="4110"/>
                  </a:cubicBezTo>
                  <a:cubicBezTo>
                    <a:pt x="9070" y="4065"/>
                    <a:pt x="8858" y="3899"/>
                    <a:pt x="8619" y="3824"/>
                  </a:cubicBezTo>
                  <a:cubicBezTo>
                    <a:pt x="8690" y="3802"/>
                    <a:pt x="8682" y="3719"/>
                    <a:pt x="8744" y="3719"/>
                  </a:cubicBezTo>
                  <a:cubicBezTo>
                    <a:pt x="8751" y="3719"/>
                    <a:pt x="8759" y="3720"/>
                    <a:pt x="8768" y="3722"/>
                  </a:cubicBezTo>
                  <a:cubicBezTo>
                    <a:pt x="9007" y="3790"/>
                    <a:pt x="9080" y="3992"/>
                    <a:pt x="9342" y="3996"/>
                  </a:cubicBezTo>
                  <a:lnTo>
                    <a:pt x="9238" y="4258"/>
                  </a:lnTo>
                  <a:cubicBezTo>
                    <a:pt x="9346" y="4390"/>
                    <a:pt x="9479" y="4425"/>
                    <a:pt x="9616" y="4425"/>
                  </a:cubicBezTo>
                  <a:cubicBezTo>
                    <a:pt x="9697" y="4425"/>
                    <a:pt x="9779" y="4413"/>
                    <a:pt x="9857" y="4401"/>
                  </a:cubicBezTo>
                  <a:cubicBezTo>
                    <a:pt x="9932" y="4390"/>
                    <a:pt x="10004" y="4378"/>
                    <a:pt x="10072" y="4378"/>
                  </a:cubicBezTo>
                  <a:cubicBezTo>
                    <a:pt x="10196" y="4378"/>
                    <a:pt x="10308" y="4417"/>
                    <a:pt x="10407" y="4570"/>
                  </a:cubicBezTo>
                  <a:lnTo>
                    <a:pt x="10408" y="4568"/>
                  </a:lnTo>
                  <a:cubicBezTo>
                    <a:pt x="10516" y="4557"/>
                    <a:pt x="10640" y="4543"/>
                    <a:pt x="10756" y="4518"/>
                  </a:cubicBezTo>
                  <a:cubicBezTo>
                    <a:pt x="10873" y="4488"/>
                    <a:pt x="10981" y="4441"/>
                    <a:pt x="11052" y="4374"/>
                  </a:cubicBezTo>
                  <a:lnTo>
                    <a:pt x="11052" y="4374"/>
                  </a:lnTo>
                  <a:lnTo>
                    <a:pt x="11041" y="4462"/>
                  </a:lnTo>
                  <a:cubicBezTo>
                    <a:pt x="11158" y="4420"/>
                    <a:pt x="11480" y="4258"/>
                    <a:pt x="11241" y="4110"/>
                  </a:cubicBezTo>
                  <a:lnTo>
                    <a:pt x="11241" y="4110"/>
                  </a:lnTo>
                  <a:lnTo>
                    <a:pt x="11199" y="4191"/>
                  </a:lnTo>
                  <a:cubicBezTo>
                    <a:pt x="11154" y="4218"/>
                    <a:pt x="11119" y="4230"/>
                    <a:pt x="11091" y="4230"/>
                  </a:cubicBezTo>
                  <a:cubicBezTo>
                    <a:pt x="10974" y="4230"/>
                    <a:pt x="10977" y="4031"/>
                    <a:pt x="10833" y="3982"/>
                  </a:cubicBezTo>
                  <a:cubicBezTo>
                    <a:pt x="10654" y="4003"/>
                    <a:pt x="10507" y="4229"/>
                    <a:pt x="10345" y="4229"/>
                  </a:cubicBezTo>
                  <a:cubicBezTo>
                    <a:pt x="10315" y="4229"/>
                    <a:pt x="10284" y="4221"/>
                    <a:pt x="10252" y="4202"/>
                  </a:cubicBezTo>
                  <a:cubicBezTo>
                    <a:pt x="10162" y="4196"/>
                    <a:pt x="10189" y="4110"/>
                    <a:pt x="10223" y="4050"/>
                  </a:cubicBezTo>
                  <a:cubicBezTo>
                    <a:pt x="10200" y="4042"/>
                    <a:pt x="10177" y="4039"/>
                    <a:pt x="10156" y="4039"/>
                  </a:cubicBezTo>
                  <a:cubicBezTo>
                    <a:pt x="10000" y="4039"/>
                    <a:pt x="9887" y="4210"/>
                    <a:pt x="9757" y="4210"/>
                  </a:cubicBezTo>
                  <a:cubicBezTo>
                    <a:pt x="9755" y="4210"/>
                    <a:pt x="9754" y="4210"/>
                    <a:pt x="9753" y="4210"/>
                  </a:cubicBezTo>
                  <a:cubicBezTo>
                    <a:pt x="9786" y="3943"/>
                    <a:pt x="9688" y="3896"/>
                    <a:pt x="9542" y="3896"/>
                  </a:cubicBezTo>
                  <a:cubicBezTo>
                    <a:pt x="9508" y="3896"/>
                    <a:pt x="9471" y="3898"/>
                    <a:pt x="9433" y="3901"/>
                  </a:cubicBezTo>
                  <a:cubicBezTo>
                    <a:pt x="9379" y="3906"/>
                    <a:pt x="9322" y="3911"/>
                    <a:pt x="9265" y="3911"/>
                  </a:cubicBezTo>
                  <a:cubicBezTo>
                    <a:pt x="9110" y="3911"/>
                    <a:pt x="8962" y="3874"/>
                    <a:pt x="8903" y="3693"/>
                  </a:cubicBezTo>
                  <a:cubicBezTo>
                    <a:pt x="8715" y="3675"/>
                    <a:pt x="8508" y="3547"/>
                    <a:pt x="8254" y="3547"/>
                  </a:cubicBezTo>
                  <a:cubicBezTo>
                    <a:pt x="8237" y="3547"/>
                    <a:pt x="8220" y="3547"/>
                    <a:pt x="8203" y="3549"/>
                  </a:cubicBezTo>
                  <a:cubicBezTo>
                    <a:pt x="8377" y="3456"/>
                    <a:pt x="8021" y="3443"/>
                    <a:pt x="8097" y="3315"/>
                  </a:cubicBezTo>
                  <a:lnTo>
                    <a:pt x="8097" y="3315"/>
                  </a:lnTo>
                  <a:cubicBezTo>
                    <a:pt x="8062" y="3359"/>
                    <a:pt x="8024" y="3377"/>
                    <a:pt x="7981" y="3377"/>
                  </a:cubicBezTo>
                  <a:cubicBezTo>
                    <a:pt x="7826" y="3377"/>
                    <a:pt x="7627" y="3137"/>
                    <a:pt x="7460" y="3137"/>
                  </a:cubicBezTo>
                  <a:cubicBezTo>
                    <a:pt x="7398" y="3137"/>
                    <a:pt x="7340" y="3169"/>
                    <a:pt x="7291" y="3259"/>
                  </a:cubicBezTo>
                  <a:cubicBezTo>
                    <a:pt x="7186" y="3155"/>
                    <a:pt x="7162" y="3139"/>
                    <a:pt x="7150" y="3139"/>
                  </a:cubicBezTo>
                  <a:cubicBezTo>
                    <a:pt x="7144" y="3139"/>
                    <a:pt x="7141" y="3142"/>
                    <a:pt x="7133" y="3142"/>
                  </a:cubicBezTo>
                  <a:cubicBezTo>
                    <a:pt x="7116" y="3142"/>
                    <a:pt x="7078" y="3125"/>
                    <a:pt x="6950" y="3020"/>
                  </a:cubicBezTo>
                  <a:cubicBezTo>
                    <a:pt x="6958" y="2999"/>
                    <a:pt x="6976" y="2993"/>
                    <a:pt x="6995" y="2993"/>
                  </a:cubicBezTo>
                  <a:cubicBezTo>
                    <a:pt x="7018" y="2993"/>
                    <a:pt x="7043" y="3002"/>
                    <a:pt x="7058" y="3003"/>
                  </a:cubicBezTo>
                  <a:cubicBezTo>
                    <a:pt x="7026" y="2958"/>
                    <a:pt x="6988" y="2947"/>
                    <a:pt x="6948" y="2947"/>
                  </a:cubicBezTo>
                  <a:cubicBezTo>
                    <a:pt x="6907" y="2947"/>
                    <a:pt x="6865" y="2959"/>
                    <a:pt x="6828" y="2959"/>
                  </a:cubicBezTo>
                  <a:cubicBezTo>
                    <a:pt x="6779" y="2959"/>
                    <a:pt x="6740" y="2937"/>
                    <a:pt x="6726" y="2839"/>
                  </a:cubicBezTo>
                  <a:cubicBezTo>
                    <a:pt x="6660" y="2801"/>
                    <a:pt x="6620" y="2786"/>
                    <a:pt x="6595" y="2786"/>
                  </a:cubicBezTo>
                  <a:cubicBezTo>
                    <a:pt x="6512" y="2786"/>
                    <a:pt x="6576" y="2938"/>
                    <a:pt x="6410" y="2964"/>
                  </a:cubicBezTo>
                  <a:cubicBezTo>
                    <a:pt x="6128" y="2781"/>
                    <a:pt x="6238" y="2762"/>
                    <a:pt x="6146" y="2517"/>
                  </a:cubicBezTo>
                  <a:lnTo>
                    <a:pt x="6146" y="2517"/>
                  </a:lnTo>
                  <a:cubicBezTo>
                    <a:pt x="6106" y="2583"/>
                    <a:pt x="6062" y="2603"/>
                    <a:pt x="6014" y="2603"/>
                  </a:cubicBezTo>
                  <a:cubicBezTo>
                    <a:pt x="5941" y="2603"/>
                    <a:pt x="5857" y="2557"/>
                    <a:pt x="5758" y="2557"/>
                  </a:cubicBezTo>
                  <a:cubicBezTo>
                    <a:pt x="5741" y="2557"/>
                    <a:pt x="5724" y="2558"/>
                    <a:pt x="5706" y="2561"/>
                  </a:cubicBezTo>
                  <a:cubicBezTo>
                    <a:pt x="5739" y="2586"/>
                    <a:pt x="5924" y="2720"/>
                    <a:pt x="5758" y="2733"/>
                  </a:cubicBezTo>
                  <a:cubicBezTo>
                    <a:pt x="5634" y="2662"/>
                    <a:pt x="5557" y="2644"/>
                    <a:pt x="5490" y="2644"/>
                  </a:cubicBezTo>
                  <a:cubicBezTo>
                    <a:pt x="5418" y="2644"/>
                    <a:pt x="5360" y="2665"/>
                    <a:pt x="5271" y="2665"/>
                  </a:cubicBezTo>
                  <a:cubicBezTo>
                    <a:pt x="5219" y="2665"/>
                    <a:pt x="5157" y="2658"/>
                    <a:pt x="5076" y="2635"/>
                  </a:cubicBezTo>
                  <a:cubicBezTo>
                    <a:pt x="5056" y="2553"/>
                    <a:pt x="5072" y="2529"/>
                    <a:pt x="5102" y="2529"/>
                  </a:cubicBezTo>
                  <a:cubicBezTo>
                    <a:pt x="5149" y="2529"/>
                    <a:pt x="5227" y="2589"/>
                    <a:pt x="5248" y="2589"/>
                  </a:cubicBezTo>
                  <a:cubicBezTo>
                    <a:pt x="5263" y="2589"/>
                    <a:pt x="5252" y="2563"/>
                    <a:pt x="5191" y="2477"/>
                  </a:cubicBezTo>
                  <a:cubicBezTo>
                    <a:pt x="5200" y="2476"/>
                    <a:pt x="5208" y="2476"/>
                    <a:pt x="5217" y="2476"/>
                  </a:cubicBezTo>
                  <a:cubicBezTo>
                    <a:pt x="5355" y="2476"/>
                    <a:pt x="5463" y="2502"/>
                    <a:pt x="5563" y="2502"/>
                  </a:cubicBezTo>
                  <a:cubicBezTo>
                    <a:pt x="5634" y="2502"/>
                    <a:pt x="5701" y="2489"/>
                    <a:pt x="5772" y="2446"/>
                  </a:cubicBezTo>
                  <a:cubicBezTo>
                    <a:pt x="5500" y="2307"/>
                    <a:pt x="5147" y="2189"/>
                    <a:pt x="4806" y="2141"/>
                  </a:cubicBezTo>
                  <a:cubicBezTo>
                    <a:pt x="4651" y="2035"/>
                    <a:pt x="4937" y="2081"/>
                    <a:pt x="4811" y="2000"/>
                  </a:cubicBezTo>
                  <a:cubicBezTo>
                    <a:pt x="4705" y="1907"/>
                    <a:pt x="4593" y="1891"/>
                    <a:pt x="4484" y="1891"/>
                  </a:cubicBezTo>
                  <a:cubicBezTo>
                    <a:pt x="4428" y="1891"/>
                    <a:pt x="4372" y="1895"/>
                    <a:pt x="4319" y="1895"/>
                  </a:cubicBezTo>
                  <a:cubicBezTo>
                    <a:pt x="4223" y="1895"/>
                    <a:pt x="4134" y="1882"/>
                    <a:pt x="4059" y="1806"/>
                  </a:cubicBezTo>
                  <a:lnTo>
                    <a:pt x="4156" y="1721"/>
                  </a:lnTo>
                  <a:lnTo>
                    <a:pt x="4156" y="1721"/>
                  </a:lnTo>
                  <a:cubicBezTo>
                    <a:pt x="4135" y="1728"/>
                    <a:pt x="4114" y="1731"/>
                    <a:pt x="4092" y="1731"/>
                  </a:cubicBezTo>
                  <a:cubicBezTo>
                    <a:pt x="3886" y="1731"/>
                    <a:pt x="3609" y="1444"/>
                    <a:pt x="3327" y="1403"/>
                  </a:cubicBezTo>
                  <a:lnTo>
                    <a:pt x="3327" y="1403"/>
                  </a:lnTo>
                  <a:cubicBezTo>
                    <a:pt x="3338" y="1472"/>
                    <a:pt x="3346" y="1518"/>
                    <a:pt x="3294" y="1538"/>
                  </a:cubicBezTo>
                  <a:cubicBezTo>
                    <a:pt x="3415" y="1273"/>
                    <a:pt x="2847" y="1499"/>
                    <a:pt x="2654" y="1189"/>
                  </a:cubicBezTo>
                  <a:cubicBezTo>
                    <a:pt x="2624" y="1289"/>
                    <a:pt x="2512" y="1324"/>
                    <a:pt x="2389" y="1324"/>
                  </a:cubicBezTo>
                  <a:cubicBezTo>
                    <a:pt x="2294" y="1324"/>
                    <a:pt x="2194" y="1304"/>
                    <a:pt x="2118" y="1277"/>
                  </a:cubicBezTo>
                  <a:cubicBezTo>
                    <a:pt x="2079" y="1206"/>
                    <a:pt x="2122" y="1142"/>
                    <a:pt x="2143" y="1098"/>
                  </a:cubicBezTo>
                  <a:cubicBezTo>
                    <a:pt x="2209" y="1163"/>
                    <a:pt x="2266" y="1186"/>
                    <a:pt x="2320" y="1186"/>
                  </a:cubicBezTo>
                  <a:cubicBezTo>
                    <a:pt x="2444" y="1186"/>
                    <a:pt x="2550" y="1062"/>
                    <a:pt x="2712" y="1059"/>
                  </a:cubicBezTo>
                  <a:lnTo>
                    <a:pt x="2712" y="1059"/>
                  </a:lnTo>
                  <a:cubicBezTo>
                    <a:pt x="2521" y="1045"/>
                    <a:pt x="2303" y="882"/>
                    <a:pt x="2114" y="882"/>
                  </a:cubicBezTo>
                  <a:cubicBezTo>
                    <a:pt x="2092" y="882"/>
                    <a:pt x="2070" y="885"/>
                    <a:pt x="2049" y="890"/>
                  </a:cubicBezTo>
                  <a:lnTo>
                    <a:pt x="2168" y="788"/>
                  </a:lnTo>
                  <a:cubicBezTo>
                    <a:pt x="2123" y="763"/>
                    <a:pt x="2084" y="754"/>
                    <a:pt x="2047" y="754"/>
                  </a:cubicBezTo>
                  <a:cubicBezTo>
                    <a:pt x="1940" y="754"/>
                    <a:pt x="1860" y="831"/>
                    <a:pt x="1770" y="831"/>
                  </a:cubicBezTo>
                  <a:cubicBezTo>
                    <a:pt x="1721" y="831"/>
                    <a:pt x="1669" y="809"/>
                    <a:pt x="1609" y="739"/>
                  </a:cubicBezTo>
                  <a:lnTo>
                    <a:pt x="1676" y="657"/>
                  </a:lnTo>
                  <a:cubicBezTo>
                    <a:pt x="1147" y="430"/>
                    <a:pt x="598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7"/>
            <p:cNvSpPr/>
            <p:nvPr/>
          </p:nvSpPr>
          <p:spPr>
            <a:xfrm>
              <a:off x="1351905" y="406770"/>
              <a:ext cx="6993" cy="10096"/>
            </a:xfrm>
            <a:custGeom>
              <a:avLst/>
              <a:gdLst/>
              <a:ahLst/>
              <a:cxnLst/>
              <a:rect l="l" t="t" r="r" b="b"/>
              <a:pathLst>
                <a:path w="142" h="20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"/>
                    <a:pt x="4" y="7"/>
                    <a:pt x="6" y="11"/>
                  </a:cubicBezTo>
                  <a:lnTo>
                    <a:pt x="6" y="11"/>
                  </a:lnTo>
                  <a:lnTo>
                    <a:pt x="1" y="0"/>
                  </a:lnTo>
                  <a:close/>
                  <a:moveTo>
                    <a:pt x="6" y="11"/>
                  </a:moveTo>
                  <a:lnTo>
                    <a:pt x="113" y="204"/>
                  </a:lnTo>
                  <a:lnTo>
                    <a:pt x="141" y="87"/>
                  </a:lnTo>
                  <a:cubicBezTo>
                    <a:pt x="87" y="81"/>
                    <a:pt x="36" y="61"/>
                    <a:pt x="6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1358850" y="409479"/>
              <a:ext cx="5910" cy="1724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33" y="0"/>
                  </a:moveTo>
                  <a:cubicBezTo>
                    <a:pt x="25" y="0"/>
                    <a:pt x="16" y="1"/>
                    <a:pt x="8" y="3"/>
                  </a:cubicBezTo>
                  <a:lnTo>
                    <a:pt x="0" y="32"/>
                  </a:lnTo>
                  <a:cubicBezTo>
                    <a:pt x="13" y="34"/>
                    <a:pt x="27" y="35"/>
                    <a:pt x="40" y="35"/>
                  </a:cubicBezTo>
                  <a:cubicBezTo>
                    <a:pt x="67" y="35"/>
                    <a:pt x="94" y="31"/>
                    <a:pt x="120" y="26"/>
                  </a:cubicBezTo>
                  <a:cubicBezTo>
                    <a:pt x="93" y="11"/>
                    <a:pt x="63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1543636" y="458876"/>
              <a:ext cx="10786" cy="2364"/>
            </a:xfrm>
            <a:custGeom>
              <a:avLst/>
              <a:gdLst/>
              <a:ahLst/>
              <a:cxnLst/>
              <a:rect l="l" t="t" r="r" b="b"/>
              <a:pathLst>
                <a:path w="219" h="48" extrusionOk="0">
                  <a:moveTo>
                    <a:pt x="101" y="1"/>
                  </a:moveTo>
                  <a:cubicBezTo>
                    <a:pt x="59" y="1"/>
                    <a:pt x="21" y="10"/>
                    <a:pt x="0" y="33"/>
                  </a:cubicBezTo>
                  <a:cubicBezTo>
                    <a:pt x="25" y="39"/>
                    <a:pt x="65" y="48"/>
                    <a:pt x="110" y="48"/>
                  </a:cubicBezTo>
                  <a:cubicBezTo>
                    <a:pt x="144" y="48"/>
                    <a:pt x="182" y="42"/>
                    <a:pt x="218" y="26"/>
                  </a:cubicBezTo>
                  <a:cubicBezTo>
                    <a:pt x="186" y="10"/>
                    <a:pt x="142" y="1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7"/>
            <p:cNvSpPr/>
            <p:nvPr/>
          </p:nvSpPr>
          <p:spPr>
            <a:xfrm>
              <a:off x="1548856" y="453656"/>
              <a:ext cx="5664" cy="1970"/>
            </a:xfrm>
            <a:custGeom>
              <a:avLst/>
              <a:gdLst/>
              <a:ahLst/>
              <a:cxnLst/>
              <a:rect l="l" t="t" r="r" b="b"/>
              <a:pathLst>
                <a:path w="115" h="40" extrusionOk="0">
                  <a:moveTo>
                    <a:pt x="10" y="1"/>
                  </a:moveTo>
                  <a:lnTo>
                    <a:pt x="0" y="35"/>
                  </a:lnTo>
                  <a:cubicBezTo>
                    <a:pt x="32" y="35"/>
                    <a:pt x="65" y="39"/>
                    <a:pt x="98" y="39"/>
                  </a:cubicBezTo>
                  <a:cubicBezTo>
                    <a:pt x="103" y="39"/>
                    <a:pt x="109" y="39"/>
                    <a:pt x="114" y="39"/>
                  </a:cubicBezTo>
                  <a:cubicBezTo>
                    <a:pt x="79" y="29"/>
                    <a:pt x="45" y="14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7"/>
            <p:cNvSpPr/>
            <p:nvPr/>
          </p:nvSpPr>
          <p:spPr>
            <a:xfrm>
              <a:off x="1461290" y="252667"/>
              <a:ext cx="170898" cy="199266"/>
            </a:xfrm>
            <a:custGeom>
              <a:avLst/>
              <a:gdLst/>
              <a:ahLst/>
              <a:cxnLst/>
              <a:rect l="l" t="t" r="r" b="b"/>
              <a:pathLst>
                <a:path w="3470" h="4046" extrusionOk="0">
                  <a:moveTo>
                    <a:pt x="1013" y="339"/>
                  </a:moveTo>
                  <a:cubicBezTo>
                    <a:pt x="1013" y="340"/>
                    <a:pt x="1012" y="341"/>
                    <a:pt x="1012" y="341"/>
                  </a:cubicBezTo>
                  <a:lnTo>
                    <a:pt x="1012" y="341"/>
                  </a:lnTo>
                  <a:lnTo>
                    <a:pt x="1013" y="341"/>
                  </a:lnTo>
                  <a:lnTo>
                    <a:pt x="1013" y="339"/>
                  </a:lnTo>
                  <a:close/>
                  <a:moveTo>
                    <a:pt x="78" y="1"/>
                  </a:moveTo>
                  <a:cubicBezTo>
                    <a:pt x="33" y="1"/>
                    <a:pt x="5" y="34"/>
                    <a:pt x="1" y="141"/>
                  </a:cubicBezTo>
                  <a:cubicBezTo>
                    <a:pt x="398" y="303"/>
                    <a:pt x="826" y="574"/>
                    <a:pt x="1254" y="864"/>
                  </a:cubicBezTo>
                  <a:cubicBezTo>
                    <a:pt x="1684" y="1157"/>
                    <a:pt x="2108" y="1459"/>
                    <a:pt x="2532" y="1718"/>
                  </a:cubicBezTo>
                  <a:cubicBezTo>
                    <a:pt x="2469" y="1708"/>
                    <a:pt x="2403" y="1698"/>
                    <a:pt x="2339" y="1693"/>
                  </a:cubicBezTo>
                  <a:lnTo>
                    <a:pt x="2339" y="1693"/>
                  </a:lnTo>
                  <a:cubicBezTo>
                    <a:pt x="2598" y="1783"/>
                    <a:pt x="2661" y="1963"/>
                    <a:pt x="2710" y="2103"/>
                  </a:cubicBezTo>
                  <a:cubicBezTo>
                    <a:pt x="2764" y="2254"/>
                    <a:pt x="2814" y="2337"/>
                    <a:pt x="3105" y="2435"/>
                  </a:cubicBezTo>
                  <a:cubicBezTo>
                    <a:pt x="3020" y="2445"/>
                    <a:pt x="2933" y="2458"/>
                    <a:pt x="2848" y="2472"/>
                  </a:cubicBezTo>
                  <a:cubicBezTo>
                    <a:pt x="2847" y="2566"/>
                    <a:pt x="2947" y="2614"/>
                    <a:pt x="3016" y="2703"/>
                  </a:cubicBezTo>
                  <a:cubicBezTo>
                    <a:pt x="3086" y="2786"/>
                    <a:pt x="3103" y="2915"/>
                    <a:pt x="2937" y="2956"/>
                  </a:cubicBezTo>
                  <a:lnTo>
                    <a:pt x="3043" y="2975"/>
                  </a:lnTo>
                  <a:cubicBezTo>
                    <a:pt x="3020" y="3027"/>
                    <a:pt x="2970" y="3027"/>
                    <a:pt x="2941" y="3073"/>
                  </a:cubicBezTo>
                  <a:lnTo>
                    <a:pt x="2993" y="3075"/>
                  </a:lnTo>
                  <a:cubicBezTo>
                    <a:pt x="3010" y="3258"/>
                    <a:pt x="2916" y="3343"/>
                    <a:pt x="2756" y="3397"/>
                  </a:cubicBezTo>
                  <a:cubicBezTo>
                    <a:pt x="2690" y="3347"/>
                    <a:pt x="2781" y="3324"/>
                    <a:pt x="2796" y="3276"/>
                  </a:cubicBezTo>
                  <a:cubicBezTo>
                    <a:pt x="2794" y="3275"/>
                    <a:pt x="2792" y="3275"/>
                    <a:pt x="2789" y="3275"/>
                  </a:cubicBezTo>
                  <a:cubicBezTo>
                    <a:pt x="2691" y="3275"/>
                    <a:pt x="2736" y="3474"/>
                    <a:pt x="2625" y="3538"/>
                  </a:cubicBezTo>
                  <a:cubicBezTo>
                    <a:pt x="2507" y="3534"/>
                    <a:pt x="2559" y="3443"/>
                    <a:pt x="2546" y="3411"/>
                  </a:cubicBezTo>
                  <a:lnTo>
                    <a:pt x="2546" y="3411"/>
                  </a:lnTo>
                  <a:cubicBezTo>
                    <a:pt x="2519" y="3445"/>
                    <a:pt x="2494" y="3474"/>
                    <a:pt x="2465" y="3497"/>
                  </a:cubicBezTo>
                  <a:cubicBezTo>
                    <a:pt x="2432" y="3515"/>
                    <a:pt x="2401" y="3530"/>
                    <a:pt x="2370" y="3542"/>
                  </a:cubicBezTo>
                  <a:cubicBezTo>
                    <a:pt x="2309" y="3567"/>
                    <a:pt x="2253" y="3582"/>
                    <a:pt x="2197" y="3592"/>
                  </a:cubicBezTo>
                  <a:cubicBezTo>
                    <a:pt x="2141" y="3603"/>
                    <a:pt x="2093" y="3625"/>
                    <a:pt x="2048" y="3667"/>
                  </a:cubicBezTo>
                  <a:cubicBezTo>
                    <a:pt x="2000" y="3704"/>
                    <a:pt x="1960" y="3765"/>
                    <a:pt x="1908" y="3868"/>
                  </a:cubicBezTo>
                  <a:cubicBezTo>
                    <a:pt x="1890" y="3937"/>
                    <a:pt x="2035" y="3975"/>
                    <a:pt x="1892" y="4028"/>
                  </a:cubicBezTo>
                  <a:cubicBezTo>
                    <a:pt x="1938" y="4040"/>
                    <a:pt x="1982" y="4046"/>
                    <a:pt x="2023" y="4046"/>
                  </a:cubicBezTo>
                  <a:cubicBezTo>
                    <a:pt x="2251" y="4046"/>
                    <a:pt x="2418" y="3874"/>
                    <a:pt x="2544" y="3707"/>
                  </a:cubicBezTo>
                  <a:lnTo>
                    <a:pt x="2544" y="3707"/>
                  </a:lnTo>
                  <a:lnTo>
                    <a:pt x="2484" y="3734"/>
                  </a:lnTo>
                  <a:cubicBezTo>
                    <a:pt x="2480" y="3579"/>
                    <a:pt x="2498" y="3551"/>
                    <a:pt x="2537" y="3551"/>
                  </a:cubicBezTo>
                  <a:cubicBezTo>
                    <a:pt x="2548" y="3551"/>
                    <a:pt x="2561" y="3553"/>
                    <a:pt x="2575" y="3555"/>
                  </a:cubicBezTo>
                  <a:cubicBezTo>
                    <a:pt x="2595" y="3558"/>
                    <a:pt x="2621" y="3565"/>
                    <a:pt x="2650" y="3565"/>
                  </a:cubicBezTo>
                  <a:cubicBezTo>
                    <a:pt x="2704" y="3565"/>
                    <a:pt x="2765" y="3543"/>
                    <a:pt x="2796" y="3438"/>
                  </a:cubicBezTo>
                  <a:lnTo>
                    <a:pt x="2796" y="3438"/>
                  </a:lnTo>
                  <a:cubicBezTo>
                    <a:pt x="2854" y="3605"/>
                    <a:pt x="2727" y="3673"/>
                    <a:pt x="2729" y="3775"/>
                  </a:cubicBezTo>
                  <a:cubicBezTo>
                    <a:pt x="2733" y="3775"/>
                    <a:pt x="2736" y="3775"/>
                    <a:pt x="2740" y="3775"/>
                  </a:cubicBezTo>
                  <a:cubicBezTo>
                    <a:pt x="2852" y="3775"/>
                    <a:pt x="2943" y="3746"/>
                    <a:pt x="2995" y="3692"/>
                  </a:cubicBezTo>
                  <a:cubicBezTo>
                    <a:pt x="3049" y="3636"/>
                    <a:pt x="3080" y="3571"/>
                    <a:pt x="3107" y="3513"/>
                  </a:cubicBezTo>
                  <a:cubicBezTo>
                    <a:pt x="3159" y="3389"/>
                    <a:pt x="3180" y="3303"/>
                    <a:pt x="3411" y="3258"/>
                  </a:cubicBezTo>
                  <a:lnTo>
                    <a:pt x="3411" y="3258"/>
                  </a:lnTo>
                  <a:lnTo>
                    <a:pt x="3406" y="3291"/>
                  </a:lnTo>
                  <a:cubicBezTo>
                    <a:pt x="3469" y="3249"/>
                    <a:pt x="3458" y="3106"/>
                    <a:pt x="3452" y="3002"/>
                  </a:cubicBezTo>
                  <a:lnTo>
                    <a:pt x="3452" y="3002"/>
                  </a:lnTo>
                  <a:cubicBezTo>
                    <a:pt x="3398" y="3023"/>
                    <a:pt x="3344" y="3106"/>
                    <a:pt x="3284" y="3144"/>
                  </a:cubicBezTo>
                  <a:cubicBezTo>
                    <a:pt x="3294" y="3046"/>
                    <a:pt x="3149" y="2956"/>
                    <a:pt x="3089" y="2917"/>
                  </a:cubicBezTo>
                  <a:cubicBezTo>
                    <a:pt x="3178" y="2898"/>
                    <a:pt x="3167" y="2861"/>
                    <a:pt x="3142" y="2826"/>
                  </a:cubicBezTo>
                  <a:cubicBezTo>
                    <a:pt x="3116" y="2788"/>
                    <a:pt x="3082" y="2751"/>
                    <a:pt x="3122" y="2688"/>
                  </a:cubicBezTo>
                  <a:cubicBezTo>
                    <a:pt x="3143" y="2679"/>
                    <a:pt x="3161" y="2676"/>
                    <a:pt x="3177" y="2676"/>
                  </a:cubicBezTo>
                  <a:cubicBezTo>
                    <a:pt x="3271" y="2676"/>
                    <a:pt x="3272" y="2812"/>
                    <a:pt x="3327" y="2875"/>
                  </a:cubicBezTo>
                  <a:cubicBezTo>
                    <a:pt x="3305" y="2805"/>
                    <a:pt x="3275" y="2742"/>
                    <a:pt x="3238" y="2686"/>
                  </a:cubicBezTo>
                  <a:cubicBezTo>
                    <a:pt x="3221" y="2529"/>
                    <a:pt x="3383" y="2501"/>
                    <a:pt x="3440" y="2383"/>
                  </a:cubicBezTo>
                  <a:cubicBezTo>
                    <a:pt x="3408" y="2358"/>
                    <a:pt x="3386" y="2349"/>
                    <a:pt x="3371" y="2349"/>
                  </a:cubicBezTo>
                  <a:cubicBezTo>
                    <a:pt x="3326" y="2349"/>
                    <a:pt x="3338" y="2434"/>
                    <a:pt x="3262" y="2434"/>
                  </a:cubicBezTo>
                  <a:cubicBezTo>
                    <a:pt x="3246" y="2434"/>
                    <a:pt x="3224" y="2430"/>
                    <a:pt x="3197" y="2420"/>
                  </a:cubicBezTo>
                  <a:cubicBezTo>
                    <a:pt x="3263" y="2312"/>
                    <a:pt x="3201" y="2061"/>
                    <a:pt x="3034" y="1855"/>
                  </a:cubicBezTo>
                  <a:cubicBezTo>
                    <a:pt x="2886" y="1663"/>
                    <a:pt x="2681" y="1506"/>
                    <a:pt x="2513" y="1429"/>
                  </a:cubicBezTo>
                  <a:lnTo>
                    <a:pt x="2513" y="1429"/>
                  </a:lnTo>
                  <a:cubicBezTo>
                    <a:pt x="2517" y="1430"/>
                    <a:pt x="2521" y="1430"/>
                    <a:pt x="2525" y="1430"/>
                  </a:cubicBezTo>
                  <a:cubicBezTo>
                    <a:pt x="2564" y="1430"/>
                    <a:pt x="2594" y="1401"/>
                    <a:pt x="2628" y="1401"/>
                  </a:cubicBezTo>
                  <a:cubicBezTo>
                    <a:pt x="2649" y="1401"/>
                    <a:pt x="2672" y="1412"/>
                    <a:pt x="2700" y="1450"/>
                  </a:cubicBezTo>
                  <a:cubicBezTo>
                    <a:pt x="2688" y="1407"/>
                    <a:pt x="2593" y="1355"/>
                    <a:pt x="2510" y="1355"/>
                  </a:cubicBezTo>
                  <a:cubicBezTo>
                    <a:pt x="2474" y="1355"/>
                    <a:pt x="2440" y="1365"/>
                    <a:pt x="2417" y="1390"/>
                  </a:cubicBezTo>
                  <a:cubicBezTo>
                    <a:pt x="2178" y="1297"/>
                    <a:pt x="1991" y="1058"/>
                    <a:pt x="1867" y="841"/>
                  </a:cubicBezTo>
                  <a:lnTo>
                    <a:pt x="1854" y="968"/>
                  </a:lnTo>
                  <a:cubicBezTo>
                    <a:pt x="1843" y="969"/>
                    <a:pt x="1833" y="970"/>
                    <a:pt x="1823" y="970"/>
                  </a:cubicBezTo>
                  <a:cubicBezTo>
                    <a:pt x="1591" y="970"/>
                    <a:pt x="1537" y="569"/>
                    <a:pt x="1208" y="480"/>
                  </a:cubicBezTo>
                  <a:lnTo>
                    <a:pt x="1208" y="480"/>
                  </a:lnTo>
                  <a:lnTo>
                    <a:pt x="1214" y="486"/>
                  </a:lnTo>
                  <a:cubicBezTo>
                    <a:pt x="1203" y="482"/>
                    <a:pt x="1190" y="480"/>
                    <a:pt x="1177" y="480"/>
                  </a:cubicBezTo>
                  <a:cubicBezTo>
                    <a:pt x="1103" y="480"/>
                    <a:pt x="998" y="535"/>
                    <a:pt x="900" y="535"/>
                  </a:cubicBezTo>
                  <a:cubicBezTo>
                    <a:pt x="849" y="535"/>
                    <a:pt x="800" y="520"/>
                    <a:pt x="758" y="474"/>
                  </a:cubicBezTo>
                  <a:cubicBezTo>
                    <a:pt x="872" y="392"/>
                    <a:pt x="954" y="456"/>
                    <a:pt x="1012" y="341"/>
                  </a:cubicBezTo>
                  <a:lnTo>
                    <a:pt x="1012" y="341"/>
                  </a:lnTo>
                  <a:lnTo>
                    <a:pt x="674" y="335"/>
                  </a:lnTo>
                  <a:cubicBezTo>
                    <a:pt x="676" y="231"/>
                    <a:pt x="336" y="158"/>
                    <a:pt x="502" y="83"/>
                  </a:cubicBezTo>
                  <a:lnTo>
                    <a:pt x="502" y="83"/>
                  </a:lnTo>
                  <a:cubicBezTo>
                    <a:pt x="473" y="93"/>
                    <a:pt x="445" y="97"/>
                    <a:pt x="416" y="97"/>
                  </a:cubicBezTo>
                  <a:cubicBezTo>
                    <a:pt x="281" y="97"/>
                    <a:pt x="155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7"/>
            <p:cNvSpPr/>
            <p:nvPr/>
          </p:nvSpPr>
          <p:spPr>
            <a:xfrm>
              <a:off x="1447253" y="245870"/>
              <a:ext cx="16302" cy="10539"/>
            </a:xfrm>
            <a:custGeom>
              <a:avLst/>
              <a:gdLst/>
              <a:ahLst/>
              <a:cxnLst/>
              <a:rect l="l" t="t" r="r" b="b"/>
              <a:pathLst>
                <a:path w="331" h="214" extrusionOk="0">
                  <a:moveTo>
                    <a:pt x="237" y="1"/>
                  </a:moveTo>
                  <a:cubicBezTo>
                    <a:pt x="138" y="1"/>
                    <a:pt x="16" y="73"/>
                    <a:pt x="0" y="144"/>
                  </a:cubicBezTo>
                  <a:cubicBezTo>
                    <a:pt x="65" y="150"/>
                    <a:pt x="115" y="214"/>
                    <a:pt x="160" y="214"/>
                  </a:cubicBezTo>
                  <a:cubicBezTo>
                    <a:pt x="173" y="214"/>
                    <a:pt x="186" y="208"/>
                    <a:pt x="199" y="192"/>
                  </a:cubicBezTo>
                  <a:cubicBezTo>
                    <a:pt x="197" y="165"/>
                    <a:pt x="222" y="121"/>
                    <a:pt x="166" y="113"/>
                  </a:cubicBezTo>
                  <a:lnTo>
                    <a:pt x="330" y="34"/>
                  </a:lnTo>
                  <a:cubicBezTo>
                    <a:pt x="306" y="10"/>
                    <a:pt x="273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7"/>
            <p:cNvSpPr/>
            <p:nvPr/>
          </p:nvSpPr>
          <p:spPr>
            <a:xfrm>
              <a:off x="1301966" y="178742"/>
              <a:ext cx="144746" cy="70034"/>
            </a:xfrm>
            <a:custGeom>
              <a:avLst/>
              <a:gdLst/>
              <a:ahLst/>
              <a:cxnLst/>
              <a:rect l="l" t="t" r="r" b="b"/>
              <a:pathLst>
                <a:path w="2939" h="1422" extrusionOk="0">
                  <a:moveTo>
                    <a:pt x="623" y="140"/>
                  </a:moveTo>
                  <a:cubicBezTo>
                    <a:pt x="625" y="143"/>
                    <a:pt x="626" y="147"/>
                    <a:pt x="628" y="150"/>
                  </a:cubicBezTo>
                  <a:lnTo>
                    <a:pt x="628" y="150"/>
                  </a:lnTo>
                  <a:cubicBezTo>
                    <a:pt x="627" y="147"/>
                    <a:pt x="625" y="143"/>
                    <a:pt x="623" y="140"/>
                  </a:cubicBezTo>
                  <a:close/>
                  <a:moveTo>
                    <a:pt x="267" y="1"/>
                  </a:moveTo>
                  <a:lnTo>
                    <a:pt x="267" y="1"/>
                  </a:lnTo>
                  <a:cubicBezTo>
                    <a:pt x="314" y="139"/>
                    <a:pt x="208" y="247"/>
                    <a:pt x="28" y="247"/>
                  </a:cubicBezTo>
                  <a:cubicBezTo>
                    <a:pt x="19" y="247"/>
                    <a:pt x="10" y="246"/>
                    <a:pt x="1" y="246"/>
                  </a:cubicBezTo>
                  <a:lnTo>
                    <a:pt x="1" y="246"/>
                  </a:lnTo>
                  <a:cubicBezTo>
                    <a:pt x="322" y="527"/>
                    <a:pt x="760" y="316"/>
                    <a:pt x="1122" y="509"/>
                  </a:cubicBezTo>
                  <a:lnTo>
                    <a:pt x="1122" y="509"/>
                  </a:lnTo>
                  <a:cubicBezTo>
                    <a:pt x="1072" y="523"/>
                    <a:pt x="1060" y="574"/>
                    <a:pt x="1028" y="602"/>
                  </a:cubicBezTo>
                  <a:cubicBezTo>
                    <a:pt x="1460" y="784"/>
                    <a:pt x="2004" y="984"/>
                    <a:pt x="2119" y="1171"/>
                  </a:cubicBezTo>
                  <a:cubicBezTo>
                    <a:pt x="2148" y="1197"/>
                    <a:pt x="2177" y="1207"/>
                    <a:pt x="2207" y="1207"/>
                  </a:cubicBezTo>
                  <a:cubicBezTo>
                    <a:pt x="2290" y="1207"/>
                    <a:pt x="2380" y="1134"/>
                    <a:pt x="2501" y="1134"/>
                  </a:cubicBezTo>
                  <a:cubicBezTo>
                    <a:pt x="2521" y="1134"/>
                    <a:pt x="2541" y="1136"/>
                    <a:pt x="2563" y="1140"/>
                  </a:cubicBezTo>
                  <a:lnTo>
                    <a:pt x="2576" y="1316"/>
                  </a:lnTo>
                  <a:cubicBezTo>
                    <a:pt x="2584" y="1314"/>
                    <a:pt x="2592" y="1313"/>
                    <a:pt x="2600" y="1313"/>
                  </a:cubicBezTo>
                  <a:cubicBezTo>
                    <a:pt x="2691" y="1313"/>
                    <a:pt x="2805" y="1422"/>
                    <a:pt x="2875" y="1422"/>
                  </a:cubicBezTo>
                  <a:cubicBezTo>
                    <a:pt x="2911" y="1422"/>
                    <a:pt x="2935" y="1393"/>
                    <a:pt x="2939" y="1306"/>
                  </a:cubicBezTo>
                  <a:cubicBezTo>
                    <a:pt x="2939" y="1303"/>
                    <a:pt x="2936" y="1301"/>
                    <a:pt x="2931" y="1301"/>
                  </a:cubicBezTo>
                  <a:cubicBezTo>
                    <a:pt x="2913" y="1301"/>
                    <a:pt x="2868" y="1319"/>
                    <a:pt x="2823" y="1319"/>
                  </a:cubicBezTo>
                  <a:cubicBezTo>
                    <a:pt x="2793" y="1319"/>
                    <a:pt x="2762" y="1311"/>
                    <a:pt x="2740" y="1283"/>
                  </a:cubicBezTo>
                  <a:lnTo>
                    <a:pt x="2792" y="1216"/>
                  </a:lnTo>
                  <a:lnTo>
                    <a:pt x="2592" y="1144"/>
                  </a:lnTo>
                  <a:lnTo>
                    <a:pt x="2698" y="1081"/>
                  </a:lnTo>
                  <a:cubicBezTo>
                    <a:pt x="2652" y="1016"/>
                    <a:pt x="2609" y="994"/>
                    <a:pt x="2567" y="994"/>
                  </a:cubicBezTo>
                  <a:cubicBezTo>
                    <a:pt x="2476" y="994"/>
                    <a:pt x="2387" y="1101"/>
                    <a:pt x="2272" y="1101"/>
                  </a:cubicBezTo>
                  <a:cubicBezTo>
                    <a:pt x="2223" y="1101"/>
                    <a:pt x="2168" y="1081"/>
                    <a:pt x="2106" y="1025"/>
                  </a:cubicBezTo>
                  <a:lnTo>
                    <a:pt x="2198" y="836"/>
                  </a:lnTo>
                  <a:cubicBezTo>
                    <a:pt x="1990" y="720"/>
                    <a:pt x="1851" y="732"/>
                    <a:pt x="1715" y="527"/>
                  </a:cubicBezTo>
                  <a:cubicBezTo>
                    <a:pt x="1715" y="527"/>
                    <a:pt x="1679" y="604"/>
                    <a:pt x="1711" y="604"/>
                  </a:cubicBezTo>
                  <a:cubicBezTo>
                    <a:pt x="1714" y="604"/>
                    <a:pt x="1719" y="603"/>
                    <a:pt x="1724" y="601"/>
                  </a:cubicBezTo>
                  <a:lnTo>
                    <a:pt x="1724" y="601"/>
                  </a:lnTo>
                  <a:cubicBezTo>
                    <a:pt x="1755" y="627"/>
                    <a:pt x="1767" y="726"/>
                    <a:pt x="1716" y="770"/>
                  </a:cubicBezTo>
                  <a:cubicBezTo>
                    <a:pt x="1325" y="762"/>
                    <a:pt x="1819" y="681"/>
                    <a:pt x="1626" y="496"/>
                  </a:cubicBezTo>
                  <a:cubicBezTo>
                    <a:pt x="1294" y="494"/>
                    <a:pt x="732" y="366"/>
                    <a:pt x="628" y="150"/>
                  </a:cubicBezTo>
                  <a:lnTo>
                    <a:pt x="628" y="150"/>
                  </a:lnTo>
                  <a:cubicBezTo>
                    <a:pt x="672" y="257"/>
                    <a:pt x="588" y="306"/>
                    <a:pt x="483" y="306"/>
                  </a:cubicBezTo>
                  <a:cubicBezTo>
                    <a:pt x="425" y="306"/>
                    <a:pt x="362" y="291"/>
                    <a:pt x="309" y="263"/>
                  </a:cubicBezTo>
                  <a:cubicBezTo>
                    <a:pt x="267" y="167"/>
                    <a:pt x="405" y="174"/>
                    <a:pt x="454" y="130"/>
                  </a:cubicBezTo>
                  <a:cubicBezTo>
                    <a:pt x="390" y="78"/>
                    <a:pt x="351" y="5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7"/>
            <p:cNvSpPr/>
            <p:nvPr/>
          </p:nvSpPr>
          <p:spPr>
            <a:xfrm>
              <a:off x="1345257" y="205239"/>
              <a:ext cx="7388" cy="4137"/>
            </a:xfrm>
            <a:custGeom>
              <a:avLst/>
              <a:gdLst/>
              <a:ahLst/>
              <a:cxnLst/>
              <a:rect l="l" t="t" r="r" b="b"/>
              <a:pathLst>
                <a:path w="150" h="84" extrusionOk="0">
                  <a:moveTo>
                    <a:pt x="1" y="1"/>
                  </a:moveTo>
                  <a:lnTo>
                    <a:pt x="66" y="78"/>
                  </a:lnTo>
                  <a:cubicBezTo>
                    <a:pt x="79" y="81"/>
                    <a:pt x="90" y="83"/>
                    <a:pt x="99" y="83"/>
                  </a:cubicBezTo>
                  <a:cubicBezTo>
                    <a:pt x="121" y="83"/>
                    <a:pt x="137" y="75"/>
                    <a:pt x="149" y="64"/>
                  </a:cubicBezTo>
                  <a:cubicBezTo>
                    <a:pt x="99" y="43"/>
                    <a:pt x="47" y="2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84" name="Google Shape;1784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5" name="Google Shape;1785;p9"/>
          <p:cNvSpPr/>
          <p:nvPr/>
        </p:nvSpPr>
        <p:spPr>
          <a:xfrm rot="-2446789">
            <a:off x="8752377" y="3496050"/>
            <a:ext cx="436665" cy="1259239"/>
          </a:xfrm>
          <a:custGeom>
            <a:avLst/>
            <a:gdLst/>
            <a:ahLst/>
            <a:cxnLst/>
            <a:rect l="l" t="t" r="r" b="b"/>
            <a:pathLst>
              <a:path w="12208" h="35205" extrusionOk="0">
                <a:moveTo>
                  <a:pt x="7085" y="1"/>
                </a:moveTo>
                <a:lnTo>
                  <a:pt x="2644" y="4013"/>
                </a:lnTo>
                <a:cubicBezTo>
                  <a:pt x="3539" y="4736"/>
                  <a:pt x="4312" y="5548"/>
                  <a:pt x="4942" y="6425"/>
                </a:cubicBezTo>
                <a:cubicBezTo>
                  <a:pt x="5434" y="7110"/>
                  <a:pt x="5694" y="7648"/>
                  <a:pt x="5737" y="8070"/>
                </a:cubicBezTo>
                <a:cubicBezTo>
                  <a:pt x="5837" y="9051"/>
                  <a:pt x="4921" y="10227"/>
                  <a:pt x="3863" y="11590"/>
                </a:cubicBezTo>
                <a:cubicBezTo>
                  <a:pt x="3248" y="12381"/>
                  <a:pt x="2612" y="13200"/>
                  <a:pt x="2074" y="14110"/>
                </a:cubicBezTo>
                <a:cubicBezTo>
                  <a:pt x="149" y="17376"/>
                  <a:pt x="1" y="21335"/>
                  <a:pt x="1676" y="24697"/>
                </a:cubicBezTo>
                <a:cubicBezTo>
                  <a:pt x="2129" y="25609"/>
                  <a:pt x="2671" y="26403"/>
                  <a:pt x="3194" y="27173"/>
                </a:cubicBezTo>
                <a:cubicBezTo>
                  <a:pt x="3585" y="27747"/>
                  <a:pt x="3953" y="28289"/>
                  <a:pt x="4239" y="28815"/>
                </a:cubicBezTo>
                <a:cubicBezTo>
                  <a:pt x="5112" y="30429"/>
                  <a:pt x="5361" y="32317"/>
                  <a:pt x="4941" y="34129"/>
                </a:cubicBezTo>
                <a:lnTo>
                  <a:pt x="11278" y="35205"/>
                </a:lnTo>
                <a:cubicBezTo>
                  <a:pt x="11962" y="32255"/>
                  <a:pt x="11546" y="29162"/>
                  <a:pt x="10104" y="26496"/>
                </a:cubicBezTo>
                <a:cubicBezTo>
                  <a:pt x="9691" y="25734"/>
                  <a:pt x="9227" y="25054"/>
                  <a:pt x="8779" y="24394"/>
                </a:cubicBezTo>
                <a:cubicBezTo>
                  <a:pt x="8336" y="23745"/>
                  <a:pt x="7917" y="23130"/>
                  <a:pt x="7621" y="22536"/>
                </a:cubicBezTo>
                <a:cubicBezTo>
                  <a:pt x="6695" y="20677"/>
                  <a:pt x="6782" y="18400"/>
                  <a:pt x="7844" y="16595"/>
                </a:cubicBezTo>
                <a:cubicBezTo>
                  <a:pt x="8207" y="15980"/>
                  <a:pt x="8712" y="15333"/>
                  <a:pt x="9244" y="14646"/>
                </a:cubicBezTo>
                <a:cubicBezTo>
                  <a:pt x="10574" y="12936"/>
                  <a:pt x="12207" y="10836"/>
                  <a:pt x="12207" y="8228"/>
                </a:cubicBezTo>
                <a:cubicBezTo>
                  <a:pt x="12207" y="8018"/>
                  <a:pt x="12196" y="7806"/>
                  <a:pt x="12175" y="7590"/>
                </a:cubicBezTo>
                <a:cubicBezTo>
                  <a:pt x="11997" y="5862"/>
                  <a:pt x="11104" y="4449"/>
                  <a:pt x="10451" y="3537"/>
                </a:cubicBezTo>
                <a:cubicBezTo>
                  <a:pt x="9524" y="2247"/>
                  <a:pt x="8392" y="1058"/>
                  <a:pt x="70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6" name="Google Shape;1786;p9"/>
          <p:cNvGrpSpPr/>
          <p:nvPr/>
        </p:nvGrpSpPr>
        <p:grpSpPr>
          <a:xfrm>
            <a:off x="-834422" y="-779890"/>
            <a:ext cx="2010828" cy="2198323"/>
            <a:chOff x="-256747" y="-222990"/>
            <a:chExt cx="2010828" cy="2198323"/>
          </a:xfrm>
        </p:grpSpPr>
        <p:sp>
          <p:nvSpPr>
            <p:cNvPr id="1787" name="Google Shape;1787;p9"/>
            <p:cNvSpPr/>
            <p:nvPr/>
          </p:nvSpPr>
          <p:spPr>
            <a:xfrm>
              <a:off x="945593" y="881540"/>
              <a:ext cx="9653" cy="5467"/>
            </a:xfrm>
            <a:custGeom>
              <a:avLst/>
              <a:gdLst/>
              <a:ahLst/>
              <a:cxnLst/>
              <a:rect l="l" t="t" r="r" b="b"/>
              <a:pathLst>
                <a:path w="196" h="111" extrusionOk="0">
                  <a:moveTo>
                    <a:pt x="1" y="0"/>
                  </a:moveTo>
                  <a:lnTo>
                    <a:pt x="91" y="110"/>
                  </a:lnTo>
                  <a:lnTo>
                    <a:pt x="195" y="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9"/>
            <p:cNvSpPr/>
            <p:nvPr/>
          </p:nvSpPr>
          <p:spPr>
            <a:xfrm>
              <a:off x="947760" y="890159"/>
              <a:ext cx="32653" cy="30929"/>
            </a:xfrm>
            <a:custGeom>
              <a:avLst/>
              <a:gdLst/>
              <a:ahLst/>
              <a:cxnLst/>
              <a:rect l="l" t="t" r="r" b="b"/>
              <a:pathLst>
                <a:path w="663" h="628" extrusionOk="0">
                  <a:moveTo>
                    <a:pt x="238" y="0"/>
                  </a:moveTo>
                  <a:cubicBezTo>
                    <a:pt x="128" y="0"/>
                    <a:pt x="26" y="21"/>
                    <a:pt x="1" y="95"/>
                  </a:cubicBezTo>
                  <a:cubicBezTo>
                    <a:pt x="88" y="132"/>
                    <a:pt x="277" y="89"/>
                    <a:pt x="367" y="199"/>
                  </a:cubicBezTo>
                  <a:cubicBezTo>
                    <a:pt x="338" y="214"/>
                    <a:pt x="309" y="219"/>
                    <a:pt x="278" y="219"/>
                  </a:cubicBezTo>
                  <a:cubicBezTo>
                    <a:pt x="234" y="219"/>
                    <a:pt x="188" y="210"/>
                    <a:pt x="140" y="210"/>
                  </a:cubicBezTo>
                  <a:cubicBezTo>
                    <a:pt x="99" y="210"/>
                    <a:pt x="56" y="216"/>
                    <a:pt x="13" y="242"/>
                  </a:cubicBezTo>
                  <a:cubicBezTo>
                    <a:pt x="65" y="330"/>
                    <a:pt x="102" y="345"/>
                    <a:pt x="140" y="345"/>
                  </a:cubicBezTo>
                  <a:cubicBezTo>
                    <a:pt x="160" y="345"/>
                    <a:pt x="181" y="341"/>
                    <a:pt x="204" y="341"/>
                  </a:cubicBezTo>
                  <a:cubicBezTo>
                    <a:pt x="243" y="341"/>
                    <a:pt x="289" y="353"/>
                    <a:pt x="354" y="415"/>
                  </a:cubicBezTo>
                  <a:lnTo>
                    <a:pt x="254" y="546"/>
                  </a:lnTo>
                  <a:lnTo>
                    <a:pt x="479" y="627"/>
                  </a:lnTo>
                  <a:cubicBezTo>
                    <a:pt x="564" y="249"/>
                    <a:pt x="662" y="436"/>
                    <a:pt x="491" y="24"/>
                  </a:cubicBezTo>
                  <a:cubicBezTo>
                    <a:pt x="429" y="15"/>
                    <a:pt x="331" y="0"/>
                    <a:pt x="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9"/>
            <p:cNvSpPr/>
            <p:nvPr/>
          </p:nvSpPr>
          <p:spPr>
            <a:xfrm>
              <a:off x="975044" y="909366"/>
              <a:ext cx="9456" cy="6304"/>
            </a:xfrm>
            <a:custGeom>
              <a:avLst/>
              <a:gdLst/>
              <a:ahLst/>
              <a:cxnLst/>
              <a:rect l="l" t="t" r="r" b="b"/>
              <a:pathLst>
                <a:path w="192" h="128" extrusionOk="0">
                  <a:moveTo>
                    <a:pt x="129" y="0"/>
                  </a:moveTo>
                  <a:lnTo>
                    <a:pt x="129" y="0"/>
                  </a:lnTo>
                  <a:cubicBezTo>
                    <a:pt x="79" y="43"/>
                    <a:pt x="25" y="83"/>
                    <a:pt x="0" y="127"/>
                  </a:cubicBezTo>
                  <a:cubicBezTo>
                    <a:pt x="54" y="87"/>
                    <a:pt x="191" y="83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9"/>
            <p:cNvSpPr/>
            <p:nvPr/>
          </p:nvSpPr>
          <p:spPr>
            <a:xfrm>
              <a:off x="984648" y="911533"/>
              <a:ext cx="13298" cy="6797"/>
            </a:xfrm>
            <a:custGeom>
              <a:avLst/>
              <a:gdLst/>
              <a:ahLst/>
              <a:cxnLst/>
              <a:rect l="l" t="t" r="r" b="b"/>
              <a:pathLst>
                <a:path w="270" h="138" extrusionOk="0">
                  <a:moveTo>
                    <a:pt x="75" y="0"/>
                  </a:moveTo>
                  <a:lnTo>
                    <a:pt x="75" y="0"/>
                  </a:lnTo>
                  <a:cubicBezTo>
                    <a:pt x="193" y="91"/>
                    <a:pt x="0" y="112"/>
                    <a:pt x="2" y="137"/>
                  </a:cubicBezTo>
                  <a:lnTo>
                    <a:pt x="270" y="2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9"/>
            <p:cNvSpPr/>
            <p:nvPr/>
          </p:nvSpPr>
          <p:spPr>
            <a:xfrm>
              <a:off x="1013410" y="927687"/>
              <a:ext cx="3448" cy="1477"/>
            </a:xfrm>
            <a:custGeom>
              <a:avLst/>
              <a:gdLst/>
              <a:ahLst/>
              <a:cxnLst/>
              <a:rect l="l" t="t" r="r" b="b"/>
              <a:pathLst>
                <a:path w="70" h="30" extrusionOk="0">
                  <a:moveTo>
                    <a:pt x="49" y="0"/>
                  </a:moveTo>
                  <a:cubicBezTo>
                    <a:pt x="36" y="0"/>
                    <a:pt x="19" y="7"/>
                    <a:pt x="0" y="12"/>
                  </a:cubicBezTo>
                  <a:cubicBezTo>
                    <a:pt x="23" y="20"/>
                    <a:pt x="47" y="25"/>
                    <a:pt x="70" y="29"/>
                  </a:cubicBezTo>
                  <a:cubicBezTo>
                    <a:pt x="70" y="7"/>
                    <a:pt x="61" y="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9"/>
            <p:cNvSpPr/>
            <p:nvPr/>
          </p:nvSpPr>
          <p:spPr>
            <a:xfrm>
              <a:off x="996222" y="926948"/>
              <a:ext cx="30436" cy="12214"/>
            </a:xfrm>
            <a:custGeom>
              <a:avLst/>
              <a:gdLst/>
              <a:ahLst/>
              <a:cxnLst/>
              <a:rect l="l" t="t" r="r" b="b"/>
              <a:pathLst>
                <a:path w="618" h="248" extrusionOk="0">
                  <a:moveTo>
                    <a:pt x="37" y="1"/>
                  </a:moveTo>
                  <a:cubicBezTo>
                    <a:pt x="26" y="1"/>
                    <a:pt x="14" y="2"/>
                    <a:pt x="0" y="4"/>
                  </a:cubicBezTo>
                  <a:lnTo>
                    <a:pt x="70" y="210"/>
                  </a:lnTo>
                  <a:cubicBezTo>
                    <a:pt x="123" y="237"/>
                    <a:pt x="179" y="247"/>
                    <a:pt x="235" y="247"/>
                  </a:cubicBezTo>
                  <a:cubicBezTo>
                    <a:pt x="388" y="247"/>
                    <a:pt x="538" y="170"/>
                    <a:pt x="617" y="162"/>
                  </a:cubicBezTo>
                  <a:cubicBezTo>
                    <a:pt x="610" y="60"/>
                    <a:pt x="521" y="61"/>
                    <a:pt x="419" y="44"/>
                  </a:cubicBezTo>
                  <a:lnTo>
                    <a:pt x="419" y="44"/>
                  </a:lnTo>
                  <a:cubicBezTo>
                    <a:pt x="419" y="48"/>
                    <a:pt x="421" y="54"/>
                    <a:pt x="419" y="61"/>
                  </a:cubicBezTo>
                  <a:cubicBezTo>
                    <a:pt x="443" y="133"/>
                    <a:pt x="374" y="205"/>
                    <a:pt x="300" y="205"/>
                  </a:cubicBezTo>
                  <a:cubicBezTo>
                    <a:pt x="267" y="205"/>
                    <a:pt x="233" y="190"/>
                    <a:pt x="205" y="156"/>
                  </a:cubicBezTo>
                  <a:cubicBezTo>
                    <a:pt x="76" y="115"/>
                    <a:pt x="149" y="1"/>
                    <a:pt x="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9"/>
            <p:cNvSpPr/>
            <p:nvPr/>
          </p:nvSpPr>
          <p:spPr>
            <a:xfrm>
              <a:off x="1009766" y="926653"/>
              <a:ext cx="3694" cy="1872"/>
            </a:xfrm>
            <a:custGeom>
              <a:avLst/>
              <a:gdLst/>
              <a:ahLst/>
              <a:cxnLst/>
              <a:rect l="l" t="t" r="r" b="b"/>
              <a:pathLst>
                <a:path w="75" h="38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9"/>
                    <a:pt x="27" y="37"/>
                    <a:pt x="46" y="37"/>
                  </a:cubicBezTo>
                  <a:cubicBezTo>
                    <a:pt x="55" y="37"/>
                    <a:pt x="65" y="35"/>
                    <a:pt x="74" y="33"/>
                  </a:cubicBezTo>
                  <a:cubicBezTo>
                    <a:pt x="49" y="25"/>
                    <a:pt x="24" y="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9"/>
            <p:cNvSpPr/>
            <p:nvPr/>
          </p:nvSpPr>
          <p:spPr>
            <a:xfrm>
              <a:off x="995926" y="918822"/>
              <a:ext cx="5270" cy="3497"/>
            </a:xfrm>
            <a:custGeom>
              <a:avLst/>
              <a:gdLst/>
              <a:ahLst/>
              <a:cxnLst/>
              <a:rect l="l" t="t" r="r" b="b"/>
              <a:pathLst>
                <a:path w="107" h="71" extrusionOk="0">
                  <a:moveTo>
                    <a:pt x="24" y="1"/>
                  </a:moveTo>
                  <a:lnTo>
                    <a:pt x="0" y="70"/>
                  </a:lnTo>
                  <a:lnTo>
                    <a:pt x="107" y="11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9"/>
            <p:cNvSpPr/>
            <p:nvPr/>
          </p:nvSpPr>
          <p:spPr>
            <a:xfrm>
              <a:off x="1027249" y="942216"/>
              <a:ext cx="22655" cy="24526"/>
            </a:xfrm>
            <a:custGeom>
              <a:avLst/>
              <a:gdLst/>
              <a:ahLst/>
              <a:cxnLst/>
              <a:rect l="l" t="t" r="r" b="b"/>
              <a:pathLst>
                <a:path w="460" h="498" extrusionOk="0">
                  <a:moveTo>
                    <a:pt x="60" y="1"/>
                  </a:moveTo>
                  <a:cubicBezTo>
                    <a:pt x="40" y="1"/>
                    <a:pt x="20" y="9"/>
                    <a:pt x="1" y="29"/>
                  </a:cubicBezTo>
                  <a:cubicBezTo>
                    <a:pt x="174" y="126"/>
                    <a:pt x="217" y="355"/>
                    <a:pt x="113" y="442"/>
                  </a:cubicBezTo>
                  <a:lnTo>
                    <a:pt x="338" y="498"/>
                  </a:lnTo>
                  <a:cubicBezTo>
                    <a:pt x="444" y="461"/>
                    <a:pt x="460" y="262"/>
                    <a:pt x="419" y="106"/>
                  </a:cubicBezTo>
                  <a:lnTo>
                    <a:pt x="419" y="106"/>
                  </a:lnTo>
                  <a:cubicBezTo>
                    <a:pt x="390" y="141"/>
                    <a:pt x="361" y="155"/>
                    <a:pt x="333" y="155"/>
                  </a:cubicBezTo>
                  <a:cubicBezTo>
                    <a:pt x="237" y="155"/>
                    <a:pt x="146" y="1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9"/>
            <p:cNvSpPr/>
            <p:nvPr/>
          </p:nvSpPr>
          <p:spPr>
            <a:xfrm>
              <a:off x="1050545" y="983290"/>
              <a:ext cx="3152" cy="542"/>
            </a:xfrm>
            <a:custGeom>
              <a:avLst/>
              <a:gdLst/>
              <a:ahLst/>
              <a:cxnLst/>
              <a:rect l="l" t="t" r="r" b="b"/>
              <a:pathLst>
                <a:path w="64" h="11" extrusionOk="0">
                  <a:moveTo>
                    <a:pt x="55" y="2"/>
                  </a:moveTo>
                  <a:cubicBezTo>
                    <a:pt x="58" y="2"/>
                    <a:pt x="61" y="3"/>
                    <a:pt x="64" y="3"/>
                  </a:cubicBezTo>
                  <a:cubicBezTo>
                    <a:pt x="61" y="2"/>
                    <a:pt x="58" y="2"/>
                    <a:pt x="55" y="2"/>
                  </a:cubicBezTo>
                  <a:close/>
                  <a:moveTo>
                    <a:pt x="34" y="0"/>
                  </a:moveTo>
                  <a:cubicBezTo>
                    <a:pt x="21" y="0"/>
                    <a:pt x="9" y="3"/>
                    <a:pt x="0" y="11"/>
                  </a:cubicBezTo>
                  <a:cubicBezTo>
                    <a:pt x="15" y="4"/>
                    <a:pt x="29" y="1"/>
                    <a:pt x="44" y="1"/>
                  </a:cubicBezTo>
                  <a:cubicBezTo>
                    <a:pt x="47" y="1"/>
                    <a:pt x="51" y="1"/>
                    <a:pt x="55" y="2"/>
                  </a:cubicBezTo>
                  <a:lnTo>
                    <a:pt x="55" y="2"/>
                  </a:lnTo>
                  <a:cubicBezTo>
                    <a:pt x="48" y="1"/>
                    <a:pt x="41" y="0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9"/>
            <p:cNvSpPr/>
            <p:nvPr/>
          </p:nvSpPr>
          <p:spPr>
            <a:xfrm>
              <a:off x="1052613" y="963295"/>
              <a:ext cx="55012" cy="44817"/>
            </a:xfrm>
            <a:custGeom>
              <a:avLst/>
              <a:gdLst/>
              <a:ahLst/>
              <a:cxnLst/>
              <a:rect l="l" t="t" r="r" b="b"/>
              <a:pathLst>
                <a:path w="1117" h="910" extrusionOk="0">
                  <a:moveTo>
                    <a:pt x="66" y="0"/>
                  </a:moveTo>
                  <a:lnTo>
                    <a:pt x="1" y="245"/>
                  </a:lnTo>
                  <a:cubicBezTo>
                    <a:pt x="10" y="273"/>
                    <a:pt x="32" y="281"/>
                    <a:pt x="58" y="281"/>
                  </a:cubicBezTo>
                  <a:cubicBezTo>
                    <a:pt x="93" y="281"/>
                    <a:pt x="136" y="266"/>
                    <a:pt x="167" y="266"/>
                  </a:cubicBezTo>
                  <a:cubicBezTo>
                    <a:pt x="199" y="266"/>
                    <a:pt x="218" y="282"/>
                    <a:pt x="201" y="347"/>
                  </a:cubicBezTo>
                  <a:cubicBezTo>
                    <a:pt x="183" y="407"/>
                    <a:pt x="148" y="422"/>
                    <a:pt x="109" y="422"/>
                  </a:cubicBezTo>
                  <a:cubicBezTo>
                    <a:pt x="80" y="422"/>
                    <a:pt x="50" y="414"/>
                    <a:pt x="24" y="409"/>
                  </a:cubicBezTo>
                  <a:lnTo>
                    <a:pt x="24" y="409"/>
                  </a:lnTo>
                  <a:cubicBezTo>
                    <a:pt x="164" y="442"/>
                    <a:pt x="240" y="766"/>
                    <a:pt x="488" y="881"/>
                  </a:cubicBezTo>
                  <a:cubicBezTo>
                    <a:pt x="528" y="901"/>
                    <a:pt x="564" y="909"/>
                    <a:pt x="599" y="909"/>
                  </a:cubicBezTo>
                  <a:cubicBezTo>
                    <a:pt x="794" y="909"/>
                    <a:pt x="927" y="647"/>
                    <a:pt x="1117" y="644"/>
                  </a:cubicBezTo>
                  <a:lnTo>
                    <a:pt x="552" y="586"/>
                  </a:lnTo>
                  <a:cubicBezTo>
                    <a:pt x="617" y="554"/>
                    <a:pt x="645" y="499"/>
                    <a:pt x="713" y="499"/>
                  </a:cubicBezTo>
                  <a:cubicBezTo>
                    <a:pt x="729" y="499"/>
                    <a:pt x="748" y="502"/>
                    <a:pt x="770" y="509"/>
                  </a:cubicBezTo>
                  <a:cubicBezTo>
                    <a:pt x="592" y="365"/>
                    <a:pt x="488" y="478"/>
                    <a:pt x="342" y="363"/>
                  </a:cubicBezTo>
                  <a:cubicBezTo>
                    <a:pt x="358" y="309"/>
                    <a:pt x="384" y="291"/>
                    <a:pt x="413" y="291"/>
                  </a:cubicBezTo>
                  <a:cubicBezTo>
                    <a:pt x="475" y="291"/>
                    <a:pt x="554" y="368"/>
                    <a:pt x="601" y="368"/>
                  </a:cubicBezTo>
                  <a:cubicBezTo>
                    <a:pt x="624" y="368"/>
                    <a:pt x="640" y="349"/>
                    <a:pt x="643" y="293"/>
                  </a:cubicBezTo>
                  <a:cubicBezTo>
                    <a:pt x="564" y="252"/>
                    <a:pt x="458" y="195"/>
                    <a:pt x="341" y="195"/>
                  </a:cubicBezTo>
                  <a:cubicBezTo>
                    <a:pt x="285" y="195"/>
                    <a:pt x="226" y="208"/>
                    <a:pt x="166" y="241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9"/>
            <p:cNvSpPr/>
            <p:nvPr/>
          </p:nvSpPr>
          <p:spPr>
            <a:xfrm>
              <a:off x="1100484" y="1005748"/>
              <a:ext cx="2413" cy="6107"/>
            </a:xfrm>
            <a:custGeom>
              <a:avLst/>
              <a:gdLst/>
              <a:ahLst/>
              <a:cxnLst/>
              <a:rect l="l" t="t" r="r" b="b"/>
              <a:pathLst>
                <a:path w="49" h="124" extrusionOk="0">
                  <a:moveTo>
                    <a:pt x="48" y="0"/>
                  </a:moveTo>
                  <a:lnTo>
                    <a:pt x="21" y="23"/>
                  </a:lnTo>
                  <a:lnTo>
                    <a:pt x="0" y="12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9"/>
            <p:cNvSpPr/>
            <p:nvPr/>
          </p:nvSpPr>
          <p:spPr>
            <a:xfrm>
              <a:off x="1111122" y="1000676"/>
              <a:ext cx="46197" cy="36347"/>
            </a:xfrm>
            <a:custGeom>
              <a:avLst/>
              <a:gdLst/>
              <a:ahLst/>
              <a:cxnLst/>
              <a:rect l="l" t="t" r="r" b="b"/>
              <a:pathLst>
                <a:path w="938" h="738" extrusionOk="0">
                  <a:moveTo>
                    <a:pt x="151" y="1"/>
                  </a:moveTo>
                  <a:cubicBezTo>
                    <a:pt x="129" y="55"/>
                    <a:pt x="18" y="101"/>
                    <a:pt x="4" y="147"/>
                  </a:cubicBezTo>
                  <a:cubicBezTo>
                    <a:pt x="0" y="271"/>
                    <a:pt x="77" y="299"/>
                    <a:pt x="172" y="299"/>
                  </a:cubicBezTo>
                  <a:cubicBezTo>
                    <a:pt x="251" y="299"/>
                    <a:pt x="342" y="281"/>
                    <a:pt x="413" y="281"/>
                  </a:cubicBezTo>
                  <a:cubicBezTo>
                    <a:pt x="434" y="281"/>
                    <a:pt x="452" y="282"/>
                    <a:pt x="469" y="286"/>
                  </a:cubicBezTo>
                  <a:cubicBezTo>
                    <a:pt x="754" y="558"/>
                    <a:pt x="394" y="383"/>
                    <a:pt x="421" y="641"/>
                  </a:cubicBezTo>
                  <a:cubicBezTo>
                    <a:pt x="328" y="583"/>
                    <a:pt x="351" y="535"/>
                    <a:pt x="230" y="446"/>
                  </a:cubicBezTo>
                  <a:lnTo>
                    <a:pt x="230" y="446"/>
                  </a:lnTo>
                  <a:cubicBezTo>
                    <a:pt x="296" y="730"/>
                    <a:pt x="575" y="736"/>
                    <a:pt x="759" y="736"/>
                  </a:cubicBezTo>
                  <a:cubicBezTo>
                    <a:pt x="767" y="736"/>
                    <a:pt x="775" y="736"/>
                    <a:pt x="783" y="736"/>
                  </a:cubicBezTo>
                  <a:cubicBezTo>
                    <a:pt x="810" y="736"/>
                    <a:pt x="834" y="736"/>
                    <a:pt x="854" y="737"/>
                  </a:cubicBezTo>
                  <a:cubicBezTo>
                    <a:pt x="823" y="697"/>
                    <a:pt x="847" y="629"/>
                    <a:pt x="764" y="608"/>
                  </a:cubicBezTo>
                  <a:lnTo>
                    <a:pt x="764" y="608"/>
                  </a:lnTo>
                  <a:lnTo>
                    <a:pt x="937" y="612"/>
                  </a:lnTo>
                  <a:cubicBezTo>
                    <a:pt x="870" y="377"/>
                    <a:pt x="773" y="279"/>
                    <a:pt x="453" y="132"/>
                  </a:cubicBezTo>
                  <a:lnTo>
                    <a:pt x="145" y="134"/>
                  </a:lnTo>
                  <a:cubicBezTo>
                    <a:pt x="131" y="101"/>
                    <a:pt x="143" y="49"/>
                    <a:pt x="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9"/>
            <p:cNvSpPr/>
            <p:nvPr/>
          </p:nvSpPr>
          <p:spPr>
            <a:xfrm>
              <a:off x="1113092" y="995357"/>
              <a:ext cx="5664" cy="5220"/>
            </a:xfrm>
            <a:custGeom>
              <a:avLst/>
              <a:gdLst/>
              <a:ahLst/>
              <a:cxnLst/>
              <a:rect l="l" t="t" r="r" b="b"/>
              <a:pathLst>
                <a:path w="115" h="106" extrusionOk="0">
                  <a:moveTo>
                    <a:pt x="43" y="0"/>
                  </a:moveTo>
                  <a:cubicBezTo>
                    <a:pt x="31" y="0"/>
                    <a:pt x="17" y="2"/>
                    <a:pt x="1" y="5"/>
                  </a:cubicBezTo>
                  <a:cubicBezTo>
                    <a:pt x="80" y="34"/>
                    <a:pt x="109" y="62"/>
                    <a:pt x="112" y="89"/>
                  </a:cubicBezTo>
                  <a:lnTo>
                    <a:pt x="112" y="89"/>
                  </a:lnTo>
                  <a:cubicBezTo>
                    <a:pt x="114" y="40"/>
                    <a:pt x="105" y="0"/>
                    <a:pt x="43" y="0"/>
                  </a:cubicBezTo>
                  <a:close/>
                  <a:moveTo>
                    <a:pt x="112" y="89"/>
                  </a:moveTo>
                  <a:lnTo>
                    <a:pt x="112" y="89"/>
                  </a:lnTo>
                  <a:cubicBezTo>
                    <a:pt x="111" y="94"/>
                    <a:pt x="111" y="100"/>
                    <a:pt x="111" y="105"/>
                  </a:cubicBezTo>
                  <a:cubicBezTo>
                    <a:pt x="112" y="100"/>
                    <a:pt x="112" y="94"/>
                    <a:pt x="112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9"/>
            <p:cNvSpPr/>
            <p:nvPr/>
          </p:nvSpPr>
          <p:spPr>
            <a:xfrm>
              <a:off x="1153182" y="1036973"/>
              <a:ext cx="3842" cy="1477"/>
            </a:xfrm>
            <a:custGeom>
              <a:avLst/>
              <a:gdLst/>
              <a:ahLst/>
              <a:cxnLst/>
              <a:rect l="l" t="t" r="r" b="b"/>
              <a:pathLst>
                <a:path w="78" h="30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16"/>
                    <a:pt x="35" y="29"/>
                    <a:pt x="77" y="29"/>
                  </a:cubicBezTo>
                  <a:cubicBezTo>
                    <a:pt x="70" y="10"/>
                    <a:pt x="4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9"/>
            <p:cNvSpPr/>
            <p:nvPr/>
          </p:nvSpPr>
          <p:spPr>
            <a:xfrm>
              <a:off x="1156038" y="1021558"/>
              <a:ext cx="7732" cy="6698"/>
            </a:xfrm>
            <a:custGeom>
              <a:avLst/>
              <a:gdLst/>
              <a:ahLst/>
              <a:cxnLst/>
              <a:rect l="l" t="t" r="r" b="b"/>
              <a:pathLst>
                <a:path w="157" h="136" extrusionOk="0">
                  <a:moveTo>
                    <a:pt x="65" y="0"/>
                  </a:moveTo>
                  <a:cubicBezTo>
                    <a:pt x="37" y="0"/>
                    <a:pt x="10" y="7"/>
                    <a:pt x="0" y="34"/>
                  </a:cubicBezTo>
                  <a:lnTo>
                    <a:pt x="156" y="136"/>
                  </a:lnTo>
                  <a:lnTo>
                    <a:pt x="135" y="7"/>
                  </a:lnTo>
                  <a:cubicBezTo>
                    <a:pt x="122" y="7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9"/>
            <p:cNvSpPr/>
            <p:nvPr/>
          </p:nvSpPr>
          <p:spPr>
            <a:xfrm>
              <a:off x="1158698" y="842140"/>
              <a:ext cx="135634" cy="216454"/>
            </a:xfrm>
            <a:custGeom>
              <a:avLst/>
              <a:gdLst/>
              <a:ahLst/>
              <a:cxnLst/>
              <a:rect l="l" t="t" r="r" b="b"/>
              <a:pathLst>
                <a:path w="2754" h="4395" extrusionOk="0">
                  <a:moveTo>
                    <a:pt x="357" y="0"/>
                  </a:moveTo>
                  <a:lnTo>
                    <a:pt x="357" y="0"/>
                  </a:lnTo>
                  <a:cubicBezTo>
                    <a:pt x="314" y="79"/>
                    <a:pt x="338" y="158"/>
                    <a:pt x="463" y="237"/>
                  </a:cubicBezTo>
                  <a:cubicBezTo>
                    <a:pt x="442" y="255"/>
                    <a:pt x="420" y="262"/>
                    <a:pt x="396" y="262"/>
                  </a:cubicBezTo>
                  <a:cubicBezTo>
                    <a:pt x="313" y="262"/>
                    <a:pt x="216" y="179"/>
                    <a:pt x="127" y="177"/>
                  </a:cubicBezTo>
                  <a:lnTo>
                    <a:pt x="127" y="177"/>
                  </a:lnTo>
                  <a:cubicBezTo>
                    <a:pt x="230" y="355"/>
                    <a:pt x="37" y="283"/>
                    <a:pt x="0" y="401"/>
                  </a:cubicBezTo>
                  <a:cubicBezTo>
                    <a:pt x="152" y="542"/>
                    <a:pt x="328" y="484"/>
                    <a:pt x="476" y="656"/>
                  </a:cubicBezTo>
                  <a:cubicBezTo>
                    <a:pt x="446" y="673"/>
                    <a:pt x="413" y="715"/>
                    <a:pt x="407" y="765"/>
                  </a:cubicBezTo>
                  <a:cubicBezTo>
                    <a:pt x="658" y="883"/>
                    <a:pt x="1072" y="1122"/>
                    <a:pt x="1170" y="1386"/>
                  </a:cubicBezTo>
                  <a:cubicBezTo>
                    <a:pt x="1305" y="1600"/>
                    <a:pt x="1473" y="1701"/>
                    <a:pt x="1687" y="1888"/>
                  </a:cubicBezTo>
                  <a:cubicBezTo>
                    <a:pt x="1932" y="2265"/>
                    <a:pt x="2204" y="2657"/>
                    <a:pt x="2316" y="3089"/>
                  </a:cubicBezTo>
                  <a:cubicBezTo>
                    <a:pt x="2366" y="3301"/>
                    <a:pt x="2368" y="3530"/>
                    <a:pt x="2269" y="3712"/>
                  </a:cubicBezTo>
                  <a:cubicBezTo>
                    <a:pt x="2175" y="3893"/>
                    <a:pt x="1974" y="3993"/>
                    <a:pt x="1757" y="4005"/>
                  </a:cubicBezTo>
                  <a:cubicBezTo>
                    <a:pt x="1735" y="4093"/>
                    <a:pt x="1705" y="4184"/>
                    <a:pt x="1666" y="4271"/>
                  </a:cubicBezTo>
                  <a:cubicBezTo>
                    <a:pt x="1604" y="4155"/>
                    <a:pt x="1421" y="4278"/>
                    <a:pt x="1448" y="4116"/>
                  </a:cubicBezTo>
                  <a:lnTo>
                    <a:pt x="1448" y="4116"/>
                  </a:lnTo>
                  <a:cubicBezTo>
                    <a:pt x="1467" y="4129"/>
                    <a:pt x="1485" y="4133"/>
                    <a:pt x="1504" y="4133"/>
                  </a:cubicBezTo>
                  <a:cubicBezTo>
                    <a:pt x="1538" y="4133"/>
                    <a:pt x="1572" y="4119"/>
                    <a:pt x="1612" y="4116"/>
                  </a:cubicBezTo>
                  <a:cubicBezTo>
                    <a:pt x="1519" y="4028"/>
                    <a:pt x="1418" y="4017"/>
                    <a:pt x="1307" y="4017"/>
                  </a:cubicBezTo>
                  <a:cubicBezTo>
                    <a:pt x="1287" y="4017"/>
                    <a:pt x="1266" y="4018"/>
                    <a:pt x="1246" y="4018"/>
                  </a:cubicBezTo>
                  <a:cubicBezTo>
                    <a:pt x="1220" y="4019"/>
                    <a:pt x="1195" y="4019"/>
                    <a:pt x="1169" y="4019"/>
                  </a:cubicBezTo>
                  <a:cubicBezTo>
                    <a:pt x="1055" y="4019"/>
                    <a:pt x="938" y="4008"/>
                    <a:pt x="848" y="3949"/>
                  </a:cubicBezTo>
                  <a:lnTo>
                    <a:pt x="848" y="3949"/>
                  </a:lnTo>
                  <a:cubicBezTo>
                    <a:pt x="864" y="3999"/>
                    <a:pt x="850" y="4217"/>
                    <a:pt x="764" y="4230"/>
                  </a:cubicBezTo>
                  <a:cubicBezTo>
                    <a:pt x="860" y="3978"/>
                    <a:pt x="465" y="4136"/>
                    <a:pt x="503" y="3812"/>
                  </a:cubicBezTo>
                  <a:cubicBezTo>
                    <a:pt x="465" y="3781"/>
                    <a:pt x="438" y="3769"/>
                    <a:pt x="418" y="3769"/>
                  </a:cubicBezTo>
                  <a:cubicBezTo>
                    <a:pt x="346" y="3769"/>
                    <a:pt x="356" y="3917"/>
                    <a:pt x="269" y="3917"/>
                  </a:cubicBezTo>
                  <a:cubicBezTo>
                    <a:pt x="246" y="3917"/>
                    <a:pt x="217" y="3907"/>
                    <a:pt x="179" y="3883"/>
                  </a:cubicBezTo>
                  <a:lnTo>
                    <a:pt x="179" y="3883"/>
                  </a:lnTo>
                  <a:cubicBezTo>
                    <a:pt x="91" y="4016"/>
                    <a:pt x="388" y="4059"/>
                    <a:pt x="392" y="4188"/>
                  </a:cubicBezTo>
                  <a:cubicBezTo>
                    <a:pt x="370" y="4201"/>
                    <a:pt x="350" y="4207"/>
                    <a:pt x="331" y="4207"/>
                  </a:cubicBezTo>
                  <a:cubicBezTo>
                    <a:pt x="265" y="4207"/>
                    <a:pt x="215" y="4139"/>
                    <a:pt x="174" y="4139"/>
                  </a:cubicBezTo>
                  <a:cubicBezTo>
                    <a:pt x="155" y="4139"/>
                    <a:pt x="139" y="4154"/>
                    <a:pt x="124" y="4195"/>
                  </a:cubicBezTo>
                  <a:cubicBezTo>
                    <a:pt x="314" y="4321"/>
                    <a:pt x="643" y="4394"/>
                    <a:pt x="1010" y="4394"/>
                  </a:cubicBezTo>
                  <a:cubicBezTo>
                    <a:pt x="1014" y="4394"/>
                    <a:pt x="1019" y="4394"/>
                    <a:pt x="1024" y="4394"/>
                  </a:cubicBezTo>
                  <a:cubicBezTo>
                    <a:pt x="1400" y="4390"/>
                    <a:pt x="1801" y="4282"/>
                    <a:pt x="2071" y="4087"/>
                  </a:cubicBezTo>
                  <a:cubicBezTo>
                    <a:pt x="2075" y="4143"/>
                    <a:pt x="2075" y="4201"/>
                    <a:pt x="2071" y="4259"/>
                  </a:cubicBezTo>
                  <a:cubicBezTo>
                    <a:pt x="2231" y="4136"/>
                    <a:pt x="2404" y="3951"/>
                    <a:pt x="2501" y="3737"/>
                  </a:cubicBezTo>
                  <a:cubicBezTo>
                    <a:pt x="2599" y="3526"/>
                    <a:pt x="2653" y="3307"/>
                    <a:pt x="2753" y="3135"/>
                  </a:cubicBezTo>
                  <a:lnTo>
                    <a:pt x="2753" y="3135"/>
                  </a:lnTo>
                  <a:cubicBezTo>
                    <a:pt x="2745" y="3141"/>
                    <a:pt x="2737" y="3143"/>
                    <a:pt x="2731" y="3143"/>
                  </a:cubicBezTo>
                  <a:cubicBezTo>
                    <a:pt x="2685" y="3143"/>
                    <a:pt x="2680" y="3018"/>
                    <a:pt x="2642" y="2902"/>
                  </a:cubicBezTo>
                  <a:cubicBezTo>
                    <a:pt x="2609" y="2798"/>
                    <a:pt x="2555" y="2704"/>
                    <a:pt x="2466" y="2704"/>
                  </a:cubicBezTo>
                  <a:cubicBezTo>
                    <a:pt x="2439" y="2704"/>
                    <a:pt x="2409" y="2713"/>
                    <a:pt x="2375" y="2732"/>
                  </a:cubicBezTo>
                  <a:cubicBezTo>
                    <a:pt x="2414" y="2626"/>
                    <a:pt x="2389" y="2605"/>
                    <a:pt x="2360" y="2481"/>
                  </a:cubicBezTo>
                  <a:lnTo>
                    <a:pt x="2252" y="2497"/>
                  </a:lnTo>
                  <a:cubicBezTo>
                    <a:pt x="2173" y="2345"/>
                    <a:pt x="2327" y="2292"/>
                    <a:pt x="2210" y="2123"/>
                  </a:cubicBezTo>
                  <a:lnTo>
                    <a:pt x="2210" y="2123"/>
                  </a:lnTo>
                  <a:cubicBezTo>
                    <a:pt x="2185" y="2211"/>
                    <a:pt x="2146" y="2232"/>
                    <a:pt x="2097" y="2232"/>
                  </a:cubicBezTo>
                  <a:cubicBezTo>
                    <a:pt x="2052" y="2232"/>
                    <a:pt x="2000" y="2214"/>
                    <a:pt x="1943" y="2214"/>
                  </a:cubicBezTo>
                  <a:cubicBezTo>
                    <a:pt x="1935" y="2214"/>
                    <a:pt x="1927" y="2214"/>
                    <a:pt x="1919" y="2215"/>
                  </a:cubicBezTo>
                  <a:cubicBezTo>
                    <a:pt x="1930" y="1949"/>
                    <a:pt x="1876" y="1656"/>
                    <a:pt x="1839" y="1419"/>
                  </a:cubicBezTo>
                  <a:cubicBezTo>
                    <a:pt x="1816" y="1460"/>
                    <a:pt x="1787" y="1504"/>
                    <a:pt x="1785" y="1595"/>
                  </a:cubicBezTo>
                  <a:cubicBezTo>
                    <a:pt x="1765" y="1539"/>
                    <a:pt x="1739" y="1523"/>
                    <a:pt x="1710" y="1523"/>
                  </a:cubicBezTo>
                  <a:cubicBezTo>
                    <a:pt x="1668" y="1523"/>
                    <a:pt x="1622" y="1559"/>
                    <a:pt x="1585" y="1560"/>
                  </a:cubicBezTo>
                  <a:cubicBezTo>
                    <a:pt x="1494" y="1463"/>
                    <a:pt x="1641" y="1361"/>
                    <a:pt x="1714" y="1309"/>
                  </a:cubicBezTo>
                  <a:cubicBezTo>
                    <a:pt x="1587" y="1086"/>
                    <a:pt x="1261" y="1230"/>
                    <a:pt x="1217" y="1026"/>
                  </a:cubicBezTo>
                  <a:lnTo>
                    <a:pt x="1159" y="1167"/>
                  </a:lnTo>
                  <a:cubicBezTo>
                    <a:pt x="964" y="1012"/>
                    <a:pt x="916" y="762"/>
                    <a:pt x="681" y="611"/>
                  </a:cubicBezTo>
                  <a:cubicBezTo>
                    <a:pt x="689" y="543"/>
                    <a:pt x="718" y="518"/>
                    <a:pt x="758" y="518"/>
                  </a:cubicBezTo>
                  <a:cubicBezTo>
                    <a:pt x="852" y="518"/>
                    <a:pt x="1007" y="649"/>
                    <a:pt x="1105" y="665"/>
                  </a:cubicBezTo>
                  <a:cubicBezTo>
                    <a:pt x="1093" y="596"/>
                    <a:pt x="1008" y="509"/>
                    <a:pt x="1022" y="436"/>
                  </a:cubicBezTo>
                  <a:cubicBezTo>
                    <a:pt x="866" y="426"/>
                    <a:pt x="623" y="390"/>
                    <a:pt x="453" y="363"/>
                  </a:cubicBezTo>
                  <a:cubicBezTo>
                    <a:pt x="706" y="291"/>
                    <a:pt x="424" y="71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9"/>
            <p:cNvSpPr/>
            <p:nvPr/>
          </p:nvSpPr>
          <p:spPr>
            <a:xfrm>
              <a:off x="1208982" y="861003"/>
              <a:ext cx="5664" cy="2758"/>
            </a:xfrm>
            <a:custGeom>
              <a:avLst/>
              <a:gdLst/>
              <a:ahLst/>
              <a:cxnLst/>
              <a:rect l="l" t="t" r="r" b="b"/>
              <a:pathLst>
                <a:path w="115" h="56" extrusionOk="0">
                  <a:moveTo>
                    <a:pt x="34" y="1"/>
                  </a:moveTo>
                  <a:cubicBezTo>
                    <a:pt x="14" y="16"/>
                    <a:pt x="5" y="34"/>
                    <a:pt x="1" y="53"/>
                  </a:cubicBezTo>
                  <a:cubicBezTo>
                    <a:pt x="29" y="54"/>
                    <a:pt x="53" y="55"/>
                    <a:pt x="74" y="55"/>
                  </a:cubicBezTo>
                  <a:cubicBezTo>
                    <a:pt x="90" y="55"/>
                    <a:pt x="103" y="54"/>
                    <a:pt x="115" y="53"/>
                  </a:cubicBezTo>
                  <a:cubicBezTo>
                    <a:pt x="88" y="43"/>
                    <a:pt x="59" y="35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9"/>
            <p:cNvSpPr/>
            <p:nvPr/>
          </p:nvSpPr>
          <p:spPr>
            <a:xfrm>
              <a:off x="1175393" y="841007"/>
              <a:ext cx="1379" cy="1182"/>
            </a:xfrm>
            <a:custGeom>
              <a:avLst/>
              <a:gdLst/>
              <a:ahLst/>
              <a:cxnLst/>
              <a:rect l="l" t="t" r="r" b="b"/>
              <a:pathLst>
                <a:path w="28" h="24" extrusionOk="0">
                  <a:moveTo>
                    <a:pt x="11" y="1"/>
                  </a:moveTo>
                  <a:cubicBezTo>
                    <a:pt x="1" y="1"/>
                    <a:pt x="5" y="9"/>
                    <a:pt x="18" y="23"/>
                  </a:cubicBezTo>
                  <a:lnTo>
                    <a:pt x="27" y="4"/>
                  </a:lnTo>
                  <a:cubicBezTo>
                    <a:pt x="20" y="2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9"/>
            <p:cNvSpPr/>
            <p:nvPr/>
          </p:nvSpPr>
          <p:spPr>
            <a:xfrm>
              <a:off x="1215089" y="908578"/>
              <a:ext cx="2019" cy="3497"/>
            </a:xfrm>
            <a:custGeom>
              <a:avLst/>
              <a:gdLst/>
              <a:ahLst/>
              <a:cxnLst/>
              <a:rect l="l" t="t" r="r" b="b"/>
              <a:pathLst>
                <a:path w="41" h="71" extrusionOk="0">
                  <a:moveTo>
                    <a:pt x="0" y="1"/>
                  </a:moveTo>
                  <a:lnTo>
                    <a:pt x="41" y="70"/>
                  </a:lnTo>
                  <a:cubicBezTo>
                    <a:pt x="37" y="59"/>
                    <a:pt x="31" y="47"/>
                    <a:pt x="27" y="37"/>
                  </a:cubicBezTo>
                  <a:cubicBezTo>
                    <a:pt x="18" y="24"/>
                    <a:pt x="10" y="1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9"/>
            <p:cNvSpPr/>
            <p:nvPr/>
          </p:nvSpPr>
          <p:spPr>
            <a:xfrm>
              <a:off x="1247939" y="898974"/>
              <a:ext cx="4334" cy="13002"/>
            </a:xfrm>
            <a:custGeom>
              <a:avLst/>
              <a:gdLst/>
              <a:ahLst/>
              <a:cxnLst/>
              <a:rect l="l" t="t" r="r" b="b"/>
              <a:pathLst>
                <a:path w="88" h="264" extrusionOk="0">
                  <a:moveTo>
                    <a:pt x="0" y="1"/>
                  </a:moveTo>
                  <a:cubicBezTo>
                    <a:pt x="0" y="76"/>
                    <a:pt x="12" y="167"/>
                    <a:pt x="27" y="263"/>
                  </a:cubicBezTo>
                  <a:cubicBezTo>
                    <a:pt x="62" y="205"/>
                    <a:pt x="87" y="15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9"/>
            <p:cNvSpPr/>
            <p:nvPr/>
          </p:nvSpPr>
          <p:spPr>
            <a:xfrm>
              <a:off x="1289456" y="973687"/>
              <a:ext cx="6649" cy="5122"/>
            </a:xfrm>
            <a:custGeom>
              <a:avLst/>
              <a:gdLst/>
              <a:ahLst/>
              <a:cxnLst/>
              <a:rect l="l" t="t" r="r" b="b"/>
              <a:pathLst>
                <a:path w="135" h="104" extrusionOk="0">
                  <a:moveTo>
                    <a:pt x="61" y="0"/>
                  </a:moveTo>
                  <a:cubicBezTo>
                    <a:pt x="39" y="0"/>
                    <a:pt x="17" y="24"/>
                    <a:pt x="0" y="77"/>
                  </a:cubicBezTo>
                  <a:cubicBezTo>
                    <a:pt x="16" y="95"/>
                    <a:pt x="31" y="100"/>
                    <a:pt x="47" y="100"/>
                  </a:cubicBezTo>
                  <a:cubicBezTo>
                    <a:pt x="62" y="100"/>
                    <a:pt x="77" y="95"/>
                    <a:pt x="95" y="95"/>
                  </a:cubicBezTo>
                  <a:cubicBezTo>
                    <a:pt x="107" y="95"/>
                    <a:pt x="120" y="97"/>
                    <a:pt x="135" y="103"/>
                  </a:cubicBezTo>
                  <a:cubicBezTo>
                    <a:pt x="115" y="37"/>
                    <a:pt x="88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9"/>
            <p:cNvSpPr/>
            <p:nvPr/>
          </p:nvSpPr>
          <p:spPr>
            <a:xfrm>
              <a:off x="1184899" y="845834"/>
              <a:ext cx="13790" cy="6402"/>
            </a:xfrm>
            <a:custGeom>
              <a:avLst/>
              <a:gdLst/>
              <a:ahLst/>
              <a:cxnLst/>
              <a:rect l="l" t="t" r="r" b="b"/>
              <a:pathLst>
                <a:path w="280" h="130" extrusionOk="0">
                  <a:moveTo>
                    <a:pt x="0" y="0"/>
                  </a:moveTo>
                  <a:cubicBezTo>
                    <a:pt x="95" y="41"/>
                    <a:pt x="187" y="85"/>
                    <a:pt x="280" y="129"/>
                  </a:cubicBezTo>
                  <a:lnTo>
                    <a:pt x="85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9"/>
            <p:cNvSpPr/>
            <p:nvPr/>
          </p:nvSpPr>
          <p:spPr>
            <a:xfrm>
              <a:off x="997995" y="749353"/>
              <a:ext cx="166514" cy="101751"/>
            </a:xfrm>
            <a:custGeom>
              <a:avLst/>
              <a:gdLst/>
              <a:ahLst/>
              <a:cxnLst/>
              <a:rect l="l" t="t" r="r" b="b"/>
              <a:pathLst>
                <a:path w="3381" h="2066" extrusionOk="0">
                  <a:moveTo>
                    <a:pt x="558" y="1"/>
                  </a:moveTo>
                  <a:cubicBezTo>
                    <a:pt x="537" y="1"/>
                    <a:pt x="514" y="4"/>
                    <a:pt x="489" y="10"/>
                  </a:cubicBezTo>
                  <a:lnTo>
                    <a:pt x="579" y="122"/>
                  </a:lnTo>
                  <a:cubicBezTo>
                    <a:pt x="559" y="148"/>
                    <a:pt x="537" y="158"/>
                    <a:pt x="513" y="158"/>
                  </a:cubicBezTo>
                  <a:cubicBezTo>
                    <a:pt x="478" y="158"/>
                    <a:pt x="438" y="138"/>
                    <a:pt x="388" y="116"/>
                  </a:cubicBezTo>
                  <a:cubicBezTo>
                    <a:pt x="414" y="95"/>
                    <a:pt x="414" y="95"/>
                    <a:pt x="410" y="47"/>
                  </a:cubicBezTo>
                  <a:lnTo>
                    <a:pt x="410" y="47"/>
                  </a:lnTo>
                  <a:cubicBezTo>
                    <a:pt x="382" y="76"/>
                    <a:pt x="341" y="86"/>
                    <a:pt x="297" y="86"/>
                  </a:cubicBezTo>
                  <a:cubicBezTo>
                    <a:pt x="191" y="86"/>
                    <a:pt x="60" y="28"/>
                    <a:pt x="11" y="28"/>
                  </a:cubicBezTo>
                  <a:cubicBezTo>
                    <a:pt x="7" y="28"/>
                    <a:pt x="4" y="28"/>
                    <a:pt x="1" y="29"/>
                  </a:cubicBezTo>
                  <a:cubicBezTo>
                    <a:pt x="90" y="116"/>
                    <a:pt x="277" y="99"/>
                    <a:pt x="417" y="143"/>
                  </a:cubicBezTo>
                  <a:cubicBezTo>
                    <a:pt x="340" y="167"/>
                    <a:pt x="294" y="235"/>
                    <a:pt x="241" y="235"/>
                  </a:cubicBezTo>
                  <a:cubicBezTo>
                    <a:pt x="222" y="235"/>
                    <a:pt x="201" y="226"/>
                    <a:pt x="178" y="203"/>
                  </a:cubicBezTo>
                  <a:lnTo>
                    <a:pt x="178" y="203"/>
                  </a:lnTo>
                  <a:cubicBezTo>
                    <a:pt x="250" y="432"/>
                    <a:pt x="527" y="500"/>
                    <a:pt x="701" y="648"/>
                  </a:cubicBezTo>
                  <a:cubicBezTo>
                    <a:pt x="766" y="674"/>
                    <a:pt x="816" y="685"/>
                    <a:pt x="856" y="685"/>
                  </a:cubicBezTo>
                  <a:cubicBezTo>
                    <a:pt x="1006" y="685"/>
                    <a:pt x="1004" y="535"/>
                    <a:pt x="1118" y="535"/>
                  </a:cubicBezTo>
                  <a:cubicBezTo>
                    <a:pt x="1154" y="535"/>
                    <a:pt x="1203" y="550"/>
                    <a:pt x="1271" y="590"/>
                  </a:cubicBezTo>
                  <a:lnTo>
                    <a:pt x="1040" y="824"/>
                  </a:lnTo>
                  <a:cubicBezTo>
                    <a:pt x="1362" y="1011"/>
                    <a:pt x="1753" y="1346"/>
                    <a:pt x="2165" y="1346"/>
                  </a:cubicBezTo>
                  <a:cubicBezTo>
                    <a:pt x="2190" y="1346"/>
                    <a:pt x="2215" y="1345"/>
                    <a:pt x="2239" y="1342"/>
                  </a:cubicBezTo>
                  <a:lnTo>
                    <a:pt x="2239" y="1342"/>
                  </a:lnTo>
                  <a:cubicBezTo>
                    <a:pt x="2241" y="1387"/>
                    <a:pt x="2263" y="1456"/>
                    <a:pt x="2190" y="1456"/>
                  </a:cubicBezTo>
                  <a:cubicBezTo>
                    <a:pt x="2181" y="1456"/>
                    <a:pt x="2171" y="1455"/>
                    <a:pt x="2158" y="1452"/>
                  </a:cubicBezTo>
                  <a:lnTo>
                    <a:pt x="2158" y="1452"/>
                  </a:lnTo>
                  <a:cubicBezTo>
                    <a:pt x="2190" y="1472"/>
                    <a:pt x="2220" y="1480"/>
                    <a:pt x="2249" y="1480"/>
                  </a:cubicBezTo>
                  <a:cubicBezTo>
                    <a:pt x="2373" y="1480"/>
                    <a:pt x="2482" y="1340"/>
                    <a:pt x="2602" y="1340"/>
                  </a:cubicBezTo>
                  <a:cubicBezTo>
                    <a:pt x="2655" y="1340"/>
                    <a:pt x="2709" y="1366"/>
                    <a:pt x="2768" y="1443"/>
                  </a:cubicBezTo>
                  <a:cubicBezTo>
                    <a:pt x="2749" y="1441"/>
                    <a:pt x="2732" y="1441"/>
                    <a:pt x="2716" y="1441"/>
                  </a:cubicBezTo>
                  <a:cubicBezTo>
                    <a:pt x="2412" y="1441"/>
                    <a:pt x="2729" y="1668"/>
                    <a:pt x="2542" y="1774"/>
                  </a:cubicBezTo>
                  <a:lnTo>
                    <a:pt x="2488" y="1763"/>
                  </a:lnTo>
                  <a:lnTo>
                    <a:pt x="2488" y="1763"/>
                  </a:lnTo>
                  <a:cubicBezTo>
                    <a:pt x="2679" y="1874"/>
                    <a:pt x="2978" y="1965"/>
                    <a:pt x="3086" y="2065"/>
                  </a:cubicBezTo>
                  <a:cubicBezTo>
                    <a:pt x="3130" y="2018"/>
                    <a:pt x="3129" y="1898"/>
                    <a:pt x="3201" y="1898"/>
                  </a:cubicBezTo>
                  <a:cubicBezTo>
                    <a:pt x="3222" y="1898"/>
                    <a:pt x="3249" y="1908"/>
                    <a:pt x="3286" y="1934"/>
                  </a:cubicBezTo>
                  <a:cubicBezTo>
                    <a:pt x="3234" y="1873"/>
                    <a:pt x="3321" y="1815"/>
                    <a:pt x="3381" y="1753"/>
                  </a:cubicBezTo>
                  <a:cubicBezTo>
                    <a:pt x="3169" y="1706"/>
                    <a:pt x="3110" y="1601"/>
                    <a:pt x="2964" y="1601"/>
                  </a:cubicBezTo>
                  <a:cubicBezTo>
                    <a:pt x="2954" y="1601"/>
                    <a:pt x="2944" y="1602"/>
                    <a:pt x="2933" y="1603"/>
                  </a:cubicBezTo>
                  <a:cubicBezTo>
                    <a:pt x="2924" y="1542"/>
                    <a:pt x="2934" y="1531"/>
                    <a:pt x="2949" y="1531"/>
                  </a:cubicBezTo>
                  <a:cubicBezTo>
                    <a:pt x="2958" y="1531"/>
                    <a:pt x="2968" y="1535"/>
                    <a:pt x="2977" y="1535"/>
                  </a:cubicBezTo>
                  <a:cubicBezTo>
                    <a:pt x="2992" y="1535"/>
                    <a:pt x="3002" y="1524"/>
                    <a:pt x="2991" y="1464"/>
                  </a:cubicBezTo>
                  <a:lnTo>
                    <a:pt x="2797" y="1448"/>
                  </a:lnTo>
                  <a:cubicBezTo>
                    <a:pt x="2712" y="1356"/>
                    <a:pt x="2964" y="1433"/>
                    <a:pt x="2824" y="1304"/>
                  </a:cubicBezTo>
                  <a:lnTo>
                    <a:pt x="2824" y="1304"/>
                  </a:lnTo>
                  <a:cubicBezTo>
                    <a:pt x="2808" y="1314"/>
                    <a:pt x="2784" y="1320"/>
                    <a:pt x="2756" y="1320"/>
                  </a:cubicBezTo>
                  <a:cubicBezTo>
                    <a:pt x="2680" y="1320"/>
                    <a:pt x="2569" y="1283"/>
                    <a:pt x="2488" y="1213"/>
                  </a:cubicBezTo>
                  <a:lnTo>
                    <a:pt x="2544" y="1205"/>
                  </a:lnTo>
                  <a:cubicBezTo>
                    <a:pt x="2472" y="1189"/>
                    <a:pt x="2405" y="1131"/>
                    <a:pt x="2351" y="1131"/>
                  </a:cubicBezTo>
                  <a:cubicBezTo>
                    <a:pt x="2317" y="1131"/>
                    <a:pt x="2287" y="1154"/>
                    <a:pt x="2264" y="1223"/>
                  </a:cubicBezTo>
                  <a:lnTo>
                    <a:pt x="2259" y="997"/>
                  </a:lnTo>
                  <a:lnTo>
                    <a:pt x="2207" y="1113"/>
                  </a:lnTo>
                  <a:cubicBezTo>
                    <a:pt x="1979" y="899"/>
                    <a:pt x="2045" y="590"/>
                    <a:pt x="1624" y="500"/>
                  </a:cubicBezTo>
                  <a:lnTo>
                    <a:pt x="1624" y="500"/>
                  </a:lnTo>
                  <a:cubicBezTo>
                    <a:pt x="1673" y="566"/>
                    <a:pt x="1609" y="583"/>
                    <a:pt x="1554" y="583"/>
                  </a:cubicBezTo>
                  <a:cubicBezTo>
                    <a:pt x="1541" y="583"/>
                    <a:pt x="1529" y="582"/>
                    <a:pt x="1518" y="581"/>
                  </a:cubicBezTo>
                  <a:lnTo>
                    <a:pt x="1518" y="581"/>
                  </a:lnTo>
                  <a:cubicBezTo>
                    <a:pt x="1560" y="655"/>
                    <a:pt x="1611" y="668"/>
                    <a:pt x="1666" y="668"/>
                  </a:cubicBezTo>
                  <a:cubicBezTo>
                    <a:pt x="1699" y="668"/>
                    <a:pt x="1733" y="664"/>
                    <a:pt x="1769" y="664"/>
                  </a:cubicBezTo>
                  <a:cubicBezTo>
                    <a:pt x="1806" y="664"/>
                    <a:pt x="1844" y="669"/>
                    <a:pt x="1883" y="689"/>
                  </a:cubicBezTo>
                  <a:cubicBezTo>
                    <a:pt x="1840" y="789"/>
                    <a:pt x="1600" y="783"/>
                    <a:pt x="1623" y="893"/>
                  </a:cubicBezTo>
                  <a:lnTo>
                    <a:pt x="1623" y="893"/>
                  </a:lnTo>
                  <a:cubicBezTo>
                    <a:pt x="1516" y="711"/>
                    <a:pt x="1317" y="718"/>
                    <a:pt x="1399" y="440"/>
                  </a:cubicBezTo>
                  <a:cubicBezTo>
                    <a:pt x="1194" y="286"/>
                    <a:pt x="1036" y="359"/>
                    <a:pt x="855" y="164"/>
                  </a:cubicBezTo>
                  <a:lnTo>
                    <a:pt x="886" y="130"/>
                  </a:lnTo>
                  <a:lnTo>
                    <a:pt x="886" y="130"/>
                  </a:lnTo>
                  <a:cubicBezTo>
                    <a:pt x="859" y="155"/>
                    <a:pt x="838" y="165"/>
                    <a:pt x="820" y="165"/>
                  </a:cubicBezTo>
                  <a:cubicBezTo>
                    <a:pt x="746" y="165"/>
                    <a:pt x="716" y="1"/>
                    <a:pt x="5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9"/>
            <p:cNvSpPr/>
            <p:nvPr/>
          </p:nvSpPr>
          <p:spPr>
            <a:xfrm>
              <a:off x="1123238" y="808207"/>
              <a:ext cx="5467" cy="837"/>
            </a:xfrm>
            <a:custGeom>
              <a:avLst/>
              <a:gdLst/>
              <a:ahLst/>
              <a:cxnLst/>
              <a:rect l="l" t="t" r="r" b="b"/>
              <a:pathLst>
                <a:path w="111" h="17" extrusionOk="0">
                  <a:moveTo>
                    <a:pt x="111" y="1"/>
                  </a:moveTo>
                  <a:lnTo>
                    <a:pt x="1" y="10"/>
                  </a:lnTo>
                  <a:cubicBezTo>
                    <a:pt x="15" y="14"/>
                    <a:pt x="30" y="17"/>
                    <a:pt x="46" y="17"/>
                  </a:cubicBezTo>
                  <a:cubicBezTo>
                    <a:pt x="67" y="17"/>
                    <a:pt x="89" y="12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9"/>
            <p:cNvSpPr/>
            <p:nvPr/>
          </p:nvSpPr>
          <p:spPr>
            <a:xfrm>
              <a:off x="875362" y="675084"/>
              <a:ext cx="131350" cy="68162"/>
            </a:xfrm>
            <a:custGeom>
              <a:avLst/>
              <a:gdLst/>
              <a:ahLst/>
              <a:cxnLst/>
              <a:rect l="l" t="t" r="r" b="b"/>
              <a:pathLst>
                <a:path w="2667" h="1384" extrusionOk="0">
                  <a:moveTo>
                    <a:pt x="153" y="1"/>
                  </a:moveTo>
                  <a:cubicBezTo>
                    <a:pt x="60" y="1"/>
                    <a:pt x="0" y="42"/>
                    <a:pt x="4" y="163"/>
                  </a:cubicBezTo>
                  <a:cubicBezTo>
                    <a:pt x="38" y="261"/>
                    <a:pt x="143" y="238"/>
                    <a:pt x="227" y="276"/>
                  </a:cubicBezTo>
                  <a:cubicBezTo>
                    <a:pt x="48" y="78"/>
                    <a:pt x="320" y="134"/>
                    <a:pt x="370" y="97"/>
                  </a:cubicBezTo>
                  <a:cubicBezTo>
                    <a:pt x="434" y="201"/>
                    <a:pt x="648" y="219"/>
                    <a:pt x="547" y="294"/>
                  </a:cubicBezTo>
                  <a:lnTo>
                    <a:pt x="335" y="298"/>
                  </a:lnTo>
                  <a:cubicBezTo>
                    <a:pt x="767" y="660"/>
                    <a:pt x="1417" y="1073"/>
                    <a:pt x="1990" y="1383"/>
                  </a:cubicBezTo>
                  <a:lnTo>
                    <a:pt x="1758" y="1225"/>
                  </a:lnTo>
                  <a:cubicBezTo>
                    <a:pt x="1780" y="1208"/>
                    <a:pt x="1806" y="1202"/>
                    <a:pt x="1834" y="1202"/>
                  </a:cubicBezTo>
                  <a:cubicBezTo>
                    <a:pt x="1901" y="1202"/>
                    <a:pt x="1981" y="1238"/>
                    <a:pt x="2059" y="1252"/>
                  </a:cubicBezTo>
                  <a:lnTo>
                    <a:pt x="2063" y="992"/>
                  </a:lnTo>
                  <a:cubicBezTo>
                    <a:pt x="2123" y="1048"/>
                    <a:pt x="2204" y="1061"/>
                    <a:pt x="2155" y="1127"/>
                  </a:cubicBezTo>
                  <a:cubicBezTo>
                    <a:pt x="2290" y="1100"/>
                    <a:pt x="2283" y="1026"/>
                    <a:pt x="2275" y="932"/>
                  </a:cubicBezTo>
                  <a:lnTo>
                    <a:pt x="2275" y="932"/>
                  </a:lnTo>
                  <a:cubicBezTo>
                    <a:pt x="2440" y="997"/>
                    <a:pt x="2453" y="1072"/>
                    <a:pt x="2579" y="1072"/>
                  </a:cubicBezTo>
                  <a:cubicBezTo>
                    <a:pt x="2603" y="1072"/>
                    <a:pt x="2632" y="1069"/>
                    <a:pt x="2666" y="1063"/>
                  </a:cubicBezTo>
                  <a:cubicBezTo>
                    <a:pt x="2474" y="726"/>
                    <a:pt x="2339" y="1036"/>
                    <a:pt x="2090" y="689"/>
                  </a:cubicBezTo>
                  <a:lnTo>
                    <a:pt x="1837" y="882"/>
                  </a:lnTo>
                  <a:lnTo>
                    <a:pt x="1835" y="882"/>
                  </a:lnTo>
                  <a:cubicBezTo>
                    <a:pt x="1718" y="766"/>
                    <a:pt x="1938" y="805"/>
                    <a:pt x="1845" y="670"/>
                  </a:cubicBezTo>
                  <a:cubicBezTo>
                    <a:pt x="1842" y="670"/>
                    <a:pt x="1840" y="670"/>
                    <a:pt x="1837" y="670"/>
                  </a:cubicBezTo>
                  <a:cubicBezTo>
                    <a:pt x="1661" y="670"/>
                    <a:pt x="1892" y="940"/>
                    <a:pt x="1681" y="974"/>
                  </a:cubicBezTo>
                  <a:cubicBezTo>
                    <a:pt x="1644" y="849"/>
                    <a:pt x="1430" y="882"/>
                    <a:pt x="1373" y="847"/>
                  </a:cubicBezTo>
                  <a:cubicBezTo>
                    <a:pt x="1479" y="818"/>
                    <a:pt x="1544" y="643"/>
                    <a:pt x="1542" y="595"/>
                  </a:cubicBezTo>
                  <a:lnTo>
                    <a:pt x="1542" y="595"/>
                  </a:lnTo>
                  <a:cubicBezTo>
                    <a:pt x="1540" y="595"/>
                    <a:pt x="1537" y="595"/>
                    <a:pt x="1535" y="595"/>
                  </a:cubicBezTo>
                  <a:cubicBezTo>
                    <a:pt x="1457" y="595"/>
                    <a:pt x="1393" y="448"/>
                    <a:pt x="1309" y="388"/>
                  </a:cubicBezTo>
                  <a:lnTo>
                    <a:pt x="1309" y="388"/>
                  </a:lnTo>
                  <a:cubicBezTo>
                    <a:pt x="1360" y="466"/>
                    <a:pt x="1354" y="486"/>
                    <a:pt x="1327" y="486"/>
                  </a:cubicBezTo>
                  <a:cubicBezTo>
                    <a:pt x="1299" y="486"/>
                    <a:pt x="1246" y="463"/>
                    <a:pt x="1215" y="463"/>
                  </a:cubicBezTo>
                  <a:cubicBezTo>
                    <a:pt x="1186" y="463"/>
                    <a:pt x="1175" y="482"/>
                    <a:pt x="1216" y="558"/>
                  </a:cubicBezTo>
                  <a:cubicBezTo>
                    <a:pt x="1194" y="582"/>
                    <a:pt x="1157" y="593"/>
                    <a:pt x="1114" y="593"/>
                  </a:cubicBezTo>
                  <a:cubicBezTo>
                    <a:pt x="1012" y="593"/>
                    <a:pt x="882" y="532"/>
                    <a:pt x="856" y="444"/>
                  </a:cubicBezTo>
                  <a:cubicBezTo>
                    <a:pt x="871" y="425"/>
                    <a:pt x="887" y="418"/>
                    <a:pt x="904" y="418"/>
                  </a:cubicBezTo>
                  <a:cubicBezTo>
                    <a:pt x="941" y="418"/>
                    <a:pt x="981" y="452"/>
                    <a:pt x="1020" y="475"/>
                  </a:cubicBezTo>
                  <a:cubicBezTo>
                    <a:pt x="1147" y="382"/>
                    <a:pt x="925" y="319"/>
                    <a:pt x="968" y="186"/>
                  </a:cubicBezTo>
                  <a:lnTo>
                    <a:pt x="968" y="186"/>
                  </a:lnTo>
                  <a:cubicBezTo>
                    <a:pt x="956" y="187"/>
                    <a:pt x="943" y="188"/>
                    <a:pt x="930" y="188"/>
                  </a:cubicBezTo>
                  <a:cubicBezTo>
                    <a:pt x="705" y="188"/>
                    <a:pt x="352" y="1"/>
                    <a:pt x="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9"/>
            <p:cNvSpPr/>
            <p:nvPr/>
          </p:nvSpPr>
          <p:spPr>
            <a:xfrm>
              <a:off x="994006" y="733494"/>
              <a:ext cx="6797" cy="3644"/>
            </a:xfrm>
            <a:custGeom>
              <a:avLst/>
              <a:gdLst/>
              <a:ahLst/>
              <a:cxnLst/>
              <a:rect l="l" t="t" r="r" b="b"/>
              <a:pathLst>
                <a:path w="138" h="74" extrusionOk="0">
                  <a:moveTo>
                    <a:pt x="132" y="0"/>
                  </a:moveTo>
                  <a:lnTo>
                    <a:pt x="1" y="52"/>
                  </a:lnTo>
                  <a:lnTo>
                    <a:pt x="138" y="7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9"/>
            <p:cNvSpPr/>
            <p:nvPr/>
          </p:nvSpPr>
          <p:spPr>
            <a:xfrm>
              <a:off x="980708" y="743738"/>
              <a:ext cx="6255" cy="6797"/>
            </a:xfrm>
            <a:custGeom>
              <a:avLst/>
              <a:gdLst/>
              <a:ahLst/>
              <a:cxnLst/>
              <a:rect l="l" t="t" r="r" b="b"/>
              <a:pathLst>
                <a:path w="127" h="138" extrusionOk="0">
                  <a:moveTo>
                    <a:pt x="34" y="1"/>
                  </a:moveTo>
                  <a:cubicBezTo>
                    <a:pt x="0" y="1"/>
                    <a:pt x="1" y="57"/>
                    <a:pt x="24" y="138"/>
                  </a:cubicBezTo>
                  <a:cubicBezTo>
                    <a:pt x="49" y="93"/>
                    <a:pt x="103" y="103"/>
                    <a:pt x="126" y="60"/>
                  </a:cubicBezTo>
                  <a:cubicBezTo>
                    <a:pt x="83" y="19"/>
                    <a:pt x="53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9"/>
            <p:cNvSpPr/>
            <p:nvPr/>
          </p:nvSpPr>
          <p:spPr>
            <a:xfrm>
              <a:off x="904863" y="673951"/>
              <a:ext cx="9653" cy="5467"/>
            </a:xfrm>
            <a:custGeom>
              <a:avLst/>
              <a:gdLst/>
              <a:ahLst/>
              <a:cxnLst/>
              <a:rect l="l" t="t" r="r" b="b"/>
              <a:pathLst>
                <a:path w="196" h="111" extrusionOk="0">
                  <a:moveTo>
                    <a:pt x="1" y="1"/>
                  </a:moveTo>
                  <a:lnTo>
                    <a:pt x="91" y="110"/>
                  </a:lnTo>
                  <a:cubicBezTo>
                    <a:pt x="105" y="85"/>
                    <a:pt x="130" y="78"/>
                    <a:pt x="154" y="78"/>
                  </a:cubicBezTo>
                  <a:cubicBezTo>
                    <a:pt x="169" y="78"/>
                    <a:pt x="184" y="81"/>
                    <a:pt x="195" y="8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9"/>
            <p:cNvSpPr/>
            <p:nvPr/>
          </p:nvSpPr>
          <p:spPr>
            <a:xfrm>
              <a:off x="839459" y="655335"/>
              <a:ext cx="40976" cy="25511"/>
            </a:xfrm>
            <a:custGeom>
              <a:avLst/>
              <a:gdLst/>
              <a:ahLst/>
              <a:cxnLst/>
              <a:rect l="l" t="t" r="r" b="b"/>
              <a:pathLst>
                <a:path w="832" h="518" extrusionOk="0">
                  <a:moveTo>
                    <a:pt x="0" y="114"/>
                  </a:moveTo>
                  <a:lnTo>
                    <a:pt x="0" y="116"/>
                  </a:lnTo>
                  <a:cubicBezTo>
                    <a:pt x="1" y="116"/>
                    <a:pt x="2" y="116"/>
                    <a:pt x="2" y="116"/>
                  </a:cubicBezTo>
                  <a:lnTo>
                    <a:pt x="2" y="116"/>
                  </a:lnTo>
                  <a:cubicBezTo>
                    <a:pt x="2" y="115"/>
                    <a:pt x="1" y="115"/>
                    <a:pt x="0" y="114"/>
                  </a:cubicBezTo>
                  <a:close/>
                  <a:moveTo>
                    <a:pt x="96" y="1"/>
                  </a:moveTo>
                  <a:cubicBezTo>
                    <a:pt x="85" y="52"/>
                    <a:pt x="57" y="98"/>
                    <a:pt x="2" y="116"/>
                  </a:cubicBezTo>
                  <a:lnTo>
                    <a:pt x="2" y="116"/>
                  </a:lnTo>
                  <a:cubicBezTo>
                    <a:pt x="252" y="259"/>
                    <a:pt x="411" y="246"/>
                    <a:pt x="621" y="517"/>
                  </a:cubicBezTo>
                  <a:cubicBezTo>
                    <a:pt x="831" y="490"/>
                    <a:pt x="704" y="257"/>
                    <a:pt x="829" y="192"/>
                  </a:cubicBezTo>
                  <a:cubicBezTo>
                    <a:pt x="803" y="166"/>
                    <a:pt x="777" y="156"/>
                    <a:pt x="750" y="156"/>
                  </a:cubicBezTo>
                  <a:cubicBezTo>
                    <a:pt x="673" y="156"/>
                    <a:pt x="593" y="238"/>
                    <a:pt x="493" y="238"/>
                  </a:cubicBezTo>
                  <a:cubicBezTo>
                    <a:pt x="474" y="238"/>
                    <a:pt x="454" y="235"/>
                    <a:pt x="434" y="228"/>
                  </a:cubicBezTo>
                  <a:cubicBezTo>
                    <a:pt x="447" y="93"/>
                    <a:pt x="214" y="112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9"/>
            <p:cNvSpPr/>
            <p:nvPr/>
          </p:nvSpPr>
          <p:spPr>
            <a:xfrm>
              <a:off x="568436" y="448829"/>
              <a:ext cx="289639" cy="206555"/>
            </a:xfrm>
            <a:custGeom>
              <a:avLst/>
              <a:gdLst/>
              <a:ahLst/>
              <a:cxnLst/>
              <a:rect l="l" t="t" r="r" b="b"/>
              <a:pathLst>
                <a:path w="5881" h="4194" extrusionOk="0">
                  <a:moveTo>
                    <a:pt x="193" y="0"/>
                  </a:moveTo>
                  <a:cubicBezTo>
                    <a:pt x="263" y="95"/>
                    <a:pt x="205" y="102"/>
                    <a:pt x="139" y="114"/>
                  </a:cubicBezTo>
                  <a:cubicBezTo>
                    <a:pt x="76" y="127"/>
                    <a:pt x="0" y="143"/>
                    <a:pt x="70" y="278"/>
                  </a:cubicBezTo>
                  <a:cubicBezTo>
                    <a:pt x="419" y="600"/>
                    <a:pt x="986" y="1020"/>
                    <a:pt x="1364" y="1390"/>
                  </a:cubicBezTo>
                  <a:cubicBezTo>
                    <a:pt x="1388" y="1374"/>
                    <a:pt x="1411" y="1367"/>
                    <a:pt x="1433" y="1367"/>
                  </a:cubicBezTo>
                  <a:cubicBezTo>
                    <a:pt x="1543" y="1367"/>
                    <a:pt x="1633" y="1535"/>
                    <a:pt x="1746" y="1535"/>
                  </a:cubicBezTo>
                  <a:cubicBezTo>
                    <a:pt x="1762" y="1535"/>
                    <a:pt x="1778" y="1531"/>
                    <a:pt x="1795" y="1523"/>
                  </a:cubicBezTo>
                  <a:lnTo>
                    <a:pt x="1795" y="1523"/>
                  </a:lnTo>
                  <a:cubicBezTo>
                    <a:pt x="1768" y="1577"/>
                    <a:pt x="1768" y="1643"/>
                    <a:pt x="1743" y="1697"/>
                  </a:cubicBezTo>
                  <a:cubicBezTo>
                    <a:pt x="1809" y="1733"/>
                    <a:pt x="1846" y="1747"/>
                    <a:pt x="1865" y="1747"/>
                  </a:cubicBezTo>
                  <a:cubicBezTo>
                    <a:pt x="1931" y="1747"/>
                    <a:pt x="1764" y="1566"/>
                    <a:pt x="1849" y="1562"/>
                  </a:cubicBezTo>
                  <a:lnTo>
                    <a:pt x="1849" y="1562"/>
                  </a:lnTo>
                  <a:cubicBezTo>
                    <a:pt x="1982" y="1627"/>
                    <a:pt x="2015" y="1786"/>
                    <a:pt x="1963" y="1834"/>
                  </a:cubicBezTo>
                  <a:cubicBezTo>
                    <a:pt x="2020" y="1877"/>
                    <a:pt x="2049" y="1892"/>
                    <a:pt x="2064" y="1892"/>
                  </a:cubicBezTo>
                  <a:cubicBezTo>
                    <a:pt x="2101" y="1892"/>
                    <a:pt x="2064" y="1803"/>
                    <a:pt x="2175" y="1793"/>
                  </a:cubicBezTo>
                  <a:lnTo>
                    <a:pt x="2189" y="2054"/>
                  </a:lnTo>
                  <a:cubicBezTo>
                    <a:pt x="2852" y="2428"/>
                    <a:pt x="3756" y="2817"/>
                    <a:pt x="4385" y="3392"/>
                  </a:cubicBezTo>
                  <a:lnTo>
                    <a:pt x="4408" y="3243"/>
                  </a:lnTo>
                  <a:cubicBezTo>
                    <a:pt x="4682" y="3519"/>
                    <a:pt x="5110" y="3340"/>
                    <a:pt x="5227" y="3775"/>
                  </a:cubicBezTo>
                  <a:lnTo>
                    <a:pt x="5391" y="3739"/>
                  </a:lnTo>
                  <a:lnTo>
                    <a:pt x="5391" y="3739"/>
                  </a:lnTo>
                  <a:cubicBezTo>
                    <a:pt x="5301" y="3762"/>
                    <a:pt x="5330" y="3951"/>
                    <a:pt x="5195" y="3974"/>
                  </a:cubicBezTo>
                  <a:cubicBezTo>
                    <a:pt x="5306" y="3993"/>
                    <a:pt x="5370" y="4097"/>
                    <a:pt x="5484" y="4122"/>
                  </a:cubicBezTo>
                  <a:lnTo>
                    <a:pt x="5360" y="3960"/>
                  </a:lnTo>
                  <a:cubicBezTo>
                    <a:pt x="5374" y="3958"/>
                    <a:pt x="5388" y="3957"/>
                    <a:pt x="5400" y="3957"/>
                  </a:cubicBezTo>
                  <a:cubicBezTo>
                    <a:pt x="5550" y="3957"/>
                    <a:pt x="5619" y="4087"/>
                    <a:pt x="5599" y="4190"/>
                  </a:cubicBezTo>
                  <a:cubicBezTo>
                    <a:pt x="5617" y="4192"/>
                    <a:pt x="5633" y="4193"/>
                    <a:pt x="5647" y="4193"/>
                  </a:cubicBezTo>
                  <a:cubicBezTo>
                    <a:pt x="5881" y="4193"/>
                    <a:pt x="5594" y="3885"/>
                    <a:pt x="5603" y="3760"/>
                  </a:cubicBezTo>
                  <a:cubicBezTo>
                    <a:pt x="5127" y="3754"/>
                    <a:pt x="5405" y="3328"/>
                    <a:pt x="5023" y="3206"/>
                  </a:cubicBezTo>
                  <a:cubicBezTo>
                    <a:pt x="4988" y="3197"/>
                    <a:pt x="4962" y="3193"/>
                    <a:pt x="4943" y="3193"/>
                  </a:cubicBezTo>
                  <a:cubicBezTo>
                    <a:pt x="4829" y="3193"/>
                    <a:pt x="4965" y="3335"/>
                    <a:pt x="4921" y="3380"/>
                  </a:cubicBezTo>
                  <a:lnTo>
                    <a:pt x="4921" y="3382"/>
                  </a:lnTo>
                  <a:cubicBezTo>
                    <a:pt x="4811" y="3307"/>
                    <a:pt x="4651" y="3309"/>
                    <a:pt x="4593" y="3205"/>
                  </a:cubicBezTo>
                  <a:cubicBezTo>
                    <a:pt x="4613" y="3184"/>
                    <a:pt x="4638" y="3175"/>
                    <a:pt x="4664" y="3175"/>
                  </a:cubicBezTo>
                  <a:cubicBezTo>
                    <a:pt x="4705" y="3175"/>
                    <a:pt x="4748" y="3197"/>
                    <a:pt x="4782" y="3233"/>
                  </a:cubicBezTo>
                  <a:cubicBezTo>
                    <a:pt x="4830" y="3068"/>
                    <a:pt x="4645" y="3174"/>
                    <a:pt x="4587" y="3004"/>
                  </a:cubicBezTo>
                  <a:lnTo>
                    <a:pt x="4587" y="3004"/>
                  </a:lnTo>
                  <a:cubicBezTo>
                    <a:pt x="4587" y="3025"/>
                    <a:pt x="4616" y="3077"/>
                    <a:pt x="4562" y="3085"/>
                  </a:cubicBezTo>
                  <a:cubicBezTo>
                    <a:pt x="4285" y="2859"/>
                    <a:pt x="4323" y="3085"/>
                    <a:pt x="3986" y="2757"/>
                  </a:cubicBezTo>
                  <a:cubicBezTo>
                    <a:pt x="3951" y="2757"/>
                    <a:pt x="3922" y="2751"/>
                    <a:pt x="3896" y="2751"/>
                  </a:cubicBezTo>
                  <a:cubicBezTo>
                    <a:pt x="3860" y="2751"/>
                    <a:pt x="3830" y="2763"/>
                    <a:pt x="3803" y="2817"/>
                  </a:cubicBezTo>
                  <a:cubicBezTo>
                    <a:pt x="3654" y="2563"/>
                    <a:pt x="3766" y="2634"/>
                    <a:pt x="3562" y="2364"/>
                  </a:cubicBezTo>
                  <a:cubicBezTo>
                    <a:pt x="3540" y="2424"/>
                    <a:pt x="3550" y="2601"/>
                    <a:pt x="3479" y="2711"/>
                  </a:cubicBezTo>
                  <a:cubicBezTo>
                    <a:pt x="3203" y="2314"/>
                    <a:pt x="3081" y="2485"/>
                    <a:pt x="2916" y="2214"/>
                  </a:cubicBezTo>
                  <a:lnTo>
                    <a:pt x="2916" y="2214"/>
                  </a:lnTo>
                  <a:cubicBezTo>
                    <a:pt x="2947" y="2227"/>
                    <a:pt x="2997" y="2217"/>
                    <a:pt x="3053" y="2275"/>
                  </a:cubicBezTo>
                  <a:cubicBezTo>
                    <a:pt x="3120" y="2100"/>
                    <a:pt x="2835" y="2173"/>
                    <a:pt x="2721" y="2057"/>
                  </a:cubicBezTo>
                  <a:lnTo>
                    <a:pt x="2817" y="1934"/>
                  </a:lnTo>
                  <a:cubicBezTo>
                    <a:pt x="2682" y="1878"/>
                    <a:pt x="2414" y="1822"/>
                    <a:pt x="2328" y="1627"/>
                  </a:cubicBezTo>
                  <a:lnTo>
                    <a:pt x="2405" y="1587"/>
                  </a:lnTo>
                  <a:cubicBezTo>
                    <a:pt x="2033" y="1479"/>
                    <a:pt x="1713" y="1184"/>
                    <a:pt x="1429" y="1036"/>
                  </a:cubicBezTo>
                  <a:lnTo>
                    <a:pt x="1362" y="864"/>
                  </a:lnTo>
                  <a:cubicBezTo>
                    <a:pt x="1296" y="835"/>
                    <a:pt x="1258" y="823"/>
                    <a:pt x="1240" y="823"/>
                  </a:cubicBezTo>
                  <a:cubicBezTo>
                    <a:pt x="1147" y="823"/>
                    <a:pt x="1572" y="1143"/>
                    <a:pt x="1290" y="1143"/>
                  </a:cubicBezTo>
                  <a:cubicBezTo>
                    <a:pt x="1281" y="1143"/>
                    <a:pt x="1272" y="1142"/>
                    <a:pt x="1261" y="1142"/>
                  </a:cubicBezTo>
                  <a:cubicBezTo>
                    <a:pt x="1414" y="904"/>
                    <a:pt x="1020" y="1068"/>
                    <a:pt x="903" y="823"/>
                  </a:cubicBezTo>
                  <a:cubicBezTo>
                    <a:pt x="901" y="788"/>
                    <a:pt x="913" y="776"/>
                    <a:pt x="932" y="776"/>
                  </a:cubicBezTo>
                  <a:cubicBezTo>
                    <a:pt x="974" y="776"/>
                    <a:pt x="1049" y="832"/>
                    <a:pt x="1093" y="832"/>
                  </a:cubicBezTo>
                  <a:cubicBezTo>
                    <a:pt x="1116" y="832"/>
                    <a:pt x="1131" y="817"/>
                    <a:pt x="1128" y="771"/>
                  </a:cubicBezTo>
                  <a:lnTo>
                    <a:pt x="1128" y="771"/>
                  </a:lnTo>
                  <a:cubicBezTo>
                    <a:pt x="1098" y="785"/>
                    <a:pt x="1075" y="791"/>
                    <a:pt x="1056" y="791"/>
                  </a:cubicBezTo>
                  <a:cubicBezTo>
                    <a:pt x="984" y="791"/>
                    <a:pt x="972" y="705"/>
                    <a:pt x="870" y="660"/>
                  </a:cubicBezTo>
                  <a:cubicBezTo>
                    <a:pt x="991" y="590"/>
                    <a:pt x="683" y="469"/>
                    <a:pt x="862" y="426"/>
                  </a:cubicBezTo>
                  <a:cubicBezTo>
                    <a:pt x="691" y="380"/>
                    <a:pt x="517" y="324"/>
                    <a:pt x="338" y="251"/>
                  </a:cubicBezTo>
                  <a:cubicBezTo>
                    <a:pt x="357" y="158"/>
                    <a:pt x="268" y="68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9"/>
            <p:cNvSpPr/>
            <p:nvPr/>
          </p:nvSpPr>
          <p:spPr>
            <a:xfrm>
              <a:off x="820843" y="644352"/>
              <a:ext cx="3448" cy="345"/>
            </a:xfrm>
            <a:custGeom>
              <a:avLst/>
              <a:gdLst/>
              <a:ahLst/>
              <a:cxnLst/>
              <a:rect l="l" t="t" r="r" b="b"/>
              <a:pathLst>
                <a:path w="70" h="7" extrusionOk="0">
                  <a:moveTo>
                    <a:pt x="36" y="1"/>
                  </a:moveTo>
                  <a:cubicBezTo>
                    <a:pt x="25" y="1"/>
                    <a:pt x="13" y="2"/>
                    <a:pt x="0" y="4"/>
                  </a:cubicBezTo>
                  <a:cubicBezTo>
                    <a:pt x="14" y="6"/>
                    <a:pt x="26" y="7"/>
                    <a:pt x="38" y="7"/>
                  </a:cubicBezTo>
                  <a:cubicBezTo>
                    <a:pt x="49" y="7"/>
                    <a:pt x="60" y="6"/>
                    <a:pt x="70" y="4"/>
                  </a:cubicBezTo>
                  <a:cubicBezTo>
                    <a:pt x="59" y="2"/>
                    <a:pt x="48" y="1"/>
                    <a:pt x="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9"/>
            <p:cNvSpPr/>
            <p:nvPr/>
          </p:nvSpPr>
          <p:spPr>
            <a:xfrm>
              <a:off x="572918" y="444348"/>
              <a:ext cx="5073" cy="4531"/>
            </a:xfrm>
            <a:custGeom>
              <a:avLst/>
              <a:gdLst/>
              <a:ahLst/>
              <a:cxnLst/>
              <a:rect l="l" t="t" r="r" b="b"/>
              <a:pathLst>
                <a:path w="103" h="92" extrusionOk="0">
                  <a:moveTo>
                    <a:pt x="16" y="1"/>
                  </a:moveTo>
                  <a:cubicBezTo>
                    <a:pt x="0" y="1"/>
                    <a:pt x="48" y="40"/>
                    <a:pt x="102" y="91"/>
                  </a:cubicBezTo>
                  <a:cubicBezTo>
                    <a:pt x="83" y="68"/>
                    <a:pt x="66" y="41"/>
                    <a:pt x="35" y="6"/>
                  </a:cubicBezTo>
                  <a:cubicBezTo>
                    <a:pt x="25" y="3"/>
                    <a:pt x="19" y="1"/>
                    <a:pt x="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9"/>
            <p:cNvSpPr/>
            <p:nvPr/>
          </p:nvSpPr>
          <p:spPr>
            <a:xfrm>
              <a:off x="843990" y="655236"/>
              <a:ext cx="246" cy="148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1" y="1"/>
                  </a:moveTo>
                  <a:cubicBezTo>
                    <a:pt x="3" y="1"/>
                    <a:pt x="4" y="3"/>
                    <a:pt x="4" y="3"/>
                  </a:cubicBezTo>
                  <a:cubicBezTo>
                    <a:pt x="4" y="3"/>
                    <a:pt x="4" y="3"/>
                    <a:pt x="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9"/>
            <p:cNvSpPr/>
            <p:nvPr/>
          </p:nvSpPr>
          <p:spPr>
            <a:xfrm>
              <a:off x="856155" y="643268"/>
              <a:ext cx="5270" cy="3201"/>
            </a:xfrm>
            <a:custGeom>
              <a:avLst/>
              <a:gdLst/>
              <a:ahLst/>
              <a:cxnLst/>
              <a:rect l="l" t="t" r="r" b="b"/>
              <a:pathLst>
                <a:path w="107" h="65" extrusionOk="0">
                  <a:moveTo>
                    <a:pt x="22" y="1"/>
                  </a:moveTo>
                  <a:lnTo>
                    <a:pt x="0" y="64"/>
                  </a:lnTo>
                  <a:lnTo>
                    <a:pt x="106" y="6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9"/>
            <p:cNvSpPr/>
            <p:nvPr/>
          </p:nvSpPr>
          <p:spPr>
            <a:xfrm>
              <a:off x="572623" y="409873"/>
              <a:ext cx="4039" cy="2265"/>
            </a:xfrm>
            <a:custGeom>
              <a:avLst/>
              <a:gdLst/>
              <a:ahLst/>
              <a:cxnLst/>
              <a:rect l="l" t="t" r="r" b="b"/>
              <a:pathLst>
                <a:path w="82" h="46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0"/>
                    <a:pt x="49" y="35"/>
                    <a:pt x="81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9"/>
            <p:cNvSpPr/>
            <p:nvPr/>
          </p:nvSpPr>
          <p:spPr>
            <a:xfrm>
              <a:off x="684765" y="425288"/>
              <a:ext cx="2709" cy="1428"/>
            </a:xfrm>
            <a:custGeom>
              <a:avLst/>
              <a:gdLst/>
              <a:ahLst/>
              <a:cxnLst/>
              <a:rect l="l" t="t" r="r" b="b"/>
              <a:pathLst>
                <a:path w="55" h="29" extrusionOk="0">
                  <a:moveTo>
                    <a:pt x="0" y="0"/>
                  </a:moveTo>
                  <a:cubicBezTo>
                    <a:pt x="14" y="17"/>
                    <a:pt x="33" y="25"/>
                    <a:pt x="54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9"/>
            <p:cNvSpPr/>
            <p:nvPr/>
          </p:nvSpPr>
          <p:spPr>
            <a:xfrm>
              <a:off x="548490" y="380520"/>
              <a:ext cx="502252" cy="231180"/>
            </a:xfrm>
            <a:custGeom>
              <a:avLst/>
              <a:gdLst/>
              <a:ahLst/>
              <a:cxnLst/>
              <a:rect l="l" t="t" r="r" b="b"/>
              <a:pathLst>
                <a:path w="10198" h="4694" extrusionOk="0">
                  <a:moveTo>
                    <a:pt x="1969" y="153"/>
                  </a:moveTo>
                  <a:cubicBezTo>
                    <a:pt x="1960" y="154"/>
                    <a:pt x="1952" y="154"/>
                    <a:pt x="1944" y="155"/>
                  </a:cubicBezTo>
                  <a:lnTo>
                    <a:pt x="1944" y="155"/>
                  </a:lnTo>
                  <a:cubicBezTo>
                    <a:pt x="1953" y="155"/>
                    <a:pt x="1961" y="154"/>
                    <a:pt x="1969" y="153"/>
                  </a:cubicBezTo>
                  <a:close/>
                  <a:moveTo>
                    <a:pt x="7206" y="2820"/>
                  </a:moveTo>
                  <a:cubicBezTo>
                    <a:pt x="7201" y="2824"/>
                    <a:pt x="7197" y="2829"/>
                    <a:pt x="7193" y="2833"/>
                  </a:cubicBezTo>
                  <a:lnTo>
                    <a:pt x="7193" y="2833"/>
                  </a:lnTo>
                  <a:cubicBezTo>
                    <a:pt x="7198" y="2829"/>
                    <a:pt x="7202" y="2824"/>
                    <a:pt x="7206" y="2820"/>
                  </a:cubicBezTo>
                  <a:close/>
                  <a:moveTo>
                    <a:pt x="1258" y="0"/>
                  </a:moveTo>
                  <a:cubicBezTo>
                    <a:pt x="1157" y="0"/>
                    <a:pt x="1125" y="71"/>
                    <a:pt x="1096" y="120"/>
                  </a:cubicBezTo>
                  <a:cubicBezTo>
                    <a:pt x="1070" y="161"/>
                    <a:pt x="1050" y="202"/>
                    <a:pt x="983" y="202"/>
                  </a:cubicBezTo>
                  <a:cubicBezTo>
                    <a:pt x="955" y="202"/>
                    <a:pt x="919" y="195"/>
                    <a:pt x="872" y="178"/>
                  </a:cubicBezTo>
                  <a:lnTo>
                    <a:pt x="845" y="78"/>
                  </a:lnTo>
                  <a:cubicBezTo>
                    <a:pt x="710" y="95"/>
                    <a:pt x="567" y="117"/>
                    <a:pt x="434" y="167"/>
                  </a:cubicBezTo>
                  <a:cubicBezTo>
                    <a:pt x="301" y="219"/>
                    <a:pt x="184" y="307"/>
                    <a:pt x="122" y="431"/>
                  </a:cubicBezTo>
                  <a:cubicBezTo>
                    <a:pt x="1" y="683"/>
                    <a:pt x="122" y="1019"/>
                    <a:pt x="351" y="1194"/>
                  </a:cubicBezTo>
                  <a:cubicBezTo>
                    <a:pt x="356" y="1195"/>
                    <a:pt x="360" y="1196"/>
                    <a:pt x="364" y="1196"/>
                  </a:cubicBezTo>
                  <a:cubicBezTo>
                    <a:pt x="411" y="1196"/>
                    <a:pt x="456" y="1146"/>
                    <a:pt x="504" y="1104"/>
                  </a:cubicBezTo>
                  <a:cubicBezTo>
                    <a:pt x="560" y="1056"/>
                    <a:pt x="612" y="1015"/>
                    <a:pt x="648" y="1009"/>
                  </a:cubicBezTo>
                  <a:cubicBezTo>
                    <a:pt x="513" y="851"/>
                    <a:pt x="332" y="693"/>
                    <a:pt x="317" y="500"/>
                  </a:cubicBezTo>
                  <a:lnTo>
                    <a:pt x="317" y="500"/>
                  </a:lnTo>
                  <a:lnTo>
                    <a:pt x="490" y="597"/>
                  </a:lnTo>
                  <a:cubicBezTo>
                    <a:pt x="434" y="552"/>
                    <a:pt x="413" y="481"/>
                    <a:pt x="398" y="423"/>
                  </a:cubicBezTo>
                  <a:cubicBezTo>
                    <a:pt x="382" y="371"/>
                    <a:pt x="368" y="327"/>
                    <a:pt x="304" y="327"/>
                  </a:cubicBezTo>
                  <a:cubicBezTo>
                    <a:pt x="297" y="327"/>
                    <a:pt x="289" y="328"/>
                    <a:pt x="280" y="329"/>
                  </a:cubicBezTo>
                  <a:cubicBezTo>
                    <a:pt x="287" y="272"/>
                    <a:pt x="315" y="258"/>
                    <a:pt x="350" y="258"/>
                  </a:cubicBezTo>
                  <a:cubicBezTo>
                    <a:pt x="367" y="258"/>
                    <a:pt x="386" y="261"/>
                    <a:pt x="404" y="265"/>
                  </a:cubicBezTo>
                  <a:cubicBezTo>
                    <a:pt x="424" y="269"/>
                    <a:pt x="444" y="274"/>
                    <a:pt x="463" y="274"/>
                  </a:cubicBezTo>
                  <a:cubicBezTo>
                    <a:pt x="495" y="274"/>
                    <a:pt x="525" y="261"/>
                    <a:pt x="550" y="215"/>
                  </a:cubicBezTo>
                  <a:cubicBezTo>
                    <a:pt x="662" y="369"/>
                    <a:pt x="608" y="423"/>
                    <a:pt x="731" y="541"/>
                  </a:cubicBezTo>
                  <a:cubicBezTo>
                    <a:pt x="733" y="502"/>
                    <a:pt x="743" y="464"/>
                    <a:pt x="756" y="425"/>
                  </a:cubicBezTo>
                  <a:cubicBezTo>
                    <a:pt x="772" y="495"/>
                    <a:pt x="860" y="456"/>
                    <a:pt x="874" y="527"/>
                  </a:cubicBezTo>
                  <a:cubicBezTo>
                    <a:pt x="889" y="449"/>
                    <a:pt x="938" y="424"/>
                    <a:pt x="997" y="424"/>
                  </a:cubicBezTo>
                  <a:cubicBezTo>
                    <a:pt x="1030" y="424"/>
                    <a:pt x="1065" y="431"/>
                    <a:pt x="1100" y="442"/>
                  </a:cubicBezTo>
                  <a:cubicBezTo>
                    <a:pt x="1176" y="462"/>
                    <a:pt x="1251" y="496"/>
                    <a:pt x="1334" y="496"/>
                  </a:cubicBezTo>
                  <a:cubicBezTo>
                    <a:pt x="1359" y="496"/>
                    <a:pt x="1385" y="493"/>
                    <a:pt x="1412" y="485"/>
                  </a:cubicBezTo>
                  <a:cubicBezTo>
                    <a:pt x="1360" y="468"/>
                    <a:pt x="1312" y="458"/>
                    <a:pt x="1260" y="446"/>
                  </a:cubicBezTo>
                  <a:cubicBezTo>
                    <a:pt x="1231" y="358"/>
                    <a:pt x="1317" y="363"/>
                    <a:pt x="1381" y="348"/>
                  </a:cubicBezTo>
                  <a:cubicBezTo>
                    <a:pt x="1485" y="485"/>
                    <a:pt x="1522" y="471"/>
                    <a:pt x="1666" y="554"/>
                  </a:cubicBezTo>
                  <a:cubicBezTo>
                    <a:pt x="1756" y="519"/>
                    <a:pt x="1825" y="415"/>
                    <a:pt x="1950" y="415"/>
                  </a:cubicBezTo>
                  <a:cubicBezTo>
                    <a:pt x="1976" y="415"/>
                    <a:pt x="2004" y="419"/>
                    <a:pt x="2035" y="429"/>
                  </a:cubicBezTo>
                  <a:cubicBezTo>
                    <a:pt x="1983" y="577"/>
                    <a:pt x="2316" y="616"/>
                    <a:pt x="2316" y="766"/>
                  </a:cubicBezTo>
                  <a:cubicBezTo>
                    <a:pt x="2335" y="730"/>
                    <a:pt x="2365" y="717"/>
                    <a:pt x="2402" y="717"/>
                  </a:cubicBezTo>
                  <a:cubicBezTo>
                    <a:pt x="2490" y="717"/>
                    <a:pt x="2612" y="792"/>
                    <a:pt x="2675" y="792"/>
                  </a:cubicBezTo>
                  <a:cubicBezTo>
                    <a:pt x="2690" y="792"/>
                    <a:pt x="2702" y="788"/>
                    <a:pt x="2709" y="778"/>
                  </a:cubicBezTo>
                  <a:cubicBezTo>
                    <a:pt x="2816" y="790"/>
                    <a:pt x="2935" y="869"/>
                    <a:pt x="2900" y="948"/>
                  </a:cubicBezTo>
                  <a:cubicBezTo>
                    <a:pt x="2885" y="946"/>
                    <a:pt x="2852" y="946"/>
                    <a:pt x="2821" y="938"/>
                  </a:cubicBezTo>
                  <a:lnTo>
                    <a:pt x="2821" y="938"/>
                  </a:lnTo>
                  <a:lnTo>
                    <a:pt x="2908" y="990"/>
                  </a:lnTo>
                  <a:cubicBezTo>
                    <a:pt x="2894" y="1000"/>
                    <a:pt x="2891" y="1014"/>
                    <a:pt x="2883" y="1014"/>
                  </a:cubicBezTo>
                  <a:cubicBezTo>
                    <a:pt x="2882" y="1014"/>
                    <a:pt x="2880" y="1014"/>
                    <a:pt x="2879" y="1013"/>
                  </a:cubicBezTo>
                  <a:lnTo>
                    <a:pt x="2879" y="1013"/>
                  </a:lnTo>
                  <a:cubicBezTo>
                    <a:pt x="2895" y="1022"/>
                    <a:pt x="2909" y="1025"/>
                    <a:pt x="2922" y="1025"/>
                  </a:cubicBezTo>
                  <a:cubicBezTo>
                    <a:pt x="2948" y="1025"/>
                    <a:pt x="2972" y="1014"/>
                    <a:pt x="2995" y="1014"/>
                  </a:cubicBezTo>
                  <a:cubicBezTo>
                    <a:pt x="3020" y="1014"/>
                    <a:pt x="3045" y="1027"/>
                    <a:pt x="3074" y="1079"/>
                  </a:cubicBezTo>
                  <a:cubicBezTo>
                    <a:pt x="3067" y="1092"/>
                    <a:pt x="3055" y="1097"/>
                    <a:pt x="3040" y="1097"/>
                  </a:cubicBezTo>
                  <a:cubicBezTo>
                    <a:pt x="3015" y="1097"/>
                    <a:pt x="2981" y="1084"/>
                    <a:pt x="2949" y="1079"/>
                  </a:cubicBezTo>
                  <a:lnTo>
                    <a:pt x="2949" y="1079"/>
                  </a:lnTo>
                  <a:cubicBezTo>
                    <a:pt x="3139" y="1212"/>
                    <a:pt x="3431" y="1065"/>
                    <a:pt x="3535" y="1298"/>
                  </a:cubicBezTo>
                  <a:cubicBezTo>
                    <a:pt x="3546" y="1291"/>
                    <a:pt x="3561" y="1289"/>
                    <a:pt x="3579" y="1289"/>
                  </a:cubicBezTo>
                  <a:cubicBezTo>
                    <a:pt x="3631" y="1289"/>
                    <a:pt x="3704" y="1310"/>
                    <a:pt x="3767" y="1310"/>
                  </a:cubicBezTo>
                  <a:cubicBezTo>
                    <a:pt x="3828" y="1310"/>
                    <a:pt x="3880" y="1291"/>
                    <a:pt x="3895" y="1216"/>
                  </a:cubicBezTo>
                  <a:lnTo>
                    <a:pt x="3895" y="1216"/>
                  </a:lnTo>
                  <a:cubicBezTo>
                    <a:pt x="3930" y="1310"/>
                    <a:pt x="3834" y="1412"/>
                    <a:pt x="4024" y="1501"/>
                  </a:cubicBezTo>
                  <a:cubicBezTo>
                    <a:pt x="4045" y="1494"/>
                    <a:pt x="4063" y="1491"/>
                    <a:pt x="4080" y="1491"/>
                  </a:cubicBezTo>
                  <a:cubicBezTo>
                    <a:pt x="4206" y="1491"/>
                    <a:pt x="4218" y="1673"/>
                    <a:pt x="4385" y="1676"/>
                  </a:cubicBezTo>
                  <a:cubicBezTo>
                    <a:pt x="4119" y="1694"/>
                    <a:pt x="4362" y="1713"/>
                    <a:pt x="4121" y="1736"/>
                  </a:cubicBezTo>
                  <a:cubicBezTo>
                    <a:pt x="4215" y="1865"/>
                    <a:pt x="4504" y="1819"/>
                    <a:pt x="4709" y="1966"/>
                  </a:cubicBezTo>
                  <a:cubicBezTo>
                    <a:pt x="4713" y="2010"/>
                    <a:pt x="4690" y="2047"/>
                    <a:pt x="4693" y="2091"/>
                  </a:cubicBezTo>
                  <a:cubicBezTo>
                    <a:pt x="4695" y="2091"/>
                    <a:pt x="4697" y="2091"/>
                    <a:pt x="4700" y="2091"/>
                  </a:cubicBezTo>
                  <a:cubicBezTo>
                    <a:pt x="4741" y="2091"/>
                    <a:pt x="4789" y="2084"/>
                    <a:pt x="4833" y="2084"/>
                  </a:cubicBezTo>
                  <a:cubicBezTo>
                    <a:pt x="4903" y="2084"/>
                    <a:pt x="4963" y="2102"/>
                    <a:pt x="4971" y="2195"/>
                  </a:cubicBezTo>
                  <a:lnTo>
                    <a:pt x="5015" y="2097"/>
                  </a:lnTo>
                  <a:cubicBezTo>
                    <a:pt x="5137" y="2230"/>
                    <a:pt x="5361" y="2320"/>
                    <a:pt x="5459" y="2515"/>
                  </a:cubicBezTo>
                  <a:lnTo>
                    <a:pt x="5748" y="2444"/>
                  </a:lnTo>
                  <a:cubicBezTo>
                    <a:pt x="5852" y="2695"/>
                    <a:pt x="6124" y="2772"/>
                    <a:pt x="6376" y="2772"/>
                  </a:cubicBezTo>
                  <a:cubicBezTo>
                    <a:pt x="6459" y="2772"/>
                    <a:pt x="6540" y="2764"/>
                    <a:pt x="6612" y="2750"/>
                  </a:cubicBezTo>
                  <a:cubicBezTo>
                    <a:pt x="6699" y="2812"/>
                    <a:pt x="6818" y="2924"/>
                    <a:pt x="6793" y="2964"/>
                  </a:cubicBezTo>
                  <a:cubicBezTo>
                    <a:pt x="6764" y="2966"/>
                    <a:pt x="6712" y="2974"/>
                    <a:pt x="6656" y="2974"/>
                  </a:cubicBezTo>
                  <a:cubicBezTo>
                    <a:pt x="6760" y="3041"/>
                    <a:pt x="6848" y="3181"/>
                    <a:pt x="6960" y="3181"/>
                  </a:cubicBezTo>
                  <a:cubicBezTo>
                    <a:pt x="6989" y="3181"/>
                    <a:pt x="7020" y="3172"/>
                    <a:pt x="7053" y="3149"/>
                  </a:cubicBezTo>
                  <a:cubicBezTo>
                    <a:pt x="7219" y="3182"/>
                    <a:pt x="7096" y="3313"/>
                    <a:pt x="7184" y="3398"/>
                  </a:cubicBezTo>
                  <a:cubicBezTo>
                    <a:pt x="7200" y="3396"/>
                    <a:pt x="7215" y="3395"/>
                    <a:pt x="7231" y="3395"/>
                  </a:cubicBezTo>
                  <a:cubicBezTo>
                    <a:pt x="7543" y="3395"/>
                    <a:pt x="7811" y="3823"/>
                    <a:pt x="8043" y="3823"/>
                  </a:cubicBezTo>
                  <a:cubicBezTo>
                    <a:pt x="8093" y="3823"/>
                    <a:pt x="8142" y="3802"/>
                    <a:pt x="8189" y="3753"/>
                  </a:cubicBezTo>
                  <a:cubicBezTo>
                    <a:pt x="8075" y="3685"/>
                    <a:pt x="7896" y="3493"/>
                    <a:pt x="7670" y="3381"/>
                  </a:cubicBezTo>
                  <a:cubicBezTo>
                    <a:pt x="7736" y="3374"/>
                    <a:pt x="7740" y="3310"/>
                    <a:pt x="7787" y="3310"/>
                  </a:cubicBezTo>
                  <a:cubicBezTo>
                    <a:pt x="7797" y="3310"/>
                    <a:pt x="7808" y="3312"/>
                    <a:pt x="7823" y="3319"/>
                  </a:cubicBezTo>
                  <a:cubicBezTo>
                    <a:pt x="8050" y="3429"/>
                    <a:pt x="8096" y="3620"/>
                    <a:pt x="8343" y="3689"/>
                  </a:cubicBezTo>
                  <a:cubicBezTo>
                    <a:pt x="8299" y="3757"/>
                    <a:pt x="8249" y="3824"/>
                    <a:pt x="8201" y="3890"/>
                  </a:cubicBezTo>
                  <a:cubicBezTo>
                    <a:pt x="8451" y="4329"/>
                    <a:pt x="9080" y="4009"/>
                    <a:pt x="9197" y="4493"/>
                  </a:cubicBezTo>
                  <a:cubicBezTo>
                    <a:pt x="9360" y="4544"/>
                    <a:pt x="9566" y="4617"/>
                    <a:pt x="9739" y="4617"/>
                  </a:cubicBezTo>
                  <a:cubicBezTo>
                    <a:pt x="9771" y="4617"/>
                    <a:pt x="9802" y="4615"/>
                    <a:pt x="9832" y="4609"/>
                  </a:cubicBezTo>
                  <a:lnTo>
                    <a:pt x="9832" y="4609"/>
                  </a:lnTo>
                  <a:lnTo>
                    <a:pt x="9782" y="4671"/>
                  </a:lnTo>
                  <a:cubicBezTo>
                    <a:pt x="9825" y="4679"/>
                    <a:pt x="9907" y="4693"/>
                    <a:pt x="9982" y="4693"/>
                  </a:cubicBezTo>
                  <a:cubicBezTo>
                    <a:pt x="10097" y="4693"/>
                    <a:pt x="10197" y="4659"/>
                    <a:pt x="10119" y="4516"/>
                  </a:cubicBezTo>
                  <a:lnTo>
                    <a:pt x="10119" y="4516"/>
                  </a:lnTo>
                  <a:lnTo>
                    <a:pt x="10042" y="4549"/>
                  </a:lnTo>
                  <a:cubicBezTo>
                    <a:pt x="9770" y="4526"/>
                    <a:pt x="9942" y="4343"/>
                    <a:pt x="9793" y="4200"/>
                  </a:cubicBezTo>
                  <a:cubicBezTo>
                    <a:pt x="9748" y="4183"/>
                    <a:pt x="9703" y="4177"/>
                    <a:pt x="9657" y="4177"/>
                  </a:cubicBezTo>
                  <a:cubicBezTo>
                    <a:pt x="9549" y="4177"/>
                    <a:pt x="9441" y="4210"/>
                    <a:pt x="9345" y="4210"/>
                  </a:cubicBezTo>
                  <a:cubicBezTo>
                    <a:pt x="9278" y="4210"/>
                    <a:pt x="9217" y="4194"/>
                    <a:pt x="9166" y="4138"/>
                  </a:cubicBezTo>
                  <a:cubicBezTo>
                    <a:pt x="9084" y="4100"/>
                    <a:pt x="9132" y="4038"/>
                    <a:pt x="9180" y="4002"/>
                  </a:cubicBezTo>
                  <a:cubicBezTo>
                    <a:pt x="9128" y="3964"/>
                    <a:pt x="9076" y="3952"/>
                    <a:pt x="9025" y="3952"/>
                  </a:cubicBezTo>
                  <a:cubicBezTo>
                    <a:pt x="8930" y="3952"/>
                    <a:pt x="8839" y="3994"/>
                    <a:pt x="8756" y="3994"/>
                  </a:cubicBezTo>
                  <a:cubicBezTo>
                    <a:pt x="8735" y="3994"/>
                    <a:pt x="8714" y="3991"/>
                    <a:pt x="8694" y="3984"/>
                  </a:cubicBezTo>
                  <a:cubicBezTo>
                    <a:pt x="8908" y="3444"/>
                    <a:pt x="8060" y="3797"/>
                    <a:pt x="7956" y="3321"/>
                  </a:cubicBezTo>
                  <a:cubicBezTo>
                    <a:pt x="7763" y="3261"/>
                    <a:pt x="7557" y="3088"/>
                    <a:pt x="7287" y="3061"/>
                  </a:cubicBezTo>
                  <a:cubicBezTo>
                    <a:pt x="7459" y="3005"/>
                    <a:pt x="7114" y="2937"/>
                    <a:pt x="7193" y="2833"/>
                  </a:cubicBezTo>
                  <a:lnTo>
                    <a:pt x="7193" y="2833"/>
                  </a:lnTo>
                  <a:cubicBezTo>
                    <a:pt x="7165" y="2861"/>
                    <a:pt x="7134" y="2873"/>
                    <a:pt x="7101" y="2873"/>
                  </a:cubicBezTo>
                  <a:cubicBezTo>
                    <a:pt x="6938" y="2873"/>
                    <a:pt x="6731" y="2580"/>
                    <a:pt x="6557" y="2580"/>
                  </a:cubicBezTo>
                  <a:cubicBezTo>
                    <a:pt x="6506" y="2580"/>
                    <a:pt x="6458" y="2604"/>
                    <a:pt x="6415" y="2667"/>
                  </a:cubicBezTo>
                  <a:cubicBezTo>
                    <a:pt x="6311" y="2553"/>
                    <a:pt x="6291" y="2538"/>
                    <a:pt x="6279" y="2538"/>
                  </a:cubicBezTo>
                  <a:cubicBezTo>
                    <a:pt x="6276" y="2538"/>
                    <a:pt x="6273" y="2540"/>
                    <a:pt x="6268" y="2540"/>
                  </a:cubicBezTo>
                  <a:cubicBezTo>
                    <a:pt x="6253" y="2540"/>
                    <a:pt x="6221" y="2525"/>
                    <a:pt x="6093" y="2405"/>
                  </a:cubicBezTo>
                  <a:cubicBezTo>
                    <a:pt x="6101" y="2391"/>
                    <a:pt x="6113" y="2386"/>
                    <a:pt x="6126" y="2386"/>
                  </a:cubicBezTo>
                  <a:cubicBezTo>
                    <a:pt x="6151" y="2386"/>
                    <a:pt x="6180" y="2401"/>
                    <a:pt x="6197" y="2405"/>
                  </a:cubicBezTo>
                  <a:cubicBezTo>
                    <a:pt x="6101" y="2255"/>
                    <a:pt x="5910" y="2434"/>
                    <a:pt x="5883" y="2210"/>
                  </a:cubicBezTo>
                  <a:cubicBezTo>
                    <a:pt x="5813" y="2162"/>
                    <a:pt x="5774" y="2144"/>
                    <a:pt x="5750" y="2144"/>
                  </a:cubicBezTo>
                  <a:cubicBezTo>
                    <a:pt x="5683" y="2144"/>
                    <a:pt x="5730" y="2278"/>
                    <a:pt x="5573" y="2278"/>
                  </a:cubicBezTo>
                  <a:cubicBezTo>
                    <a:pt x="5572" y="2278"/>
                    <a:pt x="5572" y="2278"/>
                    <a:pt x="5571" y="2278"/>
                  </a:cubicBezTo>
                  <a:cubicBezTo>
                    <a:pt x="5308" y="2074"/>
                    <a:pt x="5415" y="2072"/>
                    <a:pt x="5334" y="1840"/>
                  </a:cubicBezTo>
                  <a:lnTo>
                    <a:pt x="5334" y="1840"/>
                  </a:lnTo>
                  <a:cubicBezTo>
                    <a:pt x="5300" y="1885"/>
                    <a:pt x="5264" y="1900"/>
                    <a:pt x="5227" y="1900"/>
                  </a:cubicBezTo>
                  <a:cubicBezTo>
                    <a:pt x="5139" y="1900"/>
                    <a:pt x="5039" y="1817"/>
                    <a:pt x="4912" y="1817"/>
                  </a:cubicBezTo>
                  <a:cubicBezTo>
                    <a:pt x="4910" y="1817"/>
                    <a:pt x="4908" y="1817"/>
                    <a:pt x="4906" y="1817"/>
                  </a:cubicBezTo>
                  <a:cubicBezTo>
                    <a:pt x="4935" y="1843"/>
                    <a:pt x="5098" y="1976"/>
                    <a:pt x="4967" y="1976"/>
                  </a:cubicBezTo>
                  <a:cubicBezTo>
                    <a:pt x="4962" y="1976"/>
                    <a:pt x="4956" y="1976"/>
                    <a:pt x="4950" y="1975"/>
                  </a:cubicBezTo>
                  <a:cubicBezTo>
                    <a:pt x="4632" y="1757"/>
                    <a:pt x="4622" y="1929"/>
                    <a:pt x="4287" y="1779"/>
                  </a:cubicBezTo>
                  <a:cubicBezTo>
                    <a:pt x="4274" y="1712"/>
                    <a:pt x="4287" y="1690"/>
                    <a:pt x="4311" y="1690"/>
                  </a:cubicBezTo>
                  <a:cubicBezTo>
                    <a:pt x="4356" y="1690"/>
                    <a:pt x="4441" y="1770"/>
                    <a:pt x="4460" y="1770"/>
                  </a:cubicBezTo>
                  <a:cubicBezTo>
                    <a:pt x="4471" y="1770"/>
                    <a:pt x="4461" y="1744"/>
                    <a:pt x="4410" y="1661"/>
                  </a:cubicBezTo>
                  <a:lnTo>
                    <a:pt x="4410" y="1661"/>
                  </a:lnTo>
                  <a:cubicBezTo>
                    <a:pt x="4588" y="1691"/>
                    <a:pt x="4716" y="1750"/>
                    <a:pt x="4841" y="1750"/>
                  </a:cubicBezTo>
                  <a:cubicBezTo>
                    <a:pt x="4886" y="1750"/>
                    <a:pt x="4929" y="1743"/>
                    <a:pt x="4975" y="1725"/>
                  </a:cubicBezTo>
                  <a:cubicBezTo>
                    <a:pt x="4711" y="1566"/>
                    <a:pt x="4391" y="1399"/>
                    <a:pt x="4061" y="1298"/>
                  </a:cubicBezTo>
                  <a:cubicBezTo>
                    <a:pt x="3916" y="1179"/>
                    <a:pt x="4188" y="1268"/>
                    <a:pt x="4073" y="1175"/>
                  </a:cubicBezTo>
                  <a:cubicBezTo>
                    <a:pt x="3832" y="924"/>
                    <a:pt x="3539" y="1088"/>
                    <a:pt x="3350" y="884"/>
                  </a:cubicBezTo>
                  <a:lnTo>
                    <a:pt x="3444" y="818"/>
                  </a:lnTo>
                  <a:lnTo>
                    <a:pt x="3444" y="818"/>
                  </a:lnTo>
                  <a:cubicBezTo>
                    <a:pt x="3433" y="821"/>
                    <a:pt x="3421" y="822"/>
                    <a:pt x="3409" y="822"/>
                  </a:cubicBezTo>
                  <a:cubicBezTo>
                    <a:pt x="3210" y="822"/>
                    <a:pt x="2912" y="505"/>
                    <a:pt x="2615" y="456"/>
                  </a:cubicBezTo>
                  <a:lnTo>
                    <a:pt x="2615" y="456"/>
                  </a:lnTo>
                  <a:cubicBezTo>
                    <a:pt x="2638" y="522"/>
                    <a:pt x="2650" y="564"/>
                    <a:pt x="2603" y="579"/>
                  </a:cubicBezTo>
                  <a:cubicBezTo>
                    <a:pt x="2642" y="460"/>
                    <a:pt x="2532" y="446"/>
                    <a:pt x="2387" y="435"/>
                  </a:cubicBezTo>
                  <a:cubicBezTo>
                    <a:pt x="2239" y="421"/>
                    <a:pt x="2071" y="415"/>
                    <a:pt x="1934" y="282"/>
                  </a:cubicBezTo>
                  <a:lnTo>
                    <a:pt x="1934" y="282"/>
                  </a:lnTo>
                  <a:cubicBezTo>
                    <a:pt x="1941" y="436"/>
                    <a:pt x="1726" y="470"/>
                    <a:pt x="1579" y="470"/>
                  </a:cubicBezTo>
                  <a:cubicBezTo>
                    <a:pt x="1565" y="470"/>
                    <a:pt x="1553" y="470"/>
                    <a:pt x="1541" y="469"/>
                  </a:cubicBezTo>
                  <a:cubicBezTo>
                    <a:pt x="1481" y="412"/>
                    <a:pt x="1479" y="344"/>
                    <a:pt x="1472" y="298"/>
                  </a:cubicBezTo>
                  <a:lnTo>
                    <a:pt x="1472" y="298"/>
                  </a:lnTo>
                  <a:cubicBezTo>
                    <a:pt x="1529" y="329"/>
                    <a:pt x="1574" y="341"/>
                    <a:pt x="1610" y="341"/>
                  </a:cubicBezTo>
                  <a:cubicBezTo>
                    <a:pt x="1744" y="341"/>
                    <a:pt x="1768" y="176"/>
                    <a:pt x="1944" y="155"/>
                  </a:cubicBezTo>
                  <a:lnTo>
                    <a:pt x="1944" y="155"/>
                  </a:lnTo>
                  <a:cubicBezTo>
                    <a:pt x="1938" y="155"/>
                    <a:pt x="1931" y="156"/>
                    <a:pt x="1925" y="156"/>
                  </a:cubicBezTo>
                  <a:cubicBezTo>
                    <a:pt x="1782" y="156"/>
                    <a:pt x="1585" y="92"/>
                    <a:pt x="1436" y="92"/>
                  </a:cubicBezTo>
                  <a:cubicBezTo>
                    <a:pt x="1374" y="92"/>
                    <a:pt x="1320" y="103"/>
                    <a:pt x="1281" y="134"/>
                  </a:cubicBezTo>
                  <a:cubicBezTo>
                    <a:pt x="1292" y="92"/>
                    <a:pt x="1302" y="49"/>
                    <a:pt x="1316" y="7"/>
                  </a:cubicBezTo>
                  <a:cubicBezTo>
                    <a:pt x="1294" y="2"/>
                    <a:pt x="1275" y="0"/>
                    <a:pt x="1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9"/>
            <p:cNvSpPr/>
            <p:nvPr/>
          </p:nvSpPr>
          <p:spPr>
            <a:xfrm>
              <a:off x="864035" y="521572"/>
              <a:ext cx="6600" cy="9702"/>
            </a:xfrm>
            <a:custGeom>
              <a:avLst/>
              <a:gdLst/>
              <a:ahLst/>
              <a:cxnLst/>
              <a:rect l="l" t="t" r="r" b="b"/>
              <a:pathLst>
                <a:path w="134" h="197" extrusionOk="0">
                  <a:moveTo>
                    <a:pt x="0" y="0"/>
                  </a:moveTo>
                  <a:cubicBezTo>
                    <a:pt x="2" y="4"/>
                    <a:pt x="4" y="8"/>
                    <a:pt x="7" y="12"/>
                  </a:cubicBezTo>
                  <a:lnTo>
                    <a:pt x="7" y="12"/>
                  </a:lnTo>
                  <a:lnTo>
                    <a:pt x="0" y="0"/>
                  </a:lnTo>
                  <a:close/>
                  <a:moveTo>
                    <a:pt x="7" y="12"/>
                  </a:moveTo>
                  <a:lnTo>
                    <a:pt x="99" y="197"/>
                  </a:lnTo>
                  <a:lnTo>
                    <a:pt x="133" y="98"/>
                  </a:lnTo>
                  <a:cubicBezTo>
                    <a:pt x="80" y="86"/>
                    <a:pt x="33" y="60"/>
                    <a:pt x="7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9"/>
            <p:cNvSpPr/>
            <p:nvPr/>
          </p:nvSpPr>
          <p:spPr>
            <a:xfrm>
              <a:off x="870585" y="525167"/>
              <a:ext cx="5762" cy="1822"/>
            </a:xfrm>
            <a:custGeom>
              <a:avLst/>
              <a:gdLst/>
              <a:ahLst/>
              <a:cxnLst/>
              <a:rect l="l" t="t" r="r" b="b"/>
              <a:pathLst>
                <a:path w="117" h="37" extrusionOk="0">
                  <a:moveTo>
                    <a:pt x="15" y="0"/>
                  </a:moveTo>
                  <a:cubicBezTo>
                    <a:pt x="13" y="0"/>
                    <a:pt x="10" y="0"/>
                    <a:pt x="8" y="0"/>
                  </a:cubicBezTo>
                  <a:lnTo>
                    <a:pt x="0" y="25"/>
                  </a:lnTo>
                  <a:cubicBezTo>
                    <a:pt x="37" y="35"/>
                    <a:pt x="78" y="37"/>
                    <a:pt x="116" y="37"/>
                  </a:cubicBezTo>
                  <a:cubicBezTo>
                    <a:pt x="85" y="15"/>
                    <a:pt x="51" y="0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9"/>
            <p:cNvSpPr/>
            <p:nvPr/>
          </p:nvSpPr>
          <p:spPr>
            <a:xfrm>
              <a:off x="1033455" y="617954"/>
              <a:ext cx="8471" cy="5171"/>
            </a:xfrm>
            <a:custGeom>
              <a:avLst/>
              <a:gdLst/>
              <a:ahLst/>
              <a:cxnLst/>
              <a:rect l="l" t="t" r="r" b="b"/>
              <a:pathLst>
                <a:path w="172" h="105" extrusionOk="0">
                  <a:moveTo>
                    <a:pt x="16" y="0"/>
                  </a:moveTo>
                  <a:cubicBezTo>
                    <a:pt x="10" y="0"/>
                    <a:pt x="5" y="1"/>
                    <a:pt x="0" y="2"/>
                  </a:cubicBezTo>
                  <a:cubicBezTo>
                    <a:pt x="29" y="31"/>
                    <a:pt x="89" y="89"/>
                    <a:pt x="172" y="104"/>
                  </a:cubicBezTo>
                  <a:cubicBezTo>
                    <a:pt x="144" y="57"/>
                    <a:pt x="70" y="0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9"/>
            <p:cNvSpPr/>
            <p:nvPr/>
          </p:nvSpPr>
          <p:spPr>
            <a:xfrm>
              <a:off x="1040104" y="616033"/>
              <a:ext cx="4285" cy="4039"/>
            </a:xfrm>
            <a:custGeom>
              <a:avLst/>
              <a:gdLst/>
              <a:ahLst/>
              <a:cxnLst/>
              <a:rect l="l" t="t" r="r" b="b"/>
              <a:pathLst>
                <a:path w="87" h="82" extrusionOk="0">
                  <a:moveTo>
                    <a:pt x="25" y="0"/>
                  </a:moveTo>
                  <a:lnTo>
                    <a:pt x="0" y="20"/>
                  </a:lnTo>
                  <a:lnTo>
                    <a:pt x="87" y="8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9"/>
            <p:cNvSpPr/>
            <p:nvPr/>
          </p:nvSpPr>
          <p:spPr>
            <a:xfrm>
              <a:off x="1046802" y="609877"/>
              <a:ext cx="282399" cy="142726"/>
            </a:xfrm>
            <a:custGeom>
              <a:avLst/>
              <a:gdLst/>
              <a:ahLst/>
              <a:cxnLst/>
              <a:rect l="l" t="t" r="r" b="b"/>
              <a:pathLst>
                <a:path w="5734" h="2898" extrusionOk="0">
                  <a:moveTo>
                    <a:pt x="295" y="1"/>
                  </a:moveTo>
                  <a:cubicBezTo>
                    <a:pt x="240" y="1"/>
                    <a:pt x="176" y="13"/>
                    <a:pt x="99" y="43"/>
                  </a:cubicBezTo>
                  <a:cubicBezTo>
                    <a:pt x="58" y="74"/>
                    <a:pt x="113" y="157"/>
                    <a:pt x="54" y="157"/>
                  </a:cubicBezTo>
                  <a:cubicBezTo>
                    <a:pt x="42" y="157"/>
                    <a:pt x="25" y="153"/>
                    <a:pt x="1" y="145"/>
                  </a:cubicBezTo>
                  <a:lnTo>
                    <a:pt x="1" y="145"/>
                  </a:lnTo>
                  <a:cubicBezTo>
                    <a:pt x="180" y="366"/>
                    <a:pt x="425" y="363"/>
                    <a:pt x="672" y="401"/>
                  </a:cubicBezTo>
                  <a:lnTo>
                    <a:pt x="616" y="368"/>
                  </a:lnTo>
                  <a:cubicBezTo>
                    <a:pt x="684" y="326"/>
                    <a:pt x="727" y="310"/>
                    <a:pt x="755" y="310"/>
                  </a:cubicBezTo>
                  <a:cubicBezTo>
                    <a:pt x="854" y="310"/>
                    <a:pt x="781" y="512"/>
                    <a:pt x="1034" y="534"/>
                  </a:cubicBezTo>
                  <a:cubicBezTo>
                    <a:pt x="983" y="565"/>
                    <a:pt x="934" y="573"/>
                    <a:pt x="888" y="573"/>
                  </a:cubicBezTo>
                  <a:cubicBezTo>
                    <a:pt x="848" y="573"/>
                    <a:pt x="811" y="567"/>
                    <a:pt x="778" y="567"/>
                  </a:cubicBezTo>
                  <a:cubicBezTo>
                    <a:pt x="755" y="567"/>
                    <a:pt x="734" y="570"/>
                    <a:pt x="714" y="579"/>
                  </a:cubicBezTo>
                  <a:cubicBezTo>
                    <a:pt x="903" y="972"/>
                    <a:pt x="1241" y="667"/>
                    <a:pt x="1293" y="1062"/>
                  </a:cubicBezTo>
                  <a:lnTo>
                    <a:pt x="1266" y="1059"/>
                  </a:lnTo>
                  <a:lnTo>
                    <a:pt x="1266" y="1059"/>
                  </a:lnTo>
                  <a:cubicBezTo>
                    <a:pt x="1297" y="1113"/>
                    <a:pt x="1405" y="1105"/>
                    <a:pt x="1487" y="1120"/>
                  </a:cubicBezTo>
                  <a:cubicBezTo>
                    <a:pt x="1485" y="1070"/>
                    <a:pt x="1428" y="1012"/>
                    <a:pt x="1397" y="958"/>
                  </a:cubicBezTo>
                  <a:lnTo>
                    <a:pt x="1397" y="958"/>
                  </a:lnTo>
                  <a:cubicBezTo>
                    <a:pt x="1402" y="959"/>
                    <a:pt x="1406" y="960"/>
                    <a:pt x="1411" y="960"/>
                  </a:cubicBezTo>
                  <a:cubicBezTo>
                    <a:pt x="1489" y="960"/>
                    <a:pt x="1581" y="863"/>
                    <a:pt x="1628" y="825"/>
                  </a:cubicBezTo>
                  <a:cubicBezTo>
                    <a:pt x="1634" y="894"/>
                    <a:pt x="1657" y="908"/>
                    <a:pt x="1687" y="908"/>
                  </a:cubicBezTo>
                  <a:cubicBezTo>
                    <a:pt x="1708" y="908"/>
                    <a:pt x="1732" y="902"/>
                    <a:pt x="1757" y="902"/>
                  </a:cubicBezTo>
                  <a:cubicBezTo>
                    <a:pt x="1790" y="902"/>
                    <a:pt x="1825" y="912"/>
                    <a:pt x="1858" y="958"/>
                  </a:cubicBezTo>
                  <a:cubicBezTo>
                    <a:pt x="1850" y="1028"/>
                    <a:pt x="1813" y="1042"/>
                    <a:pt x="1767" y="1042"/>
                  </a:cubicBezTo>
                  <a:cubicBezTo>
                    <a:pt x="1736" y="1042"/>
                    <a:pt x="1702" y="1036"/>
                    <a:pt x="1671" y="1036"/>
                  </a:cubicBezTo>
                  <a:cubicBezTo>
                    <a:pt x="1652" y="1036"/>
                    <a:pt x="1635" y="1038"/>
                    <a:pt x="1620" y="1045"/>
                  </a:cubicBezTo>
                  <a:lnTo>
                    <a:pt x="1811" y="1049"/>
                  </a:lnTo>
                  <a:cubicBezTo>
                    <a:pt x="1952" y="1122"/>
                    <a:pt x="1883" y="1259"/>
                    <a:pt x="1915" y="1361"/>
                  </a:cubicBezTo>
                  <a:cubicBezTo>
                    <a:pt x="2079" y="1338"/>
                    <a:pt x="1881" y="1257"/>
                    <a:pt x="2039" y="1184"/>
                  </a:cubicBezTo>
                  <a:lnTo>
                    <a:pt x="2039" y="1184"/>
                  </a:lnTo>
                  <a:cubicBezTo>
                    <a:pt x="2109" y="1406"/>
                    <a:pt x="2714" y="1711"/>
                    <a:pt x="3081" y="1782"/>
                  </a:cubicBezTo>
                  <a:lnTo>
                    <a:pt x="3081" y="1782"/>
                  </a:lnTo>
                  <a:cubicBezTo>
                    <a:pt x="3032" y="1786"/>
                    <a:pt x="3014" y="1836"/>
                    <a:pt x="2971" y="1836"/>
                  </a:cubicBezTo>
                  <a:cubicBezTo>
                    <a:pt x="2955" y="1836"/>
                    <a:pt x="2934" y="1828"/>
                    <a:pt x="2906" y="1807"/>
                  </a:cubicBezTo>
                  <a:lnTo>
                    <a:pt x="2906" y="1807"/>
                  </a:lnTo>
                  <a:cubicBezTo>
                    <a:pt x="2923" y="1835"/>
                    <a:pt x="2986" y="1857"/>
                    <a:pt x="3048" y="1857"/>
                  </a:cubicBezTo>
                  <a:cubicBezTo>
                    <a:pt x="3103" y="1857"/>
                    <a:pt x="3158" y="1840"/>
                    <a:pt x="3180" y="1797"/>
                  </a:cubicBezTo>
                  <a:cubicBezTo>
                    <a:pt x="3429" y="1832"/>
                    <a:pt x="3664" y="2038"/>
                    <a:pt x="3818" y="2235"/>
                  </a:cubicBezTo>
                  <a:lnTo>
                    <a:pt x="3809" y="2107"/>
                  </a:lnTo>
                  <a:cubicBezTo>
                    <a:pt x="3828" y="2102"/>
                    <a:pt x="3846" y="2099"/>
                    <a:pt x="3863" y="2099"/>
                  </a:cubicBezTo>
                  <a:cubicBezTo>
                    <a:pt x="4071" y="2099"/>
                    <a:pt x="4194" y="2461"/>
                    <a:pt x="4507" y="2516"/>
                  </a:cubicBezTo>
                  <a:lnTo>
                    <a:pt x="4501" y="2512"/>
                  </a:lnTo>
                  <a:lnTo>
                    <a:pt x="4501" y="2512"/>
                  </a:lnTo>
                  <a:cubicBezTo>
                    <a:pt x="4508" y="2514"/>
                    <a:pt x="4515" y="2515"/>
                    <a:pt x="4523" y="2515"/>
                  </a:cubicBezTo>
                  <a:cubicBezTo>
                    <a:pt x="4601" y="2515"/>
                    <a:pt x="4713" y="2431"/>
                    <a:pt x="4822" y="2431"/>
                  </a:cubicBezTo>
                  <a:cubicBezTo>
                    <a:pt x="4865" y="2431"/>
                    <a:pt x="4907" y="2444"/>
                    <a:pt x="4946" y="2480"/>
                  </a:cubicBezTo>
                  <a:cubicBezTo>
                    <a:pt x="4846" y="2576"/>
                    <a:pt x="4757" y="2516"/>
                    <a:pt x="4713" y="2640"/>
                  </a:cubicBezTo>
                  <a:lnTo>
                    <a:pt x="5045" y="2615"/>
                  </a:lnTo>
                  <a:cubicBezTo>
                    <a:pt x="5056" y="2719"/>
                    <a:pt x="5396" y="2763"/>
                    <a:pt x="5241" y="2857"/>
                  </a:cubicBezTo>
                  <a:cubicBezTo>
                    <a:pt x="5278" y="2840"/>
                    <a:pt x="5316" y="2833"/>
                    <a:pt x="5354" y="2833"/>
                  </a:cubicBezTo>
                  <a:cubicBezTo>
                    <a:pt x="5470" y="2833"/>
                    <a:pt x="5583" y="2897"/>
                    <a:pt x="5654" y="2897"/>
                  </a:cubicBezTo>
                  <a:cubicBezTo>
                    <a:pt x="5705" y="2897"/>
                    <a:pt x="5734" y="2863"/>
                    <a:pt x="5723" y="2744"/>
                  </a:cubicBezTo>
                  <a:cubicBezTo>
                    <a:pt x="4912" y="2505"/>
                    <a:pt x="3946" y="1780"/>
                    <a:pt x="2968" y="1517"/>
                  </a:cubicBezTo>
                  <a:lnTo>
                    <a:pt x="3159" y="1494"/>
                  </a:lnTo>
                  <a:cubicBezTo>
                    <a:pt x="2693" y="1447"/>
                    <a:pt x="2650" y="1075"/>
                    <a:pt x="2309" y="1075"/>
                  </a:cubicBezTo>
                  <a:cubicBezTo>
                    <a:pt x="2246" y="1075"/>
                    <a:pt x="2174" y="1087"/>
                    <a:pt x="2087" y="1116"/>
                  </a:cubicBezTo>
                  <a:lnTo>
                    <a:pt x="2237" y="941"/>
                  </a:lnTo>
                  <a:cubicBezTo>
                    <a:pt x="2056" y="771"/>
                    <a:pt x="1700" y="1007"/>
                    <a:pt x="1588" y="671"/>
                  </a:cubicBezTo>
                  <a:lnTo>
                    <a:pt x="1568" y="766"/>
                  </a:lnTo>
                  <a:cubicBezTo>
                    <a:pt x="1512" y="733"/>
                    <a:pt x="1509" y="685"/>
                    <a:pt x="1451" y="650"/>
                  </a:cubicBezTo>
                  <a:lnTo>
                    <a:pt x="1451" y="650"/>
                  </a:lnTo>
                  <a:lnTo>
                    <a:pt x="1455" y="700"/>
                  </a:lnTo>
                  <a:cubicBezTo>
                    <a:pt x="1266" y="692"/>
                    <a:pt x="1177" y="631"/>
                    <a:pt x="1057" y="490"/>
                  </a:cubicBezTo>
                  <a:cubicBezTo>
                    <a:pt x="1064" y="470"/>
                    <a:pt x="1073" y="462"/>
                    <a:pt x="1085" y="462"/>
                  </a:cubicBezTo>
                  <a:cubicBezTo>
                    <a:pt x="1114" y="462"/>
                    <a:pt x="1156" y="506"/>
                    <a:pt x="1194" y="513"/>
                  </a:cubicBezTo>
                  <a:cubicBezTo>
                    <a:pt x="1160" y="409"/>
                    <a:pt x="976" y="476"/>
                    <a:pt x="861" y="409"/>
                  </a:cubicBezTo>
                  <a:cubicBezTo>
                    <a:pt x="799" y="303"/>
                    <a:pt x="909" y="320"/>
                    <a:pt x="934" y="301"/>
                  </a:cubicBezTo>
                  <a:cubicBezTo>
                    <a:pt x="621" y="209"/>
                    <a:pt x="525" y="1"/>
                    <a:pt x="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9"/>
            <p:cNvSpPr/>
            <p:nvPr/>
          </p:nvSpPr>
          <p:spPr>
            <a:xfrm>
              <a:off x="1328167" y="747186"/>
              <a:ext cx="14874" cy="11722"/>
            </a:xfrm>
            <a:custGeom>
              <a:avLst/>
              <a:gdLst/>
              <a:ahLst/>
              <a:cxnLst/>
              <a:rect l="l" t="t" r="r" b="b"/>
              <a:pathLst>
                <a:path w="302" h="238" extrusionOk="0">
                  <a:moveTo>
                    <a:pt x="147" y="1"/>
                  </a:moveTo>
                  <a:cubicBezTo>
                    <a:pt x="131" y="1"/>
                    <a:pt x="117" y="9"/>
                    <a:pt x="105" y="31"/>
                  </a:cubicBezTo>
                  <a:cubicBezTo>
                    <a:pt x="111" y="58"/>
                    <a:pt x="93" y="108"/>
                    <a:pt x="147" y="108"/>
                  </a:cubicBezTo>
                  <a:lnTo>
                    <a:pt x="149" y="108"/>
                  </a:lnTo>
                  <a:lnTo>
                    <a:pt x="1" y="214"/>
                  </a:lnTo>
                  <a:cubicBezTo>
                    <a:pt x="21" y="230"/>
                    <a:pt x="46" y="237"/>
                    <a:pt x="72" y="237"/>
                  </a:cubicBezTo>
                  <a:cubicBezTo>
                    <a:pt x="173" y="237"/>
                    <a:pt x="298" y="131"/>
                    <a:pt x="301" y="50"/>
                  </a:cubicBezTo>
                  <a:lnTo>
                    <a:pt x="301" y="50"/>
                  </a:lnTo>
                  <a:cubicBezTo>
                    <a:pt x="300" y="50"/>
                    <a:pt x="298" y="50"/>
                    <a:pt x="297" y="50"/>
                  </a:cubicBezTo>
                  <a:cubicBezTo>
                    <a:pt x="240" y="50"/>
                    <a:pt x="188" y="1"/>
                    <a:pt x="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9"/>
            <p:cNvSpPr/>
            <p:nvPr/>
          </p:nvSpPr>
          <p:spPr>
            <a:xfrm>
              <a:off x="1344616" y="711726"/>
              <a:ext cx="120072" cy="66143"/>
            </a:xfrm>
            <a:custGeom>
              <a:avLst/>
              <a:gdLst/>
              <a:ahLst/>
              <a:cxnLst/>
              <a:rect l="l" t="t" r="r" b="b"/>
              <a:pathLst>
                <a:path w="2438" h="1343" extrusionOk="0">
                  <a:moveTo>
                    <a:pt x="2352" y="527"/>
                  </a:moveTo>
                  <a:cubicBezTo>
                    <a:pt x="2349" y="529"/>
                    <a:pt x="2347" y="530"/>
                    <a:pt x="2344" y="531"/>
                  </a:cubicBezTo>
                  <a:lnTo>
                    <a:pt x="2344" y="531"/>
                  </a:lnTo>
                  <a:cubicBezTo>
                    <a:pt x="2347" y="530"/>
                    <a:pt x="2349" y="529"/>
                    <a:pt x="2352" y="527"/>
                  </a:cubicBezTo>
                  <a:close/>
                  <a:moveTo>
                    <a:pt x="2023" y="1"/>
                  </a:moveTo>
                  <a:cubicBezTo>
                    <a:pt x="1961" y="167"/>
                    <a:pt x="2021" y="286"/>
                    <a:pt x="2040" y="450"/>
                  </a:cubicBezTo>
                  <a:cubicBezTo>
                    <a:pt x="2067" y="606"/>
                    <a:pt x="2036" y="813"/>
                    <a:pt x="1867" y="914"/>
                  </a:cubicBezTo>
                  <a:lnTo>
                    <a:pt x="1867" y="914"/>
                  </a:lnTo>
                  <a:cubicBezTo>
                    <a:pt x="1874" y="860"/>
                    <a:pt x="1828" y="822"/>
                    <a:pt x="1811" y="778"/>
                  </a:cubicBezTo>
                  <a:cubicBezTo>
                    <a:pt x="1670" y="901"/>
                    <a:pt x="1460" y="982"/>
                    <a:pt x="1257" y="998"/>
                  </a:cubicBezTo>
                  <a:cubicBezTo>
                    <a:pt x="1230" y="1000"/>
                    <a:pt x="1203" y="1000"/>
                    <a:pt x="1176" y="1000"/>
                  </a:cubicBezTo>
                  <a:cubicBezTo>
                    <a:pt x="1010" y="1000"/>
                    <a:pt x="867" y="964"/>
                    <a:pt x="800" y="899"/>
                  </a:cubicBezTo>
                  <a:cubicBezTo>
                    <a:pt x="783" y="891"/>
                    <a:pt x="767" y="887"/>
                    <a:pt x="752" y="887"/>
                  </a:cubicBezTo>
                  <a:cubicBezTo>
                    <a:pt x="649" y="887"/>
                    <a:pt x="583" y="1060"/>
                    <a:pt x="407" y="1065"/>
                  </a:cubicBezTo>
                  <a:lnTo>
                    <a:pt x="355" y="888"/>
                  </a:lnTo>
                  <a:cubicBezTo>
                    <a:pt x="339" y="897"/>
                    <a:pt x="322" y="901"/>
                    <a:pt x="303" y="901"/>
                  </a:cubicBezTo>
                  <a:cubicBezTo>
                    <a:pt x="227" y="901"/>
                    <a:pt x="130" y="842"/>
                    <a:pt x="69" y="842"/>
                  </a:cubicBezTo>
                  <a:cubicBezTo>
                    <a:pt x="26" y="842"/>
                    <a:pt x="0" y="872"/>
                    <a:pt x="14" y="975"/>
                  </a:cubicBezTo>
                  <a:cubicBezTo>
                    <a:pt x="14" y="978"/>
                    <a:pt x="16" y="979"/>
                    <a:pt x="19" y="979"/>
                  </a:cubicBezTo>
                  <a:cubicBezTo>
                    <a:pt x="37" y="979"/>
                    <a:pt x="93" y="935"/>
                    <a:pt x="147" y="935"/>
                  </a:cubicBezTo>
                  <a:cubicBezTo>
                    <a:pt x="168" y="935"/>
                    <a:pt x="189" y="942"/>
                    <a:pt x="207" y="959"/>
                  </a:cubicBezTo>
                  <a:lnTo>
                    <a:pt x="172" y="1040"/>
                  </a:lnTo>
                  <a:cubicBezTo>
                    <a:pt x="241" y="1052"/>
                    <a:pt x="311" y="1061"/>
                    <a:pt x="380" y="1069"/>
                  </a:cubicBezTo>
                  <a:lnTo>
                    <a:pt x="293" y="1162"/>
                  </a:lnTo>
                  <a:cubicBezTo>
                    <a:pt x="343" y="1206"/>
                    <a:pt x="382" y="1223"/>
                    <a:pt x="417" y="1223"/>
                  </a:cubicBezTo>
                  <a:cubicBezTo>
                    <a:pt x="536" y="1223"/>
                    <a:pt x="589" y="1013"/>
                    <a:pt x="747" y="1013"/>
                  </a:cubicBezTo>
                  <a:cubicBezTo>
                    <a:pt x="780" y="1013"/>
                    <a:pt x="817" y="1022"/>
                    <a:pt x="860" y="1044"/>
                  </a:cubicBezTo>
                  <a:lnTo>
                    <a:pt x="845" y="1271"/>
                  </a:lnTo>
                  <a:cubicBezTo>
                    <a:pt x="906" y="1281"/>
                    <a:pt x="959" y="1283"/>
                    <a:pt x="1008" y="1283"/>
                  </a:cubicBezTo>
                  <a:cubicBezTo>
                    <a:pt x="1058" y="1283"/>
                    <a:pt x="1104" y="1280"/>
                    <a:pt x="1150" y="1280"/>
                  </a:cubicBezTo>
                  <a:cubicBezTo>
                    <a:pt x="1237" y="1280"/>
                    <a:pt x="1325" y="1290"/>
                    <a:pt x="1448" y="1343"/>
                  </a:cubicBezTo>
                  <a:cubicBezTo>
                    <a:pt x="1448" y="1343"/>
                    <a:pt x="1434" y="1268"/>
                    <a:pt x="1411" y="1268"/>
                  </a:cubicBezTo>
                  <a:cubicBezTo>
                    <a:pt x="1406" y="1268"/>
                    <a:pt x="1400" y="1272"/>
                    <a:pt x="1394" y="1281"/>
                  </a:cubicBezTo>
                  <a:cubicBezTo>
                    <a:pt x="1348" y="1273"/>
                    <a:pt x="1284" y="1187"/>
                    <a:pt x="1300" y="1117"/>
                  </a:cubicBezTo>
                  <a:cubicBezTo>
                    <a:pt x="1371" y="1068"/>
                    <a:pt x="1406" y="1048"/>
                    <a:pt x="1423" y="1048"/>
                  </a:cubicBezTo>
                  <a:cubicBezTo>
                    <a:pt x="1443" y="1048"/>
                    <a:pt x="1438" y="1074"/>
                    <a:pt x="1435" y="1113"/>
                  </a:cubicBezTo>
                  <a:cubicBezTo>
                    <a:pt x="1427" y="1183"/>
                    <a:pt x="1398" y="1293"/>
                    <a:pt x="1547" y="1314"/>
                  </a:cubicBezTo>
                  <a:cubicBezTo>
                    <a:pt x="1695" y="1202"/>
                    <a:pt x="1878" y="1048"/>
                    <a:pt x="2007" y="890"/>
                  </a:cubicBezTo>
                  <a:cubicBezTo>
                    <a:pt x="2139" y="739"/>
                    <a:pt x="2225" y="590"/>
                    <a:pt x="2344" y="531"/>
                  </a:cubicBezTo>
                  <a:lnTo>
                    <a:pt x="2344" y="531"/>
                  </a:lnTo>
                  <a:cubicBezTo>
                    <a:pt x="2320" y="542"/>
                    <a:pt x="2299" y="546"/>
                    <a:pt x="2281" y="546"/>
                  </a:cubicBezTo>
                  <a:cubicBezTo>
                    <a:pt x="2226" y="546"/>
                    <a:pt x="2190" y="508"/>
                    <a:pt x="2167" y="462"/>
                  </a:cubicBezTo>
                  <a:cubicBezTo>
                    <a:pt x="2135" y="396"/>
                    <a:pt x="2125" y="313"/>
                    <a:pt x="2140" y="242"/>
                  </a:cubicBezTo>
                  <a:cubicBezTo>
                    <a:pt x="2157" y="231"/>
                    <a:pt x="2171" y="226"/>
                    <a:pt x="2185" y="226"/>
                  </a:cubicBezTo>
                  <a:cubicBezTo>
                    <a:pt x="2245" y="226"/>
                    <a:pt x="2284" y="315"/>
                    <a:pt x="2331" y="350"/>
                  </a:cubicBezTo>
                  <a:cubicBezTo>
                    <a:pt x="2372" y="277"/>
                    <a:pt x="2437" y="209"/>
                    <a:pt x="2404" y="122"/>
                  </a:cubicBezTo>
                  <a:lnTo>
                    <a:pt x="2404" y="122"/>
                  </a:lnTo>
                  <a:cubicBezTo>
                    <a:pt x="2364" y="154"/>
                    <a:pt x="2321" y="168"/>
                    <a:pt x="2278" y="168"/>
                  </a:cubicBezTo>
                  <a:cubicBezTo>
                    <a:pt x="2180" y="168"/>
                    <a:pt x="2085" y="95"/>
                    <a:pt x="2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9"/>
            <p:cNvSpPr/>
            <p:nvPr/>
          </p:nvSpPr>
          <p:spPr>
            <a:xfrm>
              <a:off x="1433316" y="745758"/>
              <a:ext cx="5171" cy="4285"/>
            </a:xfrm>
            <a:custGeom>
              <a:avLst/>
              <a:gdLst/>
              <a:ahLst/>
              <a:cxnLst/>
              <a:rect l="l" t="t" r="r" b="b"/>
              <a:pathLst>
                <a:path w="105" h="87" extrusionOk="0">
                  <a:moveTo>
                    <a:pt x="104" y="0"/>
                  </a:moveTo>
                  <a:lnTo>
                    <a:pt x="104" y="0"/>
                  </a:lnTo>
                  <a:cubicBezTo>
                    <a:pt x="77" y="8"/>
                    <a:pt x="44" y="10"/>
                    <a:pt x="17" y="14"/>
                  </a:cubicBezTo>
                  <a:cubicBezTo>
                    <a:pt x="0" y="41"/>
                    <a:pt x="0" y="64"/>
                    <a:pt x="10" y="87"/>
                  </a:cubicBezTo>
                  <a:cubicBezTo>
                    <a:pt x="46" y="62"/>
                    <a:pt x="75" y="27"/>
                    <a:pt x="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9"/>
            <p:cNvSpPr/>
            <p:nvPr/>
          </p:nvSpPr>
          <p:spPr>
            <a:xfrm>
              <a:off x="488307" y="856373"/>
              <a:ext cx="8964" cy="5910"/>
            </a:xfrm>
            <a:custGeom>
              <a:avLst/>
              <a:gdLst/>
              <a:ahLst/>
              <a:cxnLst/>
              <a:rect l="l" t="t" r="r" b="b"/>
              <a:pathLst>
                <a:path w="182" h="120" extrusionOk="0">
                  <a:moveTo>
                    <a:pt x="0" y="0"/>
                  </a:moveTo>
                  <a:lnTo>
                    <a:pt x="75" y="120"/>
                  </a:lnTo>
                  <a:lnTo>
                    <a:pt x="181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9"/>
            <p:cNvSpPr/>
            <p:nvPr/>
          </p:nvSpPr>
          <p:spPr>
            <a:xfrm>
              <a:off x="488947" y="866469"/>
              <a:ext cx="28811" cy="31520"/>
            </a:xfrm>
            <a:custGeom>
              <a:avLst/>
              <a:gdLst/>
              <a:ahLst/>
              <a:cxnLst/>
              <a:rect l="l" t="t" r="r" b="b"/>
              <a:pathLst>
                <a:path w="585" h="640" extrusionOk="0">
                  <a:moveTo>
                    <a:pt x="194" y="512"/>
                  </a:moveTo>
                  <a:lnTo>
                    <a:pt x="194" y="514"/>
                  </a:lnTo>
                  <a:lnTo>
                    <a:pt x="195" y="513"/>
                  </a:lnTo>
                  <a:lnTo>
                    <a:pt x="195" y="513"/>
                  </a:lnTo>
                  <a:lnTo>
                    <a:pt x="194" y="512"/>
                  </a:lnTo>
                  <a:close/>
                  <a:moveTo>
                    <a:pt x="112" y="1"/>
                  </a:moveTo>
                  <a:cubicBezTo>
                    <a:pt x="62" y="1"/>
                    <a:pt x="22" y="14"/>
                    <a:pt x="5" y="50"/>
                  </a:cubicBezTo>
                  <a:cubicBezTo>
                    <a:pt x="82" y="104"/>
                    <a:pt x="263" y="108"/>
                    <a:pt x="336" y="229"/>
                  </a:cubicBezTo>
                  <a:cubicBezTo>
                    <a:pt x="325" y="232"/>
                    <a:pt x="314" y="233"/>
                    <a:pt x="303" y="233"/>
                  </a:cubicBezTo>
                  <a:cubicBezTo>
                    <a:pt x="225" y="233"/>
                    <a:pt x="147" y="177"/>
                    <a:pt x="57" y="177"/>
                  </a:cubicBezTo>
                  <a:cubicBezTo>
                    <a:pt x="39" y="177"/>
                    <a:pt x="20" y="179"/>
                    <a:pt x="1" y="185"/>
                  </a:cubicBezTo>
                  <a:cubicBezTo>
                    <a:pt x="97" y="405"/>
                    <a:pt x="155" y="223"/>
                    <a:pt x="301" y="420"/>
                  </a:cubicBezTo>
                  <a:lnTo>
                    <a:pt x="195" y="513"/>
                  </a:lnTo>
                  <a:lnTo>
                    <a:pt x="195" y="513"/>
                  </a:lnTo>
                  <a:lnTo>
                    <a:pt x="396" y="640"/>
                  </a:lnTo>
                  <a:cubicBezTo>
                    <a:pt x="515" y="322"/>
                    <a:pt x="585" y="511"/>
                    <a:pt x="471" y="102"/>
                  </a:cubicBezTo>
                  <a:cubicBezTo>
                    <a:pt x="384" y="66"/>
                    <a:pt x="222" y="1"/>
                    <a:pt x="1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9"/>
            <p:cNvSpPr/>
            <p:nvPr/>
          </p:nvSpPr>
          <p:spPr>
            <a:xfrm>
              <a:off x="512390" y="889863"/>
              <a:ext cx="9111" cy="4433"/>
            </a:xfrm>
            <a:custGeom>
              <a:avLst/>
              <a:gdLst/>
              <a:ahLst/>
              <a:cxnLst/>
              <a:rect l="l" t="t" r="r" b="b"/>
              <a:pathLst>
                <a:path w="185" h="90" extrusionOk="0">
                  <a:moveTo>
                    <a:pt x="136" y="1"/>
                  </a:moveTo>
                  <a:lnTo>
                    <a:pt x="136" y="1"/>
                  </a:lnTo>
                  <a:cubicBezTo>
                    <a:pt x="84" y="26"/>
                    <a:pt x="28" y="49"/>
                    <a:pt x="1" y="84"/>
                  </a:cubicBezTo>
                  <a:cubicBezTo>
                    <a:pt x="55" y="61"/>
                    <a:pt x="184" y="90"/>
                    <a:pt x="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9"/>
            <p:cNvSpPr/>
            <p:nvPr/>
          </p:nvSpPr>
          <p:spPr>
            <a:xfrm>
              <a:off x="521255" y="893508"/>
              <a:ext cx="13051" cy="5467"/>
            </a:xfrm>
            <a:custGeom>
              <a:avLst/>
              <a:gdLst/>
              <a:ahLst/>
              <a:cxnLst/>
              <a:rect l="l" t="t" r="r" b="b"/>
              <a:pathLst>
                <a:path w="265" h="111" extrusionOk="0">
                  <a:moveTo>
                    <a:pt x="83" y="0"/>
                  </a:moveTo>
                  <a:lnTo>
                    <a:pt x="83" y="0"/>
                  </a:lnTo>
                  <a:cubicBezTo>
                    <a:pt x="183" y="110"/>
                    <a:pt x="0" y="83"/>
                    <a:pt x="0" y="106"/>
                  </a:cubicBezTo>
                  <a:lnTo>
                    <a:pt x="264" y="7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9"/>
            <p:cNvSpPr/>
            <p:nvPr/>
          </p:nvSpPr>
          <p:spPr>
            <a:xfrm>
              <a:off x="547062" y="914537"/>
              <a:ext cx="3398" cy="1675"/>
            </a:xfrm>
            <a:custGeom>
              <a:avLst/>
              <a:gdLst/>
              <a:ahLst/>
              <a:cxnLst/>
              <a:rect l="l" t="t" r="r" b="b"/>
              <a:pathLst>
                <a:path w="69" h="34" extrusionOk="0">
                  <a:moveTo>
                    <a:pt x="29" y="1"/>
                  </a:moveTo>
                  <a:cubicBezTo>
                    <a:pt x="21" y="1"/>
                    <a:pt x="11" y="1"/>
                    <a:pt x="1" y="1"/>
                  </a:cubicBezTo>
                  <a:cubicBezTo>
                    <a:pt x="22" y="13"/>
                    <a:pt x="43" y="24"/>
                    <a:pt x="64" y="34"/>
                  </a:cubicBezTo>
                  <a:cubicBezTo>
                    <a:pt x="68" y="5"/>
                    <a:pt x="52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9"/>
            <p:cNvSpPr/>
            <p:nvPr/>
          </p:nvSpPr>
          <p:spPr>
            <a:xfrm>
              <a:off x="531006" y="909366"/>
              <a:ext cx="28171" cy="14480"/>
            </a:xfrm>
            <a:custGeom>
              <a:avLst/>
              <a:gdLst/>
              <a:ahLst/>
              <a:cxnLst/>
              <a:rect l="l" t="t" r="r" b="b"/>
              <a:pathLst>
                <a:path w="572" h="294" extrusionOk="0">
                  <a:moveTo>
                    <a:pt x="1" y="0"/>
                  </a:moveTo>
                  <a:lnTo>
                    <a:pt x="41" y="199"/>
                  </a:lnTo>
                  <a:cubicBezTo>
                    <a:pt x="142" y="280"/>
                    <a:pt x="266" y="293"/>
                    <a:pt x="372" y="293"/>
                  </a:cubicBezTo>
                  <a:cubicBezTo>
                    <a:pt x="425" y="293"/>
                    <a:pt x="473" y="290"/>
                    <a:pt x="512" y="290"/>
                  </a:cubicBezTo>
                  <a:cubicBezTo>
                    <a:pt x="532" y="290"/>
                    <a:pt x="549" y="291"/>
                    <a:pt x="564" y="293"/>
                  </a:cubicBezTo>
                  <a:lnTo>
                    <a:pt x="564" y="293"/>
                  </a:lnTo>
                  <a:cubicBezTo>
                    <a:pt x="571" y="201"/>
                    <a:pt x="485" y="179"/>
                    <a:pt x="390" y="139"/>
                  </a:cubicBezTo>
                  <a:cubicBezTo>
                    <a:pt x="390" y="143"/>
                    <a:pt x="390" y="147"/>
                    <a:pt x="388" y="154"/>
                  </a:cubicBezTo>
                  <a:cubicBezTo>
                    <a:pt x="400" y="213"/>
                    <a:pt x="348" y="255"/>
                    <a:pt x="289" y="255"/>
                  </a:cubicBezTo>
                  <a:cubicBezTo>
                    <a:pt x="248" y="255"/>
                    <a:pt x="203" y="234"/>
                    <a:pt x="172" y="185"/>
                  </a:cubicBezTo>
                  <a:cubicBezTo>
                    <a:pt x="45" y="110"/>
                    <a:pt x="157" y="16"/>
                    <a:pt x="1" y="0"/>
                  </a:cubicBezTo>
                  <a:close/>
                  <a:moveTo>
                    <a:pt x="564" y="293"/>
                  </a:moveTo>
                  <a:lnTo>
                    <a:pt x="564" y="293"/>
                  </a:lnTo>
                  <a:cubicBezTo>
                    <a:pt x="564" y="293"/>
                    <a:pt x="564" y="293"/>
                    <a:pt x="564" y="293"/>
                  </a:cubicBezTo>
                  <a:lnTo>
                    <a:pt x="566" y="293"/>
                  </a:lnTo>
                  <a:cubicBezTo>
                    <a:pt x="565" y="293"/>
                    <a:pt x="564" y="293"/>
                    <a:pt x="564" y="2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9"/>
            <p:cNvSpPr/>
            <p:nvPr/>
          </p:nvSpPr>
          <p:spPr>
            <a:xfrm>
              <a:off x="543861" y="912173"/>
              <a:ext cx="3251" cy="2463"/>
            </a:xfrm>
            <a:custGeom>
              <a:avLst/>
              <a:gdLst/>
              <a:ahLst/>
              <a:cxnLst/>
              <a:rect l="l" t="t" r="r" b="b"/>
              <a:pathLst>
                <a:path w="66" h="50" extrusionOk="0">
                  <a:moveTo>
                    <a:pt x="0" y="1"/>
                  </a:moveTo>
                  <a:cubicBezTo>
                    <a:pt x="8" y="43"/>
                    <a:pt x="37" y="47"/>
                    <a:pt x="66" y="49"/>
                  </a:cubicBezTo>
                  <a:cubicBezTo>
                    <a:pt x="44" y="36"/>
                    <a:pt x="21" y="2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9"/>
            <p:cNvSpPr/>
            <p:nvPr/>
          </p:nvSpPr>
          <p:spPr>
            <a:xfrm>
              <a:off x="531203" y="902126"/>
              <a:ext cx="5368" cy="2807"/>
            </a:xfrm>
            <a:custGeom>
              <a:avLst/>
              <a:gdLst/>
              <a:ahLst/>
              <a:cxnLst/>
              <a:rect l="l" t="t" r="r" b="b"/>
              <a:pathLst>
                <a:path w="109" h="57" extrusionOk="0">
                  <a:moveTo>
                    <a:pt x="32" y="1"/>
                  </a:moveTo>
                  <a:lnTo>
                    <a:pt x="1" y="56"/>
                  </a:lnTo>
                  <a:lnTo>
                    <a:pt x="109" y="31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9"/>
            <p:cNvSpPr/>
            <p:nvPr/>
          </p:nvSpPr>
          <p:spPr>
            <a:xfrm>
              <a:off x="558291" y="930987"/>
              <a:ext cx="19897" cy="25019"/>
            </a:xfrm>
            <a:custGeom>
              <a:avLst/>
              <a:gdLst/>
              <a:ahLst/>
              <a:cxnLst/>
              <a:rect l="l" t="t" r="r" b="b"/>
              <a:pathLst>
                <a:path w="404" h="508" extrusionOk="0">
                  <a:moveTo>
                    <a:pt x="41" y="0"/>
                  </a:moveTo>
                  <a:cubicBezTo>
                    <a:pt x="28" y="0"/>
                    <a:pt x="14" y="4"/>
                    <a:pt x="0" y="12"/>
                  </a:cubicBezTo>
                  <a:cubicBezTo>
                    <a:pt x="151" y="141"/>
                    <a:pt x="160" y="354"/>
                    <a:pt x="48" y="404"/>
                  </a:cubicBezTo>
                  <a:lnTo>
                    <a:pt x="253" y="508"/>
                  </a:lnTo>
                  <a:cubicBezTo>
                    <a:pt x="363" y="504"/>
                    <a:pt x="403" y="334"/>
                    <a:pt x="388" y="188"/>
                  </a:cubicBezTo>
                  <a:lnTo>
                    <a:pt x="388" y="188"/>
                  </a:lnTo>
                  <a:cubicBezTo>
                    <a:pt x="364" y="204"/>
                    <a:pt x="342" y="211"/>
                    <a:pt x="322" y="211"/>
                  </a:cubicBezTo>
                  <a:cubicBezTo>
                    <a:pt x="210" y="211"/>
                    <a:pt x="139" y="0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9"/>
            <p:cNvSpPr/>
            <p:nvPr/>
          </p:nvSpPr>
          <p:spPr>
            <a:xfrm>
              <a:off x="574593" y="972357"/>
              <a:ext cx="3004" cy="640"/>
            </a:xfrm>
            <a:custGeom>
              <a:avLst/>
              <a:gdLst/>
              <a:ahLst/>
              <a:cxnLst/>
              <a:rect l="l" t="t" r="r" b="b"/>
              <a:pathLst>
                <a:path w="61" h="13" extrusionOk="0">
                  <a:moveTo>
                    <a:pt x="15" y="1"/>
                  </a:moveTo>
                  <a:cubicBezTo>
                    <a:pt x="10" y="1"/>
                    <a:pt x="5" y="2"/>
                    <a:pt x="1" y="3"/>
                  </a:cubicBezTo>
                  <a:cubicBezTo>
                    <a:pt x="4" y="3"/>
                    <a:pt x="8" y="3"/>
                    <a:pt x="12" y="3"/>
                  </a:cubicBezTo>
                  <a:cubicBezTo>
                    <a:pt x="26" y="3"/>
                    <a:pt x="41" y="5"/>
                    <a:pt x="53" y="10"/>
                  </a:cubicBezTo>
                  <a:lnTo>
                    <a:pt x="53" y="10"/>
                  </a:lnTo>
                  <a:cubicBezTo>
                    <a:pt x="39" y="5"/>
                    <a:pt x="26" y="1"/>
                    <a:pt x="15" y="1"/>
                  </a:cubicBezTo>
                  <a:close/>
                  <a:moveTo>
                    <a:pt x="53" y="10"/>
                  </a:moveTo>
                  <a:cubicBezTo>
                    <a:pt x="56" y="11"/>
                    <a:pt x="58" y="12"/>
                    <a:pt x="61" y="13"/>
                  </a:cubicBezTo>
                  <a:cubicBezTo>
                    <a:pt x="58" y="12"/>
                    <a:pt x="56" y="11"/>
                    <a:pt x="53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9"/>
            <p:cNvSpPr/>
            <p:nvPr/>
          </p:nvSpPr>
          <p:spPr>
            <a:xfrm>
              <a:off x="577745" y="956055"/>
              <a:ext cx="49053" cy="46984"/>
            </a:xfrm>
            <a:custGeom>
              <a:avLst/>
              <a:gdLst/>
              <a:ahLst/>
              <a:cxnLst/>
              <a:rect l="l" t="t" r="r" b="b"/>
              <a:pathLst>
                <a:path w="996" h="954" extrusionOk="0">
                  <a:moveTo>
                    <a:pt x="103" y="1"/>
                  </a:moveTo>
                  <a:lnTo>
                    <a:pt x="2" y="197"/>
                  </a:lnTo>
                  <a:cubicBezTo>
                    <a:pt x="22" y="298"/>
                    <a:pt x="245" y="199"/>
                    <a:pt x="178" y="336"/>
                  </a:cubicBezTo>
                  <a:cubicBezTo>
                    <a:pt x="158" y="371"/>
                    <a:pt x="135" y="383"/>
                    <a:pt x="109" y="383"/>
                  </a:cubicBezTo>
                  <a:cubicBezTo>
                    <a:pt x="74" y="383"/>
                    <a:pt x="35" y="360"/>
                    <a:pt x="0" y="346"/>
                  </a:cubicBezTo>
                  <a:lnTo>
                    <a:pt x="0" y="346"/>
                  </a:lnTo>
                  <a:cubicBezTo>
                    <a:pt x="128" y="408"/>
                    <a:pt x="151" y="716"/>
                    <a:pt x="369" y="890"/>
                  </a:cubicBezTo>
                  <a:cubicBezTo>
                    <a:pt x="426" y="937"/>
                    <a:pt x="481" y="954"/>
                    <a:pt x="534" y="954"/>
                  </a:cubicBezTo>
                  <a:cubicBezTo>
                    <a:pt x="671" y="954"/>
                    <a:pt x="798" y="843"/>
                    <a:pt x="932" y="843"/>
                  </a:cubicBezTo>
                  <a:cubicBezTo>
                    <a:pt x="952" y="843"/>
                    <a:pt x="973" y="845"/>
                    <a:pt x="993" y="851"/>
                  </a:cubicBezTo>
                  <a:lnTo>
                    <a:pt x="995" y="851"/>
                  </a:lnTo>
                  <a:lnTo>
                    <a:pt x="473" y="645"/>
                  </a:lnTo>
                  <a:cubicBezTo>
                    <a:pt x="528" y="636"/>
                    <a:pt x="561" y="606"/>
                    <a:pt x="607" y="606"/>
                  </a:cubicBezTo>
                  <a:cubicBezTo>
                    <a:pt x="630" y="606"/>
                    <a:pt x="656" y="614"/>
                    <a:pt x="691" y="635"/>
                  </a:cubicBezTo>
                  <a:cubicBezTo>
                    <a:pt x="546" y="460"/>
                    <a:pt x="430" y="533"/>
                    <a:pt x="309" y="388"/>
                  </a:cubicBezTo>
                  <a:cubicBezTo>
                    <a:pt x="328" y="355"/>
                    <a:pt x="348" y="343"/>
                    <a:pt x="370" y="343"/>
                  </a:cubicBezTo>
                  <a:cubicBezTo>
                    <a:pt x="438" y="343"/>
                    <a:pt x="514" y="467"/>
                    <a:pt x="563" y="467"/>
                  </a:cubicBezTo>
                  <a:cubicBezTo>
                    <a:pt x="581" y="467"/>
                    <a:pt x="595" y="452"/>
                    <a:pt x="604" y="411"/>
                  </a:cubicBezTo>
                  <a:cubicBezTo>
                    <a:pt x="517" y="336"/>
                    <a:pt x="394" y="228"/>
                    <a:pt x="236" y="228"/>
                  </a:cubicBezTo>
                  <a:cubicBezTo>
                    <a:pt x="212" y="228"/>
                    <a:pt x="186" y="230"/>
                    <a:pt x="160" y="236"/>
                  </a:cubicBezTo>
                  <a:lnTo>
                    <a:pt x="1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9"/>
            <p:cNvSpPr/>
            <p:nvPr/>
          </p:nvSpPr>
          <p:spPr>
            <a:xfrm>
              <a:off x="617440" y="1006093"/>
              <a:ext cx="3152" cy="4826"/>
            </a:xfrm>
            <a:custGeom>
              <a:avLst/>
              <a:gdLst/>
              <a:ahLst/>
              <a:cxnLst/>
              <a:rect l="l" t="t" r="r" b="b"/>
              <a:pathLst>
                <a:path w="64" h="98" extrusionOk="0">
                  <a:moveTo>
                    <a:pt x="64" y="1"/>
                  </a:moveTo>
                  <a:lnTo>
                    <a:pt x="35" y="14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9"/>
            <p:cNvSpPr/>
            <p:nvPr/>
          </p:nvSpPr>
          <p:spPr>
            <a:xfrm>
              <a:off x="625714" y="1005896"/>
              <a:ext cx="40385" cy="42306"/>
            </a:xfrm>
            <a:custGeom>
              <a:avLst/>
              <a:gdLst/>
              <a:ahLst/>
              <a:cxnLst/>
              <a:rect l="l" t="t" r="r" b="b"/>
              <a:pathLst>
                <a:path w="820" h="859" extrusionOk="0">
                  <a:moveTo>
                    <a:pt x="208" y="1"/>
                  </a:moveTo>
                  <a:cubicBezTo>
                    <a:pt x="179" y="43"/>
                    <a:pt x="69" y="53"/>
                    <a:pt x="48" y="92"/>
                  </a:cubicBezTo>
                  <a:cubicBezTo>
                    <a:pt x="0" y="313"/>
                    <a:pt x="330" y="273"/>
                    <a:pt x="457" y="346"/>
                  </a:cubicBezTo>
                  <a:cubicBezTo>
                    <a:pt x="667" y="672"/>
                    <a:pt x="370" y="410"/>
                    <a:pt x="345" y="645"/>
                  </a:cubicBezTo>
                  <a:cubicBezTo>
                    <a:pt x="272" y="566"/>
                    <a:pt x="303" y="529"/>
                    <a:pt x="206" y="419"/>
                  </a:cubicBezTo>
                  <a:lnTo>
                    <a:pt x="206" y="419"/>
                  </a:lnTo>
                  <a:cubicBezTo>
                    <a:pt x="218" y="737"/>
                    <a:pt x="571" y="797"/>
                    <a:pt x="717" y="859"/>
                  </a:cubicBezTo>
                  <a:cubicBezTo>
                    <a:pt x="698" y="815"/>
                    <a:pt x="735" y="764"/>
                    <a:pt x="661" y="720"/>
                  </a:cubicBezTo>
                  <a:lnTo>
                    <a:pt x="661" y="720"/>
                  </a:lnTo>
                  <a:lnTo>
                    <a:pt x="819" y="780"/>
                  </a:lnTo>
                  <a:cubicBezTo>
                    <a:pt x="814" y="556"/>
                    <a:pt x="744" y="433"/>
                    <a:pt x="471" y="205"/>
                  </a:cubicBezTo>
                  <a:lnTo>
                    <a:pt x="181" y="119"/>
                  </a:lnTo>
                  <a:cubicBezTo>
                    <a:pt x="174" y="86"/>
                    <a:pt x="195" y="43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9"/>
            <p:cNvSpPr/>
            <p:nvPr/>
          </p:nvSpPr>
          <p:spPr>
            <a:xfrm>
              <a:off x="631772" y="999937"/>
              <a:ext cx="5171" cy="5910"/>
            </a:xfrm>
            <a:custGeom>
              <a:avLst/>
              <a:gdLst/>
              <a:ahLst/>
              <a:cxnLst/>
              <a:rect l="l" t="t" r="r" b="b"/>
              <a:pathLst>
                <a:path w="105" h="120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52"/>
                    <a:pt x="94" y="85"/>
                    <a:pt x="90" y="110"/>
                  </a:cubicBezTo>
                  <a:lnTo>
                    <a:pt x="90" y="110"/>
                  </a:lnTo>
                  <a:cubicBezTo>
                    <a:pt x="105" y="58"/>
                    <a:pt x="102" y="13"/>
                    <a:pt x="0" y="0"/>
                  </a:cubicBezTo>
                  <a:close/>
                  <a:moveTo>
                    <a:pt x="90" y="110"/>
                  </a:moveTo>
                  <a:cubicBezTo>
                    <a:pt x="89" y="114"/>
                    <a:pt x="88" y="117"/>
                    <a:pt x="87" y="120"/>
                  </a:cubicBezTo>
                  <a:cubicBezTo>
                    <a:pt x="89" y="117"/>
                    <a:pt x="90" y="114"/>
                    <a:pt x="90" y="1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9"/>
            <p:cNvSpPr/>
            <p:nvPr/>
          </p:nvSpPr>
          <p:spPr>
            <a:xfrm>
              <a:off x="661026" y="1048153"/>
              <a:ext cx="3103" cy="2610"/>
            </a:xfrm>
            <a:custGeom>
              <a:avLst/>
              <a:gdLst/>
              <a:ahLst/>
              <a:cxnLst/>
              <a:rect l="l" t="t" r="r" b="b"/>
              <a:pathLst>
                <a:path w="63" h="53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20"/>
                    <a:pt x="23" y="38"/>
                    <a:pt x="62" y="53"/>
                  </a:cubicBezTo>
                  <a:cubicBezTo>
                    <a:pt x="58" y="34"/>
                    <a:pt x="35" y="1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9"/>
            <p:cNvSpPr/>
            <p:nvPr/>
          </p:nvSpPr>
          <p:spPr>
            <a:xfrm>
              <a:off x="666690" y="1036579"/>
              <a:ext cx="6649" cy="7831"/>
            </a:xfrm>
            <a:custGeom>
              <a:avLst/>
              <a:gdLst/>
              <a:ahLst/>
              <a:cxnLst/>
              <a:rect l="l" t="t" r="r" b="b"/>
              <a:pathLst>
                <a:path w="135" h="159" extrusionOk="0">
                  <a:moveTo>
                    <a:pt x="32" y="0"/>
                  </a:moveTo>
                  <a:cubicBezTo>
                    <a:pt x="20" y="0"/>
                    <a:pt x="9" y="4"/>
                    <a:pt x="1" y="14"/>
                  </a:cubicBezTo>
                  <a:lnTo>
                    <a:pt x="122" y="159"/>
                  </a:lnTo>
                  <a:lnTo>
                    <a:pt x="134" y="39"/>
                  </a:lnTo>
                  <a:cubicBezTo>
                    <a:pt x="115" y="32"/>
                    <a:pt x="68" y="0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9"/>
            <p:cNvSpPr/>
            <p:nvPr/>
          </p:nvSpPr>
          <p:spPr>
            <a:xfrm>
              <a:off x="668217" y="1049729"/>
              <a:ext cx="272697" cy="229160"/>
            </a:xfrm>
            <a:custGeom>
              <a:avLst/>
              <a:gdLst/>
              <a:ahLst/>
              <a:cxnLst/>
              <a:rect l="l" t="t" r="r" b="b"/>
              <a:pathLst>
                <a:path w="5537" h="4653" extrusionOk="0">
                  <a:moveTo>
                    <a:pt x="364" y="0"/>
                  </a:moveTo>
                  <a:cubicBezTo>
                    <a:pt x="318" y="0"/>
                    <a:pt x="285" y="74"/>
                    <a:pt x="232" y="74"/>
                  </a:cubicBezTo>
                  <a:cubicBezTo>
                    <a:pt x="205" y="74"/>
                    <a:pt x="174" y="57"/>
                    <a:pt x="134" y="6"/>
                  </a:cubicBezTo>
                  <a:lnTo>
                    <a:pt x="134" y="6"/>
                  </a:lnTo>
                  <a:cubicBezTo>
                    <a:pt x="18" y="85"/>
                    <a:pt x="273" y="233"/>
                    <a:pt x="234" y="341"/>
                  </a:cubicBezTo>
                  <a:cubicBezTo>
                    <a:pt x="227" y="342"/>
                    <a:pt x="221" y="343"/>
                    <a:pt x="215" y="343"/>
                  </a:cubicBezTo>
                  <a:cubicBezTo>
                    <a:pt x="120" y="343"/>
                    <a:pt x="96" y="219"/>
                    <a:pt x="47" y="219"/>
                  </a:cubicBezTo>
                  <a:cubicBezTo>
                    <a:pt x="34" y="219"/>
                    <a:pt x="19" y="228"/>
                    <a:pt x="1" y="250"/>
                  </a:cubicBezTo>
                  <a:cubicBezTo>
                    <a:pt x="263" y="601"/>
                    <a:pt x="1054" y="931"/>
                    <a:pt x="1593" y="1313"/>
                  </a:cubicBezTo>
                  <a:lnTo>
                    <a:pt x="1451" y="1367"/>
                  </a:lnTo>
                  <a:cubicBezTo>
                    <a:pt x="1771" y="1517"/>
                    <a:pt x="2183" y="1868"/>
                    <a:pt x="2241" y="2213"/>
                  </a:cubicBezTo>
                  <a:cubicBezTo>
                    <a:pt x="2246" y="2196"/>
                    <a:pt x="2254" y="2189"/>
                    <a:pt x="2266" y="2189"/>
                  </a:cubicBezTo>
                  <a:cubicBezTo>
                    <a:pt x="2330" y="2189"/>
                    <a:pt x="2487" y="2407"/>
                    <a:pt x="2618" y="2407"/>
                  </a:cubicBezTo>
                  <a:cubicBezTo>
                    <a:pt x="2659" y="2407"/>
                    <a:pt x="2697" y="2387"/>
                    <a:pt x="2729" y="2333"/>
                  </a:cubicBezTo>
                  <a:cubicBezTo>
                    <a:pt x="2748" y="2443"/>
                    <a:pt x="2775" y="2450"/>
                    <a:pt x="2850" y="2549"/>
                  </a:cubicBezTo>
                  <a:lnTo>
                    <a:pt x="2935" y="2497"/>
                  </a:lnTo>
                  <a:cubicBezTo>
                    <a:pt x="3064" y="2612"/>
                    <a:pt x="2949" y="2707"/>
                    <a:pt x="3105" y="2830"/>
                  </a:cubicBezTo>
                  <a:cubicBezTo>
                    <a:pt x="3091" y="2645"/>
                    <a:pt x="3223" y="2709"/>
                    <a:pt x="3334" y="2662"/>
                  </a:cubicBezTo>
                  <a:cubicBezTo>
                    <a:pt x="3413" y="2925"/>
                    <a:pt x="3539" y="3189"/>
                    <a:pt x="3616" y="3412"/>
                  </a:cubicBezTo>
                  <a:cubicBezTo>
                    <a:pt x="3629" y="3368"/>
                    <a:pt x="3647" y="3320"/>
                    <a:pt x="3629" y="3231"/>
                  </a:cubicBezTo>
                  <a:lnTo>
                    <a:pt x="3629" y="3231"/>
                  </a:lnTo>
                  <a:cubicBezTo>
                    <a:pt x="3656" y="3274"/>
                    <a:pt x="3681" y="3288"/>
                    <a:pt x="3704" y="3288"/>
                  </a:cubicBezTo>
                  <a:cubicBezTo>
                    <a:pt x="3748" y="3288"/>
                    <a:pt x="3788" y="3237"/>
                    <a:pt x="3824" y="3229"/>
                  </a:cubicBezTo>
                  <a:lnTo>
                    <a:pt x="3824" y="3229"/>
                  </a:lnTo>
                  <a:cubicBezTo>
                    <a:pt x="3932" y="3308"/>
                    <a:pt x="3813" y="3432"/>
                    <a:pt x="3753" y="3495"/>
                  </a:cubicBezTo>
                  <a:cubicBezTo>
                    <a:pt x="3909" y="3690"/>
                    <a:pt x="4198" y="3503"/>
                    <a:pt x="4271" y="3702"/>
                  </a:cubicBezTo>
                  <a:lnTo>
                    <a:pt x="4306" y="3555"/>
                  </a:lnTo>
                  <a:cubicBezTo>
                    <a:pt x="4520" y="3682"/>
                    <a:pt x="4595" y="3931"/>
                    <a:pt x="4844" y="4060"/>
                  </a:cubicBezTo>
                  <a:cubicBezTo>
                    <a:pt x="4843" y="4137"/>
                    <a:pt x="4812" y="4163"/>
                    <a:pt x="4766" y="4163"/>
                  </a:cubicBezTo>
                  <a:cubicBezTo>
                    <a:pt x="4673" y="4163"/>
                    <a:pt x="4517" y="4054"/>
                    <a:pt x="4424" y="4049"/>
                  </a:cubicBezTo>
                  <a:lnTo>
                    <a:pt x="4424" y="4049"/>
                  </a:lnTo>
                  <a:cubicBezTo>
                    <a:pt x="4445" y="4116"/>
                    <a:pt x="4532" y="4197"/>
                    <a:pt x="4526" y="4270"/>
                  </a:cubicBezTo>
                  <a:cubicBezTo>
                    <a:pt x="4549" y="4269"/>
                    <a:pt x="4575" y="4269"/>
                    <a:pt x="4602" y="4269"/>
                  </a:cubicBezTo>
                  <a:cubicBezTo>
                    <a:pt x="4751" y="4269"/>
                    <a:pt x="4945" y="4281"/>
                    <a:pt x="5091" y="4288"/>
                  </a:cubicBezTo>
                  <a:cubicBezTo>
                    <a:pt x="4848" y="4386"/>
                    <a:pt x="5145" y="4587"/>
                    <a:pt x="5218" y="4650"/>
                  </a:cubicBezTo>
                  <a:lnTo>
                    <a:pt x="5220" y="4652"/>
                  </a:lnTo>
                  <a:cubicBezTo>
                    <a:pt x="5257" y="4565"/>
                    <a:pt x="5224" y="4488"/>
                    <a:pt x="5093" y="4419"/>
                  </a:cubicBezTo>
                  <a:cubicBezTo>
                    <a:pt x="5115" y="4395"/>
                    <a:pt x="5141" y="4387"/>
                    <a:pt x="5169" y="4387"/>
                  </a:cubicBezTo>
                  <a:cubicBezTo>
                    <a:pt x="5245" y="4387"/>
                    <a:pt x="5338" y="4446"/>
                    <a:pt x="5417" y="4446"/>
                  </a:cubicBezTo>
                  <a:cubicBezTo>
                    <a:pt x="5422" y="4446"/>
                    <a:pt x="5426" y="4446"/>
                    <a:pt x="5430" y="4446"/>
                  </a:cubicBezTo>
                  <a:cubicBezTo>
                    <a:pt x="5315" y="4274"/>
                    <a:pt x="5511" y="4328"/>
                    <a:pt x="5536" y="4201"/>
                  </a:cubicBezTo>
                  <a:cubicBezTo>
                    <a:pt x="5370" y="4078"/>
                    <a:pt x="5205" y="4153"/>
                    <a:pt x="5039" y="3995"/>
                  </a:cubicBezTo>
                  <a:cubicBezTo>
                    <a:pt x="5068" y="3973"/>
                    <a:pt x="5097" y="3927"/>
                    <a:pt x="5097" y="3875"/>
                  </a:cubicBezTo>
                  <a:cubicBezTo>
                    <a:pt x="4834" y="3783"/>
                    <a:pt x="4401" y="3584"/>
                    <a:pt x="4258" y="3337"/>
                  </a:cubicBezTo>
                  <a:cubicBezTo>
                    <a:pt x="4084" y="3142"/>
                    <a:pt x="3901" y="3067"/>
                    <a:pt x="3649" y="2928"/>
                  </a:cubicBezTo>
                  <a:cubicBezTo>
                    <a:pt x="2978" y="2283"/>
                    <a:pt x="2164" y="1741"/>
                    <a:pt x="1485" y="1002"/>
                  </a:cubicBezTo>
                  <a:lnTo>
                    <a:pt x="1233" y="1066"/>
                  </a:lnTo>
                  <a:cubicBezTo>
                    <a:pt x="1271" y="952"/>
                    <a:pt x="1057" y="904"/>
                    <a:pt x="1173" y="821"/>
                  </a:cubicBezTo>
                  <a:lnTo>
                    <a:pt x="1173" y="821"/>
                  </a:lnTo>
                  <a:cubicBezTo>
                    <a:pt x="1194" y="877"/>
                    <a:pt x="1250" y="896"/>
                    <a:pt x="1300" y="939"/>
                  </a:cubicBezTo>
                  <a:cubicBezTo>
                    <a:pt x="1271" y="653"/>
                    <a:pt x="870" y="567"/>
                    <a:pt x="726" y="345"/>
                  </a:cubicBezTo>
                  <a:cubicBezTo>
                    <a:pt x="722" y="387"/>
                    <a:pt x="640" y="529"/>
                    <a:pt x="564" y="529"/>
                  </a:cubicBezTo>
                  <a:cubicBezTo>
                    <a:pt x="558" y="529"/>
                    <a:pt x="551" y="528"/>
                    <a:pt x="545" y="526"/>
                  </a:cubicBezTo>
                  <a:cubicBezTo>
                    <a:pt x="724" y="368"/>
                    <a:pt x="317" y="324"/>
                    <a:pt x="450" y="77"/>
                  </a:cubicBezTo>
                  <a:cubicBezTo>
                    <a:pt x="415" y="19"/>
                    <a:pt x="388" y="0"/>
                    <a:pt x="3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9"/>
            <p:cNvSpPr/>
            <p:nvPr/>
          </p:nvSpPr>
          <p:spPr>
            <a:xfrm>
              <a:off x="885754" y="1260026"/>
              <a:ext cx="5467" cy="2807"/>
            </a:xfrm>
            <a:custGeom>
              <a:avLst/>
              <a:gdLst/>
              <a:ahLst/>
              <a:cxnLst/>
              <a:rect l="l" t="t" r="r" b="b"/>
              <a:pathLst>
                <a:path w="111" h="57" extrusionOk="0">
                  <a:moveTo>
                    <a:pt x="111" y="0"/>
                  </a:moveTo>
                  <a:lnTo>
                    <a:pt x="111" y="0"/>
                  </a:lnTo>
                  <a:cubicBezTo>
                    <a:pt x="65" y="4"/>
                    <a:pt x="26" y="6"/>
                    <a:pt x="1" y="12"/>
                  </a:cubicBezTo>
                  <a:cubicBezTo>
                    <a:pt x="28" y="20"/>
                    <a:pt x="57" y="25"/>
                    <a:pt x="84" y="56"/>
                  </a:cubicBezTo>
                  <a:cubicBezTo>
                    <a:pt x="101" y="41"/>
                    <a:pt x="109" y="2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9"/>
            <p:cNvSpPr/>
            <p:nvPr/>
          </p:nvSpPr>
          <p:spPr>
            <a:xfrm>
              <a:off x="924908" y="1278840"/>
              <a:ext cx="1379" cy="1133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8" y="0"/>
                  </a:moveTo>
                  <a:lnTo>
                    <a:pt x="0" y="21"/>
                  </a:lnTo>
                  <a:cubicBezTo>
                    <a:pt x="6" y="22"/>
                    <a:pt x="11" y="23"/>
                    <a:pt x="14" y="23"/>
                  </a:cubicBezTo>
                  <a:cubicBezTo>
                    <a:pt x="28" y="23"/>
                    <a:pt x="24" y="14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9"/>
            <p:cNvSpPr/>
            <p:nvPr/>
          </p:nvSpPr>
          <p:spPr>
            <a:xfrm>
              <a:off x="876840" y="1212549"/>
              <a:ext cx="2709" cy="3152"/>
            </a:xfrm>
            <a:custGeom>
              <a:avLst/>
              <a:gdLst/>
              <a:ahLst/>
              <a:cxnLst/>
              <a:rect l="l" t="t" r="r" b="b"/>
              <a:pathLst>
                <a:path w="55" h="64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0"/>
                    <a:pt x="14" y="22"/>
                    <a:pt x="22" y="31"/>
                  </a:cubicBezTo>
                  <a:cubicBezTo>
                    <a:pt x="34" y="43"/>
                    <a:pt x="41" y="52"/>
                    <a:pt x="55" y="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9"/>
            <p:cNvSpPr/>
            <p:nvPr/>
          </p:nvSpPr>
          <p:spPr>
            <a:xfrm>
              <a:off x="844581" y="1217770"/>
              <a:ext cx="5368" cy="12214"/>
            </a:xfrm>
            <a:custGeom>
              <a:avLst/>
              <a:gdLst/>
              <a:ahLst/>
              <a:cxnLst/>
              <a:rect l="l" t="t" r="r" b="b"/>
              <a:pathLst>
                <a:path w="109" h="248" extrusionOk="0">
                  <a:moveTo>
                    <a:pt x="35" y="0"/>
                  </a:moveTo>
                  <a:lnTo>
                    <a:pt x="35" y="0"/>
                  </a:lnTo>
                  <a:cubicBezTo>
                    <a:pt x="16" y="62"/>
                    <a:pt x="0" y="112"/>
                    <a:pt x="108" y="247"/>
                  </a:cubicBezTo>
                  <a:cubicBezTo>
                    <a:pt x="97" y="176"/>
                    <a:pt x="70" y="91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9"/>
            <p:cNvSpPr/>
            <p:nvPr/>
          </p:nvSpPr>
          <p:spPr>
            <a:xfrm>
              <a:off x="785777" y="1169948"/>
              <a:ext cx="6156" cy="4679"/>
            </a:xfrm>
            <a:custGeom>
              <a:avLst/>
              <a:gdLst/>
              <a:ahLst/>
              <a:cxnLst/>
              <a:rect l="l" t="t" r="r" b="b"/>
              <a:pathLst>
                <a:path w="125" h="95" extrusionOk="0">
                  <a:moveTo>
                    <a:pt x="94" y="1"/>
                  </a:moveTo>
                  <a:cubicBezTo>
                    <a:pt x="58" y="1"/>
                    <a:pt x="48" y="39"/>
                    <a:pt x="1" y="46"/>
                  </a:cubicBezTo>
                  <a:cubicBezTo>
                    <a:pt x="34" y="78"/>
                    <a:pt x="63" y="95"/>
                    <a:pt x="84" y="95"/>
                  </a:cubicBezTo>
                  <a:cubicBezTo>
                    <a:pt x="112" y="95"/>
                    <a:pt x="125" y="65"/>
                    <a:pt x="113" y="3"/>
                  </a:cubicBezTo>
                  <a:cubicBezTo>
                    <a:pt x="106" y="1"/>
                    <a:pt x="100" y="1"/>
                    <a:pt x="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9"/>
            <p:cNvSpPr/>
            <p:nvPr/>
          </p:nvSpPr>
          <p:spPr>
            <a:xfrm>
              <a:off x="902302" y="1270664"/>
              <a:ext cx="14085" cy="5270"/>
            </a:xfrm>
            <a:custGeom>
              <a:avLst/>
              <a:gdLst/>
              <a:ahLst/>
              <a:cxnLst/>
              <a:rect l="l" t="t" r="r" b="b"/>
              <a:pathLst>
                <a:path w="286" h="107" extrusionOk="0">
                  <a:moveTo>
                    <a:pt x="0" y="0"/>
                  </a:moveTo>
                  <a:lnTo>
                    <a:pt x="199" y="91"/>
                  </a:lnTo>
                  <a:lnTo>
                    <a:pt x="286" y="106"/>
                  </a:lnTo>
                  <a:lnTo>
                    <a:pt x="286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9"/>
            <p:cNvSpPr/>
            <p:nvPr/>
          </p:nvSpPr>
          <p:spPr>
            <a:xfrm>
              <a:off x="937614" y="1266675"/>
              <a:ext cx="167253" cy="61710"/>
            </a:xfrm>
            <a:custGeom>
              <a:avLst/>
              <a:gdLst/>
              <a:ahLst/>
              <a:cxnLst/>
              <a:rect l="l" t="t" r="r" b="b"/>
              <a:pathLst>
                <a:path w="3396" h="1253" extrusionOk="0">
                  <a:moveTo>
                    <a:pt x="263" y="0"/>
                  </a:moveTo>
                  <a:cubicBezTo>
                    <a:pt x="221" y="57"/>
                    <a:pt x="238" y="188"/>
                    <a:pt x="157" y="188"/>
                  </a:cubicBezTo>
                  <a:cubicBezTo>
                    <a:pt x="137" y="188"/>
                    <a:pt x="111" y="180"/>
                    <a:pt x="76" y="160"/>
                  </a:cubicBezTo>
                  <a:lnTo>
                    <a:pt x="76" y="160"/>
                  </a:lnTo>
                  <a:cubicBezTo>
                    <a:pt x="134" y="218"/>
                    <a:pt x="53" y="288"/>
                    <a:pt x="1" y="359"/>
                  </a:cubicBezTo>
                  <a:cubicBezTo>
                    <a:pt x="196" y="382"/>
                    <a:pt x="274" y="466"/>
                    <a:pt x="395" y="466"/>
                  </a:cubicBezTo>
                  <a:cubicBezTo>
                    <a:pt x="417" y="466"/>
                    <a:pt x="440" y="463"/>
                    <a:pt x="465" y="457"/>
                  </a:cubicBezTo>
                  <a:lnTo>
                    <a:pt x="465" y="457"/>
                  </a:lnTo>
                  <a:cubicBezTo>
                    <a:pt x="485" y="527"/>
                    <a:pt x="470" y="535"/>
                    <a:pt x="452" y="535"/>
                  </a:cubicBezTo>
                  <a:cubicBezTo>
                    <a:pt x="447" y="535"/>
                    <a:pt x="441" y="534"/>
                    <a:pt x="435" y="534"/>
                  </a:cubicBezTo>
                  <a:cubicBezTo>
                    <a:pt x="417" y="534"/>
                    <a:pt x="404" y="542"/>
                    <a:pt x="425" y="611"/>
                  </a:cubicBezTo>
                  <a:lnTo>
                    <a:pt x="623" y="596"/>
                  </a:lnTo>
                  <a:lnTo>
                    <a:pt x="623" y="596"/>
                  </a:lnTo>
                  <a:cubicBezTo>
                    <a:pt x="722" y="679"/>
                    <a:pt x="456" y="640"/>
                    <a:pt x="618" y="754"/>
                  </a:cubicBezTo>
                  <a:cubicBezTo>
                    <a:pt x="640" y="732"/>
                    <a:pt x="684" y="720"/>
                    <a:pt x="738" y="720"/>
                  </a:cubicBezTo>
                  <a:cubicBezTo>
                    <a:pt x="809" y="720"/>
                    <a:pt x="897" y="740"/>
                    <a:pt x="972" y="783"/>
                  </a:cubicBezTo>
                  <a:lnTo>
                    <a:pt x="916" y="802"/>
                  </a:lnTo>
                  <a:cubicBezTo>
                    <a:pt x="982" y="805"/>
                    <a:pt x="1050" y="839"/>
                    <a:pt x="1102" y="839"/>
                  </a:cubicBezTo>
                  <a:cubicBezTo>
                    <a:pt x="1148" y="839"/>
                    <a:pt x="1181" y="813"/>
                    <a:pt x="1190" y="717"/>
                  </a:cubicBezTo>
                  <a:cubicBezTo>
                    <a:pt x="1210" y="797"/>
                    <a:pt x="1229" y="874"/>
                    <a:pt x="1250" y="951"/>
                  </a:cubicBezTo>
                  <a:lnTo>
                    <a:pt x="1273" y="816"/>
                  </a:lnTo>
                  <a:cubicBezTo>
                    <a:pt x="1410" y="897"/>
                    <a:pt x="1487" y="1018"/>
                    <a:pt x="1593" y="1117"/>
                  </a:cubicBezTo>
                  <a:cubicBezTo>
                    <a:pt x="1672" y="1191"/>
                    <a:pt x="1771" y="1252"/>
                    <a:pt x="1917" y="1252"/>
                  </a:cubicBezTo>
                  <a:cubicBezTo>
                    <a:pt x="1961" y="1252"/>
                    <a:pt x="2009" y="1247"/>
                    <a:pt x="2062" y="1234"/>
                  </a:cubicBezTo>
                  <a:cubicBezTo>
                    <a:pt x="1965" y="1180"/>
                    <a:pt x="2068" y="1117"/>
                    <a:pt x="2122" y="1097"/>
                  </a:cubicBezTo>
                  <a:cubicBezTo>
                    <a:pt x="2084" y="1071"/>
                    <a:pt x="2052" y="1061"/>
                    <a:pt x="2022" y="1061"/>
                  </a:cubicBezTo>
                  <a:cubicBezTo>
                    <a:pt x="1932" y="1061"/>
                    <a:pt x="1867" y="1153"/>
                    <a:pt x="1752" y="1153"/>
                  </a:cubicBezTo>
                  <a:cubicBezTo>
                    <a:pt x="1743" y="1153"/>
                    <a:pt x="1734" y="1152"/>
                    <a:pt x="1724" y="1151"/>
                  </a:cubicBezTo>
                  <a:cubicBezTo>
                    <a:pt x="1734" y="1036"/>
                    <a:pt x="1954" y="934"/>
                    <a:pt x="1893" y="833"/>
                  </a:cubicBezTo>
                  <a:lnTo>
                    <a:pt x="1893" y="833"/>
                  </a:lnTo>
                  <a:cubicBezTo>
                    <a:pt x="2059" y="971"/>
                    <a:pt x="2227" y="851"/>
                    <a:pt x="2305" y="1173"/>
                  </a:cubicBezTo>
                  <a:cubicBezTo>
                    <a:pt x="2321" y="1174"/>
                    <a:pt x="2337" y="1174"/>
                    <a:pt x="2352" y="1174"/>
                  </a:cubicBezTo>
                  <a:cubicBezTo>
                    <a:pt x="2586" y="1174"/>
                    <a:pt x="2672" y="1033"/>
                    <a:pt x="2914" y="1033"/>
                  </a:cubicBezTo>
                  <a:cubicBezTo>
                    <a:pt x="2923" y="1033"/>
                    <a:pt x="2932" y="1033"/>
                    <a:pt x="2941" y="1034"/>
                  </a:cubicBezTo>
                  <a:lnTo>
                    <a:pt x="2947" y="1086"/>
                  </a:lnTo>
                  <a:cubicBezTo>
                    <a:pt x="2943" y="984"/>
                    <a:pt x="2986" y="978"/>
                    <a:pt x="3052" y="978"/>
                  </a:cubicBezTo>
                  <a:cubicBezTo>
                    <a:pt x="3061" y="978"/>
                    <a:pt x="3070" y="978"/>
                    <a:pt x="3080" y="978"/>
                  </a:cubicBezTo>
                  <a:cubicBezTo>
                    <a:pt x="3155" y="974"/>
                    <a:pt x="3263" y="958"/>
                    <a:pt x="3294" y="804"/>
                  </a:cubicBezTo>
                  <a:lnTo>
                    <a:pt x="3294" y="804"/>
                  </a:lnTo>
                  <a:cubicBezTo>
                    <a:pt x="3244" y="814"/>
                    <a:pt x="3195" y="820"/>
                    <a:pt x="3145" y="822"/>
                  </a:cubicBezTo>
                  <a:cubicBezTo>
                    <a:pt x="3113" y="735"/>
                    <a:pt x="3170" y="706"/>
                    <a:pt x="3234" y="650"/>
                  </a:cubicBezTo>
                  <a:cubicBezTo>
                    <a:pt x="3244" y="685"/>
                    <a:pt x="3244" y="687"/>
                    <a:pt x="3292" y="708"/>
                  </a:cubicBezTo>
                  <a:cubicBezTo>
                    <a:pt x="3238" y="557"/>
                    <a:pt x="3396" y="386"/>
                    <a:pt x="3367" y="328"/>
                  </a:cubicBezTo>
                  <a:lnTo>
                    <a:pt x="3367" y="328"/>
                  </a:lnTo>
                  <a:cubicBezTo>
                    <a:pt x="3290" y="376"/>
                    <a:pt x="3294" y="556"/>
                    <a:pt x="3195" y="660"/>
                  </a:cubicBezTo>
                  <a:cubicBezTo>
                    <a:pt x="3205" y="546"/>
                    <a:pt x="3109" y="438"/>
                    <a:pt x="3197" y="413"/>
                  </a:cubicBezTo>
                  <a:cubicBezTo>
                    <a:pt x="3159" y="403"/>
                    <a:pt x="3128" y="399"/>
                    <a:pt x="3099" y="399"/>
                  </a:cubicBezTo>
                  <a:cubicBezTo>
                    <a:pt x="3044" y="399"/>
                    <a:pt x="3000" y="415"/>
                    <a:pt x="2941" y="438"/>
                  </a:cubicBezTo>
                  <a:cubicBezTo>
                    <a:pt x="2862" y="475"/>
                    <a:pt x="2775" y="517"/>
                    <a:pt x="2684" y="517"/>
                  </a:cubicBezTo>
                  <a:cubicBezTo>
                    <a:pt x="2534" y="588"/>
                    <a:pt x="2526" y="681"/>
                    <a:pt x="2526" y="770"/>
                  </a:cubicBezTo>
                  <a:cubicBezTo>
                    <a:pt x="2524" y="854"/>
                    <a:pt x="2526" y="943"/>
                    <a:pt x="2330" y="951"/>
                  </a:cubicBezTo>
                  <a:cubicBezTo>
                    <a:pt x="2353" y="829"/>
                    <a:pt x="2372" y="710"/>
                    <a:pt x="2388" y="588"/>
                  </a:cubicBezTo>
                  <a:lnTo>
                    <a:pt x="2388" y="588"/>
                  </a:lnTo>
                  <a:cubicBezTo>
                    <a:pt x="2363" y="590"/>
                    <a:pt x="2338" y="591"/>
                    <a:pt x="2312" y="591"/>
                  </a:cubicBezTo>
                  <a:cubicBezTo>
                    <a:pt x="2090" y="591"/>
                    <a:pt x="1829" y="522"/>
                    <a:pt x="1567" y="522"/>
                  </a:cubicBezTo>
                  <a:cubicBezTo>
                    <a:pt x="1440" y="522"/>
                    <a:pt x="1313" y="538"/>
                    <a:pt x="1190" y="586"/>
                  </a:cubicBezTo>
                  <a:cubicBezTo>
                    <a:pt x="1179" y="536"/>
                    <a:pt x="1140" y="461"/>
                    <a:pt x="1246" y="451"/>
                  </a:cubicBezTo>
                  <a:cubicBezTo>
                    <a:pt x="1228" y="445"/>
                    <a:pt x="1210" y="442"/>
                    <a:pt x="1193" y="442"/>
                  </a:cubicBezTo>
                  <a:cubicBezTo>
                    <a:pt x="1046" y="442"/>
                    <a:pt x="954" y="677"/>
                    <a:pt x="806" y="677"/>
                  </a:cubicBezTo>
                  <a:cubicBezTo>
                    <a:pt x="761" y="677"/>
                    <a:pt x="711" y="655"/>
                    <a:pt x="652" y="598"/>
                  </a:cubicBezTo>
                  <a:cubicBezTo>
                    <a:pt x="1044" y="550"/>
                    <a:pt x="648" y="363"/>
                    <a:pt x="828" y="210"/>
                  </a:cubicBezTo>
                  <a:lnTo>
                    <a:pt x="882" y="210"/>
                  </a:lnTo>
                  <a:cubicBezTo>
                    <a:pt x="685" y="137"/>
                    <a:pt x="379" y="89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9"/>
            <p:cNvSpPr/>
            <p:nvPr/>
          </p:nvSpPr>
          <p:spPr>
            <a:xfrm>
              <a:off x="977310" y="1306173"/>
              <a:ext cx="5467" cy="1773"/>
            </a:xfrm>
            <a:custGeom>
              <a:avLst/>
              <a:gdLst/>
              <a:ahLst/>
              <a:cxnLst/>
              <a:rect l="l" t="t" r="r" b="b"/>
              <a:pathLst>
                <a:path w="111" h="36" extrusionOk="0">
                  <a:moveTo>
                    <a:pt x="100" y="0"/>
                  </a:moveTo>
                  <a:cubicBezTo>
                    <a:pt x="67" y="0"/>
                    <a:pt x="32" y="9"/>
                    <a:pt x="1" y="35"/>
                  </a:cubicBezTo>
                  <a:lnTo>
                    <a:pt x="110" y="0"/>
                  </a:lnTo>
                  <a:cubicBezTo>
                    <a:pt x="107" y="0"/>
                    <a:pt x="104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9"/>
            <p:cNvSpPr/>
            <p:nvPr/>
          </p:nvSpPr>
          <p:spPr>
            <a:xfrm>
              <a:off x="1065418" y="1174331"/>
              <a:ext cx="77076" cy="121253"/>
            </a:xfrm>
            <a:custGeom>
              <a:avLst/>
              <a:gdLst/>
              <a:ahLst/>
              <a:cxnLst/>
              <a:rect l="l" t="t" r="r" b="b"/>
              <a:pathLst>
                <a:path w="1565" h="2462" extrusionOk="0">
                  <a:moveTo>
                    <a:pt x="180" y="1"/>
                  </a:moveTo>
                  <a:cubicBezTo>
                    <a:pt x="106" y="1"/>
                    <a:pt x="45" y="41"/>
                    <a:pt x="7" y="144"/>
                  </a:cubicBezTo>
                  <a:cubicBezTo>
                    <a:pt x="1" y="248"/>
                    <a:pt x="111" y="242"/>
                    <a:pt x="176" y="300"/>
                  </a:cubicBezTo>
                  <a:cubicBezTo>
                    <a:pt x="129" y="170"/>
                    <a:pt x="182" y="146"/>
                    <a:pt x="251" y="146"/>
                  </a:cubicBezTo>
                  <a:cubicBezTo>
                    <a:pt x="293" y="146"/>
                    <a:pt x="341" y="155"/>
                    <a:pt x="376" y="155"/>
                  </a:cubicBezTo>
                  <a:cubicBezTo>
                    <a:pt x="387" y="155"/>
                    <a:pt x="396" y="154"/>
                    <a:pt x="404" y="152"/>
                  </a:cubicBezTo>
                  <a:cubicBezTo>
                    <a:pt x="419" y="271"/>
                    <a:pt x="624" y="352"/>
                    <a:pt x="485" y="395"/>
                  </a:cubicBezTo>
                  <a:cubicBezTo>
                    <a:pt x="415" y="377"/>
                    <a:pt x="342" y="360"/>
                    <a:pt x="273" y="344"/>
                  </a:cubicBezTo>
                  <a:lnTo>
                    <a:pt x="273" y="344"/>
                  </a:lnTo>
                  <a:cubicBezTo>
                    <a:pt x="518" y="796"/>
                    <a:pt x="868" y="1399"/>
                    <a:pt x="787" y="1814"/>
                  </a:cubicBezTo>
                  <a:cubicBezTo>
                    <a:pt x="809" y="1756"/>
                    <a:pt x="818" y="1692"/>
                    <a:pt x="826" y="1628"/>
                  </a:cubicBezTo>
                  <a:cubicBezTo>
                    <a:pt x="930" y="1655"/>
                    <a:pt x="932" y="1760"/>
                    <a:pt x="959" y="1848"/>
                  </a:cubicBezTo>
                  <a:cubicBezTo>
                    <a:pt x="1054" y="1835"/>
                    <a:pt x="1148" y="1812"/>
                    <a:pt x="1239" y="1777"/>
                  </a:cubicBezTo>
                  <a:lnTo>
                    <a:pt x="1239" y="1777"/>
                  </a:lnTo>
                  <a:cubicBezTo>
                    <a:pt x="1215" y="1845"/>
                    <a:pt x="1224" y="1914"/>
                    <a:pt x="1170" y="1914"/>
                  </a:cubicBezTo>
                  <a:cubicBezTo>
                    <a:pt x="1161" y="1914"/>
                    <a:pt x="1151" y="1912"/>
                    <a:pt x="1138" y="1908"/>
                  </a:cubicBezTo>
                  <a:lnTo>
                    <a:pt x="1138" y="1908"/>
                  </a:lnTo>
                  <a:cubicBezTo>
                    <a:pt x="1184" y="1977"/>
                    <a:pt x="1229" y="2003"/>
                    <a:pt x="1279" y="2003"/>
                  </a:cubicBezTo>
                  <a:cubicBezTo>
                    <a:pt x="1316" y="2003"/>
                    <a:pt x="1355" y="1989"/>
                    <a:pt x="1399" y="1970"/>
                  </a:cubicBezTo>
                  <a:lnTo>
                    <a:pt x="1399" y="1970"/>
                  </a:lnTo>
                  <a:cubicBezTo>
                    <a:pt x="1391" y="2093"/>
                    <a:pt x="1347" y="2155"/>
                    <a:pt x="1322" y="2215"/>
                  </a:cubicBezTo>
                  <a:cubicBezTo>
                    <a:pt x="1295" y="2272"/>
                    <a:pt x="1287" y="2330"/>
                    <a:pt x="1300" y="2461"/>
                  </a:cubicBezTo>
                  <a:cubicBezTo>
                    <a:pt x="1514" y="2328"/>
                    <a:pt x="1512" y="2201"/>
                    <a:pt x="1497" y="2095"/>
                  </a:cubicBezTo>
                  <a:cubicBezTo>
                    <a:pt x="1482" y="1981"/>
                    <a:pt x="1462" y="1881"/>
                    <a:pt x="1564" y="1644"/>
                  </a:cubicBezTo>
                  <a:cubicBezTo>
                    <a:pt x="1449" y="1596"/>
                    <a:pt x="1329" y="1557"/>
                    <a:pt x="1212" y="1526"/>
                  </a:cubicBezTo>
                  <a:lnTo>
                    <a:pt x="1212" y="1526"/>
                  </a:lnTo>
                  <a:cubicBezTo>
                    <a:pt x="1220" y="1471"/>
                    <a:pt x="1239" y="1457"/>
                    <a:pt x="1263" y="1457"/>
                  </a:cubicBezTo>
                  <a:cubicBezTo>
                    <a:pt x="1286" y="1457"/>
                    <a:pt x="1313" y="1469"/>
                    <a:pt x="1339" y="1469"/>
                  </a:cubicBezTo>
                  <a:cubicBezTo>
                    <a:pt x="1367" y="1469"/>
                    <a:pt x="1394" y="1455"/>
                    <a:pt x="1414" y="1397"/>
                  </a:cubicBezTo>
                  <a:cubicBezTo>
                    <a:pt x="1389" y="1368"/>
                    <a:pt x="1367" y="1357"/>
                    <a:pt x="1346" y="1357"/>
                  </a:cubicBezTo>
                  <a:cubicBezTo>
                    <a:pt x="1308" y="1357"/>
                    <a:pt x="1275" y="1395"/>
                    <a:pt x="1237" y="1430"/>
                  </a:cubicBezTo>
                  <a:cubicBezTo>
                    <a:pt x="1198" y="1468"/>
                    <a:pt x="1155" y="1499"/>
                    <a:pt x="1104" y="1499"/>
                  </a:cubicBezTo>
                  <a:cubicBezTo>
                    <a:pt x="1077" y="1499"/>
                    <a:pt x="1048" y="1490"/>
                    <a:pt x="1017" y="1468"/>
                  </a:cubicBezTo>
                  <a:cubicBezTo>
                    <a:pt x="1107" y="1364"/>
                    <a:pt x="907" y="1256"/>
                    <a:pt x="886" y="1208"/>
                  </a:cubicBezTo>
                  <a:lnTo>
                    <a:pt x="886" y="1208"/>
                  </a:lnTo>
                  <a:cubicBezTo>
                    <a:pt x="904" y="1214"/>
                    <a:pt x="924" y="1217"/>
                    <a:pt x="945" y="1217"/>
                  </a:cubicBezTo>
                  <a:cubicBezTo>
                    <a:pt x="1057" y="1217"/>
                    <a:pt x="1200" y="1145"/>
                    <a:pt x="1229" y="1108"/>
                  </a:cubicBezTo>
                  <a:cubicBezTo>
                    <a:pt x="1152" y="1067"/>
                    <a:pt x="1208" y="898"/>
                    <a:pt x="1165" y="792"/>
                  </a:cubicBezTo>
                  <a:lnTo>
                    <a:pt x="1165" y="792"/>
                  </a:lnTo>
                  <a:cubicBezTo>
                    <a:pt x="1161" y="869"/>
                    <a:pt x="1148" y="894"/>
                    <a:pt x="1130" y="894"/>
                  </a:cubicBezTo>
                  <a:cubicBezTo>
                    <a:pt x="1096" y="894"/>
                    <a:pt x="1047" y="805"/>
                    <a:pt x="1009" y="805"/>
                  </a:cubicBezTo>
                  <a:cubicBezTo>
                    <a:pt x="990" y="805"/>
                    <a:pt x="974" y="827"/>
                    <a:pt x="965" y="894"/>
                  </a:cubicBezTo>
                  <a:cubicBezTo>
                    <a:pt x="955" y="896"/>
                    <a:pt x="944" y="897"/>
                    <a:pt x="933" y="897"/>
                  </a:cubicBezTo>
                  <a:cubicBezTo>
                    <a:pt x="812" y="897"/>
                    <a:pt x="663" y="756"/>
                    <a:pt x="699" y="639"/>
                  </a:cubicBezTo>
                  <a:cubicBezTo>
                    <a:pt x="715" y="632"/>
                    <a:pt x="728" y="629"/>
                    <a:pt x="740" y="629"/>
                  </a:cubicBezTo>
                  <a:cubicBezTo>
                    <a:pt x="791" y="629"/>
                    <a:pt x="809" y="688"/>
                    <a:pt x="836" y="732"/>
                  </a:cubicBezTo>
                  <a:cubicBezTo>
                    <a:pt x="1015" y="701"/>
                    <a:pt x="845" y="547"/>
                    <a:pt x="959" y="437"/>
                  </a:cubicBezTo>
                  <a:cubicBezTo>
                    <a:pt x="793" y="385"/>
                    <a:pt x="600" y="202"/>
                    <a:pt x="421" y="92"/>
                  </a:cubicBezTo>
                  <a:cubicBezTo>
                    <a:pt x="334" y="37"/>
                    <a:pt x="251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9"/>
            <p:cNvSpPr/>
            <p:nvPr/>
          </p:nvSpPr>
          <p:spPr>
            <a:xfrm>
              <a:off x="1118313" y="1281302"/>
              <a:ext cx="4137" cy="7043"/>
            </a:xfrm>
            <a:custGeom>
              <a:avLst/>
              <a:gdLst/>
              <a:ahLst/>
              <a:cxnLst/>
              <a:rect l="l" t="t" r="r" b="b"/>
              <a:pathLst>
                <a:path w="84" h="143" extrusionOk="0">
                  <a:moveTo>
                    <a:pt x="12" y="0"/>
                  </a:moveTo>
                  <a:cubicBezTo>
                    <a:pt x="12" y="46"/>
                    <a:pt x="8" y="97"/>
                    <a:pt x="1" y="143"/>
                  </a:cubicBezTo>
                  <a:lnTo>
                    <a:pt x="84" y="141"/>
                  </a:lnTo>
                  <a:cubicBezTo>
                    <a:pt x="64" y="93"/>
                    <a:pt x="37" y="45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9"/>
            <p:cNvSpPr/>
            <p:nvPr/>
          </p:nvSpPr>
          <p:spPr>
            <a:xfrm>
              <a:off x="1100189" y="1269482"/>
              <a:ext cx="8865" cy="4630"/>
            </a:xfrm>
            <a:custGeom>
              <a:avLst/>
              <a:gdLst/>
              <a:ahLst/>
              <a:cxnLst/>
              <a:rect l="l" t="t" r="r" b="b"/>
              <a:pathLst>
                <a:path w="180" h="94" extrusionOk="0">
                  <a:moveTo>
                    <a:pt x="78" y="0"/>
                  </a:moveTo>
                  <a:cubicBezTo>
                    <a:pt x="55" y="0"/>
                    <a:pt x="29" y="3"/>
                    <a:pt x="0" y="7"/>
                  </a:cubicBezTo>
                  <a:cubicBezTo>
                    <a:pt x="56" y="30"/>
                    <a:pt x="62" y="71"/>
                    <a:pt x="114" y="94"/>
                  </a:cubicBezTo>
                  <a:cubicBezTo>
                    <a:pt x="180" y="24"/>
                    <a:pt x="147" y="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9"/>
            <p:cNvSpPr/>
            <p:nvPr/>
          </p:nvSpPr>
          <p:spPr>
            <a:xfrm>
              <a:off x="1099499" y="1179010"/>
              <a:ext cx="7880" cy="7486"/>
            </a:xfrm>
            <a:custGeom>
              <a:avLst/>
              <a:gdLst/>
              <a:ahLst/>
              <a:cxnLst/>
              <a:rect l="l" t="t" r="r" b="b"/>
              <a:pathLst>
                <a:path w="160" h="152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49"/>
                    <a:pt x="30" y="93"/>
                    <a:pt x="41" y="141"/>
                  </a:cubicBezTo>
                  <a:cubicBezTo>
                    <a:pt x="56" y="129"/>
                    <a:pt x="72" y="125"/>
                    <a:pt x="87" y="125"/>
                  </a:cubicBezTo>
                  <a:cubicBezTo>
                    <a:pt x="116" y="125"/>
                    <a:pt x="144" y="141"/>
                    <a:pt x="159" y="151"/>
                  </a:cubicBezTo>
                  <a:cubicBezTo>
                    <a:pt x="109" y="99"/>
                    <a:pt x="55" y="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9"/>
            <p:cNvSpPr/>
            <p:nvPr/>
          </p:nvSpPr>
          <p:spPr>
            <a:xfrm>
              <a:off x="1037247" y="1148327"/>
              <a:ext cx="40976" cy="29895"/>
            </a:xfrm>
            <a:custGeom>
              <a:avLst/>
              <a:gdLst/>
              <a:ahLst/>
              <a:cxnLst/>
              <a:rect l="l" t="t" r="r" b="b"/>
              <a:pathLst>
                <a:path w="832" h="607" extrusionOk="0">
                  <a:moveTo>
                    <a:pt x="135" y="1"/>
                  </a:moveTo>
                  <a:cubicBezTo>
                    <a:pt x="108" y="55"/>
                    <a:pt x="64" y="101"/>
                    <a:pt x="0" y="117"/>
                  </a:cubicBezTo>
                  <a:cubicBezTo>
                    <a:pt x="210" y="288"/>
                    <a:pt x="384" y="294"/>
                    <a:pt x="490" y="606"/>
                  </a:cubicBezTo>
                  <a:cubicBezTo>
                    <a:pt x="494" y="607"/>
                    <a:pt x="498" y="607"/>
                    <a:pt x="501" y="607"/>
                  </a:cubicBezTo>
                  <a:cubicBezTo>
                    <a:pt x="709" y="607"/>
                    <a:pt x="680" y="351"/>
                    <a:pt x="831" y="304"/>
                  </a:cubicBezTo>
                  <a:cubicBezTo>
                    <a:pt x="808" y="264"/>
                    <a:pt x="776" y="250"/>
                    <a:pt x="739" y="250"/>
                  </a:cubicBezTo>
                  <a:cubicBezTo>
                    <a:pt x="668" y="250"/>
                    <a:pt x="578" y="299"/>
                    <a:pt x="493" y="299"/>
                  </a:cubicBezTo>
                  <a:cubicBezTo>
                    <a:pt x="464" y="299"/>
                    <a:pt x="436" y="293"/>
                    <a:pt x="409" y="279"/>
                  </a:cubicBezTo>
                  <a:cubicBezTo>
                    <a:pt x="469" y="138"/>
                    <a:pt x="222" y="130"/>
                    <a:pt x="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9"/>
            <p:cNvSpPr/>
            <p:nvPr/>
          </p:nvSpPr>
          <p:spPr>
            <a:xfrm>
              <a:off x="772233" y="938325"/>
              <a:ext cx="285404" cy="210347"/>
            </a:xfrm>
            <a:custGeom>
              <a:avLst/>
              <a:gdLst/>
              <a:ahLst/>
              <a:cxnLst/>
              <a:rect l="l" t="t" r="r" b="b"/>
              <a:pathLst>
                <a:path w="5795" h="4271" extrusionOk="0">
                  <a:moveTo>
                    <a:pt x="179" y="0"/>
                  </a:moveTo>
                  <a:lnTo>
                    <a:pt x="179" y="0"/>
                  </a:lnTo>
                  <a:cubicBezTo>
                    <a:pt x="384" y="145"/>
                    <a:pt x="0" y="156"/>
                    <a:pt x="191" y="382"/>
                  </a:cubicBezTo>
                  <a:cubicBezTo>
                    <a:pt x="567" y="555"/>
                    <a:pt x="1155" y="908"/>
                    <a:pt x="1527" y="1275"/>
                  </a:cubicBezTo>
                  <a:cubicBezTo>
                    <a:pt x="1558" y="1246"/>
                    <a:pt x="1587" y="1235"/>
                    <a:pt x="1614" y="1235"/>
                  </a:cubicBezTo>
                  <a:cubicBezTo>
                    <a:pt x="1713" y="1235"/>
                    <a:pt x="1794" y="1382"/>
                    <a:pt x="1896" y="1382"/>
                  </a:cubicBezTo>
                  <a:cubicBezTo>
                    <a:pt x="1916" y="1382"/>
                    <a:pt x="1938" y="1376"/>
                    <a:pt x="1961" y="1361"/>
                  </a:cubicBezTo>
                  <a:lnTo>
                    <a:pt x="1961" y="1361"/>
                  </a:lnTo>
                  <a:cubicBezTo>
                    <a:pt x="1932" y="1427"/>
                    <a:pt x="1928" y="1502"/>
                    <a:pt x="1901" y="1570"/>
                  </a:cubicBezTo>
                  <a:cubicBezTo>
                    <a:pt x="1960" y="1600"/>
                    <a:pt x="1995" y="1612"/>
                    <a:pt x="2016" y="1612"/>
                  </a:cubicBezTo>
                  <a:cubicBezTo>
                    <a:pt x="2096" y="1612"/>
                    <a:pt x="1927" y="1417"/>
                    <a:pt x="2015" y="1400"/>
                  </a:cubicBezTo>
                  <a:lnTo>
                    <a:pt x="2015" y="1400"/>
                  </a:lnTo>
                  <a:cubicBezTo>
                    <a:pt x="2150" y="1460"/>
                    <a:pt x="2171" y="1639"/>
                    <a:pt x="2115" y="1699"/>
                  </a:cubicBezTo>
                  <a:cubicBezTo>
                    <a:pt x="2167" y="1740"/>
                    <a:pt x="2195" y="1755"/>
                    <a:pt x="2211" y="1755"/>
                  </a:cubicBezTo>
                  <a:cubicBezTo>
                    <a:pt x="2252" y="1755"/>
                    <a:pt x="2217" y="1654"/>
                    <a:pt x="2337" y="1631"/>
                  </a:cubicBezTo>
                  <a:lnTo>
                    <a:pt x="2337" y="1631"/>
                  </a:lnTo>
                  <a:lnTo>
                    <a:pt x="2325" y="1926"/>
                  </a:lnTo>
                  <a:cubicBezTo>
                    <a:pt x="2969" y="2296"/>
                    <a:pt x="3870" y="2717"/>
                    <a:pt x="4436" y="3349"/>
                  </a:cubicBezTo>
                  <a:lnTo>
                    <a:pt x="4485" y="3181"/>
                  </a:lnTo>
                  <a:cubicBezTo>
                    <a:pt x="4722" y="3482"/>
                    <a:pt x="5212" y="3295"/>
                    <a:pt x="5240" y="3785"/>
                  </a:cubicBezTo>
                  <a:lnTo>
                    <a:pt x="5420" y="3754"/>
                  </a:lnTo>
                  <a:lnTo>
                    <a:pt x="5420" y="3754"/>
                  </a:lnTo>
                  <a:cubicBezTo>
                    <a:pt x="5319" y="3773"/>
                    <a:pt x="5302" y="3983"/>
                    <a:pt x="5156" y="4001"/>
                  </a:cubicBezTo>
                  <a:cubicBezTo>
                    <a:pt x="5267" y="4028"/>
                    <a:pt x="5306" y="4143"/>
                    <a:pt x="5416" y="4178"/>
                  </a:cubicBezTo>
                  <a:lnTo>
                    <a:pt x="5333" y="3995"/>
                  </a:lnTo>
                  <a:cubicBezTo>
                    <a:pt x="5341" y="3994"/>
                    <a:pt x="5350" y="3994"/>
                    <a:pt x="5357" y="3994"/>
                  </a:cubicBezTo>
                  <a:cubicBezTo>
                    <a:pt x="5528" y="3994"/>
                    <a:pt x="5570" y="4149"/>
                    <a:pt x="5516" y="4261"/>
                  </a:cubicBezTo>
                  <a:cubicBezTo>
                    <a:pt x="5543" y="4267"/>
                    <a:pt x="5566" y="4270"/>
                    <a:pt x="5585" y="4270"/>
                  </a:cubicBezTo>
                  <a:cubicBezTo>
                    <a:pt x="5795" y="4270"/>
                    <a:pt x="5602" y="3927"/>
                    <a:pt x="5640" y="3795"/>
                  </a:cubicBezTo>
                  <a:cubicBezTo>
                    <a:pt x="5140" y="3754"/>
                    <a:pt x="5530" y="3297"/>
                    <a:pt x="5142" y="3143"/>
                  </a:cubicBezTo>
                  <a:cubicBezTo>
                    <a:pt x="5105" y="3131"/>
                    <a:pt x="5077" y="3126"/>
                    <a:pt x="5056" y="3126"/>
                  </a:cubicBezTo>
                  <a:cubicBezTo>
                    <a:pt x="4940" y="3126"/>
                    <a:pt x="5057" y="3287"/>
                    <a:pt x="4999" y="3336"/>
                  </a:cubicBezTo>
                  <a:lnTo>
                    <a:pt x="4999" y="3338"/>
                  </a:lnTo>
                  <a:cubicBezTo>
                    <a:pt x="4899" y="3251"/>
                    <a:pt x="4730" y="3253"/>
                    <a:pt x="4687" y="3135"/>
                  </a:cubicBezTo>
                  <a:cubicBezTo>
                    <a:pt x="4712" y="3113"/>
                    <a:pt x="4739" y="3102"/>
                    <a:pt x="4767" y="3102"/>
                  </a:cubicBezTo>
                  <a:cubicBezTo>
                    <a:pt x="4809" y="3102"/>
                    <a:pt x="4851" y="3127"/>
                    <a:pt x="4882" y="3170"/>
                  </a:cubicBezTo>
                  <a:cubicBezTo>
                    <a:pt x="4961" y="2985"/>
                    <a:pt x="4747" y="3100"/>
                    <a:pt x="4712" y="2910"/>
                  </a:cubicBezTo>
                  <a:lnTo>
                    <a:pt x="4712" y="2910"/>
                  </a:lnTo>
                  <a:cubicBezTo>
                    <a:pt x="4710" y="2935"/>
                    <a:pt x="4731" y="2992"/>
                    <a:pt x="4674" y="3002"/>
                  </a:cubicBezTo>
                  <a:cubicBezTo>
                    <a:pt x="4415" y="2750"/>
                    <a:pt x="4421" y="3006"/>
                    <a:pt x="4114" y="2642"/>
                  </a:cubicBezTo>
                  <a:cubicBezTo>
                    <a:pt x="4110" y="2642"/>
                    <a:pt x="4106" y="2642"/>
                    <a:pt x="4102" y="2642"/>
                  </a:cubicBezTo>
                  <a:cubicBezTo>
                    <a:pt x="4073" y="2642"/>
                    <a:pt x="4048" y="2637"/>
                    <a:pt x="4024" y="2637"/>
                  </a:cubicBezTo>
                  <a:cubicBezTo>
                    <a:pt x="3985" y="2637"/>
                    <a:pt x="3952" y="2650"/>
                    <a:pt x="3914" y="2715"/>
                  </a:cubicBezTo>
                  <a:cubicBezTo>
                    <a:pt x="3794" y="2429"/>
                    <a:pt x="3900" y="2509"/>
                    <a:pt x="3723" y="2208"/>
                  </a:cubicBezTo>
                  <a:cubicBezTo>
                    <a:pt x="3692" y="2275"/>
                    <a:pt x="3679" y="2476"/>
                    <a:pt x="3588" y="2605"/>
                  </a:cubicBezTo>
                  <a:cubicBezTo>
                    <a:pt x="3353" y="2161"/>
                    <a:pt x="3203" y="2366"/>
                    <a:pt x="3066" y="2063"/>
                  </a:cubicBezTo>
                  <a:lnTo>
                    <a:pt x="3066" y="2063"/>
                  </a:lnTo>
                  <a:cubicBezTo>
                    <a:pt x="3095" y="2075"/>
                    <a:pt x="3149" y="2063"/>
                    <a:pt x="3199" y="2125"/>
                  </a:cubicBezTo>
                  <a:cubicBezTo>
                    <a:pt x="3291" y="1922"/>
                    <a:pt x="2983" y="2021"/>
                    <a:pt x="2879" y="1893"/>
                  </a:cubicBezTo>
                  <a:lnTo>
                    <a:pt x="2994" y="1747"/>
                  </a:lnTo>
                  <a:cubicBezTo>
                    <a:pt x="2859" y="1687"/>
                    <a:pt x="2586" y="1643"/>
                    <a:pt x="2508" y="1427"/>
                  </a:cubicBezTo>
                  <a:lnTo>
                    <a:pt x="2595" y="1373"/>
                  </a:lnTo>
                  <a:cubicBezTo>
                    <a:pt x="2210" y="1278"/>
                    <a:pt x="1888" y="976"/>
                    <a:pt x="1591" y="848"/>
                  </a:cubicBezTo>
                  <a:lnTo>
                    <a:pt x="1510" y="658"/>
                  </a:lnTo>
                  <a:cubicBezTo>
                    <a:pt x="1452" y="639"/>
                    <a:pt x="1415" y="631"/>
                    <a:pt x="1394" y="631"/>
                  </a:cubicBezTo>
                  <a:cubicBezTo>
                    <a:pt x="1259" y="631"/>
                    <a:pt x="1779" y="966"/>
                    <a:pt x="1425" y="1003"/>
                  </a:cubicBezTo>
                  <a:cubicBezTo>
                    <a:pt x="1566" y="696"/>
                    <a:pt x="1180" y="964"/>
                    <a:pt x="1049" y="708"/>
                  </a:cubicBezTo>
                  <a:cubicBezTo>
                    <a:pt x="1042" y="658"/>
                    <a:pt x="1058" y="643"/>
                    <a:pt x="1084" y="643"/>
                  </a:cubicBezTo>
                  <a:cubicBezTo>
                    <a:pt x="1123" y="643"/>
                    <a:pt x="1182" y="674"/>
                    <a:pt x="1223" y="674"/>
                  </a:cubicBezTo>
                  <a:cubicBezTo>
                    <a:pt x="1254" y="674"/>
                    <a:pt x="1274" y="657"/>
                    <a:pt x="1267" y="594"/>
                  </a:cubicBezTo>
                  <a:lnTo>
                    <a:pt x="1267" y="594"/>
                  </a:lnTo>
                  <a:cubicBezTo>
                    <a:pt x="1230" y="624"/>
                    <a:pt x="1203" y="635"/>
                    <a:pt x="1181" y="635"/>
                  </a:cubicBezTo>
                  <a:cubicBezTo>
                    <a:pt x="1121" y="635"/>
                    <a:pt x="1096" y="550"/>
                    <a:pt x="997" y="525"/>
                  </a:cubicBezTo>
                  <a:cubicBezTo>
                    <a:pt x="1105" y="407"/>
                    <a:pt x="781" y="347"/>
                    <a:pt x="943" y="241"/>
                  </a:cubicBezTo>
                  <a:lnTo>
                    <a:pt x="405" y="222"/>
                  </a:lnTo>
                  <a:cubicBezTo>
                    <a:pt x="391" y="102"/>
                    <a:pt x="274" y="39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9"/>
            <p:cNvSpPr/>
            <p:nvPr/>
          </p:nvSpPr>
          <p:spPr>
            <a:xfrm>
              <a:off x="1022718" y="1135079"/>
              <a:ext cx="3546" cy="394"/>
            </a:xfrm>
            <a:custGeom>
              <a:avLst/>
              <a:gdLst/>
              <a:ahLst/>
              <a:cxnLst/>
              <a:rect l="l" t="t" r="r" b="b"/>
              <a:pathLst>
                <a:path w="72" h="8" extrusionOk="0">
                  <a:moveTo>
                    <a:pt x="28" y="1"/>
                  </a:moveTo>
                  <a:cubicBezTo>
                    <a:pt x="19" y="1"/>
                    <a:pt x="10" y="1"/>
                    <a:pt x="0" y="2"/>
                  </a:cubicBezTo>
                  <a:cubicBezTo>
                    <a:pt x="16" y="6"/>
                    <a:pt x="33" y="8"/>
                    <a:pt x="48" y="8"/>
                  </a:cubicBezTo>
                  <a:cubicBezTo>
                    <a:pt x="56" y="8"/>
                    <a:pt x="64" y="7"/>
                    <a:pt x="72" y="6"/>
                  </a:cubicBezTo>
                  <a:cubicBezTo>
                    <a:pt x="58" y="2"/>
                    <a:pt x="44" y="1"/>
                    <a:pt x="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9"/>
            <p:cNvSpPr/>
            <p:nvPr/>
          </p:nvSpPr>
          <p:spPr>
            <a:xfrm>
              <a:off x="773809" y="935469"/>
              <a:ext cx="7289" cy="2906"/>
            </a:xfrm>
            <a:custGeom>
              <a:avLst/>
              <a:gdLst/>
              <a:ahLst/>
              <a:cxnLst/>
              <a:rect l="l" t="t" r="r" b="b"/>
              <a:pathLst>
                <a:path w="148" h="59" extrusionOk="0">
                  <a:moveTo>
                    <a:pt x="51" y="0"/>
                  </a:moveTo>
                  <a:lnTo>
                    <a:pt x="51" y="0"/>
                  </a:lnTo>
                  <a:cubicBezTo>
                    <a:pt x="1" y="10"/>
                    <a:pt x="64" y="23"/>
                    <a:pt x="147" y="58"/>
                  </a:cubicBezTo>
                  <a:cubicBezTo>
                    <a:pt x="122" y="41"/>
                    <a:pt x="93" y="23"/>
                    <a:pt x="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9"/>
            <p:cNvSpPr/>
            <p:nvPr/>
          </p:nvSpPr>
          <p:spPr>
            <a:xfrm>
              <a:off x="1043797" y="1148179"/>
              <a:ext cx="246" cy="197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0" y="0"/>
                  </a:moveTo>
                  <a:cubicBezTo>
                    <a:pt x="0" y="2"/>
                    <a:pt x="2" y="4"/>
                    <a:pt x="2" y="4"/>
                  </a:cubicBezTo>
                  <a:cubicBezTo>
                    <a:pt x="2" y="4"/>
                    <a:pt x="2" y="4"/>
                    <a:pt x="4" y="0"/>
                  </a:cubicBezTo>
                  <a:lnTo>
                    <a:pt x="4" y="0"/>
                  </a:ln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9"/>
            <p:cNvSpPr/>
            <p:nvPr/>
          </p:nvSpPr>
          <p:spPr>
            <a:xfrm>
              <a:off x="1059065" y="1136655"/>
              <a:ext cx="5565" cy="3842"/>
            </a:xfrm>
            <a:custGeom>
              <a:avLst/>
              <a:gdLst/>
              <a:ahLst/>
              <a:cxnLst/>
              <a:rect l="l" t="t" r="r" b="b"/>
              <a:pathLst>
                <a:path w="113" h="78" extrusionOk="0">
                  <a:moveTo>
                    <a:pt x="39" y="1"/>
                  </a:moveTo>
                  <a:lnTo>
                    <a:pt x="1" y="66"/>
                  </a:lnTo>
                  <a:lnTo>
                    <a:pt x="112" y="78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9"/>
            <p:cNvSpPr/>
            <p:nvPr/>
          </p:nvSpPr>
          <p:spPr>
            <a:xfrm>
              <a:off x="738497" y="898728"/>
              <a:ext cx="2118" cy="3152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3" y="0"/>
                  </a:moveTo>
                  <a:lnTo>
                    <a:pt x="1" y="64"/>
                  </a:lnTo>
                  <a:cubicBezTo>
                    <a:pt x="22" y="50"/>
                    <a:pt x="39" y="31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9"/>
            <p:cNvSpPr/>
            <p:nvPr/>
          </p:nvSpPr>
          <p:spPr>
            <a:xfrm>
              <a:off x="622365" y="807074"/>
              <a:ext cx="2413" cy="2216"/>
            </a:xfrm>
            <a:custGeom>
              <a:avLst/>
              <a:gdLst/>
              <a:ahLst/>
              <a:cxnLst/>
              <a:rect l="l" t="t" r="r" b="b"/>
              <a:pathLst>
                <a:path w="49" h="45" extrusionOk="0">
                  <a:moveTo>
                    <a:pt x="1" y="1"/>
                  </a:moveTo>
                  <a:lnTo>
                    <a:pt x="49" y="45"/>
                  </a:lnTo>
                  <a:cubicBezTo>
                    <a:pt x="41" y="24"/>
                    <a:pt x="22" y="1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9"/>
            <p:cNvSpPr/>
            <p:nvPr/>
          </p:nvSpPr>
          <p:spPr>
            <a:xfrm>
              <a:off x="442061" y="584809"/>
              <a:ext cx="329039" cy="350611"/>
            </a:xfrm>
            <a:custGeom>
              <a:avLst/>
              <a:gdLst/>
              <a:ahLst/>
              <a:cxnLst/>
              <a:rect l="l" t="t" r="r" b="b"/>
              <a:pathLst>
                <a:path w="6681" h="7119" extrusionOk="0">
                  <a:moveTo>
                    <a:pt x="52" y="1350"/>
                  </a:moveTo>
                  <a:cubicBezTo>
                    <a:pt x="59" y="1351"/>
                    <a:pt x="65" y="1353"/>
                    <a:pt x="70" y="1354"/>
                  </a:cubicBezTo>
                  <a:lnTo>
                    <a:pt x="70" y="1354"/>
                  </a:lnTo>
                  <a:cubicBezTo>
                    <a:pt x="64" y="1352"/>
                    <a:pt x="58" y="1351"/>
                    <a:pt x="52" y="1350"/>
                  </a:cubicBezTo>
                  <a:close/>
                  <a:moveTo>
                    <a:pt x="4213" y="5520"/>
                  </a:moveTo>
                  <a:lnTo>
                    <a:pt x="4213" y="5520"/>
                  </a:lnTo>
                  <a:cubicBezTo>
                    <a:pt x="4223" y="5523"/>
                    <a:pt x="4233" y="5526"/>
                    <a:pt x="4243" y="5529"/>
                  </a:cubicBezTo>
                  <a:lnTo>
                    <a:pt x="4243" y="5529"/>
                  </a:lnTo>
                  <a:cubicBezTo>
                    <a:pt x="4233" y="5525"/>
                    <a:pt x="4223" y="5522"/>
                    <a:pt x="4213" y="5520"/>
                  </a:cubicBezTo>
                  <a:close/>
                  <a:moveTo>
                    <a:pt x="937" y="0"/>
                  </a:moveTo>
                  <a:cubicBezTo>
                    <a:pt x="764" y="0"/>
                    <a:pt x="777" y="198"/>
                    <a:pt x="700" y="241"/>
                  </a:cubicBezTo>
                  <a:cubicBezTo>
                    <a:pt x="610" y="106"/>
                    <a:pt x="529" y="54"/>
                    <a:pt x="460" y="54"/>
                  </a:cubicBezTo>
                  <a:cubicBezTo>
                    <a:pt x="389" y="54"/>
                    <a:pt x="332" y="110"/>
                    <a:pt x="295" y="187"/>
                  </a:cubicBezTo>
                  <a:cubicBezTo>
                    <a:pt x="216" y="341"/>
                    <a:pt x="253" y="526"/>
                    <a:pt x="29" y="559"/>
                  </a:cubicBezTo>
                  <a:cubicBezTo>
                    <a:pt x="39" y="735"/>
                    <a:pt x="0" y="964"/>
                    <a:pt x="183" y="1194"/>
                  </a:cubicBezTo>
                  <a:cubicBezTo>
                    <a:pt x="154" y="1173"/>
                    <a:pt x="136" y="1164"/>
                    <a:pt x="124" y="1164"/>
                  </a:cubicBezTo>
                  <a:cubicBezTo>
                    <a:pt x="101" y="1164"/>
                    <a:pt x="108" y="1200"/>
                    <a:pt x="114" y="1242"/>
                  </a:cubicBezTo>
                  <a:cubicBezTo>
                    <a:pt x="124" y="1295"/>
                    <a:pt x="141" y="1355"/>
                    <a:pt x="86" y="1355"/>
                  </a:cubicBezTo>
                  <a:cubicBezTo>
                    <a:pt x="81" y="1355"/>
                    <a:pt x="76" y="1354"/>
                    <a:pt x="70" y="1354"/>
                  </a:cubicBezTo>
                  <a:lnTo>
                    <a:pt x="70" y="1354"/>
                  </a:lnTo>
                  <a:cubicBezTo>
                    <a:pt x="151" y="1373"/>
                    <a:pt x="197" y="1419"/>
                    <a:pt x="226" y="1477"/>
                  </a:cubicBezTo>
                  <a:cubicBezTo>
                    <a:pt x="261" y="1541"/>
                    <a:pt x="284" y="1620"/>
                    <a:pt x="307" y="1701"/>
                  </a:cubicBezTo>
                  <a:cubicBezTo>
                    <a:pt x="354" y="1842"/>
                    <a:pt x="423" y="1986"/>
                    <a:pt x="575" y="1986"/>
                  </a:cubicBezTo>
                  <a:cubicBezTo>
                    <a:pt x="595" y="1986"/>
                    <a:pt x="617" y="1984"/>
                    <a:pt x="640" y="1978"/>
                  </a:cubicBezTo>
                  <a:cubicBezTo>
                    <a:pt x="717" y="2294"/>
                    <a:pt x="665" y="1978"/>
                    <a:pt x="806" y="2331"/>
                  </a:cubicBezTo>
                  <a:cubicBezTo>
                    <a:pt x="801" y="2334"/>
                    <a:pt x="795" y="2335"/>
                    <a:pt x="790" y="2335"/>
                  </a:cubicBezTo>
                  <a:cubicBezTo>
                    <a:pt x="757" y="2335"/>
                    <a:pt x="726" y="2292"/>
                    <a:pt x="706" y="2277"/>
                  </a:cubicBezTo>
                  <a:lnTo>
                    <a:pt x="706" y="2277"/>
                  </a:lnTo>
                  <a:cubicBezTo>
                    <a:pt x="727" y="2447"/>
                    <a:pt x="995" y="2391"/>
                    <a:pt x="924" y="2582"/>
                  </a:cubicBezTo>
                  <a:cubicBezTo>
                    <a:pt x="987" y="2670"/>
                    <a:pt x="1021" y="2696"/>
                    <a:pt x="1047" y="2696"/>
                  </a:cubicBezTo>
                  <a:cubicBezTo>
                    <a:pt x="1086" y="2696"/>
                    <a:pt x="1105" y="2635"/>
                    <a:pt x="1177" y="2635"/>
                  </a:cubicBezTo>
                  <a:cubicBezTo>
                    <a:pt x="1197" y="2635"/>
                    <a:pt x="1221" y="2639"/>
                    <a:pt x="1250" y="2651"/>
                  </a:cubicBezTo>
                  <a:cubicBezTo>
                    <a:pt x="1431" y="2917"/>
                    <a:pt x="1329" y="2883"/>
                    <a:pt x="1338" y="3114"/>
                  </a:cubicBezTo>
                  <a:cubicBezTo>
                    <a:pt x="1367" y="3096"/>
                    <a:pt x="1393" y="3089"/>
                    <a:pt x="1418" y="3089"/>
                  </a:cubicBezTo>
                  <a:cubicBezTo>
                    <a:pt x="1525" y="3089"/>
                    <a:pt x="1602" y="3227"/>
                    <a:pt x="1751" y="3266"/>
                  </a:cubicBezTo>
                  <a:cubicBezTo>
                    <a:pt x="1731" y="3238"/>
                    <a:pt x="1629" y="3097"/>
                    <a:pt x="1704" y="3097"/>
                  </a:cubicBezTo>
                  <a:cubicBezTo>
                    <a:pt x="1715" y="3097"/>
                    <a:pt x="1731" y="3101"/>
                    <a:pt x="1751" y="3108"/>
                  </a:cubicBezTo>
                  <a:cubicBezTo>
                    <a:pt x="2002" y="3390"/>
                    <a:pt x="2052" y="3233"/>
                    <a:pt x="2341" y="3428"/>
                  </a:cubicBezTo>
                  <a:cubicBezTo>
                    <a:pt x="2341" y="3490"/>
                    <a:pt x="2327" y="3512"/>
                    <a:pt x="2307" y="3512"/>
                  </a:cubicBezTo>
                  <a:cubicBezTo>
                    <a:pt x="2263" y="3512"/>
                    <a:pt x="2190" y="3409"/>
                    <a:pt x="2171" y="3409"/>
                  </a:cubicBezTo>
                  <a:cubicBezTo>
                    <a:pt x="2162" y="3409"/>
                    <a:pt x="2168" y="3437"/>
                    <a:pt x="2200" y="3523"/>
                  </a:cubicBezTo>
                  <a:cubicBezTo>
                    <a:pt x="1985" y="3447"/>
                    <a:pt x="1868" y="3332"/>
                    <a:pt x="1696" y="3332"/>
                  </a:cubicBezTo>
                  <a:cubicBezTo>
                    <a:pt x="1684" y="3332"/>
                    <a:pt x="1673" y="3333"/>
                    <a:pt x="1660" y="3334"/>
                  </a:cubicBezTo>
                  <a:cubicBezTo>
                    <a:pt x="1874" y="3557"/>
                    <a:pt x="2177" y="3787"/>
                    <a:pt x="2484" y="3939"/>
                  </a:cubicBezTo>
                  <a:cubicBezTo>
                    <a:pt x="2538" y="4003"/>
                    <a:pt x="2517" y="4011"/>
                    <a:pt x="2487" y="4011"/>
                  </a:cubicBezTo>
                  <a:cubicBezTo>
                    <a:pt x="2475" y="4011"/>
                    <a:pt x="2461" y="4010"/>
                    <a:pt x="2450" y="4010"/>
                  </a:cubicBezTo>
                  <a:cubicBezTo>
                    <a:pt x="2425" y="4010"/>
                    <a:pt x="2411" y="4017"/>
                    <a:pt x="2449" y="4059"/>
                  </a:cubicBezTo>
                  <a:cubicBezTo>
                    <a:pt x="2642" y="4344"/>
                    <a:pt x="2966" y="4230"/>
                    <a:pt x="3110" y="4469"/>
                  </a:cubicBezTo>
                  <a:lnTo>
                    <a:pt x="3002" y="4517"/>
                  </a:lnTo>
                  <a:cubicBezTo>
                    <a:pt x="3004" y="4517"/>
                    <a:pt x="3006" y="4517"/>
                    <a:pt x="3008" y="4517"/>
                  </a:cubicBezTo>
                  <a:cubicBezTo>
                    <a:pt x="3218" y="4517"/>
                    <a:pt x="3437" y="4918"/>
                    <a:pt x="3721" y="5044"/>
                  </a:cubicBezTo>
                  <a:cubicBezTo>
                    <a:pt x="3723" y="4976"/>
                    <a:pt x="3725" y="4930"/>
                    <a:pt x="3777" y="4926"/>
                  </a:cubicBezTo>
                  <a:lnTo>
                    <a:pt x="3777" y="4926"/>
                  </a:lnTo>
                  <a:cubicBezTo>
                    <a:pt x="3613" y="5144"/>
                    <a:pt x="4194" y="5077"/>
                    <a:pt x="4319" y="5416"/>
                  </a:cubicBezTo>
                  <a:cubicBezTo>
                    <a:pt x="4350" y="5355"/>
                    <a:pt x="4412" y="5332"/>
                    <a:pt x="4486" y="5332"/>
                  </a:cubicBezTo>
                  <a:cubicBezTo>
                    <a:pt x="4603" y="5332"/>
                    <a:pt x="4749" y="5391"/>
                    <a:pt x="4845" y="5449"/>
                  </a:cubicBezTo>
                  <a:cubicBezTo>
                    <a:pt x="4870" y="5528"/>
                    <a:pt x="4818" y="5580"/>
                    <a:pt x="4791" y="5618"/>
                  </a:cubicBezTo>
                  <a:cubicBezTo>
                    <a:pt x="4724" y="5518"/>
                    <a:pt x="4659" y="5490"/>
                    <a:pt x="4592" y="5490"/>
                  </a:cubicBezTo>
                  <a:cubicBezTo>
                    <a:pt x="4507" y="5490"/>
                    <a:pt x="4418" y="5536"/>
                    <a:pt x="4314" y="5536"/>
                  </a:cubicBezTo>
                  <a:cubicBezTo>
                    <a:pt x="4291" y="5536"/>
                    <a:pt x="4268" y="5534"/>
                    <a:pt x="4243" y="5529"/>
                  </a:cubicBezTo>
                  <a:lnTo>
                    <a:pt x="4243" y="5529"/>
                  </a:lnTo>
                  <a:cubicBezTo>
                    <a:pt x="4443" y="5594"/>
                    <a:pt x="4642" y="5846"/>
                    <a:pt x="4843" y="5846"/>
                  </a:cubicBezTo>
                  <a:lnTo>
                    <a:pt x="4712" y="5919"/>
                  </a:lnTo>
                  <a:cubicBezTo>
                    <a:pt x="4770" y="5969"/>
                    <a:pt x="4823" y="5984"/>
                    <a:pt x="4873" y="5984"/>
                  </a:cubicBezTo>
                  <a:cubicBezTo>
                    <a:pt x="4941" y="5984"/>
                    <a:pt x="5004" y="5958"/>
                    <a:pt x="5064" y="5958"/>
                  </a:cubicBezTo>
                  <a:cubicBezTo>
                    <a:pt x="5124" y="5958"/>
                    <a:pt x="5181" y="5984"/>
                    <a:pt x="5239" y="6087"/>
                  </a:cubicBezTo>
                  <a:lnTo>
                    <a:pt x="5160" y="6156"/>
                  </a:lnTo>
                  <a:cubicBezTo>
                    <a:pt x="5636" y="6492"/>
                    <a:pt x="6093" y="7051"/>
                    <a:pt x="6600" y="7118"/>
                  </a:cubicBezTo>
                  <a:cubicBezTo>
                    <a:pt x="6681" y="7068"/>
                    <a:pt x="6598" y="6760"/>
                    <a:pt x="6623" y="6694"/>
                  </a:cubicBezTo>
                  <a:cubicBezTo>
                    <a:pt x="6355" y="6600"/>
                    <a:pt x="6143" y="6636"/>
                    <a:pt x="5931" y="6575"/>
                  </a:cubicBezTo>
                  <a:lnTo>
                    <a:pt x="6020" y="6438"/>
                  </a:lnTo>
                  <a:lnTo>
                    <a:pt x="6020" y="6438"/>
                  </a:lnTo>
                  <a:cubicBezTo>
                    <a:pt x="5921" y="6505"/>
                    <a:pt x="5678" y="6411"/>
                    <a:pt x="5744" y="6567"/>
                  </a:cubicBezTo>
                  <a:cubicBezTo>
                    <a:pt x="5559" y="6536"/>
                    <a:pt x="5717" y="6370"/>
                    <a:pt x="5505" y="6332"/>
                  </a:cubicBezTo>
                  <a:cubicBezTo>
                    <a:pt x="5609" y="6199"/>
                    <a:pt x="5717" y="6253"/>
                    <a:pt x="5796" y="6135"/>
                  </a:cubicBezTo>
                  <a:lnTo>
                    <a:pt x="5611" y="6104"/>
                  </a:lnTo>
                  <a:cubicBezTo>
                    <a:pt x="5690" y="6081"/>
                    <a:pt x="5557" y="5994"/>
                    <a:pt x="5636" y="5969"/>
                  </a:cubicBezTo>
                  <a:cubicBezTo>
                    <a:pt x="5266" y="5954"/>
                    <a:pt x="5318" y="5643"/>
                    <a:pt x="5004" y="5522"/>
                  </a:cubicBezTo>
                  <a:lnTo>
                    <a:pt x="5004" y="5522"/>
                  </a:lnTo>
                  <a:lnTo>
                    <a:pt x="5135" y="5657"/>
                  </a:lnTo>
                  <a:cubicBezTo>
                    <a:pt x="5117" y="5682"/>
                    <a:pt x="5097" y="5691"/>
                    <a:pt x="5074" y="5691"/>
                  </a:cubicBezTo>
                  <a:cubicBezTo>
                    <a:pt x="5029" y="5691"/>
                    <a:pt x="4976" y="5654"/>
                    <a:pt x="4924" y="5638"/>
                  </a:cubicBezTo>
                  <a:cubicBezTo>
                    <a:pt x="4924" y="5476"/>
                    <a:pt x="4872" y="5458"/>
                    <a:pt x="4768" y="5310"/>
                  </a:cubicBezTo>
                  <a:cubicBezTo>
                    <a:pt x="4744" y="5305"/>
                    <a:pt x="4719" y="5304"/>
                    <a:pt x="4694" y="5304"/>
                  </a:cubicBezTo>
                  <a:cubicBezTo>
                    <a:pt x="4632" y="5304"/>
                    <a:pt x="4569" y="5314"/>
                    <a:pt x="4506" y="5314"/>
                  </a:cubicBezTo>
                  <a:cubicBezTo>
                    <a:pt x="4436" y="5314"/>
                    <a:pt x="4365" y="5301"/>
                    <a:pt x="4296" y="5246"/>
                  </a:cubicBezTo>
                  <a:cubicBezTo>
                    <a:pt x="4429" y="5131"/>
                    <a:pt x="4092" y="4969"/>
                    <a:pt x="4147" y="4828"/>
                  </a:cubicBezTo>
                  <a:lnTo>
                    <a:pt x="4147" y="4828"/>
                  </a:lnTo>
                  <a:cubicBezTo>
                    <a:pt x="4126" y="4846"/>
                    <a:pt x="4102" y="4854"/>
                    <a:pt x="4077" y="4854"/>
                  </a:cubicBezTo>
                  <a:cubicBezTo>
                    <a:pt x="3965" y="4854"/>
                    <a:pt x="3833" y="4696"/>
                    <a:pt x="3759" y="4696"/>
                  </a:cubicBezTo>
                  <a:cubicBezTo>
                    <a:pt x="3749" y="4696"/>
                    <a:pt x="3740" y="4699"/>
                    <a:pt x="3733" y="4705"/>
                  </a:cubicBezTo>
                  <a:cubicBezTo>
                    <a:pt x="3629" y="4666"/>
                    <a:pt x="3527" y="4560"/>
                    <a:pt x="3583" y="4489"/>
                  </a:cubicBezTo>
                  <a:lnTo>
                    <a:pt x="3583" y="4489"/>
                  </a:lnTo>
                  <a:cubicBezTo>
                    <a:pt x="3598" y="4494"/>
                    <a:pt x="3633" y="4500"/>
                    <a:pt x="3662" y="4516"/>
                  </a:cubicBezTo>
                  <a:lnTo>
                    <a:pt x="3584" y="4444"/>
                  </a:lnTo>
                  <a:cubicBezTo>
                    <a:pt x="3601" y="4436"/>
                    <a:pt x="3607" y="4425"/>
                    <a:pt x="3616" y="4425"/>
                  </a:cubicBezTo>
                  <a:cubicBezTo>
                    <a:pt x="3617" y="4425"/>
                    <a:pt x="3619" y="4426"/>
                    <a:pt x="3621" y="4427"/>
                  </a:cubicBezTo>
                  <a:cubicBezTo>
                    <a:pt x="3597" y="4406"/>
                    <a:pt x="3573" y="4403"/>
                    <a:pt x="3549" y="4403"/>
                  </a:cubicBezTo>
                  <a:cubicBezTo>
                    <a:pt x="3540" y="4403"/>
                    <a:pt x="3532" y="4404"/>
                    <a:pt x="3523" y="4404"/>
                  </a:cubicBezTo>
                  <a:cubicBezTo>
                    <a:pt x="3487" y="4404"/>
                    <a:pt x="3455" y="4396"/>
                    <a:pt x="3432" y="4321"/>
                  </a:cubicBezTo>
                  <a:cubicBezTo>
                    <a:pt x="3440" y="4311"/>
                    <a:pt x="3450" y="4307"/>
                    <a:pt x="3461" y="4307"/>
                  </a:cubicBezTo>
                  <a:cubicBezTo>
                    <a:pt x="3489" y="4307"/>
                    <a:pt x="3526" y="4332"/>
                    <a:pt x="3563" y="4346"/>
                  </a:cubicBezTo>
                  <a:cubicBezTo>
                    <a:pt x="3388" y="4169"/>
                    <a:pt x="3068" y="4271"/>
                    <a:pt x="3004" y="4018"/>
                  </a:cubicBezTo>
                  <a:cubicBezTo>
                    <a:pt x="2997" y="4021"/>
                    <a:pt x="2988" y="4023"/>
                    <a:pt x="2979" y="4023"/>
                  </a:cubicBezTo>
                  <a:cubicBezTo>
                    <a:pt x="2919" y="4023"/>
                    <a:pt x="2822" y="3969"/>
                    <a:pt x="2743" y="3969"/>
                  </a:cubicBezTo>
                  <a:cubicBezTo>
                    <a:pt x="2696" y="3969"/>
                    <a:pt x="2656" y="3988"/>
                    <a:pt x="2634" y="4047"/>
                  </a:cubicBezTo>
                  <a:cubicBezTo>
                    <a:pt x="2615" y="3949"/>
                    <a:pt x="2725" y="3860"/>
                    <a:pt x="2549" y="3740"/>
                  </a:cubicBezTo>
                  <a:cubicBezTo>
                    <a:pt x="2536" y="3743"/>
                    <a:pt x="2524" y="3744"/>
                    <a:pt x="2513" y="3744"/>
                  </a:cubicBezTo>
                  <a:cubicBezTo>
                    <a:pt x="2367" y="3744"/>
                    <a:pt x="2396" y="3543"/>
                    <a:pt x="2227" y="3513"/>
                  </a:cubicBezTo>
                  <a:lnTo>
                    <a:pt x="2227" y="3513"/>
                  </a:lnTo>
                  <a:cubicBezTo>
                    <a:pt x="2274" y="3517"/>
                    <a:pt x="2305" y="3519"/>
                    <a:pt x="2326" y="3519"/>
                  </a:cubicBezTo>
                  <a:cubicBezTo>
                    <a:pt x="2412" y="3519"/>
                    <a:pt x="2323" y="3491"/>
                    <a:pt x="2444" y="3491"/>
                  </a:cubicBezTo>
                  <a:cubicBezTo>
                    <a:pt x="2457" y="3491"/>
                    <a:pt x="2474" y="3491"/>
                    <a:pt x="2493" y="3492"/>
                  </a:cubicBezTo>
                  <a:cubicBezTo>
                    <a:pt x="2428" y="3355"/>
                    <a:pt x="2138" y="3365"/>
                    <a:pt x="1978" y="3176"/>
                  </a:cubicBezTo>
                  <a:cubicBezTo>
                    <a:pt x="1986" y="3133"/>
                    <a:pt x="2017" y="3104"/>
                    <a:pt x="2023" y="3062"/>
                  </a:cubicBezTo>
                  <a:cubicBezTo>
                    <a:pt x="1923" y="3039"/>
                    <a:pt x="1761" y="3046"/>
                    <a:pt x="1788" y="2904"/>
                  </a:cubicBezTo>
                  <a:lnTo>
                    <a:pt x="1788" y="2904"/>
                  </a:lnTo>
                  <a:lnTo>
                    <a:pt x="1718" y="2981"/>
                  </a:lnTo>
                  <a:cubicBezTo>
                    <a:pt x="1643" y="2830"/>
                    <a:pt x="1460" y="2684"/>
                    <a:pt x="1441" y="2493"/>
                  </a:cubicBezTo>
                  <a:cubicBezTo>
                    <a:pt x="1346" y="2481"/>
                    <a:pt x="1248" y="2466"/>
                    <a:pt x="1147" y="2449"/>
                  </a:cubicBezTo>
                  <a:cubicBezTo>
                    <a:pt x="1153" y="2136"/>
                    <a:pt x="804" y="1967"/>
                    <a:pt x="515" y="1812"/>
                  </a:cubicBezTo>
                  <a:cubicBezTo>
                    <a:pt x="471" y="1724"/>
                    <a:pt x="449" y="1589"/>
                    <a:pt x="500" y="1583"/>
                  </a:cubicBezTo>
                  <a:lnTo>
                    <a:pt x="500" y="1583"/>
                  </a:lnTo>
                  <a:cubicBezTo>
                    <a:pt x="525" y="1600"/>
                    <a:pt x="573" y="1629"/>
                    <a:pt x="617" y="1660"/>
                  </a:cubicBezTo>
                  <a:cubicBezTo>
                    <a:pt x="594" y="1600"/>
                    <a:pt x="596" y="1531"/>
                    <a:pt x="579" y="1473"/>
                  </a:cubicBezTo>
                  <a:cubicBezTo>
                    <a:pt x="567" y="1415"/>
                    <a:pt x="536" y="1367"/>
                    <a:pt x="430" y="1334"/>
                  </a:cubicBezTo>
                  <a:cubicBezTo>
                    <a:pt x="328" y="1207"/>
                    <a:pt x="536" y="1249"/>
                    <a:pt x="546" y="1170"/>
                  </a:cubicBezTo>
                  <a:cubicBezTo>
                    <a:pt x="376" y="1043"/>
                    <a:pt x="413" y="874"/>
                    <a:pt x="471" y="775"/>
                  </a:cubicBezTo>
                  <a:cubicBezTo>
                    <a:pt x="527" y="671"/>
                    <a:pt x="586" y="631"/>
                    <a:pt x="421" y="457"/>
                  </a:cubicBezTo>
                  <a:cubicBezTo>
                    <a:pt x="394" y="488"/>
                    <a:pt x="340" y="521"/>
                    <a:pt x="295" y="580"/>
                  </a:cubicBezTo>
                  <a:cubicBezTo>
                    <a:pt x="253" y="640"/>
                    <a:pt x="214" y="719"/>
                    <a:pt x="222" y="818"/>
                  </a:cubicBezTo>
                  <a:cubicBezTo>
                    <a:pt x="174" y="752"/>
                    <a:pt x="87" y="764"/>
                    <a:pt x="83" y="686"/>
                  </a:cubicBezTo>
                  <a:cubicBezTo>
                    <a:pt x="85" y="580"/>
                    <a:pt x="145" y="525"/>
                    <a:pt x="199" y="476"/>
                  </a:cubicBezTo>
                  <a:cubicBezTo>
                    <a:pt x="257" y="428"/>
                    <a:pt x="309" y="388"/>
                    <a:pt x="347" y="303"/>
                  </a:cubicBezTo>
                  <a:cubicBezTo>
                    <a:pt x="415" y="374"/>
                    <a:pt x="486" y="445"/>
                    <a:pt x="557" y="517"/>
                  </a:cubicBezTo>
                  <a:cubicBezTo>
                    <a:pt x="585" y="521"/>
                    <a:pt x="609" y="522"/>
                    <a:pt x="629" y="522"/>
                  </a:cubicBezTo>
                  <a:cubicBezTo>
                    <a:pt x="684" y="522"/>
                    <a:pt x="717" y="510"/>
                    <a:pt x="746" y="486"/>
                  </a:cubicBezTo>
                  <a:cubicBezTo>
                    <a:pt x="787" y="453"/>
                    <a:pt x="822" y="405"/>
                    <a:pt x="870" y="365"/>
                  </a:cubicBezTo>
                  <a:cubicBezTo>
                    <a:pt x="913" y="326"/>
                    <a:pt x="971" y="297"/>
                    <a:pt x="1037" y="297"/>
                  </a:cubicBezTo>
                  <a:cubicBezTo>
                    <a:pt x="1112" y="297"/>
                    <a:pt x="1198" y="335"/>
                    <a:pt x="1282" y="444"/>
                  </a:cubicBezTo>
                  <a:lnTo>
                    <a:pt x="1282" y="442"/>
                  </a:lnTo>
                  <a:cubicBezTo>
                    <a:pt x="1427" y="426"/>
                    <a:pt x="1645" y="455"/>
                    <a:pt x="1789" y="397"/>
                  </a:cubicBezTo>
                  <a:lnTo>
                    <a:pt x="1789" y="397"/>
                  </a:lnTo>
                  <a:lnTo>
                    <a:pt x="1768" y="461"/>
                  </a:lnTo>
                  <a:cubicBezTo>
                    <a:pt x="1792" y="461"/>
                    <a:pt x="1833" y="464"/>
                    <a:pt x="1878" y="464"/>
                  </a:cubicBezTo>
                  <a:cubicBezTo>
                    <a:pt x="2001" y="464"/>
                    <a:pt x="2150" y="443"/>
                    <a:pt x="2021" y="287"/>
                  </a:cubicBezTo>
                  <a:lnTo>
                    <a:pt x="2021" y="287"/>
                  </a:lnTo>
                  <a:lnTo>
                    <a:pt x="1957" y="322"/>
                  </a:lnTo>
                  <a:cubicBezTo>
                    <a:pt x="1955" y="322"/>
                    <a:pt x="1952" y="322"/>
                    <a:pt x="1950" y="322"/>
                  </a:cubicBezTo>
                  <a:cubicBezTo>
                    <a:pt x="1710" y="322"/>
                    <a:pt x="1805" y="138"/>
                    <a:pt x="1606" y="21"/>
                  </a:cubicBezTo>
                  <a:cubicBezTo>
                    <a:pt x="1584" y="17"/>
                    <a:pt x="1563" y="16"/>
                    <a:pt x="1544" y="16"/>
                  </a:cubicBezTo>
                  <a:cubicBezTo>
                    <a:pt x="1371" y="16"/>
                    <a:pt x="1276" y="153"/>
                    <a:pt x="1149" y="153"/>
                  </a:cubicBezTo>
                  <a:cubicBezTo>
                    <a:pt x="1122" y="153"/>
                    <a:pt x="1095" y="147"/>
                    <a:pt x="1065" y="133"/>
                  </a:cubicBezTo>
                  <a:cubicBezTo>
                    <a:pt x="984" y="131"/>
                    <a:pt x="972" y="58"/>
                    <a:pt x="982" y="4"/>
                  </a:cubicBezTo>
                  <a:cubicBezTo>
                    <a:pt x="965" y="1"/>
                    <a:pt x="950" y="0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9"/>
            <p:cNvSpPr/>
            <p:nvPr/>
          </p:nvSpPr>
          <p:spPr>
            <a:xfrm>
              <a:off x="476881" y="668140"/>
              <a:ext cx="4728" cy="8126"/>
            </a:xfrm>
            <a:custGeom>
              <a:avLst/>
              <a:gdLst/>
              <a:ahLst/>
              <a:cxnLst/>
              <a:rect l="l" t="t" r="r" b="b"/>
              <a:pathLst>
                <a:path w="96" h="165" extrusionOk="0">
                  <a:moveTo>
                    <a:pt x="95" y="1"/>
                  </a:moveTo>
                  <a:lnTo>
                    <a:pt x="1" y="38"/>
                  </a:lnTo>
                  <a:cubicBezTo>
                    <a:pt x="40" y="75"/>
                    <a:pt x="62" y="117"/>
                    <a:pt x="52" y="162"/>
                  </a:cubicBezTo>
                  <a:lnTo>
                    <a:pt x="52" y="162"/>
                  </a:lnTo>
                  <a:cubicBezTo>
                    <a:pt x="65" y="105"/>
                    <a:pt x="78" y="52"/>
                    <a:pt x="95" y="1"/>
                  </a:cubicBezTo>
                  <a:close/>
                  <a:moveTo>
                    <a:pt x="52" y="162"/>
                  </a:moveTo>
                  <a:cubicBezTo>
                    <a:pt x="51" y="163"/>
                    <a:pt x="51" y="164"/>
                    <a:pt x="51" y="165"/>
                  </a:cubicBezTo>
                  <a:cubicBezTo>
                    <a:pt x="51" y="164"/>
                    <a:pt x="52" y="163"/>
                    <a:pt x="52" y="1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9"/>
            <p:cNvSpPr/>
            <p:nvPr/>
          </p:nvSpPr>
          <p:spPr>
            <a:xfrm>
              <a:off x="472448" y="666564"/>
              <a:ext cx="4580" cy="3940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0" y="0"/>
                  </a:moveTo>
                  <a:cubicBezTo>
                    <a:pt x="14" y="31"/>
                    <a:pt x="35" y="60"/>
                    <a:pt x="68" y="79"/>
                  </a:cubicBezTo>
                  <a:lnTo>
                    <a:pt x="93" y="70"/>
                  </a:lnTo>
                  <a:lnTo>
                    <a:pt x="91" y="70"/>
                  </a:lnTo>
                  <a:cubicBezTo>
                    <a:pt x="66" y="44"/>
                    <a:pt x="33" y="2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9"/>
            <p:cNvSpPr/>
            <p:nvPr/>
          </p:nvSpPr>
          <p:spPr>
            <a:xfrm>
              <a:off x="533863" y="613866"/>
              <a:ext cx="8028" cy="4039"/>
            </a:xfrm>
            <a:custGeom>
              <a:avLst/>
              <a:gdLst/>
              <a:ahLst/>
              <a:cxnLst/>
              <a:rect l="l" t="t" r="r" b="b"/>
              <a:pathLst>
                <a:path w="163" h="82" extrusionOk="0">
                  <a:moveTo>
                    <a:pt x="23" y="1"/>
                  </a:moveTo>
                  <a:cubicBezTo>
                    <a:pt x="14" y="1"/>
                    <a:pt x="7" y="2"/>
                    <a:pt x="1" y="6"/>
                  </a:cubicBezTo>
                  <a:cubicBezTo>
                    <a:pt x="32" y="27"/>
                    <a:pt x="91" y="75"/>
                    <a:pt x="163" y="81"/>
                  </a:cubicBezTo>
                  <a:cubicBezTo>
                    <a:pt x="132" y="42"/>
                    <a:pt x="66" y="1"/>
                    <a:pt x="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9"/>
            <p:cNvSpPr/>
            <p:nvPr/>
          </p:nvSpPr>
          <p:spPr>
            <a:xfrm>
              <a:off x="538985" y="611354"/>
              <a:ext cx="4334" cy="3595"/>
            </a:xfrm>
            <a:custGeom>
              <a:avLst/>
              <a:gdLst/>
              <a:ahLst/>
              <a:cxnLst/>
              <a:rect l="l" t="t" r="r" b="b"/>
              <a:pathLst>
                <a:path w="88" h="73" extrusionOk="0">
                  <a:moveTo>
                    <a:pt x="18" y="1"/>
                  </a:moveTo>
                  <a:lnTo>
                    <a:pt x="1" y="20"/>
                  </a:lnTo>
                  <a:lnTo>
                    <a:pt x="88" y="7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9"/>
            <p:cNvSpPr/>
            <p:nvPr/>
          </p:nvSpPr>
          <p:spPr>
            <a:xfrm>
              <a:off x="544698" y="605395"/>
              <a:ext cx="257184" cy="183456"/>
            </a:xfrm>
            <a:custGeom>
              <a:avLst/>
              <a:gdLst/>
              <a:ahLst/>
              <a:cxnLst/>
              <a:rect l="l" t="t" r="r" b="b"/>
              <a:pathLst>
                <a:path w="5222" h="3725" extrusionOk="0">
                  <a:moveTo>
                    <a:pt x="239" y="0"/>
                  </a:moveTo>
                  <a:cubicBezTo>
                    <a:pt x="188" y="0"/>
                    <a:pt x="133" y="11"/>
                    <a:pt x="70" y="35"/>
                  </a:cubicBezTo>
                  <a:cubicBezTo>
                    <a:pt x="37" y="66"/>
                    <a:pt x="103" y="140"/>
                    <a:pt x="47" y="140"/>
                  </a:cubicBezTo>
                  <a:cubicBezTo>
                    <a:pt x="36" y="140"/>
                    <a:pt x="21" y="138"/>
                    <a:pt x="0" y="132"/>
                  </a:cubicBezTo>
                  <a:lnTo>
                    <a:pt x="0" y="132"/>
                  </a:lnTo>
                  <a:cubicBezTo>
                    <a:pt x="197" y="328"/>
                    <a:pt x="407" y="321"/>
                    <a:pt x="644" y="394"/>
                  </a:cubicBezTo>
                  <a:lnTo>
                    <a:pt x="590" y="355"/>
                  </a:lnTo>
                  <a:cubicBezTo>
                    <a:pt x="644" y="331"/>
                    <a:pt x="681" y="321"/>
                    <a:pt x="707" y="321"/>
                  </a:cubicBezTo>
                  <a:cubicBezTo>
                    <a:pt x="820" y="321"/>
                    <a:pt x="738" y="506"/>
                    <a:pt x="990" y="565"/>
                  </a:cubicBezTo>
                  <a:cubicBezTo>
                    <a:pt x="959" y="577"/>
                    <a:pt x="930" y="582"/>
                    <a:pt x="901" y="582"/>
                  </a:cubicBezTo>
                  <a:cubicBezTo>
                    <a:pt x="830" y="582"/>
                    <a:pt x="766" y="554"/>
                    <a:pt x="715" y="554"/>
                  </a:cubicBezTo>
                  <a:cubicBezTo>
                    <a:pt x="705" y="554"/>
                    <a:pt x="696" y="555"/>
                    <a:pt x="687" y="558"/>
                  </a:cubicBezTo>
                  <a:cubicBezTo>
                    <a:pt x="860" y="934"/>
                    <a:pt x="1180" y="710"/>
                    <a:pt x="1217" y="1063"/>
                  </a:cubicBezTo>
                  <a:lnTo>
                    <a:pt x="1192" y="1055"/>
                  </a:lnTo>
                  <a:lnTo>
                    <a:pt x="1192" y="1055"/>
                  </a:lnTo>
                  <a:cubicBezTo>
                    <a:pt x="1217" y="1107"/>
                    <a:pt x="1323" y="1113"/>
                    <a:pt x="1398" y="1142"/>
                  </a:cubicBezTo>
                  <a:cubicBezTo>
                    <a:pt x="1400" y="1096"/>
                    <a:pt x="1348" y="1040"/>
                    <a:pt x="1321" y="988"/>
                  </a:cubicBezTo>
                  <a:lnTo>
                    <a:pt x="1321" y="988"/>
                  </a:lnTo>
                  <a:cubicBezTo>
                    <a:pt x="1332" y="991"/>
                    <a:pt x="1343" y="993"/>
                    <a:pt x="1355" y="993"/>
                  </a:cubicBezTo>
                  <a:cubicBezTo>
                    <a:pt x="1427" y="993"/>
                    <a:pt x="1514" y="935"/>
                    <a:pt x="1558" y="916"/>
                  </a:cubicBezTo>
                  <a:lnTo>
                    <a:pt x="1558" y="916"/>
                  </a:lnTo>
                  <a:cubicBezTo>
                    <a:pt x="1554" y="1071"/>
                    <a:pt x="1687" y="943"/>
                    <a:pt x="1763" y="1084"/>
                  </a:cubicBezTo>
                  <a:cubicBezTo>
                    <a:pt x="1752" y="1127"/>
                    <a:pt x="1730" y="1140"/>
                    <a:pt x="1702" y="1140"/>
                  </a:cubicBezTo>
                  <a:cubicBezTo>
                    <a:pt x="1655" y="1140"/>
                    <a:pt x="1593" y="1104"/>
                    <a:pt x="1543" y="1104"/>
                  </a:cubicBezTo>
                  <a:cubicBezTo>
                    <a:pt x="1538" y="1104"/>
                    <a:pt x="1533" y="1104"/>
                    <a:pt x="1527" y="1105"/>
                  </a:cubicBezTo>
                  <a:lnTo>
                    <a:pt x="1709" y="1152"/>
                  </a:lnTo>
                  <a:cubicBezTo>
                    <a:pt x="1836" y="1246"/>
                    <a:pt x="1753" y="1348"/>
                    <a:pt x="1774" y="1447"/>
                  </a:cubicBezTo>
                  <a:cubicBezTo>
                    <a:pt x="1785" y="1448"/>
                    <a:pt x="1794" y="1448"/>
                    <a:pt x="1802" y="1448"/>
                  </a:cubicBezTo>
                  <a:cubicBezTo>
                    <a:pt x="1907" y="1448"/>
                    <a:pt x="1764" y="1346"/>
                    <a:pt x="1911" y="1321"/>
                  </a:cubicBezTo>
                  <a:cubicBezTo>
                    <a:pt x="1954" y="1531"/>
                    <a:pt x="2489" y="1933"/>
                    <a:pt x="2833" y="2085"/>
                  </a:cubicBezTo>
                  <a:lnTo>
                    <a:pt x="2833" y="2085"/>
                  </a:lnTo>
                  <a:cubicBezTo>
                    <a:pt x="2827" y="2084"/>
                    <a:pt x="2822" y="2083"/>
                    <a:pt x="2817" y="2083"/>
                  </a:cubicBezTo>
                  <a:cubicBezTo>
                    <a:pt x="2784" y="2083"/>
                    <a:pt x="2762" y="2105"/>
                    <a:pt x="2733" y="2105"/>
                  </a:cubicBezTo>
                  <a:cubicBezTo>
                    <a:pt x="2713" y="2105"/>
                    <a:pt x="2690" y="2095"/>
                    <a:pt x="2659" y="2062"/>
                  </a:cubicBezTo>
                  <a:lnTo>
                    <a:pt x="2659" y="2062"/>
                  </a:lnTo>
                  <a:cubicBezTo>
                    <a:pt x="2676" y="2100"/>
                    <a:pt x="2775" y="2148"/>
                    <a:pt x="2851" y="2148"/>
                  </a:cubicBezTo>
                  <a:cubicBezTo>
                    <a:pt x="2881" y="2148"/>
                    <a:pt x="2908" y="2141"/>
                    <a:pt x="2925" y="2123"/>
                  </a:cubicBezTo>
                  <a:cubicBezTo>
                    <a:pt x="3161" y="2218"/>
                    <a:pt x="3355" y="2453"/>
                    <a:pt x="3473" y="2663"/>
                  </a:cubicBezTo>
                  <a:lnTo>
                    <a:pt x="3482" y="2551"/>
                  </a:lnTo>
                  <a:cubicBezTo>
                    <a:pt x="3724" y="2551"/>
                    <a:pt x="3772" y="2948"/>
                    <a:pt x="4092" y="3080"/>
                  </a:cubicBezTo>
                  <a:lnTo>
                    <a:pt x="4088" y="3074"/>
                  </a:lnTo>
                  <a:lnTo>
                    <a:pt x="4088" y="3074"/>
                  </a:lnTo>
                  <a:cubicBezTo>
                    <a:pt x="4108" y="3084"/>
                    <a:pt x="4132" y="3088"/>
                    <a:pt x="4159" y="3088"/>
                  </a:cubicBezTo>
                  <a:cubicBezTo>
                    <a:pt x="4208" y="3088"/>
                    <a:pt x="4266" y="3077"/>
                    <a:pt x="4324" y="3077"/>
                  </a:cubicBezTo>
                  <a:cubicBezTo>
                    <a:pt x="4395" y="3077"/>
                    <a:pt x="4465" y="3093"/>
                    <a:pt x="4520" y="3161"/>
                  </a:cubicBezTo>
                  <a:cubicBezTo>
                    <a:pt x="4475" y="3183"/>
                    <a:pt x="4435" y="3185"/>
                    <a:pt x="4400" y="3185"/>
                  </a:cubicBezTo>
                  <a:cubicBezTo>
                    <a:pt x="4395" y="3185"/>
                    <a:pt x="4389" y="3185"/>
                    <a:pt x="4384" y="3185"/>
                  </a:cubicBezTo>
                  <a:cubicBezTo>
                    <a:pt x="4340" y="3185"/>
                    <a:pt x="4303" y="3187"/>
                    <a:pt x="4271" y="3238"/>
                  </a:cubicBezTo>
                  <a:lnTo>
                    <a:pt x="4593" y="3303"/>
                  </a:lnTo>
                  <a:cubicBezTo>
                    <a:pt x="4585" y="3394"/>
                    <a:pt x="4902" y="3527"/>
                    <a:pt x="4740" y="3563"/>
                  </a:cubicBezTo>
                  <a:cubicBezTo>
                    <a:pt x="4749" y="3562"/>
                    <a:pt x="4759" y="3562"/>
                    <a:pt x="4769" y="3562"/>
                  </a:cubicBezTo>
                  <a:cubicBezTo>
                    <a:pt x="4930" y="3562"/>
                    <a:pt x="5068" y="3725"/>
                    <a:pt x="5150" y="3725"/>
                  </a:cubicBezTo>
                  <a:cubicBezTo>
                    <a:pt x="5185" y="3725"/>
                    <a:pt x="5209" y="3695"/>
                    <a:pt x="5222" y="3612"/>
                  </a:cubicBezTo>
                  <a:cubicBezTo>
                    <a:pt x="4857" y="3382"/>
                    <a:pt x="4464" y="3054"/>
                    <a:pt x="4047" y="2733"/>
                  </a:cubicBezTo>
                  <a:cubicBezTo>
                    <a:pt x="3639" y="2401"/>
                    <a:pt x="3220" y="2069"/>
                    <a:pt x="2761" y="1834"/>
                  </a:cubicBezTo>
                  <a:lnTo>
                    <a:pt x="2761" y="1834"/>
                  </a:lnTo>
                  <a:lnTo>
                    <a:pt x="2950" y="1863"/>
                  </a:lnTo>
                  <a:cubicBezTo>
                    <a:pt x="2440" y="1684"/>
                    <a:pt x="2522" y="1276"/>
                    <a:pt x="2016" y="1276"/>
                  </a:cubicBezTo>
                  <a:cubicBezTo>
                    <a:pt x="2001" y="1276"/>
                    <a:pt x="1984" y="1276"/>
                    <a:pt x="1967" y="1277"/>
                  </a:cubicBezTo>
                  <a:cubicBezTo>
                    <a:pt x="2021" y="1238"/>
                    <a:pt x="2077" y="1200"/>
                    <a:pt x="2129" y="1161"/>
                  </a:cubicBezTo>
                  <a:cubicBezTo>
                    <a:pt x="1971" y="968"/>
                    <a:pt x="1612" y="1086"/>
                    <a:pt x="1529" y="777"/>
                  </a:cubicBezTo>
                  <a:lnTo>
                    <a:pt x="1504" y="855"/>
                  </a:lnTo>
                  <a:cubicBezTo>
                    <a:pt x="1450" y="816"/>
                    <a:pt x="1448" y="774"/>
                    <a:pt x="1393" y="735"/>
                  </a:cubicBezTo>
                  <a:lnTo>
                    <a:pt x="1393" y="735"/>
                  </a:lnTo>
                  <a:lnTo>
                    <a:pt x="1394" y="777"/>
                  </a:lnTo>
                  <a:cubicBezTo>
                    <a:pt x="1207" y="739"/>
                    <a:pt x="1126" y="673"/>
                    <a:pt x="1013" y="531"/>
                  </a:cubicBezTo>
                  <a:cubicBezTo>
                    <a:pt x="1018" y="516"/>
                    <a:pt x="1026" y="510"/>
                    <a:pt x="1035" y="510"/>
                  </a:cubicBezTo>
                  <a:cubicBezTo>
                    <a:pt x="1063" y="510"/>
                    <a:pt x="1105" y="560"/>
                    <a:pt x="1146" y="571"/>
                  </a:cubicBezTo>
                  <a:cubicBezTo>
                    <a:pt x="1111" y="475"/>
                    <a:pt x="932" y="504"/>
                    <a:pt x="824" y="429"/>
                  </a:cubicBezTo>
                  <a:cubicBezTo>
                    <a:pt x="762" y="322"/>
                    <a:pt x="866" y="355"/>
                    <a:pt x="891" y="342"/>
                  </a:cubicBezTo>
                  <a:cubicBezTo>
                    <a:pt x="598" y="210"/>
                    <a:pt x="465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9"/>
            <p:cNvSpPr/>
            <p:nvPr/>
          </p:nvSpPr>
          <p:spPr>
            <a:xfrm>
              <a:off x="798631" y="787374"/>
              <a:ext cx="15957" cy="9259"/>
            </a:xfrm>
            <a:custGeom>
              <a:avLst/>
              <a:gdLst/>
              <a:ahLst/>
              <a:cxnLst/>
              <a:rect l="l" t="t" r="r" b="b"/>
              <a:pathLst>
                <a:path w="324" h="188" extrusionOk="0">
                  <a:moveTo>
                    <a:pt x="170" y="0"/>
                  </a:moveTo>
                  <a:cubicBezTo>
                    <a:pt x="161" y="0"/>
                    <a:pt x="151" y="4"/>
                    <a:pt x="141" y="13"/>
                  </a:cubicBezTo>
                  <a:cubicBezTo>
                    <a:pt x="139" y="38"/>
                    <a:pt x="112" y="75"/>
                    <a:pt x="164" y="92"/>
                  </a:cubicBezTo>
                  <a:lnTo>
                    <a:pt x="0" y="133"/>
                  </a:lnTo>
                  <a:cubicBezTo>
                    <a:pt x="30" y="171"/>
                    <a:pt x="83" y="187"/>
                    <a:pt x="137" y="187"/>
                  </a:cubicBezTo>
                  <a:cubicBezTo>
                    <a:pt x="219" y="187"/>
                    <a:pt x="305" y="151"/>
                    <a:pt x="324" y="100"/>
                  </a:cubicBezTo>
                  <a:cubicBezTo>
                    <a:pt x="259" y="79"/>
                    <a:pt x="215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9"/>
            <p:cNvSpPr/>
            <p:nvPr/>
          </p:nvSpPr>
          <p:spPr>
            <a:xfrm>
              <a:off x="814145" y="796731"/>
              <a:ext cx="132286" cy="92935"/>
            </a:xfrm>
            <a:custGeom>
              <a:avLst/>
              <a:gdLst/>
              <a:ahLst/>
              <a:cxnLst/>
              <a:rect l="l" t="t" r="r" b="b"/>
              <a:pathLst>
                <a:path w="2686" h="1887" extrusionOk="0">
                  <a:moveTo>
                    <a:pt x="2052" y="1668"/>
                  </a:moveTo>
                  <a:cubicBezTo>
                    <a:pt x="2053" y="1672"/>
                    <a:pt x="2053" y="1676"/>
                    <a:pt x="2055" y="1680"/>
                  </a:cubicBezTo>
                  <a:cubicBezTo>
                    <a:pt x="2054" y="1676"/>
                    <a:pt x="2053" y="1672"/>
                    <a:pt x="2052" y="1668"/>
                  </a:cubicBezTo>
                  <a:close/>
                  <a:moveTo>
                    <a:pt x="63" y="0"/>
                  </a:moveTo>
                  <a:cubicBezTo>
                    <a:pt x="34" y="0"/>
                    <a:pt x="12" y="25"/>
                    <a:pt x="1" y="95"/>
                  </a:cubicBezTo>
                  <a:cubicBezTo>
                    <a:pt x="1" y="101"/>
                    <a:pt x="8" y="102"/>
                    <a:pt x="21" y="102"/>
                  </a:cubicBezTo>
                  <a:cubicBezTo>
                    <a:pt x="32" y="102"/>
                    <a:pt x="47" y="101"/>
                    <a:pt x="64" y="101"/>
                  </a:cubicBezTo>
                  <a:cubicBezTo>
                    <a:pt x="106" y="101"/>
                    <a:pt x="160" y="107"/>
                    <a:pt x="188" y="155"/>
                  </a:cubicBezTo>
                  <a:lnTo>
                    <a:pt x="130" y="207"/>
                  </a:lnTo>
                  <a:lnTo>
                    <a:pt x="315" y="313"/>
                  </a:lnTo>
                  <a:lnTo>
                    <a:pt x="206" y="349"/>
                  </a:lnTo>
                  <a:cubicBezTo>
                    <a:pt x="251" y="435"/>
                    <a:pt x="298" y="459"/>
                    <a:pt x="349" y="459"/>
                  </a:cubicBezTo>
                  <a:cubicBezTo>
                    <a:pt x="418" y="459"/>
                    <a:pt x="492" y="415"/>
                    <a:pt x="574" y="415"/>
                  </a:cubicBezTo>
                  <a:cubicBezTo>
                    <a:pt x="635" y="415"/>
                    <a:pt x="699" y="440"/>
                    <a:pt x="769" y="525"/>
                  </a:cubicBezTo>
                  <a:lnTo>
                    <a:pt x="653" y="681"/>
                  </a:lnTo>
                  <a:cubicBezTo>
                    <a:pt x="836" y="833"/>
                    <a:pt x="971" y="853"/>
                    <a:pt x="1069" y="1074"/>
                  </a:cubicBezTo>
                  <a:cubicBezTo>
                    <a:pt x="1069" y="1074"/>
                    <a:pt x="1122" y="1004"/>
                    <a:pt x="1079" y="1004"/>
                  </a:cubicBezTo>
                  <a:cubicBezTo>
                    <a:pt x="1076" y="1004"/>
                    <a:pt x="1074" y="1005"/>
                    <a:pt x="1071" y="1005"/>
                  </a:cubicBezTo>
                  <a:cubicBezTo>
                    <a:pt x="1046" y="972"/>
                    <a:pt x="1050" y="876"/>
                    <a:pt x="1106" y="845"/>
                  </a:cubicBezTo>
                  <a:lnTo>
                    <a:pt x="1106" y="845"/>
                  </a:lnTo>
                  <a:cubicBezTo>
                    <a:pt x="1482" y="936"/>
                    <a:pt x="994" y="909"/>
                    <a:pt x="1148" y="1125"/>
                  </a:cubicBezTo>
                  <a:cubicBezTo>
                    <a:pt x="1308" y="1163"/>
                    <a:pt x="1522" y="1246"/>
                    <a:pt x="1700" y="1348"/>
                  </a:cubicBezTo>
                  <a:cubicBezTo>
                    <a:pt x="1877" y="1443"/>
                    <a:pt x="2021" y="1554"/>
                    <a:pt x="2052" y="1668"/>
                  </a:cubicBezTo>
                  <a:lnTo>
                    <a:pt x="2052" y="1668"/>
                  </a:lnTo>
                  <a:cubicBezTo>
                    <a:pt x="2034" y="1578"/>
                    <a:pt x="2091" y="1540"/>
                    <a:pt x="2169" y="1540"/>
                  </a:cubicBezTo>
                  <a:cubicBezTo>
                    <a:pt x="2238" y="1540"/>
                    <a:pt x="2324" y="1570"/>
                    <a:pt x="2386" y="1620"/>
                  </a:cubicBezTo>
                  <a:cubicBezTo>
                    <a:pt x="2409" y="1724"/>
                    <a:pt x="2274" y="1687"/>
                    <a:pt x="2218" y="1722"/>
                  </a:cubicBezTo>
                  <a:cubicBezTo>
                    <a:pt x="2271" y="1786"/>
                    <a:pt x="2296" y="1865"/>
                    <a:pt x="2378" y="1886"/>
                  </a:cubicBezTo>
                  <a:cubicBezTo>
                    <a:pt x="2360" y="1763"/>
                    <a:pt x="2447" y="1684"/>
                    <a:pt x="2583" y="1684"/>
                  </a:cubicBezTo>
                  <a:cubicBezTo>
                    <a:pt x="2614" y="1684"/>
                    <a:pt x="2649" y="1688"/>
                    <a:pt x="2685" y="1697"/>
                  </a:cubicBezTo>
                  <a:cubicBezTo>
                    <a:pt x="2423" y="1362"/>
                    <a:pt x="1947" y="1489"/>
                    <a:pt x="1630" y="1225"/>
                  </a:cubicBezTo>
                  <a:lnTo>
                    <a:pt x="1632" y="1223"/>
                  </a:lnTo>
                  <a:cubicBezTo>
                    <a:pt x="1684" y="1223"/>
                    <a:pt x="1706" y="1175"/>
                    <a:pt x="1740" y="1153"/>
                  </a:cubicBezTo>
                  <a:cubicBezTo>
                    <a:pt x="1357" y="885"/>
                    <a:pt x="861" y="581"/>
                    <a:pt x="774" y="384"/>
                  </a:cubicBezTo>
                  <a:cubicBezTo>
                    <a:pt x="739" y="342"/>
                    <a:pt x="700" y="330"/>
                    <a:pt x="656" y="330"/>
                  </a:cubicBezTo>
                  <a:cubicBezTo>
                    <a:pt x="603" y="330"/>
                    <a:pt x="543" y="348"/>
                    <a:pt x="475" y="348"/>
                  </a:cubicBezTo>
                  <a:cubicBezTo>
                    <a:pt x="434" y="348"/>
                    <a:pt x="389" y="341"/>
                    <a:pt x="342" y="321"/>
                  </a:cubicBezTo>
                  <a:lnTo>
                    <a:pt x="350" y="159"/>
                  </a:lnTo>
                  <a:lnTo>
                    <a:pt x="350" y="159"/>
                  </a:lnTo>
                  <a:cubicBezTo>
                    <a:pt x="349" y="159"/>
                    <a:pt x="349" y="159"/>
                    <a:pt x="348" y="159"/>
                  </a:cubicBezTo>
                  <a:cubicBezTo>
                    <a:pt x="251" y="159"/>
                    <a:pt x="135" y="0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9"/>
            <p:cNvSpPr/>
            <p:nvPr/>
          </p:nvSpPr>
          <p:spPr>
            <a:xfrm>
              <a:off x="899938" y="853073"/>
              <a:ext cx="6600" cy="5024"/>
            </a:xfrm>
            <a:custGeom>
              <a:avLst/>
              <a:gdLst/>
              <a:ahLst/>
              <a:cxnLst/>
              <a:rect l="l" t="t" r="r" b="b"/>
              <a:pathLst>
                <a:path w="134" h="102" extrusionOk="0">
                  <a:moveTo>
                    <a:pt x="33" y="0"/>
                  </a:moveTo>
                  <a:cubicBezTo>
                    <a:pt x="20" y="0"/>
                    <a:pt x="10" y="4"/>
                    <a:pt x="0" y="9"/>
                  </a:cubicBezTo>
                  <a:cubicBezTo>
                    <a:pt x="45" y="42"/>
                    <a:pt x="91" y="73"/>
                    <a:pt x="133" y="102"/>
                  </a:cubicBezTo>
                  <a:lnTo>
                    <a:pt x="83" y="15"/>
                  </a:lnTo>
                  <a:lnTo>
                    <a:pt x="81" y="15"/>
                  </a:lnTo>
                  <a:cubicBezTo>
                    <a:pt x="62" y="4"/>
                    <a:pt x="47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9"/>
            <p:cNvSpPr/>
            <p:nvPr/>
          </p:nvSpPr>
          <p:spPr>
            <a:xfrm>
              <a:off x="153850" y="1061943"/>
              <a:ext cx="7831" cy="6600"/>
            </a:xfrm>
            <a:custGeom>
              <a:avLst/>
              <a:gdLst/>
              <a:ahLst/>
              <a:cxnLst/>
              <a:rect l="l" t="t" r="r" b="b"/>
              <a:pathLst>
                <a:path w="159" h="134" extrusionOk="0">
                  <a:moveTo>
                    <a:pt x="116" y="0"/>
                  </a:moveTo>
                  <a:lnTo>
                    <a:pt x="1" y="8"/>
                  </a:lnTo>
                  <a:lnTo>
                    <a:pt x="159" y="13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9"/>
            <p:cNvSpPr/>
            <p:nvPr/>
          </p:nvSpPr>
          <p:spPr>
            <a:xfrm>
              <a:off x="142375" y="1025399"/>
              <a:ext cx="23689" cy="32603"/>
            </a:xfrm>
            <a:custGeom>
              <a:avLst/>
              <a:gdLst/>
              <a:ahLst/>
              <a:cxnLst/>
              <a:rect l="l" t="t" r="r" b="b"/>
              <a:pathLst>
                <a:path w="481" h="662" extrusionOk="0">
                  <a:moveTo>
                    <a:pt x="245" y="0"/>
                  </a:moveTo>
                  <a:cubicBezTo>
                    <a:pt x="24" y="208"/>
                    <a:pt x="16" y="25"/>
                    <a:pt x="0" y="422"/>
                  </a:cubicBezTo>
                  <a:cubicBezTo>
                    <a:pt x="92" y="506"/>
                    <a:pt x="278" y="661"/>
                    <a:pt x="387" y="661"/>
                  </a:cubicBezTo>
                  <a:cubicBezTo>
                    <a:pt x="409" y="661"/>
                    <a:pt x="428" y="655"/>
                    <a:pt x="442" y="640"/>
                  </a:cubicBezTo>
                  <a:cubicBezTo>
                    <a:pt x="380" y="571"/>
                    <a:pt x="207" y="501"/>
                    <a:pt x="170" y="366"/>
                  </a:cubicBezTo>
                  <a:lnTo>
                    <a:pt x="170" y="366"/>
                  </a:lnTo>
                  <a:cubicBezTo>
                    <a:pt x="278" y="384"/>
                    <a:pt x="346" y="515"/>
                    <a:pt x="480" y="523"/>
                  </a:cubicBezTo>
                  <a:cubicBezTo>
                    <a:pt x="452" y="301"/>
                    <a:pt x="344" y="438"/>
                    <a:pt x="261" y="216"/>
                  </a:cubicBezTo>
                  <a:lnTo>
                    <a:pt x="394" y="178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9"/>
            <p:cNvSpPr/>
            <p:nvPr/>
          </p:nvSpPr>
          <p:spPr>
            <a:xfrm>
              <a:off x="141242" y="1025104"/>
              <a:ext cx="8028" cy="2463"/>
            </a:xfrm>
            <a:custGeom>
              <a:avLst/>
              <a:gdLst/>
              <a:ahLst/>
              <a:cxnLst/>
              <a:rect l="l" t="t" r="r" b="b"/>
              <a:pathLst>
                <a:path w="163" h="50" extrusionOk="0">
                  <a:moveTo>
                    <a:pt x="31" y="1"/>
                  </a:moveTo>
                  <a:cubicBezTo>
                    <a:pt x="11" y="1"/>
                    <a:pt x="0" y="12"/>
                    <a:pt x="6" y="47"/>
                  </a:cubicBezTo>
                  <a:cubicBezTo>
                    <a:pt x="31" y="48"/>
                    <a:pt x="56" y="50"/>
                    <a:pt x="79" y="50"/>
                  </a:cubicBezTo>
                  <a:cubicBezTo>
                    <a:pt x="111" y="50"/>
                    <a:pt x="140" y="47"/>
                    <a:pt x="162" y="37"/>
                  </a:cubicBezTo>
                  <a:cubicBezTo>
                    <a:pt x="124" y="36"/>
                    <a:pt x="65" y="1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9"/>
            <p:cNvSpPr/>
            <p:nvPr/>
          </p:nvSpPr>
          <p:spPr>
            <a:xfrm>
              <a:off x="129668" y="1013776"/>
              <a:ext cx="12953" cy="7683"/>
            </a:xfrm>
            <a:custGeom>
              <a:avLst/>
              <a:gdLst/>
              <a:ahLst/>
              <a:cxnLst/>
              <a:rect l="l" t="t" r="r" b="b"/>
              <a:pathLst>
                <a:path w="263" h="156" extrusionOk="0">
                  <a:moveTo>
                    <a:pt x="0" y="1"/>
                  </a:moveTo>
                  <a:cubicBezTo>
                    <a:pt x="46" y="53"/>
                    <a:pt x="96" y="105"/>
                    <a:pt x="145" y="155"/>
                  </a:cubicBezTo>
                  <a:cubicBezTo>
                    <a:pt x="123" y="101"/>
                    <a:pt x="136" y="85"/>
                    <a:pt x="159" y="85"/>
                  </a:cubicBezTo>
                  <a:cubicBezTo>
                    <a:pt x="189" y="85"/>
                    <a:pt x="240" y="113"/>
                    <a:pt x="257" y="113"/>
                  </a:cubicBezTo>
                  <a:cubicBezTo>
                    <a:pt x="260" y="113"/>
                    <a:pt x="261" y="112"/>
                    <a:pt x="262" y="111"/>
                  </a:cubicBezTo>
                  <a:cubicBezTo>
                    <a:pt x="175" y="78"/>
                    <a:pt x="87" y="4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9"/>
            <p:cNvSpPr/>
            <p:nvPr/>
          </p:nvSpPr>
          <p:spPr>
            <a:xfrm>
              <a:off x="122330" y="989890"/>
              <a:ext cx="3300" cy="3152"/>
            </a:xfrm>
            <a:custGeom>
              <a:avLst/>
              <a:gdLst/>
              <a:ahLst/>
              <a:cxnLst/>
              <a:rect l="l" t="t" r="r" b="b"/>
              <a:pathLst>
                <a:path w="67" h="64" extrusionOk="0">
                  <a:moveTo>
                    <a:pt x="24" y="0"/>
                  </a:moveTo>
                  <a:cubicBezTo>
                    <a:pt x="1" y="23"/>
                    <a:pt x="33" y="41"/>
                    <a:pt x="66" y="64"/>
                  </a:cubicBezTo>
                  <a:cubicBezTo>
                    <a:pt x="53" y="42"/>
                    <a:pt x="39" y="21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9"/>
            <p:cNvSpPr/>
            <p:nvPr/>
          </p:nvSpPr>
          <p:spPr>
            <a:xfrm>
              <a:off x="117208" y="978858"/>
              <a:ext cx="23295" cy="27383"/>
            </a:xfrm>
            <a:custGeom>
              <a:avLst/>
              <a:gdLst/>
              <a:ahLst/>
              <a:cxnLst/>
              <a:rect l="l" t="t" r="r" b="b"/>
              <a:pathLst>
                <a:path w="473" h="556" extrusionOk="0">
                  <a:moveTo>
                    <a:pt x="56" y="0"/>
                  </a:moveTo>
                  <a:lnTo>
                    <a:pt x="56" y="0"/>
                  </a:lnTo>
                  <a:cubicBezTo>
                    <a:pt x="0" y="51"/>
                    <a:pt x="64" y="133"/>
                    <a:pt x="128" y="224"/>
                  </a:cubicBezTo>
                  <a:cubicBezTo>
                    <a:pt x="132" y="220"/>
                    <a:pt x="133" y="218"/>
                    <a:pt x="139" y="214"/>
                  </a:cubicBezTo>
                  <a:cubicBezTo>
                    <a:pt x="149" y="192"/>
                    <a:pt x="169" y="182"/>
                    <a:pt x="193" y="182"/>
                  </a:cubicBezTo>
                  <a:cubicBezTo>
                    <a:pt x="256" y="182"/>
                    <a:pt x="344" y="246"/>
                    <a:pt x="346" y="330"/>
                  </a:cubicBezTo>
                  <a:cubicBezTo>
                    <a:pt x="425" y="454"/>
                    <a:pt x="282" y="457"/>
                    <a:pt x="419" y="556"/>
                  </a:cubicBezTo>
                  <a:cubicBezTo>
                    <a:pt x="436" y="500"/>
                    <a:pt x="452" y="448"/>
                    <a:pt x="473" y="396"/>
                  </a:cubicBezTo>
                  <a:cubicBezTo>
                    <a:pt x="384" y="213"/>
                    <a:pt x="139" y="93"/>
                    <a:pt x="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9"/>
            <p:cNvSpPr/>
            <p:nvPr/>
          </p:nvSpPr>
          <p:spPr>
            <a:xfrm>
              <a:off x="125580" y="992993"/>
              <a:ext cx="2413" cy="3743"/>
            </a:xfrm>
            <a:custGeom>
              <a:avLst/>
              <a:gdLst/>
              <a:ahLst/>
              <a:cxnLst/>
              <a:rect l="l" t="t" r="r" b="b"/>
              <a:pathLst>
                <a:path w="49" h="76" extrusionOk="0">
                  <a:moveTo>
                    <a:pt x="0" y="1"/>
                  </a:moveTo>
                  <a:cubicBezTo>
                    <a:pt x="12" y="26"/>
                    <a:pt x="27" y="51"/>
                    <a:pt x="35" y="76"/>
                  </a:cubicBezTo>
                  <a:cubicBezTo>
                    <a:pt x="48" y="41"/>
                    <a:pt x="23" y="2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9"/>
            <p:cNvSpPr/>
            <p:nvPr/>
          </p:nvSpPr>
          <p:spPr>
            <a:xfrm>
              <a:off x="130210" y="1007423"/>
              <a:ext cx="5565" cy="3300"/>
            </a:xfrm>
            <a:custGeom>
              <a:avLst/>
              <a:gdLst/>
              <a:ahLst/>
              <a:cxnLst/>
              <a:rect l="l" t="t" r="r" b="b"/>
              <a:pathLst>
                <a:path w="113" h="67" extrusionOk="0">
                  <a:moveTo>
                    <a:pt x="1" y="1"/>
                  </a:moveTo>
                  <a:lnTo>
                    <a:pt x="60" y="66"/>
                  </a:lnTo>
                  <a:lnTo>
                    <a:pt x="112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9"/>
            <p:cNvSpPr/>
            <p:nvPr/>
          </p:nvSpPr>
          <p:spPr>
            <a:xfrm>
              <a:off x="115681" y="952164"/>
              <a:ext cx="20192" cy="22557"/>
            </a:xfrm>
            <a:custGeom>
              <a:avLst/>
              <a:gdLst/>
              <a:ahLst/>
              <a:cxnLst/>
              <a:rect l="l" t="t" r="r" b="b"/>
              <a:pathLst>
                <a:path w="410" h="458" extrusionOk="0">
                  <a:moveTo>
                    <a:pt x="152" y="0"/>
                  </a:moveTo>
                  <a:cubicBezTo>
                    <a:pt x="97" y="0"/>
                    <a:pt x="43" y="16"/>
                    <a:pt x="1" y="49"/>
                  </a:cubicBezTo>
                  <a:cubicBezTo>
                    <a:pt x="107" y="107"/>
                    <a:pt x="103" y="182"/>
                    <a:pt x="105" y="265"/>
                  </a:cubicBezTo>
                  <a:cubicBezTo>
                    <a:pt x="103" y="344"/>
                    <a:pt x="105" y="429"/>
                    <a:pt x="190" y="458"/>
                  </a:cubicBezTo>
                  <a:cubicBezTo>
                    <a:pt x="152" y="315"/>
                    <a:pt x="228" y="233"/>
                    <a:pt x="320" y="233"/>
                  </a:cubicBezTo>
                  <a:cubicBezTo>
                    <a:pt x="349" y="233"/>
                    <a:pt x="380" y="241"/>
                    <a:pt x="409" y="259"/>
                  </a:cubicBezTo>
                  <a:cubicBezTo>
                    <a:pt x="384" y="201"/>
                    <a:pt x="359" y="139"/>
                    <a:pt x="342" y="80"/>
                  </a:cubicBezTo>
                  <a:cubicBezTo>
                    <a:pt x="298" y="28"/>
                    <a:pt x="225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9"/>
            <p:cNvSpPr/>
            <p:nvPr/>
          </p:nvSpPr>
          <p:spPr>
            <a:xfrm>
              <a:off x="142473" y="951426"/>
              <a:ext cx="1182" cy="2216"/>
            </a:xfrm>
            <a:custGeom>
              <a:avLst/>
              <a:gdLst/>
              <a:ahLst/>
              <a:cxnLst/>
              <a:rect l="l" t="t" r="r" b="b"/>
              <a:pathLst>
                <a:path w="24" h="45" extrusionOk="0">
                  <a:moveTo>
                    <a:pt x="0" y="0"/>
                  </a:moveTo>
                  <a:cubicBezTo>
                    <a:pt x="2" y="16"/>
                    <a:pt x="10" y="31"/>
                    <a:pt x="23" y="45"/>
                  </a:cubicBezTo>
                  <a:cubicBezTo>
                    <a:pt x="10" y="27"/>
                    <a:pt x="2" y="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9"/>
            <p:cNvSpPr/>
            <p:nvPr/>
          </p:nvSpPr>
          <p:spPr>
            <a:xfrm>
              <a:off x="124989" y="925668"/>
              <a:ext cx="36248" cy="25708"/>
            </a:xfrm>
            <a:custGeom>
              <a:avLst/>
              <a:gdLst/>
              <a:ahLst/>
              <a:cxnLst/>
              <a:rect l="l" t="t" r="r" b="b"/>
              <a:pathLst>
                <a:path w="736" h="522" extrusionOk="0">
                  <a:moveTo>
                    <a:pt x="247" y="1"/>
                  </a:moveTo>
                  <a:cubicBezTo>
                    <a:pt x="157" y="37"/>
                    <a:pt x="47" y="165"/>
                    <a:pt x="180" y="357"/>
                  </a:cubicBezTo>
                  <a:cubicBezTo>
                    <a:pt x="116" y="359"/>
                    <a:pt x="58" y="377"/>
                    <a:pt x="1" y="402"/>
                  </a:cubicBezTo>
                  <a:cubicBezTo>
                    <a:pt x="76" y="427"/>
                    <a:pt x="153" y="458"/>
                    <a:pt x="226" y="492"/>
                  </a:cubicBezTo>
                  <a:cubicBezTo>
                    <a:pt x="263" y="489"/>
                    <a:pt x="232" y="440"/>
                    <a:pt x="213" y="396"/>
                  </a:cubicBezTo>
                  <a:cubicBezTo>
                    <a:pt x="200" y="367"/>
                    <a:pt x="192" y="340"/>
                    <a:pt x="210" y="340"/>
                  </a:cubicBezTo>
                  <a:cubicBezTo>
                    <a:pt x="219" y="340"/>
                    <a:pt x="235" y="347"/>
                    <a:pt x="261" y="365"/>
                  </a:cubicBezTo>
                  <a:cubicBezTo>
                    <a:pt x="350" y="433"/>
                    <a:pt x="344" y="479"/>
                    <a:pt x="353" y="521"/>
                  </a:cubicBezTo>
                  <a:cubicBezTo>
                    <a:pt x="349" y="491"/>
                    <a:pt x="369" y="481"/>
                    <a:pt x="401" y="481"/>
                  </a:cubicBezTo>
                  <a:cubicBezTo>
                    <a:pt x="421" y="481"/>
                    <a:pt x="444" y="485"/>
                    <a:pt x="469" y="490"/>
                  </a:cubicBezTo>
                  <a:cubicBezTo>
                    <a:pt x="518" y="502"/>
                    <a:pt x="563" y="522"/>
                    <a:pt x="599" y="522"/>
                  </a:cubicBezTo>
                  <a:cubicBezTo>
                    <a:pt x="612" y="522"/>
                    <a:pt x="623" y="520"/>
                    <a:pt x="633" y="514"/>
                  </a:cubicBezTo>
                  <a:cubicBezTo>
                    <a:pt x="677" y="494"/>
                    <a:pt x="675" y="400"/>
                    <a:pt x="673" y="294"/>
                  </a:cubicBezTo>
                  <a:cubicBezTo>
                    <a:pt x="672" y="188"/>
                    <a:pt x="666" y="70"/>
                    <a:pt x="735" y="30"/>
                  </a:cubicBezTo>
                  <a:lnTo>
                    <a:pt x="735" y="30"/>
                  </a:lnTo>
                  <a:cubicBezTo>
                    <a:pt x="606" y="76"/>
                    <a:pt x="504" y="157"/>
                    <a:pt x="456" y="257"/>
                  </a:cubicBezTo>
                  <a:cubicBezTo>
                    <a:pt x="444" y="182"/>
                    <a:pt x="392" y="107"/>
                    <a:pt x="465" y="72"/>
                  </a:cubicBezTo>
                  <a:cubicBezTo>
                    <a:pt x="464" y="72"/>
                    <a:pt x="463" y="72"/>
                    <a:pt x="462" y="72"/>
                  </a:cubicBezTo>
                  <a:cubicBezTo>
                    <a:pt x="287" y="72"/>
                    <a:pt x="357" y="225"/>
                    <a:pt x="261" y="265"/>
                  </a:cubicBezTo>
                  <a:cubicBezTo>
                    <a:pt x="168" y="188"/>
                    <a:pt x="205" y="145"/>
                    <a:pt x="247" y="118"/>
                  </a:cubicBezTo>
                  <a:cubicBezTo>
                    <a:pt x="292" y="91"/>
                    <a:pt x="342" y="78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9"/>
            <p:cNvSpPr/>
            <p:nvPr/>
          </p:nvSpPr>
          <p:spPr>
            <a:xfrm>
              <a:off x="163848" y="938227"/>
              <a:ext cx="1724" cy="6206"/>
            </a:xfrm>
            <a:custGeom>
              <a:avLst/>
              <a:gdLst/>
              <a:ahLst/>
              <a:cxnLst/>
              <a:rect l="l" t="t" r="r" b="b"/>
              <a:pathLst>
                <a:path w="35" h="126" extrusionOk="0">
                  <a:moveTo>
                    <a:pt x="4" y="0"/>
                  </a:moveTo>
                  <a:lnTo>
                    <a:pt x="0" y="31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9"/>
            <p:cNvSpPr/>
            <p:nvPr/>
          </p:nvSpPr>
          <p:spPr>
            <a:xfrm>
              <a:off x="169265" y="929362"/>
              <a:ext cx="40188" cy="32554"/>
            </a:xfrm>
            <a:custGeom>
              <a:avLst/>
              <a:gdLst/>
              <a:ahLst/>
              <a:cxnLst/>
              <a:rect l="l" t="t" r="r" b="b"/>
              <a:pathLst>
                <a:path w="816" h="661" extrusionOk="0">
                  <a:moveTo>
                    <a:pt x="46" y="1"/>
                  </a:moveTo>
                  <a:lnTo>
                    <a:pt x="46" y="1"/>
                  </a:lnTo>
                  <a:cubicBezTo>
                    <a:pt x="54" y="55"/>
                    <a:pt x="0" y="122"/>
                    <a:pt x="12" y="167"/>
                  </a:cubicBezTo>
                  <a:cubicBezTo>
                    <a:pt x="49" y="251"/>
                    <a:pt x="88" y="277"/>
                    <a:pt x="133" y="277"/>
                  </a:cubicBezTo>
                  <a:cubicBezTo>
                    <a:pt x="148" y="277"/>
                    <a:pt x="164" y="274"/>
                    <a:pt x="181" y="269"/>
                  </a:cubicBezTo>
                  <a:cubicBezTo>
                    <a:pt x="238" y="258"/>
                    <a:pt x="302" y="229"/>
                    <a:pt x="358" y="229"/>
                  </a:cubicBezTo>
                  <a:cubicBezTo>
                    <a:pt x="369" y="229"/>
                    <a:pt x="379" y="230"/>
                    <a:pt x="389" y="232"/>
                  </a:cubicBezTo>
                  <a:cubicBezTo>
                    <a:pt x="671" y="481"/>
                    <a:pt x="357" y="321"/>
                    <a:pt x="430" y="554"/>
                  </a:cubicBezTo>
                  <a:cubicBezTo>
                    <a:pt x="357" y="508"/>
                    <a:pt x="362" y="462"/>
                    <a:pt x="258" y="396"/>
                  </a:cubicBezTo>
                  <a:lnTo>
                    <a:pt x="258" y="396"/>
                  </a:lnTo>
                  <a:cubicBezTo>
                    <a:pt x="328" y="543"/>
                    <a:pt x="409" y="593"/>
                    <a:pt x="501" y="618"/>
                  </a:cubicBezTo>
                  <a:cubicBezTo>
                    <a:pt x="592" y="643"/>
                    <a:pt x="692" y="643"/>
                    <a:pt x="758" y="660"/>
                  </a:cubicBezTo>
                  <a:cubicBezTo>
                    <a:pt x="733" y="622"/>
                    <a:pt x="744" y="564"/>
                    <a:pt x="677" y="537"/>
                  </a:cubicBezTo>
                  <a:lnTo>
                    <a:pt x="677" y="537"/>
                  </a:lnTo>
                  <a:cubicBezTo>
                    <a:pt x="723" y="545"/>
                    <a:pt x="769" y="554"/>
                    <a:pt x="816" y="564"/>
                  </a:cubicBezTo>
                  <a:cubicBezTo>
                    <a:pt x="750" y="352"/>
                    <a:pt x="642" y="225"/>
                    <a:pt x="332" y="90"/>
                  </a:cubicBezTo>
                  <a:cubicBezTo>
                    <a:pt x="249" y="97"/>
                    <a:pt x="172" y="105"/>
                    <a:pt x="98" y="124"/>
                  </a:cubicBezTo>
                  <a:cubicBezTo>
                    <a:pt x="75" y="97"/>
                    <a:pt x="64" y="45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9"/>
            <p:cNvSpPr/>
            <p:nvPr/>
          </p:nvSpPr>
          <p:spPr>
            <a:xfrm>
              <a:off x="165177" y="925028"/>
              <a:ext cx="6304" cy="4235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8" y="1"/>
                  </a:moveTo>
                  <a:cubicBezTo>
                    <a:pt x="34" y="1"/>
                    <a:pt x="18" y="6"/>
                    <a:pt x="0" y="18"/>
                  </a:cubicBezTo>
                  <a:cubicBezTo>
                    <a:pt x="73" y="26"/>
                    <a:pt x="109" y="48"/>
                    <a:pt x="122" y="73"/>
                  </a:cubicBezTo>
                  <a:lnTo>
                    <a:pt x="122" y="73"/>
                  </a:lnTo>
                  <a:cubicBezTo>
                    <a:pt x="106" y="34"/>
                    <a:pt x="83" y="1"/>
                    <a:pt x="48" y="1"/>
                  </a:cubicBezTo>
                  <a:close/>
                  <a:moveTo>
                    <a:pt x="122" y="73"/>
                  </a:moveTo>
                  <a:lnTo>
                    <a:pt x="122" y="73"/>
                  </a:lnTo>
                  <a:cubicBezTo>
                    <a:pt x="124" y="77"/>
                    <a:pt x="126" y="81"/>
                    <a:pt x="127" y="85"/>
                  </a:cubicBezTo>
                  <a:cubicBezTo>
                    <a:pt x="126" y="81"/>
                    <a:pt x="125" y="77"/>
                    <a:pt x="122" y="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9"/>
            <p:cNvSpPr/>
            <p:nvPr/>
          </p:nvSpPr>
          <p:spPr>
            <a:xfrm>
              <a:off x="206547" y="961867"/>
              <a:ext cx="3004" cy="1822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16"/>
                    <a:pt x="28" y="29"/>
                    <a:pt x="61" y="37"/>
                  </a:cubicBezTo>
                  <a:cubicBezTo>
                    <a:pt x="55" y="20"/>
                    <a:pt x="32" y="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9"/>
            <p:cNvSpPr/>
            <p:nvPr/>
          </p:nvSpPr>
          <p:spPr>
            <a:xfrm>
              <a:off x="207877" y="949209"/>
              <a:ext cx="6993" cy="7092"/>
            </a:xfrm>
            <a:custGeom>
              <a:avLst/>
              <a:gdLst/>
              <a:ahLst/>
              <a:cxnLst/>
              <a:rect l="l" t="t" r="r" b="b"/>
              <a:pathLst>
                <a:path w="142" h="144" extrusionOk="0">
                  <a:moveTo>
                    <a:pt x="32" y="0"/>
                  </a:moveTo>
                  <a:cubicBezTo>
                    <a:pt x="17" y="0"/>
                    <a:pt x="5" y="5"/>
                    <a:pt x="1" y="20"/>
                  </a:cubicBezTo>
                  <a:lnTo>
                    <a:pt x="141" y="144"/>
                  </a:lnTo>
                  <a:lnTo>
                    <a:pt x="141" y="144"/>
                  </a:lnTo>
                  <a:lnTo>
                    <a:pt x="118" y="26"/>
                  </a:lnTo>
                  <a:cubicBezTo>
                    <a:pt x="102" y="21"/>
                    <a:pt x="61" y="0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9"/>
            <p:cNvSpPr/>
            <p:nvPr/>
          </p:nvSpPr>
          <p:spPr>
            <a:xfrm>
              <a:off x="214230" y="960340"/>
              <a:ext cx="251126" cy="246250"/>
            </a:xfrm>
            <a:custGeom>
              <a:avLst/>
              <a:gdLst/>
              <a:ahLst/>
              <a:cxnLst/>
              <a:rect l="l" t="t" r="r" b="b"/>
              <a:pathLst>
                <a:path w="5099" h="5000" extrusionOk="0">
                  <a:moveTo>
                    <a:pt x="275" y="1"/>
                  </a:moveTo>
                  <a:cubicBezTo>
                    <a:pt x="232" y="1"/>
                    <a:pt x="222" y="82"/>
                    <a:pt x="171" y="82"/>
                  </a:cubicBezTo>
                  <a:cubicBezTo>
                    <a:pt x="150" y="82"/>
                    <a:pt x="120" y="67"/>
                    <a:pt x="78" y="24"/>
                  </a:cubicBezTo>
                  <a:lnTo>
                    <a:pt x="78" y="24"/>
                  </a:lnTo>
                  <a:cubicBezTo>
                    <a:pt x="1" y="112"/>
                    <a:pt x="242" y="228"/>
                    <a:pt x="228" y="336"/>
                  </a:cubicBezTo>
                  <a:cubicBezTo>
                    <a:pt x="221" y="338"/>
                    <a:pt x="213" y="339"/>
                    <a:pt x="206" y="339"/>
                  </a:cubicBezTo>
                  <a:cubicBezTo>
                    <a:pt x="134" y="339"/>
                    <a:pt x="94" y="238"/>
                    <a:pt x="56" y="238"/>
                  </a:cubicBezTo>
                  <a:cubicBezTo>
                    <a:pt x="44" y="238"/>
                    <a:pt x="33" y="248"/>
                    <a:pt x="20" y="274"/>
                  </a:cubicBezTo>
                  <a:cubicBezTo>
                    <a:pt x="157" y="419"/>
                    <a:pt x="392" y="565"/>
                    <a:pt x="668" y="743"/>
                  </a:cubicBezTo>
                  <a:cubicBezTo>
                    <a:pt x="946" y="920"/>
                    <a:pt x="1254" y="1124"/>
                    <a:pt x="1509" y="1329"/>
                  </a:cubicBezTo>
                  <a:lnTo>
                    <a:pt x="1383" y="1366"/>
                  </a:lnTo>
                  <a:cubicBezTo>
                    <a:pt x="1674" y="1541"/>
                    <a:pt x="2062" y="1925"/>
                    <a:pt x="2120" y="2250"/>
                  </a:cubicBezTo>
                  <a:cubicBezTo>
                    <a:pt x="2123" y="2237"/>
                    <a:pt x="2130" y="2231"/>
                    <a:pt x="2139" y="2231"/>
                  </a:cubicBezTo>
                  <a:cubicBezTo>
                    <a:pt x="2196" y="2231"/>
                    <a:pt x="2354" y="2481"/>
                    <a:pt x="2479" y="2481"/>
                  </a:cubicBezTo>
                  <a:cubicBezTo>
                    <a:pt x="2511" y="2481"/>
                    <a:pt x="2540" y="2466"/>
                    <a:pt x="2565" y="2426"/>
                  </a:cubicBezTo>
                  <a:cubicBezTo>
                    <a:pt x="2584" y="2530"/>
                    <a:pt x="2610" y="2542"/>
                    <a:pt x="2677" y="2644"/>
                  </a:cubicBezTo>
                  <a:lnTo>
                    <a:pt x="2756" y="2609"/>
                  </a:lnTo>
                  <a:cubicBezTo>
                    <a:pt x="2874" y="2734"/>
                    <a:pt x="2768" y="2804"/>
                    <a:pt x="2910" y="2941"/>
                  </a:cubicBezTo>
                  <a:cubicBezTo>
                    <a:pt x="2903" y="2839"/>
                    <a:pt x="2943" y="2825"/>
                    <a:pt x="2999" y="2825"/>
                  </a:cubicBezTo>
                  <a:cubicBezTo>
                    <a:pt x="3020" y="2825"/>
                    <a:pt x="3044" y="2827"/>
                    <a:pt x="3069" y="2827"/>
                  </a:cubicBezTo>
                  <a:cubicBezTo>
                    <a:pt x="3087" y="2827"/>
                    <a:pt x="3106" y="2826"/>
                    <a:pt x="3124" y="2821"/>
                  </a:cubicBezTo>
                  <a:cubicBezTo>
                    <a:pt x="3198" y="3074"/>
                    <a:pt x="3302" y="3342"/>
                    <a:pt x="3367" y="3562"/>
                  </a:cubicBezTo>
                  <a:cubicBezTo>
                    <a:pt x="3383" y="3525"/>
                    <a:pt x="3400" y="3481"/>
                    <a:pt x="3387" y="3398"/>
                  </a:cubicBezTo>
                  <a:lnTo>
                    <a:pt x="3387" y="3398"/>
                  </a:lnTo>
                  <a:cubicBezTo>
                    <a:pt x="3413" y="3448"/>
                    <a:pt x="3438" y="3463"/>
                    <a:pt x="3462" y="3463"/>
                  </a:cubicBezTo>
                  <a:cubicBezTo>
                    <a:pt x="3499" y="3463"/>
                    <a:pt x="3533" y="3428"/>
                    <a:pt x="3564" y="3428"/>
                  </a:cubicBezTo>
                  <a:cubicBezTo>
                    <a:pt x="3660" y="3519"/>
                    <a:pt x="3547" y="3614"/>
                    <a:pt x="3491" y="3662"/>
                  </a:cubicBezTo>
                  <a:cubicBezTo>
                    <a:pt x="3626" y="3868"/>
                    <a:pt x="3901" y="3745"/>
                    <a:pt x="3959" y="3941"/>
                  </a:cubicBezTo>
                  <a:lnTo>
                    <a:pt x="3998" y="3812"/>
                  </a:lnTo>
                  <a:cubicBezTo>
                    <a:pt x="4192" y="3970"/>
                    <a:pt x="4248" y="4215"/>
                    <a:pt x="4466" y="4383"/>
                  </a:cubicBezTo>
                  <a:cubicBezTo>
                    <a:pt x="4460" y="4441"/>
                    <a:pt x="4438" y="4462"/>
                    <a:pt x="4406" y="4462"/>
                  </a:cubicBezTo>
                  <a:cubicBezTo>
                    <a:pt x="4322" y="4462"/>
                    <a:pt x="4173" y="4312"/>
                    <a:pt x="4081" y="4288"/>
                  </a:cubicBezTo>
                  <a:lnTo>
                    <a:pt x="4081" y="4288"/>
                  </a:lnTo>
                  <a:cubicBezTo>
                    <a:pt x="4094" y="4354"/>
                    <a:pt x="4169" y="4445"/>
                    <a:pt x="4158" y="4510"/>
                  </a:cubicBezTo>
                  <a:cubicBezTo>
                    <a:pt x="4298" y="4535"/>
                    <a:pt x="4516" y="4597"/>
                    <a:pt x="4674" y="4645"/>
                  </a:cubicBezTo>
                  <a:cubicBezTo>
                    <a:pt x="4441" y="4680"/>
                    <a:pt x="4690" y="4925"/>
                    <a:pt x="4746" y="5000"/>
                  </a:cubicBezTo>
                  <a:cubicBezTo>
                    <a:pt x="4790" y="4934"/>
                    <a:pt x="4773" y="4855"/>
                    <a:pt x="4661" y="4763"/>
                  </a:cubicBezTo>
                  <a:cubicBezTo>
                    <a:pt x="4676" y="4752"/>
                    <a:pt x="4691" y="4748"/>
                    <a:pt x="4708" y="4748"/>
                  </a:cubicBezTo>
                  <a:cubicBezTo>
                    <a:pt x="4787" y="4748"/>
                    <a:pt x="4881" y="4853"/>
                    <a:pt x="4968" y="4871"/>
                  </a:cubicBezTo>
                  <a:cubicBezTo>
                    <a:pt x="4883" y="4686"/>
                    <a:pt x="5058" y="4786"/>
                    <a:pt x="5099" y="4680"/>
                  </a:cubicBezTo>
                  <a:cubicBezTo>
                    <a:pt x="4956" y="4520"/>
                    <a:pt x="4792" y="4549"/>
                    <a:pt x="4653" y="4366"/>
                  </a:cubicBezTo>
                  <a:cubicBezTo>
                    <a:pt x="4680" y="4352"/>
                    <a:pt x="4711" y="4317"/>
                    <a:pt x="4717" y="4271"/>
                  </a:cubicBezTo>
                  <a:cubicBezTo>
                    <a:pt x="4476" y="4121"/>
                    <a:pt x="4084" y="3857"/>
                    <a:pt x="3961" y="3602"/>
                  </a:cubicBezTo>
                  <a:cubicBezTo>
                    <a:pt x="3807" y="3390"/>
                    <a:pt x="3639" y="3288"/>
                    <a:pt x="3410" y="3118"/>
                  </a:cubicBezTo>
                  <a:cubicBezTo>
                    <a:pt x="3103" y="2765"/>
                    <a:pt x="2766" y="2430"/>
                    <a:pt x="2417" y="2094"/>
                  </a:cubicBezTo>
                  <a:cubicBezTo>
                    <a:pt x="2068" y="1757"/>
                    <a:pt x="1717" y="1410"/>
                    <a:pt x="1393" y="1022"/>
                  </a:cubicBezTo>
                  <a:lnTo>
                    <a:pt x="1169" y="1061"/>
                  </a:lnTo>
                  <a:cubicBezTo>
                    <a:pt x="1196" y="957"/>
                    <a:pt x="1002" y="893"/>
                    <a:pt x="1100" y="824"/>
                  </a:cubicBezTo>
                  <a:lnTo>
                    <a:pt x="1100" y="824"/>
                  </a:lnTo>
                  <a:cubicBezTo>
                    <a:pt x="1123" y="880"/>
                    <a:pt x="1173" y="901"/>
                    <a:pt x="1221" y="945"/>
                  </a:cubicBezTo>
                  <a:cubicBezTo>
                    <a:pt x="1177" y="669"/>
                    <a:pt x="809" y="558"/>
                    <a:pt x="653" y="338"/>
                  </a:cubicBezTo>
                  <a:lnTo>
                    <a:pt x="653" y="338"/>
                  </a:lnTo>
                  <a:cubicBezTo>
                    <a:pt x="656" y="378"/>
                    <a:pt x="600" y="511"/>
                    <a:pt x="534" y="511"/>
                  </a:cubicBezTo>
                  <a:cubicBezTo>
                    <a:pt x="528" y="511"/>
                    <a:pt x="522" y="510"/>
                    <a:pt x="516" y="508"/>
                  </a:cubicBezTo>
                  <a:cubicBezTo>
                    <a:pt x="653" y="357"/>
                    <a:pt x="298" y="315"/>
                    <a:pt x="365" y="72"/>
                  </a:cubicBezTo>
                  <a:cubicBezTo>
                    <a:pt x="323" y="19"/>
                    <a:pt x="295" y="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9"/>
            <p:cNvSpPr/>
            <p:nvPr/>
          </p:nvSpPr>
          <p:spPr>
            <a:xfrm>
              <a:off x="413939" y="1181866"/>
              <a:ext cx="5073" cy="2906"/>
            </a:xfrm>
            <a:custGeom>
              <a:avLst/>
              <a:gdLst/>
              <a:ahLst/>
              <a:cxnLst/>
              <a:rect l="l" t="t" r="r" b="b"/>
              <a:pathLst>
                <a:path w="103" h="59" extrusionOk="0">
                  <a:moveTo>
                    <a:pt x="1" y="1"/>
                  </a:moveTo>
                  <a:cubicBezTo>
                    <a:pt x="26" y="14"/>
                    <a:pt x="53" y="24"/>
                    <a:pt x="74" y="58"/>
                  </a:cubicBezTo>
                  <a:cubicBezTo>
                    <a:pt x="91" y="45"/>
                    <a:pt x="99" y="29"/>
                    <a:pt x="103" y="12"/>
                  </a:cubicBezTo>
                  <a:cubicBezTo>
                    <a:pt x="60" y="6"/>
                    <a:pt x="26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9"/>
            <p:cNvSpPr/>
            <p:nvPr/>
          </p:nvSpPr>
          <p:spPr>
            <a:xfrm>
              <a:off x="447478" y="1206541"/>
              <a:ext cx="1231" cy="128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0" y="1"/>
                  </a:moveTo>
                  <a:lnTo>
                    <a:pt x="0" y="20"/>
                  </a:lnTo>
                  <a:cubicBezTo>
                    <a:pt x="8" y="23"/>
                    <a:pt x="13" y="25"/>
                    <a:pt x="17" y="25"/>
                  </a:cubicBezTo>
                  <a:cubicBezTo>
                    <a:pt x="25" y="25"/>
                    <a:pt x="21" y="16"/>
                    <a:pt x="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9"/>
            <p:cNvSpPr/>
            <p:nvPr/>
          </p:nvSpPr>
          <p:spPr>
            <a:xfrm>
              <a:off x="408423" y="1136113"/>
              <a:ext cx="2364" cy="3448"/>
            </a:xfrm>
            <a:custGeom>
              <a:avLst/>
              <a:gdLst/>
              <a:ahLst/>
              <a:cxnLst/>
              <a:rect l="l" t="t" r="r" b="b"/>
              <a:pathLst>
                <a:path w="48" h="70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12"/>
                    <a:pt x="12" y="23"/>
                    <a:pt x="18" y="33"/>
                  </a:cubicBezTo>
                  <a:cubicBezTo>
                    <a:pt x="28" y="47"/>
                    <a:pt x="35" y="56"/>
                    <a:pt x="47" y="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9"/>
            <p:cNvSpPr/>
            <p:nvPr/>
          </p:nvSpPr>
          <p:spPr>
            <a:xfrm>
              <a:off x="378331" y="1135719"/>
              <a:ext cx="4630" cy="11918"/>
            </a:xfrm>
            <a:custGeom>
              <a:avLst/>
              <a:gdLst/>
              <a:ahLst/>
              <a:cxnLst/>
              <a:rect l="l" t="t" r="r" b="b"/>
              <a:pathLst>
                <a:path w="94" h="242" extrusionOk="0">
                  <a:moveTo>
                    <a:pt x="35" y="1"/>
                  </a:moveTo>
                  <a:cubicBezTo>
                    <a:pt x="14" y="55"/>
                    <a:pt x="1" y="97"/>
                    <a:pt x="93" y="242"/>
                  </a:cubicBezTo>
                  <a:cubicBezTo>
                    <a:pt x="85" y="174"/>
                    <a:pt x="64" y="89"/>
                    <a:pt x="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9"/>
            <p:cNvSpPr/>
            <p:nvPr/>
          </p:nvSpPr>
          <p:spPr>
            <a:xfrm>
              <a:off x="325240" y="1083071"/>
              <a:ext cx="5614" cy="4383"/>
            </a:xfrm>
            <a:custGeom>
              <a:avLst/>
              <a:gdLst/>
              <a:ahLst/>
              <a:cxnLst/>
              <a:rect l="l" t="t" r="r" b="b"/>
              <a:pathLst>
                <a:path w="114" h="89" extrusionOk="0">
                  <a:moveTo>
                    <a:pt x="79" y="1"/>
                  </a:moveTo>
                  <a:cubicBezTo>
                    <a:pt x="51" y="1"/>
                    <a:pt x="41" y="31"/>
                    <a:pt x="1" y="32"/>
                  </a:cubicBezTo>
                  <a:cubicBezTo>
                    <a:pt x="33" y="69"/>
                    <a:pt x="61" y="88"/>
                    <a:pt x="81" y="88"/>
                  </a:cubicBezTo>
                  <a:cubicBezTo>
                    <a:pt x="103" y="88"/>
                    <a:pt x="113" y="62"/>
                    <a:pt x="103" y="7"/>
                  </a:cubicBezTo>
                  <a:cubicBezTo>
                    <a:pt x="93" y="3"/>
                    <a:pt x="86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9"/>
            <p:cNvSpPr/>
            <p:nvPr/>
          </p:nvSpPr>
          <p:spPr>
            <a:xfrm>
              <a:off x="428074" y="1194228"/>
              <a:ext cx="12214" cy="7732"/>
            </a:xfrm>
            <a:custGeom>
              <a:avLst/>
              <a:gdLst/>
              <a:ahLst/>
              <a:cxnLst/>
              <a:rect l="l" t="t" r="r" b="b"/>
              <a:pathLst>
                <a:path w="248" h="157" extrusionOk="0">
                  <a:moveTo>
                    <a:pt x="1" y="0"/>
                  </a:moveTo>
                  <a:lnTo>
                    <a:pt x="172" y="124"/>
                  </a:lnTo>
                  <a:lnTo>
                    <a:pt x="248" y="156"/>
                  </a:lnTo>
                  <a:lnTo>
                    <a:pt x="248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9"/>
            <p:cNvSpPr/>
            <p:nvPr/>
          </p:nvSpPr>
          <p:spPr>
            <a:xfrm>
              <a:off x="458363" y="1202551"/>
              <a:ext cx="142332" cy="131941"/>
            </a:xfrm>
            <a:custGeom>
              <a:avLst/>
              <a:gdLst/>
              <a:ahLst/>
              <a:cxnLst/>
              <a:rect l="l" t="t" r="r" b="b"/>
              <a:pathLst>
                <a:path w="2890" h="2679" extrusionOk="0">
                  <a:moveTo>
                    <a:pt x="300" y="1"/>
                  </a:moveTo>
                  <a:cubicBezTo>
                    <a:pt x="256" y="38"/>
                    <a:pt x="247" y="141"/>
                    <a:pt x="189" y="141"/>
                  </a:cubicBezTo>
                  <a:cubicBezTo>
                    <a:pt x="168" y="141"/>
                    <a:pt x="140" y="128"/>
                    <a:pt x="101" y="91"/>
                  </a:cubicBezTo>
                  <a:lnTo>
                    <a:pt x="101" y="91"/>
                  </a:lnTo>
                  <a:cubicBezTo>
                    <a:pt x="145" y="159"/>
                    <a:pt x="61" y="198"/>
                    <a:pt x="1" y="246"/>
                  </a:cubicBezTo>
                  <a:cubicBezTo>
                    <a:pt x="205" y="332"/>
                    <a:pt x="244" y="450"/>
                    <a:pt x="404" y="467"/>
                  </a:cubicBezTo>
                  <a:cubicBezTo>
                    <a:pt x="406" y="520"/>
                    <a:pt x="397" y="532"/>
                    <a:pt x="386" y="532"/>
                  </a:cubicBezTo>
                  <a:cubicBezTo>
                    <a:pt x="375" y="532"/>
                    <a:pt x="361" y="522"/>
                    <a:pt x="351" y="522"/>
                  </a:cubicBezTo>
                  <a:cubicBezTo>
                    <a:pt x="339" y="522"/>
                    <a:pt x="331" y="535"/>
                    <a:pt x="333" y="587"/>
                  </a:cubicBezTo>
                  <a:lnTo>
                    <a:pt x="514" y="639"/>
                  </a:lnTo>
                  <a:cubicBezTo>
                    <a:pt x="581" y="743"/>
                    <a:pt x="356" y="620"/>
                    <a:pt x="469" y="772"/>
                  </a:cubicBezTo>
                  <a:cubicBezTo>
                    <a:pt x="478" y="769"/>
                    <a:pt x="487" y="767"/>
                    <a:pt x="499" y="767"/>
                  </a:cubicBezTo>
                  <a:cubicBezTo>
                    <a:pt x="568" y="767"/>
                    <a:pt x="688" y="831"/>
                    <a:pt x="766" y="930"/>
                  </a:cubicBezTo>
                  <a:lnTo>
                    <a:pt x="712" y="924"/>
                  </a:lnTo>
                  <a:lnTo>
                    <a:pt x="712" y="924"/>
                  </a:lnTo>
                  <a:cubicBezTo>
                    <a:pt x="784" y="961"/>
                    <a:pt x="840" y="1042"/>
                    <a:pt x="895" y="1042"/>
                  </a:cubicBezTo>
                  <a:cubicBezTo>
                    <a:pt x="922" y="1042"/>
                    <a:pt x="948" y="1024"/>
                    <a:pt x="976" y="973"/>
                  </a:cubicBezTo>
                  <a:lnTo>
                    <a:pt x="976" y="973"/>
                  </a:lnTo>
                  <a:lnTo>
                    <a:pt x="944" y="1189"/>
                  </a:lnTo>
                  <a:lnTo>
                    <a:pt x="1011" y="1090"/>
                  </a:lnTo>
                  <a:cubicBezTo>
                    <a:pt x="1189" y="1349"/>
                    <a:pt x="1061" y="1628"/>
                    <a:pt x="1437" y="1819"/>
                  </a:cubicBezTo>
                  <a:cubicBezTo>
                    <a:pt x="1415" y="1766"/>
                    <a:pt x="1440" y="1750"/>
                    <a:pt x="1475" y="1750"/>
                  </a:cubicBezTo>
                  <a:cubicBezTo>
                    <a:pt x="1502" y="1750"/>
                    <a:pt x="1533" y="1759"/>
                    <a:pt x="1555" y="1769"/>
                  </a:cubicBezTo>
                  <a:cubicBezTo>
                    <a:pt x="1503" y="1590"/>
                    <a:pt x="1352" y="1678"/>
                    <a:pt x="1235" y="1574"/>
                  </a:cubicBezTo>
                  <a:cubicBezTo>
                    <a:pt x="1296" y="1488"/>
                    <a:pt x="1522" y="1553"/>
                    <a:pt x="1523" y="1443"/>
                  </a:cubicBezTo>
                  <a:lnTo>
                    <a:pt x="1523" y="1443"/>
                  </a:lnTo>
                  <a:cubicBezTo>
                    <a:pt x="1588" y="1642"/>
                    <a:pt x="1779" y="1685"/>
                    <a:pt x="1636" y="1933"/>
                  </a:cubicBezTo>
                  <a:cubicBezTo>
                    <a:pt x="1794" y="2131"/>
                    <a:pt x="1966" y="2102"/>
                    <a:pt x="2089" y="2338"/>
                  </a:cubicBezTo>
                  <a:lnTo>
                    <a:pt x="2050" y="2363"/>
                  </a:lnTo>
                  <a:cubicBezTo>
                    <a:pt x="2075" y="2349"/>
                    <a:pt x="2094" y="2343"/>
                    <a:pt x="2110" y="2343"/>
                  </a:cubicBezTo>
                  <a:cubicBezTo>
                    <a:pt x="2208" y="2343"/>
                    <a:pt x="2164" y="2579"/>
                    <a:pt x="2405" y="2579"/>
                  </a:cubicBezTo>
                  <a:lnTo>
                    <a:pt x="2345" y="2448"/>
                  </a:lnTo>
                  <a:cubicBezTo>
                    <a:pt x="2365" y="2433"/>
                    <a:pt x="2383" y="2426"/>
                    <a:pt x="2400" y="2426"/>
                  </a:cubicBezTo>
                  <a:cubicBezTo>
                    <a:pt x="2441" y="2426"/>
                    <a:pt x="2479" y="2461"/>
                    <a:pt x="2530" y="2502"/>
                  </a:cubicBezTo>
                  <a:cubicBezTo>
                    <a:pt x="2500" y="2515"/>
                    <a:pt x="2500" y="2515"/>
                    <a:pt x="2492" y="2563"/>
                  </a:cubicBezTo>
                  <a:cubicBezTo>
                    <a:pt x="2512" y="2551"/>
                    <a:pt x="2536" y="2545"/>
                    <a:pt x="2560" y="2545"/>
                  </a:cubicBezTo>
                  <a:cubicBezTo>
                    <a:pt x="2682" y="2545"/>
                    <a:pt x="2839" y="2679"/>
                    <a:pt x="2887" y="2679"/>
                  </a:cubicBezTo>
                  <a:cubicBezTo>
                    <a:pt x="2888" y="2679"/>
                    <a:pt x="2889" y="2679"/>
                    <a:pt x="2889" y="2679"/>
                  </a:cubicBezTo>
                  <a:cubicBezTo>
                    <a:pt x="2824" y="2573"/>
                    <a:pt x="2635" y="2546"/>
                    <a:pt x="2509" y="2467"/>
                  </a:cubicBezTo>
                  <a:cubicBezTo>
                    <a:pt x="2583" y="2464"/>
                    <a:pt x="2640" y="2420"/>
                    <a:pt x="2689" y="2420"/>
                  </a:cubicBezTo>
                  <a:cubicBezTo>
                    <a:pt x="2715" y="2420"/>
                    <a:pt x="2738" y="2432"/>
                    <a:pt x="2760" y="2469"/>
                  </a:cubicBezTo>
                  <a:cubicBezTo>
                    <a:pt x="2750" y="2228"/>
                    <a:pt x="2492" y="2095"/>
                    <a:pt x="2359" y="1908"/>
                  </a:cubicBezTo>
                  <a:cubicBezTo>
                    <a:pt x="2276" y="1847"/>
                    <a:pt x="2216" y="1826"/>
                    <a:pt x="2170" y="1826"/>
                  </a:cubicBezTo>
                  <a:cubicBezTo>
                    <a:pt x="2074" y="1826"/>
                    <a:pt x="2034" y="1915"/>
                    <a:pt x="1957" y="1915"/>
                  </a:cubicBezTo>
                  <a:cubicBezTo>
                    <a:pt x="1917" y="1915"/>
                    <a:pt x="1867" y="1891"/>
                    <a:pt x="1794" y="1819"/>
                  </a:cubicBezTo>
                  <a:lnTo>
                    <a:pt x="2070" y="1655"/>
                  </a:lnTo>
                  <a:cubicBezTo>
                    <a:pt x="1786" y="1376"/>
                    <a:pt x="1445" y="922"/>
                    <a:pt x="1021" y="863"/>
                  </a:cubicBezTo>
                  <a:cubicBezTo>
                    <a:pt x="1025" y="826"/>
                    <a:pt x="1018" y="764"/>
                    <a:pt x="1066" y="764"/>
                  </a:cubicBezTo>
                  <a:cubicBezTo>
                    <a:pt x="1079" y="764"/>
                    <a:pt x="1095" y="768"/>
                    <a:pt x="1115" y="778"/>
                  </a:cubicBezTo>
                  <a:cubicBezTo>
                    <a:pt x="1075" y="738"/>
                    <a:pt x="1033" y="725"/>
                    <a:pt x="990" y="725"/>
                  </a:cubicBezTo>
                  <a:cubicBezTo>
                    <a:pt x="898" y="725"/>
                    <a:pt x="804" y="788"/>
                    <a:pt x="716" y="788"/>
                  </a:cubicBezTo>
                  <a:cubicBezTo>
                    <a:pt x="654" y="788"/>
                    <a:pt x="595" y="757"/>
                    <a:pt x="541" y="651"/>
                  </a:cubicBezTo>
                  <a:lnTo>
                    <a:pt x="541" y="651"/>
                  </a:lnTo>
                  <a:cubicBezTo>
                    <a:pt x="594" y="667"/>
                    <a:pt x="632" y="674"/>
                    <a:pt x="660" y="674"/>
                  </a:cubicBezTo>
                  <a:cubicBezTo>
                    <a:pt x="823" y="674"/>
                    <a:pt x="627" y="437"/>
                    <a:pt x="793" y="383"/>
                  </a:cubicBezTo>
                  <a:lnTo>
                    <a:pt x="793" y="383"/>
                  </a:lnTo>
                  <a:lnTo>
                    <a:pt x="845" y="404"/>
                  </a:lnTo>
                  <a:cubicBezTo>
                    <a:pt x="674" y="257"/>
                    <a:pt x="394" y="117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9"/>
            <p:cNvSpPr/>
            <p:nvPr/>
          </p:nvSpPr>
          <p:spPr>
            <a:xfrm>
              <a:off x="488405" y="1247123"/>
              <a:ext cx="5073" cy="985"/>
            </a:xfrm>
            <a:custGeom>
              <a:avLst/>
              <a:gdLst/>
              <a:ahLst/>
              <a:cxnLst/>
              <a:rect l="l" t="t" r="r" b="b"/>
              <a:pathLst>
                <a:path w="103" h="20" extrusionOk="0">
                  <a:moveTo>
                    <a:pt x="35" y="0"/>
                  </a:moveTo>
                  <a:cubicBezTo>
                    <a:pt x="24" y="0"/>
                    <a:pt x="12" y="2"/>
                    <a:pt x="0" y="6"/>
                  </a:cubicBezTo>
                  <a:lnTo>
                    <a:pt x="102" y="19"/>
                  </a:lnTo>
                  <a:cubicBezTo>
                    <a:pt x="82" y="8"/>
                    <a:pt x="59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9"/>
            <p:cNvSpPr/>
            <p:nvPr/>
          </p:nvSpPr>
          <p:spPr>
            <a:xfrm>
              <a:off x="585526" y="1347740"/>
              <a:ext cx="118151" cy="88847"/>
            </a:xfrm>
            <a:custGeom>
              <a:avLst/>
              <a:gdLst/>
              <a:ahLst/>
              <a:cxnLst/>
              <a:rect l="l" t="t" r="r" b="b"/>
              <a:pathLst>
                <a:path w="2399" h="1804" extrusionOk="0">
                  <a:moveTo>
                    <a:pt x="762" y="1"/>
                  </a:moveTo>
                  <a:lnTo>
                    <a:pt x="949" y="211"/>
                  </a:lnTo>
                  <a:cubicBezTo>
                    <a:pt x="933" y="218"/>
                    <a:pt x="917" y="221"/>
                    <a:pt x="900" y="221"/>
                  </a:cubicBezTo>
                  <a:cubicBezTo>
                    <a:pt x="822" y="221"/>
                    <a:pt x="742" y="151"/>
                    <a:pt x="656" y="115"/>
                  </a:cubicBezTo>
                  <a:lnTo>
                    <a:pt x="577" y="373"/>
                  </a:lnTo>
                  <a:cubicBezTo>
                    <a:pt x="535" y="302"/>
                    <a:pt x="456" y="269"/>
                    <a:pt x="523" y="217"/>
                  </a:cubicBezTo>
                  <a:cubicBezTo>
                    <a:pt x="518" y="217"/>
                    <a:pt x="513" y="216"/>
                    <a:pt x="508" y="216"/>
                  </a:cubicBezTo>
                  <a:cubicBezTo>
                    <a:pt x="381" y="216"/>
                    <a:pt x="368" y="288"/>
                    <a:pt x="349" y="383"/>
                  </a:cubicBezTo>
                  <a:cubicBezTo>
                    <a:pt x="178" y="257"/>
                    <a:pt x="222" y="170"/>
                    <a:pt x="1" y="155"/>
                  </a:cubicBezTo>
                  <a:lnTo>
                    <a:pt x="1" y="155"/>
                  </a:lnTo>
                  <a:cubicBezTo>
                    <a:pt x="93" y="537"/>
                    <a:pt x="317" y="263"/>
                    <a:pt x="459" y="668"/>
                  </a:cubicBezTo>
                  <a:lnTo>
                    <a:pt x="770" y="533"/>
                  </a:lnTo>
                  <a:lnTo>
                    <a:pt x="770" y="535"/>
                  </a:lnTo>
                  <a:cubicBezTo>
                    <a:pt x="853" y="676"/>
                    <a:pt x="644" y="587"/>
                    <a:pt x="698" y="743"/>
                  </a:cubicBezTo>
                  <a:cubicBezTo>
                    <a:pt x="712" y="747"/>
                    <a:pt x="723" y="748"/>
                    <a:pt x="734" y="748"/>
                  </a:cubicBezTo>
                  <a:cubicBezTo>
                    <a:pt x="864" y="748"/>
                    <a:pt x="748" y="477"/>
                    <a:pt x="938" y="477"/>
                  </a:cubicBezTo>
                  <a:cubicBezTo>
                    <a:pt x="942" y="477"/>
                    <a:pt x="947" y="477"/>
                    <a:pt x="951" y="477"/>
                  </a:cubicBezTo>
                  <a:cubicBezTo>
                    <a:pt x="953" y="610"/>
                    <a:pt x="1179" y="624"/>
                    <a:pt x="1225" y="672"/>
                  </a:cubicBezTo>
                  <a:cubicBezTo>
                    <a:pt x="1109" y="676"/>
                    <a:pt x="990" y="839"/>
                    <a:pt x="978" y="890"/>
                  </a:cubicBezTo>
                  <a:cubicBezTo>
                    <a:pt x="1061" y="897"/>
                    <a:pt x="1080" y="1069"/>
                    <a:pt x="1146" y="1152"/>
                  </a:cubicBezTo>
                  <a:cubicBezTo>
                    <a:pt x="1123" y="1071"/>
                    <a:pt x="1130" y="1047"/>
                    <a:pt x="1151" y="1047"/>
                  </a:cubicBezTo>
                  <a:cubicBezTo>
                    <a:pt x="1181" y="1047"/>
                    <a:pt x="1240" y="1098"/>
                    <a:pt x="1274" y="1098"/>
                  </a:cubicBezTo>
                  <a:cubicBezTo>
                    <a:pt x="1297" y="1098"/>
                    <a:pt x="1309" y="1076"/>
                    <a:pt x="1294" y="1000"/>
                  </a:cubicBezTo>
                  <a:cubicBezTo>
                    <a:pt x="1313" y="987"/>
                    <a:pt x="1337" y="982"/>
                    <a:pt x="1362" y="982"/>
                  </a:cubicBezTo>
                  <a:cubicBezTo>
                    <a:pt x="1473" y="982"/>
                    <a:pt x="1623" y="1085"/>
                    <a:pt x="1620" y="1196"/>
                  </a:cubicBezTo>
                  <a:cubicBezTo>
                    <a:pt x="1603" y="1208"/>
                    <a:pt x="1588" y="1213"/>
                    <a:pt x="1574" y="1213"/>
                  </a:cubicBezTo>
                  <a:cubicBezTo>
                    <a:pt x="1531" y="1213"/>
                    <a:pt x="1499" y="1164"/>
                    <a:pt x="1464" y="1129"/>
                  </a:cubicBezTo>
                  <a:lnTo>
                    <a:pt x="1464" y="1129"/>
                  </a:lnTo>
                  <a:cubicBezTo>
                    <a:pt x="1306" y="1194"/>
                    <a:pt x="1508" y="1310"/>
                    <a:pt x="1421" y="1435"/>
                  </a:cubicBezTo>
                  <a:cubicBezTo>
                    <a:pt x="1670" y="1465"/>
                    <a:pt x="2021" y="1804"/>
                    <a:pt x="2236" y="1804"/>
                  </a:cubicBezTo>
                  <a:cubicBezTo>
                    <a:pt x="2310" y="1804"/>
                    <a:pt x="2367" y="1764"/>
                    <a:pt x="2399" y="1657"/>
                  </a:cubicBezTo>
                  <a:cubicBezTo>
                    <a:pt x="2395" y="1549"/>
                    <a:pt x="2279" y="1557"/>
                    <a:pt x="2206" y="1499"/>
                  </a:cubicBezTo>
                  <a:lnTo>
                    <a:pt x="2206" y="1499"/>
                  </a:lnTo>
                  <a:cubicBezTo>
                    <a:pt x="2272" y="1635"/>
                    <a:pt x="2216" y="1659"/>
                    <a:pt x="2144" y="1659"/>
                  </a:cubicBezTo>
                  <a:cubicBezTo>
                    <a:pt x="2106" y="1659"/>
                    <a:pt x="2064" y="1652"/>
                    <a:pt x="2032" y="1652"/>
                  </a:cubicBezTo>
                  <a:cubicBezTo>
                    <a:pt x="2018" y="1652"/>
                    <a:pt x="2007" y="1653"/>
                    <a:pt x="1998" y="1657"/>
                  </a:cubicBezTo>
                  <a:cubicBezTo>
                    <a:pt x="1969" y="1536"/>
                    <a:pt x="1757" y="1472"/>
                    <a:pt x="1884" y="1418"/>
                  </a:cubicBezTo>
                  <a:lnTo>
                    <a:pt x="1884" y="1418"/>
                  </a:lnTo>
                  <a:lnTo>
                    <a:pt x="2104" y="1456"/>
                  </a:lnTo>
                  <a:cubicBezTo>
                    <a:pt x="1786" y="998"/>
                    <a:pt x="1248" y="433"/>
                    <a:pt x="7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9"/>
            <p:cNvSpPr/>
            <p:nvPr/>
          </p:nvSpPr>
          <p:spPr>
            <a:xfrm>
              <a:off x="593308" y="1347297"/>
              <a:ext cx="7190" cy="3546"/>
            </a:xfrm>
            <a:custGeom>
              <a:avLst/>
              <a:gdLst/>
              <a:ahLst/>
              <a:cxnLst/>
              <a:rect l="l" t="t" r="r" b="b"/>
              <a:pathLst>
                <a:path w="146" h="72" extrusionOk="0">
                  <a:moveTo>
                    <a:pt x="16" y="0"/>
                  </a:moveTo>
                  <a:lnTo>
                    <a:pt x="1" y="72"/>
                  </a:lnTo>
                  <a:lnTo>
                    <a:pt x="145" y="5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9"/>
            <p:cNvSpPr/>
            <p:nvPr/>
          </p:nvSpPr>
          <p:spPr>
            <a:xfrm>
              <a:off x="610496" y="1338629"/>
              <a:ext cx="6107" cy="6550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85" y="37"/>
                    <a:pt x="35" y="16"/>
                    <a:pt x="1" y="53"/>
                  </a:cubicBezTo>
                  <a:cubicBezTo>
                    <a:pt x="35" y="109"/>
                    <a:pt x="61" y="133"/>
                    <a:pt x="81" y="133"/>
                  </a:cubicBezTo>
                  <a:cubicBezTo>
                    <a:pt x="110" y="133"/>
                    <a:pt x="123" y="79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9"/>
            <p:cNvSpPr/>
            <p:nvPr/>
          </p:nvSpPr>
          <p:spPr>
            <a:xfrm>
              <a:off x="662061" y="1426491"/>
              <a:ext cx="8422" cy="6600"/>
            </a:xfrm>
            <a:custGeom>
              <a:avLst/>
              <a:gdLst/>
              <a:ahLst/>
              <a:cxnLst/>
              <a:rect l="l" t="t" r="r" b="b"/>
              <a:pathLst>
                <a:path w="171" h="134" extrusionOk="0">
                  <a:moveTo>
                    <a:pt x="114" y="0"/>
                  </a:moveTo>
                  <a:cubicBezTo>
                    <a:pt x="99" y="15"/>
                    <a:pt x="81" y="21"/>
                    <a:pt x="63" y="21"/>
                  </a:cubicBezTo>
                  <a:cubicBezTo>
                    <a:pt x="39" y="21"/>
                    <a:pt x="15" y="11"/>
                    <a:pt x="1" y="4"/>
                  </a:cubicBezTo>
                  <a:lnTo>
                    <a:pt x="1" y="4"/>
                  </a:lnTo>
                  <a:lnTo>
                    <a:pt x="170" y="133"/>
                  </a:lnTo>
                  <a:lnTo>
                    <a:pt x="170" y="13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9"/>
            <p:cNvSpPr/>
            <p:nvPr/>
          </p:nvSpPr>
          <p:spPr>
            <a:xfrm>
              <a:off x="692448" y="1432647"/>
              <a:ext cx="41074" cy="30732"/>
            </a:xfrm>
            <a:custGeom>
              <a:avLst/>
              <a:gdLst/>
              <a:ahLst/>
              <a:cxnLst/>
              <a:rect l="l" t="t" r="r" b="b"/>
              <a:pathLst>
                <a:path w="834" h="624" extrusionOk="0">
                  <a:moveTo>
                    <a:pt x="315" y="0"/>
                  </a:moveTo>
                  <a:cubicBezTo>
                    <a:pt x="100" y="0"/>
                    <a:pt x="151" y="259"/>
                    <a:pt x="0" y="305"/>
                  </a:cubicBezTo>
                  <a:cubicBezTo>
                    <a:pt x="24" y="346"/>
                    <a:pt x="56" y="360"/>
                    <a:pt x="93" y="360"/>
                  </a:cubicBezTo>
                  <a:cubicBezTo>
                    <a:pt x="161" y="360"/>
                    <a:pt x="248" y="314"/>
                    <a:pt x="332" y="314"/>
                  </a:cubicBezTo>
                  <a:cubicBezTo>
                    <a:pt x="362" y="314"/>
                    <a:pt x="392" y="320"/>
                    <a:pt x="421" y="336"/>
                  </a:cubicBezTo>
                  <a:cubicBezTo>
                    <a:pt x="363" y="475"/>
                    <a:pt x="610" y="490"/>
                    <a:pt x="697" y="623"/>
                  </a:cubicBezTo>
                  <a:cubicBezTo>
                    <a:pt x="724" y="569"/>
                    <a:pt x="770" y="523"/>
                    <a:pt x="833" y="511"/>
                  </a:cubicBezTo>
                  <a:cubicBezTo>
                    <a:pt x="621" y="330"/>
                    <a:pt x="452" y="321"/>
                    <a:pt x="324" y="0"/>
                  </a:cubicBezTo>
                  <a:cubicBezTo>
                    <a:pt x="321" y="0"/>
                    <a:pt x="318" y="0"/>
                    <a:pt x="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9"/>
            <p:cNvSpPr/>
            <p:nvPr/>
          </p:nvSpPr>
          <p:spPr>
            <a:xfrm>
              <a:off x="713084" y="1387140"/>
              <a:ext cx="160407" cy="168977"/>
            </a:xfrm>
            <a:custGeom>
              <a:avLst/>
              <a:gdLst/>
              <a:ahLst/>
              <a:cxnLst/>
              <a:rect l="l" t="t" r="r" b="b"/>
              <a:pathLst>
                <a:path w="3257" h="3431" extrusionOk="0">
                  <a:moveTo>
                    <a:pt x="1683" y="1"/>
                  </a:moveTo>
                  <a:cubicBezTo>
                    <a:pt x="1814" y="213"/>
                    <a:pt x="1423" y="80"/>
                    <a:pt x="1500" y="360"/>
                  </a:cubicBezTo>
                  <a:cubicBezTo>
                    <a:pt x="1791" y="656"/>
                    <a:pt x="2188" y="1218"/>
                    <a:pt x="2356" y="1705"/>
                  </a:cubicBezTo>
                  <a:cubicBezTo>
                    <a:pt x="2379" y="1700"/>
                    <a:pt x="2399" y="1697"/>
                    <a:pt x="2416" y="1697"/>
                  </a:cubicBezTo>
                  <a:cubicBezTo>
                    <a:pt x="2593" y="1697"/>
                    <a:pt x="2501" y="1966"/>
                    <a:pt x="2707" y="1969"/>
                  </a:cubicBezTo>
                  <a:cubicBezTo>
                    <a:pt x="2639" y="2014"/>
                    <a:pt x="2593" y="2081"/>
                    <a:pt x="2528" y="2128"/>
                  </a:cubicBezTo>
                  <a:cubicBezTo>
                    <a:pt x="2567" y="2184"/>
                    <a:pt x="2592" y="2204"/>
                    <a:pt x="2611" y="2204"/>
                  </a:cubicBezTo>
                  <a:cubicBezTo>
                    <a:pt x="2664" y="2204"/>
                    <a:pt x="2656" y="2031"/>
                    <a:pt x="2729" y="2031"/>
                  </a:cubicBezTo>
                  <a:cubicBezTo>
                    <a:pt x="2730" y="2031"/>
                    <a:pt x="2732" y="2031"/>
                    <a:pt x="2734" y="2031"/>
                  </a:cubicBezTo>
                  <a:cubicBezTo>
                    <a:pt x="2826" y="2143"/>
                    <a:pt x="2709" y="2290"/>
                    <a:pt x="2616" y="2301"/>
                  </a:cubicBezTo>
                  <a:cubicBezTo>
                    <a:pt x="2628" y="2366"/>
                    <a:pt x="2641" y="2384"/>
                    <a:pt x="2660" y="2384"/>
                  </a:cubicBezTo>
                  <a:cubicBezTo>
                    <a:pt x="2684" y="2384"/>
                    <a:pt x="2718" y="2354"/>
                    <a:pt x="2773" y="2354"/>
                  </a:cubicBezTo>
                  <a:cubicBezTo>
                    <a:pt x="2794" y="2354"/>
                    <a:pt x="2818" y="2358"/>
                    <a:pt x="2846" y="2370"/>
                  </a:cubicBezTo>
                  <a:cubicBezTo>
                    <a:pt x="2763" y="2432"/>
                    <a:pt x="2678" y="2486"/>
                    <a:pt x="2585" y="2525"/>
                  </a:cubicBezTo>
                  <a:cubicBezTo>
                    <a:pt x="2603" y="2584"/>
                    <a:pt x="2610" y="2640"/>
                    <a:pt x="2612" y="2694"/>
                  </a:cubicBezTo>
                  <a:cubicBezTo>
                    <a:pt x="2612" y="2721"/>
                    <a:pt x="2612" y="2752"/>
                    <a:pt x="2607" y="2775"/>
                  </a:cubicBezTo>
                  <a:cubicBezTo>
                    <a:pt x="2609" y="2797"/>
                    <a:pt x="2605" y="2808"/>
                    <a:pt x="2603" y="2829"/>
                  </a:cubicBezTo>
                  <a:cubicBezTo>
                    <a:pt x="2593" y="2858"/>
                    <a:pt x="2580" y="2912"/>
                    <a:pt x="2545" y="2928"/>
                  </a:cubicBezTo>
                  <a:cubicBezTo>
                    <a:pt x="2526" y="2935"/>
                    <a:pt x="2506" y="2941"/>
                    <a:pt x="2483" y="2945"/>
                  </a:cubicBezTo>
                  <a:lnTo>
                    <a:pt x="2448" y="2949"/>
                  </a:lnTo>
                  <a:cubicBezTo>
                    <a:pt x="2427" y="2949"/>
                    <a:pt x="2404" y="2949"/>
                    <a:pt x="2381" y="2947"/>
                  </a:cubicBezTo>
                  <a:cubicBezTo>
                    <a:pt x="2005" y="2928"/>
                    <a:pt x="1602" y="2733"/>
                    <a:pt x="1326" y="2451"/>
                  </a:cubicBezTo>
                  <a:lnTo>
                    <a:pt x="1282" y="2627"/>
                  </a:lnTo>
                  <a:cubicBezTo>
                    <a:pt x="1157" y="2486"/>
                    <a:pt x="981" y="2471"/>
                    <a:pt x="825" y="2419"/>
                  </a:cubicBezTo>
                  <a:cubicBezTo>
                    <a:pt x="669" y="2369"/>
                    <a:pt x="538" y="2284"/>
                    <a:pt x="538" y="2039"/>
                  </a:cubicBezTo>
                  <a:lnTo>
                    <a:pt x="357" y="2064"/>
                  </a:lnTo>
                  <a:cubicBezTo>
                    <a:pt x="459" y="2048"/>
                    <a:pt x="482" y="1838"/>
                    <a:pt x="630" y="1821"/>
                  </a:cubicBezTo>
                  <a:cubicBezTo>
                    <a:pt x="519" y="1794"/>
                    <a:pt x="486" y="1674"/>
                    <a:pt x="376" y="1638"/>
                  </a:cubicBezTo>
                  <a:lnTo>
                    <a:pt x="376" y="1638"/>
                  </a:lnTo>
                  <a:lnTo>
                    <a:pt x="453" y="1825"/>
                  </a:lnTo>
                  <a:cubicBezTo>
                    <a:pt x="448" y="1825"/>
                    <a:pt x="442" y="1825"/>
                    <a:pt x="437" y="1825"/>
                  </a:cubicBezTo>
                  <a:cubicBezTo>
                    <a:pt x="260" y="1825"/>
                    <a:pt x="219" y="1665"/>
                    <a:pt x="276" y="1551"/>
                  </a:cubicBezTo>
                  <a:cubicBezTo>
                    <a:pt x="246" y="1543"/>
                    <a:pt x="222" y="1540"/>
                    <a:pt x="201" y="1540"/>
                  </a:cubicBezTo>
                  <a:cubicBezTo>
                    <a:pt x="1" y="1540"/>
                    <a:pt x="182" y="1885"/>
                    <a:pt x="137" y="2018"/>
                  </a:cubicBezTo>
                  <a:cubicBezTo>
                    <a:pt x="638" y="2074"/>
                    <a:pt x="220" y="2525"/>
                    <a:pt x="615" y="2696"/>
                  </a:cubicBezTo>
                  <a:cubicBezTo>
                    <a:pt x="653" y="2709"/>
                    <a:pt x="682" y="2714"/>
                    <a:pt x="703" y="2714"/>
                  </a:cubicBezTo>
                  <a:cubicBezTo>
                    <a:pt x="821" y="2714"/>
                    <a:pt x="703" y="2547"/>
                    <a:pt x="763" y="2498"/>
                  </a:cubicBezTo>
                  <a:lnTo>
                    <a:pt x="763" y="2496"/>
                  </a:lnTo>
                  <a:cubicBezTo>
                    <a:pt x="864" y="2586"/>
                    <a:pt x="1035" y="2575"/>
                    <a:pt x="1081" y="2692"/>
                  </a:cubicBezTo>
                  <a:cubicBezTo>
                    <a:pt x="1055" y="2720"/>
                    <a:pt x="1025" y="2732"/>
                    <a:pt x="995" y="2732"/>
                  </a:cubicBezTo>
                  <a:cubicBezTo>
                    <a:pt x="953" y="2732"/>
                    <a:pt x="912" y="2708"/>
                    <a:pt x="883" y="2667"/>
                  </a:cubicBezTo>
                  <a:lnTo>
                    <a:pt x="883" y="2667"/>
                  </a:lnTo>
                  <a:cubicBezTo>
                    <a:pt x="802" y="2864"/>
                    <a:pt x="1018" y="2735"/>
                    <a:pt x="1064" y="2928"/>
                  </a:cubicBezTo>
                  <a:cubicBezTo>
                    <a:pt x="1066" y="2903"/>
                    <a:pt x="1039" y="2845"/>
                    <a:pt x="1099" y="2829"/>
                  </a:cubicBezTo>
                  <a:cubicBezTo>
                    <a:pt x="1238" y="2951"/>
                    <a:pt x="1305" y="2941"/>
                    <a:pt x="1376" y="2945"/>
                  </a:cubicBezTo>
                  <a:cubicBezTo>
                    <a:pt x="1450" y="2947"/>
                    <a:pt x="1523" y="2966"/>
                    <a:pt x="1712" y="3117"/>
                  </a:cubicBezTo>
                  <a:cubicBezTo>
                    <a:pt x="1797" y="3093"/>
                    <a:pt x="1857" y="3119"/>
                    <a:pt x="1893" y="2986"/>
                  </a:cubicBezTo>
                  <a:cubicBezTo>
                    <a:pt x="1982" y="3113"/>
                    <a:pt x="2001" y="3165"/>
                    <a:pt x="2028" y="3215"/>
                  </a:cubicBezTo>
                  <a:cubicBezTo>
                    <a:pt x="2055" y="3265"/>
                    <a:pt x="2084" y="3319"/>
                    <a:pt x="2238" y="3431"/>
                  </a:cubicBezTo>
                  <a:cubicBezTo>
                    <a:pt x="2234" y="3348"/>
                    <a:pt x="2173" y="3140"/>
                    <a:pt x="2213" y="2972"/>
                  </a:cubicBezTo>
                  <a:lnTo>
                    <a:pt x="2213" y="2972"/>
                  </a:lnTo>
                  <a:cubicBezTo>
                    <a:pt x="2296" y="3055"/>
                    <a:pt x="2371" y="3095"/>
                    <a:pt x="2431" y="3113"/>
                  </a:cubicBezTo>
                  <a:cubicBezTo>
                    <a:pt x="2457" y="3122"/>
                    <a:pt x="2480" y="3125"/>
                    <a:pt x="2501" y="3125"/>
                  </a:cubicBezTo>
                  <a:cubicBezTo>
                    <a:pt x="2520" y="3125"/>
                    <a:pt x="2537" y="3122"/>
                    <a:pt x="2553" y="3119"/>
                  </a:cubicBezTo>
                  <a:cubicBezTo>
                    <a:pt x="2585" y="3111"/>
                    <a:pt x="2610" y="3099"/>
                    <a:pt x="2645" y="3099"/>
                  </a:cubicBezTo>
                  <a:cubicBezTo>
                    <a:pt x="2670" y="3080"/>
                    <a:pt x="2709" y="3076"/>
                    <a:pt x="2776" y="3066"/>
                  </a:cubicBezTo>
                  <a:lnTo>
                    <a:pt x="2776" y="3066"/>
                  </a:lnTo>
                  <a:cubicBezTo>
                    <a:pt x="2769" y="3093"/>
                    <a:pt x="2770" y="3157"/>
                    <a:pt x="2707" y="3180"/>
                  </a:cubicBezTo>
                  <a:cubicBezTo>
                    <a:pt x="2734" y="3221"/>
                    <a:pt x="2758" y="3238"/>
                    <a:pt x="2779" y="3238"/>
                  </a:cubicBezTo>
                  <a:cubicBezTo>
                    <a:pt x="2813" y="3238"/>
                    <a:pt x="2839" y="3196"/>
                    <a:pt x="2853" y="3144"/>
                  </a:cubicBezTo>
                  <a:cubicBezTo>
                    <a:pt x="2880" y="3055"/>
                    <a:pt x="2869" y="2957"/>
                    <a:pt x="2917" y="2903"/>
                  </a:cubicBezTo>
                  <a:cubicBezTo>
                    <a:pt x="2979" y="2933"/>
                    <a:pt x="3040" y="2966"/>
                    <a:pt x="3102" y="2999"/>
                  </a:cubicBezTo>
                  <a:cubicBezTo>
                    <a:pt x="3121" y="2908"/>
                    <a:pt x="3114" y="2791"/>
                    <a:pt x="3102" y="2677"/>
                  </a:cubicBezTo>
                  <a:cubicBezTo>
                    <a:pt x="3092" y="2563"/>
                    <a:pt x="3091" y="2455"/>
                    <a:pt x="3144" y="2343"/>
                  </a:cubicBezTo>
                  <a:lnTo>
                    <a:pt x="3256" y="2372"/>
                  </a:lnTo>
                  <a:cubicBezTo>
                    <a:pt x="3204" y="2276"/>
                    <a:pt x="3150" y="2176"/>
                    <a:pt x="3096" y="2075"/>
                  </a:cubicBezTo>
                  <a:lnTo>
                    <a:pt x="3013" y="1931"/>
                  </a:lnTo>
                  <a:cubicBezTo>
                    <a:pt x="2990" y="1888"/>
                    <a:pt x="2967" y="1846"/>
                    <a:pt x="2946" y="1806"/>
                  </a:cubicBezTo>
                  <a:cubicBezTo>
                    <a:pt x="2905" y="1725"/>
                    <a:pt x="2853" y="1626"/>
                    <a:pt x="2805" y="1545"/>
                  </a:cubicBezTo>
                  <a:cubicBezTo>
                    <a:pt x="2755" y="1470"/>
                    <a:pt x="2701" y="1401"/>
                    <a:pt x="2645" y="1341"/>
                  </a:cubicBezTo>
                  <a:lnTo>
                    <a:pt x="2668" y="1133"/>
                  </a:lnTo>
                  <a:cubicBezTo>
                    <a:pt x="2605" y="1079"/>
                    <a:pt x="2570" y="1057"/>
                    <a:pt x="2551" y="1057"/>
                  </a:cubicBezTo>
                  <a:cubicBezTo>
                    <a:pt x="2475" y="1057"/>
                    <a:pt x="2696" y="1430"/>
                    <a:pt x="2489" y="1430"/>
                  </a:cubicBezTo>
                  <a:cubicBezTo>
                    <a:pt x="2466" y="1430"/>
                    <a:pt x="2436" y="1425"/>
                    <a:pt x="2400" y="1414"/>
                  </a:cubicBezTo>
                  <a:cubicBezTo>
                    <a:pt x="2703" y="1191"/>
                    <a:pt x="2182" y="1279"/>
                    <a:pt x="2186" y="992"/>
                  </a:cubicBezTo>
                  <a:cubicBezTo>
                    <a:pt x="2201" y="956"/>
                    <a:pt x="2218" y="942"/>
                    <a:pt x="2236" y="942"/>
                  </a:cubicBezTo>
                  <a:cubicBezTo>
                    <a:pt x="2285" y="942"/>
                    <a:pt x="2345" y="1036"/>
                    <a:pt x="2399" y="1036"/>
                  </a:cubicBezTo>
                  <a:cubicBezTo>
                    <a:pt x="2421" y="1036"/>
                    <a:pt x="2443" y="1020"/>
                    <a:pt x="2462" y="975"/>
                  </a:cubicBezTo>
                  <a:lnTo>
                    <a:pt x="2462" y="975"/>
                  </a:lnTo>
                  <a:cubicBezTo>
                    <a:pt x="2434" y="981"/>
                    <a:pt x="2412" y="984"/>
                    <a:pt x="2394" y="984"/>
                  </a:cubicBezTo>
                  <a:cubicBezTo>
                    <a:pt x="2286" y="984"/>
                    <a:pt x="2332" y="876"/>
                    <a:pt x="2233" y="801"/>
                  </a:cubicBezTo>
                  <a:cubicBezTo>
                    <a:pt x="2402" y="736"/>
                    <a:pt x="2109" y="552"/>
                    <a:pt x="2325" y="520"/>
                  </a:cubicBezTo>
                  <a:lnTo>
                    <a:pt x="1797" y="292"/>
                  </a:lnTo>
                  <a:cubicBezTo>
                    <a:pt x="1843" y="176"/>
                    <a:pt x="1758" y="72"/>
                    <a:pt x="1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9"/>
            <p:cNvSpPr/>
            <p:nvPr/>
          </p:nvSpPr>
          <p:spPr>
            <a:xfrm>
              <a:off x="744111" y="1476726"/>
              <a:ext cx="3546" cy="443"/>
            </a:xfrm>
            <a:custGeom>
              <a:avLst/>
              <a:gdLst/>
              <a:ahLst/>
              <a:cxnLst/>
              <a:rect l="l" t="t" r="r" b="b"/>
              <a:pathLst>
                <a:path w="72" h="9" extrusionOk="0">
                  <a:moveTo>
                    <a:pt x="23" y="1"/>
                  </a:moveTo>
                  <a:cubicBezTo>
                    <a:pt x="15" y="1"/>
                    <a:pt x="7" y="1"/>
                    <a:pt x="0" y="2"/>
                  </a:cubicBezTo>
                  <a:cubicBezTo>
                    <a:pt x="16" y="6"/>
                    <a:pt x="33" y="8"/>
                    <a:pt x="52" y="8"/>
                  </a:cubicBezTo>
                  <a:cubicBezTo>
                    <a:pt x="58" y="8"/>
                    <a:pt x="65" y="8"/>
                    <a:pt x="72" y="8"/>
                  </a:cubicBezTo>
                  <a:cubicBezTo>
                    <a:pt x="55" y="3"/>
                    <a:pt x="38" y="1"/>
                    <a:pt x="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9"/>
            <p:cNvSpPr/>
            <p:nvPr/>
          </p:nvSpPr>
          <p:spPr>
            <a:xfrm>
              <a:off x="790505" y="1382708"/>
              <a:ext cx="5516" cy="4482"/>
            </a:xfrm>
            <a:custGeom>
              <a:avLst/>
              <a:gdLst/>
              <a:ahLst/>
              <a:cxnLst/>
              <a:rect l="l" t="t" r="r" b="b"/>
              <a:pathLst>
                <a:path w="112" h="91" extrusionOk="0">
                  <a:moveTo>
                    <a:pt x="26" y="0"/>
                  </a:moveTo>
                  <a:cubicBezTo>
                    <a:pt x="0" y="0"/>
                    <a:pt x="52" y="35"/>
                    <a:pt x="111" y="91"/>
                  </a:cubicBezTo>
                  <a:cubicBezTo>
                    <a:pt x="94" y="66"/>
                    <a:pt x="72" y="37"/>
                    <a:pt x="42" y="2"/>
                  </a:cubicBezTo>
                  <a:cubicBezTo>
                    <a:pt x="35" y="1"/>
                    <a:pt x="30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9"/>
            <p:cNvSpPr/>
            <p:nvPr/>
          </p:nvSpPr>
          <p:spPr>
            <a:xfrm>
              <a:off x="726627" y="1463330"/>
              <a:ext cx="246" cy="148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3" y="0"/>
                  </a:moveTo>
                  <a:cubicBezTo>
                    <a:pt x="3" y="0"/>
                    <a:pt x="3" y="0"/>
                    <a:pt x="1" y="2"/>
                  </a:cubicBezTo>
                  <a:lnTo>
                    <a:pt x="4" y="2"/>
                  </a:lnTo>
                  <a:cubicBezTo>
                    <a:pt x="4" y="2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9"/>
            <p:cNvSpPr/>
            <p:nvPr/>
          </p:nvSpPr>
          <p:spPr>
            <a:xfrm>
              <a:off x="705844" y="1470619"/>
              <a:ext cx="5565" cy="3940"/>
            </a:xfrm>
            <a:custGeom>
              <a:avLst/>
              <a:gdLst/>
              <a:ahLst/>
              <a:cxnLst/>
              <a:rect l="l" t="t" r="r" b="b"/>
              <a:pathLst>
                <a:path w="113" h="80" extrusionOk="0">
                  <a:moveTo>
                    <a:pt x="0" y="1"/>
                  </a:moveTo>
                  <a:lnTo>
                    <a:pt x="72" y="80"/>
                  </a:lnTo>
                  <a:lnTo>
                    <a:pt x="112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9"/>
            <p:cNvSpPr/>
            <p:nvPr/>
          </p:nvSpPr>
          <p:spPr>
            <a:xfrm>
              <a:off x="770115" y="1335231"/>
              <a:ext cx="3546" cy="2413"/>
            </a:xfrm>
            <a:custGeom>
              <a:avLst/>
              <a:gdLst/>
              <a:ahLst/>
              <a:cxnLst/>
              <a:rect l="l" t="t" r="r" b="b"/>
              <a:pathLst>
                <a:path w="72" h="49" extrusionOk="0">
                  <a:moveTo>
                    <a:pt x="72" y="0"/>
                  </a:moveTo>
                  <a:lnTo>
                    <a:pt x="1" y="49"/>
                  </a:lnTo>
                  <a:cubicBezTo>
                    <a:pt x="30" y="43"/>
                    <a:pt x="55" y="29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9"/>
            <p:cNvSpPr/>
            <p:nvPr/>
          </p:nvSpPr>
          <p:spPr>
            <a:xfrm>
              <a:off x="685060" y="1212746"/>
              <a:ext cx="1921" cy="2709"/>
            </a:xfrm>
            <a:custGeom>
              <a:avLst/>
              <a:gdLst/>
              <a:ahLst/>
              <a:cxnLst/>
              <a:rect l="l" t="t" r="r" b="b"/>
              <a:pathLst>
                <a:path w="39" h="55" extrusionOk="0">
                  <a:moveTo>
                    <a:pt x="0" y="0"/>
                  </a:moveTo>
                  <a:lnTo>
                    <a:pt x="39" y="54"/>
                  </a:lnTo>
                  <a:cubicBezTo>
                    <a:pt x="37" y="31"/>
                    <a:pt x="19" y="1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9"/>
            <p:cNvSpPr/>
            <p:nvPr/>
          </p:nvSpPr>
          <p:spPr>
            <a:xfrm>
              <a:off x="390398" y="929756"/>
              <a:ext cx="404195" cy="449554"/>
            </a:xfrm>
            <a:custGeom>
              <a:avLst/>
              <a:gdLst/>
              <a:ahLst/>
              <a:cxnLst/>
              <a:rect l="l" t="t" r="r" b="b"/>
              <a:pathLst>
                <a:path w="8207" h="9128" extrusionOk="0">
                  <a:moveTo>
                    <a:pt x="2348" y="2593"/>
                  </a:moveTo>
                  <a:cubicBezTo>
                    <a:pt x="2343" y="2595"/>
                    <a:pt x="2338" y="2598"/>
                    <a:pt x="2333" y="2602"/>
                  </a:cubicBezTo>
                  <a:cubicBezTo>
                    <a:pt x="2339" y="2599"/>
                    <a:pt x="2344" y="2596"/>
                    <a:pt x="2348" y="2593"/>
                  </a:cubicBezTo>
                  <a:close/>
                  <a:moveTo>
                    <a:pt x="6222" y="6876"/>
                  </a:moveTo>
                  <a:lnTo>
                    <a:pt x="6222" y="6876"/>
                  </a:lnTo>
                  <a:cubicBezTo>
                    <a:pt x="6233" y="6882"/>
                    <a:pt x="6243" y="6888"/>
                    <a:pt x="6254" y="6893"/>
                  </a:cubicBezTo>
                  <a:lnTo>
                    <a:pt x="6254" y="6893"/>
                  </a:lnTo>
                  <a:cubicBezTo>
                    <a:pt x="6243" y="6887"/>
                    <a:pt x="6233" y="6881"/>
                    <a:pt x="6222" y="6876"/>
                  </a:cubicBezTo>
                  <a:close/>
                  <a:moveTo>
                    <a:pt x="83" y="1"/>
                  </a:moveTo>
                  <a:cubicBezTo>
                    <a:pt x="31" y="1"/>
                    <a:pt x="0" y="32"/>
                    <a:pt x="20" y="124"/>
                  </a:cubicBezTo>
                  <a:lnTo>
                    <a:pt x="101" y="126"/>
                  </a:lnTo>
                  <a:cubicBezTo>
                    <a:pt x="346" y="249"/>
                    <a:pt x="137" y="340"/>
                    <a:pt x="239" y="521"/>
                  </a:cubicBezTo>
                  <a:cubicBezTo>
                    <a:pt x="425" y="679"/>
                    <a:pt x="708" y="598"/>
                    <a:pt x="808" y="795"/>
                  </a:cubicBezTo>
                  <a:cubicBezTo>
                    <a:pt x="876" y="857"/>
                    <a:pt x="816" y="895"/>
                    <a:pt x="760" y="913"/>
                  </a:cubicBezTo>
                  <a:cubicBezTo>
                    <a:pt x="893" y="1082"/>
                    <a:pt x="1094" y="997"/>
                    <a:pt x="1213" y="1082"/>
                  </a:cubicBezTo>
                  <a:cubicBezTo>
                    <a:pt x="878" y="1508"/>
                    <a:pt x="1770" y="1441"/>
                    <a:pt x="1751" y="1913"/>
                  </a:cubicBezTo>
                  <a:cubicBezTo>
                    <a:pt x="1921" y="2023"/>
                    <a:pt x="2071" y="2247"/>
                    <a:pt x="2324" y="2349"/>
                  </a:cubicBezTo>
                  <a:cubicBezTo>
                    <a:pt x="2142" y="2353"/>
                    <a:pt x="2456" y="2513"/>
                    <a:pt x="2348" y="2593"/>
                  </a:cubicBezTo>
                  <a:lnTo>
                    <a:pt x="2348" y="2593"/>
                  </a:lnTo>
                  <a:cubicBezTo>
                    <a:pt x="2371" y="2580"/>
                    <a:pt x="2394" y="2574"/>
                    <a:pt x="2415" y="2574"/>
                  </a:cubicBezTo>
                  <a:cubicBezTo>
                    <a:pt x="2603" y="2574"/>
                    <a:pt x="2727" y="3014"/>
                    <a:pt x="2932" y="3014"/>
                  </a:cubicBezTo>
                  <a:cubicBezTo>
                    <a:pt x="2970" y="3014"/>
                    <a:pt x="3011" y="2999"/>
                    <a:pt x="3056" y="2962"/>
                  </a:cubicBezTo>
                  <a:cubicBezTo>
                    <a:pt x="3209" y="3294"/>
                    <a:pt x="3085" y="2952"/>
                    <a:pt x="3288" y="3309"/>
                  </a:cubicBezTo>
                  <a:cubicBezTo>
                    <a:pt x="3279" y="3317"/>
                    <a:pt x="3271" y="3320"/>
                    <a:pt x="3261" y="3320"/>
                  </a:cubicBezTo>
                  <a:cubicBezTo>
                    <a:pt x="3233" y="3320"/>
                    <a:pt x="3203" y="3289"/>
                    <a:pt x="3184" y="3280"/>
                  </a:cubicBezTo>
                  <a:lnTo>
                    <a:pt x="3184" y="3280"/>
                  </a:lnTo>
                  <a:cubicBezTo>
                    <a:pt x="3228" y="3454"/>
                    <a:pt x="3477" y="3330"/>
                    <a:pt x="3427" y="3558"/>
                  </a:cubicBezTo>
                  <a:cubicBezTo>
                    <a:pt x="3486" y="3636"/>
                    <a:pt x="3521" y="3661"/>
                    <a:pt x="3545" y="3661"/>
                  </a:cubicBezTo>
                  <a:cubicBezTo>
                    <a:pt x="3593" y="3661"/>
                    <a:pt x="3606" y="3569"/>
                    <a:pt x="3702" y="3569"/>
                  </a:cubicBezTo>
                  <a:cubicBezTo>
                    <a:pt x="3718" y="3569"/>
                    <a:pt x="3736" y="3571"/>
                    <a:pt x="3756" y="3577"/>
                  </a:cubicBezTo>
                  <a:cubicBezTo>
                    <a:pt x="3943" y="3853"/>
                    <a:pt x="3839" y="3826"/>
                    <a:pt x="3829" y="4078"/>
                  </a:cubicBezTo>
                  <a:cubicBezTo>
                    <a:pt x="3865" y="4054"/>
                    <a:pt x="3896" y="4044"/>
                    <a:pt x="3924" y="4044"/>
                  </a:cubicBezTo>
                  <a:cubicBezTo>
                    <a:pt x="4030" y="4044"/>
                    <a:pt x="4097" y="4185"/>
                    <a:pt x="4242" y="4225"/>
                  </a:cubicBezTo>
                  <a:cubicBezTo>
                    <a:pt x="4225" y="4193"/>
                    <a:pt x="4134" y="4041"/>
                    <a:pt x="4213" y="4041"/>
                  </a:cubicBezTo>
                  <a:cubicBezTo>
                    <a:pt x="4224" y="4041"/>
                    <a:pt x="4240" y="4044"/>
                    <a:pt x="4259" y="4051"/>
                  </a:cubicBezTo>
                  <a:cubicBezTo>
                    <a:pt x="4491" y="4360"/>
                    <a:pt x="4564" y="4192"/>
                    <a:pt x="4844" y="4425"/>
                  </a:cubicBezTo>
                  <a:cubicBezTo>
                    <a:pt x="4832" y="4489"/>
                    <a:pt x="4814" y="4512"/>
                    <a:pt x="4793" y="4512"/>
                  </a:cubicBezTo>
                  <a:cubicBezTo>
                    <a:pt x="4745" y="4512"/>
                    <a:pt x="4684" y="4392"/>
                    <a:pt x="4665" y="4392"/>
                  </a:cubicBezTo>
                  <a:cubicBezTo>
                    <a:pt x="4656" y="4392"/>
                    <a:pt x="4657" y="4423"/>
                    <a:pt x="4676" y="4516"/>
                  </a:cubicBezTo>
                  <a:cubicBezTo>
                    <a:pt x="4461" y="4421"/>
                    <a:pt x="4355" y="4296"/>
                    <a:pt x="4176" y="4296"/>
                  </a:cubicBezTo>
                  <a:cubicBezTo>
                    <a:pt x="4164" y="4296"/>
                    <a:pt x="4151" y="4297"/>
                    <a:pt x="4138" y="4298"/>
                  </a:cubicBezTo>
                  <a:cubicBezTo>
                    <a:pt x="4329" y="4533"/>
                    <a:pt x="4599" y="4788"/>
                    <a:pt x="4884" y="4979"/>
                  </a:cubicBezTo>
                  <a:cubicBezTo>
                    <a:pt x="4922" y="5043"/>
                    <a:pt x="4908" y="5056"/>
                    <a:pt x="4881" y="5056"/>
                  </a:cubicBezTo>
                  <a:cubicBezTo>
                    <a:pt x="4863" y="5056"/>
                    <a:pt x="4840" y="5050"/>
                    <a:pt x="4824" y="5050"/>
                  </a:cubicBezTo>
                  <a:cubicBezTo>
                    <a:pt x="4803" y="5050"/>
                    <a:pt x="4792" y="5060"/>
                    <a:pt x="4819" y="5102"/>
                  </a:cubicBezTo>
                  <a:cubicBezTo>
                    <a:pt x="4952" y="5416"/>
                    <a:pt x="5322" y="5339"/>
                    <a:pt x="5410" y="5605"/>
                  </a:cubicBezTo>
                  <a:lnTo>
                    <a:pt x="5283" y="5640"/>
                  </a:lnTo>
                  <a:cubicBezTo>
                    <a:pt x="5509" y="5663"/>
                    <a:pt x="5619" y="6112"/>
                    <a:pt x="5875" y="6296"/>
                  </a:cubicBezTo>
                  <a:cubicBezTo>
                    <a:pt x="5898" y="6233"/>
                    <a:pt x="5915" y="6189"/>
                    <a:pt x="5962" y="6189"/>
                  </a:cubicBezTo>
                  <a:cubicBezTo>
                    <a:pt x="5965" y="6189"/>
                    <a:pt x="5969" y="6189"/>
                    <a:pt x="5973" y="6190"/>
                  </a:cubicBezTo>
                  <a:cubicBezTo>
                    <a:pt x="5729" y="6373"/>
                    <a:pt x="6363" y="6427"/>
                    <a:pt x="6373" y="6797"/>
                  </a:cubicBezTo>
                  <a:cubicBezTo>
                    <a:pt x="6410" y="6761"/>
                    <a:pt x="6457" y="6746"/>
                    <a:pt x="6507" y="6746"/>
                  </a:cubicBezTo>
                  <a:cubicBezTo>
                    <a:pt x="6646" y="6746"/>
                    <a:pt x="6815" y="6862"/>
                    <a:pt x="6910" y="6963"/>
                  </a:cubicBezTo>
                  <a:cubicBezTo>
                    <a:pt x="6907" y="7048"/>
                    <a:pt x="6831" y="7086"/>
                    <a:pt x="6787" y="7117"/>
                  </a:cubicBezTo>
                  <a:cubicBezTo>
                    <a:pt x="6739" y="6938"/>
                    <a:pt x="6633" y="6929"/>
                    <a:pt x="6511" y="6929"/>
                  </a:cubicBezTo>
                  <a:cubicBezTo>
                    <a:pt x="6495" y="6929"/>
                    <a:pt x="6480" y="6929"/>
                    <a:pt x="6464" y="6929"/>
                  </a:cubicBezTo>
                  <a:cubicBezTo>
                    <a:pt x="6395" y="6929"/>
                    <a:pt x="6322" y="6926"/>
                    <a:pt x="6254" y="6893"/>
                  </a:cubicBezTo>
                  <a:lnTo>
                    <a:pt x="6254" y="6893"/>
                  </a:lnTo>
                  <a:cubicBezTo>
                    <a:pt x="6437" y="7006"/>
                    <a:pt x="6546" y="7301"/>
                    <a:pt x="6752" y="7354"/>
                  </a:cubicBezTo>
                  <a:lnTo>
                    <a:pt x="6587" y="7391"/>
                  </a:lnTo>
                  <a:cubicBezTo>
                    <a:pt x="6729" y="7628"/>
                    <a:pt x="7017" y="7375"/>
                    <a:pt x="7063" y="7699"/>
                  </a:cubicBezTo>
                  <a:lnTo>
                    <a:pt x="6953" y="7744"/>
                  </a:lnTo>
                  <a:cubicBezTo>
                    <a:pt x="7304" y="8208"/>
                    <a:pt x="7500" y="8881"/>
                    <a:pt x="7977" y="9128"/>
                  </a:cubicBezTo>
                  <a:cubicBezTo>
                    <a:pt x="8087" y="9112"/>
                    <a:pt x="8150" y="8791"/>
                    <a:pt x="8206" y="8737"/>
                  </a:cubicBezTo>
                  <a:cubicBezTo>
                    <a:pt x="7981" y="8550"/>
                    <a:pt x="7745" y="8515"/>
                    <a:pt x="7558" y="8386"/>
                  </a:cubicBezTo>
                  <a:lnTo>
                    <a:pt x="7711" y="8282"/>
                  </a:lnTo>
                  <a:lnTo>
                    <a:pt x="7711" y="8282"/>
                  </a:lnTo>
                  <a:cubicBezTo>
                    <a:pt x="7698" y="8285"/>
                    <a:pt x="7685" y="8286"/>
                    <a:pt x="7672" y="8286"/>
                  </a:cubicBezTo>
                  <a:cubicBezTo>
                    <a:pt x="7593" y="8286"/>
                    <a:pt x="7499" y="8240"/>
                    <a:pt x="7438" y="8240"/>
                  </a:cubicBezTo>
                  <a:cubicBezTo>
                    <a:pt x="7399" y="8240"/>
                    <a:pt x="7373" y="8259"/>
                    <a:pt x="7371" y="8318"/>
                  </a:cubicBezTo>
                  <a:cubicBezTo>
                    <a:pt x="7196" y="8229"/>
                    <a:pt x="7433" y="8121"/>
                    <a:pt x="7232" y="8015"/>
                  </a:cubicBezTo>
                  <a:cubicBezTo>
                    <a:pt x="7396" y="7919"/>
                    <a:pt x="7483" y="8006"/>
                    <a:pt x="7614" y="7915"/>
                  </a:cubicBezTo>
                  <a:lnTo>
                    <a:pt x="7437" y="7828"/>
                  </a:lnTo>
                  <a:cubicBezTo>
                    <a:pt x="7529" y="7828"/>
                    <a:pt x="7429" y="7705"/>
                    <a:pt x="7522" y="7705"/>
                  </a:cubicBezTo>
                  <a:cubicBezTo>
                    <a:pt x="7146" y="7578"/>
                    <a:pt x="7329" y="7287"/>
                    <a:pt x="7047" y="7078"/>
                  </a:cubicBezTo>
                  <a:lnTo>
                    <a:pt x="7047" y="7078"/>
                  </a:lnTo>
                  <a:lnTo>
                    <a:pt x="7130" y="7248"/>
                  </a:lnTo>
                  <a:cubicBezTo>
                    <a:pt x="7110" y="7262"/>
                    <a:pt x="7092" y="7268"/>
                    <a:pt x="7075" y="7268"/>
                  </a:cubicBezTo>
                  <a:cubicBezTo>
                    <a:pt x="7018" y="7268"/>
                    <a:pt x="6973" y="7206"/>
                    <a:pt x="6918" y="7171"/>
                  </a:cubicBezTo>
                  <a:cubicBezTo>
                    <a:pt x="6982" y="7011"/>
                    <a:pt x="6936" y="6978"/>
                    <a:pt x="6882" y="6805"/>
                  </a:cubicBezTo>
                  <a:cubicBezTo>
                    <a:pt x="6727" y="6735"/>
                    <a:pt x="6529" y="6782"/>
                    <a:pt x="6409" y="6623"/>
                  </a:cubicBezTo>
                  <a:cubicBezTo>
                    <a:pt x="6590" y="6539"/>
                    <a:pt x="6292" y="6298"/>
                    <a:pt x="6398" y="6166"/>
                  </a:cubicBezTo>
                  <a:lnTo>
                    <a:pt x="6398" y="6166"/>
                  </a:lnTo>
                  <a:cubicBezTo>
                    <a:pt x="6378" y="6176"/>
                    <a:pt x="6359" y="6180"/>
                    <a:pt x="6341" y="6180"/>
                  </a:cubicBezTo>
                  <a:cubicBezTo>
                    <a:pt x="6204" y="6180"/>
                    <a:pt x="6106" y="5950"/>
                    <a:pt x="6019" y="5950"/>
                  </a:cubicBezTo>
                  <a:cubicBezTo>
                    <a:pt x="6012" y="5950"/>
                    <a:pt x="6005" y="5951"/>
                    <a:pt x="5999" y="5954"/>
                  </a:cubicBezTo>
                  <a:cubicBezTo>
                    <a:pt x="5900" y="5895"/>
                    <a:pt x="5825" y="5769"/>
                    <a:pt x="5906" y="5706"/>
                  </a:cubicBezTo>
                  <a:lnTo>
                    <a:pt x="5906" y="5706"/>
                  </a:lnTo>
                  <a:cubicBezTo>
                    <a:pt x="5921" y="5713"/>
                    <a:pt x="5956" y="5727"/>
                    <a:pt x="5983" y="5748"/>
                  </a:cubicBezTo>
                  <a:lnTo>
                    <a:pt x="5921" y="5661"/>
                  </a:lnTo>
                  <a:cubicBezTo>
                    <a:pt x="5939" y="5657"/>
                    <a:pt x="5950" y="5647"/>
                    <a:pt x="5959" y="5647"/>
                  </a:cubicBezTo>
                  <a:cubicBezTo>
                    <a:pt x="5961" y="5647"/>
                    <a:pt x="5964" y="5648"/>
                    <a:pt x="5966" y="5650"/>
                  </a:cubicBezTo>
                  <a:cubicBezTo>
                    <a:pt x="5908" y="5573"/>
                    <a:pt x="5800" y="5659"/>
                    <a:pt x="5796" y="5505"/>
                  </a:cubicBezTo>
                  <a:cubicBezTo>
                    <a:pt x="5805" y="5498"/>
                    <a:pt x="5814" y="5496"/>
                    <a:pt x="5822" y="5496"/>
                  </a:cubicBezTo>
                  <a:cubicBezTo>
                    <a:pt x="5854" y="5496"/>
                    <a:pt x="5888" y="5533"/>
                    <a:pt x="5927" y="5555"/>
                  </a:cubicBezTo>
                  <a:cubicBezTo>
                    <a:pt x="5792" y="5337"/>
                    <a:pt x="5422" y="5395"/>
                    <a:pt x="5420" y="5123"/>
                  </a:cubicBezTo>
                  <a:cubicBezTo>
                    <a:pt x="5415" y="5125"/>
                    <a:pt x="5409" y="5125"/>
                    <a:pt x="5403" y="5125"/>
                  </a:cubicBezTo>
                  <a:cubicBezTo>
                    <a:pt x="5335" y="5125"/>
                    <a:pt x="5229" y="5038"/>
                    <a:pt x="5135" y="5038"/>
                  </a:cubicBezTo>
                  <a:cubicBezTo>
                    <a:pt x="5092" y="5038"/>
                    <a:pt x="5051" y="5057"/>
                    <a:pt x="5017" y="5110"/>
                  </a:cubicBezTo>
                  <a:cubicBezTo>
                    <a:pt x="5021" y="5004"/>
                    <a:pt x="5162" y="4923"/>
                    <a:pt x="5002" y="4778"/>
                  </a:cubicBezTo>
                  <a:cubicBezTo>
                    <a:pt x="4995" y="4779"/>
                    <a:pt x="4988" y="4779"/>
                    <a:pt x="4981" y="4779"/>
                  </a:cubicBezTo>
                  <a:cubicBezTo>
                    <a:pt x="4804" y="4779"/>
                    <a:pt x="4887" y="4557"/>
                    <a:pt x="4707" y="4508"/>
                  </a:cubicBezTo>
                  <a:lnTo>
                    <a:pt x="4707" y="4508"/>
                  </a:lnTo>
                  <a:cubicBezTo>
                    <a:pt x="4772" y="4519"/>
                    <a:pt x="4808" y="4523"/>
                    <a:pt x="4829" y="4523"/>
                  </a:cubicBezTo>
                  <a:cubicBezTo>
                    <a:pt x="4879" y="4523"/>
                    <a:pt x="4838" y="4500"/>
                    <a:pt x="4900" y="4500"/>
                  </a:cubicBezTo>
                  <a:cubicBezTo>
                    <a:pt x="4919" y="4500"/>
                    <a:pt x="4949" y="4502"/>
                    <a:pt x="4994" y="4508"/>
                  </a:cubicBezTo>
                  <a:cubicBezTo>
                    <a:pt x="4950" y="4354"/>
                    <a:pt x="4639" y="4337"/>
                    <a:pt x="4495" y="4129"/>
                  </a:cubicBezTo>
                  <a:cubicBezTo>
                    <a:pt x="4506" y="4084"/>
                    <a:pt x="4545" y="4051"/>
                    <a:pt x="4554" y="4005"/>
                  </a:cubicBezTo>
                  <a:cubicBezTo>
                    <a:pt x="4448" y="3974"/>
                    <a:pt x="4277" y="3984"/>
                    <a:pt x="4317" y="3824"/>
                  </a:cubicBezTo>
                  <a:lnTo>
                    <a:pt x="4317" y="3824"/>
                  </a:lnTo>
                  <a:lnTo>
                    <a:pt x="4238" y="3911"/>
                  </a:lnTo>
                  <a:cubicBezTo>
                    <a:pt x="4165" y="3743"/>
                    <a:pt x="3980" y="3591"/>
                    <a:pt x="3943" y="3369"/>
                  </a:cubicBezTo>
                  <a:lnTo>
                    <a:pt x="3637" y="3363"/>
                  </a:lnTo>
                  <a:cubicBezTo>
                    <a:pt x="3602" y="2993"/>
                    <a:pt x="3184" y="2852"/>
                    <a:pt x="2891" y="2829"/>
                  </a:cubicBezTo>
                  <a:cubicBezTo>
                    <a:pt x="2823" y="2746"/>
                    <a:pt x="2738" y="2605"/>
                    <a:pt x="2773" y="2573"/>
                  </a:cubicBezTo>
                  <a:lnTo>
                    <a:pt x="2773" y="2573"/>
                  </a:lnTo>
                  <a:cubicBezTo>
                    <a:pt x="2800" y="2578"/>
                    <a:pt x="2852" y="2584"/>
                    <a:pt x="2906" y="2600"/>
                  </a:cubicBezTo>
                  <a:cubicBezTo>
                    <a:pt x="2816" y="2496"/>
                    <a:pt x="2765" y="2315"/>
                    <a:pt x="2630" y="2315"/>
                  </a:cubicBezTo>
                  <a:cubicBezTo>
                    <a:pt x="2611" y="2315"/>
                    <a:pt x="2591" y="2318"/>
                    <a:pt x="2569" y="2326"/>
                  </a:cubicBezTo>
                  <a:cubicBezTo>
                    <a:pt x="2420" y="2251"/>
                    <a:pt x="2570" y="2156"/>
                    <a:pt x="2507" y="2050"/>
                  </a:cubicBezTo>
                  <a:cubicBezTo>
                    <a:pt x="2156" y="2002"/>
                    <a:pt x="2000" y="1412"/>
                    <a:pt x="1744" y="1412"/>
                  </a:cubicBezTo>
                  <a:cubicBezTo>
                    <a:pt x="1710" y="1412"/>
                    <a:pt x="1675" y="1422"/>
                    <a:pt x="1637" y="1445"/>
                  </a:cubicBezTo>
                  <a:cubicBezTo>
                    <a:pt x="1728" y="1539"/>
                    <a:pt x="1853" y="1771"/>
                    <a:pt x="2040" y="1940"/>
                  </a:cubicBezTo>
                  <a:cubicBezTo>
                    <a:pt x="2034" y="1939"/>
                    <a:pt x="2028" y="1938"/>
                    <a:pt x="2022" y="1938"/>
                  </a:cubicBezTo>
                  <a:cubicBezTo>
                    <a:pt x="1977" y="1938"/>
                    <a:pt x="1955" y="1976"/>
                    <a:pt x="1922" y="1976"/>
                  </a:cubicBezTo>
                  <a:cubicBezTo>
                    <a:pt x="1910" y="1976"/>
                    <a:pt x="1895" y="1970"/>
                    <a:pt x="1876" y="1954"/>
                  </a:cubicBezTo>
                  <a:cubicBezTo>
                    <a:pt x="1689" y="1786"/>
                    <a:pt x="1693" y="1593"/>
                    <a:pt x="1473" y="1458"/>
                  </a:cubicBezTo>
                  <a:lnTo>
                    <a:pt x="1659" y="1312"/>
                  </a:lnTo>
                  <a:cubicBezTo>
                    <a:pt x="1518" y="839"/>
                    <a:pt x="860" y="947"/>
                    <a:pt x="866" y="471"/>
                  </a:cubicBezTo>
                  <a:lnTo>
                    <a:pt x="866" y="469"/>
                  </a:lnTo>
                  <a:cubicBezTo>
                    <a:pt x="700" y="357"/>
                    <a:pt x="492" y="193"/>
                    <a:pt x="313" y="157"/>
                  </a:cubicBezTo>
                  <a:lnTo>
                    <a:pt x="373" y="122"/>
                  </a:lnTo>
                  <a:cubicBezTo>
                    <a:pt x="313" y="88"/>
                    <a:pt x="16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9"/>
            <p:cNvSpPr/>
            <p:nvPr/>
          </p:nvSpPr>
          <p:spPr>
            <a:xfrm>
              <a:off x="538985" y="1055294"/>
              <a:ext cx="5073" cy="10786"/>
            </a:xfrm>
            <a:custGeom>
              <a:avLst/>
              <a:gdLst/>
              <a:ahLst/>
              <a:cxnLst/>
              <a:rect l="l" t="t" r="r" b="b"/>
              <a:pathLst>
                <a:path w="103" h="219" extrusionOk="0">
                  <a:moveTo>
                    <a:pt x="59" y="0"/>
                  </a:moveTo>
                  <a:lnTo>
                    <a:pt x="1" y="89"/>
                  </a:lnTo>
                  <a:cubicBezTo>
                    <a:pt x="47" y="116"/>
                    <a:pt x="87" y="153"/>
                    <a:pt x="100" y="206"/>
                  </a:cubicBezTo>
                  <a:lnTo>
                    <a:pt x="100" y="206"/>
                  </a:lnTo>
                  <a:lnTo>
                    <a:pt x="59" y="0"/>
                  </a:lnTo>
                  <a:close/>
                  <a:moveTo>
                    <a:pt x="100" y="206"/>
                  </a:moveTo>
                  <a:lnTo>
                    <a:pt x="103" y="218"/>
                  </a:lnTo>
                  <a:cubicBezTo>
                    <a:pt x="102" y="214"/>
                    <a:pt x="101" y="210"/>
                    <a:pt x="100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9"/>
            <p:cNvSpPr/>
            <p:nvPr/>
          </p:nvSpPr>
          <p:spPr>
            <a:xfrm>
              <a:off x="533567" y="1057658"/>
              <a:ext cx="5467" cy="3201"/>
            </a:xfrm>
            <a:custGeom>
              <a:avLst/>
              <a:gdLst/>
              <a:ahLst/>
              <a:cxnLst/>
              <a:rect l="l" t="t" r="r" b="b"/>
              <a:pathLst>
                <a:path w="111" h="65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32"/>
                    <a:pt x="57" y="57"/>
                    <a:pt x="93" y="64"/>
                  </a:cubicBezTo>
                  <a:lnTo>
                    <a:pt x="111" y="41"/>
                  </a:lnTo>
                  <a:cubicBezTo>
                    <a:pt x="76" y="22"/>
                    <a:pt x="38" y="1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9"/>
            <p:cNvSpPr/>
            <p:nvPr/>
          </p:nvSpPr>
          <p:spPr>
            <a:xfrm>
              <a:off x="401479" y="920940"/>
              <a:ext cx="6353" cy="7240"/>
            </a:xfrm>
            <a:custGeom>
              <a:avLst/>
              <a:gdLst/>
              <a:ahLst/>
              <a:cxnLst/>
              <a:rect l="l" t="t" r="r" b="b"/>
              <a:pathLst>
                <a:path w="129" h="147" extrusionOk="0">
                  <a:moveTo>
                    <a:pt x="1" y="0"/>
                  </a:moveTo>
                  <a:cubicBezTo>
                    <a:pt x="14" y="56"/>
                    <a:pt x="76" y="139"/>
                    <a:pt x="128" y="147"/>
                  </a:cubicBezTo>
                  <a:cubicBezTo>
                    <a:pt x="109" y="112"/>
                    <a:pt x="72" y="4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9"/>
            <p:cNvSpPr/>
            <p:nvPr/>
          </p:nvSpPr>
          <p:spPr>
            <a:xfrm>
              <a:off x="398475" y="922565"/>
              <a:ext cx="3053" cy="4580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0" y="0"/>
                  </a:moveTo>
                  <a:lnTo>
                    <a:pt x="33" y="93"/>
                  </a:lnTo>
                  <a:lnTo>
                    <a:pt x="62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9"/>
            <p:cNvSpPr/>
            <p:nvPr/>
          </p:nvSpPr>
          <p:spPr>
            <a:xfrm>
              <a:off x="277418" y="722856"/>
              <a:ext cx="117954" cy="203649"/>
            </a:xfrm>
            <a:custGeom>
              <a:avLst/>
              <a:gdLst/>
              <a:ahLst/>
              <a:cxnLst/>
              <a:rect l="l" t="t" r="r" b="b"/>
              <a:pathLst>
                <a:path w="2395" h="4135" extrusionOk="0">
                  <a:moveTo>
                    <a:pt x="468" y="1"/>
                  </a:moveTo>
                  <a:cubicBezTo>
                    <a:pt x="444" y="1"/>
                    <a:pt x="420" y="2"/>
                    <a:pt x="397" y="4"/>
                  </a:cubicBezTo>
                  <a:cubicBezTo>
                    <a:pt x="289" y="18"/>
                    <a:pt x="210" y="43"/>
                    <a:pt x="122" y="108"/>
                  </a:cubicBezTo>
                  <a:lnTo>
                    <a:pt x="64" y="159"/>
                  </a:lnTo>
                  <a:cubicBezTo>
                    <a:pt x="42" y="174"/>
                    <a:pt x="25" y="191"/>
                    <a:pt x="23" y="222"/>
                  </a:cubicBezTo>
                  <a:cubicBezTo>
                    <a:pt x="12" y="276"/>
                    <a:pt x="0" y="330"/>
                    <a:pt x="2" y="394"/>
                  </a:cubicBezTo>
                  <a:cubicBezTo>
                    <a:pt x="8" y="803"/>
                    <a:pt x="191" y="1196"/>
                    <a:pt x="422" y="1537"/>
                  </a:cubicBezTo>
                  <a:cubicBezTo>
                    <a:pt x="370" y="1495"/>
                    <a:pt x="318" y="1450"/>
                    <a:pt x="268" y="1404"/>
                  </a:cubicBezTo>
                  <a:lnTo>
                    <a:pt x="268" y="1404"/>
                  </a:lnTo>
                  <a:cubicBezTo>
                    <a:pt x="457" y="1626"/>
                    <a:pt x="474" y="1782"/>
                    <a:pt x="519" y="1934"/>
                  </a:cubicBezTo>
                  <a:cubicBezTo>
                    <a:pt x="563" y="2085"/>
                    <a:pt x="629" y="2227"/>
                    <a:pt x="906" y="2349"/>
                  </a:cubicBezTo>
                  <a:lnTo>
                    <a:pt x="698" y="2358"/>
                  </a:lnTo>
                  <a:cubicBezTo>
                    <a:pt x="767" y="2592"/>
                    <a:pt x="1178" y="2653"/>
                    <a:pt x="1136" y="2941"/>
                  </a:cubicBezTo>
                  <a:lnTo>
                    <a:pt x="1192" y="2887"/>
                  </a:lnTo>
                  <a:cubicBezTo>
                    <a:pt x="1228" y="2941"/>
                    <a:pt x="1211" y="2977"/>
                    <a:pt x="1249" y="3035"/>
                  </a:cubicBezTo>
                  <a:lnTo>
                    <a:pt x="1265" y="2997"/>
                  </a:lnTo>
                  <a:cubicBezTo>
                    <a:pt x="1431" y="3105"/>
                    <a:pt x="1485" y="3191"/>
                    <a:pt x="1544" y="3355"/>
                  </a:cubicBezTo>
                  <a:cubicBezTo>
                    <a:pt x="1537" y="3363"/>
                    <a:pt x="1530" y="3366"/>
                    <a:pt x="1523" y="3366"/>
                  </a:cubicBezTo>
                  <a:cubicBezTo>
                    <a:pt x="1492" y="3366"/>
                    <a:pt x="1467" y="3299"/>
                    <a:pt x="1429" y="3270"/>
                  </a:cubicBezTo>
                  <a:lnTo>
                    <a:pt x="1429" y="3270"/>
                  </a:lnTo>
                  <a:cubicBezTo>
                    <a:pt x="1425" y="3367"/>
                    <a:pt x="1614" y="3407"/>
                    <a:pt x="1693" y="3511"/>
                  </a:cubicBezTo>
                  <a:cubicBezTo>
                    <a:pt x="1704" y="3564"/>
                    <a:pt x="1689" y="3577"/>
                    <a:pt x="1668" y="3577"/>
                  </a:cubicBezTo>
                  <a:cubicBezTo>
                    <a:pt x="1644" y="3577"/>
                    <a:pt x="1613" y="3561"/>
                    <a:pt x="1595" y="3561"/>
                  </a:cubicBezTo>
                  <a:cubicBezTo>
                    <a:pt x="1594" y="3561"/>
                    <a:pt x="1594" y="3561"/>
                    <a:pt x="1593" y="3562"/>
                  </a:cubicBezTo>
                  <a:cubicBezTo>
                    <a:pt x="1907" y="3830"/>
                    <a:pt x="1872" y="4094"/>
                    <a:pt x="2275" y="4134"/>
                  </a:cubicBezTo>
                  <a:cubicBezTo>
                    <a:pt x="2318" y="4126"/>
                    <a:pt x="2302" y="4055"/>
                    <a:pt x="2335" y="4055"/>
                  </a:cubicBezTo>
                  <a:cubicBezTo>
                    <a:pt x="2346" y="4055"/>
                    <a:pt x="2365" y="4065"/>
                    <a:pt x="2395" y="4090"/>
                  </a:cubicBezTo>
                  <a:cubicBezTo>
                    <a:pt x="2294" y="3837"/>
                    <a:pt x="2073" y="3747"/>
                    <a:pt x="1863" y="3604"/>
                  </a:cubicBezTo>
                  <a:lnTo>
                    <a:pt x="1863" y="3604"/>
                  </a:lnTo>
                  <a:lnTo>
                    <a:pt x="1903" y="3656"/>
                  </a:lnTo>
                  <a:cubicBezTo>
                    <a:pt x="1895" y="3656"/>
                    <a:pt x="1887" y="3656"/>
                    <a:pt x="1880" y="3656"/>
                  </a:cubicBezTo>
                  <a:cubicBezTo>
                    <a:pt x="1578" y="3656"/>
                    <a:pt x="1856" y="3505"/>
                    <a:pt x="1581" y="3334"/>
                  </a:cubicBezTo>
                  <a:lnTo>
                    <a:pt x="1581" y="3334"/>
                  </a:lnTo>
                  <a:cubicBezTo>
                    <a:pt x="1722" y="3338"/>
                    <a:pt x="1799" y="3442"/>
                    <a:pt x="1882" y="3450"/>
                  </a:cubicBezTo>
                  <a:cubicBezTo>
                    <a:pt x="1843" y="3068"/>
                    <a:pt x="1442" y="3135"/>
                    <a:pt x="1550" y="2829"/>
                  </a:cubicBezTo>
                  <a:lnTo>
                    <a:pt x="1550" y="2829"/>
                  </a:lnTo>
                  <a:lnTo>
                    <a:pt x="1569" y="2844"/>
                  </a:lnTo>
                  <a:cubicBezTo>
                    <a:pt x="1568" y="2792"/>
                    <a:pt x="1473" y="2746"/>
                    <a:pt x="1409" y="2694"/>
                  </a:cubicBezTo>
                  <a:lnTo>
                    <a:pt x="1409" y="2694"/>
                  </a:lnTo>
                  <a:cubicBezTo>
                    <a:pt x="1390" y="2729"/>
                    <a:pt x="1415" y="2798"/>
                    <a:pt x="1421" y="2850"/>
                  </a:cubicBezTo>
                  <a:cubicBezTo>
                    <a:pt x="1380" y="2818"/>
                    <a:pt x="1314" y="2812"/>
                    <a:pt x="1255" y="2812"/>
                  </a:cubicBezTo>
                  <a:cubicBezTo>
                    <a:pt x="1225" y="2812"/>
                    <a:pt x="1196" y="2814"/>
                    <a:pt x="1174" y="2814"/>
                  </a:cubicBezTo>
                  <a:cubicBezTo>
                    <a:pt x="1170" y="2814"/>
                    <a:pt x="1166" y="2814"/>
                    <a:pt x="1163" y="2813"/>
                  </a:cubicBezTo>
                  <a:cubicBezTo>
                    <a:pt x="1226" y="2690"/>
                    <a:pt x="1045" y="2736"/>
                    <a:pt x="1026" y="2590"/>
                  </a:cubicBezTo>
                  <a:cubicBezTo>
                    <a:pt x="1043" y="2572"/>
                    <a:pt x="1060" y="2565"/>
                    <a:pt x="1077" y="2565"/>
                  </a:cubicBezTo>
                  <a:cubicBezTo>
                    <a:pt x="1139" y="2565"/>
                    <a:pt x="1202" y="2658"/>
                    <a:pt x="1267" y="2673"/>
                  </a:cubicBezTo>
                  <a:cubicBezTo>
                    <a:pt x="1215" y="2636"/>
                    <a:pt x="1159" y="2599"/>
                    <a:pt x="1107" y="2561"/>
                  </a:cubicBezTo>
                  <a:cubicBezTo>
                    <a:pt x="1022" y="2432"/>
                    <a:pt x="1145" y="2391"/>
                    <a:pt x="1167" y="2308"/>
                  </a:cubicBezTo>
                  <a:cubicBezTo>
                    <a:pt x="1138" y="2292"/>
                    <a:pt x="1120" y="2286"/>
                    <a:pt x="1108" y="2286"/>
                  </a:cubicBezTo>
                  <a:cubicBezTo>
                    <a:pt x="1069" y="2286"/>
                    <a:pt x="1097" y="2351"/>
                    <a:pt x="1034" y="2351"/>
                  </a:cubicBezTo>
                  <a:cubicBezTo>
                    <a:pt x="1020" y="2351"/>
                    <a:pt x="1003" y="2348"/>
                    <a:pt x="979" y="2341"/>
                  </a:cubicBezTo>
                  <a:cubicBezTo>
                    <a:pt x="1006" y="2249"/>
                    <a:pt x="927" y="2060"/>
                    <a:pt x="823" y="1859"/>
                  </a:cubicBezTo>
                  <a:cubicBezTo>
                    <a:pt x="725" y="1674"/>
                    <a:pt x="604" y="1476"/>
                    <a:pt x="498" y="1337"/>
                  </a:cubicBezTo>
                  <a:lnTo>
                    <a:pt x="498" y="1337"/>
                  </a:lnTo>
                  <a:cubicBezTo>
                    <a:pt x="551" y="1386"/>
                    <a:pt x="617" y="1348"/>
                    <a:pt x="642" y="1450"/>
                  </a:cubicBezTo>
                  <a:cubicBezTo>
                    <a:pt x="652" y="1406"/>
                    <a:pt x="528" y="1259"/>
                    <a:pt x="438" y="1259"/>
                  </a:cubicBezTo>
                  <a:cubicBezTo>
                    <a:pt x="280" y="1061"/>
                    <a:pt x="266" y="795"/>
                    <a:pt x="343" y="652"/>
                  </a:cubicBezTo>
                  <a:lnTo>
                    <a:pt x="343" y="652"/>
                  </a:lnTo>
                  <a:cubicBezTo>
                    <a:pt x="312" y="658"/>
                    <a:pt x="278" y="668"/>
                    <a:pt x="249" y="677"/>
                  </a:cubicBezTo>
                  <a:cubicBezTo>
                    <a:pt x="156" y="585"/>
                    <a:pt x="179" y="481"/>
                    <a:pt x="233" y="407"/>
                  </a:cubicBezTo>
                  <a:cubicBezTo>
                    <a:pt x="251" y="392"/>
                    <a:pt x="260" y="371"/>
                    <a:pt x="283" y="363"/>
                  </a:cubicBezTo>
                  <a:cubicBezTo>
                    <a:pt x="309" y="355"/>
                    <a:pt x="332" y="348"/>
                    <a:pt x="353" y="340"/>
                  </a:cubicBezTo>
                  <a:cubicBezTo>
                    <a:pt x="395" y="328"/>
                    <a:pt x="440" y="305"/>
                    <a:pt x="478" y="272"/>
                  </a:cubicBezTo>
                  <a:lnTo>
                    <a:pt x="472" y="270"/>
                  </a:lnTo>
                  <a:cubicBezTo>
                    <a:pt x="499" y="253"/>
                    <a:pt x="499" y="184"/>
                    <a:pt x="530" y="130"/>
                  </a:cubicBezTo>
                  <a:cubicBezTo>
                    <a:pt x="550" y="93"/>
                    <a:pt x="587" y="64"/>
                    <a:pt x="640" y="64"/>
                  </a:cubicBezTo>
                  <a:cubicBezTo>
                    <a:pt x="667" y="64"/>
                    <a:pt x="699" y="72"/>
                    <a:pt x="735" y="91"/>
                  </a:cubicBezTo>
                  <a:cubicBezTo>
                    <a:pt x="688" y="184"/>
                    <a:pt x="604" y="160"/>
                    <a:pt x="646" y="280"/>
                  </a:cubicBezTo>
                  <a:cubicBezTo>
                    <a:pt x="700" y="238"/>
                    <a:pt x="781" y="213"/>
                    <a:pt x="875" y="211"/>
                  </a:cubicBezTo>
                  <a:cubicBezTo>
                    <a:pt x="891" y="247"/>
                    <a:pt x="949" y="280"/>
                    <a:pt x="999" y="315"/>
                  </a:cubicBezTo>
                  <a:cubicBezTo>
                    <a:pt x="1012" y="324"/>
                    <a:pt x="1026" y="328"/>
                    <a:pt x="1039" y="334"/>
                  </a:cubicBezTo>
                  <a:cubicBezTo>
                    <a:pt x="1107" y="363"/>
                    <a:pt x="1153" y="396"/>
                    <a:pt x="1101" y="436"/>
                  </a:cubicBezTo>
                  <a:cubicBezTo>
                    <a:pt x="1122" y="423"/>
                    <a:pt x="1146" y="417"/>
                    <a:pt x="1172" y="417"/>
                  </a:cubicBezTo>
                  <a:cubicBezTo>
                    <a:pt x="1245" y="417"/>
                    <a:pt x="1329" y="461"/>
                    <a:pt x="1392" y="494"/>
                  </a:cubicBezTo>
                  <a:cubicBezTo>
                    <a:pt x="1428" y="511"/>
                    <a:pt x="1458" y="524"/>
                    <a:pt x="1481" y="524"/>
                  </a:cubicBezTo>
                  <a:cubicBezTo>
                    <a:pt x="1514" y="524"/>
                    <a:pt x="1530" y="496"/>
                    <a:pt x="1517" y="409"/>
                  </a:cubicBezTo>
                  <a:cubicBezTo>
                    <a:pt x="1381" y="336"/>
                    <a:pt x="1213" y="249"/>
                    <a:pt x="1051" y="189"/>
                  </a:cubicBezTo>
                  <a:cubicBezTo>
                    <a:pt x="1043" y="186"/>
                    <a:pt x="1033" y="184"/>
                    <a:pt x="1024" y="178"/>
                  </a:cubicBezTo>
                  <a:cubicBezTo>
                    <a:pt x="1008" y="166"/>
                    <a:pt x="941" y="128"/>
                    <a:pt x="891" y="105"/>
                  </a:cubicBezTo>
                  <a:cubicBezTo>
                    <a:pt x="837" y="81"/>
                    <a:pt x="783" y="60"/>
                    <a:pt x="727" y="43"/>
                  </a:cubicBezTo>
                  <a:cubicBezTo>
                    <a:pt x="641" y="16"/>
                    <a:pt x="552" y="1"/>
                    <a:pt x="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9"/>
            <p:cNvSpPr/>
            <p:nvPr/>
          </p:nvSpPr>
          <p:spPr>
            <a:xfrm>
              <a:off x="351835" y="746989"/>
              <a:ext cx="14282" cy="8914"/>
            </a:xfrm>
            <a:custGeom>
              <a:avLst/>
              <a:gdLst/>
              <a:ahLst/>
              <a:cxnLst/>
              <a:rect l="l" t="t" r="r" b="b"/>
              <a:pathLst>
                <a:path w="290" h="181" extrusionOk="0">
                  <a:moveTo>
                    <a:pt x="126" y="1"/>
                  </a:moveTo>
                  <a:cubicBezTo>
                    <a:pt x="117" y="1"/>
                    <a:pt x="109" y="5"/>
                    <a:pt x="101" y="14"/>
                  </a:cubicBezTo>
                  <a:cubicBezTo>
                    <a:pt x="105" y="37"/>
                    <a:pt x="87" y="72"/>
                    <a:pt x="139" y="91"/>
                  </a:cubicBezTo>
                  <a:cubicBezTo>
                    <a:pt x="91" y="102"/>
                    <a:pt x="45" y="118"/>
                    <a:pt x="1" y="131"/>
                  </a:cubicBezTo>
                  <a:cubicBezTo>
                    <a:pt x="34" y="166"/>
                    <a:pt x="84" y="181"/>
                    <a:pt x="133" y="181"/>
                  </a:cubicBezTo>
                  <a:cubicBezTo>
                    <a:pt x="207" y="181"/>
                    <a:pt x="278" y="148"/>
                    <a:pt x="290" y="102"/>
                  </a:cubicBezTo>
                  <a:cubicBezTo>
                    <a:pt x="225" y="79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9"/>
            <p:cNvSpPr/>
            <p:nvPr/>
          </p:nvSpPr>
          <p:spPr>
            <a:xfrm>
              <a:off x="366955" y="756494"/>
              <a:ext cx="122337" cy="104016"/>
            </a:xfrm>
            <a:custGeom>
              <a:avLst/>
              <a:gdLst/>
              <a:ahLst/>
              <a:cxnLst/>
              <a:rect l="l" t="t" r="r" b="b"/>
              <a:pathLst>
                <a:path w="2484" h="2112" extrusionOk="0">
                  <a:moveTo>
                    <a:pt x="1899" y="1836"/>
                  </a:moveTo>
                  <a:cubicBezTo>
                    <a:pt x="1900" y="1840"/>
                    <a:pt x="1900" y="1845"/>
                    <a:pt x="1901" y="1849"/>
                  </a:cubicBezTo>
                  <a:cubicBezTo>
                    <a:pt x="1901" y="1845"/>
                    <a:pt x="1900" y="1840"/>
                    <a:pt x="1899" y="1836"/>
                  </a:cubicBezTo>
                  <a:close/>
                  <a:moveTo>
                    <a:pt x="42" y="0"/>
                  </a:moveTo>
                  <a:cubicBezTo>
                    <a:pt x="17" y="0"/>
                    <a:pt x="2" y="23"/>
                    <a:pt x="0" y="87"/>
                  </a:cubicBezTo>
                  <a:cubicBezTo>
                    <a:pt x="0" y="108"/>
                    <a:pt x="122" y="71"/>
                    <a:pt x="178" y="160"/>
                  </a:cubicBezTo>
                  <a:lnTo>
                    <a:pt x="127" y="202"/>
                  </a:lnTo>
                  <a:lnTo>
                    <a:pt x="305" y="322"/>
                  </a:lnTo>
                  <a:lnTo>
                    <a:pt x="205" y="343"/>
                  </a:lnTo>
                  <a:cubicBezTo>
                    <a:pt x="256" y="442"/>
                    <a:pt x="308" y="464"/>
                    <a:pt x="364" y="464"/>
                  </a:cubicBezTo>
                  <a:cubicBezTo>
                    <a:pt x="409" y="464"/>
                    <a:pt x="457" y="449"/>
                    <a:pt x="508" y="449"/>
                  </a:cubicBezTo>
                  <a:cubicBezTo>
                    <a:pt x="574" y="449"/>
                    <a:pt x="645" y="473"/>
                    <a:pt x="725" y="582"/>
                  </a:cubicBezTo>
                  <a:lnTo>
                    <a:pt x="619" y="711"/>
                  </a:lnTo>
                  <a:cubicBezTo>
                    <a:pt x="789" y="877"/>
                    <a:pt x="914" y="916"/>
                    <a:pt x="1003" y="1134"/>
                  </a:cubicBezTo>
                  <a:cubicBezTo>
                    <a:pt x="1003" y="1134"/>
                    <a:pt x="1059" y="1072"/>
                    <a:pt x="1007" y="1070"/>
                  </a:cubicBezTo>
                  <a:cubicBezTo>
                    <a:pt x="983" y="1035"/>
                    <a:pt x="989" y="949"/>
                    <a:pt x="1041" y="929"/>
                  </a:cubicBezTo>
                  <a:lnTo>
                    <a:pt x="1041" y="929"/>
                  </a:lnTo>
                  <a:cubicBezTo>
                    <a:pt x="1392" y="1072"/>
                    <a:pt x="935" y="970"/>
                    <a:pt x="1076" y="1192"/>
                  </a:cubicBezTo>
                  <a:cubicBezTo>
                    <a:pt x="1367" y="1307"/>
                    <a:pt x="1859" y="1613"/>
                    <a:pt x="1899" y="1836"/>
                  </a:cubicBezTo>
                  <a:lnTo>
                    <a:pt x="1899" y="1836"/>
                  </a:lnTo>
                  <a:cubicBezTo>
                    <a:pt x="1892" y="1769"/>
                    <a:pt x="1925" y="1742"/>
                    <a:pt x="1974" y="1742"/>
                  </a:cubicBezTo>
                  <a:cubicBezTo>
                    <a:pt x="2044" y="1742"/>
                    <a:pt x="2146" y="1796"/>
                    <a:pt x="2212" y="1870"/>
                  </a:cubicBezTo>
                  <a:cubicBezTo>
                    <a:pt x="2218" y="1917"/>
                    <a:pt x="2193" y="1928"/>
                    <a:pt x="2160" y="1928"/>
                  </a:cubicBezTo>
                  <a:cubicBezTo>
                    <a:pt x="2133" y="1928"/>
                    <a:pt x="2100" y="1921"/>
                    <a:pt x="2074" y="1921"/>
                  </a:cubicBezTo>
                  <a:cubicBezTo>
                    <a:pt x="2064" y="1921"/>
                    <a:pt x="2055" y="1922"/>
                    <a:pt x="2048" y="1924"/>
                  </a:cubicBezTo>
                  <a:cubicBezTo>
                    <a:pt x="2092" y="1995"/>
                    <a:pt x="2108" y="2073"/>
                    <a:pt x="2181" y="2111"/>
                  </a:cubicBezTo>
                  <a:cubicBezTo>
                    <a:pt x="2176" y="2016"/>
                    <a:pt x="2233" y="1964"/>
                    <a:pt x="2322" y="1964"/>
                  </a:cubicBezTo>
                  <a:cubicBezTo>
                    <a:pt x="2368" y="1964"/>
                    <a:pt x="2424" y="1978"/>
                    <a:pt x="2483" y="2009"/>
                  </a:cubicBezTo>
                  <a:cubicBezTo>
                    <a:pt x="2266" y="1641"/>
                    <a:pt x="1820" y="1645"/>
                    <a:pt x="1529" y="1357"/>
                  </a:cubicBezTo>
                  <a:lnTo>
                    <a:pt x="1529" y="1357"/>
                  </a:lnTo>
                  <a:cubicBezTo>
                    <a:pt x="1533" y="1358"/>
                    <a:pt x="1538" y="1358"/>
                    <a:pt x="1541" y="1358"/>
                  </a:cubicBezTo>
                  <a:cubicBezTo>
                    <a:pt x="1583" y="1358"/>
                    <a:pt x="1603" y="1324"/>
                    <a:pt x="1635" y="1313"/>
                  </a:cubicBezTo>
                  <a:cubicBezTo>
                    <a:pt x="1275" y="1004"/>
                    <a:pt x="814" y="650"/>
                    <a:pt x="729" y="451"/>
                  </a:cubicBezTo>
                  <a:cubicBezTo>
                    <a:pt x="629" y="320"/>
                    <a:pt x="503" y="432"/>
                    <a:pt x="330" y="334"/>
                  </a:cubicBezTo>
                  <a:lnTo>
                    <a:pt x="330" y="181"/>
                  </a:lnTo>
                  <a:cubicBezTo>
                    <a:pt x="240" y="171"/>
                    <a:pt x="108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9"/>
            <p:cNvSpPr/>
            <p:nvPr/>
          </p:nvSpPr>
          <p:spPr>
            <a:xfrm>
              <a:off x="447478" y="820913"/>
              <a:ext cx="6206" cy="5516"/>
            </a:xfrm>
            <a:custGeom>
              <a:avLst/>
              <a:gdLst/>
              <a:ahLst/>
              <a:cxnLst/>
              <a:rect l="l" t="t" r="r" b="b"/>
              <a:pathLst>
                <a:path w="126" h="112" extrusionOk="0">
                  <a:moveTo>
                    <a:pt x="22" y="1"/>
                  </a:moveTo>
                  <a:cubicBezTo>
                    <a:pt x="14" y="1"/>
                    <a:pt x="7" y="2"/>
                    <a:pt x="0" y="5"/>
                  </a:cubicBezTo>
                  <a:cubicBezTo>
                    <a:pt x="43" y="42"/>
                    <a:pt x="85" y="78"/>
                    <a:pt x="125" y="111"/>
                  </a:cubicBezTo>
                  <a:lnTo>
                    <a:pt x="79" y="24"/>
                  </a:lnTo>
                  <a:cubicBezTo>
                    <a:pt x="56" y="7"/>
                    <a:pt x="38" y="1"/>
                    <a:pt x="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9"/>
            <p:cNvSpPr/>
            <p:nvPr/>
          </p:nvSpPr>
          <p:spPr>
            <a:xfrm>
              <a:off x="167985" y="1575571"/>
              <a:ext cx="7782" cy="6944"/>
            </a:xfrm>
            <a:custGeom>
              <a:avLst/>
              <a:gdLst/>
              <a:ahLst/>
              <a:cxnLst/>
              <a:rect l="l" t="t" r="r" b="b"/>
              <a:pathLst>
                <a:path w="158" h="141" extrusionOk="0">
                  <a:moveTo>
                    <a:pt x="134" y="0"/>
                  </a:moveTo>
                  <a:lnTo>
                    <a:pt x="1" y="17"/>
                  </a:lnTo>
                  <a:lnTo>
                    <a:pt x="157" y="14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9"/>
            <p:cNvSpPr/>
            <p:nvPr/>
          </p:nvSpPr>
          <p:spPr>
            <a:xfrm>
              <a:off x="157741" y="1535284"/>
              <a:ext cx="26102" cy="35756"/>
            </a:xfrm>
            <a:custGeom>
              <a:avLst/>
              <a:gdLst/>
              <a:ahLst/>
              <a:cxnLst/>
              <a:rect l="l" t="t" r="r" b="b"/>
              <a:pathLst>
                <a:path w="530" h="726" extrusionOk="0">
                  <a:moveTo>
                    <a:pt x="307" y="1"/>
                  </a:moveTo>
                  <a:cubicBezTo>
                    <a:pt x="53" y="284"/>
                    <a:pt x="64" y="80"/>
                    <a:pt x="1" y="515"/>
                  </a:cubicBezTo>
                  <a:cubicBezTo>
                    <a:pt x="89" y="587"/>
                    <a:pt x="265" y="726"/>
                    <a:pt x="387" y="726"/>
                  </a:cubicBezTo>
                  <a:cubicBezTo>
                    <a:pt x="416" y="726"/>
                    <a:pt x="442" y="718"/>
                    <a:pt x="463" y="699"/>
                  </a:cubicBezTo>
                  <a:cubicBezTo>
                    <a:pt x="408" y="625"/>
                    <a:pt x="221" y="567"/>
                    <a:pt x="197" y="427"/>
                  </a:cubicBezTo>
                  <a:lnTo>
                    <a:pt x="197" y="427"/>
                  </a:lnTo>
                  <a:cubicBezTo>
                    <a:pt x="316" y="431"/>
                    <a:pt x="374" y="564"/>
                    <a:pt x="526" y="564"/>
                  </a:cubicBezTo>
                  <a:cubicBezTo>
                    <a:pt x="527" y="564"/>
                    <a:pt x="528" y="564"/>
                    <a:pt x="529" y="564"/>
                  </a:cubicBezTo>
                  <a:cubicBezTo>
                    <a:pt x="523" y="319"/>
                    <a:pt x="384" y="483"/>
                    <a:pt x="315" y="246"/>
                  </a:cubicBezTo>
                  <a:lnTo>
                    <a:pt x="467" y="182"/>
                  </a:lnTo>
                  <a:lnTo>
                    <a:pt x="465" y="182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9"/>
            <p:cNvSpPr/>
            <p:nvPr/>
          </p:nvSpPr>
          <p:spPr>
            <a:xfrm>
              <a:off x="158282" y="1537599"/>
              <a:ext cx="8816" cy="2857"/>
            </a:xfrm>
            <a:custGeom>
              <a:avLst/>
              <a:gdLst/>
              <a:ahLst/>
              <a:cxnLst/>
              <a:rect l="l" t="t" r="r" b="b"/>
              <a:pathLst>
                <a:path w="179" h="58" extrusionOk="0">
                  <a:moveTo>
                    <a:pt x="55" y="0"/>
                  </a:moveTo>
                  <a:cubicBezTo>
                    <a:pt x="23" y="0"/>
                    <a:pt x="1" y="12"/>
                    <a:pt x="7" y="58"/>
                  </a:cubicBezTo>
                  <a:cubicBezTo>
                    <a:pt x="71" y="46"/>
                    <a:pt x="136" y="38"/>
                    <a:pt x="179" y="11"/>
                  </a:cubicBezTo>
                  <a:lnTo>
                    <a:pt x="179" y="11"/>
                  </a:lnTo>
                  <a:cubicBezTo>
                    <a:pt x="174" y="12"/>
                    <a:pt x="169" y="13"/>
                    <a:pt x="163" y="13"/>
                  </a:cubicBezTo>
                  <a:cubicBezTo>
                    <a:pt x="130" y="13"/>
                    <a:pt x="87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9"/>
            <p:cNvSpPr/>
            <p:nvPr/>
          </p:nvSpPr>
          <p:spPr>
            <a:xfrm>
              <a:off x="146167" y="1529030"/>
              <a:ext cx="13938" cy="6008"/>
            </a:xfrm>
            <a:custGeom>
              <a:avLst/>
              <a:gdLst/>
              <a:ahLst/>
              <a:cxnLst/>
              <a:rect l="l" t="t" r="r" b="b"/>
              <a:pathLst>
                <a:path w="283" h="122" extrusionOk="0">
                  <a:moveTo>
                    <a:pt x="1" y="0"/>
                  </a:moveTo>
                  <a:lnTo>
                    <a:pt x="153" y="122"/>
                  </a:lnTo>
                  <a:cubicBezTo>
                    <a:pt x="125" y="53"/>
                    <a:pt x="155" y="39"/>
                    <a:pt x="193" y="39"/>
                  </a:cubicBezTo>
                  <a:cubicBezTo>
                    <a:pt x="220" y="39"/>
                    <a:pt x="250" y="45"/>
                    <a:pt x="268" y="45"/>
                  </a:cubicBezTo>
                  <a:cubicBezTo>
                    <a:pt x="275" y="45"/>
                    <a:pt x="280" y="44"/>
                    <a:pt x="282" y="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9"/>
            <p:cNvSpPr/>
            <p:nvPr/>
          </p:nvSpPr>
          <p:spPr>
            <a:xfrm>
              <a:off x="136662" y="1505587"/>
              <a:ext cx="3595" cy="2610"/>
            </a:xfrm>
            <a:custGeom>
              <a:avLst/>
              <a:gdLst/>
              <a:ahLst/>
              <a:cxnLst/>
              <a:rect l="l" t="t" r="r" b="b"/>
              <a:pathLst>
                <a:path w="73" h="53" extrusionOk="0">
                  <a:moveTo>
                    <a:pt x="20" y="0"/>
                  </a:moveTo>
                  <a:lnTo>
                    <a:pt x="20" y="0"/>
                  </a:lnTo>
                  <a:cubicBezTo>
                    <a:pt x="1" y="39"/>
                    <a:pt x="35" y="41"/>
                    <a:pt x="72" y="52"/>
                  </a:cubicBezTo>
                  <a:cubicBezTo>
                    <a:pt x="55" y="33"/>
                    <a:pt x="39" y="18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9"/>
            <p:cNvSpPr/>
            <p:nvPr/>
          </p:nvSpPr>
          <p:spPr>
            <a:xfrm>
              <a:off x="130111" y="1495687"/>
              <a:ext cx="25906" cy="22064"/>
            </a:xfrm>
            <a:custGeom>
              <a:avLst/>
              <a:gdLst/>
              <a:ahLst/>
              <a:cxnLst/>
              <a:rect l="l" t="t" r="r" b="b"/>
              <a:pathLst>
                <a:path w="526" h="448" extrusionOk="0">
                  <a:moveTo>
                    <a:pt x="39" y="1"/>
                  </a:moveTo>
                  <a:lnTo>
                    <a:pt x="39" y="1"/>
                  </a:lnTo>
                  <a:cubicBezTo>
                    <a:pt x="1" y="89"/>
                    <a:pt x="76" y="134"/>
                    <a:pt x="153" y="203"/>
                  </a:cubicBezTo>
                  <a:cubicBezTo>
                    <a:pt x="155" y="197"/>
                    <a:pt x="157" y="193"/>
                    <a:pt x="163" y="188"/>
                  </a:cubicBezTo>
                  <a:cubicBezTo>
                    <a:pt x="171" y="137"/>
                    <a:pt x="216" y="110"/>
                    <a:pt x="263" y="110"/>
                  </a:cubicBezTo>
                  <a:cubicBezTo>
                    <a:pt x="316" y="110"/>
                    <a:pt x="372" y="144"/>
                    <a:pt x="386" y="217"/>
                  </a:cubicBezTo>
                  <a:cubicBezTo>
                    <a:pt x="487" y="327"/>
                    <a:pt x="340" y="388"/>
                    <a:pt x="490" y="448"/>
                  </a:cubicBezTo>
                  <a:lnTo>
                    <a:pt x="525" y="240"/>
                  </a:lnTo>
                  <a:cubicBezTo>
                    <a:pt x="400" y="53"/>
                    <a:pt x="136" y="47"/>
                    <a:pt x="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9"/>
            <p:cNvSpPr/>
            <p:nvPr/>
          </p:nvSpPr>
          <p:spPr>
            <a:xfrm>
              <a:off x="140208" y="1508148"/>
              <a:ext cx="2709" cy="3250"/>
            </a:xfrm>
            <a:custGeom>
              <a:avLst/>
              <a:gdLst/>
              <a:ahLst/>
              <a:cxnLst/>
              <a:rect l="l" t="t" r="r" b="b"/>
              <a:pathLst>
                <a:path w="55" h="66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20"/>
                    <a:pt x="33" y="41"/>
                    <a:pt x="46" y="66"/>
                  </a:cubicBezTo>
                  <a:cubicBezTo>
                    <a:pt x="54" y="21"/>
                    <a:pt x="29" y="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9"/>
            <p:cNvSpPr/>
            <p:nvPr/>
          </p:nvSpPr>
          <p:spPr>
            <a:xfrm>
              <a:off x="146462" y="1521888"/>
              <a:ext cx="5812" cy="2610"/>
            </a:xfrm>
            <a:custGeom>
              <a:avLst/>
              <a:gdLst/>
              <a:ahLst/>
              <a:cxnLst/>
              <a:rect l="l" t="t" r="r" b="b"/>
              <a:pathLst>
                <a:path w="118" h="53" extrusionOk="0">
                  <a:moveTo>
                    <a:pt x="0" y="1"/>
                  </a:moveTo>
                  <a:lnTo>
                    <a:pt x="66" y="53"/>
                  </a:lnTo>
                  <a:lnTo>
                    <a:pt x="118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9"/>
            <p:cNvSpPr/>
            <p:nvPr/>
          </p:nvSpPr>
          <p:spPr>
            <a:xfrm>
              <a:off x="119867" y="1460375"/>
              <a:ext cx="19798" cy="27925"/>
            </a:xfrm>
            <a:custGeom>
              <a:avLst/>
              <a:gdLst/>
              <a:ahLst/>
              <a:cxnLst/>
              <a:rect l="l" t="t" r="r" b="b"/>
              <a:pathLst>
                <a:path w="402" h="567" extrusionOk="0">
                  <a:moveTo>
                    <a:pt x="212" y="1"/>
                  </a:moveTo>
                  <a:cubicBezTo>
                    <a:pt x="116" y="1"/>
                    <a:pt x="32" y="144"/>
                    <a:pt x="0" y="278"/>
                  </a:cubicBezTo>
                  <a:cubicBezTo>
                    <a:pt x="16" y="273"/>
                    <a:pt x="30" y="271"/>
                    <a:pt x="43" y="271"/>
                  </a:cubicBezTo>
                  <a:cubicBezTo>
                    <a:pt x="189" y="271"/>
                    <a:pt x="165" y="567"/>
                    <a:pt x="291" y="567"/>
                  </a:cubicBezTo>
                  <a:cubicBezTo>
                    <a:pt x="298" y="567"/>
                    <a:pt x="306" y="566"/>
                    <a:pt x="315" y="563"/>
                  </a:cubicBezTo>
                  <a:cubicBezTo>
                    <a:pt x="213" y="394"/>
                    <a:pt x="276" y="182"/>
                    <a:pt x="401" y="166"/>
                  </a:cubicBezTo>
                  <a:lnTo>
                    <a:pt x="238" y="4"/>
                  </a:lnTo>
                  <a:cubicBezTo>
                    <a:pt x="229" y="2"/>
                    <a:pt x="220" y="1"/>
                    <a:pt x="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9"/>
            <p:cNvSpPr/>
            <p:nvPr/>
          </p:nvSpPr>
          <p:spPr>
            <a:xfrm>
              <a:off x="130407" y="1442054"/>
              <a:ext cx="2709" cy="1379"/>
            </a:xfrm>
            <a:custGeom>
              <a:avLst/>
              <a:gdLst/>
              <a:ahLst/>
              <a:cxnLst/>
              <a:rect l="l" t="t" r="r" b="b"/>
              <a:pathLst>
                <a:path w="55" h="2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4"/>
                    <a:pt x="8" y="7"/>
                    <a:pt x="12" y="10"/>
                  </a:cubicBezTo>
                  <a:lnTo>
                    <a:pt x="12" y="10"/>
                  </a:lnTo>
                  <a:cubicBezTo>
                    <a:pt x="8" y="7"/>
                    <a:pt x="4" y="4"/>
                    <a:pt x="0" y="0"/>
                  </a:cubicBezTo>
                  <a:close/>
                  <a:moveTo>
                    <a:pt x="12" y="10"/>
                  </a:moveTo>
                  <a:cubicBezTo>
                    <a:pt x="26" y="20"/>
                    <a:pt x="38" y="28"/>
                    <a:pt x="51" y="28"/>
                  </a:cubicBezTo>
                  <a:cubicBezTo>
                    <a:pt x="52" y="28"/>
                    <a:pt x="53" y="27"/>
                    <a:pt x="54" y="27"/>
                  </a:cubicBezTo>
                  <a:cubicBezTo>
                    <a:pt x="38" y="24"/>
                    <a:pt x="25" y="18"/>
                    <a:pt x="12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9"/>
            <p:cNvSpPr/>
            <p:nvPr/>
          </p:nvSpPr>
          <p:spPr>
            <a:xfrm>
              <a:off x="91450" y="1403393"/>
              <a:ext cx="38809" cy="53633"/>
            </a:xfrm>
            <a:custGeom>
              <a:avLst/>
              <a:gdLst/>
              <a:ahLst/>
              <a:cxnLst/>
              <a:rect l="l" t="t" r="r" b="b"/>
              <a:pathLst>
                <a:path w="788" h="1089" extrusionOk="0">
                  <a:moveTo>
                    <a:pt x="1" y="1"/>
                  </a:moveTo>
                  <a:lnTo>
                    <a:pt x="427" y="359"/>
                  </a:lnTo>
                  <a:cubicBezTo>
                    <a:pt x="415" y="357"/>
                    <a:pt x="403" y="357"/>
                    <a:pt x="393" y="357"/>
                  </a:cubicBezTo>
                  <a:cubicBezTo>
                    <a:pt x="371" y="357"/>
                    <a:pt x="351" y="359"/>
                    <a:pt x="332" y="359"/>
                  </a:cubicBezTo>
                  <a:cubicBezTo>
                    <a:pt x="297" y="359"/>
                    <a:pt x="263" y="350"/>
                    <a:pt x="221" y="299"/>
                  </a:cubicBezTo>
                  <a:lnTo>
                    <a:pt x="221" y="299"/>
                  </a:lnTo>
                  <a:cubicBezTo>
                    <a:pt x="304" y="512"/>
                    <a:pt x="435" y="479"/>
                    <a:pt x="506" y="652"/>
                  </a:cubicBezTo>
                  <a:cubicBezTo>
                    <a:pt x="485" y="672"/>
                    <a:pt x="467" y="680"/>
                    <a:pt x="450" y="680"/>
                  </a:cubicBezTo>
                  <a:cubicBezTo>
                    <a:pt x="373" y="680"/>
                    <a:pt x="337" y="499"/>
                    <a:pt x="283" y="499"/>
                  </a:cubicBezTo>
                  <a:cubicBezTo>
                    <a:pt x="269" y="499"/>
                    <a:pt x="254" y="511"/>
                    <a:pt x="236" y="540"/>
                  </a:cubicBezTo>
                  <a:cubicBezTo>
                    <a:pt x="302" y="654"/>
                    <a:pt x="402" y="826"/>
                    <a:pt x="601" y="843"/>
                  </a:cubicBezTo>
                  <a:lnTo>
                    <a:pt x="581" y="1088"/>
                  </a:lnTo>
                  <a:lnTo>
                    <a:pt x="739" y="926"/>
                  </a:lnTo>
                  <a:cubicBezTo>
                    <a:pt x="753" y="824"/>
                    <a:pt x="508" y="853"/>
                    <a:pt x="614" y="739"/>
                  </a:cubicBezTo>
                  <a:cubicBezTo>
                    <a:pt x="635" y="720"/>
                    <a:pt x="654" y="713"/>
                    <a:pt x="673" y="713"/>
                  </a:cubicBezTo>
                  <a:cubicBezTo>
                    <a:pt x="716" y="713"/>
                    <a:pt x="754" y="754"/>
                    <a:pt x="788" y="783"/>
                  </a:cubicBezTo>
                  <a:cubicBezTo>
                    <a:pt x="683" y="685"/>
                    <a:pt x="757" y="386"/>
                    <a:pt x="597" y="159"/>
                  </a:cubicBezTo>
                  <a:cubicBezTo>
                    <a:pt x="528" y="56"/>
                    <a:pt x="442" y="35"/>
                    <a:pt x="352" y="35"/>
                  </a:cubicBezTo>
                  <a:cubicBezTo>
                    <a:pt x="290" y="35"/>
                    <a:pt x="226" y="45"/>
                    <a:pt x="165" y="45"/>
                  </a:cubicBezTo>
                  <a:cubicBezTo>
                    <a:pt x="106" y="45"/>
                    <a:pt x="51" y="3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9"/>
            <p:cNvSpPr/>
            <p:nvPr/>
          </p:nvSpPr>
          <p:spPr>
            <a:xfrm>
              <a:off x="99527" y="1394282"/>
              <a:ext cx="4235" cy="3448"/>
            </a:xfrm>
            <a:custGeom>
              <a:avLst/>
              <a:gdLst/>
              <a:ahLst/>
              <a:cxnLst/>
              <a:rect l="l" t="t" r="r" b="b"/>
              <a:pathLst>
                <a:path w="86" h="70" extrusionOk="0">
                  <a:moveTo>
                    <a:pt x="86" y="1"/>
                  </a:moveTo>
                  <a:lnTo>
                    <a:pt x="1" y="70"/>
                  </a:lnTo>
                  <a:lnTo>
                    <a:pt x="30" y="66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9"/>
            <p:cNvSpPr/>
            <p:nvPr/>
          </p:nvSpPr>
          <p:spPr>
            <a:xfrm>
              <a:off x="65840" y="1345672"/>
              <a:ext cx="33195" cy="47231"/>
            </a:xfrm>
            <a:custGeom>
              <a:avLst/>
              <a:gdLst/>
              <a:ahLst/>
              <a:cxnLst/>
              <a:rect l="l" t="t" r="r" b="b"/>
              <a:pathLst>
                <a:path w="674" h="959" extrusionOk="0">
                  <a:moveTo>
                    <a:pt x="170" y="0"/>
                  </a:moveTo>
                  <a:cubicBezTo>
                    <a:pt x="174" y="45"/>
                    <a:pt x="128" y="79"/>
                    <a:pt x="182" y="145"/>
                  </a:cubicBezTo>
                  <a:lnTo>
                    <a:pt x="56" y="33"/>
                  </a:lnTo>
                  <a:lnTo>
                    <a:pt x="56" y="33"/>
                  </a:lnTo>
                  <a:cubicBezTo>
                    <a:pt x="0" y="234"/>
                    <a:pt x="29" y="372"/>
                    <a:pt x="214" y="679"/>
                  </a:cubicBezTo>
                  <a:lnTo>
                    <a:pt x="452" y="858"/>
                  </a:lnTo>
                  <a:cubicBezTo>
                    <a:pt x="450" y="891"/>
                    <a:pt x="419" y="924"/>
                    <a:pt x="394" y="959"/>
                  </a:cubicBezTo>
                  <a:cubicBezTo>
                    <a:pt x="432" y="928"/>
                    <a:pt x="536" y="957"/>
                    <a:pt x="567" y="928"/>
                  </a:cubicBezTo>
                  <a:cubicBezTo>
                    <a:pt x="673" y="739"/>
                    <a:pt x="359" y="667"/>
                    <a:pt x="266" y="556"/>
                  </a:cubicBezTo>
                  <a:cubicBezTo>
                    <a:pt x="225" y="406"/>
                    <a:pt x="233" y="373"/>
                    <a:pt x="262" y="373"/>
                  </a:cubicBezTo>
                  <a:cubicBezTo>
                    <a:pt x="286" y="373"/>
                    <a:pt x="323" y="394"/>
                    <a:pt x="361" y="394"/>
                  </a:cubicBezTo>
                  <a:cubicBezTo>
                    <a:pt x="393" y="394"/>
                    <a:pt x="424" y="379"/>
                    <a:pt x="448" y="324"/>
                  </a:cubicBezTo>
                  <a:cubicBezTo>
                    <a:pt x="492" y="419"/>
                    <a:pt x="455" y="442"/>
                    <a:pt x="513" y="575"/>
                  </a:cubicBezTo>
                  <a:cubicBezTo>
                    <a:pt x="588" y="282"/>
                    <a:pt x="282" y="11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9"/>
            <p:cNvSpPr/>
            <p:nvPr/>
          </p:nvSpPr>
          <p:spPr>
            <a:xfrm>
              <a:off x="83078" y="1392952"/>
              <a:ext cx="4383" cy="6993"/>
            </a:xfrm>
            <a:custGeom>
              <a:avLst/>
              <a:gdLst/>
              <a:ahLst/>
              <a:cxnLst/>
              <a:rect l="l" t="t" r="r" b="b"/>
              <a:pathLst>
                <a:path w="89" h="142" extrusionOk="0">
                  <a:moveTo>
                    <a:pt x="44" y="1"/>
                  </a:moveTo>
                  <a:lnTo>
                    <a:pt x="44" y="1"/>
                  </a:lnTo>
                  <a:cubicBezTo>
                    <a:pt x="41" y="3"/>
                    <a:pt x="39" y="7"/>
                    <a:pt x="37" y="10"/>
                  </a:cubicBezTo>
                  <a:lnTo>
                    <a:pt x="37" y="10"/>
                  </a:lnTo>
                  <a:cubicBezTo>
                    <a:pt x="39" y="7"/>
                    <a:pt x="41" y="4"/>
                    <a:pt x="44" y="1"/>
                  </a:cubicBezTo>
                  <a:close/>
                  <a:moveTo>
                    <a:pt x="37" y="10"/>
                  </a:moveTo>
                  <a:lnTo>
                    <a:pt x="37" y="10"/>
                  </a:lnTo>
                  <a:cubicBezTo>
                    <a:pt x="9" y="52"/>
                    <a:pt x="0" y="97"/>
                    <a:pt x="88" y="141"/>
                  </a:cubicBezTo>
                  <a:cubicBezTo>
                    <a:pt x="37" y="70"/>
                    <a:pt x="27" y="32"/>
                    <a:pt x="37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9"/>
            <p:cNvSpPr/>
            <p:nvPr/>
          </p:nvSpPr>
          <p:spPr>
            <a:xfrm>
              <a:off x="71996" y="1342224"/>
              <a:ext cx="2265" cy="34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20"/>
                    <a:pt x="18" y="43"/>
                    <a:pt x="45" y="70"/>
                  </a:cubicBezTo>
                  <a:cubicBezTo>
                    <a:pt x="43" y="51"/>
                    <a:pt x="33" y="30"/>
                    <a:pt x="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9"/>
            <p:cNvSpPr/>
            <p:nvPr/>
          </p:nvSpPr>
          <p:spPr>
            <a:xfrm>
              <a:off x="60620" y="1344736"/>
              <a:ext cx="5565" cy="8767"/>
            </a:xfrm>
            <a:custGeom>
              <a:avLst/>
              <a:gdLst/>
              <a:ahLst/>
              <a:cxnLst/>
              <a:rect l="l" t="t" r="r" b="b"/>
              <a:pathLst>
                <a:path w="113" h="178" extrusionOk="0">
                  <a:moveTo>
                    <a:pt x="45" y="0"/>
                  </a:moveTo>
                  <a:lnTo>
                    <a:pt x="0" y="100"/>
                  </a:lnTo>
                  <a:cubicBezTo>
                    <a:pt x="19" y="117"/>
                    <a:pt x="61" y="178"/>
                    <a:pt x="97" y="178"/>
                  </a:cubicBezTo>
                  <a:cubicBezTo>
                    <a:pt x="102" y="178"/>
                    <a:pt x="107" y="177"/>
                    <a:pt x="112" y="17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9"/>
            <p:cNvSpPr/>
            <p:nvPr/>
          </p:nvSpPr>
          <p:spPr>
            <a:xfrm>
              <a:off x="-47090" y="1045542"/>
              <a:ext cx="118594" cy="293432"/>
            </a:xfrm>
            <a:custGeom>
              <a:avLst/>
              <a:gdLst/>
              <a:ahLst/>
              <a:cxnLst/>
              <a:rect l="l" t="t" r="r" b="b"/>
              <a:pathLst>
                <a:path w="2408" h="5958" extrusionOk="0">
                  <a:moveTo>
                    <a:pt x="430" y="0"/>
                  </a:moveTo>
                  <a:cubicBezTo>
                    <a:pt x="350" y="0"/>
                    <a:pt x="304" y="46"/>
                    <a:pt x="271" y="96"/>
                  </a:cubicBezTo>
                  <a:cubicBezTo>
                    <a:pt x="234" y="152"/>
                    <a:pt x="203" y="210"/>
                    <a:pt x="146" y="266"/>
                  </a:cubicBezTo>
                  <a:cubicBezTo>
                    <a:pt x="126" y="233"/>
                    <a:pt x="88" y="191"/>
                    <a:pt x="45" y="179"/>
                  </a:cubicBezTo>
                  <a:cubicBezTo>
                    <a:pt x="5" y="306"/>
                    <a:pt x="1" y="492"/>
                    <a:pt x="18" y="669"/>
                  </a:cubicBezTo>
                  <a:cubicBezTo>
                    <a:pt x="36" y="848"/>
                    <a:pt x="63" y="1016"/>
                    <a:pt x="47" y="1136"/>
                  </a:cubicBezTo>
                  <a:cubicBezTo>
                    <a:pt x="61" y="1377"/>
                    <a:pt x="155" y="1571"/>
                    <a:pt x="275" y="1837"/>
                  </a:cubicBezTo>
                  <a:cubicBezTo>
                    <a:pt x="383" y="2269"/>
                    <a:pt x="572" y="2720"/>
                    <a:pt x="772" y="3160"/>
                  </a:cubicBezTo>
                  <a:cubicBezTo>
                    <a:pt x="973" y="3601"/>
                    <a:pt x="1173" y="4049"/>
                    <a:pt x="1347" y="4517"/>
                  </a:cubicBezTo>
                  <a:lnTo>
                    <a:pt x="1572" y="4587"/>
                  </a:lnTo>
                  <a:cubicBezTo>
                    <a:pt x="1511" y="4660"/>
                    <a:pt x="1676" y="4799"/>
                    <a:pt x="1557" y="4816"/>
                  </a:cubicBezTo>
                  <a:cubicBezTo>
                    <a:pt x="1553" y="4758"/>
                    <a:pt x="1513" y="4718"/>
                    <a:pt x="1484" y="4658"/>
                  </a:cubicBezTo>
                  <a:lnTo>
                    <a:pt x="1484" y="4658"/>
                  </a:lnTo>
                  <a:cubicBezTo>
                    <a:pt x="1428" y="4909"/>
                    <a:pt x="1740" y="5167"/>
                    <a:pt x="1802" y="5420"/>
                  </a:cubicBezTo>
                  <a:cubicBezTo>
                    <a:pt x="1815" y="5389"/>
                    <a:pt x="1896" y="5323"/>
                    <a:pt x="1959" y="5323"/>
                  </a:cubicBezTo>
                  <a:cubicBezTo>
                    <a:pt x="1977" y="5323"/>
                    <a:pt x="1993" y="5328"/>
                    <a:pt x="2006" y="5341"/>
                  </a:cubicBezTo>
                  <a:cubicBezTo>
                    <a:pt x="1809" y="5400"/>
                    <a:pt x="2145" y="5609"/>
                    <a:pt x="1964" y="5769"/>
                  </a:cubicBezTo>
                  <a:cubicBezTo>
                    <a:pt x="1984" y="5854"/>
                    <a:pt x="2010" y="5875"/>
                    <a:pt x="2038" y="5875"/>
                  </a:cubicBezTo>
                  <a:cubicBezTo>
                    <a:pt x="2067" y="5875"/>
                    <a:pt x="2099" y="5853"/>
                    <a:pt x="2131" y="5853"/>
                  </a:cubicBezTo>
                  <a:cubicBezTo>
                    <a:pt x="2162" y="5853"/>
                    <a:pt x="2194" y="5874"/>
                    <a:pt x="2224" y="5957"/>
                  </a:cubicBezTo>
                  <a:cubicBezTo>
                    <a:pt x="2347" y="5932"/>
                    <a:pt x="2160" y="5705"/>
                    <a:pt x="2224" y="5626"/>
                  </a:cubicBezTo>
                  <a:lnTo>
                    <a:pt x="2224" y="5626"/>
                  </a:lnTo>
                  <a:cubicBezTo>
                    <a:pt x="2334" y="5656"/>
                    <a:pt x="2307" y="5806"/>
                    <a:pt x="2370" y="5806"/>
                  </a:cubicBezTo>
                  <a:cubicBezTo>
                    <a:pt x="2380" y="5806"/>
                    <a:pt x="2392" y="5802"/>
                    <a:pt x="2407" y="5794"/>
                  </a:cubicBezTo>
                  <a:cubicBezTo>
                    <a:pt x="2264" y="5395"/>
                    <a:pt x="1678" y="4789"/>
                    <a:pt x="1345" y="4213"/>
                  </a:cubicBezTo>
                  <a:lnTo>
                    <a:pt x="1345" y="4213"/>
                  </a:lnTo>
                  <a:lnTo>
                    <a:pt x="1476" y="4240"/>
                  </a:lnTo>
                  <a:cubicBezTo>
                    <a:pt x="1260" y="3964"/>
                    <a:pt x="1038" y="3470"/>
                    <a:pt x="1092" y="3185"/>
                  </a:cubicBezTo>
                  <a:lnTo>
                    <a:pt x="1092" y="3185"/>
                  </a:lnTo>
                  <a:cubicBezTo>
                    <a:pt x="1087" y="3191"/>
                    <a:pt x="1082" y="3193"/>
                    <a:pt x="1077" y="3193"/>
                  </a:cubicBezTo>
                  <a:cubicBezTo>
                    <a:pt x="1014" y="3193"/>
                    <a:pt x="947" y="2816"/>
                    <a:pt x="796" y="2816"/>
                  </a:cubicBezTo>
                  <a:cubicBezTo>
                    <a:pt x="782" y="2816"/>
                    <a:pt x="767" y="2819"/>
                    <a:pt x="751" y="2826"/>
                  </a:cubicBezTo>
                  <a:cubicBezTo>
                    <a:pt x="768" y="2740"/>
                    <a:pt x="751" y="2720"/>
                    <a:pt x="726" y="2607"/>
                  </a:cubicBezTo>
                  <a:lnTo>
                    <a:pt x="643" y="2589"/>
                  </a:lnTo>
                  <a:cubicBezTo>
                    <a:pt x="583" y="2435"/>
                    <a:pt x="701" y="2441"/>
                    <a:pt x="630" y="2267"/>
                  </a:cubicBezTo>
                  <a:lnTo>
                    <a:pt x="630" y="2267"/>
                  </a:lnTo>
                  <a:cubicBezTo>
                    <a:pt x="612" y="2308"/>
                    <a:pt x="593" y="2323"/>
                    <a:pt x="571" y="2323"/>
                  </a:cubicBezTo>
                  <a:cubicBezTo>
                    <a:pt x="524" y="2323"/>
                    <a:pt x="467" y="2254"/>
                    <a:pt x="400" y="2219"/>
                  </a:cubicBezTo>
                  <a:cubicBezTo>
                    <a:pt x="433" y="2003"/>
                    <a:pt x="456" y="1758"/>
                    <a:pt x="500" y="1594"/>
                  </a:cubicBezTo>
                  <a:lnTo>
                    <a:pt x="500" y="1594"/>
                  </a:lnTo>
                  <a:cubicBezTo>
                    <a:pt x="471" y="1608"/>
                    <a:pt x="439" y="1619"/>
                    <a:pt x="414" y="1677"/>
                  </a:cubicBezTo>
                  <a:cubicBezTo>
                    <a:pt x="414" y="1560"/>
                    <a:pt x="323" y="1573"/>
                    <a:pt x="281" y="1537"/>
                  </a:cubicBezTo>
                  <a:cubicBezTo>
                    <a:pt x="257" y="1464"/>
                    <a:pt x="297" y="1446"/>
                    <a:pt x="347" y="1446"/>
                  </a:cubicBezTo>
                  <a:cubicBezTo>
                    <a:pt x="381" y="1446"/>
                    <a:pt x="419" y="1454"/>
                    <a:pt x="446" y="1459"/>
                  </a:cubicBezTo>
                  <a:cubicBezTo>
                    <a:pt x="437" y="1272"/>
                    <a:pt x="163" y="1116"/>
                    <a:pt x="230" y="987"/>
                  </a:cubicBezTo>
                  <a:lnTo>
                    <a:pt x="230" y="987"/>
                  </a:lnTo>
                  <a:cubicBezTo>
                    <a:pt x="196" y="991"/>
                    <a:pt x="163" y="997"/>
                    <a:pt x="128" y="1004"/>
                  </a:cubicBezTo>
                  <a:cubicBezTo>
                    <a:pt x="101" y="889"/>
                    <a:pt x="117" y="794"/>
                    <a:pt x="144" y="713"/>
                  </a:cubicBezTo>
                  <a:cubicBezTo>
                    <a:pt x="169" y="630"/>
                    <a:pt x="201" y="565"/>
                    <a:pt x="223" y="466"/>
                  </a:cubicBezTo>
                  <a:cubicBezTo>
                    <a:pt x="308" y="495"/>
                    <a:pt x="323" y="563"/>
                    <a:pt x="327" y="623"/>
                  </a:cubicBezTo>
                  <a:cubicBezTo>
                    <a:pt x="333" y="686"/>
                    <a:pt x="333" y="763"/>
                    <a:pt x="363" y="817"/>
                  </a:cubicBezTo>
                  <a:cubicBezTo>
                    <a:pt x="390" y="805"/>
                    <a:pt x="408" y="765"/>
                    <a:pt x="444" y="765"/>
                  </a:cubicBezTo>
                  <a:cubicBezTo>
                    <a:pt x="451" y="765"/>
                    <a:pt x="460" y="767"/>
                    <a:pt x="469" y="771"/>
                  </a:cubicBezTo>
                  <a:cubicBezTo>
                    <a:pt x="404" y="667"/>
                    <a:pt x="352" y="474"/>
                    <a:pt x="375" y="349"/>
                  </a:cubicBezTo>
                  <a:lnTo>
                    <a:pt x="375" y="349"/>
                  </a:lnTo>
                  <a:cubicBezTo>
                    <a:pt x="406" y="468"/>
                    <a:pt x="462" y="497"/>
                    <a:pt x="504" y="511"/>
                  </a:cubicBezTo>
                  <a:cubicBezTo>
                    <a:pt x="547" y="520"/>
                    <a:pt x="591" y="517"/>
                    <a:pt x="616" y="526"/>
                  </a:cubicBezTo>
                  <a:cubicBezTo>
                    <a:pt x="591" y="461"/>
                    <a:pt x="551" y="415"/>
                    <a:pt x="508" y="415"/>
                  </a:cubicBezTo>
                  <a:cubicBezTo>
                    <a:pt x="494" y="415"/>
                    <a:pt x="480" y="420"/>
                    <a:pt x="466" y="430"/>
                  </a:cubicBezTo>
                  <a:cubicBezTo>
                    <a:pt x="410" y="308"/>
                    <a:pt x="523" y="306"/>
                    <a:pt x="568" y="254"/>
                  </a:cubicBezTo>
                  <a:cubicBezTo>
                    <a:pt x="491" y="210"/>
                    <a:pt x="477" y="181"/>
                    <a:pt x="477" y="141"/>
                  </a:cubicBezTo>
                  <a:cubicBezTo>
                    <a:pt x="477" y="100"/>
                    <a:pt x="496" y="60"/>
                    <a:pt x="458" y="2"/>
                  </a:cubicBezTo>
                  <a:cubicBezTo>
                    <a:pt x="448" y="1"/>
                    <a:pt x="43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9"/>
            <p:cNvSpPr/>
            <p:nvPr/>
          </p:nvSpPr>
          <p:spPr>
            <a:xfrm>
              <a:off x="-23992" y="1083416"/>
              <a:ext cx="2512" cy="3842"/>
            </a:xfrm>
            <a:custGeom>
              <a:avLst/>
              <a:gdLst/>
              <a:ahLst/>
              <a:cxnLst/>
              <a:rect l="l" t="t" r="r" b="b"/>
              <a:pathLst>
                <a:path w="51" h="78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35"/>
                    <a:pt x="37" y="58"/>
                    <a:pt x="51" y="77"/>
                  </a:cubicBezTo>
                  <a:cubicBezTo>
                    <a:pt x="45" y="60"/>
                    <a:pt x="37" y="43"/>
                    <a:pt x="49" y="33"/>
                  </a:cubicBezTo>
                  <a:cubicBezTo>
                    <a:pt x="29" y="18"/>
                    <a:pt x="14" y="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9"/>
            <p:cNvSpPr/>
            <p:nvPr/>
          </p:nvSpPr>
          <p:spPr>
            <a:xfrm>
              <a:off x="-16752" y="1071448"/>
              <a:ext cx="887" cy="1083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8" y="21"/>
                  </a:lnTo>
                  <a:cubicBezTo>
                    <a:pt x="17" y="10"/>
                    <a:pt x="12" y="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9"/>
            <p:cNvSpPr/>
            <p:nvPr/>
          </p:nvSpPr>
          <p:spPr>
            <a:xfrm>
              <a:off x="-44972" y="1099373"/>
              <a:ext cx="246" cy="3644"/>
            </a:xfrm>
            <a:custGeom>
              <a:avLst/>
              <a:gdLst/>
              <a:ahLst/>
              <a:cxnLst/>
              <a:rect l="l" t="t" r="r" b="b"/>
              <a:pathLst>
                <a:path w="5" h="74" extrusionOk="0">
                  <a:moveTo>
                    <a:pt x="0" y="0"/>
                  </a:moveTo>
                  <a:lnTo>
                    <a:pt x="0" y="73"/>
                  </a:lnTo>
                  <a:cubicBezTo>
                    <a:pt x="4" y="64"/>
                    <a:pt x="4" y="52"/>
                    <a:pt x="4" y="43"/>
                  </a:cubicBezTo>
                  <a:cubicBezTo>
                    <a:pt x="2" y="27"/>
                    <a:pt x="2" y="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9"/>
            <p:cNvSpPr/>
            <p:nvPr/>
          </p:nvSpPr>
          <p:spPr>
            <a:xfrm>
              <a:off x="-22465" y="1116167"/>
              <a:ext cx="3546" cy="7929"/>
            </a:xfrm>
            <a:custGeom>
              <a:avLst/>
              <a:gdLst/>
              <a:ahLst/>
              <a:cxnLst/>
              <a:rect l="l" t="t" r="r" b="b"/>
              <a:pathLst>
                <a:path w="72" h="161" extrusionOk="0">
                  <a:moveTo>
                    <a:pt x="66" y="0"/>
                  </a:moveTo>
                  <a:lnTo>
                    <a:pt x="66" y="0"/>
                  </a:lnTo>
                  <a:cubicBezTo>
                    <a:pt x="39" y="35"/>
                    <a:pt x="18" y="93"/>
                    <a:pt x="0" y="160"/>
                  </a:cubicBezTo>
                  <a:cubicBezTo>
                    <a:pt x="41" y="145"/>
                    <a:pt x="72" y="13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9"/>
            <p:cNvSpPr/>
            <p:nvPr/>
          </p:nvSpPr>
          <p:spPr>
            <a:xfrm>
              <a:off x="141" y="1184526"/>
              <a:ext cx="4974" cy="4235"/>
            </a:xfrm>
            <a:custGeom>
              <a:avLst/>
              <a:gdLst/>
              <a:ahLst/>
              <a:cxnLst/>
              <a:rect l="l" t="t" r="r" b="b"/>
              <a:pathLst>
                <a:path w="101" h="86" extrusionOk="0">
                  <a:moveTo>
                    <a:pt x="35" y="0"/>
                  </a:moveTo>
                  <a:cubicBezTo>
                    <a:pt x="20" y="0"/>
                    <a:pt x="8" y="17"/>
                    <a:pt x="0" y="55"/>
                  </a:cubicBezTo>
                  <a:cubicBezTo>
                    <a:pt x="18" y="74"/>
                    <a:pt x="31" y="76"/>
                    <a:pt x="45" y="76"/>
                  </a:cubicBezTo>
                  <a:cubicBezTo>
                    <a:pt x="51" y="76"/>
                    <a:pt x="56" y="76"/>
                    <a:pt x="62" y="76"/>
                  </a:cubicBezTo>
                  <a:cubicBezTo>
                    <a:pt x="73" y="76"/>
                    <a:pt x="85" y="77"/>
                    <a:pt x="100" y="85"/>
                  </a:cubicBezTo>
                  <a:cubicBezTo>
                    <a:pt x="79" y="31"/>
                    <a:pt x="55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9"/>
            <p:cNvSpPr/>
            <p:nvPr/>
          </p:nvSpPr>
          <p:spPr>
            <a:xfrm>
              <a:off x="-20495" y="1074304"/>
              <a:ext cx="1379" cy="5811"/>
            </a:xfrm>
            <a:custGeom>
              <a:avLst/>
              <a:gdLst/>
              <a:ahLst/>
              <a:cxnLst/>
              <a:rect l="l" t="t" r="r" b="b"/>
              <a:pathLst>
                <a:path w="28" h="118" extrusionOk="0">
                  <a:moveTo>
                    <a:pt x="28" y="0"/>
                  </a:moveTo>
                  <a:lnTo>
                    <a:pt x="28" y="0"/>
                  </a:lnTo>
                  <a:cubicBezTo>
                    <a:pt x="9" y="35"/>
                    <a:pt x="3" y="75"/>
                    <a:pt x="1" y="118"/>
                  </a:cubicBezTo>
                  <a:lnTo>
                    <a:pt x="3" y="118"/>
                  </a:lnTo>
                  <a:cubicBezTo>
                    <a:pt x="7" y="91"/>
                    <a:pt x="12" y="66"/>
                    <a:pt x="24" y="44"/>
                  </a:cubicBezTo>
                  <a:cubicBezTo>
                    <a:pt x="24" y="29"/>
                    <a:pt x="26" y="16"/>
                    <a:pt x="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9"/>
            <p:cNvSpPr/>
            <p:nvPr/>
          </p:nvSpPr>
          <p:spPr>
            <a:xfrm>
              <a:off x="-13157" y="1051502"/>
              <a:ext cx="129183" cy="133467"/>
            </a:xfrm>
            <a:custGeom>
              <a:avLst/>
              <a:gdLst/>
              <a:ahLst/>
              <a:cxnLst/>
              <a:rect l="l" t="t" r="r" b="b"/>
              <a:pathLst>
                <a:path w="2623" h="2710" extrusionOk="0">
                  <a:moveTo>
                    <a:pt x="37" y="0"/>
                  </a:moveTo>
                  <a:cubicBezTo>
                    <a:pt x="42" y="73"/>
                    <a:pt x="121" y="200"/>
                    <a:pt x="41" y="200"/>
                  </a:cubicBezTo>
                  <a:cubicBezTo>
                    <a:pt x="31" y="200"/>
                    <a:pt x="17" y="198"/>
                    <a:pt x="0" y="193"/>
                  </a:cubicBezTo>
                  <a:lnTo>
                    <a:pt x="0" y="193"/>
                  </a:lnTo>
                  <a:cubicBezTo>
                    <a:pt x="60" y="228"/>
                    <a:pt x="45" y="313"/>
                    <a:pt x="50" y="392"/>
                  </a:cubicBezTo>
                  <a:cubicBezTo>
                    <a:pt x="70" y="384"/>
                    <a:pt x="89" y="382"/>
                    <a:pt x="107" y="382"/>
                  </a:cubicBezTo>
                  <a:cubicBezTo>
                    <a:pt x="177" y="382"/>
                    <a:pt x="235" y="425"/>
                    <a:pt x="298" y="425"/>
                  </a:cubicBezTo>
                  <a:cubicBezTo>
                    <a:pt x="313" y="425"/>
                    <a:pt x="328" y="423"/>
                    <a:pt x="343" y="417"/>
                  </a:cubicBezTo>
                  <a:cubicBezTo>
                    <a:pt x="368" y="479"/>
                    <a:pt x="360" y="487"/>
                    <a:pt x="349" y="487"/>
                  </a:cubicBezTo>
                  <a:cubicBezTo>
                    <a:pt x="345" y="487"/>
                    <a:pt x="341" y="486"/>
                    <a:pt x="337" y="486"/>
                  </a:cubicBezTo>
                  <a:cubicBezTo>
                    <a:pt x="326" y="486"/>
                    <a:pt x="319" y="494"/>
                    <a:pt x="342" y="554"/>
                  </a:cubicBezTo>
                  <a:cubicBezTo>
                    <a:pt x="354" y="553"/>
                    <a:pt x="367" y="552"/>
                    <a:pt x="380" y="552"/>
                  </a:cubicBezTo>
                  <a:cubicBezTo>
                    <a:pt x="410" y="552"/>
                    <a:pt x="441" y="554"/>
                    <a:pt x="473" y="556"/>
                  </a:cubicBezTo>
                  <a:cubicBezTo>
                    <a:pt x="544" y="640"/>
                    <a:pt x="363" y="575"/>
                    <a:pt x="475" y="693"/>
                  </a:cubicBezTo>
                  <a:cubicBezTo>
                    <a:pt x="482" y="683"/>
                    <a:pt x="496" y="678"/>
                    <a:pt x="513" y="678"/>
                  </a:cubicBezTo>
                  <a:cubicBezTo>
                    <a:pt x="566" y="678"/>
                    <a:pt x="654" y="721"/>
                    <a:pt x="723" y="800"/>
                  </a:cubicBezTo>
                  <a:lnTo>
                    <a:pt x="681" y="799"/>
                  </a:lnTo>
                  <a:lnTo>
                    <a:pt x="681" y="799"/>
                  </a:lnTo>
                  <a:cubicBezTo>
                    <a:pt x="742" y="827"/>
                    <a:pt x="798" y="901"/>
                    <a:pt x="841" y="901"/>
                  </a:cubicBezTo>
                  <a:cubicBezTo>
                    <a:pt x="863" y="901"/>
                    <a:pt x="881" y="883"/>
                    <a:pt x="895" y="833"/>
                  </a:cubicBezTo>
                  <a:cubicBezTo>
                    <a:pt x="901" y="903"/>
                    <a:pt x="901" y="974"/>
                    <a:pt x="903" y="1041"/>
                  </a:cubicBezTo>
                  <a:lnTo>
                    <a:pt x="943" y="949"/>
                  </a:lnTo>
                  <a:cubicBezTo>
                    <a:pt x="1126" y="1203"/>
                    <a:pt x="1039" y="1450"/>
                    <a:pt x="1361" y="1664"/>
                  </a:cubicBezTo>
                  <a:cubicBezTo>
                    <a:pt x="1343" y="1618"/>
                    <a:pt x="1356" y="1602"/>
                    <a:pt x="1380" y="1602"/>
                  </a:cubicBezTo>
                  <a:cubicBezTo>
                    <a:pt x="1403" y="1602"/>
                    <a:pt x="1436" y="1617"/>
                    <a:pt x="1458" y="1631"/>
                  </a:cubicBezTo>
                  <a:cubicBezTo>
                    <a:pt x="1404" y="1456"/>
                    <a:pt x="1280" y="1524"/>
                    <a:pt x="1178" y="1416"/>
                  </a:cubicBezTo>
                  <a:cubicBezTo>
                    <a:pt x="1219" y="1339"/>
                    <a:pt x="1417" y="1426"/>
                    <a:pt x="1407" y="1320"/>
                  </a:cubicBezTo>
                  <a:lnTo>
                    <a:pt x="1407" y="1320"/>
                  </a:lnTo>
                  <a:cubicBezTo>
                    <a:pt x="1479" y="1517"/>
                    <a:pt x="1643" y="1584"/>
                    <a:pt x="1535" y="1795"/>
                  </a:cubicBezTo>
                  <a:cubicBezTo>
                    <a:pt x="1674" y="2002"/>
                    <a:pt x="1820" y="2000"/>
                    <a:pt x="1930" y="2241"/>
                  </a:cubicBezTo>
                  <a:lnTo>
                    <a:pt x="1897" y="2258"/>
                  </a:lnTo>
                  <a:cubicBezTo>
                    <a:pt x="1913" y="2252"/>
                    <a:pt x="1926" y="2249"/>
                    <a:pt x="1937" y="2249"/>
                  </a:cubicBezTo>
                  <a:cubicBezTo>
                    <a:pt x="2036" y="2249"/>
                    <a:pt x="1989" y="2473"/>
                    <a:pt x="2204" y="2520"/>
                  </a:cubicBezTo>
                  <a:lnTo>
                    <a:pt x="2154" y="2389"/>
                  </a:lnTo>
                  <a:cubicBezTo>
                    <a:pt x="2166" y="2382"/>
                    <a:pt x="2177" y="2378"/>
                    <a:pt x="2188" y="2378"/>
                  </a:cubicBezTo>
                  <a:cubicBezTo>
                    <a:pt x="2227" y="2378"/>
                    <a:pt x="2262" y="2421"/>
                    <a:pt x="2312" y="2474"/>
                  </a:cubicBezTo>
                  <a:cubicBezTo>
                    <a:pt x="2285" y="2480"/>
                    <a:pt x="2285" y="2480"/>
                    <a:pt x="2277" y="2524"/>
                  </a:cubicBezTo>
                  <a:cubicBezTo>
                    <a:pt x="2288" y="2519"/>
                    <a:pt x="2299" y="2517"/>
                    <a:pt x="2311" y="2517"/>
                  </a:cubicBezTo>
                  <a:cubicBezTo>
                    <a:pt x="2422" y="2517"/>
                    <a:pt x="2579" y="2701"/>
                    <a:pt x="2622" y="2709"/>
                  </a:cubicBezTo>
                  <a:cubicBezTo>
                    <a:pt x="2568" y="2597"/>
                    <a:pt x="2401" y="2534"/>
                    <a:pt x="2293" y="2437"/>
                  </a:cubicBezTo>
                  <a:lnTo>
                    <a:pt x="2293" y="2437"/>
                  </a:lnTo>
                  <a:cubicBezTo>
                    <a:pt x="2303" y="2439"/>
                    <a:pt x="2313" y="2440"/>
                    <a:pt x="2323" y="2440"/>
                  </a:cubicBezTo>
                  <a:cubicBezTo>
                    <a:pt x="2364" y="2440"/>
                    <a:pt x="2399" y="2426"/>
                    <a:pt x="2430" y="2426"/>
                  </a:cubicBezTo>
                  <a:cubicBezTo>
                    <a:pt x="2460" y="2426"/>
                    <a:pt x="2486" y="2439"/>
                    <a:pt x="2511" y="2488"/>
                  </a:cubicBezTo>
                  <a:lnTo>
                    <a:pt x="2511" y="2486"/>
                  </a:lnTo>
                  <a:cubicBezTo>
                    <a:pt x="2501" y="2256"/>
                    <a:pt x="2273" y="2085"/>
                    <a:pt x="2154" y="1884"/>
                  </a:cubicBezTo>
                  <a:cubicBezTo>
                    <a:pt x="2064" y="1799"/>
                    <a:pt x="2007" y="1774"/>
                    <a:pt x="1964" y="1774"/>
                  </a:cubicBezTo>
                  <a:cubicBezTo>
                    <a:pt x="1902" y="1774"/>
                    <a:pt x="1871" y="1827"/>
                    <a:pt x="1819" y="1827"/>
                  </a:cubicBezTo>
                  <a:cubicBezTo>
                    <a:pt x="1783" y="1827"/>
                    <a:pt x="1737" y="1800"/>
                    <a:pt x="1662" y="1711"/>
                  </a:cubicBezTo>
                  <a:lnTo>
                    <a:pt x="1890" y="1597"/>
                  </a:lnTo>
                  <a:cubicBezTo>
                    <a:pt x="1635" y="1292"/>
                    <a:pt x="1277" y="793"/>
                    <a:pt x="910" y="727"/>
                  </a:cubicBezTo>
                  <a:cubicBezTo>
                    <a:pt x="907" y="692"/>
                    <a:pt x="887" y="631"/>
                    <a:pt x="927" y="631"/>
                  </a:cubicBezTo>
                  <a:cubicBezTo>
                    <a:pt x="937" y="631"/>
                    <a:pt x="951" y="635"/>
                    <a:pt x="970" y="644"/>
                  </a:cubicBezTo>
                  <a:cubicBezTo>
                    <a:pt x="928" y="605"/>
                    <a:pt x="891" y="591"/>
                    <a:pt x="858" y="591"/>
                  </a:cubicBezTo>
                  <a:cubicBezTo>
                    <a:pt x="811" y="591"/>
                    <a:pt x="769" y="618"/>
                    <a:pt x="729" y="640"/>
                  </a:cubicBezTo>
                  <a:cubicBezTo>
                    <a:pt x="700" y="656"/>
                    <a:pt x="672" y="669"/>
                    <a:pt x="641" y="669"/>
                  </a:cubicBezTo>
                  <a:cubicBezTo>
                    <a:pt x="598" y="669"/>
                    <a:pt x="551" y="643"/>
                    <a:pt x="492" y="561"/>
                  </a:cubicBezTo>
                  <a:lnTo>
                    <a:pt x="492" y="561"/>
                  </a:lnTo>
                  <a:cubicBezTo>
                    <a:pt x="516" y="565"/>
                    <a:pt x="535" y="567"/>
                    <a:pt x="552" y="567"/>
                  </a:cubicBezTo>
                  <a:cubicBezTo>
                    <a:pt x="635" y="567"/>
                    <a:pt x="634" y="524"/>
                    <a:pt x="610" y="463"/>
                  </a:cubicBezTo>
                  <a:cubicBezTo>
                    <a:pt x="583" y="392"/>
                    <a:pt x="525" y="297"/>
                    <a:pt x="588" y="251"/>
                  </a:cubicBezTo>
                  <a:lnTo>
                    <a:pt x="588" y="251"/>
                  </a:lnTo>
                  <a:lnTo>
                    <a:pt x="638" y="270"/>
                  </a:lnTo>
                  <a:cubicBezTo>
                    <a:pt x="542" y="199"/>
                    <a:pt x="419" y="135"/>
                    <a:pt x="309" y="97"/>
                  </a:cubicBezTo>
                  <a:cubicBezTo>
                    <a:pt x="199" y="54"/>
                    <a:pt x="102" y="31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9"/>
            <p:cNvSpPr/>
            <p:nvPr/>
          </p:nvSpPr>
          <p:spPr>
            <a:xfrm>
              <a:off x="16442" y="1090212"/>
              <a:ext cx="3940" cy="640"/>
            </a:xfrm>
            <a:custGeom>
              <a:avLst/>
              <a:gdLst/>
              <a:ahLst/>
              <a:cxnLst/>
              <a:rect l="l" t="t" r="r" b="b"/>
              <a:pathLst>
                <a:path w="80" h="13" extrusionOk="0">
                  <a:moveTo>
                    <a:pt x="36" y="1"/>
                  </a:moveTo>
                  <a:cubicBezTo>
                    <a:pt x="24" y="1"/>
                    <a:pt x="12" y="4"/>
                    <a:pt x="1" y="11"/>
                  </a:cubicBezTo>
                  <a:lnTo>
                    <a:pt x="80" y="13"/>
                  </a:lnTo>
                  <a:cubicBezTo>
                    <a:pt x="66" y="5"/>
                    <a:pt x="51" y="1"/>
                    <a:pt x="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9"/>
            <p:cNvSpPr/>
            <p:nvPr/>
          </p:nvSpPr>
          <p:spPr>
            <a:xfrm>
              <a:off x="102679" y="1201123"/>
              <a:ext cx="100913" cy="98697"/>
            </a:xfrm>
            <a:custGeom>
              <a:avLst/>
              <a:gdLst/>
              <a:ahLst/>
              <a:cxnLst/>
              <a:rect l="l" t="t" r="r" b="b"/>
              <a:pathLst>
                <a:path w="2049" h="2004" extrusionOk="0">
                  <a:moveTo>
                    <a:pt x="0" y="1"/>
                  </a:moveTo>
                  <a:lnTo>
                    <a:pt x="0" y="1"/>
                  </a:lnTo>
                  <a:cubicBezTo>
                    <a:pt x="70" y="371"/>
                    <a:pt x="272" y="163"/>
                    <a:pt x="382" y="568"/>
                  </a:cubicBezTo>
                  <a:lnTo>
                    <a:pt x="656" y="510"/>
                  </a:lnTo>
                  <a:lnTo>
                    <a:pt x="656" y="510"/>
                  </a:lnTo>
                  <a:cubicBezTo>
                    <a:pt x="723" y="658"/>
                    <a:pt x="546" y="533"/>
                    <a:pt x="587" y="687"/>
                  </a:cubicBezTo>
                  <a:cubicBezTo>
                    <a:pt x="605" y="698"/>
                    <a:pt x="620" y="702"/>
                    <a:pt x="632" y="702"/>
                  </a:cubicBezTo>
                  <a:cubicBezTo>
                    <a:pt x="715" y="702"/>
                    <a:pt x="657" y="489"/>
                    <a:pt x="773" y="489"/>
                  </a:cubicBezTo>
                  <a:cubicBezTo>
                    <a:pt x="786" y="489"/>
                    <a:pt x="800" y="491"/>
                    <a:pt x="816" y="496"/>
                  </a:cubicBezTo>
                  <a:cubicBezTo>
                    <a:pt x="814" y="618"/>
                    <a:pt x="1007" y="682"/>
                    <a:pt x="1047" y="736"/>
                  </a:cubicBezTo>
                  <a:cubicBezTo>
                    <a:pt x="1040" y="734"/>
                    <a:pt x="1032" y="733"/>
                    <a:pt x="1024" y="733"/>
                  </a:cubicBezTo>
                  <a:cubicBezTo>
                    <a:pt x="929" y="733"/>
                    <a:pt x="834" y="843"/>
                    <a:pt x="824" y="884"/>
                  </a:cubicBezTo>
                  <a:cubicBezTo>
                    <a:pt x="897" y="909"/>
                    <a:pt x="905" y="1071"/>
                    <a:pt x="961" y="1162"/>
                  </a:cubicBezTo>
                  <a:cubicBezTo>
                    <a:pt x="945" y="1089"/>
                    <a:pt x="949" y="1066"/>
                    <a:pt x="964" y="1066"/>
                  </a:cubicBezTo>
                  <a:cubicBezTo>
                    <a:pt x="991" y="1066"/>
                    <a:pt x="1050" y="1141"/>
                    <a:pt x="1080" y="1141"/>
                  </a:cubicBezTo>
                  <a:cubicBezTo>
                    <a:pt x="1097" y="1141"/>
                    <a:pt x="1105" y="1120"/>
                    <a:pt x="1096" y="1054"/>
                  </a:cubicBezTo>
                  <a:cubicBezTo>
                    <a:pt x="1105" y="1050"/>
                    <a:pt x="1115" y="1048"/>
                    <a:pt x="1126" y="1048"/>
                  </a:cubicBezTo>
                  <a:cubicBezTo>
                    <a:pt x="1224" y="1048"/>
                    <a:pt x="1384" y="1192"/>
                    <a:pt x="1377" y="1304"/>
                  </a:cubicBezTo>
                  <a:cubicBezTo>
                    <a:pt x="1367" y="1309"/>
                    <a:pt x="1357" y="1312"/>
                    <a:pt x="1348" y="1312"/>
                  </a:cubicBezTo>
                  <a:cubicBezTo>
                    <a:pt x="1303" y="1312"/>
                    <a:pt x="1274" y="1253"/>
                    <a:pt x="1242" y="1208"/>
                  </a:cubicBezTo>
                  <a:lnTo>
                    <a:pt x="1242" y="1208"/>
                  </a:lnTo>
                  <a:cubicBezTo>
                    <a:pt x="1099" y="1237"/>
                    <a:pt x="1273" y="1385"/>
                    <a:pt x="1192" y="1484"/>
                  </a:cubicBezTo>
                  <a:cubicBezTo>
                    <a:pt x="1424" y="1566"/>
                    <a:pt x="1742" y="2003"/>
                    <a:pt x="1929" y="2003"/>
                  </a:cubicBezTo>
                  <a:cubicBezTo>
                    <a:pt x="1979" y="2003"/>
                    <a:pt x="2019" y="1973"/>
                    <a:pt x="2046" y="1896"/>
                  </a:cubicBezTo>
                  <a:cubicBezTo>
                    <a:pt x="2048" y="1794"/>
                    <a:pt x="1948" y="1779"/>
                    <a:pt x="1886" y="1711"/>
                  </a:cubicBezTo>
                  <a:lnTo>
                    <a:pt x="1886" y="1711"/>
                  </a:lnTo>
                  <a:cubicBezTo>
                    <a:pt x="1926" y="1822"/>
                    <a:pt x="1903" y="1851"/>
                    <a:pt x="1860" y="1851"/>
                  </a:cubicBezTo>
                  <a:cubicBezTo>
                    <a:pt x="1810" y="1851"/>
                    <a:pt x="1735" y="1813"/>
                    <a:pt x="1699" y="1813"/>
                  </a:cubicBezTo>
                  <a:cubicBezTo>
                    <a:pt x="1697" y="1813"/>
                    <a:pt x="1695" y="1813"/>
                    <a:pt x="1693" y="1813"/>
                  </a:cubicBezTo>
                  <a:cubicBezTo>
                    <a:pt x="1672" y="1694"/>
                    <a:pt x="1485" y="1588"/>
                    <a:pt x="1603" y="1565"/>
                  </a:cubicBezTo>
                  <a:lnTo>
                    <a:pt x="1603" y="1565"/>
                  </a:lnTo>
                  <a:lnTo>
                    <a:pt x="1795" y="1647"/>
                  </a:lnTo>
                  <a:cubicBezTo>
                    <a:pt x="1524" y="1148"/>
                    <a:pt x="1078" y="520"/>
                    <a:pt x="666" y="13"/>
                  </a:cubicBezTo>
                  <a:lnTo>
                    <a:pt x="666" y="13"/>
                  </a:lnTo>
                  <a:lnTo>
                    <a:pt x="822" y="248"/>
                  </a:lnTo>
                  <a:cubicBezTo>
                    <a:pt x="815" y="249"/>
                    <a:pt x="808" y="250"/>
                    <a:pt x="802" y="250"/>
                  </a:cubicBezTo>
                  <a:cubicBezTo>
                    <a:pt x="726" y="250"/>
                    <a:pt x="652" y="156"/>
                    <a:pt x="569" y="97"/>
                  </a:cubicBezTo>
                  <a:lnTo>
                    <a:pt x="494" y="319"/>
                  </a:lnTo>
                  <a:cubicBezTo>
                    <a:pt x="459" y="246"/>
                    <a:pt x="392" y="198"/>
                    <a:pt x="452" y="165"/>
                  </a:cubicBezTo>
                  <a:cubicBezTo>
                    <a:pt x="429" y="158"/>
                    <a:pt x="409" y="155"/>
                    <a:pt x="393" y="155"/>
                  </a:cubicBezTo>
                  <a:cubicBezTo>
                    <a:pt x="325" y="155"/>
                    <a:pt x="313" y="210"/>
                    <a:pt x="295" y="280"/>
                  </a:cubicBezTo>
                  <a:cubicBezTo>
                    <a:pt x="151" y="130"/>
                    <a:pt x="191" y="5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9"/>
            <p:cNvSpPr/>
            <p:nvPr/>
          </p:nvSpPr>
          <p:spPr>
            <a:xfrm>
              <a:off x="109525" y="1195361"/>
              <a:ext cx="6107" cy="3842"/>
            </a:xfrm>
            <a:custGeom>
              <a:avLst/>
              <a:gdLst/>
              <a:ahLst/>
              <a:cxnLst/>
              <a:rect l="l" t="t" r="r" b="b"/>
              <a:pathLst>
                <a:path w="124" h="78" extrusionOk="0">
                  <a:moveTo>
                    <a:pt x="14" y="0"/>
                  </a:moveTo>
                  <a:lnTo>
                    <a:pt x="0" y="64"/>
                  </a:lnTo>
                  <a:lnTo>
                    <a:pt x="124" y="77"/>
                  </a:lnTo>
                  <a:lnTo>
                    <a:pt x="124" y="7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9"/>
            <p:cNvSpPr/>
            <p:nvPr/>
          </p:nvSpPr>
          <p:spPr>
            <a:xfrm>
              <a:off x="124497" y="1191815"/>
              <a:ext cx="5368" cy="5811"/>
            </a:xfrm>
            <a:custGeom>
              <a:avLst/>
              <a:gdLst/>
              <a:ahLst/>
              <a:cxnLst/>
              <a:rect l="l" t="t" r="r" b="b"/>
              <a:pathLst>
                <a:path w="109" h="118" extrusionOk="0">
                  <a:moveTo>
                    <a:pt x="107" y="1"/>
                  </a:moveTo>
                  <a:cubicBezTo>
                    <a:pt x="95" y="12"/>
                    <a:pt x="80" y="15"/>
                    <a:pt x="65" y="15"/>
                  </a:cubicBezTo>
                  <a:cubicBezTo>
                    <a:pt x="57" y="15"/>
                    <a:pt x="48" y="14"/>
                    <a:pt x="40" y="14"/>
                  </a:cubicBezTo>
                  <a:cubicBezTo>
                    <a:pt x="25" y="14"/>
                    <a:pt x="12" y="16"/>
                    <a:pt x="1" y="26"/>
                  </a:cubicBezTo>
                  <a:cubicBezTo>
                    <a:pt x="32" y="91"/>
                    <a:pt x="56" y="118"/>
                    <a:pt x="74" y="118"/>
                  </a:cubicBezTo>
                  <a:cubicBezTo>
                    <a:pt x="97" y="118"/>
                    <a:pt x="108" y="72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9"/>
            <p:cNvSpPr/>
            <p:nvPr/>
          </p:nvSpPr>
          <p:spPr>
            <a:xfrm>
              <a:off x="166753" y="1283174"/>
              <a:ext cx="7092" cy="7634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1" y="1"/>
                  </a:moveTo>
                  <a:lnTo>
                    <a:pt x="144" y="155"/>
                  </a:lnTo>
                  <a:lnTo>
                    <a:pt x="144" y="155"/>
                  </a:lnTo>
                  <a:lnTo>
                    <a:pt x="101" y="20"/>
                  </a:lnTo>
                  <a:cubicBezTo>
                    <a:pt x="92" y="28"/>
                    <a:pt x="81" y="31"/>
                    <a:pt x="71" y="31"/>
                  </a:cubicBezTo>
                  <a:cubicBezTo>
                    <a:pt x="44" y="31"/>
                    <a:pt x="16" y="1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9"/>
            <p:cNvSpPr/>
            <p:nvPr/>
          </p:nvSpPr>
          <p:spPr>
            <a:xfrm>
              <a:off x="192511" y="1298195"/>
              <a:ext cx="36150" cy="33736"/>
            </a:xfrm>
            <a:custGeom>
              <a:avLst/>
              <a:gdLst/>
              <a:ahLst/>
              <a:cxnLst/>
              <a:rect l="l" t="t" r="r" b="b"/>
              <a:pathLst>
                <a:path w="734" h="685" extrusionOk="0">
                  <a:moveTo>
                    <a:pt x="253" y="1"/>
                  </a:moveTo>
                  <a:cubicBezTo>
                    <a:pt x="110" y="1"/>
                    <a:pt x="126" y="213"/>
                    <a:pt x="0" y="222"/>
                  </a:cubicBezTo>
                  <a:cubicBezTo>
                    <a:pt x="29" y="288"/>
                    <a:pt x="79" y="299"/>
                    <a:pt x="136" y="299"/>
                  </a:cubicBezTo>
                  <a:cubicBezTo>
                    <a:pt x="163" y="299"/>
                    <a:pt x="191" y="297"/>
                    <a:pt x="220" y="297"/>
                  </a:cubicBezTo>
                  <a:cubicBezTo>
                    <a:pt x="272" y="297"/>
                    <a:pt x="327" y="304"/>
                    <a:pt x="374" y="345"/>
                  </a:cubicBezTo>
                  <a:cubicBezTo>
                    <a:pt x="313" y="463"/>
                    <a:pt x="533" y="536"/>
                    <a:pt x="602" y="685"/>
                  </a:cubicBezTo>
                  <a:cubicBezTo>
                    <a:pt x="629" y="644"/>
                    <a:pt x="668" y="615"/>
                    <a:pt x="719" y="615"/>
                  </a:cubicBezTo>
                  <a:cubicBezTo>
                    <a:pt x="724" y="615"/>
                    <a:pt x="728" y="615"/>
                    <a:pt x="733" y="615"/>
                  </a:cubicBezTo>
                  <a:cubicBezTo>
                    <a:pt x="552" y="388"/>
                    <a:pt x="403" y="340"/>
                    <a:pt x="303" y="8"/>
                  </a:cubicBezTo>
                  <a:cubicBezTo>
                    <a:pt x="284" y="3"/>
                    <a:pt x="268" y="1"/>
                    <a:pt x="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9"/>
            <p:cNvSpPr/>
            <p:nvPr/>
          </p:nvSpPr>
          <p:spPr>
            <a:xfrm>
              <a:off x="210635" y="1330257"/>
              <a:ext cx="206013" cy="287226"/>
            </a:xfrm>
            <a:custGeom>
              <a:avLst/>
              <a:gdLst/>
              <a:ahLst/>
              <a:cxnLst/>
              <a:rect l="l" t="t" r="r" b="b"/>
              <a:pathLst>
                <a:path w="4183" h="5832" extrusionOk="0">
                  <a:moveTo>
                    <a:pt x="133" y="1"/>
                  </a:moveTo>
                  <a:cubicBezTo>
                    <a:pt x="1" y="1"/>
                    <a:pt x="114" y="328"/>
                    <a:pt x="60" y="429"/>
                  </a:cubicBezTo>
                  <a:cubicBezTo>
                    <a:pt x="500" y="620"/>
                    <a:pt x="70" y="907"/>
                    <a:pt x="371" y="1169"/>
                  </a:cubicBezTo>
                  <a:cubicBezTo>
                    <a:pt x="418" y="1205"/>
                    <a:pt x="448" y="1219"/>
                    <a:pt x="468" y="1219"/>
                  </a:cubicBezTo>
                  <a:cubicBezTo>
                    <a:pt x="533" y="1219"/>
                    <a:pt x="486" y="1068"/>
                    <a:pt x="540" y="1046"/>
                  </a:cubicBezTo>
                  <a:cubicBezTo>
                    <a:pt x="612" y="1158"/>
                    <a:pt x="764" y="1216"/>
                    <a:pt x="774" y="1335"/>
                  </a:cubicBezTo>
                  <a:cubicBezTo>
                    <a:pt x="759" y="1342"/>
                    <a:pt x="745" y="1344"/>
                    <a:pt x="731" y="1344"/>
                  </a:cubicBezTo>
                  <a:cubicBezTo>
                    <a:pt x="677" y="1344"/>
                    <a:pt x="629" y="1300"/>
                    <a:pt x="608" y="1237"/>
                  </a:cubicBezTo>
                  <a:lnTo>
                    <a:pt x="608" y="1237"/>
                  </a:lnTo>
                  <a:cubicBezTo>
                    <a:pt x="492" y="1374"/>
                    <a:pt x="712" y="1345"/>
                    <a:pt x="695" y="1528"/>
                  </a:cubicBezTo>
                  <a:cubicBezTo>
                    <a:pt x="702" y="1509"/>
                    <a:pt x="698" y="1459"/>
                    <a:pt x="738" y="1459"/>
                  </a:cubicBezTo>
                  <a:cubicBezTo>
                    <a:pt x="742" y="1459"/>
                    <a:pt x="747" y="1459"/>
                    <a:pt x="753" y="1461"/>
                  </a:cubicBezTo>
                  <a:cubicBezTo>
                    <a:pt x="915" y="1781"/>
                    <a:pt x="982" y="1547"/>
                    <a:pt x="1154" y="1989"/>
                  </a:cubicBezTo>
                  <a:cubicBezTo>
                    <a:pt x="1202" y="2007"/>
                    <a:pt x="1234" y="2036"/>
                    <a:pt x="1274" y="2036"/>
                  </a:cubicBezTo>
                  <a:cubicBezTo>
                    <a:pt x="1298" y="2036"/>
                    <a:pt x="1324" y="2026"/>
                    <a:pt x="1358" y="1998"/>
                  </a:cubicBezTo>
                  <a:lnTo>
                    <a:pt x="1358" y="1998"/>
                  </a:lnTo>
                  <a:cubicBezTo>
                    <a:pt x="1379" y="2299"/>
                    <a:pt x="1306" y="2189"/>
                    <a:pt x="1370" y="2527"/>
                  </a:cubicBezTo>
                  <a:cubicBezTo>
                    <a:pt x="1420" y="2477"/>
                    <a:pt x="1499" y="2301"/>
                    <a:pt x="1622" y="2220"/>
                  </a:cubicBezTo>
                  <a:cubicBezTo>
                    <a:pt x="1695" y="2708"/>
                    <a:pt x="1900" y="2583"/>
                    <a:pt x="1925" y="2909"/>
                  </a:cubicBezTo>
                  <a:cubicBezTo>
                    <a:pt x="1902" y="2885"/>
                    <a:pt x="1846" y="2876"/>
                    <a:pt x="1823" y="2801"/>
                  </a:cubicBezTo>
                  <a:lnTo>
                    <a:pt x="1823" y="2801"/>
                  </a:lnTo>
                  <a:cubicBezTo>
                    <a:pt x="1666" y="2951"/>
                    <a:pt x="1985" y="2978"/>
                    <a:pt x="2037" y="3132"/>
                  </a:cubicBezTo>
                  <a:lnTo>
                    <a:pt x="1879" y="3223"/>
                  </a:lnTo>
                  <a:cubicBezTo>
                    <a:pt x="1981" y="3329"/>
                    <a:pt x="2224" y="3470"/>
                    <a:pt x="2214" y="3699"/>
                  </a:cubicBezTo>
                  <a:lnTo>
                    <a:pt x="2114" y="3716"/>
                  </a:lnTo>
                  <a:cubicBezTo>
                    <a:pt x="2438" y="3948"/>
                    <a:pt x="2630" y="4345"/>
                    <a:pt x="2870" y="4567"/>
                  </a:cubicBezTo>
                  <a:lnTo>
                    <a:pt x="2871" y="4777"/>
                  </a:lnTo>
                  <a:cubicBezTo>
                    <a:pt x="2935" y="4824"/>
                    <a:pt x="2971" y="4844"/>
                    <a:pt x="2989" y="4844"/>
                  </a:cubicBezTo>
                  <a:cubicBezTo>
                    <a:pt x="3068" y="4844"/>
                    <a:pt x="2799" y="4466"/>
                    <a:pt x="3020" y="4466"/>
                  </a:cubicBezTo>
                  <a:cubicBezTo>
                    <a:pt x="3040" y="4466"/>
                    <a:pt x="3063" y="4469"/>
                    <a:pt x="3091" y="4476"/>
                  </a:cubicBezTo>
                  <a:cubicBezTo>
                    <a:pt x="2833" y="4721"/>
                    <a:pt x="3313" y="4596"/>
                    <a:pt x="3344" y="4879"/>
                  </a:cubicBezTo>
                  <a:cubicBezTo>
                    <a:pt x="3334" y="4919"/>
                    <a:pt x="3318" y="4933"/>
                    <a:pt x="3299" y="4933"/>
                  </a:cubicBezTo>
                  <a:cubicBezTo>
                    <a:pt x="3253" y="4933"/>
                    <a:pt x="3189" y="4852"/>
                    <a:pt x="3139" y="4852"/>
                  </a:cubicBezTo>
                  <a:cubicBezTo>
                    <a:pt x="3117" y="4852"/>
                    <a:pt x="3097" y="4869"/>
                    <a:pt x="3084" y="4918"/>
                  </a:cubicBezTo>
                  <a:cubicBezTo>
                    <a:pt x="3114" y="4907"/>
                    <a:pt x="3138" y="4902"/>
                    <a:pt x="3157" y="4902"/>
                  </a:cubicBezTo>
                  <a:cubicBezTo>
                    <a:pt x="3248" y="4902"/>
                    <a:pt x="3224" y="5010"/>
                    <a:pt x="3323" y="5074"/>
                  </a:cubicBezTo>
                  <a:cubicBezTo>
                    <a:pt x="3166" y="5151"/>
                    <a:pt x="3465" y="5313"/>
                    <a:pt x="3261" y="5363"/>
                  </a:cubicBezTo>
                  <a:lnTo>
                    <a:pt x="3793" y="5548"/>
                  </a:lnTo>
                  <a:cubicBezTo>
                    <a:pt x="3758" y="5669"/>
                    <a:pt x="3853" y="5768"/>
                    <a:pt x="3932" y="5831"/>
                  </a:cubicBezTo>
                  <a:cubicBezTo>
                    <a:pt x="3783" y="5629"/>
                    <a:pt x="4183" y="5727"/>
                    <a:pt x="4077" y="5452"/>
                  </a:cubicBezTo>
                  <a:cubicBezTo>
                    <a:pt x="3766" y="5180"/>
                    <a:pt x="3315" y="4655"/>
                    <a:pt x="3095" y="4185"/>
                  </a:cubicBezTo>
                  <a:cubicBezTo>
                    <a:pt x="3071" y="4195"/>
                    <a:pt x="3050" y="4199"/>
                    <a:pt x="3031" y="4199"/>
                  </a:cubicBezTo>
                  <a:cubicBezTo>
                    <a:pt x="2889" y="4199"/>
                    <a:pt x="2886" y="3952"/>
                    <a:pt x="2740" y="3952"/>
                  </a:cubicBezTo>
                  <a:cubicBezTo>
                    <a:pt x="2730" y="3952"/>
                    <a:pt x="2720" y="3953"/>
                    <a:pt x="2710" y="3955"/>
                  </a:cubicBezTo>
                  <a:cubicBezTo>
                    <a:pt x="2762" y="3903"/>
                    <a:pt x="2792" y="3834"/>
                    <a:pt x="2844" y="3784"/>
                  </a:cubicBezTo>
                  <a:cubicBezTo>
                    <a:pt x="2789" y="3724"/>
                    <a:pt x="2757" y="3701"/>
                    <a:pt x="2738" y="3701"/>
                  </a:cubicBezTo>
                  <a:cubicBezTo>
                    <a:pt x="2684" y="3701"/>
                    <a:pt x="2753" y="3902"/>
                    <a:pt x="2678" y="3902"/>
                  </a:cubicBezTo>
                  <a:cubicBezTo>
                    <a:pt x="2676" y="3902"/>
                    <a:pt x="2674" y="3902"/>
                    <a:pt x="2671" y="3901"/>
                  </a:cubicBezTo>
                  <a:cubicBezTo>
                    <a:pt x="2565" y="3797"/>
                    <a:pt x="2611" y="3624"/>
                    <a:pt x="2686" y="3587"/>
                  </a:cubicBezTo>
                  <a:cubicBezTo>
                    <a:pt x="2646" y="3522"/>
                    <a:pt x="2625" y="3500"/>
                    <a:pt x="2609" y="3500"/>
                  </a:cubicBezTo>
                  <a:cubicBezTo>
                    <a:pt x="2579" y="3500"/>
                    <a:pt x="2567" y="3574"/>
                    <a:pt x="2481" y="3574"/>
                  </a:cubicBezTo>
                  <a:cubicBezTo>
                    <a:pt x="2472" y="3574"/>
                    <a:pt x="2462" y="3574"/>
                    <a:pt x="2451" y="3572"/>
                  </a:cubicBezTo>
                  <a:lnTo>
                    <a:pt x="2567" y="3302"/>
                  </a:lnTo>
                  <a:cubicBezTo>
                    <a:pt x="2087" y="2739"/>
                    <a:pt x="1414" y="2006"/>
                    <a:pt x="1053" y="1235"/>
                  </a:cubicBezTo>
                  <a:lnTo>
                    <a:pt x="969" y="1368"/>
                  </a:lnTo>
                  <a:cubicBezTo>
                    <a:pt x="820" y="1009"/>
                    <a:pt x="348" y="1011"/>
                    <a:pt x="415" y="562"/>
                  </a:cubicBezTo>
                  <a:lnTo>
                    <a:pt x="249" y="531"/>
                  </a:lnTo>
                  <a:lnTo>
                    <a:pt x="249" y="531"/>
                  </a:lnTo>
                  <a:cubicBezTo>
                    <a:pt x="253" y="532"/>
                    <a:pt x="257" y="532"/>
                    <a:pt x="260" y="532"/>
                  </a:cubicBezTo>
                  <a:cubicBezTo>
                    <a:pt x="339" y="532"/>
                    <a:pt x="388" y="387"/>
                    <a:pt x="497" y="387"/>
                  </a:cubicBezTo>
                  <a:cubicBezTo>
                    <a:pt x="506" y="387"/>
                    <a:pt x="515" y="388"/>
                    <a:pt x="525" y="391"/>
                  </a:cubicBezTo>
                  <a:cubicBezTo>
                    <a:pt x="427" y="331"/>
                    <a:pt x="409" y="209"/>
                    <a:pt x="313" y="144"/>
                  </a:cubicBezTo>
                  <a:lnTo>
                    <a:pt x="313" y="144"/>
                  </a:lnTo>
                  <a:lnTo>
                    <a:pt x="365" y="340"/>
                  </a:lnTo>
                  <a:cubicBezTo>
                    <a:pt x="192" y="294"/>
                    <a:pt x="168" y="130"/>
                    <a:pt x="230" y="36"/>
                  </a:cubicBezTo>
                  <a:cubicBezTo>
                    <a:pt x="188" y="11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9"/>
            <p:cNvSpPr/>
            <p:nvPr/>
          </p:nvSpPr>
          <p:spPr>
            <a:xfrm>
              <a:off x="236491" y="1349464"/>
              <a:ext cx="3152" cy="1379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0" y="1"/>
                  </a:moveTo>
                  <a:cubicBezTo>
                    <a:pt x="19" y="12"/>
                    <a:pt x="41" y="20"/>
                    <a:pt x="64" y="28"/>
                  </a:cubicBezTo>
                  <a:cubicBezTo>
                    <a:pt x="42" y="12"/>
                    <a:pt x="19" y="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9"/>
            <p:cNvSpPr/>
            <p:nvPr/>
          </p:nvSpPr>
          <p:spPr>
            <a:xfrm>
              <a:off x="404237" y="1617433"/>
              <a:ext cx="6206" cy="4235"/>
            </a:xfrm>
            <a:custGeom>
              <a:avLst/>
              <a:gdLst/>
              <a:ahLst/>
              <a:cxnLst/>
              <a:rect l="l" t="t" r="r" b="b"/>
              <a:pathLst>
                <a:path w="126" h="86" extrusionOk="0">
                  <a:moveTo>
                    <a:pt x="1" y="0"/>
                  </a:moveTo>
                  <a:cubicBezTo>
                    <a:pt x="20" y="25"/>
                    <a:pt x="43" y="52"/>
                    <a:pt x="76" y="85"/>
                  </a:cubicBezTo>
                  <a:cubicBezTo>
                    <a:pt x="79" y="85"/>
                    <a:pt x="82" y="86"/>
                    <a:pt x="84" y="86"/>
                  </a:cubicBezTo>
                  <a:cubicBezTo>
                    <a:pt x="125" y="86"/>
                    <a:pt x="68" y="5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9"/>
            <p:cNvSpPr/>
            <p:nvPr/>
          </p:nvSpPr>
          <p:spPr>
            <a:xfrm>
              <a:off x="222061" y="1331882"/>
              <a:ext cx="197" cy="246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2" y="3"/>
                    <a:pt x="4" y="5"/>
                    <a:pt x="4" y="5"/>
                  </a:cubicBezTo>
                  <a:cubicBezTo>
                    <a:pt x="2" y="3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9"/>
            <p:cNvSpPr/>
            <p:nvPr/>
          </p:nvSpPr>
          <p:spPr>
            <a:xfrm>
              <a:off x="202854" y="1333310"/>
              <a:ext cx="4777" cy="4630"/>
            </a:xfrm>
            <a:custGeom>
              <a:avLst/>
              <a:gdLst/>
              <a:ahLst/>
              <a:cxnLst/>
              <a:rect l="l" t="t" r="r" b="b"/>
              <a:pathLst>
                <a:path w="97" h="94" extrusionOk="0">
                  <a:moveTo>
                    <a:pt x="1" y="1"/>
                  </a:moveTo>
                  <a:lnTo>
                    <a:pt x="55" y="93"/>
                  </a:lnTo>
                  <a:lnTo>
                    <a:pt x="97" y="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9"/>
            <p:cNvSpPr/>
            <p:nvPr/>
          </p:nvSpPr>
          <p:spPr>
            <a:xfrm>
              <a:off x="430192" y="1665403"/>
              <a:ext cx="3448" cy="2758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0"/>
                  </a:moveTo>
                  <a:lnTo>
                    <a:pt x="70" y="0"/>
                  </a:lnTo>
                  <a:cubicBezTo>
                    <a:pt x="43" y="10"/>
                    <a:pt x="18" y="25"/>
                    <a:pt x="0" y="56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9"/>
            <p:cNvSpPr/>
            <p:nvPr/>
          </p:nvSpPr>
          <p:spPr>
            <a:xfrm>
              <a:off x="542679" y="1772128"/>
              <a:ext cx="3595" cy="1625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1"/>
                    <a:pt x="45" y="31"/>
                    <a:pt x="72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9"/>
            <p:cNvSpPr/>
            <p:nvPr/>
          </p:nvSpPr>
          <p:spPr>
            <a:xfrm>
              <a:off x="407586" y="1452347"/>
              <a:ext cx="236006" cy="329926"/>
            </a:xfrm>
            <a:custGeom>
              <a:avLst/>
              <a:gdLst/>
              <a:ahLst/>
              <a:cxnLst/>
              <a:rect l="l" t="t" r="r" b="b"/>
              <a:pathLst>
                <a:path w="4792" h="6699" extrusionOk="0">
                  <a:moveTo>
                    <a:pt x="3107" y="2862"/>
                  </a:moveTo>
                  <a:cubicBezTo>
                    <a:pt x="3101" y="2864"/>
                    <a:pt x="3094" y="2867"/>
                    <a:pt x="3087" y="2870"/>
                  </a:cubicBezTo>
                  <a:cubicBezTo>
                    <a:pt x="3095" y="2868"/>
                    <a:pt x="3101" y="2865"/>
                    <a:pt x="3107" y="2862"/>
                  </a:cubicBezTo>
                  <a:close/>
                  <a:moveTo>
                    <a:pt x="2165" y="5469"/>
                  </a:moveTo>
                  <a:lnTo>
                    <a:pt x="2165" y="5469"/>
                  </a:lnTo>
                  <a:cubicBezTo>
                    <a:pt x="2177" y="5472"/>
                    <a:pt x="2188" y="5475"/>
                    <a:pt x="2200" y="5477"/>
                  </a:cubicBezTo>
                  <a:cubicBezTo>
                    <a:pt x="2189" y="5474"/>
                    <a:pt x="2177" y="5471"/>
                    <a:pt x="2165" y="5469"/>
                  </a:cubicBezTo>
                  <a:close/>
                  <a:moveTo>
                    <a:pt x="1218" y="1"/>
                  </a:moveTo>
                  <a:cubicBezTo>
                    <a:pt x="1159" y="1"/>
                    <a:pt x="1117" y="35"/>
                    <a:pt x="1123" y="138"/>
                  </a:cubicBezTo>
                  <a:lnTo>
                    <a:pt x="1211" y="138"/>
                  </a:lnTo>
                  <a:cubicBezTo>
                    <a:pt x="1458" y="268"/>
                    <a:pt x="1211" y="368"/>
                    <a:pt x="1284" y="561"/>
                  </a:cubicBezTo>
                  <a:cubicBezTo>
                    <a:pt x="1456" y="730"/>
                    <a:pt x="1788" y="649"/>
                    <a:pt x="1851" y="863"/>
                  </a:cubicBezTo>
                  <a:cubicBezTo>
                    <a:pt x="1913" y="933"/>
                    <a:pt x="1838" y="973"/>
                    <a:pt x="1772" y="989"/>
                  </a:cubicBezTo>
                  <a:cubicBezTo>
                    <a:pt x="1878" y="1174"/>
                    <a:pt x="2121" y="1093"/>
                    <a:pt x="2233" y="1191"/>
                  </a:cubicBezTo>
                  <a:cubicBezTo>
                    <a:pt x="1755" y="1629"/>
                    <a:pt x="2761" y="1606"/>
                    <a:pt x="2623" y="2107"/>
                  </a:cubicBezTo>
                  <a:cubicBezTo>
                    <a:pt x="2784" y="2232"/>
                    <a:pt x="2896" y="2477"/>
                    <a:pt x="3145" y="2604"/>
                  </a:cubicBezTo>
                  <a:cubicBezTo>
                    <a:pt x="3140" y="2604"/>
                    <a:pt x="3134" y="2604"/>
                    <a:pt x="3130" y="2604"/>
                  </a:cubicBezTo>
                  <a:cubicBezTo>
                    <a:pt x="2961" y="2604"/>
                    <a:pt x="3242" y="2790"/>
                    <a:pt x="3107" y="2862"/>
                  </a:cubicBezTo>
                  <a:lnTo>
                    <a:pt x="3107" y="2862"/>
                  </a:lnTo>
                  <a:cubicBezTo>
                    <a:pt x="3131" y="2852"/>
                    <a:pt x="3153" y="2848"/>
                    <a:pt x="3174" y="2848"/>
                  </a:cubicBezTo>
                  <a:cubicBezTo>
                    <a:pt x="3290" y="2848"/>
                    <a:pt x="3346" y="2988"/>
                    <a:pt x="3401" y="3121"/>
                  </a:cubicBezTo>
                  <a:cubicBezTo>
                    <a:pt x="3456" y="3247"/>
                    <a:pt x="3509" y="3367"/>
                    <a:pt x="3632" y="3367"/>
                  </a:cubicBezTo>
                  <a:cubicBezTo>
                    <a:pt x="3669" y="3367"/>
                    <a:pt x="3712" y="3356"/>
                    <a:pt x="3764" y="3331"/>
                  </a:cubicBezTo>
                  <a:cubicBezTo>
                    <a:pt x="3812" y="3698"/>
                    <a:pt x="3804" y="3327"/>
                    <a:pt x="3887" y="3728"/>
                  </a:cubicBezTo>
                  <a:cubicBezTo>
                    <a:pt x="3879" y="3733"/>
                    <a:pt x="3871" y="3735"/>
                    <a:pt x="3863" y="3735"/>
                  </a:cubicBezTo>
                  <a:cubicBezTo>
                    <a:pt x="3827" y="3735"/>
                    <a:pt x="3805" y="3693"/>
                    <a:pt x="3787" y="3678"/>
                  </a:cubicBezTo>
                  <a:lnTo>
                    <a:pt x="3787" y="3678"/>
                  </a:lnTo>
                  <a:cubicBezTo>
                    <a:pt x="3764" y="3858"/>
                    <a:pt x="4084" y="3796"/>
                    <a:pt x="3926" y="4008"/>
                  </a:cubicBezTo>
                  <a:cubicBezTo>
                    <a:pt x="3955" y="4112"/>
                    <a:pt x="3981" y="4141"/>
                    <a:pt x="4012" y="4141"/>
                  </a:cubicBezTo>
                  <a:cubicBezTo>
                    <a:pt x="4052" y="4141"/>
                    <a:pt x="4099" y="4093"/>
                    <a:pt x="4167" y="4093"/>
                  </a:cubicBezTo>
                  <a:cubicBezTo>
                    <a:pt x="4196" y="4093"/>
                    <a:pt x="4228" y="4102"/>
                    <a:pt x="4265" y="4126"/>
                  </a:cubicBezTo>
                  <a:cubicBezTo>
                    <a:pt x="4313" y="4465"/>
                    <a:pt x="4215" y="4399"/>
                    <a:pt x="4049" y="4609"/>
                  </a:cubicBezTo>
                  <a:cubicBezTo>
                    <a:pt x="4061" y="4608"/>
                    <a:pt x="4072" y="4608"/>
                    <a:pt x="4082" y="4608"/>
                  </a:cubicBezTo>
                  <a:cubicBezTo>
                    <a:pt x="4283" y="4608"/>
                    <a:pt x="4217" y="4800"/>
                    <a:pt x="4338" y="4941"/>
                  </a:cubicBezTo>
                  <a:cubicBezTo>
                    <a:pt x="4347" y="4911"/>
                    <a:pt x="4366" y="4765"/>
                    <a:pt x="4421" y="4765"/>
                  </a:cubicBezTo>
                  <a:cubicBezTo>
                    <a:pt x="4438" y="4765"/>
                    <a:pt x="4457" y="4778"/>
                    <a:pt x="4481" y="4810"/>
                  </a:cubicBezTo>
                  <a:cubicBezTo>
                    <a:pt x="4479" y="5012"/>
                    <a:pt x="4510" y="5091"/>
                    <a:pt x="4558" y="5176"/>
                  </a:cubicBezTo>
                  <a:cubicBezTo>
                    <a:pt x="4603" y="5261"/>
                    <a:pt x="4668" y="5346"/>
                    <a:pt x="4645" y="5572"/>
                  </a:cubicBezTo>
                  <a:cubicBezTo>
                    <a:pt x="4607" y="5588"/>
                    <a:pt x="4580" y="5595"/>
                    <a:pt x="4561" y="5595"/>
                  </a:cubicBezTo>
                  <a:cubicBezTo>
                    <a:pt x="4498" y="5595"/>
                    <a:pt x="4521" y="5519"/>
                    <a:pt x="4539" y="5460"/>
                  </a:cubicBezTo>
                  <a:cubicBezTo>
                    <a:pt x="4551" y="5414"/>
                    <a:pt x="4563" y="5377"/>
                    <a:pt x="4549" y="5377"/>
                  </a:cubicBezTo>
                  <a:cubicBezTo>
                    <a:pt x="4537" y="5377"/>
                    <a:pt x="4508" y="5403"/>
                    <a:pt x="4445" y="5471"/>
                  </a:cubicBezTo>
                  <a:cubicBezTo>
                    <a:pt x="4377" y="5211"/>
                    <a:pt x="4385" y="5039"/>
                    <a:pt x="4188" y="4933"/>
                  </a:cubicBezTo>
                  <a:cubicBezTo>
                    <a:pt x="4182" y="5219"/>
                    <a:pt x="4184" y="5543"/>
                    <a:pt x="4074" y="5861"/>
                  </a:cubicBezTo>
                  <a:cubicBezTo>
                    <a:pt x="4049" y="5880"/>
                    <a:pt x="4032" y="5887"/>
                    <a:pt x="4019" y="5887"/>
                  </a:cubicBezTo>
                  <a:cubicBezTo>
                    <a:pt x="3973" y="5887"/>
                    <a:pt x="3997" y="5784"/>
                    <a:pt x="3960" y="5784"/>
                  </a:cubicBezTo>
                  <a:cubicBezTo>
                    <a:pt x="3952" y="5784"/>
                    <a:pt x="3941" y="5789"/>
                    <a:pt x="3926" y="5801"/>
                  </a:cubicBezTo>
                  <a:cubicBezTo>
                    <a:pt x="3799" y="5853"/>
                    <a:pt x="3760" y="5957"/>
                    <a:pt x="3696" y="6067"/>
                  </a:cubicBezTo>
                  <a:cubicBezTo>
                    <a:pt x="3649" y="6147"/>
                    <a:pt x="3572" y="6233"/>
                    <a:pt x="3474" y="6233"/>
                  </a:cubicBezTo>
                  <a:cubicBezTo>
                    <a:pt x="3450" y="6233"/>
                    <a:pt x="3424" y="6227"/>
                    <a:pt x="3398" y="6216"/>
                  </a:cubicBezTo>
                  <a:cubicBezTo>
                    <a:pt x="3415" y="6167"/>
                    <a:pt x="3428" y="6121"/>
                    <a:pt x="3438" y="6073"/>
                  </a:cubicBezTo>
                  <a:lnTo>
                    <a:pt x="3438" y="6073"/>
                  </a:lnTo>
                  <a:cubicBezTo>
                    <a:pt x="3409" y="6125"/>
                    <a:pt x="3355" y="6147"/>
                    <a:pt x="3290" y="6147"/>
                  </a:cubicBezTo>
                  <a:cubicBezTo>
                    <a:pt x="3232" y="6147"/>
                    <a:pt x="3165" y="6129"/>
                    <a:pt x="3101" y="6098"/>
                  </a:cubicBezTo>
                  <a:cubicBezTo>
                    <a:pt x="2960" y="6042"/>
                    <a:pt x="2825" y="5942"/>
                    <a:pt x="2675" y="5919"/>
                  </a:cubicBezTo>
                  <a:cubicBezTo>
                    <a:pt x="2673" y="5996"/>
                    <a:pt x="2675" y="6052"/>
                    <a:pt x="2615" y="6075"/>
                  </a:cubicBezTo>
                  <a:cubicBezTo>
                    <a:pt x="2700" y="5921"/>
                    <a:pt x="2592" y="5913"/>
                    <a:pt x="2441" y="5882"/>
                  </a:cubicBezTo>
                  <a:cubicBezTo>
                    <a:pt x="2291" y="5859"/>
                    <a:pt x="2102" y="5795"/>
                    <a:pt x="2061" y="5606"/>
                  </a:cubicBezTo>
                  <a:cubicBezTo>
                    <a:pt x="2016" y="5683"/>
                    <a:pt x="1937" y="5712"/>
                    <a:pt x="1849" y="5712"/>
                  </a:cubicBezTo>
                  <a:cubicBezTo>
                    <a:pt x="1718" y="5712"/>
                    <a:pt x="1566" y="5647"/>
                    <a:pt x="1475" y="5575"/>
                  </a:cubicBezTo>
                  <a:cubicBezTo>
                    <a:pt x="1471" y="5483"/>
                    <a:pt x="1545" y="5427"/>
                    <a:pt x="1587" y="5385"/>
                  </a:cubicBezTo>
                  <a:cubicBezTo>
                    <a:pt x="1634" y="5499"/>
                    <a:pt x="1698" y="5533"/>
                    <a:pt x="1771" y="5533"/>
                  </a:cubicBezTo>
                  <a:cubicBezTo>
                    <a:pt x="1874" y="5533"/>
                    <a:pt x="1997" y="5465"/>
                    <a:pt x="2119" y="5465"/>
                  </a:cubicBezTo>
                  <a:cubicBezTo>
                    <a:pt x="2134" y="5465"/>
                    <a:pt x="2150" y="5467"/>
                    <a:pt x="2165" y="5469"/>
                  </a:cubicBezTo>
                  <a:lnTo>
                    <a:pt x="2165" y="5469"/>
                  </a:lnTo>
                  <a:cubicBezTo>
                    <a:pt x="2071" y="5441"/>
                    <a:pt x="1985" y="5364"/>
                    <a:pt x="1898" y="5294"/>
                  </a:cubicBezTo>
                  <a:cubicBezTo>
                    <a:pt x="1805" y="5211"/>
                    <a:pt x="1711" y="5132"/>
                    <a:pt x="1595" y="5130"/>
                  </a:cubicBezTo>
                  <a:lnTo>
                    <a:pt x="1759" y="5051"/>
                  </a:lnTo>
                  <a:cubicBezTo>
                    <a:pt x="1708" y="4991"/>
                    <a:pt x="1649" y="4976"/>
                    <a:pt x="1590" y="4976"/>
                  </a:cubicBezTo>
                  <a:cubicBezTo>
                    <a:pt x="1528" y="4976"/>
                    <a:pt x="1465" y="4992"/>
                    <a:pt x="1409" y="4992"/>
                  </a:cubicBezTo>
                  <a:cubicBezTo>
                    <a:pt x="1335" y="4992"/>
                    <a:pt x="1273" y="4964"/>
                    <a:pt x="1240" y="4833"/>
                  </a:cubicBezTo>
                  <a:lnTo>
                    <a:pt x="1350" y="4768"/>
                  </a:lnTo>
                  <a:cubicBezTo>
                    <a:pt x="949" y="4351"/>
                    <a:pt x="696" y="3690"/>
                    <a:pt x="201" y="3491"/>
                  </a:cubicBezTo>
                  <a:cubicBezTo>
                    <a:pt x="99" y="3518"/>
                    <a:pt x="54" y="3852"/>
                    <a:pt x="0" y="3912"/>
                  </a:cubicBezTo>
                  <a:cubicBezTo>
                    <a:pt x="238" y="4083"/>
                    <a:pt x="482" y="4095"/>
                    <a:pt x="681" y="4203"/>
                  </a:cubicBezTo>
                  <a:lnTo>
                    <a:pt x="531" y="4326"/>
                  </a:lnTo>
                  <a:cubicBezTo>
                    <a:pt x="550" y="4319"/>
                    <a:pt x="572" y="4317"/>
                    <a:pt x="594" y="4317"/>
                  </a:cubicBezTo>
                  <a:cubicBezTo>
                    <a:pt x="661" y="4317"/>
                    <a:pt x="736" y="4339"/>
                    <a:pt x="792" y="4339"/>
                  </a:cubicBezTo>
                  <a:cubicBezTo>
                    <a:pt x="844" y="4339"/>
                    <a:pt x="879" y="4320"/>
                    <a:pt x="874" y="4247"/>
                  </a:cubicBezTo>
                  <a:lnTo>
                    <a:pt x="874" y="4247"/>
                  </a:lnTo>
                  <a:cubicBezTo>
                    <a:pt x="1061" y="4311"/>
                    <a:pt x="828" y="4459"/>
                    <a:pt x="1042" y="4536"/>
                  </a:cubicBezTo>
                  <a:cubicBezTo>
                    <a:pt x="880" y="4660"/>
                    <a:pt x="783" y="4582"/>
                    <a:pt x="654" y="4692"/>
                  </a:cubicBezTo>
                  <a:lnTo>
                    <a:pt x="843" y="4760"/>
                  </a:lnTo>
                  <a:cubicBezTo>
                    <a:pt x="748" y="4771"/>
                    <a:pt x="860" y="4889"/>
                    <a:pt x="766" y="4901"/>
                  </a:cubicBezTo>
                  <a:cubicBezTo>
                    <a:pt x="1165" y="4976"/>
                    <a:pt x="995" y="5311"/>
                    <a:pt x="1319" y="5481"/>
                  </a:cubicBezTo>
                  <a:lnTo>
                    <a:pt x="1211" y="5319"/>
                  </a:lnTo>
                  <a:cubicBezTo>
                    <a:pt x="1236" y="5295"/>
                    <a:pt x="1259" y="5286"/>
                    <a:pt x="1282" y="5286"/>
                  </a:cubicBezTo>
                  <a:cubicBezTo>
                    <a:pt x="1336" y="5286"/>
                    <a:pt x="1388" y="5335"/>
                    <a:pt x="1444" y="5358"/>
                  </a:cubicBezTo>
                  <a:cubicBezTo>
                    <a:pt x="1396" y="5539"/>
                    <a:pt x="1448" y="5564"/>
                    <a:pt x="1529" y="5739"/>
                  </a:cubicBezTo>
                  <a:cubicBezTo>
                    <a:pt x="1559" y="5745"/>
                    <a:pt x="1589" y="5747"/>
                    <a:pt x="1619" y="5747"/>
                  </a:cubicBezTo>
                  <a:cubicBezTo>
                    <a:pt x="1696" y="5747"/>
                    <a:pt x="1775" y="5734"/>
                    <a:pt x="1850" y="5734"/>
                  </a:cubicBezTo>
                  <a:cubicBezTo>
                    <a:pt x="1925" y="5734"/>
                    <a:pt x="1996" y="5747"/>
                    <a:pt x="2060" y="5799"/>
                  </a:cubicBezTo>
                  <a:cubicBezTo>
                    <a:pt x="1888" y="5948"/>
                    <a:pt x="2254" y="6106"/>
                    <a:pt x="2191" y="6281"/>
                  </a:cubicBezTo>
                  <a:cubicBezTo>
                    <a:pt x="2226" y="6248"/>
                    <a:pt x="2262" y="6235"/>
                    <a:pt x="2299" y="6235"/>
                  </a:cubicBezTo>
                  <a:cubicBezTo>
                    <a:pt x="2352" y="6235"/>
                    <a:pt x="2407" y="6261"/>
                    <a:pt x="2462" y="6287"/>
                  </a:cubicBezTo>
                  <a:cubicBezTo>
                    <a:pt x="2529" y="6315"/>
                    <a:pt x="2593" y="6349"/>
                    <a:pt x="2639" y="6349"/>
                  </a:cubicBezTo>
                  <a:cubicBezTo>
                    <a:pt x="2659" y="6349"/>
                    <a:pt x="2676" y="6343"/>
                    <a:pt x="2688" y="6327"/>
                  </a:cubicBezTo>
                  <a:cubicBezTo>
                    <a:pt x="2813" y="6331"/>
                    <a:pt x="2952" y="6408"/>
                    <a:pt x="2919" y="6522"/>
                  </a:cubicBezTo>
                  <a:cubicBezTo>
                    <a:pt x="2902" y="6524"/>
                    <a:pt x="2875" y="6527"/>
                    <a:pt x="2846" y="6527"/>
                  </a:cubicBezTo>
                  <a:cubicBezTo>
                    <a:pt x="2837" y="6527"/>
                    <a:pt x="2827" y="6527"/>
                    <a:pt x="2817" y="6526"/>
                  </a:cubicBezTo>
                  <a:lnTo>
                    <a:pt x="2817" y="6526"/>
                  </a:lnTo>
                  <a:cubicBezTo>
                    <a:pt x="2856" y="6543"/>
                    <a:pt x="2892" y="6563"/>
                    <a:pt x="2937" y="6574"/>
                  </a:cubicBezTo>
                  <a:cubicBezTo>
                    <a:pt x="2918" y="6595"/>
                    <a:pt x="2916" y="6615"/>
                    <a:pt x="2900" y="6615"/>
                  </a:cubicBezTo>
                  <a:cubicBezTo>
                    <a:pt x="2913" y="6618"/>
                    <a:pt x="2925" y="6619"/>
                    <a:pt x="2936" y="6619"/>
                  </a:cubicBezTo>
                  <a:cubicBezTo>
                    <a:pt x="2997" y="6619"/>
                    <a:pt x="3033" y="6574"/>
                    <a:pt x="3084" y="6574"/>
                  </a:cubicBezTo>
                  <a:cubicBezTo>
                    <a:pt x="3111" y="6574"/>
                    <a:pt x="3143" y="6587"/>
                    <a:pt x="3185" y="6626"/>
                  </a:cubicBezTo>
                  <a:cubicBezTo>
                    <a:pt x="3176" y="6686"/>
                    <a:pt x="3085" y="6674"/>
                    <a:pt x="3014" y="6678"/>
                  </a:cubicBezTo>
                  <a:cubicBezTo>
                    <a:pt x="3053" y="6693"/>
                    <a:pt x="3093" y="6699"/>
                    <a:pt x="3134" y="6699"/>
                  </a:cubicBezTo>
                  <a:cubicBezTo>
                    <a:pt x="3258" y="6699"/>
                    <a:pt x="3385" y="6642"/>
                    <a:pt x="3486" y="6584"/>
                  </a:cubicBezTo>
                  <a:cubicBezTo>
                    <a:pt x="3605" y="6518"/>
                    <a:pt x="3695" y="6454"/>
                    <a:pt x="3820" y="6454"/>
                  </a:cubicBezTo>
                  <a:cubicBezTo>
                    <a:pt x="3845" y="6454"/>
                    <a:pt x="3871" y="6457"/>
                    <a:pt x="3899" y="6462"/>
                  </a:cubicBezTo>
                  <a:cubicBezTo>
                    <a:pt x="3899" y="6401"/>
                    <a:pt x="3986" y="6329"/>
                    <a:pt x="4024" y="6241"/>
                  </a:cubicBezTo>
                  <a:cubicBezTo>
                    <a:pt x="4067" y="6158"/>
                    <a:pt x="4069" y="6067"/>
                    <a:pt x="3966" y="6005"/>
                  </a:cubicBezTo>
                  <a:lnTo>
                    <a:pt x="3966" y="6005"/>
                  </a:lnTo>
                  <a:cubicBezTo>
                    <a:pt x="4030" y="6009"/>
                    <a:pt x="4101" y="6064"/>
                    <a:pt x="4175" y="6064"/>
                  </a:cubicBezTo>
                  <a:cubicBezTo>
                    <a:pt x="4228" y="6064"/>
                    <a:pt x="4283" y="6035"/>
                    <a:pt x="4338" y="5938"/>
                  </a:cubicBezTo>
                  <a:cubicBezTo>
                    <a:pt x="4298" y="5826"/>
                    <a:pt x="4338" y="5780"/>
                    <a:pt x="4398" y="5722"/>
                  </a:cubicBezTo>
                  <a:cubicBezTo>
                    <a:pt x="4452" y="5666"/>
                    <a:pt x="4516" y="5597"/>
                    <a:pt x="4475" y="5494"/>
                  </a:cubicBezTo>
                  <a:lnTo>
                    <a:pt x="4475" y="5494"/>
                  </a:lnTo>
                  <a:cubicBezTo>
                    <a:pt x="4543" y="5637"/>
                    <a:pt x="4554" y="5647"/>
                    <a:pt x="4568" y="5647"/>
                  </a:cubicBezTo>
                  <a:cubicBezTo>
                    <a:pt x="4569" y="5647"/>
                    <a:pt x="4571" y="5647"/>
                    <a:pt x="4573" y="5647"/>
                  </a:cubicBezTo>
                  <a:cubicBezTo>
                    <a:pt x="4586" y="5647"/>
                    <a:pt x="4604" y="5654"/>
                    <a:pt x="4647" y="5787"/>
                  </a:cubicBezTo>
                  <a:cubicBezTo>
                    <a:pt x="4722" y="5710"/>
                    <a:pt x="4716" y="5579"/>
                    <a:pt x="4689" y="5446"/>
                  </a:cubicBezTo>
                  <a:cubicBezTo>
                    <a:pt x="4664" y="5311"/>
                    <a:pt x="4618" y="5176"/>
                    <a:pt x="4639" y="5034"/>
                  </a:cubicBezTo>
                  <a:cubicBezTo>
                    <a:pt x="4686" y="5005"/>
                    <a:pt x="4745" y="5005"/>
                    <a:pt x="4792" y="4972"/>
                  </a:cubicBezTo>
                  <a:cubicBezTo>
                    <a:pt x="4720" y="4858"/>
                    <a:pt x="4549" y="4764"/>
                    <a:pt x="4697" y="4640"/>
                  </a:cubicBezTo>
                  <a:lnTo>
                    <a:pt x="4697" y="4640"/>
                  </a:lnTo>
                  <a:lnTo>
                    <a:pt x="4560" y="4673"/>
                  </a:lnTo>
                  <a:cubicBezTo>
                    <a:pt x="4606" y="4473"/>
                    <a:pt x="4506" y="4234"/>
                    <a:pt x="4568" y="3987"/>
                  </a:cubicBezTo>
                  <a:cubicBezTo>
                    <a:pt x="4460" y="3944"/>
                    <a:pt x="4352" y="3906"/>
                    <a:pt x="4242" y="3873"/>
                  </a:cubicBezTo>
                  <a:cubicBezTo>
                    <a:pt x="4369" y="3474"/>
                    <a:pt x="3939" y="3227"/>
                    <a:pt x="3629" y="3169"/>
                  </a:cubicBezTo>
                  <a:cubicBezTo>
                    <a:pt x="3583" y="3073"/>
                    <a:pt x="3533" y="2915"/>
                    <a:pt x="3579" y="2884"/>
                  </a:cubicBezTo>
                  <a:lnTo>
                    <a:pt x="3579" y="2884"/>
                  </a:lnTo>
                  <a:cubicBezTo>
                    <a:pt x="3610" y="2894"/>
                    <a:pt x="3666" y="2905"/>
                    <a:pt x="3720" y="2928"/>
                  </a:cubicBezTo>
                  <a:cubicBezTo>
                    <a:pt x="3648" y="2804"/>
                    <a:pt x="3643" y="2591"/>
                    <a:pt x="3482" y="2591"/>
                  </a:cubicBezTo>
                  <a:cubicBezTo>
                    <a:pt x="3464" y="2591"/>
                    <a:pt x="3445" y="2593"/>
                    <a:pt x="3425" y="2599"/>
                  </a:cubicBezTo>
                  <a:cubicBezTo>
                    <a:pt x="3280" y="2506"/>
                    <a:pt x="3471" y="2415"/>
                    <a:pt x="3425" y="2296"/>
                  </a:cubicBezTo>
                  <a:cubicBezTo>
                    <a:pt x="3052" y="2224"/>
                    <a:pt x="3016" y="1568"/>
                    <a:pt x="2731" y="1568"/>
                  </a:cubicBezTo>
                  <a:cubicBezTo>
                    <a:pt x="2695" y="1568"/>
                    <a:pt x="2657" y="1578"/>
                    <a:pt x="2613" y="1600"/>
                  </a:cubicBezTo>
                  <a:cubicBezTo>
                    <a:pt x="2692" y="1706"/>
                    <a:pt x="2773" y="1960"/>
                    <a:pt x="2939" y="2149"/>
                  </a:cubicBezTo>
                  <a:cubicBezTo>
                    <a:pt x="2931" y="2147"/>
                    <a:pt x="2923" y="2147"/>
                    <a:pt x="2916" y="2147"/>
                  </a:cubicBezTo>
                  <a:cubicBezTo>
                    <a:pt x="2869" y="2147"/>
                    <a:pt x="2837" y="2182"/>
                    <a:pt x="2803" y="2182"/>
                  </a:cubicBezTo>
                  <a:cubicBezTo>
                    <a:pt x="2788" y="2182"/>
                    <a:pt x="2773" y="2175"/>
                    <a:pt x="2756" y="2157"/>
                  </a:cubicBezTo>
                  <a:cubicBezTo>
                    <a:pt x="2588" y="1968"/>
                    <a:pt x="2640" y="1762"/>
                    <a:pt x="2430" y="1606"/>
                  </a:cubicBezTo>
                  <a:cubicBezTo>
                    <a:pt x="2511" y="1557"/>
                    <a:pt x="2588" y="1507"/>
                    <a:pt x="2667" y="1457"/>
                  </a:cubicBezTo>
                  <a:cubicBezTo>
                    <a:pt x="2624" y="939"/>
                    <a:pt x="1882" y="1031"/>
                    <a:pt x="1986" y="512"/>
                  </a:cubicBezTo>
                  <a:cubicBezTo>
                    <a:pt x="1828" y="383"/>
                    <a:pt x="1630" y="202"/>
                    <a:pt x="1439" y="167"/>
                  </a:cubicBezTo>
                  <a:lnTo>
                    <a:pt x="1512" y="127"/>
                  </a:lnTo>
                  <a:cubicBezTo>
                    <a:pt x="1454" y="91"/>
                    <a:pt x="1313" y="1"/>
                    <a:pt x="1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9"/>
            <p:cNvSpPr/>
            <p:nvPr/>
          </p:nvSpPr>
          <p:spPr>
            <a:xfrm>
              <a:off x="595967" y="1595123"/>
              <a:ext cx="4630" cy="11918"/>
            </a:xfrm>
            <a:custGeom>
              <a:avLst/>
              <a:gdLst/>
              <a:ahLst/>
              <a:cxnLst/>
              <a:rect l="l" t="t" r="r" b="b"/>
              <a:pathLst>
                <a:path w="94" h="242" extrusionOk="0">
                  <a:moveTo>
                    <a:pt x="93" y="0"/>
                  </a:moveTo>
                  <a:lnTo>
                    <a:pt x="1" y="87"/>
                  </a:lnTo>
                  <a:cubicBezTo>
                    <a:pt x="44" y="122"/>
                    <a:pt x="75" y="166"/>
                    <a:pt x="74" y="223"/>
                  </a:cubicBezTo>
                  <a:lnTo>
                    <a:pt x="74" y="223"/>
                  </a:lnTo>
                  <a:lnTo>
                    <a:pt x="93" y="0"/>
                  </a:lnTo>
                  <a:close/>
                  <a:moveTo>
                    <a:pt x="74" y="223"/>
                  </a:moveTo>
                  <a:lnTo>
                    <a:pt x="72" y="241"/>
                  </a:lnTo>
                  <a:cubicBezTo>
                    <a:pt x="73" y="235"/>
                    <a:pt x="73" y="229"/>
                    <a:pt x="74" y="2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9"/>
            <p:cNvSpPr/>
            <p:nvPr/>
          </p:nvSpPr>
          <p:spPr>
            <a:xfrm>
              <a:off x="590648" y="1596551"/>
              <a:ext cx="5368" cy="3940"/>
            </a:xfrm>
            <a:custGeom>
              <a:avLst/>
              <a:gdLst/>
              <a:ahLst/>
              <a:cxnLst/>
              <a:rect l="l" t="t" r="r" b="b"/>
              <a:pathLst>
                <a:path w="109" h="80" extrusionOk="0">
                  <a:moveTo>
                    <a:pt x="1" y="0"/>
                  </a:moveTo>
                  <a:lnTo>
                    <a:pt x="1" y="0"/>
                  </a:lnTo>
                  <a:cubicBezTo>
                    <a:pt x="20" y="37"/>
                    <a:pt x="47" y="66"/>
                    <a:pt x="85" y="79"/>
                  </a:cubicBezTo>
                  <a:lnTo>
                    <a:pt x="109" y="58"/>
                  </a:lnTo>
                  <a:cubicBezTo>
                    <a:pt x="78" y="33"/>
                    <a:pt x="39" y="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9"/>
            <p:cNvSpPr/>
            <p:nvPr/>
          </p:nvSpPr>
          <p:spPr>
            <a:xfrm>
              <a:off x="476437" y="1442350"/>
              <a:ext cx="5811" cy="7929"/>
            </a:xfrm>
            <a:custGeom>
              <a:avLst/>
              <a:gdLst/>
              <a:ahLst/>
              <a:cxnLst/>
              <a:rect l="l" t="t" r="r" b="b"/>
              <a:pathLst>
                <a:path w="118" h="161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2"/>
                    <a:pt x="62" y="152"/>
                    <a:pt x="118" y="160"/>
                  </a:cubicBezTo>
                  <a:cubicBezTo>
                    <a:pt x="102" y="122"/>
                    <a:pt x="72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9"/>
            <p:cNvSpPr/>
            <p:nvPr/>
          </p:nvSpPr>
          <p:spPr>
            <a:xfrm>
              <a:off x="472793" y="1444221"/>
              <a:ext cx="2709" cy="5073"/>
            </a:xfrm>
            <a:custGeom>
              <a:avLst/>
              <a:gdLst/>
              <a:ahLst/>
              <a:cxnLst/>
              <a:rect l="l" t="t" r="r" b="b"/>
              <a:pathLst>
                <a:path w="55" h="103" extrusionOk="0">
                  <a:moveTo>
                    <a:pt x="1" y="1"/>
                  </a:moveTo>
                  <a:lnTo>
                    <a:pt x="24" y="103"/>
                  </a:lnTo>
                  <a:lnTo>
                    <a:pt x="55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9"/>
            <p:cNvSpPr/>
            <p:nvPr/>
          </p:nvSpPr>
          <p:spPr>
            <a:xfrm>
              <a:off x="267913" y="1204423"/>
              <a:ext cx="201334" cy="244526"/>
            </a:xfrm>
            <a:custGeom>
              <a:avLst/>
              <a:gdLst/>
              <a:ahLst/>
              <a:cxnLst/>
              <a:rect l="l" t="t" r="r" b="b"/>
              <a:pathLst>
                <a:path w="4088" h="4965" extrusionOk="0">
                  <a:moveTo>
                    <a:pt x="80" y="1"/>
                  </a:moveTo>
                  <a:cubicBezTo>
                    <a:pt x="53" y="1"/>
                    <a:pt x="27" y="25"/>
                    <a:pt x="0" y="88"/>
                  </a:cubicBezTo>
                  <a:cubicBezTo>
                    <a:pt x="577" y="732"/>
                    <a:pt x="1155" y="1785"/>
                    <a:pt x="1926" y="2448"/>
                  </a:cubicBezTo>
                  <a:lnTo>
                    <a:pt x="1749" y="2381"/>
                  </a:lnTo>
                  <a:lnTo>
                    <a:pt x="1749" y="2381"/>
                  </a:lnTo>
                  <a:cubicBezTo>
                    <a:pt x="2221" y="2674"/>
                    <a:pt x="1982" y="3096"/>
                    <a:pt x="2561" y="3179"/>
                  </a:cubicBezTo>
                  <a:lnTo>
                    <a:pt x="2356" y="3264"/>
                  </a:lnTo>
                  <a:cubicBezTo>
                    <a:pt x="2447" y="3493"/>
                    <a:pt x="2873" y="3441"/>
                    <a:pt x="2836" y="3780"/>
                  </a:cubicBezTo>
                  <a:lnTo>
                    <a:pt x="2892" y="3707"/>
                  </a:lnTo>
                  <a:cubicBezTo>
                    <a:pt x="2931" y="3759"/>
                    <a:pt x="2915" y="3805"/>
                    <a:pt x="2954" y="3859"/>
                  </a:cubicBezTo>
                  <a:lnTo>
                    <a:pt x="2969" y="3813"/>
                  </a:lnTo>
                  <a:cubicBezTo>
                    <a:pt x="3143" y="3900"/>
                    <a:pt x="3199" y="3990"/>
                    <a:pt x="3249" y="4166"/>
                  </a:cubicBezTo>
                  <a:cubicBezTo>
                    <a:pt x="3239" y="4177"/>
                    <a:pt x="3230" y="4182"/>
                    <a:pt x="3222" y="4182"/>
                  </a:cubicBezTo>
                  <a:cubicBezTo>
                    <a:pt x="3190" y="4182"/>
                    <a:pt x="3168" y="4113"/>
                    <a:pt x="3131" y="4089"/>
                  </a:cubicBezTo>
                  <a:lnTo>
                    <a:pt x="3131" y="4089"/>
                  </a:lnTo>
                  <a:cubicBezTo>
                    <a:pt x="3122" y="4197"/>
                    <a:pt x="3320" y="4214"/>
                    <a:pt x="3397" y="4320"/>
                  </a:cubicBezTo>
                  <a:cubicBezTo>
                    <a:pt x="3403" y="4383"/>
                    <a:pt x="3381" y="4398"/>
                    <a:pt x="3354" y="4398"/>
                  </a:cubicBezTo>
                  <a:cubicBezTo>
                    <a:pt x="3331" y="4398"/>
                    <a:pt x="3304" y="4387"/>
                    <a:pt x="3288" y="4387"/>
                  </a:cubicBezTo>
                  <a:cubicBezTo>
                    <a:pt x="3287" y="4387"/>
                    <a:pt x="3285" y="4387"/>
                    <a:pt x="3284" y="4388"/>
                  </a:cubicBezTo>
                  <a:cubicBezTo>
                    <a:pt x="3596" y="4650"/>
                    <a:pt x="3513" y="4941"/>
                    <a:pt x="3949" y="4964"/>
                  </a:cubicBezTo>
                  <a:cubicBezTo>
                    <a:pt x="3997" y="4953"/>
                    <a:pt x="3991" y="4875"/>
                    <a:pt x="4028" y="4875"/>
                  </a:cubicBezTo>
                  <a:cubicBezTo>
                    <a:pt x="4041" y="4875"/>
                    <a:pt x="4060" y="4885"/>
                    <a:pt x="4088" y="4910"/>
                  </a:cubicBezTo>
                  <a:cubicBezTo>
                    <a:pt x="4014" y="4633"/>
                    <a:pt x="3785" y="4544"/>
                    <a:pt x="3571" y="4405"/>
                  </a:cubicBezTo>
                  <a:lnTo>
                    <a:pt x="3571" y="4405"/>
                  </a:lnTo>
                  <a:lnTo>
                    <a:pt x="3610" y="4459"/>
                  </a:lnTo>
                  <a:cubicBezTo>
                    <a:pt x="3576" y="4463"/>
                    <a:pt x="3548" y="4465"/>
                    <a:pt x="3525" y="4465"/>
                  </a:cubicBezTo>
                  <a:cubicBezTo>
                    <a:pt x="3297" y="4465"/>
                    <a:pt x="3556" y="4284"/>
                    <a:pt x="3289" y="4137"/>
                  </a:cubicBezTo>
                  <a:cubicBezTo>
                    <a:pt x="3300" y="4136"/>
                    <a:pt x="3309" y="4136"/>
                    <a:pt x="3319" y="4136"/>
                  </a:cubicBezTo>
                  <a:cubicBezTo>
                    <a:pt x="3452" y="4136"/>
                    <a:pt x="3525" y="4230"/>
                    <a:pt x="3608" y="4230"/>
                  </a:cubicBezTo>
                  <a:cubicBezTo>
                    <a:pt x="3586" y="3792"/>
                    <a:pt x="3160" y="3940"/>
                    <a:pt x="3266" y="3557"/>
                  </a:cubicBezTo>
                  <a:lnTo>
                    <a:pt x="3266" y="3557"/>
                  </a:lnTo>
                  <a:lnTo>
                    <a:pt x="3289" y="3570"/>
                  </a:lnTo>
                  <a:cubicBezTo>
                    <a:pt x="3282" y="3510"/>
                    <a:pt x="3178" y="3474"/>
                    <a:pt x="3108" y="3426"/>
                  </a:cubicBezTo>
                  <a:lnTo>
                    <a:pt x="3108" y="3426"/>
                  </a:lnTo>
                  <a:cubicBezTo>
                    <a:pt x="3093" y="3472"/>
                    <a:pt x="3124" y="3549"/>
                    <a:pt x="3131" y="3611"/>
                  </a:cubicBezTo>
                  <a:cubicBezTo>
                    <a:pt x="3111" y="3597"/>
                    <a:pt x="3084" y="3592"/>
                    <a:pt x="3056" y="3592"/>
                  </a:cubicBezTo>
                  <a:cubicBezTo>
                    <a:pt x="2988" y="3592"/>
                    <a:pt x="2908" y="3620"/>
                    <a:pt x="2863" y="3630"/>
                  </a:cubicBezTo>
                  <a:cubicBezTo>
                    <a:pt x="2921" y="3472"/>
                    <a:pt x="2738" y="3576"/>
                    <a:pt x="2707" y="3416"/>
                  </a:cubicBezTo>
                  <a:cubicBezTo>
                    <a:pt x="2729" y="3381"/>
                    <a:pt x="2752" y="3369"/>
                    <a:pt x="2776" y="3369"/>
                  </a:cubicBezTo>
                  <a:cubicBezTo>
                    <a:pt x="2835" y="3369"/>
                    <a:pt x="2900" y="3441"/>
                    <a:pt x="2960" y="3441"/>
                  </a:cubicBezTo>
                  <a:lnTo>
                    <a:pt x="2788" y="3356"/>
                  </a:lnTo>
                  <a:cubicBezTo>
                    <a:pt x="2688" y="3235"/>
                    <a:pt x="2806" y="3144"/>
                    <a:pt x="2811" y="3036"/>
                  </a:cubicBezTo>
                  <a:cubicBezTo>
                    <a:pt x="2791" y="3030"/>
                    <a:pt x="2776" y="3027"/>
                    <a:pt x="2765" y="3027"/>
                  </a:cubicBezTo>
                  <a:cubicBezTo>
                    <a:pt x="2691" y="3027"/>
                    <a:pt x="2782" y="3142"/>
                    <a:pt x="2635" y="3142"/>
                  </a:cubicBezTo>
                  <a:cubicBezTo>
                    <a:pt x="2634" y="3142"/>
                    <a:pt x="2633" y="3142"/>
                    <a:pt x="2632" y="3142"/>
                  </a:cubicBezTo>
                  <a:cubicBezTo>
                    <a:pt x="2656" y="2916"/>
                    <a:pt x="2222" y="2392"/>
                    <a:pt x="1923" y="2172"/>
                  </a:cubicBezTo>
                  <a:lnTo>
                    <a:pt x="1923" y="2172"/>
                  </a:lnTo>
                  <a:cubicBezTo>
                    <a:pt x="1932" y="2176"/>
                    <a:pt x="1942" y="2177"/>
                    <a:pt x="1951" y="2177"/>
                  </a:cubicBezTo>
                  <a:cubicBezTo>
                    <a:pt x="1974" y="2177"/>
                    <a:pt x="1995" y="2167"/>
                    <a:pt x="2017" y="2167"/>
                  </a:cubicBezTo>
                  <a:cubicBezTo>
                    <a:pt x="2039" y="2167"/>
                    <a:pt x="2062" y="2179"/>
                    <a:pt x="2088" y="2226"/>
                  </a:cubicBezTo>
                  <a:cubicBezTo>
                    <a:pt x="2081" y="2179"/>
                    <a:pt x="1975" y="2100"/>
                    <a:pt x="1895" y="2100"/>
                  </a:cubicBezTo>
                  <a:cubicBezTo>
                    <a:pt x="1875" y="2100"/>
                    <a:pt x="1857" y="2105"/>
                    <a:pt x="1842" y="2116"/>
                  </a:cubicBezTo>
                  <a:cubicBezTo>
                    <a:pt x="1633" y="1974"/>
                    <a:pt x="1502" y="1694"/>
                    <a:pt x="1435" y="1461"/>
                  </a:cubicBezTo>
                  <a:lnTo>
                    <a:pt x="1400" y="1571"/>
                  </a:lnTo>
                  <a:cubicBezTo>
                    <a:pt x="1163" y="1517"/>
                    <a:pt x="1211" y="1118"/>
                    <a:pt x="941" y="908"/>
                  </a:cubicBezTo>
                  <a:lnTo>
                    <a:pt x="941" y="908"/>
                  </a:lnTo>
                  <a:lnTo>
                    <a:pt x="943" y="913"/>
                  </a:lnTo>
                  <a:cubicBezTo>
                    <a:pt x="864" y="842"/>
                    <a:pt x="631" y="902"/>
                    <a:pt x="552" y="717"/>
                  </a:cubicBezTo>
                  <a:cubicBezTo>
                    <a:pt x="566" y="714"/>
                    <a:pt x="579" y="713"/>
                    <a:pt x="592" y="713"/>
                  </a:cubicBezTo>
                  <a:cubicBezTo>
                    <a:pt x="653" y="713"/>
                    <a:pt x="696" y="740"/>
                    <a:pt x="738" y="740"/>
                  </a:cubicBezTo>
                  <a:cubicBezTo>
                    <a:pt x="761" y="740"/>
                    <a:pt x="783" y="732"/>
                    <a:pt x="808" y="707"/>
                  </a:cubicBezTo>
                  <a:lnTo>
                    <a:pt x="519" y="561"/>
                  </a:lnTo>
                  <a:cubicBezTo>
                    <a:pt x="547" y="475"/>
                    <a:pt x="291" y="269"/>
                    <a:pt x="435" y="269"/>
                  </a:cubicBezTo>
                  <a:cubicBezTo>
                    <a:pt x="438" y="269"/>
                    <a:pt x="441" y="269"/>
                    <a:pt x="444" y="269"/>
                  </a:cubicBezTo>
                  <a:cubicBezTo>
                    <a:pt x="264" y="243"/>
                    <a:pt x="166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9"/>
            <p:cNvSpPr/>
            <p:nvPr/>
          </p:nvSpPr>
          <p:spPr>
            <a:xfrm>
              <a:off x="258112" y="1194671"/>
              <a:ext cx="15464" cy="8865"/>
            </a:xfrm>
            <a:custGeom>
              <a:avLst/>
              <a:gdLst/>
              <a:ahLst/>
              <a:cxnLst/>
              <a:rect l="l" t="t" r="r" b="b"/>
              <a:pathLst>
                <a:path w="314" h="180" extrusionOk="0">
                  <a:moveTo>
                    <a:pt x="109" y="0"/>
                  </a:moveTo>
                  <a:cubicBezTo>
                    <a:pt x="61" y="0"/>
                    <a:pt x="19" y="13"/>
                    <a:pt x="1" y="39"/>
                  </a:cubicBezTo>
                  <a:cubicBezTo>
                    <a:pt x="60" y="82"/>
                    <a:pt x="81" y="179"/>
                    <a:pt x="132" y="179"/>
                  </a:cubicBezTo>
                  <a:cubicBezTo>
                    <a:pt x="138" y="179"/>
                    <a:pt x="145" y="178"/>
                    <a:pt x="153" y="174"/>
                  </a:cubicBezTo>
                  <a:cubicBezTo>
                    <a:pt x="159" y="151"/>
                    <a:pt x="195" y="126"/>
                    <a:pt x="149" y="93"/>
                  </a:cubicBezTo>
                  <a:lnTo>
                    <a:pt x="149" y="93"/>
                  </a:lnTo>
                  <a:lnTo>
                    <a:pt x="313" y="105"/>
                  </a:lnTo>
                  <a:cubicBezTo>
                    <a:pt x="283" y="35"/>
                    <a:pt x="188" y="0"/>
                    <a:pt x="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9"/>
            <p:cNvSpPr/>
            <p:nvPr/>
          </p:nvSpPr>
          <p:spPr>
            <a:xfrm>
              <a:off x="160499" y="1068985"/>
              <a:ext cx="100618" cy="122830"/>
            </a:xfrm>
            <a:custGeom>
              <a:avLst/>
              <a:gdLst/>
              <a:ahLst/>
              <a:cxnLst/>
              <a:rect l="l" t="t" r="r" b="b"/>
              <a:pathLst>
                <a:path w="2043" h="2494" extrusionOk="0">
                  <a:moveTo>
                    <a:pt x="540" y="312"/>
                  </a:moveTo>
                  <a:lnTo>
                    <a:pt x="540" y="312"/>
                  </a:lnTo>
                  <a:cubicBezTo>
                    <a:pt x="540" y="317"/>
                    <a:pt x="540" y="321"/>
                    <a:pt x="540" y="325"/>
                  </a:cubicBezTo>
                  <a:lnTo>
                    <a:pt x="540" y="325"/>
                  </a:lnTo>
                  <a:cubicBezTo>
                    <a:pt x="540" y="321"/>
                    <a:pt x="540" y="317"/>
                    <a:pt x="540" y="312"/>
                  </a:cubicBezTo>
                  <a:close/>
                  <a:moveTo>
                    <a:pt x="323" y="0"/>
                  </a:moveTo>
                  <a:cubicBezTo>
                    <a:pt x="310" y="69"/>
                    <a:pt x="266" y="104"/>
                    <a:pt x="206" y="104"/>
                  </a:cubicBezTo>
                  <a:cubicBezTo>
                    <a:pt x="148" y="104"/>
                    <a:pt x="75" y="70"/>
                    <a:pt x="1" y="2"/>
                  </a:cubicBezTo>
                  <a:lnTo>
                    <a:pt x="1" y="2"/>
                  </a:lnTo>
                  <a:cubicBezTo>
                    <a:pt x="128" y="416"/>
                    <a:pt x="576" y="530"/>
                    <a:pt x="792" y="869"/>
                  </a:cubicBezTo>
                  <a:lnTo>
                    <a:pt x="792" y="869"/>
                  </a:lnTo>
                  <a:cubicBezTo>
                    <a:pt x="783" y="865"/>
                    <a:pt x="774" y="864"/>
                    <a:pt x="766" y="864"/>
                  </a:cubicBezTo>
                  <a:cubicBezTo>
                    <a:pt x="733" y="864"/>
                    <a:pt x="708" y="886"/>
                    <a:pt x="679" y="889"/>
                  </a:cubicBezTo>
                  <a:cubicBezTo>
                    <a:pt x="963" y="1273"/>
                    <a:pt x="1354" y="1704"/>
                    <a:pt x="1391" y="1917"/>
                  </a:cubicBezTo>
                  <a:cubicBezTo>
                    <a:pt x="1458" y="2065"/>
                    <a:pt x="1618" y="1974"/>
                    <a:pt x="1773" y="2107"/>
                  </a:cubicBezTo>
                  <a:lnTo>
                    <a:pt x="1728" y="2256"/>
                  </a:lnTo>
                  <a:cubicBezTo>
                    <a:pt x="1825" y="2284"/>
                    <a:pt x="1897" y="2493"/>
                    <a:pt x="1968" y="2493"/>
                  </a:cubicBezTo>
                  <a:cubicBezTo>
                    <a:pt x="1990" y="2493"/>
                    <a:pt x="2012" y="2473"/>
                    <a:pt x="2035" y="2422"/>
                  </a:cubicBezTo>
                  <a:cubicBezTo>
                    <a:pt x="2042" y="2401"/>
                    <a:pt x="1902" y="2404"/>
                    <a:pt x="1877" y="2308"/>
                  </a:cubicBezTo>
                  <a:lnTo>
                    <a:pt x="1942" y="2277"/>
                  </a:lnTo>
                  <a:lnTo>
                    <a:pt x="1796" y="2123"/>
                  </a:lnTo>
                  <a:lnTo>
                    <a:pt x="1906" y="2121"/>
                  </a:lnTo>
                  <a:cubicBezTo>
                    <a:pt x="1828" y="1811"/>
                    <a:pt x="1576" y="2125"/>
                    <a:pt x="1427" y="1787"/>
                  </a:cubicBezTo>
                  <a:cubicBezTo>
                    <a:pt x="1474" y="1753"/>
                    <a:pt x="1520" y="1718"/>
                    <a:pt x="1566" y="1679"/>
                  </a:cubicBezTo>
                  <a:cubicBezTo>
                    <a:pt x="1429" y="1485"/>
                    <a:pt x="1312" y="1427"/>
                    <a:pt x="1267" y="1192"/>
                  </a:cubicBezTo>
                  <a:cubicBezTo>
                    <a:pt x="1267" y="1192"/>
                    <a:pt x="1200" y="1246"/>
                    <a:pt x="1250" y="1255"/>
                  </a:cubicBezTo>
                  <a:cubicBezTo>
                    <a:pt x="1267" y="1294"/>
                    <a:pt x="1242" y="1379"/>
                    <a:pt x="1186" y="1388"/>
                  </a:cubicBezTo>
                  <a:cubicBezTo>
                    <a:pt x="862" y="1180"/>
                    <a:pt x="1302" y="1371"/>
                    <a:pt x="1208" y="1122"/>
                  </a:cubicBezTo>
                  <a:cubicBezTo>
                    <a:pt x="937" y="960"/>
                    <a:pt x="532" y="545"/>
                    <a:pt x="540" y="325"/>
                  </a:cubicBezTo>
                  <a:lnTo>
                    <a:pt x="540" y="325"/>
                  </a:lnTo>
                  <a:cubicBezTo>
                    <a:pt x="534" y="378"/>
                    <a:pt x="507" y="400"/>
                    <a:pt x="471" y="400"/>
                  </a:cubicBezTo>
                  <a:cubicBezTo>
                    <a:pt x="400" y="400"/>
                    <a:pt x="292" y="313"/>
                    <a:pt x="238" y="214"/>
                  </a:cubicBezTo>
                  <a:cubicBezTo>
                    <a:pt x="241" y="181"/>
                    <a:pt x="256" y="170"/>
                    <a:pt x="277" y="170"/>
                  </a:cubicBezTo>
                  <a:cubicBezTo>
                    <a:pt x="314" y="170"/>
                    <a:pt x="371" y="207"/>
                    <a:pt x="408" y="207"/>
                  </a:cubicBezTo>
                  <a:cubicBezTo>
                    <a:pt x="409" y="207"/>
                    <a:pt x="410" y="206"/>
                    <a:pt x="411" y="206"/>
                  </a:cubicBezTo>
                  <a:cubicBezTo>
                    <a:pt x="384" y="129"/>
                    <a:pt x="386" y="54"/>
                    <a:pt x="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9"/>
            <p:cNvSpPr/>
            <p:nvPr/>
          </p:nvSpPr>
          <p:spPr>
            <a:xfrm>
              <a:off x="189064" y="1106169"/>
              <a:ext cx="4925" cy="6649"/>
            </a:xfrm>
            <a:custGeom>
              <a:avLst/>
              <a:gdLst/>
              <a:ahLst/>
              <a:cxnLst/>
              <a:rect l="l" t="t" r="r" b="b"/>
              <a:pathLst>
                <a:path w="100" h="135" extrusionOk="0">
                  <a:moveTo>
                    <a:pt x="1" y="1"/>
                  </a:moveTo>
                  <a:lnTo>
                    <a:pt x="26" y="97"/>
                  </a:lnTo>
                  <a:cubicBezTo>
                    <a:pt x="52" y="126"/>
                    <a:pt x="73" y="134"/>
                    <a:pt x="92" y="134"/>
                  </a:cubicBezTo>
                  <a:cubicBezTo>
                    <a:pt x="95" y="134"/>
                    <a:pt x="97" y="134"/>
                    <a:pt x="99" y="134"/>
                  </a:cubicBezTo>
                  <a:cubicBezTo>
                    <a:pt x="65" y="90"/>
                    <a:pt x="32" y="4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9"/>
            <p:cNvSpPr/>
            <p:nvPr/>
          </p:nvSpPr>
          <p:spPr>
            <a:xfrm>
              <a:off x="-62850" y="1950610"/>
              <a:ext cx="2807" cy="2463"/>
            </a:xfrm>
            <a:custGeom>
              <a:avLst/>
              <a:gdLst/>
              <a:ahLst/>
              <a:cxnLst/>
              <a:rect l="l" t="t" r="r" b="b"/>
              <a:pathLst>
                <a:path w="57" h="5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4"/>
                    <a:pt x="2" y="2"/>
                    <a:pt x="1" y="1"/>
                  </a:cubicBezTo>
                  <a:close/>
                  <a:moveTo>
                    <a:pt x="4" y="5"/>
                  </a:moveTo>
                  <a:cubicBezTo>
                    <a:pt x="18" y="28"/>
                    <a:pt x="35" y="45"/>
                    <a:pt x="57" y="49"/>
                  </a:cubicBezTo>
                  <a:cubicBezTo>
                    <a:pt x="32" y="38"/>
                    <a:pt x="15" y="23"/>
                    <a:pt x="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9"/>
            <p:cNvSpPr/>
            <p:nvPr/>
          </p:nvSpPr>
          <p:spPr>
            <a:xfrm>
              <a:off x="-93976" y="1901803"/>
              <a:ext cx="39843" cy="59987"/>
            </a:xfrm>
            <a:custGeom>
              <a:avLst/>
              <a:gdLst/>
              <a:ahLst/>
              <a:cxnLst/>
              <a:rect l="l" t="t" r="r" b="b"/>
              <a:pathLst>
                <a:path w="809" h="1218" extrusionOk="0">
                  <a:moveTo>
                    <a:pt x="1" y="3"/>
                  </a:moveTo>
                  <a:cubicBezTo>
                    <a:pt x="130" y="151"/>
                    <a:pt x="259" y="302"/>
                    <a:pt x="388" y="452"/>
                  </a:cubicBezTo>
                  <a:cubicBezTo>
                    <a:pt x="288" y="421"/>
                    <a:pt x="201" y="458"/>
                    <a:pt x="147" y="348"/>
                  </a:cubicBezTo>
                  <a:lnTo>
                    <a:pt x="147" y="348"/>
                  </a:lnTo>
                  <a:cubicBezTo>
                    <a:pt x="149" y="577"/>
                    <a:pt x="340" y="573"/>
                    <a:pt x="340" y="768"/>
                  </a:cubicBezTo>
                  <a:cubicBezTo>
                    <a:pt x="312" y="778"/>
                    <a:pt x="290" y="783"/>
                    <a:pt x="271" y="783"/>
                  </a:cubicBezTo>
                  <a:cubicBezTo>
                    <a:pt x="139" y="783"/>
                    <a:pt x="207" y="559"/>
                    <a:pt x="119" y="559"/>
                  </a:cubicBezTo>
                  <a:cubicBezTo>
                    <a:pt x="101" y="559"/>
                    <a:pt x="77" y="569"/>
                    <a:pt x="43" y="591"/>
                  </a:cubicBezTo>
                  <a:cubicBezTo>
                    <a:pt x="74" y="718"/>
                    <a:pt x="108" y="907"/>
                    <a:pt x="353" y="986"/>
                  </a:cubicBezTo>
                  <a:cubicBezTo>
                    <a:pt x="297" y="1065"/>
                    <a:pt x="240" y="1142"/>
                    <a:pt x="180" y="1217"/>
                  </a:cubicBezTo>
                  <a:lnTo>
                    <a:pt x="481" y="1117"/>
                  </a:lnTo>
                  <a:cubicBezTo>
                    <a:pt x="562" y="1017"/>
                    <a:pt x="228" y="969"/>
                    <a:pt x="432" y="888"/>
                  </a:cubicBezTo>
                  <a:cubicBezTo>
                    <a:pt x="457" y="879"/>
                    <a:pt x="478" y="875"/>
                    <a:pt x="496" y="875"/>
                  </a:cubicBezTo>
                  <a:cubicBezTo>
                    <a:pt x="572" y="875"/>
                    <a:pt x="601" y="940"/>
                    <a:pt x="631" y="990"/>
                  </a:cubicBezTo>
                  <a:cubicBezTo>
                    <a:pt x="558" y="859"/>
                    <a:pt x="808" y="554"/>
                    <a:pt x="708" y="282"/>
                  </a:cubicBezTo>
                  <a:cubicBezTo>
                    <a:pt x="616" y="1"/>
                    <a:pt x="178" y="165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9"/>
            <p:cNvSpPr/>
            <p:nvPr/>
          </p:nvSpPr>
          <p:spPr>
            <a:xfrm>
              <a:off x="-80679" y="1895056"/>
              <a:ext cx="7240" cy="2807"/>
            </a:xfrm>
            <a:custGeom>
              <a:avLst/>
              <a:gdLst/>
              <a:ahLst/>
              <a:cxnLst/>
              <a:rect l="l" t="t" r="r" b="b"/>
              <a:pathLst>
                <a:path w="147" h="57" extrusionOk="0">
                  <a:moveTo>
                    <a:pt x="147" y="1"/>
                  </a:moveTo>
                  <a:lnTo>
                    <a:pt x="0" y="55"/>
                  </a:lnTo>
                  <a:lnTo>
                    <a:pt x="43" y="57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9"/>
            <p:cNvSpPr/>
            <p:nvPr/>
          </p:nvSpPr>
          <p:spPr>
            <a:xfrm>
              <a:off x="-108209" y="1840388"/>
              <a:ext cx="38316" cy="50235"/>
            </a:xfrm>
            <a:custGeom>
              <a:avLst/>
              <a:gdLst/>
              <a:ahLst/>
              <a:cxnLst/>
              <a:rect l="l" t="t" r="r" b="b"/>
              <a:pathLst>
                <a:path w="778" h="1020" extrusionOk="0">
                  <a:moveTo>
                    <a:pt x="351" y="0"/>
                  </a:moveTo>
                  <a:cubicBezTo>
                    <a:pt x="336" y="49"/>
                    <a:pt x="263" y="74"/>
                    <a:pt x="303" y="149"/>
                  </a:cubicBezTo>
                  <a:lnTo>
                    <a:pt x="187" y="16"/>
                  </a:lnTo>
                  <a:cubicBezTo>
                    <a:pt x="27" y="211"/>
                    <a:pt x="0" y="355"/>
                    <a:pt x="108" y="696"/>
                  </a:cubicBezTo>
                  <a:lnTo>
                    <a:pt x="343" y="920"/>
                  </a:lnTo>
                  <a:cubicBezTo>
                    <a:pt x="324" y="953"/>
                    <a:pt x="270" y="982"/>
                    <a:pt x="222" y="1011"/>
                  </a:cubicBezTo>
                  <a:cubicBezTo>
                    <a:pt x="235" y="1006"/>
                    <a:pt x="251" y="1004"/>
                    <a:pt x="267" y="1004"/>
                  </a:cubicBezTo>
                  <a:cubicBezTo>
                    <a:pt x="317" y="1004"/>
                    <a:pt x="378" y="1019"/>
                    <a:pt x="423" y="1019"/>
                  </a:cubicBezTo>
                  <a:cubicBezTo>
                    <a:pt x="439" y="1019"/>
                    <a:pt x="452" y="1017"/>
                    <a:pt x="463" y="1013"/>
                  </a:cubicBezTo>
                  <a:cubicBezTo>
                    <a:pt x="691" y="841"/>
                    <a:pt x="307" y="712"/>
                    <a:pt x="234" y="581"/>
                  </a:cubicBezTo>
                  <a:cubicBezTo>
                    <a:pt x="245" y="432"/>
                    <a:pt x="267" y="395"/>
                    <a:pt x="302" y="395"/>
                  </a:cubicBezTo>
                  <a:cubicBezTo>
                    <a:pt x="337" y="395"/>
                    <a:pt x="387" y="435"/>
                    <a:pt x="449" y="435"/>
                  </a:cubicBezTo>
                  <a:cubicBezTo>
                    <a:pt x="486" y="435"/>
                    <a:pt x="528" y="421"/>
                    <a:pt x="575" y="376"/>
                  </a:cubicBezTo>
                  <a:lnTo>
                    <a:pt x="575" y="376"/>
                  </a:lnTo>
                  <a:cubicBezTo>
                    <a:pt x="594" y="482"/>
                    <a:pt x="534" y="500"/>
                    <a:pt x="552" y="644"/>
                  </a:cubicBezTo>
                  <a:cubicBezTo>
                    <a:pt x="777" y="353"/>
                    <a:pt x="453" y="133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9"/>
            <p:cNvSpPr/>
            <p:nvPr/>
          </p:nvSpPr>
          <p:spPr>
            <a:xfrm>
              <a:off x="-102447" y="1890229"/>
              <a:ext cx="5024" cy="7388"/>
            </a:xfrm>
            <a:custGeom>
              <a:avLst/>
              <a:gdLst/>
              <a:ahLst/>
              <a:cxnLst/>
              <a:rect l="l" t="t" r="r" b="b"/>
              <a:pathLst>
                <a:path w="102" h="150" extrusionOk="0">
                  <a:moveTo>
                    <a:pt x="101" y="1"/>
                  </a:moveTo>
                  <a:lnTo>
                    <a:pt x="101" y="1"/>
                  </a:lnTo>
                  <a:cubicBezTo>
                    <a:pt x="96" y="3"/>
                    <a:pt x="91" y="6"/>
                    <a:pt x="87" y="9"/>
                  </a:cubicBezTo>
                  <a:lnTo>
                    <a:pt x="87" y="9"/>
                  </a:lnTo>
                  <a:cubicBezTo>
                    <a:pt x="92" y="7"/>
                    <a:pt x="96" y="4"/>
                    <a:pt x="101" y="1"/>
                  </a:cubicBezTo>
                  <a:close/>
                  <a:moveTo>
                    <a:pt x="87" y="9"/>
                  </a:moveTo>
                  <a:cubicBezTo>
                    <a:pt x="32" y="46"/>
                    <a:pt x="1" y="87"/>
                    <a:pt x="95" y="149"/>
                  </a:cubicBezTo>
                  <a:cubicBezTo>
                    <a:pt x="61" y="71"/>
                    <a:pt x="64" y="30"/>
                    <a:pt x="87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9"/>
            <p:cNvSpPr/>
            <p:nvPr/>
          </p:nvSpPr>
          <p:spPr>
            <a:xfrm>
              <a:off x="-92745" y="1836694"/>
              <a:ext cx="2118" cy="3743"/>
            </a:xfrm>
            <a:custGeom>
              <a:avLst/>
              <a:gdLst/>
              <a:ahLst/>
              <a:cxnLst/>
              <a:rect l="l" t="t" r="r" b="b"/>
              <a:pathLst>
                <a:path w="43" h="76" extrusionOk="0">
                  <a:moveTo>
                    <a:pt x="12" y="0"/>
                  </a:moveTo>
                  <a:lnTo>
                    <a:pt x="12" y="0"/>
                  </a:lnTo>
                  <a:cubicBezTo>
                    <a:pt x="1" y="18"/>
                    <a:pt x="12" y="45"/>
                    <a:pt x="37" y="75"/>
                  </a:cubicBezTo>
                  <a:cubicBezTo>
                    <a:pt x="43" y="56"/>
                    <a:pt x="39" y="33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9"/>
            <p:cNvSpPr/>
            <p:nvPr/>
          </p:nvSpPr>
          <p:spPr>
            <a:xfrm>
              <a:off x="-110573" y="1837630"/>
              <a:ext cx="5713" cy="9358"/>
            </a:xfrm>
            <a:custGeom>
              <a:avLst/>
              <a:gdLst/>
              <a:ahLst/>
              <a:cxnLst/>
              <a:rect l="l" t="t" r="r" b="b"/>
              <a:pathLst>
                <a:path w="116" h="190" extrusionOk="0">
                  <a:moveTo>
                    <a:pt x="100" y="0"/>
                  </a:moveTo>
                  <a:lnTo>
                    <a:pt x="0" y="95"/>
                  </a:lnTo>
                  <a:cubicBezTo>
                    <a:pt x="18" y="116"/>
                    <a:pt x="50" y="189"/>
                    <a:pt x="101" y="189"/>
                  </a:cubicBezTo>
                  <a:cubicBezTo>
                    <a:pt x="106" y="189"/>
                    <a:pt x="111" y="189"/>
                    <a:pt x="116" y="188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9"/>
            <p:cNvSpPr/>
            <p:nvPr/>
          </p:nvSpPr>
          <p:spPr>
            <a:xfrm>
              <a:off x="-188832" y="1499677"/>
              <a:ext cx="100519" cy="332043"/>
            </a:xfrm>
            <a:custGeom>
              <a:avLst/>
              <a:gdLst/>
              <a:ahLst/>
              <a:cxnLst/>
              <a:rect l="l" t="t" r="r" b="b"/>
              <a:pathLst>
                <a:path w="2041" h="6742" extrusionOk="0">
                  <a:moveTo>
                    <a:pt x="189" y="1"/>
                  </a:moveTo>
                  <a:cubicBezTo>
                    <a:pt x="183" y="79"/>
                    <a:pt x="165" y="99"/>
                    <a:pt x="140" y="99"/>
                  </a:cubicBezTo>
                  <a:cubicBezTo>
                    <a:pt x="113" y="99"/>
                    <a:pt x="78" y="73"/>
                    <a:pt x="43" y="73"/>
                  </a:cubicBezTo>
                  <a:cubicBezTo>
                    <a:pt x="29" y="73"/>
                    <a:pt x="14" y="77"/>
                    <a:pt x="0" y="89"/>
                  </a:cubicBezTo>
                  <a:cubicBezTo>
                    <a:pt x="35" y="298"/>
                    <a:pt x="178" y="365"/>
                    <a:pt x="201" y="593"/>
                  </a:cubicBezTo>
                  <a:cubicBezTo>
                    <a:pt x="197" y="592"/>
                    <a:pt x="194" y="592"/>
                    <a:pt x="190" y="592"/>
                  </a:cubicBezTo>
                  <a:cubicBezTo>
                    <a:pt x="162" y="592"/>
                    <a:pt x="126" y="605"/>
                    <a:pt x="103" y="637"/>
                  </a:cubicBezTo>
                  <a:cubicBezTo>
                    <a:pt x="220" y="891"/>
                    <a:pt x="413" y="1325"/>
                    <a:pt x="382" y="1605"/>
                  </a:cubicBezTo>
                  <a:cubicBezTo>
                    <a:pt x="398" y="1865"/>
                    <a:pt x="486" y="2040"/>
                    <a:pt x="594" y="2308"/>
                  </a:cubicBezTo>
                  <a:cubicBezTo>
                    <a:pt x="733" y="3230"/>
                    <a:pt x="1061" y="4154"/>
                    <a:pt x="1159" y="5156"/>
                  </a:cubicBezTo>
                  <a:lnTo>
                    <a:pt x="1429" y="5245"/>
                  </a:lnTo>
                  <a:cubicBezTo>
                    <a:pt x="1319" y="5318"/>
                    <a:pt x="1483" y="5476"/>
                    <a:pt x="1319" y="5482"/>
                  </a:cubicBezTo>
                  <a:cubicBezTo>
                    <a:pt x="1338" y="5422"/>
                    <a:pt x="1300" y="5376"/>
                    <a:pt x="1284" y="5312"/>
                  </a:cubicBezTo>
                  <a:lnTo>
                    <a:pt x="1284" y="5312"/>
                  </a:lnTo>
                  <a:cubicBezTo>
                    <a:pt x="1115" y="5567"/>
                    <a:pt x="1423" y="5864"/>
                    <a:pt x="1400" y="6132"/>
                  </a:cubicBezTo>
                  <a:cubicBezTo>
                    <a:pt x="1428" y="6105"/>
                    <a:pt x="1548" y="6051"/>
                    <a:pt x="1632" y="6051"/>
                  </a:cubicBezTo>
                  <a:cubicBezTo>
                    <a:pt x="1662" y="6051"/>
                    <a:pt x="1688" y="6058"/>
                    <a:pt x="1703" y="6076"/>
                  </a:cubicBezTo>
                  <a:cubicBezTo>
                    <a:pt x="1419" y="6112"/>
                    <a:pt x="1776" y="6371"/>
                    <a:pt x="1468" y="6512"/>
                  </a:cubicBezTo>
                  <a:cubicBezTo>
                    <a:pt x="1458" y="6610"/>
                    <a:pt x="1489" y="6630"/>
                    <a:pt x="1534" y="6630"/>
                  </a:cubicBezTo>
                  <a:cubicBezTo>
                    <a:pt x="1565" y="6630"/>
                    <a:pt x="1602" y="6620"/>
                    <a:pt x="1636" y="6620"/>
                  </a:cubicBezTo>
                  <a:cubicBezTo>
                    <a:pt x="1685" y="6620"/>
                    <a:pt x="1727" y="6641"/>
                    <a:pt x="1732" y="6741"/>
                  </a:cubicBezTo>
                  <a:cubicBezTo>
                    <a:pt x="1905" y="6735"/>
                    <a:pt x="1755" y="6473"/>
                    <a:pt x="1871" y="6402"/>
                  </a:cubicBezTo>
                  <a:lnTo>
                    <a:pt x="1871" y="6402"/>
                  </a:lnTo>
                  <a:cubicBezTo>
                    <a:pt x="2008" y="6450"/>
                    <a:pt x="1900" y="6608"/>
                    <a:pt x="1994" y="6608"/>
                  </a:cubicBezTo>
                  <a:cubicBezTo>
                    <a:pt x="2006" y="6608"/>
                    <a:pt x="2021" y="6606"/>
                    <a:pt x="2040" y="6600"/>
                  </a:cubicBezTo>
                  <a:cubicBezTo>
                    <a:pt x="2021" y="6165"/>
                    <a:pt x="1497" y="5463"/>
                    <a:pt x="1269" y="4836"/>
                  </a:cubicBezTo>
                  <a:lnTo>
                    <a:pt x="1269" y="4836"/>
                  </a:lnTo>
                  <a:lnTo>
                    <a:pt x="1431" y="4875"/>
                  </a:lnTo>
                  <a:cubicBezTo>
                    <a:pt x="1250" y="4568"/>
                    <a:pt x="1132" y="4038"/>
                    <a:pt x="1292" y="3729"/>
                  </a:cubicBezTo>
                  <a:lnTo>
                    <a:pt x="1292" y="3729"/>
                  </a:lnTo>
                  <a:cubicBezTo>
                    <a:pt x="1284" y="3736"/>
                    <a:pt x="1277" y="3739"/>
                    <a:pt x="1271" y="3739"/>
                  </a:cubicBezTo>
                  <a:cubicBezTo>
                    <a:pt x="1194" y="3739"/>
                    <a:pt x="1221" y="3328"/>
                    <a:pt x="1033" y="3328"/>
                  </a:cubicBezTo>
                  <a:cubicBezTo>
                    <a:pt x="1014" y="3328"/>
                    <a:pt x="992" y="3332"/>
                    <a:pt x="968" y="3342"/>
                  </a:cubicBezTo>
                  <a:cubicBezTo>
                    <a:pt x="1016" y="3246"/>
                    <a:pt x="999" y="3222"/>
                    <a:pt x="997" y="3099"/>
                  </a:cubicBezTo>
                  <a:lnTo>
                    <a:pt x="899" y="3087"/>
                  </a:lnTo>
                  <a:cubicBezTo>
                    <a:pt x="862" y="2918"/>
                    <a:pt x="1009" y="2916"/>
                    <a:pt x="955" y="2725"/>
                  </a:cubicBezTo>
                  <a:lnTo>
                    <a:pt x="955" y="2725"/>
                  </a:lnTo>
                  <a:cubicBezTo>
                    <a:pt x="922" y="2778"/>
                    <a:pt x="893" y="2797"/>
                    <a:pt x="863" y="2797"/>
                  </a:cubicBezTo>
                  <a:cubicBezTo>
                    <a:pt x="808" y="2797"/>
                    <a:pt x="754" y="2733"/>
                    <a:pt x="681" y="2710"/>
                  </a:cubicBezTo>
                  <a:cubicBezTo>
                    <a:pt x="766" y="2459"/>
                    <a:pt x="826" y="2181"/>
                    <a:pt x="883" y="1960"/>
                  </a:cubicBezTo>
                  <a:lnTo>
                    <a:pt x="883" y="1960"/>
                  </a:lnTo>
                  <a:cubicBezTo>
                    <a:pt x="851" y="1985"/>
                    <a:pt x="812" y="2012"/>
                    <a:pt x="777" y="2089"/>
                  </a:cubicBezTo>
                  <a:cubicBezTo>
                    <a:pt x="787" y="1948"/>
                    <a:pt x="681" y="1992"/>
                    <a:pt x="633" y="1965"/>
                  </a:cubicBezTo>
                  <a:cubicBezTo>
                    <a:pt x="598" y="1838"/>
                    <a:pt x="752" y="1823"/>
                    <a:pt x="828" y="1809"/>
                  </a:cubicBezTo>
                  <a:cubicBezTo>
                    <a:pt x="816" y="1566"/>
                    <a:pt x="511" y="1520"/>
                    <a:pt x="565" y="1323"/>
                  </a:cubicBezTo>
                  <a:lnTo>
                    <a:pt x="565" y="1323"/>
                  </a:lnTo>
                  <a:lnTo>
                    <a:pt x="463" y="1410"/>
                  </a:lnTo>
                  <a:cubicBezTo>
                    <a:pt x="384" y="1173"/>
                    <a:pt x="461" y="942"/>
                    <a:pt x="363" y="681"/>
                  </a:cubicBezTo>
                  <a:cubicBezTo>
                    <a:pt x="385" y="652"/>
                    <a:pt x="405" y="639"/>
                    <a:pt x="424" y="639"/>
                  </a:cubicBezTo>
                  <a:cubicBezTo>
                    <a:pt x="508" y="639"/>
                    <a:pt x="563" y="891"/>
                    <a:pt x="639" y="969"/>
                  </a:cubicBezTo>
                  <a:cubicBezTo>
                    <a:pt x="658" y="905"/>
                    <a:pt x="639" y="787"/>
                    <a:pt x="679" y="737"/>
                  </a:cubicBezTo>
                  <a:cubicBezTo>
                    <a:pt x="573" y="647"/>
                    <a:pt x="425" y="477"/>
                    <a:pt x="319" y="350"/>
                  </a:cubicBezTo>
                  <a:lnTo>
                    <a:pt x="319" y="350"/>
                  </a:lnTo>
                  <a:cubicBezTo>
                    <a:pt x="344" y="362"/>
                    <a:pt x="365" y="368"/>
                    <a:pt x="383" y="368"/>
                  </a:cubicBezTo>
                  <a:cubicBezTo>
                    <a:pt x="503" y="368"/>
                    <a:pt x="433" y="93"/>
                    <a:pt x="423" y="12"/>
                  </a:cubicBezTo>
                  <a:lnTo>
                    <a:pt x="423" y="12"/>
                  </a:lnTo>
                  <a:cubicBezTo>
                    <a:pt x="357" y="47"/>
                    <a:pt x="338" y="120"/>
                    <a:pt x="384" y="259"/>
                  </a:cubicBezTo>
                  <a:cubicBezTo>
                    <a:pt x="383" y="259"/>
                    <a:pt x="382" y="259"/>
                    <a:pt x="381" y="259"/>
                  </a:cubicBezTo>
                  <a:cubicBezTo>
                    <a:pt x="285" y="259"/>
                    <a:pt x="262" y="75"/>
                    <a:pt x="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9"/>
            <p:cNvSpPr/>
            <p:nvPr/>
          </p:nvSpPr>
          <p:spPr>
            <a:xfrm>
              <a:off x="-155391" y="1534743"/>
              <a:ext cx="4038" cy="4285"/>
            </a:xfrm>
            <a:custGeom>
              <a:avLst/>
              <a:gdLst/>
              <a:ahLst/>
              <a:cxnLst/>
              <a:rect l="l" t="t" r="r" b="b"/>
              <a:pathLst>
                <a:path w="82" h="87" extrusionOk="0">
                  <a:moveTo>
                    <a:pt x="46" y="0"/>
                  </a:moveTo>
                  <a:cubicBezTo>
                    <a:pt x="25" y="2"/>
                    <a:pt x="12" y="12"/>
                    <a:pt x="0" y="25"/>
                  </a:cubicBezTo>
                  <a:cubicBezTo>
                    <a:pt x="33" y="52"/>
                    <a:pt x="60" y="73"/>
                    <a:pt x="81" y="87"/>
                  </a:cubicBezTo>
                  <a:cubicBezTo>
                    <a:pt x="66" y="64"/>
                    <a:pt x="48" y="41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9"/>
            <p:cNvSpPr/>
            <p:nvPr/>
          </p:nvSpPr>
          <p:spPr>
            <a:xfrm>
              <a:off x="-168097" y="1499036"/>
              <a:ext cx="887" cy="1281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4" y="0"/>
                  </a:moveTo>
                  <a:cubicBezTo>
                    <a:pt x="1" y="0"/>
                    <a:pt x="1" y="10"/>
                    <a:pt x="2" y="25"/>
                  </a:cubicBezTo>
                  <a:lnTo>
                    <a:pt x="17" y="16"/>
                  </a:lnTo>
                  <a:cubicBezTo>
                    <a:pt x="11" y="5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9"/>
            <p:cNvSpPr/>
            <p:nvPr/>
          </p:nvSpPr>
          <p:spPr>
            <a:xfrm>
              <a:off x="-170215" y="1576408"/>
              <a:ext cx="345" cy="4137"/>
            </a:xfrm>
            <a:custGeom>
              <a:avLst/>
              <a:gdLst/>
              <a:ahLst/>
              <a:cxnLst/>
              <a:rect l="l" t="t" r="r" b="b"/>
              <a:pathLst>
                <a:path w="7" h="84" extrusionOk="0">
                  <a:moveTo>
                    <a:pt x="0" y="0"/>
                  </a:moveTo>
                  <a:lnTo>
                    <a:pt x="2" y="83"/>
                  </a:lnTo>
                  <a:cubicBezTo>
                    <a:pt x="4" y="72"/>
                    <a:pt x="4" y="58"/>
                    <a:pt x="6" y="47"/>
                  </a:cubicBezTo>
                  <a:cubicBezTo>
                    <a:pt x="4" y="31"/>
                    <a:pt x="2" y="1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9"/>
            <p:cNvSpPr/>
            <p:nvPr/>
          </p:nvSpPr>
          <p:spPr>
            <a:xfrm>
              <a:off x="-145245" y="1584387"/>
              <a:ext cx="4236" cy="11722"/>
            </a:xfrm>
            <a:custGeom>
              <a:avLst/>
              <a:gdLst/>
              <a:ahLst/>
              <a:cxnLst/>
              <a:rect l="l" t="t" r="r" b="b"/>
              <a:pathLst>
                <a:path w="86" h="238" extrusionOk="0">
                  <a:moveTo>
                    <a:pt x="77" y="0"/>
                  </a:moveTo>
                  <a:lnTo>
                    <a:pt x="77" y="0"/>
                  </a:lnTo>
                  <a:cubicBezTo>
                    <a:pt x="49" y="62"/>
                    <a:pt x="24" y="147"/>
                    <a:pt x="0" y="238"/>
                  </a:cubicBezTo>
                  <a:cubicBezTo>
                    <a:pt x="49" y="201"/>
                    <a:pt x="85" y="172"/>
                    <a:pt x="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9"/>
            <p:cNvSpPr/>
            <p:nvPr/>
          </p:nvSpPr>
          <p:spPr>
            <a:xfrm>
              <a:off x="-128845" y="1663581"/>
              <a:ext cx="5762" cy="4580"/>
            </a:xfrm>
            <a:custGeom>
              <a:avLst/>
              <a:gdLst/>
              <a:ahLst/>
              <a:cxnLst/>
              <a:rect l="l" t="t" r="r" b="b"/>
              <a:pathLst>
                <a:path w="117" h="93" extrusionOk="0">
                  <a:moveTo>
                    <a:pt x="60" y="1"/>
                  </a:moveTo>
                  <a:cubicBezTo>
                    <a:pt x="41" y="1"/>
                    <a:pt x="20" y="20"/>
                    <a:pt x="1" y="64"/>
                  </a:cubicBezTo>
                  <a:cubicBezTo>
                    <a:pt x="15" y="83"/>
                    <a:pt x="29" y="87"/>
                    <a:pt x="44" y="87"/>
                  </a:cubicBezTo>
                  <a:cubicBezTo>
                    <a:pt x="55" y="87"/>
                    <a:pt x="66" y="85"/>
                    <a:pt x="78" y="85"/>
                  </a:cubicBezTo>
                  <a:cubicBezTo>
                    <a:pt x="90" y="85"/>
                    <a:pt x="103" y="87"/>
                    <a:pt x="117" y="93"/>
                  </a:cubicBezTo>
                  <a:cubicBezTo>
                    <a:pt x="106" y="34"/>
                    <a:pt x="84" y="1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9"/>
            <p:cNvSpPr/>
            <p:nvPr/>
          </p:nvSpPr>
          <p:spPr>
            <a:xfrm>
              <a:off x="-163960" y="1508246"/>
              <a:ext cx="6501" cy="12953"/>
            </a:xfrm>
            <a:custGeom>
              <a:avLst/>
              <a:gdLst/>
              <a:ahLst/>
              <a:cxnLst/>
              <a:rect l="l" t="t" r="r" b="b"/>
              <a:pathLst>
                <a:path w="132" h="263" extrusionOk="0">
                  <a:moveTo>
                    <a:pt x="1" y="0"/>
                  </a:moveTo>
                  <a:lnTo>
                    <a:pt x="132" y="262"/>
                  </a:lnTo>
                  <a:lnTo>
                    <a:pt x="132" y="262"/>
                  </a:lnTo>
                  <a:lnTo>
                    <a:pt x="49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9"/>
            <p:cNvSpPr/>
            <p:nvPr/>
          </p:nvSpPr>
          <p:spPr>
            <a:xfrm>
              <a:off x="-233551" y="1311295"/>
              <a:ext cx="60824" cy="180353"/>
            </a:xfrm>
            <a:custGeom>
              <a:avLst/>
              <a:gdLst/>
              <a:ahLst/>
              <a:cxnLst/>
              <a:rect l="l" t="t" r="r" b="b"/>
              <a:pathLst>
                <a:path w="1235" h="3662" extrusionOk="0">
                  <a:moveTo>
                    <a:pt x="43" y="0"/>
                  </a:moveTo>
                  <a:lnTo>
                    <a:pt x="43" y="0"/>
                  </a:lnTo>
                  <a:cubicBezTo>
                    <a:pt x="52" y="122"/>
                    <a:pt x="160" y="257"/>
                    <a:pt x="216" y="392"/>
                  </a:cubicBezTo>
                  <a:cubicBezTo>
                    <a:pt x="145" y="330"/>
                    <a:pt x="72" y="365"/>
                    <a:pt x="62" y="243"/>
                  </a:cubicBezTo>
                  <a:lnTo>
                    <a:pt x="62" y="243"/>
                  </a:lnTo>
                  <a:cubicBezTo>
                    <a:pt x="0" y="444"/>
                    <a:pt x="118" y="700"/>
                    <a:pt x="143" y="930"/>
                  </a:cubicBezTo>
                  <a:cubicBezTo>
                    <a:pt x="209" y="1118"/>
                    <a:pt x="266" y="1130"/>
                    <a:pt x="318" y="1130"/>
                  </a:cubicBezTo>
                  <a:cubicBezTo>
                    <a:pt x="326" y="1130"/>
                    <a:pt x="333" y="1130"/>
                    <a:pt x="341" y="1130"/>
                  </a:cubicBezTo>
                  <a:cubicBezTo>
                    <a:pt x="391" y="1130"/>
                    <a:pt x="436" y="1142"/>
                    <a:pt x="482" y="1319"/>
                  </a:cubicBezTo>
                  <a:lnTo>
                    <a:pt x="247" y="1302"/>
                  </a:lnTo>
                  <a:lnTo>
                    <a:pt x="247" y="1302"/>
                  </a:lnTo>
                  <a:cubicBezTo>
                    <a:pt x="347" y="1686"/>
                    <a:pt x="419" y="2249"/>
                    <a:pt x="704" y="2526"/>
                  </a:cubicBezTo>
                  <a:cubicBezTo>
                    <a:pt x="690" y="2549"/>
                    <a:pt x="676" y="2589"/>
                    <a:pt x="652" y="2589"/>
                  </a:cubicBezTo>
                  <a:cubicBezTo>
                    <a:pt x="640" y="2589"/>
                    <a:pt x="624" y="2578"/>
                    <a:pt x="604" y="2545"/>
                  </a:cubicBezTo>
                  <a:lnTo>
                    <a:pt x="604" y="2545"/>
                  </a:lnTo>
                  <a:cubicBezTo>
                    <a:pt x="673" y="2800"/>
                    <a:pt x="978" y="2599"/>
                    <a:pt x="984" y="2960"/>
                  </a:cubicBezTo>
                  <a:cubicBezTo>
                    <a:pt x="924" y="2887"/>
                    <a:pt x="887" y="2860"/>
                    <a:pt x="862" y="2860"/>
                  </a:cubicBezTo>
                  <a:cubicBezTo>
                    <a:pt x="796" y="2860"/>
                    <a:pt x="814" y="3049"/>
                    <a:pt x="717" y="3049"/>
                  </a:cubicBezTo>
                  <a:cubicBezTo>
                    <a:pt x="708" y="3049"/>
                    <a:pt x="699" y="3048"/>
                    <a:pt x="689" y="3045"/>
                  </a:cubicBezTo>
                  <a:lnTo>
                    <a:pt x="660" y="2999"/>
                  </a:lnTo>
                  <a:lnTo>
                    <a:pt x="660" y="2999"/>
                  </a:lnTo>
                  <a:cubicBezTo>
                    <a:pt x="723" y="3213"/>
                    <a:pt x="874" y="3482"/>
                    <a:pt x="897" y="3627"/>
                  </a:cubicBezTo>
                  <a:cubicBezTo>
                    <a:pt x="938" y="3622"/>
                    <a:pt x="981" y="3565"/>
                    <a:pt x="1020" y="3565"/>
                  </a:cubicBezTo>
                  <a:cubicBezTo>
                    <a:pt x="1045" y="3565"/>
                    <a:pt x="1069" y="3588"/>
                    <a:pt x="1090" y="3662"/>
                  </a:cubicBezTo>
                  <a:cubicBezTo>
                    <a:pt x="1084" y="3581"/>
                    <a:pt x="1167" y="3598"/>
                    <a:pt x="1234" y="3587"/>
                  </a:cubicBezTo>
                  <a:cubicBezTo>
                    <a:pt x="1113" y="3407"/>
                    <a:pt x="1130" y="3286"/>
                    <a:pt x="1014" y="3186"/>
                  </a:cubicBezTo>
                  <a:cubicBezTo>
                    <a:pt x="1030" y="3150"/>
                    <a:pt x="1041" y="3139"/>
                    <a:pt x="1049" y="3139"/>
                  </a:cubicBezTo>
                  <a:cubicBezTo>
                    <a:pt x="1063" y="3139"/>
                    <a:pt x="1070" y="3171"/>
                    <a:pt x="1083" y="3171"/>
                  </a:cubicBezTo>
                  <a:cubicBezTo>
                    <a:pt x="1091" y="3171"/>
                    <a:pt x="1101" y="3159"/>
                    <a:pt x="1117" y="3122"/>
                  </a:cubicBezTo>
                  <a:lnTo>
                    <a:pt x="999" y="2983"/>
                  </a:lnTo>
                  <a:cubicBezTo>
                    <a:pt x="996" y="2954"/>
                    <a:pt x="1001" y="2945"/>
                    <a:pt x="1010" y="2945"/>
                  </a:cubicBezTo>
                  <a:cubicBezTo>
                    <a:pt x="1026" y="2945"/>
                    <a:pt x="1055" y="2974"/>
                    <a:pt x="1073" y="2974"/>
                  </a:cubicBezTo>
                  <a:cubicBezTo>
                    <a:pt x="1086" y="2974"/>
                    <a:pt x="1093" y="2957"/>
                    <a:pt x="1084" y="2894"/>
                  </a:cubicBezTo>
                  <a:cubicBezTo>
                    <a:pt x="1030" y="2889"/>
                    <a:pt x="941" y="2752"/>
                    <a:pt x="916" y="2605"/>
                  </a:cubicBezTo>
                  <a:lnTo>
                    <a:pt x="916" y="2605"/>
                  </a:lnTo>
                  <a:lnTo>
                    <a:pt x="955" y="2640"/>
                  </a:lnTo>
                  <a:cubicBezTo>
                    <a:pt x="905" y="2559"/>
                    <a:pt x="896" y="2436"/>
                    <a:pt x="832" y="2436"/>
                  </a:cubicBezTo>
                  <a:cubicBezTo>
                    <a:pt x="817" y="2436"/>
                    <a:pt x="798" y="2443"/>
                    <a:pt x="775" y="2459"/>
                  </a:cubicBezTo>
                  <a:lnTo>
                    <a:pt x="876" y="2299"/>
                  </a:lnTo>
                  <a:lnTo>
                    <a:pt x="791" y="2343"/>
                  </a:lnTo>
                  <a:cubicBezTo>
                    <a:pt x="754" y="2036"/>
                    <a:pt x="932" y="1867"/>
                    <a:pt x="725" y="1512"/>
                  </a:cubicBezTo>
                  <a:cubicBezTo>
                    <a:pt x="725" y="1548"/>
                    <a:pt x="715" y="1562"/>
                    <a:pt x="702" y="1562"/>
                  </a:cubicBezTo>
                  <a:cubicBezTo>
                    <a:pt x="680" y="1562"/>
                    <a:pt x="646" y="1520"/>
                    <a:pt x="629" y="1491"/>
                  </a:cubicBezTo>
                  <a:lnTo>
                    <a:pt x="629" y="1491"/>
                  </a:lnTo>
                  <a:cubicBezTo>
                    <a:pt x="610" y="1666"/>
                    <a:pt x="743" y="1678"/>
                    <a:pt x="793" y="1822"/>
                  </a:cubicBezTo>
                  <a:cubicBezTo>
                    <a:pt x="785" y="1827"/>
                    <a:pt x="776" y="1829"/>
                    <a:pt x="767" y="1829"/>
                  </a:cubicBezTo>
                  <a:cubicBezTo>
                    <a:pt x="709" y="1829"/>
                    <a:pt x="629" y="1750"/>
                    <a:pt x="581" y="1750"/>
                  </a:cubicBezTo>
                  <a:cubicBezTo>
                    <a:pt x="566" y="1750"/>
                    <a:pt x="555" y="1757"/>
                    <a:pt x="547" y="1775"/>
                  </a:cubicBezTo>
                  <a:lnTo>
                    <a:pt x="547" y="1775"/>
                  </a:lnTo>
                  <a:cubicBezTo>
                    <a:pt x="567" y="1577"/>
                    <a:pt x="450" y="1436"/>
                    <a:pt x="623" y="1313"/>
                  </a:cubicBezTo>
                  <a:cubicBezTo>
                    <a:pt x="575" y="1065"/>
                    <a:pt x="457" y="993"/>
                    <a:pt x="446" y="735"/>
                  </a:cubicBezTo>
                  <a:lnTo>
                    <a:pt x="446" y="735"/>
                  </a:lnTo>
                  <a:lnTo>
                    <a:pt x="477" y="737"/>
                  </a:lnTo>
                  <a:cubicBezTo>
                    <a:pt x="334" y="714"/>
                    <a:pt x="488" y="523"/>
                    <a:pt x="311" y="363"/>
                  </a:cubicBezTo>
                  <a:lnTo>
                    <a:pt x="311" y="363"/>
                  </a:lnTo>
                  <a:lnTo>
                    <a:pt x="313" y="500"/>
                  </a:lnTo>
                  <a:cubicBezTo>
                    <a:pt x="311" y="500"/>
                    <a:pt x="309" y="500"/>
                    <a:pt x="308" y="500"/>
                  </a:cubicBezTo>
                  <a:cubicBezTo>
                    <a:pt x="256" y="500"/>
                    <a:pt x="240" y="437"/>
                    <a:pt x="212" y="351"/>
                  </a:cubicBezTo>
                  <a:lnTo>
                    <a:pt x="212" y="351"/>
                  </a:lnTo>
                  <a:cubicBezTo>
                    <a:pt x="219" y="353"/>
                    <a:pt x="224" y="354"/>
                    <a:pt x="228" y="354"/>
                  </a:cubicBezTo>
                  <a:cubicBezTo>
                    <a:pt x="237" y="354"/>
                    <a:pt x="241" y="347"/>
                    <a:pt x="253" y="324"/>
                  </a:cubicBezTo>
                  <a:cubicBezTo>
                    <a:pt x="155" y="313"/>
                    <a:pt x="77" y="31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9"/>
            <p:cNvSpPr/>
            <p:nvPr/>
          </p:nvSpPr>
          <p:spPr>
            <a:xfrm>
              <a:off x="-186566" y="1441365"/>
              <a:ext cx="3644" cy="3201"/>
            </a:xfrm>
            <a:custGeom>
              <a:avLst/>
              <a:gdLst/>
              <a:ahLst/>
              <a:cxnLst/>
              <a:rect l="l" t="t" r="r" b="b"/>
              <a:pathLst>
                <a:path w="74" h="65" extrusionOk="0">
                  <a:moveTo>
                    <a:pt x="1" y="1"/>
                  </a:moveTo>
                  <a:cubicBezTo>
                    <a:pt x="18" y="30"/>
                    <a:pt x="41" y="55"/>
                    <a:pt x="74" y="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9"/>
            <p:cNvSpPr/>
            <p:nvPr/>
          </p:nvSpPr>
          <p:spPr>
            <a:xfrm>
              <a:off x="-256747" y="1164629"/>
              <a:ext cx="41863" cy="139033"/>
            </a:xfrm>
            <a:custGeom>
              <a:avLst/>
              <a:gdLst/>
              <a:ahLst/>
              <a:cxnLst/>
              <a:rect l="l" t="t" r="r" b="b"/>
              <a:pathLst>
                <a:path w="850" h="2823" extrusionOk="0">
                  <a:moveTo>
                    <a:pt x="56" y="0"/>
                  </a:moveTo>
                  <a:cubicBezTo>
                    <a:pt x="52" y="0"/>
                    <a:pt x="48" y="1"/>
                    <a:pt x="43" y="2"/>
                  </a:cubicBezTo>
                  <a:cubicBezTo>
                    <a:pt x="1" y="52"/>
                    <a:pt x="43" y="179"/>
                    <a:pt x="49" y="283"/>
                  </a:cubicBezTo>
                  <a:cubicBezTo>
                    <a:pt x="62" y="222"/>
                    <a:pt x="75" y="198"/>
                    <a:pt x="88" y="198"/>
                  </a:cubicBezTo>
                  <a:cubicBezTo>
                    <a:pt x="124" y="198"/>
                    <a:pt x="160" y="380"/>
                    <a:pt x="190" y="412"/>
                  </a:cubicBezTo>
                  <a:cubicBezTo>
                    <a:pt x="160" y="487"/>
                    <a:pt x="207" y="663"/>
                    <a:pt x="178" y="663"/>
                  </a:cubicBezTo>
                  <a:cubicBezTo>
                    <a:pt x="172" y="663"/>
                    <a:pt x="164" y="657"/>
                    <a:pt x="153" y="644"/>
                  </a:cubicBezTo>
                  <a:cubicBezTo>
                    <a:pt x="126" y="568"/>
                    <a:pt x="99" y="491"/>
                    <a:pt x="74" y="412"/>
                  </a:cubicBezTo>
                  <a:lnTo>
                    <a:pt x="74" y="412"/>
                  </a:lnTo>
                  <a:cubicBezTo>
                    <a:pt x="37" y="991"/>
                    <a:pt x="169" y="1847"/>
                    <a:pt x="323" y="2489"/>
                  </a:cubicBezTo>
                  <a:lnTo>
                    <a:pt x="277" y="2203"/>
                  </a:lnTo>
                  <a:lnTo>
                    <a:pt x="277" y="2203"/>
                  </a:lnTo>
                  <a:cubicBezTo>
                    <a:pt x="338" y="2234"/>
                    <a:pt x="367" y="2367"/>
                    <a:pt x="413" y="2466"/>
                  </a:cubicBezTo>
                  <a:lnTo>
                    <a:pt x="527" y="2317"/>
                  </a:lnTo>
                  <a:lnTo>
                    <a:pt x="527" y="2317"/>
                  </a:lnTo>
                  <a:cubicBezTo>
                    <a:pt x="533" y="2396"/>
                    <a:pt x="568" y="2469"/>
                    <a:pt x="518" y="2469"/>
                  </a:cubicBezTo>
                  <a:cubicBezTo>
                    <a:pt x="549" y="2504"/>
                    <a:pt x="572" y="2518"/>
                    <a:pt x="590" y="2518"/>
                  </a:cubicBezTo>
                  <a:cubicBezTo>
                    <a:pt x="619" y="2518"/>
                    <a:pt x="638" y="2485"/>
                    <a:pt x="660" y="2446"/>
                  </a:cubicBezTo>
                  <a:cubicBezTo>
                    <a:pt x="730" y="2641"/>
                    <a:pt x="678" y="2687"/>
                    <a:pt x="811" y="2822"/>
                  </a:cubicBezTo>
                  <a:cubicBezTo>
                    <a:pt x="849" y="2468"/>
                    <a:pt x="647" y="2556"/>
                    <a:pt x="670" y="2165"/>
                  </a:cubicBezTo>
                  <a:cubicBezTo>
                    <a:pt x="599" y="2138"/>
                    <a:pt x="529" y="2109"/>
                    <a:pt x="460" y="2074"/>
                  </a:cubicBezTo>
                  <a:cubicBezTo>
                    <a:pt x="457" y="2023"/>
                    <a:pt x="464" y="2009"/>
                    <a:pt x="476" y="2009"/>
                  </a:cubicBezTo>
                  <a:cubicBezTo>
                    <a:pt x="489" y="2009"/>
                    <a:pt x="508" y="2026"/>
                    <a:pt x="524" y="2026"/>
                  </a:cubicBezTo>
                  <a:cubicBezTo>
                    <a:pt x="538" y="2026"/>
                    <a:pt x="550" y="2013"/>
                    <a:pt x="554" y="1966"/>
                  </a:cubicBezTo>
                  <a:cubicBezTo>
                    <a:pt x="537" y="1936"/>
                    <a:pt x="522" y="1925"/>
                    <a:pt x="510" y="1925"/>
                  </a:cubicBezTo>
                  <a:cubicBezTo>
                    <a:pt x="471" y="1925"/>
                    <a:pt x="452" y="2038"/>
                    <a:pt x="403" y="2038"/>
                  </a:cubicBezTo>
                  <a:cubicBezTo>
                    <a:pt x="387" y="2038"/>
                    <a:pt x="369" y="2027"/>
                    <a:pt x="346" y="1997"/>
                  </a:cubicBezTo>
                  <a:cubicBezTo>
                    <a:pt x="381" y="1899"/>
                    <a:pt x="263" y="1735"/>
                    <a:pt x="253" y="1664"/>
                  </a:cubicBezTo>
                  <a:lnTo>
                    <a:pt x="253" y="1664"/>
                  </a:lnTo>
                  <a:cubicBezTo>
                    <a:pt x="282" y="1701"/>
                    <a:pt x="320" y="1713"/>
                    <a:pt x="354" y="1713"/>
                  </a:cubicBezTo>
                  <a:cubicBezTo>
                    <a:pt x="394" y="1713"/>
                    <a:pt x="430" y="1696"/>
                    <a:pt x="440" y="1683"/>
                  </a:cubicBezTo>
                  <a:cubicBezTo>
                    <a:pt x="398" y="1621"/>
                    <a:pt x="437" y="1492"/>
                    <a:pt x="425" y="1392"/>
                  </a:cubicBezTo>
                  <a:lnTo>
                    <a:pt x="425" y="1392"/>
                  </a:lnTo>
                  <a:cubicBezTo>
                    <a:pt x="417" y="1445"/>
                    <a:pt x="409" y="1464"/>
                    <a:pt x="401" y="1464"/>
                  </a:cubicBezTo>
                  <a:cubicBezTo>
                    <a:pt x="380" y="1464"/>
                    <a:pt x="358" y="1327"/>
                    <a:pt x="333" y="1327"/>
                  </a:cubicBezTo>
                  <a:cubicBezTo>
                    <a:pt x="325" y="1327"/>
                    <a:pt x="317" y="1342"/>
                    <a:pt x="307" y="1384"/>
                  </a:cubicBezTo>
                  <a:cubicBezTo>
                    <a:pt x="236" y="1357"/>
                    <a:pt x="159" y="1087"/>
                    <a:pt x="203" y="1002"/>
                  </a:cubicBezTo>
                  <a:lnTo>
                    <a:pt x="203" y="1002"/>
                  </a:lnTo>
                  <a:cubicBezTo>
                    <a:pt x="252" y="1029"/>
                    <a:pt x="250" y="1104"/>
                    <a:pt x="257" y="1172"/>
                  </a:cubicBezTo>
                  <a:cubicBezTo>
                    <a:pt x="272" y="1184"/>
                    <a:pt x="283" y="1189"/>
                    <a:pt x="291" y="1189"/>
                  </a:cubicBezTo>
                  <a:cubicBezTo>
                    <a:pt x="338" y="1189"/>
                    <a:pt x="302" y="1024"/>
                    <a:pt x="371" y="1018"/>
                  </a:cubicBezTo>
                  <a:cubicBezTo>
                    <a:pt x="296" y="881"/>
                    <a:pt x="250" y="617"/>
                    <a:pt x="215" y="395"/>
                  </a:cubicBezTo>
                  <a:cubicBezTo>
                    <a:pt x="182" y="188"/>
                    <a:pt x="154" y="0"/>
                    <a:pt x="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9"/>
            <p:cNvSpPr/>
            <p:nvPr/>
          </p:nvSpPr>
          <p:spPr>
            <a:xfrm>
              <a:off x="-227296" y="1299229"/>
              <a:ext cx="4531" cy="5959"/>
            </a:xfrm>
            <a:custGeom>
              <a:avLst/>
              <a:gdLst/>
              <a:ahLst/>
              <a:cxnLst/>
              <a:rect l="l" t="t" r="r" b="b"/>
              <a:pathLst>
                <a:path w="92" h="121" extrusionOk="0">
                  <a:moveTo>
                    <a:pt x="1" y="1"/>
                  </a:moveTo>
                  <a:lnTo>
                    <a:pt x="64" y="120"/>
                  </a:lnTo>
                  <a:lnTo>
                    <a:pt x="91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9"/>
            <p:cNvSpPr/>
            <p:nvPr/>
          </p:nvSpPr>
          <p:spPr>
            <a:xfrm>
              <a:off x="-239658" y="1294403"/>
              <a:ext cx="4236" cy="5811"/>
            </a:xfrm>
            <a:custGeom>
              <a:avLst/>
              <a:gdLst/>
              <a:ahLst/>
              <a:cxnLst/>
              <a:rect l="l" t="t" r="r" b="b"/>
              <a:pathLst>
                <a:path w="86" h="118" extrusionOk="0">
                  <a:moveTo>
                    <a:pt x="52" y="0"/>
                  </a:moveTo>
                  <a:cubicBezTo>
                    <a:pt x="36" y="0"/>
                    <a:pt x="18" y="33"/>
                    <a:pt x="1" y="85"/>
                  </a:cubicBezTo>
                  <a:cubicBezTo>
                    <a:pt x="3" y="85"/>
                    <a:pt x="5" y="84"/>
                    <a:pt x="8" y="84"/>
                  </a:cubicBezTo>
                  <a:cubicBezTo>
                    <a:pt x="33" y="84"/>
                    <a:pt x="53" y="117"/>
                    <a:pt x="77" y="117"/>
                  </a:cubicBezTo>
                  <a:cubicBezTo>
                    <a:pt x="80" y="117"/>
                    <a:pt x="83" y="117"/>
                    <a:pt x="86" y="116"/>
                  </a:cubicBezTo>
                  <a:cubicBezTo>
                    <a:pt x="80" y="34"/>
                    <a:pt x="67" y="0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9"/>
            <p:cNvSpPr/>
            <p:nvPr/>
          </p:nvSpPr>
          <p:spPr>
            <a:xfrm>
              <a:off x="-241529" y="1195459"/>
              <a:ext cx="2610" cy="9801"/>
            </a:xfrm>
            <a:custGeom>
              <a:avLst/>
              <a:gdLst/>
              <a:ahLst/>
              <a:cxnLst/>
              <a:rect l="l" t="t" r="r" b="b"/>
              <a:pathLst>
                <a:path w="53" h="199" extrusionOk="0">
                  <a:moveTo>
                    <a:pt x="22" y="0"/>
                  </a:moveTo>
                  <a:cubicBezTo>
                    <a:pt x="12" y="33"/>
                    <a:pt x="6" y="72"/>
                    <a:pt x="0" y="108"/>
                  </a:cubicBezTo>
                  <a:cubicBezTo>
                    <a:pt x="29" y="120"/>
                    <a:pt x="45" y="172"/>
                    <a:pt x="52" y="199"/>
                  </a:cubicBezTo>
                  <a:cubicBezTo>
                    <a:pt x="43" y="133"/>
                    <a:pt x="31" y="66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9"/>
            <p:cNvSpPr/>
            <p:nvPr/>
          </p:nvSpPr>
          <p:spPr>
            <a:xfrm>
              <a:off x="-254728" y="1125475"/>
              <a:ext cx="13347" cy="44867"/>
            </a:xfrm>
            <a:custGeom>
              <a:avLst/>
              <a:gdLst/>
              <a:ahLst/>
              <a:cxnLst/>
              <a:rect l="l" t="t" r="r" b="b"/>
              <a:pathLst>
                <a:path w="271" h="911" extrusionOk="0">
                  <a:moveTo>
                    <a:pt x="189" y="0"/>
                  </a:moveTo>
                  <a:cubicBezTo>
                    <a:pt x="130" y="97"/>
                    <a:pt x="114" y="214"/>
                    <a:pt x="95" y="318"/>
                  </a:cubicBezTo>
                  <a:cubicBezTo>
                    <a:pt x="74" y="424"/>
                    <a:pt x="54" y="523"/>
                    <a:pt x="0" y="656"/>
                  </a:cubicBezTo>
                  <a:cubicBezTo>
                    <a:pt x="33" y="787"/>
                    <a:pt x="74" y="806"/>
                    <a:pt x="116" y="820"/>
                  </a:cubicBezTo>
                  <a:cubicBezTo>
                    <a:pt x="157" y="831"/>
                    <a:pt x="197" y="839"/>
                    <a:pt x="234" y="910"/>
                  </a:cubicBezTo>
                  <a:cubicBezTo>
                    <a:pt x="270" y="806"/>
                    <a:pt x="124" y="644"/>
                    <a:pt x="131" y="459"/>
                  </a:cubicBezTo>
                  <a:lnTo>
                    <a:pt x="131" y="459"/>
                  </a:lnTo>
                  <a:cubicBezTo>
                    <a:pt x="138" y="464"/>
                    <a:pt x="145" y="466"/>
                    <a:pt x="150" y="466"/>
                  </a:cubicBezTo>
                  <a:cubicBezTo>
                    <a:pt x="175" y="466"/>
                    <a:pt x="183" y="420"/>
                    <a:pt x="191" y="361"/>
                  </a:cubicBezTo>
                  <a:cubicBezTo>
                    <a:pt x="203" y="291"/>
                    <a:pt x="214" y="201"/>
                    <a:pt x="255" y="174"/>
                  </a:cubicBezTo>
                  <a:cubicBezTo>
                    <a:pt x="222" y="131"/>
                    <a:pt x="193" y="72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9"/>
            <p:cNvSpPr/>
            <p:nvPr/>
          </p:nvSpPr>
          <p:spPr>
            <a:xfrm>
              <a:off x="-243056" y="1124884"/>
              <a:ext cx="167450" cy="270185"/>
            </a:xfrm>
            <a:custGeom>
              <a:avLst/>
              <a:gdLst/>
              <a:ahLst/>
              <a:cxnLst/>
              <a:rect l="l" t="t" r="r" b="b"/>
              <a:pathLst>
                <a:path w="3400" h="5486" extrusionOk="0">
                  <a:moveTo>
                    <a:pt x="243" y="1"/>
                  </a:moveTo>
                  <a:cubicBezTo>
                    <a:pt x="193" y="55"/>
                    <a:pt x="108" y="16"/>
                    <a:pt x="74" y="113"/>
                  </a:cubicBezTo>
                  <a:cubicBezTo>
                    <a:pt x="77" y="112"/>
                    <a:pt x="81" y="112"/>
                    <a:pt x="84" y="112"/>
                  </a:cubicBezTo>
                  <a:cubicBezTo>
                    <a:pt x="122" y="112"/>
                    <a:pt x="162" y="122"/>
                    <a:pt x="201" y="136"/>
                  </a:cubicBezTo>
                  <a:cubicBezTo>
                    <a:pt x="187" y="220"/>
                    <a:pt x="156" y="255"/>
                    <a:pt x="120" y="255"/>
                  </a:cubicBezTo>
                  <a:cubicBezTo>
                    <a:pt x="88" y="255"/>
                    <a:pt x="52" y="229"/>
                    <a:pt x="18" y="188"/>
                  </a:cubicBezTo>
                  <a:lnTo>
                    <a:pt x="18" y="188"/>
                  </a:lnTo>
                  <a:cubicBezTo>
                    <a:pt x="1" y="346"/>
                    <a:pt x="51" y="379"/>
                    <a:pt x="108" y="402"/>
                  </a:cubicBezTo>
                  <a:cubicBezTo>
                    <a:pt x="166" y="417"/>
                    <a:pt x="242" y="446"/>
                    <a:pt x="276" y="512"/>
                  </a:cubicBezTo>
                  <a:cubicBezTo>
                    <a:pt x="288" y="432"/>
                    <a:pt x="309" y="401"/>
                    <a:pt x="335" y="401"/>
                  </a:cubicBezTo>
                  <a:cubicBezTo>
                    <a:pt x="371" y="401"/>
                    <a:pt x="413" y="459"/>
                    <a:pt x="446" y="523"/>
                  </a:cubicBezTo>
                  <a:cubicBezTo>
                    <a:pt x="510" y="639"/>
                    <a:pt x="552" y="770"/>
                    <a:pt x="631" y="778"/>
                  </a:cubicBezTo>
                  <a:cubicBezTo>
                    <a:pt x="634" y="778"/>
                    <a:pt x="636" y="778"/>
                    <a:pt x="639" y="778"/>
                  </a:cubicBezTo>
                  <a:cubicBezTo>
                    <a:pt x="737" y="778"/>
                    <a:pt x="625" y="629"/>
                    <a:pt x="627" y="556"/>
                  </a:cubicBezTo>
                  <a:lnTo>
                    <a:pt x="627" y="556"/>
                  </a:lnTo>
                  <a:cubicBezTo>
                    <a:pt x="697" y="608"/>
                    <a:pt x="781" y="595"/>
                    <a:pt x="833" y="712"/>
                  </a:cubicBezTo>
                  <a:cubicBezTo>
                    <a:pt x="824" y="739"/>
                    <a:pt x="812" y="750"/>
                    <a:pt x="797" y="750"/>
                  </a:cubicBezTo>
                  <a:cubicBezTo>
                    <a:pt x="777" y="750"/>
                    <a:pt x="753" y="729"/>
                    <a:pt x="729" y="697"/>
                  </a:cubicBezTo>
                  <a:lnTo>
                    <a:pt x="729" y="697"/>
                  </a:lnTo>
                  <a:cubicBezTo>
                    <a:pt x="737" y="888"/>
                    <a:pt x="810" y="747"/>
                    <a:pt x="864" y="936"/>
                  </a:cubicBezTo>
                  <a:cubicBezTo>
                    <a:pt x="862" y="913"/>
                    <a:pt x="841" y="855"/>
                    <a:pt x="868" y="845"/>
                  </a:cubicBezTo>
                  <a:cubicBezTo>
                    <a:pt x="1042" y="1102"/>
                    <a:pt x="1011" y="851"/>
                    <a:pt x="1223" y="1267"/>
                  </a:cubicBezTo>
                  <a:cubicBezTo>
                    <a:pt x="1253" y="1277"/>
                    <a:pt x="1277" y="1299"/>
                    <a:pt x="1299" y="1299"/>
                  </a:cubicBezTo>
                  <a:cubicBezTo>
                    <a:pt x="1315" y="1299"/>
                    <a:pt x="1330" y="1288"/>
                    <a:pt x="1344" y="1252"/>
                  </a:cubicBezTo>
                  <a:cubicBezTo>
                    <a:pt x="1427" y="1559"/>
                    <a:pt x="1362" y="1451"/>
                    <a:pt x="1460" y="1778"/>
                  </a:cubicBezTo>
                  <a:cubicBezTo>
                    <a:pt x="1483" y="1730"/>
                    <a:pt x="1499" y="1557"/>
                    <a:pt x="1558" y="1470"/>
                  </a:cubicBezTo>
                  <a:cubicBezTo>
                    <a:pt x="1635" y="1721"/>
                    <a:pt x="1689" y="1813"/>
                    <a:pt x="1743" y="1888"/>
                  </a:cubicBezTo>
                  <a:cubicBezTo>
                    <a:pt x="1796" y="1963"/>
                    <a:pt x="1846" y="2023"/>
                    <a:pt x="1869" y="2185"/>
                  </a:cubicBezTo>
                  <a:cubicBezTo>
                    <a:pt x="1851" y="2160"/>
                    <a:pt x="1813" y="2145"/>
                    <a:pt x="1788" y="2068"/>
                  </a:cubicBezTo>
                  <a:lnTo>
                    <a:pt x="1788" y="2068"/>
                  </a:lnTo>
                  <a:cubicBezTo>
                    <a:pt x="1697" y="2195"/>
                    <a:pt x="1915" y="2260"/>
                    <a:pt x="1965" y="2422"/>
                  </a:cubicBezTo>
                  <a:cubicBezTo>
                    <a:pt x="1929" y="2444"/>
                    <a:pt x="1894" y="2463"/>
                    <a:pt x="1859" y="2480"/>
                  </a:cubicBezTo>
                  <a:cubicBezTo>
                    <a:pt x="1934" y="2598"/>
                    <a:pt x="2110" y="2783"/>
                    <a:pt x="2104" y="2995"/>
                  </a:cubicBezTo>
                  <a:lnTo>
                    <a:pt x="2033" y="2987"/>
                  </a:lnTo>
                  <a:lnTo>
                    <a:pt x="2033" y="2987"/>
                  </a:lnTo>
                  <a:cubicBezTo>
                    <a:pt x="2262" y="3278"/>
                    <a:pt x="2385" y="3699"/>
                    <a:pt x="2542" y="3974"/>
                  </a:cubicBezTo>
                  <a:lnTo>
                    <a:pt x="2524" y="4161"/>
                  </a:lnTo>
                  <a:cubicBezTo>
                    <a:pt x="2573" y="4235"/>
                    <a:pt x="2598" y="4264"/>
                    <a:pt x="2609" y="4264"/>
                  </a:cubicBezTo>
                  <a:cubicBezTo>
                    <a:pt x="2650" y="4264"/>
                    <a:pt x="2527" y="3922"/>
                    <a:pt x="2629" y="3922"/>
                  </a:cubicBezTo>
                  <a:cubicBezTo>
                    <a:pt x="2648" y="3922"/>
                    <a:pt x="2675" y="3934"/>
                    <a:pt x="2713" y="3963"/>
                  </a:cubicBezTo>
                  <a:cubicBezTo>
                    <a:pt x="2501" y="4102"/>
                    <a:pt x="2869" y="4144"/>
                    <a:pt x="2866" y="4416"/>
                  </a:cubicBezTo>
                  <a:cubicBezTo>
                    <a:pt x="2856" y="4441"/>
                    <a:pt x="2846" y="4451"/>
                    <a:pt x="2835" y="4451"/>
                  </a:cubicBezTo>
                  <a:cubicBezTo>
                    <a:pt x="2795" y="4451"/>
                    <a:pt x="2748" y="4320"/>
                    <a:pt x="2705" y="4320"/>
                  </a:cubicBezTo>
                  <a:cubicBezTo>
                    <a:pt x="2692" y="4320"/>
                    <a:pt x="2679" y="4332"/>
                    <a:pt x="2667" y="4364"/>
                  </a:cubicBezTo>
                  <a:cubicBezTo>
                    <a:pt x="2806" y="4368"/>
                    <a:pt x="2746" y="4474"/>
                    <a:pt x="2829" y="4586"/>
                  </a:cubicBezTo>
                  <a:cubicBezTo>
                    <a:pt x="2711" y="4600"/>
                    <a:pt x="2884" y="4824"/>
                    <a:pt x="2773" y="4824"/>
                  </a:cubicBezTo>
                  <a:cubicBezTo>
                    <a:pt x="2766" y="4824"/>
                    <a:pt x="2758" y="4823"/>
                    <a:pt x="2748" y="4821"/>
                  </a:cubicBezTo>
                  <a:lnTo>
                    <a:pt x="2748" y="4821"/>
                  </a:lnTo>
                  <a:cubicBezTo>
                    <a:pt x="2873" y="4946"/>
                    <a:pt x="2999" y="5062"/>
                    <a:pt x="3128" y="5181"/>
                  </a:cubicBezTo>
                  <a:cubicBezTo>
                    <a:pt x="3085" y="5276"/>
                    <a:pt x="3141" y="5399"/>
                    <a:pt x="3193" y="5486"/>
                  </a:cubicBezTo>
                  <a:cubicBezTo>
                    <a:pt x="3108" y="5251"/>
                    <a:pt x="3400" y="5480"/>
                    <a:pt x="3355" y="5197"/>
                  </a:cubicBezTo>
                  <a:cubicBezTo>
                    <a:pt x="3149" y="4838"/>
                    <a:pt x="2873" y="4202"/>
                    <a:pt x="2734" y="3693"/>
                  </a:cubicBezTo>
                  <a:cubicBezTo>
                    <a:pt x="2731" y="3693"/>
                    <a:pt x="2728" y="3693"/>
                    <a:pt x="2725" y="3693"/>
                  </a:cubicBezTo>
                  <a:cubicBezTo>
                    <a:pt x="2568" y="3693"/>
                    <a:pt x="2604" y="3380"/>
                    <a:pt x="2457" y="3361"/>
                  </a:cubicBezTo>
                  <a:cubicBezTo>
                    <a:pt x="2497" y="3327"/>
                    <a:pt x="2522" y="3271"/>
                    <a:pt x="2561" y="3236"/>
                  </a:cubicBezTo>
                  <a:cubicBezTo>
                    <a:pt x="2516" y="3156"/>
                    <a:pt x="2492" y="3127"/>
                    <a:pt x="2480" y="3127"/>
                  </a:cubicBezTo>
                  <a:cubicBezTo>
                    <a:pt x="2448" y="3127"/>
                    <a:pt x="2486" y="3304"/>
                    <a:pt x="2445" y="3304"/>
                  </a:cubicBezTo>
                  <a:cubicBezTo>
                    <a:pt x="2441" y="3304"/>
                    <a:pt x="2437" y="3303"/>
                    <a:pt x="2432" y="3300"/>
                  </a:cubicBezTo>
                  <a:cubicBezTo>
                    <a:pt x="2357" y="3174"/>
                    <a:pt x="2391" y="3020"/>
                    <a:pt x="2445" y="3005"/>
                  </a:cubicBezTo>
                  <a:cubicBezTo>
                    <a:pt x="2412" y="2924"/>
                    <a:pt x="2396" y="2900"/>
                    <a:pt x="2384" y="2900"/>
                  </a:cubicBezTo>
                  <a:cubicBezTo>
                    <a:pt x="2368" y="2900"/>
                    <a:pt x="2358" y="2944"/>
                    <a:pt x="2319" y="2944"/>
                  </a:cubicBezTo>
                  <a:cubicBezTo>
                    <a:pt x="2307" y="2944"/>
                    <a:pt x="2292" y="2940"/>
                    <a:pt x="2274" y="2929"/>
                  </a:cubicBezTo>
                  <a:lnTo>
                    <a:pt x="2353" y="2698"/>
                  </a:lnTo>
                  <a:cubicBezTo>
                    <a:pt x="2260" y="2530"/>
                    <a:pt x="2154" y="2351"/>
                    <a:pt x="2042" y="2168"/>
                  </a:cubicBezTo>
                  <a:cubicBezTo>
                    <a:pt x="1934" y="1987"/>
                    <a:pt x="1801" y="1780"/>
                    <a:pt x="1678" y="1601"/>
                  </a:cubicBezTo>
                  <a:cubicBezTo>
                    <a:pt x="1425" y="1233"/>
                    <a:pt x="1177" y="861"/>
                    <a:pt x="918" y="500"/>
                  </a:cubicBezTo>
                  <a:lnTo>
                    <a:pt x="918" y="500"/>
                  </a:lnTo>
                  <a:lnTo>
                    <a:pt x="932" y="672"/>
                  </a:lnTo>
                  <a:cubicBezTo>
                    <a:pt x="826" y="504"/>
                    <a:pt x="714" y="477"/>
                    <a:pt x="627" y="465"/>
                  </a:cubicBezTo>
                  <a:cubicBezTo>
                    <a:pt x="535" y="448"/>
                    <a:pt x="475" y="427"/>
                    <a:pt x="344" y="230"/>
                  </a:cubicBezTo>
                  <a:cubicBezTo>
                    <a:pt x="333" y="271"/>
                    <a:pt x="325" y="315"/>
                    <a:pt x="319" y="362"/>
                  </a:cubicBezTo>
                  <a:lnTo>
                    <a:pt x="319" y="362"/>
                  </a:lnTo>
                  <a:cubicBezTo>
                    <a:pt x="326" y="277"/>
                    <a:pt x="213" y="113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9"/>
            <p:cNvSpPr/>
            <p:nvPr/>
          </p:nvSpPr>
          <p:spPr>
            <a:xfrm>
              <a:off x="-231088" y="1122914"/>
              <a:ext cx="1379" cy="2019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7" y="0"/>
                  </a:moveTo>
                  <a:lnTo>
                    <a:pt x="27" y="0"/>
                  </a:lnTo>
                  <a:cubicBezTo>
                    <a:pt x="14" y="10"/>
                    <a:pt x="6" y="25"/>
                    <a:pt x="0" y="41"/>
                  </a:cubicBezTo>
                  <a:cubicBezTo>
                    <a:pt x="10" y="31"/>
                    <a:pt x="20" y="20"/>
                    <a:pt x="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9"/>
            <p:cNvSpPr/>
            <p:nvPr/>
          </p:nvSpPr>
          <p:spPr>
            <a:xfrm>
              <a:off x="-85801" y="1395020"/>
              <a:ext cx="3645" cy="5516"/>
            </a:xfrm>
            <a:custGeom>
              <a:avLst/>
              <a:gdLst/>
              <a:ahLst/>
              <a:cxnLst/>
              <a:rect l="l" t="t" r="r" b="b"/>
              <a:pathLst>
                <a:path w="74" h="112" extrusionOk="0">
                  <a:moveTo>
                    <a:pt x="0" y="1"/>
                  </a:moveTo>
                  <a:cubicBezTo>
                    <a:pt x="12" y="30"/>
                    <a:pt x="25" y="63"/>
                    <a:pt x="47" y="105"/>
                  </a:cubicBezTo>
                  <a:cubicBezTo>
                    <a:pt x="54" y="109"/>
                    <a:pt x="59" y="112"/>
                    <a:pt x="62" y="112"/>
                  </a:cubicBezTo>
                  <a:cubicBezTo>
                    <a:pt x="74" y="112"/>
                    <a:pt x="38" y="6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9"/>
            <p:cNvSpPr/>
            <p:nvPr/>
          </p:nvSpPr>
          <p:spPr>
            <a:xfrm>
              <a:off x="-242219" y="1133897"/>
              <a:ext cx="148" cy="246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3" y="1"/>
                  </a:moveTo>
                  <a:lnTo>
                    <a:pt x="1" y="3"/>
                  </a:lnTo>
                  <a:cubicBezTo>
                    <a:pt x="1" y="3"/>
                    <a:pt x="1" y="3"/>
                    <a:pt x="3" y="5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9"/>
            <p:cNvSpPr/>
            <p:nvPr/>
          </p:nvSpPr>
          <p:spPr>
            <a:xfrm>
              <a:off x="-236703" y="1151676"/>
              <a:ext cx="1970" cy="5171"/>
            </a:xfrm>
            <a:custGeom>
              <a:avLst/>
              <a:gdLst/>
              <a:ahLst/>
              <a:cxnLst/>
              <a:rect l="l" t="t" r="r" b="b"/>
              <a:pathLst>
                <a:path w="40" h="105" extrusionOk="0">
                  <a:moveTo>
                    <a:pt x="1" y="0"/>
                  </a:moveTo>
                  <a:cubicBezTo>
                    <a:pt x="3" y="33"/>
                    <a:pt x="6" y="68"/>
                    <a:pt x="10" y="105"/>
                  </a:cubicBezTo>
                  <a:cubicBezTo>
                    <a:pt x="20" y="87"/>
                    <a:pt x="30" y="72"/>
                    <a:pt x="39" y="5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9"/>
            <p:cNvSpPr/>
            <p:nvPr/>
          </p:nvSpPr>
          <p:spPr>
            <a:xfrm>
              <a:off x="-73931" y="1448949"/>
              <a:ext cx="3152" cy="1231"/>
            </a:xfrm>
            <a:custGeom>
              <a:avLst/>
              <a:gdLst/>
              <a:ahLst/>
              <a:cxnLst/>
              <a:rect l="l" t="t" r="r" b="b"/>
              <a:pathLst>
                <a:path w="64" h="25" extrusionOk="0">
                  <a:moveTo>
                    <a:pt x="54" y="1"/>
                  </a:moveTo>
                  <a:cubicBezTo>
                    <a:pt x="34" y="1"/>
                    <a:pt x="15" y="6"/>
                    <a:pt x="0" y="24"/>
                  </a:cubicBezTo>
                  <a:lnTo>
                    <a:pt x="64" y="1"/>
                  </a:lnTo>
                  <a:cubicBezTo>
                    <a:pt x="61" y="1"/>
                    <a:pt x="57" y="1"/>
                    <a:pt x="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9"/>
            <p:cNvSpPr/>
            <p:nvPr/>
          </p:nvSpPr>
          <p:spPr>
            <a:xfrm>
              <a:off x="-26257" y="1589213"/>
              <a:ext cx="1182" cy="3201"/>
            </a:xfrm>
            <a:custGeom>
              <a:avLst/>
              <a:gdLst/>
              <a:ahLst/>
              <a:cxnLst/>
              <a:rect l="l" t="t" r="r" b="b"/>
              <a:pathLst>
                <a:path w="24" h="65" extrusionOk="0">
                  <a:moveTo>
                    <a:pt x="4" y="1"/>
                  </a:moveTo>
                  <a:cubicBezTo>
                    <a:pt x="0" y="24"/>
                    <a:pt x="10" y="45"/>
                    <a:pt x="23" y="6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9"/>
            <p:cNvSpPr/>
            <p:nvPr/>
          </p:nvSpPr>
          <p:spPr>
            <a:xfrm>
              <a:off x="-87426" y="1405954"/>
              <a:ext cx="262207" cy="539534"/>
            </a:xfrm>
            <a:custGeom>
              <a:avLst/>
              <a:gdLst/>
              <a:ahLst/>
              <a:cxnLst/>
              <a:rect l="l" t="t" r="r" b="b"/>
              <a:pathLst>
                <a:path w="5324" h="10955" extrusionOk="0">
                  <a:moveTo>
                    <a:pt x="1331" y="2617"/>
                  </a:moveTo>
                  <a:cubicBezTo>
                    <a:pt x="1338" y="2625"/>
                    <a:pt x="1345" y="2633"/>
                    <a:pt x="1352" y="2640"/>
                  </a:cubicBezTo>
                  <a:cubicBezTo>
                    <a:pt x="1345" y="2632"/>
                    <a:pt x="1338" y="2624"/>
                    <a:pt x="1331" y="2617"/>
                  </a:cubicBezTo>
                  <a:close/>
                  <a:moveTo>
                    <a:pt x="3567" y="8014"/>
                  </a:moveTo>
                  <a:cubicBezTo>
                    <a:pt x="3559" y="8015"/>
                    <a:pt x="3551" y="8016"/>
                    <a:pt x="3544" y="8018"/>
                  </a:cubicBezTo>
                  <a:lnTo>
                    <a:pt x="3544" y="8018"/>
                  </a:lnTo>
                  <a:cubicBezTo>
                    <a:pt x="3552" y="8017"/>
                    <a:pt x="3559" y="8016"/>
                    <a:pt x="3567" y="8014"/>
                  </a:cubicBezTo>
                  <a:close/>
                  <a:moveTo>
                    <a:pt x="214" y="0"/>
                  </a:moveTo>
                  <a:cubicBezTo>
                    <a:pt x="132" y="0"/>
                    <a:pt x="52" y="277"/>
                    <a:pt x="1" y="305"/>
                  </a:cubicBezTo>
                  <a:cubicBezTo>
                    <a:pt x="157" y="548"/>
                    <a:pt x="338" y="648"/>
                    <a:pt x="475" y="822"/>
                  </a:cubicBezTo>
                  <a:lnTo>
                    <a:pt x="338" y="874"/>
                  </a:lnTo>
                  <a:cubicBezTo>
                    <a:pt x="418" y="880"/>
                    <a:pt x="518" y="996"/>
                    <a:pt x="575" y="996"/>
                  </a:cubicBezTo>
                  <a:cubicBezTo>
                    <a:pt x="597" y="996"/>
                    <a:pt x="613" y="980"/>
                    <a:pt x="619" y="936"/>
                  </a:cubicBezTo>
                  <a:lnTo>
                    <a:pt x="619" y="936"/>
                  </a:lnTo>
                  <a:cubicBezTo>
                    <a:pt x="752" y="1069"/>
                    <a:pt x="542" y="1107"/>
                    <a:pt x="693" y="1262"/>
                  </a:cubicBezTo>
                  <a:cubicBezTo>
                    <a:pt x="665" y="1270"/>
                    <a:pt x="640" y="1273"/>
                    <a:pt x="617" y="1273"/>
                  </a:cubicBezTo>
                  <a:cubicBezTo>
                    <a:pt x="538" y="1273"/>
                    <a:pt x="487" y="1235"/>
                    <a:pt x="420" y="1235"/>
                  </a:cubicBezTo>
                  <a:cubicBezTo>
                    <a:pt x="401" y="1235"/>
                    <a:pt x="382" y="1237"/>
                    <a:pt x="361" y="1244"/>
                  </a:cubicBezTo>
                  <a:lnTo>
                    <a:pt x="492" y="1381"/>
                  </a:lnTo>
                  <a:cubicBezTo>
                    <a:pt x="485" y="1378"/>
                    <a:pt x="479" y="1377"/>
                    <a:pt x="474" y="1377"/>
                  </a:cubicBezTo>
                  <a:cubicBezTo>
                    <a:pt x="432" y="1377"/>
                    <a:pt x="463" y="1472"/>
                    <a:pt x="419" y="1472"/>
                  </a:cubicBezTo>
                  <a:cubicBezTo>
                    <a:pt x="414" y="1472"/>
                    <a:pt x="409" y="1471"/>
                    <a:pt x="402" y="1468"/>
                  </a:cubicBezTo>
                  <a:lnTo>
                    <a:pt x="402" y="1468"/>
                  </a:lnTo>
                  <a:cubicBezTo>
                    <a:pt x="693" y="1703"/>
                    <a:pt x="483" y="1915"/>
                    <a:pt x="675" y="2199"/>
                  </a:cubicBezTo>
                  <a:lnTo>
                    <a:pt x="641" y="2014"/>
                  </a:lnTo>
                  <a:cubicBezTo>
                    <a:pt x="651" y="2010"/>
                    <a:pt x="660" y="2009"/>
                    <a:pt x="668" y="2009"/>
                  </a:cubicBezTo>
                  <a:cubicBezTo>
                    <a:pt x="733" y="2009"/>
                    <a:pt x="761" y="2096"/>
                    <a:pt x="806" y="2152"/>
                  </a:cubicBezTo>
                  <a:cubicBezTo>
                    <a:pt x="716" y="2282"/>
                    <a:pt x="751" y="2326"/>
                    <a:pt x="754" y="2505"/>
                  </a:cubicBezTo>
                  <a:cubicBezTo>
                    <a:pt x="872" y="2619"/>
                    <a:pt x="1059" y="2640"/>
                    <a:pt x="1127" y="2825"/>
                  </a:cubicBezTo>
                  <a:cubicBezTo>
                    <a:pt x="943" y="2848"/>
                    <a:pt x="1148" y="3168"/>
                    <a:pt x="1013" y="3255"/>
                  </a:cubicBezTo>
                  <a:cubicBezTo>
                    <a:pt x="1018" y="3255"/>
                    <a:pt x="1023" y="3254"/>
                    <a:pt x="1028" y="3254"/>
                  </a:cubicBezTo>
                  <a:cubicBezTo>
                    <a:pt x="1198" y="3254"/>
                    <a:pt x="1207" y="3587"/>
                    <a:pt x="1309" y="3587"/>
                  </a:cubicBezTo>
                  <a:cubicBezTo>
                    <a:pt x="1311" y="3587"/>
                    <a:pt x="1312" y="3587"/>
                    <a:pt x="1314" y="3587"/>
                  </a:cubicBezTo>
                  <a:cubicBezTo>
                    <a:pt x="1387" y="3674"/>
                    <a:pt x="1418" y="3816"/>
                    <a:pt x="1321" y="3851"/>
                  </a:cubicBezTo>
                  <a:cubicBezTo>
                    <a:pt x="1310" y="3837"/>
                    <a:pt x="1283" y="3814"/>
                    <a:pt x="1263" y="3785"/>
                  </a:cubicBezTo>
                  <a:lnTo>
                    <a:pt x="1263" y="3785"/>
                  </a:lnTo>
                  <a:lnTo>
                    <a:pt x="1294" y="3888"/>
                  </a:lnTo>
                  <a:cubicBezTo>
                    <a:pt x="1292" y="3887"/>
                    <a:pt x="1290" y="3887"/>
                    <a:pt x="1287" y="3887"/>
                  </a:cubicBezTo>
                  <a:cubicBezTo>
                    <a:pt x="1276" y="3887"/>
                    <a:pt x="1267" y="3890"/>
                    <a:pt x="1260" y="3890"/>
                  </a:cubicBezTo>
                  <a:cubicBezTo>
                    <a:pt x="1255" y="3890"/>
                    <a:pt x="1251" y="3888"/>
                    <a:pt x="1248" y="3884"/>
                  </a:cubicBezTo>
                  <a:lnTo>
                    <a:pt x="1248" y="3884"/>
                  </a:lnTo>
                  <a:cubicBezTo>
                    <a:pt x="1275" y="3974"/>
                    <a:pt x="1404" y="3930"/>
                    <a:pt x="1358" y="4075"/>
                  </a:cubicBezTo>
                  <a:cubicBezTo>
                    <a:pt x="1353" y="4076"/>
                    <a:pt x="1348" y="4077"/>
                    <a:pt x="1343" y="4077"/>
                  </a:cubicBezTo>
                  <a:cubicBezTo>
                    <a:pt x="1305" y="4077"/>
                    <a:pt x="1286" y="4024"/>
                    <a:pt x="1252" y="3986"/>
                  </a:cubicBezTo>
                  <a:lnTo>
                    <a:pt x="1252" y="3986"/>
                  </a:lnTo>
                  <a:cubicBezTo>
                    <a:pt x="1304" y="4235"/>
                    <a:pt x="1674" y="4304"/>
                    <a:pt x="1578" y="4559"/>
                  </a:cubicBezTo>
                  <a:cubicBezTo>
                    <a:pt x="1656" y="4565"/>
                    <a:pt x="1742" y="4742"/>
                    <a:pt x="1861" y="4742"/>
                  </a:cubicBezTo>
                  <a:cubicBezTo>
                    <a:pt x="1891" y="4742"/>
                    <a:pt x="1923" y="4731"/>
                    <a:pt x="1958" y="4703"/>
                  </a:cubicBezTo>
                  <a:lnTo>
                    <a:pt x="1958" y="4703"/>
                  </a:lnTo>
                  <a:cubicBezTo>
                    <a:pt x="1915" y="4805"/>
                    <a:pt x="1751" y="4836"/>
                    <a:pt x="1850" y="5025"/>
                  </a:cubicBezTo>
                  <a:cubicBezTo>
                    <a:pt x="2058" y="5079"/>
                    <a:pt x="1865" y="5272"/>
                    <a:pt x="2029" y="5382"/>
                  </a:cubicBezTo>
                  <a:cubicBezTo>
                    <a:pt x="1939" y="5333"/>
                    <a:pt x="1907" y="5321"/>
                    <a:pt x="1893" y="5321"/>
                  </a:cubicBezTo>
                  <a:cubicBezTo>
                    <a:pt x="1879" y="5321"/>
                    <a:pt x="1880" y="5331"/>
                    <a:pt x="1865" y="5331"/>
                  </a:cubicBezTo>
                  <a:cubicBezTo>
                    <a:pt x="1851" y="5331"/>
                    <a:pt x="1821" y="5321"/>
                    <a:pt x="1747" y="5285"/>
                  </a:cubicBezTo>
                  <a:lnTo>
                    <a:pt x="1747" y="5285"/>
                  </a:lnTo>
                  <a:cubicBezTo>
                    <a:pt x="1724" y="5447"/>
                    <a:pt x="2023" y="5567"/>
                    <a:pt x="2077" y="5816"/>
                  </a:cubicBezTo>
                  <a:cubicBezTo>
                    <a:pt x="2042" y="5854"/>
                    <a:pt x="1990" y="5872"/>
                    <a:pt x="1959" y="5912"/>
                  </a:cubicBezTo>
                  <a:cubicBezTo>
                    <a:pt x="2050" y="5978"/>
                    <a:pt x="2229" y="6028"/>
                    <a:pt x="2114" y="6165"/>
                  </a:cubicBezTo>
                  <a:lnTo>
                    <a:pt x="2235" y="6109"/>
                  </a:lnTo>
                  <a:lnTo>
                    <a:pt x="2235" y="6109"/>
                  </a:lnTo>
                  <a:cubicBezTo>
                    <a:pt x="2229" y="6294"/>
                    <a:pt x="2349" y="6504"/>
                    <a:pt x="2272" y="6728"/>
                  </a:cubicBezTo>
                  <a:lnTo>
                    <a:pt x="2586" y="6841"/>
                  </a:lnTo>
                  <a:cubicBezTo>
                    <a:pt x="2422" y="7206"/>
                    <a:pt x="2788" y="7491"/>
                    <a:pt x="3091" y="7611"/>
                  </a:cubicBezTo>
                  <a:cubicBezTo>
                    <a:pt x="3116" y="7715"/>
                    <a:pt x="3126" y="7881"/>
                    <a:pt x="3070" y="7904"/>
                  </a:cubicBezTo>
                  <a:cubicBezTo>
                    <a:pt x="3043" y="7888"/>
                    <a:pt x="2989" y="7863"/>
                    <a:pt x="2939" y="7830"/>
                  </a:cubicBezTo>
                  <a:lnTo>
                    <a:pt x="2939" y="7830"/>
                  </a:lnTo>
                  <a:cubicBezTo>
                    <a:pt x="2981" y="7979"/>
                    <a:pt x="2902" y="8216"/>
                    <a:pt x="3147" y="8216"/>
                  </a:cubicBezTo>
                  <a:cubicBezTo>
                    <a:pt x="3269" y="8341"/>
                    <a:pt x="3039" y="8386"/>
                    <a:pt x="3051" y="8513"/>
                  </a:cubicBezTo>
                  <a:cubicBezTo>
                    <a:pt x="3259" y="8604"/>
                    <a:pt x="3297" y="8848"/>
                    <a:pt x="3350" y="9060"/>
                  </a:cubicBezTo>
                  <a:cubicBezTo>
                    <a:pt x="3395" y="9239"/>
                    <a:pt x="3450" y="9397"/>
                    <a:pt x="3615" y="9397"/>
                  </a:cubicBezTo>
                  <a:cubicBezTo>
                    <a:pt x="3646" y="9397"/>
                    <a:pt x="3682" y="9391"/>
                    <a:pt x="3722" y="9379"/>
                  </a:cubicBezTo>
                  <a:cubicBezTo>
                    <a:pt x="3662" y="9257"/>
                    <a:pt x="3641" y="8985"/>
                    <a:pt x="3521" y="8765"/>
                  </a:cubicBezTo>
                  <a:lnTo>
                    <a:pt x="3521" y="8765"/>
                  </a:lnTo>
                  <a:cubicBezTo>
                    <a:pt x="3535" y="8772"/>
                    <a:pt x="3549" y="8774"/>
                    <a:pt x="3562" y="8774"/>
                  </a:cubicBezTo>
                  <a:cubicBezTo>
                    <a:pt x="3600" y="8774"/>
                    <a:pt x="3635" y="8755"/>
                    <a:pt x="3665" y="8755"/>
                  </a:cubicBezTo>
                  <a:cubicBezTo>
                    <a:pt x="3684" y="8755"/>
                    <a:pt x="3702" y="8763"/>
                    <a:pt x="3718" y="8789"/>
                  </a:cubicBezTo>
                  <a:cubicBezTo>
                    <a:pt x="3843" y="9003"/>
                    <a:pt x="3731" y="9209"/>
                    <a:pt x="3926" y="9390"/>
                  </a:cubicBezTo>
                  <a:cubicBezTo>
                    <a:pt x="3826" y="9433"/>
                    <a:pt x="3727" y="9479"/>
                    <a:pt x="3625" y="9519"/>
                  </a:cubicBezTo>
                  <a:cubicBezTo>
                    <a:pt x="3577" y="9795"/>
                    <a:pt x="3789" y="9936"/>
                    <a:pt x="3976" y="10053"/>
                  </a:cubicBezTo>
                  <a:cubicBezTo>
                    <a:pt x="4163" y="10175"/>
                    <a:pt x="4339" y="10271"/>
                    <a:pt x="4252" y="10559"/>
                  </a:cubicBezTo>
                  <a:lnTo>
                    <a:pt x="4254" y="10559"/>
                  </a:lnTo>
                  <a:cubicBezTo>
                    <a:pt x="4346" y="10622"/>
                    <a:pt x="4452" y="10695"/>
                    <a:pt x="4562" y="10755"/>
                  </a:cubicBezTo>
                  <a:cubicBezTo>
                    <a:pt x="4676" y="10807"/>
                    <a:pt x="4792" y="10842"/>
                    <a:pt x="4901" y="10842"/>
                  </a:cubicBezTo>
                  <a:cubicBezTo>
                    <a:pt x="4906" y="10842"/>
                    <a:pt x="4912" y="10842"/>
                    <a:pt x="4917" y="10842"/>
                  </a:cubicBezTo>
                  <a:lnTo>
                    <a:pt x="4917" y="10842"/>
                  </a:lnTo>
                  <a:lnTo>
                    <a:pt x="4832" y="10904"/>
                  </a:lnTo>
                  <a:cubicBezTo>
                    <a:pt x="4891" y="10925"/>
                    <a:pt x="5005" y="10955"/>
                    <a:pt x="5105" y="10955"/>
                  </a:cubicBezTo>
                  <a:cubicBezTo>
                    <a:pt x="5224" y="10955"/>
                    <a:pt x="5324" y="10913"/>
                    <a:pt x="5291" y="10763"/>
                  </a:cubicBezTo>
                  <a:lnTo>
                    <a:pt x="5291" y="10763"/>
                  </a:lnTo>
                  <a:lnTo>
                    <a:pt x="5189" y="10798"/>
                  </a:lnTo>
                  <a:cubicBezTo>
                    <a:pt x="4882" y="10751"/>
                    <a:pt x="5170" y="10557"/>
                    <a:pt x="5083" y="10389"/>
                  </a:cubicBezTo>
                  <a:cubicBezTo>
                    <a:pt x="4896" y="10265"/>
                    <a:pt x="4499" y="10395"/>
                    <a:pt x="4447" y="10169"/>
                  </a:cubicBezTo>
                  <a:cubicBezTo>
                    <a:pt x="4381" y="10102"/>
                    <a:pt x="4476" y="10053"/>
                    <a:pt x="4553" y="10032"/>
                  </a:cubicBezTo>
                  <a:cubicBezTo>
                    <a:pt x="4456" y="9851"/>
                    <a:pt x="4169" y="9942"/>
                    <a:pt x="4057" y="9836"/>
                  </a:cubicBezTo>
                  <a:cubicBezTo>
                    <a:pt x="4366" y="9608"/>
                    <a:pt x="4238" y="9506"/>
                    <a:pt x="4073" y="9379"/>
                  </a:cubicBezTo>
                  <a:cubicBezTo>
                    <a:pt x="3905" y="9255"/>
                    <a:pt x="3700" y="9103"/>
                    <a:pt x="3843" y="8858"/>
                  </a:cubicBezTo>
                  <a:cubicBezTo>
                    <a:pt x="3706" y="8708"/>
                    <a:pt x="3658" y="8444"/>
                    <a:pt x="3434" y="8268"/>
                  </a:cubicBezTo>
                  <a:lnTo>
                    <a:pt x="3434" y="8268"/>
                  </a:lnTo>
                  <a:cubicBezTo>
                    <a:pt x="3453" y="8272"/>
                    <a:pt x="3467" y="8275"/>
                    <a:pt x="3479" y="8275"/>
                  </a:cubicBezTo>
                  <a:cubicBezTo>
                    <a:pt x="3597" y="8275"/>
                    <a:pt x="3398" y="8061"/>
                    <a:pt x="3544" y="8018"/>
                  </a:cubicBezTo>
                  <a:lnTo>
                    <a:pt x="3544" y="8018"/>
                  </a:lnTo>
                  <a:cubicBezTo>
                    <a:pt x="3530" y="8021"/>
                    <a:pt x="3517" y="8022"/>
                    <a:pt x="3505" y="8022"/>
                  </a:cubicBezTo>
                  <a:cubicBezTo>
                    <a:pt x="3220" y="8022"/>
                    <a:pt x="3410" y="7405"/>
                    <a:pt x="3096" y="7405"/>
                  </a:cubicBezTo>
                  <a:cubicBezTo>
                    <a:pt x="3066" y="7405"/>
                    <a:pt x="3030" y="7411"/>
                    <a:pt x="2989" y="7424"/>
                  </a:cubicBezTo>
                  <a:cubicBezTo>
                    <a:pt x="3001" y="7048"/>
                    <a:pt x="2954" y="7424"/>
                    <a:pt x="2925" y="7007"/>
                  </a:cubicBezTo>
                  <a:cubicBezTo>
                    <a:pt x="2933" y="7004"/>
                    <a:pt x="2939" y="7003"/>
                    <a:pt x="2945" y="7003"/>
                  </a:cubicBezTo>
                  <a:cubicBezTo>
                    <a:pt x="2983" y="7003"/>
                    <a:pt x="3002" y="7052"/>
                    <a:pt x="3020" y="7069"/>
                  </a:cubicBezTo>
                  <a:cubicBezTo>
                    <a:pt x="3060" y="6884"/>
                    <a:pt x="2738" y="6924"/>
                    <a:pt x="2904" y="6716"/>
                  </a:cubicBezTo>
                  <a:cubicBezTo>
                    <a:pt x="2876" y="6605"/>
                    <a:pt x="2849" y="6574"/>
                    <a:pt x="2818" y="6574"/>
                  </a:cubicBezTo>
                  <a:cubicBezTo>
                    <a:pt x="2779" y="6574"/>
                    <a:pt x="2733" y="6624"/>
                    <a:pt x="2666" y="6624"/>
                  </a:cubicBezTo>
                  <a:cubicBezTo>
                    <a:pt x="2638" y="6624"/>
                    <a:pt x="2608" y="6616"/>
                    <a:pt x="2573" y="6593"/>
                  </a:cubicBezTo>
                  <a:cubicBezTo>
                    <a:pt x="2511" y="6261"/>
                    <a:pt x="2605" y="6323"/>
                    <a:pt x="2727" y="6076"/>
                  </a:cubicBezTo>
                  <a:lnTo>
                    <a:pt x="2727" y="6076"/>
                  </a:lnTo>
                  <a:cubicBezTo>
                    <a:pt x="2701" y="6083"/>
                    <a:pt x="2679" y="6086"/>
                    <a:pt x="2660" y="6086"/>
                  </a:cubicBezTo>
                  <a:cubicBezTo>
                    <a:pt x="2508" y="6086"/>
                    <a:pt x="2517" y="5898"/>
                    <a:pt x="2372" y="5804"/>
                  </a:cubicBezTo>
                  <a:lnTo>
                    <a:pt x="2372" y="5804"/>
                  </a:lnTo>
                  <a:cubicBezTo>
                    <a:pt x="2375" y="5837"/>
                    <a:pt x="2399" y="5996"/>
                    <a:pt x="2335" y="5996"/>
                  </a:cubicBezTo>
                  <a:cubicBezTo>
                    <a:pt x="2321" y="5996"/>
                    <a:pt x="2302" y="5988"/>
                    <a:pt x="2278" y="5968"/>
                  </a:cubicBezTo>
                  <a:cubicBezTo>
                    <a:pt x="2183" y="5594"/>
                    <a:pt x="2035" y="5731"/>
                    <a:pt x="1859" y="5413"/>
                  </a:cubicBezTo>
                  <a:cubicBezTo>
                    <a:pt x="1892" y="5364"/>
                    <a:pt x="1916" y="5346"/>
                    <a:pt x="1936" y="5346"/>
                  </a:cubicBezTo>
                  <a:cubicBezTo>
                    <a:pt x="1992" y="5346"/>
                    <a:pt x="2001" y="5506"/>
                    <a:pt x="2023" y="5506"/>
                  </a:cubicBezTo>
                  <a:cubicBezTo>
                    <a:pt x="2032" y="5506"/>
                    <a:pt x="2044" y="5474"/>
                    <a:pt x="2064" y="5384"/>
                  </a:cubicBezTo>
                  <a:cubicBezTo>
                    <a:pt x="2249" y="5555"/>
                    <a:pt x="2295" y="5721"/>
                    <a:pt x="2509" y="5765"/>
                  </a:cubicBezTo>
                  <a:cubicBezTo>
                    <a:pt x="2414" y="5474"/>
                    <a:pt x="2247" y="5143"/>
                    <a:pt x="2038" y="4869"/>
                  </a:cubicBezTo>
                  <a:cubicBezTo>
                    <a:pt x="2028" y="4810"/>
                    <a:pt x="2038" y="4793"/>
                    <a:pt x="2056" y="4793"/>
                  </a:cubicBezTo>
                  <a:cubicBezTo>
                    <a:pt x="2080" y="4793"/>
                    <a:pt x="2115" y="4821"/>
                    <a:pt x="2135" y="4821"/>
                  </a:cubicBezTo>
                  <a:cubicBezTo>
                    <a:pt x="2148" y="4821"/>
                    <a:pt x="2155" y="4809"/>
                    <a:pt x="2146" y="4771"/>
                  </a:cubicBezTo>
                  <a:cubicBezTo>
                    <a:pt x="2129" y="4424"/>
                    <a:pt x="1745" y="4387"/>
                    <a:pt x="1751" y="4100"/>
                  </a:cubicBezTo>
                  <a:lnTo>
                    <a:pt x="1751" y="4100"/>
                  </a:lnTo>
                  <a:lnTo>
                    <a:pt x="1882" y="4107"/>
                  </a:lnTo>
                  <a:cubicBezTo>
                    <a:pt x="1678" y="4015"/>
                    <a:pt x="1711" y="3548"/>
                    <a:pt x="1522" y="3296"/>
                  </a:cubicBezTo>
                  <a:cubicBezTo>
                    <a:pt x="1490" y="3342"/>
                    <a:pt x="1466" y="3377"/>
                    <a:pt x="1433" y="3377"/>
                  </a:cubicBezTo>
                  <a:cubicBezTo>
                    <a:pt x="1424" y="3377"/>
                    <a:pt x="1415" y="3374"/>
                    <a:pt x="1404" y="3369"/>
                  </a:cubicBezTo>
                  <a:cubicBezTo>
                    <a:pt x="1674" y="3265"/>
                    <a:pt x="1117" y="3026"/>
                    <a:pt x="1200" y="2669"/>
                  </a:cubicBezTo>
                  <a:lnTo>
                    <a:pt x="1200" y="2669"/>
                  </a:lnTo>
                  <a:cubicBezTo>
                    <a:pt x="1176" y="2683"/>
                    <a:pt x="1152" y="2689"/>
                    <a:pt x="1127" y="2689"/>
                  </a:cubicBezTo>
                  <a:cubicBezTo>
                    <a:pt x="986" y="2689"/>
                    <a:pt x="835" y="2490"/>
                    <a:pt x="768" y="2347"/>
                  </a:cubicBezTo>
                  <a:cubicBezTo>
                    <a:pt x="791" y="2270"/>
                    <a:pt x="864" y="2260"/>
                    <a:pt x="909" y="2243"/>
                  </a:cubicBezTo>
                  <a:cubicBezTo>
                    <a:pt x="914" y="2553"/>
                    <a:pt x="1165" y="2457"/>
                    <a:pt x="1331" y="2617"/>
                  </a:cubicBezTo>
                  <a:lnTo>
                    <a:pt x="1331" y="2617"/>
                  </a:lnTo>
                  <a:cubicBezTo>
                    <a:pt x="1191" y="2454"/>
                    <a:pt x="1157" y="2139"/>
                    <a:pt x="986" y="2029"/>
                  </a:cubicBezTo>
                  <a:lnTo>
                    <a:pt x="986" y="2029"/>
                  </a:lnTo>
                  <a:lnTo>
                    <a:pt x="1136" y="2041"/>
                  </a:lnTo>
                  <a:cubicBezTo>
                    <a:pt x="1055" y="1774"/>
                    <a:pt x="766" y="1931"/>
                    <a:pt x="783" y="1611"/>
                  </a:cubicBezTo>
                  <a:lnTo>
                    <a:pt x="886" y="1599"/>
                  </a:lnTo>
                  <a:cubicBezTo>
                    <a:pt x="672" y="1059"/>
                    <a:pt x="569" y="359"/>
                    <a:pt x="218" y="1"/>
                  </a:cubicBezTo>
                  <a:cubicBezTo>
                    <a:pt x="217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9"/>
            <p:cNvSpPr/>
            <p:nvPr/>
          </p:nvSpPr>
          <p:spPr>
            <a:xfrm>
              <a:off x="46830" y="1779712"/>
              <a:ext cx="5861" cy="11229"/>
            </a:xfrm>
            <a:custGeom>
              <a:avLst/>
              <a:gdLst/>
              <a:ahLst/>
              <a:cxnLst/>
              <a:rect l="l" t="t" r="r" b="b"/>
              <a:pathLst>
                <a:path w="119" h="228" extrusionOk="0">
                  <a:moveTo>
                    <a:pt x="86" y="0"/>
                  </a:moveTo>
                  <a:lnTo>
                    <a:pt x="86" y="0"/>
                  </a:lnTo>
                  <a:cubicBezTo>
                    <a:pt x="84" y="3"/>
                    <a:pt x="83" y="6"/>
                    <a:pt x="82" y="9"/>
                  </a:cubicBezTo>
                  <a:lnTo>
                    <a:pt x="82" y="9"/>
                  </a:lnTo>
                  <a:lnTo>
                    <a:pt x="86" y="0"/>
                  </a:lnTo>
                  <a:close/>
                  <a:moveTo>
                    <a:pt x="82" y="9"/>
                  </a:moveTo>
                  <a:lnTo>
                    <a:pt x="1" y="228"/>
                  </a:lnTo>
                  <a:lnTo>
                    <a:pt x="1" y="228"/>
                  </a:lnTo>
                  <a:lnTo>
                    <a:pt x="118" y="162"/>
                  </a:lnTo>
                  <a:cubicBezTo>
                    <a:pt x="82" y="120"/>
                    <a:pt x="63" y="68"/>
                    <a:pt x="82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9"/>
            <p:cNvSpPr/>
            <p:nvPr/>
          </p:nvSpPr>
          <p:spPr>
            <a:xfrm>
              <a:off x="52740" y="1786903"/>
              <a:ext cx="4679" cy="4728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29" y="1"/>
                  </a:moveTo>
                  <a:lnTo>
                    <a:pt x="0" y="16"/>
                  </a:lnTo>
                  <a:cubicBezTo>
                    <a:pt x="23" y="47"/>
                    <a:pt x="58" y="74"/>
                    <a:pt x="95" y="95"/>
                  </a:cubicBezTo>
                  <a:cubicBezTo>
                    <a:pt x="83" y="57"/>
                    <a:pt x="64" y="22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9"/>
            <p:cNvSpPr/>
            <p:nvPr/>
          </p:nvSpPr>
          <p:spPr>
            <a:xfrm>
              <a:off x="151486" y="1951989"/>
              <a:ext cx="8668" cy="7043"/>
            </a:xfrm>
            <a:custGeom>
              <a:avLst/>
              <a:gdLst/>
              <a:ahLst/>
              <a:cxnLst/>
              <a:rect l="l" t="t" r="r" b="b"/>
              <a:pathLst>
                <a:path w="176" h="143" extrusionOk="0">
                  <a:moveTo>
                    <a:pt x="12" y="1"/>
                  </a:moveTo>
                  <a:cubicBezTo>
                    <a:pt x="8" y="1"/>
                    <a:pt x="4" y="1"/>
                    <a:pt x="0" y="2"/>
                  </a:cubicBezTo>
                  <a:cubicBezTo>
                    <a:pt x="26" y="38"/>
                    <a:pt x="80" y="116"/>
                    <a:pt x="176" y="143"/>
                  </a:cubicBezTo>
                  <a:cubicBezTo>
                    <a:pt x="156" y="79"/>
                    <a:pt x="81" y="1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9"/>
            <p:cNvSpPr/>
            <p:nvPr/>
          </p:nvSpPr>
          <p:spPr>
            <a:xfrm>
              <a:off x="159957" y="1950511"/>
              <a:ext cx="4186" cy="5024"/>
            </a:xfrm>
            <a:custGeom>
              <a:avLst/>
              <a:gdLst/>
              <a:ahLst/>
              <a:cxnLst/>
              <a:rect l="l" t="t" r="r" b="b"/>
              <a:pathLst>
                <a:path w="85" h="102" extrusionOk="0">
                  <a:moveTo>
                    <a:pt x="39" y="1"/>
                  </a:moveTo>
                  <a:lnTo>
                    <a:pt x="0" y="20"/>
                  </a:lnTo>
                  <a:cubicBezTo>
                    <a:pt x="29" y="47"/>
                    <a:pt x="54" y="76"/>
                    <a:pt x="85" y="101"/>
                  </a:cubicBezTo>
                  <a:cubicBezTo>
                    <a:pt x="66" y="70"/>
                    <a:pt x="54" y="34"/>
                    <a:pt x="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9"/>
            <p:cNvSpPr/>
            <p:nvPr/>
          </p:nvSpPr>
          <p:spPr>
            <a:xfrm>
              <a:off x="168083" y="1736569"/>
              <a:ext cx="136570" cy="238764"/>
            </a:xfrm>
            <a:custGeom>
              <a:avLst/>
              <a:gdLst/>
              <a:ahLst/>
              <a:cxnLst/>
              <a:rect l="l" t="t" r="r" b="b"/>
              <a:pathLst>
                <a:path w="2773" h="4848" extrusionOk="0">
                  <a:moveTo>
                    <a:pt x="1743" y="0"/>
                  </a:moveTo>
                  <a:cubicBezTo>
                    <a:pt x="1713" y="0"/>
                    <a:pt x="1674" y="21"/>
                    <a:pt x="1620" y="74"/>
                  </a:cubicBezTo>
                  <a:cubicBezTo>
                    <a:pt x="1809" y="458"/>
                    <a:pt x="1940" y="950"/>
                    <a:pt x="2056" y="1457"/>
                  </a:cubicBezTo>
                  <a:cubicBezTo>
                    <a:pt x="2170" y="1968"/>
                    <a:pt x="2268" y="2482"/>
                    <a:pt x="2399" y="2964"/>
                  </a:cubicBezTo>
                  <a:cubicBezTo>
                    <a:pt x="2359" y="2914"/>
                    <a:pt x="2315" y="2866"/>
                    <a:pt x="2268" y="2818"/>
                  </a:cubicBezTo>
                  <a:lnTo>
                    <a:pt x="2268" y="2818"/>
                  </a:lnTo>
                  <a:cubicBezTo>
                    <a:pt x="2401" y="3059"/>
                    <a:pt x="2311" y="3244"/>
                    <a:pt x="2235" y="3389"/>
                  </a:cubicBezTo>
                  <a:cubicBezTo>
                    <a:pt x="2158" y="3545"/>
                    <a:pt x="2131" y="3643"/>
                    <a:pt x="2280" y="3913"/>
                  </a:cubicBezTo>
                  <a:cubicBezTo>
                    <a:pt x="2207" y="3865"/>
                    <a:pt x="2128" y="3819"/>
                    <a:pt x="2048" y="3778"/>
                  </a:cubicBezTo>
                  <a:cubicBezTo>
                    <a:pt x="1971" y="3851"/>
                    <a:pt x="2012" y="3955"/>
                    <a:pt x="1994" y="4071"/>
                  </a:cubicBezTo>
                  <a:cubicBezTo>
                    <a:pt x="1985" y="4158"/>
                    <a:pt x="1927" y="4249"/>
                    <a:pt x="1824" y="4249"/>
                  </a:cubicBezTo>
                  <a:cubicBezTo>
                    <a:pt x="1795" y="4249"/>
                    <a:pt x="1763" y="4242"/>
                    <a:pt x="1726" y="4225"/>
                  </a:cubicBezTo>
                  <a:lnTo>
                    <a:pt x="1726" y="4225"/>
                  </a:lnTo>
                  <a:lnTo>
                    <a:pt x="1794" y="4308"/>
                  </a:lnTo>
                  <a:cubicBezTo>
                    <a:pt x="1775" y="4317"/>
                    <a:pt x="1757" y="4319"/>
                    <a:pt x="1741" y="4319"/>
                  </a:cubicBezTo>
                  <a:cubicBezTo>
                    <a:pt x="1719" y="4319"/>
                    <a:pt x="1698" y="4315"/>
                    <a:pt x="1676" y="4315"/>
                  </a:cubicBezTo>
                  <a:cubicBezTo>
                    <a:pt x="1662" y="4315"/>
                    <a:pt x="1648" y="4317"/>
                    <a:pt x="1632" y="4322"/>
                  </a:cubicBezTo>
                  <a:lnTo>
                    <a:pt x="1672" y="4358"/>
                  </a:lnTo>
                  <a:cubicBezTo>
                    <a:pt x="1586" y="4455"/>
                    <a:pt x="1498" y="4493"/>
                    <a:pt x="1401" y="4493"/>
                  </a:cubicBezTo>
                  <a:cubicBezTo>
                    <a:pt x="1342" y="4493"/>
                    <a:pt x="1281" y="4479"/>
                    <a:pt x="1216" y="4455"/>
                  </a:cubicBezTo>
                  <a:cubicBezTo>
                    <a:pt x="1206" y="4372"/>
                    <a:pt x="1297" y="4414"/>
                    <a:pt x="1349" y="4387"/>
                  </a:cubicBezTo>
                  <a:cubicBezTo>
                    <a:pt x="1335" y="4373"/>
                    <a:pt x="1320" y="4368"/>
                    <a:pt x="1304" y="4368"/>
                  </a:cubicBezTo>
                  <a:cubicBezTo>
                    <a:pt x="1230" y="4368"/>
                    <a:pt x="1127" y="4482"/>
                    <a:pt x="1016" y="4482"/>
                  </a:cubicBezTo>
                  <a:cubicBezTo>
                    <a:pt x="1008" y="4482"/>
                    <a:pt x="1000" y="4481"/>
                    <a:pt x="992" y="4480"/>
                  </a:cubicBezTo>
                  <a:cubicBezTo>
                    <a:pt x="901" y="4399"/>
                    <a:pt x="1021" y="4360"/>
                    <a:pt x="1036" y="4328"/>
                  </a:cubicBezTo>
                  <a:lnTo>
                    <a:pt x="1036" y="4328"/>
                  </a:lnTo>
                  <a:cubicBezTo>
                    <a:pt x="988" y="4335"/>
                    <a:pt x="942" y="4341"/>
                    <a:pt x="901" y="4341"/>
                  </a:cubicBezTo>
                  <a:cubicBezTo>
                    <a:pt x="861" y="4333"/>
                    <a:pt x="824" y="4324"/>
                    <a:pt x="789" y="4312"/>
                  </a:cubicBezTo>
                  <a:cubicBezTo>
                    <a:pt x="720" y="4291"/>
                    <a:pt x="664" y="4266"/>
                    <a:pt x="610" y="4235"/>
                  </a:cubicBezTo>
                  <a:cubicBezTo>
                    <a:pt x="563" y="4211"/>
                    <a:pt x="514" y="4196"/>
                    <a:pt x="454" y="4196"/>
                  </a:cubicBezTo>
                  <a:cubicBezTo>
                    <a:pt x="447" y="4196"/>
                    <a:pt x="440" y="4196"/>
                    <a:pt x="433" y="4196"/>
                  </a:cubicBezTo>
                  <a:cubicBezTo>
                    <a:pt x="429" y="4196"/>
                    <a:pt x="426" y="4196"/>
                    <a:pt x="422" y="4196"/>
                  </a:cubicBezTo>
                  <a:cubicBezTo>
                    <a:pt x="355" y="4196"/>
                    <a:pt x="272" y="4214"/>
                    <a:pt x="151" y="4256"/>
                  </a:cubicBezTo>
                  <a:cubicBezTo>
                    <a:pt x="90" y="4293"/>
                    <a:pt x="135" y="4387"/>
                    <a:pt x="62" y="4387"/>
                  </a:cubicBezTo>
                  <a:cubicBezTo>
                    <a:pt x="47" y="4387"/>
                    <a:pt x="27" y="4383"/>
                    <a:pt x="1" y="4374"/>
                  </a:cubicBezTo>
                  <a:lnTo>
                    <a:pt x="1" y="4374"/>
                  </a:lnTo>
                  <a:cubicBezTo>
                    <a:pt x="105" y="4542"/>
                    <a:pt x="285" y="4594"/>
                    <a:pt x="475" y="4594"/>
                  </a:cubicBezTo>
                  <a:cubicBezTo>
                    <a:pt x="579" y="4594"/>
                    <a:pt x="685" y="4579"/>
                    <a:pt x="784" y="4559"/>
                  </a:cubicBezTo>
                  <a:lnTo>
                    <a:pt x="714" y="4540"/>
                  </a:lnTo>
                  <a:cubicBezTo>
                    <a:pt x="807" y="4449"/>
                    <a:pt x="852" y="4419"/>
                    <a:pt x="882" y="4419"/>
                  </a:cubicBezTo>
                  <a:cubicBezTo>
                    <a:pt x="904" y="4419"/>
                    <a:pt x="918" y="4437"/>
                    <a:pt x="936" y="4459"/>
                  </a:cubicBezTo>
                  <a:cubicBezTo>
                    <a:pt x="963" y="4493"/>
                    <a:pt x="1003" y="4552"/>
                    <a:pt x="1084" y="4552"/>
                  </a:cubicBezTo>
                  <a:cubicBezTo>
                    <a:pt x="1119" y="4552"/>
                    <a:pt x="1160" y="4542"/>
                    <a:pt x="1212" y="4515"/>
                  </a:cubicBezTo>
                  <a:lnTo>
                    <a:pt x="1212" y="4515"/>
                  </a:lnTo>
                  <a:cubicBezTo>
                    <a:pt x="1115" y="4684"/>
                    <a:pt x="957" y="4653"/>
                    <a:pt x="872" y="4736"/>
                  </a:cubicBezTo>
                  <a:cubicBezTo>
                    <a:pt x="954" y="4808"/>
                    <a:pt x="1042" y="4848"/>
                    <a:pt x="1125" y="4848"/>
                  </a:cubicBezTo>
                  <a:cubicBezTo>
                    <a:pt x="1134" y="4848"/>
                    <a:pt x="1143" y="4847"/>
                    <a:pt x="1152" y="4846"/>
                  </a:cubicBezTo>
                  <a:cubicBezTo>
                    <a:pt x="1243" y="4838"/>
                    <a:pt x="1322" y="4806"/>
                    <a:pt x="1393" y="4779"/>
                  </a:cubicBezTo>
                  <a:cubicBezTo>
                    <a:pt x="1476" y="4743"/>
                    <a:pt x="1541" y="4710"/>
                    <a:pt x="1623" y="4710"/>
                  </a:cubicBezTo>
                  <a:cubicBezTo>
                    <a:pt x="1685" y="4710"/>
                    <a:pt x="1756" y="4728"/>
                    <a:pt x="1852" y="4779"/>
                  </a:cubicBezTo>
                  <a:lnTo>
                    <a:pt x="1817" y="4800"/>
                  </a:lnTo>
                  <a:cubicBezTo>
                    <a:pt x="1820" y="4800"/>
                    <a:pt x="1824" y="4800"/>
                    <a:pt x="1827" y="4800"/>
                  </a:cubicBezTo>
                  <a:cubicBezTo>
                    <a:pt x="1914" y="4800"/>
                    <a:pt x="2015" y="4683"/>
                    <a:pt x="2093" y="4596"/>
                  </a:cubicBezTo>
                  <a:cubicBezTo>
                    <a:pt x="2079" y="4592"/>
                    <a:pt x="2063" y="4590"/>
                    <a:pt x="2046" y="4590"/>
                  </a:cubicBezTo>
                  <a:cubicBezTo>
                    <a:pt x="1992" y="4590"/>
                    <a:pt x="1924" y="4604"/>
                    <a:pt x="1867" y="4604"/>
                  </a:cubicBezTo>
                  <a:cubicBezTo>
                    <a:pt x="1860" y="4604"/>
                    <a:pt x="1853" y="4604"/>
                    <a:pt x="1846" y="4603"/>
                  </a:cubicBezTo>
                  <a:cubicBezTo>
                    <a:pt x="1933" y="4528"/>
                    <a:pt x="1892" y="4362"/>
                    <a:pt x="1877" y="4291"/>
                  </a:cubicBezTo>
                  <a:lnTo>
                    <a:pt x="1877" y="4291"/>
                  </a:lnTo>
                  <a:cubicBezTo>
                    <a:pt x="1903" y="4305"/>
                    <a:pt x="1924" y="4311"/>
                    <a:pt x="1939" y="4311"/>
                  </a:cubicBezTo>
                  <a:cubicBezTo>
                    <a:pt x="1974" y="4311"/>
                    <a:pt x="1986" y="4283"/>
                    <a:pt x="1993" y="4252"/>
                  </a:cubicBezTo>
                  <a:cubicBezTo>
                    <a:pt x="2004" y="4206"/>
                    <a:pt x="2006" y="4154"/>
                    <a:pt x="2089" y="4129"/>
                  </a:cubicBezTo>
                  <a:cubicBezTo>
                    <a:pt x="2255" y="4181"/>
                    <a:pt x="2108" y="4312"/>
                    <a:pt x="2097" y="4412"/>
                  </a:cubicBezTo>
                  <a:cubicBezTo>
                    <a:pt x="2137" y="4343"/>
                    <a:pt x="2164" y="4272"/>
                    <a:pt x="2181" y="4200"/>
                  </a:cubicBezTo>
                  <a:cubicBezTo>
                    <a:pt x="2293" y="4063"/>
                    <a:pt x="2446" y="4144"/>
                    <a:pt x="2586" y="4088"/>
                  </a:cubicBezTo>
                  <a:cubicBezTo>
                    <a:pt x="2577" y="4025"/>
                    <a:pt x="2560" y="4008"/>
                    <a:pt x="2538" y="4008"/>
                  </a:cubicBezTo>
                  <a:cubicBezTo>
                    <a:pt x="2514" y="4008"/>
                    <a:pt x="2482" y="4030"/>
                    <a:pt x="2449" y="4030"/>
                  </a:cubicBezTo>
                  <a:cubicBezTo>
                    <a:pt x="2422" y="4030"/>
                    <a:pt x="2393" y="4015"/>
                    <a:pt x="2365" y="3961"/>
                  </a:cubicBezTo>
                  <a:cubicBezTo>
                    <a:pt x="2505" y="3917"/>
                    <a:pt x="2658" y="3670"/>
                    <a:pt x="2687" y="3398"/>
                  </a:cubicBezTo>
                  <a:cubicBezTo>
                    <a:pt x="2720" y="3150"/>
                    <a:pt x="2681" y="2890"/>
                    <a:pt x="2608" y="2721"/>
                  </a:cubicBezTo>
                  <a:lnTo>
                    <a:pt x="2608" y="2721"/>
                  </a:lnTo>
                  <a:cubicBezTo>
                    <a:pt x="2656" y="2775"/>
                    <a:pt x="2758" y="2727"/>
                    <a:pt x="2739" y="2858"/>
                  </a:cubicBezTo>
                  <a:cubicBezTo>
                    <a:pt x="2772" y="2801"/>
                    <a:pt x="2693" y="2626"/>
                    <a:pt x="2576" y="2626"/>
                  </a:cubicBezTo>
                  <a:cubicBezTo>
                    <a:pt x="2571" y="2626"/>
                    <a:pt x="2566" y="2626"/>
                    <a:pt x="2561" y="2627"/>
                  </a:cubicBezTo>
                  <a:cubicBezTo>
                    <a:pt x="2446" y="2398"/>
                    <a:pt x="2484" y="2087"/>
                    <a:pt x="2554" y="1835"/>
                  </a:cubicBezTo>
                  <a:lnTo>
                    <a:pt x="2554" y="1835"/>
                  </a:lnTo>
                  <a:lnTo>
                    <a:pt x="2446" y="1927"/>
                  </a:lnTo>
                  <a:cubicBezTo>
                    <a:pt x="2214" y="1790"/>
                    <a:pt x="2509" y="1418"/>
                    <a:pt x="2309" y="1123"/>
                  </a:cubicBezTo>
                  <a:lnTo>
                    <a:pt x="2309" y="1123"/>
                  </a:lnTo>
                  <a:lnTo>
                    <a:pt x="2309" y="1131"/>
                  </a:lnTo>
                  <a:cubicBezTo>
                    <a:pt x="2255" y="1034"/>
                    <a:pt x="1956" y="1033"/>
                    <a:pt x="1960" y="828"/>
                  </a:cubicBezTo>
                  <a:lnTo>
                    <a:pt x="1960" y="828"/>
                  </a:lnTo>
                  <a:cubicBezTo>
                    <a:pt x="2081" y="834"/>
                    <a:pt x="2116" y="903"/>
                    <a:pt x="2193" y="903"/>
                  </a:cubicBezTo>
                  <a:cubicBezTo>
                    <a:pt x="2213" y="903"/>
                    <a:pt x="2235" y="899"/>
                    <a:pt x="2262" y="888"/>
                  </a:cubicBezTo>
                  <a:lnTo>
                    <a:pt x="2002" y="664"/>
                  </a:lnTo>
                  <a:cubicBezTo>
                    <a:pt x="2073" y="590"/>
                    <a:pt x="1901" y="348"/>
                    <a:pt x="2017" y="348"/>
                  </a:cubicBezTo>
                  <a:cubicBezTo>
                    <a:pt x="2027" y="348"/>
                    <a:pt x="2040" y="350"/>
                    <a:pt x="2054" y="354"/>
                  </a:cubicBezTo>
                  <a:cubicBezTo>
                    <a:pt x="1852" y="281"/>
                    <a:pt x="1853" y="0"/>
                    <a:pt x="1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9"/>
            <p:cNvSpPr/>
            <p:nvPr/>
          </p:nvSpPr>
          <p:spPr>
            <a:xfrm>
              <a:off x="241860" y="1724749"/>
              <a:ext cx="16696" cy="9456"/>
            </a:xfrm>
            <a:custGeom>
              <a:avLst/>
              <a:gdLst/>
              <a:ahLst/>
              <a:cxnLst/>
              <a:rect l="l" t="t" r="r" b="b"/>
              <a:pathLst>
                <a:path w="339" h="192" extrusionOk="0">
                  <a:moveTo>
                    <a:pt x="94" y="0"/>
                  </a:moveTo>
                  <a:cubicBezTo>
                    <a:pt x="57" y="0"/>
                    <a:pt x="23" y="8"/>
                    <a:pt x="1" y="23"/>
                  </a:cubicBezTo>
                  <a:cubicBezTo>
                    <a:pt x="55" y="81"/>
                    <a:pt x="30" y="191"/>
                    <a:pt x="101" y="191"/>
                  </a:cubicBezTo>
                  <a:cubicBezTo>
                    <a:pt x="106" y="191"/>
                    <a:pt x="112" y="190"/>
                    <a:pt x="119" y="189"/>
                  </a:cubicBezTo>
                  <a:cubicBezTo>
                    <a:pt x="138" y="168"/>
                    <a:pt x="190" y="150"/>
                    <a:pt x="151" y="108"/>
                  </a:cubicBezTo>
                  <a:lnTo>
                    <a:pt x="151" y="108"/>
                  </a:lnTo>
                  <a:lnTo>
                    <a:pt x="338" y="150"/>
                  </a:lnTo>
                  <a:cubicBezTo>
                    <a:pt x="334" y="59"/>
                    <a:pt x="199" y="0"/>
                    <a:pt x="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9"/>
            <p:cNvSpPr/>
            <p:nvPr/>
          </p:nvSpPr>
          <p:spPr>
            <a:xfrm>
              <a:off x="174289" y="1582318"/>
              <a:ext cx="75254" cy="138540"/>
            </a:xfrm>
            <a:custGeom>
              <a:avLst/>
              <a:gdLst/>
              <a:ahLst/>
              <a:cxnLst/>
              <a:rect l="l" t="t" r="r" b="b"/>
              <a:pathLst>
                <a:path w="1528" h="2813" extrusionOk="0">
                  <a:moveTo>
                    <a:pt x="548" y="341"/>
                  </a:moveTo>
                  <a:cubicBezTo>
                    <a:pt x="547" y="344"/>
                    <a:pt x="546" y="348"/>
                    <a:pt x="545" y="351"/>
                  </a:cubicBezTo>
                  <a:lnTo>
                    <a:pt x="545" y="351"/>
                  </a:lnTo>
                  <a:cubicBezTo>
                    <a:pt x="546" y="348"/>
                    <a:pt x="547" y="345"/>
                    <a:pt x="548" y="341"/>
                  </a:cubicBezTo>
                  <a:close/>
                  <a:moveTo>
                    <a:pt x="368" y="0"/>
                  </a:moveTo>
                  <a:cubicBezTo>
                    <a:pt x="338" y="77"/>
                    <a:pt x="278" y="116"/>
                    <a:pt x="207" y="116"/>
                  </a:cubicBezTo>
                  <a:cubicBezTo>
                    <a:pt x="142" y="116"/>
                    <a:pt x="68" y="84"/>
                    <a:pt x="0" y="17"/>
                  </a:cubicBezTo>
                  <a:lnTo>
                    <a:pt x="0" y="17"/>
                  </a:lnTo>
                  <a:cubicBezTo>
                    <a:pt x="52" y="443"/>
                    <a:pt x="534" y="569"/>
                    <a:pt x="677" y="952"/>
                  </a:cubicBezTo>
                  <a:cubicBezTo>
                    <a:pt x="665" y="947"/>
                    <a:pt x="653" y="945"/>
                    <a:pt x="641" y="945"/>
                  </a:cubicBezTo>
                  <a:cubicBezTo>
                    <a:pt x="606" y="945"/>
                    <a:pt x="571" y="964"/>
                    <a:pt x="538" y="964"/>
                  </a:cubicBezTo>
                  <a:cubicBezTo>
                    <a:pt x="743" y="1384"/>
                    <a:pt x="1018" y="1895"/>
                    <a:pt x="972" y="2115"/>
                  </a:cubicBezTo>
                  <a:cubicBezTo>
                    <a:pt x="987" y="2279"/>
                    <a:pt x="1213" y="2215"/>
                    <a:pt x="1338" y="2379"/>
                  </a:cubicBezTo>
                  <a:lnTo>
                    <a:pt x="1221" y="2524"/>
                  </a:lnTo>
                  <a:cubicBezTo>
                    <a:pt x="1325" y="2572"/>
                    <a:pt x="1315" y="2812"/>
                    <a:pt x="1408" y="2812"/>
                  </a:cubicBezTo>
                  <a:cubicBezTo>
                    <a:pt x="1433" y="2812"/>
                    <a:pt x="1466" y="2795"/>
                    <a:pt x="1510" y="2751"/>
                  </a:cubicBezTo>
                  <a:cubicBezTo>
                    <a:pt x="1527" y="2730"/>
                    <a:pt x="1361" y="2709"/>
                    <a:pt x="1373" y="2607"/>
                  </a:cubicBezTo>
                  <a:lnTo>
                    <a:pt x="1464" y="2586"/>
                  </a:lnTo>
                  <a:lnTo>
                    <a:pt x="1359" y="2400"/>
                  </a:lnTo>
                  <a:lnTo>
                    <a:pt x="1487" y="2420"/>
                  </a:lnTo>
                  <a:cubicBezTo>
                    <a:pt x="1527" y="2086"/>
                    <a:pt x="1103" y="2362"/>
                    <a:pt x="1068" y="1992"/>
                  </a:cubicBezTo>
                  <a:cubicBezTo>
                    <a:pt x="1140" y="1965"/>
                    <a:pt x="1205" y="1934"/>
                    <a:pt x="1275" y="1903"/>
                  </a:cubicBezTo>
                  <a:cubicBezTo>
                    <a:pt x="1194" y="1677"/>
                    <a:pt x="1080" y="1598"/>
                    <a:pt x="1117" y="1350"/>
                  </a:cubicBezTo>
                  <a:lnTo>
                    <a:pt x="1117" y="1350"/>
                  </a:lnTo>
                  <a:cubicBezTo>
                    <a:pt x="1117" y="1350"/>
                    <a:pt x="1018" y="1394"/>
                    <a:pt x="1072" y="1411"/>
                  </a:cubicBezTo>
                  <a:cubicBezTo>
                    <a:pt x="1078" y="1454"/>
                    <a:pt x="1018" y="1539"/>
                    <a:pt x="949" y="1541"/>
                  </a:cubicBezTo>
                  <a:cubicBezTo>
                    <a:pt x="654" y="1282"/>
                    <a:pt x="1090" y="1537"/>
                    <a:pt x="1070" y="1267"/>
                  </a:cubicBezTo>
                  <a:cubicBezTo>
                    <a:pt x="815" y="1052"/>
                    <a:pt x="476" y="584"/>
                    <a:pt x="545" y="351"/>
                  </a:cubicBezTo>
                  <a:lnTo>
                    <a:pt x="545" y="351"/>
                  </a:lnTo>
                  <a:cubicBezTo>
                    <a:pt x="525" y="409"/>
                    <a:pt x="488" y="433"/>
                    <a:pt x="447" y="433"/>
                  </a:cubicBezTo>
                  <a:cubicBezTo>
                    <a:pt x="365" y="433"/>
                    <a:pt x="263" y="339"/>
                    <a:pt x="224" y="233"/>
                  </a:cubicBezTo>
                  <a:cubicBezTo>
                    <a:pt x="235" y="197"/>
                    <a:pt x="255" y="185"/>
                    <a:pt x="278" y="185"/>
                  </a:cubicBezTo>
                  <a:cubicBezTo>
                    <a:pt x="321" y="185"/>
                    <a:pt x="377" y="224"/>
                    <a:pt x="420" y="224"/>
                  </a:cubicBezTo>
                  <a:cubicBezTo>
                    <a:pt x="422" y="224"/>
                    <a:pt x="423" y="224"/>
                    <a:pt x="424" y="224"/>
                  </a:cubicBezTo>
                  <a:cubicBezTo>
                    <a:pt x="411" y="141"/>
                    <a:pt x="430" y="60"/>
                    <a:pt x="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9"/>
            <p:cNvSpPr/>
            <p:nvPr/>
          </p:nvSpPr>
          <p:spPr>
            <a:xfrm>
              <a:off x="197141" y="1622555"/>
              <a:ext cx="3694" cy="7289"/>
            </a:xfrm>
            <a:custGeom>
              <a:avLst/>
              <a:gdLst/>
              <a:ahLst/>
              <a:cxnLst/>
              <a:rect l="l" t="t" r="r" b="b"/>
              <a:pathLst>
                <a:path w="75" h="148" extrusionOk="0">
                  <a:moveTo>
                    <a:pt x="5" y="1"/>
                  </a:moveTo>
                  <a:lnTo>
                    <a:pt x="1" y="103"/>
                  </a:lnTo>
                  <a:cubicBezTo>
                    <a:pt x="24" y="139"/>
                    <a:pt x="49" y="147"/>
                    <a:pt x="74" y="147"/>
                  </a:cubicBezTo>
                  <a:cubicBezTo>
                    <a:pt x="49" y="97"/>
                    <a:pt x="26" y="47"/>
                    <a:pt x="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9"/>
            <p:cNvSpPr/>
            <p:nvPr/>
          </p:nvSpPr>
          <p:spPr>
            <a:xfrm>
              <a:off x="1643909" y="-222990"/>
              <a:ext cx="5171" cy="3841"/>
            </a:xfrm>
            <a:custGeom>
              <a:avLst/>
              <a:gdLst/>
              <a:ahLst/>
              <a:cxnLst/>
              <a:rect l="l" t="t" r="r" b="b"/>
              <a:pathLst>
                <a:path w="105" h="78" extrusionOk="0">
                  <a:moveTo>
                    <a:pt x="97" y="0"/>
                  </a:moveTo>
                  <a:lnTo>
                    <a:pt x="0" y="56"/>
                  </a:lnTo>
                  <a:lnTo>
                    <a:pt x="104" y="7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9"/>
            <p:cNvSpPr/>
            <p:nvPr/>
          </p:nvSpPr>
          <p:spPr>
            <a:xfrm>
              <a:off x="1292855" y="184948"/>
              <a:ext cx="9751" cy="4876"/>
            </a:xfrm>
            <a:custGeom>
              <a:avLst/>
              <a:gdLst/>
              <a:ahLst/>
              <a:cxnLst/>
              <a:rect l="l" t="t" r="r" b="b"/>
              <a:pathLst>
                <a:path w="198" h="99" extrusionOk="0">
                  <a:moveTo>
                    <a:pt x="89" y="0"/>
                  </a:moveTo>
                  <a:lnTo>
                    <a:pt x="0" y="99"/>
                  </a:lnTo>
                  <a:lnTo>
                    <a:pt x="197" y="9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9"/>
            <p:cNvSpPr/>
            <p:nvPr/>
          </p:nvSpPr>
          <p:spPr>
            <a:xfrm>
              <a:off x="1262763" y="156186"/>
              <a:ext cx="35066" cy="28516"/>
            </a:xfrm>
            <a:custGeom>
              <a:avLst/>
              <a:gdLst/>
              <a:ahLst/>
              <a:cxnLst/>
              <a:rect l="l" t="t" r="r" b="b"/>
              <a:pathLst>
                <a:path w="712" h="579" extrusionOk="0">
                  <a:moveTo>
                    <a:pt x="137" y="0"/>
                  </a:moveTo>
                  <a:lnTo>
                    <a:pt x="137" y="0"/>
                  </a:lnTo>
                  <a:cubicBezTo>
                    <a:pt x="129" y="374"/>
                    <a:pt x="0" y="214"/>
                    <a:pt x="245" y="578"/>
                  </a:cubicBezTo>
                  <a:cubicBezTo>
                    <a:pt x="384" y="575"/>
                    <a:pt x="694" y="561"/>
                    <a:pt x="712" y="418"/>
                  </a:cubicBezTo>
                  <a:cubicBezTo>
                    <a:pt x="702" y="416"/>
                    <a:pt x="691" y="416"/>
                    <a:pt x="679" y="416"/>
                  </a:cubicBezTo>
                  <a:cubicBezTo>
                    <a:pt x="625" y="416"/>
                    <a:pt x="553" y="432"/>
                    <a:pt x="483" y="432"/>
                  </a:cubicBezTo>
                  <a:cubicBezTo>
                    <a:pt x="429" y="432"/>
                    <a:pt x="375" y="422"/>
                    <a:pt x="332" y="388"/>
                  </a:cubicBezTo>
                  <a:cubicBezTo>
                    <a:pt x="426" y="314"/>
                    <a:pt x="557" y="378"/>
                    <a:pt x="673" y="280"/>
                  </a:cubicBezTo>
                  <a:cubicBezTo>
                    <a:pt x="617" y="219"/>
                    <a:pt x="581" y="203"/>
                    <a:pt x="549" y="203"/>
                  </a:cubicBezTo>
                  <a:cubicBezTo>
                    <a:pt x="512" y="203"/>
                    <a:pt x="481" y="225"/>
                    <a:pt x="434" y="225"/>
                  </a:cubicBezTo>
                  <a:cubicBezTo>
                    <a:pt x="401" y="225"/>
                    <a:pt x="360" y="214"/>
                    <a:pt x="303" y="177"/>
                  </a:cubicBezTo>
                  <a:lnTo>
                    <a:pt x="376" y="3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9"/>
            <p:cNvSpPr/>
            <p:nvPr/>
          </p:nvSpPr>
          <p:spPr>
            <a:xfrm>
              <a:off x="1258281" y="161948"/>
              <a:ext cx="8717" cy="7190"/>
            </a:xfrm>
            <a:custGeom>
              <a:avLst/>
              <a:gdLst/>
              <a:ahLst/>
              <a:cxnLst/>
              <a:rect l="l" t="t" r="r" b="b"/>
              <a:pathLst>
                <a:path w="177" h="146" extrusionOk="0">
                  <a:moveTo>
                    <a:pt x="176" y="1"/>
                  </a:moveTo>
                  <a:lnTo>
                    <a:pt x="176" y="1"/>
                  </a:lnTo>
                  <a:cubicBezTo>
                    <a:pt x="134" y="49"/>
                    <a:pt x="1" y="78"/>
                    <a:pt x="76" y="145"/>
                  </a:cubicBezTo>
                  <a:cubicBezTo>
                    <a:pt x="118" y="97"/>
                    <a:pt x="163" y="49"/>
                    <a:pt x="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9"/>
            <p:cNvSpPr/>
            <p:nvPr/>
          </p:nvSpPr>
          <p:spPr>
            <a:xfrm>
              <a:off x="1245082" y="161209"/>
              <a:ext cx="12214" cy="7437"/>
            </a:xfrm>
            <a:custGeom>
              <a:avLst/>
              <a:gdLst/>
              <a:ahLst/>
              <a:cxnLst/>
              <a:rect l="l" t="t" r="r" b="b"/>
              <a:pathLst>
                <a:path w="248" h="151" extrusionOk="0">
                  <a:moveTo>
                    <a:pt x="242" y="0"/>
                  </a:moveTo>
                  <a:lnTo>
                    <a:pt x="1" y="151"/>
                  </a:lnTo>
                  <a:lnTo>
                    <a:pt x="197" y="143"/>
                  </a:lnTo>
                  <a:cubicBezTo>
                    <a:pt x="64" y="77"/>
                    <a:pt x="247" y="25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9"/>
            <p:cNvSpPr/>
            <p:nvPr/>
          </p:nvSpPr>
          <p:spPr>
            <a:xfrm>
              <a:off x="1223363" y="156629"/>
              <a:ext cx="3546" cy="1231"/>
            </a:xfrm>
            <a:custGeom>
              <a:avLst/>
              <a:gdLst/>
              <a:ahLst/>
              <a:cxnLst/>
              <a:rect l="l" t="t" r="r" b="b"/>
              <a:pathLst>
                <a:path w="72" h="25" extrusionOk="0">
                  <a:moveTo>
                    <a:pt x="0" y="1"/>
                  </a:moveTo>
                  <a:cubicBezTo>
                    <a:pt x="4" y="18"/>
                    <a:pt x="12" y="24"/>
                    <a:pt x="22" y="24"/>
                  </a:cubicBezTo>
                  <a:cubicBezTo>
                    <a:pt x="35" y="24"/>
                    <a:pt x="53" y="13"/>
                    <a:pt x="71" y="5"/>
                  </a:cubicBezTo>
                  <a:cubicBezTo>
                    <a:pt x="46" y="3"/>
                    <a:pt x="23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9"/>
            <p:cNvSpPr/>
            <p:nvPr/>
          </p:nvSpPr>
          <p:spPr>
            <a:xfrm>
              <a:off x="1212528" y="145499"/>
              <a:ext cx="31372" cy="11229"/>
            </a:xfrm>
            <a:custGeom>
              <a:avLst/>
              <a:gdLst/>
              <a:ahLst/>
              <a:cxnLst/>
              <a:rect l="l" t="t" r="r" b="b"/>
              <a:pathLst>
                <a:path w="637" h="228" extrusionOk="0">
                  <a:moveTo>
                    <a:pt x="434" y="1"/>
                  </a:moveTo>
                  <a:cubicBezTo>
                    <a:pt x="253" y="1"/>
                    <a:pt x="91" y="126"/>
                    <a:pt x="0" y="150"/>
                  </a:cubicBezTo>
                  <a:cubicBezTo>
                    <a:pt x="22" y="219"/>
                    <a:pt x="76" y="228"/>
                    <a:pt x="146" y="228"/>
                  </a:cubicBezTo>
                  <a:cubicBezTo>
                    <a:pt x="169" y="228"/>
                    <a:pt x="194" y="227"/>
                    <a:pt x="220" y="227"/>
                  </a:cubicBezTo>
                  <a:cubicBezTo>
                    <a:pt x="218" y="221"/>
                    <a:pt x="218" y="217"/>
                    <a:pt x="216" y="209"/>
                  </a:cubicBezTo>
                  <a:cubicBezTo>
                    <a:pt x="175" y="141"/>
                    <a:pt x="242" y="57"/>
                    <a:pt x="325" y="57"/>
                  </a:cubicBezTo>
                  <a:cubicBezTo>
                    <a:pt x="352" y="57"/>
                    <a:pt x="380" y="65"/>
                    <a:pt x="407" y="86"/>
                  </a:cubicBezTo>
                  <a:cubicBezTo>
                    <a:pt x="531" y="101"/>
                    <a:pt x="499" y="204"/>
                    <a:pt x="579" y="204"/>
                  </a:cubicBezTo>
                  <a:cubicBezTo>
                    <a:pt x="594" y="204"/>
                    <a:pt x="612" y="200"/>
                    <a:pt x="637" y="192"/>
                  </a:cubicBezTo>
                  <a:lnTo>
                    <a:pt x="527" y="13"/>
                  </a:lnTo>
                  <a:cubicBezTo>
                    <a:pt x="495" y="4"/>
                    <a:pt x="464" y="1"/>
                    <a:pt x="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9"/>
            <p:cNvSpPr/>
            <p:nvPr/>
          </p:nvSpPr>
          <p:spPr>
            <a:xfrm>
              <a:off x="1226860" y="156383"/>
              <a:ext cx="3940" cy="1428"/>
            </a:xfrm>
            <a:custGeom>
              <a:avLst/>
              <a:gdLst/>
              <a:ahLst/>
              <a:cxnLst/>
              <a:rect l="l" t="t" r="r" b="b"/>
              <a:pathLst>
                <a:path w="80" h="29" extrusionOk="0">
                  <a:moveTo>
                    <a:pt x="35" y="1"/>
                  </a:moveTo>
                  <a:cubicBezTo>
                    <a:pt x="24" y="1"/>
                    <a:pt x="12" y="5"/>
                    <a:pt x="0" y="10"/>
                  </a:cubicBezTo>
                  <a:cubicBezTo>
                    <a:pt x="26" y="13"/>
                    <a:pt x="53" y="19"/>
                    <a:pt x="80" y="29"/>
                  </a:cubicBezTo>
                  <a:cubicBezTo>
                    <a:pt x="66" y="8"/>
                    <a:pt x="51" y="1"/>
                    <a:pt x="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9"/>
            <p:cNvSpPr/>
            <p:nvPr/>
          </p:nvSpPr>
          <p:spPr>
            <a:xfrm>
              <a:off x="1240699" y="159486"/>
              <a:ext cx="4531" cy="3644"/>
            </a:xfrm>
            <a:custGeom>
              <a:avLst/>
              <a:gdLst/>
              <a:ahLst/>
              <a:cxnLst/>
              <a:rect l="l" t="t" r="r" b="b"/>
              <a:pathLst>
                <a:path w="92" h="74" extrusionOk="0">
                  <a:moveTo>
                    <a:pt x="92" y="0"/>
                  </a:moveTo>
                  <a:lnTo>
                    <a:pt x="1" y="74"/>
                  </a:lnTo>
                  <a:lnTo>
                    <a:pt x="84" y="7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9"/>
            <p:cNvSpPr/>
            <p:nvPr/>
          </p:nvSpPr>
          <p:spPr>
            <a:xfrm>
              <a:off x="1184406" y="126636"/>
              <a:ext cx="25807" cy="20143"/>
            </a:xfrm>
            <a:custGeom>
              <a:avLst/>
              <a:gdLst/>
              <a:ahLst/>
              <a:cxnLst/>
              <a:rect l="l" t="t" r="r" b="b"/>
              <a:pathLst>
                <a:path w="524" h="409" extrusionOk="0">
                  <a:moveTo>
                    <a:pt x="101" y="0"/>
                  </a:moveTo>
                  <a:cubicBezTo>
                    <a:pt x="1" y="49"/>
                    <a:pt x="28" y="232"/>
                    <a:pt x="97" y="365"/>
                  </a:cubicBezTo>
                  <a:cubicBezTo>
                    <a:pt x="123" y="323"/>
                    <a:pt x="154" y="307"/>
                    <a:pt x="188" y="307"/>
                  </a:cubicBezTo>
                  <a:cubicBezTo>
                    <a:pt x="275" y="307"/>
                    <a:pt x="380" y="408"/>
                    <a:pt x="459" y="408"/>
                  </a:cubicBezTo>
                  <a:cubicBezTo>
                    <a:pt x="483" y="408"/>
                    <a:pt x="505" y="398"/>
                    <a:pt x="523" y="373"/>
                  </a:cubicBezTo>
                  <a:cubicBezTo>
                    <a:pt x="334" y="311"/>
                    <a:pt x="245" y="108"/>
                    <a:pt x="330" y="16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9"/>
            <p:cNvSpPr/>
            <p:nvPr/>
          </p:nvSpPr>
          <p:spPr>
            <a:xfrm>
              <a:off x="1176428" y="112501"/>
              <a:ext cx="3004" cy="887"/>
            </a:xfrm>
            <a:custGeom>
              <a:avLst/>
              <a:gdLst/>
              <a:ahLst/>
              <a:cxnLst/>
              <a:rect l="l" t="t" r="r" b="b"/>
              <a:pathLst>
                <a:path w="61" h="18" extrusionOk="0">
                  <a:moveTo>
                    <a:pt x="60" y="0"/>
                  </a:moveTo>
                  <a:cubicBezTo>
                    <a:pt x="41" y="12"/>
                    <a:pt x="22" y="17"/>
                    <a:pt x="1" y="17"/>
                  </a:cubicBezTo>
                  <a:cubicBezTo>
                    <a:pt x="26" y="17"/>
                    <a:pt x="49" y="14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9"/>
            <p:cNvSpPr/>
            <p:nvPr/>
          </p:nvSpPr>
          <p:spPr>
            <a:xfrm>
              <a:off x="1121563" y="95362"/>
              <a:ext cx="57475" cy="36150"/>
            </a:xfrm>
            <a:custGeom>
              <a:avLst/>
              <a:gdLst/>
              <a:ahLst/>
              <a:cxnLst/>
              <a:rect l="l" t="t" r="r" b="b"/>
              <a:pathLst>
                <a:path w="1167" h="734" extrusionOk="0">
                  <a:moveTo>
                    <a:pt x="480" y="0"/>
                  </a:moveTo>
                  <a:cubicBezTo>
                    <a:pt x="268" y="0"/>
                    <a:pt x="195" y="270"/>
                    <a:pt x="0" y="292"/>
                  </a:cubicBezTo>
                  <a:lnTo>
                    <a:pt x="0" y="294"/>
                  </a:lnTo>
                  <a:lnTo>
                    <a:pt x="559" y="279"/>
                  </a:lnTo>
                  <a:lnTo>
                    <a:pt x="559" y="279"/>
                  </a:lnTo>
                  <a:cubicBezTo>
                    <a:pt x="499" y="319"/>
                    <a:pt x="485" y="377"/>
                    <a:pt x="405" y="377"/>
                  </a:cubicBezTo>
                  <a:cubicBezTo>
                    <a:pt x="393" y="377"/>
                    <a:pt x="380" y="376"/>
                    <a:pt x="365" y="373"/>
                  </a:cubicBezTo>
                  <a:lnTo>
                    <a:pt x="365" y="373"/>
                  </a:lnTo>
                  <a:cubicBezTo>
                    <a:pt x="440" y="413"/>
                    <a:pt x="499" y="422"/>
                    <a:pt x="551" y="422"/>
                  </a:cubicBezTo>
                  <a:cubicBezTo>
                    <a:pt x="591" y="422"/>
                    <a:pt x="628" y="417"/>
                    <a:pt x="666" y="417"/>
                  </a:cubicBezTo>
                  <a:cubicBezTo>
                    <a:pt x="710" y="417"/>
                    <a:pt x="755" y="423"/>
                    <a:pt x="810" y="452"/>
                  </a:cubicBezTo>
                  <a:cubicBezTo>
                    <a:pt x="804" y="507"/>
                    <a:pt x="778" y="524"/>
                    <a:pt x="744" y="524"/>
                  </a:cubicBezTo>
                  <a:cubicBezTo>
                    <a:pt x="687" y="524"/>
                    <a:pt x="608" y="477"/>
                    <a:pt x="563" y="477"/>
                  </a:cubicBezTo>
                  <a:cubicBezTo>
                    <a:pt x="536" y="477"/>
                    <a:pt x="521" y="494"/>
                    <a:pt x="530" y="549"/>
                  </a:cubicBezTo>
                  <a:cubicBezTo>
                    <a:pt x="602" y="572"/>
                    <a:pt x="694" y="603"/>
                    <a:pt x="790" y="603"/>
                  </a:cubicBezTo>
                  <a:cubicBezTo>
                    <a:pt x="862" y="603"/>
                    <a:pt x="937" y="585"/>
                    <a:pt x="1007" y="535"/>
                  </a:cubicBezTo>
                  <a:lnTo>
                    <a:pt x="1151" y="734"/>
                  </a:lnTo>
                  <a:lnTo>
                    <a:pt x="1167" y="506"/>
                  </a:lnTo>
                  <a:cubicBezTo>
                    <a:pt x="1155" y="488"/>
                    <a:pt x="1138" y="482"/>
                    <a:pt x="1120" y="482"/>
                  </a:cubicBezTo>
                  <a:cubicBezTo>
                    <a:pt x="1078" y="482"/>
                    <a:pt x="1024" y="513"/>
                    <a:pt x="989" y="513"/>
                  </a:cubicBezTo>
                  <a:cubicBezTo>
                    <a:pt x="964" y="513"/>
                    <a:pt x="948" y="498"/>
                    <a:pt x="951" y="446"/>
                  </a:cubicBezTo>
                  <a:cubicBezTo>
                    <a:pt x="960" y="373"/>
                    <a:pt x="1010" y="365"/>
                    <a:pt x="1062" y="365"/>
                  </a:cubicBezTo>
                  <a:cubicBezTo>
                    <a:pt x="1079" y="365"/>
                    <a:pt x="1095" y="365"/>
                    <a:pt x="1111" y="365"/>
                  </a:cubicBezTo>
                  <a:cubicBezTo>
                    <a:pt x="968" y="358"/>
                    <a:pt x="831" y="80"/>
                    <a:pt x="563" y="13"/>
                  </a:cubicBezTo>
                  <a:cubicBezTo>
                    <a:pt x="533" y="4"/>
                    <a:pt x="506" y="0"/>
                    <a:pt x="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9"/>
            <p:cNvSpPr/>
            <p:nvPr/>
          </p:nvSpPr>
          <p:spPr>
            <a:xfrm>
              <a:off x="1124026" y="94426"/>
              <a:ext cx="1182" cy="5565"/>
            </a:xfrm>
            <a:custGeom>
              <a:avLst/>
              <a:gdLst/>
              <a:ahLst/>
              <a:cxnLst/>
              <a:rect l="l" t="t" r="r" b="b"/>
              <a:pathLst>
                <a:path w="24" h="113" extrusionOk="0">
                  <a:moveTo>
                    <a:pt x="24" y="1"/>
                  </a:moveTo>
                  <a:lnTo>
                    <a:pt x="0" y="113"/>
                  </a:lnTo>
                  <a:lnTo>
                    <a:pt x="22" y="8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9"/>
            <p:cNvSpPr/>
            <p:nvPr/>
          </p:nvSpPr>
          <p:spPr>
            <a:xfrm>
              <a:off x="1067733" y="76598"/>
              <a:ext cx="47773" cy="29402"/>
            </a:xfrm>
            <a:custGeom>
              <a:avLst/>
              <a:gdLst/>
              <a:ahLst/>
              <a:cxnLst/>
              <a:rect l="l" t="t" r="r" b="b"/>
              <a:pathLst>
                <a:path w="970" h="597" extrusionOk="0">
                  <a:moveTo>
                    <a:pt x="267" y="0"/>
                  </a:moveTo>
                  <a:cubicBezTo>
                    <a:pt x="203" y="0"/>
                    <a:pt x="143" y="5"/>
                    <a:pt x="95" y="5"/>
                  </a:cubicBezTo>
                  <a:cubicBezTo>
                    <a:pt x="85" y="5"/>
                    <a:pt x="76" y="5"/>
                    <a:pt x="68" y="4"/>
                  </a:cubicBezTo>
                  <a:lnTo>
                    <a:pt x="68" y="4"/>
                  </a:lnTo>
                  <a:cubicBezTo>
                    <a:pt x="100" y="37"/>
                    <a:pt x="85" y="95"/>
                    <a:pt x="168" y="110"/>
                  </a:cubicBezTo>
                  <a:lnTo>
                    <a:pt x="0" y="110"/>
                  </a:lnTo>
                  <a:cubicBezTo>
                    <a:pt x="85" y="305"/>
                    <a:pt x="197" y="394"/>
                    <a:pt x="536" y="504"/>
                  </a:cubicBezTo>
                  <a:lnTo>
                    <a:pt x="837" y="478"/>
                  </a:lnTo>
                  <a:cubicBezTo>
                    <a:pt x="856" y="505"/>
                    <a:pt x="854" y="552"/>
                    <a:pt x="856" y="596"/>
                  </a:cubicBezTo>
                  <a:cubicBezTo>
                    <a:pt x="868" y="546"/>
                    <a:pt x="966" y="496"/>
                    <a:pt x="970" y="455"/>
                  </a:cubicBezTo>
                  <a:cubicBezTo>
                    <a:pt x="954" y="362"/>
                    <a:pt x="893" y="337"/>
                    <a:pt x="817" y="337"/>
                  </a:cubicBezTo>
                  <a:cubicBezTo>
                    <a:pt x="726" y="337"/>
                    <a:pt x="614" y="373"/>
                    <a:pt x="531" y="373"/>
                  </a:cubicBezTo>
                  <a:cubicBezTo>
                    <a:pt x="519" y="373"/>
                    <a:pt x="508" y="372"/>
                    <a:pt x="498" y="371"/>
                  </a:cubicBezTo>
                  <a:cubicBezTo>
                    <a:pt x="179" y="155"/>
                    <a:pt x="553" y="284"/>
                    <a:pt x="490" y="66"/>
                  </a:cubicBezTo>
                  <a:lnTo>
                    <a:pt x="490" y="66"/>
                  </a:lnTo>
                  <a:cubicBezTo>
                    <a:pt x="586" y="108"/>
                    <a:pt x="571" y="153"/>
                    <a:pt x="702" y="216"/>
                  </a:cubicBezTo>
                  <a:cubicBezTo>
                    <a:pt x="615" y="27"/>
                    <a:pt x="428" y="0"/>
                    <a:pt x="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9"/>
            <p:cNvSpPr/>
            <p:nvPr/>
          </p:nvSpPr>
          <p:spPr>
            <a:xfrm>
              <a:off x="1109842" y="106049"/>
              <a:ext cx="6255" cy="4186"/>
            </a:xfrm>
            <a:custGeom>
              <a:avLst/>
              <a:gdLst/>
              <a:ahLst/>
              <a:cxnLst/>
              <a:rect l="l" t="t" r="r" b="b"/>
              <a:pathLst>
                <a:path w="127" h="85" extrusionOk="0">
                  <a:moveTo>
                    <a:pt x="1" y="0"/>
                  </a:moveTo>
                  <a:cubicBezTo>
                    <a:pt x="1" y="4"/>
                    <a:pt x="1" y="9"/>
                    <a:pt x="3" y="13"/>
                  </a:cubicBezTo>
                  <a:lnTo>
                    <a:pt x="3" y="13"/>
                  </a:lnTo>
                  <a:cubicBezTo>
                    <a:pt x="2" y="9"/>
                    <a:pt x="2" y="4"/>
                    <a:pt x="1" y="0"/>
                  </a:cubicBezTo>
                  <a:close/>
                  <a:moveTo>
                    <a:pt x="3" y="13"/>
                  </a:moveTo>
                  <a:cubicBezTo>
                    <a:pt x="8" y="52"/>
                    <a:pt x="22" y="85"/>
                    <a:pt x="75" y="85"/>
                  </a:cubicBezTo>
                  <a:cubicBezTo>
                    <a:pt x="89" y="85"/>
                    <a:pt x="106" y="82"/>
                    <a:pt x="126" y="77"/>
                  </a:cubicBezTo>
                  <a:cubicBezTo>
                    <a:pt x="44" y="58"/>
                    <a:pt x="10" y="35"/>
                    <a:pt x="3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9"/>
            <p:cNvSpPr/>
            <p:nvPr/>
          </p:nvSpPr>
          <p:spPr>
            <a:xfrm>
              <a:off x="1067240" y="75662"/>
              <a:ext cx="3842" cy="1182"/>
            </a:xfrm>
            <a:custGeom>
              <a:avLst/>
              <a:gdLst/>
              <a:ahLst/>
              <a:cxnLst/>
              <a:rect l="l" t="t" r="r" b="b"/>
              <a:pathLst>
                <a:path w="78" h="24" extrusionOk="0">
                  <a:moveTo>
                    <a:pt x="0" y="0"/>
                  </a:moveTo>
                  <a:cubicBezTo>
                    <a:pt x="12" y="15"/>
                    <a:pt x="39" y="23"/>
                    <a:pt x="78" y="23"/>
                  </a:cubicBezTo>
                  <a:cubicBezTo>
                    <a:pt x="64" y="10"/>
                    <a:pt x="4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9"/>
            <p:cNvSpPr/>
            <p:nvPr/>
          </p:nvSpPr>
          <p:spPr>
            <a:xfrm>
              <a:off x="1061527" y="83985"/>
              <a:ext cx="8126" cy="5762"/>
            </a:xfrm>
            <a:custGeom>
              <a:avLst/>
              <a:gdLst/>
              <a:ahLst/>
              <a:cxnLst/>
              <a:rect l="l" t="t" r="r" b="b"/>
              <a:pathLst>
                <a:path w="165" h="117" extrusionOk="0">
                  <a:moveTo>
                    <a:pt x="1" y="1"/>
                  </a:moveTo>
                  <a:lnTo>
                    <a:pt x="32" y="111"/>
                  </a:lnTo>
                  <a:cubicBezTo>
                    <a:pt x="45" y="111"/>
                    <a:pt x="76" y="117"/>
                    <a:pt x="104" y="117"/>
                  </a:cubicBezTo>
                  <a:cubicBezTo>
                    <a:pt x="132" y="117"/>
                    <a:pt x="157" y="111"/>
                    <a:pt x="165" y="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9"/>
            <p:cNvSpPr/>
            <p:nvPr/>
          </p:nvSpPr>
          <p:spPr>
            <a:xfrm>
              <a:off x="793558" y="-96417"/>
              <a:ext cx="267920" cy="180107"/>
            </a:xfrm>
            <a:custGeom>
              <a:avLst/>
              <a:gdLst/>
              <a:ahLst/>
              <a:cxnLst/>
              <a:rect l="l" t="t" r="r" b="b"/>
              <a:pathLst>
                <a:path w="5440" h="3657" extrusionOk="0">
                  <a:moveTo>
                    <a:pt x="228" y="0"/>
                  </a:moveTo>
                  <a:cubicBezTo>
                    <a:pt x="140" y="64"/>
                    <a:pt x="130" y="145"/>
                    <a:pt x="132" y="218"/>
                  </a:cubicBezTo>
                  <a:cubicBezTo>
                    <a:pt x="136" y="295"/>
                    <a:pt x="147" y="365"/>
                    <a:pt x="134" y="455"/>
                  </a:cubicBezTo>
                  <a:cubicBezTo>
                    <a:pt x="115" y="448"/>
                    <a:pt x="90" y="443"/>
                    <a:pt x="64" y="443"/>
                  </a:cubicBezTo>
                  <a:cubicBezTo>
                    <a:pt x="42" y="443"/>
                    <a:pt x="20" y="447"/>
                    <a:pt x="1" y="457"/>
                  </a:cubicBezTo>
                  <a:cubicBezTo>
                    <a:pt x="43" y="594"/>
                    <a:pt x="157" y="760"/>
                    <a:pt x="282" y="897"/>
                  </a:cubicBezTo>
                  <a:cubicBezTo>
                    <a:pt x="406" y="1036"/>
                    <a:pt x="533" y="1157"/>
                    <a:pt x="595" y="1269"/>
                  </a:cubicBezTo>
                  <a:cubicBezTo>
                    <a:pt x="759" y="1462"/>
                    <a:pt x="955" y="1551"/>
                    <a:pt x="1214" y="1678"/>
                  </a:cubicBezTo>
                  <a:cubicBezTo>
                    <a:pt x="1568" y="1957"/>
                    <a:pt x="2004" y="2187"/>
                    <a:pt x="2440" y="2395"/>
                  </a:cubicBezTo>
                  <a:cubicBezTo>
                    <a:pt x="2877" y="2603"/>
                    <a:pt x="3319" y="2815"/>
                    <a:pt x="3753" y="3066"/>
                  </a:cubicBezTo>
                  <a:lnTo>
                    <a:pt x="3975" y="2954"/>
                  </a:lnTo>
                  <a:cubicBezTo>
                    <a:pt x="3975" y="3060"/>
                    <a:pt x="4192" y="3051"/>
                    <a:pt x="4108" y="3151"/>
                  </a:cubicBezTo>
                  <a:cubicBezTo>
                    <a:pt x="4069" y="3107"/>
                    <a:pt x="4011" y="3105"/>
                    <a:pt x="3951" y="3080"/>
                  </a:cubicBezTo>
                  <a:lnTo>
                    <a:pt x="3951" y="3080"/>
                  </a:lnTo>
                  <a:cubicBezTo>
                    <a:pt x="4067" y="3319"/>
                    <a:pt x="4478" y="3297"/>
                    <a:pt x="4686" y="3454"/>
                  </a:cubicBezTo>
                  <a:cubicBezTo>
                    <a:pt x="4674" y="3409"/>
                    <a:pt x="4711" y="3243"/>
                    <a:pt x="4794" y="3243"/>
                  </a:cubicBezTo>
                  <a:cubicBezTo>
                    <a:pt x="4795" y="3243"/>
                    <a:pt x="4795" y="3243"/>
                    <a:pt x="4796" y="3243"/>
                  </a:cubicBezTo>
                  <a:cubicBezTo>
                    <a:pt x="4680" y="3432"/>
                    <a:pt x="5075" y="3357"/>
                    <a:pt x="5037" y="3614"/>
                  </a:cubicBezTo>
                  <a:cubicBezTo>
                    <a:pt x="5079" y="3645"/>
                    <a:pt x="5108" y="3657"/>
                    <a:pt x="5129" y="3657"/>
                  </a:cubicBezTo>
                  <a:cubicBezTo>
                    <a:pt x="5195" y="3657"/>
                    <a:pt x="5185" y="3544"/>
                    <a:pt x="5265" y="3544"/>
                  </a:cubicBezTo>
                  <a:cubicBezTo>
                    <a:pt x="5288" y="3544"/>
                    <a:pt x="5318" y="3553"/>
                    <a:pt x="5359" y="3577"/>
                  </a:cubicBezTo>
                  <a:cubicBezTo>
                    <a:pt x="5440" y="3471"/>
                    <a:pt x="5149" y="3423"/>
                    <a:pt x="5147" y="3317"/>
                  </a:cubicBezTo>
                  <a:cubicBezTo>
                    <a:pt x="5165" y="3307"/>
                    <a:pt x="5182" y="3304"/>
                    <a:pt x="5198" y="3304"/>
                  </a:cubicBezTo>
                  <a:cubicBezTo>
                    <a:pt x="5263" y="3304"/>
                    <a:pt x="5315" y="3365"/>
                    <a:pt x="5354" y="3365"/>
                  </a:cubicBezTo>
                  <a:cubicBezTo>
                    <a:pt x="5370" y="3365"/>
                    <a:pt x="5385" y="3353"/>
                    <a:pt x="5397" y="3321"/>
                  </a:cubicBezTo>
                  <a:cubicBezTo>
                    <a:pt x="5031" y="3105"/>
                    <a:pt x="4189" y="3041"/>
                    <a:pt x="3558" y="2823"/>
                  </a:cubicBezTo>
                  <a:lnTo>
                    <a:pt x="3680" y="2748"/>
                  </a:lnTo>
                  <a:cubicBezTo>
                    <a:pt x="3334" y="2684"/>
                    <a:pt x="2845" y="2447"/>
                    <a:pt x="2710" y="2175"/>
                  </a:cubicBezTo>
                  <a:cubicBezTo>
                    <a:pt x="2709" y="2192"/>
                    <a:pt x="2700" y="2199"/>
                    <a:pt x="2686" y="2199"/>
                  </a:cubicBezTo>
                  <a:cubicBezTo>
                    <a:pt x="2622" y="2199"/>
                    <a:pt x="2448" y="2065"/>
                    <a:pt x="2323" y="2065"/>
                  </a:cubicBezTo>
                  <a:cubicBezTo>
                    <a:pt x="2276" y="2065"/>
                    <a:pt x="2236" y="2084"/>
                    <a:pt x="2212" y="2137"/>
                  </a:cubicBezTo>
                  <a:cubicBezTo>
                    <a:pt x="2174" y="2052"/>
                    <a:pt x="2145" y="2048"/>
                    <a:pt x="2056" y="1975"/>
                  </a:cubicBezTo>
                  <a:lnTo>
                    <a:pt x="1979" y="2023"/>
                  </a:lnTo>
                  <a:cubicBezTo>
                    <a:pt x="1832" y="1938"/>
                    <a:pt x="1937" y="1859"/>
                    <a:pt x="1769" y="1768"/>
                  </a:cubicBezTo>
                  <a:lnTo>
                    <a:pt x="1769" y="1768"/>
                  </a:lnTo>
                  <a:cubicBezTo>
                    <a:pt x="1804" y="1913"/>
                    <a:pt x="1663" y="1867"/>
                    <a:pt x="1553" y="1902"/>
                  </a:cubicBezTo>
                  <a:cubicBezTo>
                    <a:pt x="1447" y="1695"/>
                    <a:pt x="1312" y="1479"/>
                    <a:pt x="1242" y="1308"/>
                  </a:cubicBezTo>
                  <a:cubicBezTo>
                    <a:pt x="1229" y="1339"/>
                    <a:pt x="1210" y="1375"/>
                    <a:pt x="1227" y="1443"/>
                  </a:cubicBezTo>
                  <a:cubicBezTo>
                    <a:pt x="1199" y="1406"/>
                    <a:pt x="1172" y="1394"/>
                    <a:pt x="1147" y="1394"/>
                  </a:cubicBezTo>
                  <a:cubicBezTo>
                    <a:pt x="1106" y="1394"/>
                    <a:pt x="1068" y="1426"/>
                    <a:pt x="1032" y="1427"/>
                  </a:cubicBezTo>
                  <a:cubicBezTo>
                    <a:pt x="926" y="1354"/>
                    <a:pt x="1054" y="1275"/>
                    <a:pt x="1115" y="1234"/>
                  </a:cubicBezTo>
                  <a:cubicBezTo>
                    <a:pt x="992" y="1084"/>
                    <a:pt x="676" y="1165"/>
                    <a:pt x="649" y="1003"/>
                  </a:cubicBezTo>
                  <a:cubicBezTo>
                    <a:pt x="624" y="1034"/>
                    <a:pt x="600" y="1063"/>
                    <a:pt x="579" y="1096"/>
                  </a:cubicBezTo>
                  <a:cubicBezTo>
                    <a:pt x="485" y="1018"/>
                    <a:pt x="437" y="928"/>
                    <a:pt x="408" y="837"/>
                  </a:cubicBezTo>
                  <a:cubicBezTo>
                    <a:pt x="379" y="747"/>
                    <a:pt x="361" y="662"/>
                    <a:pt x="319" y="567"/>
                  </a:cubicBezTo>
                  <a:cubicBezTo>
                    <a:pt x="343" y="556"/>
                    <a:pt x="364" y="551"/>
                    <a:pt x="383" y="551"/>
                  </a:cubicBezTo>
                  <a:cubicBezTo>
                    <a:pt x="434" y="551"/>
                    <a:pt x="470" y="584"/>
                    <a:pt x="498" y="619"/>
                  </a:cubicBezTo>
                  <a:cubicBezTo>
                    <a:pt x="543" y="668"/>
                    <a:pt x="591" y="733"/>
                    <a:pt x="649" y="754"/>
                  </a:cubicBezTo>
                  <a:cubicBezTo>
                    <a:pt x="666" y="716"/>
                    <a:pt x="647" y="656"/>
                    <a:pt x="707" y="637"/>
                  </a:cubicBezTo>
                  <a:cubicBezTo>
                    <a:pt x="591" y="598"/>
                    <a:pt x="429" y="477"/>
                    <a:pt x="373" y="355"/>
                  </a:cubicBezTo>
                  <a:lnTo>
                    <a:pt x="373" y="355"/>
                  </a:lnTo>
                  <a:cubicBezTo>
                    <a:pt x="427" y="398"/>
                    <a:pt x="470" y="411"/>
                    <a:pt x="505" y="411"/>
                  </a:cubicBezTo>
                  <a:cubicBezTo>
                    <a:pt x="534" y="411"/>
                    <a:pt x="556" y="402"/>
                    <a:pt x="575" y="394"/>
                  </a:cubicBezTo>
                  <a:cubicBezTo>
                    <a:pt x="616" y="371"/>
                    <a:pt x="651" y="334"/>
                    <a:pt x="676" y="324"/>
                  </a:cubicBezTo>
                  <a:cubicBezTo>
                    <a:pt x="641" y="303"/>
                    <a:pt x="607" y="292"/>
                    <a:pt x="577" y="292"/>
                  </a:cubicBezTo>
                  <a:cubicBezTo>
                    <a:pt x="538" y="292"/>
                    <a:pt x="506" y="312"/>
                    <a:pt x="494" y="355"/>
                  </a:cubicBezTo>
                  <a:cubicBezTo>
                    <a:pt x="375" y="295"/>
                    <a:pt x="467" y="209"/>
                    <a:pt x="471" y="132"/>
                  </a:cubicBezTo>
                  <a:lnTo>
                    <a:pt x="471" y="132"/>
                  </a:lnTo>
                  <a:cubicBezTo>
                    <a:pt x="443" y="138"/>
                    <a:pt x="421" y="140"/>
                    <a:pt x="403" y="140"/>
                  </a:cubicBezTo>
                  <a:cubicBezTo>
                    <a:pt x="363" y="140"/>
                    <a:pt x="345" y="126"/>
                    <a:pt x="329" y="101"/>
                  </a:cubicBezTo>
                  <a:cubicBezTo>
                    <a:pt x="304" y="68"/>
                    <a:pt x="294" y="20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9"/>
            <p:cNvSpPr/>
            <p:nvPr/>
          </p:nvSpPr>
          <p:spPr>
            <a:xfrm>
              <a:off x="828230" y="-65439"/>
              <a:ext cx="4433" cy="1625"/>
            </a:xfrm>
            <a:custGeom>
              <a:avLst/>
              <a:gdLst/>
              <a:ahLst/>
              <a:cxnLst/>
              <a:rect l="l" t="t" r="r" b="b"/>
              <a:pathLst>
                <a:path w="90" h="33" extrusionOk="0">
                  <a:moveTo>
                    <a:pt x="60" y="0"/>
                  </a:moveTo>
                  <a:cubicBezTo>
                    <a:pt x="35" y="0"/>
                    <a:pt x="16" y="2"/>
                    <a:pt x="1" y="8"/>
                  </a:cubicBezTo>
                  <a:cubicBezTo>
                    <a:pt x="37" y="21"/>
                    <a:pt x="66" y="29"/>
                    <a:pt x="89" y="33"/>
                  </a:cubicBezTo>
                  <a:cubicBezTo>
                    <a:pt x="74" y="25"/>
                    <a:pt x="56" y="15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9"/>
            <p:cNvSpPr/>
            <p:nvPr/>
          </p:nvSpPr>
          <p:spPr>
            <a:xfrm>
              <a:off x="826802" y="-80608"/>
              <a:ext cx="985" cy="739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1" y="0"/>
                  </a:moveTo>
                  <a:cubicBezTo>
                    <a:pt x="8" y="0"/>
                    <a:pt x="5" y="1"/>
                    <a:pt x="1" y="3"/>
                  </a:cubicBezTo>
                  <a:lnTo>
                    <a:pt x="20" y="15"/>
                  </a:lnTo>
                  <a:cubicBezTo>
                    <a:pt x="20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9"/>
            <p:cNvSpPr/>
            <p:nvPr/>
          </p:nvSpPr>
          <p:spPr>
            <a:xfrm>
              <a:off x="821384" y="-35544"/>
              <a:ext cx="2364" cy="3103"/>
            </a:xfrm>
            <a:custGeom>
              <a:avLst/>
              <a:gdLst/>
              <a:ahLst/>
              <a:cxnLst/>
              <a:rect l="l" t="t" r="r" b="b"/>
              <a:pathLst>
                <a:path w="48" h="63" extrusionOk="0">
                  <a:moveTo>
                    <a:pt x="1" y="0"/>
                  </a:moveTo>
                  <a:lnTo>
                    <a:pt x="47" y="62"/>
                  </a:lnTo>
                  <a:cubicBezTo>
                    <a:pt x="43" y="52"/>
                    <a:pt x="35" y="43"/>
                    <a:pt x="30" y="33"/>
                  </a:cubicBezTo>
                  <a:cubicBezTo>
                    <a:pt x="20" y="22"/>
                    <a:pt x="10" y="1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9"/>
            <p:cNvSpPr/>
            <p:nvPr/>
          </p:nvSpPr>
          <p:spPr>
            <a:xfrm>
              <a:off x="852363" y="-41159"/>
              <a:ext cx="4235" cy="9161"/>
            </a:xfrm>
            <a:custGeom>
              <a:avLst/>
              <a:gdLst/>
              <a:ahLst/>
              <a:cxnLst/>
              <a:rect l="l" t="t" r="r" b="b"/>
              <a:pathLst>
                <a:path w="86" h="186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51"/>
                    <a:pt x="22" y="116"/>
                    <a:pt x="48" y="186"/>
                  </a:cubicBezTo>
                  <a:cubicBezTo>
                    <a:pt x="72" y="141"/>
                    <a:pt x="85" y="10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9"/>
            <p:cNvSpPr/>
            <p:nvPr/>
          </p:nvSpPr>
          <p:spPr>
            <a:xfrm>
              <a:off x="911167" y="-626"/>
              <a:ext cx="6107" cy="3891"/>
            </a:xfrm>
            <a:custGeom>
              <a:avLst/>
              <a:gdLst/>
              <a:ahLst/>
              <a:cxnLst/>
              <a:rect l="l" t="t" r="r" b="b"/>
              <a:pathLst>
                <a:path w="124" h="79" extrusionOk="0">
                  <a:moveTo>
                    <a:pt x="43" y="0"/>
                  </a:moveTo>
                  <a:cubicBezTo>
                    <a:pt x="10" y="0"/>
                    <a:pt x="0" y="25"/>
                    <a:pt x="27" y="78"/>
                  </a:cubicBezTo>
                  <a:cubicBezTo>
                    <a:pt x="30" y="78"/>
                    <a:pt x="34" y="79"/>
                    <a:pt x="37" y="79"/>
                  </a:cubicBezTo>
                  <a:cubicBezTo>
                    <a:pt x="80" y="79"/>
                    <a:pt x="76" y="42"/>
                    <a:pt x="123" y="28"/>
                  </a:cubicBezTo>
                  <a:cubicBezTo>
                    <a:pt x="90" y="10"/>
                    <a:pt x="62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9"/>
            <p:cNvSpPr/>
            <p:nvPr/>
          </p:nvSpPr>
          <p:spPr>
            <a:xfrm>
              <a:off x="826605" y="-76274"/>
              <a:ext cx="2512" cy="5713"/>
            </a:xfrm>
            <a:custGeom>
              <a:avLst/>
              <a:gdLst/>
              <a:ahLst/>
              <a:cxnLst/>
              <a:rect l="l" t="t" r="r" b="b"/>
              <a:pathLst>
                <a:path w="51" h="116" extrusionOk="0">
                  <a:moveTo>
                    <a:pt x="1" y="0"/>
                  </a:moveTo>
                  <a:cubicBezTo>
                    <a:pt x="7" y="43"/>
                    <a:pt x="26" y="81"/>
                    <a:pt x="51" y="116"/>
                  </a:cubicBezTo>
                  <a:cubicBezTo>
                    <a:pt x="39" y="91"/>
                    <a:pt x="30" y="66"/>
                    <a:pt x="24" y="39"/>
                  </a:cubicBezTo>
                  <a:cubicBezTo>
                    <a:pt x="16" y="27"/>
                    <a:pt x="9" y="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9"/>
            <p:cNvSpPr/>
            <p:nvPr/>
          </p:nvSpPr>
          <p:spPr>
            <a:xfrm>
              <a:off x="819020" y="-111340"/>
              <a:ext cx="183505" cy="39203"/>
            </a:xfrm>
            <a:custGeom>
              <a:avLst/>
              <a:gdLst/>
              <a:ahLst/>
              <a:cxnLst/>
              <a:rect l="l" t="t" r="r" b="b"/>
              <a:pathLst>
                <a:path w="3726" h="796" extrusionOk="0">
                  <a:moveTo>
                    <a:pt x="648" y="1"/>
                  </a:moveTo>
                  <a:lnTo>
                    <a:pt x="648" y="1"/>
                  </a:lnTo>
                  <a:cubicBezTo>
                    <a:pt x="527" y="10"/>
                    <a:pt x="392" y="45"/>
                    <a:pt x="280" y="91"/>
                  </a:cubicBezTo>
                  <a:cubicBezTo>
                    <a:pt x="168" y="136"/>
                    <a:pt x="74" y="184"/>
                    <a:pt x="1" y="205"/>
                  </a:cubicBezTo>
                  <a:cubicBezTo>
                    <a:pt x="56" y="269"/>
                    <a:pt x="230" y="325"/>
                    <a:pt x="89" y="394"/>
                  </a:cubicBezTo>
                  <a:cubicBezTo>
                    <a:pt x="95" y="393"/>
                    <a:pt x="100" y="392"/>
                    <a:pt x="106" y="392"/>
                  </a:cubicBezTo>
                  <a:cubicBezTo>
                    <a:pt x="165" y="392"/>
                    <a:pt x="202" y="467"/>
                    <a:pt x="251" y="523"/>
                  </a:cubicBezTo>
                  <a:cubicBezTo>
                    <a:pt x="319" y="404"/>
                    <a:pt x="446" y="435"/>
                    <a:pt x="504" y="332"/>
                  </a:cubicBezTo>
                  <a:lnTo>
                    <a:pt x="504" y="332"/>
                  </a:lnTo>
                  <a:cubicBezTo>
                    <a:pt x="637" y="411"/>
                    <a:pt x="454" y="367"/>
                    <a:pt x="585" y="446"/>
                  </a:cubicBezTo>
                  <a:cubicBezTo>
                    <a:pt x="614" y="413"/>
                    <a:pt x="654" y="386"/>
                    <a:pt x="693" y="356"/>
                  </a:cubicBezTo>
                  <a:lnTo>
                    <a:pt x="693" y="356"/>
                  </a:lnTo>
                  <a:cubicBezTo>
                    <a:pt x="803" y="375"/>
                    <a:pt x="614" y="448"/>
                    <a:pt x="778" y="465"/>
                  </a:cubicBezTo>
                  <a:cubicBezTo>
                    <a:pt x="779" y="420"/>
                    <a:pt x="869" y="375"/>
                    <a:pt x="979" y="375"/>
                  </a:cubicBezTo>
                  <a:cubicBezTo>
                    <a:pt x="1001" y="375"/>
                    <a:pt x="1023" y="377"/>
                    <a:pt x="1046" y="381"/>
                  </a:cubicBezTo>
                  <a:lnTo>
                    <a:pt x="1011" y="410"/>
                  </a:lnTo>
                  <a:cubicBezTo>
                    <a:pt x="1109" y="381"/>
                    <a:pt x="1263" y="442"/>
                    <a:pt x="1202" y="286"/>
                  </a:cubicBezTo>
                  <a:lnTo>
                    <a:pt x="1202" y="286"/>
                  </a:lnTo>
                  <a:cubicBezTo>
                    <a:pt x="1248" y="340"/>
                    <a:pt x="1292" y="398"/>
                    <a:pt x="1337" y="452"/>
                  </a:cubicBezTo>
                  <a:lnTo>
                    <a:pt x="1310" y="348"/>
                  </a:lnTo>
                  <a:lnTo>
                    <a:pt x="1310" y="348"/>
                  </a:lnTo>
                  <a:cubicBezTo>
                    <a:pt x="1589" y="422"/>
                    <a:pt x="1684" y="649"/>
                    <a:pt x="1996" y="649"/>
                  </a:cubicBezTo>
                  <a:cubicBezTo>
                    <a:pt x="2024" y="649"/>
                    <a:pt x="2054" y="647"/>
                    <a:pt x="2087" y="643"/>
                  </a:cubicBezTo>
                  <a:cubicBezTo>
                    <a:pt x="2000" y="595"/>
                    <a:pt x="2091" y="556"/>
                    <a:pt x="2141" y="548"/>
                  </a:cubicBezTo>
                  <a:cubicBezTo>
                    <a:pt x="2099" y="520"/>
                    <a:pt x="2064" y="510"/>
                    <a:pt x="2033" y="510"/>
                  </a:cubicBezTo>
                  <a:cubicBezTo>
                    <a:pt x="1958" y="510"/>
                    <a:pt x="1903" y="569"/>
                    <a:pt x="1811" y="569"/>
                  </a:cubicBezTo>
                  <a:cubicBezTo>
                    <a:pt x="1803" y="569"/>
                    <a:pt x="1795" y="569"/>
                    <a:pt x="1786" y="568"/>
                  </a:cubicBezTo>
                  <a:cubicBezTo>
                    <a:pt x="1771" y="475"/>
                    <a:pt x="1980" y="410"/>
                    <a:pt x="1907" y="330"/>
                  </a:cubicBezTo>
                  <a:lnTo>
                    <a:pt x="1907" y="330"/>
                  </a:lnTo>
                  <a:cubicBezTo>
                    <a:pt x="2086" y="441"/>
                    <a:pt x="2257" y="384"/>
                    <a:pt x="2305" y="631"/>
                  </a:cubicBezTo>
                  <a:cubicBezTo>
                    <a:pt x="2383" y="655"/>
                    <a:pt x="2448" y="660"/>
                    <a:pt x="2508" y="660"/>
                  </a:cubicBezTo>
                  <a:cubicBezTo>
                    <a:pt x="2548" y="660"/>
                    <a:pt x="2586" y="658"/>
                    <a:pt x="2625" y="658"/>
                  </a:cubicBezTo>
                  <a:cubicBezTo>
                    <a:pt x="2704" y="658"/>
                    <a:pt x="2786" y="667"/>
                    <a:pt x="2893" y="722"/>
                  </a:cubicBezTo>
                  <a:lnTo>
                    <a:pt x="2879" y="758"/>
                  </a:lnTo>
                  <a:cubicBezTo>
                    <a:pt x="2897" y="724"/>
                    <a:pt x="2916" y="712"/>
                    <a:pt x="2938" y="712"/>
                  </a:cubicBezTo>
                  <a:cubicBezTo>
                    <a:pt x="2993" y="712"/>
                    <a:pt x="3065" y="795"/>
                    <a:pt x="3170" y="795"/>
                  </a:cubicBezTo>
                  <a:cubicBezTo>
                    <a:pt x="3204" y="795"/>
                    <a:pt x="3241" y="787"/>
                    <a:pt x="3282" y="764"/>
                  </a:cubicBezTo>
                  <a:lnTo>
                    <a:pt x="3159" y="691"/>
                  </a:lnTo>
                  <a:cubicBezTo>
                    <a:pt x="3171" y="652"/>
                    <a:pt x="3200" y="641"/>
                    <a:pt x="3240" y="641"/>
                  </a:cubicBezTo>
                  <a:cubicBezTo>
                    <a:pt x="3267" y="641"/>
                    <a:pt x="3300" y="646"/>
                    <a:pt x="3336" y="651"/>
                  </a:cubicBezTo>
                  <a:cubicBezTo>
                    <a:pt x="3321" y="676"/>
                    <a:pt x="3321" y="676"/>
                    <a:pt x="3342" y="716"/>
                  </a:cubicBezTo>
                  <a:cubicBezTo>
                    <a:pt x="3375" y="647"/>
                    <a:pt x="3495" y="640"/>
                    <a:pt x="3593" y="640"/>
                  </a:cubicBezTo>
                  <a:cubicBezTo>
                    <a:pt x="3614" y="640"/>
                    <a:pt x="3634" y="641"/>
                    <a:pt x="3652" y="641"/>
                  </a:cubicBezTo>
                  <a:cubicBezTo>
                    <a:pt x="3688" y="641"/>
                    <a:pt x="3715" y="640"/>
                    <a:pt x="3726" y="633"/>
                  </a:cubicBezTo>
                  <a:cubicBezTo>
                    <a:pt x="3691" y="616"/>
                    <a:pt x="3651" y="611"/>
                    <a:pt x="3607" y="611"/>
                  </a:cubicBezTo>
                  <a:cubicBezTo>
                    <a:pt x="3519" y="611"/>
                    <a:pt x="3419" y="634"/>
                    <a:pt x="3326" y="634"/>
                  </a:cubicBezTo>
                  <a:cubicBezTo>
                    <a:pt x="3317" y="634"/>
                    <a:pt x="3308" y="634"/>
                    <a:pt x="3299" y="633"/>
                  </a:cubicBezTo>
                  <a:cubicBezTo>
                    <a:pt x="3368" y="592"/>
                    <a:pt x="3383" y="513"/>
                    <a:pt x="3447" y="513"/>
                  </a:cubicBezTo>
                  <a:cubicBezTo>
                    <a:pt x="3461" y="513"/>
                    <a:pt x="3479" y="517"/>
                    <a:pt x="3500" y="527"/>
                  </a:cubicBezTo>
                  <a:cubicBezTo>
                    <a:pt x="3350" y="350"/>
                    <a:pt x="3064" y="361"/>
                    <a:pt x="2844" y="280"/>
                  </a:cubicBezTo>
                  <a:cubicBezTo>
                    <a:pt x="2823" y="279"/>
                    <a:pt x="2804" y="278"/>
                    <a:pt x="2787" y="278"/>
                  </a:cubicBezTo>
                  <a:cubicBezTo>
                    <a:pt x="2487" y="278"/>
                    <a:pt x="2664" y="486"/>
                    <a:pt x="2459" y="486"/>
                  </a:cubicBezTo>
                  <a:cubicBezTo>
                    <a:pt x="2431" y="486"/>
                    <a:pt x="2395" y="482"/>
                    <a:pt x="2351" y="473"/>
                  </a:cubicBezTo>
                  <a:lnTo>
                    <a:pt x="2459" y="222"/>
                  </a:lnTo>
                  <a:cubicBezTo>
                    <a:pt x="2207" y="175"/>
                    <a:pt x="1872" y="89"/>
                    <a:pt x="1577" y="89"/>
                  </a:cubicBezTo>
                  <a:cubicBezTo>
                    <a:pt x="1415" y="89"/>
                    <a:pt x="1265" y="115"/>
                    <a:pt x="1148" y="188"/>
                  </a:cubicBezTo>
                  <a:cubicBezTo>
                    <a:pt x="1117" y="153"/>
                    <a:pt x="1040" y="105"/>
                    <a:pt x="1142" y="78"/>
                  </a:cubicBezTo>
                  <a:cubicBezTo>
                    <a:pt x="1135" y="77"/>
                    <a:pt x="1129" y="77"/>
                    <a:pt x="1123" y="77"/>
                  </a:cubicBezTo>
                  <a:cubicBezTo>
                    <a:pt x="1003" y="77"/>
                    <a:pt x="980" y="167"/>
                    <a:pt x="951" y="244"/>
                  </a:cubicBezTo>
                  <a:cubicBezTo>
                    <a:pt x="926" y="307"/>
                    <a:pt x="898" y="360"/>
                    <a:pt x="808" y="360"/>
                  </a:cubicBezTo>
                  <a:cubicBezTo>
                    <a:pt x="782" y="360"/>
                    <a:pt x="751" y="356"/>
                    <a:pt x="714" y="346"/>
                  </a:cubicBezTo>
                  <a:cubicBezTo>
                    <a:pt x="841" y="265"/>
                    <a:pt x="814" y="222"/>
                    <a:pt x="747" y="182"/>
                  </a:cubicBezTo>
                  <a:cubicBezTo>
                    <a:pt x="681" y="142"/>
                    <a:pt x="577" y="105"/>
                    <a:pt x="598" y="20"/>
                  </a:cubicBezTo>
                  <a:lnTo>
                    <a:pt x="6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9"/>
            <p:cNvSpPr/>
            <p:nvPr/>
          </p:nvSpPr>
          <p:spPr>
            <a:xfrm>
              <a:off x="865562" y="-91197"/>
              <a:ext cx="3250" cy="2709"/>
            </a:xfrm>
            <a:custGeom>
              <a:avLst/>
              <a:gdLst/>
              <a:ahLst/>
              <a:cxnLst/>
              <a:rect l="l" t="t" r="r" b="b"/>
              <a:pathLst>
                <a:path w="66" h="55" extrusionOk="0">
                  <a:moveTo>
                    <a:pt x="66" y="1"/>
                  </a:moveTo>
                  <a:lnTo>
                    <a:pt x="66" y="1"/>
                  </a:lnTo>
                  <a:cubicBezTo>
                    <a:pt x="37" y="6"/>
                    <a:pt x="12" y="24"/>
                    <a:pt x="0" y="54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9"/>
            <p:cNvSpPr/>
            <p:nvPr/>
          </p:nvSpPr>
          <p:spPr>
            <a:xfrm>
              <a:off x="1002280" y="-79525"/>
              <a:ext cx="140018" cy="41075"/>
            </a:xfrm>
            <a:custGeom>
              <a:avLst/>
              <a:gdLst/>
              <a:ahLst/>
              <a:cxnLst/>
              <a:rect l="l" t="t" r="r" b="b"/>
              <a:pathLst>
                <a:path w="2843" h="834" extrusionOk="0">
                  <a:moveTo>
                    <a:pt x="527" y="1"/>
                  </a:moveTo>
                  <a:lnTo>
                    <a:pt x="797" y="85"/>
                  </a:lnTo>
                  <a:cubicBezTo>
                    <a:pt x="765" y="127"/>
                    <a:pt x="706" y="133"/>
                    <a:pt x="642" y="133"/>
                  </a:cubicBezTo>
                  <a:cubicBezTo>
                    <a:pt x="616" y="133"/>
                    <a:pt x="588" y="132"/>
                    <a:pt x="562" y="132"/>
                  </a:cubicBezTo>
                  <a:cubicBezTo>
                    <a:pt x="543" y="132"/>
                    <a:pt x="524" y="132"/>
                    <a:pt x="506" y="134"/>
                  </a:cubicBezTo>
                  <a:lnTo>
                    <a:pt x="585" y="363"/>
                  </a:lnTo>
                  <a:cubicBezTo>
                    <a:pt x="512" y="326"/>
                    <a:pt x="431" y="334"/>
                    <a:pt x="454" y="267"/>
                  </a:cubicBezTo>
                  <a:lnTo>
                    <a:pt x="454" y="267"/>
                  </a:lnTo>
                  <a:cubicBezTo>
                    <a:pt x="338" y="321"/>
                    <a:pt x="367" y="380"/>
                    <a:pt x="406" y="465"/>
                  </a:cubicBezTo>
                  <a:cubicBezTo>
                    <a:pt x="264" y="448"/>
                    <a:pt x="213" y="403"/>
                    <a:pt x="136" y="403"/>
                  </a:cubicBezTo>
                  <a:cubicBezTo>
                    <a:pt x="100" y="403"/>
                    <a:pt x="59" y="412"/>
                    <a:pt x="1" y="438"/>
                  </a:cubicBezTo>
                  <a:cubicBezTo>
                    <a:pt x="100" y="526"/>
                    <a:pt x="169" y="547"/>
                    <a:pt x="229" y="547"/>
                  </a:cubicBezTo>
                  <a:cubicBezTo>
                    <a:pt x="283" y="547"/>
                    <a:pt x="330" y="531"/>
                    <a:pt x="389" y="531"/>
                  </a:cubicBezTo>
                  <a:cubicBezTo>
                    <a:pt x="455" y="531"/>
                    <a:pt x="536" y="551"/>
                    <a:pt x="654" y="639"/>
                  </a:cubicBezTo>
                  <a:lnTo>
                    <a:pt x="830" y="407"/>
                  </a:lnTo>
                  <a:lnTo>
                    <a:pt x="832" y="407"/>
                  </a:lnTo>
                  <a:cubicBezTo>
                    <a:pt x="978" y="483"/>
                    <a:pt x="760" y="500"/>
                    <a:pt x="888" y="598"/>
                  </a:cubicBezTo>
                  <a:cubicBezTo>
                    <a:pt x="1071" y="560"/>
                    <a:pt x="758" y="369"/>
                    <a:pt x="947" y="290"/>
                  </a:cubicBezTo>
                  <a:lnTo>
                    <a:pt x="947" y="290"/>
                  </a:lnTo>
                  <a:cubicBezTo>
                    <a:pt x="978" y="331"/>
                    <a:pt x="1028" y="342"/>
                    <a:pt x="1081" y="342"/>
                  </a:cubicBezTo>
                  <a:cubicBezTo>
                    <a:pt x="1145" y="342"/>
                    <a:pt x="1212" y="326"/>
                    <a:pt x="1255" y="326"/>
                  </a:cubicBezTo>
                  <a:cubicBezTo>
                    <a:pt x="1263" y="326"/>
                    <a:pt x="1271" y="327"/>
                    <a:pt x="1277" y="328"/>
                  </a:cubicBezTo>
                  <a:cubicBezTo>
                    <a:pt x="1184" y="380"/>
                    <a:pt x="1179" y="554"/>
                    <a:pt x="1196" y="596"/>
                  </a:cubicBezTo>
                  <a:cubicBezTo>
                    <a:pt x="1203" y="594"/>
                    <a:pt x="1211" y="593"/>
                    <a:pt x="1218" y="593"/>
                  </a:cubicBezTo>
                  <a:cubicBezTo>
                    <a:pt x="1291" y="593"/>
                    <a:pt x="1389" y="696"/>
                    <a:pt x="1478" y="729"/>
                  </a:cubicBezTo>
                  <a:cubicBezTo>
                    <a:pt x="1380" y="649"/>
                    <a:pt x="1415" y="642"/>
                    <a:pt x="1467" y="642"/>
                  </a:cubicBezTo>
                  <a:cubicBezTo>
                    <a:pt x="1478" y="642"/>
                    <a:pt x="1491" y="642"/>
                    <a:pt x="1503" y="642"/>
                  </a:cubicBezTo>
                  <a:cubicBezTo>
                    <a:pt x="1557" y="642"/>
                    <a:pt x="1600" y="635"/>
                    <a:pt x="1514" y="552"/>
                  </a:cubicBezTo>
                  <a:cubicBezTo>
                    <a:pt x="1536" y="509"/>
                    <a:pt x="1607" y="486"/>
                    <a:pt x="1683" y="486"/>
                  </a:cubicBezTo>
                  <a:cubicBezTo>
                    <a:pt x="1765" y="486"/>
                    <a:pt x="1852" y="512"/>
                    <a:pt x="1890" y="567"/>
                  </a:cubicBezTo>
                  <a:cubicBezTo>
                    <a:pt x="1878" y="596"/>
                    <a:pt x="1857" y="606"/>
                    <a:pt x="1833" y="606"/>
                  </a:cubicBezTo>
                  <a:cubicBezTo>
                    <a:pt x="1800" y="606"/>
                    <a:pt x="1761" y="589"/>
                    <a:pt x="1724" y="579"/>
                  </a:cubicBezTo>
                  <a:lnTo>
                    <a:pt x="1724" y="579"/>
                  </a:lnTo>
                  <a:cubicBezTo>
                    <a:pt x="1632" y="697"/>
                    <a:pt x="1861" y="701"/>
                    <a:pt x="1859" y="834"/>
                  </a:cubicBezTo>
                  <a:cubicBezTo>
                    <a:pt x="1923" y="810"/>
                    <a:pt x="2008" y="803"/>
                    <a:pt x="2100" y="803"/>
                  </a:cubicBezTo>
                  <a:cubicBezTo>
                    <a:pt x="2232" y="803"/>
                    <a:pt x="2379" y="817"/>
                    <a:pt x="2504" y="817"/>
                  </a:cubicBezTo>
                  <a:cubicBezTo>
                    <a:pt x="2701" y="817"/>
                    <a:pt x="2843" y="783"/>
                    <a:pt x="2783" y="606"/>
                  </a:cubicBezTo>
                  <a:cubicBezTo>
                    <a:pt x="2754" y="567"/>
                    <a:pt x="2720" y="558"/>
                    <a:pt x="2681" y="558"/>
                  </a:cubicBezTo>
                  <a:cubicBezTo>
                    <a:pt x="2649" y="558"/>
                    <a:pt x="2614" y="564"/>
                    <a:pt x="2578" y="564"/>
                  </a:cubicBezTo>
                  <a:cubicBezTo>
                    <a:pt x="2567" y="564"/>
                    <a:pt x="2555" y="563"/>
                    <a:pt x="2544" y="562"/>
                  </a:cubicBezTo>
                  <a:lnTo>
                    <a:pt x="2544" y="562"/>
                  </a:lnTo>
                  <a:cubicBezTo>
                    <a:pt x="2764" y="697"/>
                    <a:pt x="2496" y="720"/>
                    <a:pt x="2455" y="766"/>
                  </a:cubicBezTo>
                  <a:cubicBezTo>
                    <a:pt x="2364" y="685"/>
                    <a:pt x="2154" y="724"/>
                    <a:pt x="2229" y="629"/>
                  </a:cubicBezTo>
                  <a:lnTo>
                    <a:pt x="2432" y="569"/>
                  </a:lnTo>
                  <a:cubicBezTo>
                    <a:pt x="1909" y="348"/>
                    <a:pt x="1169" y="136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9"/>
            <p:cNvSpPr/>
            <p:nvPr/>
          </p:nvSpPr>
          <p:spPr>
            <a:xfrm>
              <a:off x="1004496" y="-68296"/>
              <a:ext cx="6649" cy="3645"/>
            </a:xfrm>
            <a:custGeom>
              <a:avLst/>
              <a:gdLst/>
              <a:ahLst/>
              <a:cxnLst/>
              <a:rect l="l" t="t" r="r" b="b"/>
              <a:pathLst>
                <a:path w="135" h="74" extrusionOk="0">
                  <a:moveTo>
                    <a:pt x="135" y="0"/>
                  </a:moveTo>
                  <a:lnTo>
                    <a:pt x="0" y="12"/>
                  </a:lnTo>
                  <a:lnTo>
                    <a:pt x="31" y="7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9"/>
            <p:cNvSpPr/>
            <p:nvPr/>
          </p:nvSpPr>
          <p:spPr>
            <a:xfrm>
              <a:off x="1014247" y="-83809"/>
              <a:ext cx="7043" cy="6107"/>
            </a:xfrm>
            <a:custGeom>
              <a:avLst/>
              <a:gdLst/>
              <a:ahLst/>
              <a:cxnLst/>
              <a:rect l="l" t="t" r="r" b="b"/>
              <a:pathLst>
                <a:path w="143" h="124" extrusionOk="0">
                  <a:moveTo>
                    <a:pt x="70" y="1"/>
                  </a:moveTo>
                  <a:cubicBezTo>
                    <a:pt x="62" y="45"/>
                    <a:pt x="8" y="51"/>
                    <a:pt x="1" y="93"/>
                  </a:cubicBezTo>
                  <a:cubicBezTo>
                    <a:pt x="45" y="115"/>
                    <a:pt x="76" y="124"/>
                    <a:pt x="96" y="124"/>
                  </a:cubicBezTo>
                  <a:cubicBezTo>
                    <a:pt x="142" y="124"/>
                    <a:pt x="124" y="71"/>
                    <a:pt x="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9"/>
            <p:cNvSpPr/>
            <p:nvPr/>
          </p:nvSpPr>
          <p:spPr>
            <a:xfrm>
              <a:off x="1103685" y="-37367"/>
              <a:ext cx="10342" cy="3940"/>
            </a:xfrm>
            <a:custGeom>
              <a:avLst/>
              <a:gdLst/>
              <a:ahLst/>
              <a:cxnLst/>
              <a:rect l="l" t="t" r="r" b="b"/>
              <a:pathLst>
                <a:path w="210" h="80" extrusionOk="0">
                  <a:moveTo>
                    <a:pt x="93" y="1"/>
                  </a:moveTo>
                  <a:cubicBezTo>
                    <a:pt x="84" y="45"/>
                    <a:pt x="28" y="49"/>
                    <a:pt x="1" y="51"/>
                  </a:cubicBezTo>
                  <a:lnTo>
                    <a:pt x="209" y="80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9"/>
            <p:cNvSpPr/>
            <p:nvPr/>
          </p:nvSpPr>
          <p:spPr>
            <a:xfrm>
              <a:off x="1135599" y="-49039"/>
              <a:ext cx="44670" cy="18764"/>
            </a:xfrm>
            <a:custGeom>
              <a:avLst/>
              <a:gdLst/>
              <a:ahLst/>
              <a:cxnLst/>
              <a:rect l="l" t="t" r="r" b="b"/>
              <a:pathLst>
                <a:path w="907" h="381" extrusionOk="0">
                  <a:moveTo>
                    <a:pt x="193" y="1"/>
                  </a:moveTo>
                  <a:cubicBezTo>
                    <a:pt x="1" y="83"/>
                    <a:pt x="191" y="267"/>
                    <a:pt x="91" y="365"/>
                  </a:cubicBezTo>
                  <a:cubicBezTo>
                    <a:pt x="113" y="376"/>
                    <a:pt x="132" y="381"/>
                    <a:pt x="149" y="381"/>
                  </a:cubicBezTo>
                  <a:cubicBezTo>
                    <a:pt x="252" y="381"/>
                    <a:pt x="307" y="222"/>
                    <a:pt x="449" y="222"/>
                  </a:cubicBezTo>
                  <a:cubicBezTo>
                    <a:pt x="452" y="222"/>
                    <a:pt x="455" y="222"/>
                    <a:pt x="458" y="222"/>
                  </a:cubicBezTo>
                  <a:cubicBezTo>
                    <a:pt x="485" y="353"/>
                    <a:pt x="702" y="270"/>
                    <a:pt x="847" y="344"/>
                  </a:cubicBezTo>
                  <a:cubicBezTo>
                    <a:pt x="843" y="290"/>
                    <a:pt x="859" y="236"/>
                    <a:pt x="907" y="205"/>
                  </a:cubicBezTo>
                  <a:cubicBezTo>
                    <a:pt x="623" y="139"/>
                    <a:pt x="477" y="197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9"/>
            <p:cNvSpPr/>
            <p:nvPr/>
          </p:nvSpPr>
          <p:spPr>
            <a:xfrm>
              <a:off x="1161800" y="-32048"/>
              <a:ext cx="342780" cy="110320"/>
            </a:xfrm>
            <a:custGeom>
              <a:avLst/>
              <a:gdLst/>
              <a:ahLst/>
              <a:cxnLst/>
              <a:rect l="l" t="t" r="r" b="b"/>
              <a:pathLst>
                <a:path w="6960" h="2240" extrusionOk="0">
                  <a:moveTo>
                    <a:pt x="315" y="1"/>
                  </a:moveTo>
                  <a:lnTo>
                    <a:pt x="315" y="1"/>
                  </a:lnTo>
                  <a:cubicBezTo>
                    <a:pt x="1" y="53"/>
                    <a:pt x="406" y="286"/>
                    <a:pt x="433" y="421"/>
                  </a:cubicBezTo>
                  <a:cubicBezTo>
                    <a:pt x="486" y="406"/>
                    <a:pt x="531" y="399"/>
                    <a:pt x="569" y="399"/>
                  </a:cubicBezTo>
                  <a:cubicBezTo>
                    <a:pt x="864" y="399"/>
                    <a:pt x="789" y="791"/>
                    <a:pt x="1140" y="803"/>
                  </a:cubicBezTo>
                  <a:cubicBezTo>
                    <a:pt x="1393" y="795"/>
                    <a:pt x="1156" y="666"/>
                    <a:pt x="1192" y="598"/>
                  </a:cubicBezTo>
                  <a:lnTo>
                    <a:pt x="1194" y="598"/>
                  </a:lnTo>
                  <a:cubicBezTo>
                    <a:pt x="1320" y="639"/>
                    <a:pt x="1474" y="589"/>
                    <a:pt x="1557" y="675"/>
                  </a:cubicBezTo>
                  <a:cubicBezTo>
                    <a:pt x="1536" y="715"/>
                    <a:pt x="1500" y="733"/>
                    <a:pt x="1459" y="733"/>
                  </a:cubicBezTo>
                  <a:cubicBezTo>
                    <a:pt x="1429" y="733"/>
                    <a:pt x="1396" y="723"/>
                    <a:pt x="1366" y="704"/>
                  </a:cubicBezTo>
                  <a:lnTo>
                    <a:pt x="1366" y="704"/>
                  </a:lnTo>
                  <a:cubicBezTo>
                    <a:pt x="1364" y="886"/>
                    <a:pt x="1514" y="724"/>
                    <a:pt x="1616" y="878"/>
                  </a:cubicBezTo>
                  <a:cubicBezTo>
                    <a:pt x="1611" y="857"/>
                    <a:pt x="1568" y="812"/>
                    <a:pt x="1618" y="787"/>
                  </a:cubicBezTo>
                  <a:cubicBezTo>
                    <a:pt x="1715" y="831"/>
                    <a:pt x="1775" y="842"/>
                    <a:pt x="1822" y="842"/>
                  </a:cubicBezTo>
                  <a:cubicBezTo>
                    <a:pt x="1870" y="842"/>
                    <a:pt x="1904" y="830"/>
                    <a:pt x="1950" y="830"/>
                  </a:cubicBezTo>
                  <a:cubicBezTo>
                    <a:pt x="2012" y="830"/>
                    <a:pt x="2096" y="851"/>
                    <a:pt x="2262" y="945"/>
                  </a:cubicBezTo>
                  <a:cubicBezTo>
                    <a:pt x="2339" y="920"/>
                    <a:pt x="2403" y="942"/>
                    <a:pt x="2426" y="824"/>
                  </a:cubicBezTo>
                  <a:cubicBezTo>
                    <a:pt x="2633" y="1046"/>
                    <a:pt x="2507" y="1005"/>
                    <a:pt x="2769" y="1227"/>
                  </a:cubicBezTo>
                  <a:cubicBezTo>
                    <a:pt x="2777" y="1157"/>
                    <a:pt x="2725" y="972"/>
                    <a:pt x="2769" y="832"/>
                  </a:cubicBezTo>
                  <a:lnTo>
                    <a:pt x="2769" y="832"/>
                  </a:lnTo>
                  <a:cubicBezTo>
                    <a:pt x="3134" y="1165"/>
                    <a:pt x="3211" y="940"/>
                    <a:pt x="3438" y="1177"/>
                  </a:cubicBezTo>
                  <a:cubicBezTo>
                    <a:pt x="3437" y="1177"/>
                    <a:pt x="3436" y="1177"/>
                    <a:pt x="3435" y="1177"/>
                  </a:cubicBezTo>
                  <a:cubicBezTo>
                    <a:pt x="3418" y="1177"/>
                    <a:pt x="3397" y="1182"/>
                    <a:pt x="3372" y="1182"/>
                  </a:cubicBezTo>
                  <a:cubicBezTo>
                    <a:pt x="3349" y="1182"/>
                    <a:pt x="3321" y="1177"/>
                    <a:pt x="3290" y="1157"/>
                  </a:cubicBezTo>
                  <a:lnTo>
                    <a:pt x="3290" y="1157"/>
                  </a:lnTo>
                  <a:cubicBezTo>
                    <a:pt x="3280" y="1248"/>
                    <a:pt x="3322" y="1268"/>
                    <a:pt x="3384" y="1268"/>
                  </a:cubicBezTo>
                  <a:cubicBezTo>
                    <a:pt x="3434" y="1268"/>
                    <a:pt x="3497" y="1255"/>
                    <a:pt x="3556" y="1255"/>
                  </a:cubicBezTo>
                  <a:cubicBezTo>
                    <a:pt x="3597" y="1255"/>
                    <a:pt x="3636" y="1261"/>
                    <a:pt x="3668" y="1281"/>
                  </a:cubicBezTo>
                  <a:lnTo>
                    <a:pt x="3602" y="1449"/>
                  </a:lnTo>
                  <a:cubicBezTo>
                    <a:pt x="3751" y="1466"/>
                    <a:pt x="4025" y="1425"/>
                    <a:pt x="4163" y="1609"/>
                  </a:cubicBezTo>
                  <a:lnTo>
                    <a:pt x="4100" y="1684"/>
                  </a:lnTo>
                  <a:cubicBezTo>
                    <a:pt x="4123" y="1682"/>
                    <a:pt x="4145" y="1682"/>
                    <a:pt x="4168" y="1682"/>
                  </a:cubicBezTo>
                  <a:cubicBezTo>
                    <a:pt x="4539" y="1682"/>
                    <a:pt x="4913" y="1849"/>
                    <a:pt x="5218" y="1871"/>
                  </a:cubicBezTo>
                  <a:lnTo>
                    <a:pt x="5353" y="2029"/>
                  </a:lnTo>
                  <a:cubicBezTo>
                    <a:pt x="5812" y="2015"/>
                    <a:pt x="4952" y="1844"/>
                    <a:pt x="5330" y="1666"/>
                  </a:cubicBezTo>
                  <a:lnTo>
                    <a:pt x="5330" y="1666"/>
                  </a:lnTo>
                  <a:cubicBezTo>
                    <a:pt x="5316" y="1783"/>
                    <a:pt x="5340" y="1816"/>
                    <a:pt x="5385" y="1816"/>
                  </a:cubicBezTo>
                  <a:cubicBezTo>
                    <a:pt x="5443" y="1816"/>
                    <a:pt x="5536" y="1761"/>
                    <a:pt x="5632" y="1761"/>
                  </a:cubicBezTo>
                  <a:cubicBezTo>
                    <a:pt x="5682" y="1761"/>
                    <a:pt x="5733" y="1776"/>
                    <a:pt x="5779" y="1821"/>
                  </a:cubicBezTo>
                  <a:cubicBezTo>
                    <a:pt x="5860" y="1985"/>
                    <a:pt x="5521" y="1821"/>
                    <a:pt x="5607" y="2008"/>
                  </a:cubicBezTo>
                  <a:cubicBezTo>
                    <a:pt x="5642" y="1952"/>
                    <a:pt x="5669" y="1935"/>
                    <a:pt x="5697" y="1935"/>
                  </a:cubicBezTo>
                  <a:cubicBezTo>
                    <a:pt x="5743" y="1935"/>
                    <a:pt x="5789" y="1984"/>
                    <a:pt x="5868" y="1984"/>
                  </a:cubicBezTo>
                  <a:cubicBezTo>
                    <a:pt x="5874" y="1984"/>
                    <a:pt x="5881" y="1983"/>
                    <a:pt x="5887" y="1983"/>
                  </a:cubicBezTo>
                  <a:lnTo>
                    <a:pt x="5887" y="1983"/>
                  </a:lnTo>
                  <a:cubicBezTo>
                    <a:pt x="5820" y="2135"/>
                    <a:pt x="6149" y="2077"/>
                    <a:pt x="6026" y="2239"/>
                  </a:cubicBezTo>
                  <a:lnTo>
                    <a:pt x="6550" y="2060"/>
                  </a:lnTo>
                  <a:cubicBezTo>
                    <a:pt x="6600" y="2172"/>
                    <a:pt x="6735" y="2191"/>
                    <a:pt x="6838" y="2191"/>
                  </a:cubicBezTo>
                  <a:cubicBezTo>
                    <a:pt x="6595" y="2127"/>
                    <a:pt x="6959" y="1961"/>
                    <a:pt x="6705" y="1817"/>
                  </a:cubicBezTo>
                  <a:cubicBezTo>
                    <a:pt x="6292" y="1796"/>
                    <a:pt x="5617" y="1668"/>
                    <a:pt x="5147" y="1441"/>
                  </a:cubicBezTo>
                  <a:cubicBezTo>
                    <a:pt x="5116" y="1496"/>
                    <a:pt x="5079" y="1514"/>
                    <a:pt x="5038" y="1514"/>
                  </a:cubicBezTo>
                  <a:cubicBezTo>
                    <a:pt x="4963" y="1514"/>
                    <a:pt x="4877" y="1454"/>
                    <a:pt x="4800" y="1454"/>
                  </a:cubicBezTo>
                  <a:cubicBezTo>
                    <a:pt x="4766" y="1454"/>
                    <a:pt x="4734" y="1466"/>
                    <a:pt x="4705" y="1501"/>
                  </a:cubicBezTo>
                  <a:cubicBezTo>
                    <a:pt x="4713" y="1429"/>
                    <a:pt x="4692" y="1356"/>
                    <a:pt x="4699" y="1285"/>
                  </a:cubicBezTo>
                  <a:cubicBezTo>
                    <a:pt x="4663" y="1279"/>
                    <a:pt x="4635" y="1277"/>
                    <a:pt x="4614" y="1277"/>
                  </a:cubicBezTo>
                  <a:cubicBezTo>
                    <a:pt x="4446" y="1277"/>
                    <a:pt x="4729" y="1432"/>
                    <a:pt x="4642" y="1481"/>
                  </a:cubicBezTo>
                  <a:cubicBezTo>
                    <a:pt x="4495" y="1468"/>
                    <a:pt x="4420" y="1306"/>
                    <a:pt x="4455" y="1231"/>
                  </a:cubicBezTo>
                  <a:cubicBezTo>
                    <a:pt x="4406" y="1214"/>
                    <a:pt x="4376" y="1206"/>
                    <a:pt x="4359" y="1206"/>
                  </a:cubicBezTo>
                  <a:cubicBezTo>
                    <a:pt x="4294" y="1206"/>
                    <a:pt x="4380" y="1300"/>
                    <a:pt x="4264" y="1364"/>
                  </a:cubicBezTo>
                  <a:lnTo>
                    <a:pt x="4183" y="1084"/>
                  </a:lnTo>
                  <a:cubicBezTo>
                    <a:pt x="3454" y="945"/>
                    <a:pt x="2474" y="797"/>
                    <a:pt x="1707" y="421"/>
                  </a:cubicBezTo>
                  <a:lnTo>
                    <a:pt x="1707" y="421"/>
                  </a:lnTo>
                  <a:lnTo>
                    <a:pt x="1726" y="579"/>
                  </a:lnTo>
                  <a:cubicBezTo>
                    <a:pt x="1623" y="522"/>
                    <a:pt x="1517" y="510"/>
                    <a:pt x="1414" y="510"/>
                  </a:cubicBezTo>
                  <a:cubicBezTo>
                    <a:pt x="1339" y="510"/>
                    <a:pt x="1266" y="516"/>
                    <a:pt x="1195" y="516"/>
                  </a:cubicBezTo>
                  <a:cubicBezTo>
                    <a:pt x="1041" y="516"/>
                    <a:pt x="901" y="486"/>
                    <a:pt x="789" y="298"/>
                  </a:cubicBezTo>
                  <a:lnTo>
                    <a:pt x="643" y="380"/>
                  </a:lnTo>
                  <a:cubicBezTo>
                    <a:pt x="724" y="332"/>
                    <a:pt x="643" y="155"/>
                    <a:pt x="766" y="91"/>
                  </a:cubicBezTo>
                  <a:lnTo>
                    <a:pt x="766" y="91"/>
                  </a:lnTo>
                  <a:cubicBezTo>
                    <a:pt x="756" y="93"/>
                    <a:pt x="747" y="93"/>
                    <a:pt x="737" y="93"/>
                  </a:cubicBezTo>
                  <a:cubicBezTo>
                    <a:pt x="643" y="93"/>
                    <a:pt x="562" y="33"/>
                    <a:pt x="465" y="33"/>
                  </a:cubicBezTo>
                  <a:cubicBezTo>
                    <a:pt x="459" y="33"/>
                    <a:pt x="453" y="33"/>
                    <a:pt x="446" y="33"/>
                  </a:cubicBezTo>
                  <a:lnTo>
                    <a:pt x="610" y="155"/>
                  </a:lnTo>
                  <a:cubicBezTo>
                    <a:pt x="573" y="172"/>
                    <a:pt x="539" y="179"/>
                    <a:pt x="507" y="179"/>
                  </a:cubicBezTo>
                  <a:cubicBezTo>
                    <a:pt x="398" y="179"/>
                    <a:pt x="324" y="90"/>
                    <a:pt x="3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9"/>
            <p:cNvSpPr/>
            <p:nvPr/>
          </p:nvSpPr>
          <p:spPr>
            <a:xfrm>
              <a:off x="1199526" y="-28502"/>
              <a:ext cx="3349" cy="985"/>
            </a:xfrm>
            <a:custGeom>
              <a:avLst/>
              <a:gdLst/>
              <a:ahLst/>
              <a:cxnLst/>
              <a:rect l="l" t="t" r="r" b="b"/>
              <a:pathLst>
                <a:path w="68" h="20" extrusionOk="0">
                  <a:moveTo>
                    <a:pt x="68" y="0"/>
                  </a:moveTo>
                  <a:cubicBezTo>
                    <a:pt x="41" y="4"/>
                    <a:pt x="18" y="12"/>
                    <a:pt x="0" y="19"/>
                  </a:cubicBezTo>
                  <a:cubicBezTo>
                    <a:pt x="21" y="17"/>
                    <a:pt x="45" y="12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9"/>
            <p:cNvSpPr/>
            <p:nvPr/>
          </p:nvSpPr>
          <p:spPr>
            <a:xfrm>
              <a:off x="1498523" y="75761"/>
              <a:ext cx="6747" cy="1084"/>
            </a:xfrm>
            <a:custGeom>
              <a:avLst/>
              <a:gdLst/>
              <a:ahLst/>
              <a:cxnLst/>
              <a:rect l="l" t="t" r="r" b="b"/>
              <a:pathLst>
                <a:path w="137" h="22" extrusionOk="0">
                  <a:moveTo>
                    <a:pt x="99" y="1"/>
                  </a:moveTo>
                  <a:cubicBezTo>
                    <a:pt x="80" y="1"/>
                    <a:pt x="52" y="2"/>
                    <a:pt x="20" y="2"/>
                  </a:cubicBezTo>
                  <a:cubicBezTo>
                    <a:pt x="14" y="2"/>
                    <a:pt x="7" y="2"/>
                    <a:pt x="1" y="2"/>
                  </a:cubicBezTo>
                  <a:lnTo>
                    <a:pt x="1" y="2"/>
                  </a:lnTo>
                  <a:cubicBezTo>
                    <a:pt x="29" y="10"/>
                    <a:pt x="64" y="15"/>
                    <a:pt x="110" y="21"/>
                  </a:cubicBezTo>
                  <a:cubicBezTo>
                    <a:pt x="136" y="4"/>
                    <a:pt x="127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9"/>
            <p:cNvSpPr/>
            <p:nvPr/>
          </p:nvSpPr>
          <p:spPr>
            <a:xfrm>
              <a:off x="1177314" y="-32146"/>
              <a:ext cx="197" cy="148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0" y="1"/>
                  </a:moveTo>
                  <a:lnTo>
                    <a:pt x="0" y="3"/>
                  </a:lnTo>
                  <a:cubicBezTo>
                    <a:pt x="2" y="1"/>
                    <a:pt x="4" y="1"/>
                    <a:pt x="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9"/>
            <p:cNvSpPr/>
            <p:nvPr/>
          </p:nvSpPr>
          <p:spPr>
            <a:xfrm>
              <a:off x="1163327" y="-20178"/>
              <a:ext cx="5073" cy="3398"/>
            </a:xfrm>
            <a:custGeom>
              <a:avLst/>
              <a:gdLst/>
              <a:ahLst/>
              <a:cxnLst/>
              <a:rect l="l" t="t" r="r" b="b"/>
              <a:pathLst>
                <a:path w="103" h="69" extrusionOk="0">
                  <a:moveTo>
                    <a:pt x="103" y="1"/>
                  </a:moveTo>
                  <a:lnTo>
                    <a:pt x="1" y="32"/>
                  </a:lnTo>
                  <a:lnTo>
                    <a:pt x="101" y="68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9"/>
            <p:cNvSpPr/>
            <p:nvPr/>
          </p:nvSpPr>
          <p:spPr>
            <a:xfrm>
              <a:off x="1550284" y="94525"/>
              <a:ext cx="1281" cy="4236"/>
            </a:xfrm>
            <a:custGeom>
              <a:avLst/>
              <a:gdLst/>
              <a:ahLst/>
              <a:cxnLst/>
              <a:rect l="l" t="t" r="r" b="b"/>
              <a:pathLst>
                <a:path w="26" h="86" extrusionOk="0">
                  <a:moveTo>
                    <a:pt x="25" y="1"/>
                  </a:moveTo>
                  <a:lnTo>
                    <a:pt x="25" y="1"/>
                  </a:lnTo>
                  <a:cubicBezTo>
                    <a:pt x="10" y="26"/>
                    <a:pt x="0" y="53"/>
                    <a:pt x="10" y="8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9"/>
            <p:cNvSpPr/>
            <p:nvPr/>
          </p:nvSpPr>
          <p:spPr>
            <a:xfrm>
              <a:off x="1702861" y="109940"/>
              <a:ext cx="3743" cy="985"/>
            </a:xfrm>
            <a:custGeom>
              <a:avLst/>
              <a:gdLst/>
              <a:ahLst/>
              <a:cxnLst/>
              <a:rect l="l" t="t" r="r" b="b"/>
              <a:pathLst>
                <a:path w="76" h="20" extrusionOk="0">
                  <a:moveTo>
                    <a:pt x="76" y="0"/>
                  </a:moveTo>
                  <a:lnTo>
                    <a:pt x="1" y="17"/>
                  </a:lnTo>
                  <a:cubicBezTo>
                    <a:pt x="6" y="19"/>
                    <a:pt x="12" y="19"/>
                    <a:pt x="17" y="19"/>
                  </a:cubicBezTo>
                  <a:cubicBezTo>
                    <a:pt x="38" y="19"/>
                    <a:pt x="59" y="11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9"/>
            <p:cNvSpPr/>
            <p:nvPr/>
          </p:nvSpPr>
          <p:spPr>
            <a:xfrm>
              <a:off x="1436418" y="-93758"/>
              <a:ext cx="317663" cy="212661"/>
            </a:xfrm>
            <a:custGeom>
              <a:avLst/>
              <a:gdLst/>
              <a:ahLst/>
              <a:cxnLst/>
              <a:rect l="l" t="t" r="r" b="b"/>
              <a:pathLst>
                <a:path w="6450" h="4318" extrusionOk="0">
                  <a:moveTo>
                    <a:pt x="3419" y="1162"/>
                  </a:moveTo>
                  <a:lnTo>
                    <a:pt x="3419" y="1162"/>
                  </a:lnTo>
                  <a:cubicBezTo>
                    <a:pt x="3416" y="1168"/>
                    <a:pt x="3413" y="1174"/>
                    <a:pt x="3409" y="1180"/>
                  </a:cubicBezTo>
                  <a:cubicBezTo>
                    <a:pt x="3413" y="1174"/>
                    <a:pt x="3417" y="1168"/>
                    <a:pt x="3419" y="1162"/>
                  </a:cubicBezTo>
                  <a:close/>
                  <a:moveTo>
                    <a:pt x="4348" y="3706"/>
                  </a:moveTo>
                  <a:lnTo>
                    <a:pt x="4348" y="3706"/>
                  </a:lnTo>
                  <a:cubicBezTo>
                    <a:pt x="4337" y="3710"/>
                    <a:pt x="4326" y="3715"/>
                    <a:pt x="4316" y="3721"/>
                  </a:cubicBezTo>
                  <a:lnTo>
                    <a:pt x="4316" y="3721"/>
                  </a:lnTo>
                  <a:cubicBezTo>
                    <a:pt x="4327" y="3716"/>
                    <a:pt x="4338" y="3712"/>
                    <a:pt x="4348" y="3706"/>
                  </a:cubicBezTo>
                  <a:close/>
                  <a:moveTo>
                    <a:pt x="479" y="0"/>
                  </a:moveTo>
                  <a:lnTo>
                    <a:pt x="479" y="0"/>
                  </a:lnTo>
                  <a:cubicBezTo>
                    <a:pt x="365" y="10"/>
                    <a:pt x="1" y="43"/>
                    <a:pt x="178" y="245"/>
                  </a:cubicBezTo>
                  <a:lnTo>
                    <a:pt x="247" y="191"/>
                  </a:lnTo>
                  <a:cubicBezTo>
                    <a:pt x="274" y="186"/>
                    <a:pt x="296" y="184"/>
                    <a:pt x="316" y="184"/>
                  </a:cubicBezTo>
                  <a:cubicBezTo>
                    <a:pt x="499" y="184"/>
                    <a:pt x="407" y="381"/>
                    <a:pt x="566" y="477"/>
                  </a:cubicBezTo>
                  <a:cubicBezTo>
                    <a:pt x="577" y="478"/>
                    <a:pt x="589" y="479"/>
                    <a:pt x="601" y="479"/>
                  </a:cubicBezTo>
                  <a:cubicBezTo>
                    <a:pt x="779" y="479"/>
                    <a:pt x="942" y="332"/>
                    <a:pt x="1089" y="332"/>
                  </a:cubicBezTo>
                  <a:cubicBezTo>
                    <a:pt x="1127" y="332"/>
                    <a:pt x="1164" y="342"/>
                    <a:pt x="1200" y="367"/>
                  </a:cubicBezTo>
                  <a:cubicBezTo>
                    <a:pt x="1290" y="384"/>
                    <a:pt x="1256" y="461"/>
                    <a:pt x="1213" y="513"/>
                  </a:cubicBezTo>
                  <a:cubicBezTo>
                    <a:pt x="1245" y="526"/>
                    <a:pt x="1276" y="532"/>
                    <a:pt x="1305" y="532"/>
                  </a:cubicBezTo>
                  <a:cubicBezTo>
                    <a:pt x="1453" y="532"/>
                    <a:pt x="1570" y="392"/>
                    <a:pt x="1691" y="392"/>
                  </a:cubicBezTo>
                  <a:cubicBezTo>
                    <a:pt x="1695" y="392"/>
                    <a:pt x="1698" y="392"/>
                    <a:pt x="1701" y="392"/>
                  </a:cubicBezTo>
                  <a:cubicBezTo>
                    <a:pt x="1659" y="646"/>
                    <a:pt x="1760" y="696"/>
                    <a:pt x="1908" y="696"/>
                  </a:cubicBezTo>
                  <a:cubicBezTo>
                    <a:pt x="2005" y="696"/>
                    <a:pt x="2121" y="675"/>
                    <a:pt x="2231" y="675"/>
                  </a:cubicBezTo>
                  <a:cubicBezTo>
                    <a:pt x="2373" y="675"/>
                    <a:pt x="2505" y="709"/>
                    <a:pt x="2573" y="868"/>
                  </a:cubicBezTo>
                  <a:cubicBezTo>
                    <a:pt x="2741" y="870"/>
                    <a:pt x="2933" y="952"/>
                    <a:pt x="3149" y="952"/>
                  </a:cubicBezTo>
                  <a:cubicBezTo>
                    <a:pt x="3196" y="952"/>
                    <a:pt x="3243" y="949"/>
                    <a:pt x="3292" y="939"/>
                  </a:cubicBezTo>
                  <a:lnTo>
                    <a:pt x="3292" y="939"/>
                  </a:lnTo>
                  <a:cubicBezTo>
                    <a:pt x="3127" y="1052"/>
                    <a:pt x="3484" y="1021"/>
                    <a:pt x="3419" y="1162"/>
                  </a:cubicBezTo>
                  <a:lnTo>
                    <a:pt x="3419" y="1162"/>
                  </a:lnTo>
                  <a:cubicBezTo>
                    <a:pt x="3454" y="1105"/>
                    <a:pt x="3498" y="1084"/>
                    <a:pt x="3549" y="1084"/>
                  </a:cubicBezTo>
                  <a:cubicBezTo>
                    <a:pt x="3627" y="1084"/>
                    <a:pt x="3721" y="1136"/>
                    <a:pt x="3812" y="1186"/>
                  </a:cubicBezTo>
                  <a:cubicBezTo>
                    <a:pt x="3894" y="1230"/>
                    <a:pt x="3973" y="1273"/>
                    <a:pt x="4046" y="1273"/>
                  </a:cubicBezTo>
                  <a:cubicBezTo>
                    <a:pt x="4113" y="1273"/>
                    <a:pt x="4174" y="1237"/>
                    <a:pt x="4227" y="1132"/>
                  </a:cubicBezTo>
                  <a:cubicBezTo>
                    <a:pt x="4330" y="1231"/>
                    <a:pt x="4357" y="1249"/>
                    <a:pt x="4370" y="1249"/>
                  </a:cubicBezTo>
                  <a:cubicBezTo>
                    <a:pt x="4377" y="1249"/>
                    <a:pt x="4380" y="1243"/>
                    <a:pt x="4390" y="1243"/>
                  </a:cubicBezTo>
                  <a:cubicBezTo>
                    <a:pt x="4407" y="1243"/>
                    <a:pt x="4444" y="1262"/>
                    <a:pt x="4568" y="1365"/>
                  </a:cubicBezTo>
                  <a:cubicBezTo>
                    <a:pt x="4557" y="1389"/>
                    <a:pt x="4539" y="1395"/>
                    <a:pt x="4520" y="1395"/>
                  </a:cubicBezTo>
                  <a:cubicBezTo>
                    <a:pt x="4498" y="1395"/>
                    <a:pt x="4474" y="1387"/>
                    <a:pt x="4458" y="1387"/>
                  </a:cubicBezTo>
                  <a:cubicBezTo>
                    <a:pt x="4485" y="1430"/>
                    <a:pt x="4521" y="1442"/>
                    <a:pt x="4560" y="1442"/>
                  </a:cubicBezTo>
                  <a:cubicBezTo>
                    <a:pt x="4602" y="1442"/>
                    <a:pt x="4646" y="1429"/>
                    <a:pt x="4683" y="1429"/>
                  </a:cubicBezTo>
                  <a:cubicBezTo>
                    <a:pt x="4732" y="1429"/>
                    <a:pt x="4769" y="1451"/>
                    <a:pt x="4773" y="1556"/>
                  </a:cubicBezTo>
                  <a:cubicBezTo>
                    <a:pt x="4833" y="1601"/>
                    <a:pt x="4870" y="1618"/>
                    <a:pt x="4896" y="1618"/>
                  </a:cubicBezTo>
                  <a:cubicBezTo>
                    <a:pt x="4972" y="1618"/>
                    <a:pt x="4938" y="1461"/>
                    <a:pt x="5112" y="1446"/>
                  </a:cubicBezTo>
                  <a:cubicBezTo>
                    <a:pt x="5359" y="1680"/>
                    <a:pt x="5241" y="1687"/>
                    <a:pt x="5241" y="1948"/>
                  </a:cubicBezTo>
                  <a:cubicBezTo>
                    <a:pt x="5289" y="1905"/>
                    <a:pt x="5329" y="1889"/>
                    <a:pt x="5365" y="1889"/>
                  </a:cubicBezTo>
                  <a:cubicBezTo>
                    <a:pt x="5462" y="1889"/>
                    <a:pt x="5534" y="2005"/>
                    <a:pt x="5673" y="2033"/>
                  </a:cubicBezTo>
                  <a:cubicBezTo>
                    <a:pt x="5661" y="2000"/>
                    <a:pt x="5558" y="1837"/>
                    <a:pt x="5661" y="1837"/>
                  </a:cubicBezTo>
                  <a:cubicBezTo>
                    <a:pt x="5673" y="1837"/>
                    <a:pt x="5687" y="1839"/>
                    <a:pt x="5704" y="1844"/>
                  </a:cubicBezTo>
                  <a:cubicBezTo>
                    <a:pt x="5827" y="2004"/>
                    <a:pt x="5900" y="2046"/>
                    <a:pt x="5991" y="2081"/>
                  </a:cubicBezTo>
                  <a:cubicBezTo>
                    <a:pt x="6078" y="2119"/>
                    <a:pt x="6184" y="2148"/>
                    <a:pt x="6305" y="2333"/>
                  </a:cubicBezTo>
                  <a:cubicBezTo>
                    <a:pt x="6274" y="2392"/>
                    <a:pt x="6248" y="2413"/>
                    <a:pt x="6227" y="2413"/>
                  </a:cubicBezTo>
                  <a:cubicBezTo>
                    <a:pt x="6193" y="2413"/>
                    <a:pt x="6170" y="2357"/>
                    <a:pt x="6151" y="2312"/>
                  </a:cubicBezTo>
                  <a:cubicBezTo>
                    <a:pt x="6134" y="2274"/>
                    <a:pt x="6122" y="2242"/>
                    <a:pt x="6112" y="2242"/>
                  </a:cubicBezTo>
                  <a:cubicBezTo>
                    <a:pt x="6101" y="2242"/>
                    <a:pt x="6093" y="2277"/>
                    <a:pt x="6086" y="2378"/>
                  </a:cubicBezTo>
                  <a:cubicBezTo>
                    <a:pt x="5894" y="2235"/>
                    <a:pt x="5794" y="2111"/>
                    <a:pt x="5620" y="2111"/>
                  </a:cubicBezTo>
                  <a:cubicBezTo>
                    <a:pt x="5599" y="2111"/>
                    <a:pt x="5576" y="2113"/>
                    <a:pt x="5551" y="2117"/>
                  </a:cubicBezTo>
                  <a:cubicBezTo>
                    <a:pt x="5721" y="2341"/>
                    <a:pt x="5927" y="2588"/>
                    <a:pt x="6045" y="2894"/>
                  </a:cubicBezTo>
                  <a:cubicBezTo>
                    <a:pt x="6034" y="2939"/>
                    <a:pt x="6019" y="2953"/>
                    <a:pt x="6004" y="2953"/>
                  </a:cubicBezTo>
                  <a:cubicBezTo>
                    <a:pt x="5975" y="2953"/>
                    <a:pt x="5942" y="2901"/>
                    <a:pt x="5918" y="2901"/>
                  </a:cubicBezTo>
                  <a:cubicBezTo>
                    <a:pt x="5908" y="2901"/>
                    <a:pt x="5899" y="2911"/>
                    <a:pt x="5893" y="2937"/>
                  </a:cubicBezTo>
                  <a:cubicBezTo>
                    <a:pt x="5827" y="3053"/>
                    <a:pt x="5866" y="3155"/>
                    <a:pt x="5883" y="3276"/>
                  </a:cubicBezTo>
                  <a:cubicBezTo>
                    <a:pt x="5897" y="3388"/>
                    <a:pt x="5881" y="3531"/>
                    <a:pt x="5740" y="3563"/>
                  </a:cubicBezTo>
                  <a:cubicBezTo>
                    <a:pt x="5723" y="3517"/>
                    <a:pt x="5704" y="3475"/>
                    <a:pt x="5683" y="3432"/>
                  </a:cubicBezTo>
                  <a:lnTo>
                    <a:pt x="5683" y="3432"/>
                  </a:lnTo>
                  <a:cubicBezTo>
                    <a:pt x="5700" y="3538"/>
                    <a:pt x="5584" y="3619"/>
                    <a:pt x="5436" y="3648"/>
                  </a:cubicBezTo>
                  <a:cubicBezTo>
                    <a:pt x="5293" y="3689"/>
                    <a:pt x="5125" y="3691"/>
                    <a:pt x="4994" y="3762"/>
                  </a:cubicBezTo>
                  <a:cubicBezTo>
                    <a:pt x="5041" y="3822"/>
                    <a:pt x="5077" y="3862"/>
                    <a:pt x="5046" y="3912"/>
                  </a:cubicBezTo>
                  <a:cubicBezTo>
                    <a:pt x="5031" y="3833"/>
                    <a:pt x="5003" y="3806"/>
                    <a:pt x="4962" y="3806"/>
                  </a:cubicBezTo>
                  <a:cubicBezTo>
                    <a:pt x="4919" y="3806"/>
                    <a:pt x="4862" y="3837"/>
                    <a:pt x="4792" y="3870"/>
                  </a:cubicBezTo>
                  <a:cubicBezTo>
                    <a:pt x="4713" y="3912"/>
                    <a:pt x="4616" y="3951"/>
                    <a:pt x="4519" y="3951"/>
                  </a:cubicBezTo>
                  <a:cubicBezTo>
                    <a:pt x="4452" y="3951"/>
                    <a:pt x="4385" y="3932"/>
                    <a:pt x="4323" y="3883"/>
                  </a:cubicBezTo>
                  <a:lnTo>
                    <a:pt x="4323" y="3883"/>
                  </a:lnTo>
                  <a:cubicBezTo>
                    <a:pt x="4352" y="4094"/>
                    <a:pt x="4055" y="4205"/>
                    <a:pt x="3862" y="4205"/>
                  </a:cubicBezTo>
                  <a:cubicBezTo>
                    <a:pt x="3860" y="4205"/>
                    <a:pt x="3858" y="4205"/>
                    <a:pt x="3857" y="4205"/>
                  </a:cubicBezTo>
                  <a:cubicBezTo>
                    <a:pt x="3793" y="4140"/>
                    <a:pt x="3812" y="4053"/>
                    <a:pt x="3816" y="3997"/>
                  </a:cubicBezTo>
                  <a:lnTo>
                    <a:pt x="3816" y="3997"/>
                  </a:lnTo>
                  <a:cubicBezTo>
                    <a:pt x="3869" y="4025"/>
                    <a:pt x="3912" y="4037"/>
                    <a:pt x="3949" y="4037"/>
                  </a:cubicBezTo>
                  <a:cubicBezTo>
                    <a:pt x="4114" y="4037"/>
                    <a:pt x="4157" y="3805"/>
                    <a:pt x="4316" y="3721"/>
                  </a:cubicBezTo>
                  <a:lnTo>
                    <a:pt x="4316" y="3721"/>
                  </a:lnTo>
                  <a:cubicBezTo>
                    <a:pt x="4255" y="3744"/>
                    <a:pt x="4182" y="3748"/>
                    <a:pt x="4107" y="3748"/>
                  </a:cubicBezTo>
                  <a:cubicBezTo>
                    <a:pt x="4072" y="3748"/>
                    <a:pt x="4035" y="3747"/>
                    <a:pt x="3999" y="3747"/>
                  </a:cubicBezTo>
                  <a:cubicBezTo>
                    <a:pt x="3964" y="3744"/>
                    <a:pt x="3928" y="3743"/>
                    <a:pt x="3894" y="3743"/>
                  </a:cubicBezTo>
                  <a:cubicBezTo>
                    <a:pt x="3807" y="3743"/>
                    <a:pt x="3727" y="3754"/>
                    <a:pt x="3662" y="3803"/>
                  </a:cubicBezTo>
                  <a:lnTo>
                    <a:pt x="3739" y="3644"/>
                  </a:lnTo>
                  <a:cubicBezTo>
                    <a:pt x="3723" y="3641"/>
                    <a:pt x="3708" y="3640"/>
                    <a:pt x="3694" y="3640"/>
                  </a:cubicBezTo>
                  <a:cubicBezTo>
                    <a:pt x="3523" y="3640"/>
                    <a:pt x="3472" y="3843"/>
                    <a:pt x="3337" y="3843"/>
                  </a:cubicBezTo>
                  <a:cubicBezTo>
                    <a:pt x="3300" y="3843"/>
                    <a:pt x="3256" y="3827"/>
                    <a:pt x="3201" y="3787"/>
                  </a:cubicBezTo>
                  <a:lnTo>
                    <a:pt x="3244" y="3671"/>
                  </a:lnTo>
                  <a:cubicBezTo>
                    <a:pt x="2766" y="3607"/>
                    <a:pt x="2261" y="3354"/>
                    <a:pt x="1814" y="3354"/>
                  </a:cubicBezTo>
                  <a:cubicBezTo>
                    <a:pt x="1724" y="3354"/>
                    <a:pt x="1637" y="3364"/>
                    <a:pt x="1553" y="3388"/>
                  </a:cubicBezTo>
                  <a:cubicBezTo>
                    <a:pt x="1491" y="3471"/>
                    <a:pt x="1672" y="3749"/>
                    <a:pt x="1670" y="3828"/>
                  </a:cubicBezTo>
                  <a:cubicBezTo>
                    <a:pt x="1960" y="3814"/>
                    <a:pt x="2152" y="3677"/>
                    <a:pt x="2372" y="3642"/>
                  </a:cubicBezTo>
                  <a:lnTo>
                    <a:pt x="2372" y="3642"/>
                  </a:lnTo>
                  <a:lnTo>
                    <a:pt x="2337" y="3824"/>
                  </a:lnTo>
                  <a:cubicBezTo>
                    <a:pt x="2407" y="3712"/>
                    <a:pt x="2669" y="3687"/>
                    <a:pt x="2548" y="3562"/>
                  </a:cubicBezTo>
                  <a:cubicBezTo>
                    <a:pt x="2569" y="3554"/>
                    <a:pt x="2586" y="3551"/>
                    <a:pt x="2601" y="3551"/>
                  </a:cubicBezTo>
                  <a:cubicBezTo>
                    <a:pt x="2700" y="3551"/>
                    <a:pt x="2681" y="3691"/>
                    <a:pt x="2795" y="3691"/>
                  </a:cubicBezTo>
                  <a:cubicBezTo>
                    <a:pt x="2813" y="3691"/>
                    <a:pt x="2834" y="3687"/>
                    <a:pt x="2860" y="3679"/>
                  </a:cubicBezTo>
                  <a:lnTo>
                    <a:pt x="2860" y="3679"/>
                  </a:lnTo>
                  <a:cubicBezTo>
                    <a:pt x="2816" y="3870"/>
                    <a:pt x="2694" y="3868"/>
                    <a:pt x="2667" y="4028"/>
                  </a:cubicBezTo>
                  <a:lnTo>
                    <a:pt x="2854" y="3966"/>
                  </a:lnTo>
                  <a:lnTo>
                    <a:pt x="2854" y="3966"/>
                  </a:lnTo>
                  <a:cubicBezTo>
                    <a:pt x="2789" y="4030"/>
                    <a:pt x="2949" y="4053"/>
                    <a:pt x="2885" y="4119"/>
                  </a:cubicBezTo>
                  <a:cubicBezTo>
                    <a:pt x="2958" y="4082"/>
                    <a:pt x="3019" y="4067"/>
                    <a:pt x="3074" y="4067"/>
                  </a:cubicBezTo>
                  <a:cubicBezTo>
                    <a:pt x="3262" y="4067"/>
                    <a:pt x="3372" y="4235"/>
                    <a:pt x="3593" y="4235"/>
                  </a:cubicBezTo>
                  <a:cubicBezTo>
                    <a:pt x="3619" y="4235"/>
                    <a:pt x="3647" y="4232"/>
                    <a:pt x="3677" y="4227"/>
                  </a:cubicBezTo>
                  <a:lnTo>
                    <a:pt x="3490" y="4169"/>
                  </a:lnTo>
                  <a:cubicBezTo>
                    <a:pt x="3502" y="4061"/>
                    <a:pt x="3610" y="4084"/>
                    <a:pt x="3691" y="4061"/>
                  </a:cubicBezTo>
                  <a:cubicBezTo>
                    <a:pt x="3772" y="4225"/>
                    <a:pt x="3828" y="4213"/>
                    <a:pt x="4001" y="4298"/>
                  </a:cubicBezTo>
                  <a:cubicBezTo>
                    <a:pt x="4158" y="4218"/>
                    <a:pt x="4243" y="4032"/>
                    <a:pt x="4437" y="4032"/>
                  </a:cubicBezTo>
                  <a:cubicBezTo>
                    <a:pt x="4439" y="4032"/>
                    <a:pt x="4441" y="4032"/>
                    <a:pt x="4443" y="4032"/>
                  </a:cubicBezTo>
                  <a:cubicBezTo>
                    <a:pt x="4406" y="4244"/>
                    <a:pt x="4786" y="4150"/>
                    <a:pt x="4850" y="4317"/>
                  </a:cubicBezTo>
                  <a:cubicBezTo>
                    <a:pt x="4861" y="4207"/>
                    <a:pt x="4961" y="4184"/>
                    <a:pt x="5062" y="4163"/>
                  </a:cubicBezTo>
                  <a:cubicBezTo>
                    <a:pt x="5162" y="4138"/>
                    <a:pt x="5262" y="4124"/>
                    <a:pt x="5260" y="4061"/>
                  </a:cubicBezTo>
                  <a:cubicBezTo>
                    <a:pt x="5313" y="4025"/>
                    <a:pt x="5380" y="4002"/>
                    <a:pt x="5438" y="4002"/>
                  </a:cubicBezTo>
                  <a:cubicBezTo>
                    <a:pt x="5493" y="4002"/>
                    <a:pt x="5541" y="4022"/>
                    <a:pt x="5563" y="4072"/>
                  </a:cubicBezTo>
                  <a:cubicBezTo>
                    <a:pt x="5548" y="4088"/>
                    <a:pt x="5521" y="4115"/>
                    <a:pt x="5486" y="4136"/>
                  </a:cubicBezTo>
                  <a:cubicBezTo>
                    <a:pt x="5528" y="4126"/>
                    <a:pt x="5569" y="4117"/>
                    <a:pt x="5609" y="4101"/>
                  </a:cubicBezTo>
                  <a:lnTo>
                    <a:pt x="5609" y="4101"/>
                  </a:lnTo>
                  <a:cubicBezTo>
                    <a:pt x="5607" y="4128"/>
                    <a:pt x="5619" y="4144"/>
                    <a:pt x="5607" y="4153"/>
                  </a:cubicBezTo>
                  <a:cubicBezTo>
                    <a:pt x="5716" y="4108"/>
                    <a:pt x="5656" y="3994"/>
                    <a:pt x="5805" y="3994"/>
                  </a:cubicBezTo>
                  <a:cubicBezTo>
                    <a:pt x="5814" y="3994"/>
                    <a:pt x="5824" y="3994"/>
                    <a:pt x="5835" y="3995"/>
                  </a:cubicBezTo>
                  <a:cubicBezTo>
                    <a:pt x="5864" y="4045"/>
                    <a:pt x="5789" y="4090"/>
                    <a:pt x="5735" y="4136"/>
                  </a:cubicBezTo>
                  <a:cubicBezTo>
                    <a:pt x="5895" y="4086"/>
                    <a:pt x="5985" y="3926"/>
                    <a:pt x="6041" y="3789"/>
                  </a:cubicBezTo>
                  <a:cubicBezTo>
                    <a:pt x="6101" y="3648"/>
                    <a:pt x="6130" y="3535"/>
                    <a:pt x="6286" y="3457"/>
                  </a:cubicBezTo>
                  <a:cubicBezTo>
                    <a:pt x="6246" y="3411"/>
                    <a:pt x="6273" y="3305"/>
                    <a:pt x="6246" y="3216"/>
                  </a:cubicBezTo>
                  <a:cubicBezTo>
                    <a:pt x="6228" y="3135"/>
                    <a:pt x="6179" y="3068"/>
                    <a:pt x="6079" y="3068"/>
                  </a:cubicBezTo>
                  <a:cubicBezTo>
                    <a:pt x="6070" y="3068"/>
                    <a:pt x="6061" y="3069"/>
                    <a:pt x="6051" y="3070"/>
                  </a:cubicBezTo>
                  <a:cubicBezTo>
                    <a:pt x="6139" y="3010"/>
                    <a:pt x="6340" y="3054"/>
                    <a:pt x="6294" y="2798"/>
                  </a:cubicBezTo>
                  <a:cubicBezTo>
                    <a:pt x="6193" y="2736"/>
                    <a:pt x="6195" y="2677"/>
                    <a:pt x="6205" y="2599"/>
                  </a:cubicBezTo>
                  <a:cubicBezTo>
                    <a:pt x="6211" y="2524"/>
                    <a:pt x="6217" y="2432"/>
                    <a:pt x="6122" y="2378"/>
                  </a:cubicBezTo>
                  <a:lnTo>
                    <a:pt x="6122" y="2378"/>
                  </a:lnTo>
                  <a:cubicBezTo>
                    <a:pt x="6225" y="2428"/>
                    <a:pt x="6261" y="2442"/>
                    <a:pt x="6277" y="2442"/>
                  </a:cubicBezTo>
                  <a:cubicBezTo>
                    <a:pt x="6283" y="2442"/>
                    <a:pt x="6287" y="2440"/>
                    <a:pt x="6290" y="2437"/>
                  </a:cubicBezTo>
                  <a:cubicBezTo>
                    <a:pt x="6293" y="2435"/>
                    <a:pt x="6297" y="2432"/>
                    <a:pt x="6305" y="2432"/>
                  </a:cubicBezTo>
                  <a:cubicBezTo>
                    <a:pt x="6320" y="2432"/>
                    <a:pt x="6354" y="2444"/>
                    <a:pt x="6438" y="2501"/>
                  </a:cubicBezTo>
                  <a:cubicBezTo>
                    <a:pt x="6450" y="2397"/>
                    <a:pt x="6363" y="2297"/>
                    <a:pt x="6259" y="2212"/>
                  </a:cubicBezTo>
                  <a:cubicBezTo>
                    <a:pt x="6157" y="2121"/>
                    <a:pt x="6037" y="2046"/>
                    <a:pt x="5966" y="1925"/>
                  </a:cubicBezTo>
                  <a:cubicBezTo>
                    <a:pt x="5985" y="1873"/>
                    <a:pt x="6032" y="1838"/>
                    <a:pt x="6047" y="1786"/>
                  </a:cubicBezTo>
                  <a:cubicBezTo>
                    <a:pt x="5920" y="1740"/>
                    <a:pt x="5727" y="1768"/>
                    <a:pt x="5767" y="1583"/>
                  </a:cubicBezTo>
                  <a:lnTo>
                    <a:pt x="5767" y="1583"/>
                  </a:lnTo>
                  <a:lnTo>
                    <a:pt x="5681" y="1691"/>
                  </a:lnTo>
                  <a:cubicBezTo>
                    <a:pt x="5594" y="1508"/>
                    <a:pt x="5364" y="1385"/>
                    <a:pt x="5264" y="1155"/>
                  </a:cubicBezTo>
                  <a:cubicBezTo>
                    <a:pt x="5150" y="1188"/>
                    <a:pt x="5042" y="1223"/>
                    <a:pt x="4936" y="1263"/>
                  </a:cubicBezTo>
                  <a:cubicBezTo>
                    <a:pt x="4856" y="1051"/>
                    <a:pt x="4669" y="976"/>
                    <a:pt x="4470" y="976"/>
                  </a:cubicBezTo>
                  <a:cubicBezTo>
                    <a:pt x="4310" y="976"/>
                    <a:pt x="4143" y="1024"/>
                    <a:pt x="4019" y="1088"/>
                  </a:cubicBezTo>
                  <a:cubicBezTo>
                    <a:pt x="3924" y="1040"/>
                    <a:pt x="3787" y="947"/>
                    <a:pt x="3805" y="895"/>
                  </a:cubicBezTo>
                  <a:cubicBezTo>
                    <a:pt x="3834" y="885"/>
                    <a:pt x="3886" y="860"/>
                    <a:pt x="3942" y="845"/>
                  </a:cubicBezTo>
                  <a:cubicBezTo>
                    <a:pt x="3840" y="804"/>
                    <a:pt x="3737" y="697"/>
                    <a:pt x="3636" y="697"/>
                  </a:cubicBezTo>
                  <a:cubicBezTo>
                    <a:pt x="3593" y="697"/>
                    <a:pt x="3550" y="716"/>
                    <a:pt x="3508" y="768"/>
                  </a:cubicBezTo>
                  <a:cubicBezTo>
                    <a:pt x="3501" y="768"/>
                    <a:pt x="3495" y="769"/>
                    <a:pt x="3489" y="769"/>
                  </a:cubicBezTo>
                  <a:cubicBezTo>
                    <a:pt x="3343" y="769"/>
                    <a:pt x="3428" y="596"/>
                    <a:pt x="3325" y="533"/>
                  </a:cubicBezTo>
                  <a:cubicBezTo>
                    <a:pt x="3273" y="558"/>
                    <a:pt x="3219" y="568"/>
                    <a:pt x="3164" y="568"/>
                  </a:cubicBezTo>
                  <a:cubicBezTo>
                    <a:pt x="2913" y="568"/>
                    <a:pt x="2643" y="348"/>
                    <a:pt x="2446" y="348"/>
                  </a:cubicBezTo>
                  <a:cubicBezTo>
                    <a:pt x="2368" y="348"/>
                    <a:pt x="2302" y="383"/>
                    <a:pt x="2253" y="481"/>
                  </a:cubicBezTo>
                  <a:cubicBezTo>
                    <a:pt x="2380" y="515"/>
                    <a:pt x="2600" y="666"/>
                    <a:pt x="2848" y="712"/>
                  </a:cubicBezTo>
                  <a:cubicBezTo>
                    <a:pt x="2775" y="742"/>
                    <a:pt x="2795" y="829"/>
                    <a:pt x="2725" y="829"/>
                  </a:cubicBezTo>
                  <a:cubicBezTo>
                    <a:pt x="2720" y="829"/>
                    <a:pt x="2714" y="829"/>
                    <a:pt x="2708" y="828"/>
                  </a:cubicBezTo>
                  <a:cubicBezTo>
                    <a:pt x="2463" y="782"/>
                    <a:pt x="2377" y="596"/>
                    <a:pt x="2123" y="596"/>
                  </a:cubicBezTo>
                  <a:cubicBezTo>
                    <a:pt x="2120" y="596"/>
                    <a:pt x="2116" y="596"/>
                    <a:pt x="2112" y="596"/>
                  </a:cubicBezTo>
                  <a:lnTo>
                    <a:pt x="2208" y="338"/>
                  </a:lnTo>
                  <a:cubicBezTo>
                    <a:pt x="2100" y="218"/>
                    <a:pt x="1972" y="188"/>
                    <a:pt x="1841" y="188"/>
                  </a:cubicBezTo>
                  <a:cubicBezTo>
                    <a:pt x="1705" y="188"/>
                    <a:pt x="1565" y="220"/>
                    <a:pt x="1439" y="220"/>
                  </a:cubicBezTo>
                  <a:cubicBezTo>
                    <a:pt x="1299" y="220"/>
                    <a:pt x="1176" y="180"/>
                    <a:pt x="1094" y="12"/>
                  </a:cubicBezTo>
                  <a:lnTo>
                    <a:pt x="1092" y="12"/>
                  </a:lnTo>
                  <a:cubicBezTo>
                    <a:pt x="1019" y="11"/>
                    <a:pt x="938" y="7"/>
                    <a:pt x="855" y="7"/>
                  </a:cubicBezTo>
                  <a:cubicBezTo>
                    <a:pt x="708" y="7"/>
                    <a:pt x="557" y="19"/>
                    <a:pt x="444" y="76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9"/>
            <p:cNvSpPr/>
            <p:nvPr/>
          </p:nvSpPr>
          <p:spPr>
            <a:xfrm>
              <a:off x="1636472" y="-59086"/>
              <a:ext cx="7585" cy="9801"/>
            </a:xfrm>
            <a:custGeom>
              <a:avLst/>
              <a:gdLst/>
              <a:ahLst/>
              <a:cxnLst/>
              <a:rect l="l" t="t" r="r" b="b"/>
              <a:pathLst>
                <a:path w="154" h="199" extrusionOk="0">
                  <a:moveTo>
                    <a:pt x="22" y="0"/>
                  </a:moveTo>
                  <a:lnTo>
                    <a:pt x="1" y="122"/>
                  </a:lnTo>
                  <a:cubicBezTo>
                    <a:pt x="60" y="122"/>
                    <a:pt x="113" y="141"/>
                    <a:pt x="148" y="191"/>
                  </a:cubicBezTo>
                  <a:lnTo>
                    <a:pt x="148" y="191"/>
                  </a:lnTo>
                  <a:lnTo>
                    <a:pt x="22" y="0"/>
                  </a:lnTo>
                  <a:close/>
                  <a:moveTo>
                    <a:pt x="148" y="191"/>
                  </a:moveTo>
                  <a:lnTo>
                    <a:pt x="153" y="199"/>
                  </a:lnTo>
                  <a:cubicBezTo>
                    <a:pt x="152" y="196"/>
                    <a:pt x="150" y="193"/>
                    <a:pt x="148" y="1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9"/>
            <p:cNvSpPr/>
            <p:nvPr/>
          </p:nvSpPr>
          <p:spPr>
            <a:xfrm>
              <a:off x="1630513" y="-53127"/>
              <a:ext cx="6008" cy="1921"/>
            </a:xfrm>
            <a:custGeom>
              <a:avLst/>
              <a:gdLst/>
              <a:ahLst/>
              <a:cxnLst/>
              <a:rect l="l" t="t" r="r" b="b"/>
              <a:pathLst>
                <a:path w="122" h="39" extrusionOk="0">
                  <a:moveTo>
                    <a:pt x="122" y="1"/>
                  </a:moveTo>
                  <a:cubicBezTo>
                    <a:pt x="82" y="1"/>
                    <a:pt x="41" y="8"/>
                    <a:pt x="1" y="22"/>
                  </a:cubicBezTo>
                  <a:cubicBezTo>
                    <a:pt x="25" y="32"/>
                    <a:pt x="50" y="38"/>
                    <a:pt x="75" y="38"/>
                  </a:cubicBezTo>
                  <a:cubicBezTo>
                    <a:pt x="89" y="38"/>
                    <a:pt x="102" y="36"/>
                    <a:pt x="116" y="31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9"/>
            <p:cNvSpPr/>
            <p:nvPr/>
          </p:nvSpPr>
          <p:spPr>
            <a:xfrm>
              <a:off x="1445628" y="-103214"/>
              <a:ext cx="9555" cy="3300"/>
            </a:xfrm>
            <a:custGeom>
              <a:avLst/>
              <a:gdLst/>
              <a:ahLst/>
              <a:cxnLst/>
              <a:rect l="l" t="t" r="r" b="b"/>
              <a:pathLst>
                <a:path w="194" h="67" extrusionOk="0">
                  <a:moveTo>
                    <a:pt x="21" y="1"/>
                  </a:moveTo>
                  <a:cubicBezTo>
                    <a:pt x="14" y="1"/>
                    <a:pt x="8" y="1"/>
                    <a:pt x="1" y="2"/>
                  </a:cubicBezTo>
                  <a:cubicBezTo>
                    <a:pt x="33" y="36"/>
                    <a:pt x="100" y="66"/>
                    <a:pt x="152" y="66"/>
                  </a:cubicBezTo>
                  <a:cubicBezTo>
                    <a:pt x="168" y="66"/>
                    <a:pt x="182" y="64"/>
                    <a:pt x="193" y="57"/>
                  </a:cubicBezTo>
                  <a:cubicBezTo>
                    <a:pt x="160" y="38"/>
                    <a:pt x="97" y="1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9"/>
            <p:cNvSpPr/>
            <p:nvPr/>
          </p:nvSpPr>
          <p:spPr>
            <a:xfrm>
              <a:off x="1443904" y="-99372"/>
              <a:ext cx="5024" cy="3201"/>
            </a:xfrm>
            <a:custGeom>
              <a:avLst/>
              <a:gdLst/>
              <a:ahLst/>
              <a:cxnLst/>
              <a:rect l="l" t="t" r="r" b="b"/>
              <a:pathLst>
                <a:path w="102" h="65" extrusionOk="0">
                  <a:moveTo>
                    <a:pt x="1" y="1"/>
                  </a:moveTo>
                  <a:lnTo>
                    <a:pt x="80" y="64"/>
                  </a:lnTo>
                  <a:lnTo>
                    <a:pt x="101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9"/>
            <p:cNvSpPr/>
            <p:nvPr/>
          </p:nvSpPr>
          <p:spPr>
            <a:xfrm>
              <a:off x="1135895" y="-165072"/>
              <a:ext cx="306384" cy="80721"/>
            </a:xfrm>
            <a:custGeom>
              <a:avLst/>
              <a:gdLst/>
              <a:ahLst/>
              <a:cxnLst/>
              <a:rect l="l" t="t" r="r" b="b"/>
              <a:pathLst>
                <a:path w="6221" h="1639" extrusionOk="0">
                  <a:moveTo>
                    <a:pt x="492" y="1"/>
                  </a:moveTo>
                  <a:lnTo>
                    <a:pt x="492" y="1"/>
                  </a:lnTo>
                  <a:cubicBezTo>
                    <a:pt x="448" y="25"/>
                    <a:pt x="399" y="34"/>
                    <a:pt x="350" y="34"/>
                  </a:cubicBezTo>
                  <a:cubicBezTo>
                    <a:pt x="252" y="34"/>
                    <a:pt x="153" y="1"/>
                    <a:pt x="89" y="1"/>
                  </a:cubicBezTo>
                  <a:cubicBezTo>
                    <a:pt x="30" y="1"/>
                    <a:pt x="0" y="28"/>
                    <a:pt x="27" y="134"/>
                  </a:cubicBezTo>
                  <a:cubicBezTo>
                    <a:pt x="880" y="284"/>
                    <a:pt x="1982" y="756"/>
                    <a:pt x="3000" y="803"/>
                  </a:cubicBezTo>
                  <a:lnTo>
                    <a:pt x="2819" y="858"/>
                  </a:lnTo>
                  <a:cubicBezTo>
                    <a:pt x="2852" y="855"/>
                    <a:pt x="2884" y="853"/>
                    <a:pt x="2913" y="853"/>
                  </a:cubicBezTo>
                  <a:cubicBezTo>
                    <a:pt x="3263" y="853"/>
                    <a:pt x="3402" y="1080"/>
                    <a:pt x="3651" y="1080"/>
                  </a:cubicBezTo>
                  <a:cubicBezTo>
                    <a:pt x="3734" y="1080"/>
                    <a:pt x="3830" y="1055"/>
                    <a:pt x="3951" y="986"/>
                  </a:cubicBezTo>
                  <a:lnTo>
                    <a:pt x="3951" y="986"/>
                  </a:lnTo>
                  <a:lnTo>
                    <a:pt x="3841" y="1180"/>
                  </a:lnTo>
                  <a:cubicBezTo>
                    <a:pt x="3881" y="1203"/>
                    <a:pt x="3923" y="1212"/>
                    <a:pt x="3968" y="1212"/>
                  </a:cubicBezTo>
                  <a:cubicBezTo>
                    <a:pt x="4079" y="1212"/>
                    <a:pt x="4201" y="1161"/>
                    <a:pt x="4313" y="1161"/>
                  </a:cubicBezTo>
                  <a:cubicBezTo>
                    <a:pt x="4397" y="1161"/>
                    <a:pt x="4476" y="1189"/>
                    <a:pt x="4539" y="1290"/>
                  </a:cubicBezTo>
                  <a:lnTo>
                    <a:pt x="4537" y="1196"/>
                  </a:lnTo>
                  <a:lnTo>
                    <a:pt x="4537" y="1196"/>
                  </a:lnTo>
                  <a:cubicBezTo>
                    <a:pt x="4601" y="1215"/>
                    <a:pt x="4614" y="1260"/>
                    <a:pt x="4678" y="1279"/>
                  </a:cubicBezTo>
                  <a:lnTo>
                    <a:pt x="4664" y="1234"/>
                  </a:lnTo>
                  <a:cubicBezTo>
                    <a:pt x="4713" y="1224"/>
                    <a:pt x="4756" y="1220"/>
                    <a:pt x="4795" y="1220"/>
                  </a:cubicBezTo>
                  <a:cubicBezTo>
                    <a:pt x="4908" y="1220"/>
                    <a:pt x="4990" y="1260"/>
                    <a:pt x="5100" y="1339"/>
                  </a:cubicBezTo>
                  <a:cubicBezTo>
                    <a:pt x="5098" y="1364"/>
                    <a:pt x="5086" y="1373"/>
                    <a:pt x="5070" y="1373"/>
                  </a:cubicBezTo>
                  <a:cubicBezTo>
                    <a:pt x="5042" y="1373"/>
                    <a:pt x="5001" y="1350"/>
                    <a:pt x="4966" y="1350"/>
                  </a:cubicBezTo>
                  <a:cubicBezTo>
                    <a:pt x="4965" y="1350"/>
                    <a:pt x="4963" y="1350"/>
                    <a:pt x="4961" y="1350"/>
                  </a:cubicBezTo>
                  <a:cubicBezTo>
                    <a:pt x="4979" y="1378"/>
                    <a:pt x="5007" y="1387"/>
                    <a:pt x="5042" y="1387"/>
                  </a:cubicBezTo>
                  <a:cubicBezTo>
                    <a:pt x="5101" y="1387"/>
                    <a:pt x="5178" y="1362"/>
                    <a:pt x="5251" y="1362"/>
                  </a:cubicBezTo>
                  <a:cubicBezTo>
                    <a:pt x="5272" y="1362"/>
                    <a:pt x="5292" y="1364"/>
                    <a:pt x="5312" y="1369"/>
                  </a:cubicBezTo>
                  <a:cubicBezTo>
                    <a:pt x="5397" y="1458"/>
                    <a:pt x="5285" y="1468"/>
                    <a:pt x="5264" y="1493"/>
                  </a:cubicBezTo>
                  <a:cubicBezTo>
                    <a:pt x="5547" y="1502"/>
                    <a:pt x="5689" y="1638"/>
                    <a:pt x="5868" y="1638"/>
                  </a:cubicBezTo>
                  <a:cubicBezTo>
                    <a:pt x="5948" y="1638"/>
                    <a:pt x="6035" y="1612"/>
                    <a:pt x="6145" y="1535"/>
                  </a:cubicBezTo>
                  <a:cubicBezTo>
                    <a:pt x="6183" y="1488"/>
                    <a:pt x="6087" y="1409"/>
                    <a:pt x="6196" y="1409"/>
                  </a:cubicBezTo>
                  <a:cubicBezTo>
                    <a:pt x="6203" y="1409"/>
                    <a:pt x="6211" y="1409"/>
                    <a:pt x="6220" y="1410"/>
                  </a:cubicBezTo>
                  <a:cubicBezTo>
                    <a:pt x="6104" y="1321"/>
                    <a:pt x="5984" y="1297"/>
                    <a:pt x="5860" y="1297"/>
                  </a:cubicBezTo>
                  <a:cubicBezTo>
                    <a:pt x="5744" y="1297"/>
                    <a:pt x="5624" y="1319"/>
                    <a:pt x="5501" y="1329"/>
                  </a:cubicBezTo>
                  <a:lnTo>
                    <a:pt x="5565" y="1348"/>
                  </a:lnTo>
                  <a:cubicBezTo>
                    <a:pt x="5495" y="1417"/>
                    <a:pt x="5453" y="1442"/>
                    <a:pt x="5424" y="1442"/>
                  </a:cubicBezTo>
                  <a:cubicBezTo>
                    <a:pt x="5351" y="1442"/>
                    <a:pt x="5356" y="1285"/>
                    <a:pt x="5176" y="1285"/>
                  </a:cubicBezTo>
                  <a:cubicBezTo>
                    <a:pt x="5158" y="1285"/>
                    <a:pt x="5138" y="1287"/>
                    <a:pt x="5115" y="1290"/>
                  </a:cubicBezTo>
                  <a:cubicBezTo>
                    <a:pt x="5225" y="1186"/>
                    <a:pt x="5353" y="1225"/>
                    <a:pt x="5422" y="1171"/>
                  </a:cubicBezTo>
                  <a:cubicBezTo>
                    <a:pt x="5314" y="1042"/>
                    <a:pt x="5208" y="1021"/>
                    <a:pt x="5112" y="1021"/>
                  </a:cubicBezTo>
                  <a:cubicBezTo>
                    <a:pt x="5064" y="1021"/>
                    <a:pt x="5018" y="1026"/>
                    <a:pt x="4974" y="1026"/>
                  </a:cubicBezTo>
                  <a:cubicBezTo>
                    <a:pt x="4882" y="1026"/>
                    <a:pt x="4803" y="1002"/>
                    <a:pt x="4743" y="851"/>
                  </a:cubicBezTo>
                  <a:lnTo>
                    <a:pt x="4770" y="849"/>
                  </a:lnTo>
                  <a:cubicBezTo>
                    <a:pt x="4754" y="833"/>
                    <a:pt x="4729" y="827"/>
                    <a:pt x="4700" y="827"/>
                  </a:cubicBezTo>
                  <a:cubicBezTo>
                    <a:pt x="4652" y="827"/>
                    <a:pt x="4592" y="841"/>
                    <a:pt x="4539" y="845"/>
                  </a:cubicBezTo>
                  <a:cubicBezTo>
                    <a:pt x="4552" y="891"/>
                    <a:pt x="4624" y="932"/>
                    <a:pt x="4666" y="976"/>
                  </a:cubicBezTo>
                  <a:cubicBezTo>
                    <a:pt x="4583" y="982"/>
                    <a:pt x="4506" y="1105"/>
                    <a:pt x="4466" y="1155"/>
                  </a:cubicBezTo>
                  <a:cubicBezTo>
                    <a:pt x="4449" y="1105"/>
                    <a:pt x="4429" y="1090"/>
                    <a:pt x="4406" y="1090"/>
                  </a:cubicBezTo>
                  <a:cubicBezTo>
                    <a:pt x="4375" y="1090"/>
                    <a:pt x="4338" y="1117"/>
                    <a:pt x="4293" y="1117"/>
                  </a:cubicBezTo>
                  <a:cubicBezTo>
                    <a:pt x="4268" y="1117"/>
                    <a:pt x="4241" y="1108"/>
                    <a:pt x="4211" y="1082"/>
                  </a:cubicBezTo>
                  <a:cubicBezTo>
                    <a:pt x="4196" y="943"/>
                    <a:pt x="4358" y="999"/>
                    <a:pt x="4427" y="947"/>
                  </a:cubicBezTo>
                  <a:lnTo>
                    <a:pt x="4427" y="947"/>
                  </a:lnTo>
                  <a:lnTo>
                    <a:pt x="4238" y="988"/>
                  </a:lnTo>
                  <a:cubicBezTo>
                    <a:pt x="4084" y="953"/>
                    <a:pt x="4124" y="808"/>
                    <a:pt x="4065" y="722"/>
                  </a:cubicBezTo>
                  <a:lnTo>
                    <a:pt x="4065" y="722"/>
                  </a:lnTo>
                  <a:cubicBezTo>
                    <a:pt x="3912" y="779"/>
                    <a:pt x="4124" y="810"/>
                    <a:pt x="3984" y="912"/>
                  </a:cubicBezTo>
                  <a:cubicBezTo>
                    <a:pt x="3869" y="728"/>
                    <a:pt x="3244" y="586"/>
                    <a:pt x="2865" y="586"/>
                  </a:cubicBezTo>
                  <a:cubicBezTo>
                    <a:pt x="2852" y="586"/>
                    <a:pt x="2840" y="586"/>
                    <a:pt x="2828" y="587"/>
                  </a:cubicBezTo>
                  <a:lnTo>
                    <a:pt x="2828" y="587"/>
                  </a:lnTo>
                  <a:cubicBezTo>
                    <a:pt x="2881" y="572"/>
                    <a:pt x="2883" y="514"/>
                    <a:pt x="2937" y="514"/>
                  </a:cubicBezTo>
                  <a:cubicBezTo>
                    <a:pt x="2952" y="514"/>
                    <a:pt x="2970" y="518"/>
                    <a:pt x="2995" y="529"/>
                  </a:cubicBezTo>
                  <a:cubicBezTo>
                    <a:pt x="2979" y="514"/>
                    <a:pt x="2945" y="506"/>
                    <a:pt x="2907" y="506"/>
                  </a:cubicBezTo>
                  <a:cubicBezTo>
                    <a:pt x="2835" y="506"/>
                    <a:pt x="2746" y="533"/>
                    <a:pt x="2729" y="592"/>
                  </a:cubicBezTo>
                  <a:cubicBezTo>
                    <a:pt x="2714" y="593"/>
                    <a:pt x="2700" y="594"/>
                    <a:pt x="2685" y="594"/>
                  </a:cubicBezTo>
                  <a:cubicBezTo>
                    <a:pt x="2445" y="594"/>
                    <a:pt x="2189" y="463"/>
                    <a:pt x="2007" y="326"/>
                  </a:cubicBezTo>
                  <a:lnTo>
                    <a:pt x="2007" y="326"/>
                  </a:lnTo>
                  <a:lnTo>
                    <a:pt x="2044" y="436"/>
                  </a:lnTo>
                  <a:cubicBezTo>
                    <a:pt x="2015" y="449"/>
                    <a:pt x="1987" y="455"/>
                    <a:pt x="1958" y="455"/>
                  </a:cubicBezTo>
                  <a:cubicBezTo>
                    <a:pt x="1767" y="455"/>
                    <a:pt x="1574" y="195"/>
                    <a:pt x="1275" y="195"/>
                  </a:cubicBezTo>
                  <a:lnTo>
                    <a:pt x="1281" y="199"/>
                  </a:lnTo>
                  <a:cubicBezTo>
                    <a:pt x="1278" y="199"/>
                    <a:pt x="1276" y="199"/>
                    <a:pt x="1274" y="199"/>
                  </a:cubicBezTo>
                  <a:cubicBezTo>
                    <a:pt x="1189" y="199"/>
                    <a:pt x="1081" y="314"/>
                    <a:pt x="954" y="314"/>
                  </a:cubicBezTo>
                  <a:cubicBezTo>
                    <a:pt x="921" y="314"/>
                    <a:pt x="886" y="306"/>
                    <a:pt x="851" y="286"/>
                  </a:cubicBezTo>
                  <a:cubicBezTo>
                    <a:pt x="932" y="193"/>
                    <a:pt x="1030" y="232"/>
                    <a:pt x="1049" y="120"/>
                  </a:cubicBezTo>
                  <a:lnTo>
                    <a:pt x="1049" y="120"/>
                  </a:lnTo>
                  <a:lnTo>
                    <a:pt x="727" y="184"/>
                  </a:lnTo>
                  <a:cubicBezTo>
                    <a:pt x="698" y="97"/>
                    <a:pt x="355" y="95"/>
                    <a:pt x="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9"/>
            <p:cNvSpPr/>
            <p:nvPr/>
          </p:nvSpPr>
          <p:spPr>
            <a:xfrm>
              <a:off x="1121859" y="-169948"/>
              <a:ext cx="14381" cy="9801"/>
            </a:xfrm>
            <a:custGeom>
              <a:avLst/>
              <a:gdLst/>
              <a:ahLst/>
              <a:cxnLst/>
              <a:rect l="l" t="t" r="r" b="b"/>
              <a:pathLst>
                <a:path w="292" h="199" extrusionOk="0">
                  <a:moveTo>
                    <a:pt x="224" y="0"/>
                  </a:moveTo>
                  <a:cubicBezTo>
                    <a:pt x="122" y="0"/>
                    <a:pt x="1" y="91"/>
                    <a:pt x="4" y="161"/>
                  </a:cubicBezTo>
                  <a:cubicBezTo>
                    <a:pt x="7" y="161"/>
                    <a:pt x="10" y="161"/>
                    <a:pt x="12" y="161"/>
                  </a:cubicBezTo>
                  <a:cubicBezTo>
                    <a:pt x="69" y="161"/>
                    <a:pt x="126" y="198"/>
                    <a:pt x="166" y="198"/>
                  </a:cubicBezTo>
                  <a:cubicBezTo>
                    <a:pt x="183" y="198"/>
                    <a:pt x="197" y="192"/>
                    <a:pt x="206" y="173"/>
                  </a:cubicBezTo>
                  <a:cubicBezTo>
                    <a:pt x="199" y="151"/>
                    <a:pt x="209" y="111"/>
                    <a:pt x="163" y="111"/>
                  </a:cubicBezTo>
                  <a:cubicBezTo>
                    <a:pt x="161" y="111"/>
                    <a:pt x="159" y="111"/>
                    <a:pt x="156" y="111"/>
                  </a:cubicBezTo>
                  <a:lnTo>
                    <a:pt x="291" y="17"/>
                  </a:lnTo>
                  <a:cubicBezTo>
                    <a:pt x="271" y="5"/>
                    <a:pt x="248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9"/>
            <p:cNvSpPr/>
            <p:nvPr/>
          </p:nvSpPr>
          <p:spPr>
            <a:xfrm>
              <a:off x="1011982" y="-190633"/>
              <a:ext cx="7929" cy="3251"/>
            </a:xfrm>
            <a:custGeom>
              <a:avLst/>
              <a:gdLst/>
              <a:ahLst/>
              <a:cxnLst/>
              <a:rect l="l" t="t" r="r" b="b"/>
              <a:pathLst>
                <a:path w="161" h="66" extrusionOk="0">
                  <a:moveTo>
                    <a:pt x="0" y="1"/>
                  </a:moveTo>
                  <a:lnTo>
                    <a:pt x="79" y="63"/>
                  </a:lnTo>
                  <a:cubicBezTo>
                    <a:pt x="89" y="64"/>
                    <a:pt x="97" y="65"/>
                    <a:pt x="105" y="65"/>
                  </a:cubicBezTo>
                  <a:cubicBezTo>
                    <a:pt x="132" y="65"/>
                    <a:pt x="148" y="56"/>
                    <a:pt x="160" y="45"/>
                  </a:cubicBezTo>
                  <a:cubicBezTo>
                    <a:pt x="104" y="30"/>
                    <a:pt x="50" y="1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9"/>
            <p:cNvSpPr/>
            <p:nvPr/>
          </p:nvSpPr>
          <p:spPr>
            <a:xfrm>
              <a:off x="1449322" y="703600"/>
              <a:ext cx="5959" cy="7732"/>
            </a:xfrm>
            <a:custGeom>
              <a:avLst/>
              <a:gdLst/>
              <a:ahLst/>
              <a:cxnLst/>
              <a:rect l="l" t="t" r="r" b="b"/>
              <a:pathLst>
                <a:path w="121" h="157" extrusionOk="0">
                  <a:moveTo>
                    <a:pt x="1" y="0"/>
                  </a:moveTo>
                  <a:lnTo>
                    <a:pt x="1" y="0"/>
                  </a:lnTo>
                  <a:cubicBezTo>
                    <a:pt x="16" y="50"/>
                    <a:pt x="26" y="100"/>
                    <a:pt x="32" y="156"/>
                  </a:cubicBezTo>
                  <a:cubicBezTo>
                    <a:pt x="61" y="133"/>
                    <a:pt x="95" y="112"/>
                    <a:pt x="120" y="83"/>
                  </a:cubicBezTo>
                  <a:cubicBezTo>
                    <a:pt x="82" y="54"/>
                    <a:pt x="41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9"/>
            <p:cNvSpPr/>
            <p:nvPr/>
          </p:nvSpPr>
          <p:spPr>
            <a:xfrm>
              <a:off x="1449125" y="674148"/>
              <a:ext cx="31618" cy="34820"/>
            </a:xfrm>
            <a:custGeom>
              <a:avLst/>
              <a:gdLst/>
              <a:ahLst/>
              <a:cxnLst/>
              <a:rect l="l" t="t" r="r" b="b"/>
              <a:pathLst>
                <a:path w="642" h="707" extrusionOk="0">
                  <a:moveTo>
                    <a:pt x="539" y="0"/>
                  </a:moveTo>
                  <a:cubicBezTo>
                    <a:pt x="358" y="112"/>
                    <a:pt x="281" y="106"/>
                    <a:pt x="227" y="133"/>
                  </a:cubicBezTo>
                  <a:cubicBezTo>
                    <a:pt x="169" y="153"/>
                    <a:pt x="144" y="214"/>
                    <a:pt x="1" y="340"/>
                  </a:cubicBezTo>
                  <a:cubicBezTo>
                    <a:pt x="36" y="384"/>
                    <a:pt x="80" y="459"/>
                    <a:pt x="130" y="538"/>
                  </a:cubicBezTo>
                  <a:cubicBezTo>
                    <a:pt x="178" y="614"/>
                    <a:pt x="232" y="694"/>
                    <a:pt x="313" y="706"/>
                  </a:cubicBezTo>
                  <a:cubicBezTo>
                    <a:pt x="327" y="608"/>
                    <a:pt x="196" y="465"/>
                    <a:pt x="244" y="355"/>
                  </a:cubicBezTo>
                  <a:lnTo>
                    <a:pt x="244" y="355"/>
                  </a:lnTo>
                  <a:cubicBezTo>
                    <a:pt x="367" y="413"/>
                    <a:pt x="338" y="548"/>
                    <a:pt x="468" y="660"/>
                  </a:cubicBezTo>
                  <a:cubicBezTo>
                    <a:pt x="556" y="556"/>
                    <a:pt x="533" y="507"/>
                    <a:pt x="502" y="465"/>
                  </a:cubicBezTo>
                  <a:cubicBezTo>
                    <a:pt x="473" y="419"/>
                    <a:pt x="437" y="378"/>
                    <a:pt x="454" y="251"/>
                  </a:cubicBezTo>
                  <a:lnTo>
                    <a:pt x="454" y="251"/>
                  </a:lnTo>
                  <a:lnTo>
                    <a:pt x="641" y="259"/>
                  </a:lnTo>
                  <a:cubicBezTo>
                    <a:pt x="614" y="166"/>
                    <a:pt x="581" y="79"/>
                    <a:pt x="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9"/>
            <p:cNvSpPr/>
            <p:nvPr/>
          </p:nvSpPr>
          <p:spPr>
            <a:xfrm>
              <a:off x="1458433" y="673606"/>
              <a:ext cx="9949" cy="2463"/>
            </a:xfrm>
            <a:custGeom>
              <a:avLst/>
              <a:gdLst/>
              <a:ahLst/>
              <a:cxnLst/>
              <a:rect l="l" t="t" r="r" b="b"/>
              <a:pathLst>
                <a:path w="202" h="50" extrusionOk="0">
                  <a:moveTo>
                    <a:pt x="51" y="1"/>
                  </a:moveTo>
                  <a:cubicBezTo>
                    <a:pt x="25" y="1"/>
                    <a:pt x="6" y="12"/>
                    <a:pt x="1" y="46"/>
                  </a:cubicBezTo>
                  <a:cubicBezTo>
                    <a:pt x="40" y="47"/>
                    <a:pt x="78" y="50"/>
                    <a:pt x="114" y="50"/>
                  </a:cubicBezTo>
                  <a:cubicBezTo>
                    <a:pt x="146" y="50"/>
                    <a:pt x="176" y="48"/>
                    <a:pt x="201" y="40"/>
                  </a:cubicBezTo>
                  <a:cubicBezTo>
                    <a:pt x="157" y="33"/>
                    <a:pt x="94" y="1"/>
                    <a:pt x="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9"/>
            <p:cNvSpPr/>
            <p:nvPr/>
          </p:nvSpPr>
          <p:spPr>
            <a:xfrm>
              <a:off x="1447253" y="665332"/>
              <a:ext cx="15120" cy="5270"/>
            </a:xfrm>
            <a:custGeom>
              <a:avLst/>
              <a:gdLst/>
              <a:ahLst/>
              <a:cxnLst/>
              <a:rect l="l" t="t" r="r" b="b"/>
              <a:pathLst>
                <a:path w="307" h="107" extrusionOk="0">
                  <a:moveTo>
                    <a:pt x="0" y="0"/>
                  </a:moveTo>
                  <a:lnTo>
                    <a:pt x="0" y="0"/>
                  </a:lnTo>
                  <a:cubicBezTo>
                    <a:pt x="52" y="31"/>
                    <a:pt x="99" y="68"/>
                    <a:pt x="147" y="106"/>
                  </a:cubicBezTo>
                  <a:cubicBezTo>
                    <a:pt x="130" y="47"/>
                    <a:pt x="162" y="33"/>
                    <a:pt x="201" y="33"/>
                  </a:cubicBezTo>
                  <a:cubicBezTo>
                    <a:pt x="235" y="33"/>
                    <a:pt x="276" y="43"/>
                    <a:pt x="296" y="43"/>
                  </a:cubicBezTo>
                  <a:cubicBezTo>
                    <a:pt x="301" y="43"/>
                    <a:pt x="305" y="43"/>
                    <a:pt x="307" y="41"/>
                  </a:cubicBezTo>
                  <a:cubicBezTo>
                    <a:pt x="203" y="19"/>
                    <a:pt x="103" y="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9"/>
            <p:cNvSpPr/>
            <p:nvPr/>
          </p:nvSpPr>
          <p:spPr>
            <a:xfrm>
              <a:off x="1437994" y="645386"/>
              <a:ext cx="3595" cy="1674"/>
            </a:xfrm>
            <a:custGeom>
              <a:avLst/>
              <a:gdLst/>
              <a:ahLst/>
              <a:cxnLst/>
              <a:rect l="l" t="t" r="r" b="b"/>
              <a:pathLst>
                <a:path w="73" h="34" extrusionOk="0">
                  <a:moveTo>
                    <a:pt x="13" y="0"/>
                  </a:moveTo>
                  <a:lnTo>
                    <a:pt x="13" y="0"/>
                  </a:lnTo>
                  <a:cubicBezTo>
                    <a:pt x="0" y="30"/>
                    <a:pt x="16" y="34"/>
                    <a:pt x="41" y="34"/>
                  </a:cubicBezTo>
                  <a:cubicBezTo>
                    <a:pt x="51" y="34"/>
                    <a:pt x="62" y="33"/>
                    <a:pt x="73" y="33"/>
                  </a:cubicBezTo>
                  <a:cubicBezTo>
                    <a:pt x="53" y="19"/>
                    <a:pt x="34" y="1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9"/>
            <p:cNvSpPr/>
            <p:nvPr/>
          </p:nvSpPr>
          <p:spPr>
            <a:xfrm>
              <a:off x="1429671" y="637161"/>
              <a:ext cx="29501" cy="16893"/>
            </a:xfrm>
            <a:custGeom>
              <a:avLst/>
              <a:gdLst/>
              <a:ahLst/>
              <a:cxnLst/>
              <a:rect l="l" t="t" r="r" b="b"/>
              <a:pathLst>
                <a:path w="599" h="343" extrusionOk="0">
                  <a:moveTo>
                    <a:pt x="268" y="0"/>
                  </a:moveTo>
                  <a:cubicBezTo>
                    <a:pt x="187" y="0"/>
                    <a:pt x="112" y="11"/>
                    <a:pt x="60" y="11"/>
                  </a:cubicBezTo>
                  <a:cubicBezTo>
                    <a:pt x="50" y="11"/>
                    <a:pt x="40" y="10"/>
                    <a:pt x="32" y="9"/>
                  </a:cubicBezTo>
                  <a:lnTo>
                    <a:pt x="32" y="9"/>
                  </a:lnTo>
                  <a:cubicBezTo>
                    <a:pt x="1" y="107"/>
                    <a:pt x="93" y="127"/>
                    <a:pt x="182" y="167"/>
                  </a:cubicBezTo>
                  <a:cubicBezTo>
                    <a:pt x="184" y="161"/>
                    <a:pt x="186" y="158"/>
                    <a:pt x="190" y="150"/>
                  </a:cubicBezTo>
                  <a:cubicBezTo>
                    <a:pt x="193" y="88"/>
                    <a:pt x="261" y="42"/>
                    <a:pt x="326" y="42"/>
                  </a:cubicBezTo>
                  <a:cubicBezTo>
                    <a:pt x="373" y="42"/>
                    <a:pt x="418" y="65"/>
                    <a:pt x="438" y="123"/>
                  </a:cubicBezTo>
                  <a:cubicBezTo>
                    <a:pt x="562" y="217"/>
                    <a:pt x="394" y="298"/>
                    <a:pt x="562" y="343"/>
                  </a:cubicBezTo>
                  <a:cubicBezTo>
                    <a:pt x="581" y="269"/>
                    <a:pt x="587" y="198"/>
                    <a:pt x="598" y="121"/>
                  </a:cubicBezTo>
                  <a:cubicBezTo>
                    <a:pt x="510" y="21"/>
                    <a:pt x="383" y="0"/>
                    <a:pt x="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9"/>
            <p:cNvSpPr/>
            <p:nvPr/>
          </p:nvSpPr>
          <p:spPr>
            <a:xfrm>
              <a:off x="1441540" y="646962"/>
              <a:ext cx="3004" cy="2660"/>
            </a:xfrm>
            <a:custGeom>
              <a:avLst/>
              <a:gdLst/>
              <a:ahLst/>
              <a:cxnLst/>
              <a:rect l="l" t="t" r="r" b="b"/>
              <a:pathLst>
                <a:path w="61" h="54" extrusionOk="0">
                  <a:moveTo>
                    <a:pt x="1" y="1"/>
                  </a:moveTo>
                  <a:cubicBezTo>
                    <a:pt x="20" y="14"/>
                    <a:pt x="39" y="32"/>
                    <a:pt x="55" y="53"/>
                  </a:cubicBezTo>
                  <a:cubicBezTo>
                    <a:pt x="61" y="9"/>
                    <a:pt x="32" y="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9"/>
            <p:cNvSpPr/>
            <p:nvPr/>
          </p:nvSpPr>
          <p:spPr>
            <a:xfrm>
              <a:off x="1448485" y="658487"/>
              <a:ext cx="6501" cy="2413"/>
            </a:xfrm>
            <a:custGeom>
              <a:avLst/>
              <a:gdLst/>
              <a:ahLst/>
              <a:cxnLst/>
              <a:rect l="l" t="t" r="r" b="b"/>
              <a:pathLst>
                <a:path w="132" h="49" extrusionOk="0">
                  <a:moveTo>
                    <a:pt x="132" y="0"/>
                  </a:moveTo>
                  <a:lnTo>
                    <a:pt x="0" y="6"/>
                  </a:lnTo>
                  <a:lnTo>
                    <a:pt x="68" y="4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9"/>
            <p:cNvSpPr/>
            <p:nvPr/>
          </p:nvSpPr>
          <p:spPr>
            <a:xfrm>
              <a:off x="1413517" y="603425"/>
              <a:ext cx="19848" cy="26497"/>
            </a:xfrm>
            <a:custGeom>
              <a:avLst/>
              <a:gdLst/>
              <a:ahLst/>
              <a:cxnLst/>
              <a:rect l="l" t="t" r="r" b="b"/>
              <a:pathLst>
                <a:path w="403" h="538" extrusionOk="0">
                  <a:moveTo>
                    <a:pt x="159" y="0"/>
                  </a:moveTo>
                  <a:cubicBezTo>
                    <a:pt x="40" y="25"/>
                    <a:pt x="1" y="228"/>
                    <a:pt x="3" y="380"/>
                  </a:cubicBezTo>
                  <a:cubicBezTo>
                    <a:pt x="36" y="353"/>
                    <a:pt x="65" y="342"/>
                    <a:pt x="90" y="342"/>
                  </a:cubicBezTo>
                  <a:cubicBezTo>
                    <a:pt x="198" y="342"/>
                    <a:pt x="250" y="538"/>
                    <a:pt x="349" y="538"/>
                  </a:cubicBezTo>
                  <a:cubicBezTo>
                    <a:pt x="365" y="538"/>
                    <a:pt x="383" y="533"/>
                    <a:pt x="402" y="521"/>
                  </a:cubicBezTo>
                  <a:cubicBezTo>
                    <a:pt x="259" y="391"/>
                    <a:pt x="263" y="160"/>
                    <a:pt x="389" y="89"/>
                  </a:cubicBezTo>
                  <a:cubicBezTo>
                    <a:pt x="311" y="56"/>
                    <a:pt x="234" y="27"/>
                    <a:pt x="1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9"/>
            <p:cNvSpPr/>
            <p:nvPr/>
          </p:nvSpPr>
          <p:spPr>
            <a:xfrm>
              <a:off x="1411843" y="585449"/>
              <a:ext cx="3349" cy="493"/>
            </a:xfrm>
            <a:custGeom>
              <a:avLst/>
              <a:gdLst/>
              <a:ahLst/>
              <a:cxnLst/>
              <a:rect l="l" t="t" r="r" b="b"/>
              <a:pathLst>
                <a:path w="68" h="10" extrusionOk="0">
                  <a:moveTo>
                    <a:pt x="0" y="4"/>
                  </a:moveTo>
                  <a:lnTo>
                    <a:pt x="0" y="4"/>
                  </a:lnTo>
                  <a:cubicBezTo>
                    <a:pt x="5" y="6"/>
                    <a:pt x="10" y="7"/>
                    <a:pt x="15" y="7"/>
                  </a:cubicBezTo>
                  <a:lnTo>
                    <a:pt x="15" y="7"/>
                  </a:lnTo>
                  <a:cubicBezTo>
                    <a:pt x="10" y="7"/>
                    <a:pt x="5" y="6"/>
                    <a:pt x="0" y="4"/>
                  </a:cubicBezTo>
                  <a:close/>
                  <a:moveTo>
                    <a:pt x="68" y="1"/>
                  </a:moveTo>
                  <a:lnTo>
                    <a:pt x="68" y="1"/>
                  </a:lnTo>
                  <a:cubicBezTo>
                    <a:pt x="54" y="5"/>
                    <a:pt x="40" y="8"/>
                    <a:pt x="26" y="8"/>
                  </a:cubicBezTo>
                  <a:cubicBezTo>
                    <a:pt x="23" y="8"/>
                    <a:pt x="19" y="8"/>
                    <a:pt x="15" y="7"/>
                  </a:cubicBezTo>
                  <a:lnTo>
                    <a:pt x="15" y="7"/>
                  </a:lnTo>
                  <a:cubicBezTo>
                    <a:pt x="23" y="8"/>
                    <a:pt x="30" y="9"/>
                    <a:pt x="36" y="9"/>
                  </a:cubicBezTo>
                  <a:cubicBezTo>
                    <a:pt x="49" y="9"/>
                    <a:pt x="60" y="7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1356092" y="561070"/>
              <a:ext cx="56638" cy="44965"/>
            </a:xfrm>
            <a:custGeom>
              <a:avLst/>
              <a:gdLst/>
              <a:ahLst/>
              <a:cxnLst/>
              <a:rect l="l" t="t" r="r" b="b"/>
              <a:pathLst>
                <a:path w="1150" h="913" extrusionOk="0">
                  <a:moveTo>
                    <a:pt x="514" y="1"/>
                  </a:moveTo>
                  <a:cubicBezTo>
                    <a:pt x="308" y="1"/>
                    <a:pt x="199" y="287"/>
                    <a:pt x="1" y="297"/>
                  </a:cubicBezTo>
                  <a:cubicBezTo>
                    <a:pt x="189" y="307"/>
                    <a:pt x="380" y="316"/>
                    <a:pt x="571" y="326"/>
                  </a:cubicBezTo>
                  <a:cubicBezTo>
                    <a:pt x="507" y="363"/>
                    <a:pt x="481" y="422"/>
                    <a:pt x="406" y="422"/>
                  </a:cubicBezTo>
                  <a:cubicBezTo>
                    <a:pt x="391" y="422"/>
                    <a:pt x="374" y="420"/>
                    <a:pt x="355" y="415"/>
                  </a:cubicBezTo>
                  <a:lnTo>
                    <a:pt x="355" y="415"/>
                  </a:lnTo>
                  <a:cubicBezTo>
                    <a:pt x="538" y="550"/>
                    <a:pt x="643" y="430"/>
                    <a:pt x="795" y="548"/>
                  </a:cubicBezTo>
                  <a:cubicBezTo>
                    <a:pt x="778" y="602"/>
                    <a:pt x="751" y="620"/>
                    <a:pt x="720" y="620"/>
                  </a:cubicBezTo>
                  <a:cubicBezTo>
                    <a:pt x="658" y="620"/>
                    <a:pt x="580" y="547"/>
                    <a:pt x="532" y="547"/>
                  </a:cubicBezTo>
                  <a:cubicBezTo>
                    <a:pt x="507" y="547"/>
                    <a:pt x="491" y="566"/>
                    <a:pt x="488" y="623"/>
                  </a:cubicBezTo>
                  <a:cubicBezTo>
                    <a:pt x="567" y="662"/>
                    <a:pt x="670" y="715"/>
                    <a:pt x="790" y="715"/>
                  </a:cubicBezTo>
                  <a:cubicBezTo>
                    <a:pt x="848" y="715"/>
                    <a:pt x="910" y="703"/>
                    <a:pt x="976" y="669"/>
                  </a:cubicBezTo>
                  <a:cubicBezTo>
                    <a:pt x="1007" y="750"/>
                    <a:pt x="1036" y="831"/>
                    <a:pt x="1059" y="912"/>
                  </a:cubicBezTo>
                  <a:cubicBezTo>
                    <a:pt x="1090" y="831"/>
                    <a:pt x="1123" y="752"/>
                    <a:pt x="1150" y="669"/>
                  </a:cubicBezTo>
                  <a:cubicBezTo>
                    <a:pt x="1139" y="638"/>
                    <a:pt x="1115" y="630"/>
                    <a:pt x="1086" y="630"/>
                  </a:cubicBezTo>
                  <a:cubicBezTo>
                    <a:pt x="1050" y="630"/>
                    <a:pt x="1008" y="643"/>
                    <a:pt x="977" y="643"/>
                  </a:cubicBezTo>
                  <a:cubicBezTo>
                    <a:pt x="943" y="643"/>
                    <a:pt x="922" y="627"/>
                    <a:pt x="939" y="561"/>
                  </a:cubicBezTo>
                  <a:cubicBezTo>
                    <a:pt x="958" y="501"/>
                    <a:pt x="995" y="485"/>
                    <a:pt x="1036" y="485"/>
                  </a:cubicBezTo>
                  <a:cubicBezTo>
                    <a:pt x="1067" y="485"/>
                    <a:pt x="1099" y="494"/>
                    <a:pt x="1128" y="499"/>
                  </a:cubicBezTo>
                  <a:cubicBezTo>
                    <a:pt x="982" y="465"/>
                    <a:pt x="887" y="127"/>
                    <a:pt x="617" y="23"/>
                  </a:cubicBezTo>
                  <a:cubicBezTo>
                    <a:pt x="580" y="8"/>
                    <a:pt x="546" y="1"/>
                    <a:pt x="5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1360179" y="558558"/>
              <a:ext cx="1921" cy="6255"/>
            </a:xfrm>
            <a:custGeom>
              <a:avLst/>
              <a:gdLst/>
              <a:ahLst/>
              <a:cxnLst/>
              <a:rect l="l" t="t" r="r" b="b"/>
              <a:pathLst>
                <a:path w="39" h="127" extrusionOk="0">
                  <a:moveTo>
                    <a:pt x="39" y="1"/>
                  </a:moveTo>
                  <a:lnTo>
                    <a:pt x="0" y="126"/>
                  </a:lnTo>
                  <a:lnTo>
                    <a:pt x="0" y="126"/>
                  </a:lnTo>
                  <a:lnTo>
                    <a:pt x="25" y="101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1305364" y="536347"/>
              <a:ext cx="46295" cy="34426"/>
            </a:xfrm>
            <a:custGeom>
              <a:avLst/>
              <a:gdLst/>
              <a:ahLst/>
              <a:cxnLst/>
              <a:rect l="l" t="t" r="r" b="b"/>
              <a:pathLst>
                <a:path w="940" h="699" extrusionOk="0">
                  <a:moveTo>
                    <a:pt x="80" y="1"/>
                  </a:moveTo>
                  <a:lnTo>
                    <a:pt x="80" y="1"/>
                  </a:lnTo>
                  <a:cubicBezTo>
                    <a:pt x="109" y="39"/>
                    <a:pt x="88" y="105"/>
                    <a:pt x="171" y="124"/>
                  </a:cubicBezTo>
                  <a:lnTo>
                    <a:pt x="1" y="118"/>
                  </a:lnTo>
                  <a:lnTo>
                    <a:pt x="1" y="118"/>
                  </a:lnTo>
                  <a:cubicBezTo>
                    <a:pt x="63" y="342"/>
                    <a:pt x="159" y="444"/>
                    <a:pt x="489" y="581"/>
                  </a:cubicBezTo>
                  <a:lnTo>
                    <a:pt x="491" y="581"/>
                  </a:lnTo>
                  <a:lnTo>
                    <a:pt x="801" y="568"/>
                  </a:lnTo>
                  <a:cubicBezTo>
                    <a:pt x="817" y="599"/>
                    <a:pt x="807" y="651"/>
                    <a:pt x="803" y="699"/>
                  </a:cubicBezTo>
                  <a:cubicBezTo>
                    <a:pt x="820" y="645"/>
                    <a:pt x="930" y="595"/>
                    <a:pt x="940" y="546"/>
                  </a:cubicBezTo>
                  <a:cubicBezTo>
                    <a:pt x="936" y="435"/>
                    <a:pt x="871" y="406"/>
                    <a:pt x="788" y="406"/>
                  </a:cubicBezTo>
                  <a:cubicBezTo>
                    <a:pt x="701" y="406"/>
                    <a:pt x="595" y="437"/>
                    <a:pt x="515" y="437"/>
                  </a:cubicBezTo>
                  <a:cubicBezTo>
                    <a:pt x="499" y="437"/>
                    <a:pt x="485" y="435"/>
                    <a:pt x="471" y="433"/>
                  </a:cubicBezTo>
                  <a:cubicBezTo>
                    <a:pt x="180" y="174"/>
                    <a:pt x="541" y="336"/>
                    <a:pt x="502" y="86"/>
                  </a:cubicBezTo>
                  <a:lnTo>
                    <a:pt x="502" y="86"/>
                  </a:lnTo>
                  <a:cubicBezTo>
                    <a:pt x="595" y="138"/>
                    <a:pt x="575" y="188"/>
                    <a:pt x="699" y="265"/>
                  </a:cubicBezTo>
                  <a:cubicBezTo>
                    <a:pt x="627" y="18"/>
                    <a:pt x="396" y="2"/>
                    <a:pt x="220" y="2"/>
                  </a:cubicBezTo>
                  <a:cubicBezTo>
                    <a:pt x="194" y="2"/>
                    <a:pt x="169" y="3"/>
                    <a:pt x="146" y="3"/>
                  </a:cubicBezTo>
                  <a:cubicBezTo>
                    <a:pt x="121" y="3"/>
                    <a:pt x="99" y="2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9"/>
            <p:cNvSpPr/>
            <p:nvPr/>
          </p:nvSpPr>
          <p:spPr>
            <a:xfrm>
              <a:off x="1344715" y="570920"/>
              <a:ext cx="5811" cy="4876"/>
            </a:xfrm>
            <a:custGeom>
              <a:avLst/>
              <a:gdLst/>
              <a:ahLst/>
              <a:cxnLst/>
              <a:rect l="l" t="t" r="r" b="b"/>
              <a:pathLst>
                <a:path w="118" h="99" extrusionOk="0">
                  <a:moveTo>
                    <a:pt x="4" y="1"/>
                  </a:moveTo>
                  <a:cubicBezTo>
                    <a:pt x="3" y="5"/>
                    <a:pt x="2" y="10"/>
                    <a:pt x="3" y="15"/>
                  </a:cubicBezTo>
                  <a:lnTo>
                    <a:pt x="3" y="15"/>
                  </a:lnTo>
                  <a:cubicBezTo>
                    <a:pt x="3" y="10"/>
                    <a:pt x="4" y="6"/>
                    <a:pt x="4" y="1"/>
                  </a:cubicBezTo>
                  <a:close/>
                  <a:moveTo>
                    <a:pt x="3" y="15"/>
                  </a:moveTo>
                  <a:cubicBezTo>
                    <a:pt x="1" y="62"/>
                    <a:pt x="10" y="99"/>
                    <a:pt x="70" y="99"/>
                  </a:cubicBezTo>
                  <a:cubicBezTo>
                    <a:pt x="84" y="99"/>
                    <a:pt x="99" y="97"/>
                    <a:pt x="118" y="93"/>
                  </a:cubicBezTo>
                  <a:cubicBezTo>
                    <a:pt x="37" y="67"/>
                    <a:pt x="6" y="41"/>
                    <a:pt x="3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9"/>
            <p:cNvSpPr/>
            <p:nvPr/>
          </p:nvSpPr>
          <p:spPr>
            <a:xfrm>
              <a:off x="1305660" y="534820"/>
              <a:ext cx="3644" cy="1576"/>
            </a:xfrm>
            <a:custGeom>
              <a:avLst/>
              <a:gdLst/>
              <a:ahLst/>
              <a:cxnLst/>
              <a:rect l="l" t="t" r="r" b="b"/>
              <a:pathLst>
                <a:path w="74" h="32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20"/>
                    <a:pt x="35" y="30"/>
                    <a:pt x="74" y="32"/>
                  </a:cubicBezTo>
                  <a:cubicBezTo>
                    <a:pt x="62" y="16"/>
                    <a:pt x="41" y="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1298715" y="544325"/>
              <a:ext cx="7782" cy="6599"/>
            </a:xfrm>
            <a:custGeom>
              <a:avLst/>
              <a:gdLst/>
              <a:ahLst/>
              <a:cxnLst/>
              <a:rect l="l" t="t" r="r" b="b"/>
              <a:pathLst>
                <a:path w="158" h="134" extrusionOk="0">
                  <a:moveTo>
                    <a:pt x="1" y="1"/>
                  </a:moveTo>
                  <a:lnTo>
                    <a:pt x="18" y="124"/>
                  </a:lnTo>
                  <a:cubicBezTo>
                    <a:pt x="33" y="125"/>
                    <a:pt x="66" y="133"/>
                    <a:pt x="96" y="133"/>
                  </a:cubicBezTo>
                  <a:cubicBezTo>
                    <a:pt x="123" y="133"/>
                    <a:pt x="147" y="127"/>
                    <a:pt x="157" y="1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988046" y="376727"/>
              <a:ext cx="311900" cy="166761"/>
            </a:xfrm>
            <a:custGeom>
              <a:avLst/>
              <a:gdLst/>
              <a:ahLst/>
              <a:cxnLst/>
              <a:rect l="l" t="t" r="r" b="b"/>
              <a:pathLst>
                <a:path w="6333" h="3386" extrusionOk="0">
                  <a:moveTo>
                    <a:pt x="224" y="1"/>
                  </a:moveTo>
                  <a:lnTo>
                    <a:pt x="224" y="3"/>
                  </a:lnTo>
                  <a:cubicBezTo>
                    <a:pt x="205" y="80"/>
                    <a:pt x="249" y="145"/>
                    <a:pt x="386" y="197"/>
                  </a:cubicBezTo>
                  <a:cubicBezTo>
                    <a:pt x="368" y="223"/>
                    <a:pt x="340" y="232"/>
                    <a:pt x="309" y="232"/>
                  </a:cubicBezTo>
                  <a:cubicBezTo>
                    <a:pt x="241" y="232"/>
                    <a:pt x="153" y="192"/>
                    <a:pt x="83" y="192"/>
                  </a:cubicBezTo>
                  <a:cubicBezTo>
                    <a:pt x="76" y="192"/>
                    <a:pt x="69" y="193"/>
                    <a:pt x="62" y="194"/>
                  </a:cubicBezTo>
                  <a:cubicBezTo>
                    <a:pt x="205" y="340"/>
                    <a:pt x="4" y="300"/>
                    <a:pt x="0" y="411"/>
                  </a:cubicBezTo>
                  <a:cubicBezTo>
                    <a:pt x="186" y="518"/>
                    <a:pt x="332" y="442"/>
                    <a:pt x="523" y="570"/>
                  </a:cubicBezTo>
                  <a:cubicBezTo>
                    <a:pt x="500" y="591"/>
                    <a:pt x="481" y="633"/>
                    <a:pt x="490" y="679"/>
                  </a:cubicBezTo>
                  <a:cubicBezTo>
                    <a:pt x="764" y="745"/>
                    <a:pt x="1223" y="868"/>
                    <a:pt x="1418" y="1073"/>
                  </a:cubicBezTo>
                  <a:cubicBezTo>
                    <a:pt x="1628" y="1225"/>
                    <a:pt x="1822" y="1268"/>
                    <a:pt x="2098" y="1354"/>
                  </a:cubicBezTo>
                  <a:cubicBezTo>
                    <a:pt x="2898" y="1829"/>
                    <a:pt x="3818" y="2168"/>
                    <a:pt x="4661" y="2717"/>
                  </a:cubicBezTo>
                  <a:lnTo>
                    <a:pt x="4890" y="2584"/>
                  </a:lnTo>
                  <a:lnTo>
                    <a:pt x="4890" y="2584"/>
                  </a:lnTo>
                  <a:cubicBezTo>
                    <a:pt x="4884" y="2706"/>
                    <a:pt x="5104" y="2692"/>
                    <a:pt x="5011" y="2808"/>
                  </a:cubicBezTo>
                  <a:cubicBezTo>
                    <a:pt x="4975" y="2758"/>
                    <a:pt x="4917" y="2756"/>
                    <a:pt x="4857" y="2727"/>
                  </a:cubicBezTo>
                  <a:lnTo>
                    <a:pt x="4857" y="2727"/>
                  </a:lnTo>
                  <a:cubicBezTo>
                    <a:pt x="4956" y="2999"/>
                    <a:pt x="5372" y="2970"/>
                    <a:pt x="5567" y="3149"/>
                  </a:cubicBezTo>
                  <a:cubicBezTo>
                    <a:pt x="5561" y="3101"/>
                    <a:pt x="5616" y="2912"/>
                    <a:pt x="5698" y="2912"/>
                  </a:cubicBezTo>
                  <a:cubicBezTo>
                    <a:pt x="5699" y="2912"/>
                    <a:pt x="5699" y="2912"/>
                    <a:pt x="5700" y="2912"/>
                  </a:cubicBezTo>
                  <a:cubicBezTo>
                    <a:pt x="5567" y="3126"/>
                    <a:pt x="5975" y="3045"/>
                    <a:pt x="5904" y="3334"/>
                  </a:cubicBezTo>
                  <a:cubicBezTo>
                    <a:pt x="5944" y="3372"/>
                    <a:pt x="5973" y="3386"/>
                    <a:pt x="5994" y="3386"/>
                  </a:cubicBezTo>
                  <a:cubicBezTo>
                    <a:pt x="6060" y="3386"/>
                    <a:pt x="6066" y="3262"/>
                    <a:pt x="6146" y="3262"/>
                  </a:cubicBezTo>
                  <a:cubicBezTo>
                    <a:pt x="6169" y="3262"/>
                    <a:pt x="6199" y="3273"/>
                    <a:pt x="6240" y="3302"/>
                  </a:cubicBezTo>
                  <a:cubicBezTo>
                    <a:pt x="6332" y="3182"/>
                    <a:pt x="6041" y="3122"/>
                    <a:pt x="6049" y="2999"/>
                  </a:cubicBezTo>
                  <a:cubicBezTo>
                    <a:pt x="6067" y="2989"/>
                    <a:pt x="6084" y="2985"/>
                    <a:pt x="6100" y="2985"/>
                  </a:cubicBezTo>
                  <a:cubicBezTo>
                    <a:pt x="6168" y="2985"/>
                    <a:pt x="6215" y="3058"/>
                    <a:pt x="6255" y="3058"/>
                  </a:cubicBezTo>
                  <a:cubicBezTo>
                    <a:pt x="6272" y="3058"/>
                    <a:pt x="6287" y="3045"/>
                    <a:pt x="6303" y="3009"/>
                  </a:cubicBezTo>
                  <a:cubicBezTo>
                    <a:pt x="5952" y="2752"/>
                    <a:pt x="5100" y="2669"/>
                    <a:pt x="4477" y="2444"/>
                  </a:cubicBezTo>
                  <a:lnTo>
                    <a:pt x="4601" y="2353"/>
                  </a:lnTo>
                  <a:cubicBezTo>
                    <a:pt x="4256" y="2289"/>
                    <a:pt x="3770" y="2045"/>
                    <a:pt x="3627" y="1730"/>
                  </a:cubicBezTo>
                  <a:cubicBezTo>
                    <a:pt x="3627" y="1752"/>
                    <a:pt x="3618" y="1760"/>
                    <a:pt x="3601" y="1760"/>
                  </a:cubicBezTo>
                  <a:cubicBezTo>
                    <a:pt x="3537" y="1760"/>
                    <a:pt x="3368" y="1629"/>
                    <a:pt x="3247" y="1629"/>
                  </a:cubicBezTo>
                  <a:cubicBezTo>
                    <a:pt x="3195" y="1629"/>
                    <a:pt x="3151" y="1654"/>
                    <a:pt x="3130" y="1726"/>
                  </a:cubicBezTo>
                  <a:cubicBezTo>
                    <a:pt x="3083" y="1628"/>
                    <a:pt x="3056" y="1628"/>
                    <a:pt x="2960" y="1551"/>
                  </a:cubicBezTo>
                  <a:lnTo>
                    <a:pt x="2891" y="1617"/>
                  </a:lnTo>
                  <a:cubicBezTo>
                    <a:pt x="2738" y="1536"/>
                    <a:pt x="2823" y="1426"/>
                    <a:pt x="2644" y="1345"/>
                  </a:cubicBezTo>
                  <a:lnTo>
                    <a:pt x="2644" y="1345"/>
                  </a:lnTo>
                  <a:cubicBezTo>
                    <a:pt x="2704" y="1510"/>
                    <a:pt x="2561" y="1480"/>
                    <a:pt x="2463" y="1541"/>
                  </a:cubicBezTo>
                  <a:cubicBezTo>
                    <a:pt x="2326" y="1322"/>
                    <a:pt x="2139" y="1092"/>
                    <a:pt x="2009" y="905"/>
                  </a:cubicBezTo>
                  <a:lnTo>
                    <a:pt x="2009" y="905"/>
                  </a:lnTo>
                  <a:cubicBezTo>
                    <a:pt x="2008" y="946"/>
                    <a:pt x="2002" y="994"/>
                    <a:pt x="2040" y="1071"/>
                  </a:cubicBezTo>
                  <a:cubicBezTo>
                    <a:pt x="2010" y="1042"/>
                    <a:pt x="1986" y="1031"/>
                    <a:pt x="1967" y="1031"/>
                  </a:cubicBezTo>
                  <a:cubicBezTo>
                    <a:pt x="1919" y="1031"/>
                    <a:pt x="1894" y="1092"/>
                    <a:pt x="1857" y="1106"/>
                  </a:cubicBezTo>
                  <a:cubicBezTo>
                    <a:pt x="1738" y="1052"/>
                    <a:pt x="1819" y="919"/>
                    <a:pt x="1857" y="851"/>
                  </a:cubicBezTo>
                  <a:cubicBezTo>
                    <a:pt x="1799" y="806"/>
                    <a:pt x="1739" y="794"/>
                    <a:pt x="1679" y="794"/>
                  </a:cubicBezTo>
                  <a:cubicBezTo>
                    <a:pt x="1603" y="794"/>
                    <a:pt x="1528" y="815"/>
                    <a:pt x="1462" y="815"/>
                  </a:cubicBezTo>
                  <a:cubicBezTo>
                    <a:pt x="1406" y="815"/>
                    <a:pt x="1357" y="800"/>
                    <a:pt x="1319" y="745"/>
                  </a:cubicBezTo>
                  <a:lnTo>
                    <a:pt x="1319" y="745"/>
                  </a:lnTo>
                  <a:lnTo>
                    <a:pt x="1321" y="882"/>
                  </a:lnTo>
                  <a:cubicBezTo>
                    <a:pt x="1088" y="795"/>
                    <a:pt x="957" y="581"/>
                    <a:pt x="695" y="492"/>
                  </a:cubicBezTo>
                  <a:cubicBezTo>
                    <a:pt x="677" y="416"/>
                    <a:pt x="709" y="392"/>
                    <a:pt x="763" y="392"/>
                  </a:cubicBezTo>
                  <a:cubicBezTo>
                    <a:pt x="850" y="392"/>
                    <a:pt x="994" y="454"/>
                    <a:pt x="1079" y="454"/>
                  </a:cubicBezTo>
                  <a:cubicBezTo>
                    <a:pt x="1083" y="454"/>
                    <a:pt x="1088" y="454"/>
                    <a:pt x="1092" y="454"/>
                  </a:cubicBezTo>
                  <a:cubicBezTo>
                    <a:pt x="1057" y="396"/>
                    <a:pt x="957" y="336"/>
                    <a:pt x="945" y="269"/>
                  </a:cubicBezTo>
                  <a:cubicBezTo>
                    <a:pt x="804" y="294"/>
                    <a:pt x="577" y="305"/>
                    <a:pt x="413" y="311"/>
                  </a:cubicBezTo>
                  <a:cubicBezTo>
                    <a:pt x="621" y="203"/>
                    <a:pt x="303" y="55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1034489" y="387365"/>
              <a:ext cx="5073" cy="2709"/>
            </a:xfrm>
            <a:custGeom>
              <a:avLst/>
              <a:gdLst/>
              <a:ahLst/>
              <a:cxnLst/>
              <a:rect l="l" t="t" r="r" b="b"/>
              <a:pathLst>
                <a:path w="103" h="55" extrusionOk="0">
                  <a:moveTo>
                    <a:pt x="16" y="1"/>
                  </a:moveTo>
                  <a:cubicBezTo>
                    <a:pt x="2" y="18"/>
                    <a:pt x="0" y="37"/>
                    <a:pt x="2" y="55"/>
                  </a:cubicBezTo>
                  <a:cubicBezTo>
                    <a:pt x="45" y="47"/>
                    <a:pt x="79" y="39"/>
                    <a:pt x="102" y="30"/>
                  </a:cubicBezTo>
                  <a:cubicBezTo>
                    <a:pt x="75" y="28"/>
                    <a:pt x="47" y="28"/>
                    <a:pt x="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997896" y="375792"/>
              <a:ext cx="1379" cy="1084"/>
            </a:xfrm>
            <a:custGeom>
              <a:avLst/>
              <a:gdLst/>
              <a:ahLst/>
              <a:cxnLst/>
              <a:rect l="l" t="t" r="r" b="b"/>
              <a:pathLst>
                <a:path w="28" h="22" extrusionOk="0">
                  <a:moveTo>
                    <a:pt x="20" y="0"/>
                  </a:moveTo>
                  <a:cubicBezTo>
                    <a:pt x="0" y="0"/>
                    <a:pt x="5" y="8"/>
                    <a:pt x="24" y="22"/>
                  </a:cubicBezTo>
                  <a:lnTo>
                    <a:pt x="28" y="1"/>
                  </a:lnTo>
                  <a:cubicBezTo>
                    <a:pt x="25" y="0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1056011" y="428292"/>
              <a:ext cx="3201" cy="2512"/>
            </a:xfrm>
            <a:custGeom>
              <a:avLst/>
              <a:gdLst/>
              <a:ahLst/>
              <a:cxnLst/>
              <a:rect l="l" t="t" r="r" b="b"/>
              <a:pathLst>
                <a:path w="65" h="51" extrusionOk="0">
                  <a:moveTo>
                    <a:pt x="1" y="1"/>
                  </a:moveTo>
                  <a:lnTo>
                    <a:pt x="65" y="51"/>
                  </a:lnTo>
                  <a:cubicBezTo>
                    <a:pt x="59" y="43"/>
                    <a:pt x="47" y="34"/>
                    <a:pt x="38" y="26"/>
                  </a:cubicBezTo>
                  <a:cubicBezTo>
                    <a:pt x="26" y="18"/>
                    <a:pt x="14" y="1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1080538" y="410759"/>
              <a:ext cx="6797" cy="10589"/>
            </a:xfrm>
            <a:custGeom>
              <a:avLst/>
              <a:gdLst/>
              <a:ahLst/>
              <a:cxnLst/>
              <a:rect l="l" t="t" r="r" b="b"/>
              <a:pathLst>
                <a:path w="138" h="215" extrusionOk="0">
                  <a:moveTo>
                    <a:pt x="0" y="0"/>
                  </a:moveTo>
                  <a:cubicBezTo>
                    <a:pt x="29" y="64"/>
                    <a:pt x="76" y="137"/>
                    <a:pt x="131" y="214"/>
                  </a:cubicBezTo>
                  <a:cubicBezTo>
                    <a:pt x="135" y="152"/>
                    <a:pt x="137" y="10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1150030" y="449519"/>
              <a:ext cx="6304" cy="4679"/>
            </a:xfrm>
            <a:custGeom>
              <a:avLst/>
              <a:gdLst/>
              <a:ahLst/>
              <a:cxnLst/>
              <a:rect l="l" t="t" r="r" b="b"/>
              <a:pathLst>
                <a:path w="128" h="95" extrusionOk="0">
                  <a:moveTo>
                    <a:pt x="48" y="1"/>
                  </a:moveTo>
                  <a:cubicBezTo>
                    <a:pt x="11" y="1"/>
                    <a:pt x="0" y="32"/>
                    <a:pt x="32" y="94"/>
                  </a:cubicBezTo>
                  <a:cubicBezTo>
                    <a:pt x="34" y="94"/>
                    <a:pt x="36" y="94"/>
                    <a:pt x="38" y="94"/>
                  </a:cubicBezTo>
                  <a:cubicBezTo>
                    <a:pt x="87" y="94"/>
                    <a:pt x="80" y="49"/>
                    <a:pt x="128" y="29"/>
                  </a:cubicBezTo>
                  <a:cubicBezTo>
                    <a:pt x="95" y="10"/>
                    <a:pt x="68" y="1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1007894" y="378747"/>
              <a:ext cx="14085" cy="3251"/>
            </a:xfrm>
            <a:custGeom>
              <a:avLst/>
              <a:gdLst/>
              <a:ahLst/>
              <a:cxnLst/>
              <a:rect l="l" t="t" r="r" b="b"/>
              <a:pathLst>
                <a:path w="286" h="66" extrusionOk="0">
                  <a:moveTo>
                    <a:pt x="0" y="0"/>
                  </a:moveTo>
                  <a:lnTo>
                    <a:pt x="286" y="66"/>
                  </a:lnTo>
                  <a:lnTo>
                    <a:pt x="83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811879" y="306054"/>
              <a:ext cx="174690" cy="82346"/>
            </a:xfrm>
            <a:custGeom>
              <a:avLst/>
              <a:gdLst/>
              <a:ahLst/>
              <a:cxnLst/>
              <a:rect l="l" t="t" r="r" b="b"/>
              <a:pathLst>
                <a:path w="3547" h="1672" extrusionOk="0">
                  <a:moveTo>
                    <a:pt x="198" y="186"/>
                  </a:moveTo>
                  <a:lnTo>
                    <a:pt x="198" y="188"/>
                  </a:lnTo>
                  <a:cubicBezTo>
                    <a:pt x="198" y="189"/>
                    <a:pt x="199" y="189"/>
                    <a:pt x="199" y="190"/>
                  </a:cubicBezTo>
                  <a:lnTo>
                    <a:pt x="199" y="190"/>
                  </a:lnTo>
                  <a:cubicBezTo>
                    <a:pt x="199" y="189"/>
                    <a:pt x="198" y="187"/>
                    <a:pt x="198" y="186"/>
                  </a:cubicBezTo>
                  <a:close/>
                  <a:moveTo>
                    <a:pt x="549" y="0"/>
                  </a:moveTo>
                  <a:cubicBezTo>
                    <a:pt x="526" y="0"/>
                    <a:pt x="502" y="4"/>
                    <a:pt x="475" y="11"/>
                  </a:cubicBezTo>
                  <a:lnTo>
                    <a:pt x="579" y="107"/>
                  </a:lnTo>
                  <a:cubicBezTo>
                    <a:pt x="563" y="133"/>
                    <a:pt x="543" y="142"/>
                    <a:pt x="518" y="142"/>
                  </a:cubicBezTo>
                  <a:cubicBezTo>
                    <a:pt x="485" y="142"/>
                    <a:pt x="443" y="125"/>
                    <a:pt x="392" y="107"/>
                  </a:cubicBezTo>
                  <a:cubicBezTo>
                    <a:pt x="415" y="88"/>
                    <a:pt x="415" y="88"/>
                    <a:pt x="404" y="46"/>
                  </a:cubicBezTo>
                  <a:lnTo>
                    <a:pt x="404" y="46"/>
                  </a:lnTo>
                  <a:cubicBezTo>
                    <a:pt x="379" y="74"/>
                    <a:pt x="339" y="83"/>
                    <a:pt x="292" y="83"/>
                  </a:cubicBezTo>
                  <a:cubicBezTo>
                    <a:pt x="190" y="83"/>
                    <a:pt x="59" y="37"/>
                    <a:pt x="11" y="37"/>
                  </a:cubicBezTo>
                  <a:cubicBezTo>
                    <a:pt x="7" y="37"/>
                    <a:pt x="4" y="37"/>
                    <a:pt x="1" y="38"/>
                  </a:cubicBezTo>
                  <a:cubicBezTo>
                    <a:pt x="99" y="113"/>
                    <a:pt x="282" y="94"/>
                    <a:pt x="425" y="132"/>
                  </a:cubicBezTo>
                  <a:cubicBezTo>
                    <a:pt x="352" y="154"/>
                    <a:pt x="315" y="215"/>
                    <a:pt x="262" y="215"/>
                  </a:cubicBezTo>
                  <a:cubicBezTo>
                    <a:pt x="244" y="215"/>
                    <a:pt x="223" y="208"/>
                    <a:pt x="199" y="190"/>
                  </a:cubicBezTo>
                  <a:lnTo>
                    <a:pt x="199" y="190"/>
                  </a:lnTo>
                  <a:cubicBezTo>
                    <a:pt x="299" y="389"/>
                    <a:pt x="580" y="445"/>
                    <a:pt x="770" y="574"/>
                  </a:cubicBezTo>
                  <a:cubicBezTo>
                    <a:pt x="835" y="595"/>
                    <a:pt x="884" y="604"/>
                    <a:pt x="922" y="604"/>
                  </a:cubicBezTo>
                  <a:cubicBezTo>
                    <a:pt x="1077" y="604"/>
                    <a:pt x="1047" y="462"/>
                    <a:pt x="1166" y="462"/>
                  </a:cubicBezTo>
                  <a:cubicBezTo>
                    <a:pt x="1201" y="462"/>
                    <a:pt x="1248" y="474"/>
                    <a:pt x="1316" y="505"/>
                  </a:cubicBezTo>
                  <a:lnTo>
                    <a:pt x="1127" y="722"/>
                  </a:lnTo>
                  <a:cubicBezTo>
                    <a:pt x="1452" y="867"/>
                    <a:pt x="1869" y="1126"/>
                    <a:pt x="2248" y="1126"/>
                  </a:cubicBezTo>
                  <a:cubicBezTo>
                    <a:pt x="2293" y="1126"/>
                    <a:pt x="2338" y="1122"/>
                    <a:pt x="2382" y="1114"/>
                  </a:cubicBezTo>
                  <a:lnTo>
                    <a:pt x="2382" y="1114"/>
                  </a:lnTo>
                  <a:cubicBezTo>
                    <a:pt x="2393" y="1154"/>
                    <a:pt x="2431" y="1219"/>
                    <a:pt x="2345" y="1219"/>
                  </a:cubicBezTo>
                  <a:cubicBezTo>
                    <a:pt x="2339" y="1219"/>
                    <a:pt x="2333" y="1219"/>
                    <a:pt x="2326" y="1218"/>
                  </a:cubicBezTo>
                  <a:lnTo>
                    <a:pt x="2326" y="1218"/>
                  </a:lnTo>
                  <a:cubicBezTo>
                    <a:pt x="2356" y="1231"/>
                    <a:pt x="2382" y="1236"/>
                    <a:pt x="2407" y="1236"/>
                  </a:cubicBezTo>
                  <a:cubicBezTo>
                    <a:pt x="2540" y="1236"/>
                    <a:pt x="2614" y="1077"/>
                    <a:pt x="2741" y="1077"/>
                  </a:cubicBezTo>
                  <a:cubicBezTo>
                    <a:pt x="2787" y="1077"/>
                    <a:pt x="2839" y="1097"/>
                    <a:pt x="2903" y="1152"/>
                  </a:cubicBezTo>
                  <a:cubicBezTo>
                    <a:pt x="2532" y="1170"/>
                    <a:pt x="2926" y="1353"/>
                    <a:pt x="2764" y="1472"/>
                  </a:cubicBezTo>
                  <a:lnTo>
                    <a:pt x="2710" y="1467"/>
                  </a:lnTo>
                  <a:lnTo>
                    <a:pt x="2710" y="1467"/>
                  </a:lnTo>
                  <a:cubicBezTo>
                    <a:pt x="2918" y="1550"/>
                    <a:pt x="3227" y="1594"/>
                    <a:pt x="3352" y="1671"/>
                  </a:cubicBezTo>
                  <a:cubicBezTo>
                    <a:pt x="3386" y="1621"/>
                    <a:pt x="3349" y="1506"/>
                    <a:pt x="3428" y="1506"/>
                  </a:cubicBezTo>
                  <a:cubicBezTo>
                    <a:pt x="3447" y="1506"/>
                    <a:pt x="3473" y="1513"/>
                    <a:pt x="3508" y="1528"/>
                  </a:cubicBezTo>
                  <a:cubicBezTo>
                    <a:pt x="3442" y="1478"/>
                    <a:pt x="3510" y="1417"/>
                    <a:pt x="3547" y="1353"/>
                  </a:cubicBezTo>
                  <a:cubicBezTo>
                    <a:pt x="3360" y="1340"/>
                    <a:pt x="3276" y="1268"/>
                    <a:pt x="3161" y="1268"/>
                  </a:cubicBezTo>
                  <a:cubicBezTo>
                    <a:pt x="3140" y="1268"/>
                    <a:pt x="3119" y="1271"/>
                    <a:pt x="3095" y="1276"/>
                  </a:cubicBezTo>
                  <a:cubicBezTo>
                    <a:pt x="3069" y="1217"/>
                    <a:pt x="3080" y="1209"/>
                    <a:pt x="3097" y="1209"/>
                  </a:cubicBezTo>
                  <a:cubicBezTo>
                    <a:pt x="3103" y="1209"/>
                    <a:pt x="3109" y="1210"/>
                    <a:pt x="3115" y="1210"/>
                  </a:cubicBezTo>
                  <a:cubicBezTo>
                    <a:pt x="3131" y="1210"/>
                    <a:pt x="3142" y="1202"/>
                    <a:pt x="3115" y="1145"/>
                  </a:cubicBezTo>
                  <a:lnTo>
                    <a:pt x="2930" y="1154"/>
                  </a:lnTo>
                  <a:cubicBezTo>
                    <a:pt x="2829" y="1081"/>
                    <a:pt x="3082" y="1120"/>
                    <a:pt x="2922" y="1019"/>
                  </a:cubicBezTo>
                  <a:lnTo>
                    <a:pt x="2922" y="1019"/>
                  </a:lnTo>
                  <a:cubicBezTo>
                    <a:pt x="2905" y="1035"/>
                    <a:pt x="2871" y="1044"/>
                    <a:pt x="2829" y="1044"/>
                  </a:cubicBezTo>
                  <a:cubicBezTo>
                    <a:pt x="2760" y="1044"/>
                    <a:pt x="2667" y="1022"/>
                    <a:pt x="2588" y="975"/>
                  </a:cubicBezTo>
                  <a:lnTo>
                    <a:pt x="2640" y="963"/>
                  </a:lnTo>
                  <a:cubicBezTo>
                    <a:pt x="2572" y="954"/>
                    <a:pt x="2501" y="913"/>
                    <a:pt x="2450" y="913"/>
                  </a:cubicBezTo>
                  <a:cubicBezTo>
                    <a:pt x="2414" y="913"/>
                    <a:pt x="2389" y="934"/>
                    <a:pt x="2382" y="1004"/>
                  </a:cubicBezTo>
                  <a:lnTo>
                    <a:pt x="2326" y="801"/>
                  </a:lnTo>
                  <a:lnTo>
                    <a:pt x="2303" y="909"/>
                  </a:lnTo>
                  <a:cubicBezTo>
                    <a:pt x="2043" y="736"/>
                    <a:pt x="2047" y="454"/>
                    <a:pt x="1634" y="402"/>
                  </a:cubicBezTo>
                  <a:lnTo>
                    <a:pt x="1634" y="402"/>
                  </a:lnTo>
                  <a:cubicBezTo>
                    <a:pt x="1696" y="463"/>
                    <a:pt x="1624" y="483"/>
                    <a:pt x="1569" y="483"/>
                  </a:cubicBezTo>
                  <a:cubicBezTo>
                    <a:pt x="1561" y="483"/>
                    <a:pt x="1554" y="482"/>
                    <a:pt x="1547" y="481"/>
                  </a:cubicBezTo>
                  <a:lnTo>
                    <a:pt x="1547" y="481"/>
                  </a:lnTo>
                  <a:cubicBezTo>
                    <a:pt x="1595" y="537"/>
                    <a:pt x="1639" y="551"/>
                    <a:pt x="1685" y="551"/>
                  </a:cubicBezTo>
                  <a:cubicBezTo>
                    <a:pt x="1729" y="551"/>
                    <a:pt x="1774" y="539"/>
                    <a:pt x="1824" y="539"/>
                  </a:cubicBezTo>
                  <a:cubicBezTo>
                    <a:pt x="1852" y="539"/>
                    <a:pt x="1882" y="543"/>
                    <a:pt x="1914" y="555"/>
                  </a:cubicBezTo>
                  <a:cubicBezTo>
                    <a:pt x="1892" y="648"/>
                    <a:pt x="1664" y="659"/>
                    <a:pt x="1706" y="756"/>
                  </a:cubicBezTo>
                  <a:lnTo>
                    <a:pt x="1706" y="756"/>
                  </a:lnTo>
                  <a:cubicBezTo>
                    <a:pt x="1572" y="600"/>
                    <a:pt x="1380" y="617"/>
                    <a:pt x="1410" y="362"/>
                  </a:cubicBezTo>
                  <a:cubicBezTo>
                    <a:pt x="1191" y="237"/>
                    <a:pt x="1052" y="306"/>
                    <a:pt x="849" y="136"/>
                  </a:cubicBezTo>
                  <a:lnTo>
                    <a:pt x="874" y="105"/>
                  </a:lnTo>
                  <a:lnTo>
                    <a:pt x="874" y="105"/>
                  </a:lnTo>
                  <a:cubicBezTo>
                    <a:pt x="852" y="130"/>
                    <a:pt x="833" y="140"/>
                    <a:pt x="815" y="140"/>
                  </a:cubicBezTo>
                  <a:cubicBezTo>
                    <a:pt x="746" y="140"/>
                    <a:pt x="693" y="0"/>
                    <a:pt x="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941899" y="352349"/>
              <a:ext cx="4974" cy="1182"/>
            </a:xfrm>
            <a:custGeom>
              <a:avLst/>
              <a:gdLst/>
              <a:ahLst/>
              <a:cxnLst/>
              <a:rect l="l" t="t" r="r" b="b"/>
              <a:pathLst>
                <a:path w="101" h="24" extrusionOk="0">
                  <a:moveTo>
                    <a:pt x="101" y="0"/>
                  </a:moveTo>
                  <a:lnTo>
                    <a:pt x="0" y="22"/>
                  </a:lnTo>
                  <a:cubicBezTo>
                    <a:pt x="10" y="23"/>
                    <a:pt x="19" y="24"/>
                    <a:pt x="28" y="24"/>
                  </a:cubicBezTo>
                  <a:cubicBezTo>
                    <a:pt x="53" y="24"/>
                    <a:pt x="78" y="17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686292" y="223855"/>
              <a:ext cx="131251" cy="77470"/>
            </a:xfrm>
            <a:custGeom>
              <a:avLst/>
              <a:gdLst/>
              <a:ahLst/>
              <a:cxnLst/>
              <a:rect l="l" t="t" r="r" b="b"/>
              <a:pathLst>
                <a:path w="2665" h="1573" extrusionOk="0">
                  <a:moveTo>
                    <a:pt x="112" y="0"/>
                  </a:moveTo>
                  <a:cubicBezTo>
                    <a:pt x="68" y="0"/>
                    <a:pt x="31" y="20"/>
                    <a:pt x="2" y="70"/>
                  </a:cubicBezTo>
                  <a:cubicBezTo>
                    <a:pt x="0" y="168"/>
                    <a:pt x="129" y="211"/>
                    <a:pt x="208" y="282"/>
                  </a:cubicBezTo>
                  <a:cubicBezTo>
                    <a:pt x="157" y="182"/>
                    <a:pt x="172" y="153"/>
                    <a:pt x="213" y="153"/>
                  </a:cubicBezTo>
                  <a:cubicBezTo>
                    <a:pt x="267" y="153"/>
                    <a:pt x="368" y="206"/>
                    <a:pt x="412" y="206"/>
                  </a:cubicBezTo>
                  <a:cubicBezTo>
                    <a:pt x="415" y="206"/>
                    <a:pt x="418" y="206"/>
                    <a:pt x="420" y="205"/>
                  </a:cubicBezTo>
                  <a:cubicBezTo>
                    <a:pt x="453" y="313"/>
                    <a:pt x="679" y="398"/>
                    <a:pt x="554" y="425"/>
                  </a:cubicBezTo>
                  <a:cubicBezTo>
                    <a:pt x="478" y="404"/>
                    <a:pt x="399" y="379"/>
                    <a:pt x="322" y="348"/>
                  </a:cubicBezTo>
                  <a:lnTo>
                    <a:pt x="322" y="348"/>
                  </a:lnTo>
                  <a:cubicBezTo>
                    <a:pt x="704" y="843"/>
                    <a:pt x="1438" y="1291"/>
                    <a:pt x="2038" y="1572"/>
                  </a:cubicBezTo>
                  <a:lnTo>
                    <a:pt x="1789" y="1424"/>
                  </a:lnTo>
                  <a:cubicBezTo>
                    <a:pt x="1809" y="1411"/>
                    <a:pt x="1832" y="1406"/>
                    <a:pt x="1858" y="1406"/>
                  </a:cubicBezTo>
                  <a:cubicBezTo>
                    <a:pt x="1927" y="1406"/>
                    <a:pt x="2012" y="1442"/>
                    <a:pt x="2094" y="1456"/>
                  </a:cubicBezTo>
                  <a:cubicBezTo>
                    <a:pt x="2088" y="1379"/>
                    <a:pt x="2082" y="1302"/>
                    <a:pt x="2073" y="1225"/>
                  </a:cubicBezTo>
                  <a:lnTo>
                    <a:pt x="2073" y="1225"/>
                  </a:lnTo>
                  <a:cubicBezTo>
                    <a:pt x="2136" y="1277"/>
                    <a:pt x="2217" y="1289"/>
                    <a:pt x="2179" y="1346"/>
                  </a:cubicBezTo>
                  <a:cubicBezTo>
                    <a:pt x="2304" y="1321"/>
                    <a:pt x="2289" y="1258"/>
                    <a:pt x="2271" y="1173"/>
                  </a:cubicBezTo>
                  <a:lnTo>
                    <a:pt x="2271" y="1173"/>
                  </a:lnTo>
                  <a:cubicBezTo>
                    <a:pt x="2434" y="1227"/>
                    <a:pt x="2458" y="1294"/>
                    <a:pt x="2576" y="1294"/>
                  </a:cubicBezTo>
                  <a:cubicBezTo>
                    <a:pt x="2601" y="1294"/>
                    <a:pt x="2630" y="1291"/>
                    <a:pt x="2665" y="1285"/>
                  </a:cubicBezTo>
                  <a:cubicBezTo>
                    <a:pt x="2437" y="988"/>
                    <a:pt x="2341" y="1265"/>
                    <a:pt x="2073" y="959"/>
                  </a:cubicBezTo>
                  <a:lnTo>
                    <a:pt x="1843" y="1125"/>
                  </a:lnTo>
                  <a:cubicBezTo>
                    <a:pt x="1720" y="1019"/>
                    <a:pt x="1936" y="1059"/>
                    <a:pt x="1838" y="940"/>
                  </a:cubicBezTo>
                  <a:cubicBezTo>
                    <a:pt x="1832" y="939"/>
                    <a:pt x="1827" y="939"/>
                    <a:pt x="1822" y="939"/>
                  </a:cubicBezTo>
                  <a:cubicBezTo>
                    <a:pt x="1665" y="939"/>
                    <a:pt x="1899" y="1179"/>
                    <a:pt x="1695" y="1198"/>
                  </a:cubicBezTo>
                  <a:cubicBezTo>
                    <a:pt x="1652" y="1088"/>
                    <a:pt x="1437" y="1102"/>
                    <a:pt x="1377" y="1065"/>
                  </a:cubicBezTo>
                  <a:cubicBezTo>
                    <a:pt x="1487" y="1051"/>
                    <a:pt x="1545" y="899"/>
                    <a:pt x="1541" y="859"/>
                  </a:cubicBezTo>
                  <a:lnTo>
                    <a:pt x="1541" y="859"/>
                  </a:lnTo>
                  <a:cubicBezTo>
                    <a:pt x="1540" y="859"/>
                    <a:pt x="1540" y="859"/>
                    <a:pt x="1539" y="859"/>
                  </a:cubicBezTo>
                  <a:cubicBezTo>
                    <a:pt x="1461" y="859"/>
                    <a:pt x="1397" y="721"/>
                    <a:pt x="1317" y="662"/>
                  </a:cubicBezTo>
                  <a:lnTo>
                    <a:pt x="1317" y="662"/>
                  </a:lnTo>
                  <a:cubicBezTo>
                    <a:pt x="1361" y="728"/>
                    <a:pt x="1358" y="747"/>
                    <a:pt x="1337" y="747"/>
                  </a:cubicBezTo>
                  <a:cubicBezTo>
                    <a:pt x="1308" y="747"/>
                    <a:pt x="1246" y="713"/>
                    <a:pt x="1214" y="713"/>
                  </a:cubicBezTo>
                  <a:cubicBezTo>
                    <a:pt x="1190" y="713"/>
                    <a:pt x="1183" y="732"/>
                    <a:pt x="1217" y="795"/>
                  </a:cubicBezTo>
                  <a:cubicBezTo>
                    <a:pt x="1201" y="808"/>
                    <a:pt x="1177" y="814"/>
                    <a:pt x="1150" y="814"/>
                  </a:cubicBezTo>
                  <a:cubicBezTo>
                    <a:pt x="1044" y="814"/>
                    <a:pt x="876" y="729"/>
                    <a:pt x="856" y="637"/>
                  </a:cubicBezTo>
                  <a:cubicBezTo>
                    <a:pt x="870" y="627"/>
                    <a:pt x="883" y="623"/>
                    <a:pt x="897" y="623"/>
                  </a:cubicBezTo>
                  <a:cubicBezTo>
                    <a:pt x="939" y="623"/>
                    <a:pt x="979" y="665"/>
                    <a:pt x="1022" y="695"/>
                  </a:cubicBezTo>
                  <a:cubicBezTo>
                    <a:pt x="1157" y="637"/>
                    <a:pt x="941" y="544"/>
                    <a:pt x="1007" y="444"/>
                  </a:cubicBezTo>
                  <a:cubicBezTo>
                    <a:pt x="847" y="429"/>
                    <a:pt x="617" y="286"/>
                    <a:pt x="432" y="159"/>
                  </a:cubicBezTo>
                  <a:cubicBezTo>
                    <a:pt x="310" y="78"/>
                    <a:pt x="198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9"/>
            <p:cNvSpPr/>
            <p:nvPr/>
          </p:nvSpPr>
          <p:spPr>
            <a:xfrm>
              <a:off x="806314" y="292707"/>
              <a:ext cx="6797" cy="3103"/>
            </a:xfrm>
            <a:custGeom>
              <a:avLst/>
              <a:gdLst/>
              <a:ahLst/>
              <a:cxnLst/>
              <a:rect l="l" t="t" r="r" b="b"/>
              <a:pathLst>
                <a:path w="138" h="63" extrusionOk="0">
                  <a:moveTo>
                    <a:pt x="122" y="1"/>
                  </a:moveTo>
                  <a:lnTo>
                    <a:pt x="0" y="47"/>
                  </a:lnTo>
                  <a:lnTo>
                    <a:pt x="137" y="6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9"/>
            <p:cNvSpPr/>
            <p:nvPr/>
          </p:nvSpPr>
          <p:spPr>
            <a:xfrm>
              <a:off x="794149" y="301818"/>
              <a:ext cx="6402" cy="6058"/>
            </a:xfrm>
            <a:custGeom>
              <a:avLst/>
              <a:gdLst/>
              <a:ahLst/>
              <a:cxnLst/>
              <a:rect l="l" t="t" r="r" b="b"/>
              <a:pathLst>
                <a:path w="130" h="123" extrusionOk="0">
                  <a:moveTo>
                    <a:pt x="33" y="1"/>
                  </a:moveTo>
                  <a:cubicBezTo>
                    <a:pt x="0" y="1"/>
                    <a:pt x="7" y="50"/>
                    <a:pt x="39" y="122"/>
                  </a:cubicBezTo>
                  <a:cubicBezTo>
                    <a:pt x="58" y="84"/>
                    <a:pt x="112" y="91"/>
                    <a:pt x="130" y="53"/>
                  </a:cubicBezTo>
                  <a:cubicBezTo>
                    <a:pt x="83" y="17"/>
                    <a:pt x="52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720471" y="233558"/>
              <a:ext cx="8274" cy="5664"/>
            </a:xfrm>
            <a:custGeom>
              <a:avLst/>
              <a:gdLst/>
              <a:ahLst/>
              <a:cxnLst/>
              <a:rect l="l" t="t" r="r" b="b"/>
              <a:pathLst>
                <a:path w="168" h="115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35"/>
                    <a:pt x="39" y="72"/>
                    <a:pt x="58" y="108"/>
                  </a:cubicBezTo>
                  <a:cubicBezTo>
                    <a:pt x="70" y="99"/>
                    <a:pt x="84" y="95"/>
                    <a:pt x="98" y="95"/>
                  </a:cubicBezTo>
                  <a:cubicBezTo>
                    <a:pt x="125" y="95"/>
                    <a:pt x="152" y="107"/>
                    <a:pt x="168" y="114"/>
                  </a:cubicBezTo>
                  <a:cubicBezTo>
                    <a:pt x="112" y="76"/>
                    <a:pt x="56" y="3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667675" y="183963"/>
              <a:ext cx="32801" cy="39745"/>
            </a:xfrm>
            <a:custGeom>
              <a:avLst/>
              <a:gdLst/>
              <a:ahLst/>
              <a:cxnLst/>
              <a:rect l="l" t="t" r="r" b="b"/>
              <a:pathLst>
                <a:path w="666" h="807" extrusionOk="0">
                  <a:moveTo>
                    <a:pt x="0" y="1"/>
                  </a:moveTo>
                  <a:cubicBezTo>
                    <a:pt x="14" y="163"/>
                    <a:pt x="79" y="277"/>
                    <a:pt x="131" y="387"/>
                  </a:cubicBezTo>
                  <a:cubicBezTo>
                    <a:pt x="185" y="498"/>
                    <a:pt x="235" y="602"/>
                    <a:pt x="280" y="774"/>
                  </a:cubicBezTo>
                  <a:cubicBezTo>
                    <a:pt x="326" y="797"/>
                    <a:pt x="361" y="806"/>
                    <a:pt x="391" y="806"/>
                  </a:cubicBezTo>
                  <a:cubicBezTo>
                    <a:pt x="439" y="806"/>
                    <a:pt x="469" y="782"/>
                    <a:pt x="498" y="757"/>
                  </a:cubicBezTo>
                  <a:cubicBezTo>
                    <a:pt x="539" y="719"/>
                    <a:pt x="576" y="678"/>
                    <a:pt x="641" y="678"/>
                  </a:cubicBezTo>
                  <a:cubicBezTo>
                    <a:pt x="649" y="678"/>
                    <a:pt x="657" y="678"/>
                    <a:pt x="665" y="680"/>
                  </a:cubicBezTo>
                  <a:cubicBezTo>
                    <a:pt x="627" y="550"/>
                    <a:pt x="384" y="608"/>
                    <a:pt x="262" y="452"/>
                  </a:cubicBezTo>
                  <a:cubicBezTo>
                    <a:pt x="316" y="419"/>
                    <a:pt x="288" y="365"/>
                    <a:pt x="249" y="294"/>
                  </a:cubicBezTo>
                  <a:cubicBezTo>
                    <a:pt x="210" y="225"/>
                    <a:pt x="160" y="134"/>
                    <a:pt x="178" y="59"/>
                  </a:cubicBezTo>
                  <a:lnTo>
                    <a:pt x="178" y="59"/>
                  </a:lnTo>
                  <a:cubicBezTo>
                    <a:pt x="168" y="60"/>
                    <a:pt x="159" y="60"/>
                    <a:pt x="149" y="60"/>
                  </a:cubicBezTo>
                  <a:cubicBezTo>
                    <a:pt x="99" y="60"/>
                    <a:pt x="45" y="4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675063" y="147222"/>
              <a:ext cx="314264" cy="87419"/>
            </a:xfrm>
            <a:custGeom>
              <a:avLst/>
              <a:gdLst/>
              <a:ahLst/>
              <a:cxnLst/>
              <a:rect l="l" t="t" r="r" b="b"/>
              <a:pathLst>
                <a:path w="6381" h="1775" extrusionOk="0">
                  <a:moveTo>
                    <a:pt x="1036" y="1"/>
                  </a:moveTo>
                  <a:lnTo>
                    <a:pt x="1163" y="128"/>
                  </a:lnTo>
                  <a:cubicBezTo>
                    <a:pt x="1145" y="126"/>
                    <a:pt x="1127" y="125"/>
                    <a:pt x="1110" y="125"/>
                  </a:cubicBezTo>
                  <a:cubicBezTo>
                    <a:pt x="940" y="125"/>
                    <a:pt x="838" y="217"/>
                    <a:pt x="762" y="300"/>
                  </a:cubicBezTo>
                  <a:cubicBezTo>
                    <a:pt x="680" y="388"/>
                    <a:pt x="615" y="441"/>
                    <a:pt x="393" y="441"/>
                  </a:cubicBezTo>
                  <a:cubicBezTo>
                    <a:pt x="381" y="441"/>
                    <a:pt x="370" y="441"/>
                    <a:pt x="357" y="440"/>
                  </a:cubicBezTo>
                  <a:lnTo>
                    <a:pt x="357" y="440"/>
                  </a:lnTo>
                  <a:cubicBezTo>
                    <a:pt x="376" y="488"/>
                    <a:pt x="397" y="534"/>
                    <a:pt x="424" y="578"/>
                  </a:cubicBezTo>
                  <a:lnTo>
                    <a:pt x="424" y="578"/>
                  </a:lnTo>
                  <a:cubicBezTo>
                    <a:pt x="371" y="502"/>
                    <a:pt x="161" y="502"/>
                    <a:pt x="114" y="373"/>
                  </a:cubicBezTo>
                  <a:cubicBezTo>
                    <a:pt x="103" y="481"/>
                    <a:pt x="1" y="552"/>
                    <a:pt x="33" y="674"/>
                  </a:cubicBezTo>
                  <a:cubicBezTo>
                    <a:pt x="68" y="622"/>
                    <a:pt x="114" y="577"/>
                    <a:pt x="165" y="537"/>
                  </a:cubicBezTo>
                  <a:lnTo>
                    <a:pt x="165" y="537"/>
                  </a:lnTo>
                  <a:cubicBezTo>
                    <a:pt x="246" y="701"/>
                    <a:pt x="155" y="782"/>
                    <a:pt x="32" y="805"/>
                  </a:cubicBezTo>
                  <a:cubicBezTo>
                    <a:pt x="79" y="886"/>
                    <a:pt x="120" y="913"/>
                    <a:pt x="158" y="913"/>
                  </a:cubicBezTo>
                  <a:cubicBezTo>
                    <a:pt x="192" y="913"/>
                    <a:pt x="224" y="890"/>
                    <a:pt x="255" y="865"/>
                  </a:cubicBezTo>
                  <a:cubicBezTo>
                    <a:pt x="316" y="811"/>
                    <a:pt x="396" y="750"/>
                    <a:pt x="468" y="750"/>
                  </a:cubicBezTo>
                  <a:cubicBezTo>
                    <a:pt x="473" y="750"/>
                    <a:pt x="478" y="750"/>
                    <a:pt x="483" y="751"/>
                  </a:cubicBezTo>
                  <a:cubicBezTo>
                    <a:pt x="400" y="601"/>
                    <a:pt x="476" y="552"/>
                    <a:pt x="574" y="552"/>
                  </a:cubicBezTo>
                  <a:cubicBezTo>
                    <a:pt x="597" y="552"/>
                    <a:pt x="621" y="555"/>
                    <a:pt x="645" y="560"/>
                  </a:cubicBezTo>
                  <a:cubicBezTo>
                    <a:pt x="726" y="572"/>
                    <a:pt x="803" y="598"/>
                    <a:pt x="868" y="598"/>
                  </a:cubicBezTo>
                  <a:cubicBezTo>
                    <a:pt x="911" y="598"/>
                    <a:pt x="948" y="587"/>
                    <a:pt x="978" y="552"/>
                  </a:cubicBezTo>
                  <a:cubicBezTo>
                    <a:pt x="1076" y="428"/>
                    <a:pt x="877" y="438"/>
                    <a:pt x="825" y="372"/>
                  </a:cubicBezTo>
                  <a:lnTo>
                    <a:pt x="825" y="372"/>
                  </a:lnTo>
                  <a:cubicBezTo>
                    <a:pt x="905" y="341"/>
                    <a:pt x="964" y="262"/>
                    <a:pt x="1054" y="262"/>
                  </a:cubicBezTo>
                  <a:cubicBezTo>
                    <a:pt x="1070" y="262"/>
                    <a:pt x="1087" y="265"/>
                    <a:pt x="1105" y="271"/>
                  </a:cubicBezTo>
                  <a:cubicBezTo>
                    <a:pt x="1130" y="342"/>
                    <a:pt x="1081" y="373"/>
                    <a:pt x="1013" y="373"/>
                  </a:cubicBezTo>
                  <a:cubicBezTo>
                    <a:pt x="1011" y="373"/>
                    <a:pt x="1009" y="373"/>
                    <a:pt x="1007" y="373"/>
                  </a:cubicBezTo>
                  <a:lnTo>
                    <a:pt x="1007" y="373"/>
                  </a:lnTo>
                  <a:cubicBezTo>
                    <a:pt x="1046" y="416"/>
                    <a:pt x="1071" y="430"/>
                    <a:pt x="1092" y="430"/>
                  </a:cubicBezTo>
                  <a:cubicBezTo>
                    <a:pt x="1125" y="430"/>
                    <a:pt x="1145" y="392"/>
                    <a:pt x="1196" y="392"/>
                  </a:cubicBezTo>
                  <a:cubicBezTo>
                    <a:pt x="1218" y="392"/>
                    <a:pt x="1246" y="399"/>
                    <a:pt x="1283" y="419"/>
                  </a:cubicBezTo>
                  <a:cubicBezTo>
                    <a:pt x="1264" y="404"/>
                    <a:pt x="1208" y="381"/>
                    <a:pt x="1223" y="342"/>
                  </a:cubicBezTo>
                  <a:lnTo>
                    <a:pt x="1223" y="342"/>
                  </a:lnTo>
                  <a:cubicBezTo>
                    <a:pt x="1242" y="343"/>
                    <a:pt x="1259" y="344"/>
                    <a:pt x="1274" y="344"/>
                  </a:cubicBezTo>
                  <a:cubicBezTo>
                    <a:pt x="1456" y="344"/>
                    <a:pt x="1427" y="265"/>
                    <a:pt x="1565" y="265"/>
                  </a:cubicBezTo>
                  <a:cubicBezTo>
                    <a:pt x="1616" y="265"/>
                    <a:pt x="1690" y="276"/>
                    <a:pt x="1805" y="305"/>
                  </a:cubicBezTo>
                  <a:cubicBezTo>
                    <a:pt x="1859" y="267"/>
                    <a:pt x="1921" y="273"/>
                    <a:pt x="1894" y="167"/>
                  </a:cubicBezTo>
                  <a:lnTo>
                    <a:pt x="1894" y="167"/>
                  </a:lnTo>
                  <a:cubicBezTo>
                    <a:pt x="2168" y="332"/>
                    <a:pt x="2042" y="311"/>
                    <a:pt x="2341" y="477"/>
                  </a:cubicBezTo>
                  <a:cubicBezTo>
                    <a:pt x="2330" y="415"/>
                    <a:pt x="2224" y="255"/>
                    <a:pt x="2216" y="124"/>
                  </a:cubicBezTo>
                  <a:lnTo>
                    <a:pt x="2216" y="124"/>
                  </a:lnTo>
                  <a:cubicBezTo>
                    <a:pt x="2445" y="253"/>
                    <a:pt x="2551" y="273"/>
                    <a:pt x="2648" y="280"/>
                  </a:cubicBezTo>
                  <a:cubicBezTo>
                    <a:pt x="2740" y="292"/>
                    <a:pt x="2821" y="292"/>
                    <a:pt x="2949" y="400"/>
                  </a:cubicBezTo>
                  <a:cubicBezTo>
                    <a:pt x="2946" y="400"/>
                    <a:pt x="2943" y="399"/>
                    <a:pt x="2940" y="399"/>
                  </a:cubicBezTo>
                  <a:cubicBezTo>
                    <a:pt x="2925" y="399"/>
                    <a:pt x="2907" y="404"/>
                    <a:pt x="2885" y="404"/>
                  </a:cubicBezTo>
                  <a:cubicBezTo>
                    <a:pt x="2863" y="404"/>
                    <a:pt x="2836" y="399"/>
                    <a:pt x="2802" y="383"/>
                  </a:cubicBezTo>
                  <a:lnTo>
                    <a:pt x="2802" y="383"/>
                  </a:lnTo>
                  <a:cubicBezTo>
                    <a:pt x="2807" y="462"/>
                    <a:pt x="2850" y="480"/>
                    <a:pt x="2910" y="480"/>
                  </a:cubicBezTo>
                  <a:cubicBezTo>
                    <a:pt x="2955" y="480"/>
                    <a:pt x="3010" y="470"/>
                    <a:pt x="3064" y="470"/>
                  </a:cubicBezTo>
                  <a:cubicBezTo>
                    <a:pt x="3105" y="470"/>
                    <a:pt x="3147" y="476"/>
                    <a:pt x="3184" y="496"/>
                  </a:cubicBezTo>
                  <a:lnTo>
                    <a:pt x="3138" y="643"/>
                  </a:lnTo>
                  <a:cubicBezTo>
                    <a:pt x="3276" y="662"/>
                    <a:pt x="3542" y="645"/>
                    <a:pt x="3679" y="816"/>
                  </a:cubicBezTo>
                  <a:lnTo>
                    <a:pt x="3620" y="878"/>
                  </a:lnTo>
                  <a:cubicBezTo>
                    <a:pt x="3996" y="890"/>
                    <a:pt x="4379" y="1107"/>
                    <a:pt x="4690" y="1181"/>
                  </a:cubicBezTo>
                  <a:lnTo>
                    <a:pt x="4805" y="1341"/>
                  </a:lnTo>
                  <a:cubicBezTo>
                    <a:pt x="4852" y="1348"/>
                    <a:pt x="4885" y="1352"/>
                    <a:pt x="4906" y="1352"/>
                  </a:cubicBezTo>
                  <a:cubicBezTo>
                    <a:pt x="5093" y="1352"/>
                    <a:pt x="4472" y="1102"/>
                    <a:pt x="4817" y="1026"/>
                  </a:cubicBezTo>
                  <a:lnTo>
                    <a:pt x="4817" y="1026"/>
                  </a:lnTo>
                  <a:cubicBezTo>
                    <a:pt x="4788" y="1143"/>
                    <a:pt x="4823" y="1165"/>
                    <a:pt x="4888" y="1165"/>
                  </a:cubicBezTo>
                  <a:cubicBezTo>
                    <a:pt x="4928" y="1165"/>
                    <a:pt x="4980" y="1156"/>
                    <a:pt x="5034" y="1156"/>
                  </a:cubicBezTo>
                  <a:cubicBezTo>
                    <a:pt x="5106" y="1156"/>
                    <a:pt x="5182" y="1172"/>
                    <a:pt x="5243" y="1242"/>
                  </a:cubicBezTo>
                  <a:cubicBezTo>
                    <a:pt x="5262" y="1293"/>
                    <a:pt x="5242" y="1306"/>
                    <a:pt x="5209" y="1306"/>
                  </a:cubicBezTo>
                  <a:cubicBezTo>
                    <a:pt x="5175" y="1306"/>
                    <a:pt x="5128" y="1293"/>
                    <a:pt x="5092" y="1293"/>
                  </a:cubicBezTo>
                  <a:cubicBezTo>
                    <a:pt x="5054" y="1293"/>
                    <a:pt x="5030" y="1308"/>
                    <a:pt x="5052" y="1370"/>
                  </a:cubicBezTo>
                  <a:cubicBezTo>
                    <a:pt x="5086" y="1336"/>
                    <a:pt x="5112" y="1323"/>
                    <a:pt x="5135" y="1323"/>
                  </a:cubicBezTo>
                  <a:cubicBezTo>
                    <a:pt x="5190" y="1323"/>
                    <a:pt x="5233" y="1390"/>
                    <a:pt x="5330" y="1401"/>
                  </a:cubicBezTo>
                  <a:cubicBezTo>
                    <a:pt x="5245" y="1518"/>
                    <a:pt x="5573" y="1534"/>
                    <a:pt x="5432" y="1647"/>
                  </a:cubicBezTo>
                  <a:lnTo>
                    <a:pt x="5968" y="1601"/>
                  </a:lnTo>
                  <a:cubicBezTo>
                    <a:pt x="6001" y="1707"/>
                    <a:pt x="6130" y="1751"/>
                    <a:pt x="6228" y="1775"/>
                  </a:cubicBezTo>
                  <a:cubicBezTo>
                    <a:pt x="6001" y="1669"/>
                    <a:pt x="6381" y="1607"/>
                    <a:pt x="6153" y="1429"/>
                  </a:cubicBezTo>
                  <a:cubicBezTo>
                    <a:pt x="5752" y="1325"/>
                    <a:pt x="5104" y="1075"/>
                    <a:pt x="4653" y="801"/>
                  </a:cubicBezTo>
                  <a:cubicBezTo>
                    <a:pt x="4625" y="836"/>
                    <a:pt x="4594" y="849"/>
                    <a:pt x="4561" y="849"/>
                  </a:cubicBezTo>
                  <a:cubicBezTo>
                    <a:pt x="4473" y="849"/>
                    <a:pt x="4373" y="757"/>
                    <a:pt x="4284" y="757"/>
                  </a:cubicBezTo>
                  <a:cubicBezTo>
                    <a:pt x="4258" y="757"/>
                    <a:pt x="4233" y="765"/>
                    <a:pt x="4210" y="785"/>
                  </a:cubicBezTo>
                  <a:cubicBezTo>
                    <a:pt x="4219" y="724"/>
                    <a:pt x="4200" y="658"/>
                    <a:pt x="4210" y="598"/>
                  </a:cubicBezTo>
                  <a:cubicBezTo>
                    <a:pt x="4154" y="584"/>
                    <a:pt x="4119" y="578"/>
                    <a:pt x="4097" y="578"/>
                  </a:cubicBezTo>
                  <a:cubicBezTo>
                    <a:pt x="3988" y="578"/>
                    <a:pt x="4231" y="731"/>
                    <a:pt x="4148" y="760"/>
                  </a:cubicBezTo>
                  <a:cubicBezTo>
                    <a:pt x="4003" y="730"/>
                    <a:pt x="3928" y="579"/>
                    <a:pt x="3961" y="519"/>
                  </a:cubicBezTo>
                  <a:cubicBezTo>
                    <a:pt x="3905" y="496"/>
                    <a:pt x="3874" y="487"/>
                    <a:pt x="3857" y="487"/>
                  </a:cubicBezTo>
                  <a:cubicBezTo>
                    <a:pt x="3806" y="487"/>
                    <a:pt x="3882" y="573"/>
                    <a:pt x="3772" y="614"/>
                  </a:cubicBezTo>
                  <a:lnTo>
                    <a:pt x="3681" y="361"/>
                  </a:lnTo>
                  <a:cubicBezTo>
                    <a:pt x="3494" y="311"/>
                    <a:pt x="3290" y="267"/>
                    <a:pt x="3078" y="224"/>
                  </a:cubicBezTo>
                  <a:cubicBezTo>
                    <a:pt x="2870" y="180"/>
                    <a:pt x="2623" y="142"/>
                    <a:pt x="2401" y="115"/>
                  </a:cubicBezTo>
                  <a:cubicBezTo>
                    <a:pt x="1946" y="59"/>
                    <a:pt x="1497" y="18"/>
                    <a:pt x="10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680283" y="162244"/>
              <a:ext cx="640" cy="3349"/>
            </a:xfrm>
            <a:custGeom>
              <a:avLst/>
              <a:gdLst/>
              <a:ahLst/>
              <a:cxnLst/>
              <a:rect l="l" t="t" r="r" b="b"/>
              <a:pathLst>
                <a:path w="13" h="68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25"/>
                    <a:pt x="3" y="49"/>
                    <a:pt x="10" y="68"/>
                  </a:cubicBezTo>
                  <a:cubicBezTo>
                    <a:pt x="12" y="47"/>
                    <a:pt x="12" y="25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981792" y="234592"/>
              <a:ext cx="7634" cy="1970"/>
            </a:xfrm>
            <a:custGeom>
              <a:avLst/>
              <a:gdLst/>
              <a:ahLst/>
              <a:cxnLst/>
              <a:rect l="l" t="t" r="r" b="b"/>
              <a:pathLst>
                <a:path w="155" h="40" extrusionOk="0">
                  <a:moveTo>
                    <a:pt x="0" y="1"/>
                  </a:moveTo>
                  <a:cubicBezTo>
                    <a:pt x="29" y="12"/>
                    <a:pt x="62" y="26"/>
                    <a:pt x="106" y="39"/>
                  </a:cubicBezTo>
                  <a:cubicBezTo>
                    <a:pt x="154" y="26"/>
                    <a:pt x="89" y="2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676392" y="186622"/>
              <a:ext cx="246" cy="246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cubicBezTo>
                    <a:pt x="1" y="3"/>
                    <a:pt x="1" y="5"/>
                    <a:pt x="1" y="5"/>
                  </a:cubicBezTo>
                  <a:lnTo>
                    <a:pt x="5" y="5"/>
                  </a:lnTo>
                  <a:cubicBezTo>
                    <a:pt x="3" y="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693285" y="194059"/>
              <a:ext cx="4039" cy="3644"/>
            </a:xfrm>
            <a:custGeom>
              <a:avLst/>
              <a:gdLst/>
              <a:ahLst/>
              <a:cxnLst/>
              <a:rect l="l" t="t" r="r" b="b"/>
              <a:pathLst>
                <a:path w="82" h="74" extrusionOk="0">
                  <a:moveTo>
                    <a:pt x="76" y="0"/>
                  </a:moveTo>
                  <a:lnTo>
                    <a:pt x="1" y="2"/>
                  </a:lnTo>
                  <a:cubicBezTo>
                    <a:pt x="28" y="27"/>
                    <a:pt x="55" y="52"/>
                    <a:pt x="82" y="74"/>
                  </a:cubicBezTo>
                  <a:cubicBezTo>
                    <a:pt x="78" y="48"/>
                    <a:pt x="76" y="25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1028776" y="262221"/>
              <a:ext cx="1675" cy="3398"/>
            </a:xfrm>
            <a:custGeom>
              <a:avLst/>
              <a:gdLst/>
              <a:ahLst/>
              <a:cxnLst/>
              <a:rect l="l" t="t" r="r" b="b"/>
              <a:pathLst>
                <a:path w="34" h="69" extrusionOk="0">
                  <a:moveTo>
                    <a:pt x="33" y="1"/>
                  </a:moveTo>
                  <a:cubicBezTo>
                    <a:pt x="14" y="18"/>
                    <a:pt x="1" y="37"/>
                    <a:pt x="3" y="6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1161899" y="328610"/>
              <a:ext cx="2906" cy="1674"/>
            </a:xfrm>
            <a:custGeom>
              <a:avLst/>
              <a:gdLst/>
              <a:ahLst/>
              <a:cxnLst/>
              <a:rect l="l" t="t" r="r" b="b"/>
              <a:pathLst>
                <a:path w="59" h="34" extrusionOk="0">
                  <a:moveTo>
                    <a:pt x="1" y="0"/>
                  </a:moveTo>
                  <a:cubicBezTo>
                    <a:pt x="14" y="20"/>
                    <a:pt x="35" y="29"/>
                    <a:pt x="59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992676" y="235331"/>
              <a:ext cx="565439" cy="225122"/>
            </a:xfrm>
            <a:custGeom>
              <a:avLst/>
              <a:gdLst/>
              <a:ahLst/>
              <a:cxnLst/>
              <a:rect l="l" t="t" r="r" b="b"/>
              <a:pathLst>
                <a:path w="11481" h="4571" extrusionOk="0">
                  <a:moveTo>
                    <a:pt x="2718" y="1059"/>
                  </a:moveTo>
                  <a:cubicBezTo>
                    <a:pt x="2716" y="1059"/>
                    <a:pt x="2714" y="1059"/>
                    <a:pt x="2712" y="1059"/>
                  </a:cubicBezTo>
                  <a:lnTo>
                    <a:pt x="2712" y="1059"/>
                  </a:lnTo>
                  <a:cubicBezTo>
                    <a:pt x="2720" y="1059"/>
                    <a:pt x="2729" y="1060"/>
                    <a:pt x="2737" y="1060"/>
                  </a:cubicBezTo>
                  <a:cubicBezTo>
                    <a:pt x="2739" y="1060"/>
                    <a:pt x="2741" y="1060"/>
                    <a:pt x="2743" y="1059"/>
                  </a:cubicBezTo>
                  <a:cubicBezTo>
                    <a:pt x="2734" y="1059"/>
                    <a:pt x="2726" y="1059"/>
                    <a:pt x="2718" y="1059"/>
                  </a:cubicBezTo>
                  <a:close/>
                  <a:moveTo>
                    <a:pt x="8108" y="3298"/>
                  </a:moveTo>
                  <a:cubicBezTo>
                    <a:pt x="8104" y="3304"/>
                    <a:pt x="8100" y="3309"/>
                    <a:pt x="8097" y="3315"/>
                  </a:cubicBezTo>
                  <a:lnTo>
                    <a:pt x="8097" y="3315"/>
                  </a:lnTo>
                  <a:cubicBezTo>
                    <a:pt x="8101" y="3309"/>
                    <a:pt x="8104" y="3304"/>
                    <a:pt x="8108" y="3298"/>
                  </a:cubicBezTo>
                  <a:close/>
                  <a:moveTo>
                    <a:pt x="90" y="1"/>
                  </a:moveTo>
                  <a:cubicBezTo>
                    <a:pt x="84" y="1"/>
                    <a:pt x="77" y="1"/>
                    <a:pt x="70" y="1"/>
                  </a:cubicBezTo>
                  <a:cubicBezTo>
                    <a:pt x="1" y="59"/>
                    <a:pt x="136" y="335"/>
                    <a:pt x="120" y="400"/>
                  </a:cubicBezTo>
                  <a:cubicBezTo>
                    <a:pt x="199" y="414"/>
                    <a:pt x="272" y="419"/>
                    <a:pt x="340" y="419"/>
                  </a:cubicBezTo>
                  <a:cubicBezTo>
                    <a:pt x="484" y="419"/>
                    <a:pt x="611" y="398"/>
                    <a:pt x="739" y="398"/>
                  </a:cubicBezTo>
                  <a:cubicBezTo>
                    <a:pt x="770" y="398"/>
                    <a:pt x="801" y="399"/>
                    <a:pt x="832" y="402"/>
                  </a:cubicBezTo>
                  <a:lnTo>
                    <a:pt x="766" y="547"/>
                  </a:lnTo>
                  <a:cubicBezTo>
                    <a:pt x="853" y="468"/>
                    <a:pt x="1113" y="512"/>
                    <a:pt x="1019" y="377"/>
                  </a:cubicBezTo>
                  <a:cubicBezTo>
                    <a:pt x="1022" y="377"/>
                    <a:pt x="1025" y="377"/>
                    <a:pt x="1027" y="377"/>
                  </a:cubicBezTo>
                  <a:cubicBezTo>
                    <a:pt x="1205" y="377"/>
                    <a:pt x="1085" y="556"/>
                    <a:pt x="1295" y="556"/>
                  </a:cubicBezTo>
                  <a:cubicBezTo>
                    <a:pt x="1296" y="556"/>
                    <a:pt x="1297" y="556"/>
                    <a:pt x="1298" y="556"/>
                  </a:cubicBezTo>
                  <a:lnTo>
                    <a:pt x="1298" y="556"/>
                  </a:lnTo>
                  <a:cubicBezTo>
                    <a:pt x="1218" y="703"/>
                    <a:pt x="1102" y="670"/>
                    <a:pt x="1044" y="797"/>
                  </a:cubicBezTo>
                  <a:lnTo>
                    <a:pt x="1235" y="793"/>
                  </a:lnTo>
                  <a:lnTo>
                    <a:pt x="1235" y="793"/>
                  </a:lnTo>
                  <a:cubicBezTo>
                    <a:pt x="1160" y="830"/>
                    <a:pt x="1306" y="890"/>
                    <a:pt x="1233" y="926"/>
                  </a:cubicBezTo>
                  <a:cubicBezTo>
                    <a:pt x="1262" y="922"/>
                    <a:pt x="1289" y="920"/>
                    <a:pt x="1315" y="920"/>
                  </a:cubicBezTo>
                  <a:cubicBezTo>
                    <a:pt x="1607" y="920"/>
                    <a:pt x="1634" y="1189"/>
                    <a:pt x="1946" y="1241"/>
                  </a:cubicBezTo>
                  <a:lnTo>
                    <a:pt x="1790" y="1135"/>
                  </a:lnTo>
                  <a:cubicBezTo>
                    <a:pt x="1808" y="1098"/>
                    <a:pt x="1835" y="1087"/>
                    <a:pt x="1868" y="1087"/>
                  </a:cubicBezTo>
                  <a:cubicBezTo>
                    <a:pt x="1909" y="1087"/>
                    <a:pt x="1959" y="1105"/>
                    <a:pt x="2006" y="1110"/>
                  </a:cubicBezTo>
                  <a:cubicBezTo>
                    <a:pt x="2035" y="1270"/>
                    <a:pt x="2091" y="1275"/>
                    <a:pt x="2222" y="1401"/>
                  </a:cubicBezTo>
                  <a:cubicBezTo>
                    <a:pt x="2345" y="1395"/>
                    <a:pt x="2457" y="1323"/>
                    <a:pt x="2581" y="1323"/>
                  </a:cubicBezTo>
                  <a:cubicBezTo>
                    <a:pt x="2622" y="1323"/>
                    <a:pt x="2665" y="1331"/>
                    <a:pt x="2710" y="1353"/>
                  </a:cubicBezTo>
                  <a:cubicBezTo>
                    <a:pt x="2598" y="1501"/>
                    <a:pt x="2970" y="1580"/>
                    <a:pt x="2941" y="1738"/>
                  </a:cubicBezTo>
                  <a:cubicBezTo>
                    <a:pt x="2968" y="1702"/>
                    <a:pt x="3004" y="1689"/>
                    <a:pt x="3044" y="1689"/>
                  </a:cubicBezTo>
                  <a:cubicBezTo>
                    <a:pt x="3143" y="1689"/>
                    <a:pt x="3268" y="1770"/>
                    <a:pt x="3340" y="1770"/>
                  </a:cubicBezTo>
                  <a:cubicBezTo>
                    <a:pt x="3359" y="1770"/>
                    <a:pt x="3374" y="1765"/>
                    <a:pt x="3385" y="1752"/>
                  </a:cubicBezTo>
                  <a:cubicBezTo>
                    <a:pt x="3496" y="1763"/>
                    <a:pt x="3622" y="1840"/>
                    <a:pt x="3579" y="1931"/>
                  </a:cubicBezTo>
                  <a:cubicBezTo>
                    <a:pt x="3576" y="1930"/>
                    <a:pt x="3570" y="1930"/>
                    <a:pt x="3564" y="1930"/>
                  </a:cubicBezTo>
                  <a:cubicBezTo>
                    <a:pt x="3558" y="1930"/>
                    <a:pt x="3551" y="1930"/>
                    <a:pt x="3543" y="1930"/>
                  </a:cubicBezTo>
                  <a:cubicBezTo>
                    <a:pt x="3528" y="1930"/>
                    <a:pt x="3511" y="1930"/>
                    <a:pt x="3495" y="1927"/>
                  </a:cubicBezTo>
                  <a:lnTo>
                    <a:pt x="3495" y="1927"/>
                  </a:lnTo>
                  <a:lnTo>
                    <a:pt x="3589" y="1977"/>
                  </a:lnTo>
                  <a:cubicBezTo>
                    <a:pt x="3571" y="1992"/>
                    <a:pt x="3568" y="2006"/>
                    <a:pt x="3557" y="2006"/>
                  </a:cubicBezTo>
                  <a:cubicBezTo>
                    <a:pt x="3556" y="2006"/>
                    <a:pt x="3555" y="2006"/>
                    <a:pt x="3554" y="2006"/>
                  </a:cubicBezTo>
                  <a:lnTo>
                    <a:pt x="3554" y="2006"/>
                  </a:lnTo>
                  <a:cubicBezTo>
                    <a:pt x="3569" y="2014"/>
                    <a:pt x="3582" y="2016"/>
                    <a:pt x="3595" y="2016"/>
                  </a:cubicBezTo>
                  <a:cubicBezTo>
                    <a:pt x="3629" y="2016"/>
                    <a:pt x="3659" y="1997"/>
                    <a:pt x="3688" y="1997"/>
                  </a:cubicBezTo>
                  <a:cubicBezTo>
                    <a:pt x="3713" y="1997"/>
                    <a:pt x="3738" y="2011"/>
                    <a:pt x="3766" y="2062"/>
                  </a:cubicBezTo>
                  <a:cubicBezTo>
                    <a:pt x="3758" y="2081"/>
                    <a:pt x="3743" y="2086"/>
                    <a:pt x="3724" y="2086"/>
                  </a:cubicBezTo>
                  <a:cubicBezTo>
                    <a:pt x="3697" y="2086"/>
                    <a:pt x="3664" y="2076"/>
                    <a:pt x="3631" y="2074"/>
                  </a:cubicBezTo>
                  <a:lnTo>
                    <a:pt x="3631" y="2074"/>
                  </a:lnTo>
                  <a:cubicBezTo>
                    <a:pt x="3695" y="2114"/>
                    <a:pt x="3767" y="2123"/>
                    <a:pt x="3839" y="2123"/>
                  </a:cubicBezTo>
                  <a:cubicBezTo>
                    <a:pt x="3904" y="2123"/>
                    <a:pt x="3969" y="2116"/>
                    <a:pt x="4030" y="2116"/>
                  </a:cubicBezTo>
                  <a:cubicBezTo>
                    <a:pt x="4128" y="2116"/>
                    <a:pt x="4214" y="2136"/>
                    <a:pt x="4266" y="2241"/>
                  </a:cubicBezTo>
                  <a:cubicBezTo>
                    <a:pt x="4339" y="2178"/>
                    <a:pt x="4607" y="2293"/>
                    <a:pt x="4630" y="2081"/>
                  </a:cubicBezTo>
                  <a:lnTo>
                    <a:pt x="4630" y="2081"/>
                  </a:lnTo>
                  <a:cubicBezTo>
                    <a:pt x="4673" y="2180"/>
                    <a:pt x="4584" y="2315"/>
                    <a:pt x="4786" y="2376"/>
                  </a:cubicBezTo>
                  <a:cubicBezTo>
                    <a:pt x="4816" y="2359"/>
                    <a:pt x="4842" y="2352"/>
                    <a:pt x="4864" y="2352"/>
                  </a:cubicBezTo>
                  <a:cubicBezTo>
                    <a:pt x="4966" y="2352"/>
                    <a:pt x="5003" y="2503"/>
                    <a:pt x="5133" y="2503"/>
                  </a:cubicBezTo>
                  <a:cubicBezTo>
                    <a:pt x="5143" y="2503"/>
                    <a:pt x="5154" y="2502"/>
                    <a:pt x="5166" y="2500"/>
                  </a:cubicBezTo>
                  <a:lnTo>
                    <a:pt x="5166" y="2500"/>
                  </a:lnTo>
                  <a:cubicBezTo>
                    <a:pt x="4900" y="2575"/>
                    <a:pt x="5145" y="2546"/>
                    <a:pt x="4908" y="2623"/>
                  </a:cubicBezTo>
                  <a:cubicBezTo>
                    <a:pt x="5010" y="2750"/>
                    <a:pt x="5297" y="2629"/>
                    <a:pt x="5513" y="2764"/>
                  </a:cubicBezTo>
                  <a:cubicBezTo>
                    <a:pt x="5519" y="2812"/>
                    <a:pt x="5498" y="2858"/>
                    <a:pt x="5505" y="2907"/>
                  </a:cubicBezTo>
                  <a:cubicBezTo>
                    <a:pt x="5563" y="2898"/>
                    <a:pt x="5632" y="2872"/>
                    <a:pt x="5689" y="2872"/>
                  </a:cubicBezTo>
                  <a:cubicBezTo>
                    <a:pt x="5741" y="2872"/>
                    <a:pt x="5783" y="2895"/>
                    <a:pt x="5795" y="2976"/>
                  </a:cubicBezTo>
                  <a:lnTo>
                    <a:pt x="5833" y="2858"/>
                  </a:lnTo>
                  <a:cubicBezTo>
                    <a:pt x="5964" y="2987"/>
                    <a:pt x="6196" y="3051"/>
                    <a:pt x="6309" y="3252"/>
                  </a:cubicBezTo>
                  <a:lnTo>
                    <a:pt x="6599" y="3124"/>
                  </a:lnTo>
                  <a:cubicBezTo>
                    <a:pt x="6694" y="3330"/>
                    <a:pt x="6886" y="3398"/>
                    <a:pt x="7088" y="3398"/>
                  </a:cubicBezTo>
                  <a:cubicBezTo>
                    <a:pt x="7229" y="3398"/>
                    <a:pt x="7375" y="3365"/>
                    <a:pt x="7495" y="3321"/>
                  </a:cubicBezTo>
                  <a:cubicBezTo>
                    <a:pt x="7588" y="3375"/>
                    <a:pt x="7715" y="3479"/>
                    <a:pt x="7692" y="3529"/>
                  </a:cubicBezTo>
                  <a:cubicBezTo>
                    <a:pt x="7663" y="3537"/>
                    <a:pt x="7611" y="3552"/>
                    <a:pt x="7553" y="3562"/>
                  </a:cubicBezTo>
                  <a:cubicBezTo>
                    <a:pt x="7655" y="3616"/>
                    <a:pt x="7748" y="3744"/>
                    <a:pt x="7854" y="3744"/>
                  </a:cubicBezTo>
                  <a:cubicBezTo>
                    <a:pt x="7891" y="3744"/>
                    <a:pt x="7930" y="3729"/>
                    <a:pt x="7971" y="3689"/>
                  </a:cubicBezTo>
                  <a:cubicBezTo>
                    <a:pt x="8141" y="3697"/>
                    <a:pt x="8025" y="3867"/>
                    <a:pt x="8126" y="3946"/>
                  </a:cubicBezTo>
                  <a:cubicBezTo>
                    <a:pt x="8163" y="3933"/>
                    <a:pt x="8201" y="3927"/>
                    <a:pt x="8239" y="3927"/>
                  </a:cubicBezTo>
                  <a:cubicBezTo>
                    <a:pt x="8404" y="3927"/>
                    <a:pt x="8568" y="4036"/>
                    <a:pt x="8723" y="4125"/>
                  </a:cubicBezTo>
                  <a:cubicBezTo>
                    <a:pt x="8828" y="4182"/>
                    <a:pt x="8928" y="4232"/>
                    <a:pt x="9015" y="4232"/>
                  </a:cubicBezTo>
                  <a:cubicBezTo>
                    <a:pt x="9086" y="4232"/>
                    <a:pt x="9148" y="4199"/>
                    <a:pt x="9198" y="4110"/>
                  </a:cubicBezTo>
                  <a:cubicBezTo>
                    <a:pt x="9070" y="4065"/>
                    <a:pt x="8858" y="3899"/>
                    <a:pt x="8619" y="3824"/>
                  </a:cubicBezTo>
                  <a:cubicBezTo>
                    <a:pt x="8690" y="3802"/>
                    <a:pt x="8682" y="3719"/>
                    <a:pt x="8744" y="3719"/>
                  </a:cubicBezTo>
                  <a:cubicBezTo>
                    <a:pt x="8751" y="3719"/>
                    <a:pt x="8759" y="3720"/>
                    <a:pt x="8768" y="3722"/>
                  </a:cubicBezTo>
                  <a:cubicBezTo>
                    <a:pt x="9007" y="3790"/>
                    <a:pt x="9080" y="3992"/>
                    <a:pt x="9342" y="3996"/>
                  </a:cubicBezTo>
                  <a:lnTo>
                    <a:pt x="9238" y="4258"/>
                  </a:lnTo>
                  <a:cubicBezTo>
                    <a:pt x="9346" y="4390"/>
                    <a:pt x="9479" y="4425"/>
                    <a:pt x="9616" y="4425"/>
                  </a:cubicBezTo>
                  <a:cubicBezTo>
                    <a:pt x="9697" y="4425"/>
                    <a:pt x="9779" y="4413"/>
                    <a:pt x="9857" y="4401"/>
                  </a:cubicBezTo>
                  <a:cubicBezTo>
                    <a:pt x="9932" y="4390"/>
                    <a:pt x="10004" y="4378"/>
                    <a:pt x="10072" y="4378"/>
                  </a:cubicBezTo>
                  <a:cubicBezTo>
                    <a:pt x="10196" y="4378"/>
                    <a:pt x="10308" y="4417"/>
                    <a:pt x="10407" y="4570"/>
                  </a:cubicBezTo>
                  <a:lnTo>
                    <a:pt x="10408" y="4568"/>
                  </a:lnTo>
                  <a:cubicBezTo>
                    <a:pt x="10516" y="4557"/>
                    <a:pt x="10640" y="4543"/>
                    <a:pt x="10756" y="4518"/>
                  </a:cubicBezTo>
                  <a:cubicBezTo>
                    <a:pt x="10873" y="4488"/>
                    <a:pt x="10981" y="4441"/>
                    <a:pt x="11052" y="4374"/>
                  </a:cubicBezTo>
                  <a:lnTo>
                    <a:pt x="11052" y="4374"/>
                  </a:lnTo>
                  <a:lnTo>
                    <a:pt x="11041" y="4462"/>
                  </a:lnTo>
                  <a:cubicBezTo>
                    <a:pt x="11158" y="4420"/>
                    <a:pt x="11480" y="4258"/>
                    <a:pt x="11241" y="4110"/>
                  </a:cubicBezTo>
                  <a:lnTo>
                    <a:pt x="11241" y="4110"/>
                  </a:lnTo>
                  <a:lnTo>
                    <a:pt x="11199" y="4191"/>
                  </a:lnTo>
                  <a:cubicBezTo>
                    <a:pt x="11154" y="4218"/>
                    <a:pt x="11119" y="4230"/>
                    <a:pt x="11091" y="4230"/>
                  </a:cubicBezTo>
                  <a:cubicBezTo>
                    <a:pt x="10974" y="4230"/>
                    <a:pt x="10977" y="4031"/>
                    <a:pt x="10833" y="3982"/>
                  </a:cubicBezTo>
                  <a:cubicBezTo>
                    <a:pt x="10654" y="4003"/>
                    <a:pt x="10507" y="4229"/>
                    <a:pt x="10345" y="4229"/>
                  </a:cubicBezTo>
                  <a:cubicBezTo>
                    <a:pt x="10315" y="4229"/>
                    <a:pt x="10284" y="4221"/>
                    <a:pt x="10252" y="4202"/>
                  </a:cubicBezTo>
                  <a:cubicBezTo>
                    <a:pt x="10162" y="4196"/>
                    <a:pt x="10189" y="4110"/>
                    <a:pt x="10223" y="4050"/>
                  </a:cubicBezTo>
                  <a:cubicBezTo>
                    <a:pt x="10200" y="4042"/>
                    <a:pt x="10177" y="4039"/>
                    <a:pt x="10156" y="4039"/>
                  </a:cubicBezTo>
                  <a:cubicBezTo>
                    <a:pt x="10000" y="4039"/>
                    <a:pt x="9887" y="4210"/>
                    <a:pt x="9757" y="4210"/>
                  </a:cubicBezTo>
                  <a:cubicBezTo>
                    <a:pt x="9755" y="4210"/>
                    <a:pt x="9754" y="4210"/>
                    <a:pt x="9753" y="4210"/>
                  </a:cubicBezTo>
                  <a:cubicBezTo>
                    <a:pt x="9786" y="3943"/>
                    <a:pt x="9688" y="3896"/>
                    <a:pt x="9542" y="3896"/>
                  </a:cubicBezTo>
                  <a:cubicBezTo>
                    <a:pt x="9508" y="3896"/>
                    <a:pt x="9471" y="3898"/>
                    <a:pt x="9433" y="3901"/>
                  </a:cubicBezTo>
                  <a:cubicBezTo>
                    <a:pt x="9379" y="3906"/>
                    <a:pt x="9322" y="3911"/>
                    <a:pt x="9265" y="3911"/>
                  </a:cubicBezTo>
                  <a:cubicBezTo>
                    <a:pt x="9110" y="3911"/>
                    <a:pt x="8962" y="3874"/>
                    <a:pt x="8903" y="3693"/>
                  </a:cubicBezTo>
                  <a:cubicBezTo>
                    <a:pt x="8715" y="3675"/>
                    <a:pt x="8508" y="3547"/>
                    <a:pt x="8254" y="3547"/>
                  </a:cubicBezTo>
                  <a:cubicBezTo>
                    <a:pt x="8237" y="3547"/>
                    <a:pt x="8220" y="3547"/>
                    <a:pt x="8203" y="3549"/>
                  </a:cubicBezTo>
                  <a:cubicBezTo>
                    <a:pt x="8377" y="3456"/>
                    <a:pt x="8021" y="3443"/>
                    <a:pt x="8097" y="3315"/>
                  </a:cubicBezTo>
                  <a:lnTo>
                    <a:pt x="8097" y="3315"/>
                  </a:lnTo>
                  <a:cubicBezTo>
                    <a:pt x="8062" y="3359"/>
                    <a:pt x="8024" y="3377"/>
                    <a:pt x="7981" y="3377"/>
                  </a:cubicBezTo>
                  <a:cubicBezTo>
                    <a:pt x="7826" y="3377"/>
                    <a:pt x="7627" y="3137"/>
                    <a:pt x="7460" y="3137"/>
                  </a:cubicBezTo>
                  <a:cubicBezTo>
                    <a:pt x="7398" y="3137"/>
                    <a:pt x="7340" y="3169"/>
                    <a:pt x="7291" y="3259"/>
                  </a:cubicBezTo>
                  <a:cubicBezTo>
                    <a:pt x="7186" y="3155"/>
                    <a:pt x="7162" y="3139"/>
                    <a:pt x="7150" y="3139"/>
                  </a:cubicBezTo>
                  <a:cubicBezTo>
                    <a:pt x="7144" y="3139"/>
                    <a:pt x="7141" y="3142"/>
                    <a:pt x="7133" y="3142"/>
                  </a:cubicBezTo>
                  <a:cubicBezTo>
                    <a:pt x="7116" y="3142"/>
                    <a:pt x="7078" y="3125"/>
                    <a:pt x="6950" y="3020"/>
                  </a:cubicBezTo>
                  <a:cubicBezTo>
                    <a:pt x="6958" y="2999"/>
                    <a:pt x="6976" y="2993"/>
                    <a:pt x="6995" y="2993"/>
                  </a:cubicBezTo>
                  <a:cubicBezTo>
                    <a:pt x="7018" y="2993"/>
                    <a:pt x="7043" y="3002"/>
                    <a:pt x="7058" y="3003"/>
                  </a:cubicBezTo>
                  <a:cubicBezTo>
                    <a:pt x="7026" y="2958"/>
                    <a:pt x="6988" y="2947"/>
                    <a:pt x="6948" y="2947"/>
                  </a:cubicBezTo>
                  <a:cubicBezTo>
                    <a:pt x="6907" y="2947"/>
                    <a:pt x="6865" y="2959"/>
                    <a:pt x="6828" y="2959"/>
                  </a:cubicBezTo>
                  <a:cubicBezTo>
                    <a:pt x="6779" y="2959"/>
                    <a:pt x="6740" y="2937"/>
                    <a:pt x="6726" y="2839"/>
                  </a:cubicBezTo>
                  <a:cubicBezTo>
                    <a:pt x="6660" y="2801"/>
                    <a:pt x="6620" y="2786"/>
                    <a:pt x="6595" y="2786"/>
                  </a:cubicBezTo>
                  <a:cubicBezTo>
                    <a:pt x="6512" y="2786"/>
                    <a:pt x="6576" y="2938"/>
                    <a:pt x="6410" y="2964"/>
                  </a:cubicBezTo>
                  <a:cubicBezTo>
                    <a:pt x="6128" y="2781"/>
                    <a:pt x="6238" y="2762"/>
                    <a:pt x="6146" y="2517"/>
                  </a:cubicBezTo>
                  <a:lnTo>
                    <a:pt x="6146" y="2517"/>
                  </a:lnTo>
                  <a:cubicBezTo>
                    <a:pt x="6106" y="2583"/>
                    <a:pt x="6062" y="2603"/>
                    <a:pt x="6014" y="2603"/>
                  </a:cubicBezTo>
                  <a:cubicBezTo>
                    <a:pt x="5941" y="2603"/>
                    <a:pt x="5857" y="2557"/>
                    <a:pt x="5758" y="2557"/>
                  </a:cubicBezTo>
                  <a:cubicBezTo>
                    <a:pt x="5741" y="2557"/>
                    <a:pt x="5724" y="2558"/>
                    <a:pt x="5706" y="2561"/>
                  </a:cubicBezTo>
                  <a:cubicBezTo>
                    <a:pt x="5739" y="2586"/>
                    <a:pt x="5924" y="2720"/>
                    <a:pt x="5758" y="2733"/>
                  </a:cubicBezTo>
                  <a:cubicBezTo>
                    <a:pt x="5634" y="2662"/>
                    <a:pt x="5557" y="2644"/>
                    <a:pt x="5490" y="2644"/>
                  </a:cubicBezTo>
                  <a:cubicBezTo>
                    <a:pt x="5418" y="2644"/>
                    <a:pt x="5360" y="2665"/>
                    <a:pt x="5271" y="2665"/>
                  </a:cubicBezTo>
                  <a:cubicBezTo>
                    <a:pt x="5219" y="2665"/>
                    <a:pt x="5157" y="2658"/>
                    <a:pt x="5076" y="2635"/>
                  </a:cubicBezTo>
                  <a:cubicBezTo>
                    <a:pt x="5056" y="2553"/>
                    <a:pt x="5072" y="2529"/>
                    <a:pt x="5102" y="2529"/>
                  </a:cubicBezTo>
                  <a:cubicBezTo>
                    <a:pt x="5149" y="2529"/>
                    <a:pt x="5227" y="2589"/>
                    <a:pt x="5248" y="2589"/>
                  </a:cubicBezTo>
                  <a:cubicBezTo>
                    <a:pt x="5263" y="2589"/>
                    <a:pt x="5252" y="2563"/>
                    <a:pt x="5191" y="2477"/>
                  </a:cubicBezTo>
                  <a:cubicBezTo>
                    <a:pt x="5200" y="2476"/>
                    <a:pt x="5208" y="2476"/>
                    <a:pt x="5217" y="2476"/>
                  </a:cubicBezTo>
                  <a:cubicBezTo>
                    <a:pt x="5355" y="2476"/>
                    <a:pt x="5463" y="2502"/>
                    <a:pt x="5563" y="2502"/>
                  </a:cubicBezTo>
                  <a:cubicBezTo>
                    <a:pt x="5634" y="2502"/>
                    <a:pt x="5701" y="2489"/>
                    <a:pt x="5772" y="2446"/>
                  </a:cubicBezTo>
                  <a:cubicBezTo>
                    <a:pt x="5500" y="2307"/>
                    <a:pt x="5147" y="2189"/>
                    <a:pt x="4806" y="2141"/>
                  </a:cubicBezTo>
                  <a:cubicBezTo>
                    <a:pt x="4651" y="2035"/>
                    <a:pt x="4937" y="2081"/>
                    <a:pt x="4811" y="2000"/>
                  </a:cubicBezTo>
                  <a:cubicBezTo>
                    <a:pt x="4705" y="1907"/>
                    <a:pt x="4593" y="1891"/>
                    <a:pt x="4484" y="1891"/>
                  </a:cubicBezTo>
                  <a:cubicBezTo>
                    <a:pt x="4428" y="1891"/>
                    <a:pt x="4372" y="1895"/>
                    <a:pt x="4319" y="1895"/>
                  </a:cubicBezTo>
                  <a:cubicBezTo>
                    <a:pt x="4223" y="1895"/>
                    <a:pt x="4134" y="1882"/>
                    <a:pt x="4059" y="1806"/>
                  </a:cubicBezTo>
                  <a:lnTo>
                    <a:pt x="4156" y="1721"/>
                  </a:lnTo>
                  <a:lnTo>
                    <a:pt x="4156" y="1721"/>
                  </a:lnTo>
                  <a:cubicBezTo>
                    <a:pt x="4135" y="1728"/>
                    <a:pt x="4114" y="1731"/>
                    <a:pt x="4092" y="1731"/>
                  </a:cubicBezTo>
                  <a:cubicBezTo>
                    <a:pt x="3886" y="1731"/>
                    <a:pt x="3609" y="1444"/>
                    <a:pt x="3327" y="1403"/>
                  </a:cubicBezTo>
                  <a:lnTo>
                    <a:pt x="3327" y="1403"/>
                  </a:lnTo>
                  <a:cubicBezTo>
                    <a:pt x="3338" y="1472"/>
                    <a:pt x="3346" y="1518"/>
                    <a:pt x="3294" y="1538"/>
                  </a:cubicBezTo>
                  <a:cubicBezTo>
                    <a:pt x="3415" y="1273"/>
                    <a:pt x="2847" y="1499"/>
                    <a:pt x="2654" y="1189"/>
                  </a:cubicBezTo>
                  <a:cubicBezTo>
                    <a:pt x="2624" y="1289"/>
                    <a:pt x="2512" y="1324"/>
                    <a:pt x="2389" y="1324"/>
                  </a:cubicBezTo>
                  <a:cubicBezTo>
                    <a:pt x="2294" y="1324"/>
                    <a:pt x="2194" y="1304"/>
                    <a:pt x="2118" y="1277"/>
                  </a:cubicBezTo>
                  <a:cubicBezTo>
                    <a:pt x="2079" y="1206"/>
                    <a:pt x="2122" y="1142"/>
                    <a:pt x="2143" y="1098"/>
                  </a:cubicBezTo>
                  <a:cubicBezTo>
                    <a:pt x="2209" y="1163"/>
                    <a:pt x="2266" y="1186"/>
                    <a:pt x="2320" y="1186"/>
                  </a:cubicBezTo>
                  <a:cubicBezTo>
                    <a:pt x="2444" y="1186"/>
                    <a:pt x="2550" y="1062"/>
                    <a:pt x="2712" y="1059"/>
                  </a:cubicBezTo>
                  <a:lnTo>
                    <a:pt x="2712" y="1059"/>
                  </a:lnTo>
                  <a:cubicBezTo>
                    <a:pt x="2521" y="1045"/>
                    <a:pt x="2303" y="882"/>
                    <a:pt x="2114" y="882"/>
                  </a:cubicBezTo>
                  <a:cubicBezTo>
                    <a:pt x="2092" y="882"/>
                    <a:pt x="2070" y="885"/>
                    <a:pt x="2049" y="890"/>
                  </a:cubicBezTo>
                  <a:lnTo>
                    <a:pt x="2168" y="788"/>
                  </a:lnTo>
                  <a:cubicBezTo>
                    <a:pt x="2123" y="763"/>
                    <a:pt x="2084" y="754"/>
                    <a:pt x="2047" y="754"/>
                  </a:cubicBezTo>
                  <a:cubicBezTo>
                    <a:pt x="1940" y="754"/>
                    <a:pt x="1860" y="831"/>
                    <a:pt x="1770" y="831"/>
                  </a:cubicBezTo>
                  <a:cubicBezTo>
                    <a:pt x="1721" y="831"/>
                    <a:pt x="1669" y="809"/>
                    <a:pt x="1609" y="739"/>
                  </a:cubicBezTo>
                  <a:lnTo>
                    <a:pt x="1676" y="657"/>
                  </a:lnTo>
                  <a:cubicBezTo>
                    <a:pt x="1147" y="430"/>
                    <a:pt x="598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1351905" y="406770"/>
              <a:ext cx="6993" cy="10096"/>
            </a:xfrm>
            <a:custGeom>
              <a:avLst/>
              <a:gdLst/>
              <a:ahLst/>
              <a:cxnLst/>
              <a:rect l="l" t="t" r="r" b="b"/>
              <a:pathLst>
                <a:path w="142" h="20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"/>
                    <a:pt x="4" y="7"/>
                    <a:pt x="6" y="11"/>
                  </a:cubicBezTo>
                  <a:lnTo>
                    <a:pt x="6" y="11"/>
                  </a:lnTo>
                  <a:lnTo>
                    <a:pt x="1" y="0"/>
                  </a:lnTo>
                  <a:close/>
                  <a:moveTo>
                    <a:pt x="6" y="11"/>
                  </a:moveTo>
                  <a:lnTo>
                    <a:pt x="113" y="204"/>
                  </a:lnTo>
                  <a:lnTo>
                    <a:pt x="141" y="87"/>
                  </a:lnTo>
                  <a:cubicBezTo>
                    <a:pt x="87" y="81"/>
                    <a:pt x="36" y="61"/>
                    <a:pt x="6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1358850" y="409479"/>
              <a:ext cx="5910" cy="1724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33" y="0"/>
                  </a:moveTo>
                  <a:cubicBezTo>
                    <a:pt x="25" y="0"/>
                    <a:pt x="16" y="1"/>
                    <a:pt x="8" y="3"/>
                  </a:cubicBezTo>
                  <a:lnTo>
                    <a:pt x="0" y="32"/>
                  </a:lnTo>
                  <a:cubicBezTo>
                    <a:pt x="13" y="34"/>
                    <a:pt x="27" y="35"/>
                    <a:pt x="40" y="35"/>
                  </a:cubicBezTo>
                  <a:cubicBezTo>
                    <a:pt x="67" y="35"/>
                    <a:pt x="94" y="31"/>
                    <a:pt x="120" y="26"/>
                  </a:cubicBezTo>
                  <a:cubicBezTo>
                    <a:pt x="93" y="11"/>
                    <a:pt x="63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1543636" y="458876"/>
              <a:ext cx="10786" cy="2364"/>
            </a:xfrm>
            <a:custGeom>
              <a:avLst/>
              <a:gdLst/>
              <a:ahLst/>
              <a:cxnLst/>
              <a:rect l="l" t="t" r="r" b="b"/>
              <a:pathLst>
                <a:path w="219" h="48" extrusionOk="0">
                  <a:moveTo>
                    <a:pt x="101" y="1"/>
                  </a:moveTo>
                  <a:cubicBezTo>
                    <a:pt x="59" y="1"/>
                    <a:pt x="21" y="10"/>
                    <a:pt x="0" y="33"/>
                  </a:cubicBezTo>
                  <a:cubicBezTo>
                    <a:pt x="25" y="39"/>
                    <a:pt x="65" y="48"/>
                    <a:pt x="110" y="48"/>
                  </a:cubicBezTo>
                  <a:cubicBezTo>
                    <a:pt x="144" y="48"/>
                    <a:pt x="182" y="42"/>
                    <a:pt x="218" y="26"/>
                  </a:cubicBezTo>
                  <a:cubicBezTo>
                    <a:pt x="186" y="10"/>
                    <a:pt x="142" y="1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1548856" y="453656"/>
              <a:ext cx="5664" cy="1970"/>
            </a:xfrm>
            <a:custGeom>
              <a:avLst/>
              <a:gdLst/>
              <a:ahLst/>
              <a:cxnLst/>
              <a:rect l="l" t="t" r="r" b="b"/>
              <a:pathLst>
                <a:path w="115" h="40" extrusionOk="0">
                  <a:moveTo>
                    <a:pt x="10" y="1"/>
                  </a:moveTo>
                  <a:lnTo>
                    <a:pt x="0" y="35"/>
                  </a:lnTo>
                  <a:cubicBezTo>
                    <a:pt x="32" y="35"/>
                    <a:pt x="65" y="39"/>
                    <a:pt x="98" y="39"/>
                  </a:cubicBezTo>
                  <a:cubicBezTo>
                    <a:pt x="103" y="39"/>
                    <a:pt x="109" y="39"/>
                    <a:pt x="114" y="39"/>
                  </a:cubicBezTo>
                  <a:cubicBezTo>
                    <a:pt x="79" y="29"/>
                    <a:pt x="45" y="14"/>
                    <a:pt x="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1461290" y="252667"/>
              <a:ext cx="170898" cy="199266"/>
            </a:xfrm>
            <a:custGeom>
              <a:avLst/>
              <a:gdLst/>
              <a:ahLst/>
              <a:cxnLst/>
              <a:rect l="l" t="t" r="r" b="b"/>
              <a:pathLst>
                <a:path w="3470" h="4046" extrusionOk="0">
                  <a:moveTo>
                    <a:pt x="1013" y="339"/>
                  </a:moveTo>
                  <a:cubicBezTo>
                    <a:pt x="1013" y="340"/>
                    <a:pt x="1012" y="341"/>
                    <a:pt x="1012" y="341"/>
                  </a:cubicBezTo>
                  <a:lnTo>
                    <a:pt x="1012" y="341"/>
                  </a:lnTo>
                  <a:lnTo>
                    <a:pt x="1013" y="341"/>
                  </a:lnTo>
                  <a:lnTo>
                    <a:pt x="1013" y="339"/>
                  </a:lnTo>
                  <a:close/>
                  <a:moveTo>
                    <a:pt x="78" y="1"/>
                  </a:moveTo>
                  <a:cubicBezTo>
                    <a:pt x="33" y="1"/>
                    <a:pt x="5" y="34"/>
                    <a:pt x="1" y="141"/>
                  </a:cubicBezTo>
                  <a:cubicBezTo>
                    <a:pt x="398" y="303"/>
                    <a:pt x="826" y="574"/>
                    <a:pt x="1254" y="864"/>
                  </a:cubicBezTo>
                  <a:cubicBezTo>
                    <a:pt x="1684" y="1157"/>
                    <a:pt x="2108" y="1459"/>
                    <a:pt x="2532" y="1718"/>
                  </a:cubicBezTo>
                  <a:cubicBezTo>
                    <a:pt x="2469" y="1708"/>
                    <a:pt x="2403" y="1698"/>
                    <a:pt x="2339" y="1693"/>
                  </a:cubicBezTo>
                  <a:lnTo>
                    <a:pt x="2339" y="1693"/>
                  </a:lnTo>
                  <a:cubicBezTo>
                    <a:pt x="2598" y="1783"/>
                    <a:pt x="2661" y="1963"/>
                    <a:pt x="2710" y="2103"/>
                  </a:cubicBezTo>
                  <a:cubicBezTo>
                    <a:pt x="2764" y="2254"/>
                    <a:pt x="2814" y="2337"/>
                    <a:pt x="3105" y="2435"/>
                  </a:cubicBezTo>
                  <a:cubicBezTo>
                    <a:pt x="3020" y="2445"/>
                    <a:pt x="2933" y="2458"/>
                    <a:pt x="2848" y="2472"/>
                  </a:cubicBezTo>
                  <a:cubicBezTo>
                    <a:pt x="2847" y="2566"/>
                    <a:pt x="2947" y="2614"/>
                    <a:pt x="3016" y="2703"/>
                  </a:cubicBezTo>
                  <a:cubicBezTo>
                    <a:pt x="3086" y="2786"/>
                    <a:pt x="3103" y="2915"/>
                    <a:pt x="2937" y="2956"/>
                  </a:cubicBezTo>
                  <a:lnTo>
                    <a:pt x="3043" y="2975"/>
                  </a:lnTo>
                  <a:cubicBezTo>
                    <a:pt x="3020" y="3027"/>
                    <a:pt x="2970" y="3027"/>
                    <a:pt x="2941" y="3073"/>
                  </a:cubicBezTo>
                  <a:lnTo>
                    <a:pt x="2993" y="3075"/>
                  </a:lnTo>
                  <a:cubicBezTo>
                    <a:pt x="3010" y="3258"/>
                    <a:pt x="2916" y="3343"/>
                    <a:pt x="2756" y="3397"/>
                  </a:cubicBezTo>
                  <a:cubicBezTo>
                    <a:pt x="2690" y="3347"/>
                    <a:pt x="2781" y="3324"/>
                    <a:pt x="2796" y="3276"/>
                  </a:cubicBezTo>
                  <a:cubicBezTo>
                    <a:pt x="2794" y="3275"/>
                    <a:pt x="2792" y="3275"/>
                    <a:pt x="2789" y="3275"/>
                  </a:cubicBezTo>
                  <a:cubicBezTo>
                    <a:pt x="2691" y="3275"/>
                    <a:pt x="2736" y="3474"/>
                    <a:pt x="2625" y="3538"/>
                  </a:cubicBezTo>
                  <a:cubicBezTo>
                    <a:pt x="2507" y="3534"/>
                    <a:pt x="2559" y="3443"/>
                    <a:pt x="2546" y="3411"/>
                  </a:cubicBezTo>
                  <a:lnTo>
                    <a:pt x="2546" y="3411"/>
                  </a:lnTo>
                  <a:cubicBezTo>
                    <a:pt x="2519" y="3445"/>
                    <a:pt x="2494" y="3474"/>
                    <a:pt x="2465" y="3497"/>
                  </a:cubicBezTo>
                  <a:cubicBezTo>
                    <a:pt x="2432" y="3515"/>
                    <a:pt x="2401" y="3530"/>
                    <a:pt x="2370" y="3542"/>
                  </a:cubicBezTo>
                  <a:cubicBezTo>
                    <a:pt x="2309" y="3567"/>
                    <a:pt x="2253" y="3582"/>
                    <a:pt x="2197" y="3592"/>
                  </a:cubicBezTo>
                  <a:cubicBezTo>
                    <a:pt x="2141" y="3603"/>
                    <a:pt x="2093" y="3625"/>
                    <a:pt x="2048" y="3667"/>
                  </a:cubicBezTo>
                  <a:cubicBezTo>
                    <a:pt x="2000" y="3704"/>
                    <a:pt x="1960" y="3765"/>
                    <a:pt x="1908" y="3868"/>
                  </a:cubicBezTo>
                  <a:cubicBezTo>
                    <a:pt x="1890" y="3937"/>
                    <a:pt x="2035" y="3975"/>
                    <a:pt x="1892" y="4028"/>
                  </a:cubicBezTo>
                  <a:cubicBezTo>
                    <a:pt x="1938" y="4040"/>
                    <a:pt x="1982" y="4046"/>
                    <a:pt x="2023" y="4046"/>
                  </a:cubicBezTo>
                  <a:cubicBezTo>
                    <a:pt x="2251" y="4046"/>
                    <a:pt x="2418" y="3874"/>
                    <a:pt x="2544" y="3707"/>
                  </a:cubicBezTo>
                  <a:lnTo>
                    <a:pt x="2544" y="3707"/>
                  </a:lnTo>
                  <a:lnTo>
                    <a:pt x="2484" y="3734"/>
                  </a:lnTo>
                  <a:cubicBezTo>
                    <a:pt x="2480" y="3579"/>
                    <a:pt x="2498" y="3551"/>
                    <a:pt x="2537" y="3551"/>
                  </a:cubicBezTo>
                  <a:cubicBezTo>
                    <a:pt x="2548" y="3551"/>
                    <a:pt x="2561" y="3553"/>
                    <a:pt x="2575" y="3555"/>
                  </a:cubicBezTo>
                  <a:cubicBezTo>
                    <a:pt x="2595" y="3558"/>
                    <a:pt x="2621" y="3565"/>
                    <a:pt x="2650" y="3565"/>
                  </a:cubicBezTo>
                  <a:cubicBezTo>
                    <a:pt x="2704" y="3565"/>
                    <a:pt x="2765" y="3543"/>
                    <a:pt x="2796" y="3438"/>
                  </a:cubicBezTo>
                  <a:lnTo>
                    <a:pt x="2796" y="3438"/>
                  </a:lnTo>
                  <a:cubicBezTo>
                    <a:pt x="2854" y="3605"/>
                    <a:pt x="2727" y="3673"/>
                    <a:pt x="2729" y="3775"/>
                  </a:cubicBezTo>
                  <a:cubicBezTo>
                    <a:pt x="2733" y="3775"/>
                    <a:pt x="2736" y="3775"/>
                    <a:pt x="2740" y="3775"/>
                  </a:cubicBezTo>
                  <a:cubicBezTo>
                    <a:pt x="2852" y="3775"/>
                    <a:pt x="2943" y="3746"/>
                    <a:pt x="2995" y="3692"/>
                  </a:cubicBezTo>
                  <a:cubicBezTo>
                    <a:pt x="3049" y="3636"/>
                    <a:pt x="3080" y="3571"/>
                    <a:pt x="3107" y="3513"/>
                  </a:cubicBezTo>
                  <a:cubicBezTo>
                    <a:pt x="3159" y="3389"/>
                    <a:pt x="3180" y="3303"/>
                    <a:pt x="3411" y="3258"/>
                  </a:cubicBezTo>
                  <a:lnTo>
                    <a:pt x="3411" y="3258"/>
                  </a:lnTo>
                  <a:lnTo>
                    <a:pt x="3406" y="3291"/>
                  </a:lnTo>
                  <a:cubicBezTo>
                    <a:pt x="3469" y="3249"/>
                    <a:pt x="3458" y="3106"/>
                    <a:pt x="3452" y="3002"/>
                  </a:cubicBezTo>
                  <a:lnTo>
                    <a:pt x="3452" y="3002"/>
                  </a:lnTo>
                  <a:cubicBezTo>
                    <a:pt x="3398" y="3023"/>
                    <a:pt x="3344" y="3106"/>
                    <a:pt x="3284" y="3144"/>
                  </a:cubicBezTo>
                  <a:cubicBezTo>
                    <a:pt x="3294" y="3046"/>
                    <a:pt x="3149" y="2956"/>
                    <a:pt x="3089" y="2917"/>
                  </a:cubicBezTo>
                  <a:cubicBezTo>
                    <a:pt x="3178" y="2898"/>
                    <a:pt x="3167" y="2861"/>
                    <a:pt x="3142" y="2826"/>
                  </a:cubicBezTo>
                  <a:cubicBezTo>
                    <a:pt x="3116" y="2788"/>
                    <a:pt x="3082" y="2751"/>
                    <a:pt x="3122" y="2688"/>
                  </a:cubicBezTo>
                  <a:cubicBezTo>
                    <a:pt x="3143" y="2679"/>
                    <a:pt x="3161" y="2676"/>
                    <a:pt x="3177" y="2676"/>
                  </a:cubicBezTo>
                  <a:cubicBezTo>
                    <a:pt x="3271" y="2676"/>
                    <a:pt x="3272" y="2812"/>
                    <a:pt x="3327" y="2875"/>
                  </a:cubicBezTo>
                  <a:cubicBezTo>
                    <a:pt x="3305" y="2805"/>
                    <a:pt x="3275" y="2742"/>
                    <a:pt x="3238" y="2686"/>
                  </a:cubicBezTo>
                  <a:cubicBezTo>
                    <a:pt x="3221" y="2529"/>
                    <a:pt x="3383" y="2501"/>
                    <a:pt x="3440" y="2383"/>
                  </a:cubicBezTo>
                  <a:cubicBezTo>
                    <a:pt x="3408" y="2358"/>
                    <a:pt x="3386" y="2349"/>
                    <a:pt x="3371" y="2349"/>
                  </a:cubicBezTo>
                  <a:cubicBezTo>
                    <a:pt x="3326" y="2349"/>
                    <a:pt x="3338" y="2434"/>
                    <a:pt x="3262" y="2434"/>
                  </a:cubicBezTo>
                  <a:cubicBezTo>
                    <a:pt x="3246" y="2434"/>
                    <a:pt x="3224" y="2430"/>
                    <a:pt x="3197" y="2420"/>
                  </a:cubicBezTo>
                  <a:cubicBezTo>
                    <a:pt x="3263" y="2312"/>
                    <a:pt x="3201" y="2061"/>
                    <a:pt x="3034" y="1855"/>
                  </a:cubicBezTo>
                  <a:cubicBezTo>
                    <a:pt x="2886" y="1663"/>
                    <a:pt x="2681" y="1506"/>
                    <a:pt x="2513" y="1429"/>
                  </a:cubicBezTo>
                  <a:lnTo>
                    <a:pt x="2513" y="1429"/>
                  </a:lnTo>
                  <a:cubicBezTo>
                    <a:pt x="2517" y="1430"/>
                    <a:pt x="2521" y="1430"/>
                    <a:pt x="2525" y="1430"/>
                  </a:cubicBezTo>
                  <a:cubicBezTo>
                    <a:pt x="2564" y="1430"/>
                    <a:pt x="2594" y="1401"/>
                    <a:pt x="2628" y="1401"/>
                  </a:cubicBezTo>
                  <a:cubicBezTo>
                    <a:pt x="2649" y="1401"/>
                    <a:pt x="2672" y="1412"/>
                    <a:pt x="2700" y="1450"/>
                  </a:cubicBezTo>
                  <a:cubicBezTo>
                    <a:pt x="2688" y="1407"/>
                    <a:pt x="2593" y="1355"/>
                    <a:pt x="2510" y="1355"/>
                  </a:cubicBezTo>
                  <a:cubicBezTo>
                    <a:pt x="2474" y="1355"/>
                    <a:pt x="2440" y="1365"/>
                    <a:pt x="2417" y="1390"/>
                  </a:cubicBezTo>
                  <a:cubicBezTo>
                    <a:pt x="2178" y="1297"/>
                    <a:pt x="1991" y="1058"/>
                    <a:pt x="1867" y="841"/>
                  </a:cubicBezTo>
                  <a:lnTo>
                    <a:pt x="1854" y="968"/>
                  </a:lnTo>
                  <a:cubicBezTo>
                    <a:pt x="1843" y="969"/>
                    <a:pt x="1833" y="970"/>
                    <a:pt x="1823" y="970"/>
                  </a:cubicBezTo>
                  <a:cubicBezTo>
                    <a:pt x="1591" y="970"/>
                    <a:pt x="1537" y="569"/>
                    <a:pt x="1208" y="480"/>
                  </a:cubicBezTo>
                  <a:lnTo>
                    <a:pt x="1208" y="480"/>
                  </a:lnTo>
                  <a:lnTo>
                    <a:pt x="1214" y="486"/>
                  </a:lnTo>
                  <a:cubicBezTo>
                    <a:pt x="1203" y="482"/>
                    <a:pt x="1190" y="480"/>
                    <a:pt x="1177" y="480"/>
                  </a:cubicBezTo>
                  <a:cubicBezTo>
                    <a:pt x="1103" y="480"/>
                    <a:pt x="998" y="535"/>
                    <a:pt x="900" y="535"/>
                  </a:cubicBezTo>
                  <a:cubicBezTo>
                    <a:pt x="849" y="535"/>
                    <a:pt x="800" y="520"/>
                    <a:pt x="758" y="474"/>
                  </a:cubicBezTo>
                  <a:cubicBezTo>
                    <a:pt x="872" y="392"/>
                    <a:pt x="954" y="456"/>
                    <a:pt x="1012" y="341"/>
                  </a:cubicBezTo>
                  <a:lnTo>
                    <a:pt x="1012" y="341"/>
                  </a:lnTo>
                  <a:lnTo>
                    <a:pt x="674" y="335"/>
                  </a:lnTo>
                  <a:cubicBezTo>
                    <a:pt x="676" y="231"/>
                    <a:pt x="336" y="158"/>
                    <a:pt x="502" y="83"/>
                  </a:cubicBezTo>
                  <a:lnTo>
                    <a:pt x="502" y="83"/>
                  </a:lnTo>
                  <a:cubicBezTo>
                    <a:pt x="473" y="93"/>
                    <a:pt x="445" y="97"/>
                    <a:pt x="416" y="97"/>
                  </a:cubicBezTo>
                  <a:cubicBezTo>
                    <a:pt x="281" y="97"/>
                    <a:pt x="155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1447253" y="245870"/>
              <a:ext cx="16302" cy="10539"/>
            </a:xfrm>
            <a:custGeom>
              <a:avLst/>
              <a:gdLst/>
              <a:ahLst/>
              <a:cxnLst/>
              <a:rect l="l" t="t" r="r" b="b"/>
              <a:pathLst>
                <a:path w="331" h="214" extrusionOk="0">
                  <a:moveTo>
                    <a:pt x="237" y="1"/>
                  </a:moveTo>
                  <a:cubicBezTo>
                    <a:pt x="138" y="1"/>
                    <a:pt x="16" y="73"/>
                    <a:pt x="0" y="144"/>
                  </a:cubicBezTo>
                  <a:cubicBezTo>
                    <a:pt x="65" y="150"/>
                    <a:pt x="115" y="214"/>
                    <a:pt x="160" y="214"/>
                  </a:cubicBezTo>
                  <a:cubicBezTo>
                    <a:pt x="173" y="214"/>
                    <a:pt x="186" y="208"/>
                    <a:pt x="199" y="192"/>
                  </a:cubicBezTo>
                  <a:cubicBezTo>
                    <a:pt x="197" y="165"/>
                    <a:pt x="222" y="121"/>
                    <a:pt x="166" y="113"/>
                  </a:cubicBezTo>
                  <a:lnTo>
                    <a:pt x="330" y="34"/>
                  </a:lnTo>
                  <a:cubicBezTo>
                    <a:pt x="306" y="10"/>
                    <a:pt x="273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1301966" y="178742"/>
              <a:ext cx="144746" cy="70034"/>
            </a:xfrm>
            <a:custGeom>
              <a:avLst/>
              <a:gdLst/>
              <a:ahLst/>
              <a:cxnLst/>
              <a:rect l="l" t="t" r="r" b="b"/>
              <a:pathLst>
                <a:path w="2939" h="1422" extrusionOk="0">
                  <a:moveTo>
                    <a:pt x="623" y="140"/>
                  </a:moveTo>
                  <a:cubicBezTo>
                    <a:pt x="625" y="143"/>
                    <a:pt x="626" y="147"/>
                    <a:pt x="628" y="150"/>
                  </a:cubicBezTo>
                  <a:lnTo>
                    <a:pt x="628" y="150"/>
                  </a:lnTo>
                  <a:cubicBezTo>
                    <a:pt x="627" y="147"/>
                    <a:pt x="625" y="143"/>
                    <a:pt x="623" y="140"/>
                  </a:cubicBezTo>
                  <a:close/>
                  <a:moveTo>
                    <a:pt x="267" y="1"/>
                  </a:moveTo>
                  <a:lnTo>
                    <a:pt x="267" y="1"/>
                  </a:lnTo>
                  <a:cubicBezTo>
                    <a:pt x="314" y="139"/>
                    <a:pt x="208" y="247"/>
                    <a:pt x="28" y="247"/>
                  </a:cubicBezTo>
                  <a:cubicBezTo>
                    <a:pt x="19" y="247"/>
                    <a:pt x="10" y="246"/>
                    <a:pt x="1" y="246"/>
                  </a:cubicBezTo>
                  <a:lnTo>
                    <a:pt x="1" y="246"/>
                  </a:lnTo>
                  <a:cubicBezTo>
                    <a:pt x="322" y="527"/>
                    <a:pt x="760" y="316"/>
                    <a:pt x="1122" y="509"/>
                  </a:cubicBezTo>
                  <a:lnTo>
                    <a:pt x="1122" y="509"/>
                  </a:lnTo>
                  <a:cubicBezTo>
                    <a:pt x="1072" y="523"/>
                    <a:pt x="1060" y="574"/>
                    <a:pt x="1028" y="602"/>
                  </a:cubicBezTo>
                  <a:cubicBezTo>
                    <a:pt x="1460" y="784"/>
                    <a:pt x="2004" y="984"/>
                    <a:pt x="2119" y="1171"/>
                  </a:cubicBezTo>
                  <a:cubicBezTo>
                    <a:pt x="2148" y="1197"/>
                    <a:pt x="2177" y="1207"/>
                    <a:pt x="2207" y="1207"/>
                  </a:cubicBezTo>
                  <a:cubicBezTo>
                    <a:pt x="2290" y="1207"/>
                    <a:pt x="2380" y="1134"/>
                    <a:pt x="2501" y="1134"/>
                  </a:cubicBezTo>
                  <a:cubicBezTo>
                    <a:pt x="2521" y="1134"/>
                    <a:pt x="2541" y="1136"/>
                    <a:pt x="2563" y="1140"/>
                  </a:cubicBezTo>
                  <a:lnTo>
                    <a:pt x="2576" y="1316"/>
                  </a:lnTo>
                  <a:cubicBezTo>
                    <a:pt x="2584" y="1314"/>
                    <a:pt x="2592" y="1313"/>
                    <a:pt x="2600" y="1313"/>
                  </a:cubicBezTo>
                  <a:cubicBezTo>
                    <a:pt x="2691" y="1313"/>
                    <a:pt x="2805" y="1422"/>
                    <a:pt x="2875" y="1422"/>
                  </a:cubicBezTo>
                  <a:cubicBezTo>
                    <a:pt x="2911" y="1422"/>
                    <a:pt x="2935" y="1393"/>
                    <a:pt x="2939" y="1306"/>
                  </a:cubicBezTo>
                  <a:cubicBezTo>
                    <a:pt x="2939" y="1303"/>
                    <a:pt x="2936" y="1301"/>
                    <a:pt x="2931" y="1301"/>
                  </a:cubicBezTo>
                  <a:cubicBezTo>
                    <a:pt x="2913" y="1301"/>
                    <a:pt x="2868" y="1319"/>
                    <a:pt x="2823" y="1319"/>
                  </a:cubicBezTo>
                  <a:cubicBezTo>
                    <a:pt x="2793" y="1319"/>
                    <a:pt x="2762" y="1311"/>
                    <a:pt x="2740" y="1283"/>
                  </a:cubicBezTo>
                  <a:lnTo>
                    <a:pt x="2792" y="1216"/>
                  </a:lnTo>
                  <a:lnTo>
                    <a:pt x="2592" y="1144"/>
                  </a:lnTo>
                  <a:lnTo>
                    <a:pt x="2698" y="1081"/>
                  </a:lnTo>
                  <a:cubicBezTo>
                    <a:pt x="2652" y="1016"/>
                    <a:pt x="2609" y="994"/>
                    <a:pt x="2567" y="994"/>
                  </a:cubicBezTo>
                  <a:cubicBezTo>
                    <a:pt x="2476" y="994"/>
                    <a:pt x="2387" y="1101"/>
                    <a:pt x="2272" y="1101"/>
                  </a:cubicBezTo>
                  <a:cubicBezTo>
                    <a:pt x="2223" y="1101"/>
                    <a:pt x="2168" y="1081"/>
                    <a:pt x="2106" y="1025"/>
                  </a:cubicBezTo>
                  <a:lnTo>
                    <a:pt x="2198" y="836"/>
                  </a:lnTo>
                  <a:cubicBezTo>
                    <a:pt x="1990" y="720"/>
                    <a:pt x="1851" y="732"/>
                    <a:pt x="1715" y="527"/>
                  </a:cubicBezTo>
                  <a:cubicBezTo>
                    <a:pt x="1715" y="527"/>
                    <a:pt x="1679" y="604"/>
                    <a:pt x="1711" y="604"/>
                  </a:cubicBezTo>
                  <a:cubicBezTo>
                    <a:pt x="1714" y="604"/>
                    <a:pt x="1719" y="603"/>
                    <a:pt x="1724" y="601"/>
                  </a:cubicBezTo>
                  <a:lnTo>
                    <a:pt x="1724" y="601"/>
                  </a:lnTo>
                  <a:cubicBezTo>
                    <a:pt x="1755" y="627"/>
                    <a:pt x="1767" y="726"/>
                    <a:pt x="1716" y="770"/>
                  </a:cubicBezTo>
                  <a:cubicBezTo>
                    <a:pt x="1325" y="762"/>
                    <a:pt x="1819" y="681"/>
                    <a:pt x="1626" y="496"/>
                  </a:cubicBezTo>
                  <a:cubicBezTo>
                    <a:pt x="1294" y="494"/>
                    <a:pt x="732" y="366"/>
                    <a:pt x="628" y="150"/>
                  </a:cubicBezTo>
                  <a:lnTo>
                    <a:pt x="628" y="150"/>
                  </a:lnTo>
                  <a:cubicBezTo>
                    <a:pt x="672" y="257"/>
                    <a:pt x="588" y="306"/>
                    <a:pt x="483" y="306"/>
                  </a:cubicBezTo>
                  <a:cubicBezTo>
                    <a:pt x="425" y="306"/>
                    <a:pt x="362" y="291"/>
                    <a:pt x="309" y="263"/>
                  </a:cubicBezTo>
                  <a:cubicBezTo>
                    <a:pt x="267" y="167"/>
                    <a:pt x="405" y="174"/>
                    <a:pt x="454" y="130"/>
                  </a:cubicBezTo>
                  <a:cubicBezTo>
                    <a:pt x="390" y="78"/>
                    <a:pt x="351" y="5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1345257" y="205239"/>
              <a:ext cx="7388" cy="4137"/>
            </a:xfrm>
            <a:custGeom>
              <a:avLst/>
              <a:gdLst/>
              <a:ahLst/>
              <a:cxnLst/>
              <a:rect l="l" t="t" r="r" b="b"/>
              <a:pathLst>
                <a:path w="150" h="84" extrusionOk="0">
                  <a:moveTo>
                    <a:pt x="1" y="1"/>
                  </a:moveTo>
                  <a:lnTo>
                    <a:pt x="66" y="78"/>
                  </a:lnTo>
                  <a:cubicBezTo>
                    <a:pt x="79" y="81"/>
                    <a:pt x="90" y="83"/>
                    <a:pt x="99" y="83"/>
                  </a:cubicBezTo>
                  <a:cubicBezTo>
                    <a:pt x="121" y="83"/>
                    <a:pt x="137" y="75"/>
                    <a:pt x="149" y="64"/>
                  </a:cubicBezTo>
                  <a:cubicBezTo>
                    <a:pt x="99" y="43"/>
                    <a:pt x="47" y="2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66338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04" name="Google Shape;2104;p11"/>
          <p:cNvSpPr txBox="1">
            <a:spLocks noGrp="1"/>
          </p:cNvSpPr>
          <p:nvPr>
            <p:ph type="subTitle" idx="1"/>
          </p:nvPr>
        </p:nvSpPr>
        <p:spPr>
          <a:xfrm>
            <a:off x="1284000" y="3063763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05" name="Google Shape;2105;p11"/>
          <p:cNvSpPr/>
          <p:nvPr/>
        </p:nvSpPr>
        <p:spPr>
          <a:xfrm rot="-2446789">
            <a:off x="27477" y="3496050"/>
            <a:ext cx="436665" cy="1259239"/>
          </a:xfrm>
          <a:custGeom>
            <a:avLst/>
            <a:gdLst/>
            <a:ahLst/>
            <a:cxnLst/>
            <a:rect l="l" t="t" r="r" b="b"/>
            <a:pathLst>
              <a:path w="12208" h="35205" extrusionOk="0">
                <a:moveTo>
                  <a:pt x="7085" y="1"/>
                </a:moveTo>
                <a:lnTo>
                  <a:pt x="2644" y="4013"/>
                </a:lnTo>
                <a:cubicBezTo>
                  <a:pt x="3539" y="4736"/>
                  <a:pt x="4312" y="5548"/>
                  <a:pt x="4942" y="6425"/>
                </a:cubicBezTo>
                <a:cubicBezTo>
                  <a:pt x="5434" y="7110"/>
                  <a:pt x="5694" y="7648"/>
                  <a:pt x="5737" y="8070"/>
                </a:cubicBezTo>
                <a:cubicBezTo>
                  <a:pt x="5837" y="9051"/>
                  <a:pt x="4921" y="10227"/>
                  <a:pt x="3863" y="11590"/>
                </a:cubicBezTo>
                <a:cubicBezTo>
                  <a:pt x="3248" y="12381"/>
                  <a:pt x="2612" y="13200"/>
                  <a:pt x="2074" y="14110"/>
                </a:cubicBezTo>
                <a:cubicBezTo>
                  <a:pt x="149" y="17376"/>
                  <a:pt x="1" y="21335"/>
                  <a:pt x="1676" y="24697"/>
                </a:cubicBezTo>
                <a:cubicBezTo>
                  <a:pt x="2129" y="25609"/>
                  <a:pt x="2671" y="26403"/>
                  <a:pt x="3194" y="27173"/>
                </a:cubicBezTo>
                <a:cubicBezTo>
                  <a:pt x="3585" y="27747"/>
                  <a:pt x="3953" y="28289"/>
                  <a:pt x="4239" y="28815"/>
                </a:cubicBezTo>
                <a:cubicBezTo>
                  <a:pt x="5112" y="30429"/>
                  <a:pt x="5361" y="32317"/>
                  <a:pt x="4941" y="34129"/>
                </a:cubicBezTo>
                <a:lnTo>
                  <a:pt x="11278" y="35205"/>
                </a:lnTo>
                <a:cubicBezTo>
                  <a:pt x="11962" y="32255"/>
                  <a:pt x="11546" y="29162"/>
                  <a:pt x="10104" y="26496"/>
                </a:cubicBezTo>
                <a:cubicBezTo>
                  <a:pt x="9691" y="25734"/>
                  <a:pt x="9227" y="25054"/>
                  <a:pt x="8779" y="24394"/>
                </a:cubicBezTo>
                <a:cubicBezTo>
                  <a:pt x="8336" y="23745"/>
                  <a:pt x="7917" y="23130"/>
                  <a:pt x="7621" y="22536"/>
                </a:cubicBezTo>
                <a:cubicBezTo>
                  <a:pt x="6695" y="20677"/>
                  <a:pt x="6782" y="18400"/>
                  <a:pt x="7844" y="16595"/>
                </a:cubicBezTo>
                <a:cubicBezTo>
                  <a:pt x="8207" y="15980"/>
                  <a:pt x="8712" y="15333"/>
                  <a:pt x="9244" y="14646"/>
                </a:cubicBezTo>
                <a:cubicBezTo>
                  <a:pt x="10574" y="12936"/>
                  <a:pt x="12207" y="10836"/>
                  <a:pt x="12207" y="8228"/>
                </a:cubicBezTo>
                <a:cubicBezTo>
                  <a:pt x="12207" y="8018"/>
                  <a:pt x="12196" y="7806"/>
                  <a:pt x="12175" y="7590"/>
                </a:cubicBezTo>
                <a:cubicBezTo>
                  <a:pt x="11997" y="5862"/>
                  <a:pt x="11104" y="4449"/>
                  <a:pt x="10451" y="3537"/>
                </a:cubicBezTo>
                <a:cubicBezTo>
                  <a:pt x="9524" y="2247"/>
                  <a:pt x="8392" y="1058"/>
                  <a:pt x="70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6" name="Google Shape;2106;p11"/>
          <p:cNvGrpSpPr/>
          <p:nvPr/>
        </p:nvGrpSpPr>
        <p:grpSpPr>
          <a:xfrm rot="5908225">
            <a:off x="7338007" y="-417951"/>
            <a:ext cx="2010844" cy="2198341"/>
            <a:chOff x="-256747" y="-222990"/>
            <a:chExt cx="2010828" cy="2198323"/>
          </a:xfrm>
        </p:grpSpPr>
        <p:sp>
          <p:nvSpPr>
            <p:cNvPr id="2107" name="Google Shape;2107;p11"/>
            <p:cNvSpPr/>
            <p:nvPr/>
          </p:nvSpPr>
          <p:spPr>
            <a:xfrm>
              <a:off x="945593" y="881540"/>
              <a:ext cx="9653" cy="5467"/>
            </a:xfrm>
            <a:custGeom>
              <a:avLst/>
              <a:gdLst/>
              <a:ahLst/>
              <a:cxnLst/>
              <a:rect l="l" t="t" r="r" b="b"/>
              <a:pathLst>
                <a:path w="196" h="111" extrusionOk="0">
                  <a:moveTo>
                    <a:pt x="1" y="0"/>
                  </a:moveTo>
                  <a:lnTo>
                    <a:pt x="91" y="110"/>
                  </a:lnTo>
                  <a:lnTo>
                    <a:pt x="195" y="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1"/>
            <p:cNvSpPr/>
            <p:nvPr/>
          </p:nvSpPr>
          <p:spPr>
            <a:xfrm>
              <a:off x="947760" y="890159"/>
              <a:ext cx="32653" cy="30929"/>
            </a:xfrm>
            <a:custGeom>
              <a:avLst/>
              <a:gdLst/>
              <a:ahLst/>
              <a:cxnLst/>
              <a:rect l="l" t="t" r="r" b="b"/>
              <a:pathLst>
                <a:path w="663" h="628" extrusionOk="0">
                  <a:moveTo>
                    <a:pt x="238" y="0"/>
                  </a:moveTo>
                  <a:cubicBezTo>
                    <a:pt x="128" y="0"/>
                    <a:pt x="26" y="21"/>
                    <a:pt x="1" y="95"/>
                  </a:cubicBezTo>
                  <a:cubicBezTo>
                    <a:pt x="88" y="132"/>
                    <a:pt x="277" y="89"/>
                    <a:pt x="367" y="199"/>
                  </a:cubicBezTo>
                  <a:cubicBezTo>
                    <a:pt x="338" y="214"/>
                    <a:pt x="309" y="219"/>
                    <a:pt x="278" y="219"/>
                  </a:cubicBezTo>
                  <a:cubicBezTo>
                    <a:pt x="234" y="219"/>
                    <a:pt x="188" y="210"/>
                    <a:pt x="140" y="210"/>
                  </a:cubicBezTo>
                  <a:cubicBezTo>
                    <a:pt x="99" y="210"/>
                    <a:pt x="56" y="216"/>
                    <a:pt x="13" y="242"/>
                  </a:cubicBezTo>
                  <a:cubicBezTo>
                    <a:pt x="65" y="330"/>
                    <a:pt x="102" y="345"/>
                    <a:pt x="140" y="345"/>
                  </a:cubicBezTo>
                  <a:cubicBezTo>
                    <a:pt x="160" y="345"/>
                    <a:pt x="181" y="341"/>
                    <a:pt x="204" y="341"/>
                  </a:cubicBezTo>
                  <a:cubicBezTo>
                    <a:pt x="243" y="341"/>
                    <a:pt x="289" y="353"/>
                    <a:pt x="354" y="415"/>
                  </a:cubicBezTo>
                  <a:lnTo>
                    <a:pt x="254" y="546"/>
                  </a:lnTo>
                  <a:lnTo>
                    <a:pt x="479" y="627"/>
                  </a:lnTo>
                  <a:cubicBezTo>
                    <a:pt x="564" y="249"/>
                    <a:pt x="662" y="436"/>
                    <a:pt x="491" y="24"/>
                  </a:cubicBezTo>
                  <a:cubicBezTo>
                    <a:pt x="429" y="15"/>
                    <a:pt x="331" y="0"/>
                    <a:pt x="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1"/>
            <p:cNvSpPr/>
            <p:nvPr/>
          </p:nvSpPr>
          <p:spPr>
            <a:xfrm>
              <a:off x="975044" y="909366"/>
              <a:ext cx="9456" cy="6304"/>
            </a:xfrm>
            <a:custGeom>
              <a:avLst/>
              <a:gdLst/>
              <a:ahLst/>
              <a:cxnLst/>
              <a:rect l="l" t="t" r="r" b="b"/>
              <a:pathLst>
                <a:path w="192" h="128" extrusionOk="0">
                  <a:moveTo>
                    <a:pt x="129" y="0"/>
                  </a:moveTo>
                  <a:lnTo>
                    <a:pt x="129" y="0"/>
                  </a:lnTo>
                  <a:cubicBezTo>
                    <a:pt x="79" y="43"/>
                    <a:pt x="25" y="83"/>
                    <a:pt x="0" y="127"/>
                  </a:cubicBezTo>
                  <a:cubicBezTo>
                    <a:pt x="54" y="87"/>
                    <a:pt x="191" y="83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1"/>
            <p:cNvSpPr/>
            <p:nvPr/>
          </p:nvSpPr>
          <p:spPr>
            <a:xfrm>
              <a:off x="984648" y="911533"/>
              <a:ext cx="13298" cy="6797"/>
            </a:xfrm>
            <a:custGeom>
              <a:avLst/>
              <a:gdLst/>
              <a:ahLst/>
              <a:cxnLst/>
              <a:rect l="l" t="t" r="r" b="b"/>
              <a:pathLst>
                <a:path w="270" h="138" extrusionOk="0">
                  <a:moveTo>
                    <a:pt x="75" y="0"/>
                  </a:moveTo>
                  <a:lnTo>
                    <a:pt x="75" y="0"/>
                  </a:lnTo>
                  <a:cubicBezTo>
                    <a:pt x="193" y="91"/>
                    <a:pt x="0" y="112"/>
                    <a:pt x="2" y="137"/>
                  </a:cubicBezTo>
                  <a:lnTo>
                    <a:pt x="270" y="2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1"/>
            <p:cNvSpPr/>
            <p:nvPr/>
          </p:nvSpPr>
          <p:spPr>
            <a:xfrm>
              <a:off x="1013410" y="927687"/>
              <a:ext cx="3448" cy="1477"/>
            </a:xfrm>
            <a:custGeom>
              <a:avLst/>
              <a:gdLst/>
              <a:ahLst/>
              <a:cxnLst/>
              <a:rect l="l" t="t" r="r" b="b"/>
              <a:pathLst>
                <a:path w="70" h="30" extrusionOk="0">
                  <a:moveTo>
                    <a:pt x="49" y="0"/>
                  </a:moveTo>
                  <a:cubicBezTo>
                    <a:pt x="36" y="0"/>
                    <a:pt x="19" y="7"/>
                    <a:pt x="0" y="12"/>
                  </a:cubicBezTo>
                  <a:cubicBezTo>
                    <a:pt x="23" y="20"/>
                    <a:pt x="47" y="25"/>
                    <a:pt x="70" y="29"/>
                  </a:cubicBezTo>
                  <a:cubicBezTo>
                    <a:pt x="70" y="7"/>
                    <a:pt x="61" y="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1"/>
            <p:cNvSpPr/>
            <p:nvPr/>
          </p:nvSpPr>
          <p:spPr>
            <a:xfrm>
              <a:off x="996222" y="926948"/>
              <a:ext cx="30436" cy="12214"/>
            </a:xfrm>
            <a:custGeom>
              <a:avLst/>
              <a:gdLst/>
              <a:ahLst/>
              <a:cxnLst/>
              <a:rect l="l" t="t" r="r" b="b"/>
              <a:pathLst>
                <a:path w="618" h="248" extrusionOk="0">
                  <a:moveTo>
                    <a:pt x="37" y="1"/>
                  </a:moveTo>
                  <a:cubicBezTo>
                    <a:pt x="26" y="1"/>
                    <a:pt x="14" y="2"/>
                    <a:pt x="0" y="4"/>
                  </a:cubicBezTo>
                  <a:lnTo>
                    <a:pt x="70" y="210"/>
                  </a:lnTo>
                  <a:cubicBezTo>
                    <a:pt x="123" y="237"/>
                    <a:pt x="179" y="247"/>
                    <a:pt x="235" y="247"/>
                  </a:cubicBezTo>
                  <a:cubicBezTo>
                    <a:pt x="388" y="247"/>
                    <a:pt x="538" y="170"/>
                    <a:pt x="617" y="162"/>
                  </a:cubicBezTo>
                  <a:cubicBezTo>
                    <a:pt x="610" y="60"/>
                    <a:pt x="521" y="61"/>
                    <a:pt x="419" y="44"/>
                  </a:cubicBezTo>
                  <a:lnTo>
                    <a:pt x="419" y="44"/>
                  </a:lnTo>
                  <a:cubicBezTo>
                    <a:pt x="419" y="48"/>
                    <a:pt x="421" y="54"/>
                    <a:pt x="419" y="61"/>
                  </a:cubicBezTo>
                  <a:cubicBezTo>
                    <a:pt x="443" y="133"/>
                    <a:pt x="374" y="205"/>
                    <a:pt x="300" y="205"/>
                  </a:cubicBezTo>
                  <a:cubicBezTo>
                    <a:pt x="267" y="205"/>
                    <a:pt x="233" y="190"/>
                    <a:pt x="205" y="156"/>
                  </a:cubicBezTo>
                  <a:cubicBezTo>
                    <a:pt x="76" y="115"/>
                    <a:pt x="149" y="1"/>
                    <a:pt x="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1"/>
            <p:cNvSpPr/>
            <p:nvPr/>
          </p:nvSpPr>
          <p:spPr>
            <a:xfrm>
              <a:off x="1009766" y="926653"/>
              <a:ext cx="3694" cy="1872"/>
            </a:xfrm>
            <a:custGeom>
              <a:avLst/>
              <a:gdLst/>
              <a:ahLst/>
              <a:cxnLst/>
              <a:rect l="l" t="t" r="r" b="b"/>
              <a:pathLst>
                <a:path w="75" h="38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9"/>
                    <a:pt x="27" y="37"/>
                    <a:pt x="46" y="37"/>
                  </a:cubicBezTo>
                  <a:cubicBezTo>
                    <a:pt x="55" y="37"/>
                    <a:pt x="65" y="35"/>
                    <a:pt x="74" y="33"/>
                  </a:cubicBezTo>
                  <a:cubicBezTo>
                    <a:pt x="49" y="25"/>
                    <a:pt x="24" y="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1"/>
            <p:cNvSpPr/>
            <p:nvPr/>
          </p:nvSpPr>
          <p:spPr>
            <a:xfrm>
              <a:off x="995926" y="918822"/>
              <a:ext cx="5270" cy="3497"/>
            </a:xfrm>
            <a:custGeom>
              <a:avLst/>
              <a:gdLst/>
              <a:ahLst/>
              <a:cxnLst/>
              <a:rect l="l" t="t" r="r" b="b"/>
              <a:pathLst>
                <a:path w="107" h="71" extrusionOk="0">
                  <a:moveTo>
                    <a:pt x="24" y="1"/>
                  </a:moveTo>
                  <a:lnTo>
                    <a:pt x="0" y="70"/>
                  </a:lnTo>
                  <a:lnTo>
                    <a:pt x="107" y="11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1"/>
            <p:cNvSpPr/>
            <p:nvPr/>
          </p:nvSpPr>
          <p:spPr>
            <a:xfrm>
              <a:off x="1027249" y="942216"/>
              <a:ext cx="22655" cy="24526"/>
            </a:xfrm>
            <a:custGeom>
              <a:avLst/>
              <a:gdLst/>
              <a:ahLst/>
              <a:cxnLst/>
              <a:rect l="l" t="t" r="r" b="b"/>
              <a:pathLst>
                <a:path w="460" h="498" extrusionOk="0">
                  <a:moveTo>
                    <a:pt x="60" y="1"/>
                  </a:moveTo>
                  <a:cubicBezTo>
                    <a:pt x="40" y="1"/>
                    <a:pt x="20" y="9"/>
                    <a:pt x="1" y="29"/>
                  </a:cubicBezTo>
                  <a:cubicBezTo>
                    <a:pt x="174" y="126"/>
                    <a:pt x="217" y="355"/>
                    <a:pt x="113" y="442"/>
                  </a:cubicBezTo>
                  <a:lnTo>
                    <a:pt x="338" y="498"/>
                  </a:lnTo>
                  <a:cubicBezTo>
                    <a:pt x="444" y="461"/>
                    <a:pt x="460" y="262"/>
                    <a:pt x="419" y="106"/>
                  </a:cubicBezTo>
                  <a:lnTo>
                    <a:pt x="419" y="106"/>
                  </a:lnTo>
                  <a:cubicBezTo>
                    <a:pt x="390" y="141"/>
                    <a:pt x="361" y="155"/>
                    <a:pt x="333" y="155"/>
                  </a:cubicBezTo>
                  <a:cubicBezTo>
                    <a:pt x="237" y="155"/>
                    <a:pt x="146" y="1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1"/>
            <p:cNvSpPr/>
            <p:nvPr/>
          </p:nvSpPr>
          <p:spPr>
            <a:xfrm>
              <a:off x="1050545" y="983290"/>
              <a:ext cx="3152" cy="542"/>
            </a:xfrm>
            <a:custGeom>
              <a:avLst/>
              <a:gdLst/>
              <a:ahLst/>
              <a:cxnLst/>
              <a:rect l="l" t="t" r="r" b="b"/>
              <a:pathLst>
                <a:path w="64" h="11" extrusionOk="0">
                  <a:moveTo>
                    <a:pt x="55" y="2"/>
                  </a:moveTo>
                  <a:cubicBezTo>
                    <a:pt x="58" y="2"/>
                    <a:pt x="61" y="3"/>
                    <a:pt x="64" y="3"/>
                  </a:cubicBezTo>
                  <a:cubicBezTo>
                    <a:pt x="61" y="2"/>
                    <a:pt x="58" y="2"/>
                    <a:pt x="55" y="2"/>
                  </a:cubicBezTo>
                  <a:close/>
                  <a:moveTo>
                    <a:pt x="34" y="0"/>
                  </a:moveTo>
                  <a:cubicBezTo>
                    <a:pt x="21" y="0"/>
                    <a:pt x="9" y="3"/>
                    <a:pt x="0" y="11"/>
                  </a:cubicBezTo>
                  <a:cubicBezTo>
                    <a:pt x="15" y="4"/>
                    <a:pt x="29" y="1"/>
                    <a:pt x="44" y="1"/>
                  </a:cubicBezTo>
                  <a:cubicBezTo>
                    <a:pt x="47" y="1"/>
                    <a:pt x="51" y="1"/>
                    <a:pt x="55" y="2"/>
                  </a:cubicBezTo>
                  <a:lnTo>
                    <a:pt x="55" y="2"/>
                  </a:lnTo>
                  <a:cubicBezTo>
                    <a:pt x="48" y="1"/>
                    <a:pt x="41" y="0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1"/>
            <p:cNvSpPr/>
            <p:nvPr/>
          </p:nvSpPr>
          <p:spPr>
            <a:xfrm>
              <a:off x="1052613" y="963295"/>
              <a:ext cx="55012" cy="44817"/>
            </a:xfrm>
            <a:custGeom>
              <a:avLst/>
              <a:gdLst/>
              <a:ahLst/>
              <a:cxnLst/>
              <a:rect l="l" t="t" r="r" b="b"/>
              <a:pathLst>
                <a:path w="1117" h="910" extrusionOk="0">
                  <a:moveTo>
                    <a:pt x="66" y="0"/>
                  </a:moveTo>
                  <a:lnTo>
                    <a:pt x="1" y="245"/>
                  </a:lnTo>
                  <a:cubicBezTo>
                    <a:pt x="10" y="273"/>
                    <a:pt x="32" y="281"/>
                    <a:pt x="58" y="281"/>
                  </a:cubicBezTo>
                  <a:cubicBezTo>
                    <a:pt x="93" y="281"/>
                    <a:pt x="136" y="266"/>
                    <a:pt x="167" y="266"/>
                  </a:cubicBezTo>
                  <a:cubicBezTo>
                    <a:pt x="199" y="266"/>
                    <a:pt x="218" y="282"/>
                    <a:pt x="201" y="347"/>
                  </a:cubicBezTo>
                  <a:cubicBezTo>
                    <a:pt x="183" y="407"/>
                    <a:pt x="148" y="422"/>
                    <a:pt x="109" y="422"/>
                  </a:cubicBezTo>
                  <a:cubicBezTo>
                    <a:pt x="80" y="422"/>
                    <a:pt x="50" y="414"/>
                    <a:pt x="24" y="409"/>
                  </a:cubicBezTo>
                  <a:lnTo>
                    <a:pt x="24" y="409"/>
                  </a:lnTo>
                  <a:cubicBezTo>
                    <a:pt x="164" y="442"/>
                    <a:pt x="240" y="766"/>
                    <a:pt x="488" y="881"/>
                  </a:cubicBezTo>
                  <a:cubicBezTo>
                    <a:pt x="528" y="901"/>
                    <a:pt x="564" y="909"/>
                    <a:pt x="599" y="909"/>
                  </a:cubicBezTo>
                  <a:cubicBezTo>
                    <a:pt x="794" y="909"/>
                    <a:pt x="927" y="647"/>
                    <a:pt x="1117" y="644"/>
                  </a:cubicBezTo>
                  <a:lnTo>
                    <a:pt x="552" y="586"/>
                  </a:lnTo>
                  <a:cubicBezTo>
                    <a:pt x="617" y="554"/>
                    <a:pt x="645" y="499"/>
                    <a:pt x="713" y="499"/>
                  </a:cubicBezTo>
                  <a:cubicBezTo>
                    <a:pt x="729" y="499"/>
                    <a:pt x="748" y="502"/>
                    <a:pt x="770" y="509"/>
                  </a:cubicBezTo>
                  <a:cubicBezTo>
                    <a:pt x="592" y="365"/>
                    <a:pt x="488" y="478"/>
                    <a:pt x="342" y="363"/>
                  </a:cubicBezTo>
                  <a:cubicBezTo>
                    <a:pt x="358" y="309"/>
                    <a:pt x="384" y="291"/>
                    <a:pt x="413" y="291"/>
                  </a:cubicBezTo>
                  <a:cubicBezTo>
                    <a:pt x="475" y="291"/>
                    <a:pt x="554" y="368"/>
                    <a:pt x="601" y="368"/>
                  </a:cubicBezTo>
                  <a:cubicBezTo>
                    <a:pt x="624" y="368"/>
                    <a:pt x="640" y="349"/>
                    <a:pt x="643" y="293"/>
                  </a:cubicBezTo>
                  <a:cubicBezTo>
                    <a:pt x="564" y="252"/>
                    <a:pt x="458" y="195"/>
                    <a:pt x="341" y="195"/>
                  </a:cubicBezTo>
                  <a:cubicBezTo>
                    <a:pt x="285" y="195"/>
                    <a:pt x="226" y="208"/>
                    <a:pt x="166" y="241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1"/>
            <p:cNvSpPr/>
            <p:nvPr/>
          </p:nvSpPr>
          <p:spPr>
            <a:xfrm>
              <a:off x="1100484" y="1005748"/>
              <a:ext cx="2413" cy="6107"/>
            </a:xfrm>
            <a:custGeom>
              <a:avLst/>
              <a:gdLst/>
              <a:ahLst/>
              <a:cxnLst/>
              <a:rect l="l" t="t" r="r" b="b"/>
              <a:pathLst>
                <a:path w="49" h="124" extrusionOk="0">
                  <a:moveTo>
                    <a:pt x="48" y="0"/>
                  </a:moveTo>
                  <a:lnTo>
                    <a:pt x="21" y="23"/>
                  </a:lnTo>
                  <a:lnTo>
                    <a:pt x="0" y="12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1"/>
            <p:cNvSpPr/>
            <p:nvPr/>
          </p:nvSpPr>
          <p:spPr>
            <a:xfrm>
              <a:off x="1111122" y="1000676"/>
              <a:ext cx="46197" cy="36347"/>
            </a:xfrm>
            <a:custGeom>
              <a:avLst/>
              <a:gdLst/>
              <a:ahLst/>
              <a:cxnLst/>
              <a:rect l="l" t="t" r="r" b="b"/>
              <a:pathLst>
                <a:path w="938" h="738" extrusionOk="0">
                  <a:moveTo>
                    <a:pt x="151" y="1"/>
                  </a:moveTo>
                  <a:cubicBezTo>
                    <a:pt x="129" y="55"/>
                    <a:pt x="18" y="101"/>
                    <a:pt x="4" y="147"/>
                  </a:cubicBezTo>
                  <a:cubicBezTo>
                    <a:pt x="0" y="271"/>
                    <a:pt x="77" y="299"/>
                    <a:pt x="172" y="299"/>
                  </a:cubicBezTo>
                  <a:cubicBezTo>
                    <a:pt x="251" y="299"/>
                    <a:pt x="342" y="281"/>
                    <a:pt x="413" y="281"/>
                  </a:cubicBezTo>
                  <a:cubicBezTo>
                    <a:pt x="434" y="281"/>
                    <a:pt x="452" y="282"/>
                    <a:pt x="469" y="286"/>
                  </a:cubicBezTo>
                  <a:cubicBezTo>
                    <a:pt x="754" y="558"/>
                    <a:pt x="394" y="383"/>
                    <a:pt x="421" y="641"/>
                  </a:cubicBezTo>
                  <a:cubicBezTo>
                    <a:pt x="328" y="583"/>
                    <a:pt x="351" y="535"/>
                    <a:pt x="230" y="446"/>
                  </a:cubicBezTo>
                  <a:lnTo>
                    <a:pt x="230" y="446"/>
                  </a:lnTo>
                  <a:cubicBezTo>
                    <a:pt x="296" y="730"/>
                    <a:pt x="575" y="736"/>
                    <a:pt x="759" y="736"/>
                  </a:cubicBezTo>
                  <a:cubicBezTo>
                    <a:pt x="767" y="736"/>
                    <a:pt x="775" y="736"/>
                    <a:pt x="783" y="736"/>
                  </a:cubicBezTo>
                  <a:cubicBezTo>
                    <a:pt x="810" y="736"/>
                    <a:pt x="834" y="736"/>
                    <a:pt x="854" y="737"/>
                  </a:cubicBezTo>
                  <a:cubicBezTo>
                    <a:pt x="823" y="697"/>
                    <a:pt x="847" y="629"/>
                    <a:pt x="764" y="608"/>
                  </a:cubicBezTo>
                  <a:lnTo>
                    <a:pt x="764" y="608"/>
                  </a:lnTo>
                  <a:lnTo>
                    <a:pt x="937" y="612"/>
                  </a:lnTo>
                  <a:cubicBezTo>
                    <a:pt x="870" y="377"/>
                    <a:pt x="773" y="279"/>
                    <a:pt x="453" y="132"/>
                  </a:cubicBezTo>
                  <a:lnTo>
                    <a:pt x="145" y="134"/>
                  </a:lnTo>
                  <a:cubicBezTo>
                    <a:pt x="131" y="101"/>
                    <a:pt x="143" y="49"/>
                    <a:pt x="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1"/>
            <p:cNvSpPr/>
            <p:nvPr/>
          </p:nvSpPr>
          <p:spPr>
            <a:xfrm>
              <a:off x="1113092" y="995357"/>
              <a:ext cx="5664" cy="5220"/>
            </a:xfrm>
            <a:custGeom>
              <a:avLst/>
              <a:gdLst/>
              <a:ahLst/>
              <a:cxnLst/>
              <a:rect l="l" t="t" r="r" b="b"/>
              <a:pathLst>
                <a:path w="115" h="106" extrusionOk="0">
                  <a:moveTo>
                    <a:pt x="43" y="0"/>
                  </a:moveTo>
                  <a:cubicBezTo>
                    <a:pt x="31" y="0"/>
                    <a:pt x="17" y="2"/>
                    <a:pt x="1" y="5"/>
                  </a:cubicBezTo>
                  <a:cubicBezTo>
                    <a:pt x="80" y="34"/>
                    <a:pt x="109" y="62"/>
                    <a:pt x="112" y="89"/>
                  </a:cubicBezTo>
                  <a:lnTo>
                    <a:pt x="112" y="89"/>
                  </a:lnTo>
                  <a:cubicBezTo>
                    <a:pt x="114" y="40"/>
                    <a:pt x="105" y="0"/>
                    <a:pt x="43" y="0"/>
                  </a:cubicBezTo>
                  <a:close/>
                  <a:moveTo>
                    <a:pt x="112" y="89"/>
                  </a:moveTo>
                  <a:lnTo>
                    <a:pt x="112" y="89"/>
                  </a:lnTo>
                  <a:cubicBezTo>
                    <a:pt x="111" y="94"/>
                    <a:pt x="111" y="100"/>
                    <a:pt x="111" y="105"/>
                  </a:cubicBezTo>
                  <a:cubicBezTo>
                    <a:pt x="112" y="100"/>
                    <a:pt x="112" y="94"/>
                    <a:pt x="112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1"/>
            <p:cNvSpPr/>
            <p:nvPr/>
          </p:nvSpPr>
          <p:spPr>
            <a:xfrm>
              <a:off x="1153182" y="1036973"/>
              <a:ext cx="3842" cy="1477"/>
            </a:xfrm>
            <a:custGeom>
              <a:avLst/>
              <a:gdLst/>
              <a:ahLst/>
              <a:cxnLst/>
              <a:rect l="l" t="t" r="r" b="b"/>
              <a:pathLst>
                <a:path w="78" h="30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16"/>
                    <a:pt x="35" y="29"/>
                    <a:pt x="77" y="29"/>
                  </a:cubicBezTo>
                  <a:cubicBezTo>
                    <a:pt x="70" y="10"/>
                    <a:pt x="4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1"/>
            <p:cNvSpPr/>
            <p:nvPr/>
          </p:nvSpPr>
          <p:spPr>
            <a:xfrm>
              <a:off x="1156038" y="1021558"/>
              <a:ext cx="7732" cy="6698"/>
            </a:xfrm>
            <a:custGeom>
              <a:avLst/>
              <a:gdLst/>
              <a:ahLst/>
              <a:cxnLst/>
              <a:rect l="l" t="t" r="r" b="b"/>
              <a:pathLst>
                <a:path w="157" h="136" extrusionOk="0">
                  <a:moveTo>
                    <a:pt x="65" y="0"/>
                  </a:moveTo>
                  <a:cubicBezTo>
                    <a:pt x="37" y="0"/>
                    <a:pt x="10" y="7"/>
                    <a:pt x="0" y="34"/>
                  </a:cubicBezTo>
                  <a:lnTo>
                    <a:pt x="156" y="136"/>
                  </a:lnTo>
                  <a:lnTo>
                    <a:pt x="135" y="7"/>
                  </a:lnTo>
                  <a:cubicBezTo>
                    <a:pt x="122" y="7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1"/>
            <p:cNvSpPr/>
            <p:nvPr/>
          </p:nvSpPr>
          <p:spPr>
            <a:xfrm>
              <a:off x="1158698" y="842140"/>
              <a:ext cx="135634" cy="216454"/>
            </a:xfrm>
            <a:custGeom>
              <a:avLst/>
              <a:gdLst/>
              <a:ahLst/>
              <a:cxnLst/>
              <a:rect l="l" t="t" r="r" b="b"/>
              <a:pathLst>
                <a:path w="2754" h="4395" extrusionOk="0">
                  <a:moveTo>
                    <a:pt x="357" y="0"/>
                  </a:moveTo>
                  <a:lnTo>
                    <a:pt x="357" y="0"/>
                  </a:lnTo>
                  <a:cubicBezTo>
                    <a:pt x="314" y="79"/>
                    <a:pt x="338" y="158"/>
                    <a:pt x="463" y="237"/>
                  </a:cubicBezTo>
                  <a:cubicBezTo>
                    <a:pt x="442" y="255"/>
                    <a:pt x="420" y="262"/>
                    <a:pt x="396" y="262"/>
                  </a:cubicBezTo>
                  <a:cubicBezTo>
                    <a:pt x="313" y="262"/>
                    <a:pt x="216" y="179"/>
                    <a:pt x="127" y="177"/>
                  </a:cubicBezTo>
                  <a:lnTo>
                    <a:pt x="127" y="177"/>
                  </a:lnTo>
                  <a:cubicBezTo>
                    <a:pt x="230" y="355"/>
                    <a:pt x="37" y="283"/>
                    <a:pt x="0" y="401"/>
                  </a:cubicBezTo>
                  <a:cubicBezTo>
                    <a:pt x="152" y="542"/>
                    <a:pt x="328" y="484"/>
                    <a:pt x="476" y="656"/>
                  </a:cubicBezTo>
                  <a:cubicBezTo>
                    <a:pt x="446" y="673"/>
                    <a:pt x="413" y="715"/>
                    <a:pt x="407" y="765"/>
                  </a:cubicBezTo>
                  <a:cubicBezTo>
                    <a:pt x="658" y="883"/>
                    <a:pt x="1072" y="1122"/>
                    <a:pt x="1170" y="1386"/>
                  </a:cubicBezTo>
                  <a:cubicBezTo>
                    <a:pt x="1305" y="1600"/>
                    <a:pt x="1473" y="1701"/>
                    <a:pt x="1687" y="1888"/>
                  </a:cubicBezTo>
                  <a:cubicBezTo>
                    <a:pt x="1932" y="2265"/>
                    <a:pt x="2204" y="2657"/>
                    <a:pt x="2316" y="3089"/>
                  </a:cubicBezTo>
                  <a:cubicBezTo>
                    <a:pt x="2366" y="3301"/>
                    <a:pt x="2368" y="3530"/>
                    <a:pt x="2269" y="3712"/>
                  </a:cubicBezTo>
                  <a:cubicBezTo>
                    <a:pt x="2175" y="3893"/>
                    <a:pt x="1974" y="3993"/>
                    <a:pt x="1757" y="4005"/>
                  </a:cubicBezTo>
                  <a:cubicBezTo>
                    <a:pt x="1735" y="4093"/>
                    <a:pt x="1705" y="4184"/>
                    <a:pt x="1666" y="4271"/>
                  </a:cubicBezTo>
                  <a:cubicBezTo>
                    <a:pt x="1604" y="4155"/>
                    <a:pt x="1421" y="4278"/>
                    <a:pt x="1448" y="4116"/>
                  </a:cubicBezTo>
                  <a:lnTo>
                    <a:pt x="1448" y="4116"/>
                  </a:lnTo>
                  <a:cubicBezTo>
                    <a:pt x="1467" y="4129"/>
                    <a:pt x="1485" y="4133"/>
                    <a:pt x="1504" y="4133"/>
                  </a:cubicBezTo>
                  <a:cubicBezTo>
                    <a:pt x="1538" y="4133"/>
                    <a:pt x="1572" y="4119"/>
                    <a:pt x="1612" y="4116"/>
                  </a:cubicBezTo>
                  <a:cubicBezTo>
                    <a:pt x="1519" y="4028"/>
                    <a:pt x="1418" y="4017"/>
                    <a:pt x="1307" y="4017"/>
                  </a:cubicBezTo>
                  <a:cubicBezTo>
                    <a:pt x="1287" y="4017"/>
                    <a:pt x="1266" y="4018"/>
                    <a:pt x="1246" y="4018"/>
                  </a:cubicBezTo>
                  <a:cubicBezTo>
                    <a:pt x="1220" y="4019"/>
                    <a:pt x="1195" y="4019"/>
                    <a:pt x="1169" y="4019"/>
                  </a:cubicBezTo>
                  <a:cubicBezTo>
                    <a:pt x="1055" y="4019"/>
                    <a:pt x="938" y="4008"/>
                    <a:pt x="848" y="3949"/>
                  </a:cubicBezTo>
                  <a:lnTo>
                    <a:pt x="848" y="3949"/>
                  </a:lnTo>
                  <a:cubicBezTo>
                    <a:pt x="864" y="3999"/>
                    <a:pt x="850" y="4217"/>
                    <a:pt x="764" y="4230"/>
                  </a:cubicBezTo>
                  <a:cubicBezTo>
                    <a:pt x="860" y="3978"/>
                    <a:pt x="465" y="4136"/>
                    <a:pt x="503" y="3812"/>
                  </a:cubicBezTo>
                  <a:cubicBezTo>
                    <a:pt x="465" y="3781"/>
                    <a:pt x="438" y="3769"/>
                    <a:pt x="418" y="3769"/>
                  </a:cubicBezTo>
                  <a:cubicBezTo>
                    <a:pt x="346" y="3769"/>
                    <a:pt x="356" y="3917"/>
                    <a:pt x="269" y="3917"/>
                  </a:cubicBezTo>
                  <a:cubicBezTo>
                    <a:pt x="246" y="3917"/>
                    <a:pt x="217" y="3907"/>
                    <a:pt x="179" y="3883"/>
                  </a:cubicBezTo>
                  <a:lnTo>
                    <a:pt x="179" y="3883"/>
                  </a:lnTo>
                  <a:cubicBezTo>
                    <a:pt x="91" y="4016"/>
                    <a:pt x="388" y="4059"/>
                    <a:pt x="392" y="4188"/>
                  </a:cubicBezTo>
                  <a:cubicBezTo>
                    <a:pt x="370" y="4201"/>
                    <a:pt x="350" y="4207"/>
                    <a:pt x="331" y="4207"/>
                  </a:cubicBezTo>
                  <a:cubicBezTo>
                    <a:pt x="265" y="4207"/>
                    <a:pt x="215" y="4139"/>
                    <a:pt x="174" y="4139"/>
                  </a:cubicBezTo>
                  <a:cubicBezTo>
                    <a:pt x="155" y="4139"/>
                    <a:pt x="139" y="4154"/>
                    <a:pt x="124" y="4195"/>
                  </a:cubicBezTo>
                  <a:cubicBezTo>
                    <a:pt x="314" y="4321"/>
                    <a:pt x="643" y="4394"/>
                    <a:pt x="1010" y="4394"/>
                  </a:cubicBezTo>
                  <a:cubicBezTo>
                    <a:pt x="1014" y="4394"/>
                    <a:pt x="1019" y="4394"/>
                    <a:pt x="1024" y="4394"/>
                  </a:cubicBezTo>
                  <a:cubicBezTo>
                    <a:pt x="1400" y="4390"/>
                    <a:pt x="1801" y="4282"/>
                    <a:pt x="2071" y="4087"/>
                  </a:cubicBezTo>
                  <a:cubicBezTo>
                    <a:pt x="2075" y="4143"/>
                    <a:pt x="2075" y="4201"/>
                    <a:pt x="2071" y="4259"/>
                  </a:cubicBezTo>
                  <a:cubicBezTo>
                    <a:pt x="2231" y="4136"/>
                    <a:pt x="2404" y="3951"/>
                    <a:pt x="2501" y="3737"/>
                  </a:cubicBezTo>
                  <a:cubicBezTo>
                    <a:pt x="2599" y="3526"/>
                    <a:pt x="2653" y="3307"/>
                    <a:pt x="2753" y="3135"/>
                  </a:cubicBezTo>
                  <a:lnTo>
                    <a:pt x="2753" y="3135"/>
                  </a:lnTo>
                  <a:cubicBezTo>
                    <a:pt x="2745" y="3141"/>
                    <a:pt x="2737" y="3143"/>
                    <a:pt x="2731" y="3143"/>
                  </a:cubicBezTo>
                  <a:cubicBezTo>
                    <a:pt x="2685" y="3143"/>
                    <a:pt x="2680" y="3018"/>
                    <a:pt x="2642" y="2902"/>
                  </a:cubicBezTo>
                  <a:cubicBezTo>
                    <a:pt x="2609" y="2798"/>
                    <a:pt x="2555" y="2704"/>
                    <a:pt x="2466" y="2704"/>
                  </a:cubicBezTo>
                  <a:cubicBezTo>
                    <a:pt x="2439" y="2704"/>
                    <a:pt x="2409" y="2713"/>
                    <a:pt x="2375" y="2732"/>
                  </a:cubicBezTo>
                  <a:cubicBezTo>
                    <a:pt x="2414" y="2626"/>
                    <a:pt x="2389" y="2605"/>
                    <a:pt x="2360" y="2481"/>
                  </a:cubicBezTo>
                  <a:lnTo>
                    <a:pt x="2252" y="2497"/>
                  </a:lnTo>
                  <a:cubicBezTo>
                    <a:pt x="2173" y="2345"/>
                    <a:pt x="2327" y="2292"/>
                    <a:pt x="2210" y="2123"/>
                  </a:cubicBezTo>
                  <a:lnTo>
                    <a:pt x="2210" y="2123"/>
                  </a:lnTo>
                  <a:cubicBezTo>
                    <a:pt x="2185" y="2211"/>
                    <a:pt x="2146" y="2232"/>
                    <a:pt x="2097" y="2232"/>
                  </a:cubicBezTo>
                  <a:cubicBezTo>
                    <a:pt x="2052" y="2232"/>
                    <a:pt x="2000" y="2214"/>
                    <a:pt x="1943" y="2214"/>
                  </a:cubicBezTo>
                  <a:cubicBezTo>
                    <a:pt x="1935" y="2214"/>
                    <a:pt x="1927" y="2214"/>
                    <a:pt x="1919" y="2215"/>
                  </a:cubicBezTo>
                  <a:cubicBezTo>
                    <a:pt x="1930" y="1949"/>
                    <a:pt x="1876" y="1656"/>
                    <a:pt x="1839" y="1419"/>
                  </a:cubicBezTo>
                  <a:cubicBezTo>
                    <a:pt x="1816" y="1460"/>
                    <a:pt x="1787" y="1504"/>
                    <a:pt x="1785" y="1595"/>
                  </a:cubicBezTo>
                  <a:cubicBezTo>
                    <a:pt x="1765" y="1539"/>
                    <a:pt x="1739" y="1523"/>
                    <a:pt x="1710" y="1523"/>
                  </a:cubicBezTo>
                  <a:cubicBezTo>
                    <a:pt x="1668" y="1523"/>
                    <a:pt x="1622" y="1559"/>
                    <a:pt x="1585" y="1560"/>
                  </a:cubicBezTo>
                  <a:cubicBezTo>
                    <a:pt x="1494" y="1463"/>
                    <a:pt x="1641" y="1361"/>
                    <a:pt x="1714" y="1309"/>
                  </a:cubicBezTo>
                  <a:cubicBezTo>
                    <a:pt x="1587" y="1086"/>
                    <a:pt x="1261" y="1230"/>
                    <a:pt x="1217" y="1026"/>
                  </a:cubicBezTo>
                  <a:lnTo>
                    <a:pt x="1159" y="1167"/>
                  </a:lnTo>
                  <a:cubicBezTo>
                    <a:pt x="964" y="1012"/>
                    <a:pt x="916" y="762"/>
                    <a:pt x="681" y="611"/>
                  </a:cubicBezTo>
                  <a:cubicBezTo>
                    <a:pt x="689" y="543"/>
                    <a:pt x="718" y="518"/>
                    <a:pt x="758" y="518"/>
                  </a:cubicBezTo>
                  <a:cubicBezTo>
                    <a:pt x="852" y="518"/>
                    <a:pt x="1007" y="649"/>
                    <a:pt x="1105" y="665"/>
                  </a:cubicBezTo>
                  <a:cubicBezTo>
                    <a:pt x="1093" y="596"/>
                    <a:pt x="1008" y="509"/>
                    <a:pt x="1022" y="436"/>
                  </a:cubicBezTo>
                  <a:cubicBezTo>
                    <a:pt x="866" y="426"/>
                    <a:pt x="623" y="390"/>
                    <a:pt x="453" y="363"/>
                  </a:cubicBezTo>
                  <a:cubicBezTo>
                    <a:pt x="706" y="291"/>
                    <a:pt x="424" y="71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1"/>
            <p:cNvSpPr/>
            <p:nvPr/>
          </p:nvSpPr>
          <p:spPr>
            <a:xfrm>
              <a:off x="1208982" y="861003"/>
              <a:ext cx="5664" cy="2758"/>
            </a:xfrm>
            <a:custGeom>
              <a:avLst/>
              <a:gdLst/>
              <a:ahLst/>
              <a:cxnLst/>
              <a:rect l="l" t="t" r="r" b="b"/>
              <a:pathLst>
                <a:path w="115" h="56" extrusionOk="0">
                  <a:moveTo>
                    <a:pt x="34" y="1"/>
                  </a:moveTo>
                  <a:cubicBezTo>
                    <a:pt x="14" y="16"/>
                    <a:pt x="5" y="34"/>
                    <a:pt x="1" y="53"/>
                  </a:cubicBezTo>
                  <a:cubicBezTo>
                    <a:pt x="29" y="54"/>
                    <a:pt x="53" y="55"/>
                    <a:pt x="74" y="55"/>
                  </a:cubicBezTo>
                  <a:cubicBezTo>
                    <a:pt x="90" y="55"/>
                    <a:pt x="103" y="54"/>
                    <a:pt x="115" y="53"/>
                  </a:cubicBezTo>
                  <a:cubicBezTo>
                    <a:pt x="88" y="43"/>
                    <a:pt x="59" y="35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1"/>
            <p:cNvSpPr/>
            <p:nvPr/>
          </p:nvSpPr>
          <p:spPr>
            <a:xfrm>
              <a:off x="1175393" y="841007"/>
              <a:ext cx="1379" cy="1182"/>
            </a:xfrm>
            <a:custGeom>
              <a:avLst/>
              <a:gdLst/>
              <a:ahLst/>
              <a:cxnLst/>
              <a:rect l="l" t="t" r="r" b="b"/>
              <a:pathLst>
                <a:path w="28" h="24" extrusionOk="0">
                  <a:moveTo>
                    <a:pt x="11" y="1"/>
                  </a:moveTo>
                  <a:cubicBezTo>
                    <a:pt x="1" y="1"/>
                    <a:pt x="5" y="9"/>
                    <a:pt x="18" y="23"/>
                  </a:cubicBezTo>
                  <a:lnTo>
                    <a:pt x="27" y="4"/>
                  </a:lnTo>
                  <a:cubicBezTo>
                    <a:pt x="20" y="2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1"/>
            <p:cNvSpPr/>
            <p:nvPr/>
          </p:nvSpPr>
          <p:spPr>
            <a:xfrm>
              <a:off x="1215089" y="908578"/>
              <a:ext cx="2019" cy="3497"/>
            </a:xfrm>
            <a:custGeom>
              <a:avLst/>
              <a:gdLst/>
              <a:ahLst/>
              <a:cxnLst/>
              <a:rect l="l" t="t" r="r" b="b"/>
              <a:pathLst>
                <a:path w="41" h="71" extrusionOk="0">
                  <a:moveTo>
                    <a:pt x="0" y="1"/>
                  </a:moveTo>
                  <a:lnTo>
                    <a:pt x="41" y="70"/>
                  </a:lnTo>
                  <a:cubicBezTo>
                    <a:pt x="37" y="59"/>
                    <a:pt x="31" y="47"/>
                    <a:pt x="27" y="37"/>
                  </a:cubicBezTo>
                  <a:cubicBezTo>
                    <a:pt x="18" y="24"/>
                    <a:pt x="10" y="1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1"/>
            <p:cNvSpPr/>
            <p:nvPr/>
          </p:nvSpPr>
          <p:spPr>
            <a:xfrm>
              <a:off x="1247939" y="898974"/>
              <a:ext cx="4334" cy="13002"/>
            </a:xfrm>
            <a:custGeom>
              <a:avLst/>
              <a:gdLst/>
              <a:ahLst/>
              <a:cxnLst/>
              <a:rect l="l" t="t" r="r" b="b"/>
              <a:pathLst>
                <a:path w="88" h="264" extrusionOk="0">
                  <a:moveTo>
                    <a:pt x="0" y="1"/>
                  </a:moveTo>
                  <a:cubicBezTo>
                    <a:pt x="0" y="76"/>
                    <a:pt x="12" y="167"/>
                    <a:pt x="27" y="263"/>
                  </a:cubicBezTo>
                  <a:cubicBezTo>
                    <a:pt x="62" y="205"/>
                    <a:pt x="87" y="15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1"/>
            <p:cNvSpPr/>
            <p:nvPr/>
          </p:nvSpPr>
          <p:spPr>
            <a:xfrm>
              <a:off x="1289456" y="973687"/>
              <a:ext cx="6649" cy="5122"/>
            </a:xfrm>
            <a:custGeom>
              <a:avLst/>
              <a:gdLst/>
              <a:ahLst/>
              <a:cxnLst/>
              <a:rect l="l" t="t" r="r" b="b"/>
              <a:pathLst>
                <a:path w="135" h="104" extrusionOk="0">
                  <a:moveTo>
                    <a:pt x="61" y="0"/>
                  </a:moveTo>
                  <a:cubicBezTo>
                    <a:pt x="39" y="0"/>
                    <a:pt x="17" y="24"/>
                    <a:pt x="0" y="77"/>
                  </a:cubicBezTo>
                  <a:cubicBezTo>
                    <a:pt x="16" y="95"/>
                    <a:pt x="31" y="100"/>
                    <a:pt x="47" y="100"/>
                  </a:cubicBezTo>
                  <a:cubicBezTo>
                    <a:pt x="62" y="100"/>
                    <a:pt x="77" y="95"/>
                    <a:pt x="95" y="95"/>
                  </a:cubicBezTo>
                  <a:cubicBezTo>
                    <a:pt x="107" y="95"/>
                    <a:pt x="120" y="97"/>
                    <a:pt x="135" y="103"/>
                  </a:cubicBezTo>
                  <a:cubicBezTo>
                    <a:pt x="115" y="37"/>
                    <a:pt x="88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1"/>
            <p:cNvSpPr/>
            <p:nvPr/>
          </p:nvSpPr>
          <p:spPr>
            <a:xfrm>
              <a:off x="1184899" y="845834"/>
              <a:ext cx="13790" cy="6402"/>
            </a:xfrm>
            <a:custGeom>
              <a:avLst/>
              <a:gdLst/>
              <a:ahLst/>
              <a:cxnLst/>
              <a:rect l="l" t="t" r="r" b="b"/>
              <a:pathLst>
                <a:path w="280" h="130" extrusionOk="0">
                  <a:moveTo>
                    <a:pt x="0" y="0"/>
                  </a:moveTo>
                  <a:cubicBezTo>
                    <a:pt x="95" y="41"/>
                    <a:pt x="187" y="85"/>
                    <a:pt x="280" y="129"/>
                  </a:cubicBezTo>
                  <a:lnTo>
                    <a:pt x="85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1"/>
            <p:cNvSpPr/>
            <p:nvPr/>
          </p:nvSpPr>
          <p:spPr>
            <a:xfrm>
              <a:off x="997995" y="749353"/>
              <a:ext cx="166514" cy="101751"/>
            </a:xfrm>
            <a:custGeom>
              <a:avLst/>
              <a:gdLst/>
              <a:ahLst/>
              <a:cxnLst/>
              <a:rect l="l" t="t" r="r" b="b"/>
              <a:pathLst>
                <a:path w="3381" h="2066" extrusionOk="0">
                  <a:moveTo>
                    <a:pt x="558" y="1"/>
                  </a:moveTo>
                  <a:cubicBezTo>
                    <a:pt x="537" y="1"/>
                    <a:pt x="514" y="4"/>
                    <a:pt x="489" y="10"/>
                  </a:cubicBezTo>
                  <a:lnTo>
                    <a:pt x="579" y="122"/>
                  </a:lnTo>
                  <a:cubicBezTo>
                    <a:pt x="559" y="148"/>
                    <a:pt x="537" y="158"/>
                    <a:pt x="513" y="158"/>
                  </a:cubicBezTo>
                  <a:cubicBezTo>
                    <a:pt x="478" y="158"/>
                    <a:pt x="438" y="138"/>
                    <a:pt x="388" y="116"/>
                  </a:cubicBezTo>
                  <a:cubicBezTo>
                    <a:pt x="414" y="95"/>
                    <a:pt x="414" y="95"/>
                    <a:pt x="410" y="47"/>
                  </a:cubicBezTo>
                  <a:lnTo>
                    <a:pt x="410" y="47"/>
                  </a:lnTo>
                  <a:cubicBezTo>
                    <a:pt x="382" y="76"/>
                    <a:pt x="341" y="86"/>
                    <a:pt x="297" y="86"/>
                  </a:cubicBezTo>
                  <a:cubicBezTo>
                    <a:pt x="191" y="86"/>
                    <a:pt x="60" y="28"/>
                    <a:pt x="11" y="28"/>
                  </a:cubicBezTo>
                  <a:cubicBezTo>
                    <a:pt x="7" y="28"/>
                    <a:pt x="4" y="28"/>
                    <a:pt x="1" y="29"/>
                  </a:cubicBezTo>
                  <a:cubicBezTo>
                    <a:pt x="90" y="116"/>
                    <a:pt x="277" y="99"/>
                    <a:pt x="417" y="143"/>
                  </a:cubicBezTo>
                  <a:cubicBezTo>
                    <a:pt x="340" y="167"/>
                    <a:pt x="294" y="235"/>
                    <a:pt x="241" y="235"/>
                  </a:cubicBezTo>
                  <a:cubicBezTo>
                    <a:pt x="222" y="235"/>
                    <a:pt x="201" y="226"/>
                    <a:pt x="178" y="203"/>
                  </a:cubicBezTo>
                  <a:lnTo>
                    <a:pt x="178" y="203"/>
                  </a:lnTo>
                  <a:cubicBezTo>
                    <a:pt x="250" y="432"/>
                    <a:pt x="527" y="500"/>
                    <a:pt x="701" y="648"/>
                  </a:cubicBezTo>
                  <a:cubicBezTo>
                    <a:pt x="766" y="674"/>
                    <a:pt x="816" y="685"/>
                    <a:pt x="856" y="685"/>
                  </a:cubicBezTo>
                  <a:cubicBezTo>
                    <a:pt x="1006" y="685"/>
                    <a:pt x="1004" y="535"/>
                    <a:pt x="1118" y="535"/>
                  </a:cubicBezTo>
                  <a:cubicBezTo>
                    <a:pt x="1154" y="535"/>
                    <a:pt x="1203" y="550"/>
                    <a:pt x="1271" y="590"/>
                  </a:cubicBezTo>
                  <a:lnTo>
                    <a:pt x="1040" y="824"/>
                  </a:lnTo>
                  <a:cubicBezTo>
                    <a:pt x="1362" y="1011"/>
                    <a:pt x="1753" y="1346"/>
                    <a:pt x="2165" y="1346"/>
                  </a:cubicBezTo>
                  <a:cubicBezTo>
                    <a:pt x="2190" y="1346"/>
                    <a:pt x="2215" y="1345"/>
                    <a:pt x="2239" y="1342"/>
                  </a:cubicBezTo>
                  <a:lnTo>
                    <a:pt x="2239" y="1342"/>
                  </a:lnTo>
                  <a:cubicBezTo>
                    <a:pt x="2241" y="1387"/>
                    <a:pt x="2263" y="1456"/>
                    <a:pt x="2190" y="1456"/>
                  </a:cubicBezTo>
                  <a:cubicBezTo>
                    <a:pt x="2181" y="1456"/>
                    <a:pt x="2171" y="1455"/>
                    <a:pt x="2158" y="1452"/>
                  </a:cubicBezTo>
                  <a:lnTo>
                    <a:pt x="2158" y="1452"/>
                  </a:lnTo>
                  <a:cubicBezTo>
                    <a:pt x="2190" y="1472"/>
                    <a:pt x="2220" y="1480"/>
                    <a:pt x="2249" y="1480"/>
                  </a:cubicBezTo>
                  <a:cubicBezTo>
                    <a:pt x="2373" y="1480"/>
                    <a:pt x="2482" y="1340"/>
                    <a:pt x="2602" y="1340"/>
                  </a:cubicBezTo>
                  <a:cubicBezTo>
                    <a:pt x="2655" y="1340"/>
                    <a:pt x="2709" y="1366"/>
                    <a:pt x="2768" y="1443"/>
                  </a:cubicBezTo>
                  <a:cubicBezTo>
                    <a:pt x="2749" y="1441"/>
                    <a:pt x="2732" y="1441"/>
                    <a:pt x="2716" y="1441"/>
                  </a:cubicBezTo>
                  <a:cubicBezTo>
                    <a:pt x="2412" y="1441"/>
                    <a:pt x="2729" y="1668"/>
                    <a:pt x="2542" y="1774"/>
                  </a:cubicBezTo>
                  <a:lnTo>
                    <a:pt x="2488" y="1763"/>
                  </a:lnTo>
                  <a:lnTo>
                    <a:pt x="2488" y="1763"/>
                  </a:lnTo>
                  <a:cubicBezTo>
                    <a:pt x="2679" y="1874"/>
                    <a:pt x="2978" y="1965"/>
                    <a:pt x="3086" y="2065"/>
                  </a:cubicBezTo>
                  <a:cubicBezTo>
                    <a:pt x="3130" y="2018"/>
                    <a:pt x="3129" y="1898"/>
                    <a:pt x="3201" y="1898"/>
                  </a:cubicBezTo>
                  <a:cubicBezTo>
                    <a:pt x="3222" y="1898"/>
                    <a:pt x="3249" y="1908"/>
                    <a:pt x="3286" y="1934"/>
                  </a:cubicBezTo>
                  <a:cubicBezTo>
                    <a:pt x="3234" y="1873"/>
                    <a:pt x="3321" y="1815"/>
                    <a:pt x="3381" y="1753"/>
                  </a:cubicBezTo>
                  <a:cubicBezTo>
                    <a:pt x="3169" y="1706"/>
                    <a:pt x="3110" y="1601"/>
                    <a:pt x="2964" y="1601"/>
                  </a:cubicBezTo>
                  <a:cubicBezTo>
                    <a:pt x="2954" y="1601"/>
                    <a:pt x="2944" y="1602"/>
                    <a:pt x="2933" y="1603"/>
                  </a:cubicBezTo>
                  <a:cubicBezTo>
                    <a:pt x="2924" y="1542"/>
                    <a:pt x="2934" y="1531"/>
                    <a:pt x="2949" y="1531"/>
                  </a:cubicBezTo>
                  <a:cubicBezTo>
                    <a:pt x="2958" y="1531"/>
                    <a:pt x="2968" y="1535"/>
                    <a:pt x="2977" y="1535"/>
                  </a:cubicBezTo>
                  <a:cubicBezTo>
                    <a:pt x="2992" y="1535"/>
                    <a:pt x="3002" y="1524"/>
                    <a:pt x="2991" y="1464"/>
                  </a:cubicBezTo>
                  <a:lnTo>
                    <a:pt x="2797" y="1448"/>
                  </a:lnTo>
                  <a:cubicBezTo>
                    <a:pt x="2712" y="1356"/>
                    <a:pt x="2964" y="1433"/>
                    <a:pt x="2824" y="1304"/>
                  </a:cubicBezTo>
                  <a:lnTo>
                    <a:pt x="2824" y="1304"/>
                  </a:lnTo>
                  <a:cubicBezTo>
                    <a:pt x="2808" y="1314"/>
                    <a:pt x="2784" y="1320"/>
                    <a:pt x="2756" y="1320"/>
                  </a:cubicBezTo>
                  <a:cubicBezTo>
                    <a:pt x="2680" y="1320"/>
                    <a:pt x="2569" y="1283"/>
                    <a:pt x="2488" y="1213"/>
                  </a:cubicBezTo>
                  <a:lnTo>
                    <a:pt x="2544" y="1205"/>
                  </a:lnTo>
                  <a:cubicBezTo>
                    <a:pt x="2472" y="1189"/>
                    <a:pt x="2405" y="1131"/>
                    <a:pt x="2351" y="1131"/>
                  </a:cubicBezTo>
                  <a:cubicBezTo>
                    <a:pt x="2317" y="1131"/>
                    <a:pt x="2287" y="1154"/>
                    <a:pt x="2264" y="1223"/>
                  </a:cubicBezTo>
                  <a:lnTo>
                    <a:pt x="2259" y="997"/>
                  </a:lnTo>
                  <a:lnTo>
                    <a:pt x="2207" y="1113"/>
                  </a:lnTo>
                  <a:cubicBezTo>
                    <a:pt x="1979" y="899"/>
                    <a:pt x="2045" y="590"/>
                    <a:pt x="1624" y="500"/>
                  </a:cubicBezTo>
                  <a:lnTo>
                    <a:pt x="1624" y="500"/>
                  </a:lnTo>
                  <a:cubicBezTo>
                    <a:pt x="1673" y="566"/>
                    <a:pt x="1609" y="583"/>
                    <a:pt x="1554" y="583"/>
                  </a:cubicBezTo>
                  <a:cubicBezTo>
                    <a:pt x="1541" y="583"/>
                    <a:pt x="1529" y="582"/>
                    <a:pt x="1518" y="581"/>
                  </a:cubicBezTo>
                  <a:lnTo>
                    <a:pt x="1518" y="581"/>
                  </a:lnTo>
                  <a:cubicBezTo>
                    <a:pt x="1560" y="655"/>
                    <a:pt x="1611" y="668"/>
                    <a:pt x="1666" y="668"/>
                  </a:cubicBezTo>
                  <a:cubicBezTo>
                    <a:pt x="1699" y="668"/>
                    <a:pt x="1733" y="664"/>
                    <a:pt x="1769" y="664"/>
                  </a:cubicBezTo>
                  <a:cubicBezTo>
                    <a:pt x="1806" y="664"/>
                    <a:pt x="1844" y="669"/>
                    <a:pt x="1883" y="689"/>
                  </a:cubicBezTo>
                  <a:cubicBezTo>
                    <a:pt x="1840" y="789"/>
                    <a:pt x="1600" y="783"/>
                    <a:pt x="1623" y="893"/>
                  </a:cubicBezTo>
                  <a:lnTo>
                    <a:pt x="1623" y="893"/>
                  </a:lnTo>
                  <a:cubicBezTo>
                    <a:pt x="1516" y="711"/>
                    <a:pt x="1317" y="718"/>
                    <a:pt x="1399" y="440"/>
                  </a:cubicBezTo>
                  <a:cubicBezTo>
                    <a:pt x="1194" y="286"/>
                    <a:pt x="1036" y="359"/>
                    <a:pt x="855" y="164"/>
                  </a:cubicBezTo>
                  <a:lnTo>
                    <a:pt x="886" y="130"/>
                  </a:lnTo>
                  <a:lnTo>
                    <a:pt x="886" y="130"/>
                  </a:lnTo>
                  <a:cubicBezTo>
                    <a:pt x="859" y="155"/>
                    <a:pt x="838" y="165"/>
                    <a:pt x="820" y="165"/>
                  </a:cubicBezTo>
                  <a:cubicBezTo>
                    <a:pt x="746" y="165"/>
                    <a:pt x="716" y="1"/>
                    <a:pt x="5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1"/>
            <p:cNvSpPr/>
            <p:nvPr/>
          </p:nvSpPr>
          <p:spPr>
            <a:xfrm>
              <a:off x="1123238" y="808207"/>
              <a:ext cx="5467" cy="837"/>
            </a:xfrm>
            <a:custGeom>
              <a:avLst/>
              <a:gdLst/>
              <a:ahLst/>
              <a:cxnLst/>
              <a:rect l="l" t="t" r="r" b="b"/>
              <a:pathLst>
                <a:path w="111" h="17" extrusionOk="0">
                  <a:moveTo>
                    <a:pt x="111" y="1"/>
                  </a:moveTo>
                  <a:lnTo>
                    <a:pt x="1" y="10"/>
                  </a:lnTo>
                  <a:cubicBezTo>
                    <a:pt x="15" y="14"/>
                    <a:pt x="30" y="17"/>
                    <a:pt x="46" y="17"/>
                  </a:cubicBezTo>
                  <a:cubicBezTo>
                    <a:pt x="67" y="17"/>
                    <a:pt x="89" y="12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1"/>
            <p:cNvSpPr/>
            <p:nvPr/>
          </p:nvSpPr>
          <p:spPr>
            <a:xfrm>
              <a:off x="875362" y="675084"/>
              <a:ext cx="131350" cy="68162"/>
            </a:xfrm>
            <a:custGeom>
              <a:avLst/>
              <a:gdLst/>
              <a:ahLst/>
              <a:cxnLst/>
              <a:rect l="l" t="t" r="r" b="b"/>
              <a:pathLst>
                <a:path w="2667" h="1384" extrusionOk="0">
                  <a:moveTo>
                    <a:pt x="153" y="1"/>
                  </a:moveTo>
                  <a:cubicBezTo>
                    <a:pt x="60" y="1"/>
                    <a:pt x="0" y="42"/>
                    <a:pt x="4" y="163"/>
                  </a:cubicBezTo>
                  <a:cubicBezTo>
                    <a:pt x="38" y="261"/>
                    <a:pt x="143" y="238"/>
                    <a:pt x="227" y="276"/>
                  </a:cubicBezTo>
                  <a:cubicBezTo>
                    <a:pt x="48" y="78"/>
                    <a:pt x="320" y="134"/>
                    <a:pt x="370" y="97"/>
                  </a:cubicBezTo>
                  <a:cubicBezTo>
                    <a:pt x="434" y="201"/>
                    <a:pt x="648" y="219"/>
                    <a:pt x="547" y="294"/>
                  </a:cubicBezTo>
                  <a:lnTo>
                    <a:pt x="335" y="298"/>
                  </a:lnTo>
                  <a:cubicBezTo>
                    <a:pt x="767" y="660"/>
                    <a:pt x="1417" y="1073"/>
                    <a:pt x="1990" y="1383"/>
                  </a:cubicBezTo>
                  <a:lnTo>
                    <a:pt x="1758" y="1225"/>
                  </a:lnTo>
                  <a:cubicBezTo>
                    <a:pt x="1780" y="1208"/>
                    <a:pt x="1806" y="1202"/>
                    <a:pt x="1834" y="1202"/>
                  </a:cubicBezTo>
                  <a:cubicBezTo>
                    <a:pt x="1901" y="1202"/>
                    <a:pt x="1981" y="1238"/>
                    <a:pt x="2059" y="1252"/>
                  </a:cubicBezTo>
                  <a:lnTo>
                    <a:pt x="2063" y="992"/>
                  </a:lnTo>
                  <a:cubicBezTo>
                    <a:pt x="2123" y="1048"/>
                    <a:pt x="2204" y="1061"/>
                    <a:pt x="2155" y="1127"/>
                  </a:cubicBezTo>
                  <a:cubicBezTo>
                    <a:pt x="2290" y="1100"/>
                    <a:pt x="2283" y="1026"/>
                    <a:pt x="2275" y="932"/>
                  </a:cubicBezTo>
                  <a:lnTo>
                    <a:pt x="2275" y="932"/>
                  </a:lnTo>
                  <a:cubicBezTo>
                    <a:pt x="2440" y="997"/>
                    <a:pt x="2453" y="1072"/>
                    <a:pt x="2579" y="1072"/>
                  </a:cubicBezTo>
                  <a:cubicBezTo>
                    <a:pt x="2603" y="1072"/>
                    <a:pt x="2632" y="1069"/>
                    <a:pt x="2666" y="1063"/>
                  </a:cubicBezTo>
                  <a:cubicBezTo>
                    <a:pt x="2474" y="726"/>
                    <a:pt x="2339" y="1036"/>
                    <a:pt x="2090" y="689"/>
                  </a:cubicBezTo>
                  <a:lnTo>
                    <a:pt x="1837" y="882"/>
                  </a:lnTo>
                  <a:lnTo>
                    <a:pt x="1835" y="882"/>
                  </a:lnTo>
                  <a:cubicBezTo>
                    <a:pt x="1718" y="766"/>
                    <a:pt x="1938" y="805"/>
                    <a:pt x="1845" y="670"/>
                  </a:cubicBezTo>
                  <a:cubicBezTo>
                    <a:pt x="1842" y="670"/>
                    <a:pt x="1840" y="670"/>
                    <a:pt x="1837" y="670"/>
                  </a:cubicBezTo>
                  <a:cubicBezTo>
                    <a:pt x="1661" y="670"/>
                    <a:pt x="1892" y="940"/>
                    <a:pt x="1681" y="974"/>
                  </a:cubicBezTo>
                  <a:cubicBezTo>
                    <a:pt x="1644" y="849"/>
                    <a:pt x="1430" y="882"/>
                    <a:pt x="1373" y="847"/>
                  </a:cubicBezTo>
                  <a:cubicBezTo>
                    <a:pt x="1479" y="818"/>
                    <a:pt x="1544" y="643"/>
                    <a:pt x="1542" y="595"/>
                  </a:cubicBezTo>
                  <a:lnTo>
                    <a:pt x="1542" y="595"/>
                  </a:lnTo>
                  <a:cubicBezTo>
                    <a:pt x="1540" y="595"/>
                    <a:pt x="1537" y="595"/>
                    <a:pt x="1535" y="595"/>
                  </a:cubicBezTo>
                  <a:cubicBezTo>
                    <a:pt x="1457" y="595"/>
                    <a:pt x="1393" y="448"/>
                    <a:pt x="1309" y="388"/>
                  </a:cubicBezTo>
                  <a:lnTo>
                    <a:pt x="1309" y="388"/>
                  </a:lnTo>
                  <a:cubicBezTo>
                    <a:pt x="1360" y="466"/>
                    <a:pt x="1354" y="486"/>
                    <a:pt x="1327" y="486"/>
                  </a:cubicBezTo>
                  <a:cubicBezTo>
                    <a:pt x="1299" y="486"/>
                    <a:pt x="1246" y="463"/>
                    <a:pt x="1215" y="463"/>
                  </a:cubicBezTo>
                  <a:cubicBezTo>
                    <a:pt x="1186" y="463"/>
                    <a:pt x="1175" y="482"/>
                    <a:pt x="1216" y="558"/>
                  </a:cubicBezTo>
                  <a:cubicBezTo>
                    <a:pt x="1194" y="582"/>
                    <a:pt x="1157" y="593"/>
                    <a:pt x="1114" y="593"/>
                  </a:cubicBezTo>
                  <a:cubicBezTo>
                    <a:pt x="1012" y="593"/>
                    <a:pt x="882" y="532"/>
                    <a:pt x="856" y="444"/>
                  </a:cubicBezTo>
                  <a:cubicBezTo>
                    <a:pt x="871" y="425"/>
                    <a:pt x="887" y="418"/>
                    <a:pt x="904" y="418"/>
                  </a:cubicBezTo>
                  <a:cubicBezTo>
                    <a:pt x="941" y="418"/>
                    <a:pt x="981" y="452"/>
                    <a:pt x="1020" y="475"/>
                  </a:cubicBezTo>
                  <a:cubicBezTo>
                    <a:pt x="1147" y="382"/>
                    <a:pt x="925" y="319"/>
                    <a:pt x="968" y="186"/>
                  </a:cubicBezTo>
                  <a:lnTo>
                    <a:pt x="968" y="186"/>
                  </a:lnTo>
                  <a:cubicBezTo>
                    <a:pt x="956" y="187"/>
                    <a:pt x="943" y="188"/>
                    <a:pt x="930" y="188"/>
                  </a:cubicBezTo>
                  <a:cubicBezTo>
                    <a:pt x="705" y="188"/>
                    <a:pt x="352" y="1"/>
                    <a:pt x="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1"/>
            <p:cNvSpPr/>
            <p:nvPr/>
          </p:nvSpPr>
          <p:spPr>
            <a:xfrm>
              <a:off x="994006" y="733494"/>
              <a:ext cx="6797" cy="3644"/>
            </a:xfrm>
            <a:custGeom>
              <a:avLst/>
              <a:gdLst/>
              <a:ahLst/>
              <a:cxnLst/>
              <a:rect l="l" t="t" r="r" b="b"/>
              <a:pathLst>
                <a:path w="138" h="74" extrusionOk="0">
                  <a:moveTo>
                    <a:pt x="132" y="0"/>
                  </a:moveTo>
                  <a:lnTo>
                    <a:pt x="1" y="52"/>
                  </a:lnTo>
                  <a:lnTo>
                    <a:pt x="138" y="7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1"/>
            <p:cNvSpPr/>
            <p:nvPr/>
          </p:nvSpPr>
          <p:spPr>
            <a:xfrm>
              <a:off x="980708" y="743738"/>
              <a:ext cx="6255" cy="6797"/>
            </a:xfrm>
            <a:custGeom>
              <a:avLst/>
              <a:gdLst/>
              <a:ahLst/>
              <a:cxnLst/>
              <a:rect l="l" t="t" r="r" b="b"/>
              <a:pathLst>
                <a:path w="127" h="138" extrusionOk="0">
                  <a:moveTo>
                    <a:pt x="34" y="1"/>
                  </a:moveTo>
                  <a:cubicBezTo>
                    <a:pt x="0" y="1"/>
                    <a:pt x="1" y="57"/>
                    <a:pt x="24" y="138"/>
                  </a:cubicBezTo>
                  <a:cubicBezTo>
                    <a:pt x="49" y="93"/>
                    <a:pt x="103" y="103"/>
                    <a:pt x="126" y="60"/>
                  </a:cubicBezTo>
                  <a:cubicBezTo>
                    <a:pt x="83" y="19"/>
                    <a:pt x="53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1"/>
            <p:cNvSpPr/>
            <p:nvPr/>
          </p:nvSpPr>
          <p:spPr>
            <a:xfrm>
              <a:off x="904863" y="673951"/>
              <a:ext cx="9653" cy="5467"/>
            </a:xfrm>
            <a:custGeom>
              <a:avLst/>
              <a:gdLst/>
              <a:ahLst/>
              <a:cxnLst/>
              <a:rect l="l" t="t" r="r" b="b"/>
              <a:pathLst>
                <a:path w="196" h="111" extrusionOk="0">
                  <a:moveTo>
                    <a:pt x="1" y="1"/>
                  </a:moveTo>
                  <a:lnTo>
                    <a:pt x="91" y="110"/>
                  </a:lnTo>
                  <a:cubicBezTo>
                    <a:pt x="105" y="85"/>
                    <a:pt x="130" y="78"/>
                    <a:pt x="154" y="78"/>
                  </a:cubicBezTo>
                  <a:cubicBezTo>
                    <a:pt x="169" y="78"/>
                    <a:pt x="184" y="81"/>
                    <a:pt x="195" y="8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1"/>
            <p:cNvSpPr/>
            <p:nvPr/>
          </p:nvSpPr>
          <p:spPr>
            <a:xfrm>
              <a:off x="839459" y="655335"/>
              <a:ext cx="40976" cy="25511"/>
            </a:xfrm>
            <a:custGeom>
              <a:avLst/>
              <a:gdLst/>
              <a:ahLst/>
              <a:cxnLst/>
              <a:rect l="l" t="t" r="r" b="b"/>
              <a:pathLst>
                <a:path w="832" h="518" extrusionOk="0">
                  <a:moveTo>
                    <a:pt x="0" y="114"/>
                  </a:moveTo>
                  <a:lnTo>
                    <a:pt x="0" y="116"/>
                  </a:lnTo>
                  <a:cubicBezTo>
                    <a:pt x="1" y="116"/>
                    <a:pt x="2" y="116"/>
                    <a:pt x="2" y="116"/>
                  </a:cubicBezTo>
                  <a:lnTo>
                    <a:pt x="2" y="116"/>
                  </a:lnTo>
                  <a:cubicBezTo>
                    <a:pt x="2" y="115"/>
                    <a:pt x="1" y="115"/>
                    <a:pt x="0" y="114"/>
                  </a:cubicBezTo>
                  <a:close/>
                  <a:moveTo>
                    <a:pt x="96" y="1"/>
                  </a:moveTo>
                  <a:cubicBezTo>
                    <a:pt x="85" y="52"/>
                    <a:pt x="57" y="98"/>
                    <a:pt x="2" y="116"/>
                  </a:cubicBezTo>
                  <a:lnTo>
                    <a:pt x="2" y="116"/>
                  </a:lnTo>
                  <a:cubicBezTo>
                    <a:pt x="252" y="259"/>
                    <a:pt x="411" y="246"/>
                    <a:pt x="621" y="517"/>
                  </a:cubicBezTo>
                  <a:cubicBezTo>
                    <a:pt x="831" y="490"/>
                    <a:pt x="704" y="257"/>
                    <a:pt x="829" y="192"/>
                  </a:cubicBezTo>
                  <a:cubicBezTo>
                    <a:pt x="803" y="166"/>
                    <a:pt x="777" y="156"/>
                    <a:pt x="750" y="156"/>
                  </a:cubicBezTo>
                  <a:cubicBezTo>
                    <a:pt x="673" y="156"/>
                    <a:pt x="593" y="238"/>
                    <a:pt x="493" y="238"/>
                  </a:cubicBezTo>
                  <a:cubicBezTo>
                    <a:pt x="474" y="238"/>
                    <a:pt x="454" y="235"/>
                    <a:pt x="434" y="228"/>
                  </a:cubicBezTo>
                  <a:cubicBezTo>
                    <a:pt x="447" y="93"/>
                    <a:pt x="214" y="112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1"/>
            <p:cNvSpPr/>
            <p:nvPr/>
          </p:nvSpPr>
          <p:spPr>
            <a:xfrm>
              <a:off x="568436" y="448829"/>
              <a:ext cx="289639" cy="206555"/>
            </a:xfrm>
            <a:custGeom>
              <a:avLst/>
              <a:gdLst/>
              <a:ahLst/>
              <a:cxnLst/>
              <a:rect l="l" t="t" r="r" b="b"/>
              <a:pathLst>
                <a:path w="5881" h="4194" extrusionOk="0">
                  <a:moveTo>
                    <a:pt x="193" y="0"/>
                  </a:moveTo>
                  <a:cubicBezTo>
                    <a:pt x="263" y="95"/>
                    <a:pt x="205" y="102"/>
                    <a:pt x="139" y="114"/>
                  </a:cubicBezTo>
                  <a:cubicBezTo>
                    <a:pt x="76" y="127"/>
                    <a:pt x="0" y="143"/>
                    <a:pt x="70" y="278"/>
                  </a:cubicBezTo>
                  <a:cubicBezTo>
                    <a:pt x="419" y="600"/>
                    <a:pt x="986" y="1020"/>
                    <a:pt x="1364" y="1390"/>
                  </a:cubicBezTo>
                  <a:cubicBezTo>
                    <a:pt x="1388" y="1374"/>
                    <a:pt x="1411" y="1367"/>
                    <a:pt x="1433" y="1367"/>
                  </a:cubicBezTo>
                  <a:cubicBezTo>
                    <a:pt x="1543" y="1367"/>
                    <a:pt x="1633" y="1535"/>
                    <a:pt x="1746" y="1535"/>
                  </a:cubicBezTo>
                  <a:cubicBezTo>
                    <a:pt x="1762" y="1535"/>
                    <a:pt x="1778" y="1531"/>
                    <a:pt x="1795" y="1523"/>
                  </a:cubicBezTo>
                  <a:lnTo>
                    <a:pt x="1795" y="1523"/>
                  </a:lnTo>
                  <a:cubicBezTo>
                    <a:pt x="1768" y="1577"/>
                    <a:pt x="1768" y="1643"/>
                    <a:pt x="1743" y="1697"/>
                  </a:cubicBezTo>
                  <a:cubicBezTo>
                    <a:pt x="1809" y="1733"/>
                    <a:pt x="1846" y="1747"/>
                    <a:pt x="1865" y="1747"/>
                  </a:cubicBezTo>
                  <a:cubicBezTo>
                    <a:pt x="1931" y="1747"/>
                    <a:pt x="1764" y="1566"/>
                    <a:pt x="1849" y="1562"/>
                  </a:cubicBezTo>
                  <a:lnTo>
                    <a:pt x="1849" y="1562"/>
                  </a:lnTo>
                  <a:cubicBezTo>
                    <a:pt x="1982" y="1627"/>
                    <a:pt x="2015" y="1786"/>
                    <a:pt x="1963" y="1834"/>
                  </a:cubicBezTo>
                  <a:cubicBezTo>
                    <a:pt x="2020" y="1877"/>
                    <a:pt x="2049" y="1892"/>
                    <a:pt x="2064" y="1892"/>
                  </a:cubicBezTo>
                  <a:cubicBezTo>
                    <a:pt x="2101" y="1892"/>
                    <a:pt x="2064" y="1803"/>
                    <a:pt x="2175" y="1793"/>
                  </a:cubicBezTo>
                  <a:lnTo>
                    <a:pt x="2189" y="2054"/>
                  </a:lnTo>
                  <a:cubicBezTo>
                    <a:pt x="2852" y="2428"/>
                    <a:pt x="3756" y="2817"/>
                    <a:pt x="4385" y="3392"/>
                  </a:cubicBezTo>
                  <a:lnTo>
                    <a:pt x="4408" y="3243"/>
                  </a:lnTo>
                  <a:cubicBezTo>
                    <a:pt x="4682" y="3519"/>
                    <a:pt x="5110" y="3340"/>
                    <a:pt x="5227" y="3775"/>
                  </a:cubicBezTo>
                  <a:lnTo>
                    <a:pt x="5391" y="3739"/>
                  </a:lnTo>
                  <a:lnTo>
                    <a:pt x="5391" y="3739"/>
                  </a:lnTo>
                  <a:cubicBezTo>
                    <a:pt x="5301" y="3762"/>
                    <a:pt x="5330" y="3951"/>
                    <a:pt x="5195" y="3974"/>
                  </a:cubicBezTo>
                  <a:cubicBezTo>
                    <a:pt x="5306" y="3993"/>
                    <a:pt x="5370" y="4097"/>
                    <a:pt x="5484" y="4122"/>
                  </a:cubicBezTo>
                  <a:lnTo>
                    <a:pt x="5360" y="3960"/>
                  </a:lnTo>
                  <a:cubicBezTo>
                    <a:pt x="5374" y="3958"/>
                    <a:pt x="5388" y="3957"/>
                    <a:pt x="5400" y="3957"/>
                  </a:cubicBezTo>
                  <a:cubicBezTo>
                    <a:pt x="5550" y="3957"/>
                    <a:pt x="5619" y="4087"/>
                    <a:pt x="5599" y="4190"/>
                  </a:cubicBezTo>
                  <a:cubicBezTo>
                    <a:pt x="5617" y="4192"/>
                    <a:pt x="5633" y="4193"/>
                    <a:pt x="5647" y="4193"/>
                  </a:cubicBezTo>
                  <a:cubicBezTo>
                    <a:pt x="5881" y="4193"/>
                    <a:pt x="5594" y="3885"/>
                    <a:pt x="5603" y="3760"/>
                  </a:cubicBezTo>
                  <a:cubicBezTo>
                    <a:pt x="5127" y="3754"/>
                    <a:pt x="5405" y="3328"/>
                    <a:pt x="5023" y="3206"/>
                  </a:cubicBezTo>
                  <a:cubicBezTo>
                    <a:pt x="4988" y="3197"/>
                    <a:pt x="4962" y="3193"/>
                    <a:pt x="4943" y="3193"/>
                  </a:cubicBezTo>
                  <a:cubicBezTo>
                    <a:pt x="4829" y="3193"/>
                    <a:pt x="4965" y="3335"/>
                    <a:pt x="4921" y="3380"/>
                  </a:cubicBezTo>
                  <a:lnTo>
                    <a:pt x="4921" y="3382"/>
                  </a:lnTo>
                  <a:cubicBezTo>
                    <a:pt x="4811" y="3307"/>
                    <a:pt x="4651" y="3309"/>
                    <a:pt x="4593" y="3205"/>
                  </a:cubicBezTo>
                  <a:cubicBezTo>
                    <a:pt x="4613" y="3184"/>
                    <a:pt x="4638" y="3175"/>
                    <a:pt x="4664" y="3175"/>
                  </a:cubicBezTo>
                  <a:cubicBezTo>
                    <a:pt x="4705" y="3175"/>
                    <a:pt x="4748" y="3197"/>
                    <a:pt x="4782" y="3233"/>
                  </a:cubicBezTo>
                  <a:cubicBezTo>
                    <a:pt x="4830" y="3068"/>
                    <a:pt x="4645" y="3174"/>
                    <a:pt x="4587" y="3004"/>
                  </a:cubicBezTo>
                  <a:lnTo>
                    <a:pt x="4587" y="3004"/>
                  </a:lnTo>
                  <a:cubicBezTo>
                    <a:pt x="4587" y="3025"/>
                    <a:pt x="4616" y="3077"/>
                    <a:pt x="4562" y="3085"/>
                  </a:cubicBezTo>
                  <a:cubicBezTo>
                    <a:pt x="4285" y="2859"/>
                    <a:pt x="4323" y="3085"/>
                    <a:pt x="3986" y="2757"/>
                  </a:cubicBezTo>
                  <a:cubicBezTo>
                    <a:pt x="3951" y="2757"/>
                    <a:pt x="3922" y="2751"/>
                    <a:pt x="3896" y="2751"/>
                  </a:cubicBezTo>
                  <a:cubicBezTo>
                    <a:pt x="3860" y="2751"/>
                    <a:pt x="3830" y="2763"/>
                    <a:pt x="3803" y="2817"/>
                  </a:cubicBezTo>
                  <a:cubicBezTo>
                    <a:pt x="3654" y="2563"/>
                    <a:pt x="3766" y="2634"/>
                    <a:pt x="3562" y="2364"/>
                  </a:cubicBezTo>
                  <a:cubicBezTo>
                    <a:pt x="3540" y="2424"/>
                    <a:pt x="3550" y="2601"/>
                    <a:pt x="3479" y="2711"/>
                  </a:cubicBezTo>
                  <a:cubicBezTo>
                    <a:pt x="3203" y="2314"/>
                    <a:pt x="3081" y="2485"/>
                    <a:pt x="2916" y="2214"/>
                  </a:cubicBezTo>
                  <a:lnTo>
                    <a:pt x="2916" y="2214"/>
                  </a:lnTo>
                  <a:cubicBezTo>
                    <a:pt x="2947" y="2227"/>
                    <a:pt x="2997" y="2217"/>
                    <a:pt x="3053" y="2275"/>
                  </a:cubicBezTo>
                  <a:cubicBezTo>
                    <a:pt x="3120" y="2100"/>
                    <a:pt x="2835" y="2173"/>
                    <a:pt x="2721" y="2057"/>
                  </a:cubicBezTo>
                  <a:lnTo>
                    <a:pt x="2817" y="1934"/>
                  </a:lnTo>
                  <a:cubicBezTo>
                    <a:pt x="2682" y="1878"/>
                    <a:pt x="2414" y="1822"/>
                    <a:pt x="2328" y="1627"/>
                  </a:cubicBezTo>
                  <a:lnTo>
                    <a:pt x="2405" y="1587"/>
                  </a:lnTo>
                  <a:cubicBezTo>
                    <a:pt x="2033" y="1479"/>
                    <a:pt x="1713" y="1184"/>
                    <a:pt x="1429" y="1036"/>
                  </a:cubicBezTo>
                  <a:lnTo>
                    <a:pt x="1362" y="864"/>
                  </a:lnTo>
                  <a:cubicBezTo>
                    <a:pt x="1296" y="835"/>
                    <a:pt x="1258" y="823"/>
                    <a:pt x="1240" y="823"/>
                  </a:cubicBezTo>
                  <a:cubicBezTo>
                    <a:pt x="1147" y="823"/>
                    <a:pt x="1572" y="1143"/>
                    <a:pt x="1290" y="1143"/>
                  </a:cubicBezTo>
                  <a:cubicBezTo>
                    <a:pt x="1281" y="1143"/>
                    <a:pt x="1272" y="1142"/>
                    <a:pt x="1261" y="1142"/>
                  </a:cubicBezTo>
                  <a:cubicBezTo>
                    <a:pt x="1414" y="904"/>
                    <a:pt x="1020" y="1068"/>
                    <a:pt x="903" y="823"/>
                  </a:cubicBezTo>
                  <a:cubicBezTo>
                    <a:pt x="901" y="788"/>
                    <a:pt x="913" y="776"/>
                    <a:pt x="932" y="776"/>
                  </a:cubicBezTo>
                  <a:cubicBezTo>
                    <a:pt x="974" y="776"/>
                    <a:pt x="1049" y="832"/>
                    <a:pt x="1093" y="832"/>
                  </a:cubicBezTo>
                  <a:cubicBezTo>
                    <a:pt x="1116" y="832"/>
                    <a:pt x="1131" y="817"/>
                    <a:pt x="1128" y="771"/>
                  </a:cubicBezTo>
                  <a:lnTo>
                    <a:pt x="1128" y="771"/>
                  </a:lnTo>
                  <a:cubicBezTo>
                    <a:pt x="1098" y="785"/>
                    <a:pt x="1075" y="791"/>
                    <a:pt x="1056" y="791"/>
                  </a:cubicBezTo>
                  <a:cubicBezTo>
                    <a:pt x="984" y="791"/>
                    <a:pt x="972" y="705"/>
                    <a:pt x="870" y="660"/>
                  </a:cubicBezTo>
                  <a:cubicBezTo>
                    <a:pt x="991" y="590"/>
                    <a:pt x="683" y="469"/>
                    <a:pt x="862" y="426"/>
                  </a:cubicBezTo>
                  <a:cubicBezTo>
                    <a:pt x="691" y="380"/>
                    <a:pt x="517" y="324"/>
                    <a:pt x="338" y="251"/>
                  </a:cubicBezTo>
                  <a:cubicBezTo>
                    <a:pt x="357" y="158"/>
                    <a:pt x="268" y="68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1"/>
            <p:cNvSpPr/>
            <p:nvPr/>
          </p:nvSpPr>
          <p:spPr>
            <a:xfrm>
              <a:off x="820843" y="644352"/>
              <a:ext cx="3448" cy="345"/>
            </a:xfrm>
            <a:custGeom>
              <a:avLst/>
              <a:gdLst/>
              <a:ahLst/>
              <a:cxnLst/>
              <a:rect l="l" t="t" r="r" b="b"/>
              <a:pathLst>
                <a:path w="70" h="7" extrusionOk="0">
                  <a:moveTo>
                    <a:pt x="36" y="1"/>
                  </a:moveTo>
                  <a:cubicBezTo>
                    <a:pt x="25" y="1"/>
                    <a:pt x="13" y="2"/>
                    <a:pt x="0" y="4"/>
                  </a:cubicBezTo>
                  <a:cubicBezTo>
                    <a:pt x="14" y="6"/>
                    <a:pt x="26" y="7"/>
                    <a:pt x="38" y="7"/>
                  </a:cubicBezTo>
                  <a:cubicBezTo>
                    <a:pt x="49" y="7"/>
                    <a:pt x="60" y="6"/>
                    <a:pt x="70" y="4"/>
                  </a:cubicBezTo>
                  <a:cubicBezTo>
                    <a:pt x="59" y="2"/>
                    <a:pt x="48" y="1"/>
                    <a:pt x="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1"/>
            <p:cNvSpPr/>
            <p:nvPr/>
          </p:nvSpPr>
          <p:spPr>
            <a:xfrm>
              <a:off x="572918" y="444348"/>
              <a:ext cx="5073" cy="4531"/>
            </a:xfrm>
            <a:custGeom>
              <a:avLst/>
              <a:gdLst/>
              <a:ahLst/>
              <a:cxnLst/>
              <a:rect l="l" t="t" r="r" b="b"/>
              <a:pathLst>
                <a:path w="103" h="92" extrusionOk="0">
                  <a:moveTo>
                    <a:pt x="16" y="1"/>
                  </a:moveTo>
                  <a:cubicBezTo>
                    <a:pt x="0" y="1"/>
                    <a:pt x="48" y="40"/>
                    <a:pt x="102" y="91"/>
                  </a:cubicBezTo>
                  <a:cubicBezTo>
                    <a:pt x="83" y="68"/>
                    <a:pt x="66" y="41"/>
                    <a:pt x="35" y="6"/>
                  </a:cubicBezTo>
                  <a:cubicBezTo>
                    <a:pt x="25" y="3"/>
                    <a:pt x="19" y="1"/>
                    <a:pt x="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1"/>
            <p:cNvSpPr/>
            <p:nvPr/>
          </p:nvSpPr>
          <p:spPr>
            <a:xfrm>
              <a:off x="843990" y="655236"/>
              <a:ext cx="246" cy="148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1" y="1"/>
                  </a:moveTo>
                  <a:cubicBezTo>
                    <a:pt x="3" y="1"/>
                    <a:pt x="4" y="3"/>
                    <a:pt x="4" y="3"/>
                  </a:cubicBezTo>
                  <a:cubicBezTo>
                    <a:pt x="4" y="3"/>
                    <a:pt x="4" y="3"/>
                    <a:pt x="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1"/>
            <p:cNvSpPr/>
            <p:nvPr/>
          </p:nvSpPr>
          <p:spPr>
            <a:xfrm>
              <a:off x="856155" y="643268"/>
              <a:ext cx="5270" cy="3201"/>
            </a:xfrm>
            <a:custGeom>
              <a:avLst/>
              <a:gdLst/>
              <a:ahLst/>
              <a:cxnLst/>
              <a:rect l="l" t="t" r="r" b="b"/>
              <a:pathLst>
                <a:path w="107" h="65" extrusionOk="0">
                  <a:moveTo>
                    <a:pt x="22" y="1"/>
                  </a:moveTo>
                  <a:lnTo>
                    <a:pt x="0" y="64"/>
                  </a:lnTo>
                  <a:lnTo>
                    <a:pt x="106" y="6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1"/>
            <p:cNvSpPr/>
            <p:nvPr/>
          </p:nvSpPr>
          <p:spPr>
            <a:xfrm>
              <a:off x="572623" y="409873"/>
              <a:ext cx="4039" cy="2265"/>
            </a:xfrm>
            <a:custGeom>
              <a:avLst/>
              <a:gdLst/>
              <a:ahLst/>
              <a:cxnLst/>
              <a:rect l="l" t="t" r="r" b="b"/>
              <a:pathLst>
                <a:path w="82" h="46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0"/>
                    <a:pt x="49" y="35"/>
                    <a:pt x="81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1"/>
            <p:cNvSpPr/>
            <p:nvPr/>
          </p:nvSpPr>
          <p:spPr>
            <a:xfrm>
              <a:off x="684765" y="425288"/>
              <a:ext cx="2709" cy="1428"/>
            </a:xfrm>
            <a:custGeom>
              <a:avLst/>
              <a:gdLst/>
              <a:ahLst/>
              <a:cxnLst/>
              <a:rect l="l" t="t" r="r" b="b"/>
              <a:pathLst>
                <a:path w="55" h="29" extrusionOk="0">
                  <a:moveTo>
                    <a:pt x="0" y="0"/>
                  </a:moveTo>
                  <a:cubicBezTo>
                    <a:pt x="14" y="17"/>
                    <a:pt x="33" y="25"/>
                    <a:pt x="54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1"/>
            <p:cNvSpPr/>
            <p:nvPr/>
          </p:nvSpPr>
          <p:spPr>
            <a:xfrm>
              <a:off x="548490" y="380520"/>
              <a:ext cx="502252" cy="231180"/>
            </a:xfrm>
            <a:custGeom>
              <a:avLst/>
              <a:gdLst/>
              <a:ahLst/>
              <a:cxnLst/>
              <a:rect l="l" t="t" r="r" b="b"/>
              <a:pathLst>
                <a:path w="10198" h="4694" extrusionOk="0">
                  <a:moveTo>
                    <a:pt x="1969" y="153"/>
                  </a:moveTo>
                  <a:cubicBezTo>
                    <a:pt x="1960" y="154"/>
                    <a:pt x="1952" y="154"/>
                    <a:pt x="1944" y="155"/>
                  </a:cubicBezTo>
                  <a:lnTo>
                    <a:pt x="1944" y="155"/>
                  </a:lnTo>
                  <a:cubicBezTo>
                    <a:pt x="1953" y="155"/>
                    <a:pt x="1961" y="154"/>
                    <a:pt x="1969" y="153"/>
                  </a:cubicBezTo>
                  <a:close/>
                  <a:moveTo>
                    <a:pt x="7206" y="2820"/>
                  </a:moveTo>
                  <a:cubicBezTo>
                    <a:pt x="7201" y="2824"/>
                    <a:pt x="7197" y="2829"/>
                    <a:pt x="7193" y="2833"/>
                  </a:cubicBezTo>
                  <a:lnTo>
                    <a:pt x="7193" y="2833"/>
                  </a:lnTo>
                  <a:cubicBezTo>
                    <a:pt x="7198" y="2829"/>
                    <a:pt x="7202" y="2824"/>
                    <a:pt x="7206" y="2820"/>
                  </a:cubicBezTo>
                  <a:close/>
                  <a:moveTo>
                    <a:pt x="1258" y="0"/>
                  </a:moveTo>
                  <a:cubicBezTo>
                    <a:pt x="1157" y="0"/>
                    <a:pt x="1125" y="71"/>
                    <a:pt x="1096" y="120"/>
                  </a:cubicBezTo>
                  <a:cubicBezTo>
                    <a:pt x="1070" y="161"/>
                    <a:pt x="1050" y="202"/>
                    <a:pt x="983" y="202"/>
                  </a:cubicBezTo>
                  <a:cubicBezTo>
                    <a:pt x="955" y="202"/>
                    <a:pt x="919" y="195"/>
                    <a:pt x="872" y="178"/>
                  </a:cubicBezTo>
                  <a:lnTo>
                    <a:pt x="845" y="78"/>
                  </a:lnTo>
                  <a:cubicBezTo>
                    <a:pt x="710" y="95"/>
                    <a:pt x="567" y="117"/>
                    <a:pt x="434" y="167"/>
                  </a:cubicBezTo>
                  <a:cubicBezTo>
                    <a:pt x="301" y="219"/>
                    <a:pt x="184" y="307"/>
                    <a:pt x="122" y="431"/>
                  </a:cubicBezTo>
                  <a:cubicBezTo>
                    <a:pt x="1" y="683"/>
                    <a:pt x="122" y="1019"/>
                    <a:pt x="351" y="1194"/>
                  </a:cubicBezTo>
                  <a:cubicBezTo>
                    <a:pt x="356" y="1195"/>
                    <a:pt x="360" y="1196"/>
                    <a:pt x="364" y="1196"/>
                  </a:cubicBezTo>
                  <a:cubicBezTo>
                    <a:pt x="411" y="1196"/>
                    <a:pt x="456" y="1146"/>
                    <a:pt x="504" y="1104"/>
                  </a:cubicBezTo>
                  <a:cubicBezTo>
                    <a:pt x="560" y="1056"/>
                    <a:pt x="612" y="1015"/>
                    <a:pt x="648" y="1009"/>
                  </a:cubicBezTo>
                  <a:cubicBezTo>
                    <a:pt x="513" y="851"/>
                    <a:pt x="332" y="693"/>
                    <a:pt x="317" y="500"/>
                  </a:cubicBezTo>
                  <a:lnTo>
                    <a:pt x="317" y="500"/>
                  </a:lnTo>
                  <a:lnTo>
                    <a:pt x="490" y="597"/>
                  </a:lnTo>
                  <a:cubicBezTo>
                    <a:pt x="434" y="552"/>
                    <a:pt x="413" y="481"/>
                    <a:pt x="398" y="423"/>
                  </a:cubicBezTo>
                  <a:cubicBezTo>
                    <a:pt x="382" y="371"/>
                    <a:pt x="368" y="327"/>
                    <a:pt x="304" y="327"/>
                  </a:cubicBezTo>
                  <a:cubicBezTo>
                    <a:pt x="297" y="327"/>
                    <a:pt x="289" y="328"/>
                    <a:pt x="280" y="329"/>
                  </a:cubicBezTo>
                  <a:cubicBezTo>
                    <a:pt x="287" y="272"/>
                    <a:pt x="315" y="258"/>
                    <a:pt x="350" y="258"/>
                  </a:cubicBezTo>
                  <a:cubicBezTo>
                    <a:pt x="367" y="258"/>
                    <a:pt x="386" y="261"/>
                    <a:pt x="404" y="265"/>
                  </a:cubicBezTo>
                  <a:cubicBezTo>
                    <a:pt x="424" y="269"/>
                    <a:pt x="444" y="274"/>
                    <a:pt x="463" y="274"/>
                  </a:cubicBezTo>
                  <a:cubicBezTo>
                    <a:pt x="495" y="274"/>
                    <a:pt x="525" y="261"/>
                    <a:pt x="550" y="215"/>
                  </a:cubicBezTo>
                  <a:cubicBezTo>
                    <a:pt x="662" y="369"/>
                    <a:pt x="608" y="423"/>
                    <a:pt x="731" y="541"/>
                  </a:cubicBezTo>
                  <a:cubicBezTo>
                    <a:pt x="733" y="502"/>
                    <a:pt x="743" y="464"/>
                    <a:pt x="756" y="425"/>
                  </a:cubicBezTo>
                  <a:cubicBezTo>
                    <a:pt x="772" y="495"/>
                    <a:pt x="860" y="456"/>
                    <a:pt x="874" y="527"/>
                  </a:cubicBezTo>
                  <a:cubicBezTo>
                    <a:pt x="889" y="449"/>
                    <a:pt x="938" y="424"/>
                    <a:pt x="997" y="424"/>
                  </a:cubicBezTo>
                  <a:cubicBezTo>
                    <a:pt x="1030" y="424"/>
                    <a:pt x="1065" y="431"/>
                    <a:pt x="1100" y="442"/>
                  </a:cubicBezTo>
                  <a:cubicBezTo>
                    <a:pt x="1176" y="462"/>
                    <a:pt x="1251" y="496"/>
                    <a:pt x="1334" y="496"/>
                  </a:cubicBezTo>
                  <a:cubicBezTo>
                    <a:pt x="1359" y="496"/>
                    <a:pt x="1385" y="493"/>
                    <a:pt x="1412" y="485"/>
                  </a:cubicBezTo>
                  <a:cubicBezTo>
                    <a:pt x="1360" y="468"/>
                    <a:pt x="1312" y="458"/>
                    <a:pt x="1260" y="446"/>
                  </a:cubicBezTo>
                  <a:cubicBezTo>
                    <a:pt x="1231" y="358"/>
                    <a:pt x="1317" y="363"/>
                    <a:pt x="1381" y="348"/>
                  </a:cubicBezTo>
                  <a:cubicBezTo>
                    <a:pt x="1485" y="485"/>
                    <a:pt x="1522" y="471"/>
                    <a:pt x="1666" y="554"/>
                  </a:cubicBezTo>
                  <a:cubicBezTo>
                    <a:pt x="1756" y="519"/>
                    <a:pt x="1825" y="415"/>
                    <a:pt x="1950" y="415"/>
                  </a:cubicBezTo>
                  <a:cubicBezTo>
                    <a:pt x="1976" y="415"/>
                    <a:pt x="2004" y="419"/>
                    <a:pt x="2035" y="429"/>
                  </a:cubicBezTo>
                  <a:cubicBezTo>
                    <a:pt x="1983" y="577"/>
                    <a:pt x="2316" y="616"/>
                    <a:pt x="2316" y="766"/>
                  </a:cubicBezTo>
                  <a:cubicBezTo>
                    <a:pt x="2335" y="730"/>
                    <a:pt x="2365" y="717"/>
                    <a:pt x="2402" y="717"/>
                  </a:cubicBezTo>
                  <a:cubicBezTo>
                    <a:pt x="2490" y="717"/>
                    <a:pt x="2612" y="792"/>
                    <a:pt x="2675" y="792"/>
                  </a:cubicBezTo>
                  <a:cubicBezTo>
                    <a:pt x="2690" y="792"/>
                    <a:pt x="2702" y="788"/>
                    <a:pt x="2709" y="778"/>
                  </a:cubicBezTo>
                  <a:cubicBezTo>
                    <a:pt x="2816" y="790"/>
                    <a:pt x="2935" y="869"/>
                    <a:pt x="2900" y="948"/>
                  </a:cubicBezTo>
                  <a:cubicBezTo>
                    <a:pt x="2885" y="946"/>
                    <a:pt x="2852" y="946"/>
                    <a:pt x="2821" y="938"/>
                  </a:cubicBezTo>
                  <a:lnTo>
                    <a:pt x="2821" y="938"/>
                  </a:lnTo>
                  <a:lnTo>
                    <a:pt x="2908" y="990"/>
                  </a:lnTo>
                  <a:cubicBezTo>
                    <a:pt x="2894" y="1000"/>
                    <a:pt x="2891" y="1014"/>
                    <a:pt x="2883" y="1014"/>
                  </a:cubicBezTo>
                  <a:cubicBezTo>
                    <a:pt x="2882" y="1014"/>
                    <a:pt x="2880" y="1014"/>
                    <a:pt x="2879" y="1013"/>
                  </a:cubicBezTo>
                  <a:lnTo>
                    <a:pt x="2879" y="1013"/>
                  </a:lnTo>
                  <a:cubicBezTo>
                    <a:pt x="2895" y="1022"/>
                    <a:pt x="2909" y="1025"/>
                    <a:pt x="2922" y="1025"/>
                  </a:cubicBezTo>
                  <a:cubicBezTo>
                    <a:pt x="2948" y="1025"/>
                    <a:pt x="2972" y="1014"/>
                    <a:pt x="2995" y="1014"/>
                  </a:cubicBezTo>
                  <a:cubicBezTo>
                    <a:pt x="3020" y="1014"/>
                    <a:pt x="3045" y="1027"/>
                    <a:pt x="3074" y="1079"/>
                  </a:cubicBezTo>
                  <a:cubicBezTo>
                    <a:pt x="3067" y="1092"/>
                    <a:pt x="3055" y="1097"/>
                    <a:pt x="3040" y="1097"/>
                  </a:cubicBezTo>
                  <a:cubicBezTo>
                    <a:pt x="3015" y="1097"/>
                    <a:pt x="2981" y="1084"/>
                    <a:pt x="2949" y="1079"/>
                  </a:cubicBezTo>
                  <a:lnTo>
                    <a:pt x="2949" y="1079"/>
                  </a:lnTo>
                  <a:cubicBezTo>
                    <a:pt x="3139" y="1212"/>
                    <a:pt x="3431" y="1065"/>
                    <a:pt x="3535" y="1298"/>
                  </a:cubicBezTo>
                  <a:cubicBezTo>
                    <a:pt x="3546" y="1291"/>
                    <a:pt x="3561" y="1289"/>
                    <a:pt x="3579" y="1289"/>
                  </a:cubicBezTo>
                  <a:cubicBezTo>
                    <a:pt x="3631" y="1289"/>
                    <a:pt x="3704" y="1310"/>
                    <a:pt x="3767" y="1310"/>
                  </a:cubicBezTo>
                  <a:cubicBezTo>
                    <a:pt x="3828" y="1310"/>
                    <a:pt x="3880" y="1291"/>
                    <a:pt x="3895" y="1216"/>
                  </a:cubicBezTo>
                  <a:lnTo>
                    <a:pt x="3895" y="1216"/>
                  </a:lnTo>
                  <a:cubicBezTo>
                    <a:pt x="3930" y="1310"/>
                    <a:pt x="3834" y="1412"/>
                    <a:pt x="4024" y="1501"/>
                  </a:cubicBezTo>
                  <a:cubicBezTo>
                    <a:pt x="4045" y="1494"/>
                    <a:pt x="4063" y="1491"/>
                    <a:pt x="4080" y="1491"/>
                  </a:cubicBezTo>
                  <a:cubicBezTo>
                    <a:pt x="4206" y="1491"/>
                    <a:pt x="4218" y="1673"/>
                    <a:pt x="4385" y="1676"/>
                  </a:cubicBezTo>
                  <a:cubicBezTo>
                    <a:pt x="4119" y="1694"/>
                    <a:pt x="4362" y="1713"/>
                    <a:pt x="4121" y="1736"/>
                  </a:cubicBezTo>
                  <a:cubicBezTo>
                    <a:pt x="4215" y="1865"/>
                    <a:pt x="4504" y="1819"/>
                    <a:pt x="4709" y="1966"/>
                  </a:cubicBezTo>
                  <a:cubicBezTo>
                    <a:pt x="4713" y="2010"/>
                    <a:pt x="4690" y="2047"/>
                    <a:pt x="4693" y="2091"/>
                  </a:cubicBezTo>
                  <a:cubicBezTo>
                    <a:pt x="4695" y="2091"/>
                    <a:pt x="4697" y="2091"/>
                    <a:pt x="4700" y="2091"/>
                  </a:cubicBezTo>
                  <a:cubicBezTo>
                    <a:pt x="4741" y="2091"/>
                    <a:pt x="4789" y="2084"/>
                    <a:pt x="4833" y="2084"/>
                  </a:cubicBezTo>
                  <a:cubicBezTo>
                    <a:pt x="4903" y="2084"/>
                    <a:pt x="4963" y="2102"/>
                    <a:pt x="4971" y="2195"/>
                  </a:cubicBezTo>
                  <a:lnTo>
                    <a:pt x="5015" y="2097"/>
                  </a:lnTo>
                  <a:cubicBezTo>
                    <a:pt x="5137" y="2230"/>
                    <a:pt x="5361" y="2320"/>
                    <a:pt x="5459" y="2515"/>
                  </a:cubicBezTo>
                  <a:lnTo>
                    <a:pt x="5748" y="2444"/>
                  </a:lnTo>
                  <a:cubicBezTo>
                    <a:pt x="5852" y="2695"/>
                    <a:pt x="6124" y="2772"/>
                    <a:pt x="6376" y="2772"/>
                  </a:cubicBezTo>
                  <a:cubicBezTo>
                    <a:pt x="6459" y="2772"/>
                    <a:pt x="6540" y="2764"/>
                    <a:pt x="6612" y="2750"/>
                  </a:cubicBezTo>
                  <a:cubicBezTo>
                    <a:pt x="6699" y="2812"/>
                    <a:pt x="6818" y="2924"/>
                    <a:pt x="6793" y="2964"/>
                  </a:cubicBezTo>
                  <a:cubicBezTo>
                    <a:pt x="6764" y="2966"/>
                    <a:pt x="6712" y="2974"/>
                    <a:pt x="6656" y="2974"/>
                  </a:cubicBezTo>
                  <a:cubicBezTo>
                    <a:pt x="6760" y="3041"/>
                    <a:pt x="6848" y="3181"/>
                    <a:pt x="6960" y="3181"/>
                  </a:cubicBezTo>
                  <a:cubicBezTo>
                    <a:pt x="6989" y="3181"/>
                    <a:pt x="7020" y="3172"/>
                    <a:pt x="7053" y="3149"/>
                  </a:cubicBezTo>
                  <a:cubicBezTo>
                    <a:pt x="7219" y="3182"/>
                    <a:pt x="7096" y="3313"/>
                    <a:pt x="7184" y="3398"/>
                  </a:cubicBezTo>
                  <a:cubicBezTo>
                    <a:pt x="7200" y="3396"/>
                    <a:pt x="7215" y="3395"/>
                    <a:pt x="7231" y="3395"/>
                  </a:cubicBezTo>
                  <a:cubicBezTo>
                    <a:pt x="7543" y="3395"/>
                    <a:pt x="7811" y="3823"/>
                    <a:pt x="8043" y="3823"/>
                  </a:cubicBezTo>
                  <a:cubicBezTo>
                    <a:pt x="8093" y="3823"/>
                    <a:pt x="8142" y="3802"/>
                    <a:pt x="8189" y="3753"/>
                  </a:cubicBezTo>
                  <a:cubicBezTo>
                    <a:pt x="8075" y="3685"/>
                    <a:pt x="7896" y="3493"/>
                    <a:pt x="7670" y="3381"/>
                  </a:cubicBezTo>
                  <a:cubicBezTo>
                    <a:pt x="7736" y="3374"/>
                    <a:pt x="7740" y="3310"/>
                    <a:pt x="7787" y="3310"/>
                  </a:cubicBezTo>
                  <a:cubicBezTo>
                    <a:pt x="7797" y="3310"/>
                    <a:pt x="7808" y="3312"/>
                    <a:pt x="7823" y="3319"/>
                  </a:cubicBezTo>
                  <a:cubicBezTo>
                    <a:pt x="8050" y="3429"/>
                    <a:pt x="8096" y="3620"/>
                    <a:pt x="8343" y="3689"/>
                  </a:cubicBezTo>
                  <a:cubicBezTo>
                    <a:pt x="8299" y="3757"/>
                    <a:pt x="8249" y="3824"/>
                    <a:pt x="8201" y="3890"/>
                  </a:cubicBezTo>
                  <a:cubicBezTo>
                    <a:pt x="8451" y="4329"/>
                    <a:pt x="9080" y="4009"/>
                    <a:pt x="9197" y="4493"/>
                  </a:cubicBezTo>
                  <a:cubicBezTo>
                    <a:pt x="9360" y="4544"/>
                    <a:pt x="9566" y="4617"/>
                    <a:pt x="9739" y="4617"/>
                  </a:cubicBezTo>
                  <a:cubicBezTo>
                    <a:pt x="9771" y="4617"/>
                    <a:pt x="9802" y="4615"/>
                    <a:pt x="9832" y="4609"/>
                  </a:cubicBezTo>
                  <a:lnTo>
                    <a:pt x="9832" y="4609"/>
                  </a:lnTo>
                  <a:lnTo>
                    <a:pt x="9782" y="4671"/>
                  </a:lnTo>
                  <a:cubicBezTo>
                    <a:pt x="9825" y="4679"/>
                    <a:pt x="9907" y="4693"/>
                    <a:pt x="9982" y="4693"/>
                  </a:cubicBezTo>
                  <a:cubicBezTo>
                    <a:pt x="10097" y="4693"/>
                    <a:pt x="10197" y="4659"/>
                    <a:pt x="10119" y="4516"/>
                  </a:cubicBezTo>
                  <a:lnTo>
                    <a:pt x="10119" y="4516"/>
                  </a:lnTo>
                  <a:lnTo>
                    <a:pt x="10042" y="4549"/>
                  </a:lnTo>
                  <a:cubicBezTo>
                    <a:pt x="9770" y="4526"/>
                    <a:pt x="9942" y="4343"/>
                    <a:pt x="9793" y="4200"/>
                  </a:cubicBezTo>
                  <a:cubicBezTo>
                    <a:pt x="9748" y="4183"/>
                    <a:pt x="9703" y="4177"/>
                    <a:pt x="9657" y="4177"/>
                  </a:cubicBezTo>
                  <a:cubicBezTo>
                    <a:pt x="9549" y="4177"/>
                    <a:pt x="9441" y="4210"/>
                    <a:pt x="9345" y="4210"/>
                  </a:cubicBezTo>
                  <a:cubicBezTo>
                    <a:pt x="9278" y="4210"/>
                    <a:pt x="9217" y="4194"/>
                    <a:pt x="9166" y="4138"/>
                  </a:cubicBezTo>
                  <a:cubicBezTo>
                    <a:pt x="9084" y="4100"/>
                    <a:pt x="9132" y="4038"/>
                    <a:pt x="9180" y="4002"/>
                  </a:cubicBezTo>
                  <a:cubicBezTo>
                    <a:pt x="9128" y="3964"/>
                    <a:pt x="9076" y="3952"/>
                    <a:pt x="9025" y="3952"/>
                  </a:cubicBezTo>
                  <a:cubicBezTo>
                    <a:pt x="8930" y="3952"/>
                    <a:pt x="8839" y="3994"/>
                    <a:pt x="8756" y="3994"/>
                  </a:cubicBezTo>
                  <a:cubicBezTo>
                    <a:pt x="8735" y="3994"/>
                    <a:pt x="8714" y="3991"/>
                    <a:pt x="8694" y="3984"/>
                  </a:cubicBezTo>
                  <a:cubicBezTo>
                    <a:pt x="8908" y="3444"/>
                    <a:pt x="8060" y="3797"/>
                    <a:pt x="7956" y="3321"/>
                  </a:cubicBezTo>
                  <a:cubicBezTo>
                    <a:pt x="7763" y="3261"/>
                    <a:pt x="7557" y="3088"/>
                    <a:pt x="7287" y="3061"/>
                  </a:cubicBezTo>
                  <a:cubicBezTo>
                    <a:pt x="7459" y="3005"/>
                    <a:pt x="7114" y="2937"/>
                    <a:pt x="7193" y="2833"/>
                  </a:cubicBezTo>
                  <a:lnTo>
                    <a:pt x="7193" y="2833"/>
                  </a:lnTo>
                  <a:cubicBezTo>
                    <a:pt x="7165" y="2861"/>
                    <a:pt x="7134" y="2873"/>
                    <a:pt x="7101" y="2873"/>
                  </a:cubicBezTo>
                  <a:cubicBezTo>
                    <a:pt x="6938" y="2873"/>
                    <a:pt x="6731" y="2580"/>
                    <a:pt x="6557" y="2580"/>
                  </a:cubicBezTo>
                  <a:cubicBezTo>
                    <a:pt x="6506" y="2580"/>
                    <a:pt x="6458" y="2604"/>
                    <a:pt x="6415" y="2667"/>
                  </a:cubicBezTo>
                  <a:cubicBezTo>
                    <a:pt x="6311" y="2553"/>
                    <a:pt x="6291" y="2538"/>
                    <a:pt x="6279" y="2538"/>
                  </a:cubicBezTo>
                  <a:cubicBezTo>
                    <a:pt x="6276" y="2538"/>
                    <a:pt x="6273" y="2540"/>
                    <a:pt x="6268" y="2540"/>
                  </a:cubicBezTo>
                  <a:cubicBezTo>
                    <a:pt x="6253" y="2540"/>
                    <a:pt x="6221" y="2525"/>
                    <a:pt x="6093" y="2405"/>
                  </a:cubicBezTo>
                  <a:cubicBezTo>
                    <a:pt x="6101" y="2391"/>
                    <a:pt x="6113" y="2386"/>
                    <a:pt x="6126" y="2386"/>
                  </a:cubicBezTo>
                  <a:cubicBezTo>
                    <a:pt x="6151" y="2386"/>
                    <a:pt x="6180" y="2401"/>
                    <a:pt x="6197" y="2405"/>
                  </a:cubicBezTo>
                  <a:cubicBezTo>
                    <a:pt x="6101" y="2255"/>
                    <a:pt x="5910" y="2434"/>
                    <a:pt x="5883" y="2210"/>
                  </a:cubicBezTo>
                  <a:cubicBezTo>
                    <a:pt x="5813" y="2162"/>
                    <a:pt x="5774" y="2144"/>
                    <a:pt x="5750" y="2144"/>
                  </a:cubicBezTo>
                  <a:cubicBezTo>
                    <a:pt x="5683" y="2144"/>
                    <a:pt x="5730" y="2278"/>
                    <a:pt x="5573" y="2278"/>
                  </a:cubicBezTo>
                  <a:cubicBezTo>
                    <a:pt x="5572" y="2278"/>
                    <a:pt x="5572" y="2278"/>
                    <a:pt x="5571" y="2278"/>
                  </a:cubicBezTo>
                  <a:cubicBezTo>
                    <a:pt x="5308" y="2074"/>
                    <a:pt x="5415" y="2072"/>
                    <a:pt x="5334" y="1840"/>
                  </a:cubicBezTo>
                  <a:lnTo>
                    <a:pt x="5334" y="1840"/>
                  </a:lnTo>
                  <a:cubicBezTo>
                    <a:pt x="5300" y="1885"/>
                    <a:pt x="5264" y="1900"/>
                    <a:pt x="5227" y="1900"/>
                  </a:cubicBezTo>
                  <a:cubicBezTo>
                    <a:pt x="5139" y="1900"/>
                    <a:pt x="5039" y="1817"/>
                    <a:pt x="4912" y="1817"/>
                  </a:cubicBezTo>
                  <a:cubicBezTo>
                    <a:pt x="4910" y="1817"/>
                    <a:pt x="4908" y="1817"/>
                    <a:pt x="4906" y="1817"/>
                  </a:cubicBezTo>
                  <a:cubicBezTo>
                    <a:pt x="4935" y="1843"/>
                    <a:pt x="5098" y="1976"/>
                    <a:pt x="4967" y="1976"/>
                  </a:cubicBezTo>
                  <a:cubicBezTo>
                    <a:pt x="4962" y="1976"/>
                    <a:pt x="4956" y="1976"/>
                    <a:pt x="4950" y="1975"/>
                  </a:cubicBezTo>
                  <a:cubicBezTo>
                    <a:pt x="4632" y="1757"/>
                    <a:pt x="4622" y="1929"/>
                    <a:pt x="4287" y="1779"/>
                  </a:cubicBezTo>
                  <a:cubicBezTo>
                    <a:pt x="4274" y="1712"/>
                    <a:pt x="4287" y="1690"/>
                    <a:pt x="4311" y="1690"/>
                  </a:cubicBezTo>
                  <a:cubicBezTo>
                    <a:pt x="4356" y="1690"/>
                    <a:pt x="4441" y="1770"/>
                    <a:pt x="4460" y="1770"/>
                  </a:cubicBezTo>
                  <a:cubicBezTo>
                    <a:pt x="4471" y="1770"/>
                    <a:pt x="4461" y="1744"/>
                    <a:pt x="4410" y="1661"/>
                  </a:cubicBezTo>
                  <a:lnTo>
                    <a:pt x="4410" y="1661"/>
                  </a:lnTo>
                  <a:cubicBezTo>
                    <a:pt x="4588" y="1691"/>
                    <a:pt x="4716" y="1750"/>
                    <a:pt x="4841" y="1750"/>
                  </a:cubicBezTo>
                  <a:cubicBezTo>
                    <a:pt x="4886" y="1750"/>
                    <a:pt x="4929" y="1743"/>
                    <a:pt x="4975" y="1725"/>
                  </a:cubicBezTo>
                  <a:cubicBezTo>
                    <a:pt x="4711" y="1566"/>
                    <a:pt x="4391" y="1399"/>
                    <a:pt x="4061" y="1298"/>
                  </a:cubicBezTo>
                  <a:cubicBezTo>
                    <a:pt x="3916" y="1179"/>
                    <a:pt x="4188" y="1268"/>
                    <a:pt x="4073" y="1175"/>
                  </a:cubicBezTo>
                  <a:cubicBezTo>
                    <a:pt x="3832" y="924"/>
                    <a:pt x="3539" y="1088"/>
                    <a:pt x="3350" y="884"/>
                  </a:cubicBezTo>
                  <a:lnTo>
                    <a:pt x="3444" y="818"/>
                  </a:lnTo>
                  <a:lnTo>
                    <a:pt x="3444" y="818"/>
                  </a:lnTo>
                  <a:cubicBezTo>
                    <a:pt x="3433" y="821"/>
                    <a:pt x="3421" y="822"/>
                    <a:pt x="3409" y="822"/>
                  </a:cubicBezTo>
                  <a:cubicBezTo>
                    <a:pt x="3210" y="822"/>
                    <a:pt x="2912" y="505"/>
                    <a:pt x="2615" y="456"/>
                  </a:cubicBezTo>
                  <a:lnTo>
                    <a:pt x="2615" y="456"/>
                  </a:lnTo>
                  <a:cubicBezTo>
                    <a:pt x="2638" y="522"/>
                    <a:pt x="2650" y="564"/>
                    <a:pt x="2603" y="579"/>
                  </a:cubicBezTo>
                  <a:cubicBezTo>
                    <a:pt x="2642" y="460"/>
                    <a:pt x="2532" y="446"/>
                    <a:pt x="2387" y="435"/>
                  </a:cubicBezTo>
                  <a:cubicBezTo>
                    <a:pt x="2239" y="421"/>
                    <a:pt x="2071" y="415"/>
                    <a:pt x="1934" y="282"/>
                  </a:cubicBezTo>
                  <a:lnTo>
                    <a:pt x="1934" y="282"/>
                  </a:lnTo>
                  <a:cubicBezTo>
                    <a:pt x="1941" y="436"/>
                    <a:pt x="1726" y="470"/>
                    <a:pt x="1579" y="470"/>
                  </a:cubicBezTo>
                  <a:cubicBezTo>
                    <a:pt x="1565" y="470"/>
                    <a:pt x="1553" y="470"/>
                    <a:pt x="1541" y="469"/>
                  </a:cubicBezTo>
                  <a:cubicBezTo>
                    <a:pt x="1481" y="412"/>
                    <a:pt x="1479" y="344"/>
                    <a:pt x="1472" y="298"/>
                  </a:cubicBezTo>
                  <a:lnTo>
                    <a:pt x="1472" y="298"/>
                  </a:lnTo>
                  <a:cubicBezTo>
                    <a:pt x="1529" y="329"/>
                    <a:pt x="1574" y="341"/>
                    <a:pt x="1610" y="341"/>
                  </a:cubicBezTo>
                  <a:cubicBezTo>
                    <a:pt x="1744" y="341"/>
                    <a:pt x="1768" y="176"/>
                    <a:pt x="1944" y="155"/>
                  </a:cubicBezTo>
                  <a:lnTo>
                    <a:pt x="1944" y="155"/>
                  </a:lnTo>
                  <a:cubicBezTo>
                    <a:pt x="1938" y="155"/>
                    <a:pt x="1931" y="156"/>
                    <a:pt x="1925" y="156"/>
                  </a:cubicBezTo>
                  <a:cubicBezTo>
                    <a:pt x="1782" y="156"/>
                    <a:pt x="1585" y="92"/>
                    <a:pt x="1436" y="92"/>
                  </a:cubicBezTo>
                  <a:cubicBezTo>
                    <a:pt x="1374" y="92"/>
                    <a:pt x="1320" y="103"/>
                    <a:pt x="1281" y="134"/>
                  </a:cubicBezTo>
                  <a:cubicBezTo>
                    <a:pt x="1292" y="92"/>
                    <a:pt x="1302" y="49"/>
                    <a:pt x="1316" y="7"/>
                  </a:cubicBezTo>
                  <a:cubicBezTo>
                    <a:pt x="1294" y="2"/>
                    <a:pt x="1275" y="0"/>
                    <a:pt x="1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1"/>
            <p:cNvSpPr/>
            <p:nvPr/>
          </p:nvSpPr>
          <p:spPr>
            <a:xfrm>
              <a:off x="864035" y="521572"/>
              <a:ext cx="6600" cy="9702"/>
            </a:xfrm>
            <a:custGeom>
              <a:avLst/>
              <a:gdLst/>
              <a:ahLst/>
              <a:cxnLst/>
              <a:rect l="l" t="t" r="r" b="b"/>
              <a:pathLst>
                <a:path w="134" h="197" extrusionOk="0">
                  <a:moveTo>
                    <a:pt x="0" y="0"/>
                  </a:moveTo>
                  <a:cubicBezTo>
                    <a:pt x="2" y="4"/>
                    <a:pt x="4" y="8"/>
                    <a:pt x="7" y="12"/>
                  </a:cubicBezTo>
                  <a:lnTo>
                    <a:pt x="7" y="12"/>
                  </a:lnTo>
                  <a:lnTo>
                    <a:pt x="0" y="0"/>
                  </a:lnTo>
                  <a:close/>
                  <a:moveTo>
                    <a:pt x="7" y="12"/>
                  </a:moveTo>
                  <a:lnTo>
                    <a:pt x="99" y="197"/>
                  </a:lnTo>
                  <a:lnTo>
                    <a:pt x="133" y="98"/>
                  </a:lnTo>
                  <a:cubicBezTo>
                    <a:pt x="80" y="86"/>
                    <a:pt x="33" y="60"/>
                    <a:pt x="7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1"/>
            <p:cNvSpPr/>
            <p:nvPr/>
          </p:nvSpPr>
          <p:spPr>
            <a:xfrm>
              <a:off x="870585" y="525167"/>
              <a:ext cx="5762" cy="1822"/>
            </a:xfrm>
            <a:custGeom>
              <a:avLst/>
              <a:gdLst/>
              <a:ahLst/>
              <a:cxnLst/>
              <a:rect l="l" t="t" r="r" b="b"/>
              <a:pathLst>
                <a:path w="117" h="37" extrusionOk="0">
                  <a:moveTo>
                    <a:pt x="15" y="0"/>
                  </a:moveTo>
                  <a:cubicBezTo>
                    <a:pt x="13" y="0"/>
                    <a:pt x="10" y="0"/>
                    <a:pt x="8" y="0"/>
                  </a:cubicBezTo>
                  <a:lnTo>
                    <a:pt x="0" y="25"/>
                  </a:lnTo>
                  <a:cubicBezTo>
                    <a:pt x="37" y="35"/>
                    <a:pt x="78" y="37"/>
                    <a:pt x="116" y="37"/>
                  </a:cubicBezTo>
                  <a:cubicBezTo>
                    <a:pt x="85" y="15"/>
                    <a:pt x="51" y="0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1"/>
            <p:cNvSpPr/>
            <p:nvPr/>
          </p:nvSpPr>
          <p:spPr>
            <a:xfrm>
              <a:off x="1033455" y="617954"/>
              <a:ext cx="8471" cy="5171"/>
            </a:xfrm>
            <a:custGeom>
              <a:avLst/>
              <a:gdLst/>
              <a:ahLst/>
              <a:cxnLst/>
              <a:rect l="l" t="t" r="r" b="b"/>
              <a:pathLst>
                <a:path w="172" h="105" extrusionOk="0">
                  <a:moveTo>
                    <a:pt x="16" y="0"/>
                  </a:moveTo>
                  <a:cubicBezTo>
                    <a:pt x="10" y="0"/>
                    <a:pt x="5" y="1"/>
                    <a:pt x="0" y="2"/>
                  </a:cubicBezTo>
                  <a:cubicBezTo>
                    <a:pt x="29" y="31"/>
                    <a:pt x="89" y="89"/>
                    <a:pt x="172" y="104"/>
                  </a:cubicBezTo>
                  <a:cubicBezTo>
                    <a:pt x="144" y="57"/>
                    <a:pt x="70" y="0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1"/>
            <p:cNvSpPr/>
            <p:nvPr/>
          </p:nvSpPr>
          <p:spPr>
            <a:xfrm>
              <a:off x="1040104" y="616033"/>
              <a:ext cx="4285" cy="4039"/>
            </a:xfrm>
            <a:custGeom>
              <a:avLst/>
              <a:gdLst/>
              <a:ahLst/>
              <a:cxnLst/>
              <a:rect l="l" t="t" r="r" b="b"/>
              <a:pathLst>
                <a:path w="87" h="82" extrusionOk="0">
                  <a:moveTo>
                    <a:pt x="25" y="0"/>
                  </a:moveTo>
                  <a:lnTo>
                    <a:pt x="0" y="20"/>
                  </a:lnTo>
                  <a:lnTo>
                    <a:pt x="87" y="8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1"/>
            <p:cNvSpPr/>
            <p:nvPr/>
          </p:nvSpPr>
          <p:spPr>
            <a:xfrm>
              <a:off x="1046802" y="609877"/>
              <a:ext cx="282399" cy="142726"/>
            </a:xfrm>
            <a:custGeom>
              <a:avLst/>
              <a:gdLst/>
              <a:ahLst/>
              <a:cxnLst/>
              <a:rect l="l" t="t" r="r" b="b"/>
              <a:pathLst>
                <a:path w="5734" h="2898" extrusionOk="0">
                  <a:moveTo>
                    <a:pt x="295" y="1"/>
                  </a:moveTo>
                  <a:cubicBezTo>
                    <a:pt x="240" y="1"/>
                    <a:pt x="176" y="13"/>
                    <a:pt x="99" y="43"/>
                  </a:cubicBezTo>
                  <a:cubicBezTo>
                    <a:pt x="58" y="74"/>
                    <a:pt x="113" y="157"/>
                    <a:pt x="54" y="157"/>
                  </a:cubicBezTo>
                  <a:cubicBezTo>
                    <a:pt x="42" y="157"/>
                    <a:pt x="25" y="153"/>
                    <a:pt x="1" y="145"/>
                  </a:cubicBezTo>
                  <a:lnTo>
                    <a:pt x="1" y="145"/>
                  </a:lnTo>
                  <a:cubicBezTo>
                    <a:pt x="180" y="366"/>
                    <a:pt x="425" y="363"/>
                    <a:pt x="672" y="401"/>
                  </a:cubicBezTo>
                  <a:lnTo>
                    <a:pt x="616" y="368"/>
                  </a:lnTo>
                  <a:cubicBezTo>
                    <a:pt x="684" y="326"/>
                    <a:pt x="727" y="310"/>
                    <a:pt x="755" y="310"/>
                  </a:cubicBezTo>
                  <a:cubicBezTo>
                    <a:pt x="854" y="310"/>
                    <a:pt x="781" y="512"/>
                    <a:pt x="1034" y="534"/>
                  </a:cubicBezTo>
                  <a:cubicBezTo>
                    <a:pt x="983" y="565"/>
                    <a:pt x="934" y="573"/>
                    <a:pt x="888" y="573"/>
                  </a:cubicBezTo>
                  <a:cubicBezTo>
                    <a:pt x="848" y="573"/>
                    <a:pt x="811" y="567"/>
                    <a:pt x="778" y="567"/>
                  </a:cubicBezTo>
                  <a:cubicBezTo>
                    <a:pt x="755" y="567"/>
                    <a:pt x="734" y="570"/>
                    <a:pt x="714" y="579"/>
                  </a:cubicBezTo>
                  <a:cubicBezTo>
                    <a:pt x="903" y="972"/>
                    <a:pt x="1241" y="667"/>
                    <a:pt x="1293" y="1062"/>
                  </a:cubicBezTo>
                  <a:lnTo>
                    <a:pt x="1266" y="1059"/>
                  </a:lnTo>
                  <a:lnTo>
                    <a:pt x="1266" y="1059"/>
                  </a:lnTo>
                  <a:cubicBezTo>
                    <a:pt x="1297" y="1113"/>
                    <a:pt x="1405" y="1105"/>
                    <a:pt x="1487" y="1120"/>
                  </a:cubicBezTo>
                  <a:cubicBezTo>
                    <a:pt x="1485" y="1070"/>
                    <a:pt x="1428" y="1012"/>
                    <a:pt x="1397" y="958"/>
                  </a:cubicBezTo>
                  <a:lnTo>
                    <a:pt x="1397" y="958"/>
                  </a:lnTo>
                  <a:cubicBezTo>
                    <a:pt x="1402" y="959"/>
                    <a:pt x="1406" y="960"/>
                    <a:pt x="1411" y="960"/>
                  </a:cubicBezTo>
                  <a:cubicBezTo>
                    <a:pt x="1489" y="960"/>
                    <a:pt x="1581" y="863"/>
                    <a:pt x="1628" y="825"/>
                  </a:cubicBezTo>
                  <a:cubicBezTo>
                    <a:pt x="1634" y="894"/>
                    <a:pt x="1657" y="908"/>
                    <a:pt x="1687" y="908"/>
                  </a:cubicBezTo>
                  <a:cubicBezTo>
                    <a:pt x="1708" y="908"/>
                    <a:pt x="1732" y="902"/>
                    <a:pt x="1757" y="902"/>
                  </a:cubicBezTo>
                  <a:cubicBezTo>
                    <a:pt x="1790" y="902"/>
                    <a:pt x="1825" y="912"/>
                    <a:pt x="1858" y="958"/>
                  </a:cubicBezTo>
                  <a:cubicBezTo>
                    <a:pt x="1850" y="1028"/>
                    <a:pt x="1813" y="1042"/>
                    <a:pt x="1767" y="1042"/>
                  </a:cubicBezTo>
                  <a:cubicBezTo>
                    <a:pt x="1736" y="1042"/>
                    <a:pt x="1702" y="1036"/>
                    <a:pt x="1671" y="1036"/>
                  </a:cubicBezTo>
                  <a:cubicBezTo>
                    <a:pt x="1652" y="1036"/>
                    <a:pt x="1635" y="1038"/>
                    <a:pt x="1620" y="1045"/>
                  </a:cubicBezTo>
                  <a:lnTo>
                    <a:pt x="1811" y="1049"/>
                  </a:lnTo>
                  <a:cubicBezTo>
                    <a:pt x="1952" y="1122"/>
                    <a:pt x="1883" y="1259"/>
                    <a:pt x="1915" y="1361"/>
                  </a:cubicBezTo>
                  <a:cubicBezTo>
                    <a:pt x="2079" y="1338"/>
                    <a:pt x="1881" y="1257"/>
                    <a:pt x="2039" y="1184"/>
                  </a:cubicBezTo>
                  <a:lnTo>
                    <a:pt x="2039" y="1184"/>
                  </a:lnTo>
                  <a:cubicBezTo>
                    <a:pt x="2109" y="1406"/>
                    <a:pt x="2714" y="1711"/>
                    <a:pt x="3081" y="1782"/>
                  </a:cubicBezTo>
                  <a:lnTo>
                    <a:pt x="3081" y="1782"/>
                  </a:lnTo>
                  <a:cubicBezTo>
                    <a:pt x="3032" y="1786"/>
                    <a:pt x="3014" y="1836"/>
                    <a:pt x="2971" y="1836"/>
                  </a:cubicBezTo>
                  <a:cubicBezTo>
                    <a:pt x="2955" y="1836"/>
                    <a:pt x="2934" y="1828"/>
                    <a:pt x="2906" y="1807"/>
                  </a:cubicBezTo>
                  <a:lnTo>
                    <a:pt x="2906" y="1807"/>
                  </a:lnTo>
                  <a:cubicBezTo>
                    <a:pt x="2923" y="1835"/>
                    <a:pt x="2986" y="1857"/>
                    <a:pt x="3048" y="1857"/>
                  </a:cubicBezTo>
                  <a:cubicBezTo>
                    <a:pt x="3103" y="1857"/>
                    <a:pt x="3158" y="1840"/>
                    <a:pt x="3180" y="1797"/>
                  </a:cubicBezTo>
                  <a:cubicBezTo>
                    <a:pt x="3429" y="1832"/>
                    <a:pt x="3664" y="2038"/>
                    <a:pt x="3818" y="2235"/>
                  </a:cubicBezTo>
                  <a:lnTo>
                    <a:pt x="3809" y="2107"/>
                  </a:lnTo>
                  <a:cubicBezTo>
                    <a:pt x="3828" y="2102"/>
                    <a:pt x="3846" y="2099"/>
                    <a:pt x="3863" y="2099"/>
                  </a:cubicBezTo>
                  <a:cubicBezTo>
                    <a:pt x="4071" y="2099"/>
                    <a:pt x="4194" y="2461"/>
                    <a:pt x="4507" y="2516"/>
                  </a:cubicBezTo>
                  <a:lnTo>
                    <a:pt x="4501" y="2512"/>
                  </a:lnTo>
                  <a:lnTo>
                    <a:pt x="4501" y="2512"/>
                  </a:lnTo>
                  <a:cubicBezTo>
                    <a:pt x="4508" y="2514"/>
                    <a:pt x="4515" y="2515"/>
                    <a:pt x="4523" y="2515"/>
                  </a:cubicBezTo>
                  <a:cubicBezTo>
                    <a:pt x="4601" y="2515"/>
                    <a:pt x="4713" y="2431"/>
                    <a:pt x="4822" y="2431"/>
                  </a:cubicBezTo>
                  <a:cubicBezTo>
                    <a:pt x="4865" y="2431"/>
                    <a:pt x="4907" y="2444"/>
                    <a:pt x="4946" y="2480"/>
                  </a:cubicBezTo>
                  <a:cubicBezTo>
                    <a:pt x="4846" y="2576"/>
                    <a:pt x="4757" y="2516"/>
                    <a:pt x="4713" y="2640"/>
                  </a:cubicBezTo>
                  <a:lnTo>
                    <a:pt x="5045" y="2615"/>
                  </a:lnTo>
                  <a:cubicBezTo>
                    <a:pt x="5056" y="2719"/>
                    <a:pt x="5396" y="2763"/>
                    <a:pt x="5241" y="2857"/>
                  </a:cubicBezTo>
                  <a:cubicBezTo>
                    <a:pt x="5278" y="2840"/>
                    <a:pt x="5316" y="2833"/>
                    <a:pt x="5354" y="2833"/>
                  </a:cubicBezTo>
                  <a:cubicBezTo>
                    <a:pt x="5470" y="2833"/>
                    <a:pt x="5583" y="2897"/>
                    <a:pt x="5654" y="2897"/>
                  </a:cubicBezTo>
                  <a:cubicBezTo>
                    <a:pt x="5705" y="2897"/>
                    <a:pt x="5734" y="2863"/>
                    <a:pt x="5723" y="2744"/>
                  </a:cubicBezTo>
                  <a:cubicBezTo>
                    <a:pt x="4912" y="2505"/>
                    <a:pt x="3946" y="1780"/>
                    <a:pt x="2968" y="1517"/>
                  </a:cubicBezTo>
                  <a:lnTo>
                    <a:pt x="3159" y="1494"/>
                  </a:lnTo>
                  <a:cubicBezTo>
                    <a:pt x="2693" y="1447"/>
                    <a:pt x="2650" y="1075"/>
                    <a:pt x="2309" y="1075"/>
                  </a:cubicBezTo>
                  <a:cubicBezTo>
                    <a:pt x="2246" y="1075"/>
                    <a:pt x="2174" y="1087"/>
                    <a:pt x="2087" y="1116"/>
                  </a:cubicBezTo>
                  <a:lnTo>
                    <a:pt x="2237" y="941"/>
                  </a:lnTo>
                  <a:cubicBezTo>
                    <a:pt x="2056" y="771"/>
                    <a:pt x="1700" y="1007"/>
                    <a:pt x="1588" y="671"/>
                  </a:cubicBezTo>
                  <a:lnTo>
                    <a:pt x="1568" y="766"/>
                  </a:lnTo>
                  <a:cubicBezTo>
                    <a:pt x="1512" y="733"/>
                    <a:pt x="1509" y="685"/>
                    <a:pt x="1451" y="650"/>
                  </a:cubicBezTo>
                  <a:lnTo>
                    <a:pt x="1451" y="650"/>
                  </a:lnTo>
                  <a:lnTo>
                    <a:pt x="1455" y="700"/>
                  </a:lnTo>
                  <a:cubicBezTo>
                    <a:pt x="1266" y="692"/>
                    <a:pt x="1177" y="631"/>
                    <a:pt x="1057" y="490"/>
                  </a:cubicBezTo>
                  <a:cubicBezTo>
                    <a:pt x="1064" y="470"/>
                    <a:pt x="1073" y="462"/>
                    <a:pt x="1085" y="462"/>
                  </a:cubicBezTo>
                  <a:cubicBezTo>
                    <a:pt x="1114" y="462"/>
                    <a:pt x="1156" y="506"/>
                    <a:pt x="1194" y="513"/>
                  </a:cubicBezTo>
                  <a:cubicBezTo>
                    <a:pt x="1160" y="409"/>
                    <a:pt x="976" y="476"/>
                    <a:pt x="861" y="409"/>
                  </a:cubicBezTo>
                  <a:cubicBezTo>
                    <a:pt x="799" y="303"/>
                    <a:pt x="909" y="320"/>
                    <a:pt x="934" y="301"/>
                  </a:cubicBezTo>
                  <a:cubicBezTo>
                    <a:pt x="621" y="209"/>
                    <a:pt x="525" y="1"/>
                    <a:pt x="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1"/>
            <p:cNvSpPr/>
            <p:nvPr/>
          </p:nvSpPr>
          <p:spPr>
            <a:xfrm>
              <a:off x="1328167" y="747186"/>
              <a:ext cx="14874" cy="11722"/>
            </a:xfrm>
            <a:custGeom>
              <a:avLst/>
              <a:gdLst/>
              <a:ahLst/>
              <a:cxnLst/>
              <a:rect l="l" t="t" r="r" b="b"/>
              <a:pathLst>
                <a:path w="302" h="238" extrusionOk="0">
                  <a:moveTo>
                    <a:pt x="147" y="1"/>
                  </a:moveTo>
                  <a:cubicBezTo>
                    <a:pt x="131" y="1"/>
                    <a:pt x="117" y="9"/>
                    <a:pt x="105" y="31"/>
                  </a:cubicBezTo>
                  <a:cubicBezTo>
                    <a:pt x="111" y="58"/>
                    <a:pt x="93" y="108"/>
                    <a:pt x="147" y="108"/>
                  </a:cubicBezTo>
                  <a:lnTo>
                    <a:pt x="149" y="108"/>
                  </a:lnTo>
                  <a:lnTo>
                    <a:pt x="1" y="214"/>
                  </a:lnTo>
                  <a:cubicBezTo>
                    <a:pt x="21" y="230"/>
                    <a:pt x="46" y="237"/>
                    <a:pt x="72" y="237"/>
                  </a:cubicBezTo>
                  <a:cubicBezTo>
                    <a:pt x="173" y="237"/>
                    <a:pt x="298" y="131"/>
                    <a:pt x="301" y="50"/>
                  </a:cubicBezTo>
                  <a:lnTo>
                    <a:pt x="301" y="50"/>
                  </a:lnTo>
                  <a:cubicBezTo>
                    <a:pt x="300" y="50"/>
                    <a:pt x="298" y="50"/>
                    <a:pt x="297" y="50"/>
                  </a:cubicBezTo>
                  <a:cubicBezTo>
                    <a:pt x="240" y="50"/>
                    <a:pt x="188" y="1"/>
                    <a:pt x="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1"/>
            <p:cNvSpPr/>
            <p:nvPr/>
          </p:nvSpPr>
          <p:spPr>
            <a:xfrm>
              <a:off x="1344616" y="711726"/>
              <a:ext cx="120072" cy="66143"/>
            </a:xfrm>
            <a:custGeom>
              <a:avLst/>
              <a:gdLst/>
              <a:ahLst/>
              <a:cxnLst/>
              <a:rect l="l" t="t" r="r" b="b"/>
              <a:pathLst>
                <a:path w="2438" h="1343" extrusionOk="0">
                  <a:moveTo>
                    <a:pt x="2352" y="527"/>
                  </a:moveTo>
                  <a:cubicBezTo>
                    <a:pt x="2349" y="529"/>
                    <a:pt x="2347" y="530"/>
                    <a:pt x="2344" y="531"/>
                  </a:cubicBezTo>
                  <a:lnTo>
                    <a:pt x="2344" y="531"/>
                  </a:lnTo>
                  <a:cubicBezTo>
                    <a:pt x="2347" y="530"/>
                    <a:pt x="2349" y="529"/>
                    <a:pt x="2352" y="527"/>
                  </a:cubicBezTo>
                  <a:close/>
                  <a:moveTo>
                    <a:pt x="2023" y="1"/>
                  </a:moveTo>
                  <a:cubicBezTo>
                    <a:pt x="1961" y="167"/>
                    <a:pt x="2021" y="286"/>
                    <a:pt x="2040" y="450"/>
                  </a:cubicBezTo>
                  <a:cubicBezTo>
                    <a:pt x="2067" y="606"/>
                    <a:pt x="2036" y="813"/>
                    <a:pt x="1867" y="914"/>
                  </a:cubicBezTo>
                  <a:lnTo>
                    <a:pt x="1867" y="914"/>
                  </a:lnTo>
                  <a:cubicBezTo>
                    <a:pt x="1874" y="860"/>
                    <a:pt x="1828" y="822"/>
                    <a:pt x="1811" y="778"/>
                  </a:cubicBezTo>
                  <a:cubicBezTo>
                    <a:pt x="1670" y="901"/>
                    <a:pt x="1460" y="982"/>
                    <a:pt x="1257" y="998"/>
                  </a:cubicBezTo>
                  <a:cubicBezTo>
                    <a:pt x="1230" y="1000"/>
                    <a:pt x="1203" y="1000"/>
                    <a:pt x="1176" y="1000"/>
                  </a:cubicBezTo>
                  <a:cubicBezTo>
                    <a:pt x="1010" y="1000"/>
                    <a:pt x="867" y="964"/>
                    <a:pt x="800" y="899"/>
                  </a:cubicBezTo>
                  <a:cubicBezTo>
                    <a:pt x="783" y="891"/>
                    <a:pt x="767" y="887"/>
                    <a:pt x="752" y="887"/>
                  </a:cubicBezTo>
                  <a:cubicBezTo>
                    <a:pt x="649" y="887"/>
                    <a:pt x="583" y="1060"/>
                    <a:pt x="407" y="1065"/>
                  </a:cubicBezTo>
                  <a:lnTo>
                    <a:pt x="355" y="888"/>
                  </a:lnTo>
                  <a:cubicBezTo>
                    <a:pt x="339" y="897"/>
                    <a:pt x="322" y="901"/>
                    <a:pt x="303" y="901"/>
                  </a:cubicBezTo>
                  <a:cubicBezTo>
                    <a:pt x="227" y="901"/>
                    <a:pt x="130" y="842"/>
                    <a:pt x="69" y="842"/>
                  </a:cubicBezTo>
                  <a:cubicBezTo>
                    <a:pt x="26" y="842"/>
                    <a:pt x="0" y="872"/>
                    <a:pt x="14" y="975"/>
                  </a:cubicBezTo>
                  <a:cubicBezTo>
                    <a:pt x="14" y="978"/>
                    <a:pt x="16" y="979"/>
                    <a:pt x="19" y="979"/>
                  </a:cubicBezTo>
                  <a:cubicBezTo>
                    <a:pt x="37" y="979"/>
                    <a:pt x="93" y="935"/>
                    <a:pt x="147" y="935"/>
                  </a:cubicBezTo>
                  <a:cubicBezTo>
                    <a:pt x="168" y="935"/>
                    <a:pt x="189" y="942"/>
                    <a:pt x="207" y="959"/>
                  </a:cubicBezTo>
                  <a:lnTo>
                    <a:pt x="172" y="1040"/>
                  </a:lnTo>
                  <a:cubicBezTo>
                    <a:pt x="241" y="1052"/>
                    <a:pt x="311" y="1061"/>
                    <a:pt x="380" y="1069"/>
                  </a:cubicBezTo>
                  <a:lnTo>
                    <a:pt x="293" y="1162"/>
                  </a:lnTo>
                  <a:cubicBezTo>
                    <a:pt x="343" y="1206"/>
                    <a:pt x="382" y="1223"/>
                    <a:pt x="417" y="1223"/>
                  </a:cubicBezTo>
                  <a:cubicBezTo>
                    <a:pt x="536" y="1223"/>
                    <a:pt x="589" y="1013"/>
                    <a:pt x="747" y="1013"/>
                  </a:cubicBezTo>
                  <a:cubicBezTo>
                    <a:pt x="780" y="1013"/>
                    <a:pt x="817" y="1022"/>
                    <a:pt x="860" y="1044"/>
                  </a:cubicBezTo>
                  <a:lnTo>
                    <a:pt x="845" y="1271"/>
                  </a:lnTo>
                  <a:cubicBezTo>
                    <a:pt x="906" y="1281"/>
                    <a:pt x="959" y="1283"/>
                    <a:pt x="1008" y="1283"/>
                  </a:cubicBezTo>
                  <a:cubicBezTo>
                    <a:pt x="1058" y="1283"/>
                    <a:pt x="1104" y="1280"/>
                    <a:pt x="1150" y="1280"/>
                  </a:cubicBezTo>
                  <a:cubicBezTo>
                    <a:pt x="1237" y="1280"/>
                    <a:pt x="1325" y="1290"/>
                    <a:pt x="1448" y="1343"/>
                  </a:cubicBezTo>
                  <a:cubicBezTo>
                    <a:pt x="1448" y="1343"/>
                    <a:pt x="1434" y="1268"/>
                    <a:pt x="1411" y="1268"/>
                  </a:cubicBezTo>
                  <a:cubicBezTo>
                    <a:pt x="1406" y="1268"/>
                    <a:pt x="1400" y="1272"/>
                    <a:pt x="1394" y="1281"/>
                  </a:cubicBezTo>
                  <a:cubicBezTo>
                    <a:pt x="1348" y="1273"/>
                    <a:pt x="1284" y="1187"/>
                    <a:pt x="1300" y="1117"/>
                  </a:cubicBezTo>
                  <a:cubicBezTo>
                    <a:pt x="1371" y="1068"/>
                    <a:pt x="1406" y="1048"/>
                    <a:pt x="1423" y="1048"/>
                  </a:cubicBezTo>
                  <a:cubicBezTo>
                    <a:pt x="1443" y="1048"/>
                    <a:pt x="1438" y="1074"/>
                    <a:pt x="1435" y="1113"/>
                  </a:cubicBezTo>
                  <a:cubicBezTo>
                    <a:pt x="1427" y="1183"/>
                    <a:pt x="1398" y="1293"/>
                    <a:pt x="1547" y="1314"/>
                  </a:cubicBezTo>
                  <a:cubicBezTo>
                    <a:pt x="1695" y="1202"/>
                    <a:pt x="1878" y="1048"/>
                    <a:pt x="2007" y="890"/>
                  </a:cubicBezTo>
                  <a:cubicBezTo>
                    <a:pt x="2139" y="739"/>
                    <a:pt x="2225" y="590"/>
                    <a:pt x="2344" y="531"/>
                  </a:cubicBezTo>
                  <a:lnTo>
                    <a:pt x="2344" y="531"/>
                  </a:lnTo>
                  <a:cubicBezTo>
                    <a:pt x="2320" y="542"/>
                    <a:pt x="2299" y="546"/>
                    <a:pt x="2281" y="546"/>
                  </a:cubicBezTo>
                  <a:cubicBezTo>
                    <a:pt x="2226" y="546"/>
                    <a:pt x="2190" y="508"/>
                    <a:pt x="2167" y="462"/>
                  </a:cubicBezTo>
                  <a:cubicBezTo>
                    <a:pt x="2135" y="396"/>
                    <a:pt x="2125" y="313"/>
                    <a:pt x="2140" y="242"/>
                  </a:cubicBezTo>
                  <a:cubicBezTo>
                    <a:pt x="2157" y="231"/>
                    <a:pt x="2171" y="226"/>
                    <a:pt x="2185" y="226"/>
                  </a:cubicBezTo>
                  <a:cubicBezTo>
                    <a:pt x="2245" y="226"/>
                    <a:pt x="2284" y="315"/>
                    <a:pt x="2331" y="350"/>
                  </a:cubicBezTo>
                  <a:cubicBezTo>
                    <a:pt x="2372" y="277"/>
                    <a:pt x="2437" y="209"/>
                    <a:pt x="2404" y="122"/>
                  </a:cubicBezTo>
                  <a:lnTo>
                    <a:pt x="2404" y="122"/>
                  </a:lnTo>
                  <a:cubicBezTo>
                    <a:pt x="2364" y="154"/>
                    <a:pt x="2321" y="168"/>
                    <a:pt x="2278" y="168"/>
                  </a:cubicBezTo>
                  <a:cubicBezTo>
                    <a:pt x="2180" y="168"/>
                    <a:pt x="2085" y="95"/>
                    <a:pt x="2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1"/>
            <p:cNvSpPr/>
            <p:nvPr/>
          </p:nvSpPr>
          <p:spPr>
            <a:xfrm>
              <a:off x="1433316" y="745758"/>
              <a:ext cx="5171" cy="4285"/>
            </a:xfrm>
            <a:custGeom>
              <a:avLst/>
              <a:gdLst/>
              <a:ahLst/>
              <a:cxnLst/>
              <a:rect l="l" t="t" r="r" b="b"/>
              <a:pathLst>
                <a:path w="105" h="87" extrusionOk="0">
                  <a:moveTo>
                    <a:pt x="104" y="0"/>
                  </a:moveTo>
                  <a:lnTo>
                    <a:pt x="104" y="0"/>
                  </a:lnTo>
                  <a:cubicBezTo>
                    <a:pt x="77" y="8"/>
                    <a:pt x="44" y="10"/>
                    <a:pt x="17" y="14"/>
                  </a:cubicBezTo>
                  <a:cubicBezTo>
                    <a:pt x="0" y="41"/>
                    <a:pt x="0" y="64"/>
                    <a:pt x="10" y="87"/>
                  </a:cubicBezTo>
                  <a:cubicBezTo>
                    <a:pt x="46" y="62"/>
                    <a:pt x="75" y="27"/>
                    <a:pt x="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1"/>
            <p:cNvSpPr/>
            <p:nvPr/>
          </p:nvSpPr>
          <p:spPr>
            <a:xfrm>
              <a:off x="488307" y="856373"/>
              <a:ext cx="8964" cy="5910"/>
            </a:xfrm>
            <a:custGeom>
              <a:avLst/>
              <a:gdLst/>
              <a:ahLst/>
              <a:cxnLst/>
              <a:rect l="l" t="t" r="r" b="b"/>
              <a:pathLst>
                <a:path w="182" h="120" extrusionOk="0">
                  <a:moveTo>
                    <a:pt x="0" y="0"/>
                  </a:moveTo>
                  <a:lnTo>
                    <a:pt x="75" y="120"/>
                  </a:lnTo>
                  <a:lnTo>
                    <a:pt x="181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1"/>
            <p:cNvSpPr/>
            <p:nvPr/>
          </p:nvSpPr>
          <p:spPr>
            <a:xfrm>
              <a:off x="488947" y="866469"/>
              <a:ext cx="28811" cy="31520"/>
            </a:xfrm>
            <a:custGeom>
              <a:avLst/>
              <a:gdLst/>
              <a:ahLst/>
              <a:cxnLst/>
              <a:rect l="l" t="t" r="r" b="b"/>
              <a:pathLst>
                <a:path w="585" h="640" extrusionOk="0">
                  <a:moveTo>
                    <a:pt x="194" y="512"/>
                  </a:moveTo>
                  <a:lnTo>
                    <a:pt x="194" y="514"/>
                  </a:lnTo>
                  <a:lnTo>
                    <a:pt x="195" y="513"/>
                  </a:lnTo>
                  <a:lnTo>
                    <a:pt x="195" y="513"/>
                  </a:lnTo>
                  <a:lnTo>
                    <a:pt x="194" y="512"/>
                  </a:lnTo>
                  <a:close/>
                  <a:moveTo>
                    <a:pt x="112" y="1"/>
                  </a:moveTo>
                  <a:cubicBezTo>
                    <a:pt x="62" y="1"/>
                    <a:pt x="22" y="14"/>
                    <a:pt x="5" y="50"/>
                  </a:cubicBezTo>
                  <a:cubicBezTo>
                    <a:pt x="82" y="104"/>
                    <a:pt x="263" y="108"/>
                    <a:pt x="336" y="229"/>
                  </a:cubicBezTo>
                  <a:cubicBezTo>
                    <a:pt x="325" y="232"/>
                    <a:pt x="314" y="233"/>
                    <a:pt x="303" y="233"/>
                  </a:cubicBezTo>
                  <a:cubicBezTo>
                    <a:pt x="225" y="233"/>
                    <a:pt x="147" y="177"/>
                    <a:pt x="57" y="177"/>
                  </a:cubicBezTo>
                  <a:cubicBezTo>
                    <a:pt x="39" y="177"/>
                    <a:pt x="20" y="179"/>
                    <a:pt x="1" y="185"/>
                  </a:cubicBezTo>
                  <a:cubicBezTo>
                    <a:pt x="97" y="405"/>
                    <a:pt x="155" y="223"/>
                    <a:pt x="301" y="420"/>
                  </a:cubicBezTo>
                  <a:lnTo>
                    <a:pt x="195" y="513"/>
                  </a:lnTo>
                  <a:lnTo>
                    <a:pt x="195" y="513"/>
                  </a:lnTo>
                  <a:lnTo>
                    <a:pt x="396" y="640"/>
                  </a:lnTo>
                  <a:cubicBezTo>
                    <a:pt x="515" y="322"/>
                    <a:pt x="585" y="511"/>
                    <a:pt x="471" y="102"/>
                  </a:cubicBezTo>
                  <a:cubicBezTo>
                    <a:pt x="384" y="66"/>
                    <a:pt x="222" y="1"/>
                    <a:pt x="1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1"/>
            <p:cNvSpPr/>
            <p:nvPr/>
          </p:nvSpPr>
          <p:spPr>
            <a:xfrm>
              <a:off x="512390" y="889863"/>
              <a:ext cx="9111" cy="4433"/>
            </a:xfrm>
            <a:custGeom>
              <a:avLst/>
              <a:gdLst/>
              <a:ahLst/>
              <a:cxnLst/>
              <a:rect l="l" t="t" r="r" b="b"/>
              <a:pathLst>
                <a:path w="185" h="90" extrusionOk="0">
                  <a:moveTo>
                    <a:pt x="136" y="1"/>
                  </a:moveTo>
                  <a:lnTo>
                    <a:pt x="136" y="1"/>
                  </a:lnTo>
                  <a:cubicBezTo>
                    <a:pt x="84" y="26"/>
                    <a:pt x="28" y="49"/>
                    <a:pt x="1" y="84"/>
                  </a:cubicBezTo>
                  <a:cubicBezTo>
                    <a:pt x="55" y="61"/>
                    <a:pt x="184" y="90"/>
                    <a:pt x="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1"/>
            <p:cNvSpPr/>
            <p:nvPr/>
          </p:nvSpPr>
          <p:spPr>
            <a:xfrm>
              <a:off x="521255" y="893508"/>
              <a:ext cx="13051" cy="5467"/>
            </a:xfrm>
            <a:custGeom>
              <a:avLst/>
              <a:gdLst/>
              <a:ahLst/>
              <a:cxnLst/>
              <a:rect l="l" t="t" r="r" b="b"/>
              <a:pathLst>
                <a:path w="265" h="111" extrusionOk="0">
                  <a:moveTo>
                    <a:pt x="83" y="0"/>
                  </a:moveTo>
                  <a:lnTo>
                    <a:pt x="83" y="0"/>
                  </a:lnTo>
                  <a:cubicBezTo>
                    <a:pt x="183" y="110"/>
                    <a:pt x="0" y="83"/>
                    <a:pt x="0" y="106"/>
                  </a:cubicBezTo>
                  <a:lnTo>
                    <a:pt x="264" y="7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1"/>
            <p:cNvSpPr/>
            <p:nvPr/>
          </p:nvSpPr>
          <p:spPr>
            <a:xfrm>
              <a:off x="547062" y="914537"/>
              <a:ext cx="3398" cy="1675"/>
            </a:xfrm>
            <a:custGeom>
              <a:avLst/>
              <a:gdLst/>
              <a:ahLst/>
              <a:cxnLst/>
              <a:rect l="l" t="t" r="r" b="b"/>
              <a:pathLst>
                <a:path w="69" h="34" extrusionOk="0">
                  <a:moveTo>
                    <a:pt x="29" y="1"/>
                  </a:moveTo>
                  <a:cubicBezTo>
                    <a:pt x="21" y="1"/>
                    <a:pt x="11" y="1"/>
                    <a:pt x="1" y="1"/>
                  </a:cubicBezTo>
                  <a:cubicBezTo>
                    <a:pt x="22" y="13"/>
                    <a:pt x="43" y="24"/>
                    <a:pt x="64" y="34"/>
                  </a:cubicBezTo>
                  <a:cubicBezTo>
                    <a:pt x="68" y="5"/>
                    <a:pt x="52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1"/>
            <p:cNvSpPr/>
            <p:nvPr/>
          </p:nvSpPr>
          <p:spPr>
            <a:xfrm>
              <a:off x="531006" y="909366"/>
              <a:ext cx="28171" cy="14480"/>
            </a:xfrm>
            <a:custGeom>
              <a:avLst/>
              <a:gdLst/>
              <a:ahLst/>
              <a:cxnLst/>
              <a:rect l="l" t="t" r="r" b="b"/>
              <a:pathLst>
                <a:path w="572" h="294" extrusionOk="0">
                  <a:moveTo>
                    <a:pt x="1" y="0"/>
                  </a:moveTo>
                  <a:lnTo>
                    <a:pt x="41" y="199"/>
                  </a:lnTo>
                  <a:cubicBezTo>
                    <a:pt x="142" y="280"/>
                    <a:pt x="266" y="293"/>
                    <a:pt x="372" y="293"/>
                  </a:cubicBezTo>
                  <a:cubicBezTo>
                    <a:pt x="425" y="293"/>
                    <a:pt x="473" y="290"/>
                    <a:pt x="512" y="290"/>
                  </a:cubicBezTo>
                  <a:cubicBezTo>
                    <a:pt x="532" y="290"/>
                    <a:pt x="549" y="291"/>
                    <a:pt x="564" y="293"/>
                  </a:cubicBezTo>
                  <a:lnTo>
                    <a:pt x="564" y="293"/>
                  </a:lnTo>
                  <a:cubicBezTo>
                    <a:pt x="571" y="201"/>
                    <a:pt x="485" y="179"/>
                    <a:pt x="390" y="139"/>
                  </a:cubicBezTo>
                  <a:cubicBezTo>
                    <a:pt x="390" y="143"/>
                    <a:pt x="390" y="147"/>
                    <a:pt x="388" y="154"/>
                  </a:cubicBezTo>
                  <a:cubicBezTo>
                    <a:pt x="400" y="213"/>
                    <a:pt x="348" y="255"/>
                    <a:pt x="289" y="255"/>
                  </a:cubicBezTo>
                  <a:cubicBezTo>
                    <a:pt x="248" y="255"/>
                    <a:pt x="203" y="234"/>
                    <a:pt x="172" y="185"/>
                  </a:cubicBezTo>
                  <a:cubicBezTo>
                    <a:pt x="45" y="110"/>
                    <a:pt x="157" y="16"/>
                    <a:pt x="1" y="0"/>
                  </a:cubicBezTo>
                  <a:close/>
                  <a:moveTo>
                    <a:pt x="564" y="293"/>
                  </a:moveTo>
                  <a:lnTo>
                    <a:pt x="564" y="293"/>
                  </a:lnTo>
                  <a:cubicBezTo>
                    <a:pt x="564" y="293"/>
                    <a:pt x="564" y="293"/>
                    <a:pt x="564" y="293"/>
                  </a:cubicBezTo>
                  <a:lnTo>
                    <a:pt x="566" y="293"/>
                  </a:lnTo>
                  <a:cubicBezTo>
                    <a:pt x="565" y="293"/>
                    <a:pt x="564" y="293"/>
                    <a:pt x="564" y="2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1"/>
            <p:cNvSpPr/>
            <p:nvPr/>
          </p:nvSpPr>
          <p:spPr>
            <a:xfrm>
              <a:off x="543861" y="912173"/>
              <a:ext cx="3251" cy="2463"/>
            </a:xfrm>
            <a:custGeom>
              <a:avLst/>
              <a:gdLst/>
              <a:ahLst/>
              <a:cxnLst/>
              <a:rect l="l" t="t" r="r" b="b"/>
              <a:pathLst>
                <a:path w="66" h="50" extrusionOk="0">
                  <a:moveTo>
                    <a:pt x="0" y="1"/>
                  </a:moveTo>
                  <a:cubicBezTo>
                    <a:pt x="8" y="43"/>
                    <a:pt x="37" y="47"/>
                    <a:pt x="66" y="49"/>
                  </a:cubicBezTo>
                  <a:cubicBezTo>
                    <a:pt x="44" y="36"/>
                    <a:pt x="21" y="2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1"/>
            <p:cNvSpPr/>
            <p:nvPr/>
          </p:nvSpPr>
          <p:spPr>
            <a:xfrm>
              <a:off x="531203" y="902126"/>
              <a:ext cx="5368" cy="2807"/>
            </a:xfrm>
            <a:custGeom>
              <a:avLst/>
              <a:gdLst/>
              <a:ahLst/>
              <a:cxnLst/>
              <a:rect l="l" t="t" r="r" b="b"/>
              <a:pathLst>
                <a:path w="109" h="57" extrusionOk="0">
                  <a:moveTo>
                    <a:pt x="32" y="1"/>
                  </a:moveTo>
                  <a:lnTo>
                    <a:pt x="1" y="56"/>
                  </a:lnTo>
                  <a:lnTo>
                    <a:pt x="109" y="31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1"/>
            <p:cNvSpPr/>
            <p:nvPr/>
          </p:nvSpPr>
          <p:spPr>
            <a:xfrm>
              <a:off x="558291" y="930987"/>
              <a:ext cx="19897" cy="25019"/>
            </a:xfrm>
            <a:custGeom>
              <a:avLst/>
              <a:gdLst/>
              <a:ahLst/>
              <a:cxnLst/>
              <a:rect l="l" t="t" r="r" b="b"/>
              <a:pathLst>
                <a:path w="404" h="508" extrusionOk="0">
                  <a:moveTo>
                    <a:pt x="41" y="0"/>
                  </a:moveTo>
                  <a:cubicBezTo>
                    <a:pt x="28" y="0"/>
                    <a:pt x="14" y="4"/>
                    <a:pt x="0" y="12"/>
                  </a:cubicBezTo>
                  <a:cubicBezTo>
                    <a:pt x="151" y="141"/>
                    <a:pt x="160" y="354"/>
                    <a:pt x="48" y="404"/>
                  </a:cubicBezTo>
                  <a:lnTo>
                    <a:pt x="253" y="508"/>
                  </a:lnTo>
                  <a:cubicBezTo>
                    <a:pt x="363" y="504"/>
                    <a:pt x="403" y="334"/>
                    <a:pt x="388" y="188"/>
                  </a:cubicBezTo>
                  <a:lnTo>
                    <a:pt x="388" y="188"/>
                  </a:lnTo>
                  <a:cubicBezTo>
                    <a:pt x="364" y="204"/>
                    <a:pt x="342" y="211"/>
                    <a:pt x="322" y="211"/>
                  </a:cubicBezTo>
                  <a:cubicBezTo>
                    <a:pt x="210" y="211"/>
                    <a:pt x="139" y="0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1"/>
            <p:cNvSpPr/>
            <p:nvPr/>
          </p:nvSpPr>
          <p:spPr>
            <a:xfrm>
              <a:off x="574593" y="972357"/>
              <a:ext cx="3004" cy="640"/>
            </a:xfrm>
            <a:custGeom>
              <a:avLst/>
              <a:gdLst/>
              <a:ahLst/>
              <a:cxnLst/>
              <a:rect l="l" t="t" r="r" b="b"/>
              <a:pathLst>
                <a:path w="61" h="13" extrusionOk="0">
                  <a:moveTo>
                    <a:pt x="15" y="1"/>
                  </a:moveTo>
                  <a:cubicBezTo>
                    <a:pt x="10" y="1"/>
                    <a:pt x="5" y="2"/>
                    <a:pt x="1" y="3"/>
                  </a:cubicBezTo>
                  <a:cubicBezTo>
                    <a:pt x="4" y="3"/>
                    <a:pt x="8" y="3"/>
                    <a:pt x="12" y="3"/>
                  </a:cubicBezTo>
                  <a:cubicBezTo>
                    <a:pt x="26" y="3"/>
                    <a:pt x="41" y="5"/>
                    <a:pt x="53" y="10"/>
                  </a:cubicBezTo>
                  <a:lnTo>
                    <a:pt x="53" y="10"/>
                  </a:lnTo>
                  <a:cubicBezTo>
                    <a:pt x="39" y="5"/>
                    <a:pt x="26" y="1"/>
                    <a:pt x="15" y="1"/>
                  </a:cubicBezTo>
                  <a:close/>
                  <a:moveTo>
                    <a:pt x="53" y="10"/>
                  </a:moveTo>
                  <a:cubicBezTo>
                    <a:pt x="56" y="11"/>
                    <a:pt x="58" y="12"/>
                    <a:pt x="61" y="13"/>
                  </a:cubicBezTo>
                  <a:cubicBezTo>
                    <a:pt x="58" y="12"/>
                    <a:pt x="56" y="11"/>
                    <a:pt x="53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1"/>
            <p:cNvSpPr/>
            <p:nvPr/>
          </p:nvSpPr>
          <p:spPr>
            <a:xfrm>
              <a:off x="577745" y="956055"/>
              <a:ext cx="49053" cy="46984"/>
            </a:xfrm>
            <a:custGeom>
              <a:avLst/>
              <a:gdLst/>
              <a:ahLst/>
              <a:cxnLst/>
              <a:rect l="l" t="t" r="r" b="b"/>
              <a:pathLst>
                <a:path w="996" h="954" extrusionOk="0">
                  <a:moveTo>
                    <a:pt x="103" y="1"/>
                  </a:moveTo>
                  <a:lnTo>
                    <a:pt x="2" y="197"/>
                  </a:lnTo>
                  <a:cubicBezTo>
                    <a:pt x="22" y="298"/>
                    <a:pt x="245" y="199"/>
                    <a:pt x="178" y="336"/>
                  </a:cubicBezTo>
                  <a:cubicBezTo>
                    <a:pt x="158" y="371"/>
                    <a:pt x="135" y="383"/>
                    <a:pt x="109" y="383"/>
                  </a:cubicBezTo>
                  <a:cubicBezTo>
                    <a:pt x="74" y="383"/>
                    <a:pt x="35" y="360"/>
                    <a:pt x="0" y="346"/>
                  </a:cubicBezTo>
                  <a:lnTo>
                    <a:pt x="0" y="346"/>
                  </a:lnTo>
                  <a:cubicBezTo>
                    <a:pt x="128" y="408"/>
                    <a:pt x="151" y="716"/>
                    <a:pt x="369" y="890"/>
                  </a:cubicBezTo>
                  <a:cubicBezTo>
                    <a:pt x="426" y="937"/>
                    <a:pt x="481" y="954"/>
                    <a:pt x="534" y="954"/>
                  </a:cubicBezTo>
                  <a:cubicBezTo>
                    <a:pt x="671" y="954"/>
                    <a:pt x="798" y="843"/>
                    <a:pt x="932" y="843"/>
                  </a:cubicBezTo>
                  <a:cubicBezTo>
                    <a:pt x="952" y="843"/>
                    <a:pt x="973" y="845"/>
                    <a:pt x="993" y="851"/>
                  </a:cubicBezTo>
                  <a:lnTo>
                    <a:pt x="995" y="851"/>
                  </a:lnTo>
                  <a:lnTo>
                    <a:pt x="473" y="645"/>
                  </a:lnTo>
                  <a:cubicBezTo>
                    <a:pt x="528" y="636"/>
                    <a:pt x="561" y="606"/>
                    <a:pt x="607" y="606"/>
                  </a:cubicBezTo>
                  <a:cubicBezTo>
                    <a:pt x="630" y="606"/>
                    <a:pt x="656" y="614"/>
                    <a:pt x="691" y="635"/>
                  </a:cubicBezTo>
                  <a:cubicBezTo>
                    <a:pt x="546" y="460"/>
                    <a:pt x="430" y="533"/>
                    <a:pt x="309" y="388"/>
                  </a:cubicBezTo>
                  <a:cubicBezTo>
                    <a:pt x="328" y="355"/>
                    <a:pt x="348" y="343"/>
                    <a:pt x="370" y="343"/>
                  </a:cubicBezTo>
                  <a:cubicBezTo>
                    <a:pt x="438" y="343"/>
                    <a:pt x="514" y="467"/>
                    <a:pt x="563" y="467"/>
                  </a:cubicBezTo>
                  <a:cubicBezTo>
                    <a:pt x="581" y="467"/>
                    <a:pt x="595" y="452"/>
                    <a:pt x="604" y="411"/>
                  </a:cubicBezTo>
                  <a:cubicBezTo>
                    <a:pt x="517" y="336"/>
                    <a:pt x="394" y="228"/>
                    <a:pt x="236" y="228"/>
                  </a:cubicBezTo>
                  <a:cubicBezTo>
                    <a:pt x="212" y="228"/>
                    <a:pt x="186" y="230"/>
                    <a:pt x="160" y="236"/>
                  </a:cubicBezTo>
                  <a:lnTo>
                    <a:pt x="1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1"/>
            <p:cNvSpPr/>
            <p:nvPr/>
          </p:nvSpPr>
          <p:spPr>
            <a:xfrm>
              <a:off x="617440" y="1006093"/>
              <a:ext cx="3152" cy="4826"/>
            </a:xfrm>
            <a:custGeom>
              <a:avLst/>
              <a:gdLst/>
              <a:ahLst/>
              <a:cxnLst/>
              <a:rect l="l" t="t" r="r" b="b"/>
              <a:pathLst>
                <a:path w="64" h="98" extrusionOk="0">
                  <a:moveTo>
                    <a:pt x="64" y="1"/>
                  </a:moveTo>
                  <a:lnTo>
                    <a:pt x="35" y="14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1"/>
            <p:cNvSpPr/>
            <p:nvPr/>
          </p:nvSpPr>
          <p:spPr>
            <a:xfrm>
              <a:off x="625714" y="1005896"/>
              <a:ext cx="40385" cy="42306"/>
            </a:xfrm>
            <a:custGeom>
              <a:avLst/>
              <a:gdLst/>
              <a:ahLst/>
              <a:cxnLst/>
              <a:rect l="l" t="t" r="r" b="b"/>
              <a:pathLst>
                <a:path w="820" h="859" extrusionOk="0">
                  <a:moveTo>
                    <a:pt x="208" y="1"/>
                  </a:moveTo>
                  <a:cubicBezTo>
                    <a:pt x="179" y="43"/>
                    <a:pt x="69" y="53"/>
                    <a:pt x="48" y="92"/>
                  </a:cubicBezTo>
                  <a:cubicBezTo>
                    <a:pt x="0" y="313"/>
                    <a:pt x="330" y="273"/>
                    <a:pt x="457" y="346"/>
                  </a:cubicBezTo>
                  <a:cubicBezTo>
                    <a:pt x="667" y="672"/>
                    <a:pt x="370" y="410"/>
                    <a:pt x="345" y="645"/>
                  </a:cubicBezTo>
                  <a:cubicBezTo>
                    <a:pt x="272" y="566"/>
                    <a:pt x="303" y="529"/>
                    <a:pt x="206" y="419"/>
                  </a:cubicBezTo>
                  <a:lnTo>
                    <a:pt x="206" y="419"/>
                  </a:lnTo>
                  <a:cubicBezTo>
                    <a:pt x="218" y="737"/>
                    <a:pt x="571" y="797"/>
                    <a:pt x="717" y="859"/>
                  </a:cubicBezTo>
                  <a:cubicBezTo>
                    <a:pt x="698" y="815"/>
                    <a:pt x="735" y="764"/>
                    <a:pt x="661" y="720"/>
                  </a:cubicBezTo>
                  <a:lnTo>
                    <a:pt x="661" y="720"/>
                  </a:lnTo>
                  <a:lnTo>
                    <a:pt x="819" y="780"/>
                  </a:lnTo>
                  <a:cubicBezTo>
                    <a:pt x="814" y="556"/>
                    <a:pt x="744" y="433"/>
                    <a:pt x="471" y="205"/>
                  </a:cubicBezTo>
                  <a:lnTo>
                    <a:pt x="181" y="119"/>
                  </a:lnTo>
                  <a:cubicBezTo>
                    <a:pt x="174" y="86"/>
                    <a:pt x="195" y="43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1"/>
            <p:cNvSpPr/>
            <p:nvPr/>
          </p:nvSpPr>
          <p:spPr>
            <a:xfrm>
              <a:off x="631772" y="999937"/>
              <a:ext cx="5171" cy="5910"/>
            </a:xfrm>
            <a:custGeom>
              <a:avLst/>
              <a:gdLst/>
              <a:ahLst/>
              <a:cxnLst/>
              <a:rect l="l" t="t" r="r" b="b"/>
              <a:pathLst>
                <a:path w="105" h="120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52"/>
                    <a:pt x="94" y="85"/>
                    <a:pt x="90" y="110"/>
                  </a:cubicBezTo>
                  <a:lnTo>
                    <a:pt x="90" y="110"/>
                  </a:lnTo>
                  <a:cubicBezTo>
                    <a:pt x="105" y="58"/>
                    <a:pt x="102" y="13"/>
                    <a:pt x="0" y="0"/>
                  </a:cubicBezTo>
                  <a:close/>
                  <a:moveTo>
                    <a:pt x="90" y="110"/>
                  </a:moveTo>
                  <a:cubicBezTo>
                    <a:pt x="89" y="114"/>
                    <a:pt x="88" y="117"/>
                    <a:pt x="87" y="120"/>
                  </a:cubicBezTo>
                  <a:cubicBezTo>
                    <a:pt x="89" y="117"/>
                    <a:pt x="90" y="114"/>
                    <a:pt x="90" y="1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1"/>
            <p:cNvSpPr/>
            <p:nvPr/>
          </p:nvSpPr>
          <p:spPr>
            <a:xfrm>
              <a:off x="661026" y="1048153"/>
              <a:ext cx="3103" cy="2610"/>
            </a:xfrm>
            <a:custGeom>
              <a:avLst/>
              <a:gdLst/>
              <a:ahLst/>
              <a:cxnLst/>
              <a:rect l="l" t="t" r="r" b="b"/>
              <a:pathLst>
                <a:path w="63" h="53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20"/>
                    <a:pt x="23" y="38"/>
                    <a:pt x="62" y="53"/>
                  </a:cubicBezTo>
                  <a:cubicBezTo>
                    <a:pt x="58" y="34"/>
                    <a:pt x="35" y="1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1"/>
            <p:cNvSpPr/>
            <p:nvPr/>
          </p:nvSpPr>
          <p:spPr>
            <a:xfrm>
              <a:off x="666690" y="1036579"/>
              <a:ext cx="6649" cy="7831"/>
            </a:xfrm>
            <a:custGeom>
              <a:avLst/>
              <a:gdLst/>
              <a:ahLst/>
              <a:cxnLst/>
              <a:rect l="l" t="t" r="r" b="b"/>
              <a:pathLst>
                <a:path w="135" h="159" extrusionOk="0">
                  <a:moveTo>
                    <a:pt x="32" y="0"/>
                  </a:moveTo>
                  <a:cubicBezTo>
                    <a:pt x="20" y="0"/>
                    <a:pt x="9" y="4"/>
                    <a:pt x="1" y="14"/>
                  </a:cubicBezTo>
                  <a:lnTo>
                    <a:pt x="122" y="159"/>
                  </a:lnTo>
                  <a:lnTo>
                    <a:pt x="134" y="39"/>
                  </a:lnTo>
                  <a:cubicBezTo>
                    <a:pt x="115" y="32"/>
                    <a:pt x="68" y="0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1"/>
            <p:cNvSpPr/>
            <p:nvPr/>
          </p:nvSpPr>
          <p:spPr>
            <a:xfrm>
              <a:off x="668217" y="1049729"/>
              <a:ext cx="272697" cy="229160"/>
            </a:xfrm>
            <a:custGeom>
              <a:avLst/>
              <a:gdLst/>
              <a:ahLst/>
              <a:cxnLst/>
              <a:rect l="l" t="t" r="r" b="b"/>
              <a:pathLst>
                <a:path w="5537" h="4653" extrusionOk="0">
                  <a:moveTo>
                    <a:pt x="364" y="0"/>
                  </a:moveTo>
                  <a:cubicBezTo>
                    <a:pt x="318" y="0"/>
                    <a:pt x="285" y="74"/>
                    <a:pt x="232" y="74"/>
                  </a:cubicBezTo>
                  <a:cubicBezTo>
                    <a:pt x="205" y="74"/>
                    <a:pt x="174" y="57"/>
                    <a:pt x="134" y="6"/>
                  </a:cubicBezTo>
                  <a:lnTo>
                    <a:pt x="134" y="6"/>
                  </a:lnTo>
                  <a:cubicBezTo>
                    <a:pt x="18" y="85"/>
                    <a:pt x="273" y="233"/>
                    <a:pt x="234" y="341"/>
                  </a:cubicBezTo>
                  <a:cubicBezTo>
                    <a:pt x="227" y="342"/>
                    <a:pt x="221" y="343"/>
                    <a:pt x="215" y="343"/>
                  </a:cubicBezTo>
                  <a:cubicBezTo>
                    <a:pt x="120" y="343"/>
                    <a:pt x="96" y="219"/>
                    <a:pt x="47" y="219"/>
                  </a:cubicBezTo>
                  <a:cubicBezTo>
                    <a:pt x="34" y="219"/>
                    <a:pt x="19" y="228"/>
                    <a:pt x="1" y="250"/>
                  </a:cubicBezTo>
                  <a:cubicBezTo>
                    <a:pt x="263" y="601"/>
                    <a:pt x="1054" y="931"/>
                    <a:pt x="1593" y="1313"/>
                  </a:cubicBezTo>
                  <a:lnTo>
                    <a:pt x="1451" y="1367"/>
                  </a:lnTo>
                  <a:cubicBezTo>
                    <a:pt x="1771" y="1517"/>
                    <a:pt x="2183" y="1868"/>
                    <a:pt x="2241" y="2213"/>
                  </a:cubicBezTo>
                  <a:cubicBezTo>
                    <a:pt x="2246" y="2196"/>
                    <a:pt x="2254" y="2189"/>
                    <a:pt x="2266" y="2189"/>
                  </a:cubicBezTo>
                  <a:cubicBezTo>
                    <a:pt x="2330" y="2189"/>
                    <a:pt x="2487" y="2407"/>
                    <a:pt x="2618" y="2407"/>
                  </a:cubicBezTo>
                  <a:cubicBezTo>
                    <a:pt x="2659" y="2407"/>
                    <a:pt x="2697" y="2387"/>
                    <a:pt x="2729" y="2333"/>
                  </a:cubicBezTo>
                  <a:cubicBezTo>
                    <a:pt x="2748" y="2443"/>
                    <a:pt x="2775" y="2450"/>
                    <a:pt x="2850" y="2549"/>
                  </a:cubicBezTo>
                  <a:lnTo>
                    <a:pt x="2935" y="2497"/>
                  </a:lnTo>
                  <a:cubicBezTo>
                    <a:pt x="3064" y="2612"/>
                    <a:pt x="2949" y="2707"/>
                    <a:pt x="3105" y="2830"/>
                  </a:cubicBezTo>
                  <a:cubicBezTo>
                    <a:pt x="3091" y="2645"/>
                    <a:pt x="3223" y="2709"/>
                    <a:pt x="3334" y="2662"/>
                  </a:cubicBezTo>
                  <a:cubicBezTo>
                    <a:pt x="3413" y="2925"/>
                    <a:pt x="3539" y="3189"/>
                    <a:pt x="3616" y="3412"/>
                  </a:cubicBezTo>
                  <a:cubicBezTo>
                    <a:pt x="3629" y="3368"/>
                    <a:pt x="3647" y="3320"/>
                    <a:pt x="3629" y="3231"/>
                  </a:cubicBezTo>
                  <a:lnTo>
                    <a:pt x="3629" y="3231"/>
                  </a:lnTo>
                  <a:cubicBezTo>
                    <a:pt x="3656" y="3274"/>
                    <a:pt x="3681" y="3288"/>
                    <a:pt x="3704" y="3288"/>
                  </a:cubicBezTo>
                  <a:cubicBezTo>
                    <a:pt x="3748" y="3288"/>
                    <a:pt x="3788" y="3237"/>
                    <a:pt x="3824" y="3229"/>
                  </a:cubicBezTo>
                  <a:lnTo>
                    <a:pt x="3824" y="3229"/>
                  </a:lnTo>
                  <a:cubicBezTo>
                    <a:pt x="3932" y="3308"/>
                    <a:pt x="3813" y="3432"/>
                    <a:pt x="3753" y="3495"/>
                  </a:cubicBezTo>
                  <a:cubicBezTo>
                    <a:pt x="3909" y="3690"/>
                    <a:pt x="4198" y="3503"/>
                    <a:pt x="4271" y="3702"/>
                  </a:cubicBezTo>
                  <a:lnTo>
                    <a:pt x="4306" y="3555"/>
                  </a:lnTo>
                  <a:cubicBezTo>
                    <a:pt x="4520" y="3682"/>
                    <a:pt x="4595" y="3931"/>
                    <a:pt x="4844" y="4060"/>
                  </a:cubicBezTo>
                  <a:cubicBezTo>
                    <a:pt x="4843" y="4137"/>
                    <a:pt x="4812" y="4163"/>
                    <a:pt x="4766" y="4163"/>
                  </a:cubicBezTo>
                  <a:cubicBezTo>
                    <a:pt x="4673" y="4163"/>
                    <a:pt x="4517" y="4054"/>
                    <a:pt x="4424" y="4049"/>
                  </a:cubicBezTo>
                  <a:lnTo>
                    <a:pt x="4424" y="4049"/>
                  </a:lnTo>
                  <a:cubicBezTo>
                    <a:pt x="4445" y="4116"/>
                    <a:pt x="4532" y="4197"/>
                    <a:pt x="4526" y="4270"/>
                  </a:cubicBezTo>
                  <a:cubicBezTo>
                    <a:pt x="4549" y="4269"/>
                    <a:pt x="4575" y="4269"/>
                    <a:pt x="4602" y="4269"/>
                  </a:cubicBezTo>
                  <a:cubicBezTo>
                    <a:pt x="4751" y="4269"/>
                    <a:pt x="4945" y="4281"/>
                    <a:pt x="5091" y="4288"/>
                  </a:cubicBezTo>
                  <a:cubicBezTo>
                    <a:pt x="4848" y="4386"/>
                    <a:pt x="5145" y="4587"/>
                    <a:pt x="5218" y="4650"/>
                  </a:cubicBezTo>
                  <a:lnTo>
                    <a:pt x="5220" y="4652"/>
                  </a:lnTo>
                  <a:cubicBezTo>
                    <a:pt x="5257" y="4565"/>
                    <a:pt x="5224" y="4488"/>
                    <a:pt x="5093" y="4419"/>
                  </a:cubicBezTo>
                  <a:cubicBezTo>
                    <a:pt x="5115" y="4395"/>
                    <a:pt x="5141" y="4387"/>
                    <a:pt x="5169" y="4387"/>
                  </a:cubicBezTo>
                  <a:cubicBezTo>
                    <a:pt x="5245" y="4387"/>
                    <a:pt x="5338" y="4446"/>
                    <a:pt x="5417" y="4446"/>
                  </a:cubicBezTo>
                  <a:cubicBezTo>
                    <a:pt x="5422" y="4446"/>
                    <a:pt x="5426" y="4446"/>
                    <a:pt x="5430" y="4446"/>
                  </a:cubicBezTo>
                  <a:cubicBezTo>
                    <a:pt x="5315" y="4274"/>
                    <a:pt x="5511" y="4328"/>
                    <a:pt x="5536" y="4201"/>
                  </a:cubicBezTo>
                  <a:cubicBezTo>
                    <a:pt x="5370" y="4078"/>
                    <a:pt x="5205" y="4153"/>
                    <a:pt x="5039" y="3995"/>
                  </a:cubicBezTo>
                  <a:cubicBezTo>
                    <a:pt x="5068" y="3973"/>
                    <a:pt x="5097" y="3927"/>
                    <a:pt x="5097" y="3875"/>
                  </a:cubicBezTo>
                  <a:cubicBezTo>
                    <a:pt x="4834" y="3783"/>
                    <a:pt x="4401" y="3584"/>
                    <a:pt x="4258" y="3337"/>
                  </a:cubicBezTo>
                  <a:cubicBezTo>
                    <a:pt x="4084" y="3142"/>
                    <a:pt x="3901" y="3067"/>
                    <a:pt x="3649" y="2928"/>
                  </a:cubicBezTo>
                  <a:cubicBezTo>
                    <a:pt x="2978" y="2283"/>
                    <a:pt x="2164" y="1741"/>
                    <a:pt x="1485" y="1002"/>
                  </a:cubicBezTo>
                  <a:lnTo>
                    <a:pt x="1233" y="1066"/>
                  </a:lnTo>
                  <a:cubicBezTo>
                    <a:pt x="1271" y="952"/>
                    <a:pt x="1057" y="904"/>
                    <a:pt x="1173" y="821"/>
                  </a:cubicBezTo>
                  <a:lnTo>
                    <a:pt x="1173" y="821"/>
                  </a:lnTo>
                  <a:cubicBezTo>
                    <a:pt x="1194" y="877"/>
                    <a:pt x="1250" y="896"/>
                    <a:pt x="1300" y="939"/>
                  </a:cubicBezTo>
                  <a:cubicBezTo>
                    <a:pt x="1271" y="653"/>
                    <a:pt x="870" y="567"/>
                    <a:pt x="726" y="345"/>
                  </a:cubicBezTo>
                  <a:cubicBezTo>
                    <a:pt x="722" y="387"/>
                    <a:pt x="640" y="529"/>
                    <a:pt x="564" y="529"/>
                  </a:cubicBezTo>
                  <a:cubicBezTo>
                    <a:pt x="558" y="529"/>
                    <a:pt x="551" y="528"/>
                    <a:pt x="545" y="526"/>
                  </a:cubicBezTo>
                  <a:cubicBezTo>
                    <a:pt x="724" y="368"/>
                    <a:pt x="317" y="324"/>
                    <a:pt x="450" y="77"/>
                  </a:cubicBezTo>
                  <a:cubicBezTo>
                    <a:pt x="415" y="19"/>
                    <a:pt x="388" y="0"/>
                    <a:pt x="3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1"/>
            <p:cNvSpPr/>
            <p:nvPr/>
          </p:nvSpPr>
          <p:spPr>
            <a:xfrm>
              <a:off x="885754" y="1260026"/>
              <a:ext cx="5467" cy="2807"/>
            </a:xfrm>
            <a:custGeom>
              <a:avLst/>
              <a:gdLst/>
              <a:ahLst/>
              <a:cxnLst/>
              <a:rect l="l" t="t" r="r" b="b"/>
              <a:pathLst>
                <a:path w="111" h="57" extrusionOk="0">
                  <a:moveTo>
                    <a:pt x="111" y="0"/>
                  </a:moveTo>
                  <a:lnTo>
                    <a:pt x="111" y="0"/>
                  </a:lnTo>
                  <a:cubicBezTo>
                    <a:pt x="65" y="4"/>
                    <a:pt x="26" y="6"/>
                    <a:pt x="1" y="12"/>
                  </a:cubicBezTo>
                  <a:cubicBezTo>
                    <a:pt x="28" y="20"/>
                    <a:pt x="57" y="25"/>
                    <a:pt x="84" y="56"/>
                  </a:cubicBezTo>
                  <a:cubicBezTo>
                    <a:pt x="101" y="41"/>
                    <a:pt x="109" y="2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1"/>
            <p:cNvSpPr/>
            <p:nvPr/>
          </p:nvSpPr>
          <p:spPr>
            <a:xfrm>
              <a:off x="924908" y="1278840"/>
              <a:ext cx="1379" cy="1133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8" y="0"/>
                  </a:moveTo>
                  <a:lnTo>
                    <a:pt x="0" y="21"/>
                  </a:lnTo>
                  <a:cubicBezTo>
                    <a:pt x="6" y="22"/>
                    <a:pt x="11" y="23"/>
                    <a:pt x="14" y="23"/>
                  </a:cubicBezTo>
                  <a:cubicBezTo>
                    <a:pt x="28" y="23"/>
                    <a:pt x="24" y="14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1"/>
            <p:cNvSpPr/>
            <p:nvPr/>
          </p:nvSpPr>
          <p:spPr>
            <a:xfrm>
              <a:off x="876840" y="1212549"/>
              <a:ext cx="2709" cy="3152"/>
            </a:xfrm>
            <a:custGeom>
              <a:avLst/>
              <a:gdLst/>
              <a:ahLst/>
              <a:cxnLst/>
              <a:rect l="l" t="t" r="r" b="b"/>
              <a:pathLst>
                <a:path w="55" h="64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0"/>
                    <a:pt x="14" y="22"/>
                    <a:pt x="22" y="31"/>
                  </a:cubicBezTo>
                  <a:cubicBezTo>
                    <a:pt x="34" y="43"/>
                    <a:pt x="41" y="52"/>
                    <a:pt x="55" y="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1"/>
            <p:cNvSpPr/>
            <p:nvPr/>
          </p:nvSpPr>
          <p:spPr>
            <a:xfrm>
              <a:off x="844581" y="1217770"/>
              <a:ext cx="5368" cy="12214"/>
            </a:xfrm>
            <a:custGeom>
              <a:avLst/>
              <a:gdLst/>
              <a:ahLst/>
              <a:cxnLst/>
              <a:rect l="l" t="t" r="r" b="b"/>
              <a:pathLst>
                <a:path w="109" h="248" extrusionOk="0">
                  <a:moveTo>
                    <a:pt x="35" y="0"/>
                  </a:moveTo>
                  <a:lnTo>
                    <a:pt x="35" y="0"/>
                  </a:lnTo>
                  <a:cubicBezTo>
                    <a:pt x="16" y="62"/>
                    <a:pt x="0" y="112"/>
                    <a:pt x="108" y="247"/>
                  </a:cubicBezTo>
                  <a:cubicBezTo>
                    <a:pt x="97" y="176"/>
                    <a:pt x="70" y="91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1"/>
            <p:cNvSpPr/>
            <p:nvPr/>
          </p:nvSpPr>
          <p:spPr>
            <a:xfrm>
              <a:off x="785777" y="1169948"/>
              <a:ext cx="6156" cy="4679"/>
            </a:xfrm>
            <a:custGeom>
              <a:avLst/>
              <a:gdLst/>
              <a:ahLst/>
              <a:cxnLst/>
              <a:rect l="l" t="t" r="r" b="b"/>
              <a:pathLst>
                <a:path w="125" h="95" extrusionOk="0">
                  <a:moveTo>
                    <a:pt x="94" y="1"/>
                  </a:moveTo>
                  <a:cubicBezTo>
                    <a:pt x="58" y="1"/>
                    <a:pt x="48" y="39"/>
                    <a:pt x="1" y="46"/>
                  </a:cubicBezTo>
                  <a:cubicBezTo>
                    <a:pt x="34" y="78"/>
                    <a:pt x="63" y="95"/>
                    <a:pt x="84" y="95"/>
                  </a:cubicBezTo>
                  <a:cubicBezTo>
                    <a:pt x="112" y="95"/>
                    <a:pt x="125" y="65"/>
                    <a:pt x="113" y="3"/>
                  </a:cubicBezTo>
                  <a:cubicBezTo>
                    <a:pt x="106" y="1"/>
                    <a:pt x="100" y="1"/>
                    <a:pt x="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1"/>
            <p:cNvSpPr/>
            <p:nvPr/>
          </p:nvSpPr>
          <p:spPr>
            <a:xfrm>
              <a:off x="902302" y="1270664"/>
              <a:ext cx="14085" cy="5270"/>
            </a:xfrm>
            <a:custGeom>
              <a:avLst/>
              <a:gdLst/>
              <a:ahLst/>
              <a:cxnLst/>
              <a:rect l="l" t="t" r="r" b="b"/>
              <a:pathLst>
                <a:path w="286" h="107" extrusionOk="0">
                  <a:moveTo>
                    <a:pt x="0" y="0"/>
                  </a:moveTo>
                  <a:lnTo>
                    <a:pt x="199" y="91"/>
                  </a:lnTo>
                  <a:lnTo>
                    <a:pt x="286" y="106"/>
                  </a:lnTo>
                  <a:lnTo>
                    <a:pt x="286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1"/>
            <p:cNvSpPr/>
            <p:nvPr/>
          </p:nvSpPr>
          <p:spPr>
            <a:xfrm>
              <a:off x="937614" y="1266675"/>
              <a:ext cx="167253" cy="61710"/>
            </a:xfrm>
            <a:custGeom>
              <a:avLst/>
              <a:gdLst/>
              <a:ahLst/>
              <a:cxnLst/>
              <a:rect l="l" t="t" r="r" b="b"/>
              <a:pathLst>
                <a:path w="3396" h="1253" extrusionOk="0">
                  <a:moveTo>
                    <a:pt x="263" y="0"/>
                  </a:moveTo>
                  <a:cubicBezTo>
                    <a:pt x="221" y="57"/>
                    <a:pt x="238" y="188"/>
                    <a:pt x="157" y="188"/>
                  </a:cubicBezTo>
                  <a:cubicBezTo>
                    <a:pt x="137" y="188"/>
                    <a:pt x="111" y="180"/>
                    <a:pt x="76" y="160"/>
                  </a:cubicBezTo>
                  <a:lnTo>
                    <a:pt x="76" y="160"/>
                  </a:lnTo>
                  <a:cubicBezTo>
                    <a:pt x="134" y="218"/>
                    <a:pt x="53" y="288"/>
                    <a:pt x="1" y="359"/>
                  </a:cubicBezTo>
                  <a:cubicBezTo>
                    <a:pt x="196" y="382"/>
                    <a:pt x="274" y="466"/>
                    <a:pt x="395" y="466"/>
                  </a:cubicBezTo>
                  <a:cubicBezTo>
                    <a:pt x="417" y="466"/>
                    <a:pt x="440" y="463"/>
                    <a:pt x="465" y="457"/>
                  </a:cubicBezTo>
                  <a:lnTo>
                    <a:pt x="465" y="457"/>
                  </a:lnTo>
                  <a:cubicBezTo>
                    <a:pt x="485" y="527"/>
                    <a:pt x="470" y="535"/>
                    <a:pt x="452" y="535"/>
                  </a:cubicBezTo>
                  <a:cubicBezTo>
                    <a:pt x="447" y="535"/>
                    <a:pt x="441" y="534"/>
                    <a:pt x="435" y="534"/>
                  </a:cubicBezTo>
                  <a:cubicBezTo>
                    <a:pt x="417" y="534"/>
                    <a:pt x="404" y="542"/>
                    <a:pt x="425" y="611"/>
                  </a:cubicBezTo>
                  <a:lnTo>
                    <a:pt x="623" y="596"/>
                  </a:lnTo>
                  <a:lnTo>
                    <a:pt x="623" y="596"/>
                  </a:lnTo>
                  <a:cubicBezTo>
                    <a:pt x="722" y="679"/>
                    <a:pt x="456" y="640"/>
                    <a:pt x="618" y="754"/>
                  </a:cubicBezTo>
                  <a:cubicBezTo>
                    <a:pt x="640" y="732"/>
                    <a:pt x="684" y="720"/>
                    <a:pt x="738" y="720"/>
                  </a:cubicBezTo>
                  <a:cubicBezTo>
                    <a:pt x="809" y="720"/>
                    <a:pt x="897" y="740"/>
                    <a:pt x="972" y="783"/>
                  </a:cubicBezTo>
                  <a:lnTo>
                    <a:pt x="916" y="802"/>
                  </a:lnTo>
                  <a:cubicBezTo>
                    <a:pt x="982" y="805"/>
                    <a:pt x="1050" y="839"/>
                    <a:pt x="1102" y="839"/>
                  </a:cubicBezTo>
                  <a:cubicBezTo>
                    <a:pt x="1148" y="839"/>
                    <a:pt x="1181" y="813"/>
                    <a:pt x="1190" y="717"/>
                  </a:cubicBezTo>
                  <a:cubicBezTo>
                    <a:pt x="1210" y="797"/>
                    <a:pt x="1229" y="874"/>
                    <a:pt x="1250" y="951"/>
                  </a:cubicBezTo>
                  <a:lnTo>
                    <a:pt x="1273" y="816"/>
                  </a:lnTo>
                  <a:cubicBezTo>
                    <a:pt x="1410" y="897"/>
                    <a:pt x="1487" y="1018"/>
                    <a:pt x="1593" y="1117"/>
                  </a:cubicBezTo>
                  <a:cubicBezTo>
                    <a:pt x="1672" y="1191"/>
                    <a:pt x="1771" y="1252"/>
                    <a:pt x="1917" y="1252"/>
                  </a:cubicBezTo>
                  <a:cubicBezTo>
                    <a:pt x="1961" y="1252"/>
                    <a:pt x="2009" y="1247"/>
                    <a:pt x="2062" y="1234"/>
                  </a:cubicBezTo>
                  <a:cubicBezTo>
                    <a:pt x="1965" y="1180"/>
                    <a:pt x="2068" y="1117"/>
                    <a:pt x="2122" y="1097"/>
                  </a:cubicBezTo>
                  <a:cubicBezTo>
                    <a:pt x="2084" y="1071"/>
                    <a:pt x="2052" y="1061"/>
                    <a:pt x="2022" y="1061"/>
                  </a:cubicBezTo>
                  <a:cubicBezTo>
                    <a:pt x="1932" y="1061"/>
                    <a:pt x="1867" y="1153"/>
                    <a:pt x="1752" y="1153"/>
                  </a:cubicBezTo>
                  <a:cubicBezTo>
                    <a:pt x="1743" y="1153"/>
                    <a:pt x="1734" y="1152"/>
                    <a:pt x="1724" y="1151"/>
                  </a:cubicBezTo>
                  <a:cubicBezTo>
                    <a:pt x="1734" y="1036"/>
                    <a:pt x="1954" y="934"/>
                    <a:pt x="1893" y="833"/>
                  </a:cubicBezTo>
                  <a:lnTo>
                    <a:pt x="1893" y="833"/>
                  </a:lnTo>
                  <a:cubicBezTo>
                    <a:pt x="2059" y="971"/>
                    <a:pt x="2227" y="851"/>
                    <a:pt x="2305" y="1173"/>
                  </a:cubicBezTo>
                  <a:cubicBezTo>
                    <a:pt x="2321" y="1174"/>
                    <a:pt x="2337" y="1174"/>
                    <a:pt x="2352" y="1174"/>
                  </a:cubicBezTo>
                  <a:cubicBezTo>
                    <a:pt x="2586" y="1174"/>
                    <a:pt x="2672" y="1033"/>
                    <a:pt x="2914" y="1033"/>
                  </a:cubicBezTo>
                  <a:cubicBezTo>
                    <a:pt x="2923" y="1033"/>
                    <a:pt x="2932" y="1033"/>
                    <a:pt x="2941" y="1034"/>
                  </a:cubicBezTo>
                  <a:lnTo>
                    <a:pt x="2947" y="1086"/>
                  </a:lnTo>
                  <a:cubicBezTo>
                    <a:pt x="2943" y="984"/>
                    <a:pt x="2986" y="978"/>
                    <a:pt x="3052" y="978"/>
                  </a:cubicBezTo>
                  <a:cubicBezTo>
                    <a:pt x="3061" y="978"/>
                    <a:pt x="3070" y="978"/>
                    <a:pt x="3080" y="978"/>
                  </a:cubicBezTo>
                  <a:cubicBezTo>
                    <a:pt x="3155" y="974"/>
                    <a:pt x="3263" y="958"/>
                    <a:pt x="3294" y="804"/>
                  </a:cubicBezTo>
                  <a:lnTo>
                    <a:pt x="3294" y="804"/>
                  </a:lnTo>
                  <a:cubicBezTo>
                    <a:pt x="3244" y="814"/>
                    <a:pt x="3195" y="820"/>
                    <a:pt x="3145" y="822"/>
                  </a:cubicBezTo>
                  <a:cubicBezTo>
                    <a:pt x="3113" y="735"/>
                    <a:pt x="3170" y="706"/>
                    <a:pt x="3234" y="650"/>
                  </a:cubicBezTo>
                  <a:cubicBezTo>
                    <a:pt x="3244" y="685"/>
                    <a:pt x="3244" y="687"/>
                    <a:pt x="3292" y="708"/>
                  </a:cubicBezTo>
                  <a:cubicBezTo>
                    <a:pt x="3238" y="557"/>
                    <a:pt x="3396" y="386"/>
                    <a:pt x="3367" y="328"/>
                  </a:cubicBezTo>
                  <a:lnTo>
                    <a:pt x="3367" y="328"/>
                  </a:lnTo>
                  <a:cubicBezTo>
                    <a:pt x="3290" y="376"/>
                    <a:pt x="3294" y="556"/>
                    <a:pt x="3195" y="660"/>
                  </a:cubicBezTo>
                  <a:cubicBezTo>
                    <a:pt x="3205" y="546"/>
                    <a:pt x="3109" y="438"/>
                    <a:pt x="3197" y="413"/>
                  </a:cubicBezTo>
                  <a:cubicBezTo>
                    <a:pt x="3159" y="403"/>
                    <a:pt x="3128" y="399"/>
                    <a:pt x="3099" y="399"/>
                  </a:cubicBezTo>
                  <a:cubicBezTo>
                    <a:pt x="3044" y="399"/>
                    <a:pt x="3000" y="415"/>
                    <a:pt x="2941" y="438"/>
                  </a:cubicBezTo>
                  <a:cubicBezTo>
                    <a:pt x="2862" y="475"/>
                    <a:pt x="2775" y="517"/>
                    <a:pt x="2684" y="517"/>
                  </a:cubicBezTo>
                  <a:cubicBezTo>
                    <a:pt x="2534" y="588"/>
                    <a:pt x="2526" y="681"/>
                    <a:pt x="2526" y="770"/>
                  </a:cubicBezTo>
                  <a:cubicBezTo>
                    <a:pt x="2524" y="854"/>
                    <a:pt x="2526" y="943"/>
                    <a:pt x="2330" y="951"/>
                  </a:cubicBezTo>
                  <a:cubicBezTo>
                    <a:pt x="2353" y="829"/>
                    <a:pt x="2372" y="710"/>
                    <a:pt x="2388" y="588"/>
                  </a:cubicBezTo>
                  <a:lnTo>
                    <a:pt x="2388" y="588"/>
                  </a:lnTo>
                  <a:cubicBezTo>
                    <a:pt x="2363" y="590"/>
                    <a:pt x="2338" y="591"/>
                    <a:pt x="2312" y="591"/>
                  </a:cubicBezTo>
                  <a:cubicBezTo>
                    <a:pt x="2090" y="591"/>
                    <a:pt x="1829" y="522"/>
                    <a:pt x="1567" y="522"/>
                  </a:cubicBezTo>
                  <a:cubicBezTo>
                    <a:pt x="1440" y="522"/>
                    <a:pt x="1313" y="538"/>
                    <a:pt x="1190" y="586"/>
                  </a:cubicBezTo>
                  <a:cubicBezTo>
                    <a:pt x="1179" y="536"/>
                    <a:pt x="1140" y="461"/>
                    <a:pt x="1246" y="451"/>
                  </a:cubicBezTo>
                  <a:cubicBezTo>
                    <a:pt x="1228" y="445"/>
                    <a:pt x="1210" y="442"/>
                    <a:pt x="1193" y="442"/>
                  </a:cubicBezTo>
                  <a:cubicBezTo>
                    <a:pt x="1046" y="442"/>
                    <a:pt x="954" y="677"/>
                    <a:pt x="806" y="677"/>
                  </a:cubicBezTo>
                  <a:cubicBezTo>
                    <a:pt x="761" y="677"/>
                    <a:pt x="711" y="655"/>
                    <a:pt x="652" y="598"/>
                  </a:cubicBezTo>
                  <a:cubicBezTo>
                    <a:pt x="1044" y="550"/>
                    <a:pt x="648" y="363"/>
                    <a:pt x="828" y="210"/>
                  </a:cubicBezTo>
                  <a:lnTo>
                    <a:pt x="882" y="210"/>
                  </a:lnTo>
                  <a:cubicBezTo>
                    <a:pt x="685" y="137"/>
                    <a:pt x="379" y="89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1"/>
            <p:cNvSpPr/>
            <p:nvPr/>
          </p:nvSpPr>
          <p:spPr>
            <a:xfrm>
              <a:off x="977310" y="1306173"/>
              <a:ext cx="5467" cy="1773"/>
            </a:xfrm>
            <a:custGeom>
              <a:avLst/>
              <a:gdLst/>
              <a:ahLst/>
              <a:cxnLst/>
              <a:rect l="l" t="t" r="r" b="b"/>
              <a:pathLst>
                <a:path w="111" h="36" extrusionOk="0">
                  <a:moveTo>
                    <a:pt x="100" y="0"/>
                  </a:moveTo>
                  <a:cubicBezTo>
                    <a:pt x="67" y="0"/>
                    <a:pt x="32" y="9"/>
                    <a:pt x="1" y="35"/>
                  </a:cubicBezTo>
                  <a:lnTo>
                    <a:pt x="110" y="0"/>
                  </a:lnTo>
                  <a:cubicBezTo>
                    <a:pt x="107" y="0"/>
                    <a:pt x="104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1"/>
            <p:cNvSpPr/>
            <p:nvPr/>
          </p:nvSpPr>
          <p:spPr>
            <a:xfrm>
              <a:off x="1065418" y="1174331"/>
              <a:ext cx="77076" cy="121253"/>
            </a:xfrm>
            <a:custGeom>
              <a:avLst/>
              <a:gdLst/>
              <a:ahLst/>
              <a:cxnLst/>
              <a:rect l="l" t="t" r="r" b="b"/>
              <a:pathLst>
                <a:path w="1565" h="2462" extrusionOk="0">
                  <a:moveTo>
                    <a:pt x="180" y="1"/>
                  </a:moveTo>
                  <a:cubicBezTo>
                    <a:pt x="106" y="1"/>
                    <a:pt x="45" y="41"/>
                    <a:pt x="7" y="144"/>
                  </a:cubicBezTo>
                  <a:cubicBezTo>
                    <a:pt x="1" y="248"/>
                    <a:pt x="111" y="242"/>
                    <a:pt x="176" y="300"/>
                  </a:cubicBezTo>
                  <a:cubicBezTo>
                    <a:pt x="129" y="170"/>
                    <a:pt x="182" y="146"/>
                    <a:pt x="251" y="146"/>
                  </a:cubicBezTo>
                  <a:cubicBezTo>
                    <a:pt x="293" y="146"/>
                    <a:pt x="341" y="155"/>
                    <a:pt x="376" y="155"/>
                  </a:cubicBezTo>
                  <a:cubicBezTo>
                    <a:pt x="387" y="155"/>
                    <a:pt x="396" y="154"/>
                    <a:pt x="404" y="152"/>
                  </a:cubicBezTo>
                  <a:cubicBezTo>
                    <a:pt x="419" y="271"/>
                    <a:pt x="624" y="352"/>
                    <a:pt x="485" y="395"/>
                  </a:cubicBezTo>
                  <a:cubicBezTo>
                    <a:pt x="415" y="377"/>
                    <a:pt x="342" y="360"/>
                    <a:pt x="273" y="344"/>
                  </a:cubicBezTo>
                  <a:lnTo>
                    <a:pt x="273" y="344"/>
                  </a:lnTo>
                  <a:cubicBezTo>
                    <a:pt x="518" y="796"/>
                    <a:pt x="868" y="1399"/>
                    <a:pt x="787" y="1814"/>
                  </a:cubicBezTo>
                  <a:cubicBezTo>
                    <a:pt x="809" y="1756"/>
                    <a:pt x="818" y="1692"/>
                    <a:pt x="826" y="1628"/>
                  </a:cubicBezTo>
                  <a:cubicBezTo>
                    <a:pt x="930" y="1655"/>
                    <a:pt x="932" y="1760"/>
                    <a:pt x="959" y="1848"/>
                  </a:cubicBezTo>
                  <a:cubicBezTo>
                    <a:pt x="1054" y="1835"/>
                    <a:pt x="1148" y="1812"/>
                    <a:pt x="1239" y="1777"/>
                  </a:cubicBezTo>
                  <a:lnTo>
                    <a:pt x="1239" y="1777"/>
                  </a:lnTo>
                  <a:cubicBezTo>
                    <a:pt x="1215" y="1845"/>
                    <a:pt x="1224" y="1914"/>
                    <a:pt x="1170" y="1914"/>
                  </a:cubicBezTo>
                  <a:cubicBezTo>
                    <a:pt x="1161" y="1914"/>
                    <a:pt x="1151" y="1912"/>
                    <a:pt x="1138" y="1908"/>
                  </a:cubicBezTo>
                  <a:lnTo>
                    <a:pt x="1138" y="1908"/>
                  </a:lnTo>
                  <a:cubicBezTo>
                    <a:pt x="1184" y="1977"/>
                    <a:pt x="1229" y="2003"/>
                    <a:pt x="1279" y="2003"/>
                  </a:cubicBezTo>
                  <a:cubicBezTo>
                    <a:pt x="1316" y="2003"/>
                    <a:pt x="1355" y="1989"/>
                    <a:pt x="1399" y="1970"/>
                  </a:cubicBezTo>
                  <a:lnTo>
                    <a:pt x="1399" y="1970"/>
                  </a:lnTo>
                  <a:cubicBezTo>
                    <a:pt x="1391" y="2093"/>
                    <a:pt x="1347" y="2155"/>
                    <a:pt x="1322" y="2215"/>
                  </a:cubicBezTo>
                  <a:cubicBezTo>
                    <a:pt x="1295" y="2272"/>
                    <a:pt x="1287" y="2330"/>
                    <a:pt x="1300" y="2461"/>
                  </a:cubicBezTo>
                  <a:cubicBezTo>
                    <a:pt x="1514" y="2328"/>
                    <a:pt x="1512" y="2201"/>
                    <a:pt x="1497" y="2095"/>
                  </a:cubicBezTo>
                  <a:cubicBezTo>
                    <a:pt x="1482" y="1981"/>
                    <a:pt x="1462" y="1881"/>
                    <a:pt x="1564" y="1644"/>
                  </a:cubicBezTo>
                  <a:cubicBezTo>
                    <a:pt x="1449" y="1596"/>
                    <a:pt x="1329" y="1557"/>
                    <a:pt x="1212" y="1526"/>
                  </a:cubicBezTo>
                  <a:lnTo>
                    <a:pt x="1212" y="1526"/>
                  </a:lnTo>
                  <a:cubicBezTo>
                    <a:pt x="1220" y="1471"/>
                    <a:pt x="1239" y="1457"/>
                    <a:pt x="1263" y="1457"/>
                  </a:cubicBezTo>
                  <a:cubicBezTo>
                    <a:pt x="1286" y="1457"/>
                    <a:pt x="1313" y="1469"/>
                    <a:pt x="1339" y="1469"/>
                  </a:cubicBezTo>
                  <a:cubicBezTo>
                    <a:pt x="1367" y="1469"/>
                    <a:pt x="1394" y="1455"/>
                    <a:pt x="1414" y="1397"/>
                  </a:cubicBezTo>
                  <a:cubicBezTo>
                    <a:pt x="1389" y="1368"/>
                    <a:pt x="1367" y="1357"/>
                    <a:pt x="1346" y="1357"/>
                  </a:cubicBezTo>
                  <a:cubicBezTo>
                    <a:pt x="1308" y="1357"/>
                    <a:pt x="1275" y="1395"/>
                    <a:pt x="1237" y="1430"/>
                  </a:cubicBezTo>
                  <a:cubicBezTo>
                    <a:pt x="1198" y="1468"/>
                    <a:pt x="1155" y="1499"/>
                    <a:pt x="1104" y="1499"/>
                  </a:cubicBezTo>
                  <a:cubicBezTo>
                    <a:pt x="1077" y="1499"/>
                    <a:pt x="1048" y="1490"/>
                    <a:pt x="1017" y="1468"/>
                  </a:cubicBezTo>
                  <a:cubicBezTo>
                    <a:pt x="1107" y="1364"/>
                    <a:pt x="907" y="1256"/>
                    <a:pt x="886" y="1208"/>
                  </a:cubicBezTo>
                  <a:lnTo>
                    <a:pt x="886" y="1208"/>
                  </a:lnTo>
                  <a:cubicBezTo>
                    <a:pt x="904" y="1214"/>
                    <a:pt x="924" y="1217"/>
                    <a:pt x="945" y="1217"/>
                  </a:cubicBezTo>
                  <a:cubicBezTo>
                    <a:pt x="1057" y="1217"/>
                    <a:pt x="1200" y="1145"/>
                    <a:pt x="1229" y="1108"/>
                  </a:cubicBezTo>
                  <a:cubicBezTo>
                    <a:pt x="1152" y="1067"/>
                    <a:pt x="1208" y="898"/>
                    <a:pt x="1165" y="792"/>
                  </a:cubicBezTo>
                  <a:lnTo>
                    <a:pt x="1165" y="792"/>
                  </a:lnTo>
                  <a:cubicBezTo>
                    <a:pt x="1161" y="869"/>
                    <a:pt x="1148" y="894"/>
                    <a:pt x="1130" y="894"/>
                  </a:cubicBezTo>
                  <a:cubicBezTo>
                    <a:pt x="1096" y="894"/>
                    <a:pt x="1047" y="805"/>
                    <a:pt x="1009" y="805"/>
                  </a:cubicBezTo>
                  <a:cubicBezTo>
                    <a:pt x="990" y="805"/>
                    <a:pt x="974" y="827"/>
                    <a:pt x="965" y="894"/>
                  </a:cubicBezTo>
                  <a:cubicBezTo>
                    <a:pt x="955" y="896"/>
                    <a:pt x="944" y="897"/>
                    <a:pt x="933" y="897"/>
                  </a:cubicBezTo>
                  <a:cubicBezTo>
                    <a:pt x="812" y="897"/>
                    <a:pt x="663" y="756"/>
                    <a:pt x="699" y="639"/>
                  </a:cubicBezTo>
                  <a:cubicBezTo>
                    <a:pt x="715" y="632"/>
                    <a:pt x="728" y="629"/>
                    <a:pt x="740" y="629"/>
                  </a:cubicBezTo>
                  <a:cubicBezTo>
                    <a:pt x="791" y="629"/>
                    <a:pt x="809" y="688"/>
                    <a:pt x="836" y="732"/>
                  </a:cubicBezTo>
                  <a:cubicBezTo>
                    <a:pt x="1015" y="701"/>
                    <a:pt x="845" y="547"/>
                    <a:pt x="959" y="437"/>
                  </a:cubicBezTo>
                  <a:cubicBezTo>
                    <a:pt x="793" y="385"/>
                    <a:pt x="600" y="202"/>
                    <a:pt x="421" y="92"/>
                  </a:cubicBezTo>
                  <a:cubicBezTo>
                    <a:pt x="334" y="37"/>
                    <a:pt x="251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1"/>
            <p:cNvSpPr/>
            <p:nvPr/>
          </p:nvSpPr>
          <p:spPr>
            <a:xfrm>
              <a:off x="1118313" y="1281302"/>
              <a:ext cx="4137" cy="7043"/>
            </a:xfrm>
            <a:custGeom>
              <a:avLst/>
              <a:gdLst/>
              <a:ahLst/>
              <a:cxnLst/>
              <a:rect l="l" t="t" r="r" b="b"/>
              <a:pathLst>
                <a:path w="84" h="143" extrusionOk="0">
                  <a:moveTo>
                    <a:pt x="12" y="0"/>
                  </a:moveTo>
                  <a:cubicBezTo>
                    <a:pt x="12" y="46"/>
                    <a:pt x="8" y="97"/>
                    <a:pt x="1" y="143"/>
                  </a:cubicBezTo>
                  <a:lnTo>
                    <a:pt x="84" y="141"/>
                  </a:lnTo>
                  <a:cubicBezTo>
                    <a:pt x="64" y="93"/>
                    <a:pt x="37" y="45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1"/>
            <p:cNvSpPr/>
            <p:nvPr/>
          </p:nvSpPr>
          <p:spPr>
            <a:xfrm>
              <a:off x="1100189" y="1269482"/>
              <a:ext cx="8865" cy="4630"/>
            </a:xfrm>
            <a:custGeom>
              <a:avLst/>
              <a:gdLst/>
              <a:ahLst/>
              <a:cxnLst/>
              <a:rect l="l" t="t" r="r" b="b"/>
              <a:pathLst>
                <a:path w="180" h="94" extrusionOk="0">
                  <a:moveTo>
                    <a:pt x="78" y="0"/>
                  </a:moveTo>
                  <a:cubicBezTo>
                    <a:pt x="55" y="0"/>
                    <a:pt x="29" y="3"/>
                    <a:pt x="0" y="7"/>
                  </a:cubicBezTo>
                  <a:cubicBezTo>
                    <a:pt x="56" y="30"/>
                    <a:pt x="62" y="71"/>
                    <a:pt x="114" y="94"/>
                  </a:cubicBezTo>
                  <a:cubicBezTo>
                    <a:pt x="180" y="24"/>
                    <a:pt x="147" y="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1"/>
            <p:cNvSpPr/>
            <p:nvPr/>
          </p:nvSpPr>
          <p:spPr>
            <a:xfrm>
              <a:off x="1099499" y="1179010"/>
              <a:ext cx="7880" cy="7486"/>
            </a:xfrm>
            <a:custGeom>
              <a:avLst/>
              <a:gdLst/>
              <a:ahLst/>
              <a:cxnLst/>
              <a:rect l="l" t="t" r="r" b="b"/>
              <a:pathLst>
                <a:path w="160" h="152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49"/>
                    <a:pt x="30" y="93"/>
                    <a:pt x="41" y="141"/>
                  </a:cubicBezTo>
                  <a:cubicBezTo>
                    <a:pt x="56" y="129"/>
                    <a:pt x="72" y="125"/>
                    <a:pt x="87" y="125"/>
                  </a:cubicBezTo>
                  <a:cubicBezTo>
                    <a:pt x="116" y="125"/>
                    <a:pt x="144" y="141"/>
                    <a:pt x="159" y="151"/>
                  </a:cubicBezTo>
                  <a:cubicBezTo>
                    <a:pt x="109" y="99"/>
                    <a:pt x="55" y="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1"/>
            <p:cNvSpPr/>
            <p:nvPr/>
          </p:nvSpPr>
          <p:spPr>
            <a:xfrm>
              <a:off x="1037247" y="1148327"/>
              <a:ext cx="40976" cy="29895"/>
            </a:xfrm>
            <a:custGeom>
              <a:avLst/>
              <a:gdLst/>
              <a:ahLst/>
              <a:cxnLst/>
              <a:rect l="l" t="t" r="r" b="b"/>
              <a:pathLst>
                <a:path w="832" h="607" extrusionOk="0">
                  <a:moveTo>
                    <a:pt x="135" y="1"/>
                  </a:moveTo>
                  <a:cubicBezTo>
                    <a:pt x="108" y="55"/>
                    <a:pt x="64" y="101"/>
                    <a:pt x="0" y="117"/>
                  </a:cubicBezTo>
                  <a:cubicBezTo>
                    <a:pt x="210" y="288"/>
                    <a:pt x="384" y="294"/>
                    <a:pt x="490" y="606"/>
                  </a:cubicBezTo>
                  <a:cubicBezTo>
                    <a:pt x="494" y="607"/>
                    <a:pt x="498" y="607"/>
                    <a:pt x="501" y="607"/>
                  </a:cubicBezTo>
                  <a:cubicBezTo>
                    <a:pt x="709" y="607"/>
                    <a:pt x="680" y="351"/>
                    <a:pt x="831" y="304"/>
                  </a:cubicBezTo>
                  <a:cubicBezTo>
                    <a:pt x="808" y="264"/>
                    <a:pt x="776" y="250"/>
                    <a:pt x="739" y="250"/>
                  </a:cubicBezTo>
                  <a:cubicBezTo>
                    <a:pt x="668" y="250"/>
                    <a:pt x="578" y="299"/>
                    <a:pt x="493" y="299"/>
                  </a:cubicBezTo>
                  <a:cubicBezTo>
                    <a:pt x="464" y="299"/>
                    <a:pt x="436" y="293"/>
                    <a:pt x="409" y="279"/>
                  </a:cubicBezTo>
                  <a:cubicBezTo>
                    <a:pt x="469" y="138"/>
                    <a:pt x="222" y="130"/>
                    <a:pt x="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1"/>
            <p:cNvSpPr/>
            <p:nvPr/>
          </p:nvSpPr>
          <p:spPr>
            <a:xfrm>
              <a:off x="772233" y="938325"/>
              <a:ext cx="285404" cy="210347"/>
            </a:xfrm>
            <a:custGeom>
              <a:avLst/>
              <a:gdLst/>
              <a:ahLst/>
              <a:cxnLst/>
              <a:rect l="l" t="t" r="r" b="b"/>
              <a:pathLst>
                <a:path w="5795" h="4271" extrusionOk="0">
                  <a:moveTo>
                    <a:pt x="179" y="0"/>
                  </a:moveTo>
                  <a:lnTo>
                    <a:pt x="179" y="0"/>
                  </a:lnTo>
                  <a:cubicBezTo>
                    <a:pt x="384" y="145"/>
                    <a:pt x="0" y="156"/>
                    <a:pt x="191" y="382"/>
                  </a:cubicBezTo>
                  <a:cubicBezTo>
                    <a:pt x="567" y="555"/>
                    <a:pt x="1155" y="908"/>
                    <a:pt x="1527" y="1275"/>
                  </a:cubicBezTo>
                  <a:cubicBezTo>
                    <a:pt x="1558" y="1246"/>
                    <a:pt x="1587" y="1235"/>
                    <a:pt x="1614" y="1235"/>
                  </a:cubicBezTo>
                  <a:cubicBezTo>
                    <a:pt x="1713" y="1235"/>
                    <a:pt x="1794" y="1382"/>
                    <a:pt x="1896" y="1382"/>
                  </a:cubicBezTo>
                  <a:cubicBezTo>
                    <a:pt x="1916" y="1382"/>
                    <a:pt x="1938" y="1376"/>
                    <a:pt x="1961" y="1361"/>
                  </a:cubicBezTo>
                  <a:lnTo>
                    <a:pt x="1961" y="1361"/>
                  </a:lnTo>
                  <a:cubicBezTo>
                    <a:pt x="1932" y="1427"/>
                    <a:pt x="1928" y="1502"/>
                    <a:pt x="1901" y="1570"/>
                  </a:cubicBezTo>
                  <a:cubicBezTo>
                    <a:pt x="1960" y="1600"/>
                    <a:pt x="1995" y="1612"/>
                    <a:pt x="2016" y="1612"/>
                  </a:cubicBezTo>
                  <a:cubicBezTo>
                    <a:pt x="2096" y="1612"/>
                    <a:pt x="1927" y="1417"/>
                    <a:pt x="2015" y="1400"/>
                  </a:cubicBezTo>
                  <a:lnTo>
                    <a:pt x="2015" y="1400"/>
                  </a:lnTo>
                  <a:cubicBezTo>
                    <a:pt x="2150" y="1460"/>
                    <a:pt x="2171" y="1639"/>
                    <a:pt x="2115" y="1699"/>
                  </a:cubicBezTo>
                  <a:cubicBezTo>
                    <a:pt x="2167" y="1740"/>
                    <a:pt x="2195" y="1755"/>
                    <a:pt x="2211" y="1755"/>
                  </a:cubicBezTo>
                  <a:cubicBezTo>
                    <a:pt x="2252" y="1755"/>
                    <a:pt x="2217" y="1654"/>
                    <a:pt x="2337" y="1631"/>
                  </a:cubicBezTo>
                  <a:lnTo>
                    <a:pt x="2337" y="1631"/>
                  </a:lnTo>
                  <a:lnTo>
                    <a:pt x="2325" y="1926"/>
                  </a:lnTo>
                  <a:cubicBezTo>
                    <a:pt x="2969" y="2296"/>
                    <a:pt x="3870" y="2717"/>
                    <a:pt x="4436" y="3349"/>
                  </a:cubicBezTo>
                  <a:lnTo>
                    <a:pt x="4485" y="3181"/>
                  </a:lnTo>
                  <a:cubicBezTo>
                    <a:pt x="4722" y="3482"/>
                    <a:pt x="5212" y="3295"/>
                    <a:pt x="5240" y="3785"/>
                  </a:cubicBezTo>
                  <a:lnTo>
                    <a:pt x="5420" y="3754"/>
                  </a:lnTo>
                  <a:lnTo>
                    <a:pt x="5420" y="3754"/>
                  </a:lnTo>
                  <a:cubicBezTo>
                    <a:pt x="5319" y="3773"/>
                    <a:pt x="5302" y="3983"/>
                    <a:pt x="5156" y="4001"/>
                  </a:cubicBezTo>
                  <a:cubicBezTo>
                    <a:pt x="5267" y="4028"/>
                    <a:pt x="5306" y="4143"/>
                    <a:pt x="5416" y="4178"/>
                  </a:cubicBezTo>
                  <a:lnTo>
                    <a:pt x="5333" y="3995"/>
                  </a:lnTo>
                  <a:cubicBezTo>
                    <a:pt x="5341" y="3994"/>
                    <a:pt x="5350" y="3994"/>
                    <a:pt x="5357" y="3994"/>
                  </a:cubicBezTo>
                  <a:cubicBezTo>
                    <a:pt x="5528" y="3994"/>
                    <a:pt x="5570" y="4149"/>
                    <a:pt x="5516" y="4261"/>
                  </a:cubicBezTo>
                  <a:cubicBezTo>
                    <a:pt x="5543" y="4267"/>
                    <a:pt x="5566" y="4270"/>
                    <a:pt x="5585" y="4270"/>
                  </a:cubicBezTo>
                  <a:cubicBezTo>
                    <a:pt x="5795" y="4270"/>
                    <a:pt x="5602" y="3927"/>
                    <a:pt x="5640" y="3795"/>
                  </a:cubicBezTo>
                  <a:cubicBezTo>
                    <a:pt x="5140" y="3754"/>
                    <a:pt x="5530" y="3297"/>
                    <a:pt x="5142" y="3143"/>
                  </a:cubicBezTo>
                  <a:cubicBezTo>
                    <a:pt x="5105" y="3131"/>
                    <a:pt x="5077" y="3126"/>
                    <a:pt x="5056" y="3126"/>
                  </a:cubicBezTo>
                  <a:cubicBezTo>
                    <a:pt x="4940" y="3126"/>
                    <a:pt x="5057" y="3287"/>
                    <a:pt x="4999" y="3336"/>
                  </a:cubicBezTo>
                  <a:lnTo>
                    <a:pt x="4999" y="3338"/>
                  </a:lnTo>
                  <a:cubicBezTo>
                    <a:pt x="4899" y="3251"/>
                    <a:pt x="4730" y="3253"/>
                    <a:pt x="4687" y="3135"/>
                  </a:cubicBezTo>
                  <a:cubicBezTo>
                    <a:pt x="4712" y="3113"/>
                    <a:pt x="4739" y="3102"/>
                    <a:pt x="4767" y="3102"/>
                  </a:cubicBezTo>
                  <a:cubicBezTo>
                    <a:pt x="4809" y="3102"/>
                    <a:pt x="4851" y="3127"/>
                    <a:pt x="4882" y="3170"/>
                  </a:cubicBezTo>
                  <a:cubicBezTo>
                    <a:pt x="4961" y="2985"/>
                    <a:pt x="4747" y="3100"/>
                    <a:pt x="4712" y="2910"/>
                  </a:cubicBezTo>
                  <a:lnTo>
                    <a:pt x="4712" y="2910"/>
                  </a:lnTo>
                  <a:cubicBezTo>
                    <a:pt x="4710" y="2935"/>
                    <a:pt x="4731" y="2992"/>
                    <a:pt x="4674" y="3002"/>
                  </a:cubicBezTo>
                  <a:cubicBezTo>
                    <a:pt x="4415" y="2750"/>
                    <a:pt x="4421" y="3006"/>
                    <a:pt x="4114" y="2642"/>
                  </a:cubicBezTo>
                  <a:cubicBezTo>
                    <a:pt x="4110" y="2642"/>
                    <a:pt x="4106" y="2642"/>
                    <a:pt x="4102" y="2642"/>
                  </a:cubicBezTo>
                  <a:cubicBezTo>
                    <a:pt x="4073" y="2642"/>
                    <a:pt x="4048" y="2637"/>
                    <a:pt x="4024" y="2637"/>
                  </a:cubicBezTo>
                  <a:cubicBezTo>
                    <a:pt x="3985" y="2637"/>
                    <a:pt x="3952" y="2650"/>
                    <a:pt x="3914" y="2715"/>
                  </a:cubicBezTo>
                  <a:cubicBezTo>
                    <a:pt x="3794" y="2429"/>
                    <a:pt x="3900" y="2509"/>
                    <a:pt x="3723" y="2208"/>
                  </a:cubicBezTo>
                  <a:cubicBezTo>
                    <a:pt x="3692" y="2275"/>
                    <a:pt x="3679" y="2476"/>
                    <a:pt x="3588" y="2605"/>
                  </a:cubicBezTo>
                  <a:cubicBezTo>
                    <a:pt x="3353" y="2161"/>
                    <a:pt x="3203" y="2366"/>
                    <a:pt x="3066" y="2063"/>
                  </a:cubicBezTo>
                  <a:lnTo>
                    <a:pt x="3066" y="2063"/>
                  </a:lnTo>
                  <a:cubicBezTo>
                    <a:pt x="3095" y="2075"/>
                    <a:pt x="3149" y="2063"/>
                    <a:pt x="3199" y="2125"/>
                  </a:cubicBezTo>
                  <a:cubicBezTo>
                    <a:pt x="3291" y="1922"/>
                    <a:pt x="2983" y="2021"/>
                    <a:pt x="2879" y="1893"/>
                  </a:cubicBezTo>
                  <a:lnTo>
                    <a:pt x="2994" y="1747"/>
                  </a:lnTo>
                  <a:cubicBezTo>
                    <a:pt x="2859" y="1687"/>
                    <a:pt x="2586" y="1643"/>
                    <a:pt x="2508" y="1427"/>
                  </a:cubicBezTo>
                  <a:lnTo>
                    <a:pt x="2595" y="1373"/>
                  </a:lnTo>
                  <a:cubicBezTo>
                    <a:pt x="2210" y="1278"/>
                    <a:pt x="1888" y="976"/>
                    <a:pt x="1591" y="848"/>
                  </a:cubicBezTo>
                  <a:lnTo>
                    <a:pt x="1510" y="658"/>
                  </a:lnTo>
                  <a:cubicBezTo>
                    <a:pt x="1452" y="639"/>
                    <a:pt x="1415" y="631"/>
                    <a:pt x="1394" y="631"/>
                  </a:cubicBezTo>
                  <a:cubicBezTo>
                    <a:pt x="1259" y="631"/>
                    <a:pt x="1779" y="966"/>
                    <a:pt x="1425" y="1003"/>
                  </a:cubicBezTo>
                  <a:cubicBezTo>
                    <a:pt x="1566" y="696"/>
                    <a:pt x="1180" y="964"/>
                    <a:pt x="1049" y="708"/>
                  </a:cubicBezTo>
                  <a:cubicBezTo>
                    <a:pt x="1042" y="658"/>
                    <a:pt x="1058" y="643"/>
                    <a:pt x="1084" y="643"/>
                  </a:cubicBezTo>
                  <a:cubicBezTo>
                    <a:pt x="1123" y="643"/>
                    <a:pt x="1182" y="674"/>
                    <a:pt x="1223" y="674"/>
                  </a:cubicBezTo>
                  <a:cubicBezTo>
                    <a:pt x="1254" y="674"/>
                    <a:pt x="1274" y="657"/>
                    <a:pt x="1267" y="594"/>
                  </a:cubicBezTo>
                  <a:lnTo>
                    <a:pt x="1267" y="594"/>
                  </a:lnTo>
                  <a:cubicBezTo>
                    <a:pt x="1230" y="624"/>
                    <a:pt x="1203" y="635"/>
                    <a:pt x="1181" y="635"/>
                  </a:cubicBezTo>
                  <a:cubicBezTo>
                    <a:pt x="1121" y="635"/>
                    <a:pt x="1096" y="550"/>
                    <a:pt x="997" y="525"/>
                  </a:cubicBezTo>
                  <a:cubicBezTo>
                    <a:pt x="1105" y="407"/>
                    <a:pt x="781" y="347"/>
                    <a:pt x="943" y="241"/>
                  </a:cubicBezTo>
                  <a:lnTo>
                    <a:pt x="405" y="222"/>
                  </a:lnTo>
                  <a:cubicBezTo>
                    <a:pt x="391" y="102"/>
                    <a:pt x="274" y="39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1"/>
            <p:cNvSpPr/>
            <p:nvPr/>
          </p:nvSpPr>
          <p:spPr>
            <a:xfrm>
              <a:off x="1022718" y="1135079"/>
              <a:ext cx="3546" cy="394"/>
            </a:xfrm>
            <a:custGeom>
              <a:avLst/>
              <a:gdLst/>
              <a:ahLst/>
              <a:cxnLst/>
              <a:rect l="l" t="t" r="r" b="b"/>
              <a:pathLst>
                <a:path w="72" h="8" extrusionOk="0">
                  <a:moveTo>
                    <a:pt x="28" y="1"/>
                  </a:moveTo>
                  <a:cubicBezTo>
                    <a:pt x="19" y="1"/>
                    <a:pt x="10" y="1"/>
                    <a:pt x="0" y="2"/>
                  </a:cubicBezTo>
                  <a:cubicBezTo>
                    <a:pt x="16" y="6"/>
                    <a:pt x="33" y="8"/>
                    <a:pt x="48" y="8"/>
                  </a:cubicBezTo>
                  <a:cubicBezTo>
                    <a:pt x="56" y="8"/>
                    <a:pt x="64" y="7"/>
                    <a:pt x="72" y="6"/>
                  </a:cubicBezTo>
                  <a:cubicBezTo>
                    <a:pt x="58" y="2"/>
                    <a:pt x="44" y="1"/>
                    <a:pt x="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1"/>
            <p:cNvSpPr/>
            <p:nvPr/>
          </p:nvSpPr>
          <p:spPr>
            <a:xfrm>
              <a:off x="773809" y="935469"/>
              <a:ext cx="7289" cy="2906"/>
            </a:xfrm>
            <a:custGeom>
              <a:avLst/>
              <a:gdLst/>
              <a:ahLst/>
              <a:cxnLst/>
              <a:rect l="l" t="t" r="r" b="b"/>
              <a:pathLst>
                <a:path w="148" h="59" extrusionOk="0">
                  <a:moveTo>
                    <a:pt x="51" y="0"/>
                  </a:moveTo>
                  <a:lnTo>
                    <a:pt x="51" y="0"/>
                  </a:lnTo>
                  <a:cubicBezTo>
                    <a:pt x="1" y="10"/>
                    <a:pt x="64" y="23"/>
                    <a:pt x="147" y="58"/>
                  </a:cubicBezTo>
                  <a:cubicBezTo>
                    <a:pt x="122" y="41"/>
                    <a:pt x="93" y="23"/>
                    <a:pt x="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1"/>
            <p:cNvSpPr/>
            <p:nvPr/>
          </p:nvSpPr>
          <p:spPr>
            <a:xfrm>
              <a:off x="1043797" y="1148179"/>
              <a:ext cx="246" cy="197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0" y="0"/>
                  </a:moveTo>
                  <a:cubicBezTo>
                    <a:pt x="0" y="2"/>
                    <a:pt x="2" y="4"/>
                    <a:pt x="2" y="4"/>
                  </a:cubicBezTo>
                  <a:cubicBezTo>
                    <a:pt x="2" y="4"/>
                    <a:pt x="2" y="4"/>
                    <a:pt x="4" y="0"/>
                  </a:cubicBezTo>
                  <a:lnTo>
                    <a:pt x="4" y="0"/>
                  </a:ln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1"/>
            <p:cNvSpPr/>
            <p:nvPr/>
          </p:nvSpPr>
          <p:spPr>
            <a:xfrm>
              <a:off x="1059065" y="1136655"/>
              <a:ext cx="5565" cy="3842"/>
            </a:xfrm>
            <a:custGeom>
              <a:avLst/>
              <a:gdLst/>
              <a:ahLst/>
              <a:cxnLst/>
              <a:rect l="l" t="t" r="r" b="b"/>
              <a:pathLst>
                <a:path w="113" h="78" extrusionOk="0">
                  <a:moveTo>
                    <a:pt x="39" y="1"/>
                  </a:moveTo>
                  <a:lnTo>
                    <a:pt x="1" y="66"/>
                  </a:lnTo>
                  <a:lnTo>
                    <a:pt x="112" y="78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1"/>
            <p:cNvSpPr/>
            <p:nvPr/>
          </p:nvSpPr>
          <p:spPr>
            <a:xfrm>
              <a:off x="738497" y="898728"/>
              <a:ext cx="2118" cy="3152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3" y="0"/>
                  </a:moveTo>
                  <a:lnTo>
                    <a:pt x="1" y="64"/>
                  </a:lnTo>
                  <a:cubicBezTo>
                    <a:pt x="22" y="50"/>
                    <a:pt x="39" y="31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1"/>
            <p:cNvSpPr/>
            <p:nvPr/>
          </p:nvSpPr>
          <p:spPr>
            <a:xfrm>
              <a:off x="622365" y="807074"/>
              <a:ext cx="2413" cy="2216"/>
            </a:xfrm>
            <a:custGeom>
              <a:avLst/>
              <a:gdLst/>
              <a:ahLst/>
              <a:cxnLst/>
              <a:rect l="l" t="t" r="r" b="b"/>
              <a:pathLst>
                <a:path w="49" h="45" extrusionOk="0">
                  <a:moveTo>
                    <a:pt x="1" y="1"/>
                  </a:moveTo>
                  <a:lnTo>
                    <a:pt x="49" y="45"/>
                  </a:lnTo>
                  <a:cubicBezTo>
                    <a:pt x="41" y="24"/>
                    <a:pt x="22" y="1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1"/>
            <p:cNvSpPr/>
            <p:nvPr/>
          </p:nvSpPr>
          <p:spPr>
            <a:xfrm>
              <a:off x="442061" y="584809"/>
              <a:ext cx="329039" cy="350611"/>
            </a:xfrm>
            <a:custGeom>
              <a:avLst/>
              <a:gdLst/>
              <a:ahLst/>
              <a:cxnLst/>
              <a:rect l="l" t="t" r="r" b="b"/>
              <a:pathLst>
                <a:path w="6681" h="7119" extrusionOk="0">
                  <a:moveTo>
                    <a:pt x="52" y="1350"/>
                  </a:moveTo>
                  <a:cubicBezTo>
                    <a:pt x="59" y="1351"/>
                    <a:pt x="65" y="1353"/>
                    <a:pt x="70" y="1354"/>
                  </a:cubicBezTo>
                  <a:lnTo>
                    <a:pt x="70" y="1354"/>
                  </a:lnTo>
                  <a:cubicBezTo>
                    <a:pt x="64" y="1352"/>
                    <a:pt x="58" y="1351"/>
                    <a:pt x="52" y="1350"/>
                  </a:cubicBezTo>
                  <a:close/>
                  <a:moveTo>
                    <a:pt x="4213" y="5520"/>
                  </a:moveTo>
                  <a:lnTo>
                    <a:pt x="4213" y="5520"/>
                  </a:lnTo>
                  <a:cubicBezTo>
                    <a:pt x="4223" y="5523"/>
                    <a:pt x="4233" y="5526"/>
                    <a:pt x="4243" y="5529"/>
                  </a:cubicBezTo>
                  <a:lnTo>
                    <a:pt x="4243" y="5529"/>
                  </a:lnTo>
                  <a:cubicBezTo>
                    <a:pt x="4233" y="5525"/>
                    <a:pt x="4223" y="5522"/>
                    <a:pt x="4213" y="5520"/>
                  </a:cubicBezTo>
                  <a:close/>
                  <a:moveTo>
                    <a:pt x="937" y="0"/>
                  </a:moveTo>
                  <a:cubicBezTo>
                    <a:pt x="764" y="0"/>
                    <a:pt x="777" y="198"/>
                    <a:pt x="700" y="241"/>
                  </a:cubicBezTo>
                  <a:cubicBezTo>
                    <a:pt x="610" y="106"/>
                    <a:pt x="529" y="54"/>
                    <a:pt x="460" y="54"/>
                  </a:cubicBezTo>
                  <a:cubicBezTo>
                    <a:pt x="389" y="54"/>
                    <a:pt x="332" y="110"/>
                    <a:pt x="295" y="187"/>
                  </a:cubicBezTo>
                  <a:cubicBezTo>
                    <a:pt x="216" y="341"/>
                    <a:pt x="253" y="526"/>
                    <a:pt x="29" y="559"/>
                  </a:cubicBezTo>
                  <a:cubicBezTo>
                    <a:pt x="39" y="735"/>
                    <a:pt x="0" y="964"/>
                    <a:pt x="183" y="1194"/>
                  </a:cubicBezTo>
                  <a:cubicBezTo>
                    <a:pt x="154" y="1173"/>
                    <a:pt x="136" y="1164"/>
                    <a:pt x="124" y="1164"/>
                  </a:cubicBezTo>
                  <a:cubicBezTo>
                    <a:pt x="101" y="1164"/>
                    <a:pt x="108" y="1200"/>
                    <a:pt x="114" y="1242"/>
                  </a:cubicBezTo>
                  <a:cubicBezTo>
                    <a:pt x="124" y="1295"/>
                    <a:pt x="141" y="1355"/>
                    <a:pt x="86" y="1355"/>
                  </a:cubicBezTo>
                  <a:cubicBezTo>
                    <a:pt x="81" y="1355"/>
                    <a:pt x="76" y="1354"/>
                    <a:pt x="70" y="1354"/>
                  </a:cubicBezTo>
                  <a:lnTo>
                    <a:pt x="70" y="1354"/>
                  </a:lnTo>
                  <a:cubicBezTo>
                    <a:pt x="151" y="1373"/>
                    <a:pt x="197" y="1419"/>
                    <a:pt x="226" y="1477"/>
                  </a:cubicBezTo>
                  <a:cubicBezTo>
                    <a:pt x="261" y="1541"/>
                    <a:pt x="284" y="1620"/>
                    <a:pt x="307" y="1701"/>
                  </a:cubicBezTo>
                  <a:cubicBezTo>
                    <a:pt x="354" y="1842"/>
                    <a:pt x="423" y="1986"/>
                    <a:pt x="575" y="1986"/>
                  </a:cubicBezTo>
                  <a:cubicBezTo>
                    <a:pt x="595" y="1986"/>
                    <a:pt x="617" y="1984"/>
                    <a:pt x="640" y="1978"/>
                  </a:cubicBezTo>
                  <a:cubicBezTo>
                    <a:pt x="717" y="2294"/>
                    <a:pt x="665" y="1978"/>
                    <a:pt x="806" y="2331"/>
                  </a:cubicBezTo>
                  <a:cubicBezTo>
                    <a:pt x="801" y="2334"/>
                    <a:pt x="795" y="2335"/>
                    <a:pt x="790" y="2335"/>
                  </a:cubicBezTo>
                  <a:cubicBezTo>
                    <a:pt x="757" y="2335"/>
                    <a:pt x="726" y="2292"/>
                    <a:pt x="706" y="2277"/>
                  </a:cubicBezTo>
                  <a:lnTo>
                    <a:pt x="706" y="2277"/>
                  </a:lnTo>
                  <a:cubicBezTo>
                    <a:pt x="727" y="2447"/>
                    <a:pt x="995" y="2391"/>
                    <a:pt x="924" y="2582"/>
                  </a:cubicBezTo>
                  <a:cubicBezTo>
                    <a:pt x="987" y="2670"/>
                    <a:pt x="1021" y="2696"/>
                    <a:pt x="1047" y="2696"/>
                  </a:cubicBezTo>
                  <a:cubicBezTo>
                    <a:pt x="1086" y="2696"/>
                    <a:pt x="1105" y="2635"/>
                    <a:pt x="1177" y="2635"/>
                  </a:cubicBezTo>
                  <a:cubicBezTo>
                    <a:pt x="1197" y="2635"/>
                    <a:pt x="1221" y="2639"/>
                    <a:pt x="1250" y="2651"/>
                  </a:cubicBezTo>
                  <a:cubicBezTo>
                    <a:pt x="1431" y="2917"/>
                    <a:pt x="1329" y="2883"/>
                    <a:pt x="1338" y="3114"/>
                  </a:cubicBezTo>
                  <a:cubicBezTo>
                    <a:pt x="1367" y="3096"/>
                    <a:pt x="1393" y="3089"/>
                    <a:pt x="1418" y="3089"/>
                  </a:cubicBezTo>
                  <a:cubicBezTo>
                    <a:pt x="1525" y="3089"/>
                    <a:pt x="1602" y="3227"/>
                    <a:pt x="1751" y="3266"/>
                  </a:cubicBezTo>
                  <a:cubicBezTo>
                    <a:pt x="1731" y="3238"/>
                    <a:pt x="1629" y="3097"/>
                    <a:pt x="1704" y="3097"/>
                  </a:cubicBezTo>
                  <a:cubicBezTo>
                    <a:pt x="1715" y="3097"/>
                    <a:pt x="1731" y="3101"/>
                    <a:pt x="1751" y="3108"/>
                  </a:cubicBezTo>
                  <a:cubicBezTo>
                    <a:pt x="2002" y="3390"/>
                    <a:pt x="2052" y="3233"/>
                    <a:pt x="2341" y="3428"/>
                  </a:cubicBezTo>
                  <a:cubicBezTo>
                    <a:pt x="2341" y="3490"/>
                    <a:pt x="2327" y="3512"/>
                    <a:pt x="2307" y="3512"/>
                  </a:cubicBezTo>
                  <a:cubicBezTo>
                    <a:pt x="2263" y="3512"/>
                    <a:pt x="2190" y="3409"/>
                    <a:pt x="2171" y="3409"/>
                  </a:cubicBezTo>
                  <a:cubicBezTo>
                    <a:pt x="2162" y="3409"/>
                    <a:pt x="2168" y="3437"/>
                    <a:pt x="2200" y="3523"/>
                  </a:cubicBezTo>
                  <a:cubicBezTo>
                    <a:pt x="1985" y="3447"/>
                    <a:pt x="1868" y="3332"/>
                    <a:pt x="1696" y="3332"/>
                  </a:cubicBezTo>
                  <a:cubicBezTo>
                    <a:pt x="1684" y="3332"/>
                    <a:pt x="1673" y="3333"/>
                    <a:pt x="1660" y="3334"/>
                  </a:cubicBezTo>
                  <a:cubicBezTo>
                    <a:pt x="1874" y="3557"/>
                    <a:pt x="2177" y="3787"/>
                    <a:pt x="2484" y="3939"/>
                  </a:cubicBezTo>
                  <a:cubicBezTo>
                    <a:pt x="2538" y="4003"/>
                    <a:pt x="2517" y="4011"/>
                    <a:pt x="2487" y="4011"/>
                  </a:cubicBezTo>
                  <a:cubicBezTo>
                    <a:pt x="2475" y="4011"/>
                    <a:pt x="2461" y="4010"/>
                    <a:pt x="2450" y="4010"/>
                  </a:cubicBezTo>
                  <a:cubicBezTo>
                    <a:pt x="2425" y="4010"/>
                    <a:pt x="2411" y="4017"/>
                    <a:pt x="2449" y="4059"/>
                  </a:cubicBezTo>
                  <a:cubicBezTo>
                    <a:pt x="2642" y="4344"/>
                    <a:pt x="2966" y="4230"/>
                    <a:pt x="3110" y="4469"/>
                  </a:cubicBezTo>
                  <a:lnTo>
                    <a:pt x="3002" y="4517"/>
                  </a:lnTo>
                  <a:cubicBezTo>
                    <a:pt x="3004" y="4517"/>
                    <a:pt x="3006" y="4517"/>
                    <a:pt x="3008" y="4517"/>
                  </a:cubicBezTo>
                  <a:cubicBezTo>
                    <a:pt x="3218" y="4517"/>
                    <a:pt x="3437" y="4918"/>
                    <a:pt x="3721" y="5044"/>
                  </a:cubicBezTo>
                  <a:cubicBezTo>
                    <a:pt x="3723" y="4976"/>
                    <a:pt x="3725" y="4930"/>
                    <a:pt x="3777" y="4926"/>
                  </a:cubicBezTo>
                  <a:lnTo>
                    <a:pt x="3777" y="4926"/>
                  </a:lnTo>
                  <a:cubicBezTo>
                    <a:pt x="3613" y="5144"/>
                    <a:pt x="4194" y="5077"/>
                    <a:pt x="4319" y="5416"/>
                  </a:cubicBezTo>
                  <a:cubicBezTo>
                    <a:pt x="4350" y="5355"/>
                    <a:pt x="4412" y="5332"/>
                    <a:pt x="4486" y="5332"/>
                  </a:cubicBezTo>
                  <a:cubicBezTo>
                    <a:pt x="4603" y="5332"/>
                    <a:pt x="4749" y="5391"/>
                    <a:pt x="4845" y="5449"/>
                  </a:cubicBezTo>
                  <a:cubicBezTo>
                    <a:pt x="4870" y="5528"/>
                    <a:pt x="4818" y="5580"/>
                    <a:pt x="4791" y="5618"/>
                  </a:cubicBezTo>
                  <a:cubicBezTo>
                    <a:pt x="4724" y="5518"/>
                    <a:pt x="4659" y="5490"/>
                    <a:pt x="4592" y="5490"/>
                  </a:cubicBezTo>
                  <a:cubicBezTo>
                    <a:pt x="4507" y="5490"/>
                    <a:pt x="4418" y="5536"/>
                    <a:pt x="4314" y="5536"/>
                  </a:cubicBezTo>
                  <a:cubicBezTo>
                    <a:pt x="4291" y="5536"/>
                    <a:pt x="4268" y="5534"/>
                    <a:pt x="4243" y="5529"/>
                  </a:cubicBezTo>
                  <a:lnTo>
                    <a:pt x="4243" y="5529"/>
                  </a:lnTo>
                  <a:cubicBezTo>
                    <a:pt x="4443" y="5594"/>
                    <a:pt x="4642" y="5846"/>
                    <a:pt x="4843" y="5846"/>
                  </a:cubicBezTo>
                  <a:lnTo>
                    <a:pt x="4712" y="5919"/>
                  </a:lnTo>
                  <a:cubicBezTo>
                    <a:pt x="4770" y="5969"/>
                    <a:pt x="4823" y="5984"/>
                    <a:pt x="4873" y="5984"/>
                  </a:cubicBezTo>
                  <a:cubicBezTo>
                    <a:pt x="4941" y="5984"/>
                    <a:pt x="5004" y="5958"/>
                    <a:pt x="5064" y="5958"/>
                  </a:cubicBezTo>
                  <a:cubicBezTo>
                    <a:pt x="5124" y="5958"/>
                    <a:pt x="5181" y="5984"/>
                    <a:pt x="5239" y="6087"/>
                  </a:cubicBezTo>
                  <a:lnTo>
                    <a:pt x="5160" y="6156"/>
                  </a:lnTo>
                  <a:cubicBezTo>
                    <a:pt x="5636" y="6492"/>
                    <a:pt x="6093" y="7051"/>
                    <a:pt x="6600" y="7118"/>
                  </a:cubicBezTo>
                  <a:cubicBezTo>
                    <a:pt x="6681" y="7068"/>
                    <a:pt x="6598" y="6760"/>
                    <a:pt x="6623" y="6694"/>
                  </a:cubicBezTo>
                  <a:cubicBezTo>
                    <a:pt x="6355" y="6600"/>
                    <a:pt x="6143" y="6636"/>
                    <a:pt x="5931" y="6575"/>
                  </a:cubicBezTo>
                  <a:lnTo>
                    <a:pt x="6020" y="6438"/>
                  </a:lnTo>
                  <a:lnTo>
                    <a:pt x="6020" y="6438"/>
                  </a:lnTo>
                  <a:cubicBezTo>
                    <a:pt x="5921" y="6505"/>
                    <a:pt x="5678" y="6411"/>
                    <a:pt x="5744" y="6567"/>
                  </a:cubicBezTo>
                  <a:cubicBezTo>
                    <a:pt x="5559" y="6536"/>
                    <a:pt x="5717" y="6370"/>
                    <a:pt x="5505" y="6332"/>
                  </a:cubicBezTo>
                  <a:cubicBezTo>
                    <a:pt x="5609" y="6199"/>
                    <a:pt x="5717" y="6253"/>
                    <a:pt x="5796" y="6135"/>
                  </a:cubicBezTo>
                  <a:lnTo>
                    <a:pt x="5611" y="6104"/>
                  </a:lnTo>
                  <a:cubicBezTo>
                    <a:pt x="5690" y="6081"/>
                    <a:pt x="5557" y="5994"/>
                    <a:pt x="5636" y="5969"/>
                  </a:cubicBezTo>
                  <a:cubicBezTo>
                    <a:pt x="5266" y="5954"/>
                    <a:pt x="5318" y="5643"/>
                    <a:pt x="5004" y="5522"/>
                  </a:cubicBezTo>
                  <a:lnTo>
                    <a:pt x="5004" y="5522"/>
                  </a:lnTo>
                  <a:lnTo>
                    <a:pt x="5135" y="5657"/>
                  </a:lnTo>
                  <a:cubicBezTo>
                    <a:pt x="5117" y="5682"/>
                    <a:pt x="5097" y="5691"/>
                    <a:pt x="5074" y="5691"/>
                  </a:cubicBezTo>
                  <a:cubicBezTo>
                    <a:pt x="5029" y="5691"/>
                    <a:pt x="4976" y="5654"/>
                    <a:pt x="4924" y="5638"/>
                  </a:cubicBezTo>
                  <a:cubicBezTo>
                    <a:pt x="4924" y="5476"/>
                    <a:pt x="4872" y="5458"/>
                    <a:pt x="4768" y="5310"/>
                  </a:cubicBezTo>
                  <a:cubicBezTo>
                    <a:pt x="4744" y="5305"/>
                    <a:pt x="4719" y="5304"/>
                    <a:pt x="4694" y="5304"/>
                  </a:cubicBezTo>
                  <a:cubicBezTo>
                    <a:pt x="4632" y="5304"/>
                    <a:pt x="4569" y="5314"/>
                    <a:pt x="4506" y="5314"/>
                  </a:cubicBezTo>
                  <a:cubicBezTo>
                    <a:pt x="4436" y="5314"/>
                    <a:pt x="4365" y="5301"/>
                    <a:pt x="4296" y="5246"/>
                  </a:cubicBezTo>
                  <a:cubicBezTo>
                    <a:pt x="4429" y="5131"/>
                    <a:pt x="4092" y="4969"/>
                    <a:pt x="4147" y="4828"/>
                  </a:cubicBezTo>
                  <a:lnTo>
                    <a:pt x="4147" y="4828"/>
                  </a:lnTo>
                  <a:cubicBezTo>
                    <a:pt x="4126" y="4846"/>
                    <a:pt x="4102" y="4854"/>
                    <a:pt x="4077" y="4854"/>
                  </a:cubicBezTo>
                  <a:cubicBezTo>
                    <a:pt x="3965" y="4854"/>
                    <a:pt x="3833" y="4696"/>
                    <a:pt x="3759" y="4696"/>
                  </a:cubicBezTo>
                  <a:cubicBezTo>
                    <a:pt x="3749" y="4696"/>
                    <a:pt x="3740" y="4699"/>
                    <a:pt x="3733" y="4705"/>
                  </a:cubicBezTo>
                  <a:cubicBezTo>
                    <a:pt x="3629" y="4666"/>
                    <a:pt x="3527" y="4560"/>
                    <a:pt x="3583" y="4489"/>
                  </a:cubicBezTo>
                  <a:lnTo>
                    <a:pt x="3583" y="4489"/>
                  </a:lnTo>
                  <a:cubicBezTo>
                    <a:pt x="3598" y="4494"/>
                    <a:pt x="3633" y="4500"/>
                    <a:pt x="3662" y="4516"/>
                  </a:cubicBezTo>
                  <a:lnTo>
                    <a:pt x="3584" y="4444"/>
                  </a:lnTo>
                  <a:cubicBezTo>
                    <a:pt x="3601" y="4436"/>
                    <a:pt x="3607" y="4425"/>
                    <a:pt x="3616" y="4425"/>
                  </a:cubicBezTo>
                  <a:cubicBezTo>
                    <a:pt x="3617" y="4425"/>
                    <a:pt x="3619" y="4426"/>
                    <a:pt x="3621" y="4427"/>
                  </a:cubicBezTo>
                  <a:cubicBezTo>
                    <a:pt x="3597" y="4406"/>
                    <a:pt x="3573" y="4403"/>
                    <a:pt x="3549" y="4403"/>
                  </a:cubicBezTo>
                  <a:cubicBezTo>
                    <a:pt x="3540" y="4403"/>
                    <a:pt x="3532" y="4404"/>
                    <a:pt x="3523" y="4404"/>
                  </a:cubicBezTo>
                  <a:cubicBezTo>
                    <a:pt x="3487" y="4404"/>
                    <a:pt x="3455" y="4396"/>
                    <a:pt x="3432" y="4321"/>
                  </a:cubicBezTo>
                  <a:cubicBezTo>
                    <a:pt x="3440" y="4311"/>
                    <a:pt x="3450" y="4307"/>
                    <a:pt x="3461" y="4307"/>
                  </a:cubicBezTo>
                  <a:cubicBezTo>
                    <a:pt x="3489" y="4307"/>
                    <a:pt x="3526" y="4332"/>
                    <a:pt x="3563" y="4346"/>
                  </a:cubicBezTo>
                  <a:cubicBezTo>
                    <a:pt x="3388" y="4169"/>
                    <a:pt x="3068" y="4271"/>
                    <a:pt x="3004" y="4018"/>
                  </a:cubicBezTo>
                  <a:cubicBezTo>
                    <a:pt x="2997" y="4021"/>
                    <a:pt x="2988" y="4023"/>
                    <a:pt x="2979" y="4023"/>
                  </a:cubicBezTo>
                  <a:cubicBezTo>
                    <a:pt x="2919" y="4023"/>
                    <a:pt x="2822" y="3969"/>
                    <a:pt x="2743" y="3969"/>
                  </a:cubicBezTo>
                  <a:cubicBezTo>
                    <a:pt x="2696" y="3969"/>
                    <a:pt x="2656" y="3988"/>
                    <a:pt x="2634" y="4047"/>
                  </a:cubicBezTo>
                  <a:cubicBezTo>
                    <a:pt x="2615" y="3949"/>
                    <a:pt x="2725" y="3860"/>
                    <a:pt x="2549" y="3740"/>
                  </a:cubicBezTo>
                  <a:cubicBezTo>
                    <a:pt x="2536" y="3743"/>
                    <a:pt x="2524" y="3744"/>
                    <a:pt x="2513" y="3744"/>
                  </a:cubicBezTo>
                  <a:cubicBezTo>
                    <a:pt x="2367" y="3744"/>
                    <a:pt x="2396" y="3543"/>
                    <a:pt x="2227" y="3513"/>
                  </a:cubicBezTo>
                  <a:lnTo>
                    <a:pt x="2227" y="3513"/>
                  </a:lnTo>
                  <a:cubicBezTo>
                    <a:pt x="2274" y="3517"/>
                    <a:pt x="2305" y="3519"/>
                    <a:pt x="2326" y="3519"/>
                  </a:cubicBezTo>
                  <a:cubicBezTo>
                    <a:pt x="2412" y="3519"/>
                    <a:pt x="2323" y="3491"/>
                    <a:pt x="2444" y="3491"/>
                  </a:cubicBezTo>
                  <a:cubicBezTo>
                    <a:pt x="2457" y="3491"/>
                    <a:pt x="2474" y="3491"/>
                    <a:pt x="2493" y="3492"/>
                  </a:cubicBezTo>
                  <a:cubicBezTo>
                    <a:pt x="2428" y="3355"/>
                    <a:pt x="2138" y="3365"/>
                    <a:pt x="1978" y="3176"/>
                  </a:cubicBezTo>
                  <a:cubicBezTo>
                    <a:pt x="1986" y="3133"/>
                    <a:pt x="2017" y="3104"/>
                    <a:pt x="2023" y="3062"/>
                  </a:cubicBezTo>
                  <a:cubicBezTo>
                    <a:pt x="1923" y="3039"/>
                    <a:pt x="1761" y="3046"/>
                    <a:pt x="1788" y="2904"/>
                  </a:cubicBezTo>
                  <a:lnTo>
                    <a:pt x="1788" y="2904"/>
                  </a:lnTo>
                  <a:lnTo>
                    <a:pt x="1718" y="2981"/>
                  </a:lnTo>
                  <a:cubicBezTo>
                    <a:pt x="1643" y="2830"/>
                    <a:pt x="1460" y="2684"/>
                    <a:pt x="1441" y="2493"/>
                  </a:cubicBezTo>
                  <a:cubicBezTo>
                    <a:pt x="1346" y="2481"/>
                    <a:pt x="1248" y="2466"/>
                    <a:pt x="1147" y="2449"/>
                  </a:cubicBezTo>
                  <a:cubicBezTo>
                    <a:pt x="1153" y="2136"/>
                    <a:pt x="804" y="1967"/>
                    <a:pt x="515" y="1812"/>
                  </a:cubicBezTo>
                  <a:cubicBezTo>
                    <a:pt x="471" y="1724"/>
                    <a:pt x="449" y="1589"/>
                    <a:pt x="500" y="1583"/>
                  </a:cubicBezTo>
                  <a:lnTo>
                    <a:pt x="500" y="1583"/>
                  </a:lnTo>
                  <a:cubicBezTo>
                    <a:pt x="525" y="1600"/>
                    <a:pt x="573" y="1629"/>
                    <a:pt x="617" y="1660"/>
                  </a:cubicBezTo>
                  <a:cubicBezTo>
                    <a:pt x="594" y="1600"/>
                    <a:pt x="596" y="1531"/>
                    <a:pt x="579" y="1473"/>
                  </a:cubicBezTo>
                  <a:cubicBezTo>
                    <a:pt x="567" y="1415"/>
                    <a:pt x="536" y="1367"/>
                    <a:pt x="430" y="1334"/>
                  </a:cubicBezTo>
                  <a:cubicBezTo>
                    <a:pt x="328" y="1207"/>
                    <a:pt x="536" y="1249"/>
                    <a:pt x="546" y="1170"/>
                  </a:cubicBezTo>
                  <a:cubicBezTo>
                    <a:pt x="376" y="1043"/>
                    <a:pt x="413" y="874"/>
                    <a:pt x="471" y="775"/>
                  </a:cubicBezTo>
                  <a:cubicBezTo>
                    <a:pt x="527" y="671"/>
                    <a:pt x="586" y="631"/>
                    <a:pt x="421" y="457"/>
                  </a:cubicBezTo>
                  <a:cubicBezTo>
                    <a:pt x="394" y="488"/>
                    <a:pt x="340" y="521"/>
                    <a:pt x="295" y="580"/>
                  </a:cubicBezTo>
                  <a:cubicBezTo>
                    <a:pt x="253" y="640"/>
                    <a:pt x="214" y="719"/>
                    <a:pt x="222" y="818"/>
                  </a:cubicBezTo>
                  <a:cubicBezTo>
                    <a:pt x="174" y="752"/>
                    <a:pt x="87" y="764"/>
                    <a:pt x="83" y="686"/>
                  </a:cubicBezTo>
                  <a:cubicBezTo>
                    <a:pt x="85" y="580"/>
                    <a:pt x="145" y="525"/>
                    <a:pt x="199" y="476"/>
                  </a:cubicBezTo>
                  <a:cubicBezTo>
                    <a:pt x="257" y="428"/>
                    <a:pt x="309" y="388"/>
                    <a:pt x="347" y="303"/>
                  </a:cubicBezTo>
                  <a:cubicBezTo>
                    <a:pt x="415" y="374"/>
                    <a:pt x="486" y="445"/>
                    <a:pt x="557" y="517"/>
                  </a:cubicBezTo>
                  <a:cubicBezTo>
                    <a:pt x="585" y="521"/>
                    <a:pt x="609" y="522"/>
                    <a:pt x="629" y="522"/>
                  </a:cubicBezTo>
                  <a:cubicBezTo>
                    <a:pt x="684" y="522"/>
                    <a:pt x="717" y="510"/>
                    <a:pt x="746" y="486"/>
                  </a:cubicBezTo>
                  <a:cubicBezTo>
                    <a:pt x="787" y="453"/>
                    <a:pt x="822" y="405"/>
                    <a:pt x="870" y="365"/>
                  </a:cubicBezTo>
                  <a:cubicBezTo>
                    <a:pt x="913" y="326"/>
                    <a:pt x="971" y="297"/>
                    <a:pt x="1037" y="297"/>
                  </a:cubicBezTo>
                  <a:cubicBezTo>
                    <a:pt x="1112" y="297"/>
                    <a:pt x="1198" y="335"/>
                    <a:pt x="1282" y="444"/>
                  </a:cubicBezTo>
                  <a:lnTo>
                    <a:pt x="1282" y="442"/>
                  </a:lnTo>
                  <a:cubicBezTo>
                    <a:pt x="1427" y="426"/>
                    <a:pt x="1645" y="455"/>
                    <a:pt x="1789" y="397"/>
                  </a:cubicBezTo>
                  <a:lnTo>
                    <a:pt x="1789" y="397"/>
                  </a:lnTo>
                  <a:lnTo>
                    <a:pt x="1768" y="461"/>
                  </a:lnTo>
                  <a:cubicBezTo>
                    <a:pt x="1792" y="461"/>
                    <a:pt x="1833" y="464"/>
                    <a:pt x="1878" y="464"/>
                  </a:cubicBezTo>
                  <a:cubicBezTo>
                    <a:pt x="2001" y="464"/>
                    <a:pt x="2150" y="443"/>
                    <a:pt x="2021" y="287"/>
                  </a:cubicBezTo>
                  <a:lnTo>
                    <a:pt x="2021" y="287"/>
                  </a:lnTo>
                  <a:lnTo>
                    <a:pt x="1957" y="322"/>
                  </a:lnTo>
                  <a:cubicBezTo>
                    <a:pt x="1955" y="322"/>
                    <a:pt x="1952" y="322"/>
                    <a:pt x="1950" y="322"/>
                  </a:cubicBezTo>
                  <a:cubicBezTo>
                    <a:pt x="1710" y="322"/>
                    <a:pt x="1805" y="138"/>
                    <a:pt x="1606" y="21"/>
                  </a:cubicBezTo>
                  <a:cubicBezTo>
                    <a:pt x="1584" y="17"/>
                    <a:pt x="1563" y="16"/>
                    <a:pt x="1544" y="16"/>
                  </a:cubicBezTo>
                  <a:cubicBezTo>
                    <a:pt x="1371" y="16"/>
                    <a:pt x="1276" y="153"/>
                    <a:pt x="1149" y="153"/>
                  </a:cubicBezTo>
                  <a:cubicBezTo>
                    <a:pt x="1122" y="153"/>
                    <a:pt x="1095" y="147"/>
                    <a:pt x="1065" y="133"/>
                  </a:cubicBezTo>
                  <a:cubicBezTo>
                    <a:pt x="984" y="131"/>
                    <a:pt x="972" y="58"/>
                    <a:pt x="982" y="4"/>
                  </a:cubicBezTo>
                  <a:cubicBezTo>
                    <a:pt x="965" y="1"/>
                    <a:pt x="950" y="0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1"/>
            <p:cNvSpPr/>
            <p:nvPr/>
          </p:nvSpPr>
          <p:spPr>
            <a:xfrm>
              <a:off x="476881" y="668140"/>
              <a:ext cx="4728" cy="8126"/>
            </a:xfrm>
            <a:custGeom>
              <a:avLst/>
              <a:gdLst/>
              <a:ahLst/>
              <a:cxnLst/>
              <a:rect l="l" t="t" r="r" b="b"/>
              <a:pathLst>
                <a:path w="96" h="165" extrusionOk="0">
                  <a:moveTo>
                    <a:pt x="95" y="1"/>
                  </a:moveTo>
                  <a:lnTo>
                    <a:pt x="1" y="38"/>
                  </a:lnTo>
                  <a:cubicBezTo>
                    <a:pt x="40" y="75"/>
                    <a:pt x="62" y="117"/>
                    <a:pt x="52" y="162"/>
                  </a:cubicBezTo>
                  <a:lnTo>
                    <a:pt x="52" y="162"/>
                  </a:lnTo>
                  <a:cubicBezTo>
                    <a:pt x="65" y="105"/>
                    <a:pt x="78" y="52"/>
                    <a:pt x="95" y="1"/>
                  </a:cubicBezTo>
                  <a:close/>
                  <a:moveTo>
                    <a:pt x="52" y="162"/>
                  </a:moveTo>
                  <a:cubicBezTo>
                    <a:pt x="51" y="163"/>
                    <a:pt x="51" y="164"/>
                    <a:pt x="51" y="165"/>
                  </a:cubicBezTo>
                  <a:cubicBezTo>
                    <a:pt x="51" y="164"/>
                    <a:pt x="52" y="163"/>
                    <a:pt x="52" y="1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1"/>
            <p:cNvSpPr/>
            <p:nvPr/>
          </p:nvSpPr>
          <p:spPr>
            <a:xfrm>
              <a:off x="472448" y="666564"/>
              <a:ext cx="4580" cy="3940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0" y="0"/>
                  </a:moveTo>
                  <a:cubicBezTo>
                    <a:pt x="14" y="31"/>
                    <a:pt x="35" y="60"/>
                    <a:pt x="68" y="79"/>
                  </a:cubicBezTo>
                  <a:lnTo>
                    <a:pt x="93" y="70"/>
                  </a:lnTo>
                  <a:lnTo>
                    <a:pt x="91" y="70"/>
                  </a:lnTo>
                  <a:cubicBezTo>
                    <a:pt x="66" y="44"/>
                    <a:pt x="33" y="2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1"/>
            <p:cNvSpPr/>
            <p:nvPr/>
          </p:nvSpPr>
          <p:spPr>
            <a:xfrm>
              <a:off x="533863" y="613866"/>
              <a:ext cx="8028" cy="4039"/>
            </a:xfrm>
            <a:custGeom>
              <a:avLst/>
              <a:gdLst/>
              <a:ahLst/>
              <a:cxnLst/>
              <a:rect l="l" t="t" r="r" b="b"/>
              <a:pathLst>
                <a:path w="163" h="82" extrusionOk="0">
                  <a:moveTo>
                    <a:pt x="23" y="1"/>
                  </a:moveTo>
                  <a:cubicBezTo>
                    <a:pt x="14" y="1"/>
                    <a:pt x="7" y="2"/>
                    <a:pt x="1" y="6"/>
                  </a:cubicBezTo>
                  <a:cubicBezTo>
                    <a:pt x="32" y="27"/>
                    <a:pt x="91" y="75"/>
                    <a:pt x="163" y="81"/>
                  </a:cubicBezTo>
                  <a:cubicBezTo>
                    <a:pt x="132" y="42"/>
                    <a:pt x="66" y="1"/>
                    <a:pt x="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1"/>
            <p:cNvSpPr/>
            <p:nvPr/>
          </p:nvSpPr>
          <p:spPr>
            <a:xfrm>
              <a:off x="538985" y="611354"/>
              <a:ext cx="4334" cy="3595"/>
            </a:xfrm>
            <a:custGeom>
              <a:avLst/>
              <a:gdLst/>
              <a:ahLst/>
              <a:cxnLst/>
              <a:rect l="l" t="t" r="r" b="b"/>
              <a:pathLst>
                <a:path w="88" h="73" extrusionOk="0">
                  <a:moveTo>
                    <a:pt x="18" y="1"/>
                  </a:moveTo>
                  <a:lnTo>
                    <a:pt x="1" y="20"/>
                  </a:lnTo>
                  <a:lnTo>
                    <a:pt x="88" y="7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1"/>
            <p:cNvSpPr/>
            <p:nvPr/>
          </p:nvSpPr>
          <p:spPr>
            <a:xfrm>
              <a:off x="544698" y="605395"/>
              <a:ext cx="257184" cy="183456"/>
            </a:xfrm>
            <a:custGeom>
              <a:avLst/>
              <a:gdLst/>
              <a:ahLst/>
              <a:cxnLst/>
              <a:rect l="l" t="t" r="r" b="b"/>
              <a:pathLst>
                <a:path w="5222" h="3725" extrusionOk="0">
                  <a:moveTo>
                    <a:pt x="239" y="0"/>
                  </a:moveTo>
                  <a:cubicBezTo>
                    <a:pt x="188" y="0"/>
                    <a:pt x="133" y="11"/>
                    <a:pt x="70" y="35"/>
                  </a:cubicBezTo>
                  <a:cubicBezTo>
                    <a:pt x="37" y="66"/>
                    <a:pt x="103" y="140"/>
                    <a:pt x="47" y="140"/>
                  </a:cubicBezTo>
                  <a:cubicBezTo>
                    <a:pt x="36" y="140"/>
                    <a:pt x="21" y="138"/>
                    <a:pt x="0" y="132"/>
                  </a:cubicBezTo>
                  <a:lnTo>
                    <a:pt x="0" y="132"/>
                  </a:lnTo>
                  <a:cubicBezTo>
                    <a:pt x="197" y="328"/>
                    <a:pt x="407" y="321"/>
                    <a:pt x="644" y="394"/>
                  </a:cubicBezTo>
                  <a:lnTo>
                    <a:pt x="590" y="355"/>
                  </a:lnTo>
                  <a:cubicBezTo>
                    <a:pt x="644" y="331"/>
                    <a:pt x="681" y="321"/>
                    <a:pt x="707" y="321"/>
                  </a:cubicBezTo>
                  <a:cubicBezTo>
                    <a:pt x="820" y="321"/>
                    <a:pt x="738" y="506"/>
                    <a:pt x="990" y="565"/>
                  </a:cubicBezTo>
                  <a:cubicBezTo>
                    <a:pt x="959" y="577"/>
                    <a:pt x="930" y="582"/>
                    <a:pt x="901" y="582"/>
                  </a:cubicBezTo>
                  <a:cubicBezTo>
                    <a:pt x="830" y="582"/>
                    <a:pt x="766" y="554"/>
                    <a:pt x="715" y="554"/>
                  </a:cubicBezTo>
                  <a:cubicBezTo>
                    <a:pt x="705" y="554"/>
                    <a:pt x="696" y="555"/>
                    <a:pt x="687" y="558"/>
                  </a:cubicBezTo>
                  <a:cubicBezTo>
                    <a:pt x="860" y="934"/>
                    <a:pt x="1180" y="710"/>
                    <a:pt x="1217" y="1063"/>
                  </a:cubicBezTo>
                  <a:lnTo>
                    <a:pt x="1192" y="1055"/>
                  </a:lnTo>
                  <a:lnTo>
                    <a:pt x="1192" y="1055"/>
                  </a:lnTo>
                  <a:cubicBezTo>
                    <a:pt x="1217" y="1107"/>
                    <a:pt x="1323" y="1113"/>
                    <a:pt x="1398" y="1142"/>
                  </a:cubicBezTo>
                  <a:cubicBezTo>
                    <a:pt x="1400" y="1096"/>
                    <a:pt x="1348" y="1040"/>
                    <a:pt x="1321" y="988"/>
                  </a:cubicBezTo>
                  <a:lnTo>
                    <a:pt x="1321" y="988"/>
                  </a:lnTo>
                  <a:cubicBezTo>
                    <a:pt x="1332" y="991"/>
                    <a:pt x="1343" y="993"/>
                    <a:pt x="1355" y="993"/>
                  </a:cubicBezTo>
                  <a:cubicBezTo>
                    <a:pt x="1427" y="993"/>
                    <a:pt x="1514" y="935"/>
                    <a:pt x="1558" y="916"/>
                  </a:cubicBezTo>
                  <a:lnTo>
                    <a:pt x="1558" y="916"/>
                  </a:lnTo>
                  <a:cubicBezTo>
                    <a:pt x="1554" y="1071"/>
                    <a:pt x="1687" y="943"/>
                    <a:pt x="1763" y="1084"/>
                  </a:cubicBezTo>
                  <a:cubicBezTo>
                    <a:pt x="1752" y="1127"/>
                    <a:pt x="1730" y="1140"/>
                    <a:pt x="1702" y="1140"/>
                  </a:cubicBezTo>
                  <a:cubicBezTo>
                    <a:pt x="1655" y="1140"/>
                    <a:pt x="1593" y="1104"/>
                    <a:pt x="1543" y="1104"/>
                  </a:cubicBezTo>
                  <a:cubicBezTo>
                    <a:pt x="1538" y="1104"/>
                    <a:pt x="1533" y="1104"/>
                    <a:pt x="1527" y="1105"/>
                  </a:cubicBezTo>
                  <a:lnTo>
                    <a:pt x="1709" y="1152"/>
                  </a:lnTo>
                  <a:cubicBezTo>
                    <a:pt x="1836" y="1246"/>
                    <a:pt x="1753" y="1348"/>
                    <a:pt x="1774" y="1447"/>
                  </a:cubicBezTo>
                  <a:cubicBezTo>
                    <a:pt x="1785" y="1448"/>
                    <a:pt x="1794" y="1448"/>
                    <a:pt x="1802" y="1448"/>
                  </a:cubicBezTo>
                  <a:cubicBezTo>
                    <a:pt x="1907" y="1448"/>
                    <a:pt x="1764" y="1346"/>
                    <a:pt x="1911" y="1321"/>
                  </a:cubicBezTo>
                  <a:cubicBezTo>
                    <a:pt x="1954" y="1531"/>
                    <a:pt x="2489" y="1933"/>
                    <a:pt x="2833" y="2085"/>
                  </a:cubicBezTo>
                  <a:lnTo>
                    <a:pt x="2833" y="2085"/>
                  </a:lnTo>
                  <a:cubicBezTo>
                    <a:pt x="2827" y="2084"/>
                    <a:pt x="2822" y="2083"/>
                    <a:pt x="2817" y="2083"/>
                  </a:cubicBezTo>
                  <a:cubicBezTo>
                    <a:pt x="2784" y="2083"/>
                    <a:pt x="2762" y="2105"/>
                    <a:pt x="2733" y="2105"/>
                  </a:cubicBezTo>
                  <a:cubicBezTo>
                    <a:pt x="2713" y="2105"/>
                    <a:pt x="2690" y="2095"/>
                    <a:pt x="2659" y="2062"/>
                  </a:cubicBezTo>
                  <a:lnTo>
                    <a:pt x="2659" y="2062"/>
                  </a:lnTo>
                  <a:cubicBezTo>
                    <a:pt x="2676" y="2100"/>
                    <a:pt x="2775" y="2148"/>
                    <a:pt x="2851" y="2148"/>
                  </a:cubicBezTo>
                  <a:cubicBezTo>
                    <a:pt x="2881" y="2148"/>
                    <a:pt x="2908" y="2141"/>
                    <a:pt x="2925" y="2123"/>
                  </a:cubicBezTo>
                  <a:cubicBezTo>
                    <a:pt x="3161" y="2218"/>
                    <a:pt x="3355" y="2453"/>
                    <a:pt x="3473" y="2663"/>
                  </a:cubicBezTo>
                  <a:lnTo>
                    <a:pt x="3482" y="2551"/>
                  </a:lnTo>
                  <a:cubicBezTo>
                    <a:pt x="3724" y="2551"/>
                    <a:pt x="3772" y="2948"/>
                    <a:pt x="4092" y="3080"/>
                  </a:cubicBezTo>
                  <a:lnTo>
                    <a:pt x="4088" y="3074"/>
                  </a:lnTo>
                  <a:lnTo>
                    <a:pt x="4088" y="3074"/>
                  </a:lnTo>
                  <a:cubicBezTo>
                    <a:pt x="4108" y="3084"/>
                    <a:pt x="4132" y="3088"/>
                    <a:pt x="4159" y="3088"/>
                  </a:cubicBezTo>
                  <a:cubicBezTo>
                    <a:pt x="4208" y="3088"/>
                    <a:pt x="4266" y="3077"/>
                    <a:pt x="4324" y="3077"/>
                  </a:cubicBezTo>
                  <a:cubicBezTo>
                    <a:pt x="4395" y="3077"/>
                    <a:pt x="4465" y="3093"/>
                    <a:pt x="4520" y="3161"/>
                  </a:cubicBezTo>
                  <a:cubicBezTo>
                    <a:pt x="4475" y="3183"/>
                    <a:pt x="4435" y="3185"/>
                    <a:pt x="4400" y="3185"/>
                  </a:cubicBezTo>
                  <a:cubicBezTo>
                    <a:pt x="4395" y="3185"/>
                    <a:pt x="4389" y="3185"/>
                    <a:pt x="4384" y="3185"/>
                  </a:cubicBezTo>
                  <a:cubicBezTo>
                    <a:pt x="4340" y="3185"/>
                    <a:pt x="4303" y="3187"/>
                    <a:pt x="4271" y="3238"/>
                  </a:cubicBezTo>
                  <a:lnTo>
                    <a:pt x="4593" y="3303"/>
                  </a:lnTo>
                  <a:cubicBezTo>
                    <a:pt x="4585" y="3394"/>
                    <a:pt x="4902" y="3527"/>
                    <a:pt x="4740" y="3563"/>
                  </a:cubicBezTo>
                  <a:cubicBezTo>
                    <a:pt x="4749" y="3562"/>
                    <a:pt x="4759" y="3562"/>
                    <a:pt x="4769" y="3562"/>
                  </a:cubicBezTo>
                  <a:cubicBezTo>
                    <a:pt x="4930" y="3562"/>
                    <a:pt x="5068" y="3725"/>
                    <a:pt x="5150" y="3725"/>
                  </a:cubicBezTo>
                  <a:cubicBezTo>
                    <a:pt x="5185" y="3725"/>
                    <a:pt x="5209" y="3695"/>
                    <a:pt x="5222" y="3612"/>
                  </a:cubicBezTo>
                  <a:cubicBezTo>
                    <a:pt x="4857" y="3382"/>
                    <a:pt x="4464" y="3054"/>
                    <a:pt x="4047" y="2733"/>
                  </a:cubicBezTo>
                  <a:cubicBezTo>
                    <a:pt x="3639" y="2401"/>
                    <a:pt x="3220" y="2069"/>
                    <a:pt x="2761" y="1834"/>
                  </a:cubicBezTo>
                  <a:lnTo>
                    <a:pt x="2761" y="1834"/>
                  </a:lnTo>
                  <a:lnTo>
                    <a:pt x="2950" y="1863"/>
                  </a:lnTo>
                  <a:cubicBezTo>
                    <a:pt x="2440" y="1684"/>
                    <a:pt x="2522" y="1276"/>
                    <a:pt x="2016" y="1276"/>
                  </a:cubicBezTo>
                  <a:cubicBezTo>
                    <a:pt x="2001" y="1276"/>
                    <a:pt x="1984" y="1276"/>
                    <a:pt x="1967" y="1277"/>
                  </a:cubicBezTo>
                  <a:cubicBezTo>
                    <a:pt x="2021" y="1238"/>
                    <a:pt x="2077" y="1200"/>
                    <a:pt x="2129" y="1161"/>
                  </a:cubicBezTo>
                  <a:cubicBezTo>
                    <a:pt x="1971" y="968"/>
                    <a:pt x="1612" y="1086"/>
                    <a:pt x="1529" y="777"/>
                  </a:cubicBezTo>
                  <a:lnTo>
                    <a:pt x="1504" y="855"/>
                  </a:lnTo>
                  <a:cubicBezTo>
                    <a:pt x="1450" y="816"/>
                    <a:pt x="1448" y="774"/>
                    <a:pt x="1393" y="735"/>
                  </a:cubicBezTo>
                  <a:lnTo>
                    <a:pt x="1393" y="735"/>
                  </a:lnTo>
                  <a:lnTo>
                    <a:pt x="1394" y="777"/>
                  </a:lnTo>
                  <a:cubicBezTo>
                    <a:pt x="1207" y="739"/>
                    <a:pt x="1126" y="673"/>
                    <a:pt x="1013" y="531"/>
                  </a:cubicBezTo>
                  <a:cubicBezTo>
                    <a:pt x="1018" y="516"/>
                    <a:pt x="1026" y="510"/>
                    <a:pt x="1035" y="510"/>
                  </a:cubicBezTo>
                  <a:cubicBezTo>
                    <a:pt x="1063" y="510"/>
                    <a:pt x="1105" y="560"/>
                    <a:pt x="1146" y="571"/>
                  </a:cubicBezTo>
                  <a:cubicBezTo>
                    <a:pt x="1111" y="475"/>
                    <a:pt x="932" y="504"/>
                    <a:pt x="824" y="429"/>
                  </a:cubicBezTo>
                  <a:cubicBezTo>
                    <a:pt x="762" y="322"/>
                    <a:pt x="866" y="355"/>
                    <a:pt x="891" y="342"/>
                  </a:cubicBezTo>
                  <a:cubicBezTo>
                    <a:pt x="598" y="210"/>
                    <a:pt x="465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1"/>
            <p:cNvSpPr/>
            <p:nvPr/>
          </p:nvSpPr>
          <p:spPr>
            <a:xfrm>
              <a:off x="798631" y="787374"/>
              <a:ext cx="15957" cy="9259"/>
            </a:xfrm>
            <a:custGeom>
              <a:avLst/>
              <a:gdLst/>
              <a:ahLst/>
              <a:cxnLst/>
              <a:rect l="l" t="t" r="r" b="b"/>
              <a:pathLst>
                <a:path w="324" h="188" extrusionOk="0">
                  <a:moveTo>
                    <a:pt x="170" y="0"/>
                  </a:moveTo>
                  <a:cubicBezTo>
                    <a:pt x="161" y="0"/>
                    <a:pt x="151" y="4"/>
                    <a:pt x="141" y="13"/>
                  </a:cubicBezTo>
                  <a:cubicBezTo>
                    <a:pt x="139" y="38"/>
                    <a:pt x="112" y="75"/>
                    <a:pt x="164" y="92"/>
                  </a:cubicBezTo>
                  <a:lnTo>
                    <a:pt x="0" y="133"/>
                  </a:lnTo>
                  <a:cubicBezTo>
                    <a:pt x="30" y="171"/>
                    <a:pt x="83" y="187"/>
                    <a:pt x="137" y="187"/>
                  </a:cubicBezTo>
                  <a:cubicBezTo>
                    <a:pt x="219" y="187"/>
                    <a:pt x="305" y="151"/>
                    <a:pt x="324" y="100"/>
                  </a:cubicBezTo>
                  <a:cubicBezTo>
                    <a:pt x="259" y="79"/>
                    <a:pt x="215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1"/>
            <p:cNvSpPr/>
            <p:nvPr/>
          </p:nvSpPr>
          <p:spPr>
            <a:xfrm>
              <a:off x="814145" y="796731"/>
              <a:ext cx="132286" cy="92935"/>
            </a:xfrm>
            <a:custGeom>
              <a:avLst/>
              <a:gdLst/>
              <a:ahLst/>
              <a:cxnLst/>
              <a:rect l="l" t="t" r="r" b="b"/>
              <a:pathLst>
                <a:path w="2686" h="1887" extrusionOk="0">
                  <a:moveTo>
                    <a:pt x="2052" y="1668"/>
                  </a:moveTo>
                  <a:cubicBezTo>
                    <a:pt x="2053" y="1672"/>
                    <a:pt x="2053" y="1676"/>
                    <a:pt x="2055" y="1680"/>
                  </a:cubicBezTo>
                  <a:cubicBezTo>
                    <a:pt x="2054" y="1676"/>
                    <a:pt x="2053" y="1672"/>
                    <a:pt x="2052" y="1668"/>
                  </a:cubicBezTo>
                  <a:close/>
                  <a:moveTo>
                    <a:pt x="63" y="0"/>
                  </a:moveTo>
                  <a:cubicBezTo>
                    <a:pt x="34" y="0"/>
                    <a:pt x="12" y="25"/>
                    <a:pt x="1" y="95"/>
                  </a:cubicBezTo>
                  <a:cubicBezTo>
                    <a:pt x="1" y="101"/>
                    <a:pt x="8" y="102"/>
                    <a:pt x="21" y="102"/>
                  </a:cubicBezTo>
                  <a:cubicBezTo>
                    <a:pt x="32" y="102"/>
                    <a:pt x="47" y="101"/>
                    <a:pt x="64" y="101"/>
                  </a:cubicBezTo>
                  <a:cubicBezTo>
                    <a:pt x="106" y="101"/>
                    <a:pt x="160" y="107"/>
                    <a:pt x="188" y="155"/>
                  </a:cubicBezTo>
                  <a:lnTo>
                    <a:pt x="130" y="207"/>
                  </a:lnTo>
                  <a:lnTo>
                    <a:pt x="315" y="313"/>
                  </a:lnTo>
                  <a:lnTo>
                    <a:pt x="206" y="349"/>
                  </a:lnTo>
                  <a:cubicBezTo>
                    <a:pt x="251" y="435"/>
                    <a:pt x="298" y="459"/>
                    <a:pt x="349" y="459"/>
                  </a:cubicBezTo>
                  <a:cubicBezTo>
                    <a:pt x="418" y="459"/>
                    <a:pt x="492" y="415"/>
                    <a:pt x="574" y="415"/>
                  </a:cubicBezTo>
                  <a:cubicBezTo>
                    <a:pt x="635" y="415"/>
                    <a:pt x="699" y="440"/>
                    <a:pt x="769" y="525"/>
                  </a:cubicBezTo>
                  <a:lnTo>
                    <a:pt x="653" y="681"/>
                  </a:lnTo>
                  <a:cubicBezTo>
                    <a:pt x="836" y="833"/>
                    <a:pt x="971" y="853"/>
                    <a:pt x="1069" y="1074"/>
                  </a:cubicBezTo>
                  <a:cubicBezTo>
                    <a:pt x="1069" y="1074"/>
                    <a:pt x="1122" y="1004"/>
                    <a:pt x="1079" y="1004"/>
                  </a:cubicBezTo>
                  <a:cubicBezTo>
                    <a:pt x="1076" y="1004"/>
                    <a:pt x="1074" y="1005"/>
                    <a:pt x="1071" y="1005"/>
                  </a:cubicBezTo>
                  <a:cubicBezTo>
                    <a:pt x="1046" y="972"/>
                    <a:pt x="1050" y="876"/>
                    <a:pt x="1106" y="845"/>
                  </a:cubicBezTo>
                  <a:lnTo>
                    <a:pt x="1106" y="845"/>
                  </a:lnTo>
                  <a:cubicBezTo>
                    <a:pt x="1482" y="936"/>
                    <a:pt x="994" y="909"/>
                    <a:pt x="1148" y="1125"/>
                  </a:cubicBezTo>
                  <a:cubicBezTo>
                    <a:pt x="1308" y="1163"/>
                    <a:pt x="1522" y="1246"/>
                    <a:pt x="1700" y="1348"/>
                  </a:cubicBezTo>
                  <a:cubicBezTo>
                    <a:pt x="1877" y="1443"/>
                    <a:pt x="2021" y="1554"/>
                    <a:pt x="2052" y="1668"/>
                  </a:cubicBezTo>
                  <a:lnTo>
                    <a:pt x="2052" y="1668"/>
                  </a:lnTo>
                  <a:cubicBezTo>
                    <a:pt x="2034" y="1578"/>
                    <a:pt x="2091" y="1540"/>
                    <a:pt x="2169" y="1540"/>
                  </a:cubicBezTo>
                  <a:cubicBezTo>
                    <a:pt x="2238" y="1540"/>
                    <a:pt x="2324" y="1570"/>
                    <a:pt x="2386" y="1620"/>
                  </a:cubicBezTo>
                  <a:cubicBezTo>
                    <a:pt x="2409" y="1724"/>
                    <a:pt x="2274" y="1687"/>
                    <a:pt x="2218" y="1722"/>
                  </a:cubicBezTo>
                  <a:cubicBezTo>
                    <a:pt x="2271" y="1786"/>
                    <a:pt x="2296" y="1865"/>
                    <a:pt x="2378" y="1886"/>
                  </a:cubicBezTo>
                  <a:cubicBezTo>
                    <a:pt x="2360" y="1763"/>
                    <a:pt x="2447" y="1684"/>
                    <a:pt x="2583" y="1684"/>
                  </a:cubicBezTo>
                  <a:cubicBezTo>
                    <a:pt x="2614" y="1684"/>
                    <a:pt x="2649" y="1688"/>
                    <a:pt x="2685" y="1697"/>
                  </a:cubicBezTo>
                  <a:cubicBezTo>
                    <a:pt x="2423" y="1362"/>
                    <a:pt x="1947" y="1489"/>
                    <a:pt x="1630" y="1225"/>
                  </a:cubicBezTo>
                  <a:lnTo>
                    <a:pt x="1632" y="1223"/>
                  </a:lnTo>
                  <a:cubicBezTo>
                    <a:pt x="1684" y="1223"/>
                    <a:pt x="1706" y="1175"/>
                    <a:pt x="1740" y="1153"/>
                  </a:cubicBezTo>
                  <a:cubicBezTo>
                    <a:pt x="1357" y="885"/>
                    <a:pt x="861" y="581"/>
                    <a:pt x="774" y="384"/>
                  </a:cubicBezTo>
                  <a:cubicBezTo>
                    <a:pt x="739" y="342"/>
                    <a:pt x="700" y="330"/>
                    <a:pt x="656" y="330"/>
                  </a:cubicBezTo>
                  <a:cubicBezTo>
                    <a:pt x="603" y="330"/>
                    <a:pt x="543" y="348"/>
                    <a:pt x="475" y="348"/>
                  </a:cubicBezTo>
                  <a:cubicBezTo>
                    <a:pt x="434" y="348"/>
                    <a:pt x="389" y="341"/>
                    <a:pt x="342" y="321"/>
                  </a:cubicBezTo>
                  <a:lnTo>
                    <a:pt x="350" y="159"/>
                  </a:lnTo>
                  <a:lnTo>
                    <a:pt x="350" y="159"/>
                  </a:lnTo>
                  <a:cubicBezTo>
                    <a:pt x="349" y="159"/>
                    <a:pt x="349" y="159"/>
                    <a:pt x="348" y="159"/>
                  </a:cubicBezTo>
                  <a:cubicBezTo>
                    <a:pt x="251" y="159"/>
                    <a:pt x="135" y="0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1"/>
            <p:cNvSpPr/>
            <p:nvPr/>
          </p:nvSpPr>
          <p:spPr>
            <a:xfrm>
              <a:off x="899938" y="853073"/>
              <a:ext cx="6600" cy="5024"/>
            </a:xfrm>
            <a:custGeom>
              <a:avLst/>
              <a:gdLst/>
              <a:ahLst/>
              <a:cxnLst/>
              <a:rect l="l" t="t" r="r" b="b"/>
              <a:pathLst>
                <a:path w="134" h="102" extrusionOk="0">
                  <a:moveTo>
                    <a:pt x="33" y="0"/>
                  </a:moveTo>
                  <a:cubicBezTo>
                    <a:pt x="20" y="0"/>
                    <a:pt x="10" y="4"/>
                    <a:pt x="0" y="9"/>
                  </a:cubicBezTo>
                  <a:cubicBezTo>
                    <a:pt x="45" y="42"/>
                    <a:pt x="91" y="73"/>
                    <a:pt x="133" y="102"/>
                  </a:cubicBezTo>
                  <a:lnTo>
                    <a:pt x="83" y="15"/>
                  </a:lnTo>
                  <a:lnTo>
                    <a:pt x="81" y="15"/>
                  </a:lnTo>
                  <a:cubicBezTo>
                    <a:pt x="62" y="4"/>
                    <a:pt x="47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1"/>
            <p:cNvSpPr/>
            <p:nvPr/>
          </p:nvSpPr>
          <p:spPr>
            <a:xfrm>
              <a:off x="153850" y="1061943"/>
              <a:ext cx="7831" cy="6600"/>
            </a:xfrm>
            <a:custGeom>
              <a:avLst/>
              <a:gdLst/>
              <a:ahLst/>
              <a:cxnLst/>
              <a:rect l="l" t="t" r="r" b="b"/>
              <a:pathLst>
                <a:path w="159" h="134" extrusionOk="0">
                  <a:moveTo>
                    <a:pt x="116" y="0"/>
                  </a:moveTo>
                  <a:lnTo>
                    <a:pt x="1" y="8"/>
                  </a:lnTo>
                  <a:lnTo>
                    <a:pt x="159" y="13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1"/>
            <p:cNvSpPr/>
            <p:nvPr/>
          </p:nvSpPr>
          <p:spPr>
            <a:xfrm>
              <a:off x="142375" y="1025399"/>
              <a:ext cx="23689" cy="32603"/>
            </a:xfrm>
            <a:custGeom>
              <a:avLst/>
              <a:gdLst/>
              <a:ahLst/>
              <a:cxnLst/>
              <a:rect l="l" t="t" r="r" b="b"/>
              <a:pathLst>
                <a:path w="481" h="662" extrusionOk="0">
                  <a:moveTo>
                    <a:pt x="245" y="0"/>
                  </a:moveTo>
                  <a:cubicBezTo>
                    <a:pt x="24" y="208"/>
                    <a:pt x="16" y="25"/>
                    <a:pt x="0" y="422"/>
                  </a:cubicBezTo>
                  <a:cubicBezTo>
                    <a:pt x="92" y="506"/>
                    <a:pt x="278" y="661"/>
                    <a:pt x="387" y="661"/>
                  </a:cubicBezTo>
                  <a:cubicBezTo>
                    <a:pt x="409" y="661"/>
                    <a:pt x="428" y="655"/>
                    <a:pt x="442" y="640"/>
                  </a:cubicBezTo>
                  <a:cubicBezTo>
                    <a:pt x="380" y="571"/>
                    <a:pt x="207" y="501"/>
                    <a:pt x="170" y="366"/>
                  </a:cubicBezTo>
                  <a:lnTo>
                    <a:pt x="170" y="366"/>
                  </a:lnTo>
                  <a:cubicBezTo>
                    <a:pt x="278" y="384"/>
                    <a:pt x="346" y="515"/>
                    <a:pt x="480" y="523"/>
                  </a:cubicBezTo>
                  <a:cubicBezTo>
                    <a:pt x="452" y="301"/>
                    <a:pt x="344" y="438"/>
                    <a:pt x="261" y="216"/>
                  </a:cubicBezTo>
                  <a:lnTo>
                    <a:pt x="394" y="178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1"/>
            <p:cNvSpPr/>
            <p:nvPr/>
          </p:nvSpPr>
          <p:spPr>
            <a:xfrm>
              <a:off x="141242" y="1025104"/>
              <a:ext cx="8028" cy="2463"/>
            </a:xfrm>
            <a:custGeom>
              <a:avLst/>
              <a:gdLst/>
              <a:ahLst/>
              <a:cxnLst/>
              <a:rect l="l" t="t" r="r" b="b"/>
              <a:pathLst>
                <a:path w="163" h="50" extrusionOk="0">
                  <a:moveTo>
                    <a:pt x="31" y="1"/>
                  </a:moveTo>
                  <a:cubicBezTo>
                    <a:pt x="11" y="1"/>
                    <a:pt x="0" y="12"/>
                    <a:pt x="6" y="47"/>
                  </a:cubicBezTo>
                  <a:cubicBezTo>
                    <a:pt x="31" y="48"/>
                    <a:pt x="56" y="50"/>
                    <a:pt x="79" y="50"/>
                  </a:cubicBezTo>
                  <a:cubicBezTo>
                    <a:pt x="111" y="50"/>
                    <a:pt x="140" y="47"/>
                    <a:pt x="162" y="37"/>
                  </a:cubicBezTo>
                  <a:cubicBezTo>
                    <a:pt x="124" y="36"/>
                    <a:pt x="65" y="1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1"/>
            <p:cNvSpPr/>
            <p:nvPr/>
          </p:nvSpPr>
          <p:spPr>
            <a:xfrm>
              <a:off x="129668" y="1013776"/>
              <a:ext cx="12953" cy="7683"/>
            </a:xfrm>
            <a:custGeom>
              <a:avLst/>
              <a:gdLst/>
              <a:ahLst/>
              <a:cxnLst/>
              <a:rect l="l" t="t" r="r" b="b"/>
              <a:pathLst>
                <a:path w="263" h="156" extrusionOk="0">
                  <a:moveTo>
                    <a:pt x="0" y="1"/>
                  </a:moveTo>
                  <a:cubicBezTo>
                    <a:pt x="46" y="53"/>
                    <a:pt x="96" y="105"/>
                    <a:pt x="145" y="155"/>
                  </a:cubicBezTo>
                  <a:cubicBezTo>
                    <a:pt x="123" y="101"/>
                    <a:pt x="136" y="85"/>
                    <a:pt x="159" y="85"/>
                  </a:cubicBezTo>
                  <a:cubicBezTo>
                    <a:pt x="189" y="85"/>
                    <a:pt x="240" y="113"/>
                    <a:pt x="257" y="113"/>
                  </a:cubicBezTo>
                  <a:cubicBezTo>
                    <a:pt x="260" y="113"/>
                    <a:pt x="261" y="112"/>
                    <a:pt x="262" y="111"/>
                  </a:cubicBezTo>
                  <a:cubicBezTo>
                    <a:pt x="175" y="78"/>
                    <a:pt x="87" y="4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1"/>
            <p:cNvSpPr/>
            <p:nvPr/>
          </p:nvSpPr>
          <p:spPr>
            <a:xfrm>
              <a:off x="122330" y="989890"/>
              <a:ext cx="3300" cy="3152"/>
            </a:xfrm>
            <a:custGeom>
              <a:avLst/>
              <a:gdLst/>
              <a:ahLst/>
              <a:cxnLst/>
              <a:rect l="l" t="t" r="r" b="b"/>
              <a:pathLst>
                <a:path w="67" h="64" extrusionOk="0">
                  <a:moveTo>
                    <a:pt x="24" y="0"/>
                  </a:moveTo>
                  <a:cubicBezTo>
                    <a:pt x="1" y="23"/>
                    <a:pt x="33" y="41"/>
                    <a:pt x="66" y="64"/>
                  </a:cubicBezTo>
                  <a:cubicBezTo>
                    <a:pt x="53" y="42"/>
                    <a:pt x="39" y="21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1"/>
            <p:cNvSpPr/>
            <p:nvPr/>
          </p:nvSpPr>
          <p:spPr>
            <a:xfrm>
              <a:off x="117208" y="978858"/>
              <a:ext cx="23295" cy="27383"/>
            </a:xfrm>
            <a:custGeom>
              <a:avLst/>
              <a:gdLst/>
              <a:ahLst/>
              <a:cxnLst/>
              <a:rect l="l" t="t" r="r" b="b"/>
              <a:pathLst>
                <a:path w="473" h="556" extrusionOk="0">
                  <a:moveTo>
                    <a:pt x="56" y="0"/>
                  </a:moveTo>
                  <a:lnTo>
                    <a:pt x="56" y="0"/>
                  </a:lnTo>
                  <a:cubicBezTo>
                    <a:pt x="0" y="51"/>
                    <a:pt x="64" y="133"/>
                    <a:pt x="128" y="224"/>
                  </a:cubicBezTo>
                  <a:cubicBezTo>
                    <a:pt x="132" y="220"/>
                    <a:pt x="133" y="218"/>
                    <a:pt x="139" y="214"/>
                  </a:cubicBezTo>
                  <a:cubicBezTo>
                    <a:pt x="149" y="192"/>
                    <a:pt x="169" y="182"/>
                    <a:pt x="193" y="182"/>
                  </a:cubicBezTo>
                  <a:cubicBezTo>
                    <a:pt x="256" y="182"/>
                    <a:pt x="344" y="246"/>
                    <a:pt x="346" y="330"/>
                  </a:cubicBezTo>
                  <a:cubicBezTo>
                    <a:pt x="425" y="454"/>
                    <a:pt x="282" y="457"/>
                    <a:pt x="419" y="556"/>
                  </a:cubicBezTo>
                  <a:cubicBezTo>
                    <a:pt x="436" y="500"/>
                    <a:pt x="452" y="448"/>
                    <a:pt x="473" y="396"/>
                  </a:cubicBezTo>
                  <a:cubicBezTo>
                    <a:pt x="384" y="213"/>
                    <a:pt x="139" y="93"/>
                    <a:pt x="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1"/>
            <p:cNvSpPr/>
            <p:nvPr/>
          </p:nvSpPr>
          <p:spPr>
            <a:xfrm>
              <a:off x="125580" y="992993"/>
              <a:ext cx="2413" cy="3743"/>
            </a:xfrm>
            <a:custGeom>
              <a:avLst/>
              <a:gdLst/>
              <a:ahLst/>
              <a:cxnLst/>
              <a:rect l="l" t="t" r="r" b="b"/>
              <a:pathLst>
                <a:path w="49" h="76" extrusionOk="0">
                  <a:moveTo>
                    <a:pt x="0" y="1"/>
                  </a:moveTo>
                  <a:cubicBezTo>
                    <a:pt x="12" y="26"/>
                    <a:pt x="27" y="51"/>
                    <a:pt x="35" y="76"/>
                  </a:cubicBezTo>
                  <a:cubicBezTo>
                    <a:pt x="48" y="41"/>
                    <a:pt x="23" y="2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1"/>
            <p:cNvSpPr/>
            <p:nvPr/>
          </p:nvSpPr>
          <p:spPr>
            <a:xfrm>
              <a:off x="130210" y="1007423"/>
              <a:ext cx="5565" cy="3300"/>
            </a:xfrm>
            <a:custGeom>
              <a:avLst/>
              <a:gdLst/>
              <a:ahLst/>
              <a:cxnLst/>
              <a:rect l="l" t="t" r="r" b="b"/>
              <a:pathLst>
                <a:path w="113" h="67" extrusionOk="0">
                  <a:moveTo>
                    <a:pt x="1" y="1"/>
                  </a:moveTo>
                  <a:lnTo>
                    <a:pt x="60" y="66"/>
                  </a:lnTo>
                  <a:lnTo>
                    <a:pt x="112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1"/>
            <p:cNvSpPr/>
            <p:nvPr/>
          </p:nvSpPr>
          <p:spPr>
            <a:xfrm>
              <a:off x="115681" y="952164"/>
              <a:ext cx="20192" cy="22557"/>
            </a:xfrm>
            <a:custGeom>
              <a:avLst/>
              <a:gdLst/>
              <a:ahLst/>
              <a:cxnLst/>
              <a:rect l="l" t="t" r="r" b="b"/>
              <a:pathLst>
                <a:path w="410" h="458" extrusionOk="0">
                  <a:moveTo>
                    <a:pt x="152" y="0"/>
                  </a:moveTo>
                  <a:cubicBezTo>
                    <a:pt x="97" y="0"/>
                    <a:pt x="43" y="16"/>
                    <a:pt x="1" y="49"/>
                  </a:cubicBezTo>
                  <a:cubicBezTo>
                    <a:pt x="107" y="107"/>
                    <a:pt x="103" y="182"/>
                    <a:pt x="105" y="265"/>
                  </a:cubicBezTo>
                  <a:cubicBezTo>
                    <a:pt x="103" y="344"/>
                    <a:pt x="105" y="429"/>
                    <a:pt x="190" y="458"/>
                  </a:cubicBezTo>
                  <a:cubicBezTo>
                    <a:pt x="152" y="315"/>
                    <a:pt x="228" y="233"/>
                    <a:pt x="320" y="233"/>
                  </a:cubicBezTo>
                  <a:cubicBezTo>
                    <a:pt x="349" y="233"/>
                    <a:pt x="380" y="241"/>
                    <a:pt x="409" y="259"/>
                  </a:cubicBezTo>
                  <a:cubicBezTo>
                    <a:pt x="384" y="201"/>
                    <a:pt x="359" y="139"/>
                    <a:pt x="342" y="80"/>
                  </a:cubicBezTo>
                  <a:cubicBezTo>
                    <a:pt x="298" y="28"/>
                    <a:pt x="225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1"/>
            <p:cNvSpPr/>
            <p:nvPr/>
          </p:nvSpPr>
          <p:spPr>
            <a:xfrm>
              <a:off x="142473" y="951426"/>
              <a:ext cx="1182" cy="2216"/>
            </a:xfrm>
            <a:custGeom>
              <a:avLst/>
              <a:gdLst/>
              <a:ahLst/>
              <a:cxnLst/>
              <a:rect l="l" t="t" r="r" b="b"/>
              <a:pathLst>
                <a:path w="24" h="45" extrusionOk="0">
                  <a:moveTo>
                    <a:pt x="0" y="0"/>
                  </a:moveTo>
                  <a:cubicBezTo>
                    <a:pt x="2" y="16"/>
                    <a:pt x="10" y="31"/>
                    <a:pt x="23" y="45"/>
                  </a:cubicBezTo>
                  <a:cubicBezTo>
                    <a:pt x="10" y="27"/>
                    <a:pt x="2" y="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1"/>
            <p:cNvSpPr/>
            <p:nvPr/>
          </p:nvSpPr>
          <p:spPr>
            <a:xfrm>
              <a:off x="124989" y="925668"/>
              <a:ext cx="36248" cy="25708"/>
            </a:xfrm>
            <a:custGeom>
              <a:avLst/>
              <a:gdLst/>
              <a:ahLst/>
              <a:cxnLst/>
              <a:rect l="l" t="t" r="r" b="b"/>
              <a:pathLst>
                <a:path w="736" h="522" extrusionOk="0">
                  <a:moveTo>
                    <a:pt x="247" y="1"/>
                  </a:moveTo>
                  <a:cubicBezTo>
                    <a:pt x="157" y="37"/>
                    <a:pt x="47" y="165"/>
                    <a:pt x="180" y="357"/>
                  </a:cubicBezTo>
                  <a:cubicBezTo>
                    <a:pt x="116" y="359"/>
                    <a:pt x="58" y="377"/>
                    <a:pt x="1" y="402"/>
                  </a:cubicBezTo>
                  <a:cubicBezTo>
                    <a:pt x="76" y="427"/>
                    <a:pt x="153" y="458"/>
                    <a:pt x="226" y="492"/>
                  </a:cubicBezTo>
                  <a:cubicBezTo>
                    <a:pt x="263" y="489"/>
                    <a:pt x="232" y="440"/>
                    <a:pt x="213" y="396"/>
                  </a:cubicBezTo>
                  <a:cubicBezTo>
                    <a:pt x="200" y="367"/>
                    <a:pt x="192" y="340"/>
                    <a:pt x="210" y="340"/>
                  </a:cubicBezTo>
                  <a:cubicBezTo>
                    <a:pt x="219" y="340"/>
                    <a:pt x="235" y="347"/>
                    <a:pt x="261" y="365"/>
                  </a:cubicBezTo>
                  <a:cubicBezTo>
                    <a:pt x="350" y="433"/>
                    <a:pt x="344" y="479"/>
                    <a:pt x="353" y="521"/>
                  </a:cubicBezTo>
                  <a:cubicBezTo>
                    <a:pt x="349" y="491"/>
                    <a:pt x="369" y="481"/>
                    <a:pt x="401" y="481"/>
                  </a:cubicBezTo>
                  <a:cubicBezTo>
                    <a:pt x="421" y="481"/>
                    <a:pt x="444" y="485"/>
                    <a:pt x="469" y="490"/>
                  </a:cubicBezTo>
                  <a:cubicBezTo>
                    <a:pt x="518" y="502"/>
                    <a:pt x="563" y="522"/>
                    <a:pt x="599" y="522"/>
                  </a:cubicBezTo>
                  <a:cubicBezTo>
                    <a:pt x="612" y="522"/>
                    <a:pt x="623" y="520"/>
                    <a:pt x="633" y="514"/>
                  </a:cubicBezTo>
                  <a:cubicBezTo>
                    <a:pt x="677" y="494"/>
                    <a:pt x="675" y="400"/>
                    <a:pt x="673" y="294"/>
                  </a:cubicBezTo>
                  <a:cubicBezTo>
                    <a:pt x="672" y="188"/>
                    <a:pt x="666" y="70"/>
                    <a:pt x="735" y="30"/>
                  </a:cubicBezTo>
                  <a:lnTo>
                    <a:pt x="735" y="30"/>
                  </a:lnTo>
                  <a:cubicBezTo>
                    <a:pt x="606" y="76"/>
                    <a:pt x="504" y="157"/>
                    <a:pt x="456" y="257"/>
                  </a:cubicBezTo>
                  <a:cubicBezTo>
                    <a:pt x="444" y="182"/>
                    <a:pt x="392" y="107"/>
                    <a:pt x="465" y="72"/>
                  </a:cubicBezTo>
                  <a:cubicBezTo>
                    <a:pt x="464" y="72"/>
                    <a:pt x="463" y="72"/>
                    <a:pt x="462" y="72"/>
                  </a:cubicBezTo>
                  <a:cubicBezTo>
                    <a:pt x="287" y="72"/>
                    <a:pt x="357" y="225"/>
                    <a:pt x="261" y="265"/>
                  </a:cubicBezTo>
                  <a:cubicBezTo>
                    <a:pt x="168" y="188"/>
                    <a:pt x="205" y="145"/>
                    <a:pt x="247" y="118"/>
                  </a:cubicBezTo>
                  <a:cubicBezTo>
                    <a:pt x="292" y="91"/>
                    <a:pt x="342" y="78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1"/>
            <p:cNvSpPr/>
            <p:nvPr/>
          </p:nvSpPr>
          <p:spPr>
            <a:xfrm>
              <a:off x="163848" y="938227"/>
              <a:ext cx="1724" cy="6206"/>
            </a:xfrm>
            <a:custGeom>
              <a:avLst/>
              <a:gdLst/>
              <a:ahLst/>
              <a:cxnLst/>
              <a:rect l="l" t="t" r="r" b="b"/>
              <a:pathLst>
                <a:path w="35" h="126" extrusionOk="0">
                  <a:moveTo>
                    <a:pt x="4" y="0"/>
                  </a:moveTo>
                  <a:lnTo>
                    <a:pt x="0" y="31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1"/>
            <p:cNvSpPr/>
            <p:nvPr/>
          </p:nvSpPr>
          <p:spPr>
            <a:xfrm>
              <a:off x="169265" y="929362"/>
              <a:ext cx="40188" cy="32554"/>
            </a:xfrm>
            <a:custGeom>
              <a:avLst/>
              <a:gdLst/>
              <a:ahLst/>
              <a:cxnLst/>
              <a:rect l="l" t="t" r="r" b="b"/>
              <a:pathLst>
                <a:path w="816" h="661" extrusionOk="0">
                  <a:moveTo>
                    <a:pt x="46" y="1"/>
                  </a:moveTo>
                  <a:lnTo>
                    <a:pt x="46" y="1"/>
                  </a:lnTo>
                  <a:cubicBezTo>
                    <a:pt x="54" y="55"/>
                    <a:pt x="0" y="122"/>
                    <a:pt x="12" y="167"/>
                  </a:cubicBezTo>
                  <a:cubicBezTo>
                    <a:pt x="49" y="251"/>
                    <a:pt x="88" y="277"/>
                    <a:pt x="133" y="277"/>
                  </a:cubicBezTo>
                  <a:cubicBezTo>
                    <a:pt x="148" y="277"/>
                    <a:pt x="164" y="274"/>
                    <a:pt x="181" y="269"/>
                  </a:cubicBezTo>
                  <a:cubicBezTo>
                    <a:pt x="238" y="258"/>
                    <a:pt x="302" y="229"/>
                    <a:pt x="358" y="229"/>
                  </a:cubicBezTo>
                  <a:cubicBezTo>
                    <a:pt x="369" y="229"/>
                    <a:pt x="379" y="230"/>
                    <a:pt x="389" y="232"/>
                  </a:cubicBezTo>
                  <a:cubicBezTo>
                    <a:pt x="671" y="481"/>
                    <a:pt x="357" y="321"/>
                    <a:pt x="430" y="554"/>
                  </a:cubicBezTo>
                  <a:cubicBezTo>
                    <a:pt x="357" y="508"/>
                    <a:pt x="362" y="462"/>
                    <a:pt x="258" y="396"/>
                  </a:cubicBezTo>
                  <a:lnTo>
                    <a:pt x="258" y="396"/>
                  </a:lnTo>
                  <a:cubicBezTo>
                    <a:pt x="328" y="543"/>
                    <a:pt x="409" y="593"/>
                    <a:pt x="501" y="618"/>
                  </a:cubicBezTo>
                  <a:cubicBezTo>
                    <a:pt x="592" y="643"/>
                    <a:pt x="692" y="643"/>
                    <a:pt x="758" y="660"/>
                  </a:cubicBezTo>
                  <a:cubicBezTo>
                    <a:pt x="733" y="622"/>
                    <a:pt x="744" y="564"/>
                    <a:pt x="677" y="537"/>
                  </a:cubicBezTo>
                  <a:lnTo>
                    <a:pt x="677" y="537"/>
                  </a:lnTo>
                  <a:cubicBezTo>
                    <a:pt x="723" y="545"/>
                    <a:pt x="769" y="554"/>
                    <a:pt x="816" y="564"/>
                  </a:cubicBezTo>
                  <a:cubicBezTo>
                    <a:pt x="750" y="352"/>
                    <a:pt x="642" y="225"/>
                    <a:pt x="332" y="90"/>
                  </a:cubicBezTo>
                  <a:cubicBezTo>
                    <a:pt x="249" y="97"/>
                    <a:pt x="172" y="105"/>
                    <a:pt x="98" y="124"/>
                  </a:cubicBezTo>
                  <a:cubicBezTo>
                    <a:pt x="75" y="97"/>
                    <a:pt x="64" y="45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1"/>
            <p:cNvSpPr/>
            <p:nvPr/>
          </p:nvSpPr>
          <p:spPr>
            <a:xfrm>
              <a:off x="165177" y="925028"/>
              <a:ext cx="6304" cy="4235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8" y="1"/>
                  </a:moveTo>
                  <a:cubicBezTo>
                    <a:pt x="34" y="1"/>
                    <a:pt x="18" y="6"/>
                    <a:pt x="0" y="18"/>
                  </a:cubicBezTo>
                  <a:cubicBezTo>
                    <a:pt x="73" y="26"/>
                    <a:pt x="109" y="48"/>
                    <a:pt x="122" y="73"/>
                  </a:cubicBezTo>
                  <a:lnTo>
                    <a:pt x="122" y="73"/>
                  </a:lnTo>
                  <a:cubicBezTo>
                    <a:pt x="106" y="34"/>
                    <a:pt x="83" y="1"/>
                    <a:pt x="48" y="1"/>
                  </a:cubicBezTo>
                  <a:close/>
                  <a:moveTo>
                    <a:pt x="122" y="73"/>
                  </a:moveTo>
                  <a:lnTo>
                    <a:pt x="122" y="73"/>
                  </a:lnTo>
                  <a:cubicBezTo>
                    <a:pt x="124" y="77"/>
                    <a:pt x="126" y="81"/>
                    <a:pt x="127" y="85"/>
                  </a:cubicBezTo>
                  <a:cubicBezTo>
                    <a:pt x="126" y="81"/>
                    <a:pt x="125" y="77"/>
                    <a:pt x="122" y="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1"/>
            <p:cNvSpPr/>
            <p:nvPr/>
          </p:nvSpPr>
          <p:spPr>
            <a:xfrm>
              <a:off x="206547" y="961867"/>
              <a:ext cx="3004" cy="1822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16"/>
                    <a:pt x="28" y="29"/>
                    <a:pt x="61" y="37"/>
                  </a:cubicBezTo>
                  <a:cubicBezTo>
                    <a:pt x="55" y="20"/>
                    <a:pt x="32" y="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1"/>
            <p:cNvSpPr/>
            <p:nvPr/>
          </p:nvSpPr>
          <p:spPr>
            <a:xfrm>
              <a:off x="207877" y="949209"/>
              <a:ext cx="6993" cy="7092"/>
            </a:xfrm>
            <a:custGeom>
              <a:avLst/>
              <a:gdLst/>
              <a:ahLst/>
              <a:cxnLst/>
              <a:rect l="l" t="t" r="r" b="b"/>
              <a:pathLst>
                <a:path w="142" h="144" extrusionOk="0">
                  <a:moveTo>
                    <a:pt x="32" y="0"/>
                  </a:moveTo>
                  <a:cubicBezTo>
                    <a:pt x="17" y="0"/>
                    <a:pt x="5" y="5"/>
                    <a:pt x="1" y="20"/>
                  </a:cubicBezTo>
                  <a:lnTo>
                    <a:pt x="141" y="144"/>
                  </a:lnTo>
                  <a:lnTo>
                    <a:pt x="141" y="144"/>
                  </a:lnTo>
                  <a:lnTo>
                    <a:pt x="118" y="26"/>
                  </a:lnTo>
                  <a:cubicBezTo>
                    <a:pt x="102" y="21"/>
                    <a:pt x="61" y="0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1"/>
            <p:cNvSpPr/>
            <p:nvPr/>
          </p:nvSpPr>
          <p:spPr>
            <a:xfrm>
              <a:off x="214230" y="960340"/>
              <a:ext cx="251126" cy="246250"/>
            </a:xfrm>
            <a:custGeom>
              <a:avLst/>
              <a:gdLst/>
              <a:ahLst/>
              <a:cxnLst/>
              <a:rect l="l" t="t" r="r" b="b"/>
              <a:pathLst>
                <a:path w="5099" h="5000" extrusionOk="0">
                  <a:moveTo>
                    <a:pt x="275" y="1"/>
                  </a:moveTo>
                  <a:cubicBezTo>
                    <a:pt x="232" y="1"/>
                    <a:pt x="222" y="82"/>
                    <a:pt x="171" y="82"/>
                  </a:cubicBezTo>
                  <a:cubicBezTo>
                    <a:pt x="150" y="82"/>
                    <a:pt x="120" y="67"/>
                    <a:pt x="78" y="24"/>
                  </a:cubicBezTo>
                  <a:lnTo>
                    <a:pt x="78" y="24"/>
                  </a:lnTo>
                  <a:cubicBezTo>
                    <a:pt x="1" y="112"/>
                    <a:pt x="242" y="228"/>
                    <a:pt x="228" y="336"/>
                  </a:cubicBezTo>
                  <a:cubicBezTo>
                    <a:pt x="221" y="338"/>
                    <a:pt x="213" y="339"/>
                    <a:pt x="206" y="339"/>
                  </a:cubicBezTo>
                  <a:cubicBezTo>
                    <a:pt x="134" y="339"/>
                    <a:pt x="94" y="238"/>
                    <a:pt x="56" y="238"/>
                  </a:cubicBezTo>
                  <a:cubicBezTo>
                    <a:pt x="44" y="238"/>
                    <a:pt x="33" y="248"/>
                    <a:pt x="20" y="274"/>
                  </a:cubicBezTo>
                  <a:cubicBezTo>
                    <a:pt x="157" y="419"/>
                    <a:pt x="392" y="565"/>
                    <a:pt x="668" y="743"/>
                  </a:cubicBezTo>
                  <a:cubicBezTo>
                    <a:pt x="946" y="920"/>
                    <a:pt x="1254" y="1124"/>
                    <a:pt x="1509" y="1329"/>
                  </a:cubicBezTo>
                  <a:lnTo>
                    <a:pt x="1383" y="1366"/>
                  </a:lnTo>
                  <a:cubicBezTo>
                    <a:pt x="1674" y="1541"/>
                    <a:pt x="2062" y="1925"/>
                    <a:pt x="2120" y="2250"/>
                  </a:cubicBezTo>
                  <a:cubicBezTo>
                    <a:pt x="2123" y="2237"/>
                    <a:pt x="2130" y="2231"/>
                    <a:pt x="2139" y="2231"/>
                  </a:cubicBezTo>
                  <a:cubicBezTo>
                    <a:pt x="2196" y="2231"/>
                    <a:pt x="2354" y="2481"/>
                    <a:pt x="2479" y="2481"/>
                  </a:cubicBezTo>
                  <a:cubicBezTo>
                    <a:pt x="2511" y="2481"/>
                    <a:pt x="2540" y="2466"/>
                    <a:pt x="2565" y="2426"/>
                  </a:cubicBezTo>
                  <a:cubicBezTo>
                    <a:pt x="2584" y="2530"/>
                    <a:pt x="2610" y="2542"/>
                    <a:pt x="2677" y="2644"/>
                  </a:cubicBezTo>
                  <a:lnTo>
                    <a:pt x="2756" y="2609"/>
                  </a:lnTo>
                  <a:cubicBezTo>
                    <a:pt x="2874" y="2734"/>
                    <a:pt x="2768" y="2804"/>
                    <a:pt x="2910" y="2941"/>
                  </a:cubicBezTo>
                  <a:cubicBezTo>
                    <a:pt x="2903" y="2839"/>
                    <a:pt x="2943" y="2825"/>
                    <a:pt x="2999" y="2825"/>
                  </a:cubicBezTo>
                  <a:cubicBezTo>
                    <a:pt x="3020" y="2825"/>
                    <a:pt x="3044" y="2827"/>
                    <a:pt x="3069" y="2827"/>
                  </a:cubicBezTo>
                  <a:cubicBezTo>
                    <a:pt x="3087" y="2827"/>
                    <a:pt x="3106" y="2826"/>
                    <a:pt x="3124" y="2821"/>
                  </a:cubicBezTo>
                  <a:cubicBezTo>
                    <a:pt x="3198" y="3074"/>
                    <a:pt x="3302" y="3342"/>
                    <a:pt x="3367" y="3562"/>
                  </a:cubicBezTo>
                  <a:cubicBezTo>
                    <a:pt x="3383" y="3525"/>
                    <a:pt x="3400" y="3481"/>
                    <a:pt x="3387" y="3398"/>
                  </a:cubicBezTo>
                  <a:lnTo>
                    <a:pt x="3387" y="3398"/>
                  </a:lnTo>
                  <a:cubicBezTo>
                    <a:pt x="3413" y="3448"/>
                    <a:pt x="3438" y="3463"/>
                    <a:pt x="3462" y="3463"/>
                  </a:cubicBezTo>
                  <a:cubicBezTo>
                    <a:pt x="3499" y="3463"/>
                    <a:pt x="3533" y="3428"/>
                    <a:pt x="3564" y="3428"/>
                  </a:cubicBezTo>
                  <a:cubicBezTo>
                    <a:pt x="3660" y="3519"/>
                    <a:pt x="3547" y="3614"/>
                    <a:pt x="3491" y="3662"/>
                  </a:cubicBezTo>
                  <a:cubicBezTo>
                    <a:pt x="3626" y="3868"/>
                    <a:pt x="3901" y="3745"/>
                    <a:pt x="3959" y="3941"/>
                  </a:cubicBezTo>
                  <a:lnTo>
                    <a:pt x="3998" y="3812"/>
                  </a:lnTo>
                  <a:cubicBezTo>
                    <a:pt x="4192" y="3970"/>
                    <a:pt x="4248" y="4215"/>
                    <a:pt x="4466" y="4383"/>
                  </a:cubicBezTo>
                  <a:cubicBezTo>
                    <a:pt x="4460" y="4441"/>
                    <a:pt x="4438" y="4462"/>
                    <a:pt x="4406" y="4462"/>
                  </a:cubicBezTo>
                  <a:cubicBezTo>
                    <a:pt x="4322" y="4462"/>
                    <a:pt x="4173" y="4312"/>
                    <a:pt x="4081" y="4288"/>
                  </a:cubicBezTo>
                  <a:lnTo>
                    <a:pt x="4081" y="4288"/>
                  </a:lnTo>
                  <a:cubicBezTo>
                    <a:pt x="4094" y="4354"/>
                    <a:pt x="4169" y="4445"/>
                    <a:pt x="4158" y="4510"/>
                  </a:cubicBezTo>
                  <a:cubicBezTo>
                    <a:pt x="4298" y="4535"/>
                    <a:pt x="4516" y="4597"/>
                    <a:pt x="4674" y="4645"/>
                  </a:cubicBezTo>
                  <a:cubicBezTo>
                    <a:pt x="4441" y="4680"/>
                    <a:pt x="4690" y="4925"/>
                    <a:pt x="4746" y="5000"/>
                  </a:cubicBezTo>
                  <a:cubicBezTo>
                    <a:pt x="4790" y="4934"/>
                    <a:pt x="4773" y="4855"/>
                    <a:pt x="4661" y="4763"/>
                  </a:cubicBezTo>
                  <a:cubicBezTo>
                    <a:pt x="4676" y="4752"/>
                    <a:pt x="4691" y="4748"/>
                    <a:pt x="4708" y="4748"/>
                  </a:cubicBezTo>
                  <a:cubicBezTo>
                    <a:pt x="4787" y="4748"/>
                    <a:pt x="4881" y="4853"/>
                    <a:pt x="4968" y="4871"/>
                  </a:cubicBezTo>
                  <a:cubicBezTo>
                    <a:pt x="4883" y="4686"/>
                    <a:pt x="5058" y="4786"/>
                    <a:pt x="5099" y="4680"/>
                  </a:cubicBezTo>
                  <a:cubicBezTo>
                    <a:pt x="4956" y="4520"/>
                    <a:pt x="4792" y="4549"/>
                    <a:pt x="4653" y="4366"/>
                  </a:cubicBezTo>
                  <a:cubicBezTo>
                    <a:pt x="4680" y="4352"/>
                    <a:pt x="4711" y="4317"/>
                    <a:pt x="4717" y="4271"/>
                  </a:cubicBezTo>
                  <a:cubicBezTo>
                    <a:pt x="4476" y="4121"/>
                    <a:pt x="4084" y="3857"/>
                    <a:pt x="3961" y="3602"/>
                  </a:cubicBezTo>
                  <a:cubicBezTo>
                    <a:pt x="3807" y="3390"/>
                    <a:pt x="3639" y="3288"/>
                    <a:pt x="3410" y="3118"/>
                  </a:cubicBezTo>
                  <a:cubicBezTo>
                    <a:pt x="3103" y="2765"/>
                    <a:pt x="2766" y="2430"/>
                    <a:pt x="2417" y="2094"/>
                  </a:cubicBezTo>
                  <a:cubicBezTo>
                    <a:pt x="2068" y="1757"/>
                    <a:pt x="1717" y="1410"/>
                    <a:pt x="1393" y="1022"/>
                  </a:cubicBezTo>
                  <a:lnTo>
                    <a:pt x="1169" y="1061"/>
                  </a:lnTo>
                  <a:cubicBezTo>
                    <a:pt x="1196" y="957"/>
                    <a:pt x="1002" y="893"/>
                    <a:pt x="1100" y="824"/>
                  </a:cubicBezTo>
                  <a:lnTo>
                    <a:pt x="1100" y="824"/>
                  </a:lnTo>
                  <a:cubicBezTo>
                    <a:pt x="1123" y="880"/>
                    <a:pt x="1173" y="901"/>
                    <a:pt x="1221" y="945"/>
                  </a:cubicBezTo>
                  <a:cubicBezTo>
                    <a:pt x="1177" y="669"/>
                    <a:pt x="809" y="558"/>
                    <a:pt x="653" y="338"/>
                  </a:cubicBezTo>
                  <a:lnTo>
                    <a:pt x="653" y="338"/>
                  </a:lnTo>
                  <a:cubicBezTo>
                    <a:pt x="656" y="378"/>
                    <a:pt x="600" y="511"/>
                    <a:pt x="534" y="511"/>
                  </a:cubicBezTo>
                  <a:cubicBezTo>
                    <a:pt x="528" y="511"/>
                    <a:pt x="522" y="510"/>
                    <a:pt x="516" y="508"/>
                  </a:cubicBezTo>
                  <a:cubicBezTo>
                    <a:pt x="653" y="357"/>
                    <a:pt x="298" y="315"/>
                    <a:pt x="365" y="72"/>
                  </a:cubicBezTo>
                  <a:cubicBezTo>
                    <a:pt x="323" y="19"/>
                    <a:pt x="295" y="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1"/>
            <p:cNvSpPr/>
            <p:nvPr/>
          </p:nvSpPr>
          <p:spPr>
            <a:xfrm>
              <a:off x="413939" y="1181866"/>
              <a:ext cx="5073" cy="2906"/>
            </a:xfrm>
            <a:custGeom>
              <a:avLst/>
              <a:gdLst/>
              <a:ahLst/>
              <a:cxnLst/>
              <a:rect l="l" t="t" r="r" b="b"/>
              <a:pathLst>
                <a:path w="103" h="59" extrusionOk="0">
                  <a:moveTo>
                    <a:pt x="1" y="1"/>
                  </a:moveTo>
                  <a:cubicBezTo>
                    <a:pt x="26" y="14"/>
                    <a:pt x="53" y="24"/>
                    <a:pt x="74" y="58"/>
                  </a:cubicBezTo>
                  <a:cubicBezTo>
                    <a:pt x="91" y="45"/>
                    <a:pt x="99" y="29"/>
                    <a:pt x="103" y="12"/>
                  </a:cubicBezTo>
                  <a:cubicBezTo>
                    <a:pt x="60" y="6"/>
                    <a:pt x="26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1"/>
            <p:cNvSpPr/>
            <p:nvPr/>
          </p:nvSpPr>
          <p:spPr>
            <a:xfrm>
              <a:off x="447478" y="1206541"/>
              <a:ext cx="1231" cy="128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0" y="1"/>
                  </a:moveTo>
                  <a:lnTo>
                    <a:pt x="0" y="20"/>
                  </a:lnTo>
                  <a:cubicBezTo>
                    <a:pt x="8" y="23"/>
                    <a:pt x="13" y="25"/>
                    <a:pt x="17" y="25"/>
                  </a:cubicBezTo>
                  <a:cubicBezTo>
                    <a:pt x="25" y="25"/>
                    <a:pt x="21" y="16"/>
                    <a:pt x="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1"/>
            <p:cNvSpPr/>
            <p:nvPr/>
          </p:nvSpPr>
          <p:spPr>
            <a:xfrm>
              <a:off x="408423" y="1136113"/>
              <a:ext cx="2364" cy="3448"/>
            </a:xfrm>
            <a:custGeom>
              <a:avLst/>
              <a:gdLst/>
              <a:ahLst/>
              <a:cxnLst/>
              <a:rect l="l" t="t" r="r" b="b"/>
              <a:pathLst>
                <a:path w="48" h="70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12"/>
                    <a:pt x="12" y="23"/>
                    <a:pt x="18" y="33"/>
                  </a:cubicBezTo>
                  <a:cubicBezTo>
                    <a:pt x="28" y="47"/>
                    <a:pt x="35" y="56"/>
                    <a:pt x="47" y="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1"/>
            <p:cNvSpPr/>
            <p:nvPr/>
          </p:nvSpPr>
          <p:spPr>
            <a:xfrm>
              <a:off x="378331" y="1135719"/>
              <a:ext cx="4630" cy="11918"/>
            </a:xfrm>
            <a:custGeom>
              <a:avLst/>
              <a:gdLst/>
              <a:ahLst/>
              <a:cxnLst/>
              <a:rect l="l" t="t" r="r" b="b"/>
              <a:pathLst>
                <a:path w="94" h="242" extrusionOk="0">
                  <a:moveTo>
                    <a:pt x="35" y="1"/>
                  </a:moveTo>
                  <a:cubicBezTo>
                    <a:pt x="14" y="55"/>
                    <a:pt x="1" y="97"/>
                    <a:pt x="93" y="242"/>
                  </a:cubicBezTo>
                  <a:cubicBezTo>
                    <a:pt x="85" y="174"/>
                    <a:pt x="64" y="89"/>
                    <a:pt x="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1"/>
            <p:cNvSpPr/>
            <p:nvPr/>
          </p:nvSpPr>
          <p:spPr>
            <a:xfrm>
              <a:off x="325240" y="1083071"/>
              <a:ext cx="5614" cy="4383"/>
            </a:xfrm>
            <a:custGeom>
              <a:avLst/>
              <a:gdLst/>
              <a:ahLst/>
              <a:cxnLst/>
              <a:rect l="l" t="t" r="r" b="b"/>
              <a:pathLst>
                <a:path w="114" h="89" extrusionOk="0">
                  <a:moveTo>
                    <a:pt x="79" y="1"/>
                  </a:moveTo>
                  <a:cubicBezTo>
                    <a:pt x="51" y="1"/>
                    <a:pt x="41" y="31"/>
                    <a:pt x="1" y="32"/>
                  </a:cubicBezTo>
                  <a:cubicBezTo>
                    <a:pt x="33" y="69"/>
                    <a:pt x="61" y="88"/>
                    <a:pt x="81" y="88"/>
                  </a:cubicBezTo>
                  <a:cubicBezTo>
                    <a:pt x="103" y="88"/>
                    <a:pt x="113" y="62"/>
                    <a:pt x="103" y="7"/>
                  </a:cubicBezTo>
                  <a:cubicBezTo>
                    <a:pt x="93" y="3"/>
                    <a:pt x="86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1"/>
            <p:cNvSpPr/>
            <p:nvPr/>
          </p:nvSpPr>
          <p:spPr>
            <a:xfrm>
              <a:off x="428074" y="1194228"/>
              <a:ext cx="12214" cy="7732"/>
            </a:xfrm>
            <a:custGeom>
              <a:avLst/>
              <a:gdLst/>
              <a:ahLst/>
              <a:cxnLst/>
              <a:rect l="l" t="t" r="r" b="b"/>
              <a:pathLst>
                <a:path w="248" h="157" extrusionOk="0">
                  <a:moveTo>
                    <a:pt x="1" y="0"/>
                  </a:moveTo>
                  <a:lnTo>
                    <a:pt x="172" y="124"/>
                  </a:lnTo>
                  <a:lnTo>
                    <a:pt x="248" y="156"/>
                  </a:lnTo>
                  <a:lnTo>
                    <a:pt x="248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1"/>
            <p:cNvSpPr/>
            <p:nvPr/>
          </p:nvSpPr>
          <p:spPr>
            <a:xfrm>
              <a:off x="458363" y="1202551"/>
              <a:ext cx="142332" cy="131941"/>
            </a:xfrm>
            <a:custGeom>
              <a:avLst/>
              <a:gdLst/>
              <a:ahLst/>
              <a:cxnLst/>
              <a:rect l="l" t="t" r="r" b="b"/>
              <a:pathLst>
                <a:path w="2890" h="2679" extrusionOk="0">
                  <a:moveTo>
                    <a:pt x="300" y="1"/>
                  </a:moveTo>
                  <a:cubicBezTo>
                    <a:pt x="256" y="38"/>
                    <a:pt x="247" y="141"/>
                    <a:pt x="189" y="141"/>
                  </a:cubicBezTo>
                  <a:cubicBezTo>
                    <a:pt x="168" y="141"/>
                    <a:pt x="140" y="128"/>
                    <a:pt x="101" y="91"/>
                  </a:cubicBezTo>
                  <a:lnTo>
                    <a:pt x="101" y="91"/>
                  </a:lnTo>
                  <a:cubicBezTo>
                    <a:pt x="145" y="159"/>
                    <a:pt x="61" y="198"/>
                    <a:pt x="1" y="246"/>
                  </a:cubicBezTo>
                  <a:cubicBezTo>
                    <a:pt x="205" y="332"/>
                    <a:pt x="244" y="450"/>
                    <a:pt x="404" y="467"/>
                  </a:cubicBezTo>
                  <a:cubicBezTo>
                    <a:pt x="406" y="520"/>
                    <a:pt x="397" y="532"/>
                    <a:pt x="386" y="532"/>
                  </a:cubicBezTo>
                  <a:cubicBezTo>
                    <a:pt x="375" y="532"/>
                    <a:pt x="361" y="522"/>
                    <a:pt x="351" y="522"/>
                  </a:cubicBezTo>
                  <a:cubicBezTo>
                    <a:pt x="339" y="522"/>
                    <a:pt x="331" y="535"/>
                    <a:pt x="333" y="587"/>
                  </a:cubicBezTo>
                  <a:lnTo>
                    <a:pt x="514" y="639"/>
                  </a:lnTo>
                  <a:cubicBezTo>
                    <a:pt x="581" y="743"/>
                    <a:pt x="356" y="620"/>
                    <a:pt x="469" y="772"/>
                  </a:cubicBezTo>
                  <a:cubicBezTo>
                    <a:pt x="478" y="769"/>
                    <a:pt x="487" y="767"/>
                    <a:pt x="499" y="767"/>
                  </a:cubicBezTo>
                  <a:cubicBezTo>
                    <a:pt x="568" y="767"/>
                    <a:pt x="688" y="831"/>
                    <a:pt x="766" y="930"/>
                  </a:cubicBezTo>
                  <a:lnTo>
                    <a:pt x="712" y="924"/>
                  </a:lnTo>
                  <a:lnTo>
                    <a:pt x="712" y="924"/>
                  </a:lnTo>
                  <a:cubicBezTo>
                    <a:pt x="784" y="961"/>
                    <a:pt x="840" y="1042"/>
                    <a:pt x="895" y="1042"/>
                  </a:cubicBezTo>
                  <a:cubicBezTo>
                    <a:pt x="922" y="1042"/>
                    <a:pt x="948" y="1024"/>
                    <a:pt x="976" y="973"/>
                  </a:cubicBezTo>
                  <a:lnTo>
                    <a:pt x="976" y="973"/>
                  </a:lnTo>
                  <a:lnTo>
                    <a:pt x="944" y="1189"/>
                  </a:lnTo>
                  <a:lnTo>
                    <a:pt x="1011" y="1090"/>
                  </a:lnTo>
                  <a:cubicBezTo>
                    <a:pt x="1189" y="1349"/>
                    <a:pt x="1061" y="1628"/>
                    <a:pt x="1437" y="1819"/>
                  </a:cubicBezTo>
                  <a:cubicBezTo>
                    <a:pt x="1415" y="1766"/>
                    <a:pt x="1440" y="1750"/>
                    <a:pt x="1475" y="1750"/>
                  </a:cubicBezTo>
                  <a:cubicBezTo>
                    <a:pt x="1502" y="1750"/>
                    <a:pt x="1533" y="1759"/>
                    <a:pt x="1555" y="1769"/>
                  </a:cubicBezTo>
                  <a:cubicBezTo>
                    <a:pt x="1503" y="1590"/>
                    <a:pt x="1352" y="1678"/>
                    <a:pt x="1235" y="1574"/>
                  </a:cubicBezTo>
                  <a:cubicBezTo>
                    <a:pt x="1296" y="1488"/>
                    <a:pt x="1522" y="1553"/>
                    <a:pt x="1523" y="1443"/>
                  </a:cubicBezTo>
                  <a:lnTo>
                    <a:pt x="1523" y="1443"/>
                  </a:lnTo>
                  <a:cubicBezTo>
                    <a:pt x="1588" y="1642"/>
                    <a:pt x="1779" y="1685"/>
                    <a:pt x="1636" y="1933"/>
                  </a:cubicBezTo>
                  <a:cubicBezTo>
                    <a:pt x="1794" y="2131"/>
                    <a:pt x="1966" y="2102"/>
                    <a:pt x="2089" y="2338"/>
                  </a:cubicBezTo>
                  <a:lnTo>
                    <a:pt x="2050" y="2363"/>
                  </a:lnTo>
                  <a:cubicBezTo>
                    <a:pt x="2075" y="2349"/>
                    <a:pt x="2094" y="2343"/>
                    <a:pt x="2110" y="2343"/>
                  </a:cubicBezTo>
                  <a:cubicBezTo>
                    <a:pt x="2208" y="2343"/>
                    <a:pt x="2164" y="2579"/>
                    <a:pt x="2405" y="2579"/>
                  </a:cubicBezTo>
                  <a:lnTo>
                    <a:pt x="2345" y="2448"/>
                  </a:lnTo>
                  <a:cubicBezTo>
                    <a:pt x="2365" y="2433"/>
                    <a:pt x="2383" y="2426"/>
                    <a:pt x="2400" y="2426"/>
                  </a:cubicBezTo>
                  <a:cubicBezTo>
                    <a:pt x="2441" y="2426"/>
                    <a:pt x="2479" y="2461"/>
                    <a:pt x="2530" y="2502"/>
                  </a:cubicBezTo>
                  <a:cubicBezTo>
                    <a:pt x="2500" y="2515"/>
                    <a:pt x="2500" y="2515"/>
                    <a:pt x="2492" y="2563"/>
                  </a:cubicBezTo>
                  <a:cubicBezTo>
                    <a:pt x="2512" y="2551"/>
                    <a:pt x="2536" y="2545"/>
                    <a:pt x="2560" y="2545"/>
                  </a:cubicBezTo>
                  <a:cubicBezTo>
                    <a:pt x="2682" y="2545"/>
                    <a:pt x="2839" y="2679"/>
                    <a:pt x="2887" y="2679"/>
                  </a:cubicBezTo>
                  <a:cubicBezTo>
                    <a:pt x="2888" y="2679"/>
                    <a:pt x="2889" y="2679"/>
                    <a:pt x="2889" y="2679"/>
                  </a:cubicBezTo>
                  <a:cubicBezTo>
                    <a:pt x="2824" y="2573"/>
                    <a:pt x="2635" y="2546"/>
                    <a:pt x="2509" y="2467"/>
                  </a:cubicBezTo>
                  <a:cubicBezTo>
                    <a:pt x="2583" y="2464"/>
                    <a:pt x="2640" y="2420"/>
                    <a:pt x="2689" y="2420"/>
                  </a:cubicBezTo>
                  <a:cubicBezTo>
                    <a:pt x="2715" y="2420"/>
                    <a:pt x="2738" y="2432"/>
                    <a:pt x="2760" y="2469"/>
                  </a:cubicBezTo>
                  <a:cubicBezTo>
                    <a:pt x="2750" y="2228"/>
                    <a:pt x="2492" y="2095"/>
                    <a:pt x="2359" y="1908"/>
                  </a:cubicBezTo>
                  <a:cubicBezTo>
                    <a:pt x="2276" y="1847"/>
                    <a:pt x="2216" y="1826"/>
                    <a:pt x="2170" y="1826"/>
                  </a:cubicBezTo>
                  <a:cubicBezTo>
                    <a:pt x="2074" y="1826"/>
                    <a:pt x="2034" y="1915"/>
                    <a:pt x="1957" y="1915"/>
                  </a:cubicBezTo>
                  <a:cubicBezTo>
                    <a:pt x="1917" y="1915"/>
                    <a:pt x="1867" y="1891"/>
                    <a:pt x="1794" y="1819"/>
                  </a:cubicBezTo>
                  <a:lnTo>
                    <a:pt x="2070" y="1655"/>
                  </a:lnTo>
                  <a:cubicBezTo>
                    <a:pt x="1786" y="1376"/>
                    <a:pt x="1445" y="922"/>
                    <a:pt x="1021" y="863"/>
                  </a:cubicBezTo>
                  <a:cubicBezTo>
                    <a:pt x="1025" y="826"/>
                    <a:pt x="1018" y="764"/>
                    <a:pt x="1066" y="764"/>
                  </a:cubicBezTo>
                  <a:cubicBezTo>
                    <a:pt x="1079" y="764"/>
                    <a:pt x="1095" y="768"/>
                    <a:pt x="1115" y="778"/>
                  </a:cubicBezTo>
                  <a:cubicBezTo>
                    <a:pt x="1075" y="738"/>
                    <a:pt x="1033" y="725"/>
                    <a:pt x="990" y="725"/>
                  </a:cubicBezTo>
                  <a:cubicBezTo>
                    <a:pt x="898" y="725"/>
                    <a:pt x="804" y="788"/>
                    <a:pt x="716" y="788"/>
                  </a:cubicBezTo>
                  <a:cubicBezTo>
                    <a:pt x="654" y="788"/>
                    <a:pt x="595" y="757"/>
                    <a:pt x="541" y="651"/>
                  </a:cubicBezTo>
                  <a:lnTo>
                    <a:pt x="541" y="651"/>
                  </a:lnTo>
                  <a:cubicBezTo>
                    <a:pt x="594" y="667"/>
                    <a:pt x="632" y="674"/>
                    <a:pt x="660" y="674"/>
                  </a:cubicBezTo>
                  <a:cubicBezTo>
                    <a:pt x="823" y="674"/>
                    <a:pt x="627" y="437"/>
                    <a:pt x="793" y="383"/>
                  </a:cubicBezTo>
                  <a:lnTo>
                    <a:pt x="793" y="383"/>
                  </a:lnTo>
                  <a:lnTo>
                    <a:pt x="845" y="404"/>
                  </a:lnTo>
                  <a:cubicBezTo>
                    <a:pt x="674" y="257"/>
                    <a:pt x="394" y="117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1"/>
            <p:cNvSpPr/>
            <p:nvPr/>
          </p:nvSpPr>
          <p:spPr>
            <a:xfrm>
              <a:off x="488405" y="1247123"/>
              <a:ext cx="5073" cy="985"/>
            </a:xfrm>
            <a:custGeom>
              <a:avLst/>
              <a:gdLst/>
              <a:ahLst/>
              <a:cxnLst/>
              <a:rect l="l" t="t" r="r" b="b"/>
              <a:pathLst>
                <a:path w="103" h="20" extrusionOk="0">
                  <a:moveTo>
                    <a:pt x="35" y="0"/>
                  </a:moveTo>
                  <a:cubicBezTo>
                    <a:pt x="24" y="0"/>
                    <a:pt x="12" y="2"/>
                    <a:pt x="0" y="6"/>
                  </a:cubicBezTo>
                  <a:lnTo>
                    <a:pt x="102" y="19"/>
                  </a:lnTo>
                  <a:cubicBezTo>
                    <a:pt x="82" y="8"/>
                    <a:pt x="59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1"/>
            <p:cNvSpPr/>
            <p:nvPr/>
          </p:nvSpPr>
          <p:spPr>
            <a:xfrm>
              <a:off x="585526" y="1347740"/>
              <a:ext cx="118151" cy="88847"/>
            </a:xfrm>
            <a:custGeom>
              <a:avLst/>
              <a:gdLst/>
              <a:ahLst/>
              <a:cxnLst/>
              <a:rect l="l" t="t" r="r" b="b"/>
              <a:pathLst>
                <a:path w="2399" h="1804" extrusionOk="0">
                  <a:moveTo>
                    <a:pt x="762" y="1"/>
                  </a:moveTo>
                  <a:lnTo>
                    <a:pt x="949" y="211"/>
                  </a:lnTo>
                  <a:cubicBezTo>
                    <a:pt x="933" y="218"/>
                    <a:pt x="917" y="221"/>
                    <a:pt x="900" y="221"/>
                  </a:cubicBezTo>
                  <a:cubicBezTo>
                    <a:pt x="822" y="221"/>
                    <a:pt x="742" y="151"/>
                    <a:pt x="656" y="115"/>
                  </a:cubicBezTo>
                  <a:lnTo>
                    <a:pt x="577" y="373"/>
                  </a:lnTo>
                  <a:cubicBezTo>
                    <a:pt x="535" y="302"/>
                    <a:pt x="456" y="269"/>
                    <a:pt x="523" y="217"/>
                  </a:cubicBezTo>
                  <a:cubicBezTo>
                    <a:pt x="518" y="217"/>
                    <a:pt x="513" y="216"/>
                    <a:pt x="508" y="216"/>
                  </a:cubicBezTo>
                  <a:cubicBezTo>
                    <a:pt x="381" y="216"/>
                    <a:pt x="368" y="288"/>
                    <a:pt x="349" y="383"/>
                  </a:cubicBezTo>
                  <a:cubicBezTo>
                    <a:pt x="178" y="257"/>
                    <a:pt x="222" y="170"/>
                    <a:pt x="1" y="155"/>
                  </a:cubicBezTo>
                  <a:lnTo>
                    <a:pt x="1" y="155"/>
                  </a:lnTo>
                  <a:cubicBezTo>
                    <a:pt x="93" y="537"/>
                    <a:pt x="317" y="263"/>
                    <a:pt x="459" y="668"/>
                  </a:cubicBezTo>
                  <a:lnTo>
                    <a:pt x="770" y="533"/>
                  </a:lnTo>
                  <a:lnTo>
                    <a:pt x="770" y="535"/>
                  </a:lnTo>
                  <a:cubicBezTo>
                    <a:pt x="853" y="676"/>
                    <a:pt x="644" y="587"/>
                    <a:pt x="698" y="743"/>
                  </a:cubicBezTo>
                  <a:cubicBezTo>
                    <a:pt x="712" y="747"/>
                    <a:pt x="723" y="748"/>
                    <a:pt x="734" y="748"/>
                  </a:cubicBezTo>
                  <a:cubicBezTo>
                    <a:pt x="864" y="748"/>
                    <a:pt x="748" y="477"/>
                    <a:pt x="938" y="477"/>
                  </a:cubicBezTo>
                  <a:cubicBezTo>
                    <a:pt x="942" y="477"/>
                    <a:pt x="947" y="477"/>
                    <a:pt x="951" y="477"/>
                  </a:cubicBezTo>
                  <a:cubicBezTo>
                    <a:pt x="953" y="610"/>
                    <a:pt x="1179" y="624"/>
                    <a:pt x="1225" y="672"/>
                  </a:cubicBezTo>
                  <a:cubicBezTo>
                    <a:pt x="1109" y="676"/>
                    <a:pt x="990" y="839"/>
                    <a:pt x="978" y="890"/>
                  </a:cubicBezTo>
                  <a:cubicBezTo>
                    <a:pt x="1061" y="897"/>
                    <a:pt x="1080" y="1069"/>
                    <a:pt x="1146" y="1152"/>
                  </a:cubicBezTo>
                  <a:cubicBezTo>
                    <a:pt x="1123" y="1071"/>
                    <a:pt x="1130" y="1047"/>
                    <a:pt x="1151" y="1047"/>
                  </a:cubicBezTo>
                  <a:cubicBezTo>
                    <a:pt x="1181" y="1047"/>
                    <a:pt x="1240" y="1098"/>
                    <a:pt x="1274" y="1098"/>
                  </a:cubicBezTo>
                  <a:cubicBezTo>
                    <a:pt x="1297" y="1098"/>
                    <a:pt x="1309" y="1076"/>
                    <a:pt x="1294" y="1000"/>
                  </a:cubicBezTo>
                  <a:cubicBezTo>
                    <a:pt x="1313" y="987"/>
                    <a:pt x="1337" y="982"/>
                    <a:pt x="1362" y="982"/>
                  </a:cubicBezTo>
                  <a:cubicBezTo>
                    <a:pt x="1473" y="982"/>
                    <a:pt x="1623" y="1085"/>
                    <a:pt x="1620" y="1196"/>
                  </a:cubicBezTo>
                  <a:cubicBezTo>
                    <a:pt x="1603" y="1208"/>
                    <a:pt x="1588" y="1213"/>
                    <a:pt x="1574" y="1213"/>
                  </a:cubicBezTo>
                  <a:cubicBezTo>
                    <a:pt x="1531" y="1213"/>
                    <a:pt x="1499" y="1164"/>
                    <a:pt x="1464" y="1129"/>
                  </a:cubicBezTo>
                  <a:lnTo>
                    <a:pt x="1464" y="1129"/>
                  </a:lnTo>
                  <a:cubicBezTo>
                    <a:pt x="1306" y="1194"/>
                    <a:pt x="1508" y="1310"/>
                    <a:pt x="1421" y="1435"/>
                  </a:cubicBezTo>
                  <a:cubicBezTo>
                    <a:pt x="1670" y="1465"/>
                    <a:pt x="2021" y="1804"/>
                    <a:pt x="2236" y="1804"/>
                  </a:cubicBezTo>
                  <a:cubicBezTo>
                    <a:pt x="2310" y="1804"/>
                    <a:pt x="2367" y="1764"/>
                    <a:pt x="2399" y="1657"/>
                  </a:cubicBezTo>
                  <a:cubicBezTo>
                    <a:pt x="2395" y="1549"/>
                    <a:pt x="2279" y="1557"/>
                    <a:pt x="2206" y="1499"/>
                  </a:cubicBezTo>
                  <a:lnTo>
                    <a:pt x="2206" y="1499"/>
                  </a:lnTo>
                  <a:cubicBezTo>
                    <a:pt x="2272" y="1635"/>
                    <a:pt x="2216" y="1659"/>
                    <a:pt x="2144" y="1659"/>
                  </a:cubicBezTo>
                  <a:cubicBezTo>
                    <a:pt x="2106" y="1659"/>
                    <a:pt x="2064" y="1652"/>
                    <a:pt x="2032" y="1652"/>
                  </a:cubicBezTo>
                  <a:cubicBezTo>
                    <a:pt x="2018" y="1652"/>
                    <a:pt x="2007" y="1653"/>
                    <a:pt x="1998" y="1657"/>
                  </a:cubicBezTo>
                  <a:cubicBezTo>
                    <a:pt x="1969" y="1536"/>
                    <a:pt x="1757" y="1472"/>
                    <a:pt x="1884" y="1418"/>
                  </a:cubicBezTo>
                  <a:lnTo>
                    <a:pt x="1884" y="1418"/>
                  </a:lnTo>
                  <a:lnTo>
                    <a:pt x="2104" y="1456"/>
                  </a:lnTo>
                  <a:cubicBezTo>
                    <a:pt x="1786" y="998"/>
                    <a:pt x="1248" y="433"/>
                    <a:pt x="7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1"/>
            <p:cNvSpPr/>
            <p:nvPr/>
          </p:nvSpPr>
          <p:spPr>
            <a:xfrm>
              <a:off x="593308" y="1347297"/>
              <a:ext cx="7190" cy="3546"/>
            </a:xfrm>
            <a:custGeom>
              <a:avLst/>
              <a:gdLst/>
              <a:ahLst/>
              <a:cxnLst/>
              <a:rect l="l" t="t" r="r" b="b"/>
              <a:pathLst>
                <a:path w="146" h="72" extrusionOk="0">
                  <a:moveTo>
                    <a:pt x="16" y="0"/>
                  </a:moveTo>
                  <a:lnTo>
                    <a:pt x="1" y="72"/>
                  </a:lnTo>
                  <a:lnTo>
                    <a:pt x="145" y="5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1"/>
            <p:cNvSpPr/>
            <p:nvPr/>
          </p:nvSpPr>
          <p:spPr>
            <a:xfrm>
              <a:off x="610496" y="1338629"/>
              <a:ext cx="6107" cy="6550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85" y="37"/>
                    <a:pt x="35" y="16"/>
                    <a:pt x="1" y="53"/>
                  </a:cubicBezTo>
                  <a:cubicBezTo>
                    <a:pt x="35" y="109"/>
                    <a:pt x="61" y="133"/>
                    <a:pt x="81" y="133"/>
                  </a:cubicBezTo>
                  <a:cubicBezTo>
                    <a:pt x="110" y="133"/>
                    <a:pt x="123" y="79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1"/>
            <p:cNvSpPr/>
            <p:nvPr/>
          </p:nvSpPr>
          <p:spPr>
            <a:xfrm>
              <a:off x="662061" y="1426491"/>
              <a:ext cx="8422" cy="6600"/>
            </a:xfrm>
            <a:custGeom>
              <a:avLst/>
              <a:gdLst/>
              <a:ahLst/>
              <a:cxnLst/>
              <a:rect l="l" t="t" r="r" b="b"/>
              <a:pathLst>
                <a:path w="171" h="134" extrusionOk="0">
                  <a:moveTo>
                    <a:pt x="114" y="0"/>
                  </a:moveTo>
                  <a:cubicBezTo>
                    <a:pt x="99" y="15"/>
                    <a:pt x="81" y="21"/>
                    <a:pt x="63" y="21"/>
                  </a:cubicBezTo>
                  <a:cubicBezTo>
                    <a:pt x="39" y="21"/>
                    <a:pt x="15" y="11"/>
                    <a:pt x="1" y="4"/>
                  </a:cubicBezTo>
                  <a:lnTo>
                    <a:pt x="1" y="4"/>
                  </a:lnTo>
                  <a:lnTo>
                    <a:pt x="170" y="133"/>
                  </a:lnTo>
                  <a:lnTo>
                    <a:pt x="170" y="13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1"/>
            <p:cNvSpPr/>
            <p:nvPr/>
          </p:nvSpPr>
          <p:spPr>
            <a:xfrm>
              <a:off x="692448" y="1432647"/>
              <a:ext cx="41074" cy="30732"/>
            </a:xfrm>
            <a:custGeom>
              <a:avLst/>
              <a:gdLst/>
              <a:ahLst/>
              <a:cxnLst/>
              <a:rect l="l" t="t" r="r" b="b"/>
              <a:pathLst>
                <a:path w="834" h="624" extrusionOk="0">
                  <a:moveTo>
                    <a:pt x="315" y="0"/>
                  </a:moveTo>
                  <a:cubicBezTo>
                    <a:pt x="100" y="0"/>
                    <a:pt x="151" y="259"/>
                    <a:pt x="0" y="305"/>
                  </a:cubicBezTo>
                  <a:cubicBezTo>
                    <a:pt x="24" y="346"/>
                    <a:pt x="56" y="360"/>
                    <a:pt x="93" y="360"/>
                  </a:cubicBezTo>
                  <a:cubicBezTo>
                    <a:pt x="161" y="360"/>
                    <a:pt x="248" y="314"/>
                    <a:pt x="332" y="314"/>
                  </a:cubicBezTo>
                  <a:cubicBezTo>
                    <a:pt x="362" y="314"/>
                    <a:pt x="392" y="320"/>
                    <a:pt x="421" y="336"/>
                  </a:cubicBezTo>
                  <a:cubicBezTo>
                    <a:pt x="363" y="475"/>
                    <a:pt x="610" y="490"/>
                    <a:pt x="697" y="623"/>
                  </a:cubicBezTo>
                  <a:cubicBezTo>
                    <a:pt x="724" y="569"/>
                    <a:pt x="770" y="523"/>
                    <a:pt x="833" y="511"/>
                  </a:cubicBezTo>
                  <a:cubicBezTo>
                    <a:pt x="621" y="330"/>
                    <a:pt x="452" y="321"/>
                    <a:pt x="324" y="0"/>
                  </a:cubicBezTo>
                  <a:cubicBezTo>
                    <a:pt x="321" y="0"/>
                    <a:pt x="318" y="0"/>
                    <a:pt x="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1"/>
            <p:cNvSpPr/>
            <p:nvPr/>
          </p:nvSpPr>
          <p:spPr>
            <a:xfrm>
              <a:off x="713084" y="1387140"/>
              <a:ext cx="160407" cy="168977"/>
            </a:xfrm>
            <a:custGeom>
              <a:avLst/>
              <a:gdLst/>
              <a:ahLst/>
              <a:cxnLst/>
              <a:rect l="l" t="t" r="r" b="b"/>
              <a:pathLst>
                <a:path w="3257" h="3431" extrusionOk="0">
                  <a:moveTo>
                    <a:pt x="1683" y="1"/>
                  </a:moveTo>
                  <a:cubicBezTo>
                    <a:pt x="1814" y="213"/>
                    <a:pt x="1423" y="80"/>
                    <a:pt x="1500" y="360"/>
                  </a:cubicBezTo>
                  <a:cubicBezTo>
                    <a:pt x="1791" y="656"/>
                    <a:pt x="2188" y="1218"/>
                    <a:pt x="2356" y="1705"/>
                  </a:cubicBezTo>
                  <a:cubicBezTo>
                    <a:pt x="2379" y="1700"/>
                    <a:pt x="2399" y="1697"/>
                    <a:pt x="2416" y="1697"/>
                  </a:cubicBezTo>
                  <a:cubicBezTo>
                    <a:pt x="2593" y="1697"/>
                    <a:pt x="2501" y="1966"/>
                    <a:pt x="2707" y="1969"/>
                  </a:cubicBezTo>
                  <a:cubicBezTo>
                    <a:pt x="2639" y="2014"/>
                    <a:pt x="2593" y="2081"/>
                    <a:pt x="2528" y="2128"/>
                  </a:cubicBezTo>
                  <a:cubicBezTo>
                    <a:pt x="2567" y="2184"/>
                    <a:pt x="2592" y="2204"/>
                    <a:pt x="2611" y="2204"/>
                  </a:cubicBezTo>
                  <a:cubicBezTo>
                    <a:pt x="2664" y="2204"/>
                    <a:pt x="2656" y="2031"/>
                    <a:pt x="2729" y="2031"/>
                  </a:cubicBezTo>
                  <a:cubicBezTo>
                    <a:pt x="2730" y="2031"/>
                    <a:pt x="2732" y="2031"/>
                    <a:pt x="2734" y="2031"/>
                  </a:cubicBezTo>
                  <a:cubicBezTo>
                    <a:pt x="2826" y="2143"/>
                    <a:pt x="2709" y="2290"/>
                    <a:pt x="2616" y="2301"/>
                  </a:cubicBezTo>
                  <a:cubicBezTo>
                    <a:pt x="2628" y="2366"/>
                    <a:pt x="2641" y="2384"/>
                    <a:pt x="2660" y="2384"/>
                  </a:cubicBezTo>
                  <a:cubicBezTo>
                    <a:pt x="2684" y="2384"/>
                    <a:pt x="2718" y="2354"/>
                    <a:pt x="2773" y="2354"/>
                  </a:cubicBezTo>
                  <a:cubicBezTo>
                    <a:pt x="2794" y="2354"/>
                    <a:pt x="2818" y="2358"/>
                    <a:pt x="2846" y="2370"/>
                  </a:cubicBezTo>
                  <a:cubicBezTo>
                    <a:pt x="2763" y="2432"/>
                    <a:pt x="2678" y="2486"/>
                    <a:pt x="2585" y="2525"/>
                  </a:cubicBezTo>
                  <a:cubicBezTo>
                    <a:pt x="2603" y="2584"/>
                    <a:pt x="2610" y="2640"/>
                    <a:pt x="2612" y="2694"/>
                  </a:cubicBezTo>
                  <a:cubicBezTo>
                    <a:pt x="2612" y="2721"/>
                    <a:pt x="2612" y="2752"/>
                    <a:pt x="2607" y="2775"/>
                  </a:cubicBezTo>
                  <a:cubicBezTo>
                    <a:pt x="2609" y="2797"/>
                    <a:pt x="2605" y="2808"/>
                    <a:pt x="2603" y="2829"/>
                  </a:cubicBezTo>
                  <a:cubicBezTo>
                    <a:pt x="2593" y="2858"/>
                    <a:pt x="2580" y="2912"/>
                    <a:pt x="2545" y="2928"/>
                  </a:cubicBezTo>
                  <a:cubicBezTo>
                    <a:pt x="2526" y="2935"/>
                    <a:pt x="2506" y="2941"/>
                    <a:pt x="2483" y="2945"/>
                  </a:cubicBezTo>
                  <a:lnTo>
                    <a:pt x="2448" y="2949"/>
                  </a:lnTo>
                  <a:cubicBezTo>
                    <a:pt x="2427" y="2949"/>
                    <a:pt x="2404" y="2949"/>
                    <a:pt x="2381" y="2947"/>
                  </a:cubicBezTo>
                  <a:cubicBezTo>
                    <a:pt x="2005" y="2928"/>
                    <a:pt x="1602" y="2733"/>
                    <a:pt x="1326" y="2451"/>
                  </a:cubicBezTo>
                  <a:lnTo>
                    <a:pt x="1282" y="2627"/>
                  </a:lnTo>
                  <a:cubicBezTo>
                    <a:pt x="1157" y="2486"/>
                    <a:pt x="981" y="2471"/>
                    <a:pt x="825" y="2419"/>
                  </a:cubicBezTo>
                  <a:cubicBezTo>
                    <a:pt x="669" y="2369"/>
                    <a:pt x="538" y="2284"/>
                    <a:pt x="538" y="2039"/>
                  </a:cubicBezTo>
                  <a:lnTo>
                    <a:pt x="357" y="2064"/>
                  </a:lnTo>
                  <a:cubicBezTo>
                    <a:pt x="459" y="2048"/>
                    <a:pt x="482" y="1838"/>
                    <a:pt x="630" y="1821"/>
                  </a:cubicBezTo>
                  <a:cubicBezTo>
                    <a:pt x="519" y="1794"/>
                    <a:pt x="486" y="1674"/>
                    <a:pt x="376" y="1638"/>
                  </a:cubicBezTo>
                  <a:lnTo>
                    <a:pt x="376" y="1638"/>
                  </a:lnTo>
                  <a:lnTo>
                    <a:pt x="453" y="1825"/>
                  </a:lnTo>
                  <a:cubicBezTo>
                    <a:pt x="448" y="1825"/>
                    <a:pt x="442" y="1825"/>
                    <a:pt x="437" y="1825"/>
                  </a:cubicBezTo>
                  <a:cubicBezTo>
                    <a:pt x="260" y="1825"/>
                    <a:pt x="219" y="1665"/>
                    <a:pt x="276" y="1551"/>
                  </a:cubicBezTo>
                  <a:cubicBezTo>
                    <a:pt x="246" y="1543"/>
                    <a:pt x="222" y="1540"/>
                    <a:pt x="201" y="1540"/>
                  </a:cubicBezTo>
                  <a:cubicBezTo>
                    <a:pt x="1" y="1540"/>
                    <a:pt x="182" y="1885"/>
                    <a:pt x="137" y="2018"/>
                  </a:cubicBezTo>
                  <a:cubicBezTo>
                    <a:pt x="638" y="2074"/>
                    <a:pt x="220" y="2525"/>
                    <a:pt x="615" y="2696"/>
                  </a:cubicBezTo>
                  <a:cubicBezTo>
                    <a:pt x="653" y="2709"/>
                    <a:pt x="682" y="2714"/>
                    <a:pt x="703" y="2714"/>
                  </a:cubicBezTo>
                  <a:cubicBezTo>
                    <a:pt x="821" y="2714"/>
                    <a:pt x="703" y="2547"/>
                    <a:pt x="763" y="2498"/>
                  </a:cubicBezTo>
                  <a:lnTo>
                    <a:pt x="763" y="2496"/>
                  </a:lnTo>
                  <a:cubicBezTo>
                    <a:pt x="864" y="2586"/>
                    <a:pt x="1035" y="2575"/>
                    <a:pt x="1081" y="2692"/>
                  </a:cubicBezTo>
                  <a:cubicBezTo>
                    <a:pt x="1055" y="2720"/>
                    <a:pt x="1025" y="2732"/>
                    <a:pt x="995" y="2732"/>
                  </a:cubicBezTo>
                  <a:cubicBezTo>
                    <a:pt x="953" y="2732"/>
                    <a:pt x="912" y="2708"/>
                    <a:pt x="883" y="2667"/>
                  </a:cubicBezTo>
                  <a:lnTo>
                    <a:pt x="883" y="2667"/>
                  </a:lnTo>
                  <a:cubicBezTo>
                    <a:pt x="802" y="2864"/>
                    <a:pt x="1018" y="2735"/>
                    <a:pt x="1064" y="2928"/>
                  </a:cubicBezTo>
                  <a:cubicBezTo>
                    <a:pt x="1066" y="2903"/>
                    <a:pt x="1039" y="2845"/>
                    <a:pt x="1099" y="2829"/>
                  </a:cubicBezTo>
                  <a:cubicBezTo>
                    <a:pt x="1238" y="2951"/>
                    <a:pt x="1305" y="2941"/>
                    <a:pt x="1376" y="2945"/>
                  </a:cubicBezTo>
                  <a:cubicBezTo>
                    <a:pt x="1450" y="2947"/>
                    <a:pt x="1523" y="2966"/>
                    <a:pt x="1712" y="3117"/>
                  </a:cubicBezTo>
                  <a:cubicBezTo>
                    <a:pt x="1797" y="3093"/>
                    <a:pt x="1857" y="3119"/>
                    <a:pt x="1893" y="2986"/>
                  </a:cubicBezTo>
                  <a:cubicBezTo>
                    <a:pt x="1982" y="3113"/>
                    <a:pt x="2001" y="3165"/>
                    <a:pt x="2028" y="3215"/>
                  </a:cubicBezTo>
                  <a:cubicBezTo>
                    <a:pt x="2055" y="3265"/>
                    <a:pt x="2084" y="3319"/>
                    <a:pt x="2238" y="3431"/>
                  </a:cubicBezTo>
                  <a:cubicBezTo>
                    <a:pt x="2234" y="3348"/>
                    <a:pt x="2173" y="3140"/>
                    <a:pt x="2213" y="2972"/>
                  </a:cubicBezTo>
                  <a:lnTo>
                    <a:pt x="2213" y="2972"/>
                  </a:lnTo>
                  <a:cubicBezTo>
                    <a:pt x="2296" y="3055"/>
                    <a:pt x="2371" y="3095"/>
                    <a:pt x="2431" y="3113"/>
                  </a:cubicBezTo>
                  <a:cubicBezTo>
                    <a:pt x="2457" y="3122"/>
                    <a:pt x="2480" y="3125"/>
                    <a:pt x="2501" y="3125"/>
                  </a:cubicBezTo>
                  <a:cubicBezTo>
                    <a:pt x="2520" y="3125"/>
                    <a:pt x="2537" y="3122"/>
                    <a:pt x="2553" y="3119"/>
                  </a:cubicBezTo>
                  <a:cubicBezTo>
                    <a:pt x="2585" y="3111"/>
                    <a:pt x="2610" y="3099"/>
                    <a:pt x="2645" y="3099"/>
                  </a:cubicBezTo>
                  <a:cubicBezTo>
                    <a:pt x="2670" y="3080"/>
                    <a:pt x="2709" y="3076"/>
                    <a:pt x="2776" y="3066"/>
                  </a:cubicBezTo>
                  <a:lnTo>
                    <a:pt x="2776" y="3066"/>
                  </a:lnTo>
                  <a:cubicBezTo>
                    <a:pt x="2769" y="3093"/>
                    <a:pt x="2770" y="3157"/>
                    <a:pt x="2707" y="3180"/>
                  </a:cubicBezTo>
                  <a:cubicBezTo>
                    <a:pt x="2734" y="3221"/>
                    <a:pt x="2758" y="3238"/>
                    <a:pt x="2779" y="3238"/>
                  </a:cubicBezTo>
                  <a:cubicBezTo>
                    <a:pt x="2813" y="3238"/>
                    <a:pt x="2839" y="3196"/>
                    <a:pt x="2853" y="3144"/>
                  </a:cubicBezTo>
                  <a:cubicBezTo>
                    <a:pt x="2880" y="3055"/>
                    <a:pt x="2869" y="2957"/>
                    <a:pt x="2917" y="2903"/>
                  </a:cubicBezTo>
                  <a:cubicBezTo>
                    <a:pt x="2979" y="2933"/>
                    <a:pt x="3040" y="2966"/>
                    <a:pt x="3102" y="2999"/>
                  </a:cubicBezTo>
                  <a:cubicBezTo>
                    <a:pt x="3121" y="2908"/>
                    <a:pt x="3114" y="2791"/>
                    <a:pt x="3102" y="2677"/>
                  </a:cubicBezTo>
                  <a:cubicBezTo>
                    <a:pt x="3092" y="2563"/>
                    <a:pt x="3091" y="2455"/>
                    <a:pt x="3144" y="2343"/>
                  </a:cubicBezTo>
                  <a:lnTo>
                    <a:pt x="3256" y="2372"/>
                  </a:lnTo>
                  <a:cubicBezTo>
                    <a:pt x="3204" y="2276"/>
                    <a:pt x="3150" y="2176"/>
                    <a:pt x="3096" y="2075"/>
                  </a:cubicBezTo>
                  <a:lnTo>
                    <a:pt x="3013" y="1931"/>
                  </a:lnTo>
                  <a:cubicBezTo>
                    <a:pt x="2990" y="1888"/>
                    <a:pt x="2967" y="1846"/>
                    <a:pt x="2946" y="1806"/>
                  </a:cubicBezTo>
                  <a:cubicBezTo>
                    <a:pt x="2905" y="1725"/>
                    <a:pt x="2853" y="1626"/>
                    <a:pt x="2805" y="1545"/>
                  </a:cubicBezTo>
                  <a:cubicBezTo>
                    <a:pt x="2755" y="1470"/>
                    <a:pt x="2701" y="1401"/>
                    <a:pt x="2645" y="1341"/>
                  </a:cubicBezTo>
                  <a:lnTo>
                    <a:pt x="2668" y="1133"/>
                  </a:lnTo>
                  <a:cubicBezTo>
                    <a:pt x="2605" y="1079"/>
                    <a:pt x="2570" y="1057"/>
                    <a:pt x="2551" y="1057"/>
                  </a:cubicBezTo>
                  <a:cubicBezTo>
                    <a:pt x="2475" y="1057"/>
                    <a:pt x="2696" y="1430"/>
                    <a:pt x="2489" y="1430"/>
                  </a:cubicBezTo>
                  <a:cubicBezTo>
                    <a:pt x="2466" y="1430"/>
                    <a:pt x="2436" y="1425"/>
                    <a:pt x="2400" y="1414"/>
                  </a:cubicBezTo>
                  <a:cubicBezTo>
                    <a:pt x="2703" y="1191"/>
                    <a:pt x="2182" y="1279"/>
                    <a:pt x="2186" y="992"/>
                  </a:cubicBezTo>
                  <a:cubicBezTo>
                    <a:pt x="2201" y="956"/>
                    <a:pt x="2218" y="942"/>
                    <a:pt x="2236" y="942"/>
                  </a:cubicBezTo>
                  <a:cubicBezTo>
                    <a:pt x="2285" y="942"/>
                    <a:pt x="2345" y="1036"/>
                    <a:pt x="2399" y="1036"/>
                  </a:cubicBezTo>
                  <a:cubicBezTo>
                    <a:pt x="2421" y="1036"/>
                    <a:pt x="2443" y="1020"/>
                    <a:pt x="2462" y="975"/>
                  </a:cubicBezTo>
                  <a:lnTo>
                    <a:pt x="2462" y="975"/>
                  </a:lnTo>
                  <a:cubicBezTo>
                    <a:pt x="2434" y="981"/>
                    <a:pt x="2412" y="984"/>
                    <a:pt x="2394" y="984"/>
                  </a:cubicBezTo>
                  <a:cubicBezTo>
                    <a:pt x="2286" y="984"/>
                    <a:pt x="2332" y="876"/>
                    <a:pt x="2233" y="801"/>
                  </a:cubicBezTo>
                  <a:cubicBezTo>
                    <a:pt x="2402" y="736"/>
                    <a:pt x="2109" y="552"/>
                    <a:pt x="2325" y="520"/>
                  </a:cubicBezTo>
                  <a:lnTo>
                    <a:pt x="1797" y="292"/>
                  </a:lnTo>
                  <a:cubicBezTo>
                    <a:pt x="1843" y="176"/>
                    <a:pt x="1758" y="72"/>
                    <a:pt x="1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1"/>
            <p:cNvSpPr/>
            <p:nvPr/>
          </p:nvSpPr>
          <p:spPr>
            <a:xfrm>
              <a:off x="744111" y="1476726"/>
              <a:ext cx="3546" cy="443"/>
            </a:xfrm>
            <a:custGeom>
              <a:avLst/>
              <a:gdLst/>
              <a:ahLst/>
              <a:cxnLst/>
              <a:rect l="l" t="t" r="r" b="b"/>
              <a:pathLst>
                <a:path w="72" h="9" extrusionOk="0">
                  <a:moveTo>
                    <a:pt x="23" y="1"/>
                  </a:moveTo>
                  <a:cubicBezTo>
                    <a:pt x="15" y="1"/>
                    <a:pt x="7" y="1"/>
                    <a:pt x="0" y="2"/>
                  </a:cubicBezTo>
                  <a:cubicBezTo>
                    <a:pt x="16" y="6"/>
                    <a:pt x="33" y="8"/>
                    <a:pt x="52" y="8"/>
                  </a:cubicBezTo>
                  <a:cubicBezTo>
                    <a:pt x="58" y="8"/>
                    <a:pt x="65" y="8"/>
                    <a:pt x="72" y="8"/>
                  </a:cubicBezTo>
                  <a:cubicBezTo>
                    <a:pt x="55" y="3"/>
                    <a:pt x="38" y="1"/>
                    <a:pt x="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1"/>
            <p:cNvSpPr/>
            <p:nvPr/>
          </p:nvSpPr>
          <p:spPr>
            <a:xfrm>
              <a:off x="790505" y="1382708"/>
              <a:ext cx="5516" cy="4482"/>
            </a:xfrm>
            <a:custGeom>
              <a:avLst/>
              <a:gdLst/>
              <a:ahLst/>
              <a:cxnLst/>
              <a:rect l="l" t="t" r="r" b="b"/>
              <a:pathLst>
                <a:path w="112" h="91" extrusionOk="0">
                  <a:moveTo>
                    <a:pt x="26" y="0"/>
                  </a:moveTo>
                  <a:cubicBezTo>
                    <a:pt x="0" y="0"/>
                    <a:pt x="52" y="35"/>
                    <a:pt x="111" y="91"/>
                  </a:cubicBezTo>
                  <a:cubicBezTo>
                    <a:pt x="94" y="66"/>
                    <a:pt x="72" y="37"/>
                    <a:pt x="42" y="2"/>
                  </a:cubicBezTo>
                  <a:cubicBezTo>
                    <a:pt x="35" y="1"/>
                    <a:pt x="30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1"/>
            <p:cNvSpPr/>
            <p:nvPr/>
          </p:nvSpPr>
          <p:spPr>
            <a:xfrm>
              <a:off x="726627" y="1463330"/>
              <a:ext cx="246" cy="148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3" y="0"/>
                  </a:moveTo>
                  <a:cubicBezTo>
                    <a:pt x="3" y="0"/>
                    <a:pt x="3" y="0"/>
                    <a:pt x="1" y="2"/>
                  </a:cubicBezTo>
                  <a:lnTo>
                    <a:pt x="4" y="2"/>
                  </a:lnTo>
                  <a:cubicBezTo>
                    <a:pt x="4" y="2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1"/>
            <p:cNvSpPr/>
            <p:nvPr/>
          </p:nvSpPr>
          <p:spPr>
            <a:xfrm>
              <a:off x="705844" y="1470619"/>
              <a:ext cx="5565" cy="3940"/>
            </a:xfrm>
            <a:custGeom>
              <a:avLst/>
              <a:gdLst/>
              <a:ahLst/>
              <a:cxnLst/>
              <a:rect l="l" t="t" r="r" b="b"/>
              <a:pathLst>
                <a:path w="113" h="80" extrusionOk="0">
                  <a:moveTo>
                    <a:pt x="0" y="1"/>
                  </a:moveTo>
                  <a:lnTo>
                    <a:pt x="72" y="80"/>
                  </a:lnTo>
                  <a:lnTo>
                    <a:pt x="112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1"/>
            <p:cNvSpPr/>
            <p:nvPr/>
          </p:nvSpPr>
          <p:spPr>
            <a:xfrm>
              <a:off x="770115" y="1335231"/>
              <a:ext cx="3546" cy="2413"/>
            </a:xfrm>
            <a:custGeom>
              <a:avLst/>
              <a:gdLst/>
              <a:ahLst/>
              <a:cxnLst/>
              <a:rect l="l" t="t" r="r" b="b"/>
              <a:pathLst>
                <a:path w="72" h="49" extrusionOk="0">
                  <a:moveTo>
                    <a:pt x="72" y="0"/>
                  </a:moveTo>
                  <a:lnTo>
                    <a:pt x="1" y="49"/>
                  </a:lnTo>
                  <a:cubicBezTo>
                    <a:pt x="30" y="43"/>
                    <a:pt x="55" y="29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1"/>
            <p:cNvSpPr/>
            <p:nvPr/>
          </p:nvSpPr>
          <p:spPr>
            <a:xfrm>
              <a:off x="685060" y="1212746"/>
              <a:ext cx="1921" cy="2709"/>
            </a:xfrm>
            <a:custGeom>
              <a:avLst/>
              <a:gdLst/>
              <a:ahLst/>
              <a:cxnLst/>
              <a:rect l="l" t="t" r="r" b="b"/>
              <a:pathLst>
                <a:path w="39" h="55" extrusionOk="0">
                  <a:moveTo>
                    <a:pt x="0" y="0"/>
                  </a:moveTo>
                  <a:lnTo>
                    <a:pt x="39" y="54"/>
                  </a:lnTo>
                  <a:cubicBezTo>
                    <a:pt x="37" y="31"/>
                    <a:pt x="19" y="1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1"/>
            <p:cNvSpPr/>
            <p:nvPr/>
          </p:nvSpPr>
          <p:spPr>
            <a:xfrm>
              <a:off x="390398" y="929756"/>
              <a:ext cx="404195" cy="449554"/>
            </a:xfrm>
            <a:custGeom>
              <a:avLst/>
              <a:gdLst/>
              <a:ahLst/>
              <a:cxnLst/>
              <a:rect l="l" t="t" r="r" b="b"/>
              <a:pathLst>
                <a:path w="8207" h="9128" extrusionOk="0">
                  <a:moveTo>
                    <a:pt x="2348" y="2593"/>
                  </a:moveTo>
                  <a:cubicBezTo>
                    <a:pt x="2343" y="2595"/>
                    <a:pt x="2338" y="2598"/>
                    <a:pt x="2333" y="2602"/>
                  </a:cubicBezTo>
                  <a:cubicBezTo>
                    <a:pt x="2339" y="2599"/>
                    <a:pt x="2344" y="2596"/>
                    <a:pt x="2348" y="2593"/>
                  </a:cubicBezTo>
                  <a:close/>
                  <a:moveTo>
                    <a:pt x="6222" y="6876"/>
                  </a:moveTo>
                  <a:lnTo>
                    <a:pt x="6222" y="6876"/>
                  </a:lnTo>
                  <a:cubicBezTo>
                    <a:pt x="6233" y="6882"/>
                    <a:pt x="6243" y="6888"/>
                    <a:pt x="6254" y="6893"/>
                  </a:cubicBezTo>
                  <a:lnTo>
                    <a:pt x="6254" y="6893"/>
                  </a:lnTo>
                  <a:cubicBezTo>
                    <a:pt x="6243" y="6887"/>
                    <a:pt x="6233" y="6881"/>
                    <a:pt x="6222" y="6876"/>
                  </a:cubicBezTo>
                  <a:close/>
                  <a:moveTo>
                    <a:pt x="83" y="1"/>
                  </a:moveTo>
                  <a:cubicBezTo>
                    <a:pt x="31" y="1"/>
                    <a:pt x="0" y="32"/>
                    <a:pt x="20" y="124"/>
                  </a:cubicBezTo>
                  <a:lnTo>
                    <a:pt x="101" y="126"/>
                  </a:lnTo>
                  <a:cubicBezTo>
                    <a:pt x="346" y="249"/>
                    <a:pt x="137" y="340"/>
                    <a:pt x="239" y="521"/>
                  </a:cubicBezTo>
                  <a:cubicBezTo>
                    <a:pt x="425" y="679"/>
                    <a:pt x="708" y="598"/>
                    <a:pt x="808" y="795"/>
                  </a:cubicBezTo>
                  <a:cubicBezTo>
                    <a:pt x="876" y="857"/>
                    <a:pt x="816" y="895"/>
                    <a:pt x="760" y="913"/>
                  </a:cubicBezTo>
                  <a:cubicBezTo>
                    <a:pt x="893" y="1082"/>
                    <a:pt x="1094" y="997"/>
                    <a:pt x="1213" y="1082"/>
                  </a:cubicBezTo>
                  <a:cubicBezTo>
                    <a:pt x="878" y="1508"/>
                    <a:pt x="1770" y="1441"/>
                    <a:pt x="1751" y="1913"/>
                  </a:cubicBezTo>
                  <a:cubicBezTo>
                    <a:pt x="1921" y="2023"/>
                    <a:pt x="2071" y="2247"/>
                    <a:pt x="2324" y="2349"/>
                  </a:cubicBezTo>
                  <a:cubicBezTo>
                    <a:pt x="2142" y="2353"/>
                    <a:pt x="2456" y="2513"/>
                    <a:pt x="2348" y="2593"/>
                  </a:cubicBezTo>
                  <a:lnTo>
                    <a:pt x="2348" y="2593"/>
                  </a:lnTo>
                  <a:cubicBezTo>
                    <a:pt x="2371" y="2580"/>
                    <a:pt x="2394" y="2574"/>
                    <a:pt x="2415" y="2574"/>
                  </a:cubicBezTo>
                  <a:cubicBezTo>
                    <a:pt x="2603" y="2574"/>
                    <a:pt x="2727" y="3014"/>
                    <a:pt x="2932" y="3014"/>
                  </a:cubicBezTo>
                  <a:cubicBezTo>
                    <a:pt x="2970" y="3014"/>
                    <a:pt x="3011" y="2999"/>
                    <a:pt x="3056" y="2962"/>
                  </a:cubicBezTo>
                  <a:cubicBezTo>
                    <a:pt x="3209" y="3294"/>
                    <a:pt x="3085" y="2952"/>
                    <a:pt x="3288" y="3309"/>
                  </a:cubicBezTo>
                  <a:cubicBezTo>
                    <a:pt x="3279" y="3317"/>
                    <a:pt x="3271" y="3320"/>
                    <a:pt x="3261" y="3320"/>
                  </a:cubicBezTo>
                  <a:cubicBezTo>
                    <a:pt x="3233" y="3320"/>
                    <a:pt x="3203" y="3289"/>
                    <a:pt x="3184" y="3280"/>
                  </a:cubicBezTo>
                  <a:lnTo>
                    <a:pt x="3184" y="3280"/>
                  </a:lnTo>
                  <a:cubicBezTo>
                    <a:pt x="3228" y="3454"/>
                    <a:pt x="3477" y="3330"/>
                    <a:pt x="3427" y="3558"/>
                  </a:cubicBezTo>
                  <a:cubicBezTo>
                    <a:pt x="3486" y="3636"/>
                    <a:pt x="3521" y="3661"/>
                    <a:pt x="3545" y="3661"/>
                  </a:cubicBezTo>
                  <a:cubicBezTo>
                    <a:pt x="3593" y="3661"/>
                    <a:pt x="3606" y="3569"/>
                    <a:pt x="3702" y="3569"/>
                  </a:cubicBezTo>
                  <a:cubicBezTo>
                    <a:pt x="3718" y="3569"/>
                    <a:pt x="3736" y="3571"/>
                    <a:pt x="3756" y="3577"/>
                  </a:cubicBezTo>
                  <a:cubicBezTo>
                    <a:pt x="3943" y="3853"/>
                    <a:pt x="3839" y="3826"/>
                    <a:pt x="3829" y="4078"/>
                  </a:cubicBezTo>
                  <a:cubicBezTo>
                    <a:pt x="3865" y="4054"/>
                    <a:pt x="3896" y="4044"/>
                    <a:pt x="3924" y="4044"/>
                  </a:cubicBezTo>
                  <a:cubicBezTo>
                    <a:pt x="4030" y="4044"/>
                    <a:pt x="4097" y="4185"/>
                    <a:pt x="4242" y="4225"/>
                  </a:cubicBezTo>
                  <a:cubicBezTo>
                    <a:pt x="4225" y="4193"/>
                    <a:pt x="4134" y="4041"/>
                    <a:pt x="4213" y="4041"/>
                  </a:cubicBezTo>
                  <a:cubicBezTo>
                    <a:pt x="4224" y="4041"/>
                    <a:pt x="4240" y="4044"/>
                    <a:pt x="4259" y="4051"/>
                  </a:cubicBezTo>
                  <a:cubicBezTo>
                    <a:pt x="4491" y="4360"/>
                    <a:pt x="4564" y="4192"/>
                    <a:pt x="4844" y="4425"/>
                  </a:cubicBezTo>
                  <a:cubicBezTo>
                    <a:pt x="4832" y="4489"/>
                    <a:pt x="4814" y="4512"/>
                    <a:pt x="4793" y="4512"/>
                  </a:cubicBezTo>
                  <a:cubicBezTo>
                    <a:pt x="4745" y="4512"/>
                    <a:pt x="4684" y="4392"/>
                    <a:pt x="4665" y="4392"/>
                  </a:cubicBezTo>
                  <a:cubicBezTo>
                    <a:pt x="4656" y="4392"/>
                    <a:pt x="4657" y="4423"/>
                    <a:pt x="4676" y="4516"/>
                  </a:cubicBezTo>
                  <a:cubicBezTo>
                    <a:pt x="4461" y="4421"/>
                    <a:pt x="4355" y="4296"/>
                    <a:pt x="4176" y="4296"/>
                  </a:cubicBezTo>
                  <a:cubicBezTo>
                    <a:pt x="4164" y="4296"/>
                    <a:pt x="4151" y="4297"/>
                    <a:pt x="4138" y="4298"/>
                  </a:cubicBezTo>
                  <a:cubicBezTo>
                    <a:pt x="4329" y="4533"/>
                    <a:pt x="4599" y="4788"/>
                    <a:pt x="4884" y="4979"/>
                  </a:cubicBezTo>
                  <a:cubicBezTo>
                    <a:pt x="4922" y="5043"/>
                    <a:pt x="4908" y="5056"/>
                    <a:pt x="4881" y="5056"/>
                  </a:cubicBezTo>
                  <a:cubicBezTo>
                    <a:pt x="4863" y="5056"/>
                    <a:pt x="4840" y="5050"/>
                    <a:pt x="4824" y="5050"/>
                  </a:cubicBezTo>
                  <a:cubicBezTo>
                    <a:pt x="4803" y="5050"/>
                    <a:pt x="4792" y="5060"/>
                    <a:pt x="4819" y="5102"/>
                  </a:cubicBezTo>
                  <a:cubicBezTo>
                    <a:pt x="4952" y="5416"/>
                    <a:pt x="5322" y="5339"/>
                    <a:pt x="5410" y="5605"/>
                  </a:cubicBezTo>
                  <a:lnTo>
                    <a:pt x="5283" y="5640"/>
                  </a:lnTo>
                  <a:cubicBezTo>
                    <a:pt x="5509" y="5663"/>
                    <a:pt x="5619" y="6112"/>
                    <a:pt x="5875" y="6296"/>
                  </a:cubicBezTo>
                  <a:cubicBezTo>
                    <a:pt x="5898" y="6233"/>
                    <a:pt x="5915" y="6189"/>
                    <a:pt x="5962" y="6189"/>
                  </a:cubicBezTo>
                  <a:cubicBezTo>
                    <a:pt x="5965" y="6189"/>
                    <a:pt x="5969" y="6189"/>
                    <a:pt x="5973" y="6190"/>
                  </a:cubicBezTo>
                  <a:cubicBezTo>
                    <a:pt x="5729" y="6373"/>
                    <a:pt x="6363" y="6427"/>
                    <a:pt x="6373" y="6797"/>
                  </a:cubicBezTo>
                  <a:cubicBezTo>
                    <a:pt x="6410" y="6761"/>
                    <a:pt x="6457" y="6746"/>
                    <a:pt x="6507" y="6746"/>
                  </a:cubicBezTo>
                  <a:cubicBezTo>
                    <a:pt x="6646" y="6746"/>
                    <a:pt x="6815" y="6862"/>
                    <a:pt x="6910" y="6963"/>
                  </a:cubicBezTo>
                  <a:cubicBezTo>
                    <a:pt x="6907" y="7048"/>
                    <a:pt x="6831" y="7086"/>
                    <a:pt x="6787" y="7117"/>
                  </a:cubicBezTo>
                  <a:cubicBezTo>
                    <a:pt x="6739" y="6938"/>
                    <a:pt x="6633" y="6929"/>
                    <a:pt x="6511" y="6929"/>
                  </a:cubicBezTo>
                  <a:cubicBezTo>
                    <a:pt x="6495" y="6929"/>
                    <a:pt x="6480" y="6929"/>
                    <a:pt x="6464" y="6929"/>
                  </a:cubicBezTo>
                  <a:cubicBezTo>
                    <a:pt x="6395" y="6929"/>
                    <a:pt x="6322" y="6926"/>
                    <a:pt x="6254" y="6893"/>
                  </a:cubicBezTo>
                  <a:lnTo>
                    <a:pt x="6254" y="6893"/>
                  </a:lnTo>
                  <a:cubicBezTo>
                    <a:pt x="6437" y="7006"/>
                    <a:pt x="6546" y="7301"/>
                    <a:pt x="6752" y="7354"/>
                  </a:cubicBezTo>
                  <a:lnTo>
                    <a:pt x="6587" y="7391"/>
                  </a:lnTo>
                  <a:cubicBezTo>
                    <a:pt x="6729" y="7628"/>
                    <a:pt x="7017" y="7375"/>
                    <a:pt x="7063" y="7699"/>
                  </a:cubicBezTo>
                  <a:lnTo>
                    <a:pt x="6953" y="7744"/>
                  </a:lnTo>
                  <a:cubicBezTo>
                    <a:pt x="7304" y="8208"/>
                    <a:pt x="7500" y="8881"/>
                    <a:pt x="7977" y="9128"/>
                  </a:cubicBezTo>
                  <a:cubicBezTo>
                    <a:pt x="8087" y="9112"/>
                    <a:pt x="8150" y="8791"/>
                    <a:pt x="8206" y="8737"/>
                  </a:cubicBezTo>
                  <a:cubicBezTo>
                    <a:pt x="7981" y="8550"/>
                    <a:pt x="7745" y="8515"/>
                    <a:pt x="7558" y="8386"/>
                  </a:cubicBezTo>
                  <a:lnTo>
                    <a:pt x="7711" y="8282"/>
                  </a:lnTo>
                  <a:lnTo>
                    <a:pt x="7711" y="8282"/>
                  </a:lnTo>
                  <a:cubicBezTo>
                    <a:pt x="7698" y="8285"/>
                    <a:pt x="7685" y="8286"/>
                    <a:pt x="7672" y="8286"/>
                  </a:cubicBezTo>
                  <a:cubicBezTo>
                    <a:pt x="7593" y="8286"/>
                    <a:pt x="7499" y="8240"/>
                    <a:pt x="7438" y="8240"/>
                  </a:cubicBezTo>
                  <a:cubicBezTo>
                    <a:pt x="7399" y="8240"/>
                    <a:pt x="7373" y="8259"/>
                    <a:pt x="7371" y="8318"/>
                  </a:cubicBezTo>
                  <a:cubicBezTo>
                    <a:pt x="7196" y="8229"/>
                    <a:pt x="7433" y="8121"/>
                    <a:pt x="7232" y="8015"/>
                  </a:cubicBezTo>
                  <a:cubicBezTo>
                    <a:pt x="7396" y="7919"/>
                    <a:pt x="7483" y="8006"/>
                    <a:pt x="7614" y="7915"/>
                  </a:cubicBezTo>
                  <a:lnTo>
                    <a:pt x="7437" y="7828"/>
                  </a:lnTo>
                  <a:cubicBezTo>
                    <a:pt x="7529" y="7828"/>
                    <a:pt x="7429" y="7705"/>
                    <a:pt x="7522" y="7705"/>
                  </a:cubicBezTo>
                  <a:cubicBezTo>
                    <a:pt x="7146" y="7578"/>
                    <a:pt x="7329" y="7287"/>
                    <a:pt x="7047" y="7078"/>
                  </a:cubicBezTo>
                  <a:lnTo>
                    <a:pt x="7047" y="7078"/>
                  </a:lnTo>
                  <a:lnTo>
                    <a:pt x="7130" y="7248"/>
                  </a:lnTo>
                  <a:cubicBezTo>
                    <a:pt x="7110" y="7262"/>
                    <a:pt x="7092" y="7268"/>
                    <a:pt x="7075" y="7268"/>
                  </a:cubicBezTo>
                  <a:cubicBezTo>
                    <a:pt x="7018" y="7268"/>
                    <a:pt x="6973" y="7206"/>
                    <a:pt x="6918" y="7171"/>
                  </a:cubicBezTo>
                  <a:cubicBezTo>
                    <a:pt x="6982" y="7011"/>
                    <a:pt x="6936" y="6978"/>
                    <a:pt x="6882" y="6805"/>
                  </a:cubicBezTo>
                  <a:cubicBezTo>
                    <a:pt x="6727" y="6735"/>
                    <a:pt x="6529" y="6782"/>
                    <a:pt x="6409" y="6623"/>
                  </a:cubicBezTo>
                  <a:cubicBezTo>
                    <a:pt x="6590" y="6539"/>
                    <a:pt x="6292" y="6298"/>
                    <a:pt x="6398" y="6166"/>
                  </a:cubicBezTo>
                  <a:lnTo>
                    <a:pt x="6398" y="6166"/>
                  </a:lnTo>
                  <a:cubicBezTo>
                    <a:pt x="6378" y="6176"/>
                    <a:pt x="6359" y="6180"/>
                    <a:pt x="6341" y="6180"/>
                  </a:cubicBezTo>
                  <a:cubicBezTo>
                    <a:pt x="6204" y="6180"/>
                    <a:pt x="6106" y="5950"/>
                    <a:pt x="6019" y="5950"/>
                  </a:cubicBezTo>
                  <a:cubicBezTo>
                    <a:pt x="6012" y="5950"/>
                    <a:pt x="6005" y="5951"/>
                    <a:pt x="5999" y="5954"/>
                  </a:cubicBezTo>
                  <a:cubicBezTo>
                    <a:pt x="5900" y="5895"/>
                    <a:pt x="5825" y="5769"/>
                    <a:pt x="5906" y="5706"/>
                  </a:cubicBezTo>
                  <a:lnTo>
                    <a:pt x="5906" y="5706"/>
                  </a:lnTo>
                  <a:cubicBezTo>
                    <a:pt x="5921" y="5713"/>
                    <a:pt x="5956" y="5727"/>
                    <a:pt x="5983" y="5748"/>
                  </a:cubicBezTo>
                  <a:lnTo>
                    <a:pt x="5921" y="5661"/>
                  </a:lnTo>
                  <a:cubicBezTo>
                    <a:pt x="5939" y="5657"/>
                    <a:pt x="5950" y="5647"/>
                    <a:pt x="5959" y="5647"/>
                  </a:cubicBezTo>
                  <a:cubicBezTo>
                    <a:pt x="5961" y="5647"/>
                    <a:pt x="5964" y="5648"/>
                    <a:pt x="5966" y="5650"/>
                  </a:cubicBezTo>
                  <a:cubicBezTo>
                    <a:pt x="5908" y="5573"/>
                    <a:pt x="5800" y="5659"/>
                    <a:pt x="5796" y="5505"/>
                  </a:cubicBezTo>
                  <a:cubicBezTo>
                    <a:pt x="5805" y="5498"/>
                    <a:pt x="5814" y="5496"/>
                    <a:pt x="5822" y="5496"/>
                  </a:cubicBezTo>
                  <a:cubicBezTo>
                    <a:pt x="5854" y="5496"/>
                    <a:pt x="5888" y="5533"/>
                    <a:pt x="5927" y="5555"/>
                  </a:cubicBezTo>
                  <a:cubicBezTo>
                    <a:pt x="5792" y="5337"/>
                    <a:pt x="5422" y="5395"/>
                    <a:pt x="5420" y="5123"/>
                  </a:cubicBezTo>
                  <a:cubicBezTo>
                    <a:pt x="5415" y="5125"/>
                    <a:pt x="5409" y="5125"/>
                    <a:pt x="5403" y="5125"/>
                  </a:cubicBezTo>
                  <a:cubicBezTo>
                    <a:pt x="5335" y="5125"/>
                    <a:pt x="5229" y="5038"/>
                    <a:pt x="5135" y="5038"/>
                  </a:cubicBezTo>
                  <a:cubicBezTo>
                    <a:pt x="5092" y="5038"/>
                    <a:pt x="5051" y="5057"/>
                    <a:pt x="5017" y="5110"/>
                  </a:cubicBezTo>
                  <a:cubicBezTo>
                    <a:pt x="5021" y="5004"/>
                    <a:pt x="5162" y="4923"/>
                    <a:pt x="5002" y="4778"/>
                  </a:cubicBezTo>
                  <a:cubicBezTo>
                    <a:pt x="4995" y="4779"/>
                    <a:pt x="4988" y="4779"/>
                    <a:pt x="4981" y="4779"/>
                  </a:cubicBezTo>
                  <a:cubicBezTo>
                    <a:pt x="4804" y="4779"/>
                    <a:pt x="4887" y="4557"/>
                    <a:pt x="4707" y="4508"/>
                  </a:cubicBezTo>
                  <a:lnTo>
                    <a:pt x="4707" y="4508"/>
                  </a:lnTo>
                  <a:cubicBezTo>
                    <a:pt x="4772" y="4519"/>
                    <a:pt x="4808" y="4523"/>
                    <a:pt x="4829" y="4523"/>
                  </a:cubicBezTo>
                  <a:cubicBezTo>
                    <a:pt x="4879" y="4523"/>
                    <a:pt x="4838" y="4500"/>
                    <a:pt x="4900" y="4500"/>
                  </a:cubicBezTo>
                  <a:cubicBezTo>
                    <a:pt x="4919" y="4500"/>
                    <a:pt x="4949" y="4502"/>
                    <a:pt x="4994" y="4508"/>
                  </a:cubicBezTo>
                  <a:cubicBezTo>
                    <a:pt x="4950" y="4354"/>
                    <a:pt x="4639" y="4337"/>
                    <a:pt x="4495" y="4129"/>
                  </a:cubicBezTo>
                  <a:cubicBezTo>
                    <a:pt x="4506" y="4084"/>
                    <a:pt x="4545" y="4051"/>
                    <a:pt x="4554" y="4005"/>
                  </a:cubicBezTo>
                  <a:cubicBezTo>
                    <a:pt x="4448" y="3974"/>
                    <a:pt x="4277" y="3984"/>
                    <a:pt x="4317" y="3824"/>
                  </a:cubicBezTo>
                  <a:lnTo>
                    <a:pt x="4317" y="3824"/>
                  </a:lnTo>
                  <a:lnTo>
                    <a:pt x="4238" y="3911"/>
                  </a:lnTo>
                  <a:cubicBezTo>
                    <a:pt x="4165" y="3743"/>
                    <a:pt x="3980" y="3591"/>
                    <a:pt x="3943" y="3369"/>
                  </a:cubicBezTo>
                  <a:lnTo>
                    <a:pt x="3637" y="3363"/>
                  </a:lnTo>
                  <a:cubicBezTo>
                    <a:pt x="3602" y="2993"/>
                    <a:pt x="3184" y="2852"/>
                    <a:pt x="2891" y="2829"/>
                  </a:cubicBezTo>
                  <a:cubicBezTo>
                    <a:pt x="2823" y="2746"/>
                    <a:pt x="2738" y="2605"/>
                    <a:pt x="2773" y="2573"/>
                  </a:cubicBezTo>
                  <a:lnTo>
                    <a:pt x="2773" y="2573"/>
                  </a:lnTo>
                  <a:cubicBezTo>
                    <a:pt x="2800" y="2578"/>
                    <a:pt x="2852" y="2584"/>
                    <a:pt x="2906" y="2600"/>
                  </a:cubicBezTo>
                  <a:cubicBezTo>
                    <a:pt x="2816" y="2496"/>
                    <a:pt x="2765" y="2315"/>
                    <a:pt x="2630" y="2315"/>
                  </a:cubicBezTo>
                  <a:cubicBezTo>
                    <a:pt x="2611" y="2315"/>
                    <a:pt x="2591" y="2318"/>
                    <a:pt x="2569" y="2326"/>
                  </a:cubicBezTo>
                  <a:cubicBezTo>
                    <a:pt x="2420" y="2251"/>
                    <a:pt x="2570" y="2156"/>
                    <a:pt x="2507" y="2050"/>
                  </a:cubicBezTo>
                  <a:cubicBezTo>
                    <a:pt x="2156" y="2002"/>
                    <a:pt x="2000" y="1412"/>
                    <a:pt x="1744" y="1412"/>
                  </a:cubicBezTo>
                  <a:cubicBezTo>
                    <a:pt x="1710" y="1412"/>
                    <a:pt x="1675" y="1422"/>
                    <a:pt x="1637" y="1445"/>
                  </a:cubicBezTo>
                  <a:cubicBezTo>
                    <a:pt x="1728" y="1539"/>
                    <a:pt x="1853" y="1771"/>
                    <a:pt x="2040" y="1940"/>
                  </a:cubicBezTo>
                  <a:cubicBezTo>
                    <a:pt x="2034" y="1939"/>
                    <a:pt x="2028" y="1938"/>
                    <a:pt x="2022" y="1938"/>
                  </a:cubicBezTo>
                  <a:cubicBezTo>
                    <a:pt x="1977" y="1938"/>
                    <a:pt x="1955" y="1976"/>
                    <a:pt x="1922" y="1976"/>
                  </a:cubicBezTo>
                  <a:cubicBezTo>
                    <a:pt x="1910" y="1976"/>
                    <a:pt x="1895" y="1970"/>
                    <a:pt x="1876" y="1954"/>
                  </a:cubicBezTo>
                  <a:cubicBezTo>
                    <a:pt x="1689" y="1786"/>
                    <a:pt x="1693" y="1593"/>
                    <a:pt x="1473" y="1458"/>
                  </a:cubicBezTo>
                  <a:lnTo>
                    <a:pt x="1659" y="1312"/>
                  </a:lnTo>
                  <a:cubicBezTo>
                    <a:pt x="1518" y="839"/>
                    <a:pt x="860" y="947"/>
                    <a:pt x="866" y="471"/>
                  </a:cubicBezTo>
                  <a:lnTo>
                    <a:pt x="866" y="469"/>
                  </a:lnTo>
                  <a:cubicBezTo>
                    <a:pt x="700" y="357"/>
                    <a:pt x="492" y="193"/>
                    <a:pt x="313" y="157"/>
                  </a:cubicBezTo>
                  <a:lnTo>
                    <a:pt x="373" y="122"/>
                  </a:lnTo>
                  <a:cubicBezTo>
                    <a:pt x="313" y="88"/>
                    <a:pt x="16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1"/>
            <p:cNvSpPr/>
            <p:nvPr/>
          </p:nvSpPr>
          <p:spPr>
            <a:xfrm>
              <a:off x="538985" y="1055294"/>
              <a:ext cx="5073" cy="10786"/>
            </a:xfrm>
            <a:custGeom>
              <a:avLst/>
              <a:gdLst/>
              <a:ahLst/>
              <a:cxnLst/>
              <a:rect l="l" t="t" r="r" b="b"/>
              <a:pathLst>
                <a:path w="103" h="219" extrusionOk="0">
                  <a:moveTo>
                    <a:pt x="59" y="0"/>
                  </a:moveTo>
                  <a:lnTo>
                    <a:pt x="1" y="89"/>
                  </a:lnTo>
                  <a:cubicBezTo>
                    <a:pt x="47" y="116"/>
                    <a:pt x="87" y="153"/>
                    <a:pt x="100" y="206"/>
                  </a:cubicBezTo>
                  <a:lnTo>
                    <a:pt x="100" y="206"/>
                  </a:lnTo>
                  <a:lnTo>
                    <a:pt x="59" y="0"/>
                  </a:lnTo>
                  <a:close/>
                  <a:moveTo>
                    <a:pt x="100" y="206"/>
                  </a:moveTo>
                  <a:lnTo>
                    <a:pt x="103" y="218"/>
                  </a:lnTo>
                  <a:cubicBezTo>
                    <a:pt x="102" y="214"/>
                    <a:pt x="101" y="210"/>
                    <a:pt x="100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1"/>
            <p:cNvSpPr/>
            <p:nvPr/>
          </p:nvSpPr>
          <p:spPr>
            <a:xfrm>
              <a:off x="533567" y="1057658"/>
              <a:ext cx="5467" cy="3201"/>
            </a:xfrm>
            <a:custGeom>
              <a:avLst/>
              <a:gdLst/>
              <a:ahLst/>
              <a:cxnLst/>
              <a:rect l="l" t="t" r="r" b="b"/>
              <a:pathLst>
                <a:path w="111" h="65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32"/>
                    <a:pt x="57" y="57"/>
                    <a:pt x="93" y="64"/>
                  </a:cubicBezTo>
                  <a:lnTo>
                    <a:pt x="111" y="41"/>
                  </a:lnTo>
                  <a:cubicBezTo>
                    <a:pt x="76" y="22"/>
                    <a:pt x="38" y="1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1"/>
            <p:cNvSpPr/>
            <p:nvPr/>
          </p:nvSpPr>
          <p:spPr>
            <a:xfrm>
              <a:off x="401479" y="920940"/>
              <a:ext cx="6353" cy="7240"/>
            </a:xfrm>
            <a:custGeom>
              <a:avLst/>
              <a:gdLst/>
              <a:ahLst/>
              <a:cxnLst/>
              <a:rect l="l" t="t" r="r" b="b"/>
              <a:pathLst>
                <a:path w="129" h="147" extrusionOk="0">
                  <a:moveTo>
                    <a:pt x="1" y="0"/>
                  </a:moveTo>
                  <a:cubicBezTo>
                    <a:pt x="14" y="56"/>
                    <a:pt x="76" y="139"/>
                    <a:pt x="128" y="147"/>
                  </a:cubicBezTo>
                  <a:cubicBezTo>
                    <a:pt x="109" y="112"/>
                    <a:pt x="72" y="4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1"/>
            <p:cNvSpPr/>
            <p:nvPr/>
          </p:nvSpPr>
          <p:spPr>
            <a:xfrm>
              <a:off x="398475" y="922565"/>
              <a:ext cx="3053" cy="4580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0" y="0"/>
                  </a:moveTo>
                  <a:lnTo>
                    <a:pt x="33" y="93"/>
                  </a:lnTo>
                  <a:lnTo>
                    <a:pt x="62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1"/>
            <p:cNvSpPr/>
            <p:nvPr/>
          </p:nvSpPr>
          <p:spPr>
            <a:xfrm>
              <a:off x="277418" y="722856"/>
              <a:ext cx="117954" cy="203649"/>
            </a:xfrm>
            <a:custGeom>
              <a:avLst/>
              <a:gdLst/>
              <a:ahLst/>
              <a:cxnLst/>
              <a:rect l="l" t="t" r="r" b="b"/>
              <a:pathLst>
                <a:path w="2395" h="4135" extrusionOk="0">
                  <a:moveTo>
                    <a:pt x="468" y="1"/>
                  </a:moveTo>
                  <a:cubicBezTo>
                    <a:pt x="444" y="1"/>
                    <a:pt x="420" y="2"/>
                    <a:pt x="397" y="4"/>
                  </a:cubicBezTo>
                  <a:cubicBezTo>
                    <a:pt x="289" y="18"/>
                    <a:pt x="210" y="43"/>
                    <a:pt x="122" y="108"/>
                  </a:cubicBezTo>
                  <a:lnTo>
                    <a:pt x="64" y="159"/>
                  </a:lnTo>
                  <a:cubicBezTo>
                    <a:pt x="42" y="174"/>
                    <a:pt x="25" y="191"/>
                    <a:pt x="23" y="222"/>
                  </a:cubicBezTo>
                  <a:cubicBezTo>
                    <a:pt x="12" y="276"/>
                    <a:pt x="0" y="330"/>
                    <a:pt x="2" y="394"/>
                  </a:cubicBezTo>
                  <a:cubicBezTo>
                    <a:pt x="8" y="803"/>
                    <a:pt x="191" y="1196"/>
                    <a:pt x="422" y="1537"/>
                  </a:cubicBezTo>
                  <a:cubicBezTo>
                    <a:pt x="370" y="1495"/>
                    <a:pt x="318" y="1450"/>
                    <a:pt x="268" y="1404"/>
                  </a:cubicBezTo>
                  <a:lnTo>
                    <a:pt x="268" y="1404"/>
                  </a:lnTo>
                  <a:cubicBezTo>
                    <a:pt x="457" y="1626"/>
                    <a:pt x="474" y="1782"/>
                    <a:pt x="519" y="1934"/>
                  </a:cubicBezTo>
                  <a:cubicBezTo>
                    <a:pt x="563" y="2085"/>
                    <a:pt x="629" y="2227"/>
                    <a:pt x="906" y="2349"/>
                  </a:cubicBezTo>
                  <a:lnTo>
                    <a:pt x="698" y="2358"/>
                  </a:lnTo>
                  <a:cubicBezTo>
                    <a:pt x="767" y="2592"/>
                    <a:pt x="1178" y="2653"/>
                    <a:pt x="1136" y="2941"/>
                  </a:cubicBezTo>
                  <a:lnTo>
                    <a:pt x="1192" y="2887"/>
                  </a:lnTo>
                  <a:cubicBezTo>
                    <a:pt x="1228" y="2941"/>
                    <a:pt x="1211" y="2977"/>
                    <a:pt x="1249" y="3035"/>
                  </a:cubicBezTo>
                  <a:lnTo>
                    <a:pt x="1265" y="2997"/>
                  </a:lnTo>
                  <a:cubicBezTo>
                    <a:pt x="1431" y="3105"/>
                    <a:pt x="1485" y="3191"/>
                    <a:pt x="1544" y="3355"/>
                  </a:cubicBezTo>
                  <a:cubicBezTo>
                    <a:pt x="1537" y="3363"/>
                    <a:pt x="1530" y="3366"/>
                    <a:pt x="1523" y="3366"/>
                  </a:cubicBezTo>
                  <a:cubicBezTo>
                    <a:pt x="1492" y="3366"/>
                    <a:pt x="1467" y="3299"/>
                    <a:pt x="1429" y="3270"/>
                  </a:cubicBezTo>
                  <a:lnTo>
                    <a:pt x="1429" y="3270"/>
                  </a:lnTo>
                  <a:cubicBezTo>
                    <a:pt x="1425" y="3367"/>
                    <a:pt x="1614" y="3407"/>
                    <a:pt x="1693" y="3511"/>
                  </a:cubicBezTo>
                  <a:cubicBezTo>
                    <a:pt x="1704" y="3564"/>
                    <a:pt x="1689" y="3577"/>
                    <a:pt x="1668" y="3577"/>
                  </a:cubicBezTo>
                  <a:cubicBezTo>
                    <a:pt x="1644" y="3577"/>
                    <a:pt x="1613" y="3561"/>
                    <a:pt x="1595" y="3561"/>
                  </a:cubicBezTo>
                  <a:cubicBezTo>
                    <a:pt x="1594" y="3561"/>
                    <a:pt x="1594" y="3561"/>
                    <a:pt x="1593" y="3562"/>
                  </a:cubicBezTo>
                  <a:cubicBezTo>
                    <a:pt x="1907" y="3830"/>
                    <a:pt x="1872" y="4094"/>
                    <a:pt x="2275" y="4134"/>
                  </a:cubicBezTo>
                  <a:cubicBezTo>
                    <a:pt x="2318" y="4126"/>
                    <a:pt x="2302" y="4055"/>
                    <a:pt x="2335" y="4055"/>
                  </a:cubicBezTo>
                  <a:cubicBezTo>
                    <a:pt x="2346" y="4055"/>
                    <a:pt x="2365" y="4065"/>
                    <a:pt x="2395" y="4090"/>
                  </a:cubicBezTo>
                  <a:cubicBezTo>
                    <a:pt x="2294" y="3837"/>
                    <a:pt x="2073" y="3747"/>
                    <a:pt x="1863" y="3604"/>
                  </a:cubicBezTo>
                  <a:lnTo>
                    <a:pt x="1863" y="3604"/>
                  </a:lnTo>
                  <a:lnTo>
                    <a:pt x="1903" y="3656"/>
                  </a:lnTo>
                  <a:cubicBezTo>
                    <a:pt x="1895" y="3656"/>
                    <a:pt x="1887" y="3656"/>
                    <a:pt x="1880" y="3656"/>
                  </a:cubicBezTo>
                  <a:cubicBezTo>
                    <a:pt x="1578" y="3656"/>
                    <a:pt x="1856" y="3505"/>
                    <a:pt x="1581" y="3334"/>
                  </a:cubicBezTo>
                  <a:lnTo>
                    <a:pt x="1581" y="3334"/>
                  </a:lnTo>
                  <a:cubicBezTo>
                    <a:pt x="1722" y="3338"/>
                    <a:pt x="1799" y="3442"/>
                    <a:pt x="1882" y="3450"/>
                  </a:cubicBezTo>
                  <a:cubicBezTo>
                    <a:pt x="1843" y="3068"/>
                    <a:pt x="1442" y="3135"/>
                    <a:pt x="1550" y="2829"/>
                  </a:cubicBezTo>
                  <a:lnTo>
                    <a:pt x="1550" y="2829"/>
                  </a:lnTo>
                  <a:lnTo>
                    <a:pt x="1569" y="2844"/>
                  </a:lnTo>
                  <a:cubicBezTo>
                    <a:pt x="1568" y="2792"/>
                    <a:pt x="1473" y="2746"/>
                    <a:pt x="1409" y="2694"/>
                  </a:cubicBezTo>
                  <a:lnTo>
                    <a:pt x="1409" y="2694"/>
                  </a:lnTo>
                  <a:cubicBezTo>
                    <a:pt x="1390" y="2729"/>
                    <a:pt x="1415" y="2798"/>
                    <a:pt x="1421" y="2850"/>
                  </a:cubicBezTo>
                  <a:cubicBezTo>
                    <a:pt x="1380" y="2818"/>
                    <a:pt x="1314" y="2812"/>
                    <a:pt x="1255" y="2812"/>
                  </a:cubicBezTo>
                  <a:cubicBezTo>
                    <a:pt x="1225" y="2812"/>
                    <a:pt x="1196" y="2814"/>
                    <a:pt x="1174" y="2814"/>
                  </a:cubicBezTo>
                  <a:cubicBezTo>
                    <a:pt x="1170" y="2814"/>
                    <a:pt x="1166" y="2814"/>
                    <a:pt x="1163" y="2813"/>
                  </a:cubicBezTo>
                  <a:cubicBezTo>
                    <a:pt x="1226" y="2690"/>
                    <a:pt x="1045" y="2736"/>
                    <a:pt x="1026" y="2590"/>
                  </a:cubicBezTo>
                  <a:cubicBezTo>
                    <a:pt x="1043" y="2572"/>
                    <a:pt x="1060" y="2565"/>
                    <a:pt x="1077" y="2565"/>
                  </a:cubicBezTo>
                  <a:cubicBezTo>
                    <a:pt x="1139" y="2565"/>
                    <a:pt x="1202" y="2658"/>
                    <a:pt x="1267" y="2673"/>
                  </a:cubicBezTo>
                  <a:cubicBezTo>
                    <a:pt x="1215" y="2636"/>
                    <a:pt x="1159" y="2599"/>
                    <a:pt x="1107" y="2561"/>
                  </a:cubicBezTo>
                  <a:cubicBezTo>
                    <a:pt x="1022" y="2432"/>
                    <a:pt x="1145" y="2391"/>
                    <a:pt x="1167" y="2308"/>
                  </a:cubicBezTo>
                  <a:cubicBezTo>
                    <a:pt x="1138" y="2292"/>
                    <a:pt x="1120" y="2286"/>
                    <a:pt x="1108" y="2286"/>
                  </a:cubicBezTo>
                  <a:cubicBezTo>
                    <a:pt x="1069" y="2286"/>
                    <a:pt x="1097" y="2351"/>
                    <a:pt x="1034" y="2351"/>
                  </a:cubicBezTo>
                  <a:cubicBezTo>
                    <a:pt x="1020" y="2351"/>
                    <a:pt x="1003" y="2348"/>
                    <a:pt x="979" y="2341"/>
                  </a:cubicBezTo>
                  <a:cubicBezTo>
                    <a:pt x="1006" y="2249"/>
                    <a:pt x="927" y="2060"/>
                    <a:pt x="823" y="1859"/>
                  </a:cubicBezTo>
                  <a:cubicBezTo>
                    <a:pt x="725" y="1674"/>
                    <a:pt x="604" y="1476"/>
                    <a:pt x="498" y="1337"/>
                  </a:cubicBezTo>
                  <a:lnTo>
                    <a:pt x="498" y="1337"/>
                  </a:lnTo>
                  <a:cubicBezTo>
                    <a:pt x="551" y="1386"/>
                    <a:pt x="617" y="1348"/>
                    <a:pt x="642" y="1450"/>
                  </a:cubicBezTo>
                  <a:cubicBezTo>
                    <a:pt x="652" y="1406"/>
                    <a:pt x="528" y="1259"/>
                    <a:pt x="438" y="1259"/>
                  </a:cubicBezTo>
                  <a:cubicBezTo>
                    <a:pt x="280" y="1061"/>
                    <a:pt x="266" y="795"/>
                    <a:pt x="343" y="652"/>
                  </a:cubicBezTo>
                  <a:lnTo>
                    <a:pt x="343" y="652"/>
                  </a:lnTo>
                  <a:cubicBezTo>
                    <a:pt x="312" y="658"/>
                    <a:pt x="278" y="668"/>
                    <a:pt x="249" y="677"/>
                  </a:cubicBezTo>
                  <a:cubicBezTo>
                    <a:pt x="156" y="585"/>
                    <a:pt x="179" y="481"/>
                    <a:pt x="233" y="407"/>
                  </a:cubicBezTo>
                  <a:cubicBezTo>
                    <a:pt x="251" y="392"/>
                    <a:pt x="260" y="371"/>
                    <a:pt x="283" y="363"/>
                  </a:cubicBezTo>
                  <a:cubicBezTo>
                    <a:pt x="309" y="355"/>
                    <a:pt x="332" y="348"/>
                    <a:pt x="353" y="340"/>
                  </a:cubicBezTo>
                  <a:cubicBezTo>
                    <a:pt x="395" y="328"/>
                    <a:pt x="440" y="305"/>
                    <a:pt x="478" y="272"/>
                  </a:cubicBezTo>
                  <a:lnTo>
                    <a:pt x="472" y="270"/>
                  </a:lnTo>
                  <a:cubicBezTo>
                    <a:pt x="499" y="253"/>
                    <a:pt x="499" y="184"/>
                    <a:pt x="530" y="130"/>
                  </a:cubicBezTo>
                  <a:cubicBezTo>
                    <a:pt x="550" y="93"/>
                    <a:pt x="587" y="64"/>
                    <a:pt x="640" y="64"/>
                  </a:cubicBezTo>
                  <a:cubicBezTo>
                    <a:pt x="667" y="64"/>
                    <a:pt x="699" y="72"/>
                    <a:pt x="735" y="91"/>
                  </a:cubicBezTo>
                  <a:cubicBezTo>
                    <a:pt x="688" y="184"/>
                    <a:pt x="604" y="160"/>
                    <a:pt x="646" y="280"/>
                  </a:cubicBezTo>
                  <a:cubicBezTo>
                    <a:pt x="700" y="238"/>
                    <a:pt x="781" y="213"/>
                    <a:pt x="875" y="211"/>
                  </a:cubicBezTo>
                  <a:cubicBezTo>
                    <a:pt x="891" y="247"/>
                    <a:pt x="949" y="280"/>
                    <a:pt x="999" y="315"/>
                  </a:cubicBezTo>
                  <a:cubicBezTo>
                    <a:pt x="1012" y="324"/>
                    <a:pt x="1026" y="328"/>
                    <a:pt x="1039" y="334"/>
                  </a:cubicBezTo>
                  <a:cubicBezTo>
                    <a:pt x="1107" y="363"/>
                    <a:pt x="1153" y="396"/>
                    <a:pt x="1101" y="436"/>
                  </a:cubicBezTo>
                  <a:cubicBezTo>
                    <a:pt x="1122" y="423"/>
                    <a:pt x="1146" y="417"/>
                    <a:pt x="1172" y="417"/>
                  </a:cubicBezTo>
                  <a:cubicBezTo>
                    <a:pt x="1245" y="417"/>
                    <a:pt x="1329" y="461"/>
                    <a:pt x="1392" y="494"/>
                  </a:cubicBezTo>
                  <a:cubicBezTo>
                    <a:pt x="1428" y="511"/>
                    <a:pt x="1458" y="524"/>
                    <a:pt x="1481" y="524"/>
                  </a:cubicBezTo>
                  <a:cubicBezTo>
                    <a:pt x="1514" y="524"/>
                    <a:pt x="1530" y="496"/>
                    <a:pt x="1517" y="409"/>
                  </a:cubicBezTo>
                  <a:cubicBezTo>
                    <a:pt x="1381" y="336"/>
                    <a:pt x="1213" y="249"/>
                    <a:pt x="1051" y="189"/>
                  </a:cubicBezTo>
                  <a:cubicBezTo>
                    <a:pt x="1043" y="186"/>
                    <a:pt x="1033" y="184"/>
                    <a:pt x="1024" y="178"/>
                  </a:cubicBezTo>
                  <a:cubicBezTo>
                    <a:pt x="1008" y="166"/>
                    <a:pt x="941" y="128"/>
                    <a:pt x="891" y="105"/>
                  </a:cubicBezTo>
                  <a:cubicBezTo>
                    <a:pt x="837" y="81"/>
                    <a:pt x="783" y="60"/>
                    <a:pt x="727" y="43"/>
                  </a:cubicBezTo>
                  <a:cubicBezTo>
                    <a:pt x="641" y="16"/>
                    <a:pt x="552" y="1"/>
                    <a:pt x="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1"/>
            <p:cNvSpPr/>
            <p:nvPr/>
          </p:nvSpPr>
          <p:spPr>
            <a:xfrm>
              <a:off x="351835" y="746989"/>
              <a:ext cx="14282" cy="8914"/>
            </a:xfrm>
            <a:custGeom>
              <a:avLst/>
              <a:gdLst/>
              <a:ahLst/>
              <a:cxnLst/>
              <a:rect l="l" t="t" r="r" b="b"/>
              <a:pathLst>
                <a:path w="290" h="181" extrusionOk="0">
                  <a:moveTo>
                    <a:pt x="126" y="1"/>
                  </a:moveTo>
                  <a:cubicBezTo>
                    <a:pt x="117" y="1"/>
                    <a:pt x="109" y="5"/>
                    <a:pt x="101" y="14"/>
                  </a:cubicBezTo>
                  <a:cubicBezTo>
                    <a:pt x="105" y="37"/>
                    <a:pt x="87" y="72"/>
                    <a:pt x="139" y="91"/>
                  </a:cubicBezTo>
                  <a:cubicBezTo>
                    <a:pt x="91" y="102"/>
                    <a:pt x="45" y="118"/>
                    <a:pt x="1" y="131"/>
                  </a:cubicBezTo>
                  <a:cubicBezTo>
                    <a:pt x="34" y="166"/>
                    <a:pt x="84" y="181"/>
                    <a:pt x="133" y="181"/>
                  </a:cubicBezTo>
                  <a:cubicBezTo>
                    <a:pt x="207" y="181"/>
                    <a:pt x="278" y="148"/>
                    <a:pt x="290" y="102"/>
                  </a:cubicBezTo>
                  <a:cubicBezTo>
                    <a:pt x="225" y="79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1"/>
            <p:cNvSpPr/>
            <p:nvPr/>
          </p:nvSpPr>
          <p:spPr>
            <a:xfrm>
              <a:off x="366955" y="756494"/>
              <a:ext cx="122337" cy="104016"/>
            </a:xfrm>
            <a:custGeom>
              <a:avLst/>
              <a:gdLst/>
              <a:ahLst/>
              <a:cxnLst/>
              <a:rect l="l" t="t" r="r" b="b"/>
              <a:pathLst>
                <a:path w="2484" h="2112" extrusionOk="0">
                  <a:moveTo>
                    <a:pt x="1899" y="1836"/>
                  </a:moveTo>
                  <a:cubicBezTo>
                    <a:pt x="1900" y="1840"/>
                    <a:pt x="1900" y="1845"/>
                    <a:pt x="1901" y="1849"/>
                  </a:cubicBezTo>
                  <a:cubicBezTo>
                    <a:pt x="1901" y="1845"/>
                    <a:pt x="1900" y="1840"/>
                    <a:pt x="1899" y="1836"/>
                  </a:cubicBezTo>
                  <a:close/>
                  <a:moveTo>
                    <a:pt x="42" y="0"/>
                  </a:moveTo>
                  <a:cubicBezTo>
                    <a:pt x="17" y="0"/>
                    <a:pt x="2" y="23"/>
                    <a:pt x="0" y="87"/>
                  </a:cubicBezTo>
                  <a:cubicBezTo>
                    <a:pt x="0" y="108"/>
                    <a:pt x="122" y="71"/>
                    <a:pt x="178" y="160"/>
                  </a:cubicBezTo>
                  <a:lnTo>
                    <a:pt x="127" y="202"/>
                  </a:lnTo>
                  <a:lnTo>
                    <a:pt x="305" y="322"/>
                  </a:lnTo>
                  <a:lnTo>
                    <a:pt x="205" y="343"/>
                  </a:lnTo>
                  <a:cubicBezTo>
                    <a:pt x="256" y="442"/>
                    <a:pt x="308" y="464"/>
                    <a:pt x="364" y="464"/>
                  </a:cubicBezTo>
                  <a:cubicBezTo>
                    <a:pt x="409" y="464"/>
                    <a:pt x="457" y="449"/>
                    <a:pt x="508" y="449"/>
                  </a:cubicBezTo>
                  <a:cubicBezTo>
                    <a:pt x="574" y="449"/>
                    <a:pt x="645" y="473"/>
                    <a:pt x="725" y="582"/>
                  </a:cubicBezTo>
                  <a:lnTo>
                    <a:pt x="619" y="711"/>
                  </a:lnTo>
                  <a:cubicBezTo>
                    <a:pt x="789" y="877"/>
                    <a:pt x="914" y="916"/>
                    <a:pt x="1003" y="1134"/>
                  </a:cubicBezTo>
                  <a:cubicBezTo>
                    <a:pt x="1003" y="1134"/>
                    <a:pt x="1059" y="1072"/>
                    <a:pt x="1007" y="1070"/>
                  </a:cubicBezTo>
                  <a:cubicBezTo>
                    <a:pt x="983" y="1035"/>
                    <a:pt x="989" y="949"/>
                    <a:pt x="1041" y="929"/>
                  </a:cubicBezTo>
                  <a:lnTo>
                    <a:pt x="1041" y="929"/>
                  </a:lnTo>
                  <a:cubicBezTo>
                    <a:pt x="1392" y="1072"/>
                    <a:pt x="935" y="970"/>
                    <a:pt x="1076" y="1192"/>
                  </a:cubicBezTo>
                  <a:cubicBezTo>
                    <a:pt x="1367" y="1307"/>
                    <a:pt x="1859" y="1613"/>
                    <a:pt x="1899" y="1836"/>
                  </a:cubicBezTo>
                  <a:lnTo>
                    <a:pt x="1899" y="1836"/>
                  </a:lnTo>
                  <a:cubicBezTo>
                    <a:pt x="1892" y="1769"/>
                    <a:pt x="1925" y="1742"/>
                    <a:pt x="1974" y="1742"/>
                  </a:cubicBezTo>
                  <a:cubicBezTo>
                    <a:pt x="2044" y="1742"/>
                    <a:pt x="2146" y="1796"/>
                    <a:pt x="2212" y="1870"/>
                  </a:cubicBezTo>
                  <a:cubicBezTo>
                    <a:pt x="2218" y="1917"/>
                    <a:pt x="2193" y="1928"/>
                    <a:pt x="2160" y="1928"/>
                  </a:cubicBezTo>
                  <a:cubicBezTo>
                    <a:pt x="2133" y="1928"/>
                    <a:pt x="2100" y="1921"/>
                    <a:pt x="2074" y="1921"/>
                  </a:cubicBezTo>
                  <a:cubicBezTo>
                    <a:pt x="2064" y="1921"/>
                    <a:pt x="2055" y="1922"/>
                    <a:pt x="2048" y="1924"/>
                  </a:cubicBezTo>
                  <a:cubicBezTo>
                    <a:pt x="2092" y="1995"/>
                    <a:pt x="2108" y="2073"/>
                    <a:pt x="2181" y="2111"/>
                  </a:cubicBezTo>
                  <a:cubicBezTo>
                    <a:pt x="2176" y="2016"/>
                    <a:pt x="2233" y="1964"/>
                    <a:pt x="2322" y="1964"/>
                  </a:cubicBezTo>
                  <a:cubicBezTo>
                    <a:pt x="2368" y="1964"/>
                    <a:pt x="2424" y="1978"/>
                    <a:pt x="2483" y="2009"/>
                  </a:cubicBezTo>
                  <a:cubicBezTo>
                    <a:pt x="2266" y="1641"/>
                    <a:pt x="1820" y="1645"/>
                    <a:pt x="1529" y="1357"/>
                  </a:cubicBezTo>
                  <a:lnTo>
                    <a:pt x="1529" y="1357"/>
                  </a:lnTo>
                  <a:cubicBezTo>
                    <a:pt x="1533" y="1358"/>
                    <a:pt x="1538" y="1358"/>
                    <a:pt x="1541" y="1358"/>
                  </a:cubicBezTo>
                  <a:cubicBezTo>
                    <a:pt x="1583" y="1358"/>
                    <a:pt x="1603" y="1324"/>
                    <a:pt x="1635" y="1313"/>
                  </a:cubicBezTo>
                  <a:cubicBezTo>
                    <a:pt x="1275" y="1004"/>
                    <a:pt x="814" y="650"/>
                    <a:pt x="729" y="451"/>
                  </a:cubicBezTo>
                  <a:cubicBezTo>
                    <a:pt x="629" y="320"/>
                    <a:pt x="503" y="432"/>
                    <a:pt x="330" y="334"/>
                  </a:cubicBezTo>
                  <a:lnTo>
                    <a:pt x="330" y="181"/>
                  </a:lnTo>
                  <a:cubicBezTo>
                    <a:pt x="240" y="171"/>
                    <a:pt x="108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1"/>
            <p:cNvSpPr/>
            <p:nvPr/>
          </p:nvSpPr>
          <p:spPr>
            <a:xfrm>
              <a:off x="447478" y="820913"/>
              <a:ext cx="6206" cy="5516"/>
            </a:xfrm>
            <a:custGeom>
              <a:avLst/>
              <a:gdLst/>
              <a:ahLst/>
              <a:cxnLst/>
              <a:rect l="l" t="t" r="r" b="b"/>
              <a:pathLst>
                <a:path w="126" h="112" extrusionOk="0">
                  <a:moveTo>
                    <a:pt x="22" y="1"/>
                  </a:moveTo>
                  <a:cubicBezTo>
                    <a:pt x="14" y="1"/>
                    <a:pt x="7" y="2"/>
                    <a:pt x="0" y="5"/>
                  </a:cubicBezTo>
                  <a:cubicBezTo>
                    <a:pt x="43" y="42"/>
                    <a:pt x="85" y="78"/>
                    <a:pt x="125" y="111"/>
                  </a:cubicBezTo>
                  <a:lnTo>
                    <a:pt x="79" y="24"/>
                  </a:lnTo>
                  <a:cubicBezTo>
                    <a:pt x="56" y="7"/>
                    <a:pt x="38" y="1"/>
                    <a:pt x="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1"/>
            <p:cNvSpPr/>
            <p:nvPr/>
          </p:nvSpPr>
          <p:spPr>
            <a:xfrm>
              <a:off x="167985" y="1575571"/>
              <a:ext cx="7782" cy="6944"/>
            </a:xfrm>
            <a:custGeom>
              <a:avLst/>
              <a:gdLst/>
              <a:ahLst/>
              <a:cxnLst/>
              <a:rect l="l" t="t" r="r" b="b"/>
              <a:pathLst>
                <a:path w="158" h="141" extrusionOk="0">
                  <a:moveTo>
                    <a:pt x="134" y="0"/>
                  </a:moveTo>
                  <a:lnTo>
                    <a:pt x="1" y="17"/>
                  </a:lnTo>
                  <a:lnTo>
                    <a:pt x="157" y="14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1"/>
            <p:cNvSpPr/>
            <p:nvPr/>
          </p:nvSpPr>
          <p:spPr>
            <a:xfrm>
              <a:off x="157741" y="1535284"/>
              <a:ext cx="26102" cy="35756"/>
            </a:xfrm>
            <a:custGeom>
              <a:avLst/>
              <a:gdLst/>
              <a:ahLst/>
              <a:cxnLst/>
              <a:rect l="l" t="t" r="r" b="b"/>
              <a:pathLst>
                <a:path w="530" h="726" extrusionOk="0">
                  <a:moveTo>
                    <a:pt x="307" y="1"/>
                  </a:moveTo>
                  <a:cubicBezTo>
                    <a:pt x="53" y="284"/>
                    <a:pt x="64" y="80"/>
                    <a:pt x="1" y="515"/>
                  </a:cubicBezTo>
                  <a:cubicBezTo>
                    <a:pt x="89" y="587"/>
                    <a:pt x="265" y="726"/>
                    <a:pt x="387" y="726"/>
                  </a:cubicBezTo>
                  <a:cubicBezTo>
                    <a:pt x="416" y="726"/>
                    <a:pt x="442" y="718"/>
                    <a:pt x="463" y="699"/>
                  </a:cubicBezTo>
                  <a:cubicBezTo>
                    <a:pt x="408" y="625"/>
                    <a:pt x="221" y="567"/>
                    <a:pt x="197" y="427"/>
                  </a:cubicBezTo>
                  <a:lnTo>
                    <a:pt x="197" y="427"/>
                  </a:lnTo>
                  <a:cubicBezTo>
                    <a:pt x="316" y="431"/>
                    <a:pt x="374" y="564"/>
                    <a:pt x="526" y="564"/>
                  </a:cubicBezTo>
                  <a:cubicBezTo>
                    <a:pt x="527" y="564"/>
                    <a:pt x="528" y="564"/>
                    <a:pt x="529" y="564"/>
                  </a:cubicBezTo>
                  <a:cubicBezTo>
                    <a:pt x="523" y="319"/>
                    <a:pt x="384" y="483"/>
                    <a:pt x="315" y="246"/>
                  </a:cubicBezTo>
                  <a:lnTo>
                    <a:pt x="467" y="182"/>
                  </a:lnTo>
                  <a:lnTo>
                    <a:pt x="465" y="182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1"/>
            <p:cNvSpPr/>
            <p:nvPr/>
          </p:nvSpPr>
          <p:spPr>
            <a:xfrm>
              <a:off x="158282" y="1537599"/>
              <a:ext cx="8816" cy="2857"/>
            </a:xfrm>
            <a:custGeom>
              <a:avLst/>
              <a:gdLst/>
              <a:ahLst/>
              <a:cxnLst/>
              <a:rect l="l" t="t" r="r" b="b"/>
              <a:pathLst>
                <a:path w="179" h="58" extrusionOk="0">
                  <a:moveTo>
                    <a:pt x="55" y="0"/>
                  </a:moveTo>
                  <a:cubicBezTo>
                    <a:pt x="23" y="0"/>
                    <a:pt x="1" y="12"/>
                    <a:pt x="7" y="58"/>
                  </a:cubicBezTo>
                  <a:cubicBezTo>
                    <a:pt x="71" y="46"/>
                    <a:pt x="136" y="38"/>
                    <a:pt x="179" y="11"/>
                  </a:cubicBezTo>
                  <a:lnTo>
                    <a:pt x="179" y="11"/>
                  </a:lnTo>
                  <a:cubicBezTo>
                    <a:pt x="174" y="12"/>
                    <a:pt x="169" y="13"/>
                    <a:pt x="163" y="13"/>
                  </a:cubicBezTo>
                  <a:cubicBezTo>
                    <a:pt x="130" y="13"/>
                    <a:pt x="87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1"/>
            <p:cNvSpPr/>
            <p:nvPr/>
          </p:nvSpPr>
          <p:spPr>
            <a:xfrm>
              <a:off x="146167" y="1529030"/>
              <a:ext cx="13938" cy="6008"/>
            </a:xfrm>
            <a:custGeom>
              <a:avLst/>
              <a:gdLst/>
              <a:ahLst/>
              <a:cxnLst/>
              <a:rect l="l" t="t" r="r" b="b"/>
              <a:pathLst>
                <a:path w="283" h="122" extrusionOk="0">
                  <a:moveTo>
                    <a:pt x="1" y="0"/>
                  </a:moveTo>
                  <a:lnTo>
                    <a:pt x="153" y="122"/>
                  </a:lnTo>
                  <a:cubicBezTo>
                    <a:pt x="125" y="53"/>
                    <a:pt x="155" y="39"/>
                    <a:pt x="193" y="39"/>
                  </a:cubicBezTo>
                  <a:cubicBezTo>
                    <a:pt x="220" y="39"/>
                    <a:pt x="250" y="45"/>
                    <a:pt x="268" y="45"/>
                  </a:cubicBezTo>
                  <a:cubicBezTo>
                    <a:pt x="275" y="45"/>
                    <a:pt x="280" y="44"/>
                    <a:pt x="282" y="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1"/>
            <p:cNvSpPr/>
            <p:nvPr/>
          </p:nvSpPr>
          <p:spPr>
            <a:xfrm>
              <a:off x="136662" y="1505587"/>
              <a:ext cx="3595" cy="2610"/>
            </a:xfrm>
            <a:custGeom>
              <a:avLst/>
              <a:gdLst/>
              <a:ahLst/>
              <a:cxnLst/>
              <a:rect l="l" t="t" r="r" b="b"/>
              <a:pathLst>
                <a:path w="73" h="53" extrusionOk="0">
                  <a:moveTo>
                    <a:pt x="20" y="0"/>
                  </a:moveTo>
                  <a:lnTo>
                    <a:pt x="20" y="0"/>
                  </a:lnTo>
                  <a:cubicBezTo>
                    <a:pt x="1" y="39"/>
                    <a:pt x="35" y="41"/>
                    <a:pt x="72" y="52"/>
                  </a:cubicBezTo>
                  <a:cubicBezTo>
                    <a:pt x="55" y="33"/>
                    <a:pt x="39" y="18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1"/>
            <p:cNvSpPr/>
            <p:nvPr/>
          </p:nvSpPr>
          <p:spPr>
            <a:xfrm>
              <a:off x="130111" y="1495687"/>
              <a:ext cx="25906" cy="22064"/>
            </a:xfrm>
            <a:custGeom>
              <a:avLst/>
              <a:gdLst/>
              <a:ahLst/>
              <a:cxnLst/>
              <a:rect l="l" t="t" r="r" b="b"/>
              <a:pathLst>
                <a:path w="526" h="448" extrusionOk="0">
                  <a:moveTo>
                    <a:pt x="39" y="1"/>
                  </a:moveTo>
                  <a:lnTo>
                    <a:pt x="39" y="1"/>
                  </a:lnTo>
                  <a:cubicBezTo>
                    <a:pt x="1" y="89"/>
                    <a:pt x="76" y="134"/>
                    <a:pt x="153" y="203"/>
                  </a:cubicBezTo>
                  <a:cubicBezTo>
                    <a:pt x="155" y="197"/>
                    <a:pt x="157" y="193"/>
                    <a:pt x="163" y="188"/>
                  </a:cubicBezTo>
                  <a:cubicBezTo>
                    <a:pt x="171" y="137"/>
                    <a:pt x="216" y="110"/>
                    <a:pt x="263" y="110"/>
                  </a:cubicBezTo>
                  <a:cubicBezTo>
                    <a:pt x="316" y="110"/>
                    <a:pt x="372" y="144"/>
                    <a:pt x="386" y="217"/>
                  </a:cubicBezTo>
                  <a:cubicBezTo>
                    <a:pt x="487" y="327"/>
                    <a:pt x="340" y="388"/>
                    <a:pt x="490" y="448"/>
                  </a:cubicBezTo>
                  <a:lnTo>
                    <a:pt x="525" y="240"/>
                  </a:lnTo>
                  <a:cubicBezTo>
                    <a:pt x="400" y="53"/>
                    <a:pt x="136" y="47"/>
                    <a:pt x="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1"/>
            <p:cNvSpPr/>
            <p:nvPr/>
          </p:nvSpPr>
          <p:spPr>
            <a:xfrm>
              <a:off x="140208" y="1508148"/>
              <a:ext cx="2709" cy="3250"/>
            </a:xfrm>
            <a:custGeom>
              <a:avLst/>
              <a:gdLst/>
              <a:ahLst/>
              <a:cxnLst/>
              <a:rect l="l" t="t" r="r" b="b"/>
              <a:pathLst>
                <a:path w="55" h="66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20"/>
                    <a:pt x="33" y="41"/>
                    <a:pt x="46" y="66"/>
                  </a:cubicBezTo>
                  <a:cubicBezTo>
                    <a:pt x="54" y="21"/>
                    <a:pt x="29" y="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1"/>
            <p:cNvSpPr/>
            <p:nvPr/>
          </p:nvSpPr>
          <p:spPr>
            <a:xfrm>
              <a:off x="146462" y="1521888"/>
              <a:ext cx="5812" cy="2610"/>
            </a:xfrm>
            <a:custGeom>
              <a:avLst/>
              <a:gdLst/>
              <a:ahLst/>
              <a:cxnLst/>
              <a:rect l="l" t="t" r="r" b="b"/>
              <a:pathLst>
                <a:path w="118" h="53" extrusionOk="0">
                  <a:moveTo>
                    <a:pt x="0" y="1"/>
                  </a:moveTo>
                  <a:lnTo>
                    <a:pt x="66" y="53"/>
                  </a:lnTo>
                  <a:lnTo>
                    <a:pt x="118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1"/>
            <p:cNvSpPr/>
            <p:nvPr/>
          </p:nvSpPr>
          <p:spPr>
            <a:xfrm>
              <a:off x="119867" y="1460375"/>
              <a:ext cx="19798" cy="27925"/>
            </a:xfrm>
            <a:custGeom>
              <a:avLst/>
              <a:gdLst/>
              <a:ahLst/>
              <a:cxnLst/>
              <a:rect l="l" t="t" r="r" b="b"/>
              <a:pathLst>
                <a:path w="402" h="567" extrusionOk="0">
                  <a:moveTo>
                    <a:pt x="212" y="1"/>
                  </a:moveTo>
                  <a:cubicBezTo>
                    <a:pt x="116" y="1"/>
                    <a:pt x="32" y="144"/>
                    <a:pt x="0" y="278"/>
                  </a:cubicBezTo>
                  <a:cubicBezTo>
                    <a:pt x="16" y="273"/>
                    <a:pt x="30" y="271"/>
                    <a:pt x="43" y="271"/>
                  </a:cubicBezTo>
                  <a:cubicBezTo>
                    <a:pt x="189" y="271"/>
                    <a:pt x="165" y="567"/>
                    <a:pt x="291" y="567"/>
                  </a:cubicBezTo>
                  <a:cubicBezTo>
                    <a:pt x="298" y="567"/>
                    <a:pt x="306" y="566"/>
                    <a:pt x="315" y="563"/>
                  </a:cubicBezTo>
                  <a:cubicBezTo>
                    <a:pt x="213" y="394"/>
                    <a:pt x="276" y="182"/>
                    <a:pt x="401" y="166"/>
                  </a:cubicBezTo>
                  <a:lnTo>
                    <a:pt x="238" y="4"/>
                  </a:lnTo>
                  <a:cubicBezTo>
                    <a:pt x="229" y="2"/>
                    <a:pt x="220" y="1"/>
                    <a:pt x="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1"/>
            <p:cNvSpPr/>
            <p:nvPr/>
          </p:nvSpPr>
          <p:spPr>
            <a:xfrm>
              <a:off x="130407" y="1442054"/>
              <a:ext cx="2709" cy="1379"/>
            </a:xfrm>
            <a:custGeom>
              <a:avLst/>
              <a:gdLst/>
              <a:ahLst/>
              <a:cxnLst/>
              <a:rect l="l" t="t" r="r" b="b"/>
              <a:pathLst>
                <a:path w="55" h="2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4"/>
                    <a:pt x="8" y="7"/>
                    <a:pt x="12" y="10"/>
                  </a:cubicBezTo>
                  <a:lnTo>
                    <a:pt x="12" y="10"/>
                  </a:lnTo>
                  <a:cubicBezTo>
                    <a:pt x="8" y="7"/>
                    <a:pt x="4" y="4"/>
                    <a:pt x="0" y="0"/>
                  </a:cubicBezTo>
                  <a:close/>
                  <a:moveTo>
                    <a:pt x="12" y="10"/>
                  </a:moveTo>
                  <a:cubicBezTo>
                    <a:pt x="26" y="20"/>
                    <a:pt x="38" y="28"/>
                    <a:pt x="51" y="28"/>
                  </a:cubicBezTo>
                  <a:cubicBezTo>
                    <a:pt x="52" y="28"/>
                    <a:pt x="53" y="27"/>
                    <a:pt x="54" y="27"/>
                  </a:cubicBezTo>
                  <a:cubicBezTo>
                    <a:pt x="38" y="24"/>
                    <a:pt x="25" y="18"/>
                    <a:pt x="12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1"/>
            <p:cNvSpPr/>
            <p:nvPr/>
          </p:nvSpPr>
          <p:spPr>
            <a:xfrm>
              <a:off x="91450" y="1403393"/>
              <a:ext cx="38809" cy="53633"/>
            </a:xfrm>
            <a:custGeom>
              <a:avLst/>
              <a:gdLst/>
              <a:ahLst/>
              <a:cxnLst/>
              <a:rect l="l" t="t" r="r" b="b"/>
              <a:pathLst>
                <a:path w="788" h="1089" extrusionOk="0">
                  <a:moveTo>
                    <a:pt x="1" y="1"/>
                  </a:moveTo>
                  <a:lnTo>
                    <a:pt x="427" y="359"/>
                  </a:lnTo>
                  <a:cubicBezTo>
                    <a:pt x="415" y="357"/>
                    <a:pt x="403" y="357"/>
                    <a:pt x="393" y="357"/>
                  </a:cubicBezTo>
                  <a:cubicBezTo>
                    <a:pt x="371" y="357"/>
                    <a:pt x="351" y="359"/>
                    <a:pt x="332" y="359"/>
                  </a:cubicBezTo>
                  <a:cubicBezTo>
                    <a:pt x="297" y="359"/>
                    <a:pt x="263" y="350"/>
                    <a:pt x="221" y="299"/>
                  </a:cubicBezTo>
                  <a:lnTo>
                    <a:pt x="221" y="299"/>
                  </a:lnTo>
                  <a:cubicBezTo>
                    <a:pt x="304" y="512"/>
                    <a:pt x="435" y="479"/>
                    <a:pt x="506" y="652"/>
                  </a:cubicBezTo>
                  <a:cubicBezTo>
                    <a:pt x="485" y="672"/>
                    <a:pt x="467" y="680"/>
                    <a:pt x="450" y="680"/>
                  </a:cubicBezTo>
                  <a:cubicBezTo>
                    <a:pt x="373" y="680"/>
                    <a:pt x="337" y="499"/>
                    <a:pt x="283" y="499"/>
                  </a:cubicBezTo>
                  <a:cubicBezTo>
                    <a:pt x="269" y="499"/>
                    <a:pt x="254" y="511"/>
                    <a:pt x="236" y="540"/>
                  </a:cubicBezTo>
                  <a:cubicBezTo>
                    <a:pt x="302" y="654"/>
                    <a:pt x="402" y="826"/>
                    <a:pt x="601" y="843"/>
                  </a:cubicBezTo>
                  <a:lnTo>
                    <a:pt x="581" y="1088"/>
                  </a:lnTo>
                  <a:lnTo>
                    <a:pt x="739" y="926"/>
                  </a:lnTo>
                  <a:cubicBezTo>
                    <a:pt x="753" y="824"/>
                    <a:pt x="508" y="853"/>
                    <a:pt x="614" y="739"/>
                  </a:cubicBezTo>
                  <a:cubicBezTo>
                    <a:pt x="635" y="720"/>
                    <a:pt x="654" y="713"/>
                    <a:pt x="673" y="713"/>
                  </a:cubicBezTo>
                  <a:cubicBezTo>
                    <a:pt x="716" y="713"/>
                    <a:pt x="754" y="754"/>
                    <a:pt x="788" y="783"/>
                  </a:cubicBezTo>
                  <a:cubicBezTo>
                    <a:pt x="683" y="685"/>
                    <a:pt x="757" y="386"/>
                    <a:pt x="597" y="159"/>
                  </a:cubicBezTo>
                  <a:cubicBezTo>
                    <a:pt x="528" y="56"/>
                    <a:pt x="442" y="35"/>
                    <a:pt x="352" y="35"/>
                  </a:cubicBezTo>
                  <a:cubicBezTo>
                    <a:pt x="290" y="35"/>
                    <a:pt x="226" y="45"/>
                    <a:pt x="165" y="45"/>
                  </a:cubicBezTo>
                  <a:cubicBezTo>
                    <a:pt x="106" y="45"/>
                    <a:pt x="51" y="3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1"/>
            <p:cNvSpPr/>
            <p:nvPr/>
          </p:nvSpPr>
          <p:spPr>
            <a:xfrm>
              <a:off x="99527" y="1394282"/>
              <a:ext cx="4235" cy="3448"/>
            </a:xfrm>
            <a:custGeom>
              <a:avLst/>
              <a:gdLst/>
              <a:ahLst/>
              <a:cxnLst/>
              <a:rect l="l" t="t" r="r" b="b"/>
              <a:pathLst>
                <a:path w="86" h="70" extrusionOk="0">
                  <a:moveTo>
                    <a:pt x="86" y="1"/>
                  </a:moveTo>
                  <a:lnTo>
                    <a:pt x="1" y="70"/>
                  </a:lnTo>
                  <a:lnTo>
                    <a:pt x="30" y="66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1"/>
            <p:cNvSpPr/>
            <p:nvPr/>
          </p:nvSpPr>
          <p:spPr>
            <a:xfrm>
              <a:off x="65840" y="1345672"/>
              <a:ext cx="33195" cy="47231"/>
            </a:xfrm>
            <a:custGeom>
              <a:avLst/>
              <a:gdLst/>
              <a:ahLst/>
              <a:cxnLst/>
              <a:rect l="l" t="t" r="r" b="b"/>
              <a:pathLst>
                <a:path w="674" h="959" extrusionOk="0">
                  <a:moveTo>
                    <a:pt x="170" y="0"/>
                  </a:moveTo>
                  <a:cubicBezTo>
                    <a:pt x="174" y="45"/>
                    <a:pt x="128" y="79"/>
                    <a:pt x="182" y="145"/>
                  </a:cubicBezTo>
                  <a:lnTo>
                    <a:pt x="56" y="33"/>
                  </a:lnTo>
                  <a:lnTo>
                    <a:pt x="56" y="33"/>
                  </a:lnTo>
                  <a:cubicBezTo>
                    <a:pt x="0" y="234"/>
                    <a:pt x="29" y="372"/>
                    <a:pt x="214" y="679"/>
                  </a:cubicBezTo>
                  <a:lnTo>
                    <a:pt x="452" y="858"/>
                  </a:lnTo>
                  <a:cubicBezTo>
                    <a:pt x="450" y="891"/>
                    <a:pt x="419" y="924"/>
                    <a:pt x="394" y="959"/>
                  </a:cubicBezTo>
                  <a:cubicBezTo>
                    <a:pt x="432" y="928"/>
                    <a:pt x="536" y="957"/>
                    <a:pt x="567" y="928"/>
                  </a:cubicBezTo>
                  <a:cubicBezTo>
                    <a:pt x="673" y="739"/>
                    <a:pt x="359" y="667"/>
                    <a:pt x="266" y="556"/>
                  </a:cubicBezTo>
                  <a:cubicBezTo>
                    <a:pt x="225" y="406"/>
                    <a:pt x="233" y="373"/>
                    <a:pt x="262" y="373"/>
                  </a:cubicBezTo>
                  <a:cubicBezTo>
                    <a:pt x="286" y="373"/>
                    <a:pt x="323" y="394"/>
                    <a:pt x="361" y="394"/>
                  </a:cubicBezTo>
                  <a:cubicBezTo>
                    <a:pt x="393" y="394"/>
                    <a:pt x="424" y="379"/>
                    <a:pt x="448" y="324"/>
                  </a:cubicBezTo>
                  <a:cubicBezTo>
                    <a:pt x="492" y="419"/>
                    <a:pt x="455" y="442"/>
                    <a:pt x="513" y="575"/>
                  </a:cubicBezTo>
                  <a:cubicBezTo>
                    <a:pt x="588" y="282"/>
                    <a:pt x="282" y="11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1"/>
            <p:cNvSpPr/>
            <p:nvPr/>
          </p:nvSpPr>
          <p:spPr>
            <a:xfrm>
              <a:off x="83078" y="1392952"/>
              <a:ext cx="4383" cy="6993"/>
            </a:xfrm>
            <a:custGeom>
              <a:avLst/>
              <a:gdLst/>
              <a:ahLst/>
              <a:cxnLst/>
              <a:rect l="l" t="t" r="r" b="b"/>
              <a:pathLst>
                <a:path w="89" h="142" extrusionOk="0">
                  <a:moveTo>
                    <a:pt x="44" y="1"/>
                  </a:moveTo>
                  <a:lnTo>
                    <a:pt x="44" y="1"/>
                  </a:lnTo>
                  <a:cubicBezTo>
                    <a:pt x="41" y="3"/>
                    <a:pt x="39" y="7"/>
                    <a:pt x="37" y="10"/>
                  </a:cubicBezTo>
                  <a:lnTo>
                    <a:pt x="37" y="10"/>
                  </a:lnTo>
                  <a:cubicBezTo>
                    <a:pt x="39" y="7"/>
                    <a:pt x="41" y="4"/>
                    <a:pt x="44" y="1"/>
                  </a:cubicBezTo>
                  <a:close/>
                  <a:moveTo>
                    <a:pt x="37" y="10"/>
                  </a:moveTo>
                  <a:lnTo>
                    <a:pt x="37" y="10"/>
                  </a:lnTo>
                  <a:cubicBezTo>
                    <a:pt x="9" y="52"/>
                    <a:pt x="0" y="97"/>
                    <a:pt x="88" y="141"/>
                  </a:cubicBezTo>
                  <a:cubicBezTo>
                    <a:pt x="37" y="70"/>
                    <a:pt x="27" y="32"/>
                    <a:pt x="37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1"/>
            <p:cNvSpPr/>
            <p:nvPr/>
          </p:nvSpPr>
          <p:spPr>
            <a:xfrm>
              <a:off x="71996" y="1342224"/>
              <a:ext cx="2265" cy="34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20"/>
                    <a:pt x="18" y="43"/>
                    <a:pt x="45" y="70"/>
                  </a:cubicBezTo>
                  <a:cubicBezTo>
                    <a:pt x="43" y="51"/>
                    <a:pt x="33" y="30"/>
                    <a:pt x="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1"/>
            <p:cNvSpPr/>
            <p:nvPr/>
          </p:nvSpPr>
          <p:spPr>
            <a:xfrm>
              <a:off x="60620" y="1344736"/>
              <a:ext cx="5565" cy="8767"/>
            </a:xfrm>
            <a:custGeom>
              <a:avLst/>
              <a:gdLst/>
              <a:ahLst/>
              <a:cxnLst/>
              <a:rect l="l" t="t" r="r" b="b"/>
              <a:pathLst>
                <a:path w="113" h="178" extrusionOk="0">
                  <a:moveTo>
                    <a:pt x="45" y="0"/>
                  </a:moveTo>
                  <a:lnTo>
                    <a:pt x="0" y="100"/>
                  </a:lnTo>
                  <a:cubicBezTo>
                    <a:pt x="19" y="117"/>
                    <a:pt x="61" y="178"/>
                    <a:pt x="97" y="178"/>
                  </a:cubicBezTo>
                  <a:cubicBezTo>
                    <a:pt x="102" y="178"/>
                    <a:pt x="107" y="177"/>
                    <a:pt x="112" y="17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1"/>
            <p:cNvSpPr/>
            <p:nvPr/>
          </p:nvSpPr>
          <p:spPr>
            <a:xfrm>
              <a:off x="-47090" y="1045542"/>
              <a:ext cx="118594" cy="293432"/>
            </a:xfrm>
            <a:custGeom>
              <a:avLst/>
              <a:gdLst/>
              <a:ahLst/>
              <a:cxnLst/>
              <a:rect l="l" t="t" r="r" b="b"/>
              <a:pathLst>
                <a:path w="2408" h="5958" extrusionOk="0">
                  <a:moveTo>
                    <a:pt x="430" y="0"/>
                  </a:moveTo>
                  <a:cubicBezTo>
                    <a:pt x="350" y="0"/>
                    <a:pt x="304" y="46"/>
                    <a:pt x="271" y="96"/>
                  </a:cubicBezTo>
                  <a:cubicBezTo>
                    <a:pt x="234" y="152"/>
                    <a:pt x="203" y="210"/>
                    <a:pt x="146" y="266"/>
                  </a:cubicBezTo>
                  <a:cubicBezTo>
                    <a:pt x="126" y="233"/>
                    <a:pt x="88" y="191"/>
                    <a:pt x="45" y="179"/>
                  </a:cubicBezTo>
                  <a:cubicBezTo>
                    <a:pt x="5" y="306"/>
                    <a:pt x="1" y="492"/>
                    <a:pt x="18" y="669"/>
                  </a:cubicBezTo>
                  <a:cubicBezTo>
                    <a:pt x="36" y="848"/>
                    <a:pt x="63" y="1016"/>
                    <a:pt x="47" y="1136"/>
                  </a:cubicBezTo>
                  <a:cubicBezTo>
                    <a:pt x="61" y="1377"/>
                    <a:pt x="155" y="1571"/>
                    <a:pt x="275" y="1837"/>
                  </a:cubicBezTo>
                  <a:cubicBezTo>
                    <a:pt x="383" y="2269"/>
                    <a:pt x="572" y="2720"/>
                    <a:pt x="772" y="3160"/>
                  </a:cubicBezTo>
                  <a:cubicBezTo>
                    <a:pt x="973" y="3601"/>
                    <a:pt x="1173" y="4049"/>
                    <a:pt x="1347" y="4517"/>
                  </a:cubicBezTo>
                  <a:lnTo>
                    <a:pt x="1572" y="4587"/>
                  </a:lnTo>
                  <a:cubicBezTo>
                    <a:pt x="1511" y="4660"/>
                    <a:pt x="1676" y="4799"/>
                    <a:pt x="1557" y="4816"/>
                  </a:cubicBezTo>
                  <a:cubicBezTo>
                    <a:pt x="1553" y="4758"/>
                    <a:pt x="1513" y="4718"/>
                    <a:pt x="1484" y="4658"/>
                  </a:cubicBezTo>
                  <a:lnTo>
                    <a:pt x="1484" y="4658"/>
                  </a:lnTo>
                  <a:cubicBezTo>
                    <a:pt x="1428" y="4909"/>
                    <a:pt x="1740" y="5167"/>
                    <a:pt x="1802" y="5420"/>
                  </a:cubicBezTo>
                  <a:cubicBezTo>
                    <a:pt x="1815" y="5389"/>
                    <a:pt x="1896" y="5323"/>
                    <a:pt x="1959" y="5323"/>
                  </a:cubicBezTo>
                  <a:cubicBezTo>
                    <a:pt x="1977" y="5323"/>
                    <a:pt x="1993" y="5328"/>
                    <a:pt x="2006" y="5341"/>
                  </a:cubicBezTo>
                  <a:cubicBezTo>
                    <a:pt x="1809" y="5400"/>
                    <a:pt x="2145" y="5609"/>
                    <a:pt x="1964" y="5769"/>
                  </a:cubicBezTo>
                  <a:cubicBezTo>
                    <a:pt x="1984" y="5854"/>
                    <a:pt x="2010" y="5875"/>
                    <a:pt x="2038" y="5875"/>
                  </a:cubicBezTo>
                  <a:cubicBezTo>
                    <a:pt x="2067" y="5875"/>
                    <a:pt x="2099" y="5853"/>
                    <a:pt x="2131" y="5853"/>
                  </a:cubicBezTo>
                  <a:cubicBezTo>
                    <a:pt x="2162" y="5853"/>
                    <a:pt x="2194" y="5874"/>
                    <a:pt x="2224" y="5957"/>
                  </a:cubicBezTo>
                  <a:cubicBezTo>
                    <a:pt x="2347" y="5932"/>
                    <a:pt x="2160" y="5705"/>
                    <a:pt x="2224" y="5626"/>
                  </a:cubicBezTo>
                  <a:lnTo>
                    <a:pt x="2224" y="5626"/>
                  </a:lnTo>
                  <a:cubicBezTo>
                    <a:pt x="2334" y="5656"/>
                    <a:pt x="2307" y="5806"/>
                    <a:pt x="2370" y="5806"/>
                  </a:cubicBezTo>
                  <a:cubicBezTo>
                    <a:pt x="2380" y="5806"/>
                    <a:pt x="2392" y="5802"/>
                    <a:pt x="2407" y="5794"/>
                  </a:cubicBezTo>
                  <a:cubicBezTo>
                    <a:pt x="2264" y="5395"/>
                    <a:pt x="1678" y="4789"/>
                    <a:pt x="1345" y="4213"/>
                  </a:cubicBezTo>
                  <a:lnTo>
                    <a:pt x="1345" y="4213"/>
                  </a:lnTo>
                  <a:lnTo>
                    <a:pt x="1476" y="4240"/>
                  </a:lnTo>
                  <a:cubicBezTo>
                    <a:pt x="1260" y="3964"/>
                    <a:pt x="1038" y="3470"/>
                    <a:pt x="1092" y="3185"/>
                  </a:cubicBezTo>
                  <a:lnTo>
                    <a:pt x="1092" y="3185"/>
                  </a:lnTo>
                  <a:cubicBezTo>
                    <a:pt x="1087" y="3191"/>
                    <a:pt x="1082" y="3193"/>
                    <a:pt x="1077" y="3193"/>
                  </a:cubicBezTo>
                  <a:cubicBezTo>
                    <a:pt x="1014" y="3193"/>
                    <a:pt x="947" y="2816"/>
                    <a:pt x="796" y="2816"/>
                  </a:cubicBezTo>
                  <a:cubicBezTo>
                    <a:pt x="782" y="2816"/>
                    <a:pt x="767" y="2819"/>
                    <a:pt x="751" y="2826"/>
                  </a:cubicBezTo>
                  <a:cubicBezTo>
                    <a:pt x="768" y="2740"/>
                    <a:pt x="751" y="2720"/>
                    <a:pt x="726" y="2607"/>
                  </a:cubicBezTo>
                  <a:lnTo>
                    <a:pt x="643" y="2589"/>
                  </a:lnTo>
                  <a:cubicBezTo>
                    <a:pt x="583" y="2435"/>
                    <a:pt x="701" y="2441"/>
                    <a:pt x="630" y="2267"/>
                  </a:cubicBezTo>
                  <a:lnTo>
                    <a:pt x="630" y="2267"/>
                  </a:lnTo>
                  <a:cubicBezTo>
                    <a:pt x="612" y="2308"/>
                    <a:pt x="593" y="2323"/>
                    <a:pt x="571" y="2323"/>
                  </a:cubicBezTo>
                  <a:cubicBezTo>
                    <a:pt x="524" y="2323"/>
                    <a:pt x="467" y="2254"/>
                    <a:pt x="400" y="2219"/>
                  </a:cubicBezTo>
                  <a:cubicBezTo>
                    <a:pt x="433" y="2003"/>
                    <a:pt x="456" y="1758"/>
                    <a:pt x="500" y="1594"/>
                  </a:cubicBezTo>
                  <a:lnTo>
                    <a:pt x="500" y="1594"/>
                  </a:lnTo>
                  <a:cubicBezTo>
                    <a:pt x="471" y="1608"/>
                    <a:pt x="439" y="1619"/>
                    <a:pt x="414" y="1677"/>
                  </a:cubicBezTo>
                  <a:cubicBezTo>
                    <a:pt x="414" y="1560"/>
                    <a:pt x="323" y="1573"/>
                    <a:pt x="281" y="1537"/>
                  </a:cubicBezTo>
                  <a:cubicBezTo>
                    <a:pt x="257" y="1464"/>
                    <a:pt x="297" y="1446"/>
                    <a:pt x="347" y="1446"/>
                  </a:cubicBezTo>
                  <a:cubicBezTo>
                    <a:pt x="381" y="1446"/>
                    <a:pt x="419" y="1454"/>
                    <a:pt x="446" y="1459"/>
                  </a:cubicBezTo>
                  <a:cubicBezTo>
                    <a:pt x="437" y="1272"/>
                    <a:pt x="163" y="1116"/>
                    <a:pt x="230" y="987"/>
                  </a:cubicBezTo>
                  <a:lnTo>
                    <a:pt x="230" y="987"/>
                  </a:lnTo>
                  <a:cubicBezTo>
                    <a:pt x="196" y="991"/>
                    <a:pt x="163" y="997"/>
                    <a:pt x="128" y="1004"/>
                  </a:cubicBezTo>
                  <a:cubicBezTo>
                    <a:pt x="101" y="889"/>
                    <a:pt x="117" y="794"/>
                    <a:pt x="144" y="713"/>
                  </a:cubicBezTo>
                  <a:cubicBezTo>
                    <a:pt x="169" y="630"/>
                    <a:pt x="201" y="565"/>
                    <a:pt x="223" y="466"/>
                  </a:cubicBezTo>
                  <a:cubicBezTo>
                    <a:pt x="308" y="495"/>
                    <a:pt x="323" y="563"/>
                    <a:pt x="327" y="623"/>
                  </a:cubicBezTo>
                  <a:cubicBezTo>
                    <a:pt x="333" y="686"/>
                    <a:pt x="333" y="763"/>
                    <a:pt x="363" y="817"/>
                  </a:cubicBezTo>
                  <a:cubicBezTo>
                    <a:pt x="390" y="805"/>
                    <a:pt x="408" y="765"/>
                    <a:pt x="444" y="765"/>
                  </a:cubicBezTo>
                  <a:cubicBezTo>
                    <a:pt x="451" y="765"/>
                    <a:pt x="460" y="767"/>
                    <a:pt x="469" y="771"/>
                  </a:cubicBezTo>
                  <a:cubicBezTo>
                    <a:pt x="404" y="667"/>
                    <a:pt x="352" y="474"/>
                    <a:pt x="375" y="349"/>
                  </a:cubicBezTo>
                  <a:lnTo>
                    <a:pt x="375" y="349"/>
                  </a:lnTo>
                  <a:cubicBezTo>
                    <a:pt x="406" y="468"/>
                    <a:pt x="462" y="497"/>
                    <a:pt x="504" y="511"/>
                  </a:cubicBezTo>
                  <a:cubicBezTo>
                    <a:pt x="547" y="520"/>
                    <a:pt x="591" y="517"/>
                    <a:pt x="616" y="526"/>
                  </a:cubicBezTo>
                  <a:cubicBezTo>
                    <a:pt x="591" y="461"/>
                    <a:pt x="551" y="415"/>
                    <a:pt x="508" y="415"/>
                  </a:cubicBezTo>
                  <a:cubicBezTo>
                    <a:pt x="494" y="415"/>
                    <a:pt x="480" y="420"/>
                    <a:pt x="466" y="430"/>
                  </a:cubicBezTo>
                  <a:cubicBezTo>
                    <a:pt x="410" y="308"/>
                    <a:pt x="523" y="306"/>
                    <a:pt x="568" y="254"/>
                  </a:cubicBezTo>
                  <a:cubicBezTo>
                    <a:pt x="491" y="210"/>
                    <a:pt x="477" y="181"/>
                    <a:pt x="477" y="141"/>
                  </a:cubicBezTo>
                  <a:cubicBezTo>
                    <a:pt x="477" y="100"/>
                    <a:pt x="496" y="60"/>
                    <a:pt x="458" y="2"/>
                  </a:cubicBezTo>
                  <a:cubicBezTo>
                    <a:pt x="448" y="1"/>
                    <a:pt x="43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1"/>
            <p:cNvSpPr/>
            <p:nvPr/>
          </p:nvSpPr>
          <p:spPr>
            <a:xfrm>
              <a:off x="-23992" y="1083416"/>
              <a:ext cx="2512" cy="3842"/>
            </a:xfrm>
            <a:custGeom>
              <a:avLst/>
              <a:gdLst/>
              <a:ahLst/>
              <a:cxnLst/>
              <a:rect l="l" t="t" r="r" b="b"/>
              <a:pathLst>
                <a:path w="51" h="78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35"/>
                    <a:pt x="37" y="58"/>
                    <a:pt x="51" y="77"/>
                  </a:cubicBezTo>
                  <a:cubicBezTo>
                    <a:pt x="45" y="60"/>
                    <a:pt x="37" y="43"/>
                    <a:pt x="49" y="33"/>
                  </a:cubicBezTo>
                  <a:cubicBezTo>
                    <a:pt x="29" y="18"/>
                    <a:pt x="14" y="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1"/>
            <p:cNvSpPr/>
            <p:nvPr/>
          </p:nvSpPr>
          <p:spPr>
            <a:xfrm>
              <a:off x="-16752" y="1071448"/>
              <a:ext cx="887" cy="1083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8" y="21"/>
                  </a:lnTo>
                  <a:cubicBezTo>
                    <a:pt x="17" y="10"/>
                    <a:pt x="12" y="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1"/>
            <p:cNvSpPr/>
            <p:nvPr/>
          </p:nvSpPr>
          <p:spPr>
            <a:xfrm>
              <a:off x="-44972" y="1099373"/>
              <a:ext cx="246" cy="3644"/>
            </a:xfrm>
            <a:custGeom>
              <a:avLst/>
              <a:gdLst/>
              <a:ahLst/>
              <a:cxnLst/>
              <a:rect l="l" t="t" r="r" b="b"/>
              <a:pathLst>
                <a:path w="5" h="74" extrusionOk="0">
                  <a:moveTo>
                    <a:pt x="0" y="0"/>
                  </a:moveTo>
                  <a:lnTo>
                    <a:pt x="0" y="73"/>
                  </a:lnTo>
                  <a:cubicBezTo>
                    <a:pt x="4" y="64"/>
                    <a:pt x="4" y="52"/>
                    <a:pt x="4" y="43"/>
                  </a:cubicBezTo>
                  <a:cubicBezTo>
                    <a:pt x="2" y="27"/>
                    <a:pt x="2" y="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1"/>
            <p:cNvSpPr/>
            <p:nvPr/>
          </p:nvSpPr>
          <p:spPr>
            <a:xfrm>
              <a:off x="-22465" y="1116167"/>
              <a:ext cx="3546" cy="7929"/>
            </a:xfrm>
            <a:custGeom>
              <a:avLst/>
              <a:gdLst/>
              <a:ahLst/>
              <a:cxnLst/>
              <a:rect l="l" t="t" r="r" b="b"/>
              <a:pathLst>
                <a:path w="72" h="161" extrusionOk="0">
                  <a:moveTo>
                    <a:pt x="66" y="0"/>
                  </a:moveTo>
                  <a:lnTo>
                    <a:pt x="66" y="0"/>
                  </a:lnTo>
                  <a:cubicBezTo>
                    <a:pt x="39" y="35"/>
                    <a:pt x="18" y="93"/>
                    <a:pt x="0" y="160"/>
                  </a:cubicBezTo>
                  <a:cubicBezTo>
                    <a:pt x="41" y="145"/>
                    <a:pt x="72" y="13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1"/>
            <p:cNvSpPr/>
            <p:nvPr/>
          </p:nvSpPr>
          <p:spPr>
            <a:xfrm>
              <a:off x="141" y="1184526"/>
              <a:ext cx="4974" cy="4235"/>
            </a:xfrm>
            <a:custGeom>
              <a:avLst/>
              <a:gdLst/>
              <a:ahLst/>
              <a:cxnLst/>
              <a:rect l="l" t="t" r="r" b="b"/>
              <a:pathLst>
                <a:path w="101" h="86" extrusionOk="0">
                  <a:moveTo>
                    <a:pt x="35" y="0"/>
                  </a:moveTo>
                  <a:cubicBezTo>
                    <a:pt x="20" y="0"/>
                    <a:pt x="8" y="17"/>
                    <a:pt x="0" y="55"/>
                  </a:cubicBezTo>
                  <a:cubicBezTo>
                    <a:pt x="18" y="74"/>
                    <a:pt x="31" y="76"/>
                    <a:pt x="45" y="76"/>
                  </a:cubicBezTo>
                  <a:cubicBezTo>
                    <a:pt x="51" y="76"/>
                    <a:pt x="56" y="76"/>
                    <a:pt x="62" y="76"/>
                  </a:cubicBezTo>
                  <a:cubicBezTo>
                    <a:pt x="73" y="76"/>
                    <a:pt x="85" y="77"/>
                    <a:pt x="100" y="85"/>
                  </a:cubicBezTo>
                  <a:cubicBezTo>
                    <a:pt x="79" y="31"/>
                    <a:pt x="55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1"/>
            <p:cNvSpPr/>
            <p:nvPr/>
          </p:nvSpPr>
          <p:spPr>
            <a:xfrm>
              <a:off x="-20495" y="1074304"/>
              <a:ext cx="1379" cy="5811"/>
            </a:xfrm>
            <a:custGeom>
              <a:avLst/>
              <a:gdLst/>
              <a:ahLst/>
              <a:cxnLst/>
              <a:rect l="l" t="t" r="r" b="b"/>
              <a:pathLst>
                <a:path w="28" h="118" extrusionOk="0">
                  <a:moveTo>
                    <a:pt x="28" y="0"/>
                  </a:moveTo>
                  <a:lnTo>
                    <a:pt x="28" y="0"/>
                  </a:lnTo>
                  <a:cubicBezTo>
                    <a:pt x="9" y="35"/>
                    <a:pt x="3" y="75"/>
                    <a:pt x="1" y="118"/>
                  </a:cubicBezTo>
                  <a:lnTo>
                    <a:pt x="3" y="118"/>
                  </a:lnTo>
                  <a:cubicBezTo>
                    <a:pt x="7" y="91"/>
                    <a:pt x="12" y="66"/>
                    <a:pt x="24" y="44"/>
                  </a:cubicBezTo>
                  <a:cubicBezTo>
                    <a:pt x="24" y="29"/>
                    <a:pt x="26" y="16"/>
                    <a:pt x="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1"/>
            <p:cNvSpPr/>
            <p:nvPr/>
          </p:nvSpPr>
          <p:spPr>
            <a:xfrm>
              <a:off x="-13157" y="1051502"/>
              <a:ext cx="129183" cy="133467"/>
            </a:xfrm>
            <a:custGeom>
              <a:avLst/>
              <a:gdLst/>
              <a:ahLst/>
              <a:cxnLst/>
              <a:rect l="l" t="t" r="r" b="b"/>
              <a:pathLst>
                <a:path w="2623" h="2710" extrusionOk="0">
                  <a:moveTo>
                    <a:pt x="37" y="0"/>
                  </a:moveTo>
                  <a:cubicBezTo>
                    <a:pt x="42" y="73"/>
                    <a:pt x="121" y="200"/>
                    <a:pt x="41" y="200"/>
                  </a:cubicBezTo>
                  <a:cubicBezTo>
                    <a:pt x="31" y="200"/>
                    <a:pt x="17" y="198"/>
                    <a:pt x="0" y="193"/>
                  </a:cubicBezTo>
                  <a:lnTo>
                    <a:pt x="0" y="193"/>
                  </a:lnTo>
                  <a:cubicBezTo>
                    <a:pt x="60" y="228"/>
                    <a:pt x="45" y="313"/>
                    <a:pt x="50" y="392"/>
                  </a:cubicBezTo>
                  <a:cubicBezTo>
                    <a:pt x="70" y="384"/>
                    <a:pt x="89" y="382"/>
                    <a:pt x="107" y="382"/>
                  </a:cubicBezTo>
                  <a:cubicBezTo>
                    <a:pt x="177" y="382"/>
                    <a:pt x="235" y="425"/>
                    <a:pt x="298" y="425"/>
                  </a:cubicBezTo>
                  <a:cubicBezTo>
                    <a:pt x="313" y="425"/>
                    <a:pt x="328" y="423"/>
                    <a:pt x="343" y="417"/>
                  </a:cubicBezTo>
                  <a:cubicBezTo>
                    <a:pt x="368" y="479"/>
                    <a:pt x="360" y="487"/>
                    <a:pt x="349" y="487"/>
                  </a:cubicBezTo>
                  <a:cubicBezTo>
                    <a:pt x="345" y="487"/>
                    <a:pt x="341" y="486"/>
                    <a:pt x="337" y="486"/>
                  </a:cubicBezTo>
                  <a:cubicBezTo>
                    <a:pt x="326" y="486"/>
                    <a:pt x="319" y="494"/>
                    <a:pt x="342" y="554"/>
                  </a:cubicBezTo>
                  <a:cubicBezTo>
                    <a:pt x="354" y="553"/>
                    <a:pt x="367" y="552"/>
                    <a:pt x="380" y="552"/>
                  </a:cubicBezTo>
                  <a:cubicBezTo>
                    <a:pt x="410" y="552"/>
                    <a:pt x="441" y="554"/>
                    <a:pt x="473" y="556"/>
                  </a:cubicBezTo>
                  <a:cubicBezTo>
                    <a:pt x="544" y="640"/>
                    <a:pt x="363" y="575"/>
                    <a:pt x="475" y="693"/>
                  </a:cubicBezTo>
                  <a:cubicBezTo>
                    <a:pt x="482" y="683"/>
                    <a:pt x="496" y="678"/>
                    <a:pt x="513" y="678"/>
                  </a:cubicBezTo>
                  <a:cubicBezTo>
                    <a:pt x="566" y="678"/>
                    <a:pt x="654" y="721"/>
                    <a:pt x="723" y="800"/>
                  </a:cubicBezTo>
                  <a:lnTo>
                    <a:pt x="681" y="799"/>
                  </a:lnTo>
                  <a:lnTo>
                    <a:pt x="681" y="799"/>
                  </a:lnTo>
                  <a:cubicBezTo>
                    <a:pt x="742" y="827"/>
                    <a:pt x="798" y="901"/>
                    <a:pt x="841" y="901"/>
                  </a:cubicBezTo>
                  <a:cubicBezTo>
                    <a:pt x="863" y="901"/>
                    <a:pt x="881" y="883"/>
                    <a:pt x="895" y="833"/>
                  </a:cubicBezTo>
                  <a:cubicBezTo>
                    <a:pt x="901" y="903"/>
                    <a:pt x="901" y="974"/>
                    <a:pt x="903" y="1041"/>
                  </a:cubicBezTo>
                  <a:lnTo>
                    <a:pt x="943" y="949"/>
                  </a:lnTo>
                  <a:cubicBezTo>
                    <a:pt x="1126" y="1203"/>
                    <a:pt x="1039" y="1450"/>
                    <a:pt x="1361" y="1664"/>
                  </a:cubicBezTo>
                  <a:cubicBezTo>
                    <a:pt x="1343" y="1618"/>
                    <a:pt x="1356" y="1602"/>
                    <a:pt x="1380" y="1602"/>
                  </a:cubicBezTo>
                  <a:cubicBezTo>
                    <a:pt x="1403" y="1602"/>
                    <a:pt x="1436" y="1617"/>
                    <a:pt x="1458" y="1631"/>
                  </a:cubicBezTo>
                  <a:cubicBezTo>
                    <a:pt x="1404" y="1456"/>
                    <a:pt x="1280" y="1524"/>
                    <a:pt x="1178" y="1416"/>
                  </a:cubicBezTo>
                  <a:cubicBezTo>
                    <a:pt x="1219" y="1339"/>
                    <a:pt x="1417" y="1426"/>
                    <a:pt x="1407" y="1320"/>
                  </a:cubicBezTo>
                  <a:lnTo>
                    <a:pt x="1407" y="1320"/>
                  </a:lnTo>
                  <a:cubicBezTo>
                    <a:pt x="1479" y="1517"/>
                    <a:pt x="1643" y="1584"/>
                    <a:pt x="1535" y="1795"/>
                  </a:cubicBezTo>
                  <a:cubicBezTo>
                    <a:pt x="1674" y="2002"/>
                    <a:pt x="1820" y="2000"/>
                    <a:pt x="1930" y="2241"/>
                  </a:cubicBezTo>
                  <a:lnTo>
                    <a:pt x="1897" y="2258"/>
                  </a:lnTo>
                  <a:cubicBezTo>
                    <a:pt x="1913" y="2252"/>
                    <a:pt x="1926" y="2249"/>
                    <a:pt x="1937" y="2249"/>
                  </a:cubicBezTo>
                  <a:cubicBezTo>
                    <a:pt x="2036" y="2249"/>
                    <a:pt x="1989" y="2473"/>
                    <a:pt x="2204" y="2520"/>
                  </a:cubicBezTo>
                  <a:lnTo>
                    <a:pt x="2154" y="2389"/>
                  </a:lnTo>
                  <a:cubicBezTo>
                    <a:pt x="2166" y="2382"/>
                    <a:pt x="2177" y="2378"/>
                    <a:pt x="2188" y="2378"/>
                  </a:cubicBezTo>
                  <a:cubicBezTo>
                    <a:pt x="2227" y="2378"/>
                    <a:pt x="2262" y="2421"/>
                    <a:pt x="2312" y="2474"/>
                  </a:cubicBezTo>
                  <a:cubicBezTo>
                    <a:pt x="2285" y="2480"/>
                    <a:pt x="2285" y="2480"/>
                    <a:pt x="2277" y="2524"/>
                  </a:cubicBezTo>
                  <a:cubicBezTo>
                    <a:pt x="2288" y="2519"/>
                    <a:pt x="2299" y="2517"/>
                    <a:pt x="2311" y="2517"/>
                  </a:cubicBezTo>
                  <a:cubicBezTo>
                    <a:pt x="2422" y="2517"/>
                    <a:pt x="2579" y="2701"/>
                    <a:pt x="2622" y="2709"/>
                  </a:cubicBezTo>
                  <a:cubicBezTo>
                    <a:pt x="2568" y="2597"/>
                    <a:pt x="2401" y="2534"/>
                    <a:pt x="2293" y="2437"/>
                  </a:cubicBezTo>
                  <a:lnTo>
                    <a:pt x="2293" y="2437"/>
                  </a:lnTo>
                  <a:cubicBezTo>
                    <a:pt x="2303" y="2439"/>
                    <a:pt x="2313" y="2440"/>
                    <a:pt x="2323" y="2440"/>
                  </a:cubicBezTo>
                  <a:cubicBezTo>
                    <a:pt x="2364" y="2440"/>
                    <a:pt x="2399" y="2426"/>
                    <a:pt x="2430" y="2426"/>
                  </a:cubicBezTo>
                  <a:cubicBezTo>
                    <a:pt x="2460" y="2426"/>
                    <a:pt x="2486" y="2439"/>
                    <a:pt x="2511" y="2488"/>
                  </a:cubicBezTo>
                  <a:lnTo>
                    <a:pt x="2511" y="2486"/>
                  </a:lnTo>
                  <a:cubicBezTo>
                    <a:pt x="2501" y="2256"/>
                    <a:pt x="2273" y="2085"/>
                    <a:pt x="2154" y="1884"/>
                  </a:cubicBezTo>
                  <a:cubicBezTo>
                    <a:pt x="2064" y="1799"/>
                    <a:pt x="2007" y="1774"/>
                    <a:pt x="1964" y="1774"/>
                  </a:cubicBezTo>
                  <a:cubicBezTo>
                    <a:pt x="1902" y="1774"/>
                    <a:pt x="1871" y="1827"/>
                    <a:pt x="1819" y="1827"/>
                  </a:cubicBezTo>
                  <a:cubicBezTo>
                    <a:pt x="1783" y="1827"/>
                    <a:pt x="1737" y="1800"/>
                    <a:pt x="1662" y="1711"/>
                  </a:cubicBezTo>
                  <a:lnTo>
                    <a:pt x="1890" y="1597"/>
                  </a:lnTo>
                  <a:cubicBezTo>
                    <a:pt x="1635" y="1292"/>
                    <a:pt x="1277" y="793"/>
                    <a:pt x="910" y="727"/>
                  </a:cubicBezTo>
                  <a:cubicBezTo>
                    <a:pt x="907" y="692"/>
                    <a:pt x="887" y="631"/>
                    <a:pt x="927" y="631"/>
                  </a:cubicBezTo>
                  <a:cubicBezTo>
                    <a:pt x="937" y="631"/>
                    <a:pt x="951" y="635"/>
                    <a:pt x="970" y="644"/>
                  </a:cubicBezTo>
                  <a:cubicBezTo>
                    <a:pt x="928" y="605"/>
                    <a:pt x="891" y="591"/>
                    <a:pt x="858" y="591"/>
                  </a:cubicBezTo>
                  <a:cubicBezTo>
                    <a:pt x="811" y="591"/>
                    <a:pt x="769" y="618"/>
                    <a:pt x="729" y="640"/>
                  </a:cubicBezTo>
                  <a:cubicBezTo>
                    <a:pt x="700" y="656"/>
                    <a:pt x="672" y="669"/>
                    <a:pt x="641" y="669"/>
                  </a:cubicBezTo>
                  <a:cubicBezTo>
                    <a:pt x="598" y="669"/>
                    <a:pt x="551" y="643"/>
                    <a:pt x="492" y="561"/>
                  </a:cubicBezTo>
                  <a:lnTo>
                    <a:pt x="492" y="561"/>
                  </a:lnTo>
                  <a:cubicBezTo>
                    <a:pt x="516" y="565"/>
                    <a:pt x="535" y="567"/>
                    <a:pt x="552" y="567"/>
                  </a:cubicBezTo>
                  <a:cubicBezTo>
                    <a:pt x="635" y="567"/>
                    <a:pt x="634" y="524"/>
                    <a:pt x="610" y="463"/>
                  </a:cubicBezTo>
                  <a:cubicBezTo>
                    <a:pt x="583" y="392"/>
                    <a:pt x="525" y="297"/>
                    <a:pt x="588" y="251"/>
                  </a:cubicBezTo>
                  <a:lnTo>
                    <a:pt x="588" y="251"/>
                  </a:lnTo>
                  <a:lnTo>
                    <a:pt x="638" y="270"/>
                  </a:lnTo>
                  <a:cubicBezTo>
                    <a:pt x="542" y="199"/>
                    <a:pt x="419" y="135"/>
                    <a:pt x="309" y="97"/>
                  </a:cubicBezTo>
                  <a:cubicBezTo>
                    <a:pt x="199" y="54"/>
                    <a:pt x="102" y="31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1"/>
            <p:cNvSpPr/>
            <p:nvPr/>
          </p:nvSpPr>
          <p:spPr>
            <a:xfrm>
              <a:off x="16442" y="1090212"/>
              <a:ext cx="3940" cy="640"/>
            </a:xfrm>
            <a:custGeom>
              <a:avLst/>
              <a:gdLst/>
              <a:ahLst/>
              <a:cxnLst/>
              <a:rect l="l" t="t" r="r" b="b"/>
              <a:pathLst>
                <a:path w="80" h="13" extrusionOk="0">
                  <a:moveTo>
                    <a:pt x="36" y="1"/>
                  </a:moveTo>
                  <a:cubicBezTo>
                    <a:pt x="24" y="1"/>
                    <a:pt x="12" y="4"/>
                    <a:pt x="1" y="11"/>
                  </a:cubicBezTo>
                  <a:lnTo>
                    <a:pt x="80" y="13"/>
                  </a:lnTo>
                  <a:cubicBezTo>
                    <a:pt x="66" y="5"/>
                    <a:pt x="51" y="1"/>
                    <a:pt x="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1"/>
            <p:cNvSpPr/>
            <p:nvPr/>
          </p:nvSpPr>
          <p:spPr>
            <a:xfrm>
              <a:off x="102679" y="1201123"/>
              <a:ext cx="100913" cy="98697"/>
            </a:xfrm>
            <a:custGeom>
              <a:avLst/>
              <a:gdLst/>
              <a:ahLst/>
              <a:cxnLst/>
              <a:rect l="l" t="t" r="r" b="b"/>
              <a:pathLst>
                <a:path w="2049" h="2004" extrusionOk="0">
                  <a:moveTo>
                    <a:pt x="0" y="1"/>
                  </a:moveTo>
                  <a:lnTo>
                    <a:pt x="0" y="1"/>
                  </a:lnTo>
                  <a:cubicBezTo>
                    <a:pt x="70" y="371"/>
                    <a:pt x="272" y="163"/>
                    <a:pt x="382" y="568"/>
                  </a:cubicBezTo>
                  <a:lnTo>
                    <a:pt x="656" y="510"/>
                  </a:lnTo>
                  <a:lnTo>
                    <a:pt x="656" y="510"/>
                  </a:lnTo>
                  <a:cubicBezTo>
                    <a:pt x="723" y="658"/>
                    <a:pt x="546" y="533"/>
                    <a:pt x="587" y="687"/>
                  </a:cubicBezTo>
                  <a:cubicBezTo>
                    <a:pt x="605" y="698"/>
                    <a:pt x="620" y="702"/>
                    <a:pt x="632" y="702"/>
                  </a:cubicBezTo>
                  <a:cubicBezTo>
                    <a:pt x="715" y="702"/>
                    <a:pt x="657" y="489"/>
                    <a:pt x="773" y="489"/>
                  </a:cubicBezTo>
                  <a:cubicBezTo>
                    <a:pt x="786" y="489"/>
                    <a:pt x="800" y="491"/>
                    <a:pt x="816" y="496"/>
                  </a:cubicBezTo>
                  <a:cubicBezTo>
                    <a:pt x="814" y="618"/>
                    <a:pt x="1007" y="682"/>
                    <a:pt x="1047" y="736"/>
                  </a:cubicBezTo>
                  <a:cubicBezTo>
                    <a:pt x="1040" y="734"/>
                    <a:pt x="1032" y="733"/>
                    <a:pt x="1024" y="733"/>
                  </a:cubicBezTo>
                  <a:cubicBezTo>
                    <a:pt x="929" y="733"/>
                    <a:pt x="834" y="843"/>
                    <a:pt x="824" y="884"/>
                  </a:cubicBezTo>
                  <a:cubicBezTo>
                    <a:pt x="897" y="909"/>
                    <a:pt x="905" y="1071"/>
                    <a:pt x="961" y="1162"/>
                  </a:cubicBezTo>
                  <a:cubicBezTo>
                    <a:pt x="945" y="1089"/>
                    <a:pt x="949" y="1066"/>
                    <a:pt x="964" y="1066"/>
                  </a:cubicBezTo>
                  <a:cubicBezTo>
                    <a:pt x="991" y="1066"/>
                    <a:pt x="1050" y="1141"/>
                    <a:pt x="1080" y="1141"/>
                  </a:cubicBezTo>
                  <a:cubicBezTo>
                    <a:pt x="1097" y="1141"/>
                    <a:pt x="1105" y="1120"/>
                    <a:pt x="1096" y="1054"/>
                  </a:cubicBezTo>
                  <a:cubicBezTo>
                    <a:pt x="1105" y="1050"/>
                    <a:pt x="1115" y="1048"/>
                    <a:pt x="1126" y="1048"/>
                  </a:cubicBezTo>
                  <a:cubicBezTo>
                    <a:pt x="1224" y="1048"/>
                    <a:pt x="1384" y="1192"/>
                    <a:pt x="1377" y="1304"/>
                  </a:cubicBezTo>
                  <a:cubicBezTo>
                    <a:pt x="1367" y="1309"/>
                    <a:pt x="1357" y="1312"/>
                    <a:pt x="1348" y="1312"/>
                  </a:cubicBezTo>
                  <a:cubicBezTo>
                    <a:pt x="1303" y="1312"/>
                    <a:pt x="1274" y="1253"/>
                    <a:pt x="1242" y="1208"/>
                  </a:cubicBezTo>
                  <a:lnTo>
                    <a:pt x="1242" y="1208"/>
                  </a:lnTo>
                  <a:cubicBezTo>
                    <a:pt x="1099" y="1237"/>
                    <a:pt x="1273" y="1385"/>
                    <a:pt x="1192" y="1484"/>
                  </a:cubicBezTo>
                  <a:cubicBezTo>
                    <a:pt x="1424" y="1566"/>
                    <a:pt x="1742" y="2003"/>
                    <a:pt x="1929" y="2003"/>
                  </a:cubicBezTo>
                  <a:cubicBezTo>
                    <a:pt x="1979" y="2003"/>
                    <a:pt x="2019" y="1973"/>
                    <a:pt x="2046" y="1896"/>
                  </a:cubicBezTo>
                  <a:cubicBezTo>
                    <a:pt x="2048" y="1794"/>
                    <a:pt x="1948" y="1779"/>
                    <a:pt x="1886" y="1711"/>
                  </a:cubicBezTo>
                  <a:lnTo>
                    <a:pt x="1886" y="1711"/>
                  </a:lnTo>
                  <a:cubicBezTo>
                    <a:pt x="1926" y="1822"/>
                    <a:pt x="1903" y="1851"/>
                    <a:pt x="1860" y="1851"/>
                  </a:cubicBezTo>
                  <a:cubicBezTo>
                    <a:pt x="1810" y="1851"/>
                    <a:pt x="1735" y="1813"/>
                    <a:pt x="1699" y="1813"/>
                  </a:cubicBezTo>
                  <a:cubicBezTo>
                    <a:pt x="1697" y="1813"/>
                    <a:pt x="1695" y="1813"/>
                    <a:pt x="1693" y="1813"/>
                  </a:cubicBezTo>
                  <a:cubicBezTo>
                    <a:pt x="1672" y="1694"/>
                    <a:pt x="1485" y="1588"/>
                    <a:pt x="1603" y="1565"/>
                  </a:cubicBezTo>
                  <a:lnTo>
                    <a:pt x="1603" y="1565"/>
                  </a:lnTo>
                  <a:lnTo>
                    <a:pt x="1795" y="1647"/>
                  </a:lnTo>
                  <a:cubicBezTo>
                    <a:pt x="1524" y="1148"/>
                    <a:pt x="1078" y="520"/>
                    <a:pt x="666" y="13"/>
                  </a:cubicBezTo>
                  <a:lnTo>
                    <a:pt x="666" y="13"/>
                  </a:lnTo>
                  <a:lnTo>
                    <a:pt x="822" y="248"/>
                  </a:lnTo>
                  <a:cubicBezTo>
                    <a:pt x="815" y="249"/>
                    <a:pt x="808" y="250"/>
                    <a:pt x="802" y="250"/>
                  </a:cubicBezTo>
                  <a:cubicBezTo>
                    <a:pt x="726" y="250"/>
                    <a:pt x="652" y="156"/>
                    <a:pt x="569" y="97"/>
                  </a:cubicBezTo>
                  <a:lnTo>
                    <a:pt x="494" y="319"/>
                  </a:lnTo>
                  <a:cubicBezTo>
                    <a:pt x="459" y="246"/>
                    <a:pt x="392" y="198"/>
                    <a:pt x="452" y="165"/>
                  </a:cubicBezTo>
                  <a:cubicBezTo>
                    <a:pt x="429" y="158"/>
                    <a:pt x="409" y="155"/>
                    <a:pt x="393" y="155"/>
                  </a:cubicBezTo>
                  <a:cubicBezTo>
                    <a:pt x="325" y="155"/>
                    <a:pt x="313" y="210"/>
                    <a:pt x="295" y="280"/>
                  </a:cubicBezTo>
                  <a:cubicBezTo>
                    <a:pt x="151" y="130"/>
                    <a:pt x="191" y="5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1"/>
            <p:cNvSpPr/>
            <p:nvPr/>
          </p:nvSpPr>
          <p:spPr>
            <a:xfrm>
              <a:off x="109525" y="1195361"/>
              <a:ext cx="6107" cy="3842"/>
            </a:xfrm>
            <a:custGeom>
              <a:avLst/>
              <a:gdLst/>
              <a:ahLst/>
              <a:cxnLst/>
              <a:rect l="l" t="t" r="r" b="b"/>
              <a:pathLst>
                <a:path w="124" h="78" extrusionOk="0">
                  <a:moveTo>
                    <a:pt x="14" y="0"/>
                  </a:moveTo>
                  <a:lnTo>
                    <a:pt x="0" y="64"/>
                  </a:lnTo>
                  <a:lnTo>
                    <a:pt x="124" y="77"/>
                  </a:lnTo>
                  <a:lnTo>
                    <a:pt x="124" y="7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1"/>
            <p:cNvSpPr/>
            <p:nvPr/>
          </p:nvSpPr>
          <p:spPr>
            <a:xfrm>
              <a:off x="124497" y="1191815"/>
              <a:ext cx="5368" cy="5811"/>
            </a:xfrm>
            <a:custGeom>
              <a:avLst/>
              <a:gdLst/>
              <a:ahLst/>
              <a:cxnLst/>
              <a:rect l="l" t="t" r="r" b="b"/>
              <a:pathLst>
                <a:path w="109" h="118" extrusionOk="0">
                  <a:moveTo>
                    <a:pt x="107" y="1"/>
                  </a:moveTo>
                  <a:cubicBezTo>
                    <a:pt x="95" y="12"/>
                    <a:pt x="80" y="15"/>
                    <a:pt x="65" y="15"/>
                  </a:cubicBezTo>
                  <a:cubicBezTo>
                    <a:pt x="57" y="15"/>
                    <a:pt x="48" y="14"/>
                    <a:pt x="40" y="14"/>
                  </a:cubicBezTo>
                  <a:cubicBezTo>
                    <a:pt x="25" y="14"/>
                    <a:pt x="12" y="16"/>
                    <a:pt x="1" y="26"/>
                  </a:cubicBezTo>
                  <a:cubicBezTo>
                    <a:pt x="32" y="91"/>
                    <a:pt x="56" y="118"/>
                    <a:pt x="74" y="118"/>
                  </a:cubicBezTo>
                  <a:cubicBezTo>
                    <a:pt x="97" y="118"/>
                    <a:pt x="108" y="72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1"/>
            <p:cNvSpPr/>
            <p:nvPr/>
          </p:nvSpPr>
          <p:spPr>
            <a:xfrm>
              <a:off x="166753" y="1283174"/>
              <a:ext cx="7092" cy="7634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1" y="1"/>
                  </a:moveTo>
                  <a:lnTo>
                    <a:pt x="144" y="155"/>
                  </a:lnTo>
                  <a:lnTo>
                    <a:pt x="144" y="155"/>
                  </a:lnTo>
                  <a:lnTo>
                    <a:pt x="101" y="20"/>
                  </a:lnTo>
                  <a:cubicBezTo>
                    <a:pt x="92" y="28"/>
                    <a:pt x="81" y="31"/>
                    <a:pt x="71" y="31"/>
                  </a:cubicBezTo>
                  <a:cubicBezTo>
                    <a:pt x="44" y="31"/>
                    <a:pt x="16" y="1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1"/>
            <p:cNvSpPr/>
            <p:nvPr/>
          </p:nvSpPr>
          <p:spPr>
            <a:xfrm>
              <a:off x="192511" y="1298195"/>
              <a:ext cx="36150" cy="33736"/>
            </a:xfrm>
            <a:custGeom>
              <a:avLst/>
              <a:gdLst/>
              <a:ahLst/>
              <a:cxnLst/>
              <a:rect l="l" t="t" r="r" b="b"/>
              <a:pathLst>
                <a:path w="734" h="685" extrusionOk="0">
                  <a:moveTo>
                    <a:pt x="253" y="1"/>
                  </a:moveTo>
                  <a:cubicBezTo>
                    <a:pt x="110" y="1"/>
                    <a:pt x="126" y="213"/>
                    <a:pt x="0" y="222"/>
                  </a:cubicBezTo>
                  <a:cubicBezTo>
                    <a:pt x="29" y="288"/>
                    <a:pt x="79" y="299"/>
                    <a:pt x="136" y="299"/>
                  </a:cubicBezTo>
                  <a:cubicBezTo>
                    <a:pt x="163" y="299"/>
                    <a:pt x="191" y="297"/>
                    <a:pt x="220" y="297"/>
                  </a:cubicBezTo>
                  <a:cubicBezTo>
                    <a:pt x="272" y="297"/>
                    <a:pt x="327" y="304"/>
                    <a:pt x="374" y="345"/>
                  </a:cubicBezTo>
                  <a:cubicBezTo>
                    <a:pt x="313" y="463"/>
                    <a:pt x="533" y="536"/>
                    <a:pt x="602" y="685"/>
                  </a:cubicBezTo>
                  <a:cubicBezTo>
                    <a:pt x="629" y="644"/>
                    <a:pt x="668" y="615"/>
                    <a:pt x="719" y="615"/>
                  </a:cubicBezTo>
                  <a:cubicBezTo>
                    <a:pt x="724" y="615"/>
                    <a:pt x="728" y="615"/>
                    <a:pt x="733" y="615"/>
                  </a:cubicBezTo>
                  <a:cubicBezTo>
                    <a:pt x="552" y="388"/>
                    <a:pt x="403" y="340"/>
                    <a:pt x="303" y="8"/>
                  </a:cubicBezTo>
                  <a:cubicBezTo>
                    <a:pt x="284" y="3"/>
                    <a:pt x="268" y="1"/>
                    <a:pt x="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1"/>
            <p:cNvSpPr/>
            <p:nvPr/>
          </p:nvSpPr>
          <p:spPr>
            <a:xfrm>
              <a:off x="210635" y="1330257"/>
              <a:ext cx="206013" cy="287226"/>
            </a:xfrm>
            <a:custGeom>
              <a:avLst/>
              <a:gdLst/>
              <a:ahLst/>
              <a:cxnLst/>
              <a:rect l="l" t="t" r="r" b="b"/>
              <a:pathLst>
                <a:path w="4183" h="5832" extrusionOk="0">
                  <a:moveTo>
                    <a:pt x="133" y="1"/>
                  </a:moveTo>
                  <a:cubicBezTo>
                    <a:pt x="1" y="1"/>
                    <a:pt x="114" y="328"/>
                    <a:pt x="60" y="429"/>
                  </a:cubicBezTo>
                  <a:cubicBezTo>
                    <a:pt x="500" y="620"/>
                    <a:pt x="70" y="907"/>
                    <a:pt x="371" y="1169"/>
                  </a:cubicBezTo>
                  <a:cubicBezTo>
                    <a:pt x="418" y="1205"/>
                    <a:pt x="448" y="1219"/>
                    <a:pt x="468" y="1219"/>
                  </a:cubicBezTo>
                  <a:cubicBezTo>
                    <a:pt x="533" y="1219"/>
                    <a:pt x="486" y="1068"/>
                    <a:pt x="540" y="1046"/>
                  </a:cubicBezTo>
                  <a:cubicBezTo>
                    <a:pt x="612" y="1158"/>
                    <a:pt x="764" y="1216"/>
                    <a:pt x="774" y="1335"/>
                  </a:cubicBezTo>
                  <a:cubicBezTo>
                    <a:pt x="759" y="1342"/>
                    <a:pt x="745" y="1344"/>
                    <a:pt x="731" y="1344"/>
                  </a:cubicBezTo>
                  <a:cubicBezTo>
                    <a:pt x="677" y="1344"/>
                    <a:pt x="629" y="1300"/>
                    <a:pt x="608" y="1237"/>
                  </a:cubicBezTo>
                  <a:lnTo>
                    <a:pt x="608" y="1237"/>
                  </a:lnTo>
                  <a:cubicBezTo>
                    <a:pt x="492" y="1374"/>
                    <a:pt x="712" y="1345"/>
                    <a:pt x="695" y="1528"/>
                  </a:cubicBezTo>
                  <a:cubicBezTo>
                    <a:pt x="702" y="1509"/>
                    <a:pt x="698" y="1459"/>
                    <a:pt x="738" y="1459"/>
                  </a:cubicBezTo>
                  <a:cubicBezTo>
                    <a:pt x="742" y="1459"/>
                    <a:pt x="747" y="1459"/>
                    <a:pt x="753" y="1461"/>
                  </a:cubicBezTo>
                  <a:cubicBezTo>
                    <a:pt x="915" y="1781"/>
                    <a:pt x="982" y="1547"/>
                    <a:pt x="1154" y="1989"/>
                  </a:cubicBezTo>
                  <a:cubicBezTo>
                    <a:pt x="1202" y="2007"/>
                    <a:pt x="1234" y="2036"/>
                    <a:pt x="1274" y="2036"/>
                  </a:cubicBezTo>
                  <a:cubicBezTo>
                    <a:pt x="1298" y="2036"/>
                    <a:pt x="1324" y="2026"/>
                    <a:pt x="1358" y="1998"/>
                  </a:cubicBezTo>
                  <a:lnTo>
                    <a:pt x="1358" y="1998"/>
                  </a:lnTo>
                  <a:cubicBezTo>
                    <a:pt x="1379" y="2299"/>
                    <a:pt x="1306" y="2189"/>
                    <a:pt x="1370" y="2527"/>
                  </a:cubicBezTo>
                  <a:cubicBezTo>
                    <a:pt x="1420" y="2477"/>
                    <a:pt x="1499" y="2301"/>
                    <a:pt x="1622" y="2220"/>
                  </a:cubicBezTo>
                  <a:cubicBezTo>
                    <a:pt x="1695" y="2708"/>
                    <a:pt x="1900" y="2583"/>
                    <a:pt x="1925" y="2909"/>
                  </a:cubicBezTo>
                  <a:cubicBezTo>
                    <a:pt x="1902" y="2885"/>
                    <a:pt x="1846" y="2876"/>
                    <a:pt x="1823" y="2801"/>
                  </a:cubicBezTo>
                  <a:lnTo>
                    <a:pt x="1823" y="2801"/>
                  </a:lnTo>
                  <a:cubicBezTo>
                    <a:pt x="1666" y="2951"/>
                    <a:pt x="1985" y="2978"/>
                    <a:pt x="2037" y="3132"/>
                  </a:cubicBezTo>
                  <a:lnTo>
                    <a:pt x="1879" y="3223"/>
                  </a:lnTo>
                  <a:cubicBezTo>
                    <a:pt x="1981" y="3329"/>
                    <a:pt x="2224" y="3470"/>
                    <a:pt x="2214" y="3699"/>
                  </a:cubicBezTo>
                  <a:lnTo>
                    <a:pt x="2114" y="3716"/>
                  </a:lnTo>
                  <a:cubicBezTo>
                    <a:pt x="2438" y="3948"/>
                    <a:pt x="2630" y="4345"/>
                    <a:pt x="2870" y="4567"/>
                  </a:cubicBezTo>
                  <a:lnTo>
                    <a:pt x="2871" y="4777"/>
                  </a:lnTo>
                  <a:cubicBezTo>
                    <a:pt x="2935" y="4824"/>
                    <a:pt x="2971" y="4844"/>
                    <a:pt x="2989" y="4844"/>
                  </a:cubicBezTo>
                  <a:cubicBezTo>
                    <a:pt x="3068" y="4844"/>
                    <a:pt x="2799" y="4466"/>
                    <a:pt x="3020" y="4466"/>
                  </a:cubicBezTo>
                  <a:cubicBezTo>
                    <a:pt x="3040" y="4466"/>
                    <a:pt x="3063" y="4469"/>
                    <a:pt x="3091" y="4476"/>
                  </a:cubicBezTo>
                  <a:cubicBezTo>
                    <a:pt x="2833" y="4721"/>
                    <a:pt x="3313" y="4596"/>
                    <a:pt x="3344" y="4879"/>
                  </a:cubicBezTo>
                  <a:cubicBezTo>
                    <a:pt x="3334" y="4919"/>
                    <a:pt x="3318" y="4933"/>
                    <a:pt x="3299" y="4933"/>
                  </a:cubicBezTo>
                  <a:cubicBezTo>
                    <a:pt x="3253" y="4933"/>
                    <a:pt x="3189" y="4852"/>
                    <a:pt x="3139" y="4852"/>
                  </a:cubicBezTo>
                  <a:cubicBezTo>
                    <a:pt x="3117" y="4852"/>
                    <a:pt x="3097" y="4869"/>
                    <a:pt x="3084" y="4918"/>
                  </a:cubicBezTo>
                  <a:cubicBezTo>
                    <a:pt x="3114" y="4907"/>
                    <a:pt x="3138" y="4902"/>
                    <a:pt x="3157" y="4902"/>
                  </a:cubicBezTo>
                  <a:cubicBezTo>
                    <a:pt x="3248" y="4902"/>
                    <a:pt x="3224" y="5010"/>
                    <a:pt x="3323" y="5074"/>
                  </a:cubicBezTo>
                  <a:cubicBezTo>
                    <a:pt x="3166" y="5151"/>
                    <a:pt x="3465" y="5313"/>
                    <a:pt x="3261" y="5363"/>
                  </a:cubicBezTo>
                  <a:lnTo>
                    <a:pt x="3793" y="5548"/>
                  </a:lnTo>
                  <a:cubicBezTo>
                    <a:pt x="3758" y="5669"/>
                    <a:pt x="3853" y="5768"/>
                    <a:pt x="3932" y="5831"/>
                  </a:cubicBezTo>
                  <a:cubicBezTo>
                    <a:pt x="3783" y="5629"/>
                    <a:pt x="4183" y="5727"/>
                    <a:pt x="4077" y="5452"/>
                  </a:cubicBezTo>
                  <a:cubicBezTo>
                    <a:pt x="3766" y="5180"/>
                    <a:pt x="3315" y="4655"/>
                    <a:pt x="3095" y="4185"/>
                  </a:cubicBezTo>
                  <a:cubicBezTo>
                    <a:pt x="3071" y="4195"/>
                    <a:pt x="3050" y="4199"/>
                    <a:pt x="3031" y="4199"/>
                  </a:cubicBezTo>
                  <a:cubicBezTo>
                    <a:pt x="2889" y="4199"/>
                    <a:pt x="2886" y="3952"/>
                    <a:pt x="2740" y="3952"/>
                  </a:cubicBezTo>
                  <a:cubicBezTo>
                    <a:pt x="2730" y="3952"/>
                    <a:pt x="2720" y="3953"/>
                    <a:pt x="2710" y="3955"/>
                  </a:cubicBezTo>
                  <a:cubicBezTo>
                    <a:pt x="2762" y="3903"/>
                    <a:pt x="2792" y="3834"/>
                    <a:pt x="2844" y="3784"/>
                  </a:cubicBezTo>
                  <a:cubicBezTo>
                    <a:pt x="2789" y="3724"/>
                    <a:pt x="2757" y="3701"/>
                    <a:pt x="2738" y="3701"/>
                  </a:cubicBezTo>
                  <a:cubicBezTo>
                    <a:pt x="2684" y="3701"/>
                    <a:pt x="2753" y="3902"/>
                    <a:pt x="2678" y="3902"/>
                  </a:cubicBezTo>
                  <a:cubicBezTo>
                    <a:pt x="2676" y="3902"/>
                    <a:pt x="2674" y="3902"/>
                    <a:pt x="2671" y="3901"/>
                  </a:cubicBezTo>
                  <a:cubicBezTo>
                    <a:pt x="2565" y="3797"/>
                    <a:pt x="2611" y="3624"/>
                    <a:pt x="2686" y="3587"/>
                  </a:cubicBezTo>
                  <a:cubicBezTo>
                    <a:pt x="2646" y="3522"/>
                    <a:pt x="2625" y="3500"/>
                    <a:pt x="2609" y="3500"/>
                  </a:cubicBezTo>
                  <a:cubicBezTo>
                    <a:pt x="2579" y="3500"/>
                    <a:pt x="2567" y="3574"/>
                    <a:pt x="2481" y="3574"/>
                  </a:cubicBezTo>
                  <a:cubicBezTo>
                    <a:pt x="2472" y="3574"/>
                    <a:pt x="2462" y="3574"/>
                    <a:pt x="2451" y="3572"/>
                  </a:cubicBezTo>
                  <a:lnTo>
                    <a:pt x="2567" y="3302"/>
                  </a:lnTo>
                  <a:cubicBezTo>
                    <a:pt x="2087" y="2739"/>
                    <a:pt x="1414" y="2006"/>
                    <a:pt x="1053" y="1235"/>
                  </a:cubicBezTo>
                  <a:lnTo>
                    <a:pt x="969" y="1368"/>
                  </a:lnTo>
                  <a:cubicBezTo>
                    <a:pt x="820" y="1009"/>
                    <a:pt x="348" y="1011"/>
                    <a:pt x="415" y="562"/>
                  </a:cubicBezTo>
                  <a:lnTo>
                    <a:pt x="249" y="531"/>
                  </a:lnTo>
                  <a:lnTo>
                    <a:pt x="249" y="531"/>
                  </a:lnTo>
                  <a:cubicBezTo>
                    <a:pt x="253" y="532"/>
                    <a:pt x="257" y="532"/>
                    <a:pt x="260" y="532"/>
                  </a:cubicBezTo>
                  <a:cubicBezTo>
                    <a:pt x="339" y="532"/>
                    <a:pt x="388" y="387"/>
                    <a:pt x="497" y="387"/>
                  </a:cubicBezTo>
                  <a:cubicBezTo>
                    <a:pt x="506" y="387"/>
                    <a:pt x="515" y="388"/>
                    <a:pt x="525" y="391"/>
                  </a:cubicBezTo>
                  <a:cubicBezTo>
                    <a:pt x="427" y="331"/>
                    <a:pt x="409" y="209"/>
                    <a:pt x="313" y="144"/>
                  </a:cubicBezTo>
                  <a:lnTo>
                    <a:pt x="313" y="144"/>
                  </a:lnTo>
                  <a:lnTo>
                    <a:pt x="365" y="340"/>
                  </a:lnTo>
                  <a:cubicBezTo>
                    <a:pt x="192" y="294"/>
                    <a:pt x="168" y="130"/>
                    <a:pt x="230" y="36"/>
                  </a:cubicBezTo>
                  <a:cubicBezTo>
                    <a:pt x="188" y="11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1"/>
            <p:cNvSpPr/>
            <p:nvPr/>
          </p:nvSpPr>
          <p:spPr>
            <a:xfrm>
              <a:off x="236491" y="1349464"/>
              <a:ext cx="3152" cy="1379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0" y="1"/>
                  </a:moveTo>
                  <a:cubicBezTo>
                    <a:pt x="19" y="12"/>
                    <a:pt x="41" y="20"/>
                    <a:pt x="64" y="28"/>
                  </a:cubicBezTo>
                  <a:cubicBezTo>
                    <a:pt x="42" y="12"/>
                    <a:pt x="19" y="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1"/>
            <p:cNvSpPr/>
            <p:nvPr/>
          </p:nvSpPr>
          <p:spPr>
            <a:xfrm>
              <a:off x="404237" y="1617433"/>
              <a:ext cx="6206" cy="4235"/>
            </a:xfrm>
            <a:custGeom>
              <a:avLst/>
              <a:gdLst/>
              <a:ahLst/>
              <a:cxnLst/>
              <a:rect l="l" t="t" r="r" b="b"/>
              <a:pathLst>
                <a:path w="126" h="86" extrusionOk="0">
                  <a:moveTo>
                    <a:pt x="1" y="0"/>
                  </a:moveTo>
                  <a:cubicBezTo>
                    <a:pt x="20" y="25"/>
                    <a:pt x="43" y="52"/>
                    <a:pt x="76" y="85"/>
                  </a:cubicBezTo>
                  <a:cubicBezTo>
                    <a:pt x="79" y="85"/>
                    <a:pt x="82" y="86"/>
                    <a:pt x="84" y="86"/>
                  </a:cubicBezTo>
                  <a:cubicBezTo>
                    <a:pt x="125" y="86"/>
                    <a:pt x="68" y="5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1"/>
            <p:cNvSpPr/>
            <p:nvPr/>
          </p:nvSpPr>
          <p:spPr>
            <a:xfrm>
              <a:off x="222061" y="1331882"/>
              <a:ext cx="197" cy="246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2" y="3"/>
                    <a:pt x="4" y="5"/>
                    <a:pt x="4" y="5"/>
                  </a:cubicBezTo>
                  <a:cubicBezTo>
                    <a:pt x="2" y="3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1"/>
            <p:cNvSpPr/>
            <p:nvPr/>
          </p:nvSpPr>
          <p:spPr>
            <a:xfrm>
              <a:off x="202854" y="1333310"/>
              <a:ext cx="4777" cy="4630"/>
            </a:xfrm>
            <a:custGeom>
              <a:avLst/>
              <a:gdLst/>
              <a:ahLst/>
              <a:cxnLst/>
              <a:rect l="l" t="t" r="r" b="b"/>
              <a:pathLst>
                <a:path w="97" h="94" extrusionOk="0">
                  <a:moveTo>
                    <a:pt x="1" y="1"/>
                  </a:moveTo>
                  <a:lnTo>
                    <a:pt x="55" y="93"/>
                  </a:lnTo>
                  <a:lnTo>
                    <a:pt x="97" y="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1"/>
            <p:cNvSpPr/>
            <p:nvPr/>
          </p:nvSpPr>
          <p:spPr>
            <a:xfrm>
              <a:off x="430192" y="1665403"/>
              <a:ext cx="3448" cy="2758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0"/>
                  </a:moveTo>
                  <a:lnTo>
                    <a:pt x="70" y="0"/>
                  </a:lnTo>
                  <a:cubicBezTo>
                    <a:pt x="43" y="10"/>
                    <a:pt x="18" y="25"/>
                    <a:pt x="0" y="56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1"/>
            <p:cNvSpPr/>
            <p:nvPr/>
          </p:nvSpPr>
          <p:spPr>
            <a:xfrm>
              <a:off x="542679" y="1772128"/>
              <a:ext cx="3595" cy="1625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1"/>
                    <a:pt x="45" y="31"/>
                    <a:pt x="72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1"/>
            <p:cNvSpPr/>
            <p:nvPr/>
          </p:nvSpPr>
          <p:spPr>
            <a:xfrm>
              <a:off x="407586" y="1452347"/>
              <a:ext cx="236006" cy="329926"/>
            </a:xfrm>
            <a:custGeom>
              <a:avLst/>
              <a:gdLst/>
              <a:ahLst/>
              <a:cxnLst/>
              <a:rect l="l" t="t" r="r" b="b"/>
              <a:pathLst>
                <a:path w="4792" h="6699" extrusionOk="0">
                  <a:moveTo>
                    <a:pt x="3107" y="2862"/>
                  </a:moveTo>
                  <a:cubicBezTo>
                    <a:pt x="3101" y="2864"/>
                    <a:pt x="3094" y="2867"/>
                    <a:pt x="3087" y="2870"/>
                  </a:cubicBezTo>
                  <a:cubicBezTo>
                    <a:pt x="3095" y="2868"/>
                    <a:pt x="3101" y="2865"/>
                    <a:pt x="3107" y="2862"/>
                  </a:cubicBezTo>
                  <a:close/>
                  <a:moveTo>
                    <a:pt x="2165" y="5469"/>
                  </a:moveTo>
                  <a:lnTo>
                    <a:pt x="2165" y="5469"/>
                  </a:lnTo>
                  <a:cubicBezTo>
                    <a:pt x="2177" y="5472"/>
                    <a:pt x="2188" y="5475"/>
                    <a:pt x="2200" y="5477"/>
                  </a:cubicBezTo>
                  <a:cubicBezTo>
                    <a:pt x="2189" y="5474"/>
                    <a:pt x="2177" y="5471"/>
                    <a:pt x="2165" y="5469"/>
                  </a:cubicBezTo>
                  <a:close/>
                  <a:moveTo>
                    <a:pt x="1218" y="1"/>
                  </a:moveTo>
                  <a:cubicBezTo>
                    <a:pt x="1159" y="1"/>
                    <a:pt x="1117" y="35"/>
                    <a:pt x="1123" y="138"/>
                  </a:cubicBezTo>
                  <a:lnTo>
                    <a:pt x="1211" y="138"/>
                  </a:lnTo>
                  <a:cubicBezTo>
                    <a:pt x="1458" y="268"/>
                    <a:pt x="1211" y="368"/>
                    <a:pt x="1284" y="561"/>
                  </a:cubicBezTo>
                  <a:cubicBezTo>
                    <a:pt x="1456" y="730"/>
                    <a:pt x="1788" y="649"/>
                    <a:pt x="1851" y="863"/>
                  </a:cubicBezTo>
                  <a:cubicBezTo>
                    <a:pt x="1913" y="933"/>
                    <a:pt x="1838" y="973"/>
                    <a:pt x="1772" y="989"/>
                  </a:cubicBezTo>
                  <a:cubicBezTo>
                    <a:pt x="1878" y="1174"/>
                    <a:pt x="2121" y="1093"/>
                    <a:pt x="2233" y="1191"/>
                  </a:cubicBezTo>
                  <a:cubicBezTo>
                    <a:pt x="1755" y="1629"/>
                    <a:pt x="2761" y="1606"/>
                    <a:pt x="2623" y="2107"/>
                  </a:cubicBezTo>
                  <a:cubicBezTo>
                    <a:pt x="2784" y="2232"/>
                    <a:pt x="2896" y="2477"/>
                    <a:pt x="3145" y="2604"/>
                  </a:cubicBezTo>
                  <a:cubicBezTo>
                    <a:pt x="3140" y="2604"/>
                    <a:pt x="3134" y="2604"/>
                    <a:pt x="3130" y="2604"/>
                  </a:cubicBezTo>
                  <a:cubicBezTo>
                    <a:pt x="2961" y="2604"/>
                    <a:pt x="3242" y="2790"/>
                    <a:pt x="3107" y="2862"/>
                  </a:cubicBezTo>
                  <a:lnTo>
                    <a:pt x="3107" y="2862"/>
                  </a:lnTo>
                  <a:cubicBezTo>
                    <a:pt x="3131" y="2852"/>
                    <a:pt x="3153" y="2848"/>
                    <a:pt x="3174" y="2848"/>
                  </a:cubicBezTo>
                  <a:cubicBezTo>
                    <a:pt x="3290" y="2848"/>
                    <a:pt x="3346" y="2988"/>
                    <a:pt x="3401" y="3121"/>
                  </a:cubicBezTo>
                  <a:cubicBezTo>
                    <a:pt x="3456" y="3247"/>
                    <a:pt x="3509" y="3367"/>
                    <a:pt x="3632" y="3367"/>
                  </a:cubicBezTo>
                  <a:cubicBezTo>
                    <a:pt x="3669" y="3367"/>
                    <a:pt x="3712" y="3356"/>
                    <a:pt x="3764" y="3331"/>
                  </a:cubicBezTo>
                  <a:cubicBezTo>
                    <a:pt x="3812" y="3698"/>
                    <a:pt x="3804" y="3327"/>
                    <a:pt x="3887" y="3728"/>
                  </a:cubicBezTo>
                  <a:cubicBezTo>
                    <a:pt x="3879" y="3733"/>
                    <a:pt x="3871" y="3735"/>
                    <a:pt x="3863" y="3735"/>
                  </a:cubicBezTo>
                  <a:cubicBezTo>
                    <a:pt x="3827" y="3735"/>
                    <a:pt x="3805" y="3693"/>
                    <a:pt x="3787" y="3678"/>
                  </a:cubicBezTo>
                  <a:lnTo>
                    <a:pt x="3787" y="3678"/>
                  </a:lnTo>
                  <a:cubicBezTo>
                    <a:pt x="3764" y="3858"/>
                    <a:pt x="4084" y="3796"/>
                    <a:pt x="3926" y="4008"/>
                  </a:cubicBezTo>
                  <a:cubicBezTo>
                    <a:pt x="3955" y="4112"/>
                    <a:pt x="3981" y="4141"/>
                    <a:pt x="4012" y="4141"/>
                  </a:cubicBezTo>
                  <a:cubicBezTo>
                    <a:pt x="4052" y="4141"/>
                    <a:pt x="4099" y="4093"/>
                    <a:pt x="4167" y="4093"/>
                  </a:cubicBezTo>
                  <a:cubicBezTo>
                    <a:pt x="4196" y="4093"/>
                    <a:pt x="4228" y="4102"/>
                    <a:pt x="4265" y="4126"/>
                  </a:cubicBezTo>
                  <a:cubicBezTo>
                    <a:pt x="4313" y="4465"/>
                    <a:pt x="4215" y="4399"/>
                    <a:pt x="4049" y="4609"/>
                  </a:cubicBezTo>
                  <a:cubicBezTo>
                    <a:pt x="4061" y="4608"/>
                    <a:pt x="4072" y="4608"/>
                    <a:pt x="4082" y="4608"/>
                  </a:cubicBezTo>
                  <a:cubicBezTo>
                    <a:pt x="4283" y="4608"/>
                    <a:pt x="4217" y="4800"/>
                    <a:pt x="4338" y="4941"/>
                  </a:cubicBezTo>
                  <a:cubicBezTo>
                    <a:pt x="4347" y="4911"/>
                    <a:pt x="4366" y="4765"/>
                    <a:pt x="4421" y="4765"/>
                  </a:cubicBezTo>
                  <a:cubicBezTo>
                    <a:pt x="4438" y="4765"/>
                    <a:pt x="4457" y="4778"/>
                    <a:pt x="4481" y="4810"/>
                  </a:cubicBezTo>
                  <a:cubicBezTo>
                    <a:pt x="4479" y="5012"/>
                    <a:pt x="4510" y="5091"/>
                    <a:pt x="4558" y="5176"/>
                  </a:cubicBezTo>
                  <a:cubicBezTo>
                    <a:pt x="4603" y="5261"/>
                    <a:pt x="4668" y="5346"/>
                    <a:pt x="4645" y="5572"/>
                  </a:cubicBezTo>
                  <a:cubicBezTo>
                    <a:pt x="4607" y="5588"/>
                    <a:pt x="4580" y="5595"/>
                    <a:pt x="4561" y="5595"/>
                  </a:cubicBezTo>
                  <a:cubicBezTo>
                    <a:pt x="4498" y="5595"/>
                    <a:pt x="4521" y="5519"/>
                    <a:pt x="4539" y="5460"/>
                  </a:cubicBezTo>
                  <a:cubicBezTo>
                    <a:pt x="4551" y="5414"/>
                    <a:pt x="4563" y="5377"/>
                    <a:pt x="4549" y="5377"/>
                  </a:cubicBezTo>
                  <a:cubicBezTo>
                    <a:pt x="4537" y="5377"/>
                    <a:pt x="4508" y="5403"/>
                    <a:pt x="4445" y="5471"/>
                  </a:cubicBezTo>
                  <a:cubicBezTo>
                    <a:pt x="4377" y="5211"/>
                    <a:pt x="4385" y="5039"/>
                    <a:pt x="4188" y="4933"/>
                  </a:cubicBezTo>
                  <a:cubicBezTo>
                    <a:pt x="4182" y="5219"/>
                    <a:pt x="4184" y="5543"/>
                    <a:pt x="4074" y="5861"/>
                  </a:cubicBezTo>
                  <a:cubicBezTo>
                    <a:pt x="4049" y="5880"/>
                    <a:pt x="4032" y="5887"/>
                    <a:pt x="4019" y="5887"/>
                  </a:cubicBezTo>
                  <a:cubicBezTo>
                    <a:pt x="3973" y="5887"/>
                    <a:pt x="3997" y="5784"/>
                    <a:pt x="3960" y="5784"/>
                  </a:cubicBezTo>
                  <a:cubicBezTo>
                    <a:pt x="3952" y="5784"/>
                    <a:pt x="3941" y="5789"/>
                    <a:pt x="3926" y="5801"/>
                  </a:cubicBezTo>
                  <a:cubicBezTo>
                    <a:pt x="3799" y="5853"/>
                    <a:pt x="3760" y="5957"/>
                    <a:pt x="3696" y="6067"/>
                  </a:cubicBezTo>
                  <a:cubicBezTo>
                    <a:pt x="3649" y="6147"/>
                    <a:pt x="3572" y="6233"/>
                    <a:pt x="3474" y="6233"/>
                  </a:cubicBezTo>
                  <a:cubicBezTo>
                    <a:pt x="3450" y="6233"/>
                    <a:pt x="3424" y="6227"/>
                    <a:pt x="3398" y="6216"/>
                  </a:cubicBezTo>
                  <a:cubicBezTo>
                    <a:pt x="3415" y="6167"/>
                    <a:pt x="3428" y="6121"/>
                    <a:pt x="3438" y="6073"/>
                  </a:cubicBezTo>
                  <a:lnTo>
                    <a:pt x="3438" y="6073"/>
                  </a:lnTo>
                  <a:cubicBezTo>
                    <a:pt x="3409" y="6125"/>
                    <a:pt x="3355" y="6147"/>
                    <a:pt x="3290" y="6147"/>
                  </a:cubicBezTo>
                  <a:cubicBezTo>
                    <a:pt x="3232" y="6147"/>
                    <a:pt x="3165" y="6129"/>
                    <a:pt x="3101" y="6098"/>
                  </a:cubicBezTo>
                  <a:cubicBezTo>
                    <a:pt x="2960" y="6042"/>
                    <a:pt x="2825" y="5942"/>
                    <a:pt x="2675" y="5919"/>
                  </a:cubicBezTo>
                  <a:cubicBezTo>
                    <a:pt x="2673" y="5996"/>
                    <a:pt x="2675" y="6052"/>
                    <a:pt x="2615" y="6075"/>
                  </a:cubicBezTo>
                  <a:cubicBezTo>
                    <a:pt x="2700" y="5921"/>
                    <a:pt x="2592" y="5913"/>
                    <a:pt x="2441" y="5882"/>
                  </a:cubicBezTo>
                  <a:cubicBezTo>
                    <a:pt x="2291" y="5859"/>
                    <a:pt x="2102" y="5795"/>
                    <a:pt x="2061" y="5606"/>
                  </a:cubicBezTo>
                  <a:cubicBezTo>
                    <a:pt x="2016" y="5683"/>
                    <a:pt x="1937" y="5712"/>
                    <a:pt x="1849" y="5712"/>
                  </a:cubicBezTo>
                  <a:cubicBezTo>
                    <a:pt x="1718" y="5712"/>
                    <a:pt x="1566" y="5647"/>
                    <a:pt x="1475" y="5575"/>
                  </a:cubicBezTo>
                  <a:cubicBezTo>
                    <a:pt x="1471" y="5483"/>
                    <a:pt x="1545" y="5427"/>
                    <a:pt x="1587" y="5385"/>
                  </a:cubicBezTo>
                  <a:cubicBezTo>
                    <a:pt x="1634" y="5499"/>
                    <a:pt x="1698" y="5533"/>
                    <a:pt x="1771" y="5533"/>
                  </a:cubicBezTo>
                  <a:cubicBezTo>
                    <a:pt x="1874" y="5533"/>
                    <a:pt x="1997" y="5465"/>
                    <a:pt x="2119" y="5465"/>
                  </a:cubicBezTo>
                  <a:cubicBezTo>
                    <a:pt x="2134" y="5465"/>
                    <a:pt x="2150" y="5467"/>
                    <a:pt x="2165" y="5469"/>
                  </a:cubicBezTo>
                  <a:lnTo>
                    <a:pt x="2165" y="5469"/>
                  </a:lnTo>
                  <a:cubicBezTo>
                    <a:pt x="2071" y="5441"/>
                    <a:pt x="1985" y="5364"/>
                    <a:pt x="1898" y="5294"/>
                  </a:cubicBezTo>
                  <a:cubicBezTo>
                    <a:pt x="1805" y="5211"/>
                    <a:pt x="1711" y="5132"/>
                    <a:pt x="1595" y="5130"/>
                  </a:cubicBezTo>
                  <a:lnTo>
                    <a:pt x="1759" y="5051"/>
                  </a:lnTo>
                  <a:cubicBezTo>
                    <a:pt x="1708" y="4991"/>
                    <a:pt x="1649" y="4976"/>
                    <a:pt x="1590" y="4976"/>
                  </a:cubicBezTo>
                  <a:cubicBezTo>
                    <a:pt x="1528" y="4976"/>
                    <a:pt x="1465" y="4992"/>
                    <a:pt x="1409" y="4992"/>
                  </a:cubicBezTo>
                  <a:cubicBezTo>
                    <a:pt x="1335" y="4992"/>
                    <a:pt x="1273" y="4964"/>
                    <a:pt x="1240" y="4833"/>
                  </a:cubicBezTo>
                  <a:lnTo>
                    <a:pt x="1350" y="4768"/>
                  </a:lnTo>
                  <a:cubicBezTo>
                    <a:pt x="949" y="4351"/>
                    <a:pt x="696" y="3690"/>
                    <a:pt x="201" y="3491"/>
                  </a:cubicBezTo>
                  <a:cubicBezTo>
                    <a:pt x="99" y="3518"/>
                    <a:pt x="54" y="3852"/>
                    <a:pt x="0" y="3912"/>
                  </a:cubicBezTo>
                  <a:cubicBezTo>
                    <a:pt x="238" y="4083"/>
                    <a:pt x="482" y="4095"/>
                    <a:pt x="681" y="4203"/>
                  </a:cubicBezTo>
                  <a:lnTo>
                    <a:pt x="531" y="4326"/>
                  </a:lnTo>
                  <a:cubicBezTo>
                    <a:pt x="550" y="4319"/>
                    <a:pt x="572" y="4317"/>
                    <a:pt x="594" y="4317"/>
                  </a:cubicBezTo>
                  <a:cubicBezTo>
                    <a:pt x="661" y="4317"/>
                    <a:pt x="736" y="4339"/>
                    <a:pt x="792" y="4339"/>
                  </a:cubicBezTo>
                  <a:cubicBezTo>
                    <a:pt x="844" y="4339"/>
                    <a:pt x="879" y="4320"/>
                    <a:pt x="874" y="4247"/>
                  </a:cubicBezTo>
                  <a:lnTo>
                    <a:pt x="874" y="4247"/>
                  </a:lnTo>
                  <a:cubicBezTo>
                    <a:pt x="1061" y="4311"/>
                    <a:pt x="828" y="4459"/>
                    <a:pt x="1042" y="4536"/>
                  </a:cubicBezTo>
                  <a:cubicBezTo>
                    <a:pt x="880" y="4660"/>
                    <a:pt x="783" y="4582"/>
                    <a:pt x="654" y="4692"/>
                  </a:cubicBezTo>
                  <a:lnTo>
                    <a:pt x="843" y="4760"/>
                  </a:lnTo>
                  <a:cubicBezTo>
                    <a:pt x="748" y="4771"/>
                    <a:pt x="860" y="4889"/>
                    <a:pt x="766" y="4901"/>
                  </a:cubicBezTo>
                  <a:cubicBezTo>
                    <a:pt x="1165" y="4976"/>
                    <a:pt x="995" y="5311"/>
                    <a:pt x="1319" y="5481"/>
                  </a:cubicBezTo>
                  <a:lnTo>
                    <a:pt x="1211" y="5319"/>
                  </a:lnTo>
                  <a:cubicBezTo>
                    <a:pt x="1236" y="5295"/>
                    <a:pt x="1259" y="5286"/>
                    <a:pt x="1282" y="5286"/>
                  </a:cubicBezTo>
                  <a:cubicBezTo>
                    <a:pt x="1336" y="5286"/>
                    <a:pt x="1388" y="5335"/>
                    <a:pt x="1444" y="5358"/>
                  </a:cubicBezTo>
                  <a:cubicBezTo>
                    <a:pt x="1396" y="5539"/>
                    <a:pt x="1448" y="5564"/>
                    <a:pt x="1529" y="5739"/>
                  </a:cubicBezTo>
                  <a:cubicBezTo>
                    <a:pt x="1559" y="5745"/>
                    <a:pt x="1589" y="5747"/>
                    <a:pt x="1619" y="5747"/>
                  </a:cubicBezTo>
                  <a:cubicBezTo>
                    <a:pt x="1696" y="5747"/>
                    <a:pt x="1775" y="5734"/>
                    <a:pt x="1850" y="5734"/>
                  </a:cubicBezTo>
                  <a:cubicBezTo>
                    <a:pt x="1925" y="5734"/>
                    <a:pt x="1996" y="5747"/>
                    <a:pt x="2060" y="5799"/>
                  </a:cubicBezTo>
                  <a:cubicBezTo>
                    <a:pt x="1888" y="5948"/>
                    <a:pt x="2254" y="6106"/>
                    <a:pt x="2191" y="6281"/>
                  </a:cubicBezTo>
                  <a:cubicBezTo>
                    <a:pt x="2226" y="6248"/>
                    <a:pt x="2262" y="6235"/>
                    <a:pt x="2299" y="6235"/>
                  </a:cubicBezTo>
                  <a:cubicBezTo>
                    <a:pt x="2352" y="6235"/>
                    <a:pt x="2407" y="6261"/>
                    <a:pt x="2462" y="6287"/>
                  </a:cubicBezTo>
                  <a:cubicBezTo>
                    <a:pt x="2529" y="6315"/>
                    <a:pt x="2593" y="6349"/>
                    <a:pt x="2639" y="6349"/>
                  </a:cubicBezTo>
                  <a:cubicBezTo>
                    <a:pt x="2659" y="6349"/>
                    <a:pt x="2676" y="6343"/>
                    <a:pt x="2688" y="6327"/>
                  </a:cubicBezTo>
                  <a:cubicBezTo>
                    <a:pt x="2813" y="6331"/>
                    <a:pt x="2952" y="6408"/>
                    <a:pt x="2919" y="6522"/>
                  </a:cubicBezTo>
                  <a:cubicBezTo>
                    <a:pt x="2902" y="6524"/>
                    <a:pt x="2875" y="6527"/>
                    <a:pt x="2846" y="6527"/>
                  </a:cubicBezTo>
                  <a:cubicBezTo>
                    <a:pt x="2837" y="6527"/>
                    <a:pt x="2827" y="6527"/>
                    <a:pt x="2817" y="6526"/>
                  </a:cubicBezTo>
                  <a:lnTo>
                    <a:pt x="2817" y="6526"/>
                  </a:lnTo>
                  <a:cubicBezTo>
                    <a:pt x="2856" y="6543"/>
                    <a:pt x="2892" y="6563"/>
                    <a:pt x="2937" y="6574"/>
                  </a:cubicBezTo>
                  <a:cubicBezTo>
                    <a:pt x="2918" y="6595"/>
                    <a:pt x="2916" y="6615"/>
                    <a:pt x="2900" y="6615"/>
                  </a:cubicBezTo>
                  <a:cubicBezTo>
                    <a:pt x="2913" y="6618"/>
                    <a:pt x="2925" y="6619"/>
                    <a:pt x="2936" y="6619"/>
                  </a:cubicBezTo>
                  <a:cubicBezTo>
                    <a:pt x="2997" y="6619"/>
                    <a:pt x="3033" y="6574"/>
                    <a:pt x="3084" y="6574"/>
                  </a:cubicBezTo>
                  <a:cubicBezTo>
                    <a:pt x="3111" y="6574"/>
                    <a:pt x="3143" y="6587"/>
                    <a:pt x="3185" y="6626"/>
                  </a:cubicBezTo>
                  <a:cubicBezTo>
                    <a:pt x="3176" y="6686"/>
                    <a:pt x="3085" y="6674"/>
                    <a:pt x="3014" y="6678"/>
                  </a:cubicBezTo>
                  <a:cubicBezTo>
                    <a:pt x="3053" y="6693"/>
                    <a:pt x="3093" y="6699"/>
                    <a:pt x="3134" y="6699"/>
                  </a:cubicBezTo>
                  <a:cubicBezTo>
                    <a:pt x="3258" y="6699"/>
                    <a:pt x="3385" y="6642"/>
                    <a:pt x="3486" y="6584"/>
                  </a:cubicBezTo>
                  <a:cubicBezTo>
                    <a:pt x="3605" y="6518"/>
                    <a:pt x="3695" y="6454"/>
                    <a:pt x="3820" y="6454"/>
                  </a:cubicBezTo>
                  <a:cubicBezTo>
                    <a:pt x="3845" y="6454"/>
                    <a:pt x="3871" y="6457"/>
                    <a:pt x="3899" y="6462"/>
                  </a:cubicBezTo>
                  <a:cubicBezTo>
                    <a:pt x="3899" y="6401"/>
                    <a:pt x="3986" y="6329"/>
                    <a:pt x="4024" y="6241"/>
                  </a:cubicBezTo>
                  <a:cubicBezTo>
                    <a:pt x="4067" y="6158"/>
                    <a:pt x="4069" y="6067"/>
                    <a:pt x="3966" y="6005"/>
                  </a:cubicBezTo>
                  <a:lnTo>
                    <a:pt x="3966" y="6005"/>
                  </a:lnTo>
                  <a:cubicBezTo>
                    <a:pt x="4030" y="6009"/>
                    <a:pt x="4101" y="6064"/>
                    <a:pt x="4175" y="6064"/>
                  </a:cubicBezTo>
                  <a:cubicBezTo>
                    <a:pt x="4228" y="6064"/>
                    <a:pt x="4283" y="6035"/>
                    <a:pt x="4338" y="5938"/>
                  </a:cubicBezTo>
                  <a:cubicBezTo>
                    <a:pt x="4298" y="5826"/>
                    <a:pt x="4338" y="5780"/>
                    <a:pt x="4398" y="5722"/>
                  </a:cubicBezTo>
                  <a:cubicBezTo>
                    <a:pt x="4452" y="5666"/>
                    <a:pt x="4516" y="5597"/>
                    <a:pt x="4475" y="5494"/>
                  </a:cubicBezTo>
                  <a:lnTo>
                    <a:pt x="4475" y="5494"/>
                  </a:lnTo>
                  <a:cubicBezTo>
                    <a:pt x="4543" y="5637"/>
                    <a:pt x="4554" y="5647"/>
                    <a:pt x="4568" y="5647"/>
                  </a:cubicBezTo>
                  <a:cubicBezTo>
                    <a:pt x="4569" y="5647"/>
                    <a:pt x="4571" y="5647"/>
                    <a:pt x="4573" y="5647"/>
                  </a:cubicBezTo>
                  <a:cubicBezTo>
                    <a:pt x="4586" y="5647"/>
                    <a:pt x="4604" y="5654"/>
                    <a:pt x="4647" y="5787"/>
                  </a:cubicBezTo>
                  <a:cubicBezTo>
                    <a:pt x="4722" y="5710"/>
                    <a:pt x="4716" y="5579"/>
                    <a:pt x="4689" y="5446"/>
                  </a:cubicBezTo>
                  <a:cubicBezTo>
                    <a:pt x="4664" y="5311"/>
                    <a:pt x="4618" y="5176"/>
                    <a:pt x="4639" y="5034"/>
                  </a:cubicBezTo>
                  <a:cubicBezTo>
                    <a:pt x="4686" y="5005"/>
                    <a:pt x="4745" y="5005"/>
                    <a:pt x="4792" y="4972"/>
                  </a:cubicBezTo>
                  <a:cubicBezTo>
                    <a:pt x="4720" y="4858"/>
                    <a:pt x="4549" y="4764"/>
                    <a:pt x="4697" y="4640"/>
                  </a:cubicBezTo>
                  <a:lnTo>
                    <a:pt x="4697" y="4640"/>
                  </a:lnTo>
                  <a:lnTo>
                    <a:pt x="4560" y="4673"/>
                  </a:lnTo>
                  <a:cubicBezTo>
                    <a:pt x="4606" y="4473"/>
                    <a:pt x="4506" y="4234"/>
                    <a:pt x="4568" y="3987"/>
                  </a:cubicBezTo>
                  <a:cubicBezTo>
                    <a:pt x="4460" y="3944"/>
                    <a:pt x="4352" y="3906"/>
                    <a:pt x="4242" y="3873"/>
                  </a:cubicBezTo>
                  <a:cubicBezTo>
                    <a:pt x="4369" y="3474"/>
                    <a:pt x="3939" y="3227"/>
                    <a:pt x="3629" y="3169"/>
                  </a:cubicBezTo>
                  <a:cubicBezTo>
                    <a:pt x="3583" y="3073"/>
                    <a:pt x="3533" y="2915"/>
                    <a:pt x="3579" y="2884"/>
                  </a:cubicBezTo>
                  <a:lnTo>
                    <a:pt x="3579" y="2884"/>
                  </a:lnTo>
                  <a:cubicBezTo>
                    <a:pt x="3610" y="2894"/>
                    <a:pt x="3666" y="2905"/>
                    <a:pt x="3720" y="2928"/>
                  </a:cubicBezTo>
                  <a:cubicBezTo>
                    <a:pt x="3648" y="2804"/>
                    <a:pt x="3643" y="2591"/>
                    <a:pt x="3482" y="2591"/>
                  </a:cubicBezTo>
                  <a:cubicBezTo>
                    <a:pt x="3464" y="2591"/>
                    <a:pt x="3445" y="2593"/>
                    <a:pt x="3425" y="2599"/>
                  </a:cubicBezTo>
                  <a:cubicBezTo>
                    <a:pt x="3280" y="2506"/>
                    <a:pt x="3471" y="2415"/>
                    <a:pt x="3425" y="2296"/>
                  </a:cubicBezTo>
                  <a:cubicBezTo>
                    <a:pt x="3052" y="2224"/>
                    <a:pt x="3016" y="1568"/>
                    <a:pt x="2731" y="1568"/>
                  </a:cubicBezTo>
                  <a:cubicBezTo>
                    <a:pt x="2695" y="1568"/>
                    <a:pt x="2657" y="1578"/>
                    <a:pt x="2613" y="1600"/>
                  </a:cubicBezTo>
                  <a:cubicBezTo>
                    <a:pt x="2692" y="1706"/>
                    <a:pt x="2773" y="1960"/>
                    <a:pt x="2939" y="2149"/>
                  </a:cubicBezTo>
                  <a:cubicBezTo>
                    <a:pt x="2931" y="2147"/>
                    <a:pt x="2923" y="2147"/>
                    <a:pt x="2916" y="2147"/>
                  </a:cubicBezTo>
                  <a:cubicBezTo>
                    <a:pt x="2869" y="2147"/>
                    <a:pt x="2837" y="2182"/>
                    <a:pt x="2803" y="2182"/>
                  </a:cubicBezTo>
                  <a:cubicBezTo>
                    <a:pt x="2788" y="2182"/>
                    <a:pt x="2773" y="2175"/>
                    <a:pt x="2756" y="2157"/>
                  </a:cubicBezTo>
                  <a:cubicBezTo>
                    <a:pt x="2588" y="1968"/>
                    <a:pt x="2640" y="1762"/>
                    <a:pt x="2430" y="1606"/>
                  </a:cubicBezTo>
                  <a:cubicBezTo>
                    <a:pt x="2511" y="1557"/>
                    <a:pt x="2588" y="1507"/>
                    <a:pt x="2667" y="1457"/>
                  </a:cubicBezTo>
                  <a:cubicBezTo>
                    <a:pt x="2624" y="939"/>
                    <a:pt x="1882" y="1031"/>
                    <a:pt x="1986" y="512"/>
                  </a:cubicBezTo>
                  <a:cubicBezTo>
                    <a:pt x="1828" y="383"/>
                    <a:pt x="1630" y="202"/>
                    <a:pt x="1439" y="167"/>
                  </a:cubicBezTo>
                  <a:lnTo>
                    <a:pt x="1512" y="127"/>
                  </a:lnTo>
                  <a:cubicBezTo>
                    <a:pt x="1454" y="91"/>
                    <a:pt x="1313" y="1"/>
                    <a:pt x="1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1"/>
            <p:cNvSpPr/>
            <p:nvPr/>
          </p:nvSpPr>
          <p:spPr>
            <a:xfrm>
              <a:off x="595967" y="1595123"/>
              <a:ext cx="4630" cy="11918"/>
            </a:xfrm>
            <a:custGeom>
              <a:avLst/>
              <a:gdLst/>
              <a:ahLst/>
              <a:cxnLst/>
              <a:rect l="l" t="t" r="r" b="b"/>
              <a:pathLst>
                <a:path w="94" h="242" extrusionOk="0">
                  <a:moveTo>
                    <a:pt x="93" y="0"/>
                  </a:moveTo>
                  <a:lnTo>
                    <a:pt x="1" y="87"/>
                  </a:lnTo>
                  <a:cubicBezTo>
                    <a:pt x="44" y="122"/>
                    <a:pt x="75" y="166"/>
                    <a:pt x="74" y="223"/>
                  </a:cubicBezTo>
                  <a:lnTo>
                    <a:pt x="74" y="223"/>
                  </a:lnTo>
                  <a:lnTo>
                    <a:pt x="93" y="0"/>
                  </a:lnTo>
                  <a:close/>
                  <a:moveTo>
                    <a:pt x="74" y="223"/>
                  </a:moveTo>
                  <a:lnTo>
                    <a:pt x="72" y="241"/>
                  </a:lnTo>
                  <a:cubicBezTo>
                    <a:pt x="73" y="235"/>
                    <a:pt x="73" y="229"/>
                    <a:pt x="74" y="2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1"/>
            <p:cNvSpPr/>
            <p:nvPr/>
          </p:nvSpPr>
          <p:spPr>
            <a:xfrm>
              <a:off x="590648" y="1596551"/>
              <a:ext cx="5368" cy="3940"/>
            </a:xfrm>
            <a:custGeom>
              <a:avLst/>
              <a:gdLst/>
              <a:ahLst/>
              <a:cxnLst/>
              <a:rect l="l" t="t" r="r" b="b"/>
              <a:pathLst>
                <a:path w="109" h="80" extrusionOk="0">
                  <a:moveTo>
                    <a:pt x="1" y="0"/>
                  </a:moveTo>
                  <a:lnTo>
                    <a:pt x="1" y="0"/>
                  </a:lnTo>
                  <a:cubicBezTo>
                    <a:pt x="20" y="37"/>
                    <a:pt x="47" y="66"/>
                    <a:pt x="85" y="79"/>
                  </a:cubicBezTo>
                  <a:lnTo>
                    <a:pt x="109" y="58"/>
                  </a:lnTo>
                  <a:cubicBezTo>
                    <a:pt x="78" y="33"/>
                    <a:pt x="39" y="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1"/>
            <p:cNvSpPr/>
            <p:nvPr/>
          </p:nvSpPr>
          <p:spPr>
            <a:xfrm>
              <a:off x="476437" y="1442350"/>
              <a:ext cx="5811" cy="7929"/>
            </a:xfrm>
            <a:custGeom>
              <a:avLst/>
              <a:gdLst/>
              <a:ahLst/>
              <a:cxnLst/>
              <a:rect l="l" t="t" r="r" b="b"/>
              <a:pathLst>
                <a:path w="118" h="161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2"/>
                    <a:pt x="62" y="152"/>
                    <a:pt x="118" y="160"/>
                  </a:cubicBezTo>
                  <a:cubicBezTo>
                    <a:pt x="102" y="122"/>
                    <a:pt x="72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1"/>
            <p:cNvSpPr/>
            <p:nvPr/>
          </p:nvSpPr>
          <p:spPr>
            <a:xfrm>
              <a:off x="472793" y="1444221"/>
              <a:ext cx="2709" cy="5073"/>
            </a:xfrm>
            <a:custGeom>
              <a:avLst/>
              <a:gdLst/>
              <a:ahLst/>
              <a:cxnLst/>
              <a:rect l="l" t="t" r="r" b="b"/>
              <a:pathLst>
                <a:path w="55" h="103" extrusionOk="0">
                  <a:moveTo>
                    <a:pt x="1" y="1"/>
                  </a:moveTo>
                  <a:lnTo>
                    <a:pt x="24" y="103"/>
                  </a:lnTo>
                  <a:lnTo>
                    <a:pt x="55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1"/>
            <p:cNvSpPr/>
            <p:nvPr/>
          </p:nvSpPr>
          <p:spPr>
            <a:xfrm>
              <a:off x="267913" y="1204423"/>
              <a:ext cx="201334" cy="244526"/>
            </a:xfrm>
            <a:custGeom>
              <a:avLst/>
              <a:gdLst/>
              <a:ahLst/>
              <a:cxnLst/>
              <a:rect l="l" t="t" r="r" b="b"/>
              <a:pathLst>
                <a:path w="4088" h="4965" extrusionOk="0">
                  <a:moveTo>
                    <a:pt x="80" y="1"/>
                  </a:moveTo>
                  <a:cubicBezTo>
                    <a:pt x="53" y="1"/>
                    <a:pt x="27" y="25"/>
                    <a:pt x="0" y="88"/>
                  </a:cubicBezTo>
                  <a:cubicBezTo>
                    <a:pt x="577" y="732"/>
                    <a:pt x="1155" y="1785"/>
                    <a:pt x="1926" y="2448"/>
                  </a:cubicBezTo>
                  <a:lnTo>
                    <a:pt x="1749" y="2381"/>
                  </a:lnTo>
                  <a:lnTo>
                    <a:pt x="1749" y="2381"/>
                  </a:lnTo>
                  <a:cubicBezTo>
                    <a:pt x="2221" y="2674"/>
                    <a:pt x="1982" y="3096"/>
                    <a:pt x="2561" y="3179"/>
                  </a:cubicBezTo>
                  <a:lnTo>
                    <a:pt x="2356" y="3264"/>
                  </a:lnTo>
                  <a:cubicBezTo>
                    <a:pt x="2447" y="3493"/>
                    <a:pt x="2873" y="3441"/>
                    <a:pt x="2836" y="3780"/>
                  </a:cubicBezTo>
                  <a:lnTo>
                    <a:pt x="2892" y="3707"/>
                  </a:lnTo>
                  <a:cubicBezTo>
                    <a:pt x="2931" y="3759"/>
                    <a:pt x="2915" y="3805"/>
                    <a:pt x="2954" y="3859"/>
                  </a:cubicBezTo>
                  <a:lnTo>
                    <a:pt x="2969" y="3813"/>
                  </a:lnTo>
                  <a:cubicBezTo>
                    <a:pt x="3143" y="3900"/>
                    <a:pt x="3199" y="3990"/>
                    <a:pt x="3249" y="4166"/>
                  </a:cubicBezTo>
                  <a:cubicBezTo>
                    <a:pt x="3239" y="4177"/>
                    <a:pt x="3230" y="4182"/>
                    <a:pt x="3222" y="4182"/>
                  </a:cubicBezTo>
                  <a:cubicBezTo>
                    <a:pt x="3190" y="4182"/>
                    <a:pt x="3168" y="4113"/>
                    <a:pt x="3131" y="4089"/>
                  </a:cubicBezTo>
                  <a:lnTo>
                    <a:pt x="3131" y="4089"/>
                  </a:lnTo>
                  <a:cubicBezTo>
                    <a:pt x="3122" y="4197"/>
                    <a:pt x="3320" y="4214"/>
                    <a:pt x="3397" y="4320"/>
                  </a:cubicBezTo>
                  <a:cubicBezTo>
                    <a:pt x="3403" y="4383"/>
                    <a:pt x="3381" y="4398"/>
                    <a:pt x="3354" y="4398"/>
                  </a:cubicBezTo>
                  <a:cubicBezTo>
                    <a:pt x="3331" y="4398"/>
                    <a:pt x="3304" y="4387"/>
                    <a:pt x="3288" y="4387"/>
                  </a:cubicBezTo>
                  <a:cubicBezTo>
                    <a:pt x="3287" y="4387"/>
                    <a:pt x="3285" y="4387"/>
                    <a:pt x="3284" y="4388"/>
                  </a:cubicBezTo>
                  <a:cubicBezTo>
                    <a:pt x="3596" y="4650"/>
                    <a:pt x="3513" y="4941"/>
                    <a:pt x="3949" y="4964"/>
                  </a:cubicBezTo>
                  <a:cubicBezTo>
                    <a:pt x="3997" y="4953"/>
                    <a:pt x="3991" y="4875"/>
                    <a:pt x="4028" y="4875"/>
                  </a:cubicBezTo>
                  <a:cubicBezTo>
                    <a:pt x="4041" y="4875"/>
                    <a:pt x="4060" y="4885"/>
                    <a:pt x="4088" y="4910"/>
                  </a:cubicBezTo>
                  <a:cubicBezTo>
                    <a:pt x="4014" y="4633"/>
                    <a:pt x="3785" y="4544"/>
                    <a:pt x="3571" y="4405"/>
                  </a:cubicBezTo>
                  <a:lnTo>
                    <a:pt x="3571" y="4405"/>
                  </a:lnTo>
                  <a:lnTo>
                    <a:pt x="3610" y="4459"/>
                  </a:lnTo>
                  <a:cubicBezTo>
                    <a:pt x="3576" y="4463"/>
                    <a:pt x="3548" y="4465"/>
                    <a:pt x="3525" y="4465"/>
                  </a:cubicBezTo>
                  <a:cubicBezTo>
                    <a:pt x="3297" y="4465"/>
                    <a:pt x="3556" y="4284"/>
                    <a:pt x="3289" y="4137"/>
                  </a:cubicBezTo>
                  <a:cubicBezTo>
                    <a:pt x="3300" y="4136"/>
                    <a:pt x="3309" y="4136"/>
                    <a:pt x="3319" y="4136"/>
                  </a:cubicBezTo>
                  <a:cubicBezTo>
                    <a:pt x="3452" y="4136"/>
                    <a:pt x="3525" y="4230"/>
                    <a:pt x="3608" y="4230"/>
                  </a:cubicBezTo>
                  <a:cubicBezTo>
                    <a:pt x="3586" y="3792"/>
                    <a:pt x="3160" y="3940"/>
                    <a:pt x="3266" y="3557"/>
                  </a:cubicBezTo>
                  <a:lnTo>
                    <a:pt x="3266" y="3557"/>
                  </a:lnTo>
                  <a:lnTo>
                    <a:pt x="3289" y="3570"/>
                  </a:lnTo>
                  <a:cubicBezTo>
                    <a:pt x="3282" y="3510"/>
                    <a:pt x="3178" y="3474"/>
                    <a:pt x="3108" y="3426"/>
                  </a:cubicBezTo>
                  <a:lnTo>
                    <a:pt x="3108" y="3426"/>
                  </a:lnTo>
                  <a:cubicBezTo>
                    <a:pt x="3093" y="3472"/>
                    <a:pt x="3124" y="3549"/>
                    <a:pt x="3131" y="3611"/>
                  </a:cubicBezTo>
                  <a:cubicBezTo>
                    <a:pt x="3111" y="3597"/>
                    <a:pt x="3084" y="3592"/>
                    <a:pt x="3056" y="3592"/>
                  </a:cubicBezTo>
                  <a:cubicBezTo>
                    <a:pt x="2988" y="3592"/>
                    <a:pt x="2908" y="3620"/>
                    <a:pt x="2863" y="3630"/>
                  </a:cubicBezTo>
                  <a:cubicBezTo>
                    <a:pt x="2921" y="3472"/>
                    <a:pt x="2738" y="3576"/>
                    <a:pt x="2707" y="3416"/>
                  </a:cubicBezTo>
                  <a:cubicBezTo>
                    <a:pt x="2729" y="3381"/>
                    <a:pt x="2752" y="3369"/>
                    <a:pt x="2776" y="3369"/>
                  </a:cubicBezTo>
                  <a:cubicBezTo>
                    <a:pt x="2835" y="3369"/>
                    <a:pt x="2900" y="3441"/>
                    <a:pt x="2960" y="3441"/>
                  </a:cubicBezTo>
                  <a:lnTo>
                    <a:pt x="2788" y="3356"/>
                  </a:lnTo>
                  <a:cubicBezTo>
                    <a:pt x="2688" y="3235"/>
                    <a:pt x="2806" y="3144"/>
                    <a:pt x="2811" y="3036"/>
                  </a:cubicBezTo>
                  <a:cubicBezTo>
                    <a:pt x="2791" y="3030"/>
                    <a:pt x="2776" y="3027"/>
                    <a:pt x="2765" y="3027"/>
                  </a:cubicBezTo>
                  <a:cubicBezTo>
                    <a:pt x="2691" y="3027"/>
                    <a:pt x="2782" y="3142"/>
                    <a:pt x="2635" y="3142"/>
                  </a:cubicBezTo>
                  <a:cubicBezTo>
                    <a:pt x="2634" y="3142"/>
                    <a:pt x="2633" y="3142"/>
                    <a:pt x="2632" y="3142"/>
                  </a:cubicBezTo>
                  <a:cubicBezTo>
                    <a:pt x="2656" y="2916"/>
                    <a:pt x="2222" y="2392"/>
                    <a:pt x="1923" y="2172"/>
                  </a:cubicBezTo>
                  <a:lnTo>
                    <a:pt x="1923" y="2172"/>
                  </a:lnTo>
                  <a:cubicBezTo>
                    <a:pt x="1932" y="2176"/>
                    <a:pt x="1942" y="2177"/>
                    <a:pt x="1951" y="2177"/>
                  </a:cubicBezTo>
                  <a:cubicBezTo>
                    <a:pt x="1974" y="2177"/>
                    <a:pt x="1995" y="2167"/>
                    <a:pt x="2017" y="2167"/>
                  </a:cubicBezTo>
                  <a:cubicBezTo>
                    <a:pt x="2039" y="2167"/>
                    <a:pt x="2062" y="2179"/>
                    <a:pt x="2088" y="2226"/>
                  </a:cubicBezTo>
                  <a:cubicBezTo>
                    <a:pt x="2081" y="2179"/>
                    <a:pt x="1975" y="2100"/>
                    <a:pt x="1895" y="2100"/>
                  </a:cubicBezTo>
                  <a:cubicBezTo>
                    <a:pt x="1875" y="2100"/>
                    <a:pt x="1857" y="2105"/>
                    <a:pt x="1842" y="2116"/>
                  </a:cubicBezTo>
                  <a:cubicBezTo>
                    <a:pt x="1633" y="1974"/>
                    <a:pt x="1502" y="1694"/>
                    <a:pt x="1435" y="1461"/>
                  </a:cubicBezTo>
                  <a:lnTo>
                    <a:pt x="1400" y="1571"/>
                  </a:lnTo>
                  <a:cubicBezTo>
                    <a:pt x="1163" y="1517"/>
                    <a:pt x="1211" y="1118"/>
                    <a:pt x="941" y="908"/>
                  </a:cubicBezTo>
                  <a:lnTo>
                    <a:pt x="941" y="908"/>
                  </a:lnTo>
                  <a:lnTo>
                    <a:pt x="943" y="913"/>
                  </a:lnTo>
                  <a:cubicBezTo>
                    <a:pt x="864" y="842"/>
                    <a:pt x="631" y="902"/>
                    <a:pt x="552" y="717"/>
                  </a:cubicBezTo>
                  <a:cubicBezTo>
                    <a:pt x="566" y="714"/>
                    <a:pt x="579" y="713"/>
                    <a:pt x="592" y="713"/>
                  </a:cubicBezTo>
                  <a:cubicBezTo>
                    <a:pt x="653" y="713"/>
                    <a:pt x="696" y="740"/>
                    <a:pt x="738" y="740"/>
                  </a:cubicBezTo>
                  <a:cubicBezTo>
                    <a:pt x="761" y="740"/>
                    <a:pt x="783" y="732"/>
                    <a:pt x="808" y="707"/>
                  </a:cubicBezTo>
                  <a:lnTo>
                    <a:pt x="519" y="561"/>
                  </a:lnTo>
                  <a:cubicBezTo>
                    <a:pt x="547" y="475"/>
                    <a:pt x="291" y="269"/>
                    <a:pt x="435" y="269"/>
                  </a:cubicBezTo>
                  <a:cubicBezTo>
                    <a:pt x="438" y="269"/>
                    <a:pt x="441" y="269"/>
                    <a:pt x="444" y="269"/>
                  </a:cubicBezTo>
                  <a:cubicBezTo>
                    <a:pt x="264" y="243"/>
                    <a:pt x="166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1"/>
            <p:cNvSpPr/>
            <p:nvPr/>
          </p:nvSpPr>
          <p:spPr>
            <a:xfrm>
              <a:off x="258112" y="1194671"/>
              <a:ext cx="15464" cy="8865"/>
            </a:xfrm>
            <a:custGeom>
              <a:avLst/>
              <a:gdLst/>
              <a:ahLst/>
              <a:cxnLst/>
              <a:rect l="l" t="t" r="r" b="b"/>
              <a:pathLst>
                <a:path w="314" h="180" extrusionOk="0">
                  <a:moveTo>
                    <a:pt x="109" y="0"/>
                  </a:moveTo>
                  <a:cubicBezTo>
                    <a:pt x="61" y="0"/>
                    <a:pt x="19" y="13"/>
                    <a:pt x="1" y="39"/>
                  </a:cubicBezTo>
                  <a:cubicBezTo>
                    <a:pt x="60" y="82"/>
                    <a:pt x="81" y="179"/>
                    <a:pt x="132" y="179"/>
                  </a:cubicBezTo>
                  <a:cubicBezTo>
                    <a:pt x="138" y="179"/>
                    <a:pt x="145" y="178"/>
                    <a:pt x="153" y="174"/>
                  </a:cubicBezTo>
                  <a:cubicBezTo>
                    <a:pt x="159" y="151"/>
                    <a:pt x="195" y="126"/>
                    <a:pt x="149" y="93"/>
                  </a:cubicBezTo>
                  <a:lnTo>
                    <a:pt x="149" y="93"/>
                  </a:lnTo>
                  <a:lnTo>
                    <a:pt x="313" y="105"/>
                  </a:lnTo>
                  <a:cubicBezTo>
                    <a:pt x="283" y="35"/>
                    <a:pt x="188" y="0"/>
                    <a:pt x="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1"/>
            <p:cNvSpPr/>
            <p:nvPr/>
          </p:nvSpPr>
          <p:spPr>
            <a:xfrm>
              <a:off x="160499" y="1068985"/>
              <a:ext cx="100618" cy="122830"/>
            </a:xfrm>
            <a:custGeom>
              <a:avLst/>
              <a:gdLst/>
              <a:ahLst/>
              <a:cxnLst/>
              <a:rect l="l" t="t" r="r" b="b"/>
              <a:pathLst>
                <a:path w="2043" h="2494" extrusionOk="0">
                  <a:moveTo>
                    <a:pt x="540" y="312"/>
                  </a:moveTo>
                  <a:lnTo>
                    <a:pt x="540" y="312"/>
                  </a:lnTo>
                  <a:cubicBezTo>
                    <a:pt x="540" y="317"/>
                    <a:pt x="540" y="321"/>
                    <a:pt x="540" y="325"/>
                  </a:cubicBezTo>
                  <a:lnTo>
                    <a:pt x="540" y="325"/>
                  </a:lnTo>
                  <a:cubicBezTo>
                    <a:pt x="540" y="321"/>
                    <a:pt x="540" y="317"/>
                    <a:pt x="540" y="312"/>
                  </a:cubicBezTo>
                  <a:close/>
                  <a:moveTo>
                    <a:pt x="323" y="0"/>
                  </a:moveTo>
                  <a:cubicBezTo>
                    <a:pt x="310" y="69"/>
                    <a:pt x="266" y="104"/>
                    <a:pt x="206" y="104"/>
                  </a:cubicBezTo>
                  <a:cubicBezTo>
                    <a:pt x="148" y="104"/>
                    <a:pt x="75" y="70"/>
                    <a:pt x="1" y="2"/>
                  </a:cubicBezTo>
                  <a:lnTo>
                    <a:pt x="1" y="2"/>
                  </a:lnTo>
                  <a:cubicBezTo>
                    <a:pt x="128" y="416"/>
                    <a:pt x="576" y="530"/>
                    <a:pt x="792" y="869"/>
                  </a:cubicBezTo>
                  <a:lnTo>
                    <a:pt x="792" y="869"/>
                  </a:lnTo>
                  <a:cubicBezTo>
                    <a:pt x="783" y="865"/>
                    <a:pt x="774" y="864"/>
                    <a:pt x="766" y="864"/>
                  </a:cubicBezTo>
                  <a:cubicBezTo>
                    <a:pt x="733" y="864"/>
                    <a:pt x="708" y="886"/>
                    <a:pt x="679" y="889"/>
                  </a:cubicBezTo>
                  <a:cubicBezTo>
                    <a:pt x="963" y="1273"/>
                    <a:pt x="1354" y="1704"/>
                    <a:pt x="1391" y="1917"/>
                  </a:cubicBezTo>
                  <a:cubicBezTo>
                    <a:pt x="1458" y="2065"/>
                    <a:pt x="1618" y="1974"/>
                    <a:pt x="1773" y="2107"/>
                  </a:cubicBezTo>
                  <a:lnTo>
                    <a:pt x="1728" y="2256"/>
                  </a:lnTo>
                  <a:cubicBezTo>
                    <a:pt x="1825" y="2284"/>
                    <a:pt x="1897" y="2493"/>
                    <a:pt x="1968" y="2493"/>
                  </a:cubicBezTo>
                  <a:cubicBezTo>
                    <a:pt x="1990" y="2493"/>
                    <a:pt x="2012" y="2473"/>
                    <a:pt x="2035" y="2422"/>
                  </a:cubicBezTo>
                  <a:cubicBezTo>
                    <a:pt x="2042" y="2401"/>
                    <a:pt x="1902" y="2404"/>
                    <a:pt x="1877" y="2308"/>
                  </a:cubicBezTo>
                  <a:lnTo>
                    <a:pt x="1942" y="2277"/>
                  </a:lnTo>
                  <a:lnTo>
                    <a:pt x="1796" y="2123"/>
                  </a:lnTo>
                  <a:lnTo>
                    <a:pt x="1906" y="2121"/>
                  </a:lnTo>
                  <a:cubicBezTo>
                    <a:pt x="1828" y="1811"/>
                    <a:pt x="1576" y="2125"/>
                    <a:pt x="1427" y="1787"/>
                  </a:cubicBezTo>
                  <a:cubicBezTo>
                    <a:pt x="1474" y="1753"/>
                    <a:pt x="1520" y="1718"/>
                    <a:pt x="1566" y="1679"/>
                  </a:cubicBezTo>
                  <a:cubicBezTo>
                    <a:pt x="1429" y="1485"/>
                    <a:pt x="1312" y="1427"/>
                    <a:pt x="1267" y="1192"/>
                  </a:cubicBezTo>
                  <a:cubicBezTo>
                    <a:pt x="1267" y="1192"/>
                    <a:pt x="1200" y="1246"/>
                    <a:pt x="1250" y="1255"/>
                  </a:cubicBezTo>
                  <a:cubicBezTo>
                    <a:pt x="1267" y="1294"/>
                    <a:pt x="1242" y="1379"/>
                    <a:pt x="1186" y="1388"/>
                  </a:cubicBezTo>
                  <a:cubicBezTo>
                    <a:pt x="862" y="1180"/>
                    <a:pt x="1302" y="1371"/>
                    <a:pt x="1208" y="1122"/>
                  </a:cubicBezTo>
                  <a:cubicBezTo>
                    <a:pt x="937" y="960"/>
                    <a:pt x="532" y="545"/>
                    <a:pt x="540" y="325"/>
                  </a:cubicBezTo>
                  <a:lnTo>
                    <a:pt x="540" y="325"/>
                  </a:lnTo>
                  <a:cubicBezTo>
                    <a:pt x="534" y="378"/>
                    <a:pt x="507" y="400"/>
                    <a:pt x="471" y="400"/>
                  </a:cubicBezTo>
                  <a:cubicBezTo>
                    <a:pt x="400" y="400"/>
                    <a:pt x="292" y="313"/>
                    <a:pt x="238" y="214"/>
                  </a:cubicBezTo>
                  <a:cubicBezTo>
                    <a:pt x="241" y="181"/>
                    <a:pt x="256" y="170"/>
                    <a:pt x="277" y="170"/>
                  </a:cubicBezTo>
                  <a:cubicBezTo>
                    <a:pt x="314" y="170"/>
                    <a:pt x="371" y="207"/>
                    <a:pt x="408" y="207"/>
                  </a:cubicBezTo>
                  <a:cubicBezTo>
                    <a:pt x="409" y="207"/>
                    <a:pt x="410" y="206"/>
                    <a:pt x="411" y="206"/>
                  </a:cubicBezTo>
                  <a:cubicBezTo>
                    <a:pt x="384" y="129"/>
                    <a:pt x="386" y="54"/>
                    <a:pt x="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1"/>
            <p:cNvSpPr/>
            <p:nvPr/>
          </p:nvSpPr>
          <p:spPr>
            <a:xfrm>
              <a:off x="189064" y="1106169"/>
              <a:ext cx="4925" cy="6649"/>
            </a:xfrm>
            <a:custGeom>
              <a:avLst/>
              <a:gdLst/>
              <a:ahLst/>
              <a:cxnLst/>
              <a:rect l="l" t="t" r="r" b="b"/>
              <a:pathLst>
                <a:path w="100" h="135" extrusionOk="0">
                  <a:moveTo>
                    <a:pt x="1" y="1"/>
                  </a:moveTo>
                  <a:lnTo>
                    <a:pt x="26" y="97"/>
                  </a:lnTo>
                  <a:cubicBezTo>
                    <a:pt x="52" y="126"/>
                    <a:pt x="73" y="134"/>
                    <a:pt x="92" y="134"/>
                  </a:cubicBezTo>
                  <a:cubicBezTo>
                    <a:pt x="95" y="134"/>
                    <a:pt x="97" y="134"/>
                    <a:pt x="99" y="134"/>
                  </a:cubicBezTo>
                  <a:cubicBezTo>
                    <a:pt x="65" y="90"/>
                    <a:pt x="32" y="4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1"/>
            <p:cNvSpPr/>
            <p:nvPr/>
          </p:nvSpPr>
          <p:spPr>
            <a:xfrm>
              <a:off x="-62850" y="1950610"/>
              <a:ext cx="2807" cy="2463"/>
            </a:xfrm>
            <a:custGeom>
              <a:avLst/>
              <a:gdLst/>
              <a:ahLst/>
              <a:cxnLst/>
              <a:rect l="l" t="t" r="r" b="b"/>
              <a:pathLst>
                <a:path w="57" h="5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4"/>
                    <a:pt x="2" y="2"/>
                    <a:pt x="1" y="1"/>
                  </a:cubicBezTo>
                  <a:close/>
                  <a:moveTo>
                    <a:pt x="4" y="5"/>
                  </a:moveTo>
                  <a:cubicBezTo>
                    <a:pt x="18" y="28"/>
                    <a:pt x="35" y="45"/>
                    <a:pt x="57" y="49"/>
                  </a:cubicBezTo>
                  <a:cubicBezTo>
                    <a:pt x="32" y="38"/>
                    <a:pt x="15" y="23"/>
                    <a:pt x="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1"/>
            <p:cNvSpPr/>
            <p:nvPr/>
          </p:nvSpPr>
          <p:spPr>
            <a:xfrm>
              <a:off x="-93976" y="1901803"/>
              <a:ext cx="39843" cy="59987"/>
            </a:xfrm>
            <a:custGeom>
              <a:avLst/>
              <a:gdLst/>
              <a:ahLst/>
              <a:cxnLst/>
              <a:rect l="l" t="t" r="r" b="b"/>
              <a:pathLst>
                <a:path w="809" h="1218" extrusionOk="0">
                  <a:moveTo>
                    <a:pt x="1" y="3"/>
                  </a:moveTo>
                  <a:cubicBezTo>
                    <a:pt x="130" y="151"/>
                    <a:pt x="259" y="302"/>
                    <a:pt x="388" y="452"/>
                  </a:cubicBezTo>
                  <a:cubicBezTo>
                    <a:pt x="288" y="421"/>
                    <a:pt x="201" y="458"/>
                    <a:pt x="147" y="348"/>
                  </a:cubicBezTo>
                  <a:lnTo>
                    <a:pt x="147" y="348"/>
                  </a:lnTo>
                  <a:cubicBezTo>
                    <a:pt x="149" y="577"/>
                    <a:pt x="340" y="573"/>
                    <a:pt x="340" y="768"/>
                  </a:cubicBezTo>
                  <a:cubicBezTo>
                    <a:pt x="312" y="778"/>
                    <a:pt x="290" y="783"/>
                    <a:pt x="271" y="783"/>
                  </a:cubicBezTo>
                  <a:cubicBezTo>
                    <a:pt x="139" y="783"/>
                    <a:pt x="207" y="559"/>
                    <a:pt x="119" y="559"/>
                  </a:cubicBezTo>
                  <a:cubicBezTo>
                    <a:pt x="101" y="559"/>
                    <a:pt x="77" y="569"/>
                    <a:pt x="43" y="591"/>
                  </a:cubicBezTo>
                  <a:cubicBezTo>
                    <a:pt x="74" y="718"/>
                    <a:pt x="108" y="907"/>
                    <a:pt x="353" y="986"/>
                  </a:cubicBezTo>
                  <a:cubicBezTo>
                    <a:pt x="297" y="1065"/>
                    <a:pt x="240" y="1142"/>
                    <a:pt x="180" y="1217"/>
                  </a:cubicBezTo>
                  <a:lnTo>
                    <a:pt x="481" y="1117"/>
                  </a:lnTo>
                  <a:cubicBezTo>
                    <a:pt x="562" y="1017"/>
                    <a:pt x="228" y="969"/>
                    <a:pt x="432" y="888"/>
                  </a:cubicBezTo>
                  <a:cubicBezTo>
                    <a:pt x="457" y="879"/>
                    <a:pt x="478" y="875"/>
                    <a:pt x="496" y="875"/>
                  </a:cubicBezTo>
                  <a:cubicBezTo>
                    <a:pt x="572" y="875"/>
                    <a:pt x="601" y="940"/>
                    <a:pt x="631" y="990"/>
                  </a:cubicBezTo>
                  <a:cubicBezTo>
                    <a:pt x="558" y="859"/>
                    <a:pt x="808" y="554"/>
                    <a:pt x="708" y="282"/>
                  </a:cubicBezTo>
                  <a:cubicBezTo>
                    <a:pt x="616" y="1"/>
                    <a:pt x="178" y="165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1"/>
            <p:cNvSpPr/>
            <p:nvPr/>
          </p:nvSpPr>
          <p:spPr>
            <a:xfrm>
              <a:off x="-80679" y="1895056"/>
              <a:ext cx="7240" cy="2807"/>
            </a:xfrm>
            <a:custGeom>
              <a:avLst/>
              <a:gdLst/>
              <a:ahLst/>
              <a:cxnLst/>
              <a:rect l="l" t="t" r="r" b="b"/>
              <a:pathLst>
                <a:path w="147" h="57" extrusionOk="0">
                  <a:moveTo>
                    <a:pt x="147" y="1"/>
                  </a:moveTo>
                  <a:lnTo>
                    <a:pt x="0" y="55"/>
                  </a:lnTo>
                  <a:lnTo>
                    <a:pt x="43" y="57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1"/>
            <p:cNvSpPr/>
            <p:nvPr/>
          </p:nvSpPr>
          <p:spPr>
            <a:xfrm>
              <a:off x="-108209" y="1840388"/>
              <a:ext cx="38316" cy="50235"/>
            </a:xfrm>
            <a:custGeom>
              <a:avLst/>
              <a:gdLst/>
              <a:ahLst/>
              <a:cxnLst/>
              <a:rect l="l" t="t" r="r" b="b"/>
              <a:pathLst>
                <a:path w="778" h="1020" extrusionOk="0">
                  <a:moveTo>
                    <a:pt x="351" y="0"/>
                  </a:moveTo>
                  <a:cubicBezTo>
                    <a:pt x="336" y="49"/>
                    <a:pt x="263" y="74"/>
                    <a:pt x="303" y="149"/>
                  </a:cubicBezTo>
                  <a:lnTo>
                    <a:pt x="187" y="16"/>
                  </a:lnTo>
                  <a:cubicBezTo>
                    <a:pt x="27" y="211"/>
                    <a:pt x="0" y="355"/>
                    <a:pt x="108" y="696"/>
                  </a:cubicBezTo>
                  <a:lnTo>
                    <a:pt x="343" y="920"/>
                  </a:lnTo>
                  <a:cubicBezTo>
                    <a:pt x="324" y="953"/>
                    <a:pt x="270" y="982"/>
                    <a:pt x="222" y="1011"/>
                  </a:cubicBezTo>
                  <a:cubicBezTo>
                    <a:pt x="235" y="1006"/>
                    <a:pt x="251" y="1004"/>
                    <a:pt x="267" y="1004"/>
                  </a:cubicBezTo>
                  <a:cubicBezTo>
                    <a:pt x="317" y="1004"/>
                    <a:pt x="378" y="1019"/>
                    <a:pt x="423" y="1019"/>
                  </a:cubicBezTo>
                  <a:cubicBezTo>
                    <a:pt x="439" y="1019"/>
                    <a:pt x="452" y="1017"/>
                    <a:pt x="463" y="1013"/>
                  </a:cubicBezTo>
                  <a:cubicBezTo>
                    <a:pt x="691" y="841"/>
                    <a:pt x="307" y="712"/>
                    <a:pt x="234" y="581"/>
                  </a:cubicBezTo>
                  <a:cubicBezTo>
                    <a:pt x="245" y="432"/>
                    <a:pt x="267" y="395"/>
                    <a:pt x="302" y="395"/>
                  </a:cubicBezTo>
                  <a:cubicBezTo>
                    <a:pt x="337" y="395"/>
                    <a:pt x="387" y="435"/>
                    <a:pt x="449" y="435"/>
                  </a:cubicBezTo>
                  <a:cubicBezTo>
                    <a:pt x="486" y="435"/>
                    <a:pt x="528" y="421"/>
                    <a:pt x="575" y="376"/>
                  </a:cubicBezTo>
                  <a:lnTo>
                    <a:pt x="575" y="376"/>
                  </a:lnTo>
                  <a:cubicBezTo>
                    <a:pt x="594" y="482"/>
                    <a:pt x="534" y="500"/>
                    <a:pt x="552" y="644"/>
                  </a:cubicBezTo>
                  <a:cubicBezTo>
                    <a:pt x="777" y="353"/>
                    <a:pt x="453" y="133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1"/>
            <p:cNvSpPr/>
            <p:nvPr/>
          </p:nvSpPr>
          <p:spPr>
            <a:xfrm>
              <a:off x="-102447" y="1890229"/>
              <a:ext cx="5024" cy="7388"/>
            </a:xfrm>
            <a:custGeom>
              <a:avLst/>
              <a:gdLst/>
              <a:ahLst/>
              <a:cxnLst/>
              <a:rect l="l" t="t" r="r" b="b"/>
              <a:pathLst>
                <a:path w="102" h="150" extrusionOk="0">
                  <a:moveTo>
                    <a:pt x="101" y="1"/>
                  </a:moveTo>
                  <a:lnTo>
                    <a:pt x="101" y="1"/>
                  </a:lnTo>
                  <a:cubicBezTo>
                    <a:pt x="96" y="3"/>
                    <a:pt x="91" y="6"/>
                    <a:pt x="87" y="9"/>
                  </a:cubicBezTo>
                  <a:lnTo>
                    <a:pt x="87" y="9"/>
                  </a:lnTo>
                  <a:cubicBezTo>
                    <a:pt x="92" y="7"/>
                    <a:pt x="96" y="4"/>
                    <a:pt x="101" y="1"/>
                  </a:cubicBezTo>
                  <a:close/>
                  <a:moveTo>
                    <a:pt x="87" y="9"/>
                  </a:moveTo>
                  <a:cubicBezTo>
                    <a:pt x="32" y="46"/>
                    <a:pt x="1" y="87"/>
                    <a:pt x="95" y="149"/>
                  </a:cubicBezTo>
                  <a:cubicBezTo>
                    <a:pt x="61" y="71"/>
                    <a:pt x="64" y="30"/>
                    <a:pt x="87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1"/>
            <p:cNvSpPr/>
            <p:nvPr/>
          </p:nvSpPr>
          <p:spPr>
            <a:xfrm>
              <a:off x="-92745" y="1836694"/>
              <a:ext cx="2118" cy="3743"/>
            </a:xfrm>
            <a:custGeom>
              <a:avLst/>
              <a:gdLst/>
              <a:ahLst/>
              <a:cxnLst/>
              <a:rect l="l" t="t" r="r" b="b"/>
              <a:pathLst>
                <a:path w="43" h="76" extrusionOk="0">
                  <a:moveTo>
                    <a:pt x="12" y="0"/>
                  </a:moveTo>
                  <a:lnTo>
                    <a:pt x="12" y="0"/>
                  </a:lnTo>
                  <a:cubicBezTo>
                    <a:pt x="1" y="18"/>
                    <a:pt x="12" y="45"/>
                    <a:pt x="37" y="75"/>
                  </a:cubicBezTo>
                  <a:cubicBezTo>
                    <a:pt x="43" y="56"/>
                    <a:pt x="39" y="33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1"/>
            <p:cNvSpPr/>
            <p:nvPr/>
          </p:nvSpPr>
          <p:spPr>
            <a:xfrm>
              <a:off x="-110573" y="1837630"/>
              <a:ext cx="5713" cy="9358"/>
            </a:xfrm>
            <a:custGeom>
              <a:avLst/>
              <a:gdLst/>
              <a:ahLst/>
              <a:cxnLst/>
              <a:rect l="l" t="t" r="r" b="b"/>
              <a:pathLst>
                <a:path w="116" h="190" extrusionOk="0">
                  <a:moveTo>
                    <a:pt x="100" y="0"/>
                  </a:moveTo>
                  <a:lnTo>
                    <a:pt x="0" y="95"/>
                  </a:lnTo>
                  <a:cubicBezTo>
                    <a:pt x="18" y="116"/>
                    <a:pt x="50" y="189"/>
                    <a:pt x="101" y="189"/>
                  </a:cubicBezTo>
                  <a:cubicBezTo>
                    <a:pt x="106" y="189"/>
                    <a:pt x="111" y="189"/>
                    <a:pt x="116" y="188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1"/>
            <p:cNvSpPr/>
            <p:nvPr/>
          </p:nvSpPr>
          <p:spPr>
            <a:xfrm>
              <a:off x="-188832" y="1499677"/>
              <a:ext cx="100519" cy="332043"/>
            </a:xfrm>
            <a:custGeom>
              <a:avLst/>
              <a:gdLst/>
              <a:ahLst/>
              <a:cxnLst/>
              <a:rect l="l" t="t" r="r" b="b"/>
              <a:pathLst>
                <a:path w="2041" h="6742" extrusionOk="0">
                  <a:moveTo>
                    <a:pt x="189" y="1"/>
                  </a:moveTo>
                  <a:cubicBezTo>
                    <a:pt x="183" y="79"/>
                    <a:pt x="165" y="99"/>
                    <a:pt x="140" y="99"/>
                  </a:cubicBezTo>
                  <a:cubicBezTo>
                    <a:pt x="113" y="99"/>
                    <a:pt x="78" y="73"/>
                    <a:pt x="43" y="73"/>
                  </a:cubicBezTo>
                  <a:cubicBezTo>
                    <a:pt x="29" y="73"/>
                    <a:pt x="14" y="77"/>
                    <a:pt x="0" y="89"/>
                  </a:cubicBezTo>
                  <a:cubicBezTo>
                    <a:pt x="35" y="298"/>
                    <a:pt x="178" y="365"/>
                    <a:pt x="201" y="593"/>
                  </a:cubicBezTo>
                  <a:cubicBezTo>
                    <a:pt x="197" y="592"/>
                    <a:pt x="194" y="592"/>
                    <a:pt x="190" y="592"/>
                  </a:cubicBezTo>
                  <a:cubicBezTo>
                    <a:pt x="162" y="592"/>
                    <a:pt x="126" y="605"/>
                    <a:pt x="103" y="637"/>
                  </a:cubicBezTo>
                  <a:cubicBezTo>
                    <a:pt x="220" y="891"/>
                    <a:pt x="413" y="1325"/>
                    <a:pt x="382" y="1605"/>
                  </a:cubicBezTo>
                  <a:cubicBezTo>
                    <a:pt x="398" y="1865"/>
                    <a:pt x="486" y="2040"/>
                    <a:pt x="594" y="2308"/>
                  </a:cubicBezTo>
                  <a:cubicBezTo>
                    <a:pt x="733" y="3230"/>
                    <a:pt x="1061" y="4154"/>
                    <a:pt x="1159" y="5156"/>
                  </a:cubicBezTo>
                  <a:lnTo>
                    <a:pt x="1429" y="5245"/>
                  </a:lnTo>
                  <a:cubicBezTo>
                    <a:pt x="1319" y="5318"/>
                    <a:pt x="1483" y="5476"/>
                    <a:pt x="1319" y="5482"/>
                  </a:cubicBezTo>
                  <a:cubicBezTo>
                    <a:pt x="1338" y="5422"/>
                    <a:pt x="1300" y="5376"/>
                    <a:pt x="1284" y="5312"/>
                  </a:cubicBezTo>
                  <a:lnTo>
                    <a:pt x="1284" y="5312"/>
                  </a:lnTo>
                  <a:cubicBezTo>
                    <a:pt x="1115" y="5567"/>
                    <a:pt x="1423" y="5864"/>
                    <a:pt x="1400" y="6132"/>
                  </a:cubicBezTo>
                  <a:cubicBezTo>
                    <a:pt x="1428" y="6105"/>
                    <a:pt x="1548" y="6051"/>
                    <a:pt x="1632" y="6051"/>
                  </a:cubicBezTo>
                  <a:cubicBezTo>
                    <a:pt x="1662" y="6051"/>
                    <a:pt x="1688" y="6058"/>
                    <a:pt x="1703" y="6076"/>
                  </a:cubicBezTo>
                  <a:cubicBezTo>
                    <a:pt x="1419" y="6112"/>
                    <a:pt x="1776" y="6371"/>
                    <a:pt x="1468" y="6512"/>
                  </a:cubicBezTo>
                  <a:cubicBezTo>
                    <a:pt x="1458" y="6610"/>
                    <a:pt x="1489" y="6630"/>
                    <a:pt x="1534" y="6630"/>
                  </a:cubicBezTo>
                  <a:cubicBezTo>
                    <a:pt x="1565" y="6630"/>
                    <a:pt x="1602" y="6620"/>
                    <a:pt x="1636" y="6620"/>
                  </a:cubicBezTo>
                  <a:cubicBezTo>
                    <a:pt x="1685" y="6620"/>
                    <a:pt x="1727" y="6641"/>
                    <a:pt x="1732" y="6741"/>
                  </a:cubicBezTo>
                  <a:cubicBezTo>
                    <a:pt x="1905" y="6735"/>
                    <a:pt x="1755" y="6473"/>
                    <a:pt x="1871" y="6402"/>
                  </a:cubicBezTo>
                  <a:lnTo>
                    <a:pt x="1871" y="6402"/>
                  </a:lnTo>
                  <a:cubicBezTo>
                    <a:pt x="2008" y="6450"/>
                    <a:pt x="1900" y="6608"/>
                    <a:pt x="1994" y="6608"/>
                  </a:cubicBezTo>
                  <a:cubicBezTo>
                    <a:pt x="2006" y="6608"/>
                    <a:pt x="2021" y="6606"/>
                    <a:pt x="2040" y="6600"/>
                  </a:cubicBezTo>
                  <a:cubicBezTo>
                    <a:pt x="2021" y="6165"/>
                    <a:pt x="1497" y="5463"/>
                    <a:pt x="1269" y="4836"/>
                  </a:cubicBezTo>
                  <a:lnTo>
                    <a:pt x="1269" y="4836"/>
                  </a:lnTo>
                  <a:lnTo>
                    <a:pt x="1431" y="4875"/>
                  </a:lnTo>
                  <a:cubicBezTo>
                    <a:pt x="1250" y="4568"/>
                    <a:pt x="1132" y="4038"/>
                    <a:pt x="1292" y="3729"/>
                  </a:cubicBezTo>
                  <a:lnTo>
                    <a:pt x="1292" y="3729"/>
                  </a:lnTo>
                  <a:cubicBezTo>
                    <a:pt x="1284" y="3736"/>
                    <a:pt x="1277" y="3739"/>
                    <a:pt x="1271" y="3739"/>
                  </a:cubicBezTo>
                  <a:cubicBezTo>
                    <a:pt x="1194" y="3739"/>
                    <a:pt x="1221" y="3328"/>
                    <a:pt x="1033" y="3328"/>
                  </a:cubicBezTo>
                  <a:cubicBezTo>
                    <a:pt x="1014" y="3328"/>
                    <a:pt x="992" y="3332"/>
                    <a:pt x="968" y="3342"/>
                  </a:cubicBezTo>
                  <a:cubicBezTo>
                    <a:pt x="1016" y="3246"/>
                    <a:pt x="999" y="3222"/>
                    <a:pt x="997" y="3099"/>
                  </a:cubicBezTo>
                  <a:lnTo>
                    <a:pt x="899" y="3087"/>
                  </a:lnTo>
                  <a:cubicBezTo>
                    <a:pt x="862" y="2918"/>
                    <a:pt x="1009" y="2916"/>
                    <a:pt x="955" y="2725"/>
                  </a:cubicBezTo>
                  <a:lnTo>
                    <a:pt x="955" y="2725"/>
                  </a:lnTo>
                  <a:cubicBezTo>
                    <a:pt x="922" y="2778"/>
                    <a:pt x="893" y="2797"/>
                    <a:pt x="863" y="2797"/>
                  </a:cubicBezTo>
                  <a:cubicBezTo>
                    <a:pt x="808" y="2797"/>
                    <a:pt x="754" y="2733"/>
                    <a:pt x="681" y="2710"/>
                  </a:cubicBezTo>
                  <a:cubicBezTo>
                    <a:pt x="766" y="2459"/>
                    <a:pt x="826" y="2181"/>
                    <a:pt x="883" y="1960"/>
                  </a:cubicBezTo>
                  <a:lnTo>
                    <a:pt x="883" y="1960"/>
                  </a:lnTo>
                  <a:cubicBezTo>
                    <a:pt x="851" y="1985"/>
                    <a:pt x="812" y="2012"/>
                    <a:pt x="777" y="2089"/>
                  </a:cubicBezTo>
                  <a:cubicBezTo>
                    <a:pt x="787" y="1948"/>
                    <a:pt x="681" y="1992"/>
                    <a:pt x="633" y="1965"/>
                  </a:cubicBezTo>
                  <a:cubicBezTo>
                    <a:pt x="598" y="1838"/>
                    <a:pt x="752" y="1823"/>
                    <a:pt x="828" y="1809"/>
                  </a:cubicBezTo>
                  <a:cubicBezTo>
                    <a:pt x="816" y="1566"/>
                    <a:pt x="511" y="1520"/>
                    <a:pt x="565" y="1323"/>
                  </a:cubicBezTo>
                  <a:lnTo>
                    <a:pt x="565" y="1323"/>
                  </a:lnTo>
                  <a:lnTo>
                    <a:pt x="463" y="1410"/>
                  </a:lnTo>
                  <a:cubicBezTo>
                    <a:pt x="384" y="1173"/>
                    <a:pt x="461" y="942"/>
                    <a:pt x="363" y="681"/>
                  </a:cubicBezTo>
                  <a:cubicBezTo>
                    <a:pt x="385" y="652"/>
                    <a:pt x="405" y="639"/>
                    <a:pt x="424" y="639"/>
                  </a:cubicBezTo>
                  <a:cubicBezTo>
                    <a:pt x="508" y="639"/>
                    <a:pt x="563" y="891"/>
                    <a:pt x="639" y="969"/>
                  </a:cubicBezTo>
                  <a:cubicBezTo>
                    <a:pt x="658" y="905"/>
                    <a:pt x="639" y="787"/>
                    <a:pt x="679" y="737"/>
                  </a:cubicBezTo>
                  <a:cubicBezTo>
                    <a:pt x="573" y="647"/>
                    <a:pt x="425" y="477"/>
                    <a:pt x="319" y="350"/>
                  </a:cubicBezTo>
                  <a:lnTo>
                    <a:pt x="319" y="350"/>
                  </a:lnTo>
                  <a:cubicBezTo>
                    <a:pt x="344" y="362"/>
                    <a:pt x="365" y="368"/>
                    <a:pt x="383" y="368"/>
                  </a:cubicBezTo>
                  <a:cubicBezTo>
                    <a:pt x="503" y="368"/>
                    <a:pt x="433" y="93"/>
                    <a:pt x="423" y="12"/>
                  </a:cubicBezTo>
                  <a:lnTo>
                    <a:pt x="423" y="12"/>
                  </a:lnTo>
                  <a:cubicBezTo>
                    <a:pt x="357" y="47"/>
                    <a:pt x="338" y="120"/>
                    <a:pt x="384" y="259"/>
                  </a:cubicBezTo>
                  <a:cubicBezTo>
                    <a:pt x="383" y="259"/>
                    <a:pt x="382" y="259"/>
                    <a:pt x="381" y="259"/>
                  </a:cubicBezTo>
                  <a:cubicBezTo>
                    <a:pt x="285" y="259"/>
                    <a:pt x="262" y="75"/>
                    <a:pt x="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1"/>
            <p:cNvSpPr/>
            <p:nvPr/>
          </p:nvSpPr>
          <p:spPr>
            <a:xfrm>
              <a:off x="-155391" y="1534743"/>
              <a:ext cx="4038" cy="4285"/>
            </a:xfrm>
            <a:custGeom>
              <a:avLst/>
              <a:gdLst/>
              <a:ahLst/>
              <a:cxnLst/>
              <a:rect l="l" t="t" r="r" b="b"/>
              <a:pathLst>
                <a:path w="82" h="87" extrusionOk="0">
                  <a:moveTo>
                    <a:pt x="46" y="0"/>
                  </a:moveTo>
                  <a:cubicBezTo>
                    <a:pt x="25" y="2"/>
                    <a:pt x="12" y="12"/>
                    <a:pt x="0" y="25"/>
                  </a:cubicBezTo>
                  <a:cubicBezTo>
                    <a:pt x="33" y="52"/>
                    <a:pt x="60" y="73"/>
                    <a:pt x="81" y="87"/>
                  </a:cubicBezTo>
                  <a:cubicBezTo>
                    <a:pt x="66" y="64"/>
                    <a:pt x="48" y="41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1"/>
            <p:cNvSpPr/>
            <p:nvPr/>
          </p:nvSpPr>
          <p:spPr>
            <a:xfrm>
              <a:off x="-168097" y="1499036"/>
              <a:ext cx="887" cy="1281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4" y="0"/>
                  </a:moveTo>
                  <a:cubicBezTo>
                    <a:pt x="1" y="0"/>
                    <a:pt x="1" y="10"/>
                    <a:pt x="2" y="25"/>
                  </a:cubicBezTo>
                  <a:lnTo>
                    <a:pt x="17" y="16"/>
                  </a:lnTo>
                  <a:cubicBezTo>
                    <a:pt x="11" y="5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1"/>
            <p:cNvSpPr/>
            <p:nvPr/>
          </p:nvSpPr>
          <p:spPr>
            <a:xfrm>
              <a:off x="-170215" y="1576408"/>
              <a:ext cx="345" cy="4137"/>
            </a:xfrm>
            <a:custGeom>
              <a:avLst/>
              <a:gdLst/>
              <a:ahLst/>
              <a:cxnLst/>
              <a:rect l="l" t="t" r="r" b="b"/>
              <a:pathLst>
                <a:path w="7" h="84" extrusionOk="0">
                  <a:moveTo>
                    <a:pt x="0" y="0"/>
                  </a:moveTo>
                  <a:lnTo>
                    <a:pt x="2" y="83"/>
                  </a:lnTo>
                  <a:cubicBezTo>
                    <a:pt x="4" y="72"/>
                    <a:pt x="4" y="58"/>
                    <a:pt x="6" y="47"/>
                  </a:cubicBezTo>
                  <a:cubicBezTo>
                    <a:pt x="4" y="31"/>
                    <a:pt x="2" y="1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1"/>
            <p:cNvSpPr/>
            <p:nvPr/>
          </p:nvSpPr>
          <p:spPr>
            <a:xfrm>
              <a:off x="-145245" y="1584387"/>
              <a:ext cx="4236" cy="11722"/>
            </a:xfrm>
            <a:custGeom>
              <a:avLst/>
              <a:gdLst/>
              <a:ahLst/>
              <a:cxnLst/>
              <a:rect l="l" t="t" r="r" b="b"/>
              <a:pathLst>
                <a:path w="86" h="238" extrusionOk="0">
                  <a:moveTo>
                    <a:pt x="77" y="0"/>
                  </a:moveTo>
                  <a:lnTo>
                    <a:pt x="77" y="0"/>
                  </a:lnTo>
                  <a:cubicBezTo>
                    <a:pt x="49" y="62"/>
                    <a:pt x="24" y="147"/>
                    <a:pt x="0" y="238"/>
                  </a:cubicBezTo>
                  <a:cubicBezTo>
                    <a:pt x="49" y="201"/>
                    <a:pt x="85" y="172"/>
                    <a:pt x="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1"/>
            <p:cNvSpPr/>
            <p:nvPr/>
          </p:nvSpPr>
          <p:spPr>
            <a:xfrm>
              <a:off x="-128845" y="1663581"/>
              <a:ext cx="5762" cy="4580"/>
            </a:xfrm>
            <a:custGeom>
              <a:avLst/>
              <a:gdLst/>
              <a:ahLst/>
              <a:cxnLst/>
              <a:rect l="l" t="t" r="r" b="b"/>
              <a:pathLst>
                <a:path w="117" h="93" extrusionOk="0">
                  <a:moveTo>
                    <a:pt x="60" y="1"/>
                  </a:moveTo>
                  <a:cubicBezTo>
                    <a:pt x="41" y="1"/>
                    <a:pt x="20" y="20"/>
                    <a:pt x="1" y="64"/>
                  </a:cubicBezTo>
                  <a:cubicBezTo>
                    <a:pt x="15" y="83"/>
                    <a:pt x="29" y="87"/>
                    <a:pt x="44" y="87"/>
                  </a:cubicBezTo>
                  <a:cubicBezTo>
                    <a:pt x="55" y="87"/>
                    <a:pt x="66" y="85"/>
                    <a:pt x="78" y="85"/>
                  </a:cubicBezTo>
                  <a:cubicBezTo>
                    <a:pt x="90" y="85"/>
                    <a:pt x="103" y="87"/>
                    <a:pt x="117" y="93"/>
                  </a:cubicBezTo>
                  <a:cubicBezTo>
                    <a:pt x="106" y="34"/>
                    <a:pt x="84" y="1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1"/>
            <p:cNvSpPr/>
            <p:nvPr/>
          </p:nvSpPr>
          <p:spPr>
            <a:xfrm>
              <a:off x="-163960" y="1508246"/>
              <a:ext cx="6501" cy="12953"/>
            </a:xfrm>
            <a:custGeom>
              <a:avLst/>
              <a:gdLst/>
              <a:ahLst/>
              <a:cxnLst/>
              <a:rect l="l" t="t" r="r" b="b"/>
              <a:pathLst>
                <a:path w="132" h="263" extrusionOk="0">
                  <a:moveTo>
                    <a:pt x="1" y="0"/>
                  </a:moveTo>
                  <a:lnTo>
                    <a:pt x="132" y="262"/>
                  </a:lnTo>
                  <a:lnTo>
                    <a:pt x="132" y="262"/>
                  </a:lnTo>
                  <a:lnTo>
                    <a:pt x="49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1"/>
            <p:cNvSpPr/>
            <p:nvPr/>
          </p:nvSpPr>
          <p:spPr>
            <a:xfrm>
              <a:off x="-233551" y="1311295"/>
              <a:ext cx="60824" cy="180353"/>
            </a:xfrm>
            <a:custGeom>
              <a:avLst/>
              <a:gdLst/>
              <a:ahLst/>
              <a:cxnLst/>
              <a:rect l="l" t="t" r="r" b="b"/>
              <a:pathLst>
                <a:path w="1235" h="3662" extrusionOk="0">
                  <a:moveTo>
                    <a:pt x="43" y="0"/>
                  </a:moveTo>
                  <a:lnTo>
                    <a:pt x="43" y="0"/>
                  </a:lnTo>
                  <a:cubicBezTo>
                    <a:pt x="52" y="122"/>
                    <a:pt x="160" y="257"/>
                    <a:pt x="216" y="392"/>
                  </a:cubicBezTo>
                  <a:cubicBezTo>
                    <a:pt x="145" y="330"/>
                    <a:pt x="72" y="365"/>
                    <a:pt x="62" y="243"/>
                  </a:cubicBezTo>
                  <a:lnTo>
                    <a:pt x="62" y="243"/>
                  </a:lnTo>
                  <a:cubicBezTo>
                    <a:pt x="0" y="444"/>
                    <a:pt x="118" y="700"/>
                    <a:pt x="143" y="930"/>
                  </a:cubicBezTo>
                  <a:cubicBezTo>
                    <a:pt x="209" y="1118"/>
                    <a:pt x="266" y="1130"/>
                    <a:pt x="318" y="1130"/>
                  </a:cubicBezTo>
                  <a:cubicBezTo>
                    <a:pt x="326" y="1130"/>
                    <a:pt x="333" y="1130"/>
                    <a:pt x="341" y="1130"/>
                  </a:cubicBezTo>
                  <a:cubicBezTo>
                    <a:pt x="391" y="1130"/>
                    <a:pt x="436" y="1142"/>
                    <a:pt x="482" y="1319"/>
                  </a:cubicBezTo>
                  <a:lnTo>
                    <a:pt x="247" y="1302"/>
                  </a:lnTo>
                  <a:lnTo>
                    <a:pt x="247" y="1302"/>
                  </a:lnTo>
                  <a:cubicBezTo>
                    <a:pt x="347" y="1686"/>
                    <a:pt x="419" y="2249"/>
                    <a:pt x="704" y="2526"/>
                  </a:cubicBezTo>
                  <a:cubicBezTo>
                    <a:pt x="690" y="2549"/>
                    <a:pt x="676" y="2589"/>
                    <a:pt x="652" y="2589"/>
                  </a:cubicBezTo>
                  <a:cubicBezTo>
                    <a:pt x="640" y="2589"/>
                    <a:pt x="624" y="2578"/>
                    <a:pt x="604" y="2545"/>
                  </a:cubicBezTo>
                  <a:lnTo>
                    <a:pt x="604" y="2545"/>
                  </a:lnTo>
                  <a:cubicBezTo>
                    <a:pt x="673" y="2800"/>
                    <a:pt x="978" y="2599"/>
                    <a:pt x="984" y="2960"/>
                  </a:cubicBezTo>
                  <a:cubicBezTo>
                    <a:pt x="924" y="2887"/>
                    <a:pt x="887" y="2860"/>
                    <a:pt x="862" y="2860"/>
                  </a:cubicBezTo>
                  <a:cubicBezTo>
                    <a:pt x="796" y="2860"/>
                    <a:pt x="814" y="3049"/>
                    <a:pt x="717" y="3049"/>
                  </a:cubicBezTo>
                  <a:cubicBezTo>
                    <a:pt x="708" y="3049"/>
                    <a:pt x="699" y="3048"/>
                    <a:pt x="689" y="3045"/>
                  </a:cubicBezTo>
                  <a:lnTo>
                    <a:pt x="660" y="2999"/>
                  </a:lnTo>
                  <a:lnTo>
                    <a:pt x="660" y="2999"/>
                  </a:lnTo>
                  <a:cubicBezTo>
                    <a:pt x="723" y="3213"/>
                    <a:pt x="874" y="3482"/>
                    <a:pt x="897" y="3627"/>
                  </a:cubicBezTo>
                  <a:cubicBezTo>
                    <a:pt x="938" y="3622"/>
                    <a:pt x="981" y="3565"/>
                    <a:pt x="1020" y="3565"/>
                  </a:cubicBezTo>
                  <a:cubicBezTo>
                    <a:pt x="1045" y="3565"/>
                    <a:pt x="1069" y="3588"/>
                    <a:pt x="1090" y="3662"/>
                  </a:cubicBezTo>
                  <a:cubicBezTo>
                    <a:pt x="1084" y="3581"/>
                    <a:pt x="1167" y="3598"/>
                    <a:pt x="1234" y="3587"/>
                  </a:cubicBezTo>
                  <a:cubicBezTo>
                    <a:pt x="1113" y="3407"/>
                    <a:pt x="1130" y="3286"/>
                    <a:pt x="1014" y="3186"/>
                  </a:cubicBezTo>
                  <a:cubicBezTo>
                    <a:pt x="1030" y="3150"/>
                    <a:pt x="1041" y="3139"/>
                    <a:pt x="1049" y="3139"/>
                  </a:cubicBezTo>
                  <a:cubicBezTo>
                    <a:pt x="1063" y="3139"/>
                    <a:pt x="1070" y="3171"/>
                    <a:pt x="1083" y="3171"/>
                  </a:cubicBezTo>
                  <a:cubicBezTo>
                    <a:pt x="1091" y="3171"/>
                    <a:pt x="1101" y="3159"/>
                    <a:pt x="1117" y="3122"/>
                  </a:cubicBezTo>
                  <a:lnTo>
                    <a:pt x="999" y="2983"/>
                  </a:lnTo>
                  <a:cubicBezTo>
                    <a:pt x="996" y="2954"/>
                    <a:pt x="1001" y="2945"/>
                    <a:pt x="1010" y="2945"/>
                  </a:cubicBezTo>
                  <a:cubicBezTo>
                    <a:pt x="1026" y="2945"/>
                    <a:pt x="1055" y="2974"/>
                    <a:pt x="1073" y="2974"/>
                  </a:cubicBezTo>
                  <a:cubicBezTo>
                    <a:pt x="1086" y="2974"/>
                    <a:pt x="1093" y="2957"/>
                    <a:pt x="1084" y="2894"/>
                  </a:cubicBezTo>
                  <a:cubicBezTo>
                    <a:pt x="1030" y="2889"/>
                    <a:pt x="941" y="2752"/>
                    <a:pt x="916" y="2605"/>
                  </a:cubicBezTo>
                  <a:lnTo>
                    <a:pt x="916" y="2605"/>
                  </a:lnTo>
                  <a:lnTo>
                    <a:pt x="955" y="2640"/>
                  </a:lnTo>
                  <a:cubicBezTo>
                    <a:pt x="905" y="2559"/>
                    <a:pt x="896" y="2436"/>
                    <a:pt x="832" y="2436"/>
                  </a:cubicBezTo>
                  <a:cubicBezTo>
                    <a:pt x="817" y="2436"/>
                    <a:pt x="798" y="2443"/>
                    <a:pt x="775" y="2459"/>
                  </a:cubicBezTo>
                  <a:lnTo>
                    <a:pt x="876" y="2299"/>
                  </a:lnTo>
                  <a:lnTo>
                    <a:pt x="791" y="2343"/>
                  </a:lnTo>
                  <a:cubicBezTo>
                    <a:pt x="754" y="2036"/>
                    <a:pt x="932" y="1867"/>
                    <a:pt x="725" y="1512"/>
                  </a:cubicBezTo>
                  <a:cubicBezTo>
                    <a:pt x="725" y="1548"/>
                    <a:pt x="715" y="1562"/>
                    <a:pt x="702" y="1562"/>
                  </a:cubicBezTo>
                  <a:cubicBezTo>
                    <a:pt x="680" y="1562"/>
                    <a:pt x="646" y="1520"/>
                    <a:pt x="629" y="1491"/>
                  </a:cubicBezTo>
                  <a:lnTo>
                    <a:pt x="629" y="1491"/>
                  </a:lnTo>
                  <a:cubicBezTo>
                    <a:pt x="610" y="1666"/>
                    <a:pt x="743" y="1678"/>
                    <a:pt x="793" y="1822"/>
                  </a:cubicBezTo>
                  <a:cubicBezTo>
                    <a:pt x="785" y="1827"/>
                    <a:pt x="776" y="1829"/>
                    <a:pt x="767" y="1829"/>
                  </a:cubicBezTo>
                  <a:cubicBezTo>
                    <a:pt x="709" y="1829"/>
                    <a:pt x="629" y="1750"/>
                    <a:pt x="581" y="1750"/>
                  </a:cubicBezTo>
                  <a:cubicBezTo>
                    <a:pt x="566" y="1750"/>
                    <a:pt x="555" y="1757"/>
                    <a:pt x="547" y="1775"/>
                  </a:cubicBezTo>
                  <a:lnTo>
                    <a:pt x="547" y="1775"/>
                  </a:lnTo>
                  <a:cubicBezTo>
                    <a:pt x="567" y="1577"/>
                    <a:pt x="450" y="1436"/>
                    <a:pt x="623" y="1313"/>
                  </a:cubicBezTo>
                  <a:cubicBezTo>
                    <a:pt x="575" y="1065"/>
                    <a:pt x="457" y="993"/>
                    <a:pt x="446" y="735"/>
                  </a:cubicBezTo>
                  <a:lnTo>
                    <a:pt x="446" y="735"/>
                  </a:lnTo>
                  <a:lnTo>
                    <a:pt x="477" y="737"/>
                  </a:lnTo>
                  <a:cubicBezTo>
                    <a:pt x="334" y="714"/>
                    <a:pt x="488" y="523"/>
                    <a:pt x="311" y="363"/>
                  </a:cubicBezTo>
                  <a:lnTo>
                    <a:pt x="311" y="363"/>
                  </a:lnTo>
                  <a:lnTo>
                    <a:pt x="313" y="500"/>
                  </a:lnTo>
                  <a:cubicBezTo>
                    <a:pt x="311" y="500"/>
                    <a:pt x="309" y="500"/>
                    <a:pt x="308" y="500"/>
                  </a:cubicBezTo>
                  <a:cubicBezTo>
                    <a:pt x="256" y="500"/>
                    <a:pt x="240" y="437"/>
                    <a:pt x="212" y="351"/>
                  </a:cubicBezTo>
                  <a:lnTo>
                    <a:pt x="212" y="351"/>
                  </a:lnTo>
                  <a:cubicBezTo>
                    <a:pt x="219" y="353"/>
                    <a:pt x="224" y="354"/>
                    <a:pt x="228" y="354"/>
                  </a:cubicBezTo>
                  <a:cubicBezTo>
                    <a:pt x="237" y="354"/>
                    <a:pt x="241" y="347"/>
                    <a:pt x="253" y="324"/>
                  </a:cubicBezTo>
                  <a:cubicBezTo>
                    <a:pt x="155" y="313"/>
                    <a:pt x="77" y="31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1"/>
            <p:cNvSpPr/>
            <p:nvPr/>
          </p:nvSpPr>
          <p:spPr>
            <a:xfrm>
              <a:off x="-186566" y="1441365"/>
              <a:ext cx="3644" cy="3201"/>
            </a:xfrm>
            <a:custGeom>
              <a:avLst/>
              <a:gdLst/>
              <a:ahLst/>
              <a:cxnLst/>
              <a:rect l="l" t="t" r="r" b="b"/>
              <a:pathLst>
                <a:path w="74" h="65" extrusionOk="0">
                  <a:moveTo>
                    <a:pt x="1" y="1"/>
                  </a:moveTo>
                  <a:cubicBezTo>
                    <a:pt x="18" y="30"/>
                    <a:pt x="41" y="55"/>
                    <a:pt x="74" y="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1"/>
            <p:cNvSpPr/>
            <p:nvPr/>
          </p:nvSpPr>
          <p:spPr>
            <a:xfrm>
              <a:off x="-256747" y="1164629"/>
              <a:ext cx="41863" cy="139033"/>
            </a:xfrm>
            <a:custGeom>
              <a:avLst/>
              <a:gdLst/>
              <a:ahLst/>
              <a:cxnLst/>
              <a:rect l="l" t="t" r="r" b="b"/>
              <a:pathLst>
                <a:path w="850" h="2823" extrusionOk="0">
                  <a:moveTo>
                    <a:pt x="56" y="0"/>
                  </a:moveTo>
                  <a:cubicBezTo>
                    <a:pt x="52" y="0"/>
                    <a:pt x="48" y="1"/>
                    <a:pt x="43" y="2"/>
                  </a:cubicBezTo>
                  <a:cubicBezTo>
                    <a:pt x="1" y="52"/>
                    <a:pt x="43" y="179"/>
                    <a:pt x="49" y="283"/>
                  </a:cubicBezTo>
                  <a:cubicBezTo>
                    <a:pt x="62" y="222"/>
                    <a:pt x="75" y="198"/>
                    <a:pt x="88" y="198"/>
                  </a:cubicBezTo>
                  <a:cubicBezTo>
                    <a:pt x="124" y="198"/>
                    <a:pt x="160" y="380"/>
                    <a:pt x="190" y="412"/>
                  </a:cubicBezTo>
                  <a:cubicBezTo>
                    <a:pt x="160" y="487"/>
                    <a:pt x="207" y="663"/>
                    <a:pt x="178" y="663"/>
                  </a:cubicBezTo>
                  <a:cubicBezTo>
                    <a:pt x="172" y="663"/>
                    <a:pt x="164" y="657"/>
                    <a:pt x="153" y="644"/>
                  </a:cubicBezTo>
                  <a:cubicBezTo>
                    <a:pt x="126" y="568"/>
                    <a:pt x="99" y="491"/>
                    <a:pt x="74" y="412"/>
                  </a:cubicBezTo>
                  <a:lnTo>
                    <a:pt x="74" y="412"/>
                  </a:lnTo>
                  <a:cubicBezTo>
                    <a:pt x="37" y="991"/>
                    <a:pt x="169" y="1847"/>
                    <a:pt x="323" y="2489"/>
                  </a:cubicBezTo>
                  <a:lnTo>
                    <a:pt x="277" y="2203"/>
                  </a:lnTo>
                  <a:lnTo>
                    <a:pt x="277" y="2203"/>
                  </a:lnTo>
                  <a:cubicBezTo>
                    <a:pt x="338" y="2234"/>
                    <a:pt x="367" y="2367"/>
                    <a:pt x="413" y="2466"/>
                  </a:cubicBezTo>
                  <a:lnTo>
                    <a:pt x="527" y="2317"/>
                  </a:lnTo>
                  <a:lnTo>
                    <a:pt x="527" y="2317"/>
                  </a:lnTo>
                  <a:cubicBezTo>
                    <a:pt x="533" y="2396"/>
                    <a:pt x="568" y="2469"/>
                    <a:pt x="518" y="2469"/>
                  </a:cubicBezTo>
                  <a:cubicBezTo>
                    <a:pt x="549" y="2504"/>
                    <a:pt x="572" y="2518"/>
                    <a:pt x="590" y="2518"/>
                  </a:cubicBezTo>
                  <a:cubicBezTo>
                    <a:pt x="619" y="2518"/>
                    <a:pt x="638" y="2485"/>
                    <a:pt x="660" y="2446"/>
                  </a:cubicBezTo>
                  <a:cubicBezTo>
                    <a:pt x="730" y="2641"/>
                    <a:pt x="678" y="2687"/>
                    <a:pt x="811" y="2822"/>
                  </a:cubicBezTo>
                  <a:cubicBezTo>
                    <a:pt x="849" y="2468"/>
                    <a:pt x="647" y="2556"/>
                    <a:pt x="670" y="2165"/>
                  </a:cubicBezTo>
                  <a:cubicBezTo>
                    <a:pt x="599" y="2138"/>
                    <a:pt x="529" y="2109"/>
                    <a:pt x="460" y="2074"/>
                  </a:cubicBezTo>
                  <a:cubicBezTo>
                    <a:pt x="457" y="2023"/>
                    <a:pt x="464" y="2009"/>
                    <a:pt x="476" y="2009"/>
                  </a:cubicBezTo>
                  <a:cubicBezTo>
                    <a:pt x="489" y="2009"/>
                    <a:pt x="508" y="2026"/>
                    <a:pt x="524" y="2026"/>
                  </a:cubicBezTo>
                  <a:cubicBezTo>
                    <a:pt x="538" y="2026"/>
                    <a:pt x="550" y="2013"/>
                    <a:pt x="554" y="1966"/>
                  </a:cubicBezTo>
                  <a:cubicBezTo>
                    <a:pt x="537" y="1936"/>
                    <a:pt x="522" y="1925"/>
                    <a:pt x="510" y="1925"/>
                  </a:cubicBezTo>
                  <a:cubicBezTo>
                    <a:pt x="471" y="1925"/>
                    <a:pt x="452" y="2038"/>
                    <a:pt x="403" y="2038"/>
                  </a:cubicBezTo>
                  <a:cubicBezTo>
                    <a:pt x="387" y="2038"/>
                    <a:pt x="369" y="2027"/>
                    <a:pt x="346" y="1997"/>
                  </a:cubicBezTo>
                  <a:cubicBezTo>
                    <a:pt x="381" y="1899"/>
                    <a:pt x="263" y="1735"/>
                    <a:pt x="253" y="1664"/>
                  </a:cubicBezTo>
                  <a:lnTo>
                    <a:pt x="253" y="1664"/>
                  </a:lnTo>
                  <a:cubicBezTo>
                    <a:pt x="282" y="1701"/>
                    <a:pt x="320" y="1713"/>
                    <a:pt x="354" y="1713"/>
                  </a:cubicBezTo>
                  <a:cubicBezTo>
                    <a:pt x="394" y="1713"/>
                    <a:pt x="430" y="1696"/>
                    <a:pt x="440" y="1683"/>
                  </a:cubicBezTo>
                  <a:cubicBezTo>
                    <a:pt x="398" y="1621"/>
                    <a:pt x="437" y="1492"/>
                    <a:pt x="425" y="1392"/>
                  </a:cubicBezTo>
                  <a:lnTo>
                    <a:pt x="425" y="1392"/>
                  </a:lnTo>
                  <a:cubicBezTo>
                    <a:pt x="417" y="1445"/>
                    <a:pt x="409" y="1464"/>
                    <a:pt x="401" y="1464"/>
                  </a:cubicBezTo>
                  <a:cubicBezTo>
                    <a:pt x="380" y="1464"/>
                    <a:pt x="358" y="1327"/>
                    <a:pt x="333" y="1327"/>
                  </a:cubicBezTo>
                  <a:cubicBezTo>
                    <a:pt x="325" y="1327"/>
                    <a:pt x="317" y="1342"/>
                    <a:pt x="307" y="1384"/>
                  </a:cubicBezTo>
                  <a:cubicBezTo>
                    <a:pt x="236" y="1357"/>
                    <a:pt x="159" y="1087"/>
                    <a:pt x="203" y="1002"/>
                  </a:cubicBezTo>
                  <a:lnTo>
                    <a:pt x="203" y="1002"/>
                  </a:lnTo>
                  <a:cubicBezTo>
                    <a:pt x="252" y="1029"/>
                    <a:pt x="250" y="1104"/>
                    <a:pt x="257" y="1172"/>
                  </a:cubicBezTo>
                  <a:cubicBezTo>
                    <a:pt x="272" y="1184"/>
                    <a:pt x="283" y="1189"/>
                    <a:pt x="291" y="1189"/>
                  </a:cubicBezTo>
                  <a:cubicBezTo>
                    <a:pt x="338" y="1189"/>
                    <a:pt x="302" y="1024"/>
                    <a:pt x="371" y="1018"/>
                  </a:cubicBezTo>
                  <a:cubicBezTo>
                    <a:pt x="296" y="881"/>
                    <a:pt x="250" y="617"/>
                    <a:pt x="215" y="395"/>
                  </a:cubicBezTo>
                  <a:cubicBezTo>
                    <a:pt x="182" y="188"/>
                    <a:pt x="154" y="0"/>
                    <a:pt x="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1"/>
            <p:cNvSpPr/>
            <p:nvPr/>
          </p:nvSpPr>
          <p:spPr>
            <a:xfrm>
              <a:off x="-227296" y="1299229"/>
              <a:ext cx="4531" cy="5959"/>
            </a:xfrm>
            <a:custGeom>
              <a:avLst/>
              <a:gdLst/>
              <a:ahLst/>
              <a:cxnLst/>
              <a:rect l="l" t="t" r="r" b="b"/>
              <a:pathLst>
                <a:path w="92" h="121" extrusionOk="0">
                  <a:moveTo>
                    <a:pt x="1" y="1"/>
                  </a:moveTo>
                  <a:lnTo>
                    <a:pt x="64" y="120"/>
                  </a:lnTo>
                  <a:lnTo>
                    <a:pt x="91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1"/>
            <p:cNvSpPr/>
            <p:nvPr/>
          </p:nvSpPr>
          <p:spPr>
            <a:xfrm>
              <a:off x="-239658" y="1294403"/>
              <a:ext cx="4236" cy="5811"/>
            </a:xfrm>
            <a:custGeom>
              <a:avLst/>
              <a:gdLst/>
              <a:ahLst/>
              <a:cxnLst/>
              <a:rect l="l" t="t" r="r" b="b"/>
              <a:pathLst>
                <a:path w="86" h="118" extrusionOk="0">
                  <a:moveTo>
                    <a:pt x="52" y="0"/>
                  </a:moveTo>
                  <a:cubicBezTo>
                    <a:pt x="36" y="0"/>
                    <a:pt x="18" y="33"/>
                    <a:pt x="1" y="85"/>
                  </a:cubicBezTo>
                  <a:cubicBezTo>
                    <a:pt x="3" y="85"/>
                    <a:pt x="5" y="84"/>
                    <a:pt x="8" y="84"/>
                  </a:cubicBezTo>
                  <a:cubicBezTo>
                    <a:pt x="33" y="84"/>
                    <a:pt x="53" y="117"/>
                    <a:pt x="77" y="117"/>
                  </a:cubicBezTo>
                  <a:cubicBezTo>
                    <a:pt x="80" y="117"/>
                    <a:pt x="83" y="117"/>
                    <a:pt x="86" y="116"/>
                  </a:cubicBezTo>
                  <a:cubicBezTo>
                    <a:pt x="80" y="34"/>
                    <a:pt x="67" y="0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1"/>
            <p:cNvSpPr/>
            <p:nvPr/>
          </p:nvSpPr>
          <p:spPr>
            <a:xfrm>
              <a:off x="-241529" y="1195459"/>
              <a:ext cx="2610" cy="9801"/>
            </a:xfrm>
            <a:custGeom>
              <a:avLst/>
              <a:gdLst/>
              <a:ahLst/>
              <a:cxnLst/>
              <a:rect l="l" t="t" r="r" b="b"/>
              <a:pathLst>
                <a:path w="53" h="199" extrusionOk="0">
                  <a:moveTo>
                    <a:pt x="22" y="0"/>
                  </a:moveTo>
                  <a:cubicBezTo>
                    <a:pt x="12" y="33"/>
                    <a:pt x="6" y="72"/>
                    <a:pt x="0" y="108"/>
                  </a:cubicBezTo>
                  <a:cubicBezTo>
                    <a:pt x="29" y="120"/>
                    <a:pt x="45" y="172"/>
                    <a:pt x="52" y="199"/>
                  </a:cubicBezTo>
                  <a:cubicBezTo>
                    <a:pt x="43" y="133"/>
                    <a:pt x="31" y="66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1"/>
            <p:cNvSpPr/>
            <p:nvPr/>
          </p:nvSpPr>
          <p:spPr>
            <a:xfrm>
              <a:off x="-254728" y="1125475"/>
              <a:ext cx="13347" cy="44867"/>
            </a:xfrm>
            <a:custGeom>
              <a:avLst/>
              <a:gdLst/>
              <a:ahLst/>
              <a:cxnLst/>
              <a:rect l="l" t="t" r="r" b="b"/>
              <a:pathLst>
                <a:path w="271" h="911" extrusionOk="0">
                  <a:moveTo>
                    <a:pt x="189" y="0"/>
                  </a:moveTo>
                  <a:cubicBezTo>
                    <a:pt x="130" y="97"/>
                    <a:pt x="114" y="214"/>
                    <a:pt x="95" y="318"/>
                  </a:cubicBezTo>
                  <a:cubicBezTo>
                    <a:pt x="74" y="424"/>
                    <a:pt x="54" y="523"/>
                    <a:pt x="0" y="656"/>
                  </a:cubicBezTo>
                  <a:cubicBezTo>
                    <a:pt x="33" y="787"/>
                    <a:pt x="74" y="806"/>
                    <a:pt x="116" y="820"/>
                  </a:cubicBezTo>
                  <a:cubicBezTo>
                    <a:pt x="157" y="831"/>
                    <a:pt x="197" y="839"/>
                    <a:pt x="234" y="910"/>
                  </a:cubicBezTo>
                  <a:cubicBezTo>
                    <a:pt x="270" y="806"/>
                    <a:pt x="124" y="644"/>
                    <a:pt x="131" y="459"/>
                  </a:cubicBezTo>
                  <a:lnTo>
                    <a:pt x="131" y="459"/>
                  </a:lnTo>
                  <a:cubicBezTo>
                    <a:pt x="138" y="464"/>
                    <a:pt x="145" y="466"/>
                    <a:pt x="150" y="466"/>
                  </a:cubicBezTo>
                  <a:cubicBezTo>
                    <a:pt x="175" y="466"/>
                    <a:pt x="183" y="420"/>
                    <a:pt x="191" y="361"/>
                  </a:cubicBezTo>
                  <a:cubicBezTo>
                    <a:pt x="203" y="291"/>
                    <a:pt x="214" y="201"/>
                    <a:pt x="255" y="174"/>
                  </a:cubicBezTo>
                  <a:cubicBezTo>
                    <a:pt x="222" y="131"/>
                    <a:pt x="193" y="72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1"/>
            <p:cNvSpPr/>
            <p:nvPr/>
          </p:nvSpPr>
          <p:spPr>
            <a:xfrm>
              <a:off x="-243056" y="1124884"/>
              <a:ext cx="167450" cy="270185"/>
            </a:xfrm>
            <a:custGeom>
              <a:avLst/>
              <a:gdLst/>
              <a:ahLst/>
              <a:cxnLst/>
              <a:rect l="l" t="t" r="r" b="b"/>
              <a:pathLst>
                <a:path w="3400" h="5486" extrusionOk="0">
                  <a:moveTo>
                    <a:pt x="243" y="1"/>
                  </a:moveTo>
                  <a:cubicBezTo>
                    <a:pt x="193" y="55"/>
                    <a:pt x="108" y="16"/>
                    <a:pt x="74" y="113"/>
                  </a:cubicBezTo>
                  <a:cubicBezTo>
                    <a:pt x="77" y="112"/>
                    <a:pt x="81" y="112"/>
                    <a:pt x="84" y="112"/>
                  </a:cubicBezTo>
                  <a:cubicBezTo>
                    <a:pt x="122" y="112"/>
                    <a:pt x="162" y="122"/>
                    <a:pt x="201" y="136"/>
                  </a:cubicBezTo>
                  <a:cubicBezTo>
                    <a:pt x="187" y="220"/>
                    <a:pt x="156" y="255"/>
                    <a:pt x="120" y="255"/>
                  </a:cubicBezTo>
                  <a:cubicBezTo>
                    <a:pt x="88" y="255"/>
                    <a:pt x="52" y="229"/>
                    <a:pt x="18" y="188"/>
                  </a:cubicBezTo>
                  <a:lnTo>
                    <a:pt x="18" y="188"/>
                  </a:lnTo>
                  <a:cubicBezTo>
                    <a:pt x="1" y="346"/>
                    <a:pt x="51" y="379"/>
                    <a:pt x="108" y="402"/>
                  </a:cubicBezTo>
                  <a:cubicBezTo>
                    <a:pt x="166" y="417"/>
                    <a:pt x="242" y="446"/>
                    <a:pt x="276" y="512"/>
                  </a:cubicBezTo>
                  <a:cubicBezTo>
                    <a:pt x="288" y="432"/>
                    <a:pt x="309" y="401"/>
                    <a:pt x="335" y="401"/>
                  </a:cubicBezTo>
                  <a:cubicBezTo>
                    <a:pt x="371" y="401"/>
                    <a:pt x="413" y="459"/>
                    <a:pt x="446" y="523"/>
                  </a:cubicBezTo>
                  <a:cubicBezTo>
                    <a:pt x="510" y="639"/>
                    <a:pt x="552" y="770"/>
                    <a:pt x="631" y="778"/>
                  </a:cubicBezTo>
                  <a:cubicBezTo>
                    <a:pt x="634" y="778"/>
                    <a:pt x="636" y="778"/>
                    <a:pt x="639" y="778"/>
                  </a:cubicBezTo>
                  <a:cubicBezTo>
                    <a:pt x="737" y="778"/>
                    <a:pt x="625" y="629"/>
                    <a:pt x="627" y="556"/>
                  </a:cubicBezTo>
                  <a:lnTo>
                    <a:pt x="627" y="556"/>
                  </a:lnTo>
                  <a:cubicBezTo>
                    <a:pt x="697" y="608"/>
                    <a:pt x="781" y="595"/>
                    <a:pt x="833" y="712"/>
                  </a:cubicBezTo>
                  <a:cubicBezTo>
                    <a:pt x="824" y="739"/>
                    <a:pt x="812" y="750"/>
                    <a:pt x="797" y="750"/>
                  </a:cubicBezTo>
                  <a:cubicBezTo>
                    <a:pt x="777" y="750"/>
                    <a:pt x="753" y="729"/>
                    <a:pt x="729" y="697"/>
                  </a:cubicBezTo>
                  <a:lnTo>
                    <a:pt x="729" y="697"/>
                  </a:lnTo>
                  <a:cubicBezTo>
                    <a:pt x="737" y="888"/>
                    <a:pt x="810" y="747"/>
                    <a:pt x="864" y="936"/>
                  </a:cubicBezTo>
                  <a:cubicBezTo>
                    <a:pt x="862" y="913"/>
                    <a:pt x="841" y="855"/>
                    <a:pt x="868" y="845"/>
                  </a:cubicBezTo>
                  <a:cubicBezTo>
                    <a:pt x="1042" y="1102"/>
                    <a:pt x="1011" y="851"/>
                    <a:pt x="1223" y="1267"/>
                  </a:cubicBezTo>
                  <a:cubicBezTo>
                    <a:pt x="1253" y="1277"/>
                    <a:pt x="1277" y="1299"/>
                    <a:pt x="1299" y="1299"/>
                  </a:cubicBezTo>
                  <a:cubicBezTo>
                    <a:pt x="1315" y="1299"/>
                    <a:pt x="1330" y="1288"/>
                    <a:pt x="1344" y="1252"/>
                  </a:cubicBezTo>
                  <a:cubicBezTo>
                    <a:pt x="1427" y="1559"/>
                    <a:pt x="1362" y="1451"/>
                    <a:pt x="1460" y="1778"/>
                  </a:cubicBezTo>
                  <a:cubicBezTo>
                    <a:pt x="1483" y="1730"/>
                    <a:pt x="1499" y="1557"/>
                    <a:pt x="1558" y="1470"/>
                  </a:cubicBezTo>
                  <a:cubicBezTo>
                    <a:pt x="1635" y="1721"/>
                    <a:pt x="1689" y="1813"/>
                    <a:pt x="1743" y="1888"/>
                  </a:cubicBezTo>
                  <a:cubicBezTo>
                    <a:pt x="1796" y="1963"/>
                    <a:pt x="1846" y="2023"/>
                    <a:pt x="1869" y="2185"/>
                  </a:cubicBezTo>
                  <a:cubicBezTo>
                    <a:pt x="1851" y="2160"/>
                    <a:pt x="1813" y="2145"/>
                    <a:pt x="1788" y="2068"/>
                  </a:cubicBezTo>
                  <a:lnTo>
                    <a:pt x="1788" y="2068"/>
                  </a:lnTo>
                  <a:cubicBezTo>
                    <a:pt x="1697" y="2195"/>
                    <a:pt x="1915" y="2260"/>
                    <a:pt x="1965" y="2422"/>
                  </a:cubicBezTo>
                  <a:cubicBezTo>
                    <a:pt x="1929" y="2444"/>
                    <a:pt x="1894" y="2463"/>
                    <a:pt x="1859" y="2480"/>
                  </a:cubicBezTo>
                  <a:cubicBezTo>
                    <a:pt x="1934" y="2598"/>
                    <a:pt x="2110" y="2783"/>
                    <a:pt x="2104" y="2995"/>
                  </a:cubicBezTo>
                  <a:lnTo>
                    <a:pt x="2033" y="2987"/>
                  </a:lnTo>
                  <a:lnTo>
                    <a:pt x="2033" y="2987"/>
                  </a:lnTo>
                  <a:cubicBezTo>
                    <a:pt x="2262" y="3278"/>
                    <a:pt x="2385" y="3699"/>
                    <a:pt x="2542" y="3974"/>
                  </a:cubicBezTo>
                  <a:lnTo>
                    <a:pt x="2524" y="4161"/>
                  </a:lnTo>
                  <a:cubicBezTo>
                    <a:pt x="2573" y="4235"/>
                    <a:pt x="2598" y="4264"/>
                    <a:pt x="2609" y="4264"/>
                  </a:cubicBezTo>
                  <a:cubicBezTo>
                    <a:pt x="2650" y="4264"/>
                    <a:pt x="2527" y="3922"/>
                    <a:pt x="2629" y="3922"/>
                  </a:cubicBezTo>
                  <a:cubicBezTo>
                    <a:pt x="2648" y="3922"/>
                    <a:pt x="2675" y="3934"/>
                    <a:pt x="2713" y="3963"/>
                  </a:cubicBezTo>
                  <a:cubicBezTo>
                    <a:pt x="2501" y="4102"/>
                    <a:pt x="2869" y="4144"/>
                    <a:pt x="2866" y="4416"/>
                  </a:cubicBezTo>
                  <a:cubicBezTo>
                    <a:pt x="2856" y="4441"/>
                    <a:pt x="2846" y="4451"/>
                    <a:pt x="2835" y="4451"/>
                  </a:cubicBezTo>
                  <a:cubicBezTo>
                    <a:pt x="2795" y="4451"/>
                    <a:pt x="2748" y="4320"/>
                    <a:pt x="2705" y="4320"/>
                  </a:cubicBezTo>
                  <a:cubicBezTo>
                    <a:pt x="2692" y="4320"/>
                    <a:pt x="2679" y="4332"/>
                    <a:pt x="2667" y="4364"/>
                  </a:cubicBezTo>
                  <a:cubicBezTo>
                    <a:pt x="2806" y="4368"/>
                    <a:pt x="2746" y="4474"/>
                    <a:pt x="2829" y="4586"/>
                  </a:cubicBezTo>
                  <a:cubicBezTo>
                    <a:pt x="2711" y="4600"/>
                    <a:pt x="2884" y="4824"/>
                    <a:pt x="2773" y="4824"/>
                  </a:cubicBezTo>
                  <a:cubicBezTo>
                    <a:pt x="2766" y="4824"/>
                    <a:pt x="2758" y="4823"/>
                    <a:pt x="2748" y="4821"/>
                  </a:cubicBezTo>
                  <a:lnTo>
                    <a:pt x="2748" y="4821"/>
                  </a:lnTo>
                  <a:cubicBezTo>
                    <a:pt x="2873" y="4946"/>
                    <a:pt x="2999" y="5062"/>
                    <a:pt x="3128" y="5181"/>
                  </a:cubicBezTo>
                  <a:cubicBezTo>
                    <a:pt x="3085" y="5276"/>
                    <a:pt x="3141" y="5399"/>
                    <a:pt x="3193" y="5486"/>
                  </a:cubicBezTo>
                  <a:cubicBezTo>
                    <a:pt x="3108" y="5251"/>
                    <a:pt x="3400" y="5480"/>
                    <a:pt x="3355" y="5197"/>
                  </a:cubicBezTo>
                  <a:cubicBezTo>
                    <a:pt x="3149" y="4838"/>
                    <a:pt x="2873" y="4202"/>
                    <a:pt x="2734" y="3693"/>
                  </a:cubicBezTo>
                  <a:cubicBezTo>
                    <a:pt x="2731" y="3693"/>
                    <a:pt x="2728" y="3693"/>
                    <a:pt x="2725" y="3693"/>
                  </a:cubicBezTo>
                  <a:cubicBezTo>
                    <a:pt x="2568" y="3693"/>
                    <a:pt x="2604" y="3380"/>
                    <a:pt x="2457" y="3361"/>
                  </a:cubicBezTo>
                  <a:cubicBezTo>
                    <a:pt x="2497" y="3327"/>
                    <a:pt x="2522" y="3271"/>
                    <a:pt x="2561" y="3236"/>
                  </a:cubicBezTo>
                  <a:cubicBezTo>
                    <a:pt x="2516" y="3156"/>
                    <a:pt x="2492" y="3127"/>
                    <a:pt x="2480" y="3127"/>
                  </a:cubicBezTo>
                  <a:cubicBezTo>
                    <a:pt x="2448" y="3127"/>
                    <a:pt x="2486" y="3304"/>
                    <a:pt x="2445" y="3304"/>
                  </a:cubicBezTo>
                  <a:cubicBezTo>
                    <a:pt x="2441" y="3304"/>
                    <a:pt x="2437" y="3303"/>
                    <a:pt x="2432" y="3300"/>
                  </a:cubicBezTo>
                  <a:cubicBezTo>
                    <a:pt x="2357" y="3174"/>
                    <a:pt x="2391" y="3020"/>
                    <a:pt x="2445" y="3005"/>
                  </a:cubicBezTo>
                  <a:cubicBezTo>
                    <a:pt x="2412" y="2924"/>
                    <a:pt x="2396" y="2900"/>
                    <a:pt x="2384" y="2900"/>
                  </a:cubicBezTo>
                  <a:cubicBezTo>
                    <a:pt x="2368" y="2900"/>
                    <a:pt x="2358" y="2944"/>
                    <a:pt x="2319" y="2944"/>
                  </a:cubicBezTo>
                  <a:cubicBezTo>
                    <a:pt x="2307" y="2944"/>
                    <a:pt x="2292" y="2940"/>
                    <a:pt x="2274" y="2929"/>
                  </a:cubicBezTo>
                  <a:lnTo>
                    <a:pt x="2353" y="2698"/>
                  </a:lnTo>
                  <a:cubicBezTo>
                    <a:pt x="2260" y="2530"/>
                    <a:pt x="2154" y="2351"/>
                    <a:pt x="2042" y="2168"/>
                  </a:cubicBezTo>
                  <a:cubicBezTo>
                    <a:pt x="1934" y="1987"/>
                    <a:pt x="1801" y="1780"/>
                    <a:pt x="1678" y="1601"/>
                  </a:cubicBezTo>
                  <a:cubicBezTo>
                    <a:pt x="1425" y="1233"/>
                    <a:pt x="1177" y="861"/>
                    <a:pt x="918" y="500"/>
                  </a:cubicBezTo>
                  <a:lnTo>
                    <a:pt x="918" y="500"/>
                  </a:lnTo>
                  <a:lnTo>
                    <a:pt x="932" y="672"/>
                  </a:lnTo>
                  <a:cubicBezTo>
                    <a:pt x="826" y="504"/>
                    <a:pt x="714" y="477"/>
                    <a:pt x="627" y="465"/>
                  </a:cubicBezTo>
                  <a:cubicBezTo>
                    <a:pt x="535" y="448"/>
                    <a:pt x="475" y="427"/>
                    <a:pt x="344" y="230"/>
                  </a:cubicBezTo>
                  <a:cubicBezTo>
                    <a:pt x="333" y="271"/>
                    <a:pt x="325" y="315"/>
                    <a:pt x="319" y="362"/>
                  </a:cubicBezTo>
                  <a:lnTo>
                    <a:pt x="319" y="362"/>
                  </a:lnTo>
                  <a:cubicBezTo>
                    <a:pt x="326" y="277"/>
                    <a:pt x="213" y="113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1"/>
            <p:cNvSpPr/>
            <p:nvPr/>
          </p:nvSpPr>
          <p:spPr>
            <a:xfrm>
              <a:off x="-231088" y="1122914"/>
              <a:ext cx="1379" cy="2019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7" y="0"/>
                  </a:moveTo>
                  <a:lnTo>
                    <a:pt x="27" y="0"/>
                  </a:lnTo>
                  <a:cubicBezTo>
                    <a:pt x="14" y="10"/>
                    <a:pt x="6" y="25"/>
                    <a:pt x="0" y="41"/>
                  </a:cubicBezTo>
                  <a:cubicBezTo>
                    <a:pt x="10" y="31"/>
                    <a:pt x="20" y="20"/>
                    <a:pt x="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1"/>
            <p:cNvSpPr/>
            <p:nvPr/>
          </p:nvSpPr>
          <p:spPr>
            <a:xfrm>
              <a:off x="-85801" y="1395020"/>
              <a:ext cx="3645" cy="5516"/>
            </a:xfrm>
            <a:custGeom>
              <a:avLst/>
              <a:gdLst/>
              <a:ahLst/>
              <a:cxnLst/>
              <a:rect l="l" t="t" r="r" b="b"/>
              <a:pathLst>
                <a:path w="74" h="112" extrusionOk="0">
                  <a:moveTo>
                    <a:pt x="0" y="1"/>
                  </a:moveTo>
                  <a:cubicBezTo>
                    <a:pt x="12" y="30"/>
                    <a:pt x="25" y="63"/>
                    <a:pt x="47" y="105"/>
                  </a:cubicBezTo>
                  <a:cubicBezTo>
                    <a:pt x="54" y="109"/>
                    <a:pt x="59" y="112"/>
                    <a:pt x="62" y="112"/>
                  </a:cubicBezTo>
                  <a:cubicBezTo>
                    <a:pt x="74" y="112"/>
                    <a:pt x="38" y="6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1"/>
            <p:cNvSpPr/>
            <p:nvPr/>
          </p:nvSpPr>
          <p:spPr>
            <a:xfrm>
              <a:off x="-242219" y="1133897"/>
              <a:ext cx="148" cy="246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3" y="1"/>
                  </a:moveTo>
                  <a:lnTo>
                    <a:pt x="1" y="3"/>
                  </a:lnTo>
                  <a:cubicBezTo>
                    <a:pt x="1" y="3"/>
                    <a:pt x="1" y="3"/>
                    <a:pt x="3" y="5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1"/>
            <p:cNvSpPr/>
            <p:nvPr/>
          </p:nvSpPr>
          <p:spPr>
            <a:xfrm>
              <a:off x="-236703" y="1151676"/>
              <a:ext cx="1970" cy="5171"/>
            </a:xfrm>
            <a:custGeom>
              <a:avLst/>
              <a:gdLst/>
              <a:ahLst/>
              <a:cxnLst/>
              <a:rect l="l" t="t" r="r" b="b"/>
              <a:pathLst>
                <a:path w="40" h="105" extrusionOk="0">
                  <a:moveTo>
                    <a:pt x="1" y="0"/>
                  </a:moveTo>
                  <a:cubicBezTo>
                    <a:pt x="3" y="33"/>
                    <a:pt x="6" y="68"/>
                    <a:pt x="10" y="105"/>
                  </a:cubicBezTo>
                  <a:cubicBezTo>
                    <a:pt x="20" y="87"/>
                    <a:pt x="30" y="72"/>
                    <a:pt x="39" y="5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1"/>
            <p:cNvSpPr/>
            <p:nvPr/>
          </p:nvSpPr>
          <p:spPr>
            <a:xfrm>
              <a:off x="-73931" y="1448949"/>
              <a:ext cx="3152" cy="1231"/>
            </a:xfrm>
            <a:custGeom>
              <a:avLst/>
              <a:gdLst/>
              <a:ahLst/>
              <a:cxnLst/>
              <a:rect l="l" t="t" r="r" b="b"/>
              <a:pathLst>
                <a:path w="64" h="25" extrusionOk="0">
                  <a:moveTo>
                    <a:pt x="54" y="1"/>
                  </a:moveTo>
                  <a:cubicBezTo>
                    <a:pt x="34" y="1"/>
                    <a:pt x="15" y="6"/>
                    <a:pt x="0" y="24"/>
                  </a:cubicBezTo>
                  <a:lnTo>
                    <a:pt x="64" y="1"/>
                  </a:lnTo>
                  <a:cubicBezTo>
                    <a:pt x="61" y="1"/>
                    <a:pt x="57" y="1"/>
                    <a:pt x="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1"/>
            <p:cNvSpPr/>
            <p:nvPr/>
          </p:nvSpPr>
          <p:spPr>
            <a:xfrm>
              <a:off x="-26257" y="1589213"/>
              <a:ext cx="1182" cy="3201"/>
            </a:xfrm>
            <a:custGeom>
              <a:avLst/>
              <a:gdLst/>
              <a:ahLst/>
              <a:cxnLst/>
              <a:rect l="l" t="t" r="r" b="b"/>
              <a:pathLst>
                <a:path w="24" h="65" extrusionOk="0">
                  <a:moveTo>
                    <a:pt x="4" y="1"/>
                  </a:moveTo>
                  <a:cubicBezTo>
                    <a:pt x="0" y="24"/>
                    <a:pt x="10" y="45"/>
                    <a:pt x="23" y="6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1"/>
            <p:cNvSpPr/>
            <p:nvPr/>
          </p:nvSpPr>
          <p:spPr>
            <a:xfrm>
              <a:off x="-87426" y="1405954"/>
              <a:ext cx="262207" cy="539534"/>
            </a:xfrm>
            <a:custGeom>
              <a:avLst/>
              <a:gdLst/>
              <a:ahLst/>
              <a:cxnLst/>
              <a:rect l="l" t="t" r="r" b="b"/>
              <a:pathLst>
                <a:path w="5324" h="10955" extrusionOk="0">
                  <a:moveTo>
                    <a:pt x="1331" y="2617"/>
                  </a:moveTo>
                  <a:cubicBezTo>
                    <a:pt x="1338" y="2625"/>
                    <a:pt x="1345" y="2633"/>
                    <a:pt x="1352" y="2640"/>
                  </a:cubicBezTo>
                  <a:cubicBezTo>
                    <a:pt x="1345" y="2632"/>
                    <a:pt x="1338" y="2624"/>
                    <a:pt x="1331" y="2617"/>
                  </a:cubicBezTo>
                  <a:close/>
                  <a:moveTo>
                    <a:pt x="3567" y="8014"/>
                  </a:moveTo>
                  <a:cubicBezTo>
                    <a:pt x="3559" y="8015"/>
                    <a:pt x="3551" y="8016"/>
                    <a:pt x="3544" y="8018"/>
                  </a:cubicBezTo>
                  <a:lnTo>
                    <a:pt x="3544" y="8018"/>
                  </a:lnTo>
                  <a:cubicBezTo>
                    <a:pt x="3552" y="8017"/>
                    <a:pt x="3559" y="8016"/>
                    <a:pt x="3567" y="8014"/>
                  </a:cubicBezTo>
                  <a:close/>
                  <a:moveTo>
                    <a:pt x="214" y="0"/>
                  </a:moveTo>
                  <a:cubicBezTo>
                    <a:pt x="132" y="0"/>
                    <a:pt x="52" y="277"/>
                    <a:pt x="1" y="305"/>
                  </a:cubicBezTo>
                  <a:cubicBezTo>
                    <a:pt x="157" y="548"/>
                    <a:pt x="338" y="648"/>
                    <a:pt x="475" y="822"/>
                  </a:cubicBezTo>
                  <a:lnTo>
                    <a:pt x="338" y="874"/>
                  </a:lnTo>
                  <a:cubicBezTo>
                    <a:pt x="418" y="880"/>
                    <a:pt x="518" y="996"/>
                    <a:pt x="575" y="996"/>
                  </a:cubicBezTo>
                  <a:cubicBezTo>
                    <a:pt x="597" y="996"/>
                    <a:pt x="613" y="980"/>
                    <a:pt x="619" y="936"/>
                  </a:cubicBezTo>
                  <a:lnTo>
                    <a:pt x="619" y="936"/>
                  </a:lnTo>
                  <a:cubicBezTo>
                    <a:pt x="752" y="1069"/>
                    <a:pt x="542" y="1107"/>
                    <a:pt x="693" y="1262"/>
                  </a:cubicBezTo>
                  <a:cubicBezTo>
                    <a:pt x="665" y="1270"/>
                    <a:pt x="640" y="1273"/>
                    <a:pt x="617" y="1273"/>
                  </a:cubicBezTo>
                  <a:cubicBezTo>
                    <a:pt x="538" y="1273"/>
                    <a:pt x="487" y="1235"/>
                    <a:pt x="420" y="1235"/>
                  </a:cubicBezTo>
                  <a:cubicBezTo>
                    <a:pt x="401" y="1235"/>
                    <a:pt x="382" y="1237"/>
                    <a:pt x="361" y="1244"/>
                  </a:cubicBezTo>
                  <a:lnTo>
                    <a:pt x="492" y="1381"/>
                  </a:lnTo>
                  <a:cubicBezTo>
                    <a:pt x="485" y="1378"/>
                    <a:pt x="479" y="1377"/>
                    <a:pt x="474" y="1377"/>
                  </a:cubicBezTo>
                  <a:cubicBezTo>
                    <a:pt x="432" y="1377"/>
                    <a:pt x="463" y="1472"/>
                    <a:pt x="419" y="1472"/>
                  </a:cubicBezTo>
                  <a:cubicBezTo>
                    <a:pt x="414" y="1472"/>
                    <a:pt x="409" y="1471"/>
                    <a:pt x="402" y="1468"/>
                  </a:cubicBezTo>
                  <a:lnTo>
                    <a:pt x="402" y="1468"/>
                  </a:lnTo>
                  <a:cubicBezTo>
                    <a:pt x="693" y="1703"/>
                    <a:pt x="483" y="1915"/>
                    <a:pt x="675" y="2199"/>
                  </a:cubicBezTo>
                  <a:lnTo>
                    <a:pt x="641" y="2014"/>
                  </a:lnTo>
                  <a:cubicBezTo>
                    <a:pt x="651" y="2010"/>
                    <a:pt x="660" y="2009"/>
                    <a:pt x="668" y="2009"/>
                  </a:cubicBezTo>
                  <a:cubicBezTo>
                    <a:pt x="733" y="2009"/>
                    <a:pt x="761" y="2096"/>
                    <a:pt x="806" y="2152"/>
                  </a:cubicBezTo>
                  <a:cubicBezTo>
                    <a:pt x="716" y="2282"/>
                    <a:pt x="751" y="2326"/>
                    <a:pt x="754" y="2505"/>
                  </a:cubicBezTo>
                  <a:cubicBezTo>
                    <a:pt x="872" y="2619"/>
                    <a:pt x="1059" y="2640"/>
                    <a:pt x="1127" y="2825"/>
                  </a:cubicBezTo>
                  <a:cubicBezTo>
                    <a:pt x="943" y="2848"/>
                    <a:pt x="1148" y="3168"/>
                    <a:pt x="1013" y="3255"/>
                  </a:cubicBezTo>
                  <a:cubicBezTo>
                    <a:pt x="1018" y="3255"/>
                    <a:pt x="1023" y="3254"/>
                    <a:pt x="1028" y="3254"/>
                  </a:cubicBezTo>
                  <a:cubicBezTo>
                    <a:pt x="1198" y="3254"/>
                    <a:pt x="1207" y="3587"/>
                    <a:pt x="1309" y="3587"/>
                  </a:cubicBezTo>
                  <a:cubicBezTo>
                    <a:pt x="1311" y="3587"/>
                    <a:pt x="1312" y="3587"/>
                    <a:pt x="1314" y="3587"/>
                  </a:cubicBezTo>
                  <a:cubicBezTo>
                    <a:pt x="1387" y="3674"/>
                    <a:pt x="1418" y="3816"/>
                    <a:pt x="1321" y="3851"/>
                  </a:cubicBezTo>
                  <a:cubicBezTo>
                    <a:pt x="1310" y="3837"/>
                    <a:pt x="1283" y="3814"/>
                    <a:pt x="1263" y="3785"/>
                  </a:cubicBezTo>
                  <a:lnTo>
                    <a:pt x="1263" y="3785"/>
                  </a:lnTo>
                  <a:lnTo>
                    <a:pt x="1294" y="3888"/>
                  </a:lnTo>
                  <a:cubicBezTo>
                    <a:pt x="1292" y="3887"/>
                    <a:pt x="1290" y="3887"/>
                    <a:pt x="1287" y="3887"/>
                  </a:cubicBezTo>
                  <a:cubicBezTo>
                    <a:pt x="1276" y="3887"/>
                    <a:pt x="1267" y="3890"/>
                    <a:pt x="1260" y="3890"/>
                  </a:cubicBezTo>
                  <a:cubicBezTo>
                    <a:pt x="1255" y="3890"/>
                    <a:pt x="1251" y="3888"/>
                    <a:pt x="1248" y="3884"/>
                  </a:cubicBezTo>
                  <a:lnTo>
                    <a:pt x="1248" y="3884"/>
                  </a:lnTo>
                  <a:cubicBezTo>
                    <a:pt x="1275" y="3974"/>
                    <a:pt x="1404" y="3930"/>
                    <a:pt x="1358" y="4075"/>
                  </a:cubicBezTo>
                  <a:cubicBezTo>
                    <a:pt x="1353" y="4076"/>
                    <a:pt x="1348" y="4077"/>
                    <a:pt x="1343" y="4077"/>
                  </a:cubicBezTo>
                  <a:cubicBezTo>
                    <a:pt x="1305" y="4077"/>
                    <a:pt x="1286" y="4024"/>
                    <a:pt x="1252" y="3986"/>
                  </a:cubicBezTo>
                  <a:lnTo>
                    <a:pt x="1252" y="3986"/>
                  </a:lnTo>
                  <a:cubicBezTo>
                    <a:pt x="1304" y="4235"/>
                    <a:pt x="1674" y="4304"/>
                    <a:pt x="1578" y="4559"/>
                  </a:cubicBezTo>
                  <a:cubicBezTo>
                    <a:pt x="1656" y="4565"/>
                    <a:pt x="1742" y="4742"/>
                    <a:pt x="1861" y="4742"/>
                  </a:cubicBezTo>
                  <a:cubicBezTo>
                    <a:pt x="1891" y="4742"/>
                    <a:pt x="1923" y="4731"/>
                    <a:pt x="1958" y="4703"/>
                  </a:cubicBezTo>
                  <a:lnTo>
                    <a:pt x="1958" y="4703"/>
                  </a:lnTo>
                  <a:cubicBezTo>
                    <a:pt x="1915" y="4805"/>
                    <a:pt x="1751" y="4836"/>
                    <a:pt x="1850" y="5025"/>
                  </a:cubicBezTo>
                  <a:cubicBezTo>
                    <a:pt x="2058" y="5079"/>
                    <a:pt x="1865" y="5272"/>
                    <a:pt x="2029" y="5382"/>
                  </a:cubicBezTo>
                  <a:cubicBezTo>
                    <a:pt x="1939" y="5333"/>
                    <a:pt x="1907" y="5321"/>
                    <a:pt x="1893" y="5321"/>
                  </a:cubicBezTo>
                  <a:cubicBezTo>
                    <a:pt x="1879" y="5321"/>
                    <a:pt x="1880" y="5331"/>
                    <a:pt x="1865" y="5331"/>
                  </a:cubicBezTo>
                  <a:cubicBezTo>
                    <a:pt x="1851" y="5331"/>
                    <a:pt x="1821" y="5321"/>
                    <a:pt x="1747" y="5285"/>
                  </a:cubicBezTo>
                  <a:lnTo>
                    <a:pt x="1747" y="5285"/>
                  </a:lnTo>
                  <a:cubicBezTo>
                    <a:pt x="1724" y="5447"/>
                    <a:pt x="2023" y="5567"/>
                    <a:pt x="2077" y="5816"/>
                  </a:cubicBezTo>
                  <a:cubicBezTo>
                    <a:pt x="2042" y="5854"/>
                    <a:pt x="1990" y="5872"/>
                    <a:pt x="1959" y="5912"/>
                  </a:cubicBezTo>
                  <a:cubicBezTo>
                    <a:pt x="2050" y="5978"/>
                    <a:pt x="2229" y="6028"/>
                    <a:pt x="2114" y="6165"/>
                  </a:cubicBezTo>
                  <a:lnTo>
                    <a:pt x="2235" y="6109"/>
                  </a:lnTo>
                  <a:lnTo>
                    <a:pt x="2235" y="6109"/>
                  </a:lnTo>
                  <a:cubicBezTo>
                    <a:pt x="2229" y="6294"/>
                    <a:pt x="2349" y="6504"/>
                    <a:pt x="2272" y="6728"/>
                  </a:cubicBezTo>
                  <a:lnTo>
                    <a:pt x="2586" y="6841"/>
                  </a:lnTo>
                  <a:cubicBezTo>
                    <a:pt x="2422" y="7206"/>
                    <a:pt x="2788" y="7491"/>
                    <a:pt x="3091" y="7611"/>
                  </a:cubicBezTo>
                  <a:cubicBezTo>
                    <a:pt x="3116" y="7715"/>
                    <a:pt x="3126" y="7881"/>
                    <a:pt x="3070" y="7904"/>
                  </a:cubicBezTo>
                  <a:cubicBezTo>
                    <a:pt x="3043" y="7888"/>
                    <a:pt x="2989" y="7863"/>
                    <a:pt x="2939" y="7830"/>
                  </a:cubicBezTo>
                  <a:lnTo>
                    <a:pt x="2939" y="7830"/>
                  </a:lnTo>
                  <a:cubicBezTo>
                    <a:pt x="2981" y="7979"/>
                    <a:pt x="2902" y="8216"/>
                    <a:pt x="3147" y="8216"/>
                  </a:cubicBezTo>
                  <a:cubicBezTo>
                    <a:pt x="3269" y="8341"/>
                    <a:pt x="3039" y="8386"/>
                    <a:pt x="3051" y="8513"/>
                  </a:cubicBezTo>
                  <a:cubicBezTo>
                    <a:pt x="3259" y="8604"/>
                    <a:pt x="3297" y="8848"/>
                    <a:pt x="3350" y="9060"/>
                  </a:cubicBezTo>
                  <a:cubicBezTo>
                    <a:pt x="3395" y="9239"/>
                    <a:pt x="3450" y="9397"/>
                    <a:pt x="3615" y="9397"/>
                  </a:cubicBezTo>
                  <a:cubicBezTo>
                    <a:pt x="3646" y="9397"/>
                    <a:pt x="3682" y="9391"/>
                    <a:pt x="3722" y="9379"/>
                  </a:cubicBezTo>
                  <a:cubicBezTo>
                    <a:pt x="3662" y="9257"/>
                    <a:pt x="3641" y="8985"/>
                    <a:pt x="3521" y="8765"/>
                  </a:cubicBezTo>
                  <a:lnTo>
                    <a:pt x="3521" y="8765"/>
                  </a:lnTo>
                  <a:cubicBezTo>
                    <a:pt x="3535" y="8772"/>
                    <a:pt x="3549" y="8774"/>
                    <a:pt x="3562" y="8774"/>
                  </a:cubicBezTo>
                  <a:cubicBezTo>
                    <a:pt x="3600" y="8774"/>
                    <a:pt x="3635" y="8755"/>
                    <a:pt x="3665" y="8755"/>
                  </a:cubicBezTo>
                  <a:cubicBezTo>
                    <a:pt x="3684" y="8755"/>
                    <a:pt x="3702" y="8763"/>
                    <a:pt x="3718" y="8789"/>
                  </a:cubicBezTo>
                  <a:cubicBezTo>
                    <a:pt x="3843" y="9003"/>
                    <a:pt x="3731" y="9209"/>
                    <a:pt x="3926" y="9390"/>
                  </a:cubicBezTo>
                  <a:cubicBezTo>
                    <a:pt x="3826" y="9433"/>
                    <a:pt x="3727" y="9479"/>
                    <a:pt x="3625" y="9519"/>
                  </a:cubicBezTo>
                  <a:cubicBezTo>
                    <a:pt x="3577" y="9795"/>
                    <a:pt x="3789" y="9936"/>
                    <a:pt x="3976" y="10053"/>
                  </a:cubicBezTo>
                  <a:cubicBezTo>
                    <a:pt x="4163" y="10175"/>
                    <a:pt x="4339" y="10271"/>
                    <a:pt x="4252" y="10559"/>
                  </a:cubicBezTo>
                  <a:lnTo>
                    <a:pt x="4254" y="10559"/>
                  </a:lnTo>
                  <a:cubicBezTo>
                    <a:pt x="4346" y="10622"/>
                    <a:pt x="4452" y="10695"/>
                    <a:pt x="4562" y="10755"/>
                  </a:cubicBezTo>
                  <a:cubicBezTo>
                    <a:pt x="4676" y="10807"/>
                    <a:pt x="4792" y="10842"/>
                    <a:pt x="4901" y="10842"/>
                  </a:cubicBezTo>
                  <a:cubicBezTo>
                    <a:pt x="4906" y="10842"/>
                    <a:pt x="4912" y="10842"/>
                    <a:pt x="4917" y="10842"/>
                  </a:cubicBezTo>
                  <a:lnTo>
                    <a:pt x="4917" y="10842"/>
                  </a:lnTo>
                  <a:lnTo>
                    <a:pt x="4832" y="10904"/>
                  </a:lnTo>
                  <a:cubicBezTo>
                    <a:pt x="4891" y="10925"/>
                    <a:pt x="5005" y="10955"/>
                    <a:pt x="5105" y="10955"/>
                  </a:cubicBezTo>
                  <a:cubicBezTo>
                    <a:pt x="5224" y="10955"/>
                    <a:pt x="5324" y="10913"/>
                    <a:pt x="5291" y="10763"/>
                  </a:cubicBezTo>
                  <a:lnTo>
                    <a:pt x="5291" y="10763"/>
                  </a:lnTo>
                  <a:lnTo>
                    <a:pt x="5189" y="10798"/>
                  </a:lnTo>
                  <a:cubicBezTo>
                    <a:pt x="4882" y="10751"/>
                    <a:pt x="5170" y="10557"/>
                    <a:pt x="5083" y="10389"/>
                  </a:cubicBezTo>
                  <a:cubicBezTo>
                    <a:pt x="4896" y="10265"/>
                    <a:pt x="4499" y="10395"/>
                    <a:pt x="4447" y="10169"/>
                  </a:cubicBezTo>
                  <a:cubicBezTo>
                    <a:pt x="4381" y="10102"/>
                    <a:pt x="4476" y="10053"/>
                    <a:pt x="4553" y="10032"/>
                  </a:cubicBezTo>
                  <a:cubicBezTo>
                    <a:pt x="4456" y="9851"/>
                    <a:pt x="4169" y="9942"/>
                    <a:pt x="4057" y="9836"/>
                  </a:cubicBezTo>
                  <a:cubicBezTo>
                    <a:pt x="4366" y="9608"/>
                    <a:pt x="4238" y="9506"/>
                    <a:pt x="4073" y="9379"/>
                  </a:cubicBezTo>
                  <a:cubicBezTo>
                    <a:pt x="3905" y="9255"/>
                    <a:pt x="3700" y="9103"/>
                    <a:pt x="3843" y="8858"/>
                  </a:cubicBezTo>
                  <a:cubicBezTo>
                    <a:pt x="3706" y="8708"/>
                    <a:pt x="3658" y="8444"/>
                    <a:pt x="3434" y="8268"/>
                  </a:cubicBezTo>
                  <a:lnTo>
                    <a:pt x="3434" y="8268"/>
                  </a:lnTo>
                  <a:cubicBezTo>
                    <a:pt x="3453" y="8272"/>
                    <a:pt x="3467" y="8275"/>
                    <a:pt x="3479" y="8275"/>
                  </a:cubicBezTo>
                  <a:cubicBezTo>
                    <a:pt x="3597" y="8275"/>
                    <a:pt x="3398" y="8061"/>
                    <a:pt x="3544" y="8018"/>
                  </a:cubicBezTo>
                  <a:lnTo>
                    <a:pt x="3544" y="8018"/>
                  </a:lnTo>
                  <a:cubicBezTo>
                    <a:pt x="3530" y="8021"/>
                    <a:pt x="3517" y="8022"/>
                    <a:pt x="3505" y="8022"/>
                  </a:cubicBezTo>
                  <a:cubicBezTo>
                    <a:pt x="3220" y="8022"/>
                    <a:pt x="3410" y="7405"/>
                    <a:pt x="3096" y="7405"/>
                  </a:cubicBezTo>
                  <a:cubicBezTo>
                    <a:pt x="3066" y="7405"/>
                    <a:pt x="3030" y="7411"/>
                    <a:pt x="2989" y="7424"/>
                  </a:cubicBezTo>
                  <a:cubicBezTo>
                    <a:pt x="3001" y="7048"/>
                    <a:pt x="2954" y="7424"/>
                    <a:pt x="2925" y="7007"/>
                  </a:cubicBezTo>
                  <a:cubicBezTo>
                    <a:pt x="2933" y="7004"/>
                    <a:pt x="2939" y="7003"/>
                    <a:pt x="2945" y="7003"/>
                  </a:cubicBezTo>
                  <a:cubicBezTo>
                    <a:pt x="2983" y="7003"/>
                    <a:pt x="3002" y="7052"/>
                    <a:pt x="3020" y="7069"/>
                  </a:cubicBezTo>
                  <a:cubicBezTo>
                    <a:pt x="3060" y="6884"/>
                    <a:pt x="2738" y="6924"/>
                    <a:pt x="2904" y="6716"/>
                  </a:cubicBezTo>
                  <a:cubicBezTo>
                    <a:pt x="2876" y="6605"/>
                    <a:pt x="2849" y="6574"/>
                    <a:pt x="2818" y="6574"/>
                  </a:cubicBezTo>
                  <a:cubicBezTo>
                    <a:pt x="2779" y="6574"/>
                    <a:pt x="2733" y="6624"/>
                    <a:pt x="2666" y="6624"/>
                  </a:cubicBezTo>
                  <a:cubicBezTo>
                    <a:pt x="2638" y="6624"/>
                    <a:pt x="2608" y="6616"/>
                    <a:pt x="2573" y="6593"/>
                  </a:cubicBezTo>
                  <a:cubicBezTo>
                    <a:pt x="2511" y="6261"/>
                    <a:pt x="2605" y="6323"/>
                    <a:pt x="2727" y="6076"/>
                  </a:cubicBezTo>
                  <a:lnTo>
                    <a:pt x="2727" y="6076"/>
                  </a:lnTo>
                  <a:cubicBezTo>
                    <a:pt x="2701" y="6083"/>
                    <a:pt x="2679" y="6086"/>
                    <a:pt x="2660" y="6086"/>
                  </a:cubicBezTo>
                  <a:cubicBezTo>
                    <a:pt x="2508" y="6086"/>
                    <a:pt x="2517" y="5898"/>
                    <a:pt x="2372" y="5804"/>
                  </a:cubicBezTo>
                  <a:lnTo>
                    <a:pt x="2372" y="5804"/>
                  </a:lnTo>
                  <a:cubicBezTo>
                    <a:pt x="2375" y="5837"/>
                    <a:pt x="2399" y="5996"/>
                    <a:pt x="2335" y="5996"/>
                  </a:cubicBezTo>
                  <a:cubicBezTo>
                    <a:pt x="2321" y="5996"/>
                    <a:pt x="2302" y="5988"/>
                    <a:pt x="2278" y="5968"/>
                  </a:cubicBezTo>
                  <a:cubicBezTo>
                    <a:pt x="2183" y="5594"/>
                    <a:pt x="2035" y="5731"/>
                    <a:pt x="1859" y="5413"/>
                  </a:cubicBezTo>
                  <a:cubicBezTo>
                    <a:pt x="1892" y="5364"/>
                    <a:pt x="1916" y="5346"/>
                    <a:pt x="1936" y="5346"/>
                  </a:cubicBezTo>
                  <a:cubicBezTo>
                    <a:pt x="1992" y="5346"/>
                    <a:pt x="2001" y="5506"/>
                    <a:pt x="2023" y="5506"/>
                  </a:cubicBezTo>
                  <a:cubicBezTo>
                    <a:pt x="2032" y="5506"/>
                    <a:pt x="2044" y="5474"/>
                    <a:pt x="2064" y="5384"/>
                  </a:cubicBezTo>
                  <a:cubicBezTo>
                    <a:pt x="2249" y="5555"/>
                    <a:pt x="2295" y="5721"/>
                    <a:pt x="2509" y="5765"/>
                  </a:cubicBezTo>
                  <a:cubicBezTo>
                    <a:pt x="2414" y="5474"/>
                    <a:pt x="2247" y="5143"/>
                    <a:pt x="2038" y="4869"/>
                  </a:cubicBezTo>
                  <a:cubicBezTo>
                    <a:pt x="2028" y="4810"/>
                    <a:pt x="2038" y="4793"/>
                    <a:pt x="2056" y="4793"/>
                  </a:cubicBezTo>
                  <a:cubicBezTo>
                    <a:pt x="2080" y="4793"/>
                    <a:pt x="2115" y="4821"/>
                    <a:pt x="2135" y="4821"/>
                  </a:cubicBezTo>
                  <a:cubicBezTo>
                    <a:pt x="2148" y="4821"/>
                    <a:pt x="2155" y="4809"/>
                    <a:pt x="2146" y="4771"/>
                  </a:cubicBezTo>
                  <a:cubicBezTo>
                    <a:pt x="2129" y="4424"/>
                    <a:pt x="1745" y="4387"/>
                    <a:pt x="1751" y="4100"/>
                  </a:cubicBezTo>
                  <a:lnTo>
                    <a:pt x="1751" y="4100"/>
                  </a:lnTo>
                  <a:lnTo>
                    <a:pt x="1882" y="4107"/>
                  </a:lnTo>
                  <a:cubicBezTo>
                    <a:pt x="1678" y="4015"/>
                    <a:pt x="1711" y="3548"/>
                    <a:pt x="1522" y="3296"/>
                  </a:cubicBezTo>
                  <a:cubicBezTo>
                    <a:pt x="1490" y="3342"/>
                    <a:pt x="1466" y="3377"/>
                    <a:pt x="1433" y="3377"/>
                  </a:cubicBezTo>
                  <a:cubicBezTo>
                    <a:pt x="1424" y="3377"/>
                    <a:pt x="1415" y="3374"/>
                    <a:pt x="1404" y="3369"/>
                  </a:cubicBezTo>
                  <a:cubicBezTo>
                    <a:pt x="1674" y="3265"/>
                    <a:pt x="1117" y="3026"/>
                    <a:pt x="1200" y="2669"/>
                  </a:cubicBezTo>
                  <a:lnTo>
                    <a:pt x="1200" y="2669"/>
                  </a:lnTo>
                  <a:cubicBezTo>
                    <a:pt x="1176" y="2683"/>
                    <a:pt x="1152" y="2689"/>
                    <a:pt x="1127" y="2689"/>
                  </a:cubicBezTo>
                  <a:cubicBezTo>
                    <a:pt x="986" y="2689"/>
                    <a:pt x="835" y="2490"/>
                    <a:pt x="768" y="2347"/>
                  </a:cubicBezTo>
                  <a:cubicBezTo>
                    <a:pt x="791" y="2270"/>
                    <a:pt x="864" y="2260"/>
                    <a:pt x="909" y="2243"/>
                  </a:cubicBezTo>
                  <a:cubicBezTo>
                    <a:pt x="914" y="2553"/>
                    <a:pt x="1165" y="2457"/>
                    <a:pt x="1331" y="2617"/>
                  </a:cubicBezTo>
                  <a:lnTo>
                    <a:pt x="1331" y="2617"/>
                  </a:lnTo>
                  <a:cubicBezTo>
                    <a:pt x="1191" y="2454"/>
                    <a:pt x="1157" y="2139"/>
                    <a:pt x="986" y="2029"/>
                  </a:cubicBezTo>
                  <a:lnTo>
                    <a:pt x="986" y="2029"/>
                  </a:lnTo>
                  <a:lnTo>
                    <a:pt x="1136" y="2041"/>
                  </a:lnTo>
                  <a:cubicBezTo>
                    <a:pt x="1055" y="1774"/>
                    <a:pt x="766" y="1931"/>
                    <a:pt x="783" y="1611"/>
                  </a:cubicBezTo>
                  <a:lnTo>
                    <a:pt x="886" y="1599"/>
                  </a:lnTo>
                  <a:cubicBezTo>
                    <a:pt x="672" y="1059"/>
                    <a:pt x="569" y="359"/>
                    <a:pt x="218" y="1"/>
                  </a:cubicBezTo>
                  <a:cubicBezTo>
                    <a:pt x="217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1"/>
            <p:cNvSpPr/>
            <p:nvPr/>
          </p:nvSpPr>
          <p:spPr>
            <a:xfrm>
              <a:off x="46830" y="1779712"/>
              <a:ext cx="5861" cy="11229"/>
            </a:xfrm>
            <a:custGeom>
              <a:avLst/>
              <a:gdLst/>
              <a:ahLst/>
              <a:cxnLst/>
              <a:rect l="l" t="t" r="r" b="b"/>
              <a:pathLst>
                <a:path w="119" h="228" extrusionOk="0">
                  <a:moveTo>
                    <a:pt x="86" y="0"/>
                  </a:moveTo>
                  <a:lnTo>
                    <a:pt x="86" y="0"/>
                  </a:lnTo>
                  <a:cubicBezTo>
                    <a:pt x="84" y="3"/>
                    <a:pt x="83" y="6"/>
                    <a:pt x="82" y="9"/>
                  </a:cubicBezTo>
                  <a:lnTo>
                    <a:pt x="82" y="9"/>
                  </a:lnTo>
                  <a:lnTo>
                    <a:pt x="86" y="0"/>
                  </a:lnTo>
                  <a:close/>
                  <a:moveTo>
                    <a:pt x="82" y="9"/>
                  </a:moveTo>
                  <a:lnTo>
                    <a:pt x="1" y="228"/>
                  </a:lnTo>
                  <a:lnTo>
                    <a:pt x="1" y="228"/>
                  </a:lnTo>
                  <a:lnTo>
                    <a:pt x="118" y="162"/>
                  </a:lnTo>
                  <a:cubicBezTo>
                    <a:pt x="82" y="120"/>
                    <a:pt x="63" y="68"/>
                    <a:pt x="82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1"/>
            <p:cNvSpPr/>
            <p:nvPr/>
          </p:nvSpPr>
          <p:spPr>
            <a:xfrm>
              <a:off x="52740" y="1786903"/>
              <a:ext cx="4679" cy="4728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29" y="1"/>
                  </a:moveTo>
                  <a:lnTo>
                    <a:pt x="0" y="16"/>
                  </a:lnTo>
                  <a:cubicBezTo>
                    <a:pt x="23" y="47"/>
                    <a:pt x="58" y="74"/>
                    <a:pt x="95" y="95"/>
                  </a:cubicBezTo>
                  <a:cubicBezTo>
                    <a:pt x="83" y="57"/>
                    <a:pt x="64" y="22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1"/>
            <p:cNvSpPr/>
            <p:nvPr/>
          </p:nvSpPr>
          <p:spPr>
            <a:xfrm>
              <a:off x="151486" y="1951989"/>
              <a:ext cx="8668" cy="7043"/>
            </a:xfrm>
            <a:custGeom>
              <a:avLst/>
              <a:gdLst/>
              <a:ahLst/>
              <a:cxnLst/>
              <a:rect l="l" t="t" r="r" b="b"/>
              <a:pathLst>
                <a:path w="176" h="143" extrusionOk="0">
                  <a:moveTo>
                    <a:pt x="12" y="1"/>
                  </a:moveTo>
                  <a:cubicBezTo>
                    <a:pt x="8" y="1"/>
                    <a:pt x="4" y="1"/>
                    <a:pt x="0" y="2"/>
                  </a:cubicBezTo>
                  <a:cubicBezTo>
                    <a:pt x="26" y="38"/>
                    <a:pt x="80" y="116"/>
                    <a:pt x="176" y="143"/>
                  </a:cubicBezTo>
                  <a:cubicBezTo>
                    <a:pt x="156" y="79"/>
                    <a:pt x="81" y="1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1"/>
            <p:cNvSpPr/>
            <p:nvPr/>
          </p:nvSpPr>
          <p:spPr>
            <a:xfrm>
              <a:off x="159957" y="1950511"/>
              <a:ext cx="4186" cy="5024"/>
            </a:xfrm>
            <a:custGeom>
              <a:avLst/>
              <a:gdLst/>
              <a:ahLst/>
              <a:cxnLst/>
              <a:rect l="l" t="t" r="r" b="b"/>
              <a:pathLst>
                <a:path w="85" h="102" extrusionOk="0">
                  <a:moveTo>
                    <a:pt x="39" y="1"/>
                  </a:moveTo>
                  <a:lnTo>
                    <a:pt x="0" y="20"/>
                  </a:lnTo>
                  <a:cubicBezTo>
                    <a:pt x="29" y="47"/>
                    <a:pt x="54" y="76"/>
                    <a:pt x="85" y="101"/>
                  </a:cubicBezTo>
                  <a:cubicBezTo>
                    <a:pt x="66" y="70"/>
                    <a:pt x="54" y="34"/>
                    <a:pt x="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1"/>
            <p:cNvSpPr/>
            <p:nvPr/>
          </p:nvSpPr>
          <p:spPr>
            <a:xfrm>
              <a:off x="168083" y="1736569"/>
              <a:ext cx="136570" cy="238764"/>
            </a:xfrm>
            <a:custGeom>
              <a:avLst/>
              <a:gdLst/>
              <a:ahLst/>
              <a:cxnLst/>
              <a:rect l="l" t="t" r="r" b="b"/>
              <a:pathLst>
                <a:path w="2773" h="4848" extrusionOk="0">
                  <a:moveTo>
                    <a:pt x="1743" y="0"/>
                  </a:moveTo>
                  <a:cubicBezTo>
                    <a:pt x="1713" y="0"/>
                    <a:pt x="1674" y="21"/>
                    <a:pt x="1620" y="74"/>
                  </a:cubicBezTo>
                  <a:cubicBezTo>
                    <a:pt x="1809" y="458"/>
                    <a:pt x="1940" y="950"/>
                    <a:pt x="2056" y="1457"/>
                  </a:cubicBezTo>
                  <a:cubicBezTo>
                    <a:pt x="2170" y="1968"/>
                    <a:pt x="2268" y="2482"/>
                    <a:pt x="2399" y="2964"/>
                  </a:cubicBezTo>
                  <a:cubicBezTo>
                    <a:pt x="2359" y="2914"/>
                    <a:pt x="2315" y="2866"/>
                    <a:pt x="2268" y="2818"/>
                  </a:cubicBezTo>
                  <a:lnTo>
                    <a:pt x="2268" y="2818"/>
                  </a:lnTo>
                  <a:cubicBezTo>
                    <a:pt x="2401" y="3059"/>
                    <a:pt x="2311" y="3244"/>
                    <a:pt x="2235" y="3389"/>
                  </a:cubicBezTo>
                  <a:cubicBezTo>
                    <a:pt x="2158" y="3545"/>
                    <a:pt x="2131" y="3643"/>
                    <a:pt x="2280" y="3913"/>
                  </a:cubicBezTo>
                  <a:cubicBezTo>
                    <a:pt x="2207" y="3865"/>
                    <a:pt x="2128" y="3819"/>
                    <a:pt x="2048" y="3778"/>
                  </a:cubicBezTo>
                  <a:cubicBezTo>
                    <a:pt x="1971" y="3851"/>
                    <a:pt x="2012" y="3955"/>
                    <a:pt x="1994" y="4071"/>
                  </a:cubicBezTo>
                  <a:cubicBezTo>
                    <a:pt x="1985" y="4158"/>
                    <a:pt x="1927" y="4249"/>
                    <a:pt x="1824" y="4249"/>
                  </a:cubicBezTo>
                  <a:cubicBezTo>
                    <a:pt x="1795" y="4249"/>
                    <a:pt x="1763" y="4242"/>
                    <a:pt x="1726" y="4225"/>
                  </a:cubicBezTo>
                  <a:lnTo>
                    <a:pt x="1726" y="4225"/>
                  </a:lnTo>
                  <a:lnTo>
                    <a:pt x="1794" y="4308"/>
                  </a:lnTo>
                  <a:cubicBezTo>
                    <a:pt x="1775" y="4317"/>
                    <a:pt x="1757" y="4319"/>
                    <a:pt x="1741" y="4319"/>
                  </a:cubicBezTo>
                  <a:cubicBezTo>
                    <a:pt x="1719" y="4319"/>
                    <a:pt x="1698" y="4315"/>
                    <a:pt x="1676" y="4315"/>
                  </a:cubicBezTo>
                  <a:cubicBezTo>
                    <a:pt x="1662" y="4315"/>
                    <a:pt x="1648" y="4317"/>
                    <a:pt x="1632" y="4322"/>
                  </a:cubicBezTo>
                  <a:lnTo>
                    <a:pt x="1672" y="4358"/>
                  </a:lnTo>
                  <a:cubicBezTo>
                    <a:pt x="1586" y="4455"/>
                    <a:pt x="1498" y="4493"/>
                    <a:pt x="1401" y="4493"/>
                  </a:cubicBezTo>
                  <a:cubicBezTo>
                    <a:pt x="1342" y="4493"/>
                    <a:pt x="1281" y="4479"/>
                    <a:pt x="1216" y="4455"/>
                  </a:cubicBezTo>
                  <a:cubicBezTo>
                    <a:pt x="1206" y="4372"/>
                    <a:pt x="1297" y="4414"/>
                    <a:pt x="1349" y="4387"/>
                  </a:cubicBezTo>
                  <a:cubicBezTo>
                    <a:pt x="1335" y="4373"/>
                    <a:pt x="1320" y="4368"/>
                    <a:pt x="1304" y="4368"/>
                  </a:cubicBezTo>
                  <a:cubicBezTo>
                    <a:pt x="1230" y="4368"/>
                    <a:pt x="1127" y="4482"/>
                    <a:pt x="1016" y="4482"/>
                  </a:cubicBezTo>
                  <a:cubicBezTo>
                    <a:pt x="1008" y="4482"/>
                    <a:pt x="1000" y="4481"/>
                    <a:pt x="992" y="4480"/>
                  </a:cubicBezTo>
                  <a:cubicBezTo>
                    <a:pt x="901" y="4399"/>
                    <a:pt x="1021" y="4360"/>
                    <a:pt x="1036" y="4328"/>
                  </a:cubicBezTo>
                  <a:lnTo>
                    <a:pt x="1036" y="4328"/>
                  </a:lnTo>
                  <a:cubicBezTo>
                    <a:pt x="988" y="4335"/>
                    <a:pt x="942" y="4341"/>
                    <a:pt x="901" y="4341"/>
                  </a:cubicBezTo>
                  <a:cubicBezTo>
                    <a:pt x="861" y="4333"/>
                    <a:pt x="824" y="4324"/>
                    <a:pt x="789" y="4312"/>
                  </a:cubicBezTo>
                  <a:cubicBezTo>
                    <a:pt x="720" y="4291"/>
                    <a:pt x="664" y="4266"/>
                    <a:pt x="610" y="4235"/>
                  </a:cubicBezTo>
                  <a:cubicBezTo>
                    <a:pt x="563" y="4211"/>
                    <a:pt x="514" y="4196"/>
                    <a:pt x="454" y="4196"/>
                  </a:cubicBezTo>
                  <a:cubicBezTo>
                    <a:pt x="447" y="4196"/>
                    <a:pt x="440" y="4196"/>
                    <a:pt x="433" y="4196"/>
                  </a:cubicBezTo>
                  <a:cubicBezTo>
                    <a:pt x="429" y="4196"/>
                    <a:pt x="426" y="4196"/>
                    <a:pt x="422" y="4196"/>
                  </a:cubicBezTo>
                  <a:cubicBezTo>
                    <a:pt x="355" y="4196"/>
                    <a:pt x="272" y="4214"/>
                    <a:pt x="151" y="4256"/>
                  </a:cubicBezTo>
                  <a:cubicBezTo>
                    <a:pt x="90" y="4293"/>
                    <a:pt x="135" y="4387"/>
                    <a:pt x="62" y="4387"/>
                  </a:cubicBezTo>
                  <a:cubicBezTo>
                    <a:pt x="47" y="4387"/>
                    <a:pt x="27" y="4383"/>
                    <a:pt x="1" y="4374"/>
                  </a:cubicBezTo>
                  <a:lnTo>
                    <a:pt x="1" y="4374"/>
                  </a:lnTo>
                  <a:cubicBezTo>
                    <a:pt x="105" y="4542"/>
                    <a:pt x="285" y="4594"/>
                    <a:pt x="475" y="4594"/>
                  </a:cubicBezTo>
                  <a:cubicBezTo>
                    <a:pt x="579" y="4594"/>
                    <a:pt x="685" y="4579"/>
                    <a:pt x="784" y="4559"/>
                  </a:cubicBezTo>
                  <a:lnTo>
                    <a:pt x="714" y="4540"/>
                  </a:lnTo>
                  <a:cubicBezTo>
                    <a:pt x="807" y="4449"/>
                    <a:pt x="852" y="4419"/>
                    <a:pt x="882" y="4419"/>
                  </a:cubicBezTo>
                  <a:cubicBezTo>
                    <a:pt x="904" y="4419"/>
                    <a:pt x="918" y="4437"/>
                    <a:pt x="936" y="4459"/>
                  </a:cubicBezTo>
                  <a:cubicBezTo>
                    <a:pt x="963" y="4493"/>
                    <a:pt x="1003" y="4552"/>
                    <a:pt x="1084" y="4552"/>
                  </a:cubicBezTo>
                  <a:cubicBezTo>
                    <a:pt x="1119" y="4552"/>
                    <a:pt x="1160" y="4542"/>
                    <a:pt x="1212" y="4515"/>
                  </a:cubicBezTo>
                  <a:lnTo>
                    <a:pt x="1212" y="4515"/>
                  </a:lnTo>
                  <a:cubicBezTo>
                    <a:pt x="1115" y="4684"/>
                    <a:pt x="957" y="4653"/>
                    <a:pt x="872" y="4736"/>
                  </a:cubicBezTo>
                  <a:cubicBezTo>
                    <a:pt x="954" y="4808"/>
                    <a:pt x="1042" y="4848"/>
                    <a:pt x="1125" y="4848"/>
                  </a:cubicBezTo>
                  <a:cubicBezTo>
                    <a:pt x="1134" y="4848"/>
                    <a:pt x="1143" y="4847"/>
                    <a:pt x="1152" y="4846"/>
                  </a:cubicBezTo>
                  <a:cubicBezTo>
                    <a:pt x="1243" y="4838"/>
                    <a:pt x="1322" y="4806"/>
                    <a:pt x="1393" y="4779"/>
                  </a:cubicBezTo>
                  <a:cubicBezTo>
                    <a:pt x="1476" y="4743"/>
                    <a:pt x="1541" y="4710"/>
                    <a:pt x="1623" y="4710"/>
                  </a:cubicBezTo>
                  <a:cubicBezTo>
                    <a:pt x="1685" y="4710"/>
                    <a:pt x="1756" y="4728"/>
                    <a:pt x="1852" y="4779"/>
                  </a:cubicBezTo>
                  <a:lnTo>
                    <a:pt x="1817" y="4800"/>
                  </a:lnTo>
                  <a:cubicBezTo>
                    <a:pt x="1820" y="4800"/>
                    <a:pt x="1824" y="4800"/>
                    <a:pt x="1827" y="4800"/>
                  </a:cubicBezTo>
                  <a:cubicBezTo>
                    <a:pt x="1914" y="4800"/>
                    <a:pt x="2015" y="4683"/>
                    <a:pt x="2093" y="4596"/>
                  </a:cubicBezTo>
                  <a:cubicBezTo>
                    <a:pt x="2079" y="4592"/>
                    <a:pt x="2063" y="4590"/>
                    <a:pt x="2046" y="4590"/>
                  </a:cubicBezTo>
                  <a:cubicBezTo>
                    <a:pt x="1992" y="4590"/>
                    <a:pt x="1924" y="4604"/>
                    <a:pt x="1867" y="4604"/>
                  </a:cubicBezTo>
                  <a:cubicBezTo>
                    <a:pt x="1860" y="4604"/>
                    <a:pt x="1853" y="4604"/>
                    <a:pt x="1846" y="4603"/>
                  </a:cubicBezTo>
                  <a:cubicBezTo>
                    <a:pt x="1933" y="4528"/>
                    <a:pt x="1892" y="4362"/>
                    <a:pt x="1877" y="4291"/>
                  </a:cubicBezTo>
                  <a:lnTo>
                    <a:pt x="1877" y="4291"/>
                  </a:lnTo>
                  <a:cubicBezTo>
                    <a:pt x="1903" y="4305"/>
                    <a:pt x="1924" y="4311"/>
                    <a:pt x="1939" y="4311"/>
                  </a:cubicBezTo>
                  <a:cubicBezTo>
                    <a:pt x="1974" y="4311"/>
                    <a:pt x="1986" y="4283"/>
                    <a:pt x="1993" y="4252"/>
                  </a:cubicBezTo>
                  <a:cubicBezTo>
                    <a:pt x="2004" y="4206"/>
                    <a:pt x="2006" y="4154"/>
                    <a:pt x="2089" y="4129"/>
                  </a:cubicBezTo>
                  <a:cubicBezTo>
                    <a:pt x="2255" y="4181"/>
                    <a:pt x="2108" y="4312"/>
                    <a:pt x="2097" y="4412"/>
                  </a:cubicBezTo>
                  <a:cubicBezTo>
                    <a:pt x="2137" y="4343"/>
                    <a:pt x="2164" y="4272"/>
                    <a:pt x="2181" y="4200"/>
                  </a:cubicBezTo>
                  <a:cubicBezTo>
                    <a:pt x="2293" y="4063"/>
                    <a:pt x="2446" y="4144"/>
                    <a:pt x="2586" y="4088"/>
                  </a:cubicBezTo>
                  <a:cubicBezTo>
                    <a:pt x="2577" y="4025"/>
                    <a:pt x="2560" y="4008"/>
                    <a:pt x="2538" y="4008"/>
                  </a:cubicBezTo>
                  <a:cubicBezTo>
                    <a:pt x="2514" y="4008"/>
                    <a:pt x="2482" y="4030"/>
                    <a:pt x="2449" y="4030"/>
                  </a:cubicBezTo>
                  <a:cubicBezTo>
                    <a:pt x="2422" y="4030"/>
                    <a:pt x="2393" y="4015"/>
                    <a:pt x="2365" y="3961"/>
                  </a:cubicBezTo>
                  <a:cubicBezTo>
                    <a:pt x="2505" y="3917"/>
                    <a:pt x="2658" y="3670"/>
                    <a:pt x="2687" y="3398"/>
                  </a:cubicBezTo>
                  <a:cubicBezTo>
                    <a:pt x="2720" y="3150"/>
                    <a:pt x="2681" y="2890"/>
                    <a:pt x="2608" y="2721"/>
                  </a:cubicBezTo>
                  <a:lnTo>
                    <a:pt x="2608" y="2721"/>
                  </a:lnTo>
                  <a:cubicBezTo>
                    <a:pt x="2656" y="2775"/>
                    <a:pt x="2758" y="2727"/>
                    <a:pt x="2739" y="2858"/>
                  </a:cubicBezTo>
                  <a:cubicBezTo>
                    <a:pt x="2772" y="2801"/>
                    <a:pt x="2693" y="2626"/>
                    <a:pt x="2576" y="2626"/>
                  </a:cubicBezTo>
                  <a:cubicBezTo>
                    <a:pt x="2571" y="2626"/>
                    <a:pt x="2566" y="2626"/>
                    <a:pt x="2561" y="2627"/>
                  </a:cubicBezTo>
                  <a:cubicBezTo>
                    <a:pt x="2446" y="2398"/>
                    <a:pt x="2484" y="2087"/>
                    <a:pt x="2554" y="1835"/>
                  </a:cubicBezTo>
                  <a:lnTo>
                    <a:pt x="2554" y="1835"/>
                  </a:lnTo>
                  <a:lnTo>
                    <a:pt x="2446" y="1927"/>
                  </a:lnTo>
                  <a:cubicBezTo>
                    <a:pt x="2214" y="1790"/>
                    <a:pt x="2509" y="1418"/>
                    <a:pt x="2309" y="1123"/>
                  </a:cubicBezTo>
                  <a:lnTo>
                    <a:pt x="2309" y="1123"/>
                  </a:lnTo>
                  <a:lnTo>
                    <a:pt x="2309" y="1131"/>
                  </a:lnTo>
                  <a:cubicBezTo>
                    <a:pt x="2255" y="1034"/>
                    <a:pt x="1956" y="1033"/>
                    <a:pt x="1960" y="828"/>
                  </a:cubicBezTo>
                  <a:lnTo>
                    <a:pt x="1960" y="828"/>
                  </a:lnTo>
                  <a:cubicBezTo>
                    <a:pt x="2081" y="834"/>
                    <a:pt x="2116" y="903"/>
                    <a:pt x="2193" y="903"/>
                  </a:cubicBezTo>
                  <a:cubicBezTo>
                    <a:pt x="2213" y="903"/>
                    <a:pt x="2235" y="899"/>
                    <a:pt x="2262" y="888"/>
                  </a:cubicBezTo>
                  <a:lnTo>
                    <a:pt x="2002" y="664"/>
                  </a:lnTo>
                  <a:cubicBezTo>
                    <a:pt x="2073" y="590"/>
                    <a:pt x="1901" y="348"/>
                    <a:pt x="2017" y="348"/>
                  </a:cubicBezTo>
                  <a:cubicBezTo>
                    <a:pt x="2027" y="348"/>
                    <a:pt x="2040" y="350"/>
                    <a:pt x="2054" y="354"/>
                  </a:cubicBezTo>
                  <a:cubicBezTo>
                    <a:pt x="1852" y="281"/>
                    <a:pt x="1853" y="0"/>
                    <a:pt x="1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1"/>
            <p:cNvSpPr/>
            <p:nvPr/>
          </p:nvSpPr>
          <p:spPr>
            <a:xfrm>
              <a:off x="241860" y="1724749"/>
              <a:ext cx="16696" cy="9456"/>
            </a:xfrm>
            <a:custGeom>
              <a:avLst/>
              <a:gdLst/>
              <a:ahLst/>
              <a:cxnLst/>
              <a:rect l="l" t="t" r="r" b="b"/>
              <a:pathLst>
                <a:path w="339" h="192" extrusionOk="0">
                  <a:moveTo>
                    <a:pt x="94" y="0"/>
                  </a:moveTo>
                  <a:cubicBezTo>
                    <a:pt x="57" y="0"/>
                    <a:pt x="23" y="8"/>
                    <a:pt x="1" y="23"/>
                  </a:cubicBezTo>
                  <a:cubicBezTo>
                    <a:pt x="55" y="81"/>
                    <a:pt x="30" y="191"/>
                    <a:pt x="101" y="191"/>
                  </a:cubicBezTo>
                  <a:cubicBezTo>
                    <a:pt x="106" y="191"/>
                    <a:pt x="112" y="190"/>
                    <a:pt x="119" y="189"/>
                  </a:cubicBezTo>
                  <a:cubicBezTo>
                    <a:pt x="138" y="168"/>
                    <a:pt x="190" y="150"/>
                    <a:pt x="151" y="108"/>
                  </a:cubicBezTo>
                  <a:lnTo>
                    <a:pt x="151" y="108"/>
                  </a:lnTo>
                  <a:lnTo>
                    <a:pt x="338" y="150"/>
                  </a:lnTo>
                  <a:cubicBezTo>
                    <a:pt x="334" y="59"/>
                    <a:pt x="199" y="0"/>
                    <a:pt x="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1"/>
            <p:cNvSpPr/>
            <p:nvPr/>
          </p:nvSpPr>
          <p:spPr>
            <a:xfrm>
              <a:off x="174289" y="1582318"/>
              <a:ext cx="75254" cy="138540"/>
            </a:xfrm>
            <a:custGeom>
              <a:avLst/>
              <a:gdLst/>
              <a:ahLst/>
              <a:cxnLst/>
              <a:rect l="l" t="t" r="r" b="b"/>
              <a:pathLst>
                <a:path w="1528" h="2813" extrusionOk="0">
                  <a:moveTo>
                    <a:pt x="548" y="341"/>
                  </a:moveTo>
                  <a:cubicBezTo>
                    <a:pt x="547" y="344"/>
                    <a:pt x="546" y="348"/>
                    <a:pt x="545" y="351"/>
                  </a:cubicBezTo>
                  <a:lnTo>
                    <a:pt x="545" y="351"/>
                  </a:lnTo>
                  <a:cubicBezTo>
                    <a:pt x="546" y="348"/>
                    <a:pt x="547" y="345"/>
                    <a:pt x="548" y="341"/>
                  </a:cubicBezTo>
                  <a:close/>
                  <a:moveTo>
                    <a:pt x="368" y="0"/>
                  </a:moveTo>
                  <a:cubicBezTo>
                    <a:pt x="338" y="77"/>
                    <a:pt x="278" y="116"/>
                    <a:pt x="207" y="116"/>
                  </a:cubicBezTo>
                  <a:cubicBezTo>
                    <a:pt x="142" y="116"/>
                    <a:pt x="68" y="84"/>
                    <a:pt x="0" y="17"/>
                  </a:cubicBezTo>
                  <a:lnTo>
                    <a:pt x="0" y="17"/>
                  </a:lnTo>
                  <a:cubicBezTo>
                    <a:pt x="52" y="443"/>
                    <a:pt x="534" y="569"/>
                    <a:pt x="677" y="952"/>
                  </a:cubicBezTo>
                  <a:cubicBezTo>
                    <a:pt x="665" y="947"/>
                    <a:pt x="653" y="945"/>
                    <a:pt x="641" y="945"/>
                  </a:cubicBezTo>
                  <a:cubicBezTo>
                    <a:pt x="606" y="945"/>
                    <a:pt x="571" y="964"/>
                    <a:pt x="538" y="964"/>
                  </a:cubicBezTo>
                  <a:cubicBezTo>
                    <a:pt x="743" y="1384"/>
                    <a:pt x="1018" y="1895"/>
                    <a:pt x="972" y="2115"/>
                  </a:cubicBezTo>
                  <a:cubicBezTo>
                    <a:pt x="987" y="2279"/>
                    <a:pt x="1213" y="2215"/>
                    <a:pt x="1338" y="2379"/>
                  </a:cubicBezTo>
                  <a:lnTo>
                    <a:pt x="1221" y="2524"/>
                  </a:lnTo>
                  <a:cubicBezTo>
                    <a:pt x="1325" y="2572"/>
                    <a:pt x="1315" y="2812"/>
                    <a:pt x="1408" y="2812"/>
                  </a:cubicBezTo>
                  <a:cubicBezTo>
                    <a:pt x="1433" y="2812"/>
                    <a:pt x="1466" y="2795"/>
                    <a:pt x="1510" y="2751"/>
                  </a:cubicBezTo>
                  <a:cubicBezTo>
                    <a:pt x="1527" y="2730"/>
                    <a:pt x="1361" y="2709"/>
                    <a:pt x="1373" y="2607"/>
                  </a:cubicBezTo>
                  <a:lnTo>
                    <a:pt x="1464" y="2586"/>
                  </a:lnTo>
                  <a:lnTo>
                    <a:pt x="1359" y="2400"/>
                  </a:lnTo>
                  <a:lnTo>
                    <a:pt x="1487" y="2420"/>
                  </a:lnTo>
                  <a:cubicBezTo>
                    <a:pt x="1527" y="2086"/>
                    <a:pt x="1103" y="2362"/>
                    <a:pt x="1068" y="1992"/>
                  </a:cubicBezTo>
                  <a:cubicBezTo>
                    <a:pt x="1140" y="1965"/>
                    <a:pt x="1205" y="1934"/>
                    <a:pt x="1275" y="1903"/>
                  </a:cubicBezTo>
                  <a:cubicBezTo>
                    <a:pt x="1194" y="1677"/>
                    <a:pt x="1080" y="1598"/>
                    <a:pt x="1117" y="1350"/>
                  </a:cubicBezTo>
                  <a:lnTo>
                    <a:pt x="1117" y="1350"/>
                  </a:lnTo>
                  <a:cubicBezTo>
                    <a:pt x="1117" y="1350"/>
                    <a:pt x="1018" y="1394"/>
                    <a:pt x="1072" y="1411"/>
                  </a:cubicBezTo>
                  <a:cubicBezTo>
                    <a:pt x="1078" y="1454"/>
                    <a:pt x="1018" y="1539"/>
                    <a:pt x="949" y="1541"/>
                  </a:cubicBezTo>
                  <a:cubicBezTo>
                    <a:pt x="654" y="1282"/>
                    <a:pt x="1090" y="1537"/>
                    <a:pt x="1070" y="1267"/>
                  </a:cubicBezTo>
                  <a:cubicBezTo>
                    <a:pt x="815" y="1052"/>
                    <a:pt x="476" y="584"/>
                    <a:pt x="545" y="351"/>
                  </a:cubicBezTo>
                  <a:lnTo>
                    <a:pt x="545" y="351"/>
                  </a:lnTo>
                  <a:cubicBezTo>
                    <a:pt x="525" y="409"/>
                    <a:pt x="488" y="433"/>
                    <a:pt x="447" y="433"/>
                  </a:cubicBezTo>
                  <a:cubicBezTo>
                    <a:pt x="365" y="433"/>
                    <a:pt x="263" y="339"/>
                    <a:pt x="224" y="233"/>
                  </a:cubicBezTo>
                  <a:cubicBezTo>
                    <a:pt x="235" y="197"/>
                    <a:pt x="255" y="185"/>
                    <a:pt x="278" y="185"/>
                  </a:cubicBezTo>
                  <a:cubicBezTo>
                    <a:pt x="321" y="185"/>
                    <a:pt x="377" y="224"/>
                    <a:pt x="420" y="224"/>
                  </a:cubicBezTo>
                  <a:cubicBezTo>
                    <a:pt x="422" y="224"/>
                    <a:pt x="423" y="224"/>
                    <a:pt x="424" y="224"/>
                  </a:cubicBezTo>
                  <a:cubicBezTo>
                    <a:pt x="411" y="141"/>
                    <a:pt x="430" y="60"/>
                    <a:pt x="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1"/>
            <p:cNvSpPr/>
            <p:nvPr/>
          </p:nvSpPr>
          <p:spPr>
            <a:xfrm>
              <a:off x="197141" y="1622555"/>
              <a:ext cx="3694" cy="7289"/>
            </a:xfrm>
            <a:custGeom>
              <a:avLst/>
              <a:gdLst/>
              <a:ahLst/>
              <a:cxnLst/>
              <a:rect l="l" t="t" r="r" b="b"/>
              <a:pathLst>
                <a:path w="75" h="148" extrusionOk="0">
                  <a:moveTo>
                    <a:pt x="5" y="1"/>
                  </a:moveTo>
                  <a:lnTo>
                    <a:pt x="1" y="103"/>
                  </a:lnTo>
                  <a:cubicBezTo>
                    <a:pt x="24" y="139"/>
                    <a:pt x="49" y="147"/>
                    <a:pt x="74" y="147"/>
                  </a:cubicBezTo>
                  <a:cubicBezTo>
                    <a:pt x="49" y="97"/>
                    <a:pt x="26" y="47"/>
                    <a:pt x="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1"/>
            <p:cNvSpPr/>
            <p:nvPr/>
          </p:nvSpPr>
          <p:spPr>
            <a:xfrm>
              <a:off x="1643909" y="-222990"/>
              <a:ext cx="5171" cy="3841"/>
            </a:xfrm>
            <a:custGeom>
              <a:avLst/>
              <a:gdLst/>
              <a:ahLst/>
              <a:cxnLst/>
              <a:rect l="l" t="t" r="r" b="b"/>
              <a:pathLst>
                <a:path w="105" h="78" extrusionOk="0">
                  <a:moveTo>
                    <a:pt x="97" y="0"/>
                  </a:moveTo>
                  <a:lnTo>
                    <a:pt x="0" y="56"/>
                  </a:lnTo>
                  <a:lnTo>
                    <a:pt x="104" y="7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1"/>
            <p:cNvSpPr/>
            <p:nvPr/>
          </p:nvSpPr>
          <p:spPr>
            <a:xfrm>
              <a:off x="1292855" y="184948"/>
              <a:ext cx="9751" cy="4876"/>
            </a:xfrm>
            <a:custGeom>
              <a:avLst/>
              <a:gdLst/>
              <a:ahLst/>
              <a:cxnLst/>
              <a:rect l="l" t="t" r="r" b="b"/>
              <a:pathLst>
                <a:path w="198" h="99" extrusionOk="0">
                  <a:moveTo>
                    <a:pt x="89" y="0"/>
                  </a:moveTo>
                  <a:lnTo>
                    <a:pt x="0" y="99"/>
                  </a:lnTo>
                  <a:lnTo>
                    <a:pt x="197" y="9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1"/>
            <p:cNvSpPr/>
            <p:nvPr/>
          </p:nvSpPr>
          <p:spPr>
            <a:xfrm>
              <a:off x="1262763" y="156186"/>
              <a:ext cx="35066" cy="28516"/>
            </a:xfrm>
            <a:custGeom>
              <a:avLst/>
              <a:gdLst/>
              <a:ahLst/>
              <a:cxnLst/>
              <a:rect l="l" t="t" r="r" b="b"/>
              <a:pathLst>
                <a:path w="712" h="579" extrusionOk="0">
                  <a:moveTo>
                    <a:pt x="137" y="0"/>
                  </a:moveTo>
                  <a:lnTo>
                    <a:pt x="137" y="0"/>
                  </a:lnTo>
                  <a:cubicBezTo>
                    <a:pt x="129" y="374"/>
                    <a:pt x="0" y="214"/>
                    <a:pt x="245" y="578"/>
                  </a:cubicBezTo>
                  <a:cubicBezTo>
                    <a:pt x="384" y="575"/>
                    <a:pt x="694" y="561"/>
                    <a:pt x="712" y="418"/>
                  </a:cubicBezTo>
                  <a:cubicBezTo>
                    <a:pt x="702" y="416"/>
                    <a:pt x="691" y="416"/>
                    <a:pt x="679" y="416"/>
                  </a:cubicBezTo>
                  <a:cubicBezTo>
                    <a:pt x="625" y="416"/>
                    <a:pt x="553" y="432"/>
                    <a:pt x="483" y="432"/>
                  </a:cubicBezTo>
                  <a:cubicBezTo>
                    <a:pt x="429" y="432"/>
                    <a:pt x="375" y="422"/>
                    <a:pt x="332" y="388"/>
                  </a:cubicBezTo>
                  <a:cubicBezTo>
                    <a:pt x="426" y="314"/>
                    <a:pt x="557" y="378"/>
                    <a:pt x="673" y="280"/>
                  </a:cubicBezTo>
                  <a:cubicBezTo>
                    <a:pt x="617" y="219"/>
                    <a:pt x="581" y="203"/>
                    <a:pt x="549" y="203"/>
                  </a:cubicBezTo>
                  <a:cubicBezTo>
                    <a:pt x="512" y="203"/>
                    <a:pt x="481" y="225"/>
                    <a:pt x="434" y="225"/>
                  </a:cubicBezTo>
                  <a:cubicBezTo>
                    <a:pt x="401" y="225"/>
                    <a:pt x="360" y="214"/>
                    <a:pt x="303" y="177"/>
                  </a:cubicBezTo>
                  <a:lnTo>
                    <a:pt x="376" y="3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1"/>
            <p:cNvSpPr/>
            <p:nvPr/>
          </p:nvSpPr>
          <p:spPr>
            <a:xfrm>
              <a:off x="1258281" y="161948"/>
              <a:ext cx="8717" cy="7190"/>
            </a:xfrm>
            <a:custGeom>
              <a:avLst/>
              <a:gdLst/>
              <a:ahLst/>
              <a:cxnLst/>
              <a:rect l="l" t="t" r="r" b="b"/>
              <a:pathLst>
                <a:path w="177" h="146" extrusionOk="0">
                  <a:moveTo>
                    <a:pt x="176" y="1"/>
                  </a:moveTo>
                  <a:lnTo>
                    <a:pt x="176" y="1"/>
                  </a:lnTo>
                  <a:cubicBezTo>
                    <a:pt x="134" y="49"/>
                    <a:pt x="1" y="78"/>
                    <a:pt x="76" y="145"/>
                  </a:cubicBezTo>
                  <a:cubicBezTo>
                    <a:pt x="118" y="97"/>
                    <a:pt x="163" y="49"/>
                    <a:pt x="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1"/>
            <p:cNvSpPr/>
            <p:nvPr/>
          </p:nvSpPr>
          <p:spPr>
            <a:xfrm>
              <a:off x="1245082" y="161209"/>
              <a:ext cx="12214" cy="7437"/>
            </a:xfrm>
            <a:custGeom>
              <a:avLst/>
              <a:gdLst/>
              <a:ahLst/>
              <a:cxnLst/>
              <a:rect l="l" t="t" r="r" b="b"/>
              <a:pathLst>
                <a:path w="248" h="151" extrusionOk="0">
                  <a:moveTo>
                    <a:pt x="242" y="0"/>
                  </a:moveTo>
                  <a:lnTo>
                    <a:pt x="1" y="151"/>
                  </a:lnTo>
                  <a:lnTo>
                    <a:pt x="197" y="143"/>
                  </a:lnTo>
                  <a:cubicBezTo>
                    <a:pt x="64" y="77"/>
                    <a:pt x="247" y="25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1"/>
            <p:cNvSpPr/>
            <p:nvPr/>
          </p:nvSpPr>
          <p:spPr>
            <a:xfrm>
              <a:off x="1223363" y="156629"/>
              <a:ext cx="3546" cy="1231"/>
            </a:xfrm>
            <a:custGeom>
              <a:avLst/>
              <a:gdLst/>
              <a:ahLst/>
              <a:cxnLst/>
              <a:rect l="l" t="t" r="r" b="b"/>
              <a:pathLst>
                <a:path w="72" h="25" extrusionOk="0">
                  <a:moveTo>
                    <a:pt x="0" y="1"/>
                  </a:moveTo>
                  <a:cubicBezTo>
                    <a:pt x="4" y="18"/>
                    <a:pt x="12" y="24"/>
                    <a:pt x="22" y="24"/>
                  </a:cubicBezTo>
                  <a:cubicBezTo>
                    <a:pt x="35" y="24"/>
                    <a:pt x="53" y="13"/>
                    <a:pt x="71" y="5"/>
                  </a:cubicBezTo>
                  <a:cubicBezTo>
                    <a:pt x="46" y="3"/>
                    <a:pt x="23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1"/>
            <p:cNvSpPr/>
            <p:nvPr/>
          </p:nvSpPr>
          <p:spPr>
            <a:xfrm>
              <a:off x="1212528" y="145499"/>
              <a:ext cx="31372" cy="11229"/>
            </a:xfrm>
            <a:custGeom>
              <a:avLst/>
              <a:gdLst/>
              <a:ahLst/>
              <a:cxnLst/>
              <a:rect l="l" t="t" r="r" b="b"/>
              <a:pathLst>
                <a:path w="637" h="228" extrusionOk="0">
                  <a:moveTo>
                    <a:pt x="434" y="1"/>
                  </a:moveTo>
                  <a:cubicBezTo>
                    <a:pt x="253" y="1"/>
                    <a:pt x="91" y="126"/>
                    <a:pt x="0" y="150"/>
                  </a:cubicBezTo>
                  <a:cubicBezTo>
                    <a:pt x="22" y="219"/>
                    <a:pt x="76" y="228"/>
                    <a:pt x="146" y="228"/>
                  </a:cubicBezTo>
                  <a:cubicBezTo>
                    <a:pt x="169" y="228"/>
                    <a:pt x="194" y="227"/>
                    <a:pt x="220" y="227"/>
                  </a:cubicBezTo>
                  <a:cubicBezTo>
                    <a:pt x="218" y="221"/>
                    <a:pt x="218" y="217"/>
                    <a:pt x="216" y="209"/>
                  </a:cubicBezTo>
                  <a:cubicBezTo>
                    <a:pt x="175" y="141"/>
                    <a:pt x="242" y="57"/>
                    <a:pt x="325" y="57"/>
                  </a:cubicBezTo>
                  <a:cubicBezTo>
                    <a:pt x="352" y="57"/>
                    <a:pt x="380" y="65"/>
                    <a:pt x="407" y="86"/>
                  </a:cubicBezTo>
                  <a:cubicBezTo>
                    <a:pt x="531" y="101"/>
                    <a:pt x="499" y="204"/>
                    <a:pt x="579" y="204"/>
                  </a:cubicBezTo>
                  <a:cubicBezTo>
                    <a:pt x="594" y="204"/>
                    <a:pt x="612" y="200"/>
                    <a:pt x="637" y="192"/>
                  </a:cubicBezTo>
                  <a:lnTo>
                    <a:pt x="527" y="13"/>
                  </a:lnTo>
                  <a:cubicBezTo>
                    <a:pt x="495" y="4"/>
                    <a:pt x="464" y="1"/>
                    <a:pt x="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1"/>
            <p:cNvSpPr/>
            <p:nvPr/>
          </p:nvSpPr>
          <p:spPr>
            <a:xfrm>
              <a:off x="1226860" y="156383"/>
              <a:ext cx="3940" cy="1428"/>
            </a:xfrm>
            <a:custGeom>
              <a:avLst/>
              <a:gdLst/>
              <a:ahLst/>
              <a:cxnLst/>
              <a:rect l="l" t="t" r="r" b="b"/>
              <a:pathLst>
                <a:path w="80" h="29" extrusionOk="0">
                  <a:moveTo>
                    <a:pt x="35" y="1"/>
                  </a:moveTo>
                  <a:cubicBezTo>
                    <a:pt x="24" y="1"/>
                    <a:pt x="12" y="5"/>
                    <a:pt x="0" y="10"/>
                  </a:cubicBezTo>
                  <a:cubicBezTo>
                    <a:pt x="26" y="13"/>
                    <a:pt x="53" y="19"/>
                    <a:pt x="80" y="29"/>
                  </a:cubicBezTo>
                  <a:cubicBezTo>
                    <a:pt x="66" y="8"/>
                    <a:pt x="51" y="1"/>
                    <a:pt x="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1"/>
            <p:cNvSpPr/>
            <p:nvPr/>
          </p:nvSpPr>
          <p:spPr>
            <a:xfrm>
              <a:off x="1240699" y="159486"/>
              <a:ext cx="4531" cy="3644"/>
            </a:xfrm>
            <a:custGeom>
              <a:avLst/>
              <a:gdLst/>
              <a:ahLst/>
              <a:cxnLst/>
              <a:rect l="l" t="t" r="r" b="b"/>
              <a:pathLst>
                <a:path w="92" h="74" extrusionOk="0">
                  <a:moveTo>
                    <a:pt x="92" y="0"/>
                  </a:moveTo>
                  <a:lnTo>
                    <a:pt x="1" y="74"/>
                  </a:lnTo>
                  <a:lnTo>
                    <a:pt x="84" y="7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1"/>
            <p:cNvSpPr/>
            <p:nvPr/>
          </p:nvSpPr>
          <p:spPr>
            <a:xfrm>
              <a:off x="1184406" y="126636"/>
              <a:ext cx="25807" cy="20143"/>
            </a:xfrm>
            <a:custGeom>
              <a:avLst/>
              <a:gdLst/>
              <a:ahLst/>
              <a:cxnLst/>
              <a:rect l="l" t="t" r="r" b="b"/>
              <a:pathLst>
                <a:path w="524" h="409" extrusionOk="0">
                  <a:moveTo>
                    <a:pt x="101" y="0"/>
                  </a:moveTo>
                  <a:cubicBezTo>
                    <a:pt x="1" y="49"/>
                    <a:pt x="28" y="232"/>
                    <a:pt x="97" y="365"/>
                  </a:cubicBezTo>
                  <a:cubicBezTo>
                    <a:pt x="123" y="323"/>
                    <a:pt x="154" y="307"/>
                    <a:pt x="188" y="307"/>
                  </a:cubicBezTo>
                  <a:cubicBezTo>
                    <a:pt x="275" y="307"/>
                    <a:pt x="380" y="408"/>
                    <a:pt x="459" y="408"/>
                  </a:cubicBezTo>
                  <a:cubicBezTo>
                    <a:pt x="483" y="408"/>
                    <a:pt x="505" y="398"/>
                    <a:pt x="523" y="373"/>
                  </a:cubicBezTo>
                  <a:cubicBezTo>
                    <a:pt x="334" y="311"/>
                    <a:pt x="245" y="108"/>
                    <a:pt x="330" y="16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1"/>
            <p:cNvSpPr/>
            <p:nvPr/>
          </p:nvSpPr>
          <p:spPr>
            <a:xfrm>
              <a:off x="1176428" y="112501"/>
              <a:ext cx="3004" cy="887"/>
            </a:xfrm>
            <a:custGeom>
              <a:avLst/>
              <a:gdLst/>
              <a:ahLst/>
              <a:cxnLst/>
              <a:rect l="l" t="t" r="r" b="b"/>
              <a:pathLst>
                <a:path w="61" h="18" extrusionOk="0">
                  <a:moveTo>
                    <a:pt x="60" y="0"/>
                  </a:moveTo>
                  <a:cubicBezTo>
                    <a:pt x="41" y="12"/>
                    <a:pt x="22" y="17"/>
                    <a:pt x="1" y="17"/>
                  </a:cubicBezTo>
                  <a:cubicBezTo>
                    <a:pt x="26" y="17"/>
                    <a:pt x="49" y="14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1"/>
            <p:cNvSpPr/>
            <p:nvPr/>
          </p:nvSpPr>
          <p:spPr>
            <a:xfrm>
              <a:off x="1121563" y="95362"/>
              <a:ext cx="57475" cy="36150"/>
            </a:xfrm>
            <a:custGeom>
              <a:avLst/>
              <a:gdLst/>
              <a:ahLst/>
              <a:cxnLst/>
              <a:rect l="l" t="t" r="r" b="b"/>
              <a:pathLst>
                <a:path w="1167" h="734" extrusionOk="0">
                  <a:moveTo>
                    <a:pt x="480" y="0"/>
                  </a:moveTo>
                  <a:cubicBezTo>
                    <a:pt x="268" y="0"/>
                    <a:pt x="195" y="270"/>
                    <a:pt x="0" y="292"/>
                  </a:cubicBezTo>
                  <a:lnTo>
                    <a:pt x="0" y="294"/>
                  </a:lnTo>
                  <a:lnTo>
                    <a:pt x="559" y="279"/>
                  </a:lnTo>
                  <a:lnTo>
                    <a:pt x="559" y="279"/>
                  </a:lnTo>
                  <a:cubicBezTo>
                    <a:pt x="499" y="319"/>
                    <a:pt x="485" y="377"/>
                    <a:pt x="405" y="377"/>
                  </a:cubicBezTo>
                  <a:cubicBezTo>
                    <a:pt x="393" y="377"/>
                    <a:pt x="380" y="376"/>
                    <a:pt x="365" y="373"/>
                  </a:cubicBezTo>
                  <a:lnTo>
                    <a:pt x="365" y="373"/>
                  </a:lnTo>
                  <a:cubicBezTo>
                    <a:pt x="440" y="413"/>
                    <a:pt x="499" y="422"/>
                    <a:pt x="551" y="422"/>
                  </a:cubicBezTo>
                  <a:cubicBezTo>
                    <a:pt x="591" y="422"/>
                    <a:pt x="628" y="417"/>
                    <a:pt x="666" y="417"/>
                  </a:cubicBezTo>
                  <a:cubicBezTo>
                    <a:pt x="710" y="417"/>
                    <a:pt x="755" y="423"/>
                    <a:pt x="810" y="452"/>
                  </a:cubicBezTo>
                  <a:cubicBezTo>
                    <a:pt x="804" y="507"/>
                    <a:pt x="778" y="524"/>
                    <a:pt x="744" y="524"/>
                  </a:cubicBezTo>
                  <a:cubicBezTo>
                    <a:pt x="687" y="524"/>
                    <a:pt x="608" y="477"/>
                    <a:pt x="563" y="477"/>
                  </a:cubicBezTo>
                  <a:cubicBezTo>
                    <a:pt x="536" y="477"/>
                    <a:pt x="521" y="494"/>
                    <a:pt x="530" y="549"/>
                  </a:cubicBezTo>
                  <a:cubicBezTo>
                    <a:pt x="602" y="572"/>
                    <a:pt x="694" y="603"/>
                    <a:pt x="790" y="603"/>
                  </a:cubicBezTo>
                  <a:cubicBezTo>
                    <a:pt x="862" y="603"/>
                    <a:pt x="937" y="585"/>
                    <a:pt x="1007" y="535"/>
                  </a:cubicBezTo>
                  <a:lnTo>
                    <a:pt x="1151" y="734"/>
                  </a:lnTo>
                  <a:lnTo>
                    <a:pt x="1167" y="506"/>
                  </a:lnTo>
                  <a:cubicBezTo>
                    <a:pt x="1155" y="488"/>
                    <a:pt x="1138" y="482"/>
                    <a:pt x="1120" y="482"/>
                  </a:cubicBezTo>
                  <a:cubicBezTo>
                    <a:pt x="1078" y="482"/>
                    <a:pt x="1024" y="513"/>
                    <a:pt x="989" y="513"/>
                  </a:cubicBezTo>
                  <a:cubicBezTo>
                    <a:pt x="964" y="513"/>
                    <a:pt x="948" y="498"/>
                    <a:pt x="951" y="446"/>
                  </a:cubicBezTo>
                  <a:cubicBezTo>
                    <a:pt x="960" y="373"/>
                    <a:pt x="1010" y="365"/>
                    <a:pt x="1062" y="365"/>
                  </a:cubicBezTo>
                  <a:cubicBezTo>
                    <a:pt x="1079" y="365"/>
                    <a:pt x="1095" y="365"/>
                    <a:pt x="1111" y="365"/>
                  </a:cubicBezTo>
                  <a:cubicBezTo>
                    <a:pt x="968" y="358"/>
                    <a:pt x="831" y="80"/>
                    <a:pt x="563" y="13"/>
                  </a:cubicBezTo>
                  <a:cubicBezTo>
                    <a:pt x="533" y="4"/>
                    <a:pt x="506" y="0"/>
                    <a:pt x="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1"/>
            <p:cNvSpPr/>
            <p:nvPr/>
          </p:nvSpPr>
          <p:spPr>
            <a:xfrm>
              <a:off x="1124026" y="94426"/>
              <a:ext cx="1182" cy="5565"/>
            </a:xfrm>
            <a:custGeom>
              <a:avLst/>
              <a:gdLst/>
              <a:ahLst/>
              <a:cxnLst/>
              <a:rect l="l" t="t" r="r" b="b"/>
              <a:pathLst>
                <a:path w="24" h="113" extrusionOk="0">
                  <a:moveTo>
                    <a:pt x="24" y="1"/>
                  </a:moveTo>
                  <a:lnTo>
                    <a:pt x="0" y="113"/>
                  </a:lnTo>
                  <a:lnTo>
                    <a:pt x="22" y="8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1"/>
            <p:cNvSpPr/>
            <p:nvPr/>
          </p:nvSpPr>
          <p:spPr>
            <a:xfrm>
              <a:off x="1067733" y="76598"/>
              <a:ext cx="47773" cy="29402"/>
            </a:xfrm>
            <a:custGeom>
              <a:avLst/>
              <a:gdLst/>
              <a:ahLst/>
              <a:cxnLst/>
              <a:rect l="l" t="t" r="r" b="b"/>
              <a:pathLst>
                <a:path w="970" h="597" extrusionOk="0">
                  <a:moveTo>
                    <a:pt x="267" y="0"/>
                  </a:moveTo>
                  <a:cubicBezTo>
                    <a:pt x="203" y="0"/>
                    <a:pt x="143" y="5"/>
                    <a:pt x="95" y="5"/>
                  </a:cubicBezTo>
                  <a:cubicBezTo>
                    <a:pt x="85" y="5"/>
                    <a:pt x="76" y="5"/>
                    <a:pt x="68" y="4"/>
                  </a:cubicBezTo>
                  <a:lnTo>
                    <a:pt x="68" y="4"/>
                  </a:lnTo>
                  <a:cubicBezTo>
                    <a:pt x="100" y="37"/>
                    <a:pt x="85" y="95"/>
                    <a:pt x="168" y="110"/>
                  </a:cubicBezTo>
                  <a:lnTo>
                    <a:pt x="0" y="110"/>
                  </a:lnTo>
                  <a:cubicBezTo>
                    <a:pt x="85" y="305"/>
                    <a:pt x="197" y="394"/>
                    <a:pt x="536" y="504"/>
                  </a:cubicBezTo>
                  <a:lnTo>
                    <a:pt x="837" y="478"/>
                  </a:lnTo>
                  <a:cubicBezTo>
                    <a:pt x="856" y="505"/>
                    <a:pt x="854" y="552"/>
                    <a:pt x="856" y="596"/>
                  </a:cubicBezTo>
                  <a:cubicBezTo>
                    <a:pt x="868" y="546"/>
                    <a:pt x="966" y="496"/>
                    <a:pt x="970" y="455"/>
                  </a:cubicBezTo>
                  <a:cubicBezTo>
                    <a:pt x="954" y="362"/>
                    <a:pt x="893" y="337"/>
                    <a:pt x="817" y="337"/>
                  </a:cubicBezTo>
                  <a:cubicBezTo>
                    <a:pt x="726" y="337"/>
                    <a:pt x="614" y="373"/>
                    <a:pt x="531" y="373"/>
                  </a:cubicBezTo>
                  <a:cubicBezTo>
                    <a:pt x="519" y="373"/>
                    <a:pt x="508" y="372"/>
                    <a:pt x="498" y="371"/>
                  </a:cubicBezTo>
                  <a:cubicBezTo>
                    <a:pt x="179" y="155"/>
                    <a:pt x="553" y="284"/>
                    <a:pt x="490" y="66"/>
                  </a:cubicBezTo>
                  <a:lnTo>
                    <a:pt x="490" y="66"/>
                  </a:lnTo>
                  <a:cubicBezTo>
                    <a:pt x="586" y="108"/>
                    <a:pt x="571" y="153"/>
                    <a:pt x="702" y="216"/>
                  </a:cubicBezTo>
                  <a:cubicBezTo>
                    <a:pt x="615" y="27"/>
                    <a:pt x="428" y="0"/>
                    <a:pt x="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1"/>
            <p:cNvSpPr/>
            <p:nvPr/>
          </p:nvSpPr>
          <p:spPr>
            <a:xfrm>
              <a:off x="1109842" y="106049"/>
              <a:ext cx="6255" cy="4186"/>
            </a:xfrm>
            <a:custGeom>
              <a:avLst/>
              <a:gdLst/>
              <a:ahLst/>
              <a:cxnLst/>
              <a:rect l="l" t="t" r="r" b="b"/>
              <a:pathLst>
                <a:path w="127" h="85" extrusionOk="0">
                  <a:moveTo>
                    <a:pt x="1" y="0"/>
                  </a:moveTo>
                  <a:cubicBezTo>
                    <a:pt x="1" y="4"/>
                    <a:pt x="1" y="9"/>
                    <a:pt x="3" y="13"/>
                  </a:cubicBezTo>
                  <a:lnTo>
                    <a:pt x="3" y="13"/>
                  </a:lnTo>
                  <a:cubicBezTo>
                    <a:pt x="2" y="9"/>
                    <a:pt x="2" y="4"/>
                    <a:pt x="1" y="0"/>
                  </a:cubicBezTo>
                  <a:close/>
                  <a:moveTo>
                    <a:pt x="3" y="13"/>
                  </a:moveTo>
                  <a:cubicBezTo>
                    <a:pt x="8" y="52"/>
                    <a:pt x="22" y="85"/>
                    <a:pt x="75" y="85"/>
                  </a:cubicBezTo>
                  <a:cubicBezTo>
                    <a:pt x="89" y="85"/>
                    <a:pt x="106" y="82"/>
                    <a:pt x="126" y="77"/>
                  </a:cubicBezTo>
                  <a:cubicBezTo>
                    <a:pt x="44" y="58"/>
                    <a:pt x="10" y="35"/>
                    <a:pt x="3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1"/>
            <p:cNvSpPr/>
            <p:nvPr/>
          </p:nvSpPr>
          <p:spPr>
            <a:xfrm>
              <a:off x="1067240" y="75662"/>
              <a:ext cx="3842" cy="1182"/>
            </a:xfrm>
            <a:custGeom>
              <a:avLst/>
              <a:gdLst/>
              <a:ahLst/>
              <a:cxnLst/>
              <a:rect l="l" t="t" r="r" b="b"/>
              <a:pathLst>
                <a:path w="78" h="24" extrusionOk="0">
                  <a:moveTo>
                    <a:pt x="0" y="0"/>
                  </a:moveTo>
                  <a:cubicBezTo>
                    <a:pt x="12" y="15"/>
                    <a:pt x="39" y="23"/>
                    <a:pt x="78" y="23"/>
                  </a:cubicBezTo>
                  <a:cubicBezTo>
                    <a:pt x="64" y="10"/>
                    <a:pt x="4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1"/>
            <p:cNvSpPr/>
            <p:nvPr/>
          </p:nvSpPr>
          <p:spPr>
            <a:xfrm>
              <a:off x="1061527" y="83985"/>
              <a:ext cx="8126" cy="5762"/>
            </a:xfrm>
            <a:custGeom>
              <a:avLst/>
              <a:gdLst/>
              <a:ahLst/>
              <a:cxnLst/>
              <a:rect l="l" t="t" r="r" b="b"/>
              <a:pathLst>
                <a:path w="165" h="117" extrusionOk="0">
                  <a:moveTo>
                    <a:pt x="1" y="1"/>
                  </a:moveTo>
                  <a:lnTo>
                    <a:pt x="32" y="111"/>
                  </a:lnTo>
                  <a:cubicBezTo>
                    <a:pt x="45" y="111"/>
                    <a:pt x="76" y="117"/>
                    <a:pt x="104" y="117"/>
                  </a:cubicBezTo>
                  <a:cubicBezTo>
                    <a:pt x="132" y="117"/>
                    <a:pt x="157" y="111"/>
                    <a:pt x="165" y="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1"/>
            <p:cNvSpPr/>
            <p:nvPr/>
          </p:nvSpPr>
          <p:spPr>
            <a:xfrm>
              <a:off x="793558" y="-96417"/>
              <a:ext cx="267920" cy="180107"/>
            </a:xfrm>
            <a:custGeom>
              <a:avLst/>
              <a:gdLst/>
              <a:ahLst/>
              <a:cxnLst/>
              <a:rect l="l" t="t" r="r" b="b"/>
              <a:pathLst>
                <a:path w="5440" h="3657" extrusionOk="0">
                  <a:moveTo>
                    <a:pt x="228" y="0"/>
                  </a:moveTo>
                  <a:cubicBezTo>
                    <a:pt x="140" y="64"/>
                    <a:pt x="130" y="145"/>
                    <a:pt x="132" y="218"/>
                  </a:cubicBezTo>
                  <a:cubicBezTo>
                    <a:pt x="136" y="295"/>
                    <a:pt x="147" y="365"/>
                    <a:pt x="134" y="455"/>
                  </a:cubicBezTo>
                  <a:cubicBezTo>
                    <a:pt x="115" y="448"/>
                    <a:pt x="90" y="443"/>
                    <a:pt x="64" y="443"/>
                  </a:cubicBezTo>
                  <a:cubicBezTo>
                    <a:pt x="42" y="443"/>
                    <a:pt x="20" y="447"/>
                    <a:pt x="1" y="457"/>
                  </a:cubicBezTo>
                  <a:cubicBezTo>
                    <a:pt x="43" y="594"/>
                    <a:pt x="157" y="760"/>
                    <a:pt x="282" y="897"/>
                  </a:cubicBezTo>
                  <a:cubicBezTo>
                    <a:pt x="406" y="1036"/>
                    <a:pt x="533" y="1157"/>
                    <a:pt x="595" y="1269"/>
                  </a:cubicBezTo>
                  <a:cubicBezTo>
                    <a:pt x="759" y="1462"/>
                    <a:pt x="955" y="1551"/>
                    <a:pt x="1214" y="1678"/>
                  </a:cubicBezTo>
                  <a:cubicBezTo>
                    <a:pt x="1568" y="1957"/>
                    <a:pt x="2004" y="2187"/>
                    <a:pt x="2440" y="2395"/>
                  </a:cubicBezTo>
                  <a:cubicBezTo>
                    <a:pt x="2877" y="2603"/>
                    <a:pt x="3319" y="2815"/>
                    <a:pt x="3753" y="3066"/>
                  </a:cubicBezTo>
                  <a:lnTo>
                    <a:pt x="3975" y="2954"/>
                  </a:lnTo>
                  <a:cubicBezTo>
                    <a:pt x="3975" y="3060"/>
                    <a:pt x="4192" y="3051"/>
                    <a:pt x="4108" y="3151"/>
                  </a:cubicBezTo>
                  <a:cubicBezTo>
                    <a:pt x="4069" y="3107"/>
                    <a:pt x="4011" y="3105"/>
                    <a:pt x="3951" y="3080"/>
                  </a:cubicBezTo>
                  <a:lnTo>
                    <a:pt x="3951" y="3080"/>
                  </a:lnTo>
                  <a:cubicBezTo>
                    <a:pt x="4067" y="3319"/>
                    <a:pt x="4478" y="3297"/>
                    <a:pt x="4686" y="3454"/>
                  </a:cubicBezTo>
                  <a:cubicBezTo>
                    <a:pt x="4674" y="3409"/>
                    <a:pt x="4711" y="3243"/>
                    <a:pt x="4794" y="3243"/>
                  </a:cubicBezTo>
                  <a:cubicBezTo>
                    <a:pt x="4795" y="3243"/>
                    <a:pt x="4795" y="3243"/>
                    <a:pt x="4796" y="3243"/>
                  </a:cubicBezTo>
                  <a:cubicBezTo>
                    <a:pt x="4680" y="3432"/>
                    <a:pt x="5075" y="3357"/>
                    <a:pt x="5037" y="3614"/>
                  </a:cubicBezTo>
                  <a:cubicBezTo>
                    <a:pt x="5079" y="3645"/>
                    <a:pt x="5108" y="3657"/>
                    <a:pt x="5129" y="3657"/>
                  </a:cubicBezTo>
                  <a:cubicBezTo>
                    <a:pt x="5195" y="3657"/>
                    <a:pt x="5185" y="3544"/>
                    <a:pt x="5265" y="3544"/>
                  </a:cubicBezTo>
                  <a:cubicBezTo>
                    <a:pt x="5288" y="3544"/>
                    <a:pt x="5318" y="3553"/>
                    <a:pt x="5359" y="3577"/>
                  </a:cubicBezTo>
                  <a:cubicBezTo>
                    <a:pt x="5440" y="3471"/>
                    <a:pt x="5149" y="3423"/>
                    <a:pt x="5147" y="3317"/>
                  </a:cubicBezTo>
                  <a:cubicBezTo>
                    <a:pt x="5165" y="3307"/>
                    <a:pt x="5182" y="3304"/>
                    <a:pt x="5198" y="3304"/>
                  </a:cubicBezTo>
                  <a:cubicBezTo>
                    <a:pt x="5263" y="3304"/>
                    <a:pt x="5315" y="3365"/>
                    <a:pt x="5354" y="3365"/>
                  </a:cubicBezTo>
                  <a:cubicBezTo>
                    <a:pt x="5370" y="3365"/>
                    <a:pt x="5385" y="3353"/>
                    <a:pt x="5397" y="3321"/>
                  </a:cubicBezTo>
                  <a:cubicBezTo>
                    <a:pt x="5031" y="3105"/>
                    <a:pt x="4189" y="3041"/>
                    <a:pt x="3558" y="2823"/>
                  </a:cubicBezTo>
                  <a:lnTo>
                    <a:pt x="3680" y="2748"/>
                  </a:lnTo>
                  <a:cubicBezTo>
                    <a:pt x="3334" y="2684"/>
                    <a:pt x="2845" y="2447"/>
                    <a:pt x="2710" y="2175"/>
                  </a:cubicBezTo>
                  <a:cubicBezTo>
                    <a:pt x="2709" y="2192"/>
                    <a:pt x="2700" y="2199"/>
                    <a:pt x="2686" y="2199"/>
                  </a:cubicBezTo>
                  <a:cubicBezTo>
                    <a:pt x="2622" y="2199"/>
                    <a:pt x="2448" y="2065"/>
                    <a:pt x="2323" y="2065"/>
                  </a:cubicBezTo>
                  <a:cubicBezTo>
                    <a:pt x="2276" y="2065"/>
                    <a:pt x="2236" y="2084"/>
                    <a:pt x="2212" y="2137"/>
                  </a:cubicBezTo>
                  <a:cubicBezTo>
                    <a:pt x="2174" y="2052"/>
                    <a:pt x="2145" y="2048"/>
                    <a:pt x="2056" y="1975"/>
                  </a:cubicBezTo>
                  <a:lnTo>
                    <a:pt x="1979" y="2023"/>
                  </a:lnTo>
                  <a:cubicBezTo>
                    <a:pt x="1832" y="1938"/>
                    <a:pt x="1937" y="1859"/>
                    <a:pt x="1769" y="1768"/>
                  </a:cubicBezTo>
                  <a:lnTo>
                    <a:pt x="1769" y="1768"/>
                  </a:lnTo>
                  <a:cubicBezTo>
                    <a:pt x="1804" y="1913"/>
                    <a:pt x="1663" y="1867"/>
                    <a:pt x="1553" y="1902"/>
                  </a:cubicBezTo>
                  <a:cubicBezTo>
                    <a:pt x="1447" y="1695"/>
                    <a:pt x="1312" y="1479"/>
                    <a:pt x="1242" y="1308"/>
                  </a:cubicBezTo>
                  <a:cubicBezTo>
                    <a:pt x="1229" y="1339"/>
                    <a:pt x="1210" y="1375"/>
                    <a:pt x="1227" y="1443"/>
                  </a:cubicBezTo>
                  <a:cubicBezTo>
                    <a:pt x="1199" y="1406"/>
                    <a:pt x="1172" y="1394"/>
                    <a:pt x="1147" y="1394"/>
                  </a:cubicBezTo>
                  <a:cubicBezTo>
                    <a:pt x="1106" y="1394"/>
                    <a:pt x="1068" y="1426"/>
                    <a:pt x="1032" y="1427"/>
                  </a:cubicBezTo>
                  <a:cubicBezTo>
                    <a:pt x="926" y="1354"/>
                    <a:pt x="1054" y="1275"/>
                    <a:pt x="1115" y="1234"/>
                  </a:cubicBezTo>
                  <a:cubicBezTo>
                    <a:pt x="992" y="1084"/>
                    <a:pt x="676" y="1165"/>
                    <a:pt x="649" y="1003"/>
                  </a:cubicBezTo>
                  <a:cubicBezTo>
                    <a:pt x="624" y="1034"/>
                    <a:pt x="600" y="1063"/>
                    <a:pt x="579" y="1096"/>
                  </a:cubicBezTo>
                  <a:cubicBezTo>
                    <a:pt x="485" y="1018"/>
                    <a:pt x="437" y="928"/>
                    <a:pt x="408" y="837"/>
                  </a:cubicBezTo>
                  <a:cubicBezTo>
                    <a:pt x="379" y="747"/>
                    <a:pt x="361" y="662"/>
                    <a:pt x="319" y="567"/>
                  </a:cubicBezTo>
                  <a:cubicBezTo>
                    <a:pt x="343" y="556"/>
                    <a:pt x="364" y="551"/>
                    <a:pt x="383" y="551"/>
                  </a:cubicBezTo>
                  <a:cubicBezTo>
                    <a:pt x="434" y="551"/>
                    <a:pt x="470" y="584"/>
                    <a:pt x="498" y="619"/>
                  </a:cubicBezTo>
                  <a:cubicBezTo>
                    <a:pt x="543" y="668"/>
                    <a:pt x="591" y="733"/>
                    <a:pt x="649" y="754"/>
                  </a:cubicBezTo>
                  <a:cubicBezTo>
                    <a:pt x="666" y="716"/>
                    <a:pt x="647" y="656"/>
                    <a:pt x="707" y="637"/>
                  </a:cubicBezTo>
                  <a:cubicBezTo>
                    <a:pt x="591" y="598"/>
                    <a:pt x="429" y="477"/>
                    <a:pt x="373" y="355"/>
                  </a:cubicBezTo>
                  <a:lnTo>
                    <a:pt x="373" y="355"/>
                  </a:lnTo>
                  <a:cubicBezTo>
                    <a:pt x="427" y="398"/>
                    <a:pt x="470" y="411"/>
                    <a:pt x="505" y="411"/>
                  </a:cubicBezTo>
                  <a:cubicBezTo>
                    <a:pt x="534" y="411"/>
                    <a:pt x="556" y="402"/>
                    <a:pt x="575" y="394"/>
                  </a:cubicBezTo>
                  <a:cubicBezTo>
                    <a:pt x="616" y="371"/>
                    <a:pt x="651" y="334"/>
                    <a:pt x="676" y="324"/>
                  </a:cubicBezTo>
                  <a:cubicBezTo>
                    <a:pt x="641" y="303"/>
                    <a:pt x="607" y="292"/>
                    <a:pt x="577" y="292"/>
                  </a:cubicBezTo>
                  <a:cubicBezTo>
                    <a:pt x="538" y="292"/>
                    <a:pt x="506" y="312"/>
                    <a:pt x="494" y="355"/>
                  </a:cubicBezTo>
                  <a:cubicBezTo>
                    <a:pt x="375" y="295"/>
                    <a:pt x="467" y="209"/>
                    <a:pt x="471" y="132"/>
                  </a:cubicBezTo>
                  <a:lnTo>
                    <a:pt x="471" y="132"/>
                  </a:lnTo>
                  <a:cubicBezTo>
                    <a:pt x="443" y="138"/>
                    <a:pt x="421" y="140"/>
                    <a:pt x="403" y="140"/>
                  </a:cubicBezTo>
                  <a:cubicBezTo>
                    <a:pt x="363" y="140"/>
                    <a:pt x="345" y="126"/>
                    <a:pt x="329" y="101"/>
                  </a:cubicBezTo>
                  <a:cubicBezTo>
                    <a:pt x="304" y="68"/>
                    <a:pt x="294" y="20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1"/>
            <p:cNvSpPr/>
            <p:nvPr/>
          </p:nvSpPr>
          <p:spPr>
            <a:xfrm>
              <a:off x="828230" y="-65439"/>
              <a:ext cx="4433" cy="1625"/>
            </a:xfrm>
            <a:custGeom>
              <a:avLst/>
              <a:gdLst/>
              <a:ahLst/>
              <a:cxnLst/>
              <a:rect l="l" t="t" r="r" b="b"/>
              <a:pathLst>
                <a:path w="90" h="33" extrusionOk="0">
                  <a:moveTo>
                    <a:pt x="60" y="0"/>
                  </a:moveTo>
                  <a:cubicBezTo>
                    <a:pt x="35" y="0"/>
                    <a:pt x="16" y="2"/>
                    <a:pt x="1" y="8"/>
                  </a:cubicBezTo>
                  <a:cubicBezTo>
                    <a:pt x="37" y="21"/>
                    <a:pt x="66" y="29"/>
                    <a:pt x="89" y="33"/>
                  </a:cubicBezTo>
                  <a:cubicBezTo>
                    <a:pt x="74" y="25"/>
                    <a:pt x="56" y="15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1"/>
            <p:cNvSpPr/>
            <p:nvPr/>
          </p:nvSpPr>
          <p:spPr>
            <a:xfrm>
              <a:off x="826802" y="-80608"/>
              <a:ext cx="985" cy="739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1" y="0"/>
                  </a:moveTo>
                  <a:cubicBezTo>
                    <a:pt x="8" y="0"/>
                    <a:pt x="5" y="1"/>
                    <a:pt x="1" y="3"/>
                  </a:cubicBezTo>
                  <a:lnTo>
                    <a:pt x="20" y="15"/>
                  </a:lnTo>
                  <a:cubicBezTo>
                    <a:pt x="20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1"/>
            <p:cNvSpPr/>
            <p:nvPr/>
          </p:nvSpPr>
          <p:spPr>
            <a:xfrm>
              <a:off x="821384" y="-35544"/>
              <a:ext cx="2364" cy="3103"/>
            </a:xfrm>
            <a:custGeom>
              <a:avLst/>
              <a:gdLst/>
              <a:ahLst/>
              <a:cxnLst/>
              <a:rect l="l" t="t" r="r" b="b"/>
              <a:pathLst>
                <a:path w="48" h="63" extrusionOk="0">
                  <a:moveTo>
                    <a:pt x="1" y="0"/>
                  </a:moveTo>
                  <a:lnTo>
                    <a:pt x="47" y="62"/>
                  </a:lnTo>
                  <a:cubicBezTo>
                    <a:pt x="43" y="52"/>
                    <a:pt x="35" y="43"/>
                    <a:pt x="30" y="33"/>
                  </a:cubicBezTo>
                  <a:cubicBezTo>
                    <a:pt x="20" y="22"/>
                    <a:pt x="10" y="1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1"/>
            <p:cNvSpPr/>
            <p:nvPr/>
          </p:nvSpPr>
          <p:spPr>
            <a:xfrm>
              <a:off x="852363" y="-41159"/>
              <a:ext cx="4235" cy="9161"/>
            </a:xfrm>
            <a:custGeom>
              <a:avLst/>
              <a:gdLst/>
              <a:ahLst/>
              <a:cxnLst/>
              <a:rect l="l" t="t" r="r" b="b"/>
              <a:pathLst>
                <a:path w="86" h="186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51"/>
                    <a:pt x="22" y="116"/>
                    <a:pt x="48" y="186"/>
                  </a:cubicBezTo>
                  <a:cubicBezTo>
                    <a:pt x="72" y="141"/>
                    <a:pt x="85" y="10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1"/>
            <p:cNvSpPr/>
            <p:nvPr/>
          </p:nvSpPr>
          <p:spPr>
            <a:xfrm>
              <a:off x="911167" y="-626"/>
              <a:ext cx="6107" cy="3891"/>
            </a:xfrm>
            <a:custGeom>
              <a:avLst/>
              <a:gdLst/>
              <a:ahLst/>
              <a:cxnLst/>
              <a:rect l="l" t="t" r="r" b="b"/>
              <a:pathLst>
                <a:path w="124" h="79" extrusionOk="0">
                  <a:moveTo>
                    <a:pt x="43" y="0"/>
                  </a:moveTo>
                  <a:cubicBezTo>
                    <a:pt x="10" y="0"/>
                    <a:pt x="0" y="25"/>
                    <a:pt x="27" y="78"/>
                  </a:cubicBezTo>
                  <a:cubicBezTo>
                    <a:pt x="30" y="78"/>
                    <a:pt x="34" y="79"/>
                    <a:pt x="37" y="79"/>
                  </a:cubicBezTo>
                  <a:cubicBezTo>
                    <a:pt x="80" y="79"/>
                    <a:pt x="76" y="42"/>
                    <a:pt x="123" y="28"/>
                  </a:cubicBezTo>
                  <a:cubicBezTo>
                    <a:pt x="90" y="10"/>
                    <a:pt x="62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1"/>
            <p:cNvSpPr/>
            <p:nvPr/>
          </p:nvSpPr>
          <p:spPr>
            <a:xfrm>
              <a:off x="826605" y="-76274"/>
              <a:ext cx="2512" cy="5713"/>
            </a:xfrm>
            <a:custGeom>
              <a:avLst/>
              <a:gdLst/>
              <a:ahLst/>
              <a:cxnLst/>
              <a:rect l="l" t="t" r="r" b="b"/>
              <a:pathLst>
                <a:path w="51" h="116" extrusionOk="0">
                  <a:moveTo>
                    <a:pt x="1" y="0"/>
                  </a:moveTo>
                  <a:cubicBezTo>
                    <a:pt x="7" y="43"/>
                    <a:pt x="26" y="81"/>
                    <a:pt x="51" y="116"/>
                  </a:cubicBezTo>
                  <a:cubicBezTo>
                    <a:pt x="39" y="91"/>
                    <a:pt x="30" y="66"/>
                    <a:pt x="24" y="39"/>
                  </a:cubicBezTo>
                  <a:cubicBezTo>
                    <a:pt x="16" y="27"/>
                    <a:pt x="9" y="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1"/>
            <p:cNvSpPr/>
            <p:nvPr/>
          </p:nvSpPr>
          <p:spPr>
            <a:xfrm>
              <a:off x="819020" y="-111340"/>
              <a:ext cx="183505" cy="39203"/>
            </a:xfrm>
            <a:custGeom>
              <a:avLst/>
              <a:gdLst/>
              <a:ahLst/>
              <a:cxnLst/>
              <a:rect l="l" t="t" r="r" b="b"/>
              <a:pathLst>
                <a:path w="3726" h="796" extrusionOk="0">
                  <a:moveTo>
                    <a:pt x="648" y="1"/>
                  </a:moveTo>
                  <a:lnTo>
                    <a:pt x="648" y="1"/>
                  </a:lnTo>
                  <a:cubicBezTo>
                    <a:pt x="527" y="10"/>
                    <a:pt x="392" y="45"/>
                    <a:pt x="280" y="91"/>
                  </a:cubicBezTo>
                  <a:cubicBezTo>
                    <a:pt x="168" y="136"/>
                    <a:pt x="74" y="184"/>
                    <a:pt x="1" y="205"/>
                  </a:cubicBezTo>
                  <a:cubicBezTo>
                    <a:pt x="56" y="269"/>
                    <a:pt x="230" y="325"/>
                    <a:pt x="89" y="394"/>
                  </a:cubicBezTo>
                  <a:cubicBezTo>
                    <a:pt x="95" y="393"/>
                    <a:pt x="100" y="392"/>
                    <a:pt x="106" y="392"/>
                  </a:cubicBezTo>
                  <a:cubicBezTo>
                    <a:pt x="165" y="392"/>
                    <a:pt x="202" y="467"/>
                    <a:pt x="251" y="523"/>
                  </a:cubicBezTo>
                  <a:cubicBezTo>
                    <a:pt x="319" y="404"/>
                    <a:pt x="446" y="435"/>
                    <a:pt x="504" y="332"/>
                  </a:cubicBezTo>
                  <a:lnTo>
                    <a:pt x="504" y="332"/>
                  </a:lnTo>
                  <a:cubicBezTo>
                    <a:pt x="637" y="411"/>
                    <a:pt x="454" y="367"/>
                    <a:pt x="585" y="446"/>
                  </a:cubicBezTo>
                  <a:cubicBezTo>
                    <a:pt x="614" y="413"/>
                    <a:pt x="654" y="386"/>
                    <a:pt x="693" y="356"/>
                  </a:cubicBezTo>
                  <a:lnTo>
                    <a:pt x="693" y="356"/>
                  </a:lnTo>
                  <a:cubicBezTo>
                    <a:pt x="803" y="375"/>
                    <a:pt x="614" y="448"/>
                    <a:pt x="778" y="465"/>
                  </a:cubicBezTo>
                  <a:cubicBezTo>
                    <a:pt x="779" y="420"/>
                    <a:pt x="869" y="375"/>
                    <a:pt x="979" y="375"/>
                  </a:cubicBezTo>
                  <a:cubicBezTo>
                    <a:pt x="1001" y="375"/>
                    <a:pt x="1023" y="377"/>
                    <a:pt x="1046" y="381"/>
                  </a:cubicBezTo>
                  <a:lnTo>
                    <a:pt x="1011" y="410"/>
                  </a:lnTo>
                  <a:cubicBezTo>
                    <a:pt x="1109" y="381"/>
                    <a:pt x="1263" y="442"/>
                    <a:pt x="1202" y="286"/>
                  </a:cubicBezTo>
                  <a:lnTo>
                    <a:pt x="1202" y="286"/>
                  </a:lnTo>
                  <a:cubicBezTo>
                    <a:pt x="1248" y="340"/>
                    <a:pt x="1292" y="398"/>
                    <a:pt x="1337" y="452"/>
                  </a:cubicBezTo>
                  <a:lnTo>
                    <a:pt x="1310" y="348"/>
                  </a:lnTo>
                  <a:lnTo>
                    <a:pt x="1310" y="348"/>
                  </a:lnTo>
                  <a:cubicBezTo>
                    <a:pt x="1589" y="422"/>
                    <a:pt x="1684" y="649"/>
                    <a:pt x="1996" y="649"/>
                  </a:cubicBezTo>
                  <a:cubicBezTo>
                    <a:pt x="2024" y="649"/>
                    <a:pt x="2054" y="647"/>
                    <a:pt x="2087" y="643"/>
                  </a:cubicBezTo>
                  <a:cubicBezTo>
                    <a:pt x="2000" y="595"/>
                    <a:pt x="2091" y="556"/>
                    <a:pt x="2141" y="548"/>
                  </a:cubicBezTo>
                  <a:cubicBezTo>
                    <a:pt x="2099" y="520"/>
                    <a:pt x="2064" y="510"/>
                    <a:pt x="2033" y="510"/>
                  </a:cubicBezTo>
                  <a:cubicBezTo>
                    <a:pt x="1958" y="510"/>
                    <a:pt x="1903" y="569"/>
                    <a:pt x="1811" y="569"/>
                  </a:cubicBezTo>
                  <a:cubicBezTo>
                    <a:pt x="1803" y="569"/>
                    <a:pt x="1795" y="569"/>
                    <a:pt x="1786" y="568"/>
                  </a:cubicBezTo>
                  <a:cubicBezTo>
                    <a:pt x="1771" y="475"/>
                    <a:pt x="1980" y="410"/>
                    <a:pt x="1907" y="330"/>
                  </a:cubicBezTo>
                  <a:lnTo>
                    <a:pt x="1907" y="330"/>
                  </a:lnTo>
                  <a:cubicBezTo>
                    <a:pt x="2086" y="441"/>
                    <a:pt x="2257" y="384"/>
                    <a:pt x="2305" y="631"/>
                  </a:cubicBezTo>
                  <a:cubicBezTo>
                    <a:pt x="2383" y="655"/>
                    <a:pt x="2448" y="660"/>
                    <a:pt x="2508" y="660"/>
                  </a:cubicBezTo>
                  <a:cubicBezTo>
                    <a:pt x="2548" y="660"/>
                    <a:pt x="2586" y="658"/>
                    <a:pt x="2625" y="658"/>
                  </a:cubicBezTo>
                  <a:cubicBezTo>
                    <a:pt x="2704" y="658"/>
                    <a:pt x="2786" y="667"/>
                    <a:pt x="2893" y="722"/>
                  </a:cubicBezTo>
                  <a:lnTo>
                    <a:pt x="2879" y="758"/>
                  </a:lnTo>
                  <a:cubicBezTo>
                    <a:pt x="2897" y="724"/>
                    <a:pt x="2916" y="712"/>
                    <a:pt x="2938" y="712"/>
                  </a:cubicBezTo>
                  <a:cubicBezTo>
                    <a:pt x="2993" y="712"/>
                    <a:pt x="3065" y="795"/>
                    <a:pt x="3170" y="795"/>
                  </a:cubicBezTo>
                  <a:cubicBezTo>
                    <a:pt x="3204" y="795"/>
                    <a:pt x="3241" y="787"/>
                    <a:pt x="3282" y="764"/>
                  </a:cubicBezTo>
                  <a:lnTo>
                    <a:pt x="3159" y="691"/>
                  </a:lnTo>
                  <a:cubicBezTo>
                    <a:pt x="3171" y="652"/>
                    <a:pt x="3200" y="641"/>
                    <a:pt x="3240" y="641"/>
                  </a:cubicBezTo>
                  <a:cubicBezTo>
                    <a:pt x="3267" y="641"/>
                    <a:pt x="3300" y="646"/>
                    <a:pt x="3336" y="651"/>
                  </a:cubicBezTo>
                  <a:cubicBezTo>
                    <a:pt x="3321" y="676"/>
                    <a:pt x="3321" y="676"/>
                    <a:pt x="3342" y="716"/>
                  </a:cubicBezTo>
                  <a:cubicBezTo>
                    <a:pt x="3375" y="647"/>
                    <a:pt x="3495" y="640"/>
                    <a:pt x="3593" y="640"/>
                  </a:cubicBezTo>
                  <a:cubicBezTo>
                    <a:pt x="3614" y="640"/>
                    <a:pt x="3634" y="641"/>
                    <a:pt x="3652" y="641"/>
                  </a:cubicBezTo>
                  <a:cubicBezTo>
                    <a:pt x="3688" y="641"/>
                    <a:pt x="3715" y="640"/>
                    <a:pt x="3726" y="633"/>
                  </a:cubicBezTo>
                  <a:cubicBezTo>
                    <a:pt x="3691" y="616"/>
                    <a:pt x="3651" y="611"/>
                    <a:pt x="3607" y="611"/>
                  </a:cubicBezTo>
                  <a:cubicBezTo>
                    <a:pt x="3519" y="611"/>
                    <a:pt x="3419" y="634"/>
                    <a:pt x="3326" y="634"/>
                  </a:cubicBezTo>
                  <a:cubicBezTo>
                    <a:pt x="3317" y="634"/>
                    <a:pt x="3308" y="634"/>
                    <a:pt x="3299" y="633"/>
                  </a:cubicBezTo>
                  <a:cubicBezTo>
                    <a:pt x="3368" y="592"/>
                    <a:pt x="3383" y="513"/>
                    <a:pt x="3447" y="513"/>
                  </a:cubicBezTo>
                  <a:cubicBezTo>
                    <a:pt x="3461" y="513"/>
                    <a:pt x="3479" y="517"/>
                    <a:pt x="3500" y="527"/>
                  </a:cubicBezTo>
                  <a:cubicBezTo>
                    <a:pt x="3350" y="350"/>
                    <a:pt x="3064" y="361"/>
                    <a:pt x="2844" y="280"/>
                  </a:cubicBezTo>
                  <a:cubicBezTo>
                    <a:pt x="2823" y="279"/>
                    <a:pt x="2804" y="278"/>
                    <a:pt x="2787" y="278"/>
                  </a:cubicBezTo>
                  <a:cubicBezTo>
                    <a:pt x="2487" y="278"/>
                    <a:pt x="2664" y="486"/>
                    <a:pt x="2459" y="486"/>
                  </a:cubicBezTo>
                  <a:cubicBezTo>
                    <a:pt x="2431" y="486"/>
                    <a:pt x="2395" y="482"/>
                    <a:pt x="2351" y="473"/>
                  </a:cubicBezTo>
                  <a:lnTo>
                    <a:pt x="2459" y="222"/>
                  </a:lnTo>
                  <a:cubicBezTo>
                    <a:pt x="2207" y="175"/>
                    <a:pt x="1872" y="89"/>
                    <a:pt x="1577" y="89"/>
                  </a:cubicBezTo>
                  <a:cubicBezTo>
                    <a:pt x="1415" y="89"/>
                    <a:pt x="1265" y="115"/>
                    <a:pt x="1148" y="188"/>
                  </a:cubicBezTo>
                  <a:cubicBezTo>
                    <a:pt x="1117" y="153"/>
                    <a:pt x="1040" y="105"/>
                    <a:pt x="1142" y="78"/>
                  </a:cubicBezTo>
                  <a:cubicBezTo>
                    <a:pt x="1135" y="77"/>
                    <a:pt x="1129" y="77"/>
                    <a:pt x="1123" y="77"/>
                  </a:cubicBezTo>
                  <a:cubicBezTo>
                    <a:pt x="1003" y="77"/>
                    <a:pt x="980" y="167"/>
                    <a:pt x="951" y="244"/>
                  </a:cubicBezTo>
                  <a:cubicBezTo>
                    <a:pt x="926" y="307"/>
                    <a:pt x="898" y="360"/>
                    <a:pt x="808" y="360"/>
                  </a:cubicBezTo>
                  <a:cubicBezTo>
                    <a:pt x="782" y="360"/>
                    <a:pt x="751" y="356"/>
                    <a:pt x="714" y="346"/>
                  </a:cubicBezTo>
                  <a:cubicBezTo>
                    <a:pt x="841" y="265"/>
                    <a:pt x="814" y="222"/>
                    <a:pt x="747" y="182"/>
                  </a:cubicBezTo>
                  <a:cubicBezTo>
                    <a:pt x="681" y="142"/>
                    <a:pt x="577" y="105"/>
                    <a:pt x="598" y="20"/>
                  </a:cubicBezTo>
                  <a:lnTo>
                    <a:pt x="6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1"/>
            <p:cNvSpPr/>
            <p:nvPr/>
          </p:nvSpPr>
          <p:spPr>
            <a:xfrm>
              <a:off x="865562" y="-91197"/>
              <a:ext cx="3250" cy="2709"/>
            </a:xfrm>
            <a:custGeom>
              <a:avLst/>
              <a:gdLst/>
              <a:ahLst/>
              <a:cxnLst/>
              <a:rect l="l" t="t" r="r" b="b"/>
              <a:pathLst>
                <a:path w="66" h="55" extrusionOk="0">
                  <a:moveTo>
                    <a:pt x="66" y="1"/>
                  </a:moveTo>
                  <a:lnTo>
                    <a:pt x="66" y="1"/>
                  </a:lnTo>
                  <a:cubicBezTo>
                    <a:pt x="37" y="6"/>
                    <a:pt x="12" y="24"/>
                    <a:pt x="0" y="54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1"/>
            <p:cNvSpPr/>
            <p:nvPr/>
          </p:nvSpPr>
          <p:spPr>
            <a:xfrm>
              <a:off x="1002280" y="-79525"/>
              <a:ext cx="140018" cy="41075"/>
            </a:xfrm>
            <a:custGeom>
              <a:avLst/>
              <a:gdLst/>
              <a:ahLst/>
              <a:cxnLst/>
              <a:rect l="l" t="t" r="r" b="b"/>
              <a:pathLst>
                <a:path w="2843" h="834" extrusionOk="0">
                  <a:moveTo>
                    <a:pt x="527" y="1"/>
                  </a:moveTo>
                  <a:lnTo>
                    <a:pt x="797" y="85"/>
                  </a:lnTo>
                  <a:cubicBezTo>
                    <a:pt x="765" y="127"/>
                    <a:pt x="706" y="133"/>
                    <a:pt x="642" y="133"/>
                  </a:cubicBezTo>
                  <a:cubicBezTo>
                    <a:pt x="616" y="133"/>
                    <a:pt x="588" y="132"/>
                    <a:pt x="562" y="132"/>
                  </a:cubicBezTo>
                  <a:cubicBezTo>
                    <a:pt x="543" y="132"/>
                    <a:pt x="524" y="132"/>
                    <a:pt x="506" y="134"/>
                  </a:cubicBezTo>
                  <a:lnTo>
                    <a:pt x="585" y="363"/>
                  </a:lnTo>
                  <a:cubicBezTo>
                    <a:pt x="512" y="326"/>
                    <a:pt x="431" y="334"/>
                    <a:pt x="454" y="267"/>
                  </a:cubicBezTo>
                  <a:lnTo>
                    <a:pt x="454" y="267"/>
                  </a:lnTo>
                  <a:cubicBezTo>
                    <a:pt x="338" y="321"/>
                    <a:pt x="367" y="380"/>
                    <a:pt x="406" y="465"/>
                  </a:cubicBezTo>
                  <a:cubicBezTo>
                    <a:pt x="264" y="448"/>
                    <a:pt x="213" y="403"/>
                    <a:pt x="136" y="403"/>
                  </a:cubicBezTo>
                  <a:cubicBezTo>
                    <a:pt x="100" y="403"/>
                    <a:pt x="59" y="412"/>
                    <a:pt x="1" y="438"/>
                  </a:cubicBezTo>
                  <a:cubicBezTo>
                    <a:pt x="100" y="526"/>
                    <a:pt x="169" y="547"/>
                    <a:pt x="229" y="547"/>
                  </a:cubicBezTo>
                  <a:cubicBezTo>
                    <a:pt x="283" y="547"/>
                    <a:pt x="330" y="531"/>
                    <a:pt x="389" y="531"/>
                  </a:cubicBezTo>
                  <a:cubicBezTo>
                    <a:pt x="455" y="531"/>
                    <a:pt x="536" y="551"/>
                    <a:pt x="654" y="639"/>
                  </a:cubicBezTo>
                  <a:lnTo>
                    <a:pt x="830" y="407"/>
                  </a:lnTo>
                  <a:lnTo>
                    <a:pt x="832" y="407"/>
                  </a:lnTo>
                  <a:cubicBezTo>
                    <a:pt x="978" y="483"/>
                    <a:pt x="760" y="500"/>
                    <a:pt x="888" y="598"/>
                  </a:cubicBezTo>
                  <a:cubicBezTo>
                    <a:pt x="1071" y="560"/>
                    <a:pt x="758" y="369"/>
                    <a:pt x="947" y="290"/>
                  </a:cubicBezTo>
                  <a:lnTo>
                    <a:pt x="947" y="290"/>
                  </a:lnTo>
                  <a:cubicBezTo>
                    <a:pt x="978" y="331"/>
                    <a:pt x="1028" y="342"/>
                    <a:pt x="1081" y="342"/>
                  </a:cubicBezTo>
                  <a:cubicBezTo>
                    <a:pt x="1145" y="342"/>
                    <a:pt x="1212" y="326"/>
                    <a:pt x="1255" y="326"/>
                  </a:cubicBezTo>
                  <a:cubicBezTo>
                    <a:pt x="1263" y="326"/>
                    <a:pt x="1271" y="327"/>
                    <a:pt x="1277" y="328"/>
                  </a:cubicBezTo>
                  <a:cubicBezTo>
                    <a:pt x="1184" y="380"/>
                    <a:pt x="1179" y="554"/>
                    <a:pt x="1196" y="596"/>
                  </a:cubicBezTo>
                  <a:cubicBezTo>
                    <a:pt x="1203" y="594"/>
                    <a:pt x="1211" y="593"/>
                    <a:pt x="1218" y="593"/>
                  </a:cubicBezTo>
                  <a:cubicBezTo>
                    <a:pt x="1291" y="593"/>
                    <a:pt x="1389" y="696"/>
                    <a:pt x="1478" y="729"/>
                  </a:cubicBezTo>
                  <a:cubicBezTo>
                    <a:pt x="1380" y="649"/>
                    <a:pt x="1415" y="642"/>
                    <a:pt x="1467" y="642"/>
                  </a:cubicBezTo>
                  <a:cubicBezTo>
                    <a:pt x="1478" y="642"/>
                    <a:pt x="1491" y="642"/>
                    <a:pt x="1503" y="642"/>
                  </a:cubicBezTo>
                  <a:cubicBezTo>
                    <a:pt x="1557" y="642"/>
                    <a:pt x="1600" y="635"/>
                    <a:pt x="1514" y="552"/>
                  </a:cubicBezTo>
                  <a:cubicBezTo>
                    <a:pt x="1536" y="509"/>
                    <a:pt x="1607" y="486"/>
                    <a:pt x="1683" y="486"/>
                  </a:cubicBezTo>
                  <a:cubicBezTo>
                    <a:pt x="1765" y="486"/>
                    <a:pt x="1852" y="512"/>
                    <a:pt x="1890" y="567"/>
                  </a:cubicBezTo>
                  <a:cubicBezTo>
                    <a:pt x="1878" y="596"/>
                    <a:pt x="1857" y="606"/>
                    <a:pt x="1833" y="606"/>
                  </a:cubicBezTo>
                  <a:cubicBezTo>
                    <a:pt x="1800" y="606"/>
                    <a:pt x="1761" y="589"/>
                    <a:pt x="1724" y="579"/>
                  </a:cubicBezTo>
                  <a:lnTo>
                    <a:pt x="1724" y="579"/>
                  </a:lnTo>
                  <a:cubicBezTo>
                    <a:pt x="1632" y="697"/>
                    <a:pt x="1861" y="701"/>
                    <a:pt x="1859" y="834"/>
                  </a:cubicBezTo>
                  <a:cubicBezTo>
                    <a:pt x="1923" y="810"/>
                    <a:pt x="2008" y="803"/>
                    <a:pt x="2100" y="803"/>
                  </a:cubicBezTo>
                  <a:cubicBezTo>
                    <a:pt x="2232" y="803"/>
                    <a:pt x="2379" y="817"/>
                    <a:pt x="2504" y="817"/>
                  </a:cubicBezTo>
                  <a:cubicBezTo>
                    <a:pt x="2701" y="817"/>
                    <a:pt x="2843" y="783"/>
                    <a:pt x="2783" y="606"/>
                  </a:cubicBezTo>
                  <a:cubicBezTo>
                    <a:pt x="2754" y="567"/>
                    <a:pt x="2720" y="558"/>
                    <a:pt x="2681" y="558"/>
                  </a:cubicBezTo>
                  <a:cubicBezTo>
                    <a:pt x="2649" y="558"/>
                    <a:pt x="2614" y="564"/>
                    <a:pt x="2578" y="564"/>
                  </a:cubicBezTo>
                  <a:cubicBezTo>
                    <a:pt x="2567" y="564"/>
                    <a:pt x="2555" y="563"/>
                    <a:pt x="2544" y="562"/>
                  </a:cubicBezTo>
                  <a:lnTo>
                    <a:pt x="2544" y="562"/>
                  </a:lnTo>
                  <a:cubicBezTo>
                    <a:pt x="2764" y="697"/>
                    <a:pt x="2496" y="720"/>
                    <a:pt x="2455" y="766"/>
                  </a:cubicBezTo>
                  <a:cubicBezTo>
                    <a:pt x="2364" y="685"/>
                    <a:pt x="2154" y="724"/>
                    <a:pt x="2229" y="629"/>
                  </a:cubicBezTo>
                  <a:lnTo>
                    <a:pt x="2432" y="569"/>
                  </a:lnTo>
                  <a:cubicBezTo>
                    <a:pt x="1909" y="348"/>
                    <a:pt x="1169" y="136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1"/>
            <p:cNvSpPr/>
            <p:nvPr/>
          </p:nvSpPr>
          <p:spPr>
            <a:xfrm>
              <a:off x="1004496" y="-68296"/>
              <a:ext cx="6649" cy="3645"/>
            </a:xfrm>
            <a:custGeom>
              <a:avLst/>
              <a:gdLst/>
              <a:ahLst/>
              <a:cxnLst/>
              <a:rect l="l" t="t" r="r" b="b"/>
              <a:pathLst>
                <a:path w="135" h="74" extrusionOk="0">
                  <a:moveTo>
                    <a:pt x="135" y="0"/>
                  </a:moveTo>
                  <a:lnTo>
                    <a:pt x="0" y="12"/>
                  </a:lnTo>
                  <a:lnTo>
                    <a:pt x="31" y="7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1"/>
            <p:cNvSpPr/>
            <p:nvPr/>
          </p:nvSpPr>
          <p:spPr>
            <a:xfrm>
              <a:off x="1014247" y="-83809"/>
              <a:ext cx="7043" cy="6107"/>
            </a:xfrm>
            <a:custGeom>
              <a:avLst/>
              <a:gdLst/>
              <a:ahLst/>
              <a:cxnLst/>
              <a:rect l="l" t="t" r="r" b="b"/>
              <a:pathLst>
                <a:path w="143" h="124" extrusionOk="0">
                  <a:moveTo>
                    <a:pt x="70" y="1"/>
                  </a:moveTo>
                  <a:cubicBezTo>
                    <a:pt x="62" y="45"/>
                    <a:pt x="8" y="51"/>
                    <a:pt x="1" y="93"/>
                  </a:cubicBezTo>
                  <a:cubicBezTo>
                    <a:pt x="45" y="115"/>
                    <a:pt x="76" y="124"/>
                    <a:pt x="96" y="124"/>
                  </a:cubicBezTo>
                  <a:cubicBezTo>
                    <a:pt x="142" y="124"/>
                    <a:pt x="124" y="71"/>
                    <a:pt x="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1"/>
            <p:cNvSpPr/>
            <p:nvPr/>
          </p:nvSpPr>
          <p:spPr>
            <a:xfrm>
              <a:off x="1103685" y="-37367"/>
              <a:ext cx="10342" cy="3940"/>
            </a:xfrm>
            <a:custGeom>
              <a:avLst/>
              <a:gdLst/>
              <a:ahLst/>
              <a:cxnLst/>
              <a:rect l="l" t="t" r="r" b="b"/>
              <a:pathLst>
                <a:path w="210" h="80" extrusionOk="0">
                  <a:moveTo>
                    <a:pt x="93" y="1"/>
                  </a:moveTo>
                  <a:cubicBezTo>
                    <a:pt x="84" y="45"/>
                    <a:pt x="28" y="49"/>
                    <a:pt x="1" y="51"/>
                  </a:cubicBezTo>
                  <a:lnTo>
                    <a:pt x="209" y="80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1"/>
            <p:cNvSpPr/>
            <p:nvPr/>
          </p:nvSpPr>
          <p:spPr>
            <a:xfrm>
              <a:off x="1135599" y="-49039"/>
              <a:ext cx="44670" cy="18764"/>
            </a:xfrm>
            <a:custGeom>
              <a:avLst/>
              <a:gdLst/>
              <a:ahLst/>
              <a:cxnLst/>
              <a:rect l="l" t="t" r="r" b="b"/>
              <a:pathLst>
                <a:path w="907" h="381" extrusionOk="0">
                  <a:moveTo>
                    <a:pt x="193" y="1"/>
                  </a:moveTo>
                  <a:cubicBezTo>
                    <a:pt x="1" y="83"/>
                    <a:pt x="191" y="267"/>
                    <a:pt x="91" y="365"/>
                  </a:cubicBezTo>
                  <a:cubicBezTo>
                    <a:pt x="113" y="376"/>
                    <a:pt x="132" y="381"/>
                    <a:pt x="149" y="381"/>
                  </a:cubicBezTo>
                  <a:cubicBezTo>
                    <a:pt x="252" y="381"/>
                    <a:pt x="307" y="222"/>
                    <a:pt x="449" y="222"/>
                  </a:cubicBezTo>
                  <a:cubicBezTo>
                    <a:pt x="452" y="222"/>
                    <a:pt x="455" y="222"/>
                    <a:pt x="458" y="222"/>
                  </a:cubicBezTo>
                  <a:cubicBezTo>
                    <a:pt x="485" y="353"/>
                    <a:pt x="702" y="270"/>
                    <a:pt x="847" y="344"/>
                  </a:cubicBezTo>
                  <a:cubicBezTo>
                    <a:pt x="843" y="290"/>
                    <a:pt x="859" y="236"/>
                    <a:pt x="907" y="205"/>
                  </a:cubicBezTo>
                  <a:cubicBezTo>
                    <a:pt x="623" y="139"/>
                    <a:pt x="477" y="197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1"/>
            <p:cNvSpPr/>
            <p:nvPr/>
          </p:nvSpPr>
          <p:spPr>
            <a:xfrm>
              <a:off x="1161800" y="-32048"/>
              <a:ext cx="342780" cy="110320"/>
            </a:xfrm>
            <a:custGeom>
              <a:avLst/>
              <a:gdLst/>
              <a:ahLst/>
              <a:cxnLst/>
              <a:rect l="l" t="t" r="r" b="b"/>
              <a:pathLst>
                <a:path w="6960" h="2240" extrusionOk="0">
                  <a:moveTo>
                    <a:pt x="315" y="1"/>
                  </a:moveTo>
                  <a:lnTo>
                    <a:pt x="315" y="1"/>
                  </a:lnTo>
                  <a:cubicBezTo>
                    <a:pt x="1" y="53"/>
                    <a:pt x="406" y="286"/>
                    <a:pt x="433" y="421"/>
                  </a:cubicBezTo>
                  <a:cubicBezTo>
                    <a:pt x="486" y="406"/>
                    <a:pt x="531" y="399"/>
                    <a:pt x="569" y="399"/>
                  </a:cubicBezTo>
                  <a:cubicBezTo>
                    <a:pt x="864" y="399"/>
                    <a:pt x="789" y="791"/>
                    <a:pt x="1140" y="803"/>
                  </a:cubicBezTo>
                  <a:cubicBezTo>
                    <a:pt x="1393" y="795"/>
                    <a:pt x="1156" y="666"/>
                    <a:pt x="1192" y="598"/>
                  </a:cubicBezTo>
                  <a:lnTo>
                    <a:pt x="1194" y="598"/>
                  </a:lnTo>
                  <a:cubicBezTo>
                    <a:pt x="1320" y="639"/>
                    <a:pt x="1474" y="589"/>
                    <a:pt x="1557" y="675"/>
                  </a:cubicBezTo>
                  <a:cubicBezTo>
                    <a:pt x="1536" y="715"/>
                    <a:pt x="1500" y="733"/>
                    <a:pt x="1459" y="733"/>
                  </a:cubicBezTo>
                  <a:cubicBezTo>
                    <a:pt x="1429" y="733"/>
                    <a:pt x="1396" y="723"/>
                    <a:pt x="1366" y="704"/>
                  </a:cubicBezTo>
                  <a:lnTo>
                    <a:pt x="1366" y="704"/>
                  </a:lnTo>
                  <a:cubicBezTo>
                    <a:pt x="1364" y="886"/>
                    <a:pt x="1514" y="724"/>
                    <a:pt x="1616" y="878"/>
                  </a:cubicBezTo>
                  <a:cubicBezTo>
                    <a:pt x="1611" y="857"/>
                    <a:pt x="1568" y="812"/>
                    <a:pt x="1618" y="787"/>
                  </a:cubicBezTo>
                  <a:cubicBezTo>
                    <a:pt x="1715" y="831"/>
                    <a:pt x="1775" y="842"/>
                    <a:pt x="1822" y="842"/>
                  </a:cubicBezTo>
                  <a:cubicBezTo>
                    <a:pt x="1870" y="842"/>
                    <a:pt x="1904" y="830"/>
                    <a:pt x="1950" y="830"/>
                  </a:cubicBezTo>
                  <a:cubicBezTo>
                    <a:pt x="2012" y="830"/>
                    <a:pt x="2096" y="851"/>
                    <a:pt x="2262" y="945"/>
                  </a:cubicBezTo>
                  <a:cubicBezTo>
                    <a:pt x="2339" y="920"/>
                    <a:pt x="2403" y="942"/>
                    <a:pt x="2426" y="824"/>
                  </a:cubicBezTo>
                  <a:cubicBezTo>
                    <a:pt x="2633" y="1046"/>
                    <a:pt x="2507" y="1005"/>
                    <a:pt x="2769" y="1227"/>
                  </a:cubicBezTo>
                  <a:cubicBezTo>
                    <a:pt x="2777" y="1157"/>
                    <a:pt x="2725" y="972"/>
                    <a:pt x="2769" y="832"/>
                  </a:cubicBezTo>
                  <a:lnTo>
                    <a:pt x="2769" y="832"/>
                  </a:lnTo>
                  <a:cubicBezTo>
                    <a:pt x="3134" y="1165"/>
                    <a:pt x="3211" y="940"/>
                    <a:pt x="3438" y="1177"/>
                  </a:cubicBezTo>
                  <a:cubicBezTo>
                    <a:pt x="3437" y="1177"/>
                    <a:pt x="3436" y="1177"/>
                    <a:pt x="3435" y="1177"/>
                  </a:cubicBezTo>
                  <a:cubicBezTo>
                    <a:pt x="3418" y="1177"/>
                    <a:pt x="3397" y="1182"/>
                    <a:pt x="3372" y="1182"/>
                  </a:cubicBezTo>
                  <a:cubicBezTo>
                    <a:pt x="3349" y="1182"/>
                    <a:pt x="3321" y="1177"/>
                    <a:pt x="3290" y="1157"/>
                  </a:cubicBezTo>
                  <a:lnTo>
                    <a:pt x="3290" y="1157"/>
                  </a:lnTo>
                  <a:cubicBezTo>
                    <a:pt x="3280" y="1248"/>
                    <a:pt x="3322" y="1268"/>
                    <a:pt x="3384" y="1268"/>
                  </a:cubicBezTo>
                  <a:cubicBezTo>
                    <a:pt x="3434" y="1268"/>
                    <a:pt x="3497" y="1255"/>
                    <a:pt x="3556" y="1255"/>
                  </a:cubicBezTo>
                  <a:cubicBezTo>
                    <a:pt x="3597" y="1255"/>
                    <a:pt x="3636" y="1261"/>
                    <a:pt x="3668" y="1281"/>
                  </a:cubicBezTo>
                  <a:lnTo>
                    <a:pt x="3602" y="1449"/>
                  </a:lnTo>
                  <a:cubicBezTo>
                    <a:pt x="3751" y="1466"/>
                    <a:pt x="4025" y="1425"/>
                    <a:pt x="4163" y="1609"/>
                  </a:cubicBezTo>
                  <a:lnTo>
                    <a:pt x="4100" y="1684"/>
                  </a:lnTo>
                  <a:cubicBezTo>
                    <a:pt x="4123" y="1682"/>
                    <a:pt x="4145" y="1682"/>
                    <a:pt x="4168" y="1682"/>
                  </a:cubicBezTo>
                  <a:cubicBezTo>
                    <a:pt x="4539" y="1682"/>
                    <a:pt x="4913" y="1849"/>
                    <a:pt x="5218" y="1871"/>
                  </a:cubicBezTo>
                  <a:lnTo>
                    <a:pt x="5353" y="2029"/>
                  </a:lnTo>
                  <a:cubicBezTo>
                    <a:pt x="5812" y="2015"/>
                    <a:pt x="4952" y="1844"/>
                    <a:pt x="5330" y="1666"/>
                  </a:cubicBezTo>
                  <a:lnTo>
                    <a:pt x="5330" y="1666"/>
                  </a:lnTo>
                  <a:cubicBezTo>
                    <a:pt x="5316" y="1783"/>
                    <a:pt x="5340" y="1816"/>
                    <a:pt x="5385" y="1816"/>
                  </a:cubicBezTo>
                  <a:cubicBezTo>
                    <a:pt x="5443" y="1816"/>
                    <a:pt x="5536" y="1761"/>
                    <a:pt x="5632" y="1761"/>
                  </a:cubicBezTo>
                  <a:cubicBezTo>
                    <a:pt x="5682" y="1761"/>
                    <a:pt x="5733" y="1776"/>
                    <a:pt x="5779" y="1821"/>
                  </a:cubicBezTo>
                  <a:cubicBezTo>
                    <a:pt x="5860" y="1985"/>
                    <a:pt x="5521" y="1821"/>
                    <a:pt x="5607" y="2008"/>
                  </a:cubicBezTo>
                  <a:cubicBezTo>
                    <a:pt x="5642" y="1952"/>
                    <a:pt x="5669" y="1935"/>
                    <a:pt x="5697" y="1935"/>
                  </a:cubicBezTo>
                  <a:cubicBezTo>
                    <a:pt x="5743" y="1935"/>
                    <a:pt x="5789" y="1984"/>
                    <a:pt x="5868" y="1984"/>
                  </a:cubicBezTo>
                  <a:cubicBezTo>
                    <a:pt x="5874" y="1984"/>
                    <a:pt x="5881" y="1983"/>
                    <a:pt x="5887" y="1983"/>
                  </a:cubicBezTo>
                  <a:lnTo>
                    <a:pt x="5887" y="1983"/>
                  </a:lnTo>
                  <a:cubicBezTo>
                    <a:pt x="5820" y="2135"/>
                    <a:pt x="6149" y="2077"/>
                    <a:pt x="6026" y="2239"/>
                  </a:cubicBezTo>
                  <a:lnTo>
                    <a:pt x="6550" y="2060"/>
                  </a:lnTo>
                  <a:cubicBezTo>
                    <a:pt x="6600" y="2172"/>
                    <a:pt x="6735" y="2191"/>
                    <a:pt x="6838" y="2191"/>
                  </a:cubicBezTo>
                  <a:cubicBezTo>
                    <a:pt x="6595" y="2127"/>
                    <a:pt x="6959" y="1961"/>
                    <a:pt x="6705" y="1817"/>
                  </a:cubicBezTo>
                  <a:cubicBezTo>
                    <a:pt x="6292" y="1796"/>
                    <a:pt x="5617" y="1668"/>
                    <a:pt x="5147" y="1441"/>
                  </a:cubicBezTo>
                  <a:cubicBezTo>
                    <a:pt x="5116" y="1496"/>
                    <a:pt x="5079" y="1514"/>
                    <a:pt x="5038" y="1514"/>
                  </a:cubicBezTo>
                  <a:cubicBezTo>
                    <a:pt x="4963" y="1514"/>
                    <a:pt x="4877" y="1454"/>
                    <a:pt x="4800" y="1454"/>
                  </a:cubicBezTo>
                  <a:cubicBezTo>
                    <a:pt x="4766" y="1454"/>
                    <a:pt x="4734" y="1466"/>
                    <a:pt x="4705" y="1501"/>
                  </a:cubicBezTo>
                  <a:cubicBezTo>
                    <a:pt x="4713" y="1429"/>
                    <a:pt x="4692" y="1356"/>
                    <a:pt x="4699" y="1285"/>
                  </a:cubicBezTo>
                  <a:cubicBezTo>
                    <a:pt x="4663" y="1279"/>
                    <a:pt x="4635" y="1277"/>
                    <a:pt x="4614" y="1277"/>
                  </a:cubicBezTo>
                  <a:cubicBezTo>
                    <a:pt x="4446" y="1277"/>
                    <a:pt x="4729" y="1432"/>
                    <a:pt x="4642" y="1481"/>
                  </a:cubicBezTo>
                  <a:cubicBezTo>
                    <a:pt x="4495" y="1468"/>
                    <a:pt x="4420" y="1306"/>
                    <a:pt x="4455" y="1231"/>
                  </a:cubicBezTo>
                  <a:cubicBezTo>
                    <a:pt x="4406" y="1214"/>
                    <a:pt x="4376" y="1206"/>
                    <a:pt x="4359" y="1206"/>
                  </a:cubicBezTo>
                  <a:cubicBezTo>
                    <a:pt x="4294" y="1206"/>
                    <a:pt x="4380" y="1300"/>
                    <a:pt x="4264" y="1364"/>
                  </a:cubicBezTo>
                  <a:lnTo>
                    <a:pt x="4183" y="1084"/>
                  </a:lnTo>
                  <a:cubicBezTo>
                    <a:pt x="3454" y="945"/>
                    <a:pt x="2474" y="797"/>
                    <a:pt x="1707" y="421"/>
                  </a:cubicBezTo>
                  <a:lnTo>
                    <a:pt x="1707" y="421"/>
                  </a:lnTo>
                  <a:lnTo>
                    <a:pt x="1726" y="579"/>
                  </a:lnTo>
                  <a:cubicBezTo>
                    <a:pt x="1623" y="522"/>
                    <a:pt x="1517" y="510"/>
                    <a:pt x="1414" y="510"/>
                  </a:cubicBezTo>
                  <a:cubicBezTo>
                    <a:pt x="1339" y="510"/>
                    <a:pt x="1266" y="516"/>
                    <a:pt x="1195" y="516"/>
                  </a:cubicBezTo>
                  <a:cubicBezTo>
                    <a:pt x="1041" y="516"/>
                    <a:pt x="901" y="486"/>
                    <a:pt x="789" y="298"/>
                  </a:cubicBezTo>
                  <a:lnTo>
                    <a:pt x="643" y="380"/>
                  </a:lnTo>
                  <a:cubicBezTo>
                    <a:pt x="724" y="332"/>
                    <a:pt x="643" y="155"/>
                    <a:pt x="766" y="91"/>
                  </a:cubicBezTo>
                  <a:lnTo>
                    <a:pt x="766" y="91"/>
                  </a:lnTo>
                  <a:cubicBezTo>
                    <a:pt x="756" y="93"/>
                    <a:pt x="747" y="93"/>
                    <a:pt x="737" y="93"/>
                  </a:cubicBezTo>
                  <a:cubicBezTo>
                    <a:pt x="643" y="93"/>
                    <a:pt x="562" y="33"/>
                    <a:pt x="465" y="33"/>
                  </a:cubicBezTo>
                  <a:cubicBezTo>
                    <a:pt x="459" y="33"/>
                    <a:pt x="453" y="33"/>
                    <a:pt x="446" y="33"/>
                  </a:cubicBezTo>
                  <a:lnTo>
                    <a:pt x="610" y="155"/>
                  </a:lnTo>
                  <a:cubicBezTo>
                    <a:pt x="573" y="172"/>
                    <a:pt x="539" y="179"/>
                    <a:pt x="507" y="179"/>
                  </a:cubicBezTo>
                  <a:cubicBezTo>
                    <a:pt x="398" y="179"/>
                    <a:pt x="324" y="90"/>
                    <a:pt x="3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1"/>
            <p:cNvSpPr/>
            <p:nvPr/>
          </p:nvSpPr>
          <p:spPr>
            <a:xfrm>
              <a:off x="1199526" y="-28502"/>
              <a:ext cx="3349" cy="985"/>
            </a:xfrm>
            <a:custGeom>
              <a:avLst/>
              <a:gdLst/>
              <a:ahLst/>
              <a:cxnLst/>
              <a:rect l="l" t="t" r="r" b="b"/>
              <a:pathLst>
                <a:path w="68" h="20" extrusionOk="0">
                  <a:moveTo>
                    <a:pt x="68" y="0"/>
                  </a:moveTo>
                  <a:cubicBezTo>
                    <a:pt x="41" y="4"/>
                    <a:pt x="18" y="12"/>
                    <a:pt x="0" y="19"/>
                  </a:cubicBezTo>
                  <a:cubicBezTo>
                    <a:pt x="21" y="17"/>
                    <a:pt x="45" y="12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1"/>
            <p:cNvSpPr/>
            <p:nvPr/>
          </p:nvSpPr>
          <p:spPr>
            <a:xfrm>
              <a:off x="1498523" y="75761"/>
              <a:ext cx="6747" cy="1084"/>
            </a:xfrm>
            <a:custGeom>
              <a:avLst/>
              <a:gdLst/>
              <a:ahLst/>
              <a:cxnLst/>
              <a:rect l="l" t="t" r="r" b="b"/>
              <a:pathLst>
                <a:path w="137" h="22" extrusionOk="0">
                  <a:moveTo>
                    <a:pt x="99" y="1"/>
                  </a:moveTo>
                  <a:cubicBezTo>
                    <a:pt x="80" y="1"/>
                    <a:pt x="52" y="2"/>
                    <a:pt x="20" y="2"/>
                  </a:cubicBezTo>
                  <a:cubicBezTo>
                    <a:pt x="14" y="2"/>
                    <a:pt x="7" y="2"/>
                    <a:pt x="1" y="2"/>
                  </a:cubicBezTo>
                  <a:lnTo>
                    <a:pt x="1" y="2"/>
                  </a:lnTo>
                  <a:cubicBezTo>
                    <a:pt x="29" y="10"/>
                    <a:pt x="64" y="15"/>
                    <a:pt x="110" y="21"/>
                  </a:cubicBezTo>
                  <a:cubicBezTo>
                    <a:pt x="136" y="4"/>
                    <a:pt x="127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1"/>
            <p:cNvSpPr/>
            <p:nvPr/>
          </p:nvSpPr>
          <p:spPr>
            <a:xfrm>
              <a:off x="1177314" y="-32146"/>
              <a:ext cx="197" cy="148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0" y="1"/>
                  </a:moveTo>
                  <a:lnTo>
                    <a:pt x="0" y="3"/>
                  </a:lnTo>
                  <a:cubicBezTo>
                    <a:pt x="2" y="1"/>
                    <a:pt x="4" y="1"/>
                    <a:pt x="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1"/>
            <p:cNvSpPr/>
            <p:nvPr/>
          </p:nvSpPr>
          <p:spPr>
            <a:xfrm>
              <a:off x="1163327" y="-20178"/>
              <a:ext cx="5073" cy="3398"/>
            </a:xfrm>
            <a:custGeom>
              <a:avLst/>
              <a:gdLst/>
              <a:ahLst/>
              <a:cxnLst/>
              <a:rect l="l" t="t" r="r" b="b"/>
              <a:pathLst>
                <a:path w="103" h="69" extrusionOk="0">
                  <a:moveTo>
                    <a:pt x="103" y="1"/>
                  </a:moveTo>
                  <a:lnTo>
                    <a:pt x="1" y="32"/>
                  </a:lnTo>
                  <a:lnTo>
                    <a:pt x="101" y="68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1"/>
            <p:cNvSpPr/>
            <p:nvPr/>
          </p:nvSpPr>
          <p:spPr>
            <a:xfrm>
              <a:off x="1550284" y="94525"/>
              <a:ext cx="1281" cy="4236"/>
            </a:xfrm>
            <a:custGeom>
              <a:avLst/>
              <a:gdLst/>
              <a:ahLst/>
              <a:cxnLst/>
              <a:rect l="l" t="t" r="r" b="b"/>
              <a:pathLst>
                <a:path w="26" h="86" extrusionOk="0">
                  <a:moveTo>
                    <a:pt x="25" y="1"/>
                  </a:moveTo>
                  <a:lnTo>
                    <a:pt x="25" y="1"/>
                  </a:lnTo>
                  <a:cubicBezTo>
                    <a:pt x="10" y="26"/>
                    <a:pt x="0" y="53"/>
                    <a:pt x="10" y="8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1"/>
            <p:cNvSpPr/>
            <p:nvPr/>
          </p:nvSpPr>
          <p:spPr>
            <a:xfrm>
              <a:off x="1702861" y="109940"/>
              <a:ext cx="3743" cy="985"/>
            </a:xfrm>
            <a:custGeom>
              <a:avLst/>
              <a:gdLst/>
              <a:ahLst/>
              <a:cxnLst/>
              <a:rect l="l" t="t" r="r" b="b"/>
              <a:pathLst>
                <a:path w="76" h="20" extrusionOk="0">
                  <a:moveTo>
                    <a:pt x="76" y="0"/>
                  </a:moveTo>
                  <a:lnTo>
                    <a:pt x="1" y="17"/>
                  </a:lnTo>
                  <a:cubicBezTo>
                    <a:pt x="6" y="19"/>
                    <a:pt x="12" y="19"/>
                    <a:pt x="17" y="19"/>
                  </a:cubicBezTo>
                  <a:cubicBezTo>
                    <a:pt x="38" y="19"/>
                    <a:pt x="59" y="11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1"/>
            <p:cNvSpPr/>
            <p:nvPr/>
          </p:nvSpPr>
          <p:spPr>
            <a:xfrm>
              <a:off x="1436418" y="-93758"/>
              <a:ext cx="317663" cy="212661"/>
            </a:xfrm>
            <a:custGeom>
              <a:avLst/>
              <a:gdLst/>
              <a:ahLst/>
              <a:cxnLst/>
              <a:rect l="l" t="t" r="r" b="b"/>
              <a:pathLst>
                <a:path w="6450" h="4318" extrusionOk="0">
                  <a:moveTo>
                    <a:pt x="3419" y="1162"/>
                  </a:moveTo>
                  <a:lnTo>
                    <a:pt x="3419" y="1162"/>
                  </a:lnTo>
                  <a:cubicBezTo>
                    <a:pt x="3416" y="1168"/>
                    <a:pt x="3413" y="1174"/>
                    <a:pt x="3409" y="1180"/>
                  </a:cubicBezTo>
                  <a:cubicBezTo>
                    <a:pt x="3413" y="1174"/>
                    <a:pt x="3417" y="1168"/>
                    <a:pt x="3419" y="1162"/>
                  </a:cubicBezTo>
                  <a:close/>
                  <a:moveTo>
                    <a:pt x="4348" y="3706"/>
                  </a:moveTo>
                  <a:lnTo>
                    <a:pt x="4348" y="3706"/>
                  </a:lnTo>
                  <a:cubicBezTo>
                    <a:pt x="4337" y="3710"/>
                    <a:pt x="4326" y="3715"/>
                    <a:pt x="4316" y="3721"/>
                  </a:cubicBezTo>
                  <a:lnTo>
                    <a:pt x="4316" y="3721"/>
                  </a:lnTo>
                  <a:cubicBezTo>
                    <a:pt x="4327" y="3716"/>
                    <a:pt x="4338" y="3712"/>
                    <a:pt x="4348" y="3706"/>
                  </a:cubicBezTo>
                  <a:close/>
                  <a:moveTo>
                    <a:pt x="479" y="0"/>
                  </a:moveTo>
                  <a:lnTo>
                    <a:pt x="479" y="0"/>
                  </a:lnTo>
                  <a:cubicBezTo>
                    <a:pt x="365" y="10"/>
                    <a:pt x="1" y="43"/>
                    <a:pt x="178" y="245"/>
                  </a:cubicBezTo>
                  <a:lnTo>
                    <a:pt x="247" y="191"/>
                  </a:lnTo>
                  <a:cubicBezTo>
                    <a:pt x="274" y="186"/>
                    <a:pt x="296" y="184"/>
                    <a:pt x="316" y="184"/>
                  </a:cubicBezTo>
                  <a:cubicBezTo>
                    <a:pt x="499" y="184"/>
                    <a:pt x="407" y="381"/>
                    <a:pt x="566" y="477"/>
                  </a:cubicBezTo>
                  <a:cubicBezTo>
                    <a:pt x="577" y="478"/>
                    <a:pt x="589" y="479"/>
                    <a:pt x="601" y="479"/>
                  </a:cubicBezTo>
                  <a:cubicBezTo>
                    <a:pt x="779" y="479"/>
                    <a:pt x="942" y="332"/>
                    <a:pt x="1089" y="332"/>
                  </a:cubicBezTo>
                  <a:cubicBezTo>
                    <a:pt x="1127" y="332"/>
                    <a:pt x="1164" y="342"/>
                    <a:pt x="1200" y="367"/>
                  </a:cubicBezTo>
                  <a:cubicBezTo>
                    <a:pt x="1290" y="384"/>
                    <a:pt x="1256" y="461"/>
                    <a:pt x="1213" y="513"/>
                  </a:cubicBezTo>
                  <a:cubicBezTo>
                    <a:pt x="1245" y="526"/>
                    <a:pt x="1276" y="532"/>
                    <a:pt x="1305" y="532"/>
                  </a:cubicBezTo>
                  <a:cubicBezTo>
                    <a:pt x="1453" y="532"/>
                    <a:pt x="1570" y="392"/>
                    <a:pt x="1691" y="392"/>
                  </a:cubicBezTo>
                  <a:cubicBezTo>
                    <a:pt x="1695" y="392"/>
                    <a:pt x="1698" y="392"/>
                    <a:pt x="1701" y="392"/>
                  </a:cubicBezTo>
                  <a:cubicBezTo>
                    <a:pt x="1659" y="646"/>
                    <a:pt x="1760" y="696"/>
                    <a:pt x="1908" y="696"/>
                  </a:cubicBezTo>
                  <a:cubicBezTo>
                    <a:pt x="2005" y="696"/>
                    <a:pt x="2121" y="675"/>
                    <a:pt x="2231" y="675"/>
                  </a:cubicBezTo>
                  <a:cubicBezTo>
                    <a:pt x="2373" y="675"/>
                    <a:pt x="2505" y="709"/>
                    <a:pt x="2573" y="868"/>
                  </a:cubicBezTo>
                  <a:cubicBezTo>
                    <a:pt x="2741" y="870"/>
                    <a:pt x="2933" y="952"/>
                    <a:pt x="3149" y="952"/>
                  </a:cubicBezTo>
                  <a:cubicBezTo>
                    <a:pt x="3196" y="952"/>
                    <a:pt x="3243" y="949"/>
                    <a:pt x="3292" y="939"/>
                  </a:cubicBezTo>
                  <a:lnTo>
                    <a:pt x="3292" y="939"/>
                  </a:lnTo>
                  <a:cubicBezTo>
                    <a:pt x="3127" y="1052"/>
                    <a:pt x="3484" y="1021"/>
                    <a:pt x="3419" y="1162"/>
                  </a:cubicBezTo>
                  <a:lnTo>
                    <a:pt x="3419" y="1162"/>
                  </a:lnTo>
                  <a:cubicBezTo>
                    <a:pt x="3454" y="1105"/>
                    <a:pt x="3498" y="1084"/>
                    <a:pt x="3549" y="1084"/>
                  </a:cubicBezTo>
                  <a:cubicBezTo>
                    <a:pt x="3627" y="1084"/>
                    <a:pt x="3721" y="1136"/>
                    <a:pt x="3812" y="1186"/>
                  </a:cubicBezTo>
                  <a:cubicBezTo>
                    <a:pt x="3894" y="1230"/>
                    <a:pt x="3973" y="1273"/>
                    <a:pt x="4046" y="1273"/>
                  </a:cubicBezTo>
                  <a:cubicBezTo>
                    <a:pt x="4113" y="1273"/>
                    <a:pt x="4174" y="1237"/>
                    <a:pt x="4227" y="1132"/>
                  </a:cubicBezTo>
                  <a:cubicBezTo>
                    <a:pt x="4330" y="1231"/>
                    <a:pt x="4357" y="1249"/>
                    <a:pt x="4370" y="1249"/>
                  </a:cubicBezTo>
                  <a:cubicBezTo>
                    <a:pt x="4377" y="1249"/>
                    <a:pt x="4380" y="1243"/>
                    <a:pt x="4390" y="1243"/>
                  </a:cubicBezTo>
                  <a:cubicBezTo>
                    <a:pt x="4407" y="1243"/>
                    <a:pt x="4444" y="1262"/>
                    <a:pt x="4568" y="1365"/>
                  </a:cubicBezTo>
                  <a:cubicBezTo>
                    <a:pt x="4557" y="1389"/>
                    <a:pt x="4539" y="1395"/>
                    <a:pt x="4520" y="1395"/>
                  </a:cubicBezTo>
                  <a:cubicBezTo>
                    <a:pt x="4498" y="1395"/>
                    <a:pt x="4474" y="1387"/>
                    <a:pt x="4458" y="1387"/>
                  </a:cubicBezTo>
                  <a:cubicBezTo>
                    <a:pt x="4485" y="1430"/>
                    <a:pt x="4521" y="1442"/>
                    <a:pt x="4560" y="1442"/>
                  </a:cubicBezTo>
                  <a:cubicBezTo>
                    <a:pt x="4602" y="1442"/>
                    <a:pt x="4646" y="1429"/>
                    <a:pt x="4683" y="1429"/>
                  </a:cubicBezTo>
                  <a:cubicBezTo>
                    <a:pt x="4732" y="1429"/>
                    <a:pt x="4769" y="1451"/>
                    <a:pt x="4773" y="1556"/>
                  </a:cubicBezTo>
                  <a:cubicBezTo>
                    <a:pt x="4833" y="1601"/>
                    <a:pt x="4870" y="1618"/>
                    <a:pt x="4896" y="1618"/>
                  </a:cubicBezTo>
                  <a:cubicBezTo>
                    <a:pt x="4972" y="1618"/>
                    <a:pt x="4938" y="1461"/>
                    <a:pt x="5112" y="1446"/>
                  </a:cubicBezTo>
                  <a:cubicBezTo>
                    <a:pt x="5359" y="1680"/>
                    <a:pt x="5241" y="1687"/>
                    <a:pt x="5241" y="1948"/>
                  </a:cubicBezTo>
                  <a:cubicBezTo>
                    <a:pt x="5289" y="1905"/>
                    <a:pt x="5329" y="1889"/>
                    <a:pt x="5365" y="1889"/>
                  </a:cubicBezTo>
                  <a:cubicBezTo>
                    <a:pt x="5462" y="1889"/>
                    <a:pt x="5534" y="2005"/>
                    <a:pt x="5673" y="2033"/>
                  </a:cubicBezTo>
                  <a:cubicBezTo>
                    <a:pt x="5661" y="2000"/>
                    <a:pt x="5558" y="1837"/>
                    <a:pt x="5661" y="1837"/>
                  </a:cubicBezTo>
                  <a:cubicBezTo>
                    <a:pt x="5673" y="1837"/>
                    <a:pt x="5687" y="1839"/>
                    <a:pt x="5704" y="1844"/>
                  </a:cubicBezTo>
                  <a:cubicBezTo>
                    <a:pt x="5827" y="2004"/>
                    <a:pt x="5900" y="2046"/>
                    <a:pt x="5991" y="2081"/>
                  </a:cubicBezTo>
                  <a:cubicBezTo>
                    <a:pt x="6078" y="2119"/>
                    <a:pt x="6184" y="2148"/>
                    <a:pt x="6305" y="2333"/>
                  </a:cubicBezTo>
                  <a:cubicBezTo>
                    <a:pt x="6274" y="2392"/>
                    <a:pt x="6248" y="2413"/>
                    <a:pt x="6227" y="2413"/>
                  </a:cubicBezTo>
                  <a:cubicBezTo>
                    <a:pt x="6193" y="2413"/>
                    <a:pt x="6170" y="2357"/>
                    <a:pt x="6151" y="2312"/>
                  </a:cubicBezTo>
                  <a:cubicBezTo>
                    <a:pt x="6134" y="2274"/>
                    <a:pt x="6122" y="2242"/>
                    <a:pt x="6112" y="2242"/>
                  </a:cubicBezTo>
                  <a:cubicBezTo>
                    <a:pt x="6101" y="2242"/>
                    <a:pt x="6093" y="2277"/>
                    <a:pt x="6086" y="2378"/>
                  </a:cubicBezTo>
                  <a:cubicBezTo>
                    <a:pt x="5894" y="2235"/>
                    <a:pt x="5794" y="2111"/>
                    <a:pt x="5620" y="2111"/>
                  </a:cubicBezTo>
                  <a:cubicBezTo>
                    <a:pt x="5599" y="2111"/>
                    <a:pt x="5576" y="2113"/>
                    <a:pt x="5551" y="2117"/>
                  </a:cubicBezTo>
                  <a:cubicBezTo>
                    <a:pt x="5721" y="2341"/>
                    <a:pt x="5927" y="2588"/>
                    <a:pt x="6045" y="2894"/>
                  </a:cubicBezTo>
                  <a:cubicBezTo>
                    <a:pt x="6034" y="2939"/>
                    <a:pt x="6019" y="2953"/>
                    <a:pt x="6004" y="2953"/>
                  </a:cubicBezTo>
                  <a:cubicBezTo>
                    <a:pt x="5975" y="2953"/>
                    <a:pt x="5942" y="2901"/>
                    <a:pt x="5918" y="2901"/>
                  </a:cubicBezTo>
                  <a:cubicBezTo>
                    <a:pt x="5908" y="2901"/>
                    <a:pt x="5899" y="2911"/>
                    <a:pt x="5893" y="2937"/>
                  </a:cubicBezTo>
                  <a:cubicBezTo>
                    <a:pt x="5827" y="3053"/>
                    <a:pt x="5866" y="3155"/>
                    <a:pt x="5883" y="3276"/>
                  </a:cubicBezTo>
                  <a:cubicBezTo>
                    <a:pt x="5897" y="3388"/>
                    <a:pt x="5881" y="3531"/>
                    <a:pt x="5740" y="3563"/>
                  </a:cubicBezTo>
                  <a:cubicBezTo>
                    <a:pt x="5723" y="3517"/>
                    <a:pt x="5704" y="3475"/>
                    <a:pt x="5683" y="3432"/>
                  </a:cubicBezTo>
                  <a:lnTo>
                    <a:pt x="5683" y="3432"/>
                  </a:lnTo>
                  <a:cubicBezTo>
                    <a:pt x="5700" y="3538"/>
                    <a:pt x="5584" y="3619"/>
                    <a:pt x="5436" y="3648"/>
                  </a:cubicBezTo>
                  <a:cubicBezTo>
                    <a:pt x="5293" y="3689"/>
                    <a:pt x="5125" y="3691"/>
                    <a:pt x="4994" y="3762"/>
                  </a:cubicBezTo>
                  <a:cubicBezTo>
                    <a:pt x="5041" y="3822"/>
                    <a:pt x="5077" y="3862"/>
                    <a:pt x="5046" y="3912"/>
                  </a:cubicBezTo>
                  <a:cubicBezTo>
                    <a:pt x="5031" y="3833"/>
                    <a:pt x="5003" y="3806"/>
                    <a:pt x="4962" y="3806"/>
                  </a:cubicBezTo>
                  <a:cubicBezTo>
                    <a:pt x="4919" y="3806"/>
                    <a:pt x="4862" y="3837"/>
                    <a:pt x="4792" y="3870"/>
                  </a:cubicBezTo>
                  <a:cubicBezTo>
                    <a:pt x="4713" y="3912"/>
                    <a:pt x="4616" y="3951"/>
                    <a:pt x="4519" y="3951"/>
                  </a:cubicBezTo>
                  <a:cubicBezTo>
                    <a:pt x="4452" y="3951"/>
                    <a:pt x="4385" y="3932"/>
                    <a:pt x="4323" y="3883"/>
                  </a:cubicBezTo>
                  <a:lnTo>
                    <a:pt x="4323" y="3883"/>
                  </a:lnTo>
                  <a:cubicBezTo>
                    <a:pt x="4352" y="4094"/>
                    <a:pt x="4055" y="4205"/>
                    <a:pt x="3862" y="4205"/>
                  </a:cubicBezTo>
                  <a:cubicBezTo>
                    <a:pt x="3860" y="4205"/>
                    <a:pt x="3858" y="4205"/>
                    <a:pt x="3857" y="4205"/>
                  </a:cubicBezTo>
                  <a:cubicBezTo>
                    <a:pt x="3793" y="4140"/>
                    <a:pt x="3812" y="4053"/>
                    <a:pt x="3816" y="3997"/>
                  </a:cubicBezTo>
                  <a:lnTo>
                    <a:pt x="3816" y="3997"/>
                  </a:lnTo>
                  <a:cubicBezTo>
                    <a:pt x="3869" y="4025"/>
                    <a:pt x="3912" y="4037"/>
                    <a:pt x="3949" y="4037"/>
                  </a:cubicBezTo>
                  <a:cubicBezTo>
                    <a:pt x="4114" y="4037"/>
                    <a:pt x="4157" y="3805"/>
                    <a:pt x="4316" y="3721"/>
                  </a:cubicBezTo>
                  <a:lnTo>
                    <a:pt x="4316" y="3721"/>
                  </a:lnTo>
                  <a:cubicBezTo>
                    <a:pt x="4255" y="3744"/>
                    <a:pt x="4182" y="3748"/>
                    <a:pt x="4107" y="3748"/>
                  </a:cubicBezTo>
                  <a:cubicBezTo>
                    <a:pt x="4072" y="3748"/>
                    <a:pt x="4035" y="3747"/>
                    <a:pt x="3999" y="3747"/>
                  </a:cubicBezTo>
                  <a:cubicBezTo>
                    <a:pt x="3964" y="3744"/>
                    <a:pt x="3928" y="3743"/>
                    <a:pt x="3894" y="3743"/>
                  </a:cubicBezTo>
                  <a:cubicBezTo>
                    <a:pt x="3807" y="3743"/>
                    <a:pt x="3727" y="3754"/>
                    <a:pt x="3662" y="3803"/>
                  </a:cubicBezTo>
                  <a:lnTo>
                    <a:pt x="3739" y="3644"/>
                  </a:lnTo>
                  <a:cubicBezTo>
                    <a:pt x="3723" y="3641"/>
                    <a:pt x="3708" y="3640"/>
                    <a:pt x="3694" y="3640"/>
                  </a:cubicBezTo>
                  <a:cubicBezTo>
                    <a:pt x="3523" y="3640"/>
                    <a:pt x="3472" y="3843"/>
                    <a:pt x="3337" y="3843"/>
                  </a:cubicBezTo>
                  <a:cubicBezTo>
                    <a:pt x="3300" y="3843"/>
                    <a:pt x="3256" y="3827"/>
                    <a:pt x="3201" y="3787"/>
                  </a:cubicBezTo>
                  <a:lnTo>
                    <a:pt x="3244" y="3671"/>
                  </a:lnTo>
                  <a:cubicBezTo>
                    <a:pt x="2766" y="3607"/>
                    <a:pt x="2261" y="3354"/>
                    <a:pt x="1814" y="3354"/>
                  </a:cubicBezTo>
                  <a:cubicBezTo>
                    <a:pt x="1724" y="3354"/>
                    <a:pt x="1637" y="3364"/>
                    <a:pt x="1553" y="3388"/>
                  </a:cubicBezTo>
                  <a:cubicBezTo>
                    <a:pt x="1491" y="3471"/>
                    <a:pt x="1672" y="3749"/>
                    <a:pt x="1670" y="3828"/>
                  </a:cubicBezTo>
                  <a:cubicBezTo>
                    <a:pt x="1960" y="3814"/>
                    <a:pt x="2152" y="3677"/>
                    <a:pt x="2372" y="3642"/>
                  </a:cubicBezTo>
                  <a:lnTo>
                    <a:pt x="2372" y="3642"/>
                  </a:lnTo>
                  <a:lnTo>
                    <a:pt x="2337" y="3824"/>
                  </a:lnTo>
                  <a:cubicBezTo>
                    <a:pt x="2407" y="3712"/>
                    <a:pt x="2669" y="3687"/>
                    <a:pt x="2548" y="3562"/>
                  </a:cubicBezTo>
                  <a:cubicBezTo>
                    <a:pt x="2569" y="3554"/>
                    <a:pt x="2586" y="3551"/>
                    <a:pt x="2601" y="3551"/>
                  </a:cubicBezTo>
                  <a:cubicBezTo>
                    <a:pt x="2700" y="3551"/>
                    <a:pt x="2681" y="3691"/>
                    <a:pt x="2795" y="3691"/>
                  </a:cubicBezTo>
                  <a:cubicBezTo>
                    <a:pt x="2813" y="3691"/>
                    <a:pt x="2834" y="3687"/>
                    <a:pt x="2860" y="3679"/>
                  </a:cubicBezTo>
                  <a:lnTo>
                    <a:pt x="2860" y="3679"/>
                  </a:lnTo>
                  <a:cubicBezTo>
                    <a:pt x="2816" y="3870"/>
                    <a:pt x="2694" y="3868"/>
                    <a:pt x="2667" y="4028"/>
                  </a:cubicBezTo>
                  <a:lnTo>
                    <a:pt x="2854" y="3966"/>
                  </a:lnTo>
                  <a:lnTo>
                    <a:pt x="2854" y="3966"/>
                  </a:lnTo>
                  <a:cubicBezTo>
                    <a:pt x="2789" y="4030"/>
                    <a:pt x="2949" y="4053"/>
                    <a:pt x="2885" y="4119"/>
                  </a:cubicBezTo>
                  <a:cubicBezTo>
                    <a:pt x="2958" y="4082"/>
                    <a:pt x="3019" y="4067"/>
                    <a:pt x="3074" y="4067"/>
                  </a:cubicBezTo>
                  <a:cubicBezTo>
                    <a:pt x="3262" y="4067"/>
                    <a:pt x="3372" y="4235"/>
                    <a:pt x="3593" y="4235"/>
                  </a:cubicBezTo>
                  <a:cubicBezTo>
                    <a:pt x="3619" y="4235"/>
                    <a:pt x="3647" y="4232"/>
                    <a:pt x="3677" y="4227"/>
                  </a:cubicBezTo>
                  <a:lnTo>
                    <a:pt x="3490" y="4169"/>
                  </a:lnTo>
                  <a:cubicBezTo>
                    <a:pt x="3502" y="4061"/>
                    <a:pt x="3610" y="4084"/>
                    <a:pt x="3691" y="4061"/>
                  </a:cubicBezTo>
                  <a:cubicBezTo>
                    <a:pt x="3772" y="4225"/>
                    <a:pt x="3828" y="4213"/>
                    <a:pt x="4001" y="4298"/>
                  </a:cubicBezTo>
                  <a:cubicBezTo>
                    <a:pt x="4158" y="4218"/>
                    <a:pt x="4243" y="4032"/>
                    <a:pt x="4437" y="4032"/>
                  </a:cubicBezTo>
                  <a:cubicBezTo>
                    <a:pt x="4439" y="4032"/>
                    <a:pt x="4441" y="4032"/>
                    <a:pt x="4443" y="4032"/>
                  </a:cubicBezTo>
                  <a:cubicBezTo>
                    <a:pt x="4406" y="4244"/>
                    <a:pt x="4786" y="4150"/>
                    <a:pt x="4850" y="4317"/>
                  </a:cubicBezTo>
                  <a:cubicBezTo>
                    <a:pt x="4861" y="4207"/>
                    <a:pt x="4961" y="4184"/>
                    <a:pt x="5062" y="4163"/>
                  </a:cubicBezTo>
                  <a:cubicBezTo>
                    <a:pt x="5162" y="4138"/>
                    <a:pt x="5262" y="4124"/>
                    <a:pt x="5260" y="4061"/>
                  </a:cubicBezTo>
                  <a:cubicBezTo>
                    <a:pt x="5313" y="4025"/>
                    <a:pt x="5380" y="4002"/>
                    <a:pt x="5438" y="4002"/>
                  </a:cubicBezTo>
                  <a:cubicBezTo>
                    <a:pt x="5493" y="4002"/>
                    <a:pt x="5541" y="4022"/>
                    <a:pt x="5563" y="4072"/>
                  </a:cubicBezTo>
                  <a:cubicBezTo>
                    <a:pt x="5548" y="4088"/>
                    <a:pt x="5521" y="4115"/>
                    <a:pt x="5486" y="4136"/>
                  </a:cubicBezTo>
                  <a:cubicBezTo>
                    <a:pt x="5528" y="4126"/>
                    <a:pt x="5569" y="4117"/>
                    <a:pt x="5609" y="4101"/>
                  </a:cubicBezTo>
                  <a:lnTo>
                    <a:pt x="5609" y="4101"/>
                  </a:lnTo>
                  <a:cubicBezTo>
                    <a:pt x="5607" y="4128"/>
                    <a:pt x="5619" y="4144"/>
                    <a:pt x="5607" y="4153"/>
                  </a:cubicBezTo>
                  <a:cubicBezTo>
                    <a:pt x="5716" y="4108"/>
                    <a:pt x="5656" y="3994"/>
                    <a:pt x="5805" y="3994"/>
                  </a:cubicBezTo>
                  <a:cubicBezTo>
                    <a:pt x="5814" y="3994"/>
                    <a:pt x="5824" y="3994"/>
                    <a:pt x="5835" y="3995"/>
                  </a:cubicBezTo>
                  <a:cubicBezTo>
                    <a:pt x="5864" y="4045"/>
                    <a:pt x="5789" y="4090"/>
                    <a:pt x="5735" y="4136"/>
                  </a:cubicBezTo>
                  <a:cubicBezTo>
                    <a:pt x="5895" y="4086"/>
                    <a:pt x="5985" y="3926"/>
                    <a:pt x="6041" y="3789"/>
                  </a:cubicBezTo>
                  <a:cubicBezTo>
                    <a:pt x="6101" y="3648"/>
                    <a:pt x="6130" y="3535"/>
                    <a:pt x="6286" y="3457"/>
                  </a:cubicBezTo>
                  <a:cubicBezTo>
                    <a:pt x="6246" y="3411"/>
                    <a:pt x="6273" y="3305"/>
                    <a:pt x="6246" y="3216"/>
                  </a:cubicBezTo>
                  <a:cubicBezTo>
                    <a:pt x="6228" y="3135"/>
                    <a:pt x="6179" y="3068"/>
                    <a:pt x="6079" y="3068"/>
                  </a:cubicBezTo>
                  <a:cubicBezTo>
                    <a:pt x="6070" y="3068"/>
                    <a:pt x="6061" y="3069"/>
                    <a:pt x="6051" y="3070"/>
                  </a:cubicBezTo>
                  <a:cubicBezTo>
                    <a:pt x="6139" y="3010"/>
                    <a:pt x="6340" y="3054"/>
                    <a:pt x="6294" y="2798"/>
                  </a:cubicBezTo>
                  <a:cubicBezTo>
                    <a:pt x="6193" y="2736"/>
                    <a:pt x="6195" y="2677"/>
                    <a:pt x="6205" y="2599"/>
                  </a:cubicBezTo>
                  <a:cubicBezTo>
                    <a:pt x="6211" y="2524"/>
                    <a:pt x="6217" y="2432"/>
                    <a:pt x="6122" y="2378"/>
                  </a:cubicBezTo>
                  <a:lnTo>
                    <a:pt x="6122" y="2378"/>
                  </a:lnTo>
                  <a:cubicBezTo>
                    <a:pt x="6225" y="2428"/>
                    <a:pt x="6261" y="2442"/>
                    <a:pt x="6277" y="2442"/>
                  </a:cubicBezTo>
                  <a:cubicBezTo>
                    <a:pt x="6283" y="2442"/>
                    <a:pt x="6287" y="2440"/>
                    <a:pt x="6290" y="2437"/>
                  </a:cubicBezTo>
                  <a:cubicBezTo>
                    <a:pt x="6293" y="2435"/>
                    <a:pt x="6297" y="2432"/>
                    <a:pt x="6305" y="2432"/>
                  </a:cubicBezTo>
                  <a:cubicBezTo>
                    <a:pt x="6320" y="2432"/>
                    <a:pt x="6354" y="2444"/>
                    <a:pt x="6438" y="2501"/>
                  </a:cubicBezTo>
                  <a:cubicBezTo>
                    <a:pt x="6450" y="2397"/>
                    <a:pt x="6363" y="2297"/>
                    <a:pt x="6259" y="2212"/>
                  </a:cubicBezTo>
                  <a:cubicBezTo>
                    <a:pt x="6157" y="2121"/>
                    <a:pt x="6037" y="2046"/>
                    <a:pt x="5966" y="1925"/>
                  </a:cubicBezTo>
                  <a:cubicBezTo>
                    <a:pt x="5985" y="1873"/>
                    <a:pt x="6032" y="1838"/>
                    <a:pt x="6047" y="1786"/>
                  </a:cubicBezTo>
                  <a:cubicBezTo>
                    <a:pt x="5920" y="1740"/>
                    <a:pt x="5727" y="1768"/>
                    <a:pt x="5767" y="1583"/>
                  </a:cubicBezTo>
                  <a:lnTo>
                    <a:pt x="5767" y="1583"/>
                  </a:lnTo>
                  <a:lnTo>
                    <a:pt x="5681" y="1691"/>
                  </a:lnTo>
                  <a:cubicBezTo>
                    <a:pt x="5594" y="1508"/>
                    <a:pt x="5364" y="1385"/>
                    <a:pt x="5264" y="1155"/>
                  </a:cubicBezTo>
                  <a:cubicBezTo>
                    <a:pt x="5150" y="1188"/>
                    <a:pt x="5042" y="1223"/>
                    <a:pt x="4936" y="1263"/>
                  </a:cubicBezTo>
                  <a:cubicBezTo>
                    <a:pt x="4856" y="1051"/>
                    <a:pt x="4669" y="976"/>
                    <a:pt x="4470" y="976"/>
                  </a:cubicBezTo>
                  <a:cubicBezTo>
                    <a:pt x="4310" y="976"/>
                    <a:pt x="4143" y="1024"/>
                    <a:pt x="4019" y="1088"/>
                  </a:cubicBezTo>
                  <a:cubicBezTo>
                    <a:pt x="3924" y="1040"/>
                    <a:pt x="3787" y="947"/>
                    <a:pt x="3805" y="895"/>
                  </a:cubicBezTo>
                  <a:cubicBezTo>
                    <a:pt x="3834" y="885"/>
                    <a:pt x="3886" y="860"/>
                    <a:pt x="3942" y="845"/>
                  </a:cubicBezTo>
                  <a:cubicBezTo>
                    <a:pt x="3840" y="804"/>
                    <a:pt x="3737" y="697"/>
                    <a:pt x="3636" y="697"/>
                  </a:cubicBezTo>
                  <a:cubicBezTo>
                    <a:pt x="3593" y="697"/>
                    <a:pt x="3550" y="716"/>
                    <a:pt x="3508" y="768"/>
                  </a:cubicBezTo>
                  <a:cubicBezTo>
                    <a:pt x="3501" y="768"/>
                    <a:pt x="3495" y="769"/>
                    <a:pt x="3489" y="769"/>
                  </a:cubicBezTo>
                  <a:cubicBezTo>
                    <a:pt x="3343" y="769"/>
                    <a:pt x="3428" y="596"/>
                    <a:pt x="3325" y="533"/>
                  </a:cubicBezTo>
                  <a:cubicBezTo>
                    <a:pt x="3273" y="558"/>
                    <a:pt x="3219" y="568"/>
                    <a:pt x="3164" y="568"/>
                  </a:cubicBezTo>
                  <a:cubicBezTo>
                    <a:pt x="2913" y="568"/>
                    <a:pt x="2643" y="348"/>
                    <a:pt x="2446" y="348"/>
                  </a:cubicBezTo>
                  <a:cubicBezTo>
                    <a:pt x="2368" y="348"/>
                    <a:pt x="2302" y="383"/>
                    <a:pt x="2253" y="481"/>
                  </a:cubicBezTo>
                  <a:cubicBezTo>
                    <a:pt x="2380" y="515"/>
                    <a:pt x="2600" y="666"/>
                    <a:pt x="2848" y="712"/>
                  </a:cubicBezTo>
                  <a:cubicBezTo>
                    <a:pt x="2775" y="742"/>
                    <a:pt x="2795" y="829"/>
                    <a:pt x="2725" y="829"/>
                  </a:cubicBezTo>
                  <a:cubicBezTo>
                    <a:pt x="2720" y="829"/>
                    <a:pt x="2714" y="829"/>
                    <a:pt x="2708" y="828"/>
                  </a:cubicBezTo>
                  <a:cubicBezTo>
                    <a:pt x="2463" y="782"/>
                    <a:pt x="2377" y="596"/>
                    <a:pt x="2123" y="596"/>
                  </a:cubicBezTo>
                  <a:cubicBezTo>
                    <a:pt x="2120" y="596"/>
                    <a:pt x="2116" y="596"/>
                    <a:pt x="2112" y="596"/>
                  </a:cubicBezTo>
                  <a:lnTo>
                    <a:pt x="2208" y="338"/>
                  </a:lnTo>
                  <a:cubicBezTo>
                    <a:pt x="2100" y="218"/>
                    <a:pt x="1972" y="188"/>
                    <a:pt x="1841" y="188"/>
                  </a:cubicBezTo>
                  <a:cubicBezTo>
                    <a:pt x="1705" y="188"/>
                    <a:pt x="1565" y="220"/>
                    <a:pt x="1439" y="220"/>
                  </a:cubicBezTo>
                  <a:cubicBezTo>
                    <a:pt x="1299" y="220"/>
                    <a:pt x="1176" y="180"/>
                    <a:pt x="1094" y="12"/>
                  </a:cubicBezTo>
                  <a:lnTo>
                    <a:pt x="1092" y="12"/>
                  </a:lnTo>
                  <a:cubicBezTo>
                    <a:pt x="1019" y="11"/>
                    <a:pt x="938" y="7"/>
                    <a:pt x="855" y="7"/>
                  </a:cubicBezTo>
                  <a:cubicBezTo>
                    <a:pt x="708" y="7"/>
                    <a:pt x="557" y="19"/>
                    <a:pt x="444" y="76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1"/>
            <p:cNvSpPr/>
            <p:nvPr/>
          </p:nvSpPr>
          <p:spPr>
            <a:xfrm>
              <a:off x="1636472" y="-59086"/>
              <a:ext cx="7585" cy="9801"/>
            </a:xfrm>
            <a:custGeom>
              <a:avLst/>
              <a:gdLst/>
              <a:ahLst/>
              <a:cxnLst/>
              <a:rect l="l" t="t" r="r" b="b"/>
              <a:pathLst>
                <a:path w="154" h="199" extrusionOk="0">
                  <a:moveTo>
                    <a:pt x="22" y="0"/>
                  </a:moveTo>
                  <a:lnTo>
                    <a:pt x="1" y="122"/>
                  </a:lnTo>
                  <a:cubicBezTo>
                    <a:pt x="60" y="122"/>
                    <a:pt x="113" y="141"/>
                    <a:pt x="148" y="191"/>
                  </a:cubicBezTo>
                  <a:lnTo>
                    <a:pt x="148" y="191"/>
                  </a:lnTo>
                  <a:lnTo>
                    <a:pt x="22" y="0"/>
                  </a:lnTo>
                  <a:close/>
                  <a:moveTo>
                    <a:pt x="148" y="191"/>
                  </a:moveTo>
                  <a:lnTo>
                    <a:pt x="153" y="199"/>
                  </a:lnTo>
                  <a:cubicBezTo>
                    <a:pt x="152" y="196"/>
                    <a:pt x="150" y="193"/>
                    <a:pt x="148" y="1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1"/>
            <p:cNvSpPr/>
            <p:nvPr/>
          </p:nvSpPr>
          <p:spPr>
            <a:xfrm>
              <a:off x="1630513" y="-53127"/>
              <a:ext cx="6008" cy="1921"/>
            </a:xfrm>
            <a:custGeom>
              <a:avLst/>
              <a:gdLst/>
              <a:ahLst/>
              <a:cxnLst/>
              <a:rect l="l" t="t" r="r" b="b"/>
              <a:pathLst>
                <a:path w="122" h="39" extrusionOk="0">
                  <a:moveTo>
                    <a:pt x="122" y="1"/>
                  </a:moveTo>
                  <a:cubicBezTo>
                    <a:pt x="82" y="1"/>
                    <a:pt x="41" y="8"/>
                    <a:pt x="1" y="22"/>
                  </a:cubicBezTo>
                  <a:cubicBezTo>
                    <a:pt x="25" y="32"/>
                    <a:pt x="50" y="38"/>
                    <a:pt x="75" y="38"/>
                  </a:cubicBezTo>
                  <a:cubicBezTo>
                    <a:pt x="89" y="38"/>
                    <a:pt x="102" y="36"/>
                    <a:pt x="116" y="31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1"/>
            <p:cNvSpPr/>
            <p:nvPr/>
          </p:nvSpPr>
          <p:spPr>
            <a:xfrm>
              <a:off x="1445628" y="-103214"/>
              <a:ext cx="9555" cy="3300"/>
            </a:xfrm>
            <a:custGeom>
              <a:avLst/>
              <a:gdLst/>
              <a:ahLst/>
              <a:cxnLst/>
              <a:rect l="l" t="t" r="r" b="b"/>
              <a:pathLst>
                <a:path w="194" h="67" extrusionOk="0">
                  <a:moveTo>
                    <a:pt x="21" y="1"/>
                  </a:moveTo>
                  <a:cubicBezTo>
                    <a:pt x="14" y="1"/>
                    <a:pt x="8" y="1"/>
                    <a:pt x="1" y="2"/>
                  </a:cubicBezTo>
                  <a:cubicBezTo>
                    <a:pt x="33" y="36"/>
                    <a:pt x="100" y="66"/>
                    <a:pt x="152" y="66"/>
                  </a:cubicBezTo>
                  <a:cubicBezTo>
                    <a:pt x="168" y="66"/>
                    <a:pt x="182" y="64"/>
                    <a:pt x="193" y="57"/>
                  </a:cubicBezTo>
                  <a:cubicBezTo>
                    <a:pt x="160" y="38"/>
                    <a:pt x="97" y="1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1"/>
            <p:cNvSpPr/>
            <p:nvPr/>
          </p:nvSpPr>
          <p:spPr>
            <a:xfrm>
              <a:off x="1443904" y="-99372"/>
              <a:ext cx="5024" cy="3201"/>
            </a:xfrm>
            <a:custGeom>
              <a:avLst/>
              <a:gdLst/>
              <a:ahLst/>
              <a:cxnLst/>
              <a:rect l="l" t="t" r="r" b="b"/>
              <a:pathLst>
                <a:path w="102" h="65" extrusionOk="0">
                  <a:moveTo>
                    <a:pt x="1" y="1"/>
                  </a:moveTo>
                  <a:lnTo>
                    <a:pt x="80" y="64"/>
                  </a:lnTo>
                  <a:lnTo>
                    <a:pt x="101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1"/>
            <p:cNvSpPr/>
            <p:nvPr/>
          </p:nvSpPr>
          <p:spPr>
            <a:xfrm>
              <a:off x="1135895" y="-165072"/>
              <a:ext cx="306384" cy="80721"/>
            </a:xfrm>
            <a:custGeom>
              <a:avLst/>
              <a:gdLst/>
              <a:ahLst/>
              <a:cxnLst/>
              <a:rect l="l" t="t" r="r" b="b"/>
              <a:pathLst>
                <a:path w="6221" h="1639" extrusionOk="0">
                  <a:moveTo>
                    <a:pt x="492" y="1"/>
                  </a:moveTo>
                  <a:lnTo>
                    <a:pt x="492" y="1"/>
                  </a:lnTo>
                  <a:cubicBezTo>
                    <a:pt x="448" y="25"/>
                    <a:pt x="399" y="34"/>
                    <a:pt x="350" y="34"/>
                  </a:cubicBezTo>
                  <a:cubicBezTo>
                    <a:pt x="252" y="34"/>
                    <a:pt x="153" y="1"/>
                    <a:pt x="89" y="1"/>
                  </a:cubicBezTo>
                  <a:cubicBezTo>
                    <a:pt x="30" y="1"/>
                    <a:pt x="0" y="28"/>
                    <a:pt x="27" y="134"/>
                  </a:cubicBezTo>
                  <a:cubicBezTo>
                    <a:pt x="880" y="284"/>
                    <a:pt x="1982" y="756"/>
                    <a:pt x="3000" y="803"/>
                  </a:cubicBezTo>
                  <a:lnTo>
                    <a:pt x="2819" y="858"/>
                  </a:lnTo>
                  <a:cubicBezTo>
                    <a:pt x="2852" y="855"/>
                    <a:pt x="2884" y="853"/>
                    <a:pt x="2913" y="853"/>
                  </a:cubicBezTo>
                  <a:cubicBezTo>
                    <a:pt x="3263" y="853"/>
                    <a:pt x="3402" y="1080"/>
                    <a:pt x="3651" y="1080"/>
                  </a:cubicBezTo>
                  <a:cubicBezTo>
                    <a:pt x="3734" y="1080"/>
                    <a:pt x="3830" y="1055"/>
                    <a:pt x="3951" y="986"/>
                  </a:cubicBezTo>
                  <a:lnTo>
                    <a:pt x="3951" y="986"/>
                  </a:lnTo>
                  <a:lnTo>
                    <a:pt x="3841" y="1180"/>
                  </a:lnTo>
                  <a:cubicBezTo>
                    <a:pt x="3881" y="1203"/>
                    <a:pt x="3923" y="1212"/>
                    <a:pt x="3968" y="1212"/>
                  </a:cubicBezTo>
                  <a:cubicBezTo>
                    <a:pt x="4079" y="1212"/>
                    <a:pt x="4201" y="1161"/>
                    <a:pt x="4313" y="1161"/>
                  </a:cubicBezTo>
                  <a:cubicBezTo>
                    <a:pt x="4397" y="1161"/>
                    <a:pt x="4476" y="1189"/>
                    <a:pt x="4539" y="1290"/>
                  </a:cubicBezTo>
                  <a:lnTo>
                    <a:pt x="4537" y="1196"/>
                  </a:lnTo>
                  <a:lnTo>
                    <a:pt x="4537" y="1196"/>
                  </a:lnTo>
                  <a:cubicBezTo>
                    <a:pt x="4601" y="1215"/>
                    <a:pt x="4614" y="1260"/>
                    <a:pt x="4678" y="1279"/>
                  </a:cubicBezTo>
                  <a:lnTo>
                    <a:pt x="4664" y="1234"/>
                  </a:lnTo>
                  <a:cubicBezTo>
                    <a:pt x="4713" y="1224"/>
                    <a:pt x="4756" y="1220"/>
                    <a:pt x="4795" y="1220"/>
                  </a:cubicBezTo>
                  <a:cubicBezTo>
                    <a:pt x="4908" y="1220"/>
                    <a:pt x="4990" y="1260"/>
                    <a:pt x="5100" y="1339"/>
                  </a:cubicBezTo>
                  <a:cubicBezTo>
                    <a:pt x="5098" y="1364"/>
                    <a:pt x="5086" y="1373"/>
                    <a:pt x="5070" y="1373"/>
                  </a:cubicBezTo>
                  <a:cubicBezTo>
                    <a:pt x="5042" y="1373"/>
                    <a:pt x="5001" y="1350"/>
                    <a:pt x="4966" y="1350"/>
                  </a:cubicBezTo>
                  <a:cubicBezTo>
                    <a:pt x="4965" y="1350"/>
                    <a:pt x="4963" y="1350"/>
                    <a:pt x="4961" y="1350"/>
                  </a:cubicBezTo>
                  <a:cubicBezTo>
                    <a:pt x="4979" y="1378"/>
                    <a:pt x="5007" y="1387"/>
                    <a:pt x="5042" y="1387"/>
                  </a:cubicBezTo>
                  <a:cubicBezTo>
                    <a:pt x="5101" y="1387"/>
                    <a:pt x="5178" y="1362"/>
                    <a:pt x="5251" y="1362"/>
                  </a:cubicBezTo>
                  <a:cubicBezTo>
                    <a:pt x="5272" y="1362"/>
                    <a:pt x="5292" y="1364"/>
                    <a:pt x="5312" y="1369"/>
                  </a:cubicBezTo>
                  <a:cubicBezTo>
                    <a:pt x="5397" y="1458"/>
                    <a:pt x="5285" y="1468"/>
                    <a:pt x="5264" y="1493"/>
                  </a:cubicBezTo>
                  <a:cubicBezTo>
                    <a:pt x="5547" y="1502"/>
                    <a:pt x="5689" y="1638"/>
                    <a:pt x="5868" y="1638"/>
                  </a:cubicBezTo>
                  <a:cubicBezTo>
                    <a:pt x="5948" y="1638"/>
                    <a:pt x="6035" y="1612"/>
                    <a:pt x="6145" y="1535"/>
                  </a:cubicBezTo>
                  <a:cubicBezTo>
                    <a:pt x="6183" y="1488"/>
                    <a:pt x="6087" y="1409"/>
                    <a:pt x="6196" y="1409"/>
                  </a:cubicBezTo>
                  <a:cubicBezTo>
                    <a:pt x="6203" y="1409"/>
                    <a:pt x="6211" y="1409"/>
                    <a:pt x="6220" y="1410"/>
                  </a:cubicBezTo>
                  <a:cubicBezTo>
                    <a:pt x="6104" y="1321"/>
                    <a:pt x="5984" y="1297"/>
                    <a:pt x="5860" y="1297"/>
                  </a:cubicBezTo>
                  <a:cubicBezTo>
                    <a:pt x="5744" y="1297"/>
                    <a:pt x="5624" y="1319"/>
                    <a:pt x="5501" y="1329"/>
                  </a:cubicBezTo>
                  <a:lnTo>
                    <a:pt x="5565" y="1348"/>
                  </a:lnTo>
                  <a:cubicBezTo>
                    <a:pt x="5495" y="1417"/>
                    <a:pt x="5453" y="1442"/>
                    <a:pt x="5424" y="1442"/>
                  </a:cubicBezTo>
                  <a:cubicBezTo>
                    <a:pt x="5351" y="1442"/>
                    <a:pt x="5356" y="1285"/>
                    <a:pt x="5176" y="1285"/>
                  </a:cubicBezTo>
                  <a:cubicBezTo>
                    <a:pt x="5158" y="1285"/>
                    <a:pt x="5138" y="1287"/>
                    <a:pt x="5115" y="1290"/>
                  </a:cubicBezTo>
                  <a:cubicBezTo>
                    <a:pt x="5225" y="1186"/>
                    <a:pt x="5353" y="1225"/>
                    <a:pt x="5422" y="1171"/>
                  </a:cubicBezTo>
                  <a:cubicBezTo>
                    <a:pt x="5314" y="1042"/>
                    <a:pt x="5208" y="1021"/>
                    <a:pt x="5112" y="1021"/>
                  </a:cubicBezTo>
                  <a:cubicBezTo>
                    <a:pt x="5064" y="1021"/>
                    <a:pt x="5018" y="1026"/>
                    <a:pt x="4974" y="1026"/>
                  </a:cubicBezTo>
                  <a:cubicBezTo>
                    <a:pt x="4882" y="1026"/>
                    <a:pt x="4803" y="1002"/>
                    <a:pt x="4743" y="851"/>
                  </a:cubicBezTo>
                  <a:lnTo>
                    <a:pt x="4770" y="849"/>
                  </a:lnTo>
                  <a:cubicBezTo>
                    <a:pt x="4754" y="833"/>
                    <a:pt x="4729" y="827"/>
                    <a:pt x="4700" y="827"/>
                  </a:cubicBezTo>
                  <a:cubicBezTo>
                    <a:pt x="4652" y="827"/>
                    <a:pt x="4592" y="841"/>
                    <a:pt x="4539" y="845"/>
                  </a:cubicBezTo>
                  <a:cubicBezTo>
                    <a:pt x="4552" y="891"/>
                    <a:pt x="4624" y="932"/>
                    <a:pt x="4666" y="976"/>
                  </a:cubicBezTo>
                  <a:cubicBezTo>
                    <a:pt x="4583" y="982"/>
                    <a:pt x="4506" y="1105"/>
                    <a:pt x="4466" y="1155"/>
                  </a:cubicBezTo>
                  <a:cubicBezTo>
                    <a:pt x="4449" y="1105"/>
                    <a:pt x="4429" y="1090"/>
                    <a:pt x="4406" y="1090"/>
                  </a:cubicBezTo>
                  <a:cubicBezTo>
                    <a:pt x="4375" y="1090"/>
                    <a:pt x="4338" y="1117"/>
                    <a:pt x="4293" y="1117"/>
                  </a:cubicBezTo>
                  <a:cubicBezTo>
                    <a:pt x="4268" y="1117"/>
                    <a:pt x="4241" y="1108"/>
                    <a:pt x="4211" y="1082"/>
                  </a:cubicBezTo>
                  <a:cubicBezTo>
                    <a:pt x="4196" y="943"/>
                    <a:pt x="4358" y="999"/>
                    <a:pt x="4427" y="947"/>
                  </a:cubicBezTo>
                  <a:lnTo>
                    <a:pt x="4427" y="947"/>
                  </a:lnTo>
                  <a:lnTo>
                    <a:pt x="4238" y="988"/>
                  </a:lnTo>
                  <a:cubicBezTo>
                    <a:pt x="4084" y="953"/>
                    <a:pt x="4124" y="808"/>
                    <a:pt x="4065" y="722"/>
                  </a:cubicBezTo>
                  <a:lnTo>
                    <a:pt x="4065" y="722"/>
                  </a:lnTo>
                  <a:cubicBezTo>
                    <a:pt x="3912" y="779"/>
                    <a:pt x="4124" y="810"/>
                    <a:pt x="3984" y="912"/>
                  </a:cubicBezTo>
                  <a:cubicBezTo>
                    <a:pt x="3869" y="728"/>
                    <a:pt x="3244" y="586"/>
                    <a:pt x="2865" y="586"/>
                  </a:cubicBezTo>
                  <a:cubicBezTo>
                    <a:pt x="2852" y="586"/>
                    <a:pt x="2840" y="586"/>
                    <a:pt x="2828" y="587"/>
                  </a:cubicBezTo>
                  <a:lnTo>
                    <a:pt x="2828" y="587"/>
                  </a:lnTo>
                  <a:cubicBezTo>
                    <a:pt x="2881" y="572"/>
                    <a:pt x="2883" y="514"/>
                    <a:pt x="2937" y="514"/>
                  </a:cubicBezTo>
                  <a:cubicBezTo>
                    <a:pt x="2952" y="514"/>
                    <a:pt x="2970" y="518"/>
                    <a:pt x="2995" y="529"/>
                  </a:cubicBezTo>
                  <a:cubicBezTo>
                    <a:pt x="2979" y="514"/>
                    <a:pt x="2945" y="506"/>
                    <a:pt x="2907" y="506"/>
                  </a:cubicBezTo>
                  <a:cubicBezTo>
                    <a:pt x="2835" y="506"/>
                    <a:pt x="2746" y="533"/>
                    <a:pt x="2729" y="592"/>
                  </a:cubicBezTo>
                  <a:cubicBezTo>
                    <a:pt x="2714" y="593"/>
                    <a:pt x="2700" y="594"/>
                    <a:pt x="2685" y="594"/>
                  </a:cubicBezTo>
                  <a:cubicBezTo>
                    <a:pt x="2445" y="594"/>
                    <a:pt x="2189" y="463"/>
                    <a:pt x="2007" y="326"/>
                  </a:cubicBezTo>
                  <a:lnTo>
                    <a:pt x="2007" y="326"/>
                  </a:lnTo>
                  <a:lnTo>
                    <a:pt x="2044" y="436"/>
                  </a:lnTo>
                  <a:cubicBezTo>
                    <a:pt x="2015" y="449"/>
                    <a:pt x="1987" y="455"/>
                    <a:pt x="1958" y="455"/>
                  </a:cubicBezTo>
                  <a:cubicBezTo>
                    <a:pt x="1767" y="455"/>
                    <a:pt x="1574" y="195"/>
                    <a:pt x="1275" y="195"/>
                  </a:cubicBezTo>
                  <a:lnTo>
                    <a:pt x="1281" y="199"/>
                  </a:lnTo>
                  <a:cubicBezTo>
                    <a:pt x="1278" y="199"/>
                    <a:pt x="1276" y="199"/>
                    <a:pt x="1274" y="199"/>
                  </a:cubicBezTo>
                  <a:cubicBezTo>
                    <a:pt x="1189" y="199"/>
                    <a:pt x="1081" y="314"/>
                    <a:pt x="954" y="314"/>
                  </a:cubicBezTo>
                  <a:cubicBezTo>
                    <a:pt x="921" y="314"/>
                    <a:pt x="886" y="306"/>
                    <a:pt x="851" y="286"/>
                  </a:cubicBezTo>
                  <a:cubicBezTo>
                    <a:pt x="932" y="193"/>
                    <a:pt x="1030" y="232"/>
                    <a:pt x="1049" y="120"/>
                  </a:cubicBezTo>
                  <a:lnTo>
                    <a:pt x="1049" y="120"/>
                  </a:lnTo>
                  <a:lnTo>
                    <a:pt x="727" y="184"/>
                  </a:lnTo>
                  <a:cubicBezTo>
                    <a:pt x="698" y="97"/>
                    <a:pt x="355" y="95"/>
                    <a:pt x="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1"/>
            <p:cNvSpPr/>
            <p:nvPr/>
          </p:nvSpPr>
          <p:spPr>
            <a:xfrm>
              <a:off x="1121859" y="-169948"/>
              <a:ext cx="14381" cy="9801"/>
            </a:xfrm>
            <a:custGeom>
              <a:avLst/>
              <a:gdLst/>
              <a:ahLst/>
              <a:cxnLst/>
              <a:rect l="l" t="t" r="r" b="b"/>
              <a:pathLst>
                <a:path w="292" h="199" extrusionOk="0">
                  <a:moveTo>
                    <a:pt x="224" y="0"/>
                  </a:moveTo>
                  <a:cubicBezTo>
                    <a:pt x="122" y="0"/>
                    <a:pt x="1" y="91"/>
                    <a:pt x="4" y="161"/>
                  </a:cubicBezTo>
                  <a:cubicBezTo>
                    <a:pt x="7" y="161"/>
                    <a:pt x="10" y="161"/>
                    <a:pt x="12" y="161"/>
                  </a:cubicBezTo>
                  <a:cubicBezTo>
                    <a:pt x="69" y="161"/>
                    <a:pt x="126" y="198"/>
                    <a:pt x="166" y="198"/>
                  </a:cubicBezTo>
                  <a:cubicBezTo>
                    <a:pt x="183" y="198"/>
                    <a:pt x="197" y="192"/>
                    <a:pt x="206" y="173"/>
                  </a:cubicBezTo>
                  <a:cubicBezTo>
                    <a:pt x="199" y="151"/>
                    <a:pt x="209" y="111"/>
                    <a:pt x="163" y="111"/>
                  </a:cubicBezTo>
                  <a:cubicBezTo>
                    <a:pt x="161" y="111"/>
                    <a:pt x="159" y="111"/>
                    <a:pt x="156" y="111"/>
                  </a:cubicBezTo>
                  <a:lnTo>
                    <a:pt x="291" y="17"/>
                  </a:lnTo>
                  <a:cubicBezTo>
                    <a:pt x="271" y="5"/>
                    <a:pt x="248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1"/>
            <p:cNvSpPr/>
            <p:nvPr/>
          </p:nvSpPr>
          <p:spPr>
            <a:xfrm>
              <a:off x="1011982" y="-190633"/>
              <a:ext cx="7929" cy="3251"/>
            </a:xfrm>
            <a:custGeom>
              <a:avLst/>
              <a:gdLst/>
              <a:ahLst/>
              <a:cxnLst/>
              <a:rect l="l" t="t" r="r" b="b"/>
              <a:pathLst>
                <a:path w="161" h="66" extrusionOk="0">
                  <a:moveTo>
                    <a:pt x="0" y="1"/>
                  </a:moveTo>
                  <a:lnTo>
                    <a:pt x="79" y="63"/>
                  </a:lnTo>
                  <a:cubicBezTo>
                    <a:pt x="89" y="64"/>
                    <a:pt x="97" y="65"/>
                    <a:pt x="105" y="65"/>
                  </a:cubicBezTo>
                  <a:cubicBezTo>
                    <a:pt x="132" y="65"/>
                    <a:pt x="148" y="56"/>
                    <a:pt x="160" y="45"/>
                  </a:cubicBezTo>
                  <a:cubicBezTo>
                    <a:pt x="104" y="30"/>
                    <a:pt x="50" y="1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1"/>
            <p:cNvSpPr/>
            <p:nvPr/>
          </p:nvSpPr>
          <p:spPr>
            <a:xfrm>
              <a:off x="1449322" y="703600"/>
              <a:ext cx="5959" cy="7732"/>
            </a:xfrm>
            <a:custGeom>
              <a:avLst/>
              <a:gdLst/>
              <a:ahLst/>
              <a:cxnLst/>
              <a:rect l="l" t="t" r="r" b="b"/>
              <a:pathLst>
                <a:path w="121" h="157" extrusionOk="0">
                  <a:moveTo>
                    <a:pt x="1" y="0"/>
                  </a:moveTo>
                  <a:lnTo>
                    <a:pt x="1" y="0"/>
                  </a:lnTo>
                  <a:cubicBezTo>
                    <a:pt x="16" y="50"/>
                    <a:pt x="26" y="100"/>
                    <a:pt x="32" y="156"/>
                  </a:cubicBezTo>
                  <a:cubicBezTo>
                    <a:pt x="61" y="133"/>
                    <a:pt x="95" y="112"/>
                    <a:pt x="120" y="83"/>
                  </a:cubicBezTo>
                  <a:cubicBezTo>
                    <a:pt x="82" y="54"/>
                    <a:pt x="41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1"/>
            <p:cNvSpPr/>
            <p:nvPr/>
          </p:nvSpPr>
          <p:spPr>
            <a:xfrm>
              <a:off x="1449125" y="674148"/>
              <a:ext cx="31618" cy="34820"/>
            </a:xfrm>
            <a:custGeom>
              <a:avLst/>
              <a:gdLst/>
              <a:ahLst/>
              <a:cxnLst/>
              <a:rect l="l" t="t" r="r" b="b"/>
              <a:pathLst>
                <a:path w="642" h="707" extrusionOk="0">
                  <a:moveTo>
                    <a:pt x="539" y="0"/>
                  </a:moveTo>
                  <a:cubicBezTo>
                    <a:pt x="358" y="112"/>
                    <a:pt x="281" y="106"/>
                    <a:pt x="227" y="133"/>
                  </a:cubicBezTo>
                  <a:cubicBezTo>
                    <a:pt x="169" y="153"/>
                    <a:pt x="144" y="214"/>
                    <a:pt x="1" y="340"/>
                  </a:cubicBezTo>
                  <a:cubicBezTo>
                    <a:pt x="36" y="384"/>
                    <a:pt x="80" y="459"/>
                    <a:pt x="130" y="538"/>
                  </a:cubicBezTo>
                  <a:cubicBezTo>
                    <a:pt x="178" y="614"/>
                    <a:pt x="232" y="694"/>
                    <a:pt x="313" y="706"/>
                  </a:cubicBezTo>
                  <a:cubicBezTo>
                    <a:pt x="327" y="608"/>
                    <a:pt x="196" y="465"/>
                    <a:pt x="244" y="355"/>
                  </a:cubicBezTo>
                  <a:lnTo>
                    <a:pt x="244" y="355"/>
                  </a:lnTo>
                  <a:cubicBezTo>
                    <a:pt x="367" y="413"/>
                    <a:pt x="338" y="548"/>
                    <a:pt x="468" y="660"/>
                  </a:cubicBezTo>
                  <a:cubicBezTo>
                    <a:pt x="556" y="556"/>
                    <a:pt x="533" y="507"/>
                    <a:pt x="502" y="465"/>
                  </a:cubicBezTo>
                  <a:cubicBezTo>
                    <a:pt x="473" y="419"/>
                    <a:pt x="437" y="378"/>
                    <a:pt x="454" y="251"/>
                  </a:cubicBezTo>
                  <a:lnTo>
                    <a:pt x="454" y="251"/>
                  </a:lnTo>
                  <a:lnTo>
                    <a:pt x="641" y="259"/>
                  </a:lnTo>
                  <a:cubicBezTo>
                    <a:pt x="614" y="166"/>
                    <a:pt x="581" y="79"/>
                    <a:pt x="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1"/>
            <p:cNvSpPr/>
            <p:nvPr/>
          </p:nvSpPr>
          <p:spPr>
            <a:xfrm>
              <a:off x="1458433" y="673606"/>
              <a:ext cx="9949" cy="2463"/>
            </a:xfrm>
            <a:custGeom>
              <a:avLst/>
              <a:gdLst/>
              <a:ahLst/>
              <a:cxnLst/>
              <a:rect l="l" t="t" r="r" b="b"/>
              <a:pathLst>
                <a:path w="202" h="50" extrusionOk="0">
                  <a:moveTo>
                    <a:pt x="51" y="1"/>
                  </a:moveTo>
                  <a:cubicBezTo>
                    <a:pt x="25" y="1"/>
                    <a:pt x="6" y="12"/>
                    <a:pt x="1" y="46"/>
                  </a:cubicBezTo>
                  <a:cubicBezTo>
                    <a:pt x="40" y="47"/>
                    <a:pt x="78" y="50"/>
                    <a:pt x="114" y="50"/>
                  </a:cubicBezTo>
                  <a:cubicBezTo>
                    <a:pt x="146" y="50"/>
                    <a:pt x="176" y="48"/>
                    <a:pt x="201" y="40"/>
                  </a:cubicBezTo>
                  <a:cubicBezTo>
                    <a:pt x="157" y="33"/>
                    <a:pt x="94" y="1"/>
                    <a:pt x="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1"/>
            <p:cNvSpPr/>
            <p:nvPr/>
          </p:nvSpPr>
          <p:spPr>
            <a:xfrm>
              <a:off x="1447253" y="665332"/>
              <a:ext cx="15120" cy="5270"/>
            </a:xfrm>
            <a:custGeom>
              <a:avLst/>
              <a:gdLst/>
              <a:ahLst/>
              <a:cxnLst/>
              <a:rect l="l" t="t" r="r" b="b"/>
              <a:pathLst>
                <a:path w="307" h="107" extrusionOk="0">
                  <a:moveTo>
                    <a:pt x="0" y="0"/>
                  </a:moveTo>
                  <a:lnTo>
                    <a:pt x="0" y="0"/>
                  </a:lnTo>
                  <a:cubicBezTo>
                    <a:pt x="52" y="31"/>
                    <a:pt x="99" y="68"/>
                    <a:pt x="147" y="106"/>
                  </a:cubicBezTo>
                  <a:cubicBezTo>
                    <a:pt x="130" y="47"/>
                    <a:pt x="162" y="33"/>
                    <a:pt x="201" y="33"/>
                  </a:cubicBezTo>
                  <a:cubicBezTo>
                    <a:pt x="235" y="33"/>
                    <a:pt x="276" y="43"/>
                    <a:pt x="296" y="43"/>
                  </a:cubicBezTo>
                  <a:cubicBezTo>
                    <a:pt x="301" y="43"/>
                    <a:pt x="305" y="43"/>
                    <a:pt x="307" y="41"/>
                  </a:cubicBezTo>
                  <a:cubicBezTo>
                    <a:pt x="203" y="19"/>
                    <a:pt x="103" y="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1"/>
            <p:cNvSpPr/>
            <p:nvPr/>
          </p:nvSpPr>
          <p:spPr>
            <a:xfrm>
              <a:off x="1437994" y="645386"/>
              <a:ext cx="3595" cy="1674"/>
            </a:xfrm>
            <a:custGeom>
              <a:avLst/>
              <a:gdLst/>
              <a:ahLst/>
              <a:cxnLst/>
              <a:rect l="l" t="t" r="r" b="b"/>
              <a:pathLst>
                <a:path w="73" h="34" extrusionOk="0">
                  <a:moveTo>
                    <a:pt x="13" y="0"/>
                  </a:moveTo>
                  <a:lnTo>
                    <a:pt x="13" y="0"/>
                  </a:lnTo>
                  <a:cubicBezTo>
                    <a:pt x="0" y="30"/>
                    <a:pt x="16" y="34"/>
                    <a:pt x="41" y="34"/>
                  </a:cubicBezTo>
                  <a:cubicBezTo>
                    <a:pt x="51" y="34"/>
                    <a:pt x="62" y="33"/>
                    <a:pt x="73" y="33"/>
                  </a:cubicBezTo>
                  <a:cubicBezTo>
                    <a:pt x="53" y="19"/>
                    <a:pt x="34" y="1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1"/>
            <p:cNvSpPr/>
            <p:nvPr/>
          </p:nvSpPr>
          <p:spPr>
            <a:xfrm>
              <a:off x="1429671" y="637161"/>
              <a:ext cx="29501" cy="16893"/>
            </a:xfrm>
            <a:custGeom>
              <a:avLst/>
              <a:gdLst/>
              <a:ahLst/>
              <a:cxnLst/>
              <a:rect l="l" t="t" r="r" b="b"/>
              <a:pathLst>
                <a:path w="599" h="343" extrusionOk="0">
                  <a:moveTo>
                    <a:pt x="268" y="0"/>
                  </a:moveTo>
                  <a:cubicBezTo>
                    <a:pt x="187" y="0"/>
                    <a:pt x="112" y="11"/>
                    <a:pt x="60" y="11"/>
                  </a:cubicBezTo>
                  <a:cubicBezTo>
                    <a:pt x="50" y="11"/>
                    <a:pt x="40" y="10"/>
                    <a:pt x="32" y="9"/>
                  </a:cubicBezTo>
                  <a:lnTo>
                    <a:pt x="32" y="9"/>
                  </a:lnTo>
                  <a:cubicBezTo>
                    <a:pt x="1" y="107"/>
                    <a:pt x="93" y="127"/>
                    <a:pt x="182" y="167"/>
                  </a:cubicBezTo>
                  <a:cubicBezTo>
                    <a:pt x="184" y="161"/>
                    <a:pt x="186" y="158"/>
                    <a:pt x="190" y="150"/>
                  </a:cubicBezTo>
                  <a:cubicBezTo>
                    <a:pt x="193" y="88"/>
                    <a:pt x="261" y="42"/>
                    <a:pt x="326" y="42"/>
                  </a:cubicBezTo>
                  <a:cubicBezTo>
                    <a:pt x="373" y="42"/>
                    <a:pt x="418" y="65"/>
                    <a:pt x="438" y="123"/>
                  </a:cubicBezTo>
                  <a:cubicBezTo>
                    <a:pt x="562" y="217"/>
                    <a:pt x="394" y="298"/>
                    <a:pt x="562" y="343"/>
                  </a:cubicBezTo>
                  <a:cubicBezTo>
                    <a:pt x="581" y="269"/>
                    <a:pt x="587" y="198"/>
                    <a:pt x="598" y="121"/>
                  </a:cubicBezTo>
                  <a:cubicBezTo>
                    <a:pt x="510" y="21"/>
                    <a:pt x="383" y="0"/>
                    <a:pt x="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1"/>
            <p:cNvSpPr/>
            <p:nvPr/>
          </p:nvSpPr>
          <p:spPr>
            <a:xfrm>
              <a:off x="1441540" y="646962"/>
              <a:ext cx="3004" cy="2660"/>
            </a:xfrm>
            <a:custGeom>
              <a:avLst/>
              <a:gdLst/>
              <a:ahLst/>
              <a:cxnLst/>
              <a:rect l="l" t="t" r="r" b="b"/>
              <a:pathLst>
                <a:path w="61" h="54" extrusionOk="0">
                  <a:moveTo>
                    <a:pt x="1" y="1"/>
                  </a:moveTo>
                  <a:cubicBezTo>
                    <a:pt x="20" y="14"/>
                    <a:pt x="39" y="32"/>
                    <a:pt x="55" y="53"/>
                  </a:cubicBezTo>
                  <a:cubicBezTo>
                    <a:pt x="61" y="9"/>
                    <a:pt x="32" y="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1"/>
            <p:cNvSpPr/>
            <p:nvPr/>
          </p:nvSpPr>
          <p:spPr>
            <a:xfrm>
              <a:off x="1448485" y="658487"/>
              <a:ext cx="6501" cy="2413"/>
            </a:xfrm>
            <a:custGeom>
              <a:avLst/>
              <a:gdLst/>
              <a:ahLst/>
              <a:cxnLst/>
              <a:rect l="l" t="t" r="r" b="b"/>
              <a:pathLst>
                <a:path w="132" h="49" extrusionOk="0">
                  <a:moveTo>
                    <a:pt x="132" y="0"/>
                  </a:moveTo>
                  <a:lnTo>
                    <a:pt x="0" y="6"/>
                  </a:lnTo>
                  <a:lnTo>
                    <a:pt x="68" y="4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1"/>
            <p:cNvSpPr/>
            <p:nvPr/>
          </p:nvSpPr>
          <p:spPr>
            <a:xfrm>
              <a:off x="1413517" y="603425"/>
              <a:ext cx="19848" cy="26497"/>
            </a:xfrm>
            <a:custGeom>
              <a:avLst/>
              <a:gdLst/>
              <a:ahLst/>
              <a:cxnLst/>
              <a:rect l="l" t="t" r="r" b="b"/>
              <a:pathLst>
                <a:path w="403" h="538" extrusionOk="0">
                  <a:moveTo>
                    <a:pt x="159" y="0"/>
                  </a:moveTo>
                  <a:cubicBezTo>
                    <a:pt x="40" y="25"/>
                    <a:pt x="1" y="228"/>
                    <a:pt x="3" y="380"/>
                  </a:cubicBezTo>
                  <a:cubicBezTo>
                    <a:pt x="36" y="353"/>
                    <a:pt x="65" y="342"/>
                    <a:pt x="90" y="342"/>
                  </a:cubicBezTo>
                  <a:cubicBezTo>
                    <a:pt x="198" y="342"/>
                    <a:pt x="250" y="538"/>
                    <a:pt x="349" y="538"/>
                  </a:cubicBezTo>
                  <a:cubicBezTo>
                    <a:pt x="365" y="538"/>
                    <a:pt x="383" y="533"/>
                    <a:pt x="402" y="521"/>
                  </a:cubicBezTo>
                  <a:cubicBezTo>
                    <a:pt x="259" y="391"/>
                    <a:pt x="263" y="160"/>
                    <a:pt x="389" y="89"/>
                  </a:cubicBezTo>
                  <a:cubicBezTo>
                    <a:pt x="311" y="56"/>
                    <a:pt x="234" y="27"/>
                    <a:pt x="1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1"/>
            <p:cNvSpPr/>
            <p:nvPr/>
          </p:nvSpPr>
          <p:spPr>
            <a:xfrm>
              <a:off x="1411843" y="585449"/>
              <a:ext cx="3349" cy="493"/>
            </a:xfrm>
            <a:custGeom>
              <a:avLst/>
              <a:gdLst/>
              <a:ahLst/>
              <a:cxnLst/>
              <a:rect l="l" t="t" r="r" b="b"/>
              <a:pathLst>
                <a:path w="68" h="10" extrusionOk="0">
                  <a:moveTo>
                    <a:pt x="0" y="4"/>
                  </a:moveTo>
                  <a:lnTo>
                    <a:pt x="0" y="4"/>
                  </a:lnTo>
                  <a:cubicBezTo>
                    <a:pt x="5" y="6"/>
                    <a:pt x="10" y="7"/>
                    <a:pt x="15" y="7"/>
                  </a:cubicBezTo>
                  <a:lnTo>
                    <a:pt x="15" y="7"/>
                  </a:lnTo>
                  <a:cubicBezTo>
                    <a:pt x="10" y="7"/>
                    <a:pt x="5" y="6"/>
                    <a:pt x="0" y="4"/>
                  </a:cubicBezTo>
                  <a:close/>
                  <a:moveTo>
                    <a:pt x="68" y="1"/>
                  </a:moveTo>
                  <a:lnTo>
                    <a:pt x="68" y="1"/>
                  </a:lnTo>
                  <a:cubicBezTo>
                    <a:pt x="54" y="5"/>
                    <a:pt x="40" y="8"/>
                    <a:pt x="26" y="8"/>
                  </a:cubicBezTo>
                  <a:cubicBezTo>
                    <a:pt x="23" y="8"/>
                    <a:pt x="19" y="8"/>
                    <a:pt x="15" y="7"/>
                  </a:cubicBezTo>
                  <a:lnTo>
                    <a:pt x="15" y="7"/>
                  </a:lnTo>
                  <a:cubicBezTo>
                    <a:pt x="23" y="8"/>
                    <a:pt x="30" y="9"/>
                    <a:pt x="36" y="9"/>
                  </a:cubicBezTo>
                  <a:cubicBezTo>
                    <a:pt x="49" y="9"/>
                    <a:pt x="60" y="7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1"/>
            <p:cNvSpPr/>
            <p:nvPr/>
          </p:nvSpPr>
          <p:spPr>
            <a:xfrm>
              <a:off x="1356092" y="561070"/>
              <a:ext cx="56638" cy="44965"/>
            </a:xfrm>
            <a:custGeom>
              <a:avLst/>
              <a:gdLst/>
              <a:ahLst/>
              <a:cxnLst/>
              <a:rect l="l" t="t" r="r" b="b"/>
              <a:pathLst>
                <a:path w="1150" h="913" extrusionOk="0">
                  <a:moveTo>
                    <a:pt x="514" y="1"/>
                  </a:moveTo>
                  <a:cubicBezTo>
                    <a:pt x="308" y="1"/>
                    <a:pt x="199" y="287"/>
                    <a:pt x="1" y="297"/>
                  </a:cubicBezTo>
                  <a:cubicBezTo>
                    <a:pt x="189" y="307"/>
                    <a:pt x="380" y="316"/>
                    <a:pt x="571" y="326"/>
                  </a:cubicBezTo>
                  <a:cubicBezTo>
                    <a:pt x="507" y="363"/>
                    <a:pt x="481" y="422"/>
                    <a:pt x="406" y="422"/>
                  </a:cubicBezTo>
                  <a:cubicBezTo>
                    <a:pt x="391" y="422"/>
                    <a:pt x="374" y="420"/>
                    <a:pt x="355" y="415"/>
                  </a:cubicBezTo>
                  <a:lnTo>
                    <a:pt x="355" y="415"/>
                  </a:lnTo>
                  <a:cubicBezTo>
                    <a:pt x="538" y="550"/>
                    <a:pt x="643" y="430"/>
                    <a:pt x="795" y="548"/>
                  </a:cubicBezTo>
                  <a:cubicBezTo>
                    <a:pt x="778" y="602"/>
                    <a:pt x="751" y="620"/>
                    <a:pt x="720" y="620"/>
                  </a:cubicBezTo>
                  <a:cubicBezTo>
                    <a:pt x="658" y="620"/>
                    <a:pt x="580" y="547"/>
                    <a:pt x="532" y="547"/>
                  </a:cubicBezTo>
                  <a:cubicBezTo>
                    <a:pt x="507" y="547"/>
                    <a:pt x="491" y="566"/>
                    <a:pt x="488" y="623"/>
                  </a:cubicBezTo>
                  <a:cubicBezTo>
                    <a:pt x="567" y="662"/>
                    <a:pt x="670" y="715"/>
                    <a:pt x="790" y="715"/>
                  </a:cubicBezTo>
                  <a:cubicBezTo>
                    <a:pt x="848" y="715"/>
                    <a:pt x="910" y="703"/>
                    <a:pt x="976" y="669"/>
                  </a:cubicBezTo>
                  <a:cubicBezTo>
                    <a:pt x="1007" y="750"/>
                    <a:pt x="1036" y="831"/>
                    <a:pt x="1059" y="912"/>
                  </a:cubicBezTo>
                  <a:cubicBezTo>
                    <a:pt x="1090" y="831"/>
                    <a:pt x="1123" y="752"/>
                    <a:pt x="1150" y="669"/>
                  </a:cubicBezTo>
                  <a:cubicBezTo>
                    <a:pt x="1139" y="638"/>
                    <a:pt x="1115" y="630"/>
                    <a:pt x="1086" y="630"/>
                  </a:cubicBezTo>
                  <a:cubicBezTo>
                    <a:pt x="1050" y="630"/>
                    <a:pt x="1008" y="643"/>
                    <a:pt x="977" y="643"/>
                  </a:cubicBezTo>
                  <a:cubicBezTo>
                    <a:pt x="943" y="643"/>
                    <a:pt x="922" y="627"/>
                    <a:pt x="939" y="561"/>
                  </a:cubicBezTo>
                  <a:cubicBezTo>
                    <a:pt x="958" y="501"/>
                    <a:pt x="995" y="485"/>
                    <a:pt x="1036" y="485"/>
                  </a:cubicBezTo>
                  <a:cubicBezTo>
                    <a:pt x="1067" y="485"/>
                    <a:pt x="1099" y="494"/>
                    <a:pt x="1128" y="499"/>
                  </a:cubicBezTo>
                  <a:cubicBezTo>
                    <a:pt x="982" y="465"/>
                    <a:pt x="887" y="127"/>
                    <a:pt x="617" y="23"/>
                  </a:cubicBezTo>
                  <a:cubicBezTo>
                    <a:pt x="580" y="8"/>
                    <a:pt x="546" y="1"/>
                    <a:pt x="5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1"/>
            <p:cNvSpPr/>
            <p:nvPr/>
          </p:nvSpPr>
          <p:spPr>
            <a:xfrm>
              <a:off x="1360179" y="558558"/>
              <a:ext cx="1921" cy="6255"/>
            </a:xfrm>
            <a:custGeom>
              <a:avLst/>
              <a:gdLst/>
              <a:ahLst/>
              <a:cxnLst/>
              <a:rect l="l" t="t" r="r" b="b"/>
              <a:pathLst>
                <a:path w="39" h="127" extrusionOk="0">
                  <a:moveTo>
                    <a:pt x="39" y="1"/>
                  </a:moveTo>
                  <a:lnTo>
                    <a:pt x="0" y="126"/>
                  </a:lnTo>
                  <a:lnTo>
                    <a:pt x="0" y="126"/>
                  </a:lnTo>
                  <a:lnTo>
                    <a:pt x="25" y="101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1"/>
            <p:cNvSpPr/>
            <p:nvPr/>
          </p:nvSpPr>
          <p:spPr>
            <a:xfrm>
              <a:off x="1305364" y="536347"/>
              <a:ext cx="46295" cy="34426"/>
            </a:xfrm>
            <a:custGeom>
              <a:avLst/>
              <a:gdLst/>
              <a:ahLst/>
              <a:cxnLst/>
              <a:rect l="l" t="t" r="r" b="b"/>
              <a:pathLst>
                <a:path w="940" h="699" extrusionOk="0">
                  <a:moveTo>
                    <a:pt x="80" y="1"/>
                  </a:moveTo>
                  <a:lnTo>
                    <a:pt x="80" y="1"/>
                  </a:lnTo>
                  <a:cubicBezTo>
                    <a:pt x="109" y="39"/>
                    <a:pt x="88" y="105"/>
                    <a:pt x="171" y="124"/>
                  </a:cubicBezTo>
                  <a:lnTo>
                    <a:pt x="1" y="118"/>
                  </a:lnTo>
                  <a:lnTo>
                    <a:pt x="1" y="118"/>
                  </a:lnTo>
                  <a:cubicBezTo>
                    <a:pt x="63" y="342"/>
                    <a:pt x="159" y="444"/>
                    <a:pt x="489" y="581"/>
                  </a:cubicBezTo>
                  <a:lnTo>
                    <a:pt x="491" y="581"/>
                  </a:lnTo>
                  <a:lnTo>
                    <a:pt x="801" y="568"/>
                  </a:lnTo>
                  <a:cubicBezTo>
                    <a:pt x="817" y="599"/>
                    <a:pt x="807" y="651"/>
                    <a:pt x="803" y="699"/>
                  </a:cubicBezTo>
                  <a:cubicBezTo>
                    <a:pt x="820" y="645"/>
                    <a:pt x="930" y="595"/>
                    <a:pt x="940" y="546"/>
                  </a:cubicBezTo>
                  <a:cubicBezTo>
                    <a:pt x="936" y="435"/>
                    <a:pt x="871" y="406"/>
                    <a:pt x="788" y="406"/>
                  </a:cubicBezTo>
                  <a:cubicBezTo>
                    <a:pt x="701" y="406"/>
                    <a:pt x="595" y="437"/>
                    <a:pt x="515" y="437"/>
                  </a:cubicBezTo>
                  <a:cubicBezTo>
                    <a:pt x="499" y="437"/>
                    <a:pt x="485" y="435"/>
                    <a:pt x="471" y="433"/>
                  </a:cubicBezTo>
                  <a:cubicBezTo>
                    <a:pt x="180" y="174"/>
                    <a:pt x="541" y="336"/>
                    <a:pt x="502" y="86"/>
                  </a:cubicBezTo>
                  <a:lnTo>
                    <a:pt x="502" y="86"/>
                  </a:lnTo>
                  <a:cubicBezTo>
                    <a:pt x="595" y="138"/>
                    <a:pt x="575" y="188"/>
                    <a:pt x="699" y="265"/>
                  </a:cubicBezTo>
                  <a:cubicBezTo>
                    <a:pt x="627" y="18"/>
                    <a:pt x="396" y="2"/>
                    <a:pt x="220" y="2"/>
                  </a:cubicBezTo>
                  <a:cubicBezTo>
                    <a:pt x="194" y="2"/>
                    <a:pt x="169" y="3"/>
                    <a:pt x="146" y="3"/>
                  </a:cubicBezTo>
                  <a:cubicBezTo>
                    <a:pt x="121" y="3"/>
                    <a:pt x="99" y="2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1"/>
            <p:cNvSpPr/>
            <p:nvPr/>
          </p:nvSpPr>
          <p:spPr>
            <a:xfrm>
              <a:off x="1344715" y="570920"/>
              <a:ext cx="5811" cy="4876"/>
            </a:xfrm>
            <a:custGeom>
              <a:avLst/>
              <a:gdLst/>
              <a:ahLst/>
              <a:cxnLst/>
              <a:rect l="l" t="t" r="r" b="b"/>
              <a:pathLst>
                <a:path w="118" h="99" extrusionOk="0">
                  <a:moveTo>
                    <a:pt x="4" y="1"/>
                  </a:moveTo>
                  <a:cubicBezTo>
                    <a:pt x="3" y="5"/>
                    <a:pt x="2" y="10"/>
                    <a:pt x="3" y="15"/>
                  </a:cubicBezTo>
                  <a:lnTo>
                    <a:pt x="3" y="15"/>
                  </a:lnTo>
                  <a:cubicBezTo>
                    <a:pt x="3" y="10"/>
                    <a:pt x="4" y="6"/>
                    <a:pt x="4" y="1"/>
                  </a:cubicBezTo>
                  <a:close/>
                  <a:moveTo>
                    <a:pt x="3" y="15"/>
                  </a:moveTo>
                  <a:cubicBezTo>
                    <a:pt x="1" y="62"/>
                    <a:pt x="10" y="99"/>
                    <a:pt x="70" y="99"/>
                  </a:cubicBezTo>
                  <a:cubicBezTo>
                    <a:pt x="84" y="99"/>
                    <a:pt x="99" y="97"/>
                    <a:pt x="118" y="93"/>
                  </a:cubicBezTo>
                  <a:cubicBezTo>
                    <a:pt x="37" y="67"/>
                    <a:pt x="6" y="41"/>
                    <a:pt x="3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1"/>
            <p:cNvSpPr/>
            <p:nvPr/>
          </p:nvSpPr>
          <p:spPr>
            <a:xfrm>
              <a:off x="1305660" y="534820"/>
              <a:ext cx="3644" cy="1576"/>
            </a:xfrm>
            <a:custGeom>
              <a:avLst/>
              <a:gdLst/>
              <a:ahLst/>
              <a:cxnLst/>
              <a:rect l="l" t="t" r="r" b="b"/>
              <a:pathLst>
                <a:path w="74" h="32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20"/>
                    <a:pt x="35" y="30"/>
                    <a:pt x="74" y="32"/>
                  </a:cubicBezTo>
                  <a:cubicBezTo>
                    <a:pt x="62" y="16"/>
                    <a:pt x="41" y="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1"/>
            <p:cNvSpPr/>
            <p:nvPr/>
          </p:nvSpPr>
          <p:spPr>
            <a:xfrm>
              <a:off x="1298715" y="544325"/>
              <a:ext cx="7782" cy="6599"/>
            </a:xfrm>
            <a:custGeom>
              <a:avLst/>
              <a:gdLst/>
              <a:ahLst/>
              <a:cxnLst/>
              <a:rect l="l" t="t" r="r" b="b"/>
              <a:pathLst>
                <a:path w="158" h="134" extrusionOk="0">
                  <a:moveTo>
                    <a:pt x="1" y="1"/>
                  </a:moveTo>
                  <a:lnTo>
                    <a:pt x="18" y="124"/>
                  </a:lnTo>
                  <a:cubicBezTo>
                    <a:pt x="33" y="125"/>
                    <a:pt x="66" y="133"/>
                    <a:pt x="96" y="133"/>
                  </a:cubicBezTo>
                  <a:cubicBezTo>
                    <a:pt x="123" y="133"/>
                    <a:pt x="147" y="127"/>
                    <a:pt x="157" y="1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1"/>
            <p:cNvSpPr/>
            <p:nvPr/>
          </p:nvSpPr>
          <p:spPr>
            <a:xfrm>
              <a:off x="988046" y="376727"/>
              <a:ext cx="311900" cy="166761"/>
            </a:xfrm>
            <a:custGeom>
              <a:avLst/>
              <a:gdLst/>
              <a:ahLst/>
              <a:cxnLst/>
              <a:rect l="l" t="t" r="r" b="b"/>
              <a:pathLst>
                <a:path w="6333" h="3386" extrusionOk="0">
                  <a:moveTo>
                    <a:pt x="224" y="1"/>
                  </a:moveTo>
                  <a:lnTo>
                    <a:pt x="224" y="3"/>
                  </a:lnTo>
                  <a:cubicBezTo>
                    <a:pt x="205" y="80"/>
                    <a:pt x="249" y="145"/>
                    <a:pt x="386" y="197"/>
                  </a:cubicBezTo>
                  <a:cubicBezTo>
                    <a:pt x="368" y="223"/>
                    <a:pt x="340" y="232"/>
                    <a:pt x="309" y="232"/>
                  </a:cubicBezTo>
                  <a:cubicBezTo>
                    <a:pt x="241" y="232"/>
                    <a:pt x="153" y="192"/>
                    <a:pt x="83" y="192"/>
                  </a:cubicBezTo>
                  <a:cubicBezTo>
                    <a:pt x="76" y="192"/>
                    <a:pt x="69" y="193"/>
                    <a:pt x="62" y="194"/>
                  </a:cubicBezTo>
                  <a:cubicBezTo>
                    <a:pt x="205" y="340"/>
                    <a:pt x="4" y="300"/>
                    <a:pt x="0" y="411"/>
                  </a:cubicBezTo>
                  <a:cubicBezTo>
                    <a:pt x="186" y="518"/>
                    <a:pt x="332" y="442"/>
                    <a:pt x="523" y="570"/>
                  </a:cubicBezTo>
                  <a:cubicBezTo>
                    <a:pt x="500" y="591"/>
                    <a:pt x="481" y="633"/>
                    <a:pt x="490" y="679"/>
                  </a:cubicBezTo>
                  <a:cubicBezTo>
                    <a:pt x="764" y="745"/>
                    <a:pt x="1223" y="868"/>
                    <a:pt x="1418" y="1073"/>
                  </a:cubicBezTo>
                  <a:cubicBezTo>
                    <a:pt x="1628" y="1225"/>
                    <a:pt x="1822" y="1268"/>
                    <a:pt x="2098" y="1354"/>
                  </a:cubicBezTo>
                  <a:cubicBezTo>
                    <a:pt x="2898" y="1829"/>
                    <a:pt x="3818" y="2168"/>
                    <a:pt x="4661" y="2717"/>
                  </a:cubicBezTo>
                  <a:lnTo>
                    <a:pt x="4890" y="2584"/>
                  </a:lnTo>
                  <a:lnTo>
                    <a:pt x="4890" y="2584"/>
                  </a:lnTo>
                  <a:cubicBezTo>
                    <a:pt x="4884" y="2706"/>
                    <a:pt x="5104" y="2692"/>
                    <a:pt x="5011" y="2808"/>
                  </a:cubicBezTo>
                  <a:cubicBezTo>
                    <a:pt x="4975" y="2758"/>
                    <a:pt x="4917" y="2756"/>
                    <a:pt x="4857" y="2727"/>
                  </a:cubicBezTo>
                  <a:lnTo>
                    <a:pt x="4857" y="2727"/>
                  </a:lnTo>
                  <a:cubicBezTo>
                    <a:pt x="4956" y="2999"/>
                    <a:pt x="5372" y="2970"/>
                    <a:pt x="5567" y="3149"/>
                  </a:cubicBezTo>
                  <a:cubicBezTo>
                    <a:pt x="5561" y="3101"/>
                    <a:pt x="5616" y="2912"/>
                    <a:pt x="5698" y="2912"/>
                  </a:cubicBezTo>
                  <a:cubicBezTo>
                    <a:pt x="5699" y="2912"/>
                    <a:pt x="5699" y="2912"/>
                    <a:pt x="5700" y="2912"/>
                  </a:cubicBezTo>
                  <a:cubicBezTo>
                    <a:pt x="5567" y="3126"/>
                    <a:pt x="5975" y="3045"/>
                    <a:pt x="5904" y="3334"/>
                  </a:cubicBezTo>
                  <a:cubicBezTo>
                    <a:pt x="5944" y="3372"/>
                    <a:pt x="5973" y="3386"/>
                    <a:pt x="5994" y="3386"/>
                  </a:cubicBezTo>
                  <a:cubicBezTo>
                    <a:pt x="6060" y="3386"/>
                    <a:pt x="6066" y="3262"/>
                    <a:pt x="6146" y="3262"/>
                  </a:cubicBezTo>
                  <a:cubicBezTo>
                    <a:pt x="6169" y="3262"/>
                    <a:pt x="6199" y="3273"/>
                    <a:pt x="6240" y="3302"/>
                  </a:cubicBezTo>
                  <a:cubicBezTo>
                    <a:pt x="6332" y="3182"/>
                    <a:pt x="6041" y="3122"/>
                    <a:pt x="6049" y="2999"/>
                  </a:cubicBezTo>
                  <a:cubicBezTo>
                    <a:pt x="6067" y="2989"/>
                    <a:pt x="6084" y="2985"/>
                    <a:pt x="6100" y="2985"/>
                  </a:cubicBezTo>
                  <a:cubicBezTo>
                    <a:pt x="6168" y="2985"/>
                    <a:pt x="6215" y="3058"/>
                    <a:pt x="6255" y="3058"/>
                  </a:cubicBezTo>
                  <a:cubicBezTo>
                    <a:pt x="6272" y="3058"/>
                    <a:pt x="6287" y="3045"/>
                    <a:pt x="6303" y="3009"/>
                  </a:cubicBezTo>
                  <a:cubicBezTo>
                    <a:pt x="5952" y="2752"/>
                    <a:pt x="5100" y="2669"/>
                    <a:pt x="4477" y="2444"/>
                  </a:cubicBezTo>
                  <a:lnTo>
                    <a:pt x="4601" y="2353"/>
                  </a:lnTo>
                  <a:cubicBezTo>
                    <a:pt x="4256" y="2289"/>
                    <a:pt x="3770" y="2045"/>
                    <a:pt x="3627" y="1730"/>
                  </a:cubicBezTo>
                  <a:cubicBezTo>
                    <a:pt x="3627" y="1752"/>
                    <a:pt x="3618" y="1760"/>
                    <a:pt x="3601" y="1760"/>
                  </a:cubicBezTo>
                  <a:cubicBezTo>
                    <a:pt x="3537" y="1760"/>
                    <a:pt x="3368" y="1629"/>
                    <a:pt x="3247" y="1629"/>
                  </a:cubicBezTo>
                  <a:cubicBezTo>
                    <a:pt x="3195" y="1629"/>
                    <a:pt x="3151" y="1654"/>
                    <a:pt x="3130" y="1726"/>
                  </a:cubicBezTo>
                  <a:cubicBezTo>
                    <a:pt x="3083" y="1628"/>
                    <a:pt x="3056" y="1628"/>
                    <a:pt x="2960" y="1551"/>
                  </a:cubicBezTo>
                  <a:lnTo>
                    <a:pt x="2891" y="1617"/>
                  </a:lnTo>
                  <a:cubicBezTo>
                    <a:pt x="2738" y="1536"/>
                    <a:pt x="2823" y="1426"/>
                    <a:pt x="2644" y="1345"/>
                  </a:cubicBezTo>
                  <a:lnTo>
                    <a:pt x="2644" y="1345"/>
                  </a:lnTo>
                  <a:cubicBezTo>
                    <a:pt x="2704" y="1510"/>
                    <a:pt x="2561" y="1480"/>
                    <a:pt x="2463" y="1541"/>
                  </a:cubicBezTo>
                  <a:cubicBezTo>
                    <a:pt x="2326" y="1322"/>
                    <a:pt x="2139" y="1092"/>
                    <a:pt x="2009" y="905"/>
                  </a:cubicBezTo>
                  <a:lnTo>
                    <a:pt x="2009" y="905"/>
                  </a:lnTo>
                  <a:cubicBezTo>
                    <a:pt x="2008" y="946"/>
                    <a:pt x="2002" y="994"/>
                    <a:pt x="2040" y="1071"/>
                  </a:cubicBezTo>
                  <a:cubicBezTo>
                    <a:pt x="2010" y="1042"/>
                    <a:pt x="1986" y="1031"/>
                    <a:pt x="1967" y="1031"/>
                  </a:cubicBezTo>
                  <a:cubicBezTo>
                    <a:pt x="1919" y="1031"/>
                    <a:pt x="1894" y="1092"/>
                    <a:pt x="1857" y="1106"/>
                  </a:cubicBezTo>
                  <a:cubicBezTo>
                    <a:pt x="1738" y="1052"/>
                    <a:pt x="1819" y="919"/>
                    <a:pt x="1857" y="851"/>
                  </a:cubicBezTo>
                  <a:cubicBezTo>
                    <a:pt x="1799" y="806"/>
                    <a:pt x="1739" y="794"/>
                    <a:pt x="1679" y="794"/>
                  </a:cubicBezTo>
                  <a:cubicBezTo>
                    <a:pt x="1603" y="794"/>
                    <a:pt x="1528" y="815"/>
                    <a:pt x="1462" y="815"/>
                  </a:cubicBezTo>
                  <a:cubicBezTo>
                    <a:pt x="1406" y="815"/>
                    <a:pt x="1357" y="800"/>
                    <a:pt x="1319" y="745"/>
                  </a:cubicBezTo>
                  <a:lnTo>
                    <a:pt x="1319" y="745"/>
                  </a:lnTo>
                  <a:lnTo>
                    <a:pt x="1321" y="882"/>
                  </a:lnTo>
                  <a:cubicBezTo>
                    <a:pt x="1088" y="795"/>
                    <a:pt x="957" y="581"/>
                    <a:pt x="695" y="492"/>
                  </a:cubicBezTo>
                  <a:cubicBezTo>
                    <a:pt x="677" y="416"/>
                    <a:pt x="709" y="392"/>
                    <a:pt x="763" y="392"/>
                  </a:cubicBezTo>
                  <a:cubicBezTo>
                    <a:pt x="850" y="392"/>
                    <a:pt x="994" y="454"/>
                    <a:pt x="1079" y="454"/>
                  </a:cubicBezTo>
                  <a:cubicBezTo>
                    <a:pt x="1083" y="454"/>
                    <a:pt x="1088" y="454"/>
                    <a:pt x="1092" y="454"/>
                  </a:cubicBezTo>
                  <a:cubicBezTo>
                    <a:pt x="1057" y="396"/>
                    <a:pt x="957" y="336"/>
                    <a:pt x="945" y="269"/>
                  </a:cubicBezTo>
                  <a:cubicBezTo>
                    <a:pt x="804" y="294"/>
                    <a:pt x="577" y="305"/>
                    <a:pt x="413" y="311"/>
                  </a:cubicBezTo>
                  <a:cubicBezTo>
                    <a:pt x="621" y="203"/>
                    <a:pt x="303" y="55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1"/>
            <p:cNvSpPr/>
            <p:nvPr/>
          </p:nvSpPr>
          <p:spPr>
            <a:xfrm>
              <a:off x="1034489" y="387365"/>
              <a:ext cx="5073" cy="2709"/>
            </a:xfrm>
            <a:custGeom>
              <a:avLst/>
              <a:gdLst/>
              <a:ahLst/>
              <a:cxnLst/>
              <a:rect l="l" t="t" r="r" b="b"/>
              <a:pathLst>
                <a:path w="103" h="55" extrusionOk="0">
                  <a:moveTo>
                    <a:pt x="16" y="1"/>
                  </a:moveTo>
                  <a:cubicBezTo>
                    <a:pt x="2" y="18"/>
                    <a:pt x="0" y="37"/>
                    <a:pt x="2" y="55"/>
                  </a:cubicBezTo>
                  <a:cubicBezTo>
                    <a:pt x="45" y="47"/>
                    <a:pt x="79" y="39"/>
                    <a:pt x="102" y="30"/>
                  </a:cubicBezTo>
                  <a:cubicBezTo>
                    <a:pt x="75" y="28"/>
                    <a:pt x="47" y="28"/>
                    <a:pt x="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1"/>
            <p:cNvSpPr/>
            <p:nvPr/>
          </p:nvSpPr>
          <p:spPr>
            <a:xfrm>
              <a:off x="997896" y="375792"/>
              <a:ext cx="1379" cy="1084"/>
            </a:xfrm>
            <a:custGeom>
              <a:avLst/>
              <a:gdLst/>
              <a:ahLst/>
              <a:cxnLst/>
              <a:rect l="l" t="t" r="r" b="b"/>
              <a:pathLst>
                <a:path w="28" h="22" extrusionOk="0">
                  <a:moveTo>
                    <a:pt x="20" y="0"/>
                  </a:moveTo>
                  <a:cubicBezTo>
                    <a:pt x="0" y="0"/>
                    <a:pt x="5" y="8"/>
                    <a:pt x="24" y="22"/>
                  </a:cubicBezTo>
                  <a:lnTo>
                    <a:pt x="28" y="1"/>
                  </a:lnTo>
                  <a:cubicBezTo>
                    <a:pt x="25" y="0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1"/>
            <p:cNvSpPr/>
            <p:nvPr/>
          </p:nvSpPr>
          <p:spPr>
            <a:xfrm>
              <a:off x="1056011" y="428292"/>
              <a:ext cx="3201" cy="2512"/>
            </a:xfrm>
            <a:custGeom>
              <a:avLst/>
              <a:gdLst/>
              <a:ahLst/>
              <a:cxnLst/>
              <a:rect l="l" t="t" r="r" b="b"/>
              <a:pathLst>
                <a:path w="65" h="51" extrusionOk="0">
                  <a:moveTo>
                    <a:pt x="1" y="1"/>
                  </a:moveTo>
                  <a:lnTo>
                    <a:pt x="65" y="51"/>
                  </a:lnTo>
                  <a:cubicBezTo>
                    <a:pt x="59" y="43"/>
                    <a:pt x="47" y="34"/>
                    <a:pt x="38" y="26"/>
                  </a:cubicBezTo>
                  <a:cubicBezTo>
                    <a:pt x="26" y="18"/>
                    <a:pt x="14" y="1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1"/>
            <p:cNvSpPr/>
            <p:nvPr/>
          </p:nvSpPr>
          <p:spPr>
            <a:xfrm>
              <a:off x="1080538" y="410759"/>
              <a:ext cx="6797" cy="10589"/>
            </a:xfrm>
            <a:custGeom>
              <a:avLst/>
              <a:gdLst/>
              <a:ahLst/>
              <a:cxnLst/>
              <a:rect l="l" t="t" r="r" b="b"/>
              <a:pathLst>
                <a:path w="138" h="215" extrusionOk="0">
                  <a:moveTo>
                    <a:pt x="0" y="0"/>
                  </a:moveTo>
                  <a:cubicBezTo>
                    <a:pt x="29" y="64"/>
                    <a:pt x="76" y="137"/>
                    <a:pt x="131" y="214"/>
                  </a:cubicBezTo>
                  <a:cubicBezTo>
                    <a:pt x="135" y="152"/>
                    <a:pt x="137" y="10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1"/>
            <p:cNvSpPr/>
            <p:nvPr/>
          </p:nvSpPr>
          <p:spPr>
            <a:xfrm>
              <a:off x="1150030" y="449519"/>
              <a:ext cx="6304" cy="4679"/>
            </a:xfrm>
            <a:custGeom>
              <a:avLst/>
              <a:gdLst/>
              <a:ahLst/>
              <a:cxnLst/>
              <a:rect l="l" t="t" r="r" b="b"/>
              <a:pathLst>
                <a:path w="128" h="95" extrusionOk="0">
                  <a:moveTo>
                    <a:pt x="48" y="1"/>
                  </a:moveTo>
                  <a:cubicBezTo>
                    <a:pt x="11" y="1"/>
                    <a:pt x="0" y="32"/>
                    <a:pt x="32" y="94"/>
                  </a:cubicBezTo>
                  <a:cubicBezTo>
                    <a:pt x="34" y="94"/>
                    <a:pt x="36" y="94"/>
                    <a:pt x="38" y="94"/>
                  </a:cubicBezTo>
                  <a:cubicBezTo>
                    <a:pt x="87" y="94"/>
                    <a:pt x="80" y="49"/>
                    <a:pt x="128" y="29"/>
                  </a:cubicBezTo>
                  <a:cubicBezTo>
                    <a:pt x="95" y="10"/>
                    <a:pt x="68" y="1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1"/>
            <p:cNvSpPr/>
            <p:nvPr/>
          </p:nvSpPr>
          <p:spPr>
            <a:xfrm>
              <a:off x="1007894" y="378747"/>
              <a:ext cx="14085" cy="3251"/>
            </a:xfrm>
            <a:custGeom>
              <a:avLst/>
              <a:gdLst/>
              <a:ahLst/>
              <a:cxnLst/>
              <a:rect l="l" t="t" r="r" b="b"/>
              <a:pathLst>
                <a:path w="286" h="66" extrusionOk="0">
                  <a:moveTo>
                    <a:pt x="0" y="0"/>
                  </a:moveTo>
                  <a:lnTo>
                    <a:pt x="286" y="66"/>
                  </a:lnTo>
                  <a:lnTo>
                    <a:pt x="83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1"/>
            <p:cNvSpPr/>
            <p:nvPr/>
          </p:nvSpPr>
          <p:spPr>
            <a:xfrm>
              <a:off x="811879" y="306054"/>
              <a:ext cx="174690" cy="82346"/>
            </a:xfrm>
            <a:custGeom>
              <a:avLst/>
              <a:gdLst/>
              <a:ahLst/>
              <a:cxnLst/>
              <a:rect l="l" t="t" r="r" b="b"/>
              <a:pathLst>
                <a:path w="3547" h="1672" extrusionOk="0">
                  <a:moveTo>
                    <a:pt x="198" y="186"/>
                  </a:moveTo>
                  <a:lnTo>
                    <a:pt x="198" y="188"/>
                  </a:lnTo>
                  <a:cubicBezTo>
                    <a:pt x="198" y="189"/>
                    <a:pt x="199" y="189"/>
                    <a:pt x="199" y="190"/>
                  </a:cubicBezTo>
                  <a:lnTo>
                    <a:pt x="199" y="190"/>
                  </a:lnTo>
                  <a:cubicBezTo>
                    <a:pt x="199" y="189"/>
                    <a:pt x="198" y="187"/>
                    <a:pt x="198" y="186"/>
                  </a:cubicBezTo>
                  <a:close/>
                  <a:moveTo>
                    <a:pt x="549" y="0"/>
                  </a:moveTo>
                  <a:cubicBezTo>
                    <a:pt x="526" y="0"/>
                    <a:pt x="502" y="4"/>
                    <a:pt x="475" y="11"/>
                  </a:cubicBezTo>
                  <a:lnTo>
                    <a:pt x="579" y="107"/>
                  </a:lnTo>
                  <a:cubicBezTo>
                    <a:pt x="563" y="133"/>
                    <a:pt x="543" y="142"/>
                    <a:pt x="518" y="142"/>
                  </a:cubicBezTo>
                  <a:cubicBezTo>
                    <a:pt x="485" y="142"/>
                    <a:pt x="443" y="125"/>
                    <a:pt x="392" y="107"/>
                  </a:cubicBezTo>
                  <a:cubicBezTo>
                    <a:pt x="415" y="88"/>
                    <a:pt x="415" y="88"/>
                    <a:pt x="404" y="46"/>
                  </a:cubicBezTo>
                  <a:lnTo>
                    <a:pt x="404" y="46"/>
                  </a:lnTo>
                  <a:cubicBezTo>
                    <a:pt x="379" y="74"/>
                    <a:pt x="339" y="83"/>
                    <a:pt x="292" y="83"/>
                  </a:cubicBezTo>
                  <a:cubicBezTo>
                    <a:pt x="190" y="83"/>
                    <a:pt x="59" y="37"/>
                    <a:pt x="11" y="37"/>
                  </a:cubicBezTo>
                  <a:cubicBezTo>
                    <a:pt x="7" y="37"/>
                    <a:pt x="4" y="37"/>
                    <a:pt x="1" y="38"/>
                  </a:cubicBezTo>
                  <a:cubicBezTo>
                    <a:pt x="99" y="113"/>
                    <a:pt x="282" y="94"/>
                    <a:pt x="425" y="132"/>
                  </a:cubicBezTo>
                  <a:cubicBezTo>
                    <a:pt x="352" y="154"/>
                    <a:pt x="315" y="215"/>
                    <a:pt x="262" y="215"/>
                  </a:cubicBezTo>
                  <a:cubicBezTo>
                    <a:pt x="244" y="215"/>
                    <a:pt x="223" y="208"/>
                    <a:pt x="199" y="190"/>
                  </a:cubicBezTo>
                  <a:lnTo>
                    <a:pt x="199" y="190"/>
                  </a:lnTo>
                  <a:cubicBezTo>
                    <a:pt x="299" y="389"/>
                    <a:pt x="580" y="445"/>
                    <a:pt x="770" y="574"/>
                  </a:cubicBezTo>
                  <a:cubicBezTo>
                    <a:pt x="835" y="595"/>
                    <a:pt x="884" y="604"/>
                    <a:pt x="922" y="604"/>
                  </a:cubicBezTo>
                  <a:cubicBezTo>
                    <a:pt x="1077" y="604"/>
                    <a:pt x="1047" y="462"/>
                    <a:pt x="1166" y="462"/>
                  </a:cubicBezTo>
                  <a:cubicBezTo>
                    <a:pt x="1201" y="462"/>
                    <a:pt x="1248" y="474"/>
                    <a:pt x="1316" y="505"/>
                  </a:cubicBezTo>
                  <a:lnTo>
                    <a:pt x="1127" y="722"/>
                  </a:lnTo>
                  <a:cubicBezTo>
                    <a:pt x="1452" y="867"/>
                    <a:pt x="1869" y="1126"/>
                    <a:pt x="2248" y="1126"/>
                  </a:cubicBezTo>
                  <a:cubicBezTo>
                    <a:pt x="2293" y="1126"/>
                    <a:pt x="2338" y="1122"/>
                    <a:pt x="2382" y="1114"/>
                  </a:cubicBezTo>
                  <a:lnTo>
                    <a:pt x="2382" y="1114"/>
                  </a:lnTo>
                  <a:cubicBezTo>
                    <a:pt x="2393" y="1154"/>
                    <a:pt x="2431" y="1219"/>
                    <a:pt x="2345" y="1219"/>
                  </a:cubicBezTo>
                  <a:cubicBezTo>
                    <a:pt x="2339" y="1219"/>
                    <a:pt x="2333" y="1219"/>
                    <a:pt x="2326" y="1218"/>
                  </a:cubicBezTo>
                  <a:lnTo>
                    <a:pt x="2326" y="1218"/>
                  </a:lnTo>
                  <a:cubicBezTo>
                    <a:pt x="2356" y="1231"/>
                    <a:pt x="2382" y="1236"/>
                    <a:pt x="2407" y="1236"/>
                  </a:cubicBezTo>
                  <a:cubicBezTo>
                    <a:pt x="2540" y="1236"/>
                    <a:pt x="2614" y="1077"/>
                    <a:pt x="2741" y="1077"/>
                  </a:cubicBezTo>
                  <a:cubicBezTo>
                    <a:pt x="2787" y="1077"/>
                    <a:pt x="2839" y="1097"/>
                    <a:pt x="2903" y="1152"/>
                  </a:cubicBezTo>
                  <a:cubicBezTo>
                    <a:pt x="2532" y="1170"/>
                    <a:pt x="2926" y="1353"/>
                    <a:pt x="2764" y="1472"/>
                  </a:cubicBezTo>
                  <a:lnTo>
                    <a:pt x="2710" y="1467"/>
                  </a:lnTo>
                  <a:lnTo>
                    <a:pt x="2710" y="1467"/>
                  </a:lnTo>
                  <a:cubicBezTo>
                    <a:pt x="2918" y="1550"/>
                    <a:pt x="3227" y="1594"/>
                    <a:pt x="3352" y="1671"/>
                  </a:cubicBezTo>
                  <a:cubicBezTo>
                    <a:pt x="3386" y="1621"/>
                    <a:pt x="3349" y="1506"/>
                    <a:pt x="3428" y="1506"/>
                  </a:cubicBezTo>
                  <a:cubicBezTo>
                    <a:pt x="3447" y="1506"/>
                    <a:pt x="3473" y="1513"/>
                    <a:pt x="3508" y="1528"/>
                  </a:cubicBezTo>
                  <a:cubicBezTo>
                    <a:pt x="3442" y="1478"/>
                    <a:pt x="3510" y="1417"/>
                    <a:pt x="3547" y="1353"/>
                  </a:cubicBezTo>
                  <a:cubicBezTo>
                    <a:pt x="3360" y="1340"/>
                    <a:pt x="3276" y="1268"/>
                    <a:pt x="3161" y="1268"/>
                  </a:cubicBezTo>
                  <a:cubicBezTo>
                    <a:pt x="3140" y="1268"/>
                    <a:pt x="3119" y="1271"/>
                    <a:pt x="3095" y="1276"/>
                  </a:cubicBezTo>
                  <a:cubicBezTo>
                    <a:pt x="3069" y="1217"/>
                    <a:pt x="3080" y="1209"/>
                    <a:pt x="3097" y="1209"/>
                  </a:cubicBezTo>
                  <a:cubicBezTo>
                    <a:pt x="3103" y="1209"/>
                    <a:pt x="3109" y="1210"/>
                    <a:pt x="3115" y="1210"/>
                  </a:cubicBezTo>
                  <a:cubicBezTo>
                    <a:pt x="3131" y="1210"/>
                    <a:pt x="3142" y="1202"/>
                    <a:pt x="3115" y="1145"/>
                  </a:cubicBezTo>
                  <a:lnTo>
                    <a:pt x="2930" y="1154"/>
                  </a:lnTo>
                  <a:cubicBezTo>
                    <a:pt x="2829" y="1081"/>
                    <a:pt x="3082" y="1120"/>
                    <a:pt x="2922" y="1019"/>
                  </a:cubicBezTo>
                  <a:lnTo>
                    <a:pt x="2922" y="1019"/>
                  </a:lnTo>
                  <a:cubicBezTo>
                    <a:pt x="2905" y="1035"/>
                    <a:pt x="2871" y="1044"/>
                    <a:pt x="2829" y="1044"/>
                  </a:cubicBezTo>
                  <a:cubicBezTo>
                    <a:pt x="2760" y="1044"/>
                    <a:pt x="2667" y="1022"/>
                    <a:pt x="2588" y="975"/>
                  </a:cubicBezTo>
                  <a:lnTo>
                    <a:pt x="2640" y="963"/>
                  </a:lnTo>
                  <a:cubicBezTo>
                    <a:pt x="2572" y="954"/>
                    <a:pt x="2501" y="913"/>
                    <a:pt x="2450" y="913"/>
                  </a:cubicBezTo>
                  <a:cubicBezTo>
                    <a:pt x="2414" y="913"/>
                    <a:pt x="2389" y="934"/>
                    <a:pt x="2382" y="1004"/>
                  </a:cubicBezTo>
                  <a:lnTo>
                    <a:pt x="2326" y="801"/>
                  </a:lnTo>
                  <a:lnTo>
                    <a:pt x="2303" y="909"/>
                  </a:lnTo>
                  <a:cubicBezTo>
                    <a:pt x="2043" y="736"/>
                    <a:pt x="2047" y="454"/>
                    <a:pt x="1634" y="402"/>
                  </a:cubicBezTo>
                  <a:lnTo>
                    <a:pt x="1634" y="402"/>
                  </a:lnTo>
                  <a:cubicBezTo>
                    <a:pt x="1696" y="463"/>
                    <a:pt x="1624" y="483"/>
                    <a:pt x="1569" y="483"/>
                  </a:cubicBezTo>
                  <a:cubicBezTo>
                    <a:pt x="1561" y="483"/>
                    <a:pt x="1554" y="482"/>
                    <a:pt x="1547" y="481"/>
                  </a:cubicBezTo>
                  <a:lnTo>
                    <a:pt x="1547" y="481"/>
                  </a:lnTo>
                  <a:cubicBezTo>
                    <a:pt x="1595" y="537"/>
                    <a:pt x="1639" y="551"/>
                    <a:pt x="1685" y="551"/>
                  </a:cubicBezTo>
                  <a:cubicBezTo>
                    <a:pt x="1729" y="551"/>
                    <a:pt x="1774" y="539"/>
                    <a:pt x="1824" y="539"/>
                  </a:cubicBezTo>
                  <a:cubicBezTo>
                    <a:pt x="1852" y="539"/>
                    <a:pt x="1882" y="543"/>
                    <a:pt x="1914" y="555"/>
                  </a:cubicBezTo>
                  <a:cubicBezTo>
                    <a:pt x="1892" y="648"/>
                    <a:pt x="1664" y="659"/>
                    <a:pt x="1706" y="756"/>
                  </a:cubicBezTo>
                  <a:lnTo>
                    <a:pt x="1706" y="756"/>
                  </a:lnTo>
                  <a:cubicBezTo>
                    <a:pt x="1572" y="600"/>
                    <a:pt x="1380" y="617"/>
                    <a:pt x="1410" y="362"/>
                  </a:cubicBezTo>
                  <a:cubicBezTo>
                    <a:pt x="1191" y="237"/>
                    <a:pt x="1052" y="306"/>
                    <a:pt x="849" y="136"/>
                  </a:cubicBezTo>
                  <a:lnTo>
                    <a:pt x="874" y="105"/>
                  </a:lnTo>
                  <a:lnTo>
                    <a:pt x="874" y="105"/>
                  </a:lnTo>
                  <a:cubicBezTo>
                    <a:pt x="852" y="130"/>
                    <a:pt x="833" y="140"/>
                    <a:pt x="815" y="140"/>
                  </a:cubicBezTo>
                  <a:cubicBezTo>
                    <a:pt x="746" y="140"/>
                    <a:pt x="693" y="0"/>
                    <a:pt x="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1"/>
            <p:cNvSpPr/>
            <p:nvPr/>
          </p:nvSpPr>
          <p:spPr>
            <a:xfrm>
              <a:off x="941899" y="352349"/>
              <a:ext cx="4974" cy="1182"/>
            </a:xfrm>
            <a:custGeom>
              <a:avLst/>
              <a:gdLst/>
              <a:ahLst/>
              <a:cxnLst/>
              <a:rect l="l" t="t" r="r" b="b"/>
              <a:pathLst>
                <a:path w="101" h="24" extrusionOk="0">
                  <a:moveTo>
                    <a:pt x="101" y="0"/>
                  </a:moveTo>
                  <a:lnTo>
                    <a:pt x="0" y="22"/>
                  </a:lnTo>
                  <a:cubicBezTo>
                    <a:pt x="10" y="23"/>
                    <a:pt x="19" y="24"/>
                    <a:pt x="28" y="24"/>
                  </a:cubicBezTo>
                  <a:cubicBezTo>
                    <a:pt x="53" y="24"/>
                    <a:pt x="78" y="17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1"/>
            <p:cNvSpPr/>
            <p:nvPr/>
          </p:nvSpPr>
          <p:spPr>
            <a:xfrm>
              <a:off x="686292" y="223855"/>
              <a:ext cx="131251" cy="77470"/>
            </a:xfrm>
            <a:custGeom>
              <a:avLst/>
              <a:gdLst/>
              <a:ahLst/>
              <a:cxnLst/>
              <a:rect l="l" t="t" r="r" b="b"/>
              <a:pathLst>
                <a:path w="2665" h="1573" extrusionOk="0">
                  <a:moveTo>
                    <a:pt x="112" y="0"/>
                  </a:moveTo>
                  <a:cubicBezTo>
                    <a:pt x="68" y="0"/>
                    <a:pt x="31" y="20"/>
                    <a:pt x="2" y="70"/>
                  </a:cubicBezTo>
                  <a:cubicBezTo>
                    <a:pt x="0" y="168"/>
                    <a:pt x="129" y="211"/>
                    <a:pt x="208" y="282"/>
                  </a:cubicBezTo>
                  <a:cubicBezTo>
                    <a:pt x="157" y="182"/>
                    <a:pt x="172" y="153"/>
                    <a:pt x="213" y="153"/>
                  </a:cubicBezTo>
                  <a:cubicBezTo>
                    <a:pt x="267" y="153"/>
                    <a:pt x="368" y="206"/>
                    <a:pt x="412" y="206"/>
                  </a:cubicBezTo>
                  <a:cubicBezTo>
                    <a:pt x="415" y="206"/>
                    <a:pt x="418" y="206"/>
                    <a:pt x="420" y="205"/>
                  </a:cubicBezTo>
                  <a:cubicBezTo>
                    <a:pt x="453" y="313"/>
                    <a:pt x="679" y="398"/>
                    <a:pt x="554" y="425"/>
                  </a:cubicBezTo>
                  <a:cubicBezTo>
                    <a:pt x="478" y="404"/>
                    <a:pt x="399" y="379"/>
                    <a:pt x="322" y="348"/>
                  </a:cubicBezTo>
                  <a:lnTo>
                    <a:pt x="322" y="348"/>
                  </a:lnTo>
                  <a:cubicBezTo>
                    <a:pt x="704" y="843"/>
                    <a:pt x="1438" y="1291"/>
                    <a:pt x="2038" y="1572"/>
                  </a:cubicBezTo>
                  <a:lnTo>
                    <a:pt x="1789" y="1424"/>
                  </a:lnTo>
                  <a:cubicBezTo>
                    <a:pt x="1809" y="1411"/>
                    <a:pt x="1832" y="1406"/>
                    <a:pt x="1858" y="1406"/>
                  </a:cubicBezTo>
                  <a:cubicBezTo>
                    <a:pt x="1927" y="1406"/>
                    <a:pt x="2012" y="1442"/>
                    <a:pt x="2094" y="1456"/>
                  </a:cubicBezTo>
                  <a:cubicBezTo>
                    <a:pt x="2088" y="1379"/>
                    <a:pt x="2082" y="1302"/>
                    <a:pt x="2073" y="1225"/>
                  </a:cubicBezTo>
                  <a:lnTo>
                    <a:pt x="2073" y="1225"/>
                  </a:lnTo>
                  <a:cubicBezTo>
                    <a:pt x="2136" y="1277"/>
                    <a:pt x="2217" y="1289"/>
                    <a:pt x="2179" y="1346"/>
                  </a:cubicBezTo>
                  <a:cubicBezTo>
                    <a:pt x="2304" y="1321"/>
                    <a:pt x="2289" y="1258"/>
                    <a:pt x="2271" y="1173"/>
                  </a:cubicBezTo>
                  <a:lnTo>
                    <a:pt x="2271" y="1173"/>
                  </a:lnTo>
                  <a:cubicBezTo>
                    <a:pt x="2434" y="1227"/>
                    <a:pt x="2458" y="1294"/>
                    <a:pt x="2576" y="1294"/>
                  </a:cubicBezTo>
                  <a:cubicBezTo>
                    <a:pt x="2601" y="1294"/>
                    <a:pt x="2630" y="1291"/>
                    <a:pt x="2665" y="1285"/>
                  </a:cubicBezTo>
                  <a:cubicBezTo>
                    <a:pt x="2437" y="988"/>
                    <a:pt x="2341" y="1265"/>
                    <a:pt x="2073" y="959"/>
                  </a:cubicBezTo>
                  <a:lnTo>
                    <a:pt x="1843" y="1125"/>
                  </a:lnTo>
                  <a:cubicBezTo>
                    <a:pt x="1720" y="1019"/>
                    <a:pt x="1936" y="1059"/>
                    <a:pt x="1838" y="940"/>
                  </a:cubicBezTo>
                  <a:cubicBezTo>
                    <a:pt x="1832" y="939"/>
                    <a:pt x="1827" y="939"/>
                    <a:pt x="1822" y="939"/>
                  </a:cubicBezTo>
                  <a:cubicBezTo>
                    <a:pt x="1665" y="939"/>
                    <a:pt x="1899" y="1179"/>
                    <a:pt x="1695" y="1198"/>
                  </a:cubicBezTo>
                  <a:cubicBezTo>
                    <a:pt x="1652" y="1088"/>
                    <a:pt x="1437" y="1102"/>
                    <a:pt x="1377" y="1065"/>
                  </a:cubicBezTo>
                  <a:cubicBezTo>
                    <a:pt x="1487" y="1051"/>
                    <a:pt x="1545" y="899"/>
                    <a:pt x="1541" y="859"/>
                  </a:cubicBezTo>
                  <a:lnTo>
                    <a:pt x="1541" y="859"/>
                  </a:lnTo>
                  <a:cubicBezTo>
                    <a:pt x="1540" y="859"/>
                    <a:pt x="1540" y="859"/>
                    <a:pt x="1539" y="859"/>
                  </a:cubicBezTo>
                  <a:cubicBezTo>
                    <a:pt x="1461" y="859"/>
                    <a:pt x="1397" y="721"/>
                    <a:pt x="1317" y="662"/>
                  </a:cubicBezTo>
                  <a:lnTo>
                    <a:pt x="1317" y="662"/>
                  </a:lnTo>
                  <a:cubicBezTo>
                    <a:pt x="1361" y="728"/>
                    <a:pt x="1358" y="747"/>
                    <a:pt x="1337" y="747"/>
                  </a:cubicBezTo>
                  <a:cubicBezTo>
                    <a:pt x="1308" y="747"/>
                    <a:pt x="1246" y="713"/>
                    <a:pt x="1214" y="713"/>
                  </a:cubicBezTo>
                  <a:cubicBezTo>
                    <a:pt x="1190" y="713"/>
                    <a:pt x="1183" y="732"/>
                    <a:pt x="1217" y="795"/>
                  </a:cubicBezTo>
                  <a:cubicBezTo>
                    <a:pt x="1201" y="808"/>
                    <a:pt x="1177" y="814"/>
                    <a:pt x="1150" y="814"/>
                  </a:cubicBezTo>
                  <a:cubicBezTo>
                    <a:pt x="1044" y="814"/>
                    <a:pt x="876" y="729"/>
                    <a:pt x="856" y="637"/>
                  </a:cubicBezTo>
                  <a:cubicBezTo>
                    <a:pt x="870" y="627"/>
                    <a:pt x="883" y="623"/>
                    <a:pt x="897" y="623"/>
                  </a:cubicBezTo>
                  <a:cubicBezTo>
                    <a:pt x="939" y="623"/>
                    <a:pt x="979" y="665"/>
                    <a:pt x="1022" y="695"/>
                  </a:cubicBezTo>
                  <a:cubicBezTo>
                    <a:pt x="1157" y="637"/>
                    <a:pt x="941" y="544"/>
                    <a:pt x="1007" y="444"/>
                  </a:cubicBezTo>
                  <a:cubicBezTo>
                    <a:pt x="847" y="429"/>
                    <a:pt x="617" y="286"/>
                    <a:pt x="432" y="159"/>
                  </a:cubicBezTo>
                  <a:cubicBezTo>
                    <a:pt x="310" y="78"/>
                    <a:pt x="198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1"/>
            <p:cNvSpPr/>
            <p:nvPr/>
          </p:nvSpPr>
          <p:spPr>
            <a:xfrm>
              <a:off x="806314" y="292707"/>
              <a:ext cx="6797" cy="3103"/>
            </a:xfrm>
            <a:custGeom>
              <a:avLst/>
              <a:gdLst/>
              <a:ahLst/>
              <a:cxnLst/>
              <a:rect l="l" t="t" r="r" b="b"/>
              <a:pathLst>
                <a:path w="138" h="63" extrusionOk="0">
                  <a:moveTo>
                    <a:pt x="122" y="1"/>
                  </a:moveTo>
                  <a:lnTo>
                    <a:pt x="0" y="47"/>
                  </a:lnTo>
                  <a:lnTo>
                    <a:pt x="137" y="6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1"/>
            <p:cNvSpPr/>
            <p:nvPr/>
          </p:nvSpPr>
          <p:spPr>
            <a:xfrm>
              <a:off x="794149" y="301818"/>
              <a:ext cx="6402" cy="6058"/>
            </a:xfrm>
            <a:custGeom>
              <a:avLst/>
              <a:gdLst/>
              <a:ahLst/>
              <a:cxnLst/>
              <a:rect l="l" t="t" r="r" b="b"/>
              <a:pathLst>
                <a:path w="130" h="123" extrusionOk="0">
                  <a:moveTo>
                    <a:pt x="33" y="1"/>
                  </a:moveTo>
                  <a:cubicBezTo>
                    <a:pt x="0" y="1"/>
                    <a:pt x="7" y="50"/>
                    <a:pt x="39" y="122"/>
                  </a:cubicBezTo>
                  <a:cubicBezTo>
                    <a:pt x="58" y="84"/>
                    <a:pt x="112" y="91"/>
                    <a:pt x="130" y="53"/>
                  </a:cubicBezTo>
                  <a:cubicBezTo>
                    <a:pt x="83" y="17"/>
                    <a:pt x="52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1"/>
            <p:cNvSpPr/>
            <p:nvPr/>
          </p:nvSpPr>
          <p:spPr>
            <a:xfrm>
              <a:off x="720471" y="233558"/>
              <a:ext cx="8274" cy="5664"/>
            </a:xfrm>
            <a:custGeom>
              <a:avLst/>
              <a:gdLst/>
              <a:ahLst/>
              <a:cxnLst/>
              <a:rect l="l" t="t" r="r" b="b"/>
              <a:pathLst>
                <a:path w="168" h="115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35"/>
                    <a:pt x="39" y="72"/>
                    <a:pt x="58" y="108"/>
                  </a:cubicBezTo>
                  <a:cubicBezTo>
                    <a:pt x="70" y="99"/>
                    <a:pt x="84" y="95"/>
                    <a:pt x="98" y="95"/>
                  </a:cubicBezTo>
                  <a:cubicBezTo>
                    <a:pt x="125" y="95"/>
                    <a:pt x="152" y="107"/>
                    <a:pt x="168" y="114"/>
                  </a:cubicBezTo>
                  <a:cubicBezTo>
                    <a:pt x="112" y="76"/>
                    <a:pt x="56" y="3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1"/>
            <p:cNvSpPr/>
            <p:nvPr/>
          </p:nvSpPr>
          <p:spPr>
            <a:xfrm>
              <a:off x="667675" y="183963"/>
              <a:ext cx="32801" cy="39745"/>
            </a:xfrm>
            <a:custGeom>
              <a:avLst/>
              <a:gdLst/>
              <a:ahLst/>
              <a:cxnLst/>
              <a:rect l="l" t="t" r="r" b="b"/>
              <a:pathLst>
                <a:path w="666" h="807" extrusionOk="0">
                  <a:moveTo>
                    <a:pt x="0" y="1"/>
                  </a:moveTo>
                  <a:cubicBezTo>
                    <a:pt x="14" y="163"/>
                    <a:pt x="79" y="277"/>
                    <a:pt x="131" y="387"/>
                  </a:cubicBezTo>
                  <a:cubicBezTo>
                    <a:pt x="185" y="498"/>
                    <a:pt x="235" y="602"/>
                    <a:pt x="280" y="774"/>
                  </a:cubicBezTo>
                  <a:cubicBezTo>
                    <a:pt x="326" y="797"/>
                    <a:pt x="361" y="806"/>
                    <a:pt x="391" y="806"/>
                  </a:cubicBezTo>
                  <a:cubicBezTo>
                    <a:pt x="439" y="806"/>
                    <a:pt x="469" y="782"/>
                    <a:pt x="498" y="757"/>
                  </a:cubicBezTo>
                  <a:cubicBezTo>
                    <a:pt x="539" y="719"/>
                    <a:pt x="576" y="678"/>
                    <a:pt x="641" y="678"/>
                  </a:cubicBezTo>
                  <a:cubicBezTo>
                    <a:pt x="649" y="678"/>
                    <a:pt x="657" y="678"/>
                    <a:pt x="665" y="680"/>
                  </a:cubicBezTo>
                  <a:cubicBezTo>
                    <a:pt x="627" y="550"/>
                    <a:pt x="384" y="608"/>
                    <a:pt x="262" y="452"/>
                  </a:cubicBezTo>
                  <a:cubicBezTo>
                    <a:pt x="316" y="419"/>
                    <a:pt x="288" y="365"/>
                    <a:pt x="249" y="294"/>
                  </a:cubicBezTo>
                  <a:cubicBezTo>
                    <a:pt x="210" y="225"/>
                    <a:pt x="160" y="134"/>
                    <a:pt x="178" y="59"/>
                  </a:cubicBezTo>
                  <a:lnTo>
                    <a:pt x="178" y="59"/>
                  </a:lnTo>
                  <a:cubicBezTo>
                    <a:pt x="168" y="60"/>
                    <a:pt x="159" y="60"/>
                    <a:pt x="149" y="60"/>
                  </a:cubicBezTo>
                  <a:cubicBezTo>
                    <a:pt x="99" y="60"/>
                    <a:pt x="45" y="4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1"/>
            <p:cNvSpPr/>
            <p:nvPr/>
          </p:nvSpPr>
          <p:spPr>
            <a:xfrm>
              <a:off x="675063" y="147222"/>
              <a:ext cx="314264" cy="87419"/>
            </a:xfrm>
            <a:custGeom>
              <a:avLst/>
              <a:gdLst/>
              <a:ahLst/>
              <a:cxnLst/>
              <a:rect l="l" t="t" r="r" b="b"/>
              <a:pathLst>
                <a:path w="6381" h="1775" extrusionOk="0">
                  <a:moveTo>
                    <a:pt x="1036" y="1"/>
                  </a:moveTo>
                  <a:lnTo>
                    <a:pt x="1163" y="128"/>
                  </a:lnTo>
                  <a:cubicBezTo>
                    <a:pt x="1145" y="126"/>
                    <a:pt x="1127" y="125"/>
                    <a:pt x="1110" y="125"/>
                  </a:cubicBezTo>
                  <a:cubicBezTo>
                    <a:pt x="940" y="125"/>
                    <a:pt x="838" y="217"/>
                    <a:pt x="762" y="300"/>
                  </a:cubicBezTo>
                  <a:cubicBezTo>
                    <a:pt x="680" y="388"/>
                    <a:pt x="615" y="441"/>
                    <a:pt x="393" y="441"/>
                  </a:cubicBezTo>
                  <a:cubicBezTo>
                    <a:pt x="381" y="441"/>
                    <a:pt x="370" y="441"/>
                    <a:pt x="357" y="440"/>
                  </a:cubicBezTo>
                  <a:lnTo>
                    <a:pt x="357" y="440"/>
                  </a:lnTo>
                  <a:cubicBezTo>
                    <a:pt x="376" y="488"/>
                    <a:pt x="397" y="534"/>
                    <a:pt x="424" y="578"/>
                  </a:cubicBezTo>
                  <a:lnTo>
                    <a:pt x="424" y="578"/>
                  </a:lnTo>
                  <a:cubicBezTo>
                    <a:pt x="371" y="502"/>
                    <a:pt x="161" y="502"/>
                    <a:pt x="114" y="373"/>
                  </a:cubicBezTo>
                  <a:cubicBezTo>
                    <a:pt x="103" y="481"/>
                    <a:pt x="1" y="552"/>
                    <a:pt x="33" y="674"/>
                  </a:cubicBezTo>
                  <a:cubicBezTo>
                    <a:pt x="68" y="622"/>
                    <a:pt x="114" y="577"/>
                    <a:pt x="165" y="537"/>
                  </a:cubicBezTo>
                  <a:lnTo>
                    <a:pt x="165" y="537"/>
                  </a:lnTo>
                  <a:cubicBezTo>
                    <a:pt x="246" y="701"/>
                    <a:pt x="155" y="782"/>
                    <a:pt x="32" y="805"/>
                  </a:cubicBezTo>
                  <a:cubicBezTo>
                    <a:pt x="79" y="886"/>
                    <a:pt x="120" y="913"/>
                    <a:pt x="158" y="913"/>
                  </a:cubicBezTo>
                  <a:cubicBezTo>
                    <a:pt x="192" y="913"/>
                    <a:pt x="224" y="890"/>
                    <a:pt x="255" y="865"/>
                  </a:cubicBezTo>
                  <a:cubicBezTo>
                    <a:pt x="316" y="811"/>
                    <a:pt x="396" y="750"/>
                    <a:pt x="468" y="750"/>
                  </a:cubicBezTo>
                  <a:cubicBezTo>
                    <a:pt x="473" y="750"/>
                    <a:pt x="478" y="750"/>
                    <a:pt x="483" y="751"/>
                  </a:cubicBezTo>
                  <a:cubicBezTo>
                    <a:pt x="400" y="601"/>
                    <a:pt x="476" y="552"/>
                    <a:pt x="574" y="552"/>
                  </a:cubicBezTo>
                  <a:cubicBezTo>
                    <a:pt x="597" y="552"/>
                    <a:pt x="621" y="555"/>
                    <a:pt x="645" y="560"/>
                  </a:cubicBezTo>
                  <a:cubicBezTo>
                    <a:pt x="726" y="572"/>
                    <a:pt x="803" y="598"/>
                    <a:pt x="868" y="598"/>
                  </a:cubicBezTo>
                  <a:cubicBezTo>
                    <a:pt x="911" y="598"/>
                    <a:pt x="948" y="587"/>
                    <a:pt x="978" y="552"/>
                  </a:cubicBezTo>
                  <a:cubicBezTo>
                    <a:pt x="1076" y="428"/>
                    <a:pt x="877" y="438"/>
                    <a:pt x="825" y="372"/>
                  </a:cubicBezTo>
                  <a:lnTo>
                    <a:pt x="825" y="372"/>
                  </a:lnTo>
                  <a:cubicBezTo>
                    <a:pt x="905" y="341"/>
                    <a:pt x="964" y="262"/>
                    <a:pt x="1054" y="262"/>
                  </a:cubicBezTo>
                  <a:cubicBezTo>
                    <a:pt x="1070" y="262"/>
                    <a:pt x="1087" y="265"/>
                    <a:pt x="1105" y="271"/>
                  </a:cubicBezTo>
                  <a:cubicBezTo>
                    <a:pt x="1130" y="342"/>
                    <a:pt x="1081" y="373"/>
                    <a:pt x="1013" y="373"/>
                  </a:cubicBezTo>
                  <a:cubicBezTo>
                    <a:pt x="1011" y="373"/>
                    <a:pt x="1009" y="373"/>
                    <a:pt x="1007" y="373"/>
                  </a:cubicBezTo>
                  <a:lnTo>
                    <a:pt x="1007" y="373"/>
                  </a:lnTo>
                  <a:cubicBezTo>
                    <a:pt x="1046" y="416"/>
                    <a:pt x="1071" y="430"/>
                    <a:pt x="1092" y="430"/>
                  </a:cubicBezTo>
                  <a:cubicBezTo>
                    <a:pt x="1125" y="430"/>
                    <a:pt x="1145" y="392"/>
                    <a:pt x="1196" y="392"/>
                  </a:cubicBezTo>
                  <a:cubicBezTo>
                    <a:pt x="1218" y="392"/>
                    <a:pt x="1246" y="399"/>
                    <a:pt x="1283" y="419"/>
                  </a:cubicBezTo>
                  <a:cubicBezTo>
                    <a:pt x="1264" y="404"/>
                    <a:pt x="1208" y="381"/>
                    <a:pt x="1223" y="342"/>
                  </a:cubicBezTo>
                  <a:lnTo>
                    <a:pt x="1223" y="342"/>
                  </a:lnTo>
                  <a:cubicBezTo>
                    <a:pt x="1242" y="343"/>
                    <a:pt x="1259" y="344"/>
                    <a:pt x="1274" y="344"/>
                  </a:cubicBezTo>
                  <a:cubicBezTo>
                    <a:pt x="1456" y="344"/>
                    <a:pt x="1427" y="265"/>
                    <a:pt x="1565" y="265"/>
                  </a:cubicBezTo>
                  <a:cubicBezTo>
                    <a:pt x="1616" y="265"/>
                    <a:pt x="1690" y="276"/>
                    <a:pt x="1805" y="305"/>
                  </a:cubicBezTo>
                  <a:cubicBezTo>
                    <a:pt x="1859" y="267"/>
                    <a:pt x="1921" y="273"/>
                    <a:pt x="1894" y="167"/>
                  </a:cubicBezTo>
                  <a:lnTo>
                    <a:pt x="1894" y="167"/>
                  </a:lnTo>
                  <a:cubicBezTo>
                    <a:pt x="2168" y="332"/>
                    <a:pt x="2042" y="311"/>
                    <a:pt x="2341" y="477"/>
                  </a:cubicBezTo>
                  <a:cubicBezTo>
                    <a:pt x="2330" y="415"/>
                    <a:pt x="2224" y="255"/>
                    <a:pt x="2216" y="124"/>
                  </a:cubicBezTo>
                  <a:lnTo>
                    <a:pt x="2216" y="124"/>
                  </a:lnTo>
                  <a:cubicBezTo>
                    <a:pt x="2445" y="253"/>
                    <a:pt x="2551" y="273"/>
                    <a:pt x="2648" y="280"/>
                  </a:cubicBezTo>
                  <a:cubicBezTo>
                    <a:pt x="2740" y="292"/>
                    <a:pt x="2821" y="292"/>
                    <a:pt x="2949" y="400"/>
                  </a:cubicBezTo>
                  <a:cubicBezTo>
                    <a:pt x="2946" y="400"/>
                    <a:pt x="2943" y="399"/>
                    <a:pt x="2940" y="399"/>
                  </a:cubicBezTo>
                  <a:cubicBezTo>
                    <a:pt x="2925" y="399"/>
                    <a:pt x="2907" y="404"/>
                    <a:pt x="2885" y="404"/>
                  </a:cubicBezTo>
                  <a:cubicBezTo>
                    <a:pt x="2863" y="404"/>
                    <a:pt x="2836" y="399"/>
                    <a:pt x="2802" y="383"/>
                  </a:cubicBezTo>
                  <a:lnTo>
                    <a:pt x="2802" y="383"/>
                  </a:lnTo>
                  <a:cubicBezTo>
                    <a:pt x="2807" y="462"/>
                    <a:pt x="2850" y="480"/>
                    <a:pt x="2910" y="480"/>
                  </a:cubicBezTo>
                  <a:cubicBezTo>
                    <a:pt x="2955" y="480"/>
                    <a:pt x="3010" y="470"/>
                    <a:pt x="3064" y="470"/>
                  </a:cubicBezTo>
                  <a:cubicBezTo>
                    <a:pt x="3105" y="470"/>
                    <a:pt x="3147" y="476"/>
                    <a:pt x="3184" y="496"/>
                  </a:cubicBezTo>
                  <a:lnTo>
                    <a:pt x="3138" y="643"/>
                  </a:lnTo>
                  <a:cubicBezTo>
                    <a:pt x="3276" y="662"/>
                    <a:pt x="3542" y="645"/>
                    <a:pt x="3679" y="816"/>
                  </a:cubicBezTo>
                  <a:lnTo>
                    <a:pt x="3620" y="878"/>
                  </a:lnTo>
                  <a:cubicBezTo>
                    <a:pt x="3996" y="890"/>
                    <a:pt x="4379" y="1107"/>
                    <a:pt x="4690" y="1181"/>
                  </a:cubicBezTo>
                  <a:lnTo>
                    <a:pt x="4805" y="1341"/>
                  </a:lnTo>
                  <a:cubicBezTo>
                    <a:pt x="4852" y="1348"/>
                    <a:pt x="4885" y="1352"/>
                    <a:pt x="4906" y="1352"/>
                  </a:cubicBezTo>
                  <a:cubicBezTo>
                    <a:pt x="5093" y="1352"/>
                    <a:pt x="4472" y="1102"/>
                    <a:pt x="4817" y="1026"/>
                  </a:cubicBezTo>
                  <a:lnTo>
                    <a:pt x="4817" y="1026"/>
                  </a:lnTo>
                  <a:cubicBezTo>
                    <a:pt x="4788" y="1143"/>
                    <a:pt x="4823" y="1165"/>
                    <a:pt x="4888" y="1165"/>
                  </a:cubicBezTo>
                  <a:cubicBezTo>
                    <a:pt x="4928" y="1165"/>
                    <a:pt x="4980" y="1156"/>
                    <a:pt x="5034" y="1156"/>
                  </a:cubicBezTo>
                  <a:cubicBezTo>
                    <a:pt x="5106" y="1156"/>
                    <a:pt x="5182" y="1172"/>
                    <a:pt x="5243" y="1242"/>
                  </a:cubicBezTo>
                  <a:cubicBezTo>
                    <a:pt x="5262" y="1293"/>
                    <a:pt x="5242" y="1306"/>
                    <a:pt x="5209" y="1306"/>
                  </a:cubicBezTo>
                  <a:cubicBezTo>
                    <a:pt x="5175" y="1306"/>
                    <a:pt x="5128" y="1293"/>
                    <a:pt x="5092" y="1293"/>
                  </a:cubicBezTo>
                  <a:cubicBezTo>
                    <a:pt x="5054" y="1293"/>
                    <a:pt x="5030" y="1308"/>
                    <a:pt x="5052" y="1370"/>
                  </a:cubicBezTo>
                  <a:cubicBezTo>
                    <a:pt x="5086" y="1336"/>
                    <a:pt x="5112" y="1323"/>
                    <a:pt x="5135" y="1323"/>
                  </a:cubicBezTo>
                  <a:cubicBezTo>
                    <a:pt x="5190" y="1323"/>
                    <a:pt x="5233" y="1390"/>
                    <a:pt x="5330" y="1401"/>
                  </a:cubicBezTo>
                  <a:cubicBezTo>
                    <a:pt x="5245" y="1518"/>
                    <a:pt x="5573" y="1534"/>
                    <a:pt x="5432" y="1647"/>
                  </a:cubicBezTo>
                  <a:lnTo>
                    <a:pt x="5968" y="1601"/>
                  </a:lnTo>
                  <a:cubicBezTo>
                    <a:pt x="6001" y="1707"/>
                    <a:pt x="6130" y="1751"/>
                    <a:pt x="6228" y="1775"/>
                  </a:cubicBezTo>
                  <a:cubicBezTo>
                    <a:pt x="6001" y="1669"/>
                    <a:pt x="6381" y="1607"/>
                    <a:pt x="6153" y="1429"/>
                  </a:cubicBezTo>
                  <a:cubicBezTo>
                    <a:pt x="5752" y="1325"/>
                    <a:pt x="5104" y="1075"/>
                    <a:pt x="4653" y="801"/>
                  </a:cubicBezTo>
                  <a:cubicBezTo>
                    <a:pt x="4625" y="836"/>
                    <a:pt x="4594" y="849"/>
                    <a:pt x="4561" y="849"/>
                  </a:cubicBezTo>
                  <a:cubicBezTo>
                    <a:pt x="4473" y="849"/>
                    <a:pt x="4373" y="757"/>
                    <a:pt x="4284" y="757"/>
                  </a:cubicBezTo>
                  <a:cubicBezTo>
                    <a:pt x="4258" y="757"/>
                    <a:pt x="4233" y="765"/>
                    <a:pt x="4210" y="785"/>
                  </a:cubicBezTo>
                  <a:cubicBezTo>
                    <a:pt x="4219" y="724"/>
                    <a:pt x="4200" y="658"/>
                    <a:pt x="4210" y="598"/>
                  </a:cubicBezTo>
                  <a:cubicBezTo>
                    <a:pt x="4154" y="584"/>
                    <a:pt x="4119" y="578"/>
                    <a:pt x="4097" y="578"/>
                  </a:cubicBezTo>
                  <a:cubicBezTo>
                    <a:pt x="3988" y="578"/>
                    <a:pt x="4231" y="731"/>
                    <a:pt x="4148" y="760"/>
                  </a:cubicBezTo>
                  <a:cubicBezTo>
                    <a:pt x="4003" y="730"/>
                    <a:pt x="3928" y="579"/>
                    <a:pt x="3961" y="519"/>
                  </a:cubicBezTo>
                  <a:cubicBezTo>
                    <a:pt x="3905" y="496"/>
                    <a:pt x="3874" y="487"/>
                    <a:pt x="3857" y="487"/>
                  </a:cubicBezTo>
                  <a:cubicBezTo>
                    <a:pt x="3806" y="487"/>
                    <a:pt x="3882" y="573"/>
                    <a:pt x="3772" y="614"/>
                  </a:cubicBezTo>
                  <a:lnTo>
                    <a:pt x="3681" y="361"/>
                  </a:lnTo>
                  <a:cubicBezTo>
                    <a:pt x="3494" y="311"/>
                    <a:pt x="3290" y="267"/>
                    <a:pt x="3078" y="224"/>
                  </a:cubicBezTo>
                  <a:cubicBezTo>
                    <a:pt x="2870" y="180"/>
                    <a:pt x="2623" y="142"/>
                    <a:pt x="2401" y="115"/>
                  </a:cubicBezTo>
                  <a:cubicBezTo>
                    <a:pt x="1946" y="59"/>
                    <a:pt x="1497" y="18"/>
                    <a:pt x="10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1"/>
            <p:cNvSpPr/>
            <p:nvPr/>
          </p:nvSpPr>
          <p:spPr>
            <a:xfrm>
              <a:off x="680283" y="162244"/>
              <a:ext cx="640" cy="3349"/>
            </a:xfrm>
            <a:custGeom>
              <a:avLst/>
              <a:gdLst/>
              <a:ahLst/>
              <a:cxnLst/>
              <a:rect l="l" t="t" r="r" b="b"/>
              <a:pathLst>
                <a:path w="13" h="68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25"/>
                    <a:pt x="3" y="49"/>
                    <a:pt x="10" y="68"/>
                  </a:cubicBezTo>
                  <a:cubicBezTo>
                    <a:pt x="12" y="47"/>
                    <a:pt x="12" y="25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1"/>
            <p:cNvSpPr/>
            <p:nvPr/>
          </p:nvSpPr>
          <p:spPr>
            <a:xfrm>
              <a:off x="981792" y="234592"/>
              <a:ext cx="7634" cy="1970"/>
            </a:xfrm>
            <a:custGeom>
              <a:avLst/>
              <a:gdLst/>
              <a:ahLst/>
              <a:cxnLst/>
              <a:rect l="l" t="t" r="r" b="b"/>
              <a:pathLst>
                <a:path w="155" h="40" extrusionOk="0">
                  <a:moveTo>
                    <a:pt x="0" y="1"/>
                  </a:moveTo>
                  <a:cubicBezTo>
                    <a:pt x="29" y="12"/>
                    <a:pt x="62" y="26"/>
                    <a:pt x="106" y="39"/>
                  </a:cubicBezTo>
                  <a:cubicBezTo>
                    <a:pt x="154" y="26"/>
                    <a:pt x="89" y="2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1"/>
            <p:cNvSpPr/>
            <p:nvPr/>
          </p:nvSpPr>
          <p:spPr>
            <a:xfrm>
              <a:off x="676392" y="186622"/>
              <a:ext cx="246" cy="246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cubicBezTo>
                    <a:pt x="1" y="3"/>
                    <a:pt x="1" y="5"/>
                    <a:pt x="1" y="5"/>
                  </a:cubicBezTo>
                  <a:lnTo>
                    <a:pt x="5" y="5"/>
                  </a:lnTo>
                  <a:cubicBezTo>
                    <a:pt x="3" y="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1"/>
            <p:cNvSpPr/>
            <p:nvPr/>
          </p:nvSpPr>
          <p:spPr>
            <a:xfrm>
              <a:off x="693285" y="194059"/>
              <a:ext cx="4039" cy="3644"/>
            </a:xfrm>
            <a:custGeom>
              <a:avLst/>
              <a:gdLst/>
              <a:ahLst/>
              <a:cxnLst/>
              <a:rect l="l" t="t" r="r" b="b"/>
              <a:pathLst>
                <a:path w="82" h="74" extrusionOk="0">
                  <a:moveTo>
                    <a:pt x="76" y="0"/>
                  </a:moveTo>
                  <a:lnTo>
                    <a:pt x="1" y="2"/>
                  </a:lnTo>
                  <a:cubicBezTo>
                    <a:pt x="28" y="27"/>
                    <a:pt x="55" y="52"/>
                    <a:pt x="82" y="74"/>
                  </a:cubicBezTo>
                  <a:cubicBezTo>
                    <a:pt x="78" y="48"/>
                    <a:pt x="76" y="25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1"/>
            <p:cNvSpPr/>
            <p:nvPr/>
          </p:nvSpPr>
          <p:spPr>
            <a:xfrm>
              <a:off x="1028776" y="262221"/>
              <a:ext cx="1675" cy="3398"/>
            </a:xfrm>
            <a:custGeom>
              <a:avLst/>
              <a:gdLst/>
              <a:ahLst/>
              <a:cxnLst/>
              <a:rect l="l" t="t" r="r" b="b"/>
              <a:pathLst>
                <a:path w="34" h="69" extrusionOk="0">
                  <a:moveTo>
                    <a:pt x="33" y="1"/>
                  </a:moveTo>
                  <a:cubicBezTo>
                    <a:pt x="14" y="18"/>
                    <a:pt x="1" y="37"/>
                    <a:pt x="3" y="6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1"/>
            <p:cNvSpPr/>
            <p:nvPr/>
          </p:nvSpPr>
          <p:spPr>
            <a:xfrm>
              <a:off x="1161899" y="328610"/>
              <a:ext cx="2906" cy="1674"/>
            </a:xfrm>
            <a:custGeom>
              <a:avLst/>
              <a:gdLst/>
              <a:ahLst/>
              <a:cxnLst/>
              <a:rect l="l" t="t" r="r" b="b"/>
              <a:pathLst>
                <a:path w="59" h="34" extrusionOk="0">
                  <a:moveTo>
                    <a:pt x="1" y="0"/>
                  </a:moveTo>
                  <a:cubicBezTo>
                    <a:pt x="14" y="20"/>
                    <a:pt x="35" y="29"/>
                    <a:pt x="59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1"/>
            <p:cNvSpPr/>
            <p:nvPr/>
          </p:nvSpPr>
          <p:spPr>
            <a:xfrm>
              <a:off x="992676" y="235331"/>
              <a:ext cx="565439" cy="225122"/>
            </a:xfrm>
            <a:custGeom>
              <a:avLst/>
              <a:gdLst/>
              <a:ahLst/>
              <a:cxnLst/>
              <a:rect l="l" t="t" r="r" b="b"/>
              <a:pathLst>
                <a:path w="11481" h="4571" extrusionOk="0">
                  <a:moveTo>
                    <a:pt x="2718" y="1059"/>
                  </a:moveTo>
                  <a:cubicBezTo>
                    <a:pt x="2716" y="1059"/>
                    <a:pt x="2714" y="1059"/>
                    <a:pt x="2712" y="1059"/>
                  </a:cubicBezTo>
                  <a:lnTo>
                    <a:pt x="2712" y="1059"/>
                  </a:lnTo>
                  <a:cubicBezTo>
                    <a:pt x="2720" y="1059"/>
                    <a:pt x="2729" y="1060"/>
                    <a:pt x="2737" y="1060"/>
                  </a:cubicBezTo>
                  <a:cubicBezTo>
                    <a:pt x="2739" y="1060"/>
                    <a:pt x="2741" y="1060"/>
                    <a:pt x="2743" y="1059"/>
                  </a:cubicBezTo>
                  <a:cubicBezTo>
                    <a:pt x="2734" y="1059"/>
                    <a:pt x="2726" y="1059"/>
                    <a:pt x="2718" y="1059"/>
                  </a:cubicBezTo>
                  <a:close/>
                  <a:moveTo>
                    <a:pt x="8108" y="3298"/>
                  </a:moveTo>
                  <a:cubicBezTo>
                    <a:pt x="8104" y="3304"/>
                    <a:pt x="8100" y="3309"/>
                    <a:pt x="8097" y="3315"/>
                  </a:cubicBezTo>
                  <a:lnTo>
                    <a:pt x="8097" y="3315"/>
                  </a:lnTo>
                  <a:cubicBezTo>
                    <a:pt x="8101" y="3309"/>
                    <a:pt x="8104" y="3304"/>
                    <a:pt x="8108" y="3298"/>
                  </a:cubicBezTo>
                  <a:close/>
                  <a:moveTo>
                    <a:pt x="90" y="1"/>
                  </a:moveTo>
                  <a:cubicBezTo>
                    <a:pt x="84" y="1"/>
                    <a:pt x="77" y="1"/>
                    <a:pt x="70" y="1"/>
                  </a:cubicBezTo>
                  <a:cubicBezTo>
                    <a:pt x="1" y="59"/>
                    <a:pt x="136" y="335"/>
                    <a:pt x="120" y="400"/>
                  </a:cubicBezTo>
                  <a:cubicBezTo>
                    <a:pt x="199" y="414"/>
                    <a:pt x="272" y="419"/>
                    <a:pt x="340" y="419"/>
                  </a:cubicBezTo>
                  <a:cubicBezTo>
                    <a:pt x="484" y="419"/>
                    <a:pt x="611" y="398"/>
                    <a:pt x="739" y="398"/>
                  </a:cubicBezTo>
                  <a:cubicBezTo>
                    <a:pt x="770" y="398"/>
                    <a:pt x="801" y="399"/>
                    <a:pt x="832" y="402"/>
                  </a:cubicBezTo>
                  <a:lnTo>
                    <a:pt x="766" y="547"/>
                  </a:lnTo>
                  <a:cubicBezTo>
                    <a:pt x="853" y="468"/>
                    <a:pt x="1113" y="512"/>
                    <a:pt x="1019" y="377"/>
                  </a:cubicBezTo>
                  <a:cubicBezTo>
                    <a:pt x="1022" y="377"/>
                    <a:pt x="1025" y="377"/>
                    <a:pt x="1027" y="377"/>
                  </a:cubicBezTo>
                  <a:cubicBezTo>
                    <a:pt x="1205" y="377"/>
                    <a:pt x="1085" y="556"/>
                    <a:pt x="1295" y="556"/>
                  </a:cubicBezTo>
                  <a:cubicBezTo>
                    <a:pt x="1296" y="556"/>
                    <a:pt x="1297" y="556"/>
                    <a:pt x="1298" y="556"/>
                  </a:cubicBezTo>
                  <a:lnTo>
                    <a:pt x="1298" y="556"/>
                  </a:lnTo>
                  <a:cubicBezTo>
                    <a:pt x="1218" y="703"/>
                    <a:pt x="1102" y="670"/>
                    <a:pt x="1044" y="797"/>
                  </a:cubicBezTo>
                  <a:lnTo>
                    <a:pt x="1235" y="793"/>
                  </a:lnTo>
                  <a:lnTo>
                    <a:pt x="1235" y="793"/>
                  </a:lnTo>
                  <a:cubicBezTo>
                    <a:pt x="1160" y="830"/>
                    <a:pt x="1306" y="890"/>
                    <a:pt x="1233" y="926"/>
                  </a:cubicBezTo>
                  <a:cubicBezTo>
                    <a:pt x="1262" y="922"/>
                    <a:pt x="1289" y="920"/>
                    <a:pt x="1315" y="920"/>
                  </a:cubicBezTo>
                  <a:cubicBezTo>
                    <a:pt x="1607" y="920"/>
                    <a:pt x="1634" y="1189"/>
                    <a:pt x="1946" y="1241"/>
                  </a:cubicBezTo>
                  <a:lnTo>
                    <a:pt x="1790" y="1135"/>
                  </a:lnTo>
                  <a:cubicBezTo>
                    <a:pt x="1808" y="1098"/>
                    <a:pt x="1835" y="1087"/>
                    <a:pt x="1868" y="1087"/>
                  </a:cubicBezTo>
                  <a:cubicBezTo>
                    <a:pt x="1909" y="1087"/>
                    <a:pt x="1959" y="1105"/>
                    <a:pt x="2006" y="1110"/>
                  </a:cubicBezTo>
                  <a:cubicBezTo>
                    <a:pt x="2035" y="1270"/>
                    <a:pt x="2091" y="1275"/>
                    <a:pt x="2222" y="1401"/>
                  </a:cubicBezTo>
                  <a:cubicBezTo>
                    <a:pt x="2345" y="1395"/>
                    <a:pt x="2457" y="1323"/>
                    <a:pt x="2581" y="1323"/>
                  </a:cubicBezTo>
                  <a:cubicBezTo>
                    <a:pt x="2622" y="1323"/>
                    <a:pt x="2665" y="1331"/>
                    <a:pt x="2710" y="1353"/>
                  </a:cubicBezTo>
                  <a:cubicBezTo>
                    <a:pt x="2598" y="1501"/>
                    <a:pt x="2970" y="1580"/>
                    <a:pt x="2941" y="1738"/>
                  </a:cubicBezTo>
                  <a:cubicBezTo>
                    <a:pt x="2968" y="1702"/>
                    <a:pt x="3004" y="1689"/>
                    <a:pt x="3044" y="1689"/>
                  </a:cubicBezTo>
                  <a:cubicBezTo>
                    <a:pt x="3143" y="1689"/>
                    <a:pt x="3268" y="1770"/>
                    <a:pt x="3340" y="1770"/>
                  </a:cubicBezTo>
                  <a:cubicBezTo>
                    <a:pt x="3359" y="1770"/>
                    <a:pt x="3374" y="1765"/>
                    <a:pt x="3385" y="1752"/>
                  </a:cubicBezTo>
                  <a:cubicBezTo>
                    <a:pt x="3496" y="1763"/>
                    <a:pt x="3622" y="1840"/>
                    <a:pt x="3579" y="1931"/>
                  </a:cubicBezTo>
                  <a:cubicBezTo>
                    <a:pt x="3576" y="1930"/>
                    <a:pt x="3570" y="1930"/>
                    <a:pt x="3564" y="1930"/>
                  </a:cubicBezTo>
                  <a:cubicBezTo>
                    <a:pt x="3558" y="1930"/>
                    <a:pt x="3551" y="1930"/>
                    <a:pt x="3543" y="1930"/>
                  </a:cubicBezTo>
                  <a:cubicBezTo>
                    <a:pt x="3528" y="1930"/>
                    <a:pt x="3511" y="1930"/>
                    <a:pt x="3495" y="1927"/>
                  </a:cubicBezTo>
                  <a:lnTo>
                    <a:pt x="3495" y="1927"/>
                  </a:lnTo>
                  <a:lnTo>
                    <a:pt x="3589" y="1977"/>
                  </a:lnTo>
                  <a:cubicBezTo>
                    <a:pt x="3571" y="1992"/>
                    <a:pt x="3568" y="2006"/>
                    <a:pt x="3557" y="2006"/>
                  </a:cubicBezTo>
                  <a:cubicBezTo>
                    <a:pt x="3556" y="2006"/>
                    <a:pt x="3555" y="2006"/>
                    <a:pt x="3554" y="2006"/>
                  </a:cubicBezTo>
                  <a:lnTo>
                    <a:pt x="3554" y="2006"/>
                  </a:lnTo>
                  <a:cubicBezTo>
                    <a:pt x="3569" y="2014"/>
                    <a:pt x="3582" y="2016"/>
                    <a:pt x="3595" y="2016"/>
                  </a:cubicBezTo>
                  <a:cubicBezTo>
                    <a:pt x="3629" y="2016"/>
                    <a:pt x="3659" y="1997"/>
                    <a:pt x="3688" y="1997"/>
                  </a:cubicBezTo>
                  <a:cubicBezTo>
                    <a:pt x="3713" y="1997"/>
                    <a:pt x="3738" y="2011"/>
                    <a:pt x="3766" y="2062"/>
                  </a:cubicBezTo>
                  <a:cubicBezTo>
                    <a:pt x="3758" y="2081"/>
                    <a:pt x="3743" y="2086"/>
                    <a:pt x="3724" y="2086"/>
                  </a:cubicBezTo>
                  <a:cubicBezTo>
                    <a:pt x="3697" y="2086"/>
                    <a:pt x="3664" y="2076"/>
                    <a:pt x="3631" y="2074"/>
                  </a:cubicBezTo>
                  <a:lnTo>
                    <a:pt x="3631" y="2074"/>
                  </a:lnTo>
                  <a:cubicBezTo>
                    <a:pt x="3695" y="2114"/>
                    <a:pt x="3767" y="2123"/>
                    <a:pt x="3839" y="2123"/>
                  </a:cubicBezTo>
                  <a:cubicBezTo>
                    <a:pt x="3904" y="2123"/>
                    <a:pt x="3969" y="2116"/>
                    <a:pt x="4030" y="2116"/>
                  </a:cubicBezTo>
                  <a:cubicBezTo>
                    <a:pt x="4128" y="2116"/>
                    <a:pt x="4214" y="2136"/>
                    <a:pt x="4266" y="2241"/>
                  </a:cubicBezTo>
                  <a:cubicBezTo>
                    <a:pt x="4339" y="2178"/>
                    <a:pt x="4607" y="2293"/>
                    <a:pt x="4630" y="2081"/>
                  </a:cubicBezTo>
                  <a:lnTo>
                    <a:pt x="4630" y="2081"/>
                  </a:lnTo>
                  <a:cubicBezTo>
                    <a:pt x="4673" y="2180"/>
                    <a:pt x="4584" y="2315"/>
                    <a:pt x="4786" y="2376"/>
                  </a:cubicBezTo>
                  <a:cubicBezTo>
                    <a:pt x="4816" y="2359"/>
                    <a:pt x="4842" y="2352"/>
                    <a:pt x="4864" y="2352"/>
                  </a:cubicBezTo>
                  <a:cubicBezTo>
                    <a:pt x="4966" y="2352"/>
                    <a:pt x="5003" y="2503"/>
                    <a:pt x="5133" y="2503"/>
                  </a:cubicBezTo>
                  <a:cubicBezTo>
                    <a:pt x="5143" y="2503"/>
                    <a:pt x="5154" y="2502"/>
                    <a:pt x="5166" y="2500"/>
                  </a:cubicBezTo>
                  <a:lnTo>
                    <a:pt x="5166" y="2500"/>
                  </a:lnTo>
                  <a:cubicBezTo>
                    <a:pt x="4900" y="2575"/>
                    <a:pt x="5145" y="2546"/>
                    <a:pt x="4908" y="2623"/>
                  </a:cubicBezTo>
                  <a:cubicBezTo>
                    <a:pt x="5010" y="2750"/>
                    <a:pt x="5297" y="2629"/>
                    <a:pt x="5513" y="2764"/>
                  </a:cubicBezTo>
                  <a:cubicBezTo>
                    <a:pt x="5519" y="2812"/>
                    <a:pt x="5498" y="2858"/>
                    <a:pt x="5505" y="2907"/>
                  </a:cubicBezTo>
                  <a:cubicBezTo>
                    <a:pt x="5563" y="2898"/>
                    <a:pt x="5632" y="2872"/>
                    <a:pt x="5689" y="2872"/>
                  </a:cubicBezTo>
                  <a:cubicBezTo>
                    <a:pt x="5741" y="2872"/>
                    <a:pt x="5783" y="2895"/>
                    <a:pt x="5795" y="2976"/>
                  </a:cubicBezTo>
                  <a:lnTo>
                    <a:pt x="5833" y="2858"/>
                  </a:lnTo>
                  <a:cubicBezTo>
                    <a:pt x="5964" y="2987"/>
                    <a:pt x="6196" y="3051"/>
                    <a:pt x="6309" y="3252"/>
                  </a:cubicBezTo>
                  <a:lnTo>
                    <a:pt x="6599" y="3124"/>
                  </a:lnTo>
                  <a:cubicBezTo>
                    <a:pt x="6694" y="3330"/>
                    <a:pt x="6886" y="3398"/>
                    <a:pt x="7088" y="3398"/>
                  </a:cubicBezTo>
                  <a:cubicBezTo>
                    <a:pt x="7229" y="3398"/>
                    <a:pt x="7375" y="3365"/>
                    <a:pt x="7495" y="3321"/>
                  </a:cubicBezTo>
                  <a:cubicBezTo>
                    <a:pt x="7588" y="3375"/>
                    <a:pt x="7715" y="3479"/>
                    <a:pt x="7692" y="3529"/>
                  </a:cubicBezTo>
                  <a:cubicBezTo>
                    <a:pt x="7663" y="3537"/>
                    <a:pt x="7611" y="3552"/>
                    <a:pt x="7553" y="3562"/>
                  </a:cubicBezTo>
                  <a:cubicBezTo>
                    <a:pt x="7655" y="3616"/>
                    <a:pt x="7748" y="3744"/>
                    <a:pt x="7854" y="3744"/>
                  </a:cubicBezTo>
                  <a:cubicBezTo>
                    <a:pt x="7891" y="3744"/>
                    <a:pt x="7930" y="3729"/>
                    <a:pt x="7971" y="3689"/>
                  </a:cubicBezTo>
                  <a:cubicBezTo>
                    <a:pt x="8141" y="3697"/>
                    <a:pt x="8025" y="3867"/>
                    <a:pt x="8126" y="3946"/>
                  </a:cubicBezTo>
                  <a:cubicBezTo>
                    <a:pt x="8163" y="3933"/>
                    <a:pt x="8201" y="3927"/>
                    <a:pt x="8239" y="3927"/>
                  </a:cubicBezTo>
                  <a:cubicBezTo>
                    <a:pt x="8404" y="3927"/>
                    <a:pt x="8568" y="4036"/>
                    <a:pt x="8723" y="4125"/>
                  </a:cubicBezTo>
                  <a:cubicBezTo>
                    <a:pt x="8828" y="4182"/>
                    <a:pt x="8928" y="4232"/>
                    <a:pt x="9015" y="4232"/>
                  </a:cubicBezTo>
                  <a:cubicBezTo>
                    <a:pt x="9086" y="4232"/>
                    <a:pt x="9148" y="4199"/>
                    <a:pt x="9198" y="4110"/>
                  </a:cubicBezTo>
                  <a:cubicBezTo>
                    <a:pt x="9070" y="4065"/>
                    <a:pt x="8858" y="3899"/>
                    <a:pt x="8619" y="3824"/>
                  </a:cubicBezTo>
                  <a:cubicBezTo>
                    <a:pt x="8690" y="3802"/>
                    <a:pt x="8682" y="3719"/>
                    <a:pt x="8744" y="3719"/>
                  </a:cubicBezTo>
                  <a:cubicBezTo>
                    <a:pt x="8751" y="3719"/>
                    <a:pt x="8759" y="3720"/>
                    <a:pt x="8768" y="3722"/>
                  </a:cubicBezTo>
                  <a:cubicBezTo>
                    <a:pt x="9007" y="3790"/>
                    <a:pt x="9080" y="3992"/>
                    <a:pt x="9342" y="3996"/>
                  </a:cubicBezTo>
                  <a:lnTo>
                    <a:pt x="9238" y="4258"/>
                  </a:lnTo>
                  <a:cubicBezTo>
                    <a:pt x="9346" y="4390"/>
                    <a:pt x="9479" y="4425"/>
                    <a:pt x="9616" y="4425"/>
                  </a:cubicBezTo>
                  <a:cubicBezTo>
                    <a:pt x="9697" y="4425"/>
                    <a:pt x="9779" y="4413"/>
                    <a:pt x="9857" y="4401"/>
                  </a:cubicBezTo>
                  <a:cubicBezTo>
                    <a:pt x="9932" y="4390"/>
                    <a:pt x="10004" y="4378"/>
                    <a:pt x="10072" y="4378"/>
                  </a:cubicBezTo>
                  <a:cubicBezTo>
                    <a:pt x="10196" y="4378"/>
                    <a:pt x="10308" y="4417"/>
                    <a:pt x="10407" y="4570"/>
                  </a:cubicBezTo>
                  <a:lnTo>
                    <a:pt x="10408" y="4568"/>
                  </a:lnTo>
                  <a:cubicBezTo>
                    <a:pt x="10516" y="4557"/>
                    <a:pt x="10640" y="4543"/>
                    <a:pt x="10756" y="4518"/>
                  </a:cubicBezTo>
                  <a:cubicBezTo>
                    <a:pt x="10873" y="4488"/>
                    <a:pt x="10981" y="4441"/>
                    <a:pt x="11052" y="4374"/>
                  </a:cubicBezTo>
                  <a:lnTo>
                    <a:pt x="11052" y="4374"/>
                  </a:lnTo>
                  <a:lnTo>
                    <a:pt x="11041" y="4462"/>
                  </a:lnTo>
                  <a:cubicBezTo>
                    <a:pt x="11158" y="4420"/>
                    <a:pt x="11480" y="4258"/>
                    <a:pt x="11241" y="4110"/>
                  </a:cubicBezTo>
                  <a:lnTo>
                    <a:pt x="11241" y="4110"/>
                  </a:lnTo>
                  <a:lnTo>
                    <a:pt x="11199" y="4191"/>
                  </a:lnTo>
                  <a:cubicBezTo>
                    <a:pt x="11154" y="4218"/>
                    <a:pt x="11119" y="4230"/>
                    <a:pt x="11091" y="4230"/>
                  </a:cubicBezTo>
                  <a:cubicBezTo>
                    <a:pt x="10974" y="4230"/>
                    <a:pt x="10977" y="4031"/>
                    <a:pt x="10833" y="3982"/>
                  </a:cubicBezTo>
                  <a:cubicBezTo>
                    <a:pt x="10654" y="4003"/>
                    <a:pt x="10507" y="4229"/>
                    <a:pt x="10345" y="4229"/>
                  </a:cubicBezTo>
                  <a:cubicBezTo>
                    <a:pt x="10315" y="4229"/>
                    <a:pt x="10284" y="4221"/>
                    <a:pt x="10252" y="4202"/>
                  </a:cubicBezTo>
                  <a:cubicBezTo>
                    <a:pt x="10162" y="4196"/>
                    <a:pt x="10189" y="4110"/>
                    <a:pt x="10223" y="4050"/>
                  </a:cubicBezTo>
                  <a:cubicBezTo>
                    <a:pt x="10200" y="4042"/>
                    <a:pt x="10177" y="4039"/>
                    <a:pt x="10156" y="4039"/>
                  </a:cubicBezTo>
                  <a:cubicBezTo>
                    <a:pt x="10000" y="4039"/>
                    <a:pt x="9887" y="4210"/>
                    <a:pt x="9757" y="4210"/>
                  </a:cubicBezTo>
                  <a:cubicBezTo>
                    <a:pt x="9755" y="4210"/>
                    <a:pt x="9754" y="4210"/>
                    <a:pt x="9753" y="4210"/>
                  </a:cubicBezTo>
                  <a:cubicBezTo>
                    <a:pt x="9786" y="3943"/>
                    <a:pt x="9688" y="3896"/>
                    <a:pt x="9542" y="3896"/>
                  </a:cubicBezTo>
                  <a:cubicBezTo>
                    <a:pt x="9508" y="3896"/>
                    <a:pt x="9471" y="3898"/>
                    <a:pt x="9433" y="3901"/>
                  </a:cubicBezTo>
                  <a:cubicBezTo>
                    <a:pt x="9379" y="3906"/>
                    <a:pt x="9322" y="3911"/>
                    <a:pt x="9265" y="3911"/>
                  </a:cubicBezTo>
                  <a:cubicBezTo>
                    <a:pt x="9110" y="3911"/>
                    <a:pt x="8962" y="3874"/>
                    <a:pt x="8903" y="3693"/>
                  </a:cubicBezTo>
                  <a:cubicBezTo>
                    <a:pt x="8715" y="3675"/>
                    <a:pt x="8508" y="3547"/>
                    <a:pt x="8254" y="3547"/>
                  </a:cubicBezTo>
                  <a:cubicBezTo>
                    <a:pt x="8237" y="3547"/>
                    <a:pt x="8220" y="3547"/>
                    <a:pt x="8203" y="3549"/>
                  </a:cubicBezTo>
                  <a:cubicBezTo>
                    <a:pt x="8377" y="3456"/>
                    <a:pt x="8021" y="3443"/>
                    <a:pt x="8097" y="3315"/>
                  </a:cubicBezTo>
                  <a:lnTo>
                    <a:pt x="8097" y="3315"/>
                  </a:lnTo>
                  <a:cubicBezTo>
                    <a:pt x="8062" y="3359"/>
                    <a:pt x="8024" y="3377"/>
                    <a:pt x="7981" y="3377"/>
                  </a:cubicBezTo>
                  <a:cubicBezTo>
                    <a:pt x="7826" y="3377"/>
                    <a:pt x="7627" y="3137"/>
                    <a:pt x="7460" y="3137"/>
                  </a:cubicBezTo>
                  <a:cubicBezTo>
                    <a:pt x="7398" y="3137"/>
                    <a:pt x="7340" y="3169"/>
                    <a:pt x="7291" y="3259"/>
                  </a:cubicBezTo>
                  <a:cubicBezTo>
                    <a:pt x="7186" y="3155"/>
                    <a:pt x="7162" y="3139"/>
                    <a:pt x="7150" y="3139"/>
                  </a:cubicBezTo>
                  <a:cubicBezTo>
                    <a:pt x="7144" y="3139"/>
                    <a:pt x="7141" y="3142"/>
                    <a:pt x="7133" y="3142"/>
                  </a:cubicBezTo>
                  <a:cubicBezTo>
                    <a:pt x="7116" y="3142"/>
                    <a:pt x="7078" y="3125"/>
                    <a:pt x="6950" y="3020"/>
                  </a:cubicBezTo>
                  <a:cubicBezTo>
                    <a:pt x="6958" y="2999"/>
                    <a:pt x="6976" y="2993"/>
                    <a:pt x="6995" y="2993"/>
                  </a:cubicBezTo>
                  <a:cubicBezTo>
                    <a:pt x="7018" y="2993"/>
                    <a:pt x="7043" y="3002"/>
                    <a:pt x="7058" y="3003"/>
                  </a:cubicBezTo>
                  <a:cubicBezTo>
                    <a:pt x="7026" y="2958"/>
                    <a:pt x="6988" y="2947"/>
                    <a:pt x="6948" y="2947"/>
                  </a:cubicBezTo>
                  <a:cubicBezTo>
                    <a:pt x="6907" y="2947"/>
                    <a:pt x="6865" y="2959"/>
                    <a:pt x="6828" y="2959"/>
                  </a:cubicBezTo>
                  <a:cubicBezTo>
                    <a:pt x="6779" y="2959"/>
                    <a:pt x="6740" y="2937"/>
                    <a:pt x="6726" y="2839"/>
                  </a:cubicBezTo>
                  <a:cubicBezTo>
                    <a:pt x="6660" y="2801"/>
                    <a:pt x="6620" y="2786"/>
                    <a:pt x="6595" y="2786"/>
                  </a:cubicBezTo>
                  <a:cubicBezTo>
                    <a:pt x="6512" y="2786"/>
                    <a:pt x="6576" y="2938"/>
                    <a:pt x="6410" y="2964"/>
                  </a:cubicBezTo>
                  <a:cubicBezTo>
                    <a:pt x="6128" y="2781"/>
                    <a:pt x="6238" y="2762"/>
                    <a:pt x="6146" y="2517"/>
                  </a:cubicBezTo>
                  <a:lnTo>
                    <a:pt x="6146" y="2517"/>
                  </a:lnTo>
                  <a:cubicBezTo>
                    <a:pt x="6106" y="2583"/>
                    <a:pt x="6062" y="2603"/>
                    <a:pt x="6014" y="2603"/>
                  </a:cubicBezTo>
                  <a:cubicBezTo>
                    <a:pt x="5941" y="2603"/>
                    <a:pt x="5857" y="2557"/>
                    <a:pt x="5758" y="2557"/>
                  </a:cubicBezTo>
                  <a:cubicBezTo>
                    <a:pt x="5741" y="2557"/>
                    <a:pt x="5724" y="2558"/>
                    <a:pt x="5706" y="2561"/>
                  </a:cubicBezTo>
                  <a:cubicBezTo>
                    <a:pt x="5739" y="2586"/>
                    <a:pt x="5924" y="2720"/>
                    <a:pt x="5758" y="2733"/>
                  </a:cubicBezTo>
                  <a:cubicBezTo>
                    <a:pt x="5634" y="2662"/>
                    <a:pt x="5557" y="2644"/>
                    <a:pt x="5490" y="2644"/>
                  </a:cubicBezTo>
                  <a:cubicBezTo>
                    <a:pt x="5418" y="2644"/>
                    <a:pt x="5360" y="2665"/>
                    <a:pt x="5271" y="2665"/>
                  </a:cubicBezTo>
                  <a:cubicBezTo>
                    <a:pt x="5219" y="2665"/>
                    <a:pt x="5157" y="2658"/>
                    <a:pt x="5076" y="2635"/>
                  </a:cubicBezTo>
                  <a:cubicBezTo>
                    <a:pt x="5056" y="2553"/>
                    <a:pt x="5072" y="2529"/>
                    <a:pt x="5102" y="2529"/>
                  </a:cubicBezTo>
                  <a:cubicBezTo>
                    <a:pt x="5149" y="2529"/>
                    <a:pt x="5227" y="2589"/>
                    <a:pt x="5248" y="2589"/>
                  </a:cubicBezTo>
                  <a:cubicBezTo>
                    <a:pt x="5263" y="2589"/>
                    <a:pt x="5252" y="2563"/>
                    <a:pt x="5191" y="2477"/>
                  </a:cubicBezTo>
                  <a:cubicBezTo>
                    <a:pt x="5200" y="2476"/>
                    <a:pt x="5208" y="2476"/>
                    <a:pt x="5217" y="2476"/>
                  </a:cubicBezTo>
                  <a:cubicBezTo>
                    <a:pt x="5355" y="2476"/>
                    <a:pt x="5463" y="2502"/>
                    <a:pt x="5563" y="2502"/>
                  </a:cubicBezTo>
                  <a:cubicBezTo>
                    <a:pt x="5634" y="2502"/>
                    <a:pt x="5701" y="2489"/>
                    <a:pt x="5772" y="2446"/>
                  </a:cubicBezTo>
                  <a:cubicBezTo>
                    <a:pt x="5500" y="2307"/>
                    <a:pt x="5147" y="2189"/>
                    <a:pt x="4806" y="2141"/>
                  </a:cubicBezTo>
                  <a:cubicBezTo>
                    <a:pt x="4651" y="2035"/>
                    <a:pt x="4937" y="2081"/>
                    <a:pt x="4811" y="2000"/>
                  </a:cubicBezTo>
                  <a:cubicBezTo>
                    <a:pt x="4705" y="1907"/>
                    <a:pt x="4593" y="1891"/>
                    <a:pt x="4484" y="1891"/>
                  </a:cubicBezTo>
                  <a:cubicBezTo>
                    <a:pt x="4428" y="1891"/>
                    <a:pt x="4372" y="1895"/>
                    <a:pt x="4319" y="1895"/>
                  </a:cubicBezTo>
                  <a:cubicBezTo>
                    <a:pt x="4223" y="1895"/>
                    <a:pt x="4134" y="1882"/>
                    <a:pt x="4059" y="1806"/>
                  </a:cubicBezTo>
                  <a:lnTo>
                    <a:pt x="4156" y="1721"/>
                  </a:lnTo>
                  <a:lnTo>
                    <a:pt x="4156" y="1721"/>
                  </a:lnTo>
                  <a:cubicBezTo>
                    <a:pt x="4135" y="1728"/>
                    <a:pt x="4114" y="1731"/>
                    <a:pt x="4092" y="1731"/>
                  </a:cubicBezTo>
                  <a:cubicBezTo>
                    <a:pt x="3886" y="1731"/>
                    <a:pt x="3609" y="1444"/>
                    <a:pt x="3327" y="1403"/>
                  </a:cubicBezTo>
                  <a:lnTo>
                    <a:pt x="3327" y="1403"/>
                  </a:lnTo>
                  <a:cubicBezTo>
                    <a:pt x="3338" y="1472"/>
                    <a:pt x="3346" y="1518"/>
                    <a:pt x="3294" y="1538"/>
                  </a:cubicBezTo>
                  <a:cubicBezTo>
                    <a:pt x="3415" y="1273"/>
                    <a:pt x="2847" y="1499"/>
                    <a:pt x="2654" y="1189"/>
                  </a:cubicBezTo>
                  <a:cubicBezTo>
                    <a:pt x="2624" y="1289"/>
                    <a:pt x="2512" y="1324"/>
                    <a:pt x="2389" y="1324"/>
                  </a:cubicBezTo>
                  <a:cubicBezTo>
                    <a:pt x="2294" y="1324"/>
                    <a:pt x="2194" y="1304"/>
                    <a:pt x="2118" y="1277"/>
                  </a:cubicBezTo>
                  <a:cubicBezTo>
                    <a:pt x="2079" y="1206"/>
                    <a:pt x="2122" y="1142"/>
                    <a:pt x="2143" y="1098"/>
                  </a:cubicBezTo>
                  <a:cubicBezTo>
                    <a:pt x="2209" y="1163"/>
                    <a:pt x="2266" y="1186"/>
                    <a:pt x="2320" y="1186"/>
                  </a:cubicBezTo>
                  <a:cubicBezTo>
                    <a:pt x="2444" y="1186"/>
                    <a:pt x="2550" y="1062"/>
                    <a:pt x="2712" y="1059"/>
                  </a:cubicBezTo>
                  <a:lnTo>
                    <a:pt x="2712" y="1059"/>
                  </a:lnTo>
                  <a:cubicBezTo>
                    <a:pt x="2521" y="1045"/>
                    <a:pt x="2303" y="882"/>
                    <a:pt x="2114" y="882"/>
                  </a:cubicBezTo>
                  <a:cubicBezTo>
                    <a:pt x="2092" y="882"/>
                    <a:pt x="2070" y="885"/>
                    <a:pt x="2049" y="890"/>
                  </a:cubicBezTo>
                  <a:lnTo>
                    <a:pt x="2168" y="788"/>
                  </a:lnTo>
                  <a:cubicBezTo>
                    <a:pt x="2123" y="763"/>
                    <a:pt x="2084" y="754"/>
                    <a:pt x="2047" y="754"/>
                  </a:cubicBezTo>
                  <a:cubicBezTo>
                    <a:pt x="1940" y="754"/>
                    <a:pt x="1860" y="831"/>
                    <a:pt x="1770" y="831"/>
                  </a:cubicBezTo>
                  <a:cubicBezTo>
                    <a:pt x="1721" y="831"/>
                    <a:pt x="1669" y="809"/>
                    <a:pt x="1609" y="739"/>
                  </a:cubicBezTo>
                  <a:lnTo>
                    <a:pt x="1676" y="657"/>
                  </a:lnTo>
                  <a:cubicBezTo>
                    <a:pt x="1147" y="430"/>
                    <a:pt x="598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1"/>
            <p:cNvSpPr/>
            <p:nvPr/>
          </p:nvSpPr>
          <p:spPr>
            <a:xfrm>
              <a:off x="1351905" y="406770"/>
              <a:ext cx="6993" cy="10096"/>
            </a:xfrm>
            <a:custGeom>
              <a:avLst/>
              <a:gdLst/>
              <a:ahLst/>
              <a:cxnLst/>
              <a:rect l="l" t="t" r="r" b="b"/>
              <a:pathLst>
                <a:path w="142" h="20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"/>
                    <a:pt x="4" y="7"/>
                    <a:pt x="6" y="11"/>
                  </a:cubicBezTo>
                  <a:lnTo>
                    <a:pt x="6" y="11"/>
                  </a:lnTo>
                  <a:lnTo>
                    <a:pt x="1" y="0"/>
                  </a:lnTo>
                  <a:close/>
                  <a:moveTo>
                    <a:pt x="6" y="11"/>
                  </a:moveTo>
                  <a:lnTo>
                    <a:pt x="113" y="204"/>
                  </a:lnTo>
                  <a:lnTo>
                    <a:pt x="141" y="87"/>
                  </a:lnTo>
                  <a:cubicBezTo>
                    <a:pt x="87" y="81"/>
                    <a:pt x="36" y="61"/>
                    <a:pt x="6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1"/>
            <p:cNvSpPr/>
            <p:nvPr/>
          </p:nvSpPr>
          <p:spPr>
            <a:xfrm>
              <a:off x="1358850" y="409479"/>
              <a:ext cx="5910" cy="1724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33" y="0"/>
                  </a:moveTo>
                  <a:cubicBezTo>
                    <a:pt x="25" y="0"/>
                    <a:pt x="16" y="1"/>
                    <a:pt x="8" y="3"/>
                  </a:cubicBezTo>
                  <a:lnTo>
                    <a:pt x="0" y="32"/>
                  </a:lnTo>
                  <a:cubicBezTo>
                    <a:pt x="13" y="34"/>
                    <a:pt x="27" y="35"/>
                    <a:pt x="40" y="35"/>
                  </a:cubicBezTo>
                  <a:cubicBezTo>
                    <a:pt x="67" y="35"/>
                    <a:pt x="94" y="31"/>
                    <a:pt x="120" y="26"/>
                  </a:cubicBezTo>
                  <a:cubicBezTo>
                    <a:pt x="93" y="11"/>
                    <a:pt x="63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1"/>
            <p:cNvSpPr/>
            <p:nvPr/>
          </p:nvSpPr>
          <p:spPr>
            <a:xfrm>
              <a:off x="1543636" y="458876"/>
              <a:ext cx="10786" cy="2364"/>
            </a:xfrm>
            <a:custGeom>
              <a:avLst/>
              <a:gdLst/>
              <a:ahLst/>
              <a:cxnLst/>
              <a:rect l="l" t="t" r="r" b="b"/>
              <a:pathLst>
                <a:path w="219" h="48" extrusionOk="0">
                  <a:moveTo>
                    <a:pt x="101" y="1"/>
                  </a:moveTo>
                  <a:cubicBezTo>
                    <a:pt x="59" y="1"/>
                    <a:pt x="21" y="10"/>
                    <a:pt x="0" y="33"/>
                  </a:cubicBezTo>
                  <a:cubicBezTo>
                    <a:pt x="25" y="39"/>
                    <a:pt x="65" y="48"/>
                    <a:pt x="110" y="48"/>
                  </a:cubicBezTo>
                  <a:cubicBezTo>
                    <a:pt x="144" y="48"/>
                    <a:pt x="182" y="42"/>
                    <a:pt x="218" y="26"/>
                  </a:cubicBezTo>
                  <a:cubicBezTo>
                    <a:pt x="186" y="10"/>
                    <a:pt x="142" y="1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1"/>
            <p:cNvSpPr/>
            <p:nvPr/>
          </p:nvSpPr>
          <p:spPr>
            <a:xfrm>
              <a:off x="1548856" y="453656"/>
              <a:ext cx="5664" cy="1970"/>
            </a:xfrm>
            <a:custGeom>
              <a:avLst/>
              <a:gdLst/>
              <a:ahLst/>
              <a:cxnLst/>
              <a:rect l="l" t="t" r="r" b="b"/>
              <a:pathLst>
                <a:path w="115" h="40" extrusionOk="0">
                  <a:moveTo>
                    <a:pt x="10" y="1"/>
                  </a:moveTo>
                  <a:lnTo>
                    <a:pt x="0" y="35"/>
                  </a:lnTo>
                  <a:cubicBezTo>
                    <a:pt x="32" y="35"/>
                    <a:pt x="65" y="39"/>
                    <a:pt x="98" y="39"/>
                  </a:cubicBezTo>
                  <a:cubicBezTo>
                    <a:pt x="103" y="39"/>
                    <a:pt x="109" y="39"/>
                    <a:pt x="114" y="39"/>
                  </a:cubicBezTo>
                  <a:cubicBezTo>
                    <a:pt x="79" y="29"/>
                    <a:pt x="45" y="14"/>
                    <a:pt x="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1"/>
            <p:cNvSpPr/>
            <p:nvPr/>
          </p:nvSpPr>
          <p:spPr>
            <a:xfrm>
              <a:off x="1461290" y="252667"/>
              <a:ext cx="170898" cy="199266"/>
            </a:xfrm>
            <a:custGeom>
              <a:avLst/>
              <a:gdLst/>
              <a:ahLst/>
              <a:cxnLst/>
              <a:rect l="l" t="t" r="r" b="b"/>
              <a:pathLst>
                <a:path w="3470" h="4046" extrusionOk="0">
                  <a:moveTo>
                    <a:pt x="1013" y="339"/>
                  </a:moveTo>
                  <a:cubicBezTo>
                    <a:pt x="1013" y="340"/>
                    <a:pt x="1012" y="341"/>
                    <a:pt x="1012" y="341"/>
                  </a:cubicBezTo>
                  <a:lnTo>
                    <a:pt x="1012" y="341"/>
                  </a:lnTo>
                  <a:lnTo>
                    <a:pt x="1013" y="341"/>
                  </a:lnTo>
                  <a:lnTo>
                    <a:pt x="1013" y="339"/>
                  </a:lnTo>
                  <a:close/>
                  <a:moveTo>
                    <a:pt x="78" y="1"/>
                  </a:moveTo>
                  <a:cubicBezTo>
                    <a:pt x="33" y="1"/>
                    <a:pt x="5" y="34"/>
                    <a:pt x="1" y="141"/>
                  </a:cubicBezTo>
                  <a:cubicBezTo>
                    <a:pt x="398" y="303"/>
                    <a:pt x="826" y="574"/>
                    <a:pt x="1254" y="864"/>
                  </a:cubicBezTo>
                  <a:cubicBezTo>
                    <a:pt x="1684" y="1157"/>
                    <a:pt x="2108" y="1459"/>
                    <a:pt x="2532" y="1718"/>
                  </a:cubicBezTo>
                  <a:cubicBezTo>
                    <a:pt x="2469" y="1708"/>
                    <a:pt x="2403" y="1698"/>
                    <a:pt x="2339" y="1693"/>
                  </a:cubicBezTo>
                  <a:lnTo>
                    <a:pt x="2339" y="1693"/>
                  </a:lnTo>
                  <a:cubicBezTo>
                    <a:pt x="2598" y="1783"/>
                    <a:pt x="2661" y="1963"/>
                    <a:pt x="2710" y="2103"/>
                  </a:cubicBezTo>
                  <a:cubicBezTo>
                    <a:pt x="2764" y="2254"/>
                    <a:pt x="2814" y="2337"/>
                    <a:pt x="3105" y="2435"/>
                  </a:cubicBezTo>
                  <a:cubicBezTo>
                    <a:pt x="3020" y="2445"/>
                    <a:pt x="2933" y="2458"/>
                    <a:pt x="2848" y="2472"/>
                  </a:cubicBezTo>
                  <a:cubicBezTo>
                    <a:pt x="2847" y="2566"/>
                    <a:pt x="2947" y="2614"/>
                    <a:pt x="3016" y="2703"/>
                  </a:cubicBezTo>
                  <a:cubicBezTo>
                    <a:pt x="3086" y="2786"/>
                    <a:pt x="3103" y="2915"/>
                    <a:pt x="2937" y="2956"/>
                  </a:cubicBezTo>
                  <a:lnTo>
                    <a:pt x="3043" y="2975"/>
                  </a:lnTo>
                  <a:cubicBezTo>
                    <a:pt x="3020" y="3027"/>
                    <a:pt x="2970" y="3027"/>
                    <a:pt x="2941" y="3073"/>
                  </a:cubicBezTo>
                  <a:lnTo>
                    <a:pt x="2993" y="3075"/>
                  </a:lnTo>
                  <a:cubicBezTo>
                    <a:pt x="3010" y="3258"/>
                    <a:pt x="2916" y="3343"/>
                    <a:pt x="2756" y="3397"/>
                  </a:cubicBezTo>
                  <a:cubicBezTo>
                    <a:pt x="2690" y="3347"/>
                    <a:pt x="2781" y="3324"/>
                    <a:pt x="2796" y="3276"/>
                  </a:cubicBezTo>
                  <a:cubicBezTo>
                    <a:pt x="2794" y="3275"/>
                    <a:pt x="2792" y="3275"/>
                    <a:pt x="2789" y="3275"/>
                  </a:cubicBezTo>
                  <a:cubicBezTo>
                    <a:pt x="2691" y="3275"/>
                    <a:pt x="2736" y="3474"/>
                    <a:pt x="2625" y="3538"/>
                  </a:cubicBezTo>
                  <a:cubicBezTo>
                    <a:pt x="2507" y="3534"/>
                    <a:pt x="2559" y="3443"/>
                    <a:pt x="2546" y="3411"/>
                  </a:cubicBezTo>
                  <a:lnTo>
                    <a:pt x="2546" y="3411"/>
                  </a:lnTo>
                  <a:cubicBezTo>
                    <a:pt x="2519" y="3445"/>
                    <a:pt x="2494" y="3474"/>
                    <a:pt x="2465" y="3497"/>
                  </a:cubicBezTo>
                  <a:cubicBezTo>
                    <a:pt x="2432" y="3515"/>
                    <a:pt x="2401" y="3530"/>
                    <a:pt x="2370" y="3542"/>
                  </a:cubicBezTo>
                  <a:cubicBezTo>
                    <a:pt x="2309" y="3567"/>
                    <a:pt x="2253" y="3582"/>
                    <a:pt x="2197" y="3592"/>
                  </a:cubicBezTo>
                  <a:cubicBezTo>
                    <a:pt x="2141" y="3603"/>
                    <a:pt x="2093" y="3625"/>
                    <a:pt x="2048" y="3667"/>
                  </a:cubicBezTo>
                  <a:cubicBezTo>
                    <a:pt x="2000" y="3704"/>
                    <a:pt x="1960" y="3765"/>
                    <a:pt x="1908" y="3868"/>
                  </a:cubicBezTo>
                  <a:cubicBezTo>
                    <a:pt x="1890" y="3937"/>
                    <a:pt x="2035" y="3975"/>
                    <a:pt x="1892" y="4028"/>
                  </a:cubicBezTo>
                  <a:cubicBezTo>
                    <a:pt x="1938" y="4040"/>
                    <a:pt x="1982" y="4046"/>
                    <a:pt x="2023" y="4046"/>
                  </a:cubicBezTo>
                  <a:cubicBezTo>
                    <a:pt x="2251" y="4046"/>
                    <a:pt x="2418" y="3874"/>
                    <a:pt x="2544" y="3707"/>
                  </a:cubicBezTo>
                  <a:lnTo>
                    <a:pt x="2544" y="3707"/>
                  </a:lnTo>
                  <a:lnTo>
                    <a:pt x="2484" y="3734"/>
                  </a:lnTo>
                  <a:cubicBezTo>
                    <a:pt x="2480" y="3579"/>
                    <a:pt x="2498" y="3551"/>
                    <a:pt x="2537" y="3551"/>
                  </a:cubicBezTo>
                  <a:cubicBezTo>
                    <a:pt x="2548" y="3551"/>
                    <a:pt x="2561" y="3553"/>
                    <a:pt x="2575" y="3555"/>
                  </a:cubicBezTo>
                  <a:cubicBezTo>
                    <a:pt x="2595" y="3558"/>
                    <a:pt x="2621" y="3565"/>
                    <a:pt x="2650" y="3565"/>
                  </a:cubicBezTo>
                  <a:cubicBezTo>
                    <a:pt x="2704" y="3565"/>
                    <a:pt x="2765" y="3543"/>
                    <a:pt x="2796" y="3438"/>
                  </a:cubicBezTo>
                  <a:lnTo>
                    <a:pt x="2796" y="3438"/>
                  </a:lnTo>
                  <a:cubicBezTo>
                    <a:pt x="2854" y="3605"/>
                    <a:pt x="2727" y="3673"/>
                    <a:pt x="2729" y="3775"/>
                  </a:cubicBezTo>
                  <a:cubicBezTo>
                    <a:pt x="2733" y="3775"/>
                    <a:pt x="2736" y="3775"/>
                    <a:pt x="2740" y="3775"/>
                  </a:cubicBezTo>
                  <a:cubicBezTo>
                    <a:pt x="2852" y="3775"/>
                    <a:pt x="2943" y="3746"/>
                    <a:pt x="2995" y="3692"/>
                  </a:cubicBezTo>
                  <a:cubicBezTo>
                    <a:pt x="3049" y="3636"/>
                    <a:pt x="3080" y="3571"/>
                    <a:pt x="3107" y="3513"/>
                  </a:cubicBezTo>
                  <a:cubicBezTo>
                    <a:pt x="3159" y="3389"/>
                    <a:pt x="3180" y="3303"/>
                    <a:pt x="3411" y="3258"/>
                  </a:cubicBezTo>
                  <a:lnTo>
                    <a:pt x="3411" y="3258"/>
                  </a:lnTo>
                  <a:lnTo>
                    <a:pt x="3406" y="3291"/>
                  </a:lnTo>
                  <a:cubicBezTo>
                    <a:pt x="3469" y="3249"/>
                    <a:pt x="3458" y="3106"/>
                    <a:pt x="3452" y="3002"/>
                  </a:cubicBezTo>
                  <a:lnTo>
                    <a:pt x="3452" y="3002"/>
                  </a:lnTo>
                  <a:cubicBezTo>
                    <a:pt x="3398" y="3023"/>
                    <a:pt x="3344" y="3106"/>
                    <a:pt x="3284" y="3144"/>
                  </a:cubicBezTo>
                  <a:cubicBezTo>
                    <a:pt x="3294" y="3046"/>
                    <a:pt x="3149" y="2956"/>
                    <a:pt x="3089" y="2917"/>
                  </a:cubicBezTo>
                  <a:cubicBezTo>
                    <a:pt x="3178" y="2898"/>
                    <a:pt x="3167" y="2861"/>
                    <a:pt x="3142" y="2826"/>
                  </a:cubicBezTo>
                  <a:cubicBezTo>
                    <a:pt x="3116" y="2788"/>
                    <a:pt x="3082" y="2751"/>
                    <a:pt x="3122" y="2688"/>
                  </a:cubicBezTo>
                  <a:cubicBezTo>
                    <a:pt x="3143" y="2679"/>
                    <a:pt x="3161" y="2676"/>
                    <a:pt x="3177" y="2676"/>
                  </a:cubicBezTo>
                  <a:cubicBezTo>
                    <a:pt x="3271" y="2676"/>
                    <a:pt x="3272" y="2812"/>
                    <a:pt x="3327" y="2875"/>
                  </a:cubicBezTo>
                  <a:cubicBezTo>
                    <a:pt x="3305" y="2805"/>
                    <a:pt x="3275" y="2742"/>
                    <a:pt x="3238" y="2686"/>
                  </a:cubicBezTo>
                  <a:cubicBezTo>
                    <a:pt x="3221" y="2529"/>
                    <a:pt x="3383" y="2501"/>
                    <a:pt x="3440" y="2383"/>
                  </a:cubicBezTo>
                  <a:cubicBezTo>
                    <a:pt x="3408" y="2358"/>
                    <a:pt x="3386" y="2349"/>
                    <a:pt x="3371" y="2349"/>
                  </a:cubicBezTo>
                  <a:cubicBezTo>
                    <a:pt x="3326" y="2349"/>
                    <a:pt x="3338" y="2434"/>
                    <a:pt x="3262" y="2434"/>
                  </a:cubicBezTo>
                  <a:cubicBezTo>
                    <a:pt x="3246" y="2434"/>
                    <a:pt x="3224" y="2430"/>
                    <a:pt x="3197" y="2420"/>
                  </a:cubicBezTo>
                  <a:cubicBezTo>
                    <a:pt x="3263" y="2312"/>
                    <a:pt x="3201" y="2061"/>
                    <a:pt x="3034" y="1855"/>
                  </a:cubicBezTo>
                  <a:cubicBezTo>
                    <a:pt x="2886" y="1663"/>
                    <a:pt x="2681" y="1506"/>
                    <a:pt x="2513" y="1429"/>
                  </a:cubicBezTo>
                  <a:lnTo>
                    <a:pt x="2513" y="1429"/>
                  </a:lnTo>
                  <a:cubicBezTo>
                    <a:pt x="2517" y="1430"/>
                    <a:pt x="2521" y="1430"/>
                    <a:pt x="2525" y="1430"/>
                  </a:cubicBezTo>
                  <a:cubicBezTo>
                    <a:pt x="2564" y="1430"/>
                    <a:pt x="2594" y="1401"/>
                    <a:pt x="2628" y="1401"/>
                  </a:cubicBezTo>
                  <a:cubicBezTo>
                    <a:pt x="2649" y="1401"/>
                    <a:pt x="2672" y="1412"/>
                    <a:pt x="2700" y="1450"/>
                  </a:cubicBezTo>
                  <a:cubicBezTo>
                    <a:pt x="2688" y="1407"/>
                    <a:pt x="2593" y="1355"/>
                    <a:pt x="2510" y="1355"/>
                  </a:cubicBezTo>
                  <a:cubicBezTo>
                    <a:pt x="2474" y="1355"/>
                    <a:pt x="2440" y="1365"/>
                    <a:pt x="2417" y="1390"/>
                  </a:cubicBezTo>
                  <a:cubicBezTo>
                    <a:pt x="2178" y="1297"/>
                    <a:pt x="1991" y="1058"/>
                    <a:pt x="1867" y="841"/>
                  </a:cubicBezTo>
                  <a:lnTo>
                    <a:pt x="1854" y="968"/>
                  </a:lnTo>
                  <a:cubicBezTo>
                    <a:pt x="1843" y="969"/>
                    <a:pt x="1833" y="970"/>
                    <a:pt x="1823" y="970"/>
                  </a:cubicBezTo>
                  <a:cubicBezTo>
                    <a:pt x="1591" y="970"/>
                    <a:pt x="1537" y="569"/>
                    <a:pt x="1208" y="480"/>
                  </a:cubicBezTo>
                  <a:lnTo>
                    <a:pt x="1208" y="480"/>
                  </a:lnTo>
                  <a:lnTo>
                    <a:pt x="1214" y="486"/>
                  </a:lnTo>
                  <a:cubicBezTo>
                    <a:pt x="1203" y="482"/>
                    <a:pt x="1190" y="480"/>
                    <a:pt x="1177" y="480"/>
                  </a:cubicBezTo>
                  <a:cubicBezTo>
                    <a:pt x="1103" y="480"/>
                    <a:pt x="998" y="535"/>
                    <a:pt x="900" y="535"/>
                  </a:cubicBezTo>
                  <a:cubicBezTo>
                    <a:pt x="849" y="535"/>
                    <a:pt x="800" y="520"/>
                    <a:pt x="758" y="474"/>
                  </a:cubicBezTo>
                  <a:cubicBezTo>
                    <a:pt x="872" y="392"/>
                    <a:pt x="954" y="456"/>
                    <a:pt x="1012" y="341"/>
                  </a:cubicBezTo>
                  <a:lnTo>
                    <a:pt x="1012" y="341"/>
                  </a:lnTo>
                  <a:lnTo>
                    <a:pt x="674" y="335"/>
                  </a:lnTo>
                  <a:cubicBezTo>
                    <a:pt x="676" y="231"/>
                    <a:pt x="336" y="158"/>
                    <a:pt x="502" y="83"/>
                  </a:cubicBezTo>
                  <a:lnTo>
                    <a:pt x="502" y="83"/>
                  </a:lnTo>
                  <a:cubicBezTo>
                    <a:pt x="473" y="93"/>
                    <a:pt x="445" y="97"/>
                    <a:pt x="416" y="97"/>
                  </a:cubicBezTo>
                  <a:cubicBezTo>
                    <a:pt x="281" y="97"/>
                    <a:pt x="155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1"/>
            <p:cNvSpPr/>
            <p:nvPr/>
          </p:nvSpPr>
          <p:spPr>
            <a:xfrm>
              <a:off x="1447253" y="245870"/>
              <a:ext cx="16302" cy="10539"/>
            </a:xfrm>
            <a:custGeom>
              <a:avLst/>
              <a:gdLst/>
              <a:ahLst/>
              <a:cxnLst/>
              <a:rect l="l" t="t" r="r" b="b"/>
              <a:pathLst>
                <a:path w="331" h="214" extrusionOk="0">
                  <a:moveTo>
                    <a:pt x="237" y="1"/>
                  </a:moveTo>
                  <a:cubicBezTo>
                    <a:pt x="138" y="1"/>
                    <a:pt x="16" y="73"/>
                    <a:pt x="0" y="144"/>
                  </a:cubicBezTo>
                  <a:cubicBezTo>
                    <a:pt x="65" y="150"/>
                    <a:pt x="115" y="214"/>
                    <a:pt x="160" y="214"/>
                  </a:cubicBezTo>
                  <a:cubicBezTo>
                    <a:pt x="173" y="214"/>
                    <a:pt x="186" y="208"/>
                    <a:pt x="199" y="192"/>
                  </a:cubicBezTo>
                  <a:cubicBezTo>
                    <a:pt x="197" y="165"/>
                    <a:pt x="222" y="121"/>
                    <a:pt x="166" y="113"/>
                  </a:cubicBezTo>
                  <a:lnTo>
                    <a:pt x="330" y="34"/>
                  </a:lnTo>
                  <a:cubicBezTo>
                    <a:pt x="306" y="10"/>
                    <a:pt x="273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1"/>
            <p:cNvSpPr/>
            <p:nvPr/>
          </p:nvSpPr>
          <p:spPr>
            <a:xfrm>
              <a:off x="1301966" y="178742"/>
              <a:ext cx="144746" cy="70034"/>
            </a:xfrm>
            <a:custGeom>
              <a:avLst/>
              <a:gdLst/>
              <a:ahLst/>
              <a:cxnLst/>
              <a:rect l="l" t="t" r="r" b="b"/>
              <a:pathLst>
                <a:path w="2939" h="1422" extrusionOk="0">
                  <a:moveTo>
                    <a:pt x="623" y="140"/>
                  </a:moveTo>
                  <a:cubicBezTo>
                    <a:pt x="625" y="143"/>
                    <a:pt x="626" y="147"/>
                    <a:pt x="628" y="150"/>
                  </a:cubicBezTo>
                  <a:lnTo>
                    <a:pt x="628" y="150"/>
                  </a:lnTo>
                  <a:cubicBezTo>
                    <a:pt x="627" y="147"/>
                    <a:pt x="625" y="143"/>
                    <a:pt x="623" y="140"/>
                  </a:cubicBezTo>
                  <a:close/>
                  <a:moveTo>
                    <a:pt x="267" y="1"/>
                  </a:moveTo>
                  <a:lnTo>
                    <a:pt x="267" y="1"/>
                  </a:lnTo>
                  <a:cubicBezTo>
                    <a:pt x="314" y="139"/>
                    <a:pt x="208" y="247"/>
                    <a:pt x="28" y="247"/>
                  </a:cubicBezTo>
                  <a:cubicBezTo>
                    <a:pt x="19" y="247"/>
                    <a:pt x="10" y="246"/>
                    <a:pt x="1" y="246"/>
                  </a:cubicBezTo>
                  <a:lnTo>
                    <a:pt x="1" y="246"/>
                  </a:lnTo>
                  <a:cubicBezTo>
                    <a:pt x="322" y="527"/>
                    <a:pt x="760" y="316"/>
                    <a:pt x="1122" y="509"/>
                  </a:cubicBezTo>
                  <a:lnTo>
                    <a:pt x="1122" y="509"/>
                  </a:lnTo>
                  <a:cubicBezTo>
                    <a:pt x="1072" y="523"/>
                    <a:pt x="1060" y="574"/>
                    <a:pt x="1028" y="602"/>
                  </a:cubicBezTo>
                  <a:cubicBezTo>
                    <a:pt x="1460" y="784"/>
                    <a:pt x="2004" y="984"/>
                    <a:pt x="2119" y="1171"/>
                  </a:cubicBezTo>
                  <a:cubicBezTo>
                    <a:pt x="2148" y="1197"/>
                    <a:pt x="2177" y="1207"/>
                    <a:pt x="2207" y="1207"/>
                  </a:cubicBezTo>
                  <a:cubicBezTo>
                    <a:pt x="2290" y="1207"/>
                    <a:pt x="2380" y="1134"/>
                    <a:pt x="2501" y="1134"/>
                  </a:cubicBezTo>
                  <a:cubicBezTo>
                    <a:pt x="2521" y="1134"/>
                    <a:pt x="2541" y="1136"/>
                    <a:pt x="2563" y="1140"/>
                  </a:cubicBezTo>
                  <a:lnTo>
                    <a:pt x="2576" y="1316"/>
                  </a:lnTo>
                  <a:cubicBezTo>
                    <a:pt x="2584" y="1314"/>
                    <a:pt x="2592" y="1313"/>
                    <a:pt x="2600" y="1313"/>
                  </a:cubicBezTo>
                  <a:cubicBezTo>
                    <a:pt x="2691" y="1313"/>
                    <a:pt x="2805" y="1422"/>
                    <a:pt x="2875" y="1422"/>
                  </a:cubicBezTo>
                  <a:cubicBezTo>
                    <a:pt x="2911" y="1422"/>
                    <a:pt x="2935" y="1393"/>
                    <a:pt x="2939" y="1306"/>
                  </a:cubicBezTo>
                  <a:cubicBezTo>
                    <a:pt x="2939" y="1303"/>
                    <a:pt x="2936" y="1301"/>
                    <a:pt x="2931" y="1301"/>
                  </a:cubicBezTo>
                  <a:cubicBezTo>
                    <a:pt x="2913" y="1301"/>
                    <a:pt x="2868" y="1319"/>
                    <a:pt x="2823" y="1319"/>
                  </a:cubicBezTo>
                  <a:cubicBezTo>
                    <a:pt x="2793" y="1319"/>
                    <a:pt x="2762" y="1311"/>
                    <a:pt x="2740" y="1283"/>
                  </a:cubicBezTo>
                  <a:lnTo>
                    <a:pt x="2792" y="1216"/>
                  </a:lnTo>
                  <a:lnTo>
                    <a:pt x="2592" y="1144"/>
                  </a:lnTo>
                  <a:lnTo>
                    <a:pt x="2698" y="1081"/>
                  </a:lnTo>
                  <a:cubicBezTo>
                    <a:pt x="2652" y="1016"/>
                    <a:pt x="2609" y="994"/>
                    <a:pt x="2567" y="994"/>
                  </a:cubicBezTo>
                  <a:cubicBezTo>
                    <a:pt x="2476" y="994"/>
                    <a:pt x="2387" y="1101"/>
                    <a:pt x="2272" y="1101"/>
                  </a:cubicBezTo>
                  <a:cubicBezTo>
                    <a:pt x="2223" y="1101"/>
                    <a:pt x="2168" y="1081"/>
                    <a:pt x="2106" y="1025"/>
                  </a:cubicBezTo>
                  <a:lnTo>
                    <a:pt x="2198" y="836"/>
                  </a:lnTo>
                  <a:cubicBezTo>
                    <a:pt x="1990" y="720"/>
                    <a:pt x="1851" y="732"/>
                    <a:pt x="1715" y="527"/>
                  </a:cubicBezTo>
                  <a:cubicBezTo>
                    <a:pt x="1715" y="527"/>
                    <a:pt x="1679" y="604"/>
                    <a:pt x="1711" y="604"/>
                  </a:cubicBezTo>
                  <a:cubicBezTo>
                    <a:pt x="1714" y="604"/>
                    <a:pt x="1719" y="603"/>
                    <a:pt x="1724" y="601"/>
                  </a:cubicBezTo>
                  <a:lnTo>
                    <a:pt x="1724" y="601"/>
                  </a:lnTo>
                  <a:cubicBezTo>
                    <a:pt x="1755" y="627"/>
                    <a:pt x="1767" y="726"/>
                    <a:pt x="1716" y="770"/>
                  </a:cubicBezTo>
                  <a:cubicBezTo>
                    <a:pt x="1325" y="762"/>
                    <a:pt x="1819" y="681"/>
                    <a:pt x="1626" y="496"/>
                  </a:cubicBezTo>
                  <a:cubicBezTo>
                    <a:pt x="1294" y="494"/>
                    <a:pt x="732" y="366"/>
                    <a:pt x="628" y="150"/>
                  </a:cubicBezTo>
                  <a:lnTo>
                    <a:pt x="628" y="150"/>
                  </a:lnTo>
                  <a:cubicBezTo>
                    <a:pt x="672" y="257"/>
                    <a:pt x="588" y="306"/>
                    <a:pt x="483" y="306"/>
                  </a:cubicBezTo>
                  <a:cubicBezTo>
                    <a:pt x="425" y="306"/>
                    <a:pt x="362" y="291"/>
                    <a:pt x="309" y="263"/>
                  </a:cubicBezTo>
                  <a:cubicBezTo>
                    <a:pt x="267" y="167"/>
                    <a:pt x="405" y="174"/>
                    <a:pt x="454" y="130"/>
                  </a:cubicBezTo>
                  <a:cubicBezTo>
                    <a:pt x="390" y="78"/>
                    <a:pt x="351" y="5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1"/>
            <p:cNvSpPr/>
            <p:nvPr/>
          </p:nvSpPr>
          <p:spPr>
            <a:xfrm>
              <a:off x="1345257" y="205239"/>
              <a:ext cx="7388" cy="4137"/>
            </a:xfrm>
            <a:custGeom>
              <a:avLst/>
              <a:gdLst/>
              <a:ahLst/>
              <a:cxnLst/>
              <a:rect l="l" t="t" r="r" b="b"/>
              <a:pathLst>
                <a:path w="150" h="84" extrusionOk="0">
                  <a:moveTo>
                    <a:pt x="1" y="1"/>
                  </a:moveTo>
                  <a:lnTo>
                    <a:pt x="66" y="78"/>
                  </a:lnTo>
                  <a:cubicBezTo>
                    <a:pt x="79" y="81"/>
                    <a:pt x="90" y="83"/>
                    <a:pt x="99" y="83"/>
                  </a:cubicBezTo>
                  <a:cubicBezTo>
                    <a:pt x="121" y="83"/>
                    <a:pt x="137" y="75"/>
                    <a:pt x="149" y="64"/>
                  </a:cubicBezTo>
                  <a:cubicBezTo>
                    <a:pt x="99" y="43"/>
                    <a:pt x="47" y="2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Black"/>
              <a:buNone/>
              <a:defRPr sz="3000" b="1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Black"/>
              <a:buNone/>
              <a:defRPr sz="3000" b="1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Black"/>
              <a:buNone/>
              <a:defRPr sz="3000" b="1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Black"/>
              <a:buNone/>
              <a:defRPr sz="3000" b="1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Black"/>
              <a:buNone/>
              <a:defRPr sz="3000" b="1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Black"/>
              <a:buNone/>
              <a:defRPr sz="3000" b="1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Black"/>
              <a:buNone/>
              <a:defRPr sz="3000" b="1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Black"/>
              <a:buNone/>
              <a:defRPr sz="3000" b="1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Black"/>
              <a:buNone/>
              <a:defRPr sz="3000" b="1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●"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○"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■"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●"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○"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■"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●"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○"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Char char="■"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9" r:id="rId14"/>
    <p:sldLayoutId id="214748367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.openai.com/docs/apireference/introduction" TargetMode="External"/><Relationship Id="rId3" Type="http://schemas.openxmlformats.org/officeDocument/2006/relationships/hyperlink" Target="https://github.com/RugvedB/StackoverflowClone/tree/master/stackoverflow/main" TargetMode="External"/><Relationship Id="rId7" Type="http://schemas.openxmlformats.org/officeDocument/2006/relationships/hyperlink" Target="https://django-jazzmin.readthedocs.io/configuratio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tackoverflow.com/" TargetMode="External"/><Relationship Id="rId5" Type="http://schemas.openxmlformats.org/officeDocument/2006/relationships/hyperlink" Target="https://chat.openai.com/" TargetMode="External"/><Relationship Id="rId4" Type="http://schemas.openxmlformats.org/officeDocument/2006/relationships/hyperlink" Target="https://mdbootstrap.com/" TargetMode="External"/><Relationship Id="rId9" Type="http://schemas.openxmlformats.org/officeDocument/2006/relationships/hyperlink" Target="https://www.chartjs.org/docs/latest/charts/bar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p28"/>
          <p:cNvSpPr/>
          <p:nvPr/>
        </p:nvSpPr>
        <p:spPr>
          <a:xfrm>
            <a:off x="1780331" y="-1243647"/>
            <a:ext cx="2906" cy="6402"/>
          </a:xfrm>
          <a:custGeom>
            <a:avLst/>
            <a:gdLst/>
            <a:ahLst/>
            <a:cxnLst/>
            <a:rect l="l" t="t" r="r" b="b"/>
            <a:pathLst>
              <a:path w="59" h="130" extrusionOk="0">
                <a:moveTo>
                  <a:pt x="59" y="0"/>
                </a:moveTo>
                <a:cubicBezTo>
                  <a:pt x="43" y="23"/>
                  <a:pt x="18" y="46"/>
                  <a:pt x="1" y="66"/>
                </a:cubicBezTo>
                <a:cubicBezTo>
                  <a:pt x="3" y="98"/>
                  <a:pt x="16" y="116"/>
                  <a:pt x="40" y="129"/>
                </a:cubicBezTo>
                <a:cubicBezTo>
                  <a:pt x="51" y="85"/>
                  <a:pt x="53" y="41"/>
                  <a:pt x="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28"/>
          <p:cNvSpPr txBox="1">
            <a:spLocks noGrp="1"/>
          </p:cNvSpPr>
          <p:nvPr>
            <p:ph type="ctrTitle"/>
          </p:nvPr>
        </p:nvSpPr>
        <p:spPr>
          <a:xfrm>
            <a:off x="715100" y="937050"/>
            <a:ext cx="4755300" cy="25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SOLUTIONS</a:t>
            </a:r>
            <a:r>
              <a:rPr lang="en" dirty="0">
                <a:solidFill>
                  <a:schemeClr val="lt1"/>
                </a:solidFill>
              </a:rPr>
              <a:t> 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lt1"/>
                </a:solidFill>
              </a:rPr>
              <a:t>INFINITY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156" name="Google Shape;3156;p28"/>
          <p:cNvSpPr txBox="1">
            <a:spLocks noGrp="1"/>
          </p:cNvSpPr>
          <p:nvPr>
            <p:ph type="subTitle" idx="1"/>
          </p:nvPr>
        </p:nvSpPr>
        <p:spPr>
          <a:xfrm>
            <a:off x="715100" y="3624600"/>
            <a:ext cx="4755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(Stack Overflow Clone)</a:t>
            </a:r>
            <a:endParaRPr dirty="0"/>
          </a:p>
        </p:txBody>
      </p:sp>
      <p:grpSp>
        <p:nvGrpSpPr>
          <p:cNvPr id="3158" name="Google Shape;3158;p28"/>
          <p:cNvGrpSpPr/>
          <p:nvPr/>
        </p:nvGrpSpPr>
        <p:grpSpPr>
          <a:xfrm rot="-1388079">
            <a:off x="7739904" y="-576627"/>
            <a:ext cx="845605" cy="1791785"/>
            <a:chOff x="8636011" y="-482525"/>
            <a:chExt cx="845590" cy="1791754"/>
          </a:xfrm>
        </p:grpSpPr>
        <p:sp>
          <p:nvSpPr>
            <p:cNvPr id="3159" name="Google Shape;3159;p28"/>
            <p:cNvSpPr/>
            <p:nvPr/>
          </p:nvSpPr>
          <p:spPr>
            <a:xfrm>
              <a:off x="8636011" y="-482525"/>
              <a:ext cx="7555" cy="12572"/>
            </a:xfrm>
            <a:custGeom>
              <a:avLst/>
              <a:gdLst/>
              <a:ahLst/>
              <a:cxnLst/>
              <a:rect l="l" t="t" r="r" b="b"/>
              <a:pathLst>
                <a:path w="128" h="213" extrusionOk="0">
                  <a:moveTo>
                    <a:pt x="45" y="1"/>
                  </a:moveTo>
                  <a:lnTo>
                    <a:pt x="0" y="213"/>
                  </a:lnTo>
                  <a:lnTo>
                    <a:pt x="128" y="132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8"/>
            <p:cNvSpPr/>
            <p:nvPr/>
          </p:nvSpPr>
          <p:spPr>
            <a:xfrm>
              <a:off x="8639317" y="-474321"/>
              <a:ext cx="38602" cy="42085"/>
            </a:xfrm>
            <a:custGeom>
              <a:avLst/>
              <a:gdLst/>
              <a:ahLst/>
              <a:cxnLst/>
              <a:rect l="l" t="t" r="r" b="b"/>
              <a:pathLst>
                <a:path w="654" h="713" extrusionOk="0">
                  <a:moveTo>
                    <a:pt x="262" y="1"/>
                  </a:moveTo>
                  <a:lnTo>
                    <a:pt x="262" y="1"/>
                  </a:lnTo>
                  <a:cubicBezTo>
                    <a:pt x="99" y="3"/>
                    <a:pt x="31" y="338"/>
                    <a:pt x="0" y="485"/>
                  </a:cubicBezTo>
                  <a:cubicBezTo>
                    <a:pt x="208" y="672"/>
                    <a:pt x="245" y="697"/>
                    <a:pt x="321" y="697"/>
                  </a:cubicBezTo>
                  <a:cubicBezTo>
                    <a:pt x="349" y="697"/>
                    <a:pt x="382" y="694"/>
                    <a:pt x="431" y="694"/>
                  </a:cubicBezTo>
                  <a:cubicBezTo>
                    <a:pt x="481" y="694"/>
                    <a:pt x="547" y="697"/>
                    <a:pt x="640" y="712"/>
                  </a:cubicBezTo>
                  <a:lnTo>
                    <a:pt x="654" y="438"/>
                  </a:lnTo>
                  <a:lnTo>
                    <a:pt x="652" y="438"/>
                  </a:lnTo>
                  <a:lnTo>
                    <a:pt x="473" y="492"/>
                  </a:lnTo>
                  <a:cubicBezTo>
                    <a:pt x="359" y="238"/>
                    <a:pt x="598" y="276"/>
                    <a:pt x="419" y="64"/>
                  </a:cubicBezTo>
                  <a:lnTo>
                    <a:pt x="419" y="64"/>
                  </a:lnTo>
                  <a:cubicBezTo>
                    <a:pt x="286" y="176"/>
                    <a:pt x="338" y="332"/>
                    <a:pt x="237" y="421"/>
                  </a:cubicBezTo>
                  <a:cubicBezTo>
                    <a:pt x="153" y="286"/>
                    <a:pt x="270" y="105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8"/>
            <p:cNvSpPr/>
            <p:nvPr/>
          </p:nvSpPr>
          <p:spPr>
            <a:xfrm>
              <a:off x="8657142" y="-430524"/>
              <a:ext cx="11215" cy="6847"/>
            </a:xfrm>
            <a:custGeom>
              <a:avLst/>
              <a:gdLst/>
              <a:ahLst/>
              <a:cxnLst/>
              <a:rect l="l" t="t" r="r" b="b"/>
              <a:pathLst>
                <a:path w="190" h="116" extrusionOk="0">
                  <a:moveTo>
                    <a:pt x="190" y="1"/>
                  </a:moveTo>
                  <a:lnTo>
                    <a:pt x="190" y="1"/>
                  </a:lnTo>
                  <a:cubicBezTo>
                    <a:pt x="132" y="7"/>
                    <a:pt x="66" y="45"/>
                    <a:pt x="1" y="82"/>
                  </a:cubicBezTo>
                  <a:cubicBezTo>
                    <a:pt x="15" y="106"/>
                    <a:pt x="30" y="115"/>
                    <a:pt x="45" y="115"/>
                  </a:cubicBezTo>
                  <a:cubicBezTo>
                    <a:pt x="91" y="115"/>
                    <a:pt x="141" y="30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8"/>
            <p:cNvSpPr/>
            <p:nvPr/>
          </p:nvSpPr>
          <p:spPr>
            <a:xfrm>
              <a:off x="8652833" y="-417126"/>
              <a:ext cx="13812" cy="13340"/>
            </a:xfrm>
            <a:custGeom>
              <a:avLst/>
              <a:gdLst/>
              <a:ahLst/>
              <a:cxnLst/>
              <a:rect l="l" t="t" r="r" b="b"/>
              <a:pathLst>
                <a:path w="234" h="226" extrusionOk="0">
                  <a:moveTo>
                    <a:pt x="231" y="1"/>
                  </a:moveTo>
                  <a:cubicBezTo>
                    <a:pt x="209" y="1"/>
                    <a:pt x="156" y="80"/>
                    <a:pt x="111" y="80"/>
                  </a:cubicBezTo>
                  <a:cubicBezTo>
                    <a:pt x="90" y="80"/>
                    <a:pt x="72" y="64"/>
                    <a:pt x="58" y="17"/>
                  </a:cubicBezTo>
                  <a:cubicBezTo>
                    <a:pt x="39" y="86"/>
                    <a:pt x="22" y="156"/>
                    <a:pt x="1" y="225"/>
                  </a:cubicBezTo>
                  <a:cubicBezTo>
                    <a:pt x="82" y="150"/>
                    <a:pt x="155" y="77"/>
                    <a:pt x="234" y="1"/>
                  </a:cubicBezTo>
                  <a:cubicBezTo>
                    <a:pt x="233" y="1"/>
                    <a:pt x="232" y="1"/>
                    <a:pt x="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8"/>
            <p:cNvSpPr/>
            <p:nvPr/>
          </p:nvSpPr>
          <p:spPr>
            <a:xfrm>
              <a:off x="8658854" y="-376989"/>
              <a:ext cx="3719" cy="4722"/>
            </a:xfrm>
            <a:custGeom>
              <a:avLst/>
              <a:gdLst/>
              <a:ahLst/>
              <a:cxnLst/>
              <a:rect l="l" t="t" r="r" b="b"/>
              <a:pathLst>
                <a:path w="63" h="80" extrusionOk="0">
                  <a:moveTo>
                    <a:pt x="63" y="0"/>
                  </a:moveTo>
                  <a:lnTo>
                    <a:pt x="63" y="0"/>
                  </a:lnTo>
                  <a:cubicBezTo>
                    <a:pt x="34" y="33"/>
                    <a:pt x="1" y="56"/>
                    <a:pt x="45" y="79"/>
                  </a:cubicBezTo>
                  <a:cubicBezTo>
                    <a:pt x="53" y="54"/>
                    <a:pt x="59" y="27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8"/>
            <p:cNvSpPr/>
            <p:nvPr/>
          </p:nvSpPr>
          <p:spPr>
            <a:xfrm>
              <a:off x="8656729" y="-398297"/>
              <a:ext cx="25204" cy="41022"/>
            </a:xfrm>
            <a:custGeom>
              <a:avLst/>
              <a:gdLst/>
              <a:ahLst/>
              <a:cxnLst/>
              <a:rect l="l" t="t" r="r" b="b"/>
              <a:pathLst>
                <a:path w="427" h="695" extrusionOk="0">
                  <a:moveTo>
                    <a:pt x="243" y="1"/>
                  </a:moveTo>
                  <a:lnTo>
                    <a:pt x="243" y="1"/>
                  </a:lnTo>
                  <a:cubicBezTo>
                    <a:pt x="139" y="155"/>
                    <a:pt x="322" y="114"/>
                    <a:pt x="299" y="278"/>
                  </a:cubicBezTo>
                  <a:cubicBezTo>
                    <a:pt x="350" y="389"/>
                    <a:pt x="261" y="478"/>
                    <a:pt x="176" y="478"/>
                  </a:cubicBezTo>
                  <a:cubicBezTo>
                    <a:pt x="149" y="478"/>
                    <a:pt x="122" y="468"/>
                    <a:pt x="100" y="448"/>
                  </a:cubicBezTo>
                  <a:cubicBezTo>
                    <a:pt x="91" y="446"/>
                    <a:pt x="87" y="442"/>
                    <a:pt x="81" y="440"/>
                  </a:cubicBezTo>
                  <a:lnTo>
                    <a:pt x="81" y="440"/>
                  </a:lnTo>
                  <a:cubicBezTo>
                    <a:pt x="52" y="549"/>
                    <a:pt x="1" y="636"/>
                    <a:pt x="97" y="694"/>
                  </a:cubicBezTo>
                  <a:lnTo>
                    <a:pt x="97" y="694"/>
                  </a:lnTo>
                  <a:cubicBezTo>
                    <a:pt x="169" y="592"/>
                    <a:pt x="426" y="424"/>
                    <a:pt x="419" y="168"/>
                  </a:cubicBezTo>
                  <a:lnTo>
                    <a:pt x="243" y="1"/>
                  </a:lnTo>
                  <a:close/>
                  <a:moveTo>
                    <a:pt x="97" y="694"/>
                  </a:moveTo>
                  <a:cubicBezTo>
                    <a:pt x="97" y="694"/>
                    <a:pt x="97" y="694"/>
                    <a:pt x="97" y="695"/>
                  </a:cubicBezTo>
                  <a:lnTo>
                    <a:pt x="99" y="695"/>
                  </a:lnTo>
                  <a:cubicBezTo>
                    <a:pt x="98" y="694"/>
                    <a:pt x="98" y="694"/>
                    <a:pt x="97" y="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8"/>
            <p:cNvSpPr/>
            <p:nvPr/>
          </p:nvSpPr>
          <p:spPr>
            <a:xfrm>
              <a:off x="8662513" y="-382242"/>
              <a:ext cx="2243" cy="5312"/>
            </a:xfrm>
            <a:custGeom>
              <a:avLst/>
              <a:gdLst/>
              <a:ahLst/>
              <a:cxnLst/>
              <a:rect l="l" t="t" r="r" b="b"/>
              <a:pathLst>
                <a:path w="38" h="90" extrusionOk="0">
                  <a:moveTo>
                    <a:pt x="1" y="0"/>
                  </a:moveTo>
                  <a:lnTo>
                    <a:pt x="1" y="0"/>
                  </a:lnTo>
                  <a:cubicBezTo>
                    <a:pt x="6" y="31"/>
                    <a:pt x="2" y="62"/>
                    <a:pt x="1" y="89"/>
                  </a:cubicBezTo>
                  <a:cubicBezTo>
                    <a:pt x="22" y="64"/>
                    <a:pt x="37" y="3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8"/>
            <p:cNvSpPr/>
            <p:nvPr/>
          </p:nvSpPr>
          <p:spPr>
            <a:xfrm>
              <a:off x="8658854" y="-401956"/>
              <a:ext cx="6552" cy="5430"/>
            </a:xfrm>
            <a:custGeom>
              <a:avLst/>
              <a:gdLst/>
              <a:ahLst/>
              <a:cxnLst/>
              <a:rect l="l" t="t" r="r" b="b"/>
              <a:pathLst>
                <a:path w="111" h="92" extrusionOk="0">
                  <a:moveTo>
                    <a:pt x="28" y="1"/>
                  </a:moveTo>
                  <a:lnTo>
                    <a:pt x="1" y="91"/>
                  </a:lnTo>
                  <a:lnTo>
                    <a:pt x="111" y="10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8"/>
            <p:cNvSpPr/>
            <p:nvPr/>
          </p:nvSpPr>
          <p:spPr>
            <a:xfrm>
              <a:off x="8660566" y="-351313"/>
              <a:ext cx="32051" cy="36123"/>
            </a:xfrm>
            <a:custGeom>
              <a:avLst/>
              <a:gdLst/>
              <a:ahLst/>
              <a:cxnLst/>
              <a:rect l="l" t="t" r="r" b="b"/>
              <a:pathLst>
                <a:path w="543" h="612" extrusionOk="0">
                  <a:moveTo>
                    <a:pt x="197" y="1"/>
                  </a:moveTo>
                  <a:lnTo>
                    <a:pt x="197" y="1"/>
                  </a:lnTo>
                  <a:cubicBezTo>
                    <a:pt x="1" y="59"/>
                    <a:pt x="313" y="396"/>
                    <a:pt x="55" y="452"/>
                  </a:cubicBezTo>
                  <a:cubicBezTo>
                    <a:pt x="147" y="538"/>
                    <a:pt x="277" y="612"/>
                    <a:pt x="377" y="612"/>
                  </a:cubicBezTo>
                  <a:cubicBezTo>
                    <a:pt x="414" y="612"/>
                    <a:pt x="447" y="601"/>
                    <a:pt x="473" y="577"/>
                  </a:cubicBezTo>
                  <a:cubicBezTo>
                    <a:pt x="496" y="494"/>
                    <a:pt x="523" y="411"/>
                    <a:pt x="543" y="327"/>
                  </a:cubicBezTo>
                  <a:lnTo>
                    <a:pt x="543" y="327"/>
                  </a:lnTo>
                  <a:cubicBezTo>
                    <a:pt x="524" y="334"/>
                    <a:pt x="505" y="338"/>
                    <a:pt x="485" y="338"/>
                  </a:cubicBezTo>
                  <a:cubicBezTo>
                    <a:pt x="355" y="338"/>
                    <a:pt x="202" y="189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8"/>
            <p:cNvSpPr/>
            <p:nvPr/>
          </p:nvSpPr>
          <p:spPr>
            <a:xfrm>
              <a:off x="8700998" y="-298132"/>
              <a:ext cx="2420" cy="3482"/>
            </a:xfrm>
            <a:custGeom>
              <a:avLst/>
              <a:gdLst/>
              <a:ahLst/>
              <a:cxnLst/>
              <a:rect l="l" t="t" r="r" b="b"/>
              <a:pathLst>
                <a:path w="41" h="59" extrusionOk="0">
                  <a:moveTo>
                    <a:pt x="41" y="0"/>
                  </a:moveTo>
                  <a:cubicBezTo>
                    <a:pt x="21" y="8"/>
                    <a:pt x="10" y="31"/>
                    <a:pt x="0" y="58"/>
                  </a:cubicBezTo>
                  <a:cubicBezTo>
                    <a:pt x="8" y="37"/>
                    <a:pt x="19" y="18"/>
                    <a:pt x="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8"/>
            <p:cNvSpPr/>
            <p:nvPr/>
          </p:nvSpPr>
          <p:spPr>
            <a:xfrm>
              <a:off x="8674141" y="-305333"/>
              <a:ext cx="39193" cy="81218"/>
            </a:xfrm>
            <a:custGeom>
              <a:avLst/>
              <a:gdLst/>
              <a:ahLst/>
              <a:cxnLst/>
              <a:rect l="l" t="t" r="r" b="b"/>
              <a:pathLst>
                <a:path w="664" h="1376" extrusionOk="0">
                  <a:moveTo>
                    <a:pt x="43" y="1"/>
                  </a:moveTo>
                  <a:lnTo>
                    <a:pt x="216" y="230"/>
                  </a:lnTo>
                  <a:cubicBezTo>
                    <a:pt x="16" y="354"/>
                    <a:pt x="6" y="573"/>
                    <a:pt x="0" y="720"/>
                  </a:cubicBezTo>
                  <a:cubicBezTo>
                    <a:pt x="27" y="734"/>
                    <a:pt x="46" y="740"/>
                    <a:pt x="61" y="740"/>
                  </a:cubicBezTo>
                  <a:cubicBezTo>
                    <a:pt x="160" y="740"/>
                    <a:pt x="38" y="462"/>
                    <a:pt x="192" y="462"/>
                  </a:cubicBezTo>
                  <a:cubicBezTo>
                    <a:pt x="203" y="462"/>
                    <a:pt x="216" y="464"/>
                    <a:pt x="232" y="467"/>
                  </a:cubicBezTo>
                  <a:cubicBezTo>
                    <a:pt x="259" y="677"/>
                    <a:pt x="95" y="712"/>
                    <a:pt x="131" y="965"/>
                  </a:cubicBezTo>
                  <a:cubicBezTo>
                    <a:pt x="158" y="834"/>
                    <a:pt x="243" y="855"/>
                    <a:pt x="324" y="801"/>
                  </a:cubicBezTo>
                  <a:lnTo>
                    <a:pt x="324" y="801"/>
                  </a:lnTo>
                  <a:cubicBezTo>
                    <a:pt x="241" y="994"/>
                    <a:pt x="151" y="1185"/>
                    <a:pt x="62" y="1375"/>
                  </a:cubicBezTo>
                  <a:cubicBezTo>
                    <a:pt x="189" y="1161"/>
                    <a:pt x="608" y="1238"/>
                    <a:pt x="634" y="911"/>
                  </a:cubicBezTo>
                  <a:cubicBezTo>
                    <a:pt x="663" y="596"/>
                    <a:pt x="405" y="338"/>
                    <a:pt x="453" y="184"/>
                  </a:cubicBezTo>
                  <a:lnTo>
                    <a:pt x="453" y="184"/>
                  </a:lnTo>
                  <a:cubicBezTo>
                    <a:pt x="431" y="245"/>
                    <a:pt x="414" y="327"/>
                    <a:pt x="332" y="327"/>
                  </a:cubicBezTo>
                  <a:cubicBezTo>
                    <a:pt x="321" y="327"/>
                    <a:pt x="309" y="326"/>
                    <a:pt x="295" y="323"/>
                  </a:cubicBezTo>
                  <a:cubicBezTo>
                    <a:pt x="110" y="271"/>
                    <a:pt x="390" y="163"/>
                    <a:pt x="311" y="70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8"/>
            <p:cNvSpPr/>
            <p:nvPr/>
          </p:nvSpPr>
          <p:spPr>
            <a:xfrm>
              <a:off x="8692793" y="-222935"/>
              <a:ext cx="8382" cy="2361"/>
            </a:xfrm>
            <a:custGeom>
              <a:avLst/>
              <a:gdLst/>
              <a:ahLst/>
              <a:cxnLst/>
              <a:rect l="l" t="t" r="r" b="b"/>
              <a:pathLst>
                <a:path w="142" h="40" extrusionOk="0">
                  <a:moveTo>
                    <a:pt x="37" y="1"/>
                  </a:moveTo>
                  <a:lnTo>
                    <a:pt x="0" y="12"/>
                  </a:lnTo>
                  <a:lnTo>
                    <a:pt x="141" y="3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8"/>
            <p:cNvSpPr/>
            <p:nvPr/>
          </p:nvSpPr>
          <p:spPr>
            <a:xfrm>
              <a:off x="8672075" y="-211189"/>
              <a:ext cx="42026" cy="67997"/>
            </a:xfrm>
            <a:custGeom>
              <a:avLst/>
              <a:gdLst/>
              <a:ahLst/>
              <a:cxnLst/>
              <a:rect l="l" t="t" r="r" b="b"/>
              <a:pathLst>
                <a:path w="712" h="1152" extrusionOk="0">
                  <a:moveTo>
                    <a:pt x="283" y="1"/>
                  </a:moveTo>
                  <a:cubicBezTo>
                    <a:pt x="233" y="1"/>
                    <a:pt x="152" y="57"/>
                    <a:pt x="95" y="57"/>
                  </a:cubicBezTo>
                  <a:cubicBezTo>
                    <a:pt x="90" y="57"/>
                    <a:pt x="86" y="57"/>
                    <a:pt x="81" y="56"/>
                  </a:cubicBezTo>
                  <a:lnTo>
                    <a:pt x="81" y="56"/>
                  </a:lnTo>
                  <a:cubicBezTo>
                    <a:pt x="130" y="77"/>
                    <a:pt x="184" y="97"/>
                    <a:pt x="207" y="127"/>
                  </a:cubicBezTo>
                  <a:lnTo>
                    <a:pt x="37" y="424"/>
                  </a:lnTo>
                  <a:lnTo>
                    <a:pt x="35" y="424"/>
                  </a:lnTo>
                  <a:cubicBezTo>
                    <a:pt x="0" y="820"/>
                    <a:pt x="49" y="974"/>
                    <a:pt x="236" y="1151"/>
                  </a:cubicBezTo>
                  <a:lnTo>
                    <a:pt x="317" y="982"/>
                  </a:lnTo>
                  <a:lnTo>
                    <a:pt x="317" y="982"/>
                  </a:lnTo>
                  <a:cubicBezTo>
                    <a:pt x="294" y="1072"/>
                    <a:pt x="369" y="1086"/>
                    <a:pt x="390" y="1134"/>
                  </a:cubicBezTo>
                  <a:cubicBezTo>
                    <a:pt x="459" y="970"/>
                    <a:pt x="712" y="648"/>
                    <a:pt x="446" y="386"/>
                  </a:cubicBezTo>
                  <a:lnTo>
                    <a:pt x="446" y="386"/>
                  </a:lnTo>
                  <a:cubicBezTo>
                    <a:pt x="459" y="550"/>
                    <a:pt x="517" y="554"/>
                    <a:pt x="521" y="673"/>
                  </a:cubicBezTo>
                  <a:cubicBezTo>
                    <a:pt x="483" y="644"/>
                    <a:pt x="450" y="634"/>
                    <a:pt x="422" y="634"/>
                  </a:cubicBezTo>
                  <a:cubicBezTo>
                    <a:pt x="344" y="634"/>
                    <a:pt x="300" y="715"/>
                    <a:pt x="261" y="715"/>
                  </a:cubicBezTo>
                  <a:cubicBezTo>
                    <a:pt x="232" y="715"/>
                    <a:pt x="206" y="672"/>
                    <a:pt x="170" y="525"/>
                  </a:cubicBezTo>
                  <a:cubicBezTo>
                    <a:pt x="214" y="367"/>
                    <a:pt x="535" y="141"/>
                    <a:pt x="295" y="2"/>
                  </a:cubicBezTo>
                  <a:cubicBezTo>
                    <a:pt x="291" y="1"/>
                    <a:pt x="287" y="1"/>
                    <a:pt x="2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8"/>
            <p:cNvSpPr/>
            <p:nvPr/>
          </p:nvSpPr>
          <p:spPr>
            <a:xfrm>
              <a:off x="8670482" y="-217446"/>
              <a:ext cx="6198" cy="9503"/>
            </a:xfrm>
            <a:custGeom>
              <a:avLst/>
              <a:gdLst/>
              <a:ahLst/>
              <a:cxnLst/>
              <a:rect l="l" t="t" r="r" b="b"/>
              <a:pathLst>
                <a:path w="105" h="161" extrusionOk="0">
                  <a:moveTo>
                    <a:pt x="72" y="0"/>
                  </a:moveTo>
                  <a:cubicBezTo>
                    <a:pt x="0" y="88"/>
                    <a:pt x="35" y="126"/>
                    <a:pt x="91" y="154"/>
                  </a:cubicBezTo>
                  <a:lnTo>
                    <a:pt x="91" y="154"/>
                  </a:lnTo>
                  <a:cubicBezTo>
                    <a:pt x="67" y="137"/>
                    <a:pt x="55" y="94"/>
                    <a:pt x="72" y="0"/>
                  </a:cubicBezTo>
                  <a:close/>
                  <a:moveTo>
                    <a:pt x="91" y="154"/>
                  </a:moveTo>
                  <a:cubicBezTo>
                    <a:pt x="95" y="157"/>
                    <a:pt x="100" y="159"/>
                    <a:pt x="105" y="160"/>
                  </a:cubicBezTo>
                  <a:cubicBezTo>
                    <a:pt x="100" y="158"/>
                    <a:pt x="95" y="156"/>
                    <a:pt x="91" y="1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8"/>
            <p:cNvSpPr/>
            <p:nvPr/>
          </p:nvSpPr>
          <p:spPr>
            <a:xfrm>
              <a:off x="8693796" y="-144314"/>
              <a:ext cx="2125" cy="5312"/>
            </a:xfrm>
            <a:custGeom>
              <a:avLst/>
              <a:gdLst/>
              <a:ahLst/>
              <a:cxnLst/>
              <a:rect l="l" t="t" r="r" b="b"/>
              <a:pathLst>
                <a:path w="36" h="90" extrusionOk="0">
                  <a:moveTo>
                    <a:pt x="24" y="1"/>
                  </a:moveTo>
                  <a:lnTo>
                    <a:pt x="24" y="1"/>
                  </a:lnTo>
                  <a:cubicBezTo>
                    <a:pt x="7" y="41"/>
                    <a:pt x="1" y="72"/>
                    <a:pt x="14" y="90"/>
                  </a:cubicBezTo>
                  <a:cubicBezTo>
                    <a:pt x="35" y="49"/>
                    <a:pt x="33" y="22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8"/>
            <p:cNvSpPr/>
            <p:nvPr/>
          </p:nvSpPr>
          <p:spPr>
            <a:xfrm>
              <a:off x="8672784" y="-149095"/>
              <a:ext cx="6611" cy="12395"/>
            </a:xfrm>
            <a:custGeom>
              <a:avLst/>
              <a:gdLst/>
              <a:ahLst/>
              <a:cxnLst/>
              <a:rect l="l" t="t" r="r" b="b"/>
              <a:pathLst>
                <a:path w="112" h="210" extrusionOk="0">
                  <a:moveTo>
                    <a:pt x="86" y="1"/>
                  </a:moveTo>
                  <a:cubicBezTo>
                    <a:pt x="30" y="1"/>
                    <a:pt x="13" y="98"/>
                    <a:pt x="0" y="126"/>
                  </a:cubicBezTo>
                  <a:lnTo>
                    <a:pt x="112" y="209"/>
                  </a:lnTo>
                  <a:lnTo>
                    <a:pt x="91" y="1"/>
                  </a:lnTo>
                  <a:cubicBezTo>
                    <a:pt x="89" y="1"/>
                    <a:pt x="87" y="1"/>
                    <a:pt x="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8"/>
            <p:cNvSpPr/>
            <p:nvPr/>
          </p:nvSpPr>
          <p:spPr>
            <a:xfrm>
              <a:off x="8662513" y="-129617"/>
              <a:ext cx="125900" cy="444104"/>
            </a:xfrm>
            <a:custGeom>
              <a:avLst/>
              <a:gdLst/>
              <a:ahLst/>
              <a:cxnLst/>
              <a:rect l="l" t="t" r="r" b="b"/>
              <a:pathLst>
                <a:path w="2133" h="7524" extrusionOk="0">
                  <a:moveTo>
                    <a:pt x="371" y="0"/>
                  </a:moveTo>
                  <a:cubicBezTo>
                    <a:pt x="364" y="0"/>
                    <a:pt x="357" y="1"/>
                    <a:pt x="349" y="3"/>
                  </a:cubicBezTo>
                  <a:cubicBezTo>
                    <a:pt x="390" y="301"/>
                    <a:pt x="68" y="24"/>
                    <a:pt x="145" y="313"/>
                  </a:cubicBezTo>
                  <a:cubicBezTo>
                    <a:pt x="458" y="393"/>
                    <a:pt x="200" y="735"/>
                    <a:pt x="433" y="735"/>
                  </a:cubicBezTo>
                  <a:cubicBezTo>
                    <a:pt x="442" y="735"/>
                    <a:pt x="451" y="734"/>
                    <a:pt x="461" y="733"/>
                  </a:cubicBezTo>
                  <a:lnTo>
                    <a:pt x="461" y="733"/>
                  </a:lnTo>
                  <a:cubicBezTo>
                    <a:pt x="445" y="771"/>
                    <a:pt x="394" y="784"/>
                    <a:pt x="338" y="784"/>
                  </a:cubicBezTo>
                  <a:cubicBezTo>
                    <a:pt x="265" y="784"/>
                    <a:pt x="183" y="761"/>
                    <a:pt x="157" y="743"/>
                  </a:cubicBezTo>
                  <a:lnTo>
                    <a:pt x="157" y="743"/>
                  </a:lnTo>
                  <a:cubicBezTo>
                    <a:pt x="242" y="1028"/>
                    <a:pt x="1" y="1433"/>
                    <a:pt x="238" y="1666"/>
                  </a:cubicBezTo>
                  <a:cubicBezTo>
                    <a:pt x="238" y="1593"/>
                    <a:pt x="263" y="1533"/>
                    <a:pt x="228" y="1474"/>
                  </a:cubicBezTo>
                  <a:cubicBezTo>
                    <a:pt x="241" y="1471"/>
                    <a:pt x="252" y="1469"/>
                    <a:pt x="261" y="1469"/>
                  </a:cubicBezTo>
                  <a:cubicBezTo>
                    <a:pt x="373" y="1469"/>
                    <a:pt x="282" y="1655"/>
                    <a:pt x="400" y="1701"/>
                  </a:cubicBezTo>
                  <a:lnTo>
                    <a:pt x="155" y="1871"/>
                  </a:lnTo>
                  <a:cubicBezTo>
                    <a:pt x="191" y="2150"/>
                    <a:pt x="236" y="2428"/>
                    <a:pt x="261" y="2704"/>
                  </a:cubicBezTo>
                  <a:cubicBezTo>
                    <a:pt x="294" y="2979"/>
                    <a:pt x="326" y="3253"/>
                    <a:pt x="359" y="3523"/>
                  </a:cubicBezTo>
                  <a:cubicBezTo>
                    <a:pt x="440" y="4063"/>
                    <a:pt x="540" y="4595"/>
                    <a:pt x="729" y="5089"/>
                  </a:cubicBezTo>
                  <a:cubicBezTo>
                    <a:pt x="774" y="5411"/>
                    <a:pt x="789" y="5638"/>
                    <a:pt x="943" y="5893"/>
                  </a:cubicBezTo>
                  <a:cubicBezTo>
                    <a:pt x="1157" y="6132"/>
                    <a:pt x="1261" y="6654"/>
                    <a:pt x="1325" y="6968"/>
                  </a:cubicBezTo>
                  <a:cubicBezTo>
                    <a:pt x="1335" y="6971"/>
                    <a:pt x="1345" y="6972"/>
                    <a:pt x="1354" y="6972"/>
                  </a:cubicBezTo>
                  <a:cubicBezTo>
                    <a:pt x="1398" y="6972"/>
                    <a:pt x="1438" y="6952"/>
                    <a:pt x="1460" y="6930"/>
                  </a:cubicBezTo>
                  <a:cubicBezTo>
                    <a:pt x="1603" y="7144"/>
                    <a:pt x="1502" y="7316"/>
                    <a:pt x="1624" y="7524"/>
                  </a:cubicBezTo>
                  <a:cubicBezTo>
                    <a:pt x="1725" y="7515"/>
                    <a:pt x="1729" y="7388"/>
                    <a:pt x="1796" y="7388"/>
                  </a:cubicBezTo>
                  <a:cubicBezTo>
                    <a:pt x="1819" y="7388"/>
                    <a:pt x="1849" y="7402"/>
                    <a:pt x="1892" y="7441"/>
                  </a:cubicBezTo>
                  <a:cubicBezTo>
                    <a:pt x="1913" y="7319"/>
                    <a:pt x="1796" y="7146"/>
                    <a:pt x="1903" y="7071"/>
                  </a:cubicBezTo>
                  <a:lnTo>
                    <a:pt x="1903" y="7071"/>
                  </a:lnTo>
                  <a:cubicBezTo>
                    <a:pt x="1947" y="7193"/>
                    <a:pt x="2008" y="7247"/>
                    <a:pt x="2080" y="7247"/>
                  </a:cubicBezTo>
                  <a:cubicBezTo>
                    <a:pt x="2096" y="7247"/>
                    <a:pt x="2113" y="7244"/>
                    <a:pt x="2131" y="7238"/>
                  </a:cubicBezTo>
                  <a:lnTo>
                    <a:pt x="2133" y="7238"/>
                  </a:lnTo>
                  <a:cubicBezTo>
                    <a:pt x="2087" y="7176"/>
                    <a:pt x="1983" y="6962"/>
                    <a:pt x="1875" y="6962"/>
                  </a:cubicBezTo>
                  <a:cubicBezTo>
                    <a:pt x="1839" y="6962"/>
                    <a:pt x="1802" y="6986"/>
                    <a:pt x="1767" y="7048"/>
                  </a:cubicBezTo>
                  <a:cubicBezTo>
                    <a:pt x="1780" y="6859"/>
                    <a:pt x="1811" y="6598"/>
                    <a:pt x="1851" y="6440"/>
                  </a:cubicBezTo>
                  <a:cubicBezTo>
                    <a:pt x="1774" y="6429"/>
                    <a:pt x="1711" y="6317"/>
                    <a:pt x="1645" y="6280"/>
                  </a:cubicBezTo>
                  <a:lnTo>
                    <a:pt x="1645" y="6280"/>
                  </a:lnTo>
                  <a:cubicBezTo>
                    <a:pt x="1618" y="6419"/>
                    <a:pt x="1788" y="6736"/>
                    <a:pt x="1606" y="6736"/>
                  </a:cubicBezTo>
                  <a:cubicBezTo>
                    <a:pt x="1594" y="6736"/>
                    <a:pt x="1581" y="6734"/>
                    <a:pt x="1566" y="6731"/>
                  </a:cubicBezTo>
                  <a:cubicBezTo>
                    <a:pt x="1479" y="6436"/>
                    <a:pt x="1233" y="6290"/>
                    <a:pt x="1159" y="6016"/>
                  </a:cubicBezTo>
                  <a:lnTo>
                    <a:pt x="1159" y="6016"/>
                  </a:lnTo>
                  <a:lnTo>
                    <a:pt x="1323" y="6024"/>
                  </a:lnTo>
                  <a:cubicBezTo>
                    <a:pt x="1134" y="5885"/>
                    <a:pt x="1420" y="5640"/>
                    <a:pt x="1273" y="5414"/>
                  </a:cubicBezTo>
                  <a:lnTo>
                    <a:pt x="1273" y="5414"/>
                  </a:lnTo>
                  <a:cubicBezTo>
                    <a:pt x="1224" y="5438"/>
                    <a:pt x="1148" y="5474"/>
                    <a:pt x="1083" y="5474"/>
                  </a:cubicBezTo>
                  <a:cubicBezTo>
                    <a:pt x="1035" y="5474"/>
                    <a:pt x="993" y="5454"/>
                    <a:pt x="974" y="5393"/>
                  </a:cubicBezTo>
                  <a:cubicBezTo>
                    <a:pt x="1007" y="5339"/>
                    <a:pt x="1144" y="5318"/>
                    <a:pt x="1049" y="5193"/>
                  </a:cubicBezTo>
                  <a:lnTo>
                    <a:pt x="1049" y="5193"/>
                  </a:lnTo>
                  <a:cubicBezTo>
                    <a:pt x="1132" y="5243"/>
                    <a:pt x="1188" y="5243"/>
                    <a:pt x="1238" y="5245"/>
                  </a:cubicBezTo>
                  <a:cubicBezTo>
                    <a:pt x="1046" y="5083"/>
                    <a:pt x="812" y="4851"/>
                    <a:pt x="602" y="4643"/>
                  </a:cubicBezTo>
                  <a:cubicBezTo>
                    <a:pt x="679" y="4570"/>
                    <a:pt x="698" y="4455"/>
                    <a:pt x="784" y="4455"/>
                  </a:cubicBezTo>
                  <a:cubicBezTo>
                    <a:pt x="809" y="4455"/>
                    <a:pt x="839" y="4465"/>
                    <a:pt x="878" y="4487"/>
                  </a:cubicBezTo>
                  <a:cubicBezTo>
                    <a:pt x="837" y="4275"/>
                    <a:pt x="685" y="4342"/>
                    <a:pt x="635" y="4157"/>
                  </a:cubicBezTo>
                  <a:lnTo>
                    <a:pt x="731" y="4100"/>
                  </a:lnTo>
                  <a:cubicBezTo>
                    <a:pt x="679" y="3974"/>
                    <a:pt x="687" y="3943"/>
                    <a:pt x="594" y="3866"/>
                  </a:cubicBezTo>
                  <a:cubicBezTo>
                    <a:pt x="921" y="3857"/>
                    <a:pt x="624" y="3338"/>
                    <a:pt x="748" y="3338"/>
                  </a:cubicBezTo>
                  <a:cubicBezTo>
                    <a:pt x="753" y="3338"/>
                    <a:pt x="758" y="3338"/>
                    <a:pt x="764" y="3340"/>
                  </a:cubicBezTo>
                  <a:cubicBezTo>
                    <a:pt x="621" y="3215"/>
                    <a:pt x="531" y="2999"/>
                    <a:pt x="486" y="2767"/>
                  </a:cubicBezTo>
                  <a:cubicBezTo>
                    <a:pt x="452" y="2534"/>
                    <a:pt x="461" y="2289"/>
                    <a:pt x="504" y="2100"/>
                  </a:cubicBezTo>
                  <a:lnTo>
                    <a:pt x="504" y="2100"/>
                  </a:lnTo>
                  <a:lnTo>
                    <a:pt x="353" y="2185"/>
                  </a:lnTo>
                  <a:cubicBezTo>
                    <a:pt x="402" y="1445"/>
                    <a:pt x="747" y="564"/>
                    <a:pt x="670" y="87"/>
                  </a:cubicBezTo>
                  <a:cubicBezTo>
                    <a:pt x="664" y="87"/>
                    <a:pt x="659" y="87"/>
                    <a:pt x="654" y="87"/>
                  </a:cubicBezTo>
                  <a:cubicBezTo>
                    <a:pt x="508" y="87"/>
                    <a:pt x="681" y="252"/>
                    <a:pt x="552" y="344"/>
                  </a:cubicBezTo>
                  <a:cubicBezTo>
                    <a:pt x="432" y="292"/>
                    <a:pt x="506" y="0"/>
                    <a:pt x="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8"/>
            <p:cNvSpPr/>
            <p:nvPr/>
          </p:nvSpPr>
          <p:spPr>
            <a:xfrm>
              <a:off x="8771768" y="243772"/>
              <a:ext cx="3837" cy="6788"/>
            </a:xfrm>
            <a:custGeom>
              <a:avLst/>
              <a:gdLst/>
              <a:ahLst/>
              <a:cxnLst/>
              <a:rect l="l" t="t" r="r" b="b"/>
              <a:pathLst>
                <a:path w="65" h="115" extrusionOk="0">
                  <a:moveTo>
                    <a:pt x="37" y="0"/>
                  </a:moveTo>
                  <a:cubicBezTo>
                    <a:pt x="25" y="25"/>
                    <a:pt x="14" y="66"/>
                    <a:pt x="0" y="114"/>
                  </a:cubicBezTo>
                  <a:cubicBezTo>
                    <a:pt x="3" y="114"/>
                    <a:pt x="6" y="115"/>
                    <a:pt x="10" y="115"/>
                  </a:cubicBezTo>
                  <a:cubicBezTo>
                    <a:pt x="27" y="115"/>
                    <a:pt x="46" y="110"/>
                    <a:pt x="64" y="97"/>
                  </a:cubicBezTo>
                  <a:cubicBezTo>
                    <a:pt x="37" y="62"/>
                    <a:pt x="39" y="31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8"/>
            <p:cNvSpPr/>
            <p:nvPr/>
          </p:nvSpPr>
          <p:spPr>
            <a:xfrm>
              <a:off x="8788236" y="297249"/>
              <a:ext cx="1653" cy="1535"/>
            </a:xfrm>
            <a:custGeom>
              <a:avLst/>
              <a:gdLst/>
              <a:ahLst/>
              <a:cxnLst/>
              <a:rect l="l" t="t" r="r" b="b"/>
              <a:pathLst>
                <a:path w="28" h="26" extrusionOk="0">
                  <a:moveTo>
                    <a:pt x="26" y="1"/>
                  </a:moveTo>
                  <a:cubicBezTo>
                    <a:pt x="18" y="4"/>
                    <a:pt x="9" y="4"/>
                    <a:pt x="1" y="6"/>
                  </a:cubicBezTo>
                  <a:cubicBezTo>
                    <a:pt x="10" y="18"/>
                    <a:pt x="16" y="25"/>
                    <a:pt x="21" y="25"/>
                  </a:cubicBezTo>
                  <a:cubicBezTo>
                    <a:pt x="25" y="25"/>
                    <a:pt x="27" y="18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8"/>
            <p:cNvSpPr/>
            <p:nvPr/>
          </p:nvSpPr>
          <p:spPr>
            <a:xfrm>
              <a:off x="8716580" y="216208"/>
              <a:ext cx="3128" cy="4722"/>
            </a:xfrm>
            <a:custGeom>
              <a:avLst/>
              <a:gdLst/>
              <a:ahLst/>
              <a:cxnLst/>
              <a:rect l="l" t="t" r="r" b="b"/>
              <a:pathLst>
                <a:path w="53" h="80" extrusionOk="0">
                  <a:moveTo>
                    <a:pt x="0" y="1"/>
                  </a:moveTo>
                  <a:lnTo>
                    <a:pt x="51" y="78"/>
                  </a:lnTo>
                  <a:lnTo>
                    <a:pt x="51" y="78"/>
                  </a:lnTo>
                  <a:cubicBezTo>
                    <a:pt x="41" y="62"/>
                    <a:pt x="37" y="49"/>
                    <a:pt x="27" y="34"/>
                  </a:cubicBezTo>
                  <a:cubicBezTo>
                    <a:pt x="20" y="22"/>
                    <a:pt x="10" y="9"/>
                    <a:pt x="0" y="1"/>
                  </a:cubicBezTo>
                  <a:close/>
                  <a:moveTo>
                    <a:pt x="51" y="78"/>
                  </a:moveTo>
                  <a:cubicBezTo>
                    <a:pt x="52" y="79"/>
                    <a:pt x="52" y="79"/>
                    <a:pt x="52" y="80"/>
                  </a:cubicBezTo>
                  <a:lnTo>
                    <a:pt x="51" y="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8"/>
            <p:cNvSpPr/>
            <p:nvPr/>
          </p:nvSpPr>
          <p:spPr>
            <a:xfrm>
              <a:off x="8735586" y="179908"/>
              <a:ext cx="13340" cy="9385"/>
            </a:xfrm>
            <a:custGeom>
              <a:avLst/>
              <a:gdLst/>
              <a:ahLst/>
              <a:cxnLst/>
              <a:rect l="l" t="t" r="r" b="b"/>
              <a:pathLst>
                <a:path w="226" h="159" extrusionOk="0">
                  <a:moveTo>
                    <a:pt x="0" y="1"/>
                  </a:moveTo>
                  <a:cubicBezTo>
                    <a:pt x="79" y="68"/>
                    <a:pt x="158" y="124"/>
                    <a:pt x="226" y="159"/>
                  </a:cubicBezTo>
                  <a:cubicBezTo>
                    <a:pt x="128" y="5"/>
                    <a:pt x="7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8"/>
            <p:cNvSpPr/>
            <p:nvPr/>
          </p:nvSpPr>
          <p:spPr>
            <a:xfrm>
              <a:off x="8711563" y="84347"/>
              <a:ext cx="7378" cy="7142"/>
            </a:xfrm>
            <a:custGeom>
              <a:avLst/>
              <a:gdLst/>
              <a:ahLst/>
              <a:cxnLst/>
              <a:rect l="l" t="t" r="r" b="b"/>
              <a:pathLst>
                <a:path w="125" h="121" extrusionOk="0">
                  <a:moveTo>
                    <a:pt x="107" y="0"/>
                  </a:moveTo>
                  <a:lnTo>
                    <a:pt x="107" y="0"/>
                  </a:lnTo>
                  <a:cubicBezTo>
                    <a:pt x="66" y="47"/>
                    <a:pt x="16" y="23"/>
                    <a:pt x="0" y="83"/>
                  </a:cubicBezTo>
                  <a:cubicBezTo>
                    <a:pt x="31" y="109"/>
                    <a:pt x="56" y="121"/>
                    <a:pt x="75" y="121"/>
                  </a:cubicBezTo>
                  <a:cubicBezTo>
                    <a:pt x="112" y="121"/>
                    <a:pt x="124" y="75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8"/>
            <p:cNvSpPr/>
            <p:nvPr/>
          </p:nvSpPr>
          <p:spPr>
            <a:xfrm>
              <a:off x="8782216" y="266969"/>
              <a:ext cx="3837" cy="18829"/>
            </a:xfrm>
            <a:custGeom>
              <a:avLst/>
              <a:gdLst/>
              <a:ahLst/>
              <a:cxnLst/>
              <a:rect l="l" t="t" r="r" b="b"/>
              <a:pathLst>
                <a:path w="65" h="319" extrusionOk="0">
                  <a:moveTo>
                    <a:pt x="1" y="1"/>
                  </a:moveTo>
                  <a:lnTo>
                    <a:pt x="64" y="319"/>
                  </a:lnTo>
                  <a:lnTo>
                    <a:pt x="63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8"/>
            <p:cNvSpPr/>
            <p:nvPr/>
          </p:nvSpPr>
          <p:spPr>
            <a:xfrm>
              <a:off x="8770411" y="314307"/>
              <a:ext cx="122241" cy="233267"/>
            </a:xfrm>
            <a:custGeom>
              <a:avLst/>
              <a:gdLst/>
              <a:ahLst/>
              <a:cxnLst/>
              <a:rect l="l" t="t" r="r" b="b"/>
              <a:pathLst>
                <a:path w="2071" h="3952" extrusionOk="0">
                  <a:moveTo>
                    <a:pt x="397" y="1"/>
                  </a:moveTo>
                  <a:cubicBezTo>
                    <a:pt x="340" y="36"/>
                    <a:pt x="283" y="88"/>
                    <a:pt x="234" y="88"/>
                  </a:cubicBezTo>
                  <a:cubicBezTo>
                    <a:pt x="215" y="88"/>
                    <a:pt x="198" y="80"/>
                    <a:pt x="182" y="61"/>
                  </a:cubicBezTo>
                  <a:lnTo>
                    <a:pt x="182" y="61"/>
                  </a:lnTo>
                  <a:cubicBezTo>
                    <a:pt x="274" y="263"/>
                    <a:pt x="81" y="201"/>
                    <a:pt x="0" y="251"/>
                  </a:cubicBezTo>
                  <a:cubicBezTo>
                    <a:pt x="91" y="390"/>
                    <a:pt x="143" y="739"/>
                    <a:pt x="241" y="971"/>
                  </a:cubicBezTo>
                  <a:lnTo>
                    <a:pt x="236" y="909"/>
                  </a:lnTo>
                  <a:cubicBezTo>
                    <a:pt x="267" y="868"/>
                    <a:pt x="301" y="855"/>
                    <a:pt x="336" y="855"/>
                  </a:cubicBezTo>
                  <a:cubicBezTo>
                    <a:pt x="408" y="855"/>
                    <a:pt x="485" y="914"/>
                    <a:pt x="542" y="914"/>
                  </a:cubicBezTo>
                  <a:cubicBezTo>
                    <a:pt x="590" y="914"/>
                    <a:pt x="626" y="872"/>
                    <a:pt x="635" y="716"/>
                  </a:cubicBezTo>
                  <a:lnTo>
                    <a:pt x="635" y="716"/>
                  </a:lnTo>
                  <a:cubicBezTo>
                    <a:pt x="928" y="1003"/>
                    <a:pt x="417" y="1119"/>
                    <a:pt x="542" y="1385"/>
                  </a:cubicBezTo>
                  <a:cubicBezTo>
                    <a:pt x="538" y="1314"/>
                    <a:pt x="564" y="1297"/>
                    <a:pt x="597" y="1297"/>
                  </a:cubicBezTo>
                  <a:cubicBezTo>
                    <a:pt x="622" y="1297"/>
                    <a:pt x="652" y="1307"/>
                    <a:pt x="675" y="1310"/>
                  </a:cubicBezTo>
                  <a:cubicBezTo>
                    <a:pt x="569" y="1792"/>
                    <a:pt x="928" y="2305"/>
                    <a:pt x="1107" y="2706"/>
                  </a:cubicBezTo>
                  <a:lnTo>
                    <a:pt x="1398" y="2473"/>
                  </a:lnTo>
                  <a:lnTo>
                    <a:pt x="1398" y="2473"/>
                  </a:lnTo>
                  <a:cubicBezTo>
                    <a:pt x="1581" y="2875"/>
                    <a:pt x="1132" y="2648"/>
                    <a:pt x="1259" y="3103"/>
                  </a:cubicBezTo>
                  <a:cubicBezTo>
                    <a:pt x="1404" y="3313"/>
                    <a:pt x="1442" y="3627"/>
                    <a:pt x="1689" y="3735"/>
                  </a:cubicBezTo>
                  <a:lnTo>
                    <a:pt x="1691" y="3735"/>
                  </a:lnTo>
                  <a:cubicBezTo>
                    <a:pt x="1606" y="3627"/>
                    <a:pt x="1743" y="3587"/>
                    <a:pt x="1793" y="3473"/>
                  </a:cubicBezTo>
                  <a:lnTo>
                    <a:pt x="1793" y="3473"/>
                  </a:lnTo>
                  <a:cubicBezTo>
                    <a:pt x="1826" y="3635"/>
                    <a:pt x="1774" y="3843"/>
                    <a:pt x="1859" y="3951"/>
                  </a:cubicBezTo>
                  <a:cubicBezTo>
                    <a:pt x="1886" y="3895"/>
                    <a:pt x="1770" y="3595"/>
                    <a:pt x="1903" y="3492"/>
                  </a:cubicBezTo>
                  <a:cubicBezTo>
                    <a:pt x="1883" y="3489"/>
                    <a:pt x="1870" y="3487"/>
                    <a:pt x="1861" y="3487"/>
                  </a:cubicBezTo>
                  <a:cubicBezTo>
                    <a:pt x="1845" y="3487"/>
                    <a:pt x="1839" y="3493"/>
                    <a:pt x="1822" y="3510"/>
                  </a:cubicBezTo>
                  <a:cubicBezTo>
                    <a:pt x="1791" y="3410"/>
                    <a:pt x="1761" y="3342"/>
                    <a:pt x="1842" y="3296"/>
                  </a:cubicBezTo>
                  <a:lnTo>
                    <a:pt x="1955" y="3408"/>
                  </a:lnTo>
                  <a:cubicBezTo>
                    <a:pt x="2071" y="3115"/>
                    <a:pt x="1693" y="3101"/>
                    <a:pt x="1874" y="2951"/>
                  </a:cubicBezTo>
                  <a:lnTo>
                    <a:pt x="1874" y="2951"/>
                  </a:lnTo>
                  <a:lnTo>
                    <a:pt x="1830" y="2982"/>
                  </a:lnTo>
                  <a:cubicBezTo>
                    <a:pt x="1633" y="2760"/>
                    <a:pt x="1732" y="2590"/>
                    <a:pt x="1585" y="2347"/>
                  </a:cubicBezTo>
                  <a:cubicBezTo>
                    <a:pt x="1547" y="2355"/>
                    <a:pt x="1513" y="2358"/>
                    <a:pt x="1484" y="2358"/>
                  </a:cubicBezTo>
                  <a:cubicBezTo>
                    <a:pt x="1265" y="2358"/>
                    <a:pt x="1272" y="2171"/>
                    <a:pt x="1104" y="2049"/>
                  </a:cubicBezTo>
                  <a:lnTo>
                    <a:pt x="1104" y="2049"/>
                  </a:lnTo>
                  <a:cubicBezTo>
                    <a:pt x="1111" y="2052"/>
                    <a:pt x="1118" y="2053"/>
                    <a:pt x="1125" y="2053"/>
                  </a:cubicBezTo>
                  <a:cubicBezTo>
                    <a:pt x="1226" y="2053"/>
                    <a:pt x="1251" y="1817"/>
                    <a:pt x="1361" y="1784"/>
                  </a:cubicBezTo>
                  <a:lnTo>
                    <a:pt x="1361" y="1784"/>
                  </a:lnTo>
                  <a:cubicBezTo>
                    <a:pt x="1427" y="1948"/>
                    <a:pt x="1271" y="2079"/>
                    <a:pt x="1441" y="2201"/>
                  </a:cubicBezTo>
                  <a:cubicBezTo>
                    <a:pt x="1438" y="2151"/>
                    <a:pt x="1451" y="2067"/>
                    <a:pt x="1497" y="2067"/>
                  </a:cubicBezTo>
                  <a:cubicBezTo>
                    <a:pt x="1510" y="2067"/>
                    <a:pt x="1526" y="2074"/>
                    <a:pt x="1545" y="2091"/>
                  </a:cubicBezTo>
                  <a:cubicBezTo>
                    <a:pt x="1491" y="1615"/>
                    <a:pt x="1136" y="1655"/>
                    <a:pt x="926" y="1375"/>
                  </a:cubicBezTo>
                  <a:lnTo>
                    <a:pt x="1061" y="1333"/>
                  </a:lnTo>
                  <a:lnTo>
                    <a:pt x="812" y="1298"/>
                  </a:lnTo>
                  <a:cubicBezTo>
                    <a:pt x="1020" y="1256"/>
                    <a:pt x="881" y="1127"/>
                    <a:pt x="866" y="994"/>
                  </a:cubicBezTo>
                  <a:lnTo>
                    <a:pt x="866" y="994"/>
                  </a:lnTo>
                  <a:lnTo>
                    <a:pt x="851" y="1055"/>
                  </a:lnTo>
                  <a:cubicBezTo>
                    <a:pt x="758" y="917"/>
                    <a:pt x="745" y="732"/>
                    <a:pt x="797" y="676"/>
                  </a:cubicBezTo>
                  <a:cubicBezTo>
                    <a:pt x="767" y="634"/>
                    <a:pt x="747" y="619"/>
                    <a:pt x="733" y="619"/>
                  </a:cubicBezTo>
                  <a:cubicBezTo>
                    <a:pt x="698" y="619"/>
                    <a:pt x="698" y="708"/>
                    <a:pt x="667" y="708"/>
                  </a:cubicBezTo>
                  <a:cubicBezTo>
                    <a:pt x="658" y="708"/>
                    <a:pt x="647" y="701"/>
                    <a:pt x="633" y="683"/>
                  </a:cubicBezTo>
                  <a:lnTo>
                    <a:pt x="644" y="469"/>
                  </a:lnTo>
                  <a:cubicBezTo>
                    <a:pt x="617" y="460"/>
                    <a:pt x="599" y="456"/>
                    <a:pt x="587" y="456"/>
                  </a:cubicBezTo>
                  <a:cubicBezTo>
                    <a:pt x="538" y="456"/>
                    <a:pt x="593" y="520"/>
                    <a:pt x="540" y="520"/>
                  </a:cubicBezTo>
                  <a:cubicBezTo>
                    <a:pt x="527" y="520"/>
                    <a:pt x="509" y="516"/>
                    <a:pt x="482" y="508"/>
                  </a:cubicBezTo>
                  <a:cubicBezTo>
                    <a:pt x="527" y="329"/>
                    <a:pt x="411" y="250"/>
                    <a:pt x="3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8"/>
            <p:cNvSpPr/>
            <p:nvPr/>
          </p:nvSpPr>
          <p:spPr>
            <a:xfrm>
              <a:off x="8821054" y="365894"/>
              <a:ext cx="2007" cy="7083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33" y="0"/>
                  </a:moveTo>
                  <a:lnTo>
                    <a:pt x="33" y="0"/>
                  </a:lnTo>
                  <a:cubicBezTo>
                    <a:pt x="6" y="39"/>
                    <a:pt x="0" y="79"/>
                    <a:pt x="8" y="12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8"/>
            <p:cNvSpPr/>
            <p:nvPr/>
          </p:nvSpPr>
          <p:spPr>
            <a:xfrm>
              <a:off x="8885450" y="539190"/>
              <a:ext cx="82222" cy="183863"/>
            </a:xfrm>
            <a:custGeom>
              <a:avLst/>
              <a:gdLst/>
              <a:ahLst/>
              <a:cxnLst/>
              <a:rect l="l" t="t" r="r" b="b"/>
              <a:pathLst>
                <a:path w="1393" h="3115" extrusionOk="0">
                  <a:moveTo>
                    <a:pt x="483" y="1"/>
                  </a:moveTo>
                  <a:lnTo>
                    <a:pt x="483" y="1"/>
                  </a:lnTo>
                  <a:cubicBezTo>
                    <a:pt x="405" y="236"/>
                    <a:pt x="515" y="224"/>
                    <a:pt x="573" y="456"/>
                  </a:cubicBezTo>
                  <a:cubicBezTo>
                    <a:pt x="536" y="448"/>
                    <a:pt x="503" y="442"/>
                    <a:pt x="472" y="442"/>
                  </a:cubicBezTo>
                  <a:cubicBezTo>
                    <a:pt x="411" y="442"/>
                    <a:pt x="363" y="467"/>
                    <a:pt x="328" y="564"/>
                  </a:cubicBezTo>
                  <a:cubicBezTo>
                    <a:pt x="343" y="555"/>
                    <a:pt x="355" y="551"/>
                    <a:pt x="366" y="551"/>
                  </a:cubicBezTo>
                  <a:cubicBezTo>
                    <a:pt x="412" y="551"/>
                    <a:pt x="421" y="625"/>
                    <a:pt x="467" y="685"/>
                  </a:cubicBezTo>
                  <a:lnTo>
                    <a:pt x="164" y="658"/>
                  </a:lnTo>
                  <a:lnTo>
                    <a:pt x="164" y="658"/>
                  </a:lnTo>
                  <a:cubicBezTo>
                    <a:pt x="166" y="783"/>
                    <a:pt x="222" y="918"/>
                    <a:pt x="139" y="995"/>
                  </a:cubicBezTo>
                  <a:lnTo>
                    <a:pt x="1" y="720"/>
                  </a:lnTo>
                  <a:lnTo>
                    <a:pt x="1" y="720"/>
                  </a:lnTo>
                  <a:cubicBezTo>
                    <a:pt x="257" y="1389"/>
                    <a:pt x="575" y="2175"/>
                    <a:pt x="891" y="2717"/>
                  </a:cubicBezTo>
                  <a:lnTo>
                    <a:pt x="951" y="2480"/>
                  </a:lnTo>
                  <a:cubicBezTo>
                    <a:pt x="970" y="2463"/>
                    <a:pt x="984" y="2456"/>
                    <a:pt x="996" y="2456"/>
                  </a:cubicBezTo>
                  <a:cubicBezTo>
                    <a:pt x="1056" y="2456"/>
                    <a:pt x="1050" y="2637"/>
                    <a:pt x="1138" y="2711"/>
                  </a:cubicBezTo>
                  <a:cubicBezTo>
                    <a:pt x="1096" y="2748"/>
                    <a:pt x="1080" y="2925"/>
                    <a:pt x="1002" y="2925"/>
                  </a:cubicBezTo>
                  <a:cubicBezTo>
                    <a:pt x="973" y="2925"/>
                    <a:pt x="937" y="2902"/>
                    <a:pt x="887" y="2841"/>
                  </a:cubicBezTo>
                  <a:lnTo>
                    <a:pt x="887" y="2841"/>
                  </a:lnTo>
                  <a:cubicBezTo>
                    <a:pt x="911" y="2941"/>
                    <a:pt x="855" y="3053"/>
                    <a:pt x="961" y="3109"/>
                  </a:cubicBezTo>
                  <a:cubicBezTo>
                    <a:pt x="983" y="3112"/>
                    <a:pt x="1003" y="3114"/>
                    <a:pt x="1021" y="3114"/>
                  </a:cubicBezTo>
                  <a:cubicBezTo>
                    <a:pt x="1393" y="3114"/>
                    <a:pt x="1072" y="2363"/>
                    <a:pt x="1177" y="2029"/>
                  </a:cubicBezTo>
                  <a:lnTo>
                    <a:pt x="1177" y="2029"/>
                  </a:lnTo>
                  <a:cubicBezTo>
                    <a:pt x="1169" y="2030"/>
                    <a:pt x="1161" y="2031"/>
                    <a:pt x="1154" y="2031"/>
                  </a:cubicBezTo>
                  <a:cubicBezTo>
                    <a:pt x="1039" y="2031"/>
                    <a:pt x="998" y="1889"/>
                    <a:pt x="921" y="1889"/>
                  </a:cubicBezTo>
                  <a:cubicBezTo>
                    <a:pt x="900" y="1889"/>
                    <a:pt x="877" y="1899"/>
                    <a:pt x="849" y="1925"/>
                  </a:cubicBezTo>
                  <a:cubicBezTo>
                    <a:pt x="876" y="1992"/>
                    <a:pt x="930" y="2067"/>
                    <a:pt x="847" y="2112"/>
                  </a:cubicBezTo>
                  <a:cubicBezTo>
                    <a:pt x="710" y="2050"/>
                    <a:pt x="689" y="1763"/>
                    <a:pt x="799" y="1693"/>
                  </a:cubicBezTo>
                  <a:lnTo>
                    <a:pt x="799" y="1693"/>
                  </a:lnTo>
                  <a:cubicBezTo>
                    <a:pt x="839" y="1723"/>
                    <a:pt x="866" y="1735"/>
                    <a:pt x="883" y="1735"/>
                  </a:cubicBezTo>
                  <a:cubicBezTo>
                    <a:pt x="948" y="1735"/>
                    <a:pt x="871" y="1560"/>
                    <a:pt x="925" y="1560"/>
                  </a:cubicBezTo>
                  <a:cubicBezTo>
                    <a:pt x="942" y="1560"/>
                    <a:pt x="970" y="1575"/>
                    <a:pt x="1017" y="1616"/>
                  </a:cubicBezTo>
                  <a:cubicBezTo>
                    <a:pt x="963" y="1508"/>
                    <a:pt x="797" y="1412"/>
                    <a:pt x="826" y="1323"/>
                  </a:cubicBezTo>
                  <a:cubicBezTo>
                    <a:pt x="820" y="1322"/>
                    <a:pt x="813" y="1322"/>
                    <a:pt x="805" y="1322"/>
                  </a:cubicBezTo>
                  <a:cubicBezTo>
                    <a:pt x="729" y="1322"/>
                    <a:pt x="547" y="1371"/>
                    <a:pt x="496" y="1474"/>
                  </a:cubicBezTo>
                  <a:cubicBezTo>
                    <a:pt x="467" y="1406"/>
                    <a:pt x="552" y="1171"/>
                    <a:pt x="415" y="1113"/>
                  </a:cubicBezTo>
                  <a:cubicBezTo>
                    <a:pt x="440" y="1040"/>
                    <a:pt x="484" y="1020"/>
                    <a:pt x="533" y="1020"/>
                  </a:cubicBezTo>
                  <a:cubicBezTo>
                    <a:pt x="596" y="1020"/>
                    <a:pt x="668" y="1053"/>
                    <a:pt x="721" y="1053"/>
                  </a:cubicBezTo>
                  <a:cubicBezTo>
                    <a:pt x="761" y="1053"/>
                    <a:pt x="790" y="1035"/>
                    <a:pt x="799" y="972"/>
                  </a:cubicBezTo>
                  <a:cubicBezTo>
                    <a:pt x="769" y="946"/>
                    <a:pt x="747" y="937"/>
                    <a:pt x="728" y="937"/>
                  </a:cubicBezTo>
                  <a:cubicBezTo>
                    <a:pt x="678" y="937"/>
                    <a:pt x="655" y="1001"/>
                    <a:pt x="616" y="1001"/>
                  </a:cubicBezTo>
                  <a:cubicBezTo>
                    <a:pt x="599" y="1001"/>
                    <a:pt x="579" y="988"/>
                    <a:pt x="552" y="953"/>
                  </a:cubicBezTo>
                  <a:lnTo>
                    <a:pt x="822" y="695"/>
                  </a:lnTo>
                  <a:cubicBezTo>
                    <a:pt x="461" y="371"/>
                    <a:pt x="845" y="257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8"/>
            <p:cNvSpPr/>
            <p:nvPr/>
          </p:nvSpPr>
          <p:spPr>
            <a:xfrm>
              <a:off x="8899439" y="545683"/>
              <a:ext cx="4840" cy="9267"/>
            </a:xfrm>
            <a:custGeom>
              <a:avLst/>
              <a:gdLst/>
              <a:ahLst/>
              <a:cxnLst/>
              <a:rect l="l" t="t" r="r" b="b"/>
              <a:pathLst>
                <a:path w="82" h="157" extrusionOk="0">
                  <a:moveTo>
                    <a:pt x="1" y="0"/>
                  </a:moveTo>
                  <a:lnTo>
                    <a:pt x="5" y="157"/>
                  </a:lnTo>
                  <a:lnTo>
                    <a:pt x="82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8"/>
            <p:cNvSpPr/>
            <p:nvPr/>
          </p:nvSpPr>
          <p:spPr>
            <a:xfrm>
              <a:off x="8877245" y="562977"/>
              <a:ext cx="10684" cy="7968"/>
            </a:xfrm>
            <a:custGeom>
              <a:avLst/>
              <a:gdLst/>
              <a:ahLst/>
              <a:cxnLst/>
              <a:rect l="l" t="t" r="r" b="b"/>
              <a:pathLst>
                <a:path w="181" h="135" extrusionOk="0">
                  <a:moveTo>
                    <a:pt x="107" y="1"/>
                  </a:moveTo>
                  <a:cubicBezTo>
                    <a:pt x="55" y="20"/>
                    <a:pt x="57" y="82"/>
                    <a:pt x="1" y="103"/>
                  </a:cubicBezTo>
                  <a:cubicBezTo>
                    <a:pt x="49" y="123"/>
                    <a:pt x="90" y="134"/>
                    <a:pt x="119" y="134"/>
                  </a:cubicBezTo>
                  <a:cubicBezTo>
                    <a:pt x="172" y="134"/>
                    <a:pt x="181" y="95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8"/>
            <p:cNvSpPr/>
            <p:nvPr/>
          </p:nvSpPr>
          <p:spPr>
            <a:xfrm>
              <a:off x="8957814" y="671523"/>
              <a:ext cx="6434" cy="13753"/>
            </a:xfrm>
            <a:custGeom>
              <a:avLst/>
              <a:gdLst/>
              <a:ahLst/>
              <a:cxnLst/>
              <a:rect l="l" t="t" r="r" b="b"/>
              <a:pathLst>
                <a:path w="109" h="233" extrusionOk="0">
                  <a:moveTo>
                    <a:pt x="59" y="1"/>
                  </a:moveTo>
                  <a:cubicBezTo>
                    <a:pt x="57" y="32"/>
                    <a:pt x="57" y="93"/>
                    <a:pt x="1" y="113"/>
                  </a:cubicBezTo>
                  <a:lnTo>
                    <a:pt x="109" y="232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8"/>
            <p:cNvSpPr/>
            <p:nvPr/>
          </p:nvSpPr>
          <p:spPr>
            <a:xfrm>
              <a:off x="8943589" y="719924"/>
              <a:ext cx="32523" cy="55602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444" y="0"/>
                  </a:moveTo>
                  <a:lnTo>
                    <a:pt x="444" y="0"/>
                  </a:lnTo>
                  <a:cubicBezTo>
                    <a:pt x="404" y="46"/>
                    <a:pt x="349" y="54"/>
                    <a:pt x="289" y="54"/>
                  </a:cubicBezTo>
                  <a:cubicBezTo>
                    <a:pt x="262" y="54"/>
                    <a:pt x="234" y="52"/>
                    <a:pt x="206" y="52"/>
                  </a:cubicBezTo>
                  <a:cubicBezTo>
                    <a:pt x="123" y="52"/>
                    <a:pt x="44" y="66"/>
                    <a:pt x="1" y="178"/>
                  </a:cubicBezTo>
                  <a:cubicBezTo>
                    <a:pt x="265" y="459"/>
                    <a:pt x="201" y="635"/>
                    <a:pt x="300" y="941"/>
                  </a:cubicBezTo>
                  <a:cubicBezTo>
                    <a:pt x="336" y="881"/>
                    <a:pt x="400" y="856"/>
                    <a:pt x="465" y="852"/>
                  </a:cubicBezTo>
                  <a:cubicBezTo>
                    <a:pt x="367" y="702"/>
                    <a:pt x="456" y="446"/>
                    <a:pt x="292" y="436"/>
                  </a:cubicBezTo>
                  <a:cubicBezTo>
                    <a:pt x="273" y="243"/>
                    <a:pt x="550" y="153"/>
                    <a:pt x="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8"/>
            <p:cNvSpPr/>
            <p:nvPr/>
          </p:nvSpPr>
          <p:spPr>
            <a:xfrm>
              <a:off x="8971272" y="761713"/>
              <a:ext cx="171645" cy="429053"/>
            </a:xfrm>
            <a:custGeom>
              <a:avLst/>
              <a:gdLst/>
              <a:ahLst/>
              <a:cxnLst/>
              <a:rect l="l" t="t" r="r" b="b"/>
              <a:pathLst>
                <a:path w="2908" h="7269" extrusionOk="0">
                  <a:moveTo>
                    <a:pt x="98" y="1"/>
                  </a:moveTo>
                  <a:cubicBezTo>
                    <a:pt x="49" y="1"/>
                    <a:pt x="13" y="38"/>
                    <a:pt x="0" y="144"/>
                  </a:cubicBezTo>
                  <a:cubicBezTo>
                    <a:pt x="1" y="144"/>
                    <a:pt x="3" y="144"/>
                    <a:pt x="4" y="144"/>
                  </a:cubicBezTo>
                  <a:cubicBezTo>
                    <a:pt x="143" y="144"/>
                    <a:pt x="285" y="264"/>
                    <a:pt x="203" y="455"/>
                  </a:cubicBezTo>
                  <a:lnTo>
                    <a:pt x="47" y="289"/>
                  </a:lnTo>
                  <a:lnTo>
                    <a:pt x="47" y="289"/>
                  </a:lnTo>
                  <a:cubicBezTo>
                    <a:pt x="41" y="418"/>
                    <a:pt x="147" y="509"/>
                    <a:pt x="135" y="638"/>
                  </a:cubicBezTo>
                  <a:cubicBezTo>
                    <a:pt x="205" y="492"/>
                    <a:pt x="424" y="561"/>
                    <a:pt x="476" y="463"/>
                  </a:cubicBezTo>
                  <a:lnTo>
                    <a:pt x="476" y="463"/>
                  </a:lnTo>
                  <a:lnTo>
                    <a:pt x="384" y="638"/>
                  </a:lnTo>
                  <a:cubicBezTo>
                    <a:pt x="876" y="854"/>
                    <a:pt x="523" y="1296"/>
                    <a:pt x="764" y="1658"/>
                  </a:cubicBezTo>
                  <a:lnTo>
                    <a:pt x="575" y="1652"/>
                  </a:lnTo>
                  <a:lnTo>
                    <a:pt x="575" y="1652"/>
                  </a:lnTo>
                  <a:cubicBezTo>
                    <a:pt x="1057" y="2475"/>
                    <a:pt x="1240" y="3569"/>
                    <a:pt x="1410" y="4375"/>
                  </a:cubicBezTo>
                  <a:lnTo>
                    <a:pt x="1732" y="4454"/>
                  </a:lnTo>
                  <a:cubicBezTo>
                    <a:pt x="1641" y="4623"/>
                    <a:pt x="1491" y="4425"/>
                    <a:pt x="1583" y="4671"/>
                  </a:cubicBezTo>
                  <a:cubicBezTo>
                    <a:pt x="1598" y="4664"/>
                    <a:pt x="1616" y="4661"/>
                    <a:pt x="1635" y="4661"/>
                  </a:cubicBezTo>
                  <a:cubicBezTo>
                    <a:pt x="1727" y="4661"/>
                    <a:pt x="1856" y="4737"/>
                    <a:pt x="1870" y="4874"/>
                  </a:cubicBezTo>
                  <a:cubicBezTo>
                    <a:pt x="1863" y="4888"/>
                    <a:pt x="1852" y="4894"/>
                    <a:pt x="1840" y="4894"/>
                  </a:cubicBezTo>
                  <a:cubicBezTo>
                    <a:pt x="1788" y="4894"/>
                    <a:pt x="1705" y="4788"/>
                    <a:pt x="1663" y="4788"/>
                  </a:cubicBezTo>
                  <a:cubicBezTo>
                    <a:pt x="1638" y="4788"/>
                    <a:pt x="1627" y="4825"/>
                    <a:pt x="1647" y="4945"/>
                  </a:cubicBezTo>
                  <a:cubicBezTo>
                    <a:pt x="1665" y="4943"/>
                    <a:pt x="1684" y="4942"/>
                    <a:pt x="1703" y="4942"/>
                  </a:cubicBezTo>
                  <a:cubicBezTo>
                    <a:pt x="1747" y="4942"/>
                    <a:pt x="1792" y="4947"/>
                    <a:pt x="1836" y="4947"/>
                  </a:cubicBezTo>
                  <a:cubicBezTo>
                    <a:pt x="1855" y="4947"/>
                    <a:pt x="1873" y="4946"/>
                    <a:pt x="1892" y="4943"/>
                  </a:cubicBezTo>
                  <a:lnTo>
                    <a:pt x="1892" y="4943"/>
                  </a:lnTo>
                  <a:cubicBezTo>
                    <a:pt x="1720" y="5090"/>
                    <a:pt x="2059" y="5308"/>
                    <a:pt x="1836" y="5445"/>
                  </a:cubicBezTo>
                  <a:cubicBezTo>
                    <a:pt x="2104" y="5971"/>
                    <a:pt x="2327" y="6721"/>
                    <a:pt x="2470" y="7189"/>
                  </a:cubicBezTo>
                  <a:cubicBezTo>
                    <a:pt x="2524" y="7248"/>
                    <a:pt x="2569" y="7268"/>
                    <a:pt x="2608" y="7268"/>
                  </a:cubicBezTo>
                  <a:cubicBezTo>
                    <a:pt x="2699" y="7268"/>
                    <a:pt x="2758" y="7161"/>
                    <a:pt x="2821" y="7161"/>
                  </a:cubicBezTo>
                  <a:cubicBezTo>
                    <a:pt x="2848" y="7161"/>
                    <a:pt x="2876" y="7181"/>
                    <a:pt x="2908" y="7240"/>
                  </a:cubicBezTo>
                  <a:cubicBezTo>
                    <a:pt x="2881" y="7128"/>
                    <a:pt x="2823" y="6991"/>
                    <a:pt x="2694" y="6958"/>
                  </a:cubicBezTo>
                  <a:cubicBezTo>
                    <a:pt x="2719" y="6752"/>
                    <a:pt x="2755" y="6549"/>
                    <a:pt x="2796" y="6351"/>
                  </a:cubicBezTo>
                  <a:lnTo>
                    <a:pt x="2796" y="6351"/>
                  </a:lnTo>
                  <a:cubicBezTo>
                    <a:pt x="2766" y="6380"/>
                    <a:pt x="2743" y="6392"/>
                    <a:pt x="2723" y="6392"/>
                  </a:cubicBezTo>
                  <a:cubicBezTo>
                    <a:pt x="2649" y="6392"/>
                    <a:pt x="2632" y="6220"/>
                    <a:pt x="2546" y="6220"/>
                  </a:cubicBezTo>
                  <a:cubicBezTo>
                    <a:pt x="2532" y="6220"/>
                    <a:pt x="2516" y="6224"/>
                    <a:pt x="2497" y="6235"/>
                  </a:cubicBezTo>
                  <a:cubicBezTo>
                    <a:pt x="2495" y="6079"/>
                    <a:pt x="2331" y="6046"/>
                    <a:pt x="2497" y="5921"/>
                  </a:cubicBezTo>
                  <a:cubicBezTo>
                    <a:pt x="2476" y="5913"/>
                    <a:pt x="2460" y="5910"/>
                    <a:pt x="2446" y="5910"/>
                  </a:cubicBezTo>
                  <a:cubicBezTo>
                    <a:pt x="2333" y="5910"/>
                    <a:pt x="2448" y="6144"/>
                    <a:pt x="2347" y="6144"/>
                  </a:cubicBezTo>
                  <a:cubicBezTo>
                    <a:pt x="2336" y="6144"/>
                    <a:pt x="2322" y="6141"/>
                    <a:pt x="2304" y="6135"/>
                  </a:cubicBezTo>
                  <a:cubicBezTo>
                    <a:pt x="2083" y="5940"/>
                    <a:pt x="2411" y="5630"/>
                    <a:pt x="2182" y="5630"/>
                  </a:cubicBezTo>
                  <a:cubicBezTo>
                    <a:pt x="2160" y="5630"/>
                    <a:pt x="2133" y="5633"/>
                    <a:pt x="2100" y="5639"/>
                  </a:cubicBezTo>
                  <a:cubicBezTo>
                    <a:pt x="2135" y="5554"/>
                    <a:pt x="2173" y="5522"/>
                    <a:pt x="2210" y="5522"/>
                  </a:cubicBezTo>
                  <a:cubicBezTo>
                    <a:pt x="2320" y="5522"/>
                    <a:pt x="2429" y="5795"/>
                    <a:pt x="2478" y="5795"/>
                  </a:cubicBezTo>
                  <a:cubicBezTo>
                    <a:pt x="2497" y="5795"/>
                    <a:pt x="2507" y="5754"/>
                    <a:pt x="2505" y="5639"/>
                  </a:cubicBezTo>
                  <a:lnTo>
                    <a:pt x="2322" y="5502"/>
                  </a:lnTo>
                  <a:cubicBezTo>
                    <a:pt x="2285" y="5144"/>
                    <a:pt x="2071" y="4700"/>
                    <a:pt x="2096" y="4257"/>
                  </a:cubicBezTo>
                  <a:lnTo>
                    <a:pt x="2096" y="4257"/>
                  </a:lnTo>
                  <a:lnTo>
                    <a:pt x="2011" y="4332"/>
                  </a:lnTo>
                  <a:cubicBezTo>
                    <a:pt x="1799" y="4184"/>
                    <a:pt x="1842" y="3873"/>
                    <a:pt x="1822" y="3709"/>
                  </a:cubicBezTo>
                  <a:lnTo>
                    <a:pt x="1822" y="3709"/>
                  </a:lnTo>
                  <a:lnTo>
                    <a:pt x="1629" y="3788"/>
                  </a:lnTo>
                  <a:cubicBezTo>
                    <a:pt x="1535" y="3645"/>
                    <a:pt x="1705" y="3369"/>
                    <a:pt x="1522" y="3369"/>
                  </a:cubicBezTo>
                  <a:cubicBezTo>
                    <a:pt x="1510" y="3369"/>
                    <a:pt x="1497" y="3370"/>
                    <a:pt x="1483" y="3372"/>
                  </a:cubicBezTo>
                  <a:cubicBezTo>
                    <a:pt x="1533" y="3445"/>
                    <a:pt x="1504" y="3499"/>
                    <a:pt x="1508" y="3536"/>
                  </a:cubicBezTo>
                  <a:cubicBezTo>
                    <a:pt x="1228" y="3295"/>
                    <a:pt x="1494" y="3195"/>
                    <a:pt x="1095" y="2807"/>
                  </a:cubicBezTo>
                  <a:cubicBezTo>
                    <a:pt x="1163" y="2782"/>
                    <a:pt x="1241" y="2776"/>
                    <a:pt x="1314" y="2776"/>
                  </a:cubicBezTo>
                  <a:cubicBezTo>
                    <a:pt x="1395" y="2776"/>
                    <a:pt x="1472" y="2784"/>
                    <a:pt x="1523" y="2784"/>
                  </a:cubicBezTo>
                  <a:cubicBezTo>
                    <a:pt x="1537" y="2784"/>
                    <a:pt x="1548" y="2783"/>
                    <a:pt x="1558" y="2782"/>
                  </a:cubicBezTo>
                  <a:cubicBezTo>
                    <a:pt x="1292" y="2499"/>
                    <a:pt x="1344" y="2637"/>
                    <a:pt x="1078" y="2421"/>
                  </a:cubicBezTo>
                  <a:cubicBezTo>
                    <a:pt x="1213" y="2387"/>
                    <a:pt x="1188" y="2319"/>
                    <a:pt x="1217" y="2229"/>
                  </a:cubicBezTo>
                  <a:cubicBezTo>
                    <a:pt x="926" y="1785"/>
                    <a:pt x="1194" y="1874"/>
                    <a:pt x="1011" y="1517"/>
                  </a:cubicBezTo>
                  <a:cubicBezTo>
                    <a:pt x="1021" y="1494"/>
                    <a:pt x="1036" y="1487"/>
                    <a:pt x="1052" y="1487"/>
                  </a:cubicBezTo>
                  <a:cubicBezTo>
                    <a:pt x="1076" y="1487"/>
                    <a:pt x="1101" y="1504"/>
                    <a:pt x="1117" y="1508"/>
                  </a:cubicBezTo>
                  <a:cubicBezTo>
                    <a:pt x="941" y="1410"/>
                    <a:pt x="1101" y="1240"/>
                    <a:pt x="930" y="1240"/>
                  </a:cubicBezTo>
                  <a:cubicBezTo>
                    <a:pt x="921" y="1240"/>
                    <a:pt x="911" y="1241"/>
                    <a:pt x="901" y="1242"/>
                  </a:cubicBezTo>
                  <a:cubicBezTo>
                    <a:pt x="957" y="1317"/>
                    <a:pt x="957" y="1411"/>
                    <a:pt x="874" y="1457"/>
                  </a:cubicBezTo>
                  <a:cubicBezTo>
                    <a:pt x="766" y="1373"/>
                    <a:pt x="820" y="1195"/>
                    <a:pt x="766" y="1058"/>
                  </a:cubicBezTo>
                  <a:cubicBezTo>
                    <a:pt x="773" y="1054"/>
                    <a:pt x="781" y="1052"/>
                    <a:pt x="790" y="1052"/>
                  </a:cubicBezTo>
                  <a:cubicBezTo>
                    <a:pt x="840" y="1052"/>
                    <a:pt x="908" y="1117"/>
                    <a:pt x="955" y="1117"/>
                  </a:cubicBezTo>
                  <a:cubicBezTo>
                    <a:pt x="988" y="1117"/>
                    <a:pt x="1011" y="1085"/>
                    <a:pt x="1011" y="977"/>
                  </a:cubicBezTo>
                  <a:cubicBezTo>
                    <a:pt x="982" y="524"/>
                    <a:pt x="380" y="754"/>
                    <a:pt x="515" y="220"/>
                  </a:cubicBezTo>
                  <a:cubicBezTo>
                    <a:pt x="401" y="210"/>
                    <a:pt x="214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8"/>
            <p:cNvSpPr/>
            <p:nvPr/>
          </p:nvSpPr>
          <p:spPr>
            <a:xfrm>
              <a:off x="8978060" y="799371"/>
              <a:ext cx="1240" cy="4604"/>
            </a:xfrm>
            <a:custGeom>
              <a:avLst/>
              <a:gdLst/>
              <a:ahLst/>
              <a:cxnLst/>
              <a:rect l="l" t="t" r="r" b="b"/>
              <a:pathLst>
                <a:path w="21" h="78" extrusionOk="0">
                  <a:moveTo>
                    <a:pt x="20" y="0"/>
                  </a:moveTo>
                  <a:lnTo>
                    <a:pt x="20" y="0"/>
                  </a:lnTo>
                  <a:cubicBezTo>
                    <a:pt x="11" y="21"/>
                    <a:pt x="3" y="46"/>
                    <a:pt x="1" y="77"/>
                  </a:cubicBezTo>
                  <a:cubicBezTo>
                    <a:pt x="13" y="50"/>
                    <a:pt x="18" y="23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8"/>
            <p:cNvSpPr/>
            <p:nvPr/>
          </p:nvSpPr>
          <p:spPr>
            <a:xfrm>
              <a:off x="8971036" y="770213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0"/>
                  </a:moveTo>
                  <a:lnTo>
                    <a:pt x="0" y="2"/>
                  </a:lnTo>
                  <a:cubicBezTo>
                    <a:pt x="0" y="2"/>
                    <a:pt x="0" y="2"/>
                    <a:pt x="1" y="2"/>
                  </a:cubicBezTo>
                  <a:lnTo>
                    <a:pt x="1" y="2"/>
                  </a:lnTo>
                  <a:cubicBezTo>
                    <a:pt x="1" y="3"/>
                    <a:pt x="1" y="4"/>
                    <a:pt x="2" y="4"/>
                  </a:cubicBezTo>
                  <a:cubicBezTo>
                    <a:pt x="2" y="4"/>
                    <a:pt x="2" y="2"/>
                    <a:pt x="4" y="0"/>
                  </a:cubicBezTo>
                  <a:lnTo>
                    <a:pt x="4" y="0"/>
                  </a:lnTo>
                  <a:cubicBezTo>
                    <a:pt x="3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8"/>
            <p:cNvSpPr/>
            <p:nvPr/>
          </p:nvSpPr>
          <p:spPr>
            <a:xfrm>
              <a:off x="8987976" y="749141"/>
              <a:ext cx="4840" cy="7142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32" y="1"/>
                  </a:moveTo>
                  <a:lnTo>
                    <a:pt x="1" y="120"/>
                  </a:lnTo>
                  <a:lnTo>
                    <a:pt x="82" y="109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8"/>
            <p:cNvSpPr/>
            <p:nvPr/>
          </p:nvSpPr>
          <p:spPr>
            <a:xfrm>
              <a:off x="9145159" y="762244"/>
              <a:ext cx="336443" cy="546985"/>
            </a:xfrm>
            <a:custGeom>
              <a:avLst/>
              <a:gdLst/>
              <a:ahLst/>
              <a:cxnLst/>
              <a:rect l="l" t="t" r="r" b="b"/>
              <a:pathLst>
                <a:path w="5700" h="9267" extrusionOk="0">
                  <a:moveTo>
                    <a:pt x="5698" y="3776"/>
                  </a:moveTo>
                  <a:lnTo>
                    <a:pt x="5698" y="3776"/>
                  </a:lnTo>
                  <a:cubicBezTo>
                    <a:pt x="5690" y="3778"/>
                    <a:pt x="5684" y="3780"/>
                    <a:pt x="5677" y="3782"/>
                  </a:cubicBezTo>
                  <a:lnTo>
                    <a:pt x="5677" y="3782"/>
                  </a:lnTo>
                  <a:cubicBezTo>
                    <a:pt x="5683" y="3781"/>
                    <a:pt x="5690" y="3779"/>
                    <a:pt x="5698" y="3776"/>
                  </a:cubicBezTo>
                  <a:close/>
                  <a:moveTo>
                    <a:pt x="2713" y="9254"/>
                  </a:moveTo>
                  <a:lnTo>
                    <a:pt x="2713" y="9254"/>
                  </a:lnTo>
                  <a:cubicBezTo>
                    <a:pt x="2727" y="9258"/>
                    <a:pt x="2741" y="9262"/>
                    <a:pt x="2755" y="9265"/>
                  </a:cubicBezTo>
                  <a:cubicBezTo>
                    <a:pt x="2742" y="9261"/>
                    <a:pt x="2728" y="9257"/>
                    <a:pt x="2713" y="9254"/>
                  </a:cubicBezTo>
                  <a:close/>
                  <a:moveTo>
                    <a:pt x="4814" y="1"/>
                  </a:moveTo>
                  <a:cubicBezTo>
                    <a:pt x="4685" y="1"/>
                    <a:pt x="4650" y="283"/>
                    <a:pt x="4639" y="384"/>
                  </a:cubicBezTo>
                  <a:lnTo>
                    <a:pt x="4726" y="348"/>
                  </a:lnTo>
                  <a:lnTo>
                    <a:pt x="4726" y="348"/>
                  </a:lnTo>
                  <a:cubicBezTo>
                    <a:pt x="4620" y="540"/>
                    <a:pt x="4635" y="839"/>
                    <a:pt x="4633" y="1065"/>
                  </a:cubicBezTo>
                  <a:cubicBezTo>
                    <a:pt x="5144" y="1344"/>
                    <a:pt x="4537" y="1907"/>
                    <a:pt x="4932" y="2316"/>
                  </a:cubicBezTo>
                  <a:lnTo>
                    <a:pt x="5223" y="2233"/>
                  </a:lnTo>
                  <a:lnTo>
                    <a:pt x="5223" y="2233"/>
                  </a:lnTo>
                  <a:cubicBezTo>
                    <a:pt x="5196" y="2522"/>
                    <a:pt x="5399" y="2636"/>
                    <a:pt x="5422" y="2920"/>
                  </a:cubicBezTo>
                  <a:cubicBezTo>
                    <a:pt x="5428" y="3024"/>
                    <a:pt x="5326" y="2979"/>
                    <a:pt x="5281" y="3060"/>
                  </a:cubicBezTo>
                  <a:cubicBezTo>
                    <a:pt x="5260" y="2781"/>
                    <a:pt x="5113" y="2522"/>
                    <a:pt x="5085" y="2378"/>
                  </a:cubicBezTo>
                  <a:cubicBezTo>
                    <a:pt x="4859" y="2470"/>
                    <a:pt x="4913" y="2663"/>
                    <a:pt x="4988" y="2885"/>
                  </a:cubicBezTo>
                  <a:cubicBezTo>
                    <a:pt x="5061" y="3107"/>
                    <a:pt x="5160" y="3359"/>
                    <a:pt x="5025" y="3550"/>
                  </a:cubicBezTo>
                  <a:cubicBezTo>
                    <a:pt x="5077" y="3675"/>
                    <a:pt x="5291" y="3608"/>
                    <a:pt x="5245" y="3789"/>
                  </a:cubicBezTo>
                  <a:cubicBezTo>
                    <a:pt x="5032" y="3905"/>
                    <a:pt x="5204" y="4098"/>
                    <a:pt x="5229" y="4267"/>
                  </a:cubicBezTo>
                  <a:cubicBezTo>
                    <a:pt x="5260" y="4213"/>
                    <a:pt x="5295" y="4165"/>
                    <a:pt x="5314" y="4136"/>
                  </a:cubicBezTo>
                  <a:cubicBezTo>
                    <a:pt x="5315" y="4136"/>
                    <a:pt x="5315" y="4136"/>
                    <a:pt x="5316" y="4136"/>
                  </a:cubicBezTo>
                  <a:cubicBezTo>
                    <a:pt x="5375" y="4136"/>
                    <a:pt x="5436" y="4305"/>
                    <a:pt x="5457" y="4421"/>
                  </a:cubicBezTo>
                  <a:cubicBezTo>
                    <a:pt x="5233" y="4693"/>
                    <a:pt x="4988" y="5089"/>
                    <a:pt x="5250" y="5416"/>
                  </a:cubicBezTo>
                  <a:cubicBezTo>
                    <a:pt x="5160" y="5488"/>
                    <a:pt x="5063" y="5555"/>
                    <a:pt x="4971" y="5619"/>
                  </a:cubicBezTo>
                  <a:cubicBezTo>
                    <a:pt x="5106" y="5829"/>
                    <a:pt x="5027" y="6074"/>
                    <a:pt x="5059" y="6267"/>
                  </a:cubicBezTo>
                  <a:lnTo>
                    <a:pt x="4926" y="6224"/>
                  </a:lnTo>
                  <a:lnTo>
                    <a:pt x="4926" y="6224"/>
                  </a:lnTo>
                  <a:cubicBezTo>
                    <a:pt x="5067" y="6353"/>
                    <a:pt x="4884" y="6427"/>
                    <a:pt x="4791" y="6496"/>
                  </a:cubicBezTo>
                  <a:cubicBezTo>
                    <a:pt x="4830" y="6537"/>
                    <a:pt x="4886" y="6552"/>
                    <a:pt x="4925" y="6591"/>
                  </a:cubicBezTo>
                  <a:cubicBezTo>
                    <a:pt x="4884" y="6864"/>
                    <a:pt x="4554" y="6961"/>
                    <a:pt x="4570" y="7121"/>
                  </a:cubicBezTo>
                  <a:cubicBezTo>
                    <a:pt x="4641" y="7096"/>
                    <a:pt x="4675" y="7089"/>
                    <a:pt x="4693" y="7089"/>
                  </a:cubicBezTo>
                  <a:cubicBezTo>
                    <a:pt x="4718" y="7089"/>
                    <a:pt x="4712" y="7103"/>
                    <a:pt x="4731" y="7103"/>
                  </a:cubicBezTo>
                  <a:cubicBezTo>
                    <a:pt x="4748" y="7103"/>
                    <a:pt x="4785" y="7092"/>
                    <a:pt x="4880" y="7051"/>
                  </a:cubicBezTo>
                  <a:lnTo>
                    <a:pt x="4880" y="7051"/>
                  </a:lnTo>
                  <a:cubicBezTo>
                    <a:pt x="4788" y="7103"/>
                    <a:pt x="4793" y="7184"/>
                    <a:pt x="4786" y="7258"/>
                  </a:cubicBezTo>
                  <a:cubicBezTo>
                    <a:pt x="4780" y="7331"/>
                    <a:pt x="4766" y="7400"/>
                    <a:pt x="4649" y="7406"/>
                  </a:cubicBezTo>
                  <a:cubicBezTo>
                    <a:pt x="4516" y="7580"/>
                    <a:pt x="4676" y="7651"/>
                    <a:pt x="4699" y="7774"/>
                  </a:cubicBezTo>
                  <a:cubicBezTo>
                    <a:pt x="4656" y="7720"/>
                    <a:pt x="4609" y="7702"/>
                    <a:pt x="4563" y="7702"/>
                  </a:cubicBezTo>
                  <a:cubicBezTo>
                    <a:pt x="4460" y="7702"/>
                    <a:pt x="4355" y="7796"/>
                    <a:pt x="4279" y="7796"/>
                  </a:cubicBezTo>
                  <a:cubicBezTo>
                    <a:pt x="4270" y="7796"/>
                    <a:pt x="4262" y="7795"/>
                    <a:pt x="4254" y="7792"/>
                  </a:cubicBezTo>
                  <a:lnTo>
                    <a:pt x="4254" y="7792"/>
                  </a:lnTo>
                  <a:cubicBezTo>
                    <a:pt x="4263" y="7938"/>
                    <a:pt x="4157" y="7988"/>
                    <a:pt x="4040" y="8017"/>
                  </a:cubicBezTo>
                  <a:cubicBezTo>
                    <a:pt x="3920" y="8046"/>
                    <a:pt x="3789" y="8054"/>
                    <a:pt x="3706" y="8141"/>
                  </a:cubicBezTo>
                  <a:cubicBezTo>
                    <a:pt x="3742" y="8132"/>
                    <a:pt x="3775" y="8112"/>
                    <a:pt x="3805" y="8112"/>
                  </a:cubicBezTo>
                  <a:cubicBezTo>
                    <a:pt x="3820" y="8112"/>
                    <a:pt x="3834" y="8117"/>
                    <a:pt x="3847" y="8131"/>
                  </a:cubicBezTo>
                  <a:cubicBezTo>
                    <a:pt x="3834" y="8202"/>
                    <a:pt x="3808" y="8217"/>
                    <a:pt x="3777" y="8217"/>
                  </a:cubicBezTo>
                  <a:cubicBezTo>
                    <a:pt x="3753" y="8217"/>
                    <a:pt x="3727" y="8209"/>
                    <a:pt x="3702" y="8209"/>
                  </a:cubicBezTo>
                  <a:cubicBezTo>
                    <a:pt x="3684" y="8209"/>
                    <a:pt x="3668" y="8213"/>
                    <a:pt x="3652" y="8225"/>
                  </a:cubicBezTo>
                  <a:cubicBezTo>
                    <a:pt x="3653" y="8225"/>
                    <a:pt x="3654" y="8225"/>
                    <a:pt x="3655" y="8225"/>
                  </a:cubicBezTo>
                  <a:cubicBezTo>
                    <a:pt x="3665" y="8225"/>
                    <a:pt x="3673" y="8242"/>
                    <a:pt x="3694" y="8254"/>
                  </a:cubicBezTo>
                  <a:lnTo>
                    <a:pt x="3612" y="8320"/>
                  </a:lnTo>
                  <a:cubicBezTo>
                    <a:pt x="3644" y="8310"/>
                    <a:pt x="3681" y="8310"/>
                    <a:pt x="3698" y="8306"/>
                  </a:cubicBezTo>
                  <a:lnTo>
                    <a:pt x="3698" y="8306"/>
                  </a:lnTo>
                  <a:cubicBezTo>
                    <a:pt x="3768" y="8401"/>
                    <a:pt x="3654" y="8515"/>
                    <a:pt x="3534" y="8526"/>
                  </a:cubicBezTo>
                  <a:cubicBezTo>
                    <a:pt x="3523" y="8513"/>
                    <a:pt x="3508" y="8508"/>
                    <a:pt x="3490" y="8508"/>
                  </a:cubicBezTo>
                  <a:cubicBezTo>
                    <a:pt x="3417" y="8508"/>
                    <a:pt x="3300" y="8591"/>
                    <a:pt x="3202" y="8591"/>
                  </a:cubicBezTo>
                  <a:cubicBezTo>
                    <a:pt x="3155" y="8591"/>
                    <a:pt x="3113" y="8572"/>
                    <a:pt x="3081" y="8519"/>
                  </a:cubicBezTo>
                  <a:lnTo>
                    <a:pt x="3081" y="8519"/>
                  </a:lnTo>
                  <a:cubicBezTo>
                    <a:pt x="3099" y="8615"/>
                    <a:pt x="3008" y="8665"/>
                    <a:pt x="2927" y="8717"/>
                  </a:cubicBezTo>
                  <a:cubicBezTo>
                    <a:pt x="2844" y="8763"/>
                    <a:pt x="2765" y="8810"/>
                    <a:pt x="2806" y="8914"/>
                  </a:cubicBezTo>
                  <a:cubicBezTo>
                    <a:pt x="2788" y="8917"/>
                    <a:pt x="2771" y="8919"/>
                    <a:pt x="2754" y="8919"/>
                  </a:cubicBezTo>
                  <a:cubicBezTo>
                    <a:pt x="2674" y="8919"/>
                    <a:pt x="2607" y="8880"/>
                    <a:pt x="2551" y="8835"/>
                  </a:cubicBezTo>
                  <a:cubicBezTo>
                    <a:pt x="2484" y="8771"/>
                    <a:pt x="2428" y="8700"/>
                    <a:pt x="2362" y="8655"/>
                  </a:cubicBezTo>
                  <a:cubicBezTo>
                    <a:pt x="2198" y="8719"/>
                    <a:pt x="2152" y="8686"/>
                    <a:pt x="2031" y="8829"/>
                  </a:cubicBezTo>
                  <a:cubicBezTo>
                    <a:pt x="1955" y="8785"/>
                    <a:pt x="1847" y="8771"/>
                    <a:pt x="1880" y="8655"/>
                  </a:cubicBezTo>
                  <a:lnTo>
                    <a:pt x="1880" y="8655"/>
                  </a:lnTo>
                  <a:cubicBezTo>
                    <a:pt x="1901" y="8659"/>
                    <a:pt x="1922" y="8661"/>
                    <a:pt x="1943" y="8661"/>
                  </a:cubicBezTo>
                  <a:cubicBezTo>
                    <a:pt x="1978" y="8661"/>
                    <a:pt x="2014" y="8657"/>
                    <a:pt x="2049" y="8657"/>
                  </a:cubicBezTo>
                  <a:cubicBezTo>
                    <a:pt x="2054" y="8657"/>
                    <a:pt x="2059" y="8657"/>
                    <a:pt x="2063" y="8657"/>
                  </a:cubicBezTo>
                  <a:cubicBezTo>
                    <a:pt x="1965" y="8606"/>
                    <a:pt x="1883" y="8593"/>
                    <a:pt x="1801" y="8593"/>
                  </a:cubicBezTo>
                  <a:cubicBezTo>
                    <a:pt x="1763" y="8593"/>
                    <a:pt x="1724" y="8596"/>
                    <a:pt x="1683" y="8600"/>
                  </a:cubicBezTo>
                  <a:cubicBezTo>
                    <a:pt x="1624" y="8600"/>
                    <a:pt x="1568" y="8586"/>
                    <a:pt x="1512" y="8557"/>
                  </a:cubicBezTo>
                  <a:cubicBezTo>
                    <a:pt x="1458" y="8526"/>
                    <a:pt x="1408" y="8476"/>
                    <a:pt x="1379" y="8376"/>
                  </a:cubicBezTo>
                  <a:cubicBezTo>
                    <a:pt x="1379" y="8474"/>
                    <a:pt x="1252" y="8380"/>
                    <a:pt x="1252" y="8474"/>
                  </a:cubicBezTo>
                  <a:cubicBezTo>
                    <a:pt x="1221" y="8412"/>
                    <a:pt x="1188" y="8360"/>
                    <a:pt x="1167" y="8293"/>
                  </a:cubicBezTo>
                  <a:cubicBezTo>
                    <a:pt x="1057" y="8434"/>
                    <a:pt x="1149" y="8522"/>
                    <a:pt x="1047" y="8704"/>
                  </a:cubicBezTo>
                  <a:cubicBezTo>
                    <a:pt x="995" y="8617"/>
                    <a:pt x="949" y="8601"/>
                    <a:pt x="901" y="8601"/>
                  </a:cubicBezTo>
                  <a:cubicBezTo>
                    <a:pt x="890" y="8601"/>
                    <a:pt x="878" y="8602"/>
                    <a:pt x="866" y="8603"/>
                  </a:cubicBezTo>
                  <a:cubicBezTo>
                    <a:pt x="851" y="8605"/>
                    <a:pt x="837" y="8606"/>
                    <a:pt x="823" y="8606"/>
                  </a:cubicBezTo>
                  <a:cubicBezTo>
                    <a:pt x="778" y="8606"/>
                    <a:pt x="736" y="8592"/>
                    <a:pt x="702" y="8513"/>
                  </a:cubicBezTo>
                  <a:lnTo>
                    <a:pt x="702" y="8513"/>
                  </a:lnTo>
                  <a:cubicBezTo>
                    <a:pt x="713" y="8514"/>
                    <a:pt x="723" y="8515"/>
                    <a:pt x="731" y="8515"/>
                  </a:cubicBezTo>
                  <a:cubicBezTo>
                    <a:pt x="803" y="8515"/>
                    <a:pt x="805" y="8461"/>
                    <a:pt x="795" y="8395"/>
                  </a:cubicBezTo>
                  <a:cubicBezTo>
                    <a:pt x="783" y="8320"/>
                    <a:pt x="766" y="8218"/>
                    <a:pt x="797" y="8154"/>
                  </a:cubicBezTo>
                  <a:lnTo>
                    <a:pt x="797" y="8154"/>
                  </a:lnTo>
                  <a:lnTo>
                    <a:pt x="656" y="8295"/>
                  </a:lnTo>
                  <a:cubicBezTo>
                    <a:pt x="600" y="8179"/>
                    <a:pt x="581" y="8058"/>
                    <a:pt x="567" y="7927"/>
                  </a:cubicBezTo>
                  <a:cubicBezTo>
                    <a:pt x="559" y="7863"/>
                    <a:pt x="550" y="7799"/>
                    <a:pt x="538" y="7732"/>
                  </a:cubicBezTo>
                  <a:cubicBezTo>
                    <a:pt x="529" y="7662"/>
                    <a:pt x="515" y="7593"/>
                    <a:pt x="490" y="7522"/>
                  </a:cubicBezTo>
                  <a:cubicBezTo>
                    <a:pt x="474" y="7530"/>
                    <a:pt x="446" y="7533"/>
                    <a:pt x="411" y="7533"/>
                  </a:cubicBezTo>
                  <a:cubicBezTo>
                    <a:pt x="342" y="7533"/>
                    <a:pt x="245" y="7522"/>
                    <a:pt x="161" y="7522"/>
                  </a:cubicBezTo>
                  <a:cubicBezTo>
                    <a:pt x="88" y="7522"/>
                    <a:pt x="25" y="7531"/>
                    <a:pt x="0" y="7564"/>
                  </a:cubicBezTo>
                  <a:cubicBezTo>
                    <a:pt x="18" y="7865"/>
                    <a:pt x="209" y="8162"/>
                    <a:pt x="478" y="8409"/>
                  </a:cubicBezTo>
                  <a:cubicBezTo>
                    <a:pt x="748" y="8657"/>
                    <a:pt x="1086" y="8852"/>
                    <a:pt x="1406" y="8993"/>
                  </a:cubicBezTo>
                  <a:lnTo>
                    <a:pt x="1431" y="8864"/>
                  </a:lnTo>
                  <a:cubicBezTo>
                    <a:pt x="1437" y="8863"/>
                    <a:pt x="1443" y="8863"/>
                    <a:pt x="1448" y="8863"/>
                  </a:cubicBezTo>
                  <a:cubicBezTo>
                    <a:pt x="1486" y="8863"/>
                    <a:pt x="1516" y="8869"/>
                    <a:pt x="1543" y="8877"/>
                  </a:cubicBezTo>
                  <a:cubicBezTo>
                    <a:pt x="1574" y="8883"/>
                    <a:pt x="1597" y="8893"/>
                    <a:pt x="1616" y="8908"/>
                  </a:cubicBezTo>
                  <a:cubicBezTo>
                    <a:pt x="1656" y="8937"/>
                    <a:pt x="1678" y="8981"/>
                    <a:pt x="1701" y="9031"/>
                  </a:cubicBezTo>
                  <a:cubicBezTo>
                    <a:pt x="1722" y="9082"/>
                    <a:pt x="1745" y="9135"/>
                    <a:pt x="1784" y="9182"/>
                  </a:cubicBezTo>
                  <a:cubicBezTo>
                    <a:pt x="1822" y="9224"/>
                    <a:pt x="1880" y="9257"/>
                    <a:pt x="1967" y="9267"/>
                  </a:cubicBezTo>
                  <a:cubicBezTo>
                    <a:pt x="1950" y="9203"/>
                    <a:pt x="1934" y="9141"/>
                    <a:pt x="1921" y="9082"/>
                  </a:cubicBezTo>
                  <a:lnTo>
                    <a:pt x="1921" y="9082"/>
                  </a:lnTo>
                  <a:cubicBezTo>
                    <a:pt x="2004" y="9178"/>
                    <a:pt x="2154" y="9220"/>
                    <a:pt x="2310" y="9228"/>
                  </a:cubicBezTo>
                  <a:cubicBezTo>
                    <a:pt x="2451" y="9238"/>
                    <a:pt x="2593" y="9229"/>
                    <a:pt x="2713" y="9254"/>
                  </a:cubicBezTo>
                  <a:lnTo>
                    <a:pt x="2713" y="9254"/>
                  </a:lnTo>
                  <a:cubicBezTo>
                    <a:pt x="2587" y="9214"/>
                    <a:pt x="2519" y="9110"/>
                    <a:pt x="2453" y="9029"/>
                  </a:cubicBezTo>
                  <a:cubicBezTo>
                    <a:pt x="2396" y="8965"/>
                    <a:pt x="2343" y="8914"/>
                    <a:pt x="2247" y="8914"/>
                  </a:cubicBezTo>
                  <a:cubicBezTo>
                    <a:pt x="2217" y="8914"/>
                    <a:pt x="2182" y="8919"/>
                    <a:pt x="2140" y="8931"/>
                  </a:cubicBezTo>
                  <a:cubicBezTo>
                    <a:pt x="2148" y="8871"/>
                    <a:pt x="2150" y="8783"/>
                    <a:pt x="2219" y="8729"/>
                  </a:cubicBezTo>
                  <a:cubicBezTo>
                    <a:pt x="2264" y="8736"/>
                    <a:pt x="2314" y="8752"/>
                    <a:pt x="2364" y="8773"/>
                  </a:cubicBezTo>
                  <a:cubicBezTo>
                    <a:pt x="2416" y="8790"/>
                    <a:pt x="2470" y="8814"/>
                    <a:pt x="2518" y="8842"/>
                  </a:cubicBezTo>
                  <a:cubicBezTo>
                    <a:pt x="2615" y="8900"/>
                    <a:pt x="2700" y="8972"/>
                    <a:pt x="2700" y="9083"/>
                  </a:cubicBezTo>
                  <a:cubicBezTo>
                    <a:pt x="2832" y="8962"/>
                    <a:pt x="2998" y="8958"/>
                    <a:pt x="3155" y="8958"/>
                  </a:cubicBezTo>
                  <a:cubicBezTo>
                    <a:pt x="3166" y="8958"/>
                    <a:pt x="3177" y="8958"/>
                    <a:pt x="3188" y="8958"/>
                  </a:cubicBezTo>
                  <a:cubicBezTo>
                    <a:pt x="3202" y="8958"/>
                    <a:pt x="3216" y="8958"/>
                    <a:pt x="3230" y="8958"/>
                  </a:cubicBezTo>
                  <a:cubicBezTo>
                    <a:pt x="3405" y="8954"/>
                    <a:pt x="3538" y="8935"/>
                    <a:pt x="3459" y="8781"/>
                  </a:cubicBezTo>
                  <a:lnTo>
                    <a:pt x="3459" y="8781"/>
                  </a:lnTo>
                  <a:cubicBezTo>
                    <a:pt x="3521" y="8802"/>
                    <a:pt x="3517" y="8858"/>
                    <a:pt x="3504" y="8941"/>
                  </a:cubicBezTo>
                  <a:cubicBezTo>
                    <a:pt x="3691" y="8912"/>
                    <a:pt x="3860" y="8767"/>
                    <a:pt x="4003" y="8640"/>
                  </a:cubicBezTo>
                  <a:cubicBezTo>
                    <a:pt x="4141" y="8508"/>
                    <a:pt x="4256" y="8389"/>
                    <a:pt x="4385" y="8389"/>
                  </a:cubicBezTo>
                  <a:cubicBezTo>
                    <a:pt x="4386" y="8389"/>
                    <a:pt x="4387" y="8389"/>
                    <a:pt x="4389" y="8389"/>
                  </a:cubicBezTo>
                  <a:cubicBezTo>
                    <a:pt x="4340" y="8370"/>
                    <a:pt x="4294" y="8353"/>
                    <a:pt x="4248" y="8332"/>
                  </a:cubicBezTo>
                  <a:cubicBezTo>
                    <a:pt x="4313" y="8185"/>
                    <a:pt x="4444" y="8146"/>
                    <a:pt x="4585" y="8085"/>
                  </a:cubicBezTo>
                  <a:cubicBezTo>
                    <a:pt x="4724" y="8025"/>
                    <a:pt x="4871" y="7940"/>
                    <a:pt x="4926" y="7742"/>
                  </a:cubicBezTo>
                  <a:cubicBezTo>
                    <a:pt x="4946" y="7694"/>
                    <a:pt x="4938" y="7681"/>
                    <a:pt x="4920" y="7681"/>
                  </a:cubicBezTo>
                  <a:cubicBezTo>
                    <a:pt x="4898" y="7681"/>
                    <a:pt x="4862" y="7699"/>
                    <a:pt x="4838" y="7699"/>
                  </a:cubicBezTo>
                  <a:cubicBezTo>
                    <a:pt x="4813" y="7699"/>
                    <a:pt x="4801" y="7681"/>
                    <a:pt x="4828" y="7610"/>
                  </a:cubicBezTo>
                  <a:cubicBezTo>
                    <a:pt x="5119" y="7346"/>
                    <a:pt x="5320" y="6945"/>
                    <a:pt x="5389" y="6602"/>
                  </a:cubicBezTo>
                  <a:lnTo>
                    <a:pt x="5389" y="6602"/>
                  </a:lnTo>
                  <a:cubicBezTo>
                    <a:pt x="5166" y="6681"/>
                    <a:pt x="5123" y="6870"/>
                    <a:pt x="4917" y="7051"/>
                  </a:cubicBezTo>
                  <a:cubicBezTo>
                    <a:pt x="4897" y="6952"/>
                    <a:pt x="4885" y="6918"/>
                    <a:pt x="4875" y="6918"/>
                  </a:cubicBezTo>
                  <a:cubicBezTo>
                    <a:pt x="4864" y="6918"/>
                    <a:pt x="4856" y="6951"/>
                    <a:pt x="4845" y="6988"/>
                  </a:cubicBezTo>
                  <a:cubicBezTo>
                    <a:pt x="4830" y="7032"/>
                    <a:pt x="4811" y="7080"/>
                    <a:pt x="4779" y="7080"/>
                  </a:cubicBezTo>
                  <a:cubicBezTo>
                    <a:pt x="4758" y="7080"/>
                    <a:pt x="4731" y="7060"/>
                    <a:pt x="4697" y="7003"/>
                  </a:cubicBezTo>
                  <a:cubicBezTo>
                    <a:pt x="4795" y="6849"/>
                    <a:pt x="4880" y="6803"/>
                    <a:pt x="4953" y="6745"/>
                  </a:cubicBezTo>
                  <a:cubicBezTo>
                    <a:pt x="5029" y="6687"/>
                    <a:pt x="5092" y="6619"/>
                    <a:pt x="5123" y="6411"/>
                  </a:cubicBezTo>
                  <a:cubicBezTo>
                    <a:pt x="5148" y="6383"/>
                    <a:pt x="5168" y="6372"/>
                    <a:pt x="5184" y="6372"/>
                  </a:cubicBezTo>
                  <a:cubicBezTo>
                    <a:pt x="5245" y="6372"/>
                    <a:pt x="5242" y="6540"/>
                    <a:pt x="5239" y="6577"/>
                  </a:cubicBezTo>
                  <a:cubicBezTo>
                    <a:pt x="5404" y="6438"/>
                    <a:pt x="5337" y="6202"/>
                    <a:pt x="5559" y="6202"/>
                  </a:cubicBezTo>
                  <a:cubicBezTo>
                    <a:pt x="5565" y="6202"/>
                    <a:pt x="5572" y="6203"/>
                    <a:pt x="5578" y="6203"/>
                  </a:cubicBezTo>
                  <a:cubicBezTo>
                    <a:pt x="5403" y="5958"/>
                    <a:pt x="5324" y="6051"/>
                    <a:pt x="5304" y="5680"/>
                  </a:cubicBezTo>
                  <a:cubicBezTo>
                    <a:pt x="5348" y="5625"/>
                    <a:pt x="5392" y="5612"/>
                    <a:pt x="5432" y="5612"/>
                  </a:cubicBezTo>
                  <a:cubicBezTo>
                    <a:pt x="5472" y="5612"/>
                    <a:pt x="5508" y="5625"/>
                    <a:pt x="5536" y="5625"/>
                  </a:cubicBezTo>
                  <a:cubicBezTo>
                    <a:pt x="5579" y="5625"/>
                    <a:pt x="5604" y="5594"/>
                    <a:pt x="5599" y="5438"/>
                  </a:cubicBezTo>
                  <a:cubicBezTo>
                    <a:pt x="5372" y="5276"/>
                    <a:pt x="5700" y="5200"/>
                    <a:pt x="5594" y="5015"/>
                  </a:cubicBezTo>
                  <a:lnTo>
                    <a:pt x="5594" y="5015"/>
                  </a:lnTo>
                  <a:cubicBezTo>
                    <a:pt x="5584" y="5044"/>
                    <a:pt x="5582" y="5119"/>
                    <a:pt x="5526" y="5119"/>
                  </a:cubicBezTo>
                  <a:cubicBezTo>
                    <a:pt x="5405" y="4674"/>
                    <a:pt x="5586" y="5042"/>
                    <a:pt x="5434" y="4659"/>
                  </a:cubicBezTo>
                  <a:cubicBezTo>
                    <a:pt x="5688" y="4630"/>
                    <a:pt x="5661" y="4429"/>
                    <a:pt x="5613" y="4231"/>
                  </a:cubicBezTo>
                  <a:cubicBezTo>
                    <a:pt x="5564" y="4037"/>
                    <a:pt x="5502" y="3848"/>
                    <a:pt x="5677" y="3782"/>
                  </a:cubicBezTo>
                  <a:lnTo>
                    <a:pt x="5677" y="3782"/>
                  </a:lnTo>
                  <a:cubicBezTo>
                    <a:pt x="5670" y="3784"/>
                    <a:pt x="5663" y="3785"/>
                    <a:pt x="5657" y="3785"/>
                  </a:cubicBezTo>
                  <a:cubicBezTo>
                    <a:pt x="5550" y="3785"/>
                    <a:pt x="5583" y="3550"/>
                    <a:pt x="5520" y="3550"/>
                  </a:cubicBezTo>
                  <a:cubicBezTo>
                    <a:pt x="5506" y="3550"/>
                    <a:pt x="5488" y="3561"/>
                    <a:pt x="5462" y="3589"/>
                  </a:cubicBezTo>
                  <a:cubicBezTo>
                    <a:pt x="5567" y="3294"/>
                    <a:pt x="5459" y="3004"/>
                    <a:pt x="5480" y="2777"/>
                  </a:cubicBezTo>
                  <a:cubicBezTo>
                    <a:pt x="5229" y="2636"/>
                    <a:pt x="5297" y="2372"/>
                    <a:pt x="5329" y="2143"/>
                  </a:cubicBezTo>
                  <a:cubicBezTo>
                    <a:pt x="5363" y="1933"/>
                    <a:pt x="5374" y="1757"/>
                    <a:pt x="5101" y="1757"/>
                  </a:cubicBezTo>
                  <a:cubicBezTo>
                    <a:pt x="5077" y="1757"/>
                    <a:pt x="5051" y="1758"/>
                    <a:pt x="5023" y="1761"/>
                  </a:cubicBezTo>
                  <a:cubicBezTo>
                    <a:pt x="5021" y="1597"/>
                    <a:pt x="5266" y="1454"/>
                    <a:pt x="5187" y="1227"/>
                  </a:cubicBezTo>
                  <a:lnTo>
                    <a:pt x="5187" y="1227"/>
                  </a:lnTo>
                  <a:cubicBezTo>
                    <a:pt x="5156" y="1250"/>
                    <a:pt x="5117" y="1270"/>
                    <a:pt x="5085" y="1270"/>
                  </a:cubicBezTo>
                  <a:cubicBezTo>
                    <a:pt x="5055" y="1270"/>
                    <a:pt x="5031" y="1253"/>
                    <a:pt x="5025" y="1204"/>
                  </a:cubicBezTo>
                  <a:cubicBezTo>
                    <a:pt x="4892" y="992"/>
                    <a:pt x="5194" y="770"/>
                    <a:pt x="5173" y="500"/>
                  </a:cubicBezTo>
                  <a:cubicBezTo>
                    <a:pt x="5061" y="297"/>
                    <a:pt x="4797" y="436"/>
                    <a:pt x="4861" y="134"/>
                  </a:cubicBezTo>
                  <a:lnTo>
                    <a:pt x="4925" y="56"/>
                  </a:lnTo>
                  <a:cubicBezTo>
                    <a:pt x="4881" y="17"/>
                    <a:pt x="4845" y="1"/>
                    <a:pt x="48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8"/>
            <p:cNvSpPr/>
            <p:nvPr/>
          </p:nvSpPr>
          <p:spPr>
            <a:xfrm>
              <a:off x="9405989" y="765432"/>
              <a:ext cx="6080" cy="12690"/>
            </a:xfrm>
            <a:custGeom>
              <a:avLst/>
              <a:gdLst/>
              <a:ahLst/>
              <a:cxnLst/>
              <a:rect l="l" t="t" r="r" b="b"/>
              <a:pathLst>
                <a:path w="103" h="215" extrusionOk="0">
                  <a:moveTo>
                    <a:pt x="12" y="0"/>
                  </a:moveTo>
                  <a:cubicBezTo>
                    <a:pt x="0" y="95"/>
                    <a:pt x="47" y="174"/>
                    <a:pt x="70" y="215"/>
                  </a:cubicBezTo>
                  <a:cubicBezTo>
                    <a:pt x="103" y="162"/>
                    <a:pt x="62" y="49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8"/>
            <p:cNvSpPr/>
            <p:nvPr/>
          </p:nvSpPr>
          <p:spPr>
            <a:xfrm>
              <a:off x="9411774" y="763366"/>
              <a:ext cx="4309" cy="6552"/>
            </a:xfrm>
            <a:custGeom>
              <a:avLst/>
              <a:gdLst/>
              <a:ahLst/>
              <a:cxnLst/>
              <a:rect l="l" t="t" r="r" b="b"/>
              <a:pathLst>
                <a:path w="73" h="111" extrusionOk="0">
                  <a:moveTo>
                    <a:pt x="1" y="1"/>
                  </a:moveTo>
                  <a:lnTo>
                    <a:pt x="43" y="111"/>
                  </a:lnTo>
                  <a:lnTo>
                    <a:pt x="72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8"/>
            <p:cNvSpPr/>
            <p:nvPr/>
          </p:nvSpPr>
          <p:spPr>
            <a:xfrm>
              <a:off x="9360009" y="347538"/>
              <a:ext cx="82989" cy="413765"/>
            </a:xfrm>
            <a:custGeom>
              <a:avLst/>
              <a:gdLst/>
              <a:ahLst/>
              <a:cxnLst/>
              <a:rect l="l" t="t" r="r" b="b"/>
              <a:pathLst>
                <a:path w="1406" h="7010" extrusionOk="0">
                  <a:moveTo>
                    <a:pt x="360" y="0"/>
                  </a:moveTo>
                  <a:cubicBezTo>
                    <a:pt x="225" y="0"/>
                    <a:pt x="310" y="328"/>
                    <a:pt x="128" y="475"/>
                  </a:cubicBezTo>
                  <a:cubicBezTo>
                    <a:pt x="149" y="461"/>
                    <a:pt x="165" y="455"/>
                    <a:pt x="177" y="455"/>
                  </a:cubicBezTo>
                  <a:cubicBezTo>
                    <a:pt x="264" y="455"/>
                    <a:pt x="180" y="739"/>
                    <a:pt x="261" y="791"/>
                  </a:cubicBezTo>
                  <a:lnTo>
                    <a:pt x="79" y="1115"/>
                  </a:lnTo>
                  <a:cubicBezTo>
                    <a:pt x="88" y="1116"/>
                    <a:pt x="96" y="1117"/>
                    <a:pt x="103" y="1117"/>
                  </a:cubicBezTo>
                  <a:cubicBezTo>
                    <a:pt x="217" y="1117"/>
                    <a:pt x="213" y="1008"/>
                    <a:pt x="344" y="955"/>
                  </a:cubicBezTo>
                  <a:lnTo>
                    <a:pt x="344" y="955"/>
                  </a:lnTo>
                  <a:cubicBezTo>
                    <a:pt x="405" y="1171"/>
                    <a:pt x="120" y="1269"/>
                    <a:pt x="103" y="1391"/>
                  </a:cubicBezTo>
                  <a:lnTo>
                    <a:pt x="101" y="1383"/>
                  </a:lnTo>
                  <a:lnTo>
                    <a:pt x="101" y="1383"/>
                  </a:lnTo>
                  <a:cubicBezTo>
                    <a:pt x="0" y="1761"/>
                    <a:pt x="369" y="2064"/>
                    <a:pt x="193" y="2284"/>
                  </a:cubicBezTo>
                  <a:lnTo>
                    <a:pt x="70" y="2218"/>
                  </a:lnTo>
                  <a:lnTo>
                    <a:pt x="70" y="2218"/>
                  </a:lnTo>
                  <a:cubicBezTo>
                    <a:pt x="201" y="2463"/>
                    <a:pt x="313" y="2789"/>
                    <a:pt x="253" y="3066"/>
                  </a:cubicBezTo>
                  <a:cubicBezTo>
                    <a:pt x="137" y="3082"/>
                    <a:pt x="89" y="3298"/>
                    <a:pt x="135" y="3354"/>
                  </a:cubicBezTo>
                  <a:cubicBezTo>
                    <a:pt x="91" y="3220"/>
                    <a:pt x="195" y="3248"/>
                    <a:pt x="228" y="3177"/>
                  </a:cubicBezTo>
                  <a:lnTo>
                    <a:pt x="228" y="3177"/>
                  </a:lnTo>
                  <a:cubicBezTo>
                    <a:pt x="158" y="3594"/>
                    <a:pt x="268" y="4354"/>
                    <a:pt x="488" y="4495"/>
                  </a:cubicBezTo>
                  <a:cubicBezTo>
                    <a:pt x="454" y="4535"/>
                    <a:pt x="427" y="4547"/>
                    <a:pt x="404" y="4547"/>
                  </a:cubicBezTo>
                  <a:cubicBezTo>
                    <a:pt x="367" y="4547"/>
                    <a:pt x="342" y="4511"/>
                    <a:pt x="315" y="4511"/>
                  </a:cubicBezTo>
                  <a:cubicBezTo>
                    <a:pt x="298" y="4511"/>
                    <a:pt x="280" y="4526"/>
                    <a:pt x="257" y="4574"/>
                  </a:cubicBezTo>
                  <a:cubicBezTo>
                    <a:pt x="355" y="4645"/>
                    <a:pt x="527" y="4609"/>
                    <a:pt x="558" y="4782"/>
                  </a:cubicBezTo>
                  <a:lnTo>
                    <a:pt x="500" y="4992"/>
                  </a:lnTo>
                  <a:cubicBezTo>
                    <a:pt x="561" y="4922"/>
                    <a:pt x="516" y="4756"/>
                    <a:pt x="642" y="4756"/>
                  </a:cubicBezTo>
                  <a:cubicBezTo>
                    <a:pt x="651" y="4756"/>
                    <a:pt x="661" y="4757"/>
                    <a:pt x="671" y="4759"/>
                  </a:cubicBezTo>
                  <a:cubicBezTo>
                    <a:pt x="787" y="4900"/>
                    <a:pt x="558" y="4981"/>
                    <a:pt x="739" y="5044"/>
                  </a:cubicBezTo>
                  <a:cubicBezTo>
                    <a:pt x="679" y="5089"/>
                    <a:pt x="531" y="5168"/>
                    <a:pt x="519" y="5262"/>
                  </a:cubicBezTo>
                  <a:cubicBezTo>
                    <a:pt x="471" y="5212"/>
                    <a:pt x="425" y="5131"/>
                    <a:pt x="373" y="5112"/>
                  </a:cubicBezTo>
                  <a:cubicBezTo>
                    <a:pt x="361" y="5206"/>
                    <a:pt x="317" y="5322"/>
                    <a:pt x="367" y="5372"/>
                  </a:cubicBezTo>
                  <a:lnTo>
                    <a:pt x="371" y="5341"/>
                  </a:lnTo>
                  <a:lnTo>
                    <a:pt x="371" y="5341"/>
                  </a:lnTo>
                  <a:cubicBezTo>
                    <a:pt x="787" y="5519"/>
                    <a:pt x="342" y="5791"/>
                    <a:pt x="714" y="6113"/>
                  </a:cubicBezTo>
                  <a:cubicBezTo>
                    <a:pt x="779" y="6036"/>
                    <a:pt x="741" y="5893"/>
                    <a:pt x="866" y="5773"/>
                  </a:cubicBezTo>
                  <a:lnTo>
                    <a:pt x="866" y="5773"/>
                  </a:lnTo>
                  <a:cubicBezTo>
                    <a:pt x="793" y="6140"/>
                    <a:pt x="1223" y="5989"/>
                    <a:pt x="916" y="6277"/>
                  </a:cubicBezTo>
                  <a:lnTo>
                    <a:pt x="895" y="6205"/>
                  </a:lnTo>
                  <a:lnTo>
                    <a:pt x="895" y="6205"/>
                  </a:lnTo>
                  <a:cubicBezTo>
                    <a:pt x="862" y="6487"/>
                    <a:pt x="776" y="6751"/>
                    <a:pt x="966" y="7009"/>
                  </a:cubicBezTo>
                  <a:cubicBezTo>
                    <a:pt x="962" y="6939"/>
                    <a:pt x="977" y="6921"/>
                    <a:pt x="1001" y="6921"/>
                  </a:cubicBezTo>
                  <a:cubicBezTo>
                    <a:pt x="1023" y="6921"/>
                    <a:pt x="1052" y="6937"/>
                    <a:pt x="1080" y="6937"/>
                  </a:cubicBezTo>
                  <a:cubicBezTo>
                    <a:pt x="1091" y="6937"/>
                    <a:pt x="1103" y="6934"/>
                    <a:pt x="1113" y="6926"/>
                  </a:cubicBezTo>
                  <a:cubicBezTo>
                    <a:pt x="1406" y="6535"/>
                    <a:pt x="1094" y="6400"/>
                    <a:pt x="1092" y="5945"/>
                  </a:cubicBezTo>
                  <a:cubicBezTo>
                    <a:pt x="1069" y="5962"/>
                    <a:pt x="1055" y="6032"/>
                    <a:pt x="1012" y="6032"/>
                  </a:cubicBezTo>
                  <a:cubicBezTo>
                    <a:pt x="996" y="6032"/>
                    <a:pt x="976" y="6022"/>
                    <a:pt x="949" y="5995"/>
                  </a:cubicBezTo>
                  <a:cubicBezTo>
                    <a:pt x="910" y="5852"/>
                    <a:pt x="1043" y="5669"/>
                    <a:pt x="941" y="5604"/>
                  </a:cubicBezTo>
                  <a:lnTo>
                    <a:pt x="941" y="5604"/>
                  </a:lnTo>
                  <a:cubicBezTo>
                    <a:pt x="934" y="5665"/>
                    <a:pt x="1005" y="5754"/>
                    <a:pt x="922" y="5758"/>
                  </a:cubicBezTo>
                  <a:cubicBezTo>
                    <a:pt x="804" y="5590"/>
                    <a:pt x="766" y="5478"/>
                    <a:pt x="820" y="5268"/>
                  </a:cubicBezTo>
                  <a:lnTo>
                    <a:pt x="820" y="5268"/>
                  </a:lnTo>
                  <a:lnTo>
                    <a:pt x="874" y="5287"/>
                  </a:lnTo>
                  <a:cubicBezTo>
                    <a:pt x="855" y="5216"/>
                    <a:pt x="802" y="5197"/>
                    <a:pt x="783" y="5125"/>
                  </a:cubicBezTo>
                  <a:lnTo>
                    <a:pt x="783" y="5125"/>
                  </a:lnTo>
                  <a:lnTo>
                    <a:pt x="893" y="5131"/>
                  </a:lnTo>
                  <a:cubicBezTo>
                    <a:pt x="565" y="4917"/>
                    <a:pt x="939" y="4595"/>
                    <a:pt x="816" y="4354"/>
                  </a:cubicBezTo>
                  <a:lnTo>
                    <a:pt x="816" y="4354"/>
                  </a:lnTo>
                  <a:lnTo>
                    <a:pt x="577" y="4462"/>
                  </a:lnTo>
                  <a:cubicBezTo>
                    <a:pt x="966" y="3922"/>
                    <a:pt x="407" y="3805"/>
                    <a:pt x="556" y="3201"/>
                  </a:cubicBezTo>
                  <a:lnTo>
                    <a:pt x="556" y="3201"/>
                  </a:lnTo>
                  <a:lnTo>
                    <a:pt x="461" y="3392"/>
                  </a:lnTo>
                  <a:cubicBezTo>
                    <a:pt x="508" y="2829"/>
                    <a:pt x="457" y="2235"/>
                    <a:pt x="425" y="1655"/>
                  </a:cubicBezTo>
                  <a:cubicBezTo>
                    <a:pt x="392" y="1077"/>
                    <a:pt x="380" y="510"/>
                    <a:pt x="477" y="47"/>
                  </a:cubicBezTo>
                  <a:cubicBezTo>
                    <a:pt x="425" y="14"/>
                    <a:pt x="388" y="0"/>
                    <a:pt x="3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8"/>
            <p:cNvSpPr/>
            <p:nvPr/>
          </p:nvSpPr>
          <p:spPr>
            <a:xfrm>
              <a:off x="9371932" y="329535"/>
              <a:ext cx="20128" cy="14107"/>
            </a:xfrm>
            <a:custGeom>
              <a:avLst/>
              <a:gdLst/>
              <a:ahLst/>
              <a:cxnLst/>
              <a:rect l="l" t="t" r="r" b="b"/>
              <a:pathLst>
                <a:path w="341" h="239" extrusionOk="0">
                  <a:moveTo>
                    <a:pt x="285" y="1"/>
                  </a:moveTo>
                  <a:cubicBezTo>
                    <a:pt x="175" y="1"/>
                    <a:pt x="1" y="117"/>
                    <a:pt x="26" y="238"/>
                  </a:cubicBezTo>
                  <a:cubicBezTo>
                    <a:pt x="82" y="204"/>
                    <a:pt x="138" y="171"/>
                    <a:pt x="198" y="138"/>
                  </a:cubicBezTo>
                  <a:lnTo>
                    <a:pt x="198" y="138"/>
                  </a:lnTo>
                  <a:cubicBezTo>
                    <a:pt x="167" y="194"/>
                    <a:pt x="225" y="200"/>
                    <a:pt x="248" y="219"/>
                  </a:cubicBezTo>
                  <a:cubicBezTo>
                    <a:pt x="340" y="213"/>
                    <a:pt x="282" y="92"/>
                    <a:pt x="329" y="9"/>
                  </a:cubicBezTo>
                  <a:cubicBezTo>
                    <a:pt x="316" y="3"/>
                    <a:pt x="301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8"/>
            <p:cNvSpPr/>
            <p:nvPr/>
          </p:nvSpPr>
          <p:spPr>
            <a:xfrm>
              <a:off x="9372522" y="136938"/>
              <a:ext cx="95680" cy="187345"/>
            </a:xfrm>
            <a:custGeom>
              <a:avLst/>
              <a:gdLst/>
              <a:ahLst/>
              <a:cxnLst/>
              <a:rect l="l" t="t" r="r" b="b"/>
              <a:pathLst>
                <a:path w="1621" h="3174" extrusionOk="0">
                  <a:moveTo>
                    <a:pt x="978" y="361"/>
                  </a:moveTo>
                  <a:cubicBezTo>
                    <a:pt x="978" y="361"/>
                    <a:pt x="978" y="362"/>
                    <a:pt x="979" y="363"/>
                  </a:cubicBezTo>
                  <a:lnTo>
                    <a:pt x="979" y="363"/>
                  </a:lnTo>
                  <a:cubicBezTo>
                    <a:pt x="978" y="362"/>
                    <a:pt x="978" y="361"/>
                    <a:pt x="978" y="361"/>
                  </a:cubicBezTo>
                  <a:close/>
                  <a:moveTo>
                    <a:pt x="1221" y="0"/>
                  </a:moveTo>
                  <a:cubicBezTo>
                    <a:pt x="1144" y="56"/>
                    <a:pt x="1152" y="152"/>
                    <a:pt x="1126" y="241"/>
                  </a:cubicBezTo>
                  <a:cubicBezTo>
                    <a:pt x="1130" y="242"/>
                    <a:pt x="1134" y="242"/>
                    <a:pt x="1139" y="242"/>
                  </a:cubicBezTo>
                  <a:cubicBezTo>
                    <a:pt x="1182" y="242"/>
                    <a:pt x="1238" y="217"/>
                    <a:pt x="1282" y="217"/>
                  </a:cubicBezTo>
                  <a:cubicBezTo>
                    <a:pt x="1314" y="217"/>
                    <a:pt x="1340" y="230"/>
                    <a:pt x="1348" y="278"/>
                  </a:cubicBezTo>
                  <a:cubicBezTo>
                    <a:pt x="1290" y="378"/>
                    <a:pt x="1177" y="471"/>
                    <a:pt x="1089" y="471"/>
                  </a:cubicBezTo>
                  <a:cubicBezTo>
                    <a:pt x="1039" y="471"/>
                    <a:pt x="997" y="440"/>
                    <a:pt x="979" y="363"/>
                  </a:cubicBezTo>
                  <a:lnTo>
                    <a:pt x="979" y="363"/>
                  </a:lnTo>
                  <a:cubicBezTo>
                    <a:pt x="1039" y="626"/>
                    <a:pt x="644" y="1131"/>
                    <a:pt x="390" y="1413"/>
                  </a:cubicBezTo>
                  <a:cubicBezTo>
                    <a:pt x="387" y="1536"/>
                    <a:pt x="461" y="1554"/>
                    <a:pt x="530" y="1554"/>
                  </a:cubicBezTo>
                  <a:cubicBezTo>
                    <a:pt x="557" y="1554"/>
                    <a:pt x="584" y="1551"/>
                    <a:pt x="604" y="1551"/>
                  </a:cubicBezTo>
                  <a:cubicBezTo>
                    <a:pt x="655" y="1551"/>
                    <a:pt x="664" y="1570"/>
                    <a:pt x="538" y="1702"/>
                  </a:cubicBezTo>
                  <a:cubicBezTo>
                    <a:pt x="535" y="1703"/>
                    <a:pt x="532" y="1703"/>
                    <a:pt x="529" y="1703"/>
                  </a:cubicBezTo>
                  <a:cubicBezTo>
                    <a:pt x="459" y="1703"/>
                    <a:pt x="394" y="1621"/>
                    <a:pt x="394" y="1575"/>
                  </a:cubicBezTo>
                  <a:cubicBezTo>
                    <a:pt x="452" y="1546"/>
                    <a:pt x="342" y="1510"/>
                    <a:pt x="342" y="1510"/>
                  </a:cubicBezTo>
                  <a:lnTo>
                    <a:pt x="342" y="1510"/>
                  </a:lnTo>
                  <a:cubicBezTo>
                    <a:pt x="409" y="1787"/>
                    <a:pt x="284" y="1886"/>
                    <a:pt x="238" y="2152"/>
                  </a:cubicBezTo>
                  <a:lnTo>
                    <a:pt x="463" y="2213"/>
                  </a:lnTo>
                  <a:cubicBezTo>
                    <a:pt x="479" y="2616"/>
                    <a:pt x="1" y="2406"/>
                    <a:pt x="105" y="2763"/>
                  </a:cubicBezTo>
                  <a:lnTo>
                    <a:pt x="230" y="2713"/>
                  </a:lnTo>
                  <a:lnTo>
                    <a:pt x="230" y="2713"/>
                  </a:lnTo>
                  <a:lnTo>
                    <a:pt x="159" y="2938"/>
                  </a:lnTo>
                  <a:lnTo>
                    <a:pt x="251" y="2940"/>
                  </a:lnTo>
                  <a:cubicBezTo>
                    <a:pt x="284" y="3048"/>
                    <a:pt x="128" y="3112"/>
                    <a:pt x="147" y="3131"/>
                  </a:cubicBezTo>
                  <a:cubicBezTo>
                    <a:pt x="191" y="3161"/>
                    <a:pt x="223" y="3174"/>
                    <a:pt x="247" y="3174"/>
                  </a:cubicBezTo>
                  <a:cubicBezTo>
                    <a:pt x="358" y="3174"/>
                    <a:pt x="285" y="2896"/>
                    <a:pt x="390" y="2817"/>
                  </a:cubicBezTo>
                  <a:lnTo>
                    <a:pt x="247" y="2686"/>
                  </a:lnTo>
                  <a:cubicBezTo>
                    <a:pt x="340" y="2479"/>
                    <a:pt x="585" y="2508"/>
                    <a:pt x="579" y="2331"/>
                  </a:cubicBezTo>
                  <a:cubicBezTo>
                    <a:pt x="490" y="2098"/>
                    <a:pt x="733" y="1504"/>
                    <a:pt x="957" y="1051"/>
                  </a:cubicBezTo>
                  <a:cubicBezTo>
                    <a:pt x="922" y="1049"/>
                    <a:pt x="886" y="1028"/>
                    <a:pt x="848" y="1028"/>
                  </a:cubicBezTo>
                  <a:cubicBezTo>
                    <a:pt x="834" y="1028"/>
                    <a:pt x="821" y="1031"/>
                    <a:pt x="806" y="1039"/>
                  </a:cubicBezTo>
                  <a:cubicBezTo>
                    <a:pt x="847" y="931"/>
                    <a:pt x="909" y="843"/>
                    <a:pt x="982" y="765"/>
                  </a:cubicBezTo>
                  <a:cubicBezTo>
                    <a:pt x="1061" y="690"/>
                    <a:pt x="1150" y="625"/>
                    <a:pt x="1233" y="559"/>
                  </a:cubicBezTo>
                  <a:cubicBezTo>
                    <a:pt x="1393" y="424"/>
                    <a:pt x="1566" y="312"/>
                    <a:pt x="1620" y="83"/>
                  </a:cubicBezTo>
                  <a:lnTo>
                    <a:pt x="1620" y="83"/>
                  </a:lnTo>
                  <a:cubicBezTo>
                    <a:pt x="1552" y="131"/>
                    <a:pt x="1481" y="155"/>
                    <a:pt x="1417" y="155"/>
                  </a:cubicBezTo>
                  <a:cubicBezTo>
                    <a:pt x="1323" y="155"/>
                    <a:pt x="1246" y="103"/>
                    <a:pt x="1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8"/>
            <p:cNvSpPr/>
            <p:nvPr/>
          </p:nvSpPr>
          <p:spPr>
            <a:xfrm>
              <a:off x="9428950" y="189470"/>
              <a:ext cx="4840" cy="9503"/>
            </a:xfrm>
            <a:custGeom>
              <a:avLst/>
              <a:gdLst/>
              <a:ahLst/>
              <a:cxnLst/>
              <a:rect l="l" t="t" r="r" b="b"/>
              <a:pathLst>
                <a:path w="82" h="161" extrusionOk="0">
                  <a:moveTo>
                    <a:pt x="78" y="1"/>
                  </a:moveTo>
                  <a:cubicBezTo>
                    <a:pt x="55" y="51"/>
                    <a:pt x="28" y="105"/>
                    <a:pt x="1" y="161"/>
                  </a:cubicBezTo>
                  <a:cubicBezTo>
                    <a:pt x="28" y="161"/>
                    <a:pt x="57" y="151"/>
                    <a:pt x="80" y="113"/>
                  </a:cubicBezTo>
                  <a:lnTo>
                    <a:pt x="82" y="113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0" name="Google Shape;3200;p28"/>
          <p:cNvSpPr/>
          <p:nvPr/>
        </p:nvSpPr>
        <p:spPr>
          <a:xfrm>
            <a:off x="150716" y="4393578"/>
            <a:ext cx="2709" cy="2159"/>
          </a:xfrm>
          <a:custGeom>
            <a:avLst/>
            <a:gdLst/>
            <a:ahLst/>
            <a:cxnLst/>
            <a:rect l="l" t="t" r="r" b="b"/>
            <a:pathLst>
              <a:path w="69" h="55" extrusionOk="0">
                <a:moveTo>
                  <a:pt x="68" y="0"/>
                </a:moveTo>
                <a:lnTo>
                  <a:pt x="68" y="0"/>
                </a:lnTo>
                <a:cubicBezTo>
                  <a:pt x="39" y="16"/>
                  <a:pt x="16" y="35"/>
                  <a:pt x="1" y="54"/>
                </a:cubicBezTo>
                <a:cubicBezTo>
                  <a:pt x="24" y="41"/>
                  <a:pt x="47" y="23"/>
                  <a:pt x="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1" name="Google Shape;3201;p28"/>
          <p:cNvGrpSpPr/>
          <p:nvPr/>
        </p:nvGrpSpPr>
        <p:grpSpPr>
          <a:xfrm>
            <a:off x="-713852" y="4143450"/>
            <a:ext cx="2134620" cy="1539893"/>
            <a:chOff x="-420733" y="3810153"/>
            <a:chExt cx="2134620" cy="1539893"/>
          </a:xfrm>
        </p:grpSpPr>
        <p:sp>
          <p:nvSpPr>
            <p:cNvPr id="3202" name="Google Shape;3202;p28"/>
            <p:cNvSpPr/>
            <p:nvPr/>
          </p:nvSpPr>
          <p:spPr>
            <a:xfrm>
              <a:off x="296699" y="4109753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5" y="0"/>
                  </a:moveTo>
                  <a:cubicBezTo>
                    <a:pt x="3" y="0"/>
                    <a:pt x="1" y="2"/>
                    <a:pt x="1" y="2"/>
                  </a:cubicBezTo>
                  <a:cubicBezTo>
                    <a:pt x="1" y="2"/>
                    <a:pt x="1" y="2"/>
                    <a:pt x="3" y="4"/>
                  </a:cubicBezTo>
                  <a:cubicBezTo>
                    <a:pt x="3" y="2"/>
                    <a:pt x="5" y="2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3" name="Google Shape;3203;p28"/>
            <p:cNvGrpSpPr/>
            <p:nvPr/>
          </p:nvGrpSpPr>
          <p:grpSpPr>
            <a:xfrm>
              <a:off x="-420733" y="3810153"/>
              <a:ext cx="2134620" cy="1539893"/>
              <a:chOff x="-192125" y="4019092"/>
              <a:chExt cx="1633971" cy="1178820"/>
            </a:xfrm>
          </p:grpSpPr>
          <p:sp>
            <p:nvSpPr>
              <p:cNvPr id="3204" name="Google Shape;3204;p28"/>
              <p:cNvSpPr/>
              <p:nvPr/>
            </p:nvSpPr>
            <p:spPr>
              <a:xfrm>
                <a:off x="-139827" y="5173805"/>
                <a:ext cx="4908" cy="926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6" extrusionOk="0">
                    <a:moveTo>
                      <a:pt x="1" y="0"/>
                    </a:moveTo>
                    <a:lnTo>
                      <a:pt x="34" y="235"/>
                    </a:lnTo>
                    <a:lnTo>
                      <a:pt x="124" y="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28"/>
              <p:cNvSpPr/>
              <p:nvPr/>
            </p:nvSpPr>
            <p:spPr>
              <a:xfrm>
                <a:off x="-137000" y="5146164"/>
                <a:ext cx="25913" cy="30782"/>
              </a:xfrm>
              <a:custGeom>
                <a:avLst/>
                <a:gdLst/>
                <a:ahLst/>
                <a:cxnLst/>
                <a:rect l="l" t="t" r="r" b="b"/>
                <a:pathLst>
                  <a:path w="660" h="784" extrusionOk="0">
                    <a:moveTo>
                      <a:pt x="658" y="1"/>
                    </a:moveTo>
                    <a:lnTo>
                      <a:pt x="658" y="1"/>
                    </a:lnTo>
                    <a:cubicBezTo>
                      <a:pt x="565" y="16"/>
                      <a:pt x="500" y="20"/>
                      <a:pt x="450" y="20"/>
                    </a:cubicBezTo>
                    <a:cubicBezTo>
                      <a:pt x="398" y="20"/>
                      <a:pt x="364" y="16"/>
                      <a:pt x="335" y="16"/>
                    </a:cubicBezTo>
                    <a:cubicBezTo>
                      <a:pt x="259" y="16"/>
                      <a:pt x="218" y="44"/>
                      <a:pt x="0" y="249"/>
                    </a:cubicBezTo>
                    <a:cubicBezTo>
                      <a:pt x="33" y="415"/>
                      <a:pt x="79" y="781"/>
                      <a:pt x="247" y="783"/>
                    </a:cubicBezTo>
                    <a:cubicBezTo>
                      <a:pt x="259" y="668"/>
                      <a:pt x="151" y="469"/>
                      <a:pt x="235" y="319"/>
                    </a:cubicBezTo>
                    <a:lnTo>
                      <a:pt x="235" y="319"/>
                    </a:lnTo>
                    <a:cubicBezTo>
                      <a:pt x="336" y="417"/>
                      <a:pt x="282" y="589"/>
                      <a:pt x="407" y="712"/>
                    </a:cubicBezTo>
                    <a:cubicBezTo>
                      <a:pt x="600" y="479"/>
                      <a:pt x="351" y="519"/>
                      <a:pt x="474" y="242"/>
                    </a:cubicBezTo>
                    <a:lnTo>
                      <a:pt x="474" y="242"/>
                    </a:lnTo>
                    <a:lnTo>
                      <a:pt x="654" y="299"/>
                    </a:lnTo>
                    <a:cubicBezTo>
                      <a:pt x="656" y="199"/>
                      <a:pt x="660" y="101"/>
                      <a:pt x="6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28"/>
              <p:cNvSpPr/>
              <p:nvPr/>
            </p:nvSpPr>
            <p:spPr>
              <a:xfrm>
                <a:off x="-124279" y="5139843"/>
                <a:ext cx="7303" cy="4986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7" extrusionOk="0">
                    <a:moveTo>
                      <a:pt x="46" y="0"/>
                    </a:moveTo>
                    <a:cubicBezTo>
                      <a:pt x="31" y="0"/>
                      <a:pt x="16" y="11"/>
                      <a:pt x="0" y="38"/>
                    </a:cubicBezTo>
                    <a:cubicBezTo>
                      <a:pt x="64" y="77"/>
                      <a:pt x="129" y="119"/>
                      <a:pt x="185" y="127"/>
                    </a:cubicBezTo>
                    <a:cubicBezTo>
                      <a:pt x="137" y="95"/>
                      <a:pt x="92" y="0"/>
                      <a:pt x="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28"/>
              <p:cNvSpPr/>
              <p:nvPr/>
            </p:nvSpPr>
            <p:spPr>
              <a:xfrm>
                <a:off x="-126635" y="5125198"/>
                <a:ext cx="8795" cy="981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78"/>
                      <a:pt x="33" y="155"/>
                      <a:pt x="50" y="232"/>
                    </a:cubicBezTo>
                    <a:cubicBezTo>
                      <a:pt x="66" y="180"/>
                      <a:pt x="85" y="162"/>
                      <a:pt x="105" y="162"/>
                    </a:cubicBezTo>
                    <a:cubicBezTo>
                      <a:pt x="151" y="162"/>
                      <a:pt x="202" y="250"/>
                      <a:pt x="221" y="250"/>
                    </a:cubicBezTo>
                    <a:cubicBezTo>
                      <a:pt x="222" y="250"/>
                      <a:pt x="223" y="250"/>
                      <a:pt x="224" y="249"/>
                    </a:cubicBezTo>
                    <a:cubicBezTo>
                      <a:pt x="151" y="166"/>
                      <a:pt x="77" y="83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28"/>
              <p:cNvSpPr/>
              <p:nvPr/>
            </p:nvSpPr>
            <p:spPr>
              <a:xfrm>
                <a:off x="-121806" y="5102112"/>
                <a:ext cx="2395" cy="3455"/>
              </a:xfrm>
              <a:custGeom>
                <a:avLst/>
                <a:gdLst/>
                <a:ahLst/>
                <a:cxnLst/>
                <a:rect l="l" t="t" r="r" b="b"/>
                <a:pathLst>
                  <a:path w="61" h="88" extrusionOk="0">
                    <a:moveTo>
                      <a:pt x="47" y="0"/>
                    </a:moveTo>
                    <a:lnTo>
                      <a:pt x="47" y="0"/>
                    </a:lnTo>
                    <a:cubicBezTo>
                      <a:pt x="1" y="24"/>
                      <a:pt x="33" y="52"/>
                      <a:pt x="60" y="87"/>
                    </a:cubicBezTo>
                    <a:cubicBezTo>
                      <a:pt x="59" y="56"/>
                      <a:pt x="53" y="29"/>
                      <a:pt x="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28"/>
              <p:cNvSpPr/>
              <p:nvPr/>
            </p:nvSpPr>
            <p:spPr>
              <a:xfrm>
                <a:off x="-122866" y="5091118"/>
                <a:ext cx="16490" cy="30114"/>
              </a:xfrm>
              <a:custGeom>
                <a:avLst/>
                <a:gdLst/>
                <a:ahLst/>
                <a:cxnLst/>
                <a:rect l="l" t="t" r="r" b="b"/>
                <a:pathLst>
                  <a:path w="420" h="767" extrusionOk="0">
                    <a:moveTo>
                      <a:pt x="101" y="1"/>
                    </a:moveTo>
                    <a:cubicBezTo>
                      <a:pt x="1" y="63"/>
                      <a:pt x="43" y="159"/>
                      <a:pt x="74" y="280"/>
                    </a:cubicBezTo>
                    <a:cubicBezTo>
                      <a:pt x="78" y="277"/>
                      <a:pt x="84" y="275"/>
                      <a:pt x="91" y="273"/>
                    </a:cubicBezTo>
                    <a:cubicBezTo>
                      <a:pt x="113" y="250"/>
                      <a:pt x="140" y="240"/>
                      <a:pt x="168" y="240"/>
                    </a:cubicBezTo>
                    <a:cubicBezTo>
                      <a:pt x="253" y="240"/>
                      <a:pt x="341" y="339"/>
                      <a:pt x="288" y="462"/>
                    </a:cubicBezTo>
                    <a:cubicBezTo>
                      <a:pt x="303" y="643"/>
                      <a:pt x="120" y="597"/>
                      <a:pt x="219" y="766"/>
                    </a:cubicBezTo>
                    <a:lnTo>
                      <a:pt x="404" y="583"/>
                    </a:lnTo>
                    <a:cubicBezTo>
                      <a:pt x="419" y="302"/>
                      <a:pt x="161" y="113"/>
                      <a:pt x="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28"/>
              <p:cNvSpPr/>
              <p:nvPr/>
            </p:nvSpPr>
            <p:spPr>
              <a:xfrm>
                <a:off x="-119450" y="5105528"/>
                <a:ext cx="1570" cy="3887"/>
              </a:xfrm>
              <a:custGeom>
                <a:avLst/>
                <a:gdLst/>
                <a:ahLst/>
                <a:cxnLst/>
                <a:rect l="l" t="t" r="r" b="b"/>
                <a:pathLst>
                  <a:path w="40" h="9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" y="31"/>
                      <a:pt x="8" y="66"/>
                      <a:pt x="0" y="99"/>
                    </a:cubicBezTo>
                    <a:cubicBezTo>
                      <a:pt x="39" y="60"/>
                      <a:pt x="22" y="29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28"/>
              <p:cNvSpPr/>
              <p:nvPr/>
            </p:nvSpPr>
            <p:spPr>
              <a:xfrm>
                <a:off x="-122395" y="5119898"/>
                <a:ext cx="4280" cy="388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99" extrusionOk="0">
                    <a:moveTo>
                      <a:pt x="0" y="1"/>
                    </a:moveTo>
                    <a:lnTo>
                      <a:pt x="25" y="99"/>
                    </a:lnTo>
                    <a:lnTo>
                      <a:pt x="108" y="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28"/>
              <p:cNvSpPr/>
              <p:nvPr/>
            </p:nvSpPr>
            <p:spPr>
              <a:xfrm>
                <a:off x="-120039" y="5060218"/>
                <a:ext cx="21516" cy="26581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77" extrusionOk="0">
                    <a:moveTo>
                      <a:pt x="388" y="1"/>
                    </a:moveTo>
                    <a:cubicBezTo>
                      <a:pt x="287" y="1"/>
                      <a:pt x="155" y="84"/>
                      <a:pt x="62" y="179"/>
                    </a:cubicBezTo>
                    <a:cubicBezTo>
                      <a:pt x="320" y="240"/>
                      <a:pt x="0" y="610"/>
                      <a:pt x="197" y="676"/>
                    </a:cubicBezTo>
                    <a:cubicBezTo>
                      <a:pt x="205" y="468"/>
                      <a:pt x="358" y="305"/>
                      <a:pt x="488" y="305"/>
                    </a:cubicBezTo>
                    <a:cubicBezTo>
                      <a:pt x="509" y="305"/>
                      <a:pt x="529" y="309"/>
                      <a:pt x="548" y="317"/>
                    </a:cubicBezTo>
                    <a:lnTo>
                      <a:pt x="482" y="38"/>
                    </a:lnTo>
                    <a:cubicBezTo>
                      <a:pt x="457" y="12"/>
                      <a:pt x="425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28"/>
              <p:cNvSpPr/>
              <p:nvPr/>
            </p:nvSpPr>
            <p:spPr>
              <a:xfrm>
                <a:off x="-92869" y="5044945"/>
                <a:ext cx="1688" cy="2631"/>
              </a:xfrm>
              <a:custGeom>
                <a:avLst/>
                <a:gdLst/>
                <a:ahLst/>
                <a:cxnLst/>
                <a:rect l="l" t="t" r="r" b="b"/>
                <a:pathLst>
                  <a:path w="43" h="67" extrusionOk="0">
                    <a:moveTo>
                      <a:pt x="0" y="1"/>
                    </a:moveTo>
                    <a:cubicBezTo>
                      <a:pt x="2" y="8"/>
                      <a:pt x="5" y="15"/>
                      <a:pt x="9" y="22"/>
                    </a:cubicBezTo>
                    <a:lnTo>
                      <a:pt x="9" y="22"/>
                    </a:lnTo>
                    <a:cubicBezTo>
                      <a:pt x="6" y="15"/>
                      <a:pt x="3" y="8"/>
                      <a:pt x="0" y="1"/>
                    </a:cubicBezTo>
                    <a:close/>
                    <a:moveTo>
                      <a:pt x="9" y="22"/>
                    </a:moveTo>
                    <a:lnTo>
                      <a:pt x="9" y="22"/>
                    </a:lnTo>
                    <a:cubicBezTo>
                      <a:pt x="18" y="43"/>
                      <a:pt x="28" y="60"/>
                      <a:pt x="43" y="66"/>
                    </a:cubicBezTo>
                    <a:cubicBezTo>
                      <a:pt x="28" y="53"/>
                      <a:pt x="17" y="38"/>
                      <a:pt x="9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28"/>
              <p:cNvSpPr/>
              <p:nvPr/>
            </p:nvSpPr>
            <p:spPr>
              <a:xfrm>
                <a:off x="-111126" y="4993472"/>
                <a:ext cx="25481" cy="59561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517" extrusionOk="0">
                    <a:moveTo>
                      <a:pt x="28" y="1"/>
                    </a:moveTo>
                    <a:cubicBezTo>
                      <a:pt x="126" y="205"/>
                      <a:pt x="232" y="411"/>
                      <a:pt x="321" y="623"/>
                    </a:cubicBezTo>
                    <a:cubicBezTo>
                      <a:pt x="238" y="568"/>
                      <a:pt x="155" y="593"/>
                      <a:pt x="122" y="450"/>
                    </a:cubicBezTo>
                    <a:lnTo>
                      <a:pt x="122" y="450"/>
                    </a:lnTo>
                    <a:cubicBezTo>
                      <a:pt x="95" y="730"/>
                      <a:pt x="261" y="762"/>
                      <a:pt x="240" y="998"/>
                    </a:cubicBezTo>
                    <a:cubicBezTo>
                      <a:pt x="223" y="1002"/>
                      <a:pt x="209" y="1004"/>
                      <a:pt x="197" y="1004"/>
                    </a:cubicBezTo>
                    <a:cubicBezTo>
                      <a:pt x="52" y="1004"/>
                      <a:pt x="159" y="700"/>
                      <a:pt x="62" y="700"/>
                    </a:cubicBezTo>
                    <a:cubicBezTo>
                      <a:pt x="47" y="700"/>
                      <a:pt x="27" y="707"/>
                      <a:pt x="1" y="724"/>
                    </a:cubicBezTo>
                    <a:cubicBezTo>
                      <a:pt x="14" y="886"/>
                      <a:pt x="24" y="1127"/>
                      <a:pt x="226" y="1262"/>
                    </a:cubicBezTo>
                    <a:cubicBezTo>
                      <a:pt x="168" y="1348"/>
                      <a:pt x="116" y="1433"/>
                      <a:pt x="56" y="1516"/>
                    </a:cubicBezTo>
                    <a:lnTo>
                      <a:pt x="324" y="1437"/>
                    </a:lnTo>
                    <a:cubicBezTo>
                      <a:pt x="402" y="1333"/>
                      <a:pt x="118" y="1219"/>
                      <a:pt x="303" y="1158"/>
                    </a:cubicBezTo>
                    <a:cubicBezTo>
                      <a:pt x="318" y="1153"/>
                      <a:pt x="331" y="1152"/>
                      <a:pt x="343" y="1152"/>
                    </a:cubicBezTo>
                    <a:cubicBezTo>
                      <a:pt x="424" y="1152"/>
                      <a:pt x="441" y="1242"/>
                      <a:pt x="463" y="1310"/>
                    </a:cubicBezTo>
                    <a:cubicBezTo>
                      <a:pt x="438" y="1223"/>
                      <a:pt x="490" y="1107"/>
                      <a:pt x="546" y="969"/>
                    </a:cubicBezTo>
                    <a:cubicBezTo>
                      <a:pt x="596" y="828"/>
                      <a:pt x="648" y="664"/>
                      <a:pt x="627" y="489"/>
                    </a:cubicBezTo>
                    <a:cubicBezTo>
                      <a:pt x="581" y="118"/>
                      <a:pt x="168" y="228"/>
                      <a:pt x="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15" name="Google Shape;3215;p28"/>
              <p:cNvGrpSpPr/>
              <p:nvPr/>
            </p:nvGrpSpPr>
            <p:grpSpPr>
              <a:xfrm>
                <a:off x="-192125" y="4019092"/>
                <a:ext cx="1633971" cy="1067980"/>
                <a:chOff x="-192125" y="4019092"/>
                <a:chExt cx="1633971" cy="1067980"/>
              </a:xfrm>
            </p:grpSpPr>
            <p:sp>
              <p:nvSpPr>
                <p:cNvPr id="3216" name="Google Shape;3216;p28"/>
                <p:cNvSpPr/>
                <p:nvPr/>
              </p:nvSpPr>
              <p:spPr>
                <a:xfrm>
                  <a:off x="659660" y="4294008"/>
                  <a:ext cx="533891" cy="793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8" h="20199" extrusionOk="0">
                      <a:moveTo>
                        <a:pt x="2271" y="1"/>
                      </a:moveTo>
                      <a:cubicBezTo>
                        <a:pt x="1804" y="1"/>
                        <a:pt x="1337" y="18"/>
                        <a:pt x="872" y="47"/>
                      </a:cubicBezTo>
                      <a:cubicBezTo>
                        <a:pt x="822" y="51"/>
                        <a:pt x="774" y="57"/>
                        <a:pt x="726" y="59"/>
                      </a:cubicBezTo>
                      <a:cubicBezTo>
                        <a:pt x="662" y="64"/>
                        <a:pt x="600" y="70"/>
                        <a:pt x="537" y="74"/>
                      </a:cubicBezTo>
                      <a:cubicBezTo>
                        <a:pt x="1" y="6755"/>
                        <a:pt x="645" y="13512"/>
                        <a:pt x="1439" y="20199"/>
                      </a:cubicBezTo>
                      <a:cubicBezTo>
                        <a:pt x="3755" y="19852"/>
                        <a:pt x="6026" y="19250"/>
                        <a:pt x="8062" y="17937"/>
                      </a:cubicBezTo>
                      <a:lnTo>
                        <a:pt x="8062" y="17939"/>
                      </a:lnTo>
                      <a:cubicBezTo>
                        <a:pt x="11174" y="15932"/>
                        <a:pt x="13597" y="11781"/>
                        <a:pt x="12884" y="7669"/>
                      </a:cubicBezTo>
                      <a:cubicBezTo>
                        <a:pt x="12384" y="4792"/>
                        <a:pt x="10435" y="2474"/>
                        <a:pt x="8168" y="1283"/>
                      </a:cubicBezTo>
                      <a:cubicBezTo>
                        <a:pt x="6327" y="315"/>
                        <a:pt x="4296" y="1"/>
                        <a:pt x="227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7" name="Google Shape;3217;p28"/>
                <p:cNvSpPr/>
                <p:nvPr/>
              </p:nvSpPr>
              <p:spPr>
                <a:xfrm>
                  <a:off x="197068" y="4019092"/>
                  <a:ext cx="1244778" cy="731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4" h="18635" extrusionOk="0">
                      <a:moveTo>
                        <a:pt x="17109" y="0"/>
                      </a:moveTo>
                      <a:cubicBezTo>
                        <a:pt x="16021" y="0"/>
                        <a:pt x="14928" y="96"/>
                        <a:pt x="13853" y="241"/>
                      </a:cubicBezTo>
                      <a:cubicBezTo>
                        <a:pt x="11669" y="534"/>
                        <a:pt x="9483" y="1037"/>
                        <a:pt x="7585" y="2063"/>
                      </a:cubicBezTo>
                      <a:cubicBezTo>
                        <a:pt x="4259" y="3860"/>
                        <a:pt x="2135" y="7111"/>
                        <a:pt x="1101" y="10494"/>
                      </a:cubicBezTo>
                      <a:cubicBezTo>
                        <a:pt x="324" y="13039"/>
                        <a:pt x="93" y="15681"/>
                        <a:pt x="0" y="18328"/>
                      </a:cubicBezTo>
                      <a:cubicBezTo>
                        <a:pt x="1261" y="18478"/>
                        <a:pt x="2528" y="18581"/>
                        <a:pt x="3799" y="18635"/>
                      </a:cubicBezTo>
                      <a:cubicBezTo>
                        <a:pt x="3857" y="17840"/>
                        <a:pt x="3968" y="17048"/>
                        <a:pt x="4109" y="16265"/>
                      </a:cubicBezTo>
                      <a:cubicBezTo>
                        <a:pt x="4686" y="13022"/>
                        <a:pt x="5825" y="9698"/>
                        <a:pt x="8416" y="7406"/>
                      </a:cubicBezTo>
                      <a:cubicBezTo>
                        <a:pt x="10400" y="5652"/>
                        <a:pt x="13172" y="4747"/>
                        <a:pt x="15936" y="4747"/>
                      </a:cubicBezTo>
                      <a:cubicBezTo>
                        <a:pt x="18118" y="4747"/>
                        <a:pt x="20294" y="5311"/>
                        <a:pt x="22073" y="6465"/>
                      </a:cubicBezTo>
                      <a:cubicBezTo>
                        <a:pt x="24446" y="8005"/>
                        <a:pt x="26035" y="10383"/>
                        <a:pt x="26991" y="12883"/>
                      </a:cubicBezTo>
                      <a:cubicBezTo>
                        <a:pt x="27571" y="14399"/>
                        <a:pt x="27940" y="15966"/>
                        <a:pt x="28223" y="17551"/>
                      </a:cubicBezTo>
                      <a:cubicBezTo>
                        <a:pt x="29388" y="17385"/>
                        <a:pt x="30548" y="17200"/>
                        <a:pt x="31703" y="16994"/>
                      </a:cubicBezTo>
                      <a:cubicBezTo>
                        <a:pt x="31404" y="14933"/>
                        <a:pt x="30988" y="12891"/>
                        <a:pt x="30340" y="10895"/>
                      </a:cubicBezTo>
                      <a:lnTo>
                        <a:pt x="30340" y="10897"/>
                      </a:lnTo>
                      <a:cubicBezTo>
                        <a:pt x="29615" y="8665"/>
                        <a:pt x="28599" y="6486"/>
                        <a:pt x="27064" y="4624"/>
                      </a:cubicBezTo>
                      <a:cubicBezTo>
                        <a:pt x="25530" y="2759"/>
                        <a:pt x="23443" y="1223"/>
                        <a:pt x="21004" y="509"/>
                      </a:cubicBezTo>
                      <a:cubicBezTo>
                        <a:pt x="19746" y="142"/>
                        <a:pt x="18432" y="0"/>
                        <a:pt x="1710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8" name="Google Shape;3218;p28"/>
                <p:cNvSpPr/>
                <p:nvPr/>
              </p:nvSpPr>
              <p:spPr>
                <a:xfrm>
                  <a:off x="-192125" y="4599079"/>
                  <a:ext cx="88301" cy="324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" h="8276" extrusionOk="0">
                      <a:moveTo>
                        <a:pt x="249" y="0"/>
                      </a:moveTo>
                      <a:cubicBezTo>
                        <a:pt x="246" y="0"/>
                        <a:pt x="243" y="0"/>
                        <a:pt x="240" y="1"/>
                      </a:cubicBezTo>
                      <a:cubicBezTo>
                        <a:pt x="188" y="130"/>
                        <a:pt x="191" y="238"/>
                        <a:pt x="191" y="346"/>
                      </a:cubicBezTo>
                      <a:cubicBezTo>
                        <a:pt x="191" y="452"/>
                        <a:pt x="209" y="562"/>
                        <a:pt x="159" y="699"/>
                      </a:cubicBezTo>
                      <a:cubicBezTo>
                        <a:pt x="141" y="687"/>
                        <a:pt x="116" y="680"/>
                        <a:pt x="89" y="680"/>
                      </a:cubicBezTo>
                      <a:cubicBezTo>
                        <a:pt x="65" y="680"/>
                        <a:pt x="40" y="685"/>
                        <a:pt x="16" y="699"/>
                      </a:cubicBezTo>
                      <a:cubicBezTo>
                        <a:pt x="16" y="743"/>
                        <a:pt x="16" y="793"/>
                        <a:pt x="16" y="845"/>
                      </a:cubicBezTo>
                      <a:cubicBezTo>
                        <a:pt x="18" y="899"/>
                        <a:pt x="24" y="953"/>
                        <a:pt x="28" y="1011"/>
                      </a:cubicBezTo>
                      <a:cubicBezTo>
                        <a:pt x="31" y="1123"/>
                        <a:pt x="37" y="1242"/>
                        <a:pt x="41" y="1362"/>
                      </a:cubicBezTo>
                      <a:cubicBezTo>
                        <a:pt x="51" y="1480"/>
                        <a:pt x="55" y="1595"/>
                        <a:pt x="47" y="1703"/>
                      </a:cubicBezTo>
                      <a:cubicBezTo>
                        <a:pt x="41" y="1811"/>
                        <a:pt x="39" y="1911"/>
                        <a:pt x="12" y="1998"/>
                      </a:cubicBezTo>
                      <a:cubicBezTo>
                        <a:pt x="4" y="2081"/>
                        <a:pt x="1" y="2158"/>
                        <a:pt x="6" y="2233"/>
                      </a:cubicBezTo>
                      <a:cubicBezTo>
                        <a:pt x="16" y="2307"/>
                        <a:pt x="29" y="2378"/>
                        <a:pt x="47" y="2449"/>
                      </a:cubicBezTo>
                      <a:cubicBezTo>
                        <a:pt x="62" y="2521"/>
                        <a:pt x="83" y="2594"/>
                        <a:pt x="107" y="2669"/>
                      </a:cubicBezTo>
                      <a:cubicBezTo>
                        <a:pt x="132" y="2742"/>
                        <a:pt x="161" y="2821"/>
                        <a:pt x="191" y="2906"/>
                      </a:cubicBezTo>
                      <a:cubicBezTo>
                        <a:pt x="338" y="4073"/>
                        <a:pt x="909" y="5160"/>
                        <a:pt x="1190" y="6361"/>
                      </a:cubicBezTo>
                      <a:lnTo>
                        <a:pt x="1485" y="6446"/>
                      </a:lnTo>
                      <a:cubicBezTo>
                        <a:pt x="1385" y="6542"/>
                        <a:pt x="1580" y="6726"/>
                        <a:pt x="1412" y="6743"/>
                      </a:cubicBezTo>
                      <a:cubicBezTo>
                        <a:pt x="1423" y="6668"/>
                        <a:pt x="1375" y="6616"/>
                        <a:pt x="1346" y="6541"/>
                      </a:cubicBezTo>
                      <a:lnTo>
                        <a:pt x="1346" y="6541"/>
                      </a:lnTo>
                      <a:cubicBezTo>
                        <a:pt x="1219" y="6859"/>
                        <a:pt x="1578" y="7198"/>
                        <a:pt x="1583" y="7526"/>
                      </a:cubicBezTo>
                      <a:cubicBezTo>
                        <a:pt x="1608" y="7492"/>
                        <a:pt x="1722" y="7424"/>
                        <a:pt x="1806" y="7424"/>
                      </a:cubicBezTo>
                      <a:cubicBezTo>
                        <a:pt x="1836" y="7424"/>
                        <a:pt x="1862" y="7433"/>
                        <a:pt x="1878" y="7454"/>
                      </a:cubicBezTo>
                      <a:cubicBezTo>
                        <a:pt x="1605" y="7499"/>
                        <a:pt x="1977" y="7823"/>
                        <a:pt x="1684" y="7985"/>
                      </a:cubicBezTo>
                      <a:cubicBezTo>
                        <a:pt x="1681" y="8107"/>
                        <a:pt x="1716" y="8130"/>
                        <a:pt x="1761" y="8130"/>
                      </a:cubicBezTo>
                      <a:cubicBezTo>
                        <a:pt x="1789" y="8130"/>
                        <a:pt x="1820" y="8122"/>
                        <a:pt x="1849" y="8122"/>
                      </a:cubicBezTo>
                      <a:cubicBezTo>
                        <a:pt x="1899" y="8122"/>
                        <a:pt x="1943" y="8146"/>
                        <a:pt x="1952" y="8276"/>
                      </a:cubicBezTo>
                      <a:cubicBezTo>
                        <a:pt x="1952" y="8276"/>
                        <a:pt x="1953" y="8276"/>
                        <a:pt x="1953" y="8276"/>
                      </a:cubicBezTo>
                      <a:cubicBezTo>
                        <a:pt x="2121" y="8276"/>
                        <a:pt x="1967" y="7946"/>
                        <a:pt x="2071" y="7861"/>
                      </a:cubicBezTo>
                      <a:lnTo>
                        <a:pt x="2071" y="7861"/>
                      </a:lnTo>
                      <a:cubicBezTo>
                        <a:pt x="2214" y="7928"/>
                        <a:pt x="2106" y="8127"/>
                        <a:pt x="2209" y="8127"/>
                      </a:cubicBezTo>
                      <a:cubicBezTo>
                        <a:pt x="2220" y="8127"/>
                        <a:pt x="2233" y="8124"/>
                        <a:pt x="2249" y="8120"/>
                      </a:cubicBezTo>
                      <a:cubicBezTo>
                        <a:pt x="2233" y="7844"/>
                        <a:pt x="2077" y="7478"/>
                        <a:pt x="1875" y="7100"/>
                      </a:cubicBezTo>
                      <a:cubicBezTo>
                        <a:pt x="1672" y="6720"/>
                        <a:pt x="1425" y="6330"/>
                        <a:pt x="1246" y="5964"/>
                      </a:cubicBezTo>
                      <a:lnTo>
                        <a:pt x="1246" y="5964"/>
                      </a:lnTo>
                      <a:lnTo>
                        <a:pt x="1422" y="5993"/>
                      </a:lnTo>
                      <a:cubicBezTo>
                        <a:pt x="1179" y="5636"/>
                        <a:pt x="949" y="5006"/>
                        <a:pt x="1086" y="4614"/>
                      </a:cubicBezTo>
                      <a:lnTo>
                        <a:pt x="1086" y="4614"/>
                      </a:lnTo>
                      <a:cubicBezTo>
                        <a:pt x="1077" y="4624"/>
                        <a:pt x="1069" y="4628"/>
                        <a:pt x="1061" y="4628"/>
                      </a:cubicBezTo>
                      <a:cubicBezTo>
                        <a:pt x="978" y="4628"/>
                        <a:pt x="957" y="4151"/>
                        <a:pt x="756" y="4151"/>
                      </a:cubicBezTo>
                      <a:cubicBezTo>
                        <a:pt x="732" y="4151"/>
                        <a:pt x="705" y="4157"/>
                        <a:pt x="675" y="4173"/>
                      </a:cubicBezTo>
                      <a:cubicBezTo>
                        <a:pt x="722" y="4050"/>
                        <a:pt x="695" y="4024"/>
                        <a:pt x="685" y="3874"/>
                      </a:cubicBezTo>
                      <a:cubicBezTo>
                        <a:pt x="646" y="3872"/>
                        <a:pt x="610" y="3868"/>
                        <a:pt x="571" y="3864"/>
                      </a:cubicBezTo>
                      <a:cubicBezTo>
                        <a:pt x="519" y="3660"/>
                        <a:pt x="681" y="3650"/>
                        <a:pt x="614" y="3421"/>
                      </a:cubicBezTo>
                      <a:lnTo>
                        <a:pt x="614" y="3421"/>
                      </a:lnTo>
                      <a:cubicBezTo>
                        <a:pt x="577" y="3487"/>
                        <a:pt x="543" y="3510"/>
                        <a:pt x="508" y="3510"/>
                      </a:cubicBezTo>
                      <a:cubicBezTo>
                        <a:pt x="445" y="3510"/>
                        <a:pt x="381" y="3435"/>
                        <a:pt x="296" y="3408"/>
                      </a:cubicBezTo>
                      <a:cubicBezTo>
                        <a:pt x="384" y="3095"/>
                        <a:pt x="465" y="2752"/>
                        <a:pt x="565" y="2501"/>
                      </a:cubicBezTo>
                      <a:lnTo>
                        <a:pt x="565" y="2501"/>
                      </a:lnTo>
                      <a:cubicBezTo>
                        <a:pt x="523" y="2526"/>
                        <a:pt x="469" y="2553"/>
                        <a:pt x="421" y="2646"/>
                      </a:cubicBezTo>
                      <a:cubicBezTo>
                        <a:pt x="448" y="2476"/>
                        <a:pt x="317" y="2523"/>
                        <a:pt x="263" y="2484"/>
                      </a:cubicBezTo>
                      <a:cubicBezTo>
                        <a:pt x="236" y="2322"/>
                        <a:pt x="423" y="2322"/>
                        <a:pt x="517" y="2318"/>
                      </a:cubicBezTo>
                      <a:cubicBezTo>
                        <a:pt x="525" y="2174"/>
                        <a:pt x="450" y="2079"/>
                        <a:pt x="378" y="1987"/>
                      </a:cubicBezTo>
                      <a:cubicBezTo>
                        <a:pt x="309" y="1894"/>
                        <a:pt x="238" y="1805"/>
                        <a:pt x="303" y="1695"/>
                      </a:cubicBezTo>
                      <a:lnTo>
                        <a:pt x="303" y="1695"/>
                      </a:lnTo>
                      <a:cubicBezTo>
                        <a:pt x="253" y="1721"/>
                        <a:pt x="201" y="1747"/>
                        <a:pt x="153" y="1774"/>
                      </a:cubicBezTo>
                      <a:cubicBezTo>
                        <a:pt x="137" y="1618"/>
                        <a:pt x="176" y="1476"/>
                        <a:pt x="211" y="1333"/>
                      </a:cubicBezTo>
                      <a:cubicBezTo>
                        <a:pt x="257" y="1190"/>
                        <a:pt x="303" y="1050"/>
                        <a:pt x="301" y="880"/>
                      </a:cubicBezTo>
                      <a:cubicBezTo>
                        <a:pt x="331" y="864"/>
                        <a:pt x="355" y="858"/>
                        <a:pt x="374" y="858"/>
                      </a:cubicBezTo>
                      <a:cubicBezTo>
                        <a:pt x="431" y="858"/>
                        <a:pt x="445" y="920"/>
                        <a:pt x="461" y="999"/>
                      </a:cubicBezTo>
                      <a:cubicBezTo>
                        <a:pt x="477" y="1107"/>
                        <a:pt x="475" y="1246"/>
                        <a:pt x="510" y="1314"/>
                      </a:cubicBezTo>
                      <a:cubicBezTo>
                        <a:pt x="562" y="1254"/>
                        <a:pt x="591" y="1123"/>
                        <a:pt x="662" y="1088"/>
                      </a:cubicBezTo>
                      <a:cubicBezTo>
                        <a:pt x="564" y="944"/>
                        <a:pt x="492" y="695"/>
                        <a:pt x="432" y="492"/>
                      </a:cubicBezTo>
                      <a:lnTo>
                        <a:pt x="432" y="492"/>
                      </a:lnTo>
                      <a:cubicBezTo>
                        <a:pt x="474" y="541"/>
                        <a:pt x="508" y="560"/>
                        <a:pt x="538" y="560"/>
                      </a:cubicBezTo>
                      <a:cubicBezTo>
                        <a:pt x="580" y="560"/>
                        <a:pt x="614" y="523"/>
                        <a:pt x="650" y="477"/>
                      </a:cubicBezTo>
                      <a:cubicBezTo>
                        <a:pt x="708" y="398"/>
                        <a:pt x="751" y="278"/>
                        <a:pt x="776" y="230"/>
                      </a:cubicBezTo>
                      <a:cubicBezTo>
                        <a:pt x="765" y="228"/>
                        <a:pt x="755" y="227"/>
                        <a:pt x="745" y="227"/>
                      </a:cubicBezTo>
                      <a:cubicBezTo>
                        <a:pt x="664" y="227"/>
                        <a:pt x="602" y="291"/>
                        <a:pt x="569" y="440"/>
                      </a:cubicBezTo>
                      <a:cubicBezTo>
                        <a:pt x="452" y="382"/>
                        <a:pt x="550" y="178"/>
                        <a:pt x="515" y="49"/>
                      </a:cubicBezTo>
                      <a:lnTo>
                        <a:pt x="515" y="49"/>
                      </a:lnTo>
                      <a:cubicBezTo>
                        <a:pt x="472" y="103"/>
                        <a:pt x="443" y="122"/>
                        <a:pt x="419" y="122"/>
                      </a:cubicBezTo>
                      <a:cubicBezTo>
                        <a:pt x="359" y="122"/>
                        <a:pt x="338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9" name="Google Shape;3219;p28"/>
                <p:cNvSpPr/>
                <p:nvPr/>
              </p:nvSpPr>
              <p:spPr>
                <a:xfrm>
                  <a:off x="-166172" y="4641483"/>
                  <a:ext cx="2788" cy="4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" h="107" extrusionOk="0">
                      <a:moveTo>
                        <a:pt x="39" y="0"/>
                      </a:moveTo>
                      <a:cubicBezTo>
                        <a:pt x="25" y="0"/>
                        <a:pt x="12" y="3"/>
                        <a:pt x="1" y="8"/>
                      </a:cubicBezTo>
                      <a:cubicBezTo>
                        <a:pt x="28" y="52"/>
                        <a:pt x="51" y="87"/>
                        <a:pt x="70" y="106"/>
                      </a:cubicBezTo>
                      <a:cubicBezTo>
                        <a:pt x="63" y="78"/>
                        <a:pt x="51" y="47"/>
                        <a:pt x="66" y="4"/>
                      </a:cubicBezTo>
                      <a:cubicBezTo>
                        <a:pt x="57" y="1"/>
                        <a:pt x="48" y="0"/>
                        <a:pt x="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0" name="Google Shape;3220;p28"/>
                <p:cNvSpPr/>
                <p:nvPr/>
              </p:nvSpPr>
              <p:spPr>
                <a:xfrm>
                  <a:off x="-161696" y="4607246"/>
                  <a:ext cx="1021" cy="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25" extrusionOk="0">
                      <a:moveTo>
                        <a:pt x="17" y="1"/>
                      </a:moveTo>
                      <a:cubicBezTo>
                        <a:pt x="13" y="1"/>
                        <a:pt x="7" y="8"/>
                        <a:pt x="1" y="22"/>
                      </a:cubicBezTo>
                      <a:cubicBezTo>
                        <a:pt x="4" y="23"/>
                        <a:pt x="8" y="23"/>
                        <a:pt x="12" y="23"/>
                      </a:cubicBezTo>
                      <a:cubicBezTo>
                        <a:pt x="17" y="23"/>
                        <a:pt x="21" y="23"/>
                        <a:pt x="26" y="24"/>
                      </a:cubicBezTo>
                      <a:cubicBezTo>
                        <a:pt x="24" y="8"/>
                        <a:pt x="21" y="1"/>
                        <a:pt x="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1" name="Google Shape;3221;p28"/>
                <p:cNvSpPr/>
                <p:nvPr/>
              </p:nvSpPr>
              <p:spPr>
                <a:xfrm>
                  <a:off x="-192046" y="4675248"/>
                  <a:ext cx="550" cy="4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05" extrusionOk="0">
                      <a:moveTo>
                        <a:pt x="14" y="0"/>
                      </a:moveTo>
                      <a:lnTo>
                        <a:pt x="0" y="104"/>
                      </a:lnTo>
                      <a:cubicBezTo>
                        <a:pt x="4" y="91"/>
                        <a:pt x="8" y="74"/>
                        <a:pt x="10" y="58"/>
                      </a:cubicBezTo>
                      <a:cubicBezTo>
                        <a:pt x="12" y="39"/>
                        <a:pt x="12" y="22"/>
                        <a:pt x="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2" name="Google Shape;3222;p28"/>
                <p:cNvSpPr/>
                <p:nvPr/>
              </p:nvSpPr>
              <p:spPr>
                <a:xfrm>
                  <a:off x="-170020" y="4686988"/>
                  <a:ext cx="5104" cy="10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263" extrusionOk="0">
                      <a:moveTo>
                        <a:pt x="130" y="0"/>
                      </a:moveTo>
                      <a:lnTo>
                        <a:pt x="130" y="0"/>
                      </a:lnTo>
                      <a:cubicBezTo>
                        <a:pt x="85" y="66"/>
                        <a:pt x="43" y="158"/>
                        <a:pt x="1" y="262"/>
                      </a:cubicBezTo>
                      <a:cubicBezTo>
                        <a:pt x="64" y="226"/>
                        <a:pt x="112" y="197"/>
                        <a:pt x="1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3" name="Google Shape;3223;p28"/>
                <p:cNvSpPr/>
                <p:nvPr/>
              </p:nvSpPr>
              <p:spPr>
                <a:xfrm>
                  <a:off x="-154354" y="4761469"/>
                  <a:ext cx="5340" cy="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09" extrusionOk="0">
                      <a:moveTo>
                        <a:pt x="64" y="0"/>
                      </a:moveTo>
                      <a:cubicBezTo>
                        <a:pt x="42" y="0"/>
                        <a:pt x="19" y="25"/>
                        <a:pt x="1" y="77"/>
                      </a:cubicBezTo>
                      <a:cubicBezTo>
                        <a:pt x="18" y="99"/>
                        <a:pt x="34" y="104"/>
                        <a:pt x="51" y="104"/>
                      </a:cubicBezTo>
                      <a:cubicBezTo>
                        <a:pt x="65" y="104"/>
                        <a:pt x="80" y="100"/>
                        <a:pt x="96" y="100"/>
                      </a:cubicBezTo>
                      <a:cubicBezTo>
                        <a:pt x="108" y="100"/>
                        <a:pt x="121" y="102"/>
                        <a:pt x="136" y="108"/>
                      </a:cubicBezTo>
                      <a:cubicBezTo>
                        <a:pt x="118" y="3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4" name="Google Shape;3224;p28"/>
                <p:cNvSpPr/>
                <p:nvPr/>
              </p:nvSpPr>
              <p:spPr>
                <a:xfrm>
                  <a:off x="-162678" y="4616276"/>
                  <a:ext cx="942" cy="12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331" extrusionOk="0">
                      <a:moveTo>
                        <a:pt x="14" y="0"/>
                      </a:moveTo>
                      <a:cubicBezTo>
                        <a:pt x="1" y="110"/>
                        <a:pt x="6" y="220"/>
                        <a:pt x="12" y="330"/>
                      </a:cubicBezTo>
                      <a:cubicBezTo>
                        <a:pt x="16" y="253"/>
                        <a:pt x="12" y="170"/>
                        <a:pt x="24" y="93"/>
                      </a:cubicBez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5" name="Google Shape;3225;p28"/>
                <p:cNvSpPr/>
                <p:nvPr/>
              </p:nvSpPr>
              <p:spPr>
                <a:xfrm>
                  <a:off x="-174653" y="4461071"/>
                  <a:ext cx="132589" cy="135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" h="3447" extrusionOk="0">
                      <a:moveTo>
                        <a:pt x="3377" y="1"/>
                      </a:moveTo>
                      <a:lnTo>
                        <a:pt x="3377" y="1"/>
                      </a:lnTo>
                      <a:cubicBezTo>
                        <a:pt x="3230" y="53"/>
                        <a:pt x="3136" y="267"/>
                        <a:pt x="3005" y="392"/>
                      </a:cubicBezTo>
                      <a:cubicBezTo>
                        <a:pt x="3034" y="265"/>
                        <a:pt x="2937" y="157"/>
                        <a:pt x="3084" y="105"/>
                      </a:cubicBezTo>
                      <a:lnTo>
                        <a:pt x="3086" y="105"/>
                      </a:lnTo>
                      <a:cubicBezTo>
                        <a:pt x="3069" y="103"/>
                        <a:pt x="3051" y="102"/>
                        <a:pt x="3035" y="102"/>
                      </a:cubicBezTo>
                      <a:cubicBezTo>
                        <a:pt x="2908" y="102"/>
                        <a:pt x="2789" y="157"/>
                        <a:pt x="2673" y="226"/>
                      </a:cubicBezTo>
                      <a:cubicBezTo>
                        <a:pt x="2546" y="311"/>
                        <a:pt x="2424" y="415"/>
                        <a:pt x="2293" y="483"/>
                      </a:cubicBezTo>
                      <a:cubicBezTo>
                        <a:pt x="1910" y="859"/>
                        <a:pt x="2457" y="830"/>
                        <a:pt x="2079" y="1144"/>
                      </a:cubicBezTo>
                      <a:lnTo>
                        <a:pt x="1925" y="803"/>
                      </a:lnTo>
                      <a:cubicBezTo>
                        <a:pt x="1732" y="967"/>
                        <a:pt x="1478" y="1138"/>
                        <a:pt x="1275" y="1358"/>
                      </a:cubicBezTo>
                      <a:cubicBezTo>
                        <a:pt x="1069" y="1572"/>
                        <a:pt x="907" y="1827"/>
                        <a:pt x="884" y="2089"/>
                      </a:cubicBezTo>
                      <a:cubicBezTo>
                        <a:pt x="882" y="2089"/>
                        <a:pt x="880" y="2089"/>
                        <a:pt x="878" y="2089"/>
                      </a:cubicBezTo>
                      <a:cubicBezTo>
                        <a:pt x="863" y="2089"/>
                        <a:pt x="844" y="2091"/>
                        <a:pt x="826" y="2091"/>
                      </a:cubicBezTo>
                      <a:cubicBezTo>
                        <a:pt x="780" y="2091"/>
                        <a:pt x="740" y="2078"/>
                        <a:pt x="774" y="1985"/>
                      </a:cubicBezTo>
                      <a:lnTo>
                        <a:pt x="774" y="1985"/>
                      </a:lnTo>
                      <a:cubicBezTo>
                        <a:pt x="564" y="2253"/>
                        <a:pt x="1050" y="2448"/>
                        <a:pt x="699" y="2708"/>
                      </a:cubicBezTo>
                      <a:cubicBezTo>
                        <a:pt x="722" y="2532"/>
                        <a:pt x="690" y="2487"/>
                        <a:pt x="635" y="2487"/>
                      </a:cubicBezTo>
                      <a:cubicBezTo>
                        <a:pt x="579" y="2487"/>
                        <a:pt x="501" y="2532"/>
                        <a:pt x="432" y="2532"/>
                      </a:cubicBezTo>
                      <a:cubicBezTo>
                        <a:pt x="392" y="2532"/>
                        <a:pt x="355" y="2517"/>
                        <a:pt x="329" y="2467"/>
                      </a:cubicBezTo>
                      <a:lnTo>
                        <a:pt x="348" y="2397"/>
                      </a:lnTo>
                      <a:lnTo>
                        <a:pt x="348" y="2397"/>
                      </a:lnTo>
                      <a:cubicBezTo>
                        <a:pt x="186" y="2648"/>
                        <a:pt x="95" y="3041"/>
                        <a:pt x="1" y="3205"/>
                      </a:cubicBezTo>
                      <a:cubicBezTo>
                        <a:pt x="82" y="3252"/>
                        <a:pt x="281" y="3174"/>
                        <a:pt x="184" y="3396"/>
                      </a:cubicBezTo>
                      <a:cubicBezTo>
                        <a:pt x="202" y="3373"/>
                        <a:pt x="222" y="3363"/>
                        <a:pt x="242" y="3363"/>
                      </a:cubicBezTo>
                      <a:cubicBezTo>
                        <a:pt x="291" y="3363"/>
                        <a:pt x="347" y="3414"/>
                        <a:pt x="404" y="3446"/>
                      </a:cubicBezTo>
                      <a:cubicBezTo>
                        <a:pt x="415" y="3186"/>
                        <a:pt x="539" y="3105"/>
                        <a:pt x="516" y="2914"/>
                      </a:cubicBezTo>
                      <a:cubicBezTo>
                        <a:pt x="541" y="2907"/>
                        <a:pt x="559" y="2904"/>
                        <a:pt x="571" y="2904"/>
                      </a:cubicBezTo>
                      <a:cubicBezTo>
                        <a:pt x="631" y="2904"/>
                        <a:pt x="560" y="2974"/>
                        <a:pt x="619" y="2974"/>
                      </a:cubicBezTo>
                      <a:cubicBezTo>
                        <a:pt x="631" y="2974"/>
                        <a:pt x="649" y="2971"/>
                        <a:pt x="674" y="2964"/>
                      </a:cubicBezTo>
                      <a:cubicBezTo>
                        <a:pt x="678" y="2891"/>
                        <a:pt x="683" y="2816"/>
                        <a:pt x="691" y="2741"/>
                      </a:cubicBezTo>
                      <a:cubicBezTo>
                        <a:pt x="708" y="2726"/>
                        <a:pt x="719" y="2720"/>
                        <a:pt x="728" y="2720"/>
                      </a:cubicBezTo>
                      <a:cubicBezTo>
                        <a:pt x="763" y="2720"/>
                        <a:pt x="747" y="2818"/>
                        <a:pt x="785" y="2818"/>
                      </a:cubicBezTo>
                      <a:cubicBezTo>
                        <a:pt x="799" y="2818"/>
                        <a:pt x="821" y="2805"/>
                        <a:pt x="855" y="2768"/>
                      </a:cubicBezTo>
                      <a:cubicBezTo>
                        <a:pt x="813" y="2706"/>
                        <a:pt x="861" y="2513"/>
                        <a:pt x="988" y="2388"/>
                      </a:cubicBezTo>
                      <a:lnTo>
                        <a:pt x="988" y="2455"/>
                      </a:lnTo>
                      <a:cubicBezTo>
                        <a:pt x="1036" y="2320"/>
                        <a:pt x="1212" y="2220"/>
                        <a:pt x="1019" y="2129"/>
                      </a:cubicBezTo>
                      <a:lnTo>
                        <a:pt x="1019" y="2129"/>
                      </a:lnTo>
                      <a:lnTo>
                        <a:pt x="1277" y="2151"/>
                      </a:lnTo>
                      <a:lnTo>
                        <a:pt x="1158" y="2075"/>
                      </a:lnTo>
                      <a:cubicBezTo>
                        <a:pt x="1308" y="1960"/>
                        <a:pt x="1468" y="1939"/>
                        <a:pt x="1617" y="1894"/>
                      </a:cubicBezTo>
                      <a:cubicBezTo>
                        <a:pt x="1767" y="1850"/>
                        <a:pt x="1900" y="1777"/>
                        <a:pt x="2035" y="1565"/>
                      </a:cubicBezTo>
                      <a:lnTo>
                        <a:pt x="2035" y="1565"/>
                      </a:lnTo>
                      <a:cubicBezTo>
                        <a:pt x="2020" y="1570"/>
                        <a:pt x="2007" y="1572"/>
                        <a:pt x="1997" y="1572"/>
                      </a:cubicBezTo>
                      <a:cubicBezTo>
                        <a:pt x="1929" y="1572"/>
                        <a:pt x="1958" y="1474"/>
                        <a:pt x="1987" y="1424"/>
                      </a:cubicBezTo>
                      <a:lnTo>
                        <a:pt x="1987" y="1424"/>
                      </a:lnTo>
                      <a:cubicBezTo>
                        <a:pt x="1765" y="1472"/>
                        <a:pt x="1858" y="1657"/>
                        <a:pt x="1730" y="1796"/>
                      </a:cubicBezTo>
                      <a:cubicBezTo>
                        <a:pt x="1627" y="1721"/>
                        <a:pt x="1725" y="1448"/>
                        <a:pt x="1591" y="1447"/>
                      </a:cubicBezTo>
                      <a:lnTo>
                        <a:pt x="1591" y="1447"/>
                      </a:lnTo>
                      <a:cubicBezTo>
                        <a:pt x="1767" y="1394"/>
                        <a:pt x="1860" y="1267"/>
                        <a:pt x="1998" y="1267"/>
                      </a:cubicBezTo>
                      <a:cubicBezTo>
                        <a:pt x="2053" y="1267"/>
                        <a:pt x="2116" y="1287"/>
                        <a:pt x="2193" y="1339"/>
                      </a:cubicBezTo>
                      <a:cubicBezTo>
                        <a:pt x="2442" y="1164"/>
                        <a:pt x="2444" y="969"/>
                        <a:pt x="2748" y="857"/>
                      </a:cubicBezTo>
                      <a:lnTo>
                        <a:pt x="2770" y="905"/>
                      </a:lnTo>
                      <a:cubicBezTo>
                        <a:pt x="2694" y="683"/>
                        <a:pt x="3030" y="845"/>
                        <a:pt x="3109" y="533"/>
                      </a:cubicBezTo>
                      <a:lnTo>
                        <a:pt x="3109" y="533"/>
                      </a:lnTo>
                      <a:lnTo>
                        <a:pt x="2937" y="574"/>
                      </a:lnTo>
                      <a:cubicBezTo>
                        <a:pt x="2895" y="493"/>
                        <a:pt x="2964" y="446"/>
                        <a:pt x="3053" y="375"/>
                      </a:cubicBezTo>
                      <a:cubicBezTo>
                        <a:pt x="3061" y="414"/>
                        <a:pt x="3061" y="414"/>
                        <a:pt x="3115" y="433"/>
                      </a:cubicBezTo>
                      <a:cubicBezTo>
                        <a:pt x="3061" y="273"/>
                        <a:pt x="3361" y="66"/>
                        <a:pt x="33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6" name="Google Shape;3226;p28"/>
                <p:cNvSpPr/>
                <p:nvPr/>
              </p:nvSpPr>
              <p:spPr>
                <a:xfrm>
                  <a:off x="-136647" y="4557461"/>
                  <a:ext cx="825" cy="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24" extrusionOk="0">
                      <a:moveTo>
                        <a:pt x="20" y="0"/>
                      </a:moveTo>
                      <a:cubicBezTo>
                        <a:pt x="5" y="39"/>
                        <a:pt x="1" y="81"/>
                        <a:pt x="20" y="124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7" name="Google Shape;3227;p28"/>
                <p:cNvSpPr/>
                <p:nvPr/>
              </p:nvSpPr>
              <p:spPr>
                <a:xfrm>
                  <a:off x="-26712" y="4402255"/>
                  <a:ext cx="120183" cy="7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" h="1949" extrusionOk="0">
                      <a:moveTo>
                        <a:pt x="2819" y="1"/>
                      </a:moveTo>
                      <a:cubicBezTo>
                        <a:pt x="2730" y="1"/>
                        <a:pt x="2668" y="87"/>
                        <a:pt x="2576" y="124"/>
                      </a:cubicBezTo>
                      <a:cubicBezTo>
                        <a:pt x="2914" y="124"/>
                        <a:pt x="2626" y="327"/>
                        <a:pt x="2621" y="404"/>
                      </a:cubicBezTo>
                      <a:cubicBezTo>
                        <a:pt x="2609" y="402"/>
                        <a:pt x="2597" y="401"/>
                        <a:pt x="2585" y="401"/>
                      </a:cubicBezTo>
                      <a:cubicBezTo>
                        <a:pt x="2489" y="401"/>
                        <a:pt x="2381" y="464"/>
                        <a:pt x="2325" y="464"/>
                      </a:cubicBezTo>
                      <a:cubicBezTo>
                        <a:pt x="2298" y="464"/>
                        <a:pt x="2282" y="448"/>
                        <a:pt x="2287" y="402"/>
                      </a:cubicBezTo>
                      <a:lnTo>
                        <a:pt x="2462" y="205"/>
                      </a:lnTo>
                      <a:lnTo>
                        <a:pt x="2462" y="205"/>
                      </a:lnTo>
                      <a:cubicBezTo>
                        <a:pt x="1751" y="305"/>
                        <a:pt x="822" y="653"/>
                        <a:pt x="104" y="1061"/>
                      </a:cubicBezTo>
                      <a:cubicBezTo>
                        <a:pt x="210" y="1009"/>
                        <a:pt x="324" y="971"/>
                        <a:pt x="432" y="924"/>
                      </a:cubicBezTo>
                      <a:lnTo>
                        <a:pt x="432" y="924"/>
                      </a:lnTo>
                      <a:cubicBezTo>
                        <a:pt x="440" y="1040"/>
                        <a:pt x="288" y="1108"/>
                        <a:pt x="193" y="1212"/>
                      </a:cubicBezTo>
                      <a:cubicBezTo>
                        <a:pt x="282" y="1264"/>
                        <a:pt x="372" y="1322"/>
                        <a:pt x="459" y="1377"/>
                      </a:cubicBezTo>
                      <a:cubicBezTo>
                        <a:pt x="394" y="1390"/>
                        <a:pt x="343" y="1429"/>
                        <a:pt x="305" y="1429"/>
                      </a:cubicBezTo>
                      <a:cubicBezTo>
                        <a:pt x="286" y="1429"/>
                        <a:pt x="270" y="1419"/>
                        <a:pt x="259" y="1389"/>
                      </a:cubicBezTo>
                      <a:lnTo>
                        <a:pt x="259" y="1389"/>
                      </a:lnTo>
                      <a:cubicBezTo>
                        <a:pt x="199" y="1543"/>
                        <a:pt x="278" y="1578"/>
                        <a:pt x="380" y="1626"/>
                      </a:cubicBezTo>
                      <a:cubicBezTo>
                        <a:pt x="178" y="1782"/>
                        <a:pt x="91" y="1709"/>
                        <a:pt x="0" y="1948"/>
                      </a:cubicBezTo>
                      <a:cubicBezTo>
                        <a:pt x="3" y="1948"/>
                        <a:pt x="6" y="1948"/>
                        <a:pt x="9" y="1948"/>
                      </a:cubicBezTo>
                      <a:cubicBezTo>
                        <a:pt x="235" y="1948"/>
                        <a:pt x="290" y="1870"/>
                        <a:pt x="355" y="1786"/>
                      </a:cubicBezTo>
                      <a:cubicBezTo>
                        <a:pt x="417" y="1698"/>
                        <a:pt x="490" y="1607"/>
                        <a:pt x="748" y="1599"/>
                      </a:cubicBezTo>
                      <a:lnTo>
                        <a:pt x="727" y="1223"/>
                      </a:lnTo>
                      <a:cubicBezTo>
                        <a:pt x="748" y="1219"/>
                        <a:pt x="764" y="1217"/>
                        <a:pt x="777" y="1217"/>
                      </a:cubicBezTo>
                      <a:cubicBezTo>
                        <a:pt x="889" y="1217"/>
                        <a:pt x="759" y="1368"/>
                        <a:pt x="923" y="1368"/>
                      </a:cubicBezTo>
                      <a:cubicBezTo>
                        <a:pt x="926" y="1368"/>
                        <a:pt x="929" y="1368"/>
                        <a:pt x="932" y="1368"/>
                      </a:cubicBezTo>
                      <a:cubicBezTo>
                        <a:pt x="1074" y="1183"/>
                        <a:pt x="629" y="1242"/>
                        <a:pt x="743" y="1007"/>
                      </a:cubicBezTo>
                      <a:lnTo>
                        <a:pt x="743" y="1007"/>
                      </a:lnTo>
                      <a:cubicBezTo>
                        <a:pt x="755" y="1011"/>
                        <a:pt x="767" y="1012"/>
                        <a:pt x="778" y="1012"/>
                      </a:cubicBezTo>
                      <a:cubicBezTo>
                        <a:pt x="912" y="1012"/>
                        <a:pt x="1023" y="814"/>
                        <a:pt x="1095" y="786"/>
                      </a:cubicBezTo>
                      <a:lnTo>
                        <a:pt x="1095" y="786"/>
                      </a:lnTo>
                      <a:cubicBezTo>
                        <a:pt x="1045" y="909"/>
                        <a:pt x="1173" y="1094"/>
                        <a:pt x="1223" y="1125"/>
                      </a:cubicBezTo>
                      <a:cubicBezTo>
                        <a:pt x="1273" y="1040"/>
                        <a:pt x="1473" y="1084"/>
                        <a:pt x="1597" y="1046"/>
                      </a:cubicBezTo>
                      <a:cubicBezTo>
                        <a:pt x="1250" y="1027"/>
                        <a:pt x="1822" y="876"/>
                        <a:pt x="1500" y="834"/>
                      </a:cubicBezTo>
                      <a:cubicBezTo>
                        <a:pt x="1479" y="717"/>
                        <a:pt x="1674" y="565"/>
                        <a:pt x="1824" y="565"/>
                      </a:cubicBezTo>
                      <a:cubicBezTo>
                        <a:pt x="1848" y="565"/>
                        <a:pt x="1871" y="569"/>
                        <a:pt x="1892" y="577"/>
                      </a:cubicBezTo>
                      <a:cubicBezTo>
                        <a:pt x="1911" y="668"/>
                        <a:pt x="1809" y="680"/>
                        <a:pt x="1732" y="707"/>
                      </a:cubicBezTo>
                      <a:cubicBezTo>
                        <a:pt x="1724" y="895"/>
                        <a:pt x="1957" y="737"/>
                        <a:pt x="2050" y="880"/>
                      </a:cubicBezTo>
                      <a:cubicBezTo>
                        <a:pt x="2104" y="799"/>
                        <a:pt x="2204" y="720"/>
                        <a:pt x="2320" y="645"/>
                      </a:cubicBezTo>
                      <a:cubicBezTo>
                        <a:pt x="2437" y="577"/>
                        <a:pt x="2567" y="504"/>
                        <a:pt x="2678" y="440"/>
                      </a:cubicBezTo>
                      <a:cubicBezTo>
                        <a:pt x="2904" y="305"/>
                        <a:pt x="3060" y="172"/>
                        <a:pt x="2877" y="12"/>
                      </a:cubicBezTo>
                      <a:cubicBezTo>
                        <a:pt x="2856" y="4"/>
                        <a:pt x="2837" y="1"/>
                        <a:pt x="28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8" name="Google Shape;3228;p28"/>
                <p:cNvSpPr/>
                <p:nvPr/>
              </p:nvSpPr>
              <p:spPr>
                <a:xfrm>
                  <a:off x="-31855" y="4464487"/>
                  <a:ext cx="4358" cy="6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65" extrusionOk="0">
                      <a:moveTo>
                        <a:pt x="110" y="1"/>
                      </a:moveTo>
                      <a:lnTo>
                        <a:pt x="0" y="130"/>
                      </a:lnTo>
                      <a:lnTo>
                        <a:pt x="79" y="165"/>
                      </a:lnTo>
                      <a:lnTo>
                        <a:pt x="11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9" name="Google Shape;3229;p28"/>
                <p:cNvSpPr/>
                <p:nvPr/>
              </p:nvSpPr>
              <p:spPr>
                <a:xfrm>
                  <a:off x="-33975" y="4447839"/>
                  <a:ext cx="9030" cy="5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" h="151" extrusionOk="0">
                      <a:moveTo>
                        <a:pt x="16" y="1"/>
                      </a:moveTo>
                      <a:cubicBezTo>
                        <a:pt x="46" y="53"/>
                        <a:pt x="0" y="103"/>
                        <a:pt x="31" y="151"/>
                      </a:cubicBezTo>
                      <a:cubicBezTo>
                        <a:pt x="230" y="93"/>
                        <a:pt x="174" y="33"/>
                        <a:pt x="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0" name="Google Shape;3230;p28"/>
                <p:cNvSpPr/>
                <p:nvPr/>
              </p:nvSpPr>
              <p:spPr>
                <a:xfrm>
                  <a:off x="63671" y="4429582"/>
                  <a:ext cx="9187" cy="4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119" extrusionOk="0">
                      <a:moveTo>
                        <a:pt x="60" y="1"/>
                      </a:moveTo>
                      <a:cubicBezTo>
                        <a:pt x="79" y="55"/>
                        <a:pt x="25" y="97"/>
                        <a:pt x="0" y="118"/>
                      </a:cubicBezTo>
                      <a:cubicBezTo>
                        <a:pt x="76" y="78"/>
                        <a:pt x="157" y="47"/>
                        <a:pt x="234" y="11"/>
                      </a:cubicBezTo>
                      <a:lnTo>
                        <a:pt x="6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1" name="Google Shape;3231;p28"/>
                <p:cNvSpPr/>
                <p:nvPr/>
              </p:nvSpPr>
              <p:spPr>
                <a:xfrm>
                  <a:off x="85305" y="4393421"/>
                  <a:ext cx="43189" cy="2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" h="645" extrusionOk="0">
                      <a:moveTo>
                        <a:pt x="1092" y="0"/>
                      </a:moveTo>
                      <a:lnTo>
                        <a:pt x="1092" y="0"/>
                      </a:lnTo>
                      <a:cubicBezTo>
                        <a:pt x="780" y="63"/>
                        <a:pt x="641" y="190"/>
                        <a:pt x="331" y="190"/>
                      </a:cubicBezTo>
                      <a:cubicBezTo>
                        <a:pt x="281" y="190"/>
                        <a:pt x="226" y="187"/>
                        <a:pt x="165" y="180"/>
                      </a:cubicBezTo>
                      <a:lnTo>
                        <a:pt x="165" y="180"/>
                      </a:lnTo>
                      <a:cubicBezTo>
                        <a:pt x="1" y="386"/>
                        <a:pt x="325" y="476"/>
                        <a:pt x="273" y="644"/>
                      </a:cubicBezTo>
                      <a:cubicBezTo>
                        <a:pt x="477" y="642"/>
                        <a:pt x="394" y="363"/>
                        <a:pt x="593" y="268"/>
                      </a:cubicBezTo>
                      <a:cubicBezTo>
                        <a:pt x="616" y="298"/>
                        <a:pt x="644" y="310"/>
                        <a:pt x="676" y="310"/>
                      </a:cubicBezTo>
                      <a:cubicBezTo>
                        <a:pt x="715" y="310"/>
                        <a:pt x="758" y="293"/>
                        <a:pt x="807" y="272"/>
                      </a:cubicBezTo>
                      <a:cubicBezTo>
                        <a:pt x="894" y="236"/>
                        <a:pt x="992" y="187"/>
                        <a:pt x="1094" y="187"/>
                      </a:cubicBezTo>
                      <a:cubicBezTo>
                        <a:pt x="1096" y="187"/>
                        <a:pt x="1098" y="187"/>
                        <a:pt x="1100" y="187"/>
                      </a:cubicBezTo>
                      <a:cubicBezTo>
                        <a:pt x="1065" y="129"/>
                        <a:pt x="1054" y="62"/>
                        <a:pt x="10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2" name="Google Shape;3232;p28"/>
                <p:cNvSpPr/>
                <p:nvPr/>
              </p:nvSpPr>
              <p:spPr>
                <a:xfrm>
                  <a:off x="115655" y="4393853"/>
                  <a:ext cx="350104" cy="51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" h="1307" extrusionOk="0">
                      <a:moveTo>
                        <a:pt x="2151" y="1"/>
                      </a:moveTo>
                      <a:lnTo>
                        <a:pt x="2236" y="172"/>
                      </a:lnTo>
                      <a:cubicBezTo>
                        <a:pt x="2201" y="167"/>
                        <a:pt x="2167" y="164"/>
                        <a:pt x="2134" y="164"/>
                      </a:cubicBezTo>
                      <a:cubicBezTo>
                        <a:pt x="1940" y="164"/>
                        <a:pt x="1773" y="252"/>
                        <a:pt x="1615" y="315"/>
                      </a:cubicBezTo>
                      <a:cubicBezTo>
                        <a:pt x="1520" y="350"/>
                        <a:pt x="1429" y="381"/>
                        <a:pt x="1331" y="381"/>
                      </a:cubicBezTo>
                      <a:cubicBezTo>
                        <a:pt x="1236" y="381"/>
                        <a:pt x="1135" y="351"/>
                        <a:pt x="1021" y="267"/>
                      </a:cubicBezTo>
                      <a:lnTo>
                        <a:pt x="894" y="431"/>
                      </a:lnTo>
                      <a:cubicBezTo>
                        <a:pt x="963" y="338"/>
                        <a:pt x="782" y="176"/>
                        <a:pt x="894" y="47"/>
                      </a:cubicBezTo>
                      <a:lnTo>
                        <a:pt x="894" y="47"/>
                      </a:lnTo>
                      <a:cubicBezTo>
                        <a:pt x="768" y="115"/>
                        <a:pt x="622" y="72"/>
                        <a:pt x="495" y="144"/>
                      </a:cubicBezTo>
                      <a:lnTo>
                        <a:pt x="743" y="194"/>
                      </a:lnTo>
                      <a:cubicBezTo>
                        <a:pt x="680" y="267"/>
                        <a:pt x="607" y="297"/>
                        <a:pt x="539" y="297"/>
                      </a:cubicBezTo>
                      <a:cubicBezTo>
                        <a:pt x="451" y="297"/>
                        <a:pt x="370" y="247"/>
                        <a:pt x="327" y="178"/>
                      </a:cubicBezTo>
                      <a:lnTo>
                        <a:pt x="327" y="178"/>
                      </a:lnTo>
                      <a:cubicBezTo>
                        <a:pt x="1" y="404"/>
                        <a:pt x="585" y="448"/>
                        <a:pt x="678" y="583"/>
                      </a:cubicBezTo>
                      <a:cubicBezTo>
                        <a:pt x="781" y="493"/>
                        <a:pt x="866" y="461"/>
                        <a:pt x="940" y="461"/>
                      </a:cubicBezTo>
                      <a:cubicBezTo>
                        <a:pt x="1027" y="461"/>
                        <a:pt x="1099" y="505"/>
                        <a:pt x="1169" y="552"/>
                      </a:cubicBezTo>
                      <a:cubicBezTo>
                        <a:pt x="1269" y="622"/>
                        <a:pt x="1364" y="701"/>
                        <a:pt x="1505" y="701"/>
                      </a:cubicBezTo>
                      <a:cubicBezTo>
                        <a:pt x="1550" y="701"/>
                        <a:pt x="1599" y="693"/>
                        <a:pt x="1655" y="674"/>
                      </a:cubicBezTo>
                      <a:cubicBezTo>
                        <a:pt x="1937" y="556"/>
                        <a:pt x="1613" y="512"/>
                        <a:pt x="1624" y="417"/>
                      </a:cubicBezTo>
                      <a:cubicBezTo>
                        <a:pt x="1753" y="413"/>
                        <a:pt x="1879" y="335"/>
                        <a:pt x="1992" y="335"/>
                      </a:cubicBezTo>
                      <a:cubicBezTo>
                        <a:pt x="2021" y="335"/>
                        <a:pt x="2050" y="341"/>
                        <a:pt x="2077" y="354"/>
                      </a:cubicBezTo>
                      <a:cubicBezTo>
                        <a:pt x="2066" y="431"/>
                        <a:pt x="1999" y="471"/>
                        <a:pt x="1921" y="471"/>
                      </a:cubicBezTo>
                      <a:cubicBezTo>
                        <a:pt x="1904" y="471"/>
                        <a:pt x="1887" y="469"/>
                        <a:pt x="1869" y="465"/>
                      </a:cubicBezTo>
                      <a:lnTo>
                        <a:pt x="1869" y="465"/>
                      </a:lnTo>
                      <a:cubicBezTo>
                        <a:pt x="1892" y="533"/>
                        <a:pt x="1919" y="552"/>
                        <a:pt x="1951" y="552"/>
                      </a:cubicBezTo>
                      <a:cubicBezTo>
                        <a:pt x="1994" y="552"/>
                        <a:pt x="2047" y="516"/>
                        <a:pt x="2113" y="516"/>
                      </a:cubicBezTo>
                      <a:cubicBezTo>
                        <a:pt x="2148" y="516"/>
                        <a:pt x="2186" y="526"/>
                        <a:pt x="2228" y="556"/>
                      </a:cubicBezTo>
                      <a:cubicBezTo>
                        <a:pt x="2210" y="535"/>
                        <a:pt x="2145" y="504"/>
                        <a:pt x="2193" y="454"/>
                      </a:cubicBezTo>
                      <a:lnTo>
                        <a:pt x="2193" y="454"/>
                      </a:lnTo>
                      <a:cubicBezTo>
                        <a:pt x="2234" y="458"/>
                        <a:pt x="2270" y="460"/>
                        <a:pt x="2301" y="460"/>
                      </a:cubicBezTo>
                      <a:cubicBezTo>
                        <a:pt x="2526" y="460"/>
                        <a:pt x="2519" y="363"/>
                        <a:pt x="2724" y="363"/>
                      </a:cubicBezTo>
                      <a:cubicBezTo>
                        <a:pt x="2790" y="363"/>
                        <a:pt x="2879" y="373"/>
                        <a:pt x="3005" y="400"/>
                      </a:cubicBezTo>
                      <a:cubicBezTo>
                        <a:pt x="3088" y="344"/>
                        <a:pt x="3169" y="350"/>
                        <a:pt x="3157" y="209"/>
                      </a:cubicBezTo>
                      <a:lnTo>
                        <a:pt x="3157" y="209"/>
                      </a:lnTo>
                      <a:cubicBezTo>
                        <a:pt x="3477" y="400"/>
                        <a:pt x="3315" y="388"/>
                        <a:pt x="3693" y="562"/>
                      </a:cubicBezTo>
                      <a:cubicBezTo>
                        <a:pt x="3682" y="479"/>
                        <a:pt x="3566" y="286"/>
                        <a:pt x="3576" y="111"/>
                      </a:cubicBezTo>
                      <a:lnTo>
                        <a:pt x="3576" y="111"/>
                      </a:lnTo>
                      <a:cubicBezTo>
                        <a:pt x="3799" y="228"/>
                        <a:pt x="3935" y="249"/>
                        <a:pt x="4041" y="249"/>
                      </a:cubicBezTo>
                      <a:cubicBezTo>
                        <a:pt x="4102" y="249"/>
                        <a:pt x="4152" y="242"/>
                        <a:pt x="4204" y="242"/>
                      </a:cubicBezTo>
                      <a:cubicBezTo>
                        <a:pt x="4282" y="242"/>
                        <a:pt x="4363" y="258"/>
                        <a:pt x="4482" y="334"/>
                      </a:cubicBezTo>
                      <a:cubicBezTo>
                        <a:pt x="4453" y="337"/>
                        <a:pt x="4418" y="358"/>
                        <a:pt x="4367" y="358"/>
                      </a:cubicBezTo>
                      <a:cubicBezTo>
                        <a:pt x="4347" y="358"/>
                        <a:pt x="4324" y="355"/>
                        <a:pt x="4299" y="346"/>
                      </a:cubicBezTo>
                      <a:lnTo>
                        <a:pt x="4299" y="346"/>
                      </a:lnTo>
                      <a:cubicBezTo>
                        <a:pt x="4306" y="430"/>
                        <a:pt x="4343" y="455"/>
                        <a:pt x="4396" y="455"/>
                      </a:cubicBezTo>
                      <a:cubicBezTo>
                        <a:pt x="4478" y="455"/>
                        <a:pt x="4597" y="395"/>
                        <a:pt x="4706" y="395"/>
                      </a:cubicBezTo>
                      <a:cubicBezTo>
                        <a:pt x="4733" y="395"/>
                        <a:pt x="4759" y="398"/>
                        <a:pt x="4784" y="408"/>
                      </a:cubicBezTo>
                      <a:lnTo>
                        <a:pt x="4742" y="612"/>
                      </a:lnTo>
                      <a:cubicBezTo>
                        <a:pt x="4833" y="606"/>
                        <a:pt x="4958" y="577"/>
                        <a:pt x="5089" y="575"/>
                      </a:cubicBezTo>
                      <a:cubicBezTo>
                        <a:pt x="5216" y="577"/>
                        <a:pt x="5349" y="602"/>
                        <a:pt x="5450" y="697"/>
                      </a:cubicBezTo>
                      <a:lnTo>
                        <a:pt x="5382" y="791"/>
                      </a:lnTo>
                      <a:cubicBezTo>
                        <a:pt x="5476" y="774"/>
                        <a:pt x="5571" y="766"/>
                        <a:pt x="5667" y="766"/>
                      </a:cubicBezTo>
                      <a:cubicBezTo>
                        <a:pt x="5813" y="766"/>
                        <a:pt x="5960" y="783"/>
                        <a:pt x="6103" y="807"/>
                      </a:cubicBezTo>
                      <a:cubicBezTo>
                        <a:pt x="6340" y="840"/>
                        <a:pt x="6566" y="888"/>
                        <a:pt x="6763" y="897"/>
                      </a:cubicBezTo>
                      <a:lnTo>
                        <a:pt x="6938" y="1071"/>
                      </a:lnTo>
                      <a:cubicBezTo>
                        <a:pt x="7497" y="1038"/>
                        <a:pt x="6435" y="878"/>
                        <a:pt x="6886" y="662"/>
                      </a:cubicBezTo>
                      <a:lnTo>
                        <a:pt x="6886" y="662"/>
                      </a:lnTo>
                      <a:cubicBezTo>
                        <a:pt x="6876" y="792"/>
                        <a:pt x="6906" y="829"/>
                        <a:pt x="6960" y="829"/>
                      </a:cubicBezTo>
                      <a:cubicBezTo>
                        <a:pt x="7032" y="829"/>
                        <a:pt x="7147" y="762"/>
                        <a:pt x="7267" y="762"/>
                      </a:cubicBezTo>
                      <a:cubicBezTo>
                        <a:pt x="7329" y="762"/>
                        <a:pt x="7392" y="779"/>
                        <a:pt x="7451" y="832"/>
                      </a:cubicBezTo>
                      <a:cubicBezTo>
                        <a:pt x="7555" y="1017"/>
                        <a:pt x="7133" y="830"/>
                        <a:pt x="7246" y="1040"/>
                      </a:cubicBezTo>
                      <a:cubicBezTo>
                        <a:pt x="7286" y="979"/>
                        <a:pt x="7319" y="959"/>
                        <a:pt x="7353" y="959"/>
                      </a:cubicBezTo>
                      <a:cubicBezTo>
                        <a:pt x="7410" y="959"/>
                        <a:pt x="7470" y="1016"/>
                        <a:pt x="7569" y="1016"/>
                      </a:cubicBezTo>
                      <a:cubicBezTo>
                        <a:pt x="7576" y="1016"/>
                        <a:pt x="7583" y="1016"/>
                        <a:pt x="7590" y="1015"/>
                      </a:cubicBezTo>
                      <a:lnTo>
                        <a:pt x="7590" y="1015"/>
                      </a:lnTo>
                      <a:cubicBezTo>
                        <a:pt x="7509" y="1185"/>
                        <a:pt x="7912" y="1125"/>
                        <a:pt x="7761" y="1302"/>
                      </a:cubicBezTo>
                      <a:lnTo>
                        <a:pt x="8405" y="1135"/>
                      </a:lnTo>
                      <a:cubicBezTo>
                        <a:pt x="8465" y="1260"/>
                        <a:pt x="8627" y="1295"/>
                        <a:pt x="8752" y="1306"/>
                      </a:cubicBezTo>
                      <a:cubicBezTo>
                        <a:pt x="8457" y="1210"/>
                        <a:pt x="8916" y="1067"/>
                        <a:pt x="8606" y="878"/>
                      </a:cubicBezTo>
                      <a:cubicBezTo>
                        <a:pt x="8087" y="813"/>
                        <a:pt x="7248" y="643"/>
                        <a:pt x="6639" y="412"/>
                      </a:cubicBezTo>
                      <a:cubicBezTo>
                        <a:pt x="6605" y="479"/>
                        <a:pt x="6556" y="499"/>
                        <a:pt x="6500" y="499"/>
                      </a:cubicBezTo>
                      <a:cubicBezTo>
                        <a:pt x="6413" y="499"/>
                        <a:pt x="6310" y="449"/>
                        <a:pt x="6223" y="449"/>
                      </a:cubicBezTo>
                      <a:cubicBezTo>
                        <a:pt x="6175" y="449"/>
                        <a:pt x="6131" y="464"/>
                        <a:pt x="6097" y="510"/>
                      </a:cubicBezTo>
                      <a:cubicBezTo>
                        <a:pt x="6095" y="429"/>
                        <a:pt x="6063" y="348"/>
                        <a:pt x="6061" y="265"/>
                      </a:cubicBezTo>
                      <a:cubicBezTo>
                        <a:pt x="6033" y="263"/>
                        <a:pt x="6009" y="262"/>
                        <a:pt x="5989" y="262"/>
                      </a:cubicBezTo>
                      <a:cubicBezTo>
                        <a:pt x="5707" y="262"/>
                        <a:pt x="6124" y="428"/>
                        <a:pt x="6016" y="494"/>
                      </a:cubicBezTo>
                      <a:cubicBezTo>
                        <a:pt x="5833" y="491"/>
                        <a:pt x="5716" y="315"/>
                        <a:pt x="5746" y="228"/>
                      </a:cubicBezTo>
                      <a:cubicBezTo>
                        <a:pt x="5693" y="217"/>
                        <a:pt x="5658" y="212"/>
                        <a:pt x="5635" y="212"/>
                      </a:cubicBezTo>
                      <a:cubicBezTo>
                        <a:pt x="5532" y="212"/>
                        <a:pt x="5671" y="312"/>
                        <a:pt x="5531" y="404"/>
                      </a:cubicBezTo>
                      <a:lnTo>
                        <a:pt x="5382" y="93"/>
                      </a:lnTo>
                      <a:cubicBezTo>
                        <a:pt x="5029" y="70"/>
                        <a:pt x="4637" y="68"/>
                        <a:pt x="4228" y="68"/>
                      </a:cubicBezTo>
                      <a:cubicBezTo>
                        <a:pt x="4126" y="68"/>
                        <a:pt x="4023" y="68"/>
                        <a:pt x="3920" y="68"/>
                      </a:cubicBezTo>
                      <a:cubicBezTo>
                        <a:pt x="3329" y="68"/>
                        <a:pt x="2716" y="63"/>
                        <a:pt x="215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3" name="Google Shape;3233;p28"/>
                <p:cNvSpPr/>
                <p:nvPr/>
              </p:nvSpPr>
              <p:spPr>
                <a:xfrm>
                  <a:off x="459281" y="4445209"/>
                  <a:ext cx="7617" cy="1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33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" y="10"/>
                        <a:pt x="79" y="21"/>
                        <a:pt x="135" y="33"/>
                      </a:cubicBezTo>
                      <a:cubicBezTo>
                        <a:pt x="193" y="6"/>
                        <a:pt x="112" y="1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4" name="Google Shape;3234;p28"/>
                <p:cNvSpPr/>
                <p:nvPr/>
              </p:nvSpPr>
              <p:spPr>
                <a:xfrm>
                  <a:off x="121897" y="4415291"/>
                  <a:ext cx="5104" cy="3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90" extrusionOk="0">
                      <a:moveTo>
                        <a:pt x="95" y="0"/>
                      </a:moveTo>
                      <a:lnTo>
                        <a:pt x="0" y="89"/>
                      </a:lnTo>
                      <a:lnTo>
                        <a:pt x="129" y="76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5" name="Google Shape;3235;p28"/>
                <p:cNvSpPr/>
                <p:nvPr/>
              </p:nvSpPr>
              <p:spPr>
                <a:xfrm>
                  <a:off x="507731" y="4467903"/>
                  <a:ext cx="1453" cy="3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88" extrusionOk="0">
                      <a:moveTo>
                        <a:pt x="37" y="0"/>
                      </a:moveTo>
                      <a:cubicBezTo>
                        <a:pt x="16" y="24"/>
                        <a:pt x="0" y="51"/>
                        <a:pt x="4" y="87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6" name="Google Shape;3236;p28"/>
                <p:cNvSpPr/>
                <p:nvPr/>
              </p:nvSpPr>
              <p:spPr>
                <a:xfrm>
                  <a:off x="638908" y="4530369"/>
                  <a:ext cx="2827" cy="1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39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8" y="23"/>
                        <a:pt x="45" y="35"/>
                        <a:pt x="72" y="3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7" name="Google Shape;3237;p28"/>
                <p:cNvSpPr/>
                <p:nvPr/>
              </p:nvSpPr>
              <p:spPr>
                <a:xfrm>
                  <a:off x="470392" y="4443756"/>
                  <a:ext cx="499183" cy="30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4" h="7747" extrusionOk="0">
                      <a:moveTo>
                        <a:pt x="3410" y="1177"/>
                      </a:moveTo>
                      <a:cubicBezTo>
                        <a:pt x="3408" y="1177"/>
                        <a:pt x="3405" y="1177"/>
                        <a:pt x="3403" y="1177"/>
                      </a:cubicBezTo>
                      <a:lnTo>
                        <a:pt x="3403" y="1177"/>
                      </a:lnTo>
                      <a:cubicBezTo>
                        <a:pt x="3414" y="1178"/>
                        <a:pt x="3426" y="1178"/>
                        <a:pt x="3437" y="1178"/>
                      </a:cubicBezTo>
                      <a:cubicBezTo>
                        <a:pt x="3438" y="1178"/>
                        <a:pt x="3440" y="1178"/>
                        <a:pt x="3442" y="1178"/>
                      </a:cubicBezTo>
                      <a:cubicBezTo>
                        <a:pt x="3431" y="1178"/>
                        <a:pt x="3420" y="1177"/>
                        <a:pt x="3410" y="1177"/>
                      </a:cubicBezTo>
                      <a:close/>
                      <a:moveTo>
                        <a:pt x="9876" y="4464"/>
                      </a:moveTo>
                      <a:cubicBezTo>
                        <a:pt x="9869" y="4469"/>
                        <a:pt x="9863" y="4474"/>
                        <a:pt x="9858" y="4479"/>
                      </a:cubicBezTo>
                      <a:lnTo>
                        <a:pt x="9858" y="4479"/>
                      </a:lnTo>
                      <a:cubicBezTo>
                        <a:pt x="9864" y="4475"/>
                        <a:pt x="9870" y="4469"/>
                        <a:pt x="9876" y="4464"/>
                      </a:cubicBezTo>
                      <a:close/>
                      <a:moveTo>
                        <a:pt x="229" y="0"/>
                      </a:moveTo>
                      <a:cubicBezTo>
                        <a:pt x="179" y="0"/>
                        <a:pt x="129" y="3"/>
                        <a:pt x="80" y="10"/>
                      </a:cubicBezTo>
                      <a:cubicBezTo>
                        <a:pt x="1" y="95"/>
                        <a:pt x="197" y="419"/>
                        <a:pt x="186" y="504"/>
                      </a:cubicBezTo>
                      <a:cubicBezTo>
                        <a:pt x="225" y="507"/>
                        <a:pt x="264" y="508"/>
                        <a:pt x="301" y="508"/>
                      </a:cubicBezTo>
                      <a:cubicBezTo>
                        <a:pt x="578" y="508"/>
                        <a:pt x="794" y="428"/>
                        <a:pt x="1024" y="428"/>
                      </a:cubicBezTo>
                      <a:cubicBezTo>
                        <a:pt x="1035" y="428"/>
                        <a:pt x="1046" y="428"/>
                        <a:pt x="1057" y="428"/>
                      </a:cubicBezTo>
                      <a:lnTo>
                        <a:pt x="988" y="615"/>
                      </a:lnTo>
                      <a:cubicBezTo>
                        <a:pt x="1090" y="507"/>
                        <a:pt x="1414" y="544"/>
                        <a:pt x="1287" y="382"/>
                      </a:cubicBezTo>
                      <a:cubicBezTo>
                        <a:pt x="1296" y="381"/>
                        <a:pt x="1304" y="381"/>
                        <a:pt x="1312" y="381"/>
                      </a:cubicBezTo>
                      <a:cubicBezTo>
                        <a:pt x="1505" y="381"/>
                        <a:pt x="1395" y="587"/>
                        <a:pt x="1621" y="587"/>
                      </a:cubicBezTo>
                      <a:cubicBezTo>
                        <a:pt x="1629" y="587"/>
                        <a:pt x="1637" y="587"/>
                        <a:pt x="1645" y="587"/>
                      </a:cubicBezTo>
                      <a:lnTo>
                        <a:pt x="1645" y="587"/>
                      </a:lnTo>
                      <a:cubicBezTo>
                        <a:pt x="1555" y="774"/>
                        <a:pt x="1410" y="743"/>
                        <a:pt x="1346" y="905"/>
                      </a:cubicBezTo>
                      <a:lnTo>
                        <a:pt x="1580" y="887"/>
                      </a:lnTo>
                      <a:lnTo>
                        <a:pt x="1580" y="887"/>
                      </a:lnTo>
                      <a:cubicBezTo>
                        <a:pt x="1489" y="935"/>
                        <a:pt x="1672" y="1001"/>
                        <a:pt x="1584" y="1053"/>
                      </a:cubicBezTo>
                      <a:cubicBezTo>
                        <a:pt x="1630" y="1044"/>
                        <a:pt x="1673" y="1040"/>
                        <a:pt x="1711" y="1040"/>
                      </a:cubicBezTo>
                      <a:cubicBezTo>
                        <a:pt x="2046" y="1040"/>
                        <a:pt x="2098" y="1354"/>
                        <a:pt x="2469" y="1404"/>
                      </a:cubicBezTo>
                      <a:lnTo>
                        <a:pt x="2276" y="1281"/>
                      </a:lnTo>
                      <a:cubicBezTo>
                        <a:pt x="2296" y="1233"/>
                        <a:pt x="2330" y="1219"/>
                        <a:pt x="2371" y="1219"/>
                      </a:cubicBezTo>
                      <a:cubicBezTo>
                        <a:pt x="2421" y="1219"/>
                        <a:pt x="2482" y="1240"/>
                        <a:pt x="2538" y="1244"/>
                      </a:cubicBezTo>
                      <a:cubicBezTo>
                        <a:pt x="2578" y="1439"/>
                        <a:pt x="2646" y="1441"/>
                        <a:pt x="2810" y="1593"/>
                      </a:cubicBezTo>
                      <a:cubicBezTo>
                        <a:pt x="2959" y="1586"/>
                        <a:pt x="3095" y="1498"/>
                        <a:pt x="3247" y="1498"/>
                      </a:cubicBezTo>
                      <a:cubicBezTo>
                        <a:pt x="3298" y="1498"/>
                        <a:pt x="3350" y="1508"/>
                        <a:pt x="3406" y="1533"/>
                      </a:cubicBezTo>
                      <a:cubicBezTo>
                        <a:pt x="3271" y="1712"/>
                        <a:pt x="3726" y="1813"/>
                        <a:pt x="3689" y="2004"/>
                      </a:cubicBezTo>
                      <a:cubicBezTo>
                        <a:pt x="3722" y="1962"/>
                        <a:pt x="3764" y="1946"/>
                        <a:pt x="3811" y="1946"/>
                      </a:cubicBezTo>
                      <a:cubicBezTo>
                        <a:pt x="3935" y="1946"/>
                        <a:pt x="4092" y="2053"/>
                        <a:pt x="4181" y="2053"/>
                      </a:cubicBezTo>
                      <a:cubicBezTo>
                        <a:pt x="4202" y="2053"/>
                        <a:pt x="4219" y="2047"/>
                        <a:pt x="4231" y="2033"/>
                      </a:cubicBezTo>
                      <a:cubicBezTo>
                        <a:pt x="4368" y="2050"/>
                        <a:pt x="4520" y="2148"/>
                        <a:pt x="4468" y="2254"/>
                      </a:cubicBezTo>
                      <a:cubicBezTo>
                        <a:pt x="4447" y="2252"/>
                        <a:pt x="4404" y="2254"/>
                        <a:pt x="4362" y="2247"/>
                      </a:cubicBezTo>
                      <a:lnTo>
                        <a:pt x="4362" y="2247"/>
                      </a:lnTo>
                      <a:lnTo>
                        <a:pt x="4478" y="2310"/>
                      </a:lnTo>
                      <a:cubicBezTo>
                        <a:pt x="4456" y="2326"/>
                        <a:pt x="4451" y="2343"/>
                        <a:pt x="4439" y="2343"/>
                      </a:cubicBezTo>
                      <a:cubicBezTo>
                        <a:pt x="4438" y="2343"/>
                        <a:pt x="4437" y="2343"/>
                        <a:pt x="4435" y="2343"/>
                      </a:cubicBezTo>
                      <a:lnTo>
                        <a:pt x="4435" y="2343"/>
                      </a:lnTo>
                      <a:cubicBezTo>
                        <a:pt x="4454" y="2353"/>
                        <a:pt x="4471" y="2357"/>
                        <a:pt x="4488" y="2357"/>
                      </a:cubicBezTo>
                      <a:cubicBezTo>
                        <a:pt x="4527" y="2357"/>
                        <a:pt x="4562" y="2337"/>
                        <a:pt x="4596" y="2337"/>
                      </a:cubicBezTo>
                      <a:cubicBezTo>
                        <a:pt x="4628" y="2337"/>
                        <a:pt x="4659" y="2354"/>
                        <a:pt x="4694" y="2418"/>
                      </a:cubicBezTo>
                      <a:cubicBezTo>
                        <a:pt x="4684" y="2439"/>
                        <a:pt x="4666" y="2446"/>
                        <a:pt x="4644" y="2446"/>
                      </a:cubicBezTo>
                      <a:cubicBezTo>
                        <a:pt x="4612" y="2446"/>
                        <a:pt x="4569" y="2430"/>
                        <a:pt x="4528" y="2426"/>
                      </a:cubicBezTo>
                      <a:lnTo>
                        <a:pt x="4528" y="2426"/>
                      </a:lnTo>
                      <a:cubicBezTo>
                        <a:pt x="4625" y="2490"/>
                        <a:pt x="4738" y="2497"/>
                        <a:pt x="4849" y="2497"/>
                      </a:cubicBezTo>
                      <a:cubicBezTo>
                        <a:pt x="4882" y="2497"/>
                        <a:pt x="4914" y="2496"/>
                        <a:pt x="4946" y="2496"/>
                      </a:cubicBezTo>
                      <a:cubicBezTo>
                        <a:pt x="5093" y="2496"/>
                        <a:pt x="5226" y="2510"/>
                        <a:pt x="5299" y="2661"/>
                      </a:cubicBezTo>
                      <a:cubicBezTo>
                        <a:pt x="5319" y="2645"/>
                        <a:pt x="5352" y="2640"/>
                        <a:pt x="5391" y="2640"/>
                      </a:cubicBezTo>
                      <a:cubicBezTo>
                        <a:pt x="5435" y="2640"/>
                        <a:pt x="5487" y="2646"/>
                        <a:pt x="5538" y="2646"/>
                      </a:cubicBezTo>
                      <a:cubicBezTo>
                        <a:pt x="5636" y="2646"/>
                        <a:pt x="5728" y="2625"/>
                        <a:pt x="5744" y="2499"/>
                      </a:cubicBezTo>
                      <a:lnTo>
                        <a:pt x="5744" y="2499"/>
                      </a:lnTo>
                      <a:cubicBezTo>
                        <a:pt x="5794" y="2617"/>
                        <a:pt x="5681" y="2767"/>
                        <a:pt x="5927" y="2858"/>
                      </a:cubicBezTo>
                      <a:cubicBezTo>
                        <a:pt x="5961" y="2841"/>
                        <a:pt x="5989" y="2835"/>
                        <a:pt x="6014" y="2835"/>
                      </a:cubicBezTo>
                      <a:cubicBezTo>
                        <a:pt x="6149" y="2835"/>
                        <a:pt x="6187" y="3034"/>
                        <a:pt x="6362" y="3034"/>
                      </a:cubicBezTo>
                      <a:cubicBezTo>
                        <a:pt x="6370" y="3034"/>
                        <a:pt x="6378" y="3034"/>
                        <a:pt x="6386" y="3033"/>
                      </a:cubicBezTo>
                      <a:lnTo>
                        <a:pt x="6386" y="3033"/>
                      </a:lnTo>
                      <a:cubicBezTo>
                        <a:pt x="6059" y="3097"/>
                        <a:pt x="6359" y="3085"/>
                        <a:pt x="6066" y="3155"/>
                      </a:cubicBezTo>
                      <a:cubicBezTo>
                        <a:pt x="6188" y="3311"/>
                        <a:pt x="6541" y="3193"/>
                        <a:pt x="6797" y="3371"/>
                      </a:cubicBezTo>
                      <a:cubicBezTo>
                        <a:pt x="6805" y="3428"/>
                        <a:pt x="6776" y="3480"/>
                        <a:pt x="6784" y="3536"/>
                      </a:cubicBezTo>
                      <a:cubicBezTo>
                        <a:pt x="6845" y="3532"/>
                        <a:pt x="6920" y="3512"/>
                        <a:pt x="6984" y="3512"/>
                      </a:cubicBezTo>
                      <a:cubicBezTo>
                        <a:pt x="7058" y="3512"/>
                        <a:pt x="7117" y="3538"/>
                        <a:pt x="7129" y="3644"/>
                      </a:cubicBezTo>
                      <a:lnTo>
                        <a:pt x="7181" y="3513"/>
                      </a:lnTo>
                      <a:cubicBezTo>
                        <a:pt x="7333" y="3677"/>
                        <a:pt x="7611" y="3777"/>
                        <a:pt x="7732" y="4022"/>
                      </a:cubicBezTo>
                      <a:lnTo>
                        <a:pt x="8087" y="3920"/>
                      </a:lnTo>
                      <a:cubicBezTo>
                        <a:pt x="8217" y="4247"/>
                        <a:pt x="8560" y="4333"/>
                        <a:pt x="8878" y="4333"/>
                      </a:cubicBezTo>
                      <a:cubicBezTo>
                        <a:pt x="8968" y="4333"/>
                        <a:pt x="9057" y="4326"/>
                        <a:pt x="9138" y="4315"/>
                      </a:cubicBezTo>
                      <a:cubicBezTo>
                        <a:pt x="9242" y="4396"/>
                        <a:pt x="9375" y="4549"/>
                        <a:pt x="9342" y="4597"/>
                      </a:cubicBezTo>
                      <a:cubicBezTo>
                        <a:pt x="9315" y="4597"/>
                        <a:pt x="9271" y="4600"/>
                        <a:pt x="9222" y="4600"/>
                      </a:cubicBezTo>
                      <a:cubicBezTo>
                        <a:pt x="9206" y="4600"/>
                        <a:pt x="9189" y="4600"/>
                        <a:pt x="9172" y="4599"/>
                      </a:cubicBezTo>
                      <a:lnTo>
                        <a:pt x="9172" y="4599"/>
                      </a:lnTo>
                      <a:cubicBezTo>
                        <a:pt x="9299" y="4692"/>
                        <a:pt x="9388" y="4882"/>
                        <a:pt x="9532" y="4882"/>
                      </a:cubicBezTo>
                      <a:cubicBezTo>
                        <a:pt x="9564" y="4882"/>
                        <a:pt x="9599" y="4873"/>
                        <a:pt x="9637" y="4851"/>
                      </a:cubicBezTo>
                      <a:cubicBezTo>
                        <a:pt x="9832" y="4913"/>
                        <a:pt x="9660" y="5061"/>
                        <a:pt x="9753" y="5175"/>
                      </a:cubicBezTo>
                      <a:cubicBezTo>
                        <a:pt x="9757" y="5175"/>
                        <a:pt x="9761" y="5175"/>
                        <a:pt x="9765" y="5175"/>
                      </a:cubicBezTo>
                      <a:cubicBezTo>
                        <a:pt x="10006" y="5175"/>
                        <a:pt x="10193" y="5398"/>
                        <a:pt x="10352" y="5592"/>
                      </a:cubicBezTo>
                      <a:cubicBezTo>
                        <a:pt x="10475" y="5736"/>
                        <a:pt x="10583" y="5864"/>
                        <a:pt x="10717" y="5864"/>
                      </a:cubicBezTo>
                      <a:cubicBezTo>
                        <a:pt x="10761" y="5864"/>
                        <a:pt x="10809" y="5850"/>
                        <a:pt x="10861" y="5817"/>
                      </a:cubicBezTo>
                      <a:cubicBezTo>
                        <a:pt x="10749" y="5703"/>
                        <a:pt x="10593" y="5420"/>
                        <a:pt x="10341" y="5237"/>
                      </a:cubicBezTo>
                      <a:lnTo>
                        <a:pt x="10341" y="5237"/>
                      </a:lnTo>
                      <a:cubicBezTo>
                        <a:pt x="10344" y="5237"/>
                        <a:pt x="10347" y="5237"/>
                        <a:pt x="10350" y="5237"/>
                      </a:cubicBezTo>
                      <a:cubicBezTo>
                        <a:pt x="10419" y="5237"/>
                        <a:pt x="10443" y="5177"/>
                        <a:pt x="10491" y="5177"/>
                      </a:cubicBezTo>
                      <a:cubicBezTo>
                        <a:pt x="10506" y="5177"/>
                        <a:pt x="10523" y="5183"/>
                        <a:pt x="10545" y="5198"/>
                      </a:cubicBezTo>
                      <a:cubicBezTo>
                        <a:pt x="10796" y="5391"/>
                        <a:pt x="10794" y="5630"/>
                        <a:pt x="11068" y="5794"/>
                      </a:cubicBezTo>
                      <a:lnTo>
                        <a:pt x="10830" y="5983"/>
                      </a:lnTo>
                      <a:cubicBezTo>
                        <a:pt x="10904" y="6276"/>
                        <a:pt x="11137" y="6384"/>
                        <a:pt x="11355" y="6507"/>
                      </a:cubicBezTo>
                      <a:cubicBezTo>
                        <a:pt x="11569" y="6629"/>
                        <a:pt x="11764" y="6764"/>
                        <a:pt x="11715" y="7061"/>
                      </a:cubicBezTo>
                      <a:cubicBezTo>
                        <a:pt x="11901" y="7219"/>
                        <a:pt x="12128" y="7448"/>
                        <a:pt x="12348" y="7518"/>
                      </a:cubicBezTo>
                      <a:lnTo>
                        <a:pt x="12261" y="7554"/>
                      </a:lnTo>
                      <a:cubicBezTo>
                        <a:pt x="12333" y="7607"/>
                        <a:pt x="12505" y="7747"/>
                        <a:pt x="12615" y="7747"/>
                      </a:cubicBezTo>
                      <a:cubicBezTo>
                        <a:pt x="12673" y="7747"/>
                        <a:pt x="12714" y="7707"/>
                        <a:pt x="12712" y="7595"/>
                      </a:cubicBezTo>
                      <a:lnTo>
                        <a:pt x="12608" y="7581"/>
                      </a:lnTo>
                      <a:cubicBezTo>
                        <a:pt x="12327" y="7394"/>
                        <a:pt x="12614" y="7304"/>
                        <a:pt x="12523" y="7061"/>
                      </a:cubicBezTo>
                      <a:cubicBezTo>
                        <a:pt x="12317" y="6835"/>
                        <a:pt x="11939" y="6910"/>
                        <a:pt x="11847" y="6656"/>
                      </a:cubicBezTo>
                      <a:cubicBezTo>
                        <a:pt x="11771" y="6571"/>
                        <a:pt x="11852" y="6525"/>
                        <a:pt x="11928" y="6507"/>
                      </a:cubicBezTo>
                      <a:cubicBezTo>
                        <a:pt x="11781" y="6282"/>
                        <a:pt x="11513" y="6380"/>
                        <a:pt x="11370" y="6268"/>
                      </a:cubicBezTo>
                      <a:cubicBezTo>
                        <a:pt x="11607" y="6006"/>
                        <a:pt x="11434" y="5881"/>
                        <a:pt x="11210" y="5761"/>
                      </a:cubicBezTo>
                      <a:cubicBezTo>
                        <a:pt x="10985" y="5640"/>
                        <a:pt x="10711" y="5534"/>
                        <a:pt x="10709" y="5237"/>
                      </a:cubicBezTo>
                      <a:cubicBezTo>
                        <a:pt x="10489" y="5114"/>
                        <a:pt x="10269" y="4853"/>
                        <a:pt x="9938" y="4774"/>
                      </a:cubicBezTo>
                      <a:cubicBezTo>
                        <a:pt x="10163" y="4735"/>
                        <a:pt x="9747" y="4596"/>
                        <a:pt x="9858" y="4479"/>
                      </a:cubicBezTo>
                      <a:lnTo>
                        <a:pt x="9858" y="4479"/>
                      </a:lnTo>
                      <a:cubicBezTo>
                        <a:pt x="9824" y="4506"/>
                        <a:pt x="9789" y="4517"/>
                        <a:pt x="9754" y="4517"/>
                      </a:cubicBezTo>
                      <a:cubicBezTo>
                        <a:pt x="9640" y="4517"/>
                        <a:pt x="9523" y="4395"/>
                        <a:pt x="9400" y="4284"/>
                      </a:cubicBezTo>
                      <a:cubicBezTo>
                        <a:pt x="9294" y="4189"/>
                        <a:pt x="9185" y="4098"/>
                        <a:pt x="9079" y="4098"/>
                      </a:cubicBezTo>
                      <a:cubicBezTo>
                        <a:pt x="9018" y="4098"/>
                        <a:pt x="8959" y="4127"/>
                        <a:pt x="8902" y="4202"/>
                      </a:cubicBezTo>
                      <a:cubicBezTo>
                        <a:pt x="8779" y="4052"/>
                        <a:pt x="8757" y="4035"/>
                        <a:pt x="8743" y="4035"/>
                      </a:cubicBezTo>
                      <a:cubicBezTo>
                        <a:pt x="8738" y="4035"/>
                        <a:pt x="8735" y="4037"/>
                        <a:pt x="8730" y="4037"/>
                      </a:cubicBezTo>
                      <a:cubicBezTo>
                        <a:pt x="8711" y="4037"/>
                        <a:pt x="8673" y="4019"/>
                        <a:pt x="8515" y="3862"/>
                      </a:cubicBezTo>
                      <a:cubicBezTo>
                        <a:pt x="8525" y="3845"/>
                        <a:pt x="8540" y="3840"/>
                        <a:pt x="8558" y="3840"/>
                      </a:cubicBezTo>
                      <a:cubicBezTo>
                        <a:pt x="8589" y="3840"/>
                        <a:pt x="8627" y="3859"/>
                        <a:pt x="8648" y="3864"/>
                      </a:cubicBezTo>
                      <a:cubicBezTo>
                        <a:pt x="8534" y="3669"/>
                        <a:pt x="8285" y="3901"/>
                        <a:pt x="8260" y="3615"/>
                      </a:cubicBezTo>
                      <a:cubicBezTo>
                        <a:pt x="8175" y="3555"/>
                        <a:pt x="8127" y="3533"/>
                        <a:pt x="8096" y="3533"/>
                      </a:cubicBezTo>
                      <a:cubicBezTo>
                        <a:pt x="8011" y="3533"/>
                        <a:pt x="8066" y="3706"/>
                        <a:pt x="7869" y="3712"/>
                      </a:cubicBezTo>
                      <a:cubicBezTo>
                        <a:pt x="7543" y="3461"/>
                        <a:pt x="7676" y="3453"/>
                        <a:pt x="7576" y="3160"/>
                      </a:cubicBezTo>
                      <a:lnTo>
                        <a:pt x="7576" y="3160"/>
                      </a:lnTo>
                      <a:cubicBezTo>
                        <a:pt x="7530" y="3223"/>
                        <a:pt x="7483" y="3244"/>
                        <a:pt x="7433" y="3244"/>
                      </a:cubicBezTo>
                      <a:cubicBezTo>
                        <a:pt x="7330" y="3244"/>
                        <a:pt x="7213" y="3157"/>
                        <a:pt x="7068" y="3157"/>
                      </a:cubicBezTo>
                      <a:cubicBezTo>
                        <a:pt x="7058" y="3157"/>
                        <a:pt x="7048" y="3158"/>
                        <a:pt x="7038" y="3159"/>
                      </a:cubicBezTo>
                      <a:cubicBezTo>
                        <a:pt x="7076" y="3191"/>
                        <a:pt x="7296" y="3363"/>
                        <a:pt x="7101" y="3363"/>
                      </a:cubicBezTo>
                      <a:cubicBezTo>
                        <a:pt x="7100" y="3363"/>
                        <a:pt x="7099" y="3363"/>
                        <a:pt x="7098" y="3363"/>
                      </a:cubicBezTo>
                      <a:cubicBezTo>
                        <a:pt x="6924" y="3251"/>
                        <a:pt x="6824" y="3230"/>
                        <a:pt x="6732" y="3230"/>
                      </a:cubicBezTo>
                      <a:cubicBezTo>
                        <a:pt x="6678" y="3230"/>
                        <a:pt x="6626" y="3238"/>
                        <a:pt x="6563" y="3238"/>
                      </a:cubicBezTo>
                      <a:cubicBezTo>
                        <a:pt x="6489" y="3238"/>
                        <a:pt x="6400" y="3227"/>
                        <a:pt x="6273" y="3184"/>
                      </a:cubicBezTo>
                      <a:cubicBezTo>
                        <a:pt x="6252" y="3092"/>
                        <a:pt x="6270" y="3063"/>
                        <a:pt x="6303" y="3063"/>
                      </a:cubicBezTo>
                      <a:cubicBezTo>
                        <a:pt x="6359" y="3063"/>
                        <a:pt x="6459" y="3146"/>
                        <a:pt x="6484" y="3146"/>
                      </a:cubicBezTo>
                      <a:cubicBezTo>
                        <a:pt x="6500" y="3146"/>
                        <a:pt x="6487" y="3114"/>
                        <a:pt x="6417" y="3010"/>
                      </a:cubicBezTo>
                      <a:lnTo>
                        <a:pt x="6417" y="3010"/>
                      </a:lnTo>
                      <a:cubicBezTo>
                        <a:pt x="6625" y="3022"/>
                        <a:pt x="6776" y="3077"/>
                        <a:pt x="6921" y="3077"/>
                      </a:cubicBezTo>
                      <a:cubicBezTo>
                        <a:pt x="6988" y="3077"/>
                        <a:pt x="7054" y="3065"/>
                        <a:pt x="7125" y="3031"/>
                      </a:cubicBezTo>
                      <a:cubicBezTo>
                        <a:pt x="6799" y="2842"/>
                        <a:pt x="6373" y="2669"/>
                        <a:pt x="5958" y="2584"/>
                      </a:cubicBezTo>
                      <a:cubicBezTo>
                        <a:pt x="5771" y="2447"/>
                        <a:pt x="6118" y="2524"/>
                        <a:pt x="5970" y="2420"/>
                      </a:cubicBezTo>
                      <a:cubicBezTo>
                        <a:pt x="5659" y="2127"/>
                        <a:pt x="5293" y="2382"/>
                        <a:pt x="5054" y="2131"/>
                      </a:cubicBezTo>
                      <a:lnTo>
                        <a:pt x="5174" y="2036"/>
                      </a:lnTo>
                      <a:lnTo>
                        <a:pt x="5174" y="2036"/>
                      </a:lnTo>
                      <a:cubicBezTo>
                        <a:pt x="5153" y="2042"/>
                        <a:pt x="5132" y="2045"/>
                        <a:pt x="5110" y="2045"/>
                      </a:cubicBezTo>
                      <a:cubicBezTo>
                        <a:pt x="4858" y="2045"/>
                        <a:pt x="4516" y="1674"/>
                        <a:pt x="4163" y="1610"/>
                      </a:cubicBezTo>
                      <a:lnTo>
                        <a:pt x="4163" y="1610"/>
                      </a:lnTo>
                      <a:cubicBezTo>
                        <a:pt x="4177" y="1693"/>
                        <a:pt x="4186" y="1751"/>
                        <a:pt x="4121" y="1772"/>
                      </a:cubicBezTo>
                      <a:cubicBezTo>
                        <a:pt x="4269" y="1458"/>
                        <a:pt x="3573" y="1712"/>
                        <a:pt x="3336" y="1337"/>
                      </a:cubicBezTo>
                      <a:cubicBezTo>
                        <a:pt x="3300" y="1459"/>
                        <a:pt x="3162" y="1500"/>
                        <a:pt x="3009" y="1500"/>
                      </a:cubicBezTo>
                      <a:cubicBezTo>
                        <a:pt x="2895" y="1500"/>
                        <a:pt x="2773" y="1477"/>
                        <a:pt x="2681" y="1446"/>
                      </a:cubicBezTo>
                      <a:cubicBezTo>
                        <a:pt x="2631" y="1360"/>
                        <a:pt x="2683" y="1283"/>
                        <a:pt x="2706" y="1227"/>
                      </a:cubicBezTo>
                      <a:cubicBezTo>
                        <a:pt x="2788" y="1304"/>
                        <a:pt x="2858" y="1332"/>
                        <a:pt x="2923" y="1332"/>
                      </a:cubicBezTo>
                      <a:cubicBezTo>
                        <a:pt x="3077" y="1332"/>
                        <a:pt x="3203" y="1180"/>
                        <a:pt x="3403" y="1177"/>
                      </a:cubicBezTo>
                      <a:lnTo>
                        <a:pt x="3403" y="1177"/>
                      </a:lnTo>
                      <a:cubicBezTo>
                        <a:pt x="3169" y="1159"/>
                        <a:pt x="2900" y="962"/>
                        <a:pt x="2669" y="962"/>
                      </a:cubicBezTo>
                      <a:cubicBezTo>
                        <a:pt x="2640" y="962"/>
                        <a:pt x="2612" y="965"/>
                        <a:pt x="2584" y="972"/>
                      </a:cubicBezTo>
                      <a:lnTo>
                        <a:pt x="2729" y="845"/>
                      </a:lnTo>
                      <a:cubicBezTo>
                        <a:pt x="2675" y="817"/>
                        <a:pt x="2626" y="807"/>
                        <a:pt x="2582" y="807"/>
                      </a:cubicBezTo>
                      <a:cubicBezTo>
                        <a:pt x="2446" y="807"/>
                        <a:pt x="2349" y="907"/>
                        <a:pt x="2235" y="907"/>
                      </a:cubicBezTo>
                      <a:cubicBezTo>
                        <a:pt x="2176" y="907"/>
                        <a:pt x="2113" y="880"/>
                        <a:pt x="2037" y="799"/>
                      </a:cubicBezTo>
                      <a:lnTo>
                        <a:pt x="2116" y="694"/>
                      </a:lnTo>
                      <a:cubicBezTo>
                        <a:pt x="1500" y="451"/>
                        <a:pt x="830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8" name="Google Shape;3238;p28"/>
                <p:cNvSpPr/>
                <p:nvPr/>
              </p:nvSpPr>
              <p:spPr>
                <a:xfrm>
                  <a:off x="819005" y="4618475"/>
                  <a:ext cx="6086" cy="9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251" extrusionOk="0">
                      <a:moveTo>
                        <a:pt x="0" y="0"/>
                      </a:moveTo>
                      <a:cubicBezTo>
                        <a:pt x="1" y="3"/>
                        <a:pt x="3" y="6"/>
                        <a:pt x="4" y="9"/>
                      </a:cubicBezTo>
                      <a:lnTo>
                        <a:pt x="4" y="9"/>
                      </a:lnTo>
                      <a:lnTo>
                        <a:pt x="0" y="0"/>
                      </a:lnTo>
                      <a:close/>
                      <a:moveTo>
                        <a:pt x="4" y="9"/>
                      </a:moveTo>
                      <a:lnTo>
                        <a:pt x="104" y="251"/>
                      </a:lnTo>
                      <a:lnTo>
                        <a:pt x="155" y="128"/>
                      </a:lnTo>
                      <a:cubicBezTo>
                        <a:pt x="88" y="109"/>
                        <a:pt x="32" y="73"/>
                        <a:pt x="4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9" name="Google Shape;3239;p28"/>
                <p:cNvSpPr/>
                <p:nvPr/>
              </p:nvSpPr>
              <p:spPr>
                <a:xfrm>
                  <a:off x="825052" y="4622244"/>
                  <a:ext cx="5575" cy="2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53" extrusionOk="0">
                      <a:moveTo>
                        <a:pt x="12" y="1"/>
                      </a:moveTo>
                      <a:lnTo>
                        <a:pt x="1" y="32"/>
                      </a:lnTo>
                      <a:cubicBezTo>
                        <a:pt x="45" y="45"/>
                        <a:pt x="93" y="51"/>
                        <a:pt x="141" y="53"/>
                      </a:cubicBezTo>
                      <a:cubicBezTo>
                        <a:pt x="103" y="22"/>
                        <a:pt x="60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0" name="Google Shape;3240;p28"/>
                <p:cNvSpPr/>
                <p:nvPr/>
              </p:nvSpPr>
              <p:spPr>
                <a:xfrm>
                  <a:off x="951320" y="4748120"/>
                  <a:ext cx="4947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208" extrusionOk="0">
                      <a:moveTo>
                        <a:pt x="1" y="1"/>
                      </a:moveTo>
                      <a:cubicBezTo>
                        <a:pt x="18" y="49"/>
                        <a:pt x="47" y="144"/>
                        <a:pt x="126" y="207"/>
                      </a:cubicBezTo>
                      <a:cubicBezTo>
                        <a:pt x="122" y="134"/>
                        <a:pt x="66" y="16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1" name="Google Shape;3241;p28"/>
                <p:cNvSpPr/>
                <p:nvPr/>
              </p:nvSpPr>
              <p:spPr>
                <a:xfrm>
                  <a:off x="957445" y="4750044"/>
                  <a:ext cx="2238" cy="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22" extrusionOk="0">
                      <a:moveTo>
                        <a:pt x="37" y="0"/>
                      </a:moveTo>
                      <a:lnTo>
                        <a:pt x="1" y="6"/>
                      </a:lnTo>
                      <a:lnTo>
                        <a:pt x="57" y="122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2" name="Google Shape;3242;p28"/>
                <p:cNvSpPr/>
                <p:nvPr/>
              </p:nvSpPr>
              <p:spPr>
                <a:xfrm>
                  <a:off x="963138" y="4751771"/>
                  <a:ext cx="131686" cy="279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4" h="7127" extrusionOk="0">
                      <a:moveTo>
                        <a:pt x="164" y="1"/>
                      </a:moveTo>
                      <a:cubicBezTo>
                        <a:pt x="109" y="6"/>
                        <a:pt x="110" y="95"/>
                        <a:pt x="71" y="95"/>
                      </a:cubicBezTo>
                      <a:cubicBezTo>
                        <a:pt x="56" y="95"/>
                        <a:pt x="34" y="81"/>
                        <a:pt x="0" y="43"/>
                      </a:cubicBezTo>
                      <a:lnTo>
                        <a:pt x="0" y="43"/>
                      </a:lnTo>
                      <a:cubicBezTo>
                        <a:pt x="64" y="382"/>
                        <a:pt x="318" y="529"/>
                        <a:pt x="548" y="739"/>
                      </a:cubicBezTo>
                      <a:lnTo>
                        <a:pt x="509" y="668"/>
                      </a:lnTo>
                      <a:lnTo>
                        <a:pt x="509" y="668"/>
                      </a:lnTo>
                      <a:cubicBezTo>
                        <a:pt x="943" y="693"/>
                        <a:pt x="521" y="864"/>
                        <a:pt x="833" y="1123"/>
                      </a:cubicBezTo>
                      <a:cubicBezTo>
                        <a:pt x="656" y="1105"/>
                        <a:pt x="583" y="961"/>
                        <a:pt x="482" y="941"/>
                      </a:cubicBezTo>
                      <a:lnTo>
                        <a:pt x="482" y="941"/>
                      </a:lnTo>
                      <a:cubicBezTo>
                        <a:pt x="432" y="1456"/>
                        <a:pt x="953" y="1394"/>
                        <a:pt x="752" y="1817"/>
                      </a:cubicBezTo>
                      <a:lnTo>
                        <a:pt x="729" y="1794"/>
                      </a:lnTo>
                      <a:lnTo>
                        <a:pt x="729" y="1794"/>
                      </a:lnTo>
                      <a:cubicBezTo>
                        <a:pt x="725" y="1867"/>
                        <a:pt x="835" y="1938"/>
                        <a:pt x="905" y="2011"/>
                      </a:cubicBezTo>
                      <a:cubicBezTo>
                        <a:pt x="935" y="1961"/>
                        <a:pt x="916" y="1865"/>
                        <a:pt x="920" y="1790"/>
                      </a:cubicBezTo>
                      <a:lnTo>
                        <a:pt x="920" y="1790"/>
                      </a:lnTo>
                      <a:cubicBezTo>
                        <a:pt x="962" y="1833"/>
                        <a:pt x="1039" y="1842"/>
                        <a:pt x="1110" y="1842"/>
                      </a:cubicBezTo>
                      <a:cubicBezTo>
                        <a:pt x="1159" y="1842"/>
                        <a:pt x="1205" y="1838"/>
                        <a:pt x="1236" y="1838"/>
                      </a:cubicBezTo>
                      <a:cubicBezTo>
                        <a:pt x="1136" y="2010"/>
                        <a:pt x="1369" y="1936"/>
                        <a:pt x="1367" y="2137"/>
                      </a:cubicBezTo>
                      <a:cubicBezTo>
                        <a:pt x="1342" y="2166"/>
                        <a:pt x="1318" y="2177"/>
                        <a:pt x="1295" y="2177"/>
                      </a:cubicBezTo>
                      <a:cubicBezTo>
                        <a:pt x="1221" y="2177"/>
                        <a:pt x="1159" y="2056"/>
                        <a:pt x="1082" y="2037"/>
                      </a:cubicBezTo>
                      <a:lnTo>
                        <a:pt x="1082" y="2037"/>
                      </a:lnTo>
                      <a:lnTo>
                        <a:pt x="1263" y="2185"/>
                      </a:lnTo>
                      <a:cubicBezTo>
                        <a:pt x="1350" y="2360"/>
                        <a:pt x="1192" y="2432"/>
                        <a:pt x="1155" y="2555"/>
                      </a:cubicBezTo>
                      <a:cubicBezTo>
                        <a:pt x="1187" y="2574"/>
                        <a:pt x="1209" y="2581"/>
                        <a:pt x="1224" y="2581"/>
                      </a:cubicBezTo>
                      <a:cubicBezTo>
                        <a:pt x="1280" y="2581"/>
                        <a:pt x="1243" y="2476"/>
                        <a:pt x="1339" y="2476"/>
                      </a:cubicBezTo>
                      <a:cubicBezTo>
                        <a:pt x="1353" y="2476"/>
                        <a:pt x="1371" y="2478"/>
                        <a:pt x="1392" y="2484"/>
                      </a:cubicBezTo>
                      <a:cubicBezTo>
                        <a:pt x="1350" y="2621"/>
                        <a:pt x="1423" y="2887"/>
                        <a:pt x="1548" y="3162"/>
                      </a:cubicBezTo>
                      <a:cubicBezTo>
                        <a:pt x="1658" y="3420"/>
                        <a:pt x="1811" y="3684"/>
                        <a:pt x="1944" y="3859"/>
                      </a:cubicBezTo>
                      <a:lnTo>
                        <a:pt x="1944" y="3859"/>
                      </a:lnTo>
                      <a:cubicBezTo>
                        <a:pt x="1878" y="3803"/>
                        <a:pt x="1801" y="3886"/>
                        <a:pt x="1766" y="3735"/>
                      </a:cubicBezTo>
                      <a:lnTo>
                        <a:pt x="1766" y="3735"/>
                      </a:lnTo>
                      <a:cubicBezTo>
                        <a:pt x="1759" y="3803"/>
                        <a:pt x="1883" y="3957"/>
                        <a:pt x="1986" y="3957"/>
                      </a:cubicBezTo>
                      <a:cubicBezTo>
                        <a:pt x="1997" y="3957"/>
                        <a:pt x="2008" y="3955"/>
                        <a:pt x="2019" y="3951"/>
                      </a:cubicBezTo>
                      <a:cubicBezTo>
                        <a:pt x="2219" y="4188"/>
                        <a:pt x="2272" y="4572"/>
                        <a:pt x="2262" y="4867"/>
                      </a:cubicBezTo>
                      <a:lnTo>
                        <a:pt x="2347" y="4751"/>
                      </a:lnTo>
                      <a:cubicBezTo>
                        <a:pt x="2601" y="4905"/>
                        <a:pt x="2397" y="5353"/>
                        <a:pt x="2619" y="5706"/>
                      </a:cubicBezTo>
                      <a:lnTo>
                        <a:pt x="2619" y="5696"/>
                      </a:lnTo>
                      <a:cubicBezTo>
                        <a:pt x="2680" y="5814"/>
                        <a:pt x="2985" y="5835"/>
                        <a:pt x="2995" y="6087"/>
                      </a:cubicBezTo>
                      <a:cubicBezTo>
                        <a:pt x="2869" y="6068"/>
                        <a:pt x="2831" y="5977"/>
                        <a:pt x="2748" y="5977"/>
                      </a:cubicBezTo>
                      <a:cubicBezTo>
                        <a:pt x="2731" y="5977"/>
                        <a:pt x="2712" y="5981"/>
                        <a:pt x="2691" y="5990"/>
                      </a:cubicBezTo>
                      <a:lnTo>
                        <a:pt x="2691" y="5990"/>
                      </a:lnTo>
                      <a:lnTo>
                        <a:pt x="2690" y="5989"/>
                      </a:lnTo>
                      <a:lnTo>
                        <a:pt x="2688" y="5991"/>
                      </a:lnTo>
                      <a:cubicBezTo>
                        <a:pt x="2689" y="5991"/>
                        <a:pt x="2690" y="5990"/>
                        <a:pt x="2691" y="5990"/>
                      </a:cubicBezTo>
                      <a:lnTo>
                        <a:pt x="2691" y="5990"/>
                      </a:lnTo>
                      <a:lnTo>
                        <a:pt x="2962" y="6282"/>
                      </a:lnTo>
                      <a:cubicBezTo>
                        <a:pt x="2897" y="6362"/>
                        <a:pt x="3066" y="6664"/>
                        <a:pt x="2962" y="6664"/>
                      </a:cubicBezTo>
                      <a:cubicBezTo>
                        <a:pt x="2951" y="6664"/>
                        <a:pt x="2936" y="6660"/>
                        <a:pt x="2917" y="6652"/>
                      </a:cubicBezTo>
                      <a:lnTo>
                        <a:pt x="2917" y="6652"/>
                      </a:lnTo>
                      <a:cubicBezTo>
                        <a:pt x="3130" y="6770"/>
                        <a:pt x="3115" y="7127"/>
                        <a:pt x="3237" y="7127"/>
                      </a:cubicBezTo>
                      <a:cubicBezTo>
                        <a:pt x="3266" y="7127"/>
                        <a:pt x="3303" y="7106"/>
                        <a:pt x="3353" y="7057"/>
                      </a:cubicBezTo>
                      <a:cubicBezTo>
                        <a:pt x="3172" y="6554"/>
                        <a:pt x="3023" y="5937"/>
                        <a:pt x="2825" y="5308"/>
                      </a:cubicBezTo>
                      <a:cubicBezTo>
                        <a:pt x="2624" y="4684"/>
                        <a:pt x="2376" y="4049"/>
                        <a:pt x="2025" y="3527"/>
                      </a:cubicBezTo>
                      <a:lnTo>
                        <a:pt x="2025" y="3527"/>
                      </a:lnTo>
                      <a:lnTo>
                        <a:pt x="2212" y="3666"/>
                      </a:lnTo>
                      <a:cubicBezTo>
                        <a:pt x="1753" y="3164"/>
                        <a:pt x="2138" y="2731"/>
                        <a:pt x="1483" y="2461"/>
                      </a:cubicBezTo>
                      <a:lnTo>
                        <a:pt x="1743" y="2416"/>
                      </a:lnTo>
                      <a:cubicBezTo>
                        <a:pt x="1687" y="2114"/>
                        <a:pt x="1186" y="2060"/>
                        <a:pt x="1296" y="1662"/>
                      </a:cubicBezTo>
                      <a:lnTo>
                        <a:pt x="1296" y="1662"/>
                      </a:lnTo>
                      <a:lnTo>
                        <a:pt x="1217" y="1738"/>
                      </a:lnTo>
                      <a:cubicBezTo>
                        <a:pt x="1182" y="1664"/>
                        <a:pt x="1209" y="1614"/>
                        <a:pt x="1174" y="1539"/>
                      </a:cubicBezTo>
                      <a:lnTo>
                        <a:pt x="1147" y="1589"/>
                      </a:lnTo>
                      <a:cubicBezTo>
                        <a:pt x="964" y="1441"/>
                        <a:pt x="916" y="1319"/>
                        <a:pt x="885" y="1098"/>
                      </a:cubicBezTo>
                      <a:cubicBezTo>
                        <a:pt x="896" y="1089"/>
                        <a:pt x="906" y="1085"/>
                        <a:pt x="914" y="1085"/>
                      </a:cubicBezTo>
                      <a:cubicBezTo>
                        <a:pt x="955" y="1085"/>
                        <a:pt x="969" y="1177"/>
                        <a:pt x="1009" y="1217"/>
                      </a:cubicBezTo>
                      <a:cubicBezTo>
                        <a:pt x="1039" y="1092"/>
                        <a:pt x="812" y="1022"/>
                        <a:pt x="737" y="878"/>
                      </a:cubicBezTo>
                      <a:cubicBezTo>
                        <a:pt x="738" y="812"/>
                        <a:pt x="758" y="793"/>
                        <a:pt x="783" y="793"/>
                      </a:cubicBezTo>
                      <a:cubicBezTo>
                        <a:pt x="814" y="793"/>
                        <a:pt x="854" y="822"/>
                        <a:pt x="876" y="822"/>
                      </a:cubicBezTo>
                      <a:cubicBezTo>
                        <a:pt x="877" y="822"/>
                        <a:pt x="877" y="822"/>
                        <a:pt x="878" y="822"/>
                      </a:cubicBezTo>
                      <a:cubicBezTo>
                        <a:pt x="552" y="440"/>
                        <a:pt x="665" y="10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43" name="Google Shape;3243;p28"/>
              <p:cNvSpPr/>
              <p:nvPr/>
            </p:nvSpPr>
            <p:spPr>
              <a:xfrm>
                <a:off x="1085834" y="5034816"/>
                <a:ext cx="13349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42" extrusionOk="0">
                    <a:moveTo>
                      <a:pt x="233" y="0"/>
                    </a:moveTo>
                    <a:cubicBezTo>
                      <a:pt x="232" y="0"/>
                      <a:pt x="230" y="0"/>
                      <a:pt x="228" y="0"/>
                    </a:cubicBezTo>
                    <a:cubicBezTo>
                      <a:pt x="209" y="24"/>
                      <a:pt x="153" y="37"/>
                      <a:pt x="192" y="95"/>
                    </a:cubicBezTo>
                    <a:lnTo>
                      <a:pt x="3" y="8"/>
                    </a:lnTo>
                    <a:lnTo>
                      <a:pt x="3" y="8"/>
                    </a:lnTo>
                    <a:cubicBezTo>
                      <a:pt x="1" y="135"/>
                      <a:pt x="170" y="242"/>
                      <a:pt x="282" y="242"/>
                    </a:cubicBezTo>
                    <a:cubicBezTo>
                      <a:pt x="304" y="242"/>
                      <a:pt x="324" y="237"/>
                      <a:pt x="340" y="228"/>
                    </a:cubicBezTo>
                    <a:cubicBezTo>
                      <a:pt x="285" y="143"/>
                      <a:pt x="321" y="0"/>
                      <a:pt x="2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28"/>
              <p:cNvSpPr/>
              <p:nvPr/>
            </p:nvSpPr>
            <p:spPr>
              <a:xfrm>
                <a:off x="1089407" y="5048322"/>
                <a:ext cx="45387" cy="14959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3810" extrusionOk="0">
                    <a:moveTo>
                      <a:pt x="604" y="3195"/>
                    </a:moveTo>
                    <a:cubicBezTo>
                      <a:pt x="601" y="3199"/>
                      <a:pt x="599" y="3203"/>
                      <a:pt x="596" y="3208"/>
                    </a:cubicBezTo>
                    <a:cubicBezTo>
                      <a:pt x="599" y="3204"/>
                      <a:pt x="602" y="3199"/>
                      <a:pt x="604" y="3195"/>
                    </a:cubicBezTo>
                    <a:close/>
                    <a:moveTo>
                      <a:pt x="196" y="0"/>
                    </a:moveTo>
                    <a:cubicBezTo>
                      <a:pt x="171" y="0"/>
                      <a:pt x="139" y="17"/>
                      <a:pt x="97" y="56"/>
                    </a:cubicBezTo>
                    <a:cubicBezTo>
                      <a:pt x="77" y="77"/>
                      <a:pt x="247" y="137"/>
                      <a:pt x="224" y="262"/>
                    </a:cubicBezTo>
                    <a:lnTo>
                      <a:pt x="131" y="266"/>
                    </a:lnTo>
                    <a:lnTo>
                      <a:pt x="216" y="514"/>
                    </a:lnTo>
                    <a:lnTo>
                      <a:pt x="87" y="460"/>
                    </a:lnTo>
                    <a:lnTo>
                      <a:pt x="87" y="460"/>
                    </a:lnTo>
                    <a:cubicBezTo>
                      <a:pt x="0" y="846"/>
                      <a:pt x="480" y="622"/>
                      <a:pt x="459" y="1081"/>
                    </a:cubicBezTo>
                    <a:lnTo>
                      <a:pt x="230" y="1128"/>
                    </a:lnTo>
                    <a:cubicBezTo>
                      <a:pt x="274" y="1417"/>
                      <a:pt x="374" y="1548"/>
                      <a:pt x="280" y="1829"/>
                    </a:cubicBezTo>
                    <a:cubicBezTo>
                      <a:pt x="280" y="1829"/>
                      <a:pt x="395" y="1810"/>
                      <a:pt x="342" y="1770"/>
                    </a:cubicBezTo>
                    <a:cubicBezTo>
                      <a:pt x="345" y="1723"/>
                      <a:pt x="409" y="1654"/>
                      <a:pt x="475" y="1654"/>
                    </a:cubicBezTo>
                    <a:cubicBezTo>
                      <a:pt x="483" y="1654"/>
                      <a:pt x="491" y="1655"/>
                      <a:pt x="500" y="1658"/>
                    </a:cubicBezTo>
                    <a:cubicBezTo>
                      <a:pt x="592" y="1804"/>
                      <a:pt x="598" y="1838"/>
                      <a:pt x="565" y="1838"/>
                    </a:cubicBezTo>
                    <a:cubicBezTo>
                      <a:pt x="537" y="1838"/>
                      <a:pt x="479" y="1812"/>
                      <a:pt x="425" y="1812"/>
                    </a:cubicBezTo>
                    <a:cubicBezTo>
                      <a:pt x="372" y="1812"/>
                      <a:pt x="323" y="1838"/>
                      <a:pt x="311" y="1939"/>
                    </a:cubicBezTo>
                    <a:cubicBezTo>
                      <a:pt x="421" y="2109"/>
                      <a:pt x="530" y="2367"/>
                      <a:pt x="598" y="2612"/>
                    </a:cubicBezTo>
                    <a:cubicBezTo>
                      <a:pt x="657" y="2850"/>
                      <a:pt x="676" y="3074"/>
                      <a:pt x="604" y="3195"/>
                    </a:cubicBezTo>
                    <a:lnTo>
                      <a:pt x="604" y="3195"/>
                    </a:lnTo>
                    <a:cubicBezTo>
                      <a:pt x="633" y="3153"/>
                      <a:pt x="665" y="3135"/>
                      <a:pt x="697" y="3135"/>
                    </a:cubicBezTo>
                    <a:cubicBezTo>
                      <a:pt x="797" y="3135"/>
                      <a:pt x="897" y="3306"/>
                      <a:pt x="903" y="3464"/>
                    </a:cubicBezTo>
                    <a:cubicBezTo>
                      <a:pt x="885" y="3492"/>
                      <a:pt x="866" y="3502"/>
                      <a:pt x="848" y="3502"/>
                    </a:cubicBezTo>
                    <a:cubicBezTo>
                      <a:pt x="794" y="3502"/>
                      <a:pt x="740" y="3410"/>
                      <a:pt x="687" y="3393"/>
                    </a:cubicBezTo>
                    <a:cubicBezTo>
                      <a:pt x="671" y="3495"/>
                      <a:pt x="623" y="3582"/>
                      <a:pt x="665" y="3674"/>
                    </a:cubicBezTo>
                    <a:cubicBezTo>
                      <a:pt x="707" y="3622"/>
                      <a:pt x="759" y="3596"/>
                      <a:pt x="812" y="3596"/>
                    </a:cubicBezTo>
                    <a:cubicBezTo>
                      <a:pt x="902" y="3596"/>
                      <a:pt x="999" y="3671"/>
                      <a:pt x="1065" y="3809"/>
                    </a:cubicBezTo>
                    <a:cubicBezTo>
                      <a:pt x="1155" y="3283"/>
                      <a:pt x="687" y="2948"/>
                      <a:pt x="642" y="2444"/>
                    </a:cubicBezTo>
                    <a:lnTo>
                      <a:pt x="642" y="2444"/>
                    </a:lnTo>
                    <a:cubicBezTo>
                      <a:pt x="687" y="2491"/>
                      <a:pt x="744" y="2467"/>
                      <a:pt x="793" y="2481"/>
                    </a:cubicBezTo>
                    <a:cubicBezTo>
                      <a:pt x="692" y="1904"/>
                      <a:pt x="500" y="1212"/>
                      <a:pt x="577" y="956"/>
                    </a:cubicBezTo>
                    <a:cubicBezTo>
                      <a:pt x="586" y="752"/>
                      <a:pt x="343" y="771"/>
                      <a:pt x="235" y="543"/>
                    </a:cubicBezTo>
                    <a:lnTo>
                      <a:pt x="370" y="395"/>
                    </a:lnTo>
                    <a:cubicBezTo>
                      <a:pt x="268" y="309"/>
                      <a:pt x="303" y="0"/>
                      <a:pt x="1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28"/>
              <p:cNvSpPr/>
              <p:nvPr/>
            </p:nvSpPr>
            <p:spPr>
              <a:xfrm>
                <a:off x="1120503" y="5145693"/>
                <a:ext cx="2631" cy="7931"/>
              </a:xfrm>
              <a:custGeom>
                <a:avLst/>
                <a:gdLst/>
                <a:ahLst/>
                <a:cxnLst/>
                <a:rect l="l" t="t" r="r" b="b"/>
                <a:pathLst>
                  <a:path w="67" h="202" extrusionOk="0">
                    <a:moveTo>
                      <a:pt x="1" y="1"/>
                    </a:moveTo>
                    <a:cubicBezTo>
                      <a:pt x="12" y="68"/>
                      <a:pt x="26" y="138"/>
                      <a:pt x="33" y="201"/>
                    </a:cubicBezTo>
                    <a:lnTo>
                      <a:pt x="66" y="80"/>
                    </a:lnTo>
                    <a:cubicBezTo>
                      <a:pt x="51" y="28"/>
                      <a:pt x="26" y="1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46" name="Google Shape;3246;p28"/>
          <p:cNvSpPr/>
          <p:nvPr/>
        </p:nvSpPr>
        <p:spPr>
          <a:xfrm rot="-1915611" flipH="1">
            <a:off x="4340454" y="3252771"/>
            <a:ext cx="463093" cy="374271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20E59-788C-599D-DD97-EBDD8FBCF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002" y="-50987"/>
            <a:ext cx="3560418" cy="5220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9" name="Google Shape;4299;p32"/>
          <p:cNvSpPr txBox="1">
            <a:spLocks noGrp="1"/>
          </p:cNvSpPr>
          <p:nvPr>
            <p:ph type="title"/>
          </p:nvPr>
        </p:nvSpPr>
        <p:spPr>
          <a:xfrm>
            <a:off x="90260" y="1827275"/>
            <a:ext cx="4161300" cy="15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CHALLENGES FACED</a:t>
            </a:r>
            <a:endParaRPr sz="3600" dirty="0"/>
          </a:p>
        </p:txBody>
      </p:sp>
      <p:sp>
        <p:nvSpPr>
          <p:cNvPr id="4302" name="Google Shape;4302;p32"/>
          <p:cNvSpPr/>
          <p:nvPr/>
        </p:nvSpPr>
        <p:spPr>
          <a:xfrm rot="10800000">
            <a:off x="-124486" y="4546146"/>
            <a:ext cx="1182684" cy="791525"/>
          </a:xfrm>
          <a:custGeom>
            <a:avLst/>
            <a:gdLst/>
            <a:ahLst/>
            <a:cxnLst/>
            <a:rect l="l" t="t" r="r" b="b"/>
            <a:pathLst>
              <a:path w="20037" h="13410" extrusionOk="0">
                <a:moveTo>
                  <a:pt x="52" y="0"/>
                </a:moveTo>
                <a:lnTo>
                  <a:pt x="52" y="0"/>
                </a:lnTo>
                <a:cubicBezTo>
                  <a:pt x="0" y="2343"/>
                  <a:pt x="206" y="4681"/>
                  <a:pt x="1153" y="6912"/>
                </a:cubicBezTo>
                <a:cubicBezTo>
                  <a:pt x="2600" y="10318"/>
                  <a:pt x="6273" y="13409"/>
                  <a:pt x="10442" y="13409"/>
                </a:cubicBezTo>
                <a:cubicBezTo>
                  <a:pt x="10446" y="13409"/>
                  <a:pt x="10450" y="13409"/>
                  <a:pt x="10454" y="13409"/>
                </a:cubicBezTo>
                <a:cubicBezTo>
                  <a:pt x="13375" y="13408"/>
                  <a:pt x="15989" y="11881"/>
                  <a:pt x="17549" y="9848"/>
                </a:cubicBezTo>
                <a:cubicBezTo>
                  <a:pt x="19109" y="7818"/>
                  <a:pt x="19739" y="5337"/>
                  <a:pt x="20007" y="2869"/>
                </a:cubicBezTo>
                <a:cubicBezTo>
                  <a:pt x="20011" y="2821"/>
                  <a:pt x="20015" y="2771"/>
                  <a:pt x="20019" y="2722"/>
                </a:cubicBezTo>
                <a:cubicBezTo>
                  <a:pt x="20027" y="2659"/>
                  <a:pt x="20030" y="2595"/>
                  <a:pt x="20036" y="2533"/>
                </a:cubicBezTo>
                <a:cubicBezTo>
                  <a:pt x="13545" y="868"/>
                  <a:pt x="6777" y="355"/>
                  <a:pt x="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3" name="Google Shape;4303;p32"/>
          <p:cNvGrpSpPr/>
          <p:nvPr/>
        </p:nvGrpSpPr>
        <p:grpSpPr>
          <a:xfrm rot="9411921">
            <a:off x="485989" y="3955360"/>
            <a:ext cx="845605" cy="1791785"/>
            <a:chOff x="8636011" y="-482525"/>
            <a:chExt cx="845590" cy="1791754"/>
          </a:xfrm>
        </p:grpSpPr>
        <p:sp>
          <p:nvSpPr>
            <p:cNvPr id="4304" name="Google Shape;4304;p32"/>
            <p:cNvSpPr/>
            <p:nvPr/>
          </p:nvSpPr>
          <p:spPr>
            <a:xfrm>
              <a:off x="8636011" y="-482525"/>
              <a:ext cx="7555" cy="12572"/>
            </a:xfrm>
            <a:custGeom>
              <a:avLst/>
              <a:gdLst/>
              <a:ahLst/>
              <a:cxnLst/>
              <a:rect l="l" t="t" r="r" b="b"/>
              <a:pathLst>
                <a:path w="128" h="213" extrusionOk="0">
                  <a:moveTo>
                    <a:pt x="45" y="1"/>
                  </a:moveTo>
                  <a:lnTo>
                    <a:pt x="0" y="213"/>
                  </a:lnTo>
                  <a:lnTo>
                    <a:pt x="128" y="132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32"/>
            <p:cNvSpPr/>
            <p:nvPr/>
          </p:nvSpPr>
          <p:spPr>
            <a:xfrm>
              <a:off x="8639317" y="-474321"/>
              <a:ext cx="38602" cy="42085"/>
            </a:xfrm>
            <a:custGeom>
              <a:avLst/>
              <a:gdLst/>
              <a:ahLst/>
              <a:cxnLst/>
              <a:rect l="l" t="t" r="r" b="b"/>
              <a:pathLst>
                <a:path w="654" h="713" extrusionOk="0">
                  <a:moveTo>
                    <a:pt x="262" y="1"/>
                  </a:moveTo>
                  <a:lnTo>
                    <a:pt x="262" y="1"/>
                  </a:lnTo>
                  <a:cubicBezTo>
                    <a:pt x="99" y="3"/>
                    <a:pt x="31" y="338"/>
                    <a:pt x="0" y="485"/>
                  </a:cubicBezTo>
                  <a:cubicBezTo>
                    <a:pt x="208" y="672"/>
                    <a:pt x="245" y="697"/>
                    <a:pt x="321" y="697"/>
                  </a:cubicBezTo>
                  <a:cubicBezTo>
                    <a:pt x="349" y="697"/>
                    <a:pt x="382" y="694"/>
                    <a:pt x="431" y="694"/>
                  </a:cubicBezTo>
                  <a:cubicBezTo>
                    <a:pt x="481" y="694"/>
                    <a:pt x="547" y="697"/>
                    <a:pt x="640" y="712"/>
                  </a:cubicBezTo>
                  <a:lnTo>
                    <a:pt x="654" y="438"/>
                  </a:lnTo>
                  <a:lnTo>
                    <a:pt x="652" y="438"/>
                  </a:lnTo>
                  <a:lnTo>
                    <a:pt x="473" y="492"/>
                  </a:lnTo>
                  <a:cubicBezTo>
                    <a:pt x="359" y="238"/>
                    <a:pt x="598" y="276"/>
                    <a:pt x="419" y="64"/>
                  </a:cubicBezTo>
                  <a:lnTo>
                    <a:pt x="419" y="64"/>
                  </a:lnTo>
                  <a:cubicBezTo>
                    <a:pt x="286" y="176"/>
                    <a:pt x="338" y="332"/>
                    <a:pt x="237" y="421"/>
                  </a:cubicBezTo>
                  <a:cubicBezTo>
                    <a:pt x="153" y="286"/>
                    <a:pt x="270" y="105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32"/>
            <p:cNvSpPr/>
            <p:nvPr/>
          </p:nvSpPr>
          <p:spPr>
            <a:xfrm>
              <a:off x="8657142" y="-430524"/>
              <a:ext cx="11215" cy="6847"/>
            </a:xfrm>
            <a:custGeom>
              <a:avLst/>
              <a:gdLst/>
              <a:ahLst/>
              <a:cxnLst/>
              <a:rect l="l" t="t" r="r" b="b"/>
              <a:pathLst>
                <a:path w="190" h="116" extrusionOk="0">
                  <a:moveTo>
                    <a:pt x="190" y="1"/>
                  </a:moveTo>
                  <a:lnTo>
                    <a:pt x="190" y="1"/>
                  </a:lnTo>
                  <a:cubicBezTo>
                    <a:pt x="132" y="7"/>
                    <a:pt x="66" y="45"/>
                    <a:pt x="1" y="82"/>
                  </a:cubicBezTo>
                  <a:cubicBezTo>
                    <a:pt x="15" y="106"/>
                    <a:pt x="30" y="115"/>
                    <a:pt x="45" y="115"/>
                  </a:cubicBezTo>
                  <a:cubicBezTo>
                    <a:pt x="91" y="115"/>
                    <a:pt x="141" y="30"/>
                    <a:pt x="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2"/>
            <p:cNvSpPr/>
            <p:nvPr/>
          </p:nvSpPr>
          <p:spPr>
            <a:xfrm>
              <a:off x="8652833" y="-417126"/>
              <a:ext cx="13812" cy="13340"/>
            </a:xfrm>
            <a:custGeom>
              <a:avLst/>
              <a:gdLst/>
              <a:ahLst/>
              <a:cxnLst/>
              <a:rect l="l" t="t" r="r" b="b"/>
              <a:pathLst>
                <a:path w="234" h="226" extrusionOk="0">
                  <a:moveTo>
                    <a:pt x="231" y="1"/>
                  </a:moveTo>
                  <a:cubicBezTo>
                    <a:pt x="209" y="1"/>
                    <a:pt x="156" y="80"/>
                    <a:pt x="111" y="80"/>
                  </a:cubicBezTo>
                  <a:cubicBezTo>
                    <a:pt x="90" y="80"/>
                    <a:pt x="72" y="64"/>
                    <a:pt x="58" y="17"/>
                  </a:cubicBezTo>
                  <a:cubicBezTo>
                    <a:pt x="39" y="86"/>
                    <a:pt x="22" y="156"/>
                    <a:pt x="1" y="225"/>
                  </a:cubicBezTo>
                  <a:cubicBezTo>
                    <a:pt x="82" y="150"/>
                    <a:pt x="155" y="77"/>
                    <a:pt x="234" y="1"/>
                  </a:cubicBezTo>
                  <a:cubicBezTo>
                    <a:pt x="233" y="1"/>
                    <a:pt x="23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2"/>
            <p:cNvSpPr/>
            <p:nvPr/>
          </p:nvSpPr>
          <p:spPr>
            <a:xfrm>
              <a:off x="8658854" y="-376989"/>
              <a:ext cx="3719" cy="4722"/>
            </a:xfrm>
            <a:custGeom>
              <a:avLst/>
              <a:gdLst/>
              <a:ahLst/>
              <a:cxnLst/>
              <a:rect l="l" t="t" r="r" b="b"/>
              <a:pathLst>
                <a:path w="63" h="80" extrusionOk="0">
                  <a:moveTo>
                    <a:pt x="63" y="0"/>
                  </a:moveTo>
                  <a:lnTo>
                    <a:pt x="63" y="0"/>
                  </a:lnTo>
                  <a:cubicBezTo>
                    <a:pt x="34" y="33"/>
                    <a:pt x="1" y="56"/>
                    <a:pt x="45" y="79"/>
                  </a:cubicBezTo>
                  <a:cubicBezTo>
                    <a:pt x="53" y="54"/>
                    <a:pt x="59" y="27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2"/>
            <p:cNvSpPr/>
            <p:nvPr/>
          </p:nvSpPr>
          <p:spPr>
            <a:xfrm>
              <a:off x="8656729" y="-398297"/>
              <a:ext cx="25204" cy="41022"/>
            </a:xfrm>
            <a:custGeom>
              <a:avLst/>
              <a:gdLst/>
              <a:ahLst/>
              <a:cxnLst/>
              <a:rect l="l" t="t" r="r" b="b"/>
              <a:pathLst>
                <a:path w="427" h="695" extrusionOk="0">
                  <a:moveTo>
                    <a:pt x="243" y="1"/>
                  </a:moveTo>
                  <a:lnTo>
                    <a:pt x="243" y="1"/>
                  </a:lnTo>
                  <a:cubicBezTo>
                    <a:pt x="139" y="155"/>
                    <a:pt x="322" y="114"/>
                    <a:pt x="299" y="278"/>
                  </a:cubicBezTo>
                  <a:cubicBezTo>
                    <a:pt x="350" y="389"/>
                    <a:pt x="261" y="478"/>
                    <a:pt x="176" y="478"/>
                  </a:cubicBezTo>
                  <a:cubicBezTo>
                    <a:pt x="149" y="478"/>
                    <a:pt x="122" y="468"/>
                    <a:pt x="100" y="448"/>
                  </a:cubicBezTo>
                  <a:cubicBezTo>
                    <a:pt x="91" y="446"/>
                    <a:pt x="87" y="442"/>
                    <a:pt x="81" y="440"/>
                  </a:cubicBezTo>
                  <a:lnTo>
                    <a:pt x="81" y="440"/>
                  </a:lnTo>
                  <a:cubicBezTo>
                    <a:pt x="52" y="549"/>
                    <a:pt x="1" y="636"/>
                    <a:pt x="97" y="694"/>
                  </a:cubicBezTo>
                  <a:lnTo>
                    <a:pt x="97" y="694"/>
                  </a:lnTo>
                  <a:cubicBezTo>
                    <a:pt x="169" y="592"/>
                    <a:pt x="426" y="424"/>
                    <a:pt x="419" y="168"/>
                  </a:cubicBezTo>
                  <a:lnTo>
                    <a:pt x="243" y="1"/>
                  </a:lnTo>
                  <a:close/>
                  <a:moveTo>
                    <a:pt x="97" y="694"/>
                  </a:moveTo>
                  <a:cubicBezTo>
                    <a:pt x="97" y="694"/>
                    <a:pt x="97" y="694"/>
                    <a:pt x="97" y="695"/>
                  </a:cubicBezTo>
                  <a:lnTo>
                    <a:pt x="99" y="695"/>
                  </a:lnTo>
                  <a:cubicBezTo>
                    <a:pt x="98" y="694"/>
                    <a:pt x="98" y="694"/>
                    <a:pt x="97" y="6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2"/>
            <p:cNvSpPr/>
            <p:nvPr/>
          </p:nvSpPr>
          <p:spPr>
            <a:xfrm>
              <a:off x="8662513" y="-382242"/>
              <a:ext cx="2243" cy="5312"/>
            </a:xfrm>
            <a:custGeom>
              <a:avLst/>
              <a:gdLst/>
              <a:ahLst/>
              <a:cxnLst/>
              <a:rect l="l" t="t" r="r" b="b"/>
              <a:pathLst>
                <a:path w="38" h="90" extrusionOk="0">
                  <a:moveTo>
                    <a:pt x="1" y="0"/>
                  </a:moveTo>
                  <a:lnTo>
                    <a:pt x="1" y="0"/>
                  </a:lnTo>
                  <a:cubicBezTo>
                    <a:pt x="6" y="31"/>
                    <a:pt x="2" y="62"/>
                    <a:pt x="1" y="89"/>
                  </a:cubicBezTo>
                  <a:cubicBezTo>
                    <a:pt x="22" y="64"/>
                    <a:pt x="37" y="3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32"/>
            <p:cNvSpPr/>
            <p:nvPr/>
          </p:nvSpPr>
          <p:spPr>
            <a:xfrm>
              <a:off x="8658854" y="-401956"/>
              <a:ext cx="6552" cy="5430"/>
            </a:xfrm>
            <a:custGeom>
              <a:avLst/>
              <a:gdLst/>
              <a:ahLst/>
              <a:cxnLst/>
              <a:rect l="l" t="t" r="r" b="b"/>
              <a:pathLst>
                <a:path w="111" h="92" extrusionOk="0">
                  <a:moveTo>
                    <a:pt x="28" y="1"/>
                  </a:moveTo>
                  <a:lnTo>
                    <a:pt x="1" y="91"/>
                  </a:lnTo>
                  <a:lnTo>
                    <a:pt x="111" y="10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32"/>
            <p:cNvSpPr/>
            <p:nvPr/>
          </p:nvSpPr>
          <p:spPr>
            <a:xfrm>
              <a:off x="8660566" y="-351313"/>
              <a:ext cx="32051" cy="36123"/>
            </a:xfrm>
            <a:custGeom>
              <a:avLst/>
              <a:gdLst/>
              <a:ahLst/>
              <a:cxnLst/>
              <a:rect l="l" t="t" r="r" b="b"/>
              <a:pathLst>
                <a:path w="543" h="612" extrusionOk="0">
                  <a:moveTo>
                    <a:pt x="197" y="1"/>
                  </a:moveTo>
                  <a:lnTo>
                    <a:pt x="197" y="1"/>
                  </a:lnTo>
                  <a:cubicBezTo>
                    <a:pt x="1" y="59"/>
                    <a:pt x="313" y="396"/>
                    <a:pt x="55" y="452"/>
                  </a:cubicBezTo>
                  <a:cubicBezTo>
                    <a:pt x="147" y="538"/>
                    <a:pt x="277" y="612"/>
                    <a:pt x="377" y="612"/>
                  </a:cubicBezTo>
                  <a:cubicBezTo>
                    <a:pt x="414" y="612"/>
                    <a:pt x="447" y="601"/>
                    <a:pt x="473" y="577"/>
                  </a:cubicBezTo>
                  <a:cubicBezTo>
                    <a:pt x="496" y="494"/>
                    <a:pt x="523" y="411"/>
                    <a:pt x="543" y="327"/>
                  </a:cubicBezTo>
                  <a:lnTo>
                    <a:pt x="543" y="327"/>
                  </a:lnTo>
                  <a:cubicBezTo>
                    <a:pt x="524" y="334"/>
                    <a:pt x="505" y="338"/>
                    <a:pt x="485" y="338"/>
                  </a:cubicBezTo>
                  <a:cubicBezTo>
                    <a:pt x="355" y="338"/>
                    <a:pt x="202" y="189"/>
                    <a:pt x="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2"/>
            <p:cNvSpPr/>
            <p:nvPr/>
          </p:nvSpPr>
          <p:spPr>
            <a:xfrm>
              <a:off x="8700998" y="-298132"/>
              <a:ext cx="2420" cy="3482"/>
            </a:xfrm>
            <a:custGeom>
              <a:avLst/>
              <a:gdLst/>
              <a:ahLst/>
              <a:cxnLst/>
              <a:rect l="l" t="t" r="r" b="b"/>
              <a:pathLst>
                <a:path w="41" h="59" extrusionOk="0">
                  <a:moveTo>
                    <a:pt x="41" y="0"/>
                  </a:moveTo>
                  <a:cubicBezTo>
                    <a:pt x="21" y="8"/>
                    <a:pt x="10" y="31"/>
                    <a:pt x="0" y="58"/>
                  </a:cubicBezTo>
                  <a:cubicBezTo>
                    <a:pt x="8" y="37"/>
                    <a:pt x="19" y="18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2"/>
            <p:cNvSpPr/>
            <p:nvPr/>
          </p:nvSpPr>
          <p:spPr>
            <a:xfrm>
              <a:off x="8674141" y="-305333"/>
              <a:ext cx="39193" cy="81218"/>
            </a:xfrm>
            <a:custGeom>
              <a:avLst/>
              <a:gdLst/>
              <a:ahLst/>
              <a:cxnLst/>
              <a:rect l="l" t="t" r="r" b="b"/>
              <a:pathLst>
                <a:path w="664" h="1376" extrusionOk="0">
                  <a:moveTo>
                    <a:pt x="43" y="1"/>
                  </a:moveTo>
                  <a:lnTo>
                    <a:pt x="216" y="230"/>
                  </a:lnTo>
                  <a:cubicBezTo>
                    <a:pt x="16" y="354"/>
                    <a:pt x="6" y="573"/>
                    <a:pt x="0" y="720"/>
                  </a:cubicBezTo>
                  <a:cubicBezTo>
                    <a:pt x="27" y="734"/>
                    <a:pt x="46" y="740"/>
                    <a:pt x="61" y="740"/>
                  </a:cubicBezTo>
                  <a:cubicBezTo>
                    <a:pt x="160" y="740"/>
                    <a:pt x="38" y="462"/>
                    <a:pt x="192" y="462"/>
                  </a:cubicBezTo>
                  <a:cubicBezTo>
                    <a:pt x="203" y="462"/>
                    <a:pt x="216" y="464"/>
                    <a:pt x="232" y="467"/>
                  </a:cubicBezTo>
                  <a:cubicBezTo>
                    <a:pt x="259" y="677"/>
                    <a:pt x="95" y="712"/>
                    <a:pt x="131" y="965"/>
                  </a:cubicBezTo>
                  <a:cubicBezTo>
                    <a:pt x="158" y="834"/>
                    <a:pt x="243" y="855"/>
                    <a:pt x="324" y="801"/>
                  </a:cubicBezTo>
                  <a:lnTo>
                    <a:pt x="324" y="801"/>
                  </a:lnTo>
                  <a:cubicBezTo>
                    <a:pt x="241" y="994"/>
                    <a:pt x="151" y="1185"/>
                    <a:pt x="62" y="1375"/>
                  </a:cubicBezTo>
                  <a:cubicBezTo>
                    <a:pt x="189" y="1161"/>
                    <a:pt x="608" y="1238"/>
                    <a:pt x="634" y="911"/>
                  </a:cubicBezTo>
                  <a:cubicBezTo>
                    <a:pt x="663" y="596"/>
                    <a:pt x="405" y="338"/>
                    <a:pt x="453" y="184"/>
                  </a:cubicBezTo>
                  <a:lnTo>
                    <a:pt x="453" y="184"/>
                  </a:lnTo>
                  <a:cubicBezTo>
                    <a:pt x="431" y="245"/>
                    <a:pt x="414" y="327"/>
                    <a:pt x="332" y="327"/>
                  </a:cubicBezTo>
                  <a:cubicBezTo>
                    <a:pt x="321" y="327"/>
                    <a:pt x="309" y="326"/>
                    <a:pt x="295" y="323"/>
                  </a:cubicBezTo>
                  <a:cubicBezTo>
                    <a:pt x="110" y="271"/>
                    <a:pt x="390" y="163"/>
                    <a:pt x="311" y="70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2"/>
            <p:cNvSpPr/>
            <p:nvPr/>
          </p:nvSpPr>
          <p:spPr>
            <a:xfrm>
              <a:off x="8692793" y="-222935"/>
              <a:ext cx="8382" cy="2361"/>
            </a:xfrm>
            <a:custGeom>
              <a:avLst/>
              <a:gdLst/>
              <a:ahLst/>
              <a:cxnLst/>
              <a:rect l="l" t="t" r="r" b="b"/>
              <a:pathLst>
                <a:path w="142" h="40" extrusionOk="0">
                  <a:moveTo>
                    <a:pt x="37" y="1"/>
                  </a:moveTo>
                  <a:lnTo>
                    <a:pt x="0" y="12"/>
                  </a:lnTo>
                  <a:lnTo>
                    <a:pt x="141" y="3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2"/>
            <p:cNvSpPr/>
            <p:nvPr/>
          </p:nvSpPr>
          <p:spPr>
            <a:xfrm>
              <a:off x="8672075" y="-211189"/>
              <a:ext cx="42026" cy="67997"/>
            </a:xfrm>
            <a:custGeom>
              <a:avLst/>
              <a:gdLst/>
              <a:ahLst/>
              <a:cxnLst/>
              <a:rect l="l" t="t" r="r" b="b"/>
              <a:pathLst>
                <a:path w="712" h="1152" extrusionOk="0">
                  <a:moveTo>
                    <a:pt x="283" y="1"/>
                  </a:moveTo>
                  <a:cubicBezTo>
                    <a:pt x="233" y="1"/>
                    <a:pt x="152" y="57"/>
                    <a:pt x="95" y="57"/>
                  </a:cubicBezTo>
                  <a:cubicBezTo>
                    <a:pt x="90" y="57"/>
                    <a:pt x="86" y="57"/>
                    <a:pt x="81" y="56"/>
                  </a:cubicBezTo>
                  <a:lnTo>
                    <a:pt x="81" y="56"/>
                  </a:lnTo>
                  <a:cubicBezTo>
                    <a:pt x="130" y="77"/>
                    <a:pt x="184" y="97"/>
                    <a:pt x="207" y="127"/>
                  </a:cubicBezTo>
                  <a:lnTo>
                    <a:pt x="37" y="424"/>
                  </a:lnTo>
                  <a:lnTo>
                    <a:pt x="35" y="424"/>
                  </a:lnTo>
                  <a:cubicBezTo>
                    <a:pt x="0" y="820"/>
                    <a:pt x="49" y="974"/>
                    <a:pt x="236" y="1151"/>
                  </a:cubicBezTo>
                  <a:lnTo>
                    <a:pt x="317" y="982"/>
                  </a:lnTo>
                  <a:lnTo>
                    <a:pt x="317" y="982"/>
                  </a:lnTo>
                  <a:cubicBezTo>
                    <a:pt x="294" y="1072"/>
                    <a:pt x="369" y="1086"/>
                    <a:pt x="390" y="1134"/>
                  </a:cubicBezTo>
                  <a:cubicBezTo>
                    <a:pt x="459" y="970"/>
                    <a:pt x="712" y="648"/>
                    <a:pt x="446" y="386"/>
                  </a:cubicBezTo>
                  <a:lnTo>
                    <a:pt x="446" y="386"/>
                  </a:lnTo>
                  <a:cubicBezTo>
                    <a:pt x="459" y="550"/>
                    <a:pt x="517" y="554"/>
                    <a:pt x="521" y="673"/>
                  </a:cubicBezTo>
                  <a:cubicBezTo>
                    <a:pt x="483" y="644"/>
                    <a:pt x="450" y="634"/>
                    <a:pt x="422" y="634"/>
                  </a:cubicBezTo>
                  <a:cubicBezTo>
                    <a:pt x="344" y="634"/>
                    <a:pt x="300" y="715"/>
                    <a:pt x="261" y="715"/>
                  </a:cubicBezTo>
                  <a:cubicBezTo>
                    <a:pt x="232" y="715"/>
                    <a:pt x="206" y="672"/>
                    <a:pt x="170" y="525"/>
                  </a:cubicBezTo>
                  <a:cubicBezTo>
                    <a:pt x="214" y="367"/>
                    <a:pt x="535" y="141"/>
                    <a:pt x="295" y="2"/>
                  </a:cubicBezTo>
                  <a:cubicBezTo>
                    <a:pt x="291" y="1"/>
                    <a:pt x="287" y="1"/>
                    <a:pt x="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32"/>
            <p:cNvSpPr/>
            <p:nvPr/>
          </p:nvSpPr>
          <p:spPr>
            <a:xfrm>
              <a:off x="8670482" y="-217446"/>
              <a:ext cx="6198" cy="9503"/>
            </a:xfrm>
            <a:custGeom>
              <a:avLst/>
              <a:gdLst/>
              <a:ahLst/>
              <a:cxnLst/>
              <a:rect l="l" t="t" r="r" b="b"/>
              <a:pathLst>
                <a:path w="105" h="161" extrusionOk="0">
                  <a:moveTo>
                    <a:pt x="72" y="0"/>
                  </a:moveTo>
                  <a:cubicBezTo>
                    <a:pt x="0" y="88"/>
                    <a:pt x="35" y="126"/>
                    <a:pt x="91" y="154"/>
                  </a:cubicBezTo>
                  <a:lnTo>
                    <a:pt x="91" y="154"/>
                  </a:lnTo>
                  <a:cubicBezTo>
                    <a:pt x="67" y="137"/>
                    <a:pt x="55" y="94"/>
                    <a:pt x="72" y="0"/>
                  </a:cubicBezTo>
                  <a:close/>
                  <a:moveTo>
                    <a:pt x="91" y="154"/>
                  </a:moveTo>
                  <a:cubicBezTo>
                    <a:pt x="95" y="157"/>
                    <a:pt x="100" y="159"/>
                    <a:pt x="105" y="160"/>
                  </a:cubicBezTo>
                  <a:cubicBezTo>
                    <a:pt x="100" y="158"/>
                    <a:pt x="95" y="156"/>
                    <a:pt x="91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32"/>
            <p:cNvSpPr/>
            <p:nvPr/>
          </p:nvSpPr>
          <p:spPr>
            <a:xfrm>
              <a:off x="8693796" y="-144314"/>
              <a:ext cx="2125" cy="5312"/>
            </a:xfrm>
            <a:custGeom>
              <a:avLst/>
              <a:gdLst/>
              <a:ahLst/>
              <a:cxnLst/>
              <a:rect l="l" t="t" r="r" b="b"/>
              <a:pathLst>
                <a:path w="36" h="90" extrusionOk="0">
                  <a:moveTo>
                    <a:pt x="24" y="1"/>
                  </a:moveTo>
                  <a:lnTo>
                    <a:pt x="24" y="1"/>
                  </a:lnTo>
                  <a:cubicBezTo>
                    <a:pt x="7" y="41"/>
                    <a:pt x="1" y="72"/>
                    <a:pt x="14" y="90"/>
                  </a:cubicBezTo>
                  <a:cubicBezTo>
                    <a:pt x="35" y="49"/>
                    <a:pt x="33" y="22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2"/>
            <p:cNvSpPr/>
            <p:nvPr/>
          </p:nvSpPr>
          <p:spPr>
            <a:xfrm>
              <a:off x="8672784" y="-149095"/>
              <a:ext cx="6611" cy="12395"/>
            </a:xfrm>
            <a:custGeom>
              <a:avLst/>
              <a:gdLst/>
              <a:ahLst/>
              <a:cxnLst/>
              <a:rect l="l" t="t" r="r" b="b"/>
              <a:pathLst>
                <a:path w="112" h="210" extrusionOk="0">
                  <a:moveTo>
                    <a:pt x="86" y="1"/>
                  </a:moveTo>
                  <a:cubicBezTo>
                    <a:pt x="30" y="1"/>
                    <a:pt x="13" y="98"/>
                    <a:pt x="0" y="126"/>
                  </a:cubicBezTo>
                  <a:lnTo>
                    <a:pt x="112" y="209"/>
                  </a:lnTo>
                  <a:lnTo>
                    <a:pt x="91" y="1"/>
                  </a:lnTo>
                  <a:cubicBezTo>
                    <a:pt x="89" y="1"/>
                    <a:pt x="87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2"/>
            <p:cNvSpPr/>
            <p:nvPr/>
          </p:nvSpPr>
          <p:spPr>
            <a:xfrm>
              <a:off x="8662513" y="-129617"/>
              <a:ext cx="125900" cy="444104"/>
            </a:xfrm>
            <a:custGeom>
              <a:avLst/>
              <a:gdLst/>
              <a:ahLst/>
              <a:cxnLst/>
              <a:rect l="l" t="t" r="r" b="b"/>
              <a:pathLst>
                <a:path w="2133" h="7524" extrusionOk="0">
                  <a:moveTo>
                    <a:pt x="371" y="0"/>
                  </a:moveTo>
                  <a:cubicBezTo>
                    <a:pt x="364" y="0"/>
                    <a:pt x="357" y="1"/>
                    <a:pt x="349" y="3"/>
                  </a:cubicBezTo>
                  <a:cubicBezTo>
                    <a:pt x="390" y="301"/>
                    <a:pt x="68" y="24"/>
                    <a:pt x="145" y="313"/>
                  </a:cubicBezTo>
                  <a:cubicBezTo>
                    <a:pt x="458" y="393"/>
                    <a:pt x="200" y="735"/>
                    <a:pt x="433" y="735"/>
                  </a:cubicBezTo>
                  <a:cubicBezTo>
                    <a:pt x="442" y="735"/>
                    <a:pt x="451" y="734"/>
                    <a:pt x="461" y="733"/>
                  </a:cubicBezTo>
                  <a:lnTo>
                    <a:pt x="461" y="733"/>
                  </a:lnTo>
                  <a:cubicBezTo>
                    <a:pt x="445" y="771"/>
                    <a:pt x="394" y="784"/>
                    <a:pt x="338" y="784"/>
                  </a:cubicBezTo>
                  <a:cubicBezTo>
                    <a:pt x="265" y="784"/>
                    <a:pt x="183" y="761"/>
                    <a:pt x="157" y="743"/>
                  </a:cubicBezTo>
                  <a:lnTo>
                    <a:pt x="157" y="743"/>
                  </a:lnTo>
                  <a:cubicBezTo>
                    <a:pt x="242" y="1028"/>
                    <a:pt x="1" y="1433"/>
                    <a:pt x="238" y="1666"/>
                  </a:cubicBezTo>
                  <a:cubicBezTo>
                    <a:pt x="238" y="1593"/>
                    <a:pt x="263" y="1533"/>
                    <a:pt x="228" y="1474"/>
                  </a:cubicBezTo>
                  <a:cubicBezTo>
                    <a:pt x="241" y="1471"/>
                    <a:pt x="252" y="1469"/>
                    <a:pt x="261" y="1469"/>
                  </a:cubicBezTo>
                  <a:cubicBezTo>
                    <a:pt x="373" y="1469"/>
                    <a:pt x="282" y="1655"/>
                    <a:pt x="400" y="1701"/>
                  </a:cubicBezTo>
                  <a:lnTo>
                    <a:pt x="155" y="1871"/>
                  </a:lnTo>
                  <a:cubicBezTo>
                    <a:pt x="191" y="2150"/>
                    <a:pt x="236" y="2428"/>
                    <a:pt x="261" y="2704"/>
                  </a:cubicBezTo>
                  <a:cubicBezTo>
                    <a:pt x="294" y="2979"/>
                    <a:pt x="326" y="3253"/>
                    <a:pt x="359" y="3523"/>
                  </a:cubicBezTo>
                  <a:cubicBezTo>
                    <a:pt x="440" y="4063"/>
                    <a:pt x="540" y="4595"/>
                    <a:pt x="729" y="5089"/>
                  </a:cubicBezTo>
                  <a:cubicBezTo>
                    <a:pt x="774" y="5411"/>
                    <a:pt x="789" y="5638"/>
                    <a:pt x="943" y="5893"/>
                  </a:cubicBezTo>
                  <a:cubicBezTo>
                    <a:pt x="1157" y="6132"/>
                    <a:pt x="1261" y="6654"/>
                    <a:pt x="1325" y="6968"/>
                  </a:cubicBezTo>
                  <a:cubicBezTo>
                    <a:pt x="1335" y="6971"/>
                    <a:pt x="1345" y="6972"/>
                    <a:pt x="1354" y="6972"/>
                  </a:cubicBezTo>
                  <a:cubicBezTo>
                    <a:pt x="1398" y="6972"/>
                    <a:pt x="1438" y="6952"/>
                    <a:pt x="1460" y="6930"/>
                  </a:cubicBezTo>
                  <a:cubicBezTo>
                    <a:pt x="1603" y="7144"/>
                    <a:pt x="1502" y="7316"/>
                    <a:pt x="1624" y="7524"/>
                  </a:cubicBezTo>
                  <a:cubicBezTo>
                    <a:pt x="1725" y="7515"/>
                    <a:pt x="1729" y="7388"/>
                    <a:pt x="1796" y="7388"/>
                  </a:cubicBezTo>
                  <a:cubicBezTo>
                    <a:pt x="1819" y="7388"/>
                    <a:pt x="1849" y="7402"/>
                    <a:pt x="1892" y="7441"/>
                  </a:cubicBezTo>
                  <a:cubicBezTo>
                    <a:pt x="1913" y="7319"/>
                    <a:pt x="1796" y="7146"/>
                    <a:pt x="1903" y="7071"/>
                  </a:cubicBezTo>
                  <a:lnTo>
                    <a:pt x="1903" y="7071"/>
                  </a:lnTo>
                  <a:cubicBezTo>
                    <a:pt x="1947" y="7193"/>
                    <a:pt x="2008" y="7247"/>
                    <a:pt x="2080" y="7247"/>
                  </a:cubicBezTo>
                  <a:cubicBezTo>
                    <a:pt x="2096" y="7247"/>
                    <a:pt x="2113" y="7244"/>
                    <a:pt x="2131" y="7238"/>
                  </a:cubicBezTo>
                  <a:lnTo>
                    <a:pt x="2133" y="7238"/>
                  </a:lnTo>
                  <a:cubicBezTo>
                    <a:pt x="2087" y="7176"/>
                    <a:pt x="1983" y="6962"/>
                    <a:pt x="1875" y="6962"/>
                  </a:cubicBezTo>
                  <a:cubicBezTo>
                    <a:pt x="1839" y="6962"/>
                    <a:pt x="1802" y="6986"/>
                    <a:pt x="1767" y="7048"/>
                  </a:cubicBezTo>
                  <a:cubicBezTo>
                    <a:pt x="1780" y="6859"/>
                    <a:pt x="1811" y="6598"/>
                    <a:pt x="1851" y="6440"/>
                  </a:cubicBezTo>
                  <a:cubicBezTo>
                    <a:pt x="1774" y="6429"/>
                    <a:pt x="1711" y="6317"/>
                    <a:pt x="1645" y="6280"/>
                  </a:cubicBezTo>
                  <a:lnTo>
                    <a:pt x="1645" y="6280"/>
                  </a:lnTo>
                  <a:cubicBezTo>
                    <a:pt x="1618" y="6419"/>
                    <a:pt x="1788" y="6736"/>
                    <a:pt x="1606" y="6736"/>
                  </a:cubicBezTo>
                  <a:cubicBezTo>
                    <a:pt x="1594" y="6736"/>
                    <a:pt x="1581" y="6734"/>
                    <a:pt x="1566" y="6731"/>
                  </a:cubicBezTo>
                  <a:cubicBezTo>
                    <a:pt x="1479" y="6436"/>
                    <a:pt x="1233" y="6290"/>
                    <a:pt x="1159" y="6016"/>
                  </a:cubicBezTo>
                  <a:lnTo>
                    <a:pt x="1159" y="6016"/>
                  </a:lnTo>
                  <a:lnTo>
                    <a:pt x="1323" y="6024"/>
                  </a:lnTo>
                  <a:cubicBezTo>
                    <a:pt x="1134" y="5885"/>
                    <a:pt x="1420" y="5640"/>
                    <a:pt x="1273" y="5414"/>
                  </a:cubicBezTo>
                  <a:lnTo>
                    <a:pt x="1273" y="5414"/>
                  </a:lnTo>
                  <a:cubicBezTo>
                    <a:pt x="1224" y="5438"/>
                    <a:pt x="1148" y="5474"/>
                    <a:pt x="1083" y="5474"/>
                  </a:cubicBezTo>
                  <a:cubicBezTo>
                    <a:pt x="1035" y="5474"/>
                    <a:pt x="993" y="5454"/>
                    <a:pt x="974" y="5393"/>
                  </a:cubicBezTo>
                  <a:cubicBezTo>
                    <a:pt x="1007" y="5339"/>
                    <a:pt x="1144" y="5318"/>
                    <a:pt x="1049" y="5193"/>
                  </a:cubicBezTo>
                  <a:lnTo>
                    <a:pt x="1049" y="5193"/>
                  </a:lnTo>
                  <a:cubicBezTo>
                    <a:pt x="1132" y="5243"/>
                    <a:pt x="1188" y="5243"/>
                    <a:pt x="1238" y="5245"/>
                  </a:cubicBezTo>
                  <a:cubicBezTo>
                    <a:pt x="1046" y="5083"/>
                    <a:pt x="812" y="4851"/>
                    <a:pt x="602" y="4643"/>
                  </a:cubicBezTo>
                  <a:cubicBezTo>
                    <a:pt x="679" y="4570"/>
                    <a:pt x="698" y="4455"/>
                    <a:pt x="784" y="4455"/>
                  </a:cubicBezTo>
                  <a:cubicBezTo>
                    <a:pt x="809" y="4455"/>
                    <a:pt x="839" y="4465"/>
                    <a:pt x="878" y="4487"/>
                  </a:cubicBezTo>
                  <a:cubicBezTo>
                    <a:pt x="837" y="4275"/>
                    <a:pt x="685" y="4342"/>
                    <a:pt x="635" y="4157"/>
                  </a:cubicBezTo>
                  <a:lnTo>
                    <a:pt x="731" y="4100"/>
                  </a:lnTo>
                  <a:cubicBezTo>
                    <a:pt x="679" y="3974"/>
                    <a:pt x="687" y="3943"/>
                    <a:pt x="594" y="3866"/>
                  </a:cubicBezTo>
                  <a:cubicBezTo>
                    <a:pt x="921" y="3857"/>
                    <a:pt x="624" y="3338"/>
                    <a:pt x="748" y="3338"/>
                  </a:cubicBezTo>
                  <a:cubicBezTo>
                    <a:pt x="753" y="3338"/>
                    <a:pt x="758" y="3338"/>
                    <a:pt x="764" y="3340"/>
                  </a:cubicBezTo>
                  <a:cubicBezTo>
                    <a:pt x="621" y="3215"/>
                    <a:pt x="531" y="2999"/>
                    <a:pt x="486" y="2767"/>
                  </a:cubicBezTo>
                  <a:cubicBezTo>
                    <a:pt x="452" y="2534"/>
                    <a:pt x="461" y="2289"/>
                    <a:pt x="504" y="2100"/>
                  </a:cubicBezTo>
                  <a:lnTo>
                    <a:pt x="504" y="2100"/>
                  </a:lnTo>
                  <a:lnTo>
                    <a:pt x="353" y="2185"/>
                  </a:lnTo>
                  <a:cubicBezTo>
                    <a:pt x="402" y="1445"/>
                    <a:pt x="747" y="564"/>
                    <a:pt x="670" y="87"/>
                  </a:cubicBezTo>
                  <a:cubicBezTo>
                    <a:pt x="664" y="87"/>
                    <a:pt x="659" y="87"/>
                    <a:pt x="654" y="87"/>
                  </a:cubicBezTo>
                  <a:cubicBezTo>
                    <a:pt x="508" y="87"/>
                    <a:pt x="681" y="252"/>
                    <a:pt x="552" y="344"/>
                  </a:cubicBezTo>
                  <a:cubicBezTo>
                    <a:pt x="432" y="292"/>
                    <a:pt x="506" y="0"/>
                    <a:pt x="3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2"/>
            <p:cNvSpPr/>
            <p:nvPr/>
          </p:nvSpPr>
          <p:spPr>
            <a:xfrm>
              <a:off x="8771768" y="243772"/>
              <a:ext cx="3837" cy="6788"/>
            </a:xfrm>
            <a:custGeom>
              <a:avLst/>
              <a:gdLst/>
              <a:ahLst/>
              <a:cxnLst/>
              <a:rect l="l" t="t" r="r" b="b"/>
              <a:pathLst>
                <a:path w="65" h="115" extrusionOk="0">
                  <a:moveTo>
                    <a:pt x="37" y="0"/>
                  </a:moveTo>
                  <a:cubicBezTo>
                    <a:pt x="25" y="25"/>
                    <a:pt x="14" y="66"/>
                    <a:pt x="0" y="114"/>
                  </a:cubicBezTo>
                  <a:cubicBezTo>
                    <a:pt x="3" y="114"/>
                    <a:pt x="6" y="115"/>
                    <a:pt x="10" y="115"/>
                  </a:cubicBezTo>
                  <a:cubicBezTo>
                    <a:pt x="27" y="115"/>
                    <a:pt x="46" y="110"/>
                    <a:pt x="64" y="97"/>
                  </a:cubicBezTo>
                  <a:cubicBezTo>
                    <a:pt x="37" y="62"/>
                    <a:pt x="39" y="3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2"/>
            <p:cNvSpPr/>
            <p:nvPr/>
          </p:nvSpPr>
          <p:spPr>
            <a:xfrm>
              <a:off x="8788236" y="297249"/>
              <a:ext cx="1653" cy="1535"/>
            </a:xfrm>
            <a:custGeom>
              <a:avLst/>
              <a:gdLst/>
              <a:ahLst/>
              <a:cxnLst/>
              <a:rect l="l" t="t" r="r" b="b"/>
              <a:pathLst>
                <a:path w="28" h="26" extrusionOk="0">
                  <a:moveTo>
                    <a:pt x="26" y="1"/>
                  </a:moveTo>
                  <a:cubicBezTo>
                    <a:pt x="18" y="4"/>
                    <a:pt x="9" y="4"/>
                    <a:pt x="1" y="6"/>
                  </a:cubicBezTo>
                  <a:cubicBezTo>
                    <a:pt x="10" y="18"/>
                    <a:pt x="16" y="25"/>
                    <a:pt x="21" y="25"/>
                  </a:cubicBezTo>
                  <a:cubicBezTo>
                    <a:pt x="25" y="25"/>
                    <a:pt x="27" y="18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32"/>
            <p:cNvSpPr/>
            <p:nvPr/>
          </p:nvSpPr>
          <p:spPr>
            <a:xfrm>
              <a:off x="8716580" y="216208"/>
              <a:ext cx="3128" cy="4722"/>
            </a:xfrm>
            <a:custGeom>
              <a:avLst/>
              <a:gdLst/>
              <a:ahLst/>
              <a:cxnLst/>
              <a:rect l="l" t="t" r="r" b="b"/>
              <a:pathLst>
                <a:path w="53" h="80" extrusionOk="0">
                  <a:moveTo>
                    <a:pt x="0" y="1"/>
                  </a:moveTo>
                  <a:lnTo>
                    <a:pt x="51" y="78"/>
                  </a:lnTo>
                  <a:lnTo>
                    <a:pt x="51" y="78"/>
                  </a:lnTo>
                  <a:cubicBezTo>
                    <a:pt x="41" y="62"/>
                    <a:pt x="37" y="49"/>
                    <a:pt x="27" y="34"/>
                  </a:cubicBezTo>
                  <a:cubicBezTo>
                    <a:pt x="20" y="22"/>
                    <a:pt x="10" y="9"/>
                    <a:pt x="0" y="1"/>
                  </a:cubicBezTo>
                  <a:close/>
                  <a:moveTo>
                    <a:pt x="51" y="78"/>
                  </a:moveTo>
                  <a:cubicBezTo>
                    <a:pt x="52" y="79"/>
                    <a:pt x="52" y="79"/>
                    <a:pt x="52" y="80"/>
                  </a:cubicBezTo>
                  <a:lnTo>
                    <a:pt x="51" y="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32"/>
            <p:cNvSpPr/>
            <p:nvPr/>
          </p:nvSpPr>
          <p:spPr>
            <a:xfrm>
              <a:off x="8735586" y="179908"/>
              <a:ext cx="13340" cy="9385"/>
            </a:xfrm>
            <a:custGeom>
              <a:avLst/>
              <a:gdLst/>
              <a:ahLst/>
              <a:cxnLst/>
              <a:rect l="l" t="t" r="r" b="b"/>
              <a:pathLst>
                <a:path w="226" h="159" extrusionOk="0">
                  <a:moveTo>
                    <a:pt x="0" y="1"/>
                  </a:moveTo>
                  <a:cubicBezTo>
                    <a:pt x="79" y="68"/>
                    <a:pt x="158" y="124"/>
                    <a:pt x="226" y="159"/>
                  </a:cubicBezTo>
                  <a:cubicBezTo>
                    <a:pt x="128" y="5"/>
                    <a:pt x="7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32"/>
            <p:cNvSpPr/>
            <p:nvPr/>
          </p:nvSpPr>
          <p:spPr>
            <a:xfrm>
              <a:off x="8711563" y="84347"/>
              <a:ext cx="7378" cy="7142"/>
            </a:xfrm>
            <a:custGeom>
              <a:avLst/>
              <a:gdLst/>
              <a:ahLst/>
              <a:cxnLst/>
              <a:rect l="l" t="t" r="r" b="b"/>
              <a:pathLst>
                <a:path w="125" h="121" extrusionOk="0">
                  <a:moveTo>
                    <a:pt x="107" y="0"/>
                  </a:moveTo>
                  <a:lnTo>
                    <a:pt x="107" y="0"/>
                  </a:lnTo>
                  <a:cubicBezTo>
                    <a:pt x="66" y="47"/>
                    <a:pt x="16" y="23"/>
                    <a:pt x="0" y="83"/>
                  </a:cubicBezTo>
                  <a:cubicBezTo>
                    <a:pt x="31" y="109"/>
                    <a:pt x="56" y="121"/>
                    <a:pt x="75" y="121"/>
                  </a:cubicBezTo>
                  <a:cubicBezTo>
                    <a:pt x="112" y="121"/>
                    <a:pt x="124" y="75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32"/>
            <p:cNvSpPr/>
            <p:nvPr/>
          </p:nvSpPr>
          <p:spPr>
            <a:xfrm>
              <a:off x="8782216" y="266969"/>
              <a:ext cx="3837" cy="18829"/>
            </a:xfrm>
            <a:custGeom>
              <a:avLst/>
              <a:gdLst/>
              <a:ahLst/>
              <a:cxnLst/>
              <a:rect l="l" t="t" r="r" b="b"/>
              <a:pathLst>
                <a:path w="65" h="319" extrusionOk="0">
                  <a:moveTo>
                    <a:pt x="1" y="1"/>
                  </a:moveTo>
                  <a:lnTo>
                    <a:pt x="64" y="319"/>
                  </a:lnTo>
                  <a:lnTo>
                    <a:pt x="63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2"/>
            <p:cNvSpPr/>
            <p:nvPr/>
          </p:nvSpPr>
          <p:spPr>
            <a:xfrm>
              <a:off x="8770411" y="314307"/>
              <a:ext cx="122241" cy="233267"/>
            </a:xfrm>
            <a:custGeom>
              <a:avLst/>
              <a:gdLst/>
              <a:ahLst/>
              <a:cxnLst/>
              <a:rect l="l" t="t" r="r" b="b"/>
              <a:pathLst>
                <a:path w="2071" h="3952" extrusionOk="0">
                  <a:moveTo>
                    <a:pt x="397" y="1"/>
                  </a:moveTo>
                  <a:cubicBezTo>
                    <a:pt x="340" y="36"/>
                    <a:pt x="283" y="88"/>
                    <a:pt x="234" y="88"/>
                  </a:cubicBezTo>
                  <a:cubicBezTo>
                    <a:pt x="215" y="88"/>
                    <a:pt x="198" y="80"/>
                    <a:pt x="182" y="61"/>
                  </a:cubicBezTo>
                  <a:lnTo>
                    <a:pt x="182" y="61"/>
                  </a:lnTo>
                  <a:cubicBezTo>
                    <a:pt x="274" y="263"/>
                    <a:pt x="81" y="201"/>
                    <a:pt x="0" y="251"/>
                  </a:cubicBezTo>
                  <a:cubicBezTo>
                    <a:pt x="91" y="390"/>
                    <a:pt x="143" y="739"/>
                    <a:pt x="241" y="971"/>
                  </a:cubicBezTo>
                  <a:lnTo>
                    <a:pt x="236" y="909"/>
                  </a:lnTo>
                  <a:cubicBezTo>
                    <a:pt x="267" y="868"/>
                    <a:pt x="301" y="855"/>
                    <a:pt x="336" y="855"/>
                  </a:cubicBezTo>
                  <a:cubicBezTo>
                    <a:pt x="408" y="855"/>
                    <a:pt x="485" y="914"/>
                    <a:pt x="542" y="914"/>
                  </a:cubicBezTo>
                  <a:cubicBezTo>
                    <a:pt x="590" y="914"/>
                    <a:pt x="626" y="872"/>
                    <a:pt x="635" y="716"/>
                  </a:cubicBezTo>
                  <a:lnTo>
                    <a:pt x="635" y="716"/>
                  </a:lnTo>
                  <a:cubicBezTo>
                    <a:pt x="928" y="1003"/>
                    <a:pt x="417" y="1119"/>
                    <a:pt x="542" y="1385"/>
                  </a:cubicBezTo>
                  <a:cubicBezTo>
                    <a:pt x="538" y="1314"/>
                    <a:pt x="564" y="1297"/>
                    <a:pt x="597" y="1297"/>
                  </a:cubicBezTo>
                  <a:cubicBezTo>
                    <a:pt x="622" y="1297"/>
                    <a:pt x="652" y="1307"/>
                    <a:pt x="675" y="1310"/>
                  </a:cubicBezTo>
                  <a:cubicBezTo>
                    <a:pt x="569" y="1792"/>
                    <a:pt x="928" y="2305"/>
                    <a:pt x="1107" y="2706"/>
                  </a:cubicBezTo>
                  <a:lnTo>
                    <a:pt x="1398" y="2473"/>
                  </a:lnTo>
                  <a:lnTo>
                    <a:pt x="1398" y="2473"/>
                  </a:lnTo>
                  <a:cubicBezTo>
                    <a:pt x="1581" y="2875"/>
                    <a:pt x="1132" y="2648"/>
                    <a:pt x="1259" y="3103"/>
                  </a:cubicBezTo>
                  <a:cubicBezTo>
                    <a:pt x="1404" y="3313"/>
                    <a:pt x="1442" y="3627"/>
                    <a:pt x="1689" y="3735"/>
                  </a:cubicBezTo>
                  <a:lnTo>
                    <a:pt x="1691" y="3735"/>
                  </a:lnTo>
                  <a:cubicBezTo>
                    <a:pt x="1606" y="3627"/>
                    <a:pt x="1743" y="3587"/>
                    <a:pt x="1793" y="3473"/>
                  </a:cubicBezTo>
                  <a:lnTo>
                    <a:pt x="1793" y="3473"/>
                  </a:lnTo>
                  <a:cubicBezTo>
                    <a:pt x="1826" y="3635"/>
                    <a:pt x="1774" y="3843"/>
                    <a:pt x="1859" y="3951"/>
                  </a:cubicBezTo>
                  <a:cubicBezTo>
                    <a:pt x="1886" y="3895"/>
                    <a:pt x="1770" y="3595"/>
                    <a:pt x="1903" y="3492"/>
                  </a:cubicBezTo>
                  <a:cubicBezTo>
                    <a:pt x="1883" y="3489"/>
                    <a:pt x="1870" y="3487"/>
                    <a:pt x="1861" y="3487"/>
                  </a:cubicBezTo>
                  <a:cubicBezTo>
                    <a:pt x="1845" y="3487"/>
                    <a:pt x="1839" y="3493"/>
                    <a:pt x="1822" y="3510"/>
                  </a:cubicBezTo>
                  <a:cubicBezTo>
                    <a:pt x="1791" y="3410"/>
                    <a:pt x="1761" y="3342"/>
                    <a:pt x="1842" y="3296"/>
                  </a:cubicBezTo>
                  <a:lnTo>
                    <a:pt x="1955" y="3408"/>
                  </a:lnTo>
                  <a:cubicBezTo>
                    <a:pt x="2071" y="3115"/>
                    <a:pt x="1693" y="3101"/>
                    <a:pt x="1874" y="2951"/>
                  </a:cubicBezTo>
                  <a:lnTo>
                    <a:pt x="1874" y="2951"/>
                  </a:lnTo>
                  <a:lnTo>
                    <a:pt x="1830" y="2982"/>
                  </a:lnTo>
                  <a:cubicBezTo>
                    <a:pt x="1633" y="2760"/>
                    <a:pt x="1732" y="2590"/>
                    <a:pt x="1585" y="2347"/>
                  </a:cubicBezTo>
                  <a:cubicBezTo>
                    <a:pt x="1547" y="2355"/>
                    <a:pt x="1513" y="2358"/>
                    <a:pt x="1484" y="2358"/>
                  </a:cubicBezTo>
                  <a:cubicBezTo>
                    <a:pt x="1265" y="2358"/>
                    <a:pt x="1272" y="2171"/>
                    <a:pt x="1104" y="2049"/>
                  </a:cubicBezTo>
                  <a:lnTo>
                    <a:pt x="1104" y="2049"/>
                  </a:lnTo>
                  <a:cubicBezTo>
                    <a:pt x="1111" y="2052"/>
                    <a:pt x="1118" y="2053"/>
                    <a:pt x="1125" y="2053"/>
                  </a:cubicBezTo>
                  <a:cubicBezTo>
                    <a:pt x="1226" y="2053"/>
                    <a:pt x="1251" y="1817"/>
                    <a:pt x="1361" y="1784"/>
                  </a:cubicBezTo>
                  <a:lnTo>
                    <a:pt x="1361" y="1784"/>
                  </a:lnTo>
                  <a:cubicBezTo>
                    <a:pt x="1427" y="1948"/>
                    <a:pt x="1271" y="2079"/>
                    <a:pt x="1441" y="2201"/>
                  </a:cubicBezTo>
                  <a:cubicBezTo>
                    <a:pt x="1438" y="2151"/>
                    <a:pt x="1451" y="2067"/>
                    <a:pt x="1497" y="2067"/>
                  </a:cubicBezTo>
                  <a:cubicBezTo>
                    <a:pt x="1510" y="2067"/>
                    <a:pt x="1526" y="2074"/>
                    <a:pt x="1545" y="2091"/>
                  </a:cubicBezTo>
                  <a:cubicBezTo>
                    <a:pt x="1491" y="1615"/>
                    <a:pt x="1136" y="1655"/>
                    <a:pt x="926" y="1375"/>
                  </a:cubicBezTo>
                  <a:lnTo>
                    <a:pt x="1061" y="1333"/>
                  </a:lnTo>
                  <a:lnTo>
                    <a:pt x="812" y="1298"/>
                  </a:lnTo>
                  <a:cubicBezTo>
                    <a:pt x="1020" y="1256"/>
                    <a:pt x="881" y="1127"/>
                    <a:pt x="866" y="994"/>
                  </a:cubicBezTo>
                  <a:lnTo>
                    <a:pt x="866" y="994"/>
                  </a:lnTo>
                  <a:lnTo>
                    <a:pt x="851" y="1055"/>
                  </a:lnTo>
                  <a:cubicBezTo>
                    <a:pt x="758" y="917"/>
                    <a:pt x="745" y="732"/>
                    <a:pt x="797" y="676"/>
                  </a:cubicBezTo>
                  <a:cubicBezTo>
                    <a:pt x="767" y="634"/>
                    <a:pt x="747" y="619"/>
                    <a:pt x="733" y="619"/>
                  </a:cubicBezTo>
                  <a:cubicBezTo>
                    <a:pt x="698" y="619"/>
                    <a:pt x="698" y="708"/>
                    <a:pt x="667" y="708"/>
                  </a:cubicBezTo>
                  <a:cubicBezTo>
                    <a:pt x="658" y="708"/>
                    <a:pt x="647" y="701"/>
                    <a:pt x="633" y="683"/>
                  </a:cubicBezTo>
                  <a:lnTo>
                    <a:pt x="644" y="469"/>
                  </a:lnTo>
                  <a:cubicBezTo>
                    <a:pt x="617" y="460"/>
                    <a:pt x="599" y="456"/>
                    <a:pt x="587" y="456"/>
                  </a:cubicBezTo>
                  <a:cubicBezTo>
                    <a:pt x="538" y="456"/>
                    <a:pt x="593" y="520"/>
                    <a:pt x="540" y="520"/>
                  </a:cubicBezTo>
                  <a:cubicBezTo>
                    <a:pt x="527" y="520"/>
                    <a:pt x="509" y="516"/>
                    <a:pt x="482" y="508"/>
                  </a:cubicBezTo>
                  <a:cubicBezTo>
                    <a:pt x="527" y="329"/>
                    <a:pt x="411" y="250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2"/>
            <p:cNvSpPr/>
            <p:nvPr/>
          </p:nvSpPr>
          <p:spPr>
            <a:xfrm>
              <a:off x="8821054" y="365894"/>
              <a:ext cx="2007" cy="7083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33" y="0"/>
                  </a:moveTo>
                  <a:lnTo>
                    <a:pt x="33" y="0"/>
                  </a:lnTo>
                  <a:cubicBezTo>
                    <a:pt x="6" y="39"/>
                    <a:pt x="0" y="79"/>
                    <a:pt x="8" y="12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2"/>
            <p:cNvSpPr/>
            <p:nvPr/>
          </p:nvSpPr>
          <p:spPr>
            <a:xfrm>
              <a:off x="8885450" y="539190"/>
              <a:ext cx="82222" cy="183863"/>
            </a:xfrm>
            <a:custGeom>
              <a:avLst/>
              <a:gdLst/>
              <a:ahLst/>
              <a:cxnLst/>
              <a:rect l="l" t="t" r="r" b="b"/>
              <a:pathLst>
                <a:path w="1393" h="3115" extrusionOk="0">
                  <a:moveTo>
                    <a:pt x="483" y="1"/>
                  </a:moveTo>
                  <a:lnTo>
                    <a:pt x="483" y="1"/>
                  </a:lnTo>
                  <a:cubicBezTo>
                    <a:pt x="405" y="236"/>
                    <a:pt x="515" y="224"/>
                    <a:pt x="573" y="456"/>
                  </a:cubicBezTo>
                  <a:cubicBezTo>
                    <a:pt x="536" y="448"/>
                    <a:pt x="503" y="442"/>
                    <a:pt x="472" y="442"/>
                  </a:cubicBezTo>
                  <a:cubicBezTo>
                    <a:pt x="411" y="442"/>
                    <a:pt x="363" y="467"/>
                    <a:pt x="328" y="564"/>
                  </a:cubicBezTo>
                  <a:cubicBezTo>
                    <a:pt x="343" y="555"/>
                    <a:pt x="355" y="551"/>
                    <a:pt x="366" y="551"/>
                  </a:cubicBezTo>
                  <a:cubicBezTo>
                    <a:pt x="412" y="551"/>
                    <a:pt x="421" y="625"/>
                    <a:pt x="467" y="685"/>
                  </a:cubicBezTo>
                  <a:lnTo>
                    <a:pt x="164" y="658"/>
                  </a:lnTo>
                  <a:lnTo>
                    <a:pt x="164" y="658"/>
                  </a:lnTo>
                  <a:cubicBezTo>
                    <a:pt x="166" y="783"/>
                    <a:pt x="222" y="918"/>
                    <a:pt x="139" y="995"/>
                  </a:cubicBezTo>
                  <a:lnTo>
                    <a:pt x="1" y="720"/>
                  </a:lnTo>
                  <a:lnTo>
                    <a:pt x="1" y="720"/>
                  </a:lnTo>
                  <a:cubicBezTo>
                    <a:pt x="257" y="1389"/>
                    <a:pt x="575" y="2175"/>
                    <a:pt x="891" y="2717"/>
                  </a:cubicBezTo>
                  <a:lnTo>
                    <a:pt x="951" y="2480"/>
                  </a:lnTo>
                  <a:cubicBezTo>
                    <a:pt x="970" y="2463"/>
                    <a:pt x="984" y="2456"/>
                    <a:pt x="996" y="2456"/>
                  </a:cubicBezTo>
                  <a:cubicBezTo>
                    <a:pt x="1056" y="2456"/>
                    <a:pt x="1050" y="2637"/>
                    <a:pt x="1138" y="2711"/>
                  </a:cubicBezTo>
                  <a:cubicBezTo>
                    <a:pt x="1096" y="2748"/>
                    <a:pt x="1080" y="2925"/>
                    <a:pt x="1002" y="2925"/>
                  </a:cubicBezTo>
                  <a:cubicBezTo>
                    <a:pt x="973" y="2925"/>
                    <a:pt x="937" y="2902"/>
                    <a:pt x="887" y="2841"/>
                  </a:cubicBezTo>
                  <a:lnTo>
                    <a:pt x="887" y="2841"/>
                  </a:lnTo>
                  <a:cubicBezTo>
                    <a:pt x="911" y="2941"/>
                    <a:pt x="855" y="3053"/>
                    <a:pt x="961" y="3109"/>
                  </a:cubicBezTo>
                  <a:cubicBezTo>
                    <a:pt x="983" y="3112"/>
                    <a:pt x="1003" y="3114"/>
                    <a:pt x="1021" y="3114"/>
                  </a:cubicBezTo>
                  <a:cubicBezTo>
                    <a:pt x="1393" y="3114"/>
                    <a:pt x="1072" y="2363"/>
                    <a:pt x="1177" y="2029"/>
                  </a:cubicBezTo>
                  <a:lnTo>
                    <a:pt x="1177" y="2029"/>
                  </a:lnTo>
                  <a:cubicBezTo>
                    <a:pt x="1169" y="2030"/>
                    <a:pt x="1161" y="2031"/>
                    <a:pt x="1154" y="2031"/>
                  </a:cubicBezTo>
                  <a:cubicBezTo>
                    <a:pt x="1039" y="2031"/>
                    <a:pt x="998" y="1889"/>
                    <a:pt x="921" y="1889"/>
                  </a:cubicBezTo>
                  <a:cubicBezTo>
                    <a:pt x="900" y="1889"/>
                    <a:pt x="877" y="1899"/>
                    <a:pt x="849" y="1925"/>
                  </a:cubicBezTo>
                  <a:cubicBezTo>
                    <a:pt x="876" y="1992"/>
                    <a:pt x="930" y="2067"/>
                    <a:pt x="847" y="2112"/>
                  </a:cubicBezTo>
                  <a:cubicBezTo>
                    <a:pt x="710" y="2050"/>
                    <a:pt x="689" y="1763"/>
                    <a:pt x="799" y="1693"/>
                  </a:cubicBezTo>
                  <a:lnTo>
                    <a:pt x="799" y="1693"/>
                  </a:lnTo>
                  <a:cubicBezTo>
                    <a:pt x="839" y="1723"/>
                    <a:pt x="866" y="1735"/>
                    <a:pt x="883" y="1735"/>
                  </a:cubicBezTo>
                  <a:cubicBezTo>
                    <a:pt x="948" y="1735"/>
                    <a:pt x="871" y="1560"/>
                    <a:pt x="925" y="1560"/>
                  </a:cubicBezTo>
                  <a:cubicBezTo>
                    <a:pt x="942" y="1560"/>
                    <a:pt x="970" y="1575"/>
                    <a:pt x="1017" y="1616"/>
                  </a:cubicBezTo>
                  <a:cubicBezTo>
                    <a:pt x="963" y="1508"/>
                    <a:pt x="797" y="1412"/>
                    <a:pt x="826" y="1323"/>
                  </a:cubicBezTo>
                  <a:cubicBezTo>
                    <a:pt x="820" y="1322"/>
                    <a:pt x="813" y="1322"/>
                    <a:pt x="805" y="1322"/>
                  </a:cubicBezTo>
                  <a:cubicBezTo>
                    <a:pt x="729" y="1322"/>
                    <a:pt x="547" y="1371"/>
                    <a:pt x="496" y="1474"/>
                  </a:cubicBezTo>
                  <a:cubicBezTo>
                    <a:pt x="467" y="1406"/>
                    <a:pt x="552" y="1171"/>
                    <a:pt x="415" y="1113"/>
                  </a:cubicBezTo>
                  <a:cubicBezTo>
                    <a:pt x="440" y="1040"/>
                    <a:pt x="484" y="1020"/>
                    <a:pt x="533" y="1020"/>
                  </a:cubicBezTo>
                  <a:cubicBezTo>
                    <a:pt x="596" y="1020"/>
                    <a:pt x="668" y="1053"/>
                    <a:pt x="721" y="1053"/>
                  </a:cubicBezTo>
                  <a:cubicBezTo>
                    <a:pt x="761" y="1053"/>
                    <a:pt x="790" y="1035"/>
                    <a:pt x="799" y="972"/>
                  </a:cubicBezTo>
                  <a:cubicBezTo>
                    <a:pt x="769" y="946"/>
                    <a:pt x="747" y="937"/>
                    <a:pt x="728" y="937"/>
                  </a:cubicBezTo>
                  <a:cubicBezTo>
                    <a:pt x="678" y="937"/>
                    <a:pt x="655" y="1001"/>
                    <a:pt x="616" y="1001"/>
                  </a:cubicBezTo>
                  <a:cubicBezTo>
                    <a:pt x="599" y="1001"/>
                    <a:pt x="579" y="988"/>
                    <a:pt x="552" y="953"/>
                  </a:cubicBezTo>
                  <a:lnTo>
                    <a:pt x="822" y="695"/>
                  </a:lnTo>
                  <a:cubicBezTo>
                    <a:pt x="461" y="371"/>
                    <a:pt x="845" y="257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2"/>
            <p:cNvSpPr/>
            <p:nvPr/>
          </p:nvSpPr>
          <p:spPr>
            <a:xfrm>
              <a:off x="8899439" y="545683"/>
              <a:ext cx="4840" cy="9267"/>
            </a:xfrm>
            <a:custGeom>
              <a:avLst/>
              <a:gdLst/>
              <a:ahLst/>
              <a:cxnLst/>
              <a:rect l="l" t="t" r="r" b="b"/>
              <a:pathLst>
                <a:path w="82" h="157" extrusionOk="0">
                  <a:moveTo>
                    <a:pt x="1" y="0"/>
                  </a:moveTo>
                  <a:lnTo>
                    <a:pt x="5" y="157"/>
                  </a:lnTo>
                  <a:lnTo>
                    <a:pt x="82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2"/>
            <p:cNvSpPr/>
            <p:nvPr/>
          </p:nvSpPr>
          <p:spPr>
            <a:xfrm>
              <a:off x="8877245" y="562977"/>
              <a:ext cx="10684" cy="7968"/>
            </a:xfrm>
            <a:custGeom>
              <a:avLst/>
              <a:gdLst/>
              <a:ahLst/>
              <a:cxnLst/>
              <a:rect l="l" t="t" r="r" b="b"/>
              <a:pathLst>
                <a:path w="181" h="135" extrusionOk="0">
                  <a:moveTo>
                    <a:pt x="107" y="1"/>
                  </a:moveTo>
                  <a:cubicBezTo>
                    <a:pt x="55" y="20"/>
                    <a:pt x="57" y="82"/>
                    <a:pt x="1" y="103"/>
                  </a:cubicBezTo>
                  <a:cubicBezTo>
                    <a:pt x="49" y="123"/>
                    <a:pt x="90" y="134"/>
                    <a:pt x="119" y="134"/>
                  </a:cubicBezTo>
                  <a:cubicBezTo>
                    <a:pt x="172" y="134"/>
                    <a:pt x="181" y="95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32"/>
            <p:cNvSpPr/>
            <p:nvPr/>
          </p:nvSpPr>
          <p:spPr>
            <a:xfrm>
              <a:off x="8957814" y="671523"/>
              <a:ext cx="6434" cy="13753"/>
            </a:xfrm>
            <a:custGeom>
              <a:avLst/>
              <a:gdLst/>
              <a:ahLst/>
              <a:cxnLst/>
              <a:rect l="l" t="t" r="r" b="b"/>
              <a:pathLst>
                <a:path w="109" h="233" extrusionOk="0">
                  <a:moveTo>
                    <a:pt x="59" y="1"/>
                  </a:moveTo>
                  <a:cubicBezTo>
                    <a:pt x="57" y="32"/>
                    <a:pt x="57" y="93"/>
                    <a:pt x="1" y="113"/>
                  </a:cubicBezTo>
                  <a:lnTo>
                    <a:pt x="109" y="232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2"/>
            <p:cNvSpPr/>
            <p:nvPr/>
          </p:nvSpPr>
          <p:spPr>
            <a:xfrm>
              <a:off x="8943589" y="719924"/>
              <a:ext cx="32523" cy="55602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444" y="0"/>
                  </a:moveTo>
                  <a:lnTo>
                    <a:pt x="444" y="0"/>
                  </a:lnTo>
                  <a:cubicBezTo>
                    <a:pt x="404" y="46"/>
                    <a:pt x="349" y="54"/>
                    <a:pt x="289" y="54"/>
                  </a:cubicBezTo>
                  <a:cubicBezTo>
                    <a:pt x="262" y="54"/>
                    <a:pt x="234" y="52"/>
                    <a:pt x="206" y="52"/>
                  </a:cubicBezTo>
                  <a:cubicBezTo>
                    <a:pt x="123" y="52"/>
                    <a:pt x="44" y="66"/>
                    <a:pt x="1" y="178"/>
                  </a:cubicBezTo>
                  <a:cubicBezTo>
                    <a:pt x="265" y="459"/>
                    <a:pt x="201" y="635"/>
                    <a:pt x="300" y="941"/>
                  </a:cubicBezTo>
                  <a:cubicBezTo>
                    <a:pt x="336" y="881"/>
                    <a:pt x="400" y="856"/>
                    <a:pt x="465" y="852"/>
                  </a:cubicBezTo>
                  <a:cubicBezTo>
                    <a:pt x="367" y="702"/>
                    <a:pt x="456" y="446"/>
                    <a:pt x="292" y="436"/>
                  </a:cubicBezTo>
                  <a:cubicBezTo>
                    <a:pt x="273" y="243"/>
                    <a:pt x="550" y="153"/>
                    <a:pt x="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32"/>
            <p:cNvSpPr/>
            <p:nvPr/>
          </p:nvSpPr>
          <p:spPr>
            <a:xfrm>
              <a:off x="8971272" y="761713"/>
              <a:ext cx="171645" cy="429053"/>
            </a:xfrm>
            <a:custGeom>
              <a:avLst/>
              <a:gdLst/>
              <a:ahLst/>
              <a:cxnLst/>
              <a:rect l="l" t="t" r="r" b="b"/>
              <a:pathLst>
                <a:path w="2908" h="7269" extrusionOk="0">
                  <a:moveTo>
                    <a:pt x="98" y="1"/>
                  </a:moveTo>
                  <a:cubicBezTo>
                    <a:pt x="49" y="1"/>
                    <a:pt x="13" y="38"/>
                    <a:pt x="0" y="144"/>
                  </a:cubicBezTo>
                  <a:cubicBezTo>
                    <a:pt x="1" y="144"/>
                    <a:pt x="3" y="144"/>
                    <a:pt x="4" y="144"/>
                  </a:cubicBezTo>
                  <a:cubicBezTo>
                    <a:pt x="143" y="144"/>
                    <a:pt x="285" y="264"/>
                    <a:pt x="203" y="455"/>
                  </a:cubicBezTo>
                  <a:lnTo>
                    <a:pt x="47" y="289"/>
                  </a:lnTo>
                  <a:lnTo>
                    <a:pt x="47" y="289"/>
                  </a:lnTo>
                  <a:cubicBezTo>
                    <a:pt x="41" y="418"/>
                    <a:pt x="147" y="509"/>
                    <a:pt x="135" y="638"/>
                  </a:cubicBezTo>
                  <a:cubicBezTo>
                    <a:pt x="205" y="492"/>
                    <a:pt x="424" y="561"/>
                    <a:pt x="476" y="463"/>
                  </a:cubicBezTo>
                  <a:lnTo>
                    <a:pt x="476" y="463"/>
                  </a:lnTo>
                  <a:lnTo>
                    <a:pt x="384" y="638"/>
                  </a:lnTo>
                  <a:cubicBezTo>
                    <a:pt x="876" y="854"/>
                    <a:pt x="523" y="1296"/>
                    <a:pt x="764" y="1658"/>
                  </a:cubicBezTo>
                  <a:lnTo>
                    <a:pt x="575" y="1652"/>
                  </a:lnTo>
                  <a:lnTo>
                    <a:pt x="575" y="1652"/>
                  </a:lnTo>
                  <a:cubicBezTo>
                    <a:pt x="1057" y="2475"/>
                    <a:pt x="1240" y="3569"/>
                    <a:pt x="1410" y="4375"/>
                  </a:cubicBezTo>
                  <a:lnTo>
                    <a:pt x="1732" y="4454"/>
                  </a:lnTo>
                  <a:cubicBezTo>
                    <a:pt x="1641" y="4623"/>
                    <a:pt x="1491" y="4425"/>
                    <a:pt x="1583" y="4671"/>
                  </a:cubicBezTo>
                  <a:cubicBezTo>
                    <a:pt x="1598" y="4664"/>
                    <a:pt x="1616" y="4661"/>
                    <a:pt x="1635" y="4661"/>
                  </a:cubicBezTo>
                  <a:cubicBezTo>
                    <a:pt x="1727" y="4661"/>
                    <a:pt x="1856" y="4737"/>
                    <a:pt x="1870" y="4874"/>
                  </a:cubicBezTo>
                  <a:cubicBezTo>
                    <a:pt x="1863" y="4888"/>
                    <a:pt x="1852" y="4894"/>
                    <a:pt x="1840" y="4894"/>
                  </a:cubicBezTo>
                  <a:cubicBezTo>
                    <a:pt x="1788" y="4894"/>
                    <a:pt x="1705" y="4788"/>
                    <a:pt x="1663" y="4788"/>
                  </a:cubicBezTo>
                  <a:cubicBezTo>
                    <a:pt x="1638" y="4788"/>
                    <a:pt x="1627" y="4825"/>
                    <a:pt x="1647" y="4945"/>
                  </a:cubicBezTo>
                  <a:cubicBezTo>
                    <a:pt x="1665" y="4943"/>
                    <a:pt x="1684" y="4942"/>
                    <a:pt x="1703" y="4942"/>
                  </a:cubicBezTo>
                  <a:cubicBezTo>
                    <a:pt x="1747" y="4942"/>
                    <a:pt x="1792" y="4947"/>
                    <a:pt x="1836" y="4947"/>
                  </a:cubicBezTo>
                  <a:cubicBezTo>
                    <a:pt x="1855" y="4947"/>
                    <a:pt x="1873" y="4946"/>
                    <a:pt x="1892" y="4943"/>
                  </a:cubicBezTo>
                  <a:lnTo>
                    <a:pt x="1892" y="4943"/>
                  </a:lnTo>
                  <a:cubicBezTo>
                    <a:pt x="1720" y="5090"/>
                    <a:pt x="2059" y="5308"/>
                    <a:pt x="1836" y="5445"/>
                  </a:cubicBezTo>
                  <a:cubicBezTo>
                    <a:pt x="2104" y="5971"/>
                    <a:pt x="2327" y="6721"/>
                    <a:pt x="2470" y="7189"/>
                  </a:cubicBezTo>
                  <a:cubicBezTo>
                    <a:pt x="2524" y="7248"/>
                    <a:pt x="2569" y="7268"/>
                    <a:pt x="2608" y="7268"/>
                  </a:cubicBezTo>
                  <a:cubicBezTo>
                    <a:pt x="2699" y="7268"/>
                    <a:pt x="2758" y="7161"/>
                    <a:pt x="2821" y="7161"/>
                  </a:cubicBezTo>
                  <a:cubicBezTo>
                    <a:pt x="2848" y="7161"/>
                    <a:pt x="2876" y="7181"/>
                    <a:pt x="2908" y="7240"/>
                  </a:cubicBezTo>
                  <a:cubicBezTo>
                    <a:pt x="2881" y="7128"/>
                    <a:pt x="2823" y="6991"/>
                    <a:pt x="2694" y="6958"/>
                  </a:cubicBezTo>
                  <a:cubicBezTo>
                    <a:pt x="2719" y="6752"/>
                    <a:pt x="2755" y="6549"/>
                    <a:pt x="2796" y="6351"/>
                  </a:cubicBezTo>
                  <a:lnTo>
                    <a:pt x="2796" y="6351"/>
                  </a:lnTo>
                  <a:cubicBezTo>
                    <a:pt x="2766" y="6380"/>
                    <a:pt x="2743" y="6392"/>
                    <a:pt x="2723" y="6392"/>
                  </a:cubicBezTo>
                  <a:cubicBezTo>
                    <a:pt x="2649" y="6392"/>
                    <a:pt x="2632" y="6220"/>
                    <a:pt x="2546" y="6220"/>
                  </a:cubicBezTo>
                  <a:cubicBezTo>
                    <a:pt x="2532" y="6220"/>
                    <a:pt x="2516" y="6224"/>
                    <a:pt x="2497" y="6235"/>
                  </a:cubicBezTo>
                  <a:cubicBezTo>
                    <a:pt x="2495" y="6079"/>
                    <a:pt x="2331" y="6046"/>
                    <a:pt x="2497" y="5921"/>
                  </a:cubicBezTo>
                  <a:cubicBezTo>
                    <a:pt x="2476" y="5913"/>
                    <a:pt x="2460" y="5910"/>
                    <a:pt x="2446" y="5910"/>
                  </a:cubicBezTo>
                  <a:cubicBezTo>
                    <a:pt x="2333" y="5910"/>
                    <a:pt x="2448" y="6144"/>
                    <a:pt x="2347" y="6144"/>
                  </a:cubicBezTo>
                  <a:cubicBezTo>
                    <a:pt x="2336" y="6144"/>
                    <a:pt x="2322" y="6141"/>
                    <a:pt x="2304" y="6135"/>
                  </a:cubicBezTo>
                  <a:cubicBezTo>
                    <a:pt x="2083" y="5940"/>
                    <a:pt x="2411" y="5630"/>
                    <a:pt x="2182" y="5630"/>
                  </a:cubicBezTo>
                  <a:cubicBezTo>
                    <a:pt x="2160" y="5630"/>
                    <a:pt x="2133" y="5633"/>
                    <a:pt x="2100" y="5639"/>
                  </a:cubicBezTo>
                  <a:cubicBezTo>
                    <a:pt x="2135" y="5554"/>
                    <a:pt x="2173" y="5522"/>
                    <a:pt x="2210" y="5522"/>
                  </a:cubicBezTo>
                  <a:cubicBezTo>
                    <a:pt x="2320" y="5522"/>
                    <a:pt x="2429" y="5795"/>
                    <a:pt x="2478" y="5795"/>
                  </a:cubicBezTo>
                  <a:cubicBezTo>
                    <a:pt x="2497" y="5795"/>
                    <a:pt x="2507" y="5754"/>
                    <a:pt x="2505" y="5639"/>
                  </a:cubicBezTo>
                  <a:lnTo>
                    <a:pt x="2322" y="5502"/>
                  </a:lnTo>
                  <a:cubicBezTo>
                    <a:pt x="2285" y="5144"/>
                    <a:pt x="2071" y="4700"/>
                    <a:pt x="2096" y="4257"/>
                  </a:cubicBezTo>
                  <a:lnTo>
                    <a:pt x="2096" y="4257"/>
                  </a:lnTo>
                  <a:lnTo>
                    <a:pt x="2011" y="4332"/>
                  </a:lnTo>
                  <a:cubicBezTo>
                    <a:pt x="1799" y="4184"/>
                    <a:pt x="1842" y="3873"/>
                    <a:pt x="1822" y="3709"/>
                  </a:cubicBezTo>
                  <a:lnTo>
                    <a:pt x="1822" y="3709"/>
                  </a:lnTo>
                  <a:lnTo>
                    <a:pt x="1629" y="3788"/>
                  </a:lnTo>
                  <a:cubicBezTo>
                    <a:pt x="1535" y="3645"/>
                    <a:pt x="1705" y="3369"/>
                    <a:pt x="1522" y="3369"/>
                  </a:cubicBezTo>
                  <a:cubicBezTo>
                    <a:pt x="1510" y="3369"/>
                    <a:pt x="1497" y="3370"/>
                    <a:pt x="1483" y="3372"/>
                  </a:cubicBezTo>
                  <a:cubicBezTo>
                    <a:pt x="1533" y="3445"/>
                    <a:pt x="1504" y="3499"/>
                    <a:pt x="1508" y="3536"/>
                  </a:cubicBezTo>
                  <a:cubicBezTo>
                    <a:pt x="1228" y="3295"/>
                    <a:pt x="1494" y="3195"/>
                    <a:pt x="1095" y="2807"/>
                  </a:cubicBezTo>
                  <a:cubicBezTo>
                    <a:pt x="1163" y="2782"/>
                    <a:pt x="1241" y="2776"/>
                    <a:pt x="1314" y="2776"/>
                  </a:cubicBezTo>
                  <a:cubicBezTo>
                    <a:pt x="1395" y="2776"/>
                    <a:pt x="1472" y="2784"/>
                    <a:pt x="1523" y="2784"/>
                  </a:cubicBezTo>
                  <a:cubicBezTo>
                    <a:pt x="1537" y="2784"/>
                    <a:pt x="1548" y="2783"/>
                    <a:pt x="1558" y="2782"/>
                  </a:cubicBezTo>
                  <a:cubicBezTo>
                    <a:pt x="1292" y="2499"/>
                    <a:pt x="1344" y="2637"/>
                    <a:pt x="1078" y="2421"/>
                  </a:cubicBezTo>
                  <a:cubicBezTo>
                    <a:pt x="1213" y="2387"/>
                    <a:pt x="1188" y="2319"/>
                    <a:pt x="1217" y="2229"/>
                  </a:cubicBezTo>
                  <a:cubicBezTo>
                    <a:pt x="926" y="1785"/>
                    <a:pt x="1194" y="1874"/>
                    <a:pt x="1011" y="1517"/>
                  </a:cubicBezTo>
                  <a:cubicBezTo>
                    <a:pt x="1021" y="1494"/>
                    <a:pt x="1036" y="1487"/>
                    <a:pt x="1052" y="1487"/>
                  </a:cubicBezTo>
                  <a:cubicBezTo>
                    <a:pt x="1076" y="1487"/>
                    <a:pt x="1101" y="1504"/>
                    <a:pt x="1117" y="1508"/>
                  </a:cubicBezTo>
                  <a:cubicBezTo>
                    <a:pt x="941" y="1410"/>
                    <a:pt x="1101" y="1240"/>
                    <a:pt x="930" y="1240"/>
                  </a:cubicBezTo>
                  <a:cubicBezTo>
                    <a:pt x="921" y="1240"/>
                    <a:pt x="911" y="1241"/>
                    <a:pt x="901" y="1242"/>
                  </a:cubicBezTo>
                  <a:cubicBezTo>
                    <a:pt x="957" y="1317"/>
                    <a:pt x="957" y="1411"/>
                    <a:pt x="874" y="1457"/>
                  </a:cubicBezTo>
                  <a:cubicBezTo>
                    <a:pt x="766" y="1373"/>
                    <a:pt x="820" y="1195"/>
                    <a:pt x="766" y="1058"/>
                  </a:cubicBezTo>
                  <a:cubicBezTo>
                    <a:pt x="773" y="1054"/>
                    <a:pt x="781" y="1052"/>
                    <a:pt x="790" y="1052"/>
                  </a:cubicBezTo>
                  <a:cubicBezTo>
                    <a:pt x="840" y="1052"/>
                    <a:pt x="908" y="1117"/>
                    <a:pt x="955" y="1117"/>
                  </a:cubicBezTo>
                  <a:cubicBezTo>
                    <a:pt x="988" y="1117"/>
                    <a:pt x="1011" y="1085"/>
                    <a:pt x="1011" y="977"/>
                  </a:cubicBezTo>
                  <a:cubicBezTo>
                    <a:pt x="982" y="524"/>
                    <a:pt x="380" y="754"/>
                    <a:pt x="515" y="220"/>
                  </a:cubicBezTo>
                  <a:cubicBezTo>
                    <a:pt x="401" y="210"/>
                    <a:pt x="214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32"/>
            <p:cNvSpPr/>
            <p:nvPr/>
          </p:nvSpPr>
          <p:spPr>
            <a:xfrm>
              <a:off x="8978060" y="799371"/>
              <a:ext cx="1240" cy="4604"/>
            </a:xfrm>
            <a:custGeom>
              <a:avLst/>
              <a:gdLst/>
              <a:ahLst/>
              <a:cxnLst/>
              <a:rect l="l" t="t" r="r" b="b"/>
              <a:pathLst>
                <a:path w="21" h="78" extrusionOk="0">
                  <a:moveTo>
                    <a:pt x="20" y="0"/>
                  </a:moveTo>
                  <a:lnTo>
                    <a:pt x="20" y="0"/>
                  </a:lnTo>
                  <a:cubicBezTo>
                    <a:pt x="11" y="21"/>
                    <a:pt x="3" y="46"/>
                    <a:pt x="1" y="77"/>
                  </a:cubicBezTo>
                  <a:cubicBezTo>
                    <a:pt x="13" y="50"/>
                    <a:pt x="18" y="23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2"/>
            <p:cNvSpPr/>
            <p:nvPr/>
          </p:nvSpPr>
          <p:spPr>
            <a:xfrm>
              <a:off x="8971036" y="770213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0"/>
                  </a:moveTo>
                  <a:lnTo>
                    <a:pt x="0" y="2"/>
                  </a:lnTo>
                  <a:cubicBezTo>
                    <a:pt x="0" y="2"/>
                    <a:pt x="0" y="2"/>
                    <a:pt x="1" y="2"/>
                  </a:cubicBezTo>
                  <a:lnTo>
                    <a:pt x="1" y="2"/>
                  </a:lnTo>
                  <a:cubicBezTo>
                    <a:pt x="1" y="3"/>
                    <a:pt x="1" y="4"/>
                    <a:pt x="2" y="4"/>
                  </a:cubicBezTo>
                  <a:cubicBezTo>
                    <a:pt x="2" y="4"/>
                    <a:pt x="2" y="2"/>
                    <a:pt x="4" y="0"/>
                  </a:cubicBezTo>
                  <a:lnTo>
                    <a:pt x="4" y="0"/>
                  </a:lnTo>
                  <a:cubicBezTo>
                    <a:pt x="3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32"/>
            <p:cNvSpPr/>
            <p:nvPr/>
          </p:nvSpPr>
          <p:spPr>
            <a:xfrm>
              <a:off x="8987976" y="749141"/>
              <a:ext cx="4840" cy="7142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32" y="1"/>
                  </a:moveTo>
                  <a:lnTo>
                    <a:pt x="1" y="120"/>
                  </a:lnTo>
                  <a:lnTo>
                    <a:pt x="82" y="109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2"/>
            <p:cNvSpPr/>
            <p:nvPr/>
          </p:nvSpPr>
          <p:spPr>
            <a:xfrm>
              <a:off x="9145159" y="762244"/>
              <a:ext cx="336443" cy="546985"/>
            </a:xfrm>
            <a:custGeom>
              <a:avLst/>
              <a:gdLst/>
              <a:ahLst/>
              <a:cxnLst/>
              <a:rect l="l" t="t" r="r" b="b"/>
              <a:pathLst>
                <a:path w="5700" h="9267" extrusionOk="0">
                  <a:moveTo>
                    <a:pt x="5698" y="3776"/>
                  </a:moveTo>
                  <a:lnTo>
                    <a:pt x="5698" y="3776"/>
                  </a:lnTo>
                  <a:cubicBezTo>
                    <a:pt x="5690" y="3778"/>
                    <a:pt x="5684" y="3780"/>
                    <a:pt x="5677" y="3782"/>
                  </a:cubicBezTo>
                  <a:lnTo>
                    <a:pt x="5677" y="3782"/>
                  </a:lnTo>
                  <a:cubicBezTo>
                    <a:pt x="5683" y="3781"/>
                    <a:pt x="5690" y="3779"/>
                    <a:pt x="5698" y="3776"/>
                  </a:cubicBezTo>
                  <a:close/>
                  <a:moveTo>
                    <a:pt x="2713" y="9254"/>
                  </a:moveTo>
                  <a:lnTo>
                    <a:pt x="2713" y="9254"/>
                  </a:lnTo>
                  <a:cubicBezTo>
                    <a:pt x="2727" y="9258"/>
                    <a:pt x="2741" y="9262"/>
                    <a:pt x="2755" y="9265"/>
                  </a:cubicBezTo>
                  <a:cubicBezTo>
                    <a:pt x="2742" y="9261"/>
                    <a:pt x="2728" y="9257"/>
                    <a:pt x="2713" y="9254"/>
                  </a:cubicBezTo>
                  <a:close/>
                  <a:moveTo>
                    <a:pt x="4814" y="1"/>
                  </a:moveTo>
                  <a:cubicBezTo>
                    <a:pt x="4685" y="1"/>
                    <a:pt x="4650" y="283"/>
                    <a:pt x="4639" y="384"/>
                  </a:cubicBezTo>
                  <a:lnTo>
                    <a:pt x="4726" y="348"/>
                  </a:lnTo>
                  <a:lnTo>
                    <a:pt x="4726" y="348"/>
                  </a:lnTo>
                  <a:cubicBezTo>
                    <a:pt x="4620" y="540"/>
                    <a:pt x="4635" y="839"/>
                    <a:pt x="4633" y="1065"/>
                  </a:cubicBezTo>
                  <a:cubicBezTo>
                    <a:pt x="5144" y="1344"/>
                    <a:pt x="4537" y="1907"/>
                    <a:pt x="4932" y="2316"/>
                  </a:cubicBezTo>
                  <a:lnTo>
                    <a:pt x="5223" y="2233"/>
                  </a:lnTo>
                  <a:lnTo>
                    <a:pt x="5223" y="2233"/>
                  </a:lnTo>
                  <a:cubicBezTo>
                    <a:pt x="5196" y="2522"/>
                    <a:pt x="5399" y="2636"/>
                    <a:pt x="5422" y="2920"/>
                  </a:cubicBezTo>
                  <a:cubicBezTo>
                    <a:pt x="5428" y="3024"/>
                    <a:pt x="5326" y="2979"/>
                    <a:pt x="5281" y="3060"/>
                  </a:cubicBezTo>
                  <a:cubicBezTo>
                    <a:pt x="5260" y="2781"/>
                    <a:pt x="5113" y="2522"/>
                    <a:pt x="5085" y="2378"/>
                  </a:cubicBezTo>
                  <a:cubicBezTo>
                    <a:pt x="4859" y="2470"/>
                    <a:pt x="4913" y="2663"/>
                    <a:pt x="4988" y="2885"/>
                  </a:cubicBezTo>
                  <a:cubicBezTo>
                    <a:pt x="5061" y="3107"/>
                    <a:pt x="5160" y="3359"/>
                    <a:pt x="5025" y="3550"/>
                  </a:cubicBezTo>
                  <a:cubicBezTo>
                    <a:pt x="5077" y="3675"/>
                    <a:pt x="5291" y="3608"/>
                    <a:pt x="5245" y="3789"/>
                  </a:cubicBezTo>
                  <a:cubicBezTo>
                    <a:pt x="5032" y="3905"/>
                    <a:pt x="5204" y="4098"/>
                    <a:pt x="5229" y="4267"/>
                  </a:cubicBezTo>
                  <a:cubicBezTo>
                    <a:pt x="5260" y="4213"/>
                    <a:pt x="5295" y="4165"/>
                    <a:pt x="5314" y="4136"/>
                  </a:cubicBezTo>
                  <a:cubicBezTo>
                    <a:pt x="5315" y="4136"/>
                    <a:pt x="5315" y="4136"/>
                    <a:pt x="5316" y="4136"/>
                  </a:cubicBezTo>
                  <a:cubicBezTo>
                    <a:pt x="5375" y="4136"/>
                    <a:pt x="5436" y="4305"/>
                    <a:pt x="5457" y="4421"/>
                  </a:cubicBezTo>
                  <a:cubicBezTo>
                    <a:pt x="5233" y="4693"/>
                    <a:pt x="4988" y="5089"/>
                    <a:pt x="5250" y="5416"/>
                  </a:cubicBezTo>
                  <a:cubicBezTo>
                    <a:pt x="5160" y="5488"/>
                    <a:pt x="5063" y="5555"/>
                    <a:pt x="4971" y="5619"/>
                  </a:cubicBezTo>
                  <a:cubicBezTo>
                    <a:pt x="5106" y="5829"/>
                    <a:pt x="5027" y="6074"/>
                    <a:pt x="5059" y="6267"/>
                  </a:cubicBezTo>
                  <a:lnTo>
                    <a:pt x="4926" y="6224"/>
                  </a:lnTo>
                  <a:lnTo>
                    <a:pt x="4926" y="6224"/>
                  </a:lnTo>
                  <a:cubicBezTo>
                    <a:pt x="5067" y="6353"/>
                    <a:pt x="4884" y="6427"/>
                    <a:pt x="4791" y="6496"/>
                  </a:cubicBezTo>
                  <a:cubicBezTo>
                    <a:pt x="4830" y="6537"/>
                    <a:pt x="4886" y="6552"/>
                    <a:pt x="4925" y="6591"/>
                  </a:cubicBezTo>
                  <a:cubicBezTo>
                    <a:pt x="4884" y="6864"/>
                    <a:pt x="4554" y="6961"/>
                    <a:pt x="4570" y="7121"/>
                  </a:cubicBezTo>
                  <a:cubicBezTo>
                    <a:pt x="4641" y="7096"/>
                    <a:pt x="4675" y="7089"/>
                    <a:pt x="4693" y="7089"/>
                  </a:cubicBezTo>
                  <a:cubicBezTo>
                    <a:pt x="4718" y="7089"/>
                    <a:pt x="4712" y="7103"/>
                    <a:pt x="4731" y="7103"/>
                  </a:cubicBezTo>
                  <a:cubicBezTo>
                    <a:pt x="4748" y="7103"/>
                    <a:pt x="4785" y="7092"/>
                    <a:pt x="4880" y="7051"/>
                  </a:cubicBezTo>
                  <a:lnTo>
                    <a:pt x="4880" y="7051"/>
                  </a:lnTo>
                  <a:cubicBezTo>
                    <a:pt x="4788" y="7103"/>
                    <a:pt x="4793" y="7184"/>
                    <a:pt x="4786" y="7258"/>
                  </a:cubicBezTo>
                  <a:cubicBezTo>
                    <a:pt x="4780" y="7331"/>
                    <a:pt x="4766" y="7400"/>
                    <a:pt x="4649" y="7406"/>
                  </a:cubicBezTo>
                  <a:cubicBezTo>
                    <a:pt x="4516" y="7580"/>
                    <a:pt x="4676" y="7651"/>
                    <a:pt x="4699" y="7774"/>
                  </a:cubicBezTo>
                  <a:cubicBezTo>
                    <a:pt x="4656" y="7720"/>
                    <a:pt x="4609" y="7702"/>
                    <a:pt x="4563" y="7702"/>
                  </a:cubicBezTo>
                  <a:cubicBezTo>
                    <a:pt x="4460" y="7702"/>
                    <a:pt x="4355" y="7796"/>
                    <a:pt x="4279" y="7796"/>
                  </a:cubicBezTo>
                  <a:cubicBezTo>
                    <a:pt x="4270" y="7796"/>
                    <a:pt x="4262" y="7795"/>
                    <a:pt x="4254" y="7792"/>
                  </a:cubicBezTo>
                  <a:lnTo>
                    <a:pt x="4254" y="7792"/>
                  </a:lnTo>
                  <a:cubicBezTo>
                    <a:pt x="4263" y="7938"/>
                    <a:pt x="4157" y="7988"/>
                    <a:pt x="4040" y="8017"/>
                  </a:cubicBezTo>
                  <a:cubicBezTo>
                    <a:pt x="3920" y="8046"/>
                    <a:pt x="3789" y="8054"/>
                    <a:pt x="3706" y="8141"/>
                  </a:cubicBezTo>
                  <a:cubicBezTo>
                    <a:pt x="3742" y="8132"/>
                    <a:pt x="3775" y="8112"/>
                    <a:pt x="3805" y="8112"/>
                  </a:cubicBezTo>
                  <a:cubicBezTo>
                    <a:pt x="3820" y="8112"/>
                    <a:pt x="3834" y="8117"/>
                    <a:pt x="3847" y="8131"/>
                  </a:cubicBezTo>
                  <a:cubicBezTo>
                    <a:pt x="3834" y="8202"/>
                    <a:pt x="3808" y="8217"/>
                    <a:pt x="3777" y="8217"/>
                  </a:cubicBezTo>
                  <a:cubicBezTo>
                    <a:pt x="3753" y="8217"/>
                    <a:pt x="3727" y="8209"/>
                    <a:pt x="3702" y="8209"/>
                  </a:cubicBezTo>
                  <a:cubicBezTo>
                    <a:pt x="3684" y="8209"/>
                    <a:pt x="3668" y="8213"/>
                    <a:pt x="3652" y="8225"/>
                  </a:cubicBezTo>
                  <a:cubicBezTo>
                    <a:pt x="3653" y="8225"/>
                    <a:pt x="3654" y="8225"/>
                    <a:pt x="3655" y="8225"/>
                  </a:cubicBezTo>
                  <a:cubicBezTo>
                    <a:pt x="3665" y="8225"/>
                    <a:pt x="3673" y="8242"/>
                    <a:pt x="3694" y="8254"/>
                  </a:cubicBezTo>
                  <a:lnTo>
                    <a:pt x="3612" y="8320"/>
                  </a:lnTo>
                  <a:cubicBezTo>
                    <a:pt x="3644" y="8310"/>
                    <a:pt x="3681" y="8310"/>
                    <a:pt x="3698" y="8306"/>
                  </a:cubicBezTo>
                  <a:lnTo>
                    <a:pt x="3698" y="8306"/>
                  </a:lnTo>
                  <a:cubicBezTo>
                    <a:pt x="3768" y="8401"/>
                    <a:pt x="3654" y="8515"/>
                    <a:pt x="3534" y="8526"/>
                  </a:cubicBezTo>
                  <a:cubicBezTo>
                    <a:pt x="3523" y="8513"/>
                    <a:pt x="3508" y="8508"/>
                    <a:pt x="3490" y="8508"/>
                  </a:cubicBezTo>
                  <a:cubicBezTo>
                    <a:pt x="3417" y="8508"/>
                    <a:pt x="3300" y="8591"/>
                    <a:pt x="3202" y="8591"/>
                  </a:cubicBezTo>
                  <a:cubicBezTo>
                    <a:pt x="3155" y="8591"/>
                    <a:pt x="3113" y="8572"/>
                    <a:pt x="3081" y="8519"/>
                  </a:cubicBezTo>
                  <a:lnTo>
                    <a:pt x="3081" y="8519"/>
                  </a:lnTo>
                  <a:cubicBezTo>
                    <a:pt x="3099" y="8615"/>
                    <a:pt x="3008" y="8665"/>
                    <a:pt x="2927" y="8717"/>
                  </a:cubicBezTo>
                  <a:cubicBezTo>
                    <a:pt x="2844" y="8763"/>
                    <a:pt x="2765" y="8810"/>
                    <a:pt x="2806" y="8914"/>
                  </a:cubicBezTo>
                  <a:cubicBezTo>
                    <a:pt x="2788" y="8917"/>
                    <a:pt x="2771" y="8919"/>
                    <a:pt x="2754" y="8919"/>
                  </a:cubicBezTo>
                  <a:cubicBezTo>
                    <a:pt x="2674" y="8919"/>
                    <a:pt x="2607" y="8880"/>
                    <a:pt x="2551" y="8835"/>
                  </a:cubicBezTo>
                  <a:cubicBezTo>
                    <a:pt x="2484" y="8771"/>
                    <a:pt x="2428" y="8700"/>
                    <a:pt x="2362" y="8655"/>
                  </a:cubicBezTo>
                  <a:cubicBezTo>
                    <a:pt x="2198" y="8719"/>
                    <a:pt x="2152" y="8686"/>
                    <a:pt x="2031" y="8829"/>
                  </a:cubicBezTo>
                  <a:cubicBezTo>
                    <a:pt x="1955" y="8785"/>
                    <a:pt x="1847" y="8771"/>
                    <a:pt x="1880" y="8655"/>
                  </a:cubicBezTo>
                  <a:lnTo>
                    <a:pt x="1880" y="8655"/>
                  </a:lnTo>
                  <a:cubicBezTo>
                    <a:pt x="1901" y="8659"/>
                    <a:pt x="1922" y="8661"/>
                    <a:pt x="1943" y="8661"/>
                  </a:cubicBezTo>
                  <a:cubicBezTo>
                    <a:pt x="1978" y="8661"/>
                    <a:pt x="2014" y="8657"/>
                    <a:pt x="2049" y="8657"/>
                  </a:cubicBezTo>
                  <a:cubicBezTo>
                    <a:pt x="2054" y="8657"/>
                    <a:pt x="2059" y="8657"/>
                    <a:pt x="2063" y="8657"/>
                  </a:cubicBezTo>
                  <a:cubicBezTo>
                    <a:pt x="1965" y="8606"/>
                    <a:pt x="1883" y="8593"/>
                    <a:pt x="1801" y="8593"/>
                  </a:cubicBezTo>
                  <a:cubicBezTo>
                    <a:pt x="1763" y="8593"/>
                    <a:pt x="1724" y="8596"/>
                    <a:pt x="1683" y="8600"/>
                  </a:cubicBezTo>
                  <a:cubicBezTo>
                    <a:pt x="1624" y="8600"/>
                    <a:pt x="1568" y="8586"/>
                    <a:pt x="1512" y="8557"/>
                  </a:cubicBezTo>
                  <a:cubicBezTo>
                    <a:pt x="1458" y="8526"/>
                    <a:pt x="1408" y="8476"/>
                    <a:pt x="1379" y="8376"/>
                  </a:cubicBezTo>
                  <a:cubicBezTo>
                    <a:pt x="1379" y="8474"/>
                    <a:pt x="1252" y="8380"/>
                    <a:pt x="1252" y="8474"/>
                  </a:cubicBezTo>
                  <a:cubicBezTo>
                    <a:pt x="1221" y="8412"/>
                    <a:pt x="1188" y="8360"/>
                    <a:pt x="1167" y="8293"/>
                  </a:cubicBezTo>
                  <a:cubicBezTo>
                    <a:pt x="1057" y="8434"/>
                    <a:pt x="1149" y="8522"/>
                    <a:pt x="1047" y="8704"/>
                  </a:cubicBezTo>
                  <a:cubicBezTo>
                    <a:pt x="995" y="8617"/>
                    <a:pt x="949" y="8601"/>
                    <a:pt x="901" y="8601"/>
                  </a:cubicBezTo>
                  <a:cubicBezTo>
                    <a:pt x="890" y="8601"/>
                    <a:pt x="878" y="8602"/>
                    <a:pt x="866" y="8603"/>
                  </a:cubicBezTo>
                  <a:cubicBezTo>
                    <a:pt x="851" y="8605"/>
                    <a:pt x="837" y="8606"/>
                    <a:pt x="823" y="8606"/>
                  </a:cubicBezTo>
                  <a:cubicBezTo>
                    <a:pt x="778" y="8606"/>
                    <a:pt x="736" y="8592"/>
                    <a:pt x="702" y="8513"/>
                  </a:cubicBezTo>
                  <a:lnTo>
                    <a:pt x="702" y="8513"/>
                  </a:lnTo>
                  <a:cubicBezTo>
                    <a:pt x="713" y="8514"/>
                    <a:pt x="723" y="8515"/>
                    <a:pt x="731" y="8515"/>
                  </a:cubicBezTo>
                  <a:cubicBezTo>
                    <a:pt x="803" y="8515"/>
                    <a:pt x="805" y="8461"/>
                    <a:pt x="795" y="8395"/>
                  </a:cubicBezTo>
                  <a:cubicBezTo>
                    <a:pt x="783" y="8320"/>
                    <a:pt x="766" y="8218"/>
                    <a:pt x="797" y="8154"/>
                  </a:cubicBezTo>
                  <a:lnTo>
                    <a:pt x="797" y="8154"/>
                  </a:lnTo>
                  <a:lnTo>
                    <a:pt x="656" y="8295"/>
                  </a:lnTo>
                  <a:cubicBezTo>
                    <a:pt x="600" y="8179"/>
                    <a:pt x="581" y="8058"/>
                    <a:pt x="567" y="7927"/>
                  </a:cubicBezTo>
                  <a:cubicBezTo>
                    <a:pt x="559" y="7863"/>
                    <a:pt x="550" y="7799"/>
                    <a:pt x="538" y="7732"/>
                  </a:cubicBezTo>
                  <a:cubicBezTo>
                    <a:pt x="529" y="7662"/>
                    <a:pt x="515" y="7593"/>
                    <a:pt x="490" y="7522"/>
                  </a:cubicBezTo>
                  <a:cubicBezTo>
                    <a:pt x="474" y="7530"/>
                    <a:pt x="446" y="7533"/>
                    <a:pt x="411" y="7533"/>
                  </a:cubicBezTo>
                  <a:cubicBezTo>
                    <a:pt x="342" y="7533"/>
                    <a:pt x="245" y="7522"/>
                    <a:pt x="161" y="7522"/>
                  </a:cubicBezTo>
                  <a:cubicBezTo>
                    <a:pt x="88" y="7522"/>
                    <a:pt x="25" y="7531"/>
                    <a:pt x="0" y="7564"/>
                  </a:cubicBezTo>
                  <a:cubicBezTo>
                    <a:pt x="18" y="7865"/>
                    <a:pt x="209" y="8162"/>
                    <a:pt x="478" y="8409"/>
                  </a:cubicBezTo>
                  <a:cubicBezTo>
                    <a:pt x="748" y="8657"/>
                    <a:pt x="1086" y="8852"/>
                    <a:pt x="1406" y="8993"/>
                  </a:cubicBezTo>
                  <a:lnTo>
                    <a:pt x="1431" y="8864"/>
                  </a:lnTo>
                  <a:cubicBezTo>
                    <a:pt x="1437" y="8863"/>
                    <a:pt x="1443" y="8863"/>
                    <a:pt x="1448" y="8863"/>
                  </a:cubicBezTo>
                  <a:cubicBezTo>
                    <a:pt x="1486" y="8863"/>
                    <a:pt x="1516" y="8869"/>
                    <a:pt x="1543" y="8877"/>
                  </a:cubicBezTo>
                  <a:cubicBezTo>
                    <a:pt x="1574" y="8883"/>
                    <a:pt x="1597" y="8893"/>
                    <a:pt x="1616" y="8908"/>
                  </a:cubicBezTo>
                  <a:cubicBezTo>
                    <a:pt x="1656" y="8937"/>
                    <a:pt x="1678" y="8981"/>
                    <a:pt x="1701" y="9031"/>
                  </a:cubicBezTo>
                  <a:cubicBezTo>
                    <a:pt x="1722" y="9082"/>
                    <a:pt x="1745" y="9135"/>
                    <a:pt x="1784" y="9182"/>
                  </a:cubicBezTo>
                  <a:cubicBezTo>
                    <a:pt x="1822" y="9224"/>
                    <a:pt x="1880" y="9257"/>
                    <a:pt x="1967" y="9267"/>
                  </a:cubicBezTo>
                  <a:cubicBezTo>
                    <a:pt x="1950" y="9203"/>
                    <a:pt x="1934" y="9141"/>
                    <a:pt x="1921" y="9082"/>
                  </a:cubicBezTo>
                  <a:lnTo>
                    <a:pt x="1921" y="9082"/>
                  </a:lnTo>
                  <a:cubicBezTo>
                    <a:pt x="2004" y="9178"/>
                    <a:pt x="2154" y="9220"/>
                    <a:pt x="2310" y="9228"/>
                  </a:cubicBezTo>
                  <a:cubicBezTo>
                    <a:pt x="2451" y="9238"/>
                    <a:pt x="2593" y="9229"/>
                    <a:pt x="2713" y="9254"/>
                  </a:cubicBezTo>
                  <a:lnTo>
                    <a:pt x="2713" y="9254"/>
                  </a:lnTo>
                  <a:cubicBezTo>
                    <a:pt x="2587" y="9214"/>
                    <a:pt x="2519" y="9110"/>
                    <a:pt x="2453" y="9029"/>
                  </a:cubicBezTo>
                  <a:cubicBezTo>
                    <a:pt x="2396" y="8965"/>
                    <a:pt x="2343" y="8914"/>
                    <a:pt x="2247" y="8914"/>
                  </a:cubicBezTo>
                  <a:cubicBezTo>
                    <a:pt x="2217" y="8914"/>
                    <a:pt x="2182" y="8919"/>
                    <a:pt x="2140" y="8931"/>
                  </a:cubicBezTo>
                  <a:cubicBezTo>
                    <a:pt x="2148" y="8871"/>
                    <a:pt x="2150" y="8783"/>
                    <a:pt x="2219" y="8729"/>
                  </a:cubicBezTo>
                  <a:cubicBezTo>
                    <a:pt x="2264" y="8736"/>
                    <a:pt x="2314" y="8752"/>
                    <a:pt x="2364" y="8773"/>
                  </a:cubicBezTo>
                  <a:cubicBezTo>
                    <a:pt x="2416" y="8790"/>
                    <a:pt x="2470" y="8814"/>
                    <a:pt x="2518" y="8842"/>
                  </a:cubicBezTo>
                  <a:cubicBezTo>
                    <a:pt x="2615" y="8900"/>
                    <a:pt x="2700" y="8972"/>
                    <a:pt x="2700" y="9083"/>
                  </a:cubicBezTo>
                  <a:cubicBezTo>
                    <a:pt x="2832" y="8962"/>
                    <a:pt x="2998" y="8958"/>
                    <a:pt x="3155" y="8958"/>
                  </a:cubicBezTo>
                  <a:cubicBezTo>
                    <a:pt x="3166" y="8958"/>
                    <a:pt x="3177" y="8958"/>
                    <a:pt x="3188" y="8958"/>
                  </a:cubicBezTo>
                  <a:cubicBezTo>
                    <a:pt x="3202" y="8958"/>
                    <a:pt x="3216" y="8958"/>
                    <a:pt x="3230" y="8958"/>
                  </a:cubicBezTo>
                  <a:cubicBezTo>
                    <a:pt x="3405" y="8954"/>
                    <a:pt x="3538" y="8935"/>
                    <a:pt x="3459" y="8781"/>
                  </a:cubicBezTo>
                  <a:lnTo>
                    <a:pt x="3459" y="8781"/>
                  </a:lnTo>
                  <a:cubicBezTo>
                    <a:pt x="3521" y="8802"/>
                    <a:pt x="3517" y="8858"/>
                    <a:pt x="3504" y="8941"/>
                  </a:cubicBezTo>
                  <a:cubicBezTo>
                    <a:pt x="3691" y="8912"/>
                    <a:pt x="3860" y="8767"/>
                    <a:pt x="4003" y="8640"/>
                  </a:cubicBezTo>
                  <a:cubicBezTo>
                    <a:pt x="4141" y="8508"/>
                    <a:pt x="4256" y="8389"/>
                    <a:pt x="4385" y="8389"/>
                  </a:cubicBezTo>
                  <a:cubicBezTo>
                    <a:pt x="4386" y="8389"/>
                    <a:pt x="4387" y="8389"/>
                    <a:pt x="4389" y="8389"/>
                  </a:cubicBezTo>
                  <a:cubicBezTo>
                    <a:pt x="4340" y="8370"/>
                    <a:pt x="4294" y="8353"/>
                    <a:pt x="4248" y="8332"/>
                  </a:cubicBezTo>
                  <a:cubicBezTo>
                    <a:pt x="4313" y="8185"/>
                    <a:pt x="4444" y="8146"/>
                    <a:pt x="4585" y="8085"/>
                  </a:cubicBezTo>
                  <a:cubicBezTo>
                    <a:pt x="4724" y="8025"/>
                    <a:pt x="4871" y="7940"/>
                    <a:pt x="4926" y="7742"/>
                  </a:cubicBezTo>
                  <a:cubicBezTo>
                    <a:pt x="4946" y="7694"/>
                    <a:pt x="4938" y="7681"/>
                    <a:pt x="4920" y="7681"/>
                  </a:cubicBezTo>
                  <a:cubicBezTo>
                    <a:pt x="4898" y="7681"/>
                    <a:pt x="4862" y="7699"/>
                    <a:pt x="4838" y="7699"/>
                  </a:cubicBezTo>
                  <a:cubicBezTo>
                    <a:pt x="4813" y="7699"/>
                    <a:pt x="4801" y="7681"/>
                    <a:pt x="4828" y="7610"/>
                  </a:cubicBezTo>
                  <a:cubicBezTo>
                    <a:pt x="5119" y="7346"/>
                    <a:pt x="5320" y="6945"/>
                    <a:pt x="5389" y="6602"/>
                  </a:cubicBezTo>
                  <a:lnTo>
                    <a:pt x="5389" y="6602"/>
                  </a:lnTo>
                  <a:cubicBezTo>
                    <a:pt x="5166" y="6681"/>
                    <a:pt x="5123" y="6870"/>
                    <a:pt x="4917" y="7051"/>
                  </a:cubicBezTo>
                  <a:cubicBezTo>
                    <a:pt x="4897" y="6952"/>
                    <a:pt x="4885" y="6918"/>
                    <a:pt x="4875" y="6918"/>
                  </a:cubicBezTo>
                  <a:cubicBezTo>
                    <a:pt x="4864" y="6918"/>
                    <a:pt x="4856" y="6951"/>
                    <a:pt x="4845" y="6988"/>
                  </a:cubicBezTo>
                  <a:cubicBezTo>
                    <a:pt x="4830" y="7032"/>
                    <a:pt x="4811" y="7080"/>
                    <a:pt x="4779" y="7080"/>
                  </a:cubicBezTo>
                  <a:cubicBezTo>
                    <a:pt x="4758" y="7080"/>
                    <a:pt x="4731" y="7060"/>
                    <a:pt x="4697" y="7003"/>
                  </a:cubicBezTo>
                  <a:cubicBezTo>
                    <a:pt x="4795" y="6849"/>
                    <a:pt x="4880" y="6803"/>
                    <a:pt x="4953" y="6745"/>
                  </a:cubicBezTo>
                  <a:cubicBezTo>
                    <a:pt x="5029" y="6687"/>
                    <a:pt x="5092" y="6619"/>
                    <a:pt x="5123" y="6411"/>
                  </a:cubicBezTo>
                  <a:cubicBezTo>
                    <a:pt x="5148" y="6383"/>
                    <a:pt x="5168" y="6372"/>
                    <a:pt x="5184" y="6372"/>
                  </a:cubicBezTo>
                  <a:cubicBezTo>
                    <a:pt x="5245" y="6372"/>
                    <a:pt x="5242" y="6540"/>
                    <a:pt x="5239" y="6577"/>
                  </a:cubicBezTo>
                  <a:cubicBezTo>
                    <a:pt x="5404" y="6438"/>
                    <a:pt x="5337" y="6202"/>
                    <a:pt x="5559" y="6202"/>
                  </a:cubicBezTo>
                  <a:cubicBezTo>
                    <a:pt x="5565" y="6202"/>
                    <a:pt x="5572" y="6203"/>
                    <a:pt x="5578" y="6203"/>
                  </a:cubicBezTo>
                  <a:cubicBezTo>
                    <a:pt x="5403" y="5958"/>
                    <a:pt x="5324" y="6051"/>
                    <a:pt x="5304" y="5680"/>
                  </a:cubicBezTo>
                  <a:cubicBezTo>
                    <a:pt x="5348" y="5625"/>
                    <a:pt x="5392" y="5612"/>
                    <a:pt x="5432" y="5612"/>
                  </a:cubicBezTo>
                  <a:cubicBezTo>
                    <a:pt x="5472" y="5612"/>
                    <a:pt x="5508" y="5625"/>
                    <a:pt x="5536" y="5625"/>
                  </a:cubicBezTo>
                  <a:cubicBezTo>
                    <a:pt x="5579" y="5625"/>
                    <a:pt x="5604" y="5594"/>
                    <a:pt x="5599" y="5438"/>
                  </a:cubicBezTo>
                  <a:cubicBezTo>
                    <a:pt x="5372" y="5276"/>
                    <a:pt x="5700" y="5200"/>
                    <a:pt x="5594" y="5015"/>
                  </a:cubicBezTo>
                  <a:lnTo>
                    <a:pt x="5594" y="5015"/>
                  </a:lnTo>
                  <a:cubicBezTo>
                    <a:pt x="5584" y="5044"/>
                    <a:pt x="5582" y="5119"/>
                    <a:pt x="5526" y="5119"/>
                  </a:cubicBezTo>
                  <a:cubicBezTo>
                    <a:pt x="5405" y="4674"/>
                    <a:pt x="5586" y="5042"/>
                    <a:pt x="5434" y="4659"/>
                  </a:cubicBezTo>
                  <a:cubicBezTo>
                    <a:pt x="5688" y="4630"/>
                    <a:pt x="5661" y="4429"/>
                    <a:pt x="5613" y="4231"/>
                  </a:cubicBezTo>
                  <a:cubicBezTo>
                    <a:pt x="5564" y="4037"/>
                    <a:pt x="5502" y="3848"/>
                    <a:pt x="5677" y="3782"/>
                  </a:cubicBezTo>
                  <a:lnTo>
                    <a:pt x="5677" y="3782"/>
                  </a:lnTo>
                  <a:cubicBezTo>
                    <a:pt x="5670" y="3784"/>
                    <a:pt x="5663" y="3785"/>
                    <a:pt x="5657" y="3785"/>
                  </a:cubicBezTo>
                  <a:cubicBezTo>
                    <a:pt x="5550" y="3785"/>
                    <a:pt x="5583" y="3550"/>
                    <a:pt x="5520" y="3550"/>
                  </a:cubicBezTo>
                  <a:cubicBezTo>
                    <a:pt x="5506" y="3550"/>
                    <a:pt x="5488" y="3561"/>
                    <a:pt x="5462" y="3589"/>
                  </a:cubicBezTo>
                  <a:cubicBezTo>
                    <a:pt x="5567" y="3294"/>
                    <a:pt x="5459" y="3004"/>
                    <a:pt x="5480" y="2777"/>
                  </a:cubicBezTo>
                  <a:cubicBezTo>
                    <a:pt x="5229" y="2636"/>
                    <a:pt x="5297" y="2372"/>
                    <a:pt x="5329" y="2143"/>
                  </a:cubicBezTo>
                  <a:cubicBezTo>
                    <a:pt x="5363" y="1933"/>
                    <a:pt x="5374" y="1757"/>
                    <a:pt x="5101" y="1757"/>
                  </a:cubicBezTo>
                  <a:cubicBezTo>
                    <a:pt x="5077" y="1757"/>
                    <a:pt x="5051" y="1758"/>
                    <a:pt x="5023" y="1761"/>
                  </a:cubicBezTo>
                  <a:cubicBezTo>
                    <a:pt x="5021" y="1597"/>
                    <a:pt x="5266" y="1454"/>
                    <a:pt x="5187" y="1227"/>
                  </a:cubicBezTo>
                  <a:lnTo>
                    <a:pt x="5187" y="1227"/>
                  </a:lnTo>
                  <a:cubicBezTo>
                    <a:pt x="5156" y="1250"/>
                    <a:pt x="5117" y="1270"/>
                    <a:pt x="5085" y="1270"/>
                  </a:cubicBezTo>
                  <a:cubicBezTo>
                    <a:pt x="5055" y="1270"/>
                    <a:pt x="5031" y="1253"/>
                    <a:pt x="5025" y="1204"/>
                  </a:cubicBezTo>
                  <a:cubicBezTo>
                    <a:pt x="4892" y="992"/>
                    <a:pt x="5194" y="770"/>
                    <a:pt x="5173" y="500"/>
                  </a:cubicBezTo>
                  <a:cubicBezTo>
                    <a:pt x="5061" y="297"/>
                    <a:pt x="4797" y="436"/>
                    <a:pt x="4861" y="134"/>
                  </a:cubicBezTo>
                  <a:lnTo>
                    <a:pt x="4925" y="56"/>
                  </a:lnTo>
                  <a:cubicBezTo>
                    <a:pt x="4881" y="17"/>
                    <a:pt x="4845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2"/>
            <p:cNvSpPr/>
            <p:nvPr/>
          </p:nvSpPr>
          <p:spPr>
            <a:xfrm>
              <a:off x="9405989" y="765432"/>
              <a:ext cx="6080" cy="12690"/>
            </a:xfrm>
            <a:custGeom>
              <a:avLst/>
              <a:gdLst/>
              <a:ahLst/>
              <a:cxnLst/>
              <a:rect l="l" t="t" r="r" b="b"/>
              <a:pathLst>
                <a:path w="103" h="215" extrusionOk="0">
                  <a:moveTo>
                    <a:pt x="12" y="0"/>
                  </a:moveTo>
                  <a:cubicBezTo>
                    <a:pt x="0" y="95"/>
                    <a:pt x="47" y="174"/>
                    <a:pt x="70" y="215"/>
                  </a:cubicBezTo>
                  <a:cubicBezTo>
                    <a:pt x="103" y="162"/>
                    <a:pt x="62" y="49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32"/>
            <p:cNvSpPr/>
            <p:nvPr/>
          </p:nvSpPr>
          <p:spPr>
            <a:xfrm>
              <a:off x="9411774" y="763366"/>
              <a:ext cx="4309" cy="6552"/>
            </a:xfrm>
            <a:custGeom>
              <a:avLst/>
              <a:gdLst/>
              <a:ahLst/>
              <a:cxnLst/>
              <a:rect l="l" t="t" r="r" b="b"/>
              <a:pathLst>
                <a:path w="73" h="111" extrusionOk="0">
                  <a:moveTo>
                    <a:pt x="1" y="1"/>
                  </a:moveTo>
                  <a:lnTo>
                    <a:pt x="43" y="111"/>
                  </a:lnTo>
                  <a:lnTo>
                    <a:pt x="72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32"/>
            <p:cNvSpPr/>
            <p:nvPr/>
          </p:nvSpPr>
          <p:spPr>
            <a:xfrm>
              <a:off x="9360009" y="347538"/>
              <a:ext cx="82989" cy="413765"/>
            </a:xfrm>
            <a:custGeom>
              <a:avLst/>
              <a:gdLst/>
              <a:ahLst/>
              <a:cxnLst/>
              <a:rect l="l" t="t" r="r" b="b"/>
              <a:pathLst>
                <a:path w="1406" h="7010" extrusionOk="0">
                  <a:moveTo>
                    <a:pt x="360" y="0"/>
                  </a:moveTo>
                  <a:cubicBezTo>
                    <a:pt x="225" y="0"/>
                    <a:pt x="310" y="328"/>
                    <a:pt x="128" y="475"/>
                  </a:cubicBezTo>
                  <a:cubicBezTo>
                    <a:pt x="149" y="461"/>
                    <a:pt x="165" y="455"/>
                    <a:pt x="177" y="455"/>
                  </a:cubicBezTo>
                  <a:cubicBezTo>
                    <a:pt x="264" y="455"/>
                    <a:pt x="180" y="739"/>
                    <a:pt x="261" y="791"/>
                  </a:cubicBezTo>
                  <a:lnTo>
                    <a:pt x="79" y="1115"/>
                  </a:lnTo>
                  <a:cubicBezTo>
                    <a:pt x="88" y="1116"/>
                    <a:pt x="96" y="1117"/>
                    <a:pt x="103" y="1117"/>
                  </a:cubicBezTo>
                  <a:cubicBezTo>
                    <a:pt x="217" y="1117"/>
                    <a:pt x="213" y="1008"/>
                    <a:pt x="344" y="955"/>
                  </a:cubicBezTo>
                  <a:lnTo>
                    <a:pt x="344" y="955"/>
                  </a:lnTo>
                  <a:cubicBezTo>
                    <a:pt x="405" y="1171"/>
                    <a:pt x="120" y="1269"/>
                    <a:pt x="103" y="1391"/>
                  </a:cubicBezTo>
                  <a:lnTo>
                    <a:pt x="101" y="1383"/>
                  </a:lnTo>
                  <a:lnTo>
                    <a:pt x="101" y="1383"/>
                  </a:lnTo>
                  <a:cubicBezTo>
                    <a:pt x="0" y="1761"/>
                    <a:pt x="369" y="2064"/>
                    <a:pt x="193" y="2284"/>
                  </a:cubicBezTo>
                  <a:lnTo>
                    <a:pt x="70" y="2218"/>
                  </a:lnTo>
                  <a:lnTo>
                    <a:pt x="70" y="2218"/>
                  </a:lnTo>
                  <a:cubicBezTo>
                    <a:pt x="201" y="2463"/>
                    <a:pt x="313" y="2789"/>
                    <a:pt x="253" y="3066"/>
                  </a:cubicBezTo>
                  <a:cubicBezTo>
                    <a:pt x="137" y="3082"/>
                    <a:pt x="89" y="3298"/>
                    <a:pt x="135" y="3354"/>
                  </a:cubicBezTo>
                  <a:cubicBezTo>
                    <a:pt x="91" y="3220"/>
                    <a:pt x="195" y="3248"/>
                    <a:pt x="228" y="3177"/>
                  </a:cubicBezTo>
                  <a:lnTo>
                    <a:pt x="228" y="3177"/>
                  </a:lnTo>
                  <a:cubicBezTo>
                    <a:pt x="158" y="3594"/>
                    <a:pt x="268" y="4354"/>
                    <a:pt x="488" y="4495"/>
                  </a:cubicBezTo>
                  <a:cubicBezTo>
                    <a:pt x="454" y="4535"/>
                    <a:pt x="427" y="4547"/>
                    <a:pt x="404" y="4547"/>
                  </a:cubicBezTo>
                  <a:cubicBezTo>
                    <a:pt x="367" y="4547"/>
                    <a:pt x="342" y="4511"/>
                    <a:pt x="315" y="4511"/>
                  </a:cubicBezTo>
                  <a:cubicBezTo>
                    <a:pt x="298" y="4511"/>
                    <a:pt x="280" y="4526"/>
                    <a:pt x="257" y="4574"/>
                  </a:cubicBezTo>
                  <a:cubicBezTo>
                    <a:pt x="355" y="4645"/>
                    <a:pt x="527" y="4609"/>
                    <a:pt x="558" y="4782"/>
                  </a:cubicBezTo>
                  <a:lnTo>
                    <a:pt x="500" y="4992"/>
                  </a:lnTo>
                  <a:cubicBezTo>
                    <a:pt x="561" y="4922"/>
                    <a:pt x="516" y="4756"/>
                    <a:pt x="642" y="4756"/>
                  </a:cubicBezTo>
                  <a:cubicBezTo>
                    <a:pt x="651" y="4756"/>
                    <a:pt x="661" y="4757"/>
                    <a:pt x="671" y="4759"/>
                  </a:cubicBezTo>
                  <a:cubicBezTo>
                    <a:pt x="787" y="4900"/>
                    <a:pt x="558" y="4981"/>
                    <a:pt x="739" y="5044"/>
                  </a:cubicBezTo>
                  <a:cubicBezTo>
                    <a:pt x="679" y="5089"/>
                    <a:pt x="531" y="5168"/>
                    <a:pt x="519" y="5262"/>
                  </a:cubicBezTo>
                  <a:cubicBezTo>
                    <a:pt x="471" y="5212"/>
                    <a:pt x="425" y="5131"/>
                    <a:pt x="373" y="5112"/>
                  </a:cubicBezTo>
                  <a:cubicBezTo>
                    <a:pt x="361" y="5206"/>
                    <a:pt x="317" y="5322"/>
                    <a:pt x="367" y="5372"/>
                  </a:cubicBezTo>
                  <a:lnTo>
                    <a:pt x="371" y="5341"/>
                  </a:lnTo>
                  <a:lnTo>
                    <a:pt x="371" y="5341"/>
                  </a:lnTo>
                  <a:cubicBezTo>
                    <a:pt x="787" y="5519"/>
                    <a:pt x="342" y="5791"/>
                    <a:pt x="714" y="6113"/>
                  </a:cubicBezTo>
                  <a:cubicBezTo>
                    <a:pt x="779" y="6036"/>
                    <a:pt x="741" y="5893"/>
                    <a:pt x="866" y="5773"/>
                  </a:cubicBezTo>
                  <a:lnTo>
                    <a:pt x="866" y="5773"/>
                  </a:lnTo>
                  <a:cubicBezTo>
                    <a:pt x="793" y="6140"/>
                    <a:pt x="1223" y="5989"/>
                    <a:pt x="916" y="6277"/>
                  </a:cubicBezTo>
                  <a:lnTo>
                    <a:pt x="895" y="6205"/>
                  </a:lnTo>
                  <a:lnTo>
                    <a:pt x="895" y="6205"/>
                  </a:lnTo>
                  <a:cubicBezTo>
                    <a:pt x="862" y="6487"/>
                    <a:pt x="776" y="6751"/>
                    <a:pt x="966" y="7009"/>
                  </a:cubicBezTo>
                  <a:cubicBezTo>
                    <a:pt x="962" y="6939"/>
                    <a:pt x="977" y="6921"/>
                    <a:pt x="1001" y="6921"/>
                  </a:cubicBezTo>
                  <a:cubicBezTo>
                    <a:pt x="1023" y="6921"/>
                    <a:pt x="1052" y="6937"/>
                    <a:pt x="1080" y="6937"/>
                  </a:cubicBezTo>
                  <a:cubicBezTo>
                    <a:pt x="1091" y="6937"/>
                    <a:pt x="1103" y="6934"/>
                    <a:pt x="1113" y="6926"/>
                  </a:cubicBezTo>
                  <a:cubicBezTo>
                    <a:pt x="1406" y="6535"/>
                    <a:pt x="1094" y="6400"/>
                    <a:pt x="1092" y="5945"/>
                  </a:cubicBezTo>
                  <a:cubicBezTo>
                    <a:pt x="1069" y="5962"/>
                    <a:pt x="1055" y="6032"/>
                    <a:pt x="1012" y="6032"/>
                  </a:cubicBezTo>
                  <a:cubicBezTo>
                    <a:pt x="996" y="6032"/>
                    <a:pt x="976" y="6022"/>
                    <a:pt x="949" y="5995"/>
                  </a:cubicBezTo>
                  <a:cubicBezTo>
                    <a:pt x="910" y="5852"/>
                    <a:pt x="1043" y="5669"/>
                    <a:pt x="941" y="5604"/>
                  </a:cubicBezTo>
                  <a:lnTo>
                    <a:pt x="941" y="5604"/>
                  </a:lnTo>
                  <a:cubicBezTo>
                    <a:pt x="934" y="5665"/>
                    <a:pt x="1005" y="5754"/>
                    <a:pt x="922" y="5758"/>
                  </a:cubicBezTo>
                  <a:cubicBezTo>
                    <a:pt x="804" y="5590"/>
                    <a:pt x="766" y="5478"/>
                    <a:pt x="820" y="5268"/>
                  </a:cubicBezTo>
                  <a:lnTo>
                    <a:pt x="820" y="5268"/>
                  </a:lnTo>
                  <a:lnTo>
                    <a:pt x="874" y="5287"/>
                  </a:lnTo>
                  <a:cubicBezTo>
                    <a:pt x="855" y="5216"/>
                    <a:pt x="802" y="5197"/>
                    <a:pt x="783" y="5125"/>
                  </a:cubicBezTo>
                  <a:lnTo>
                    <a:pt x="783" y="5125"/>
                  </a:lnTo>
                  <a:lnTo>
                    <a:pt x="893" y="5131"/>
                  </a:lnTo>
                  <a:cubicBezTo>
                    <a:pt x="565" y="4917"/>
                    <a:pt x="939" y="4595"/>
                    <a:pt x="816" y="4354"/>
                  </a:cubicBezTo>
                  <a:lnTo>
                    <a:pt x="816" y="4354"/>
                  </a:lnTo>
                  <a:lnTo>
                    <a:pt x="577" y="4462"/>
                  </a:lnTo>
                  <a:cubicBezTo>
                    <a:pt x="966" y="3922"/>
                    <a:pt x="407" y="3805"/>
                    <a:pt x="556" y="3201"/>
                  </a:cubicBezTo>
                  <a:lnTo>
                    <a:pt x="556" y="3201"/>
                  </a:lnTo>
                  <a:lnTo>
                    <a:pt x="461" y="3392"/>
                  </a:lnTo>
                  <a:cubicBezTo>
                    <a:pt x="508" y="2829"/>
                    <a:pt x="457" y="2235"/>
                    <a:pt x="425" y="1655"/>
                  </a:cubicBezTo>
                  <a:cubicBezTo>
                    <a:pt x="392" y="1077"/>
                    <a:pt x="380" y="510"/>
                    <a:pt x="477" y="47"/>
                  </a:cubicBezTo>
                  <a:cubicBezTo>
                    <a:pt x="425" y="14"/>
                    <a:pt x="388" y="0"/>
                    <a:pt x="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2"/>
            <p:cNvSpPr/>
            <p:nvPr/>
          </p:nvSpPr>
          <p:spPr>
            <a:xfrm>
              <a:off x="9371932" y="329535"/>
              <a:ext cx="20128" cy="14107"/>
            </a:xfrm>
            <a:custGeom>
              <a:avLst/>
              <a:gdLst/>
              <a:ahLst/>
              <a:cxnLst/>
              <a:rect l="l" t="t" r="r" b="b"/>
              <a:pathLst>
                <a:path w="341" h="239" extrusionOk="0">
                  <a:moveTo>
                    <a:pt x="285" y="1"/>
                  </a:moveTo>
                  <a:cubicBezTo>
                    <a:pt x="175" y="1"/>
                    <a:pt x="1" y="117"/>
                    <a:pt x="26" y="238"/>
                  </a:cubicBezTo>
                  <a:cubicBezTo>
                    <a:pt x="82" y="204"/>
                    <a:pt x="138" y="171"/>
                    <a:pt x="198" y="138"/>
                  </a:cubicBezTo>
                  <a:lnTo>
                    <a:pt x="198" y="138"/>
                  </a:lnTo>
                  <a:cubicBezTo>
                    <a:pt x="167" y="194"/>
                    <a:pt x="225" y="200"/>
                    <a:pt x="248" y="219"/>
                  </a:cubicBezTo>
                  <a:cubicBezTo>
                    <a:pt x="340" y="213"/>
                    <a:pt x="282" y="92"/>
                    <a:pt x="329" y="9"/>
                  </a:cubicBezTo>
                  <a:cubicBezTo>
                    <a:pt x="316" y="3"/>
                    <a:pt x="301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32"/>
            <p:cNvSpPr/>
            <p:nvPr/>
          </p:nvSpPr>
          <p:spPr>
            <a:xfrm>
              <a:off x="9372522" y="136938"/>
              <a:ext cx="95680" cy="187345"/>
            </a:xfrm>
            <a:custGeom>
              <a:avLst/>
              <a:gdLst/>
              <a:ahLst/>
              <a:cxnLst/>
              <a:rect l="l" t="t" r="r" b="b"/>
              <a:pathLst>
                <a:path w="1621" h="3174" extrusionOk="0">
                  <a:moveTo>
                    <a:pt x="978" y="361"/>
                  </a:moveTo>
                  <a:cubicBezTo>
                    <a:pt x="978" y="361"/>
                    <a:pt x="978" y="362"/>
                    <a:pt x="979" y="363"/>
                  </a:cubicBezTo>
                  <a:lnTo>
                    <a:pt x="979" y="363"/>
                  </a:lnTo>
                  <a:cubicBezTo>
                    <a:pt x="978" y="362"/>
                    <a:pt x="978" y="361"/>
                    <a:pt x="978" y="361"/>
                  </a:cubicBezTo>
                  <a:close/>
                  <a:moveTo>
                    <a:pt x="1221" y="0"/>
                  </a:moveTo>
                  <a:cubicBezTo>
                    <a:pt x="1144" y="56"/>
                    <a:pt x="1152" y="152"/>
                    <a:pt x="1126" y="241"/>
                  </a:cubicBezTo>
                  <a:cubicBezTo>
                    <a:pt x="1130" y="242"/>
                    <a:pt x="1134" y="242"/>
                    <a:pt x="1139" y="242"/>
                  </a:cubicBezTo>
                  <a:cubicBezTo>
                    <a:pt x="1182" y="242"/>
                    <a:pt x="1238" y="217"/>
                    <a:pt x="1282" y="217"/>
                  </a:cubicBezTo>
                  <a:cubicBezTo>
                    <a:pt x="1314" y="217"/>
                    <a:pt x="1340" y="230"/>
                    <a:pt x="1348" y="278"/>
                  </a:cubicBezTo>
                  <a:cubicBezTo>
                    <a:pt x="1290" y="378"/>
                    <a:pt x="1177" y="471"/>
                    <a:pt x="1089" y="471"/>
                  </a:cubicBezTo>
                  <a:cubicBezTo>
                    <a:pt x="1039" y="471"/>
                    <a:pt x="997" y="440"/>
                    <a:pt x="979" y="363"/>
                  </a:cubicBezTo>
                  <a:lnTo>
                    <a:pt x="979" y="363"/>
                  </a:lnTo>
                  <a:cubicBezTo>
                    <a:pt x="1039" y="626"/>
                    <a:pt x="644" y="1131"/>
                    <a:pt x="390" y="1413"/>
                  </a:cubicBezTo>
                  <a:cubicBezTo>
                    <a:pt x="387" y="1536"/>
                    <a:pt x="461" y="1554"/>
                    <a:pt x="530" y="1554"/>
                  </a:cubicBezTo>
                  <a:cubicBezTo>
                    <a:pt x="557" y="1554"/>
                    <a:pt x="584" y="1551"/>
                    <a:pt x="604" y="1551"/>
                  </a:cubicBezTo>
                  <a:cubicBezTo>
                    <a:pt x="655" y="1551"/>
                    <a:pt x="664" y="1570"/>
                    <a:pt x="538" y="1702"/>
                  </a:cubicBezTo>
                  <a:cubicBezTo>
                    <a:pt x="535" y="1703"/>
                    <a:pt x="532" y="1703"/>
                    <a:pt x="529" y="1703"/>
                  </a:cubicBezTo>
                  <a:cubicBezTo>
                    <a:pt x="459" y="1703"/>
                    <a:pt x="394" y="1621"/>
                    <a:pt x="394" y="1575"/>
                  </a:cubicBezTo>
                  <a:cubicBezTo>
                    <a:pt x="452" y="1546"/>
                    <a:pt x="342" y="1510"/>
                    <a:pt x="342" y="1510"/>
                  </a:cubicBezTo>
                  <a:lnTo>
                    <a:pt x="342" y="1510"/>
                  </a:lnTo>
                  <a:cubicBezTo>
                    <a:pt x="409" y="1787"/>
                    <a:pt x="284" y="1886"/>
                    <a:pt x="238" y="2152"/>
                  </a:cubicBezTo>
                  <a:lnTo>
                    <a:pt x="463" y="2213"/>
                  </a:lnTo>
                  <a:cubicBezTo>
                    <a:pt x="479" y="2616"/>
                    <a:pt x="1" y="2406"/>
                    <a:pt x="105" y="2763"/>
                  </a:cubicBezTo>
                  <a:lnTo>
                    <a:pt x="230" y="2713"/>
                  </a:lnTo>
                  <a:lnTo>
                    <a:pt x="230" y="2713"/>
                  </a:lnTo>
                  <a:lnTo>
                    <a:pt x="159" y="2938"/>
                  </a:lnTo>
                  <a:lnTo>
                    <a:pt x="251" y="2940"/>
                  </a:lnTo>
                  <a:cubicBezTo>
                    <a:pt x="284" y="3048"/>
                    <a:pt x="128" y="3112"/>
                    <a:pt x="147" y="3131"/>
                  </a:cubicBezTo>
                  <a:cubicBezTo>
                    <a:pt x="191" y="3161"/>
                    <a:pt x="223" y="3174"/>
                    <a:pt x="247" y="3174"/>
                  </a:cubicBezTo>
                  <a:cubicBezTo>
                    <a:pt x="358" y="3174"/>
                    <a:pt x="285" y="2896"/>
                    <a:pt x="390" y="2817"/>
                  </a:cubicBezTo>
                  <a:lnTo>
                    <a:pt x="247" y="2686"/>
                  </a:lnTo>
                  <a:cubicBezTo>
                    <a:pt x="340" y="2479"/>
                    <a:pt x="585" y="2508"/>
                    <a:pt x="579" y="2331"/>
                  </a:cubicBezTo>
                  <a:cubicBezTo>
                    <a:pt x="490" y="2098"/>
                    <a:pt x="733" y="1504"/>
                    <a:pt x="957" y="1051"/>
                  </a:cubicBezTo>
                  <a:cubicBezTo>
                    <a:pt x="922" y="1049"/>
                    <a:pt x="886" y="1028"/>
                    <a:pt x="848" y="1028"/>
                  </a:cubicBezTo>
                  <a:cubicBezTo>
                    <a:pt x="834" y="1028"/>
                    <a:pt x="821" y="1031"/>
                    <a:pt x="806" y="1039"/>
                  </a:cubicBezTo>
                  <a:cubicBezTo>
                    <a:pt x="847" y="931"/>
                    <a:pt x="909" y="843"/>
                    <a:pt x="982" y="765"/>
                  </a:cubicBezTo>
                  <a:cubicBezTo>
                    <a:pt x="1061" y="690"/>
                    <a:pt x="1150" y="625"/>
                    <a:pt x="1233" y="559"/>
                  </a:cubicBezTo>
                  <a:cubicBezTo>
                    <a:pt x="1393" y="424"/>
                    <a:pt x="1566" y="312"/>
                    <a:pt x="1620" y="83"/>
                  </a:cubicBezTo>
                  <a:lnTo>
                    <a:pt x="1620" y="83"/>
                  </a:lnTo>
                  <a:cubicBezTo>
                    <a:pt x="1552" y="131"/>
                    <a:pt x="1481" y="155"/>
                    <a:pt x="1417" y="155"/>
                  </a:cubicBezTo>
                  <a:cubicBezTo>
                    <a:pt x="1323" y="155"/>
                    <a:pt x="1246" y="103"/>
                    <a:pt x="1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32"/>
            <p:cNvSpPr/>
            <p:nvPr/>
          </p:nvSpPr>
          <p:spPr>
            <a:xfrm>
              <a:off x="9428950" y="189470"/>
              <a:ext cx="4840" cy="9503"/>
            </a:xfrm>
            <a:custGeom>
              <a:avLst/>
              <a:gdLst/>
              <a:ahLst/>
              <a:cxnLst/>
              <a:rect l="l" t="t" r="r" b="b"/>
              <a:pathLst>
                <a:path w="82" h="161" extrusionOk="0">
                  <a:moveTo>
                    <a:pt x="78" y="1"/>
                  </a:moveTo>
                  <a:cubicBezTo>
                    <a:pt x="55" y="51"/>
                    <a:pt x="28" y="105"/>
                    <a:pt x="1" y="161"/>
                  </a:cubicBezTo>
                  <a:cubicBezTo>
                    <a:pt x="28" y="161"/>
                    <a:pt x="57" y="151"/>
                    <a:pt x="80" y="113"/>
                  </a:cubicBezTo>
                  <a:lnTo>
                    <a:pt x="82" y="113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5" name="Google Shape;4345;p32"/>
          <p:cNvGrpSpPr/>
          <p:nvPr/>
        </p:nvGrpSpPr>
        <p:grpSpPr>
          <a:xfrm rot="-1835009">
            <a:off x="8457580" y="-667282"/>
            <a:ext cx="845601" cy="1791777"/>
            <a:chOff x="8636011" y="-482525"/>
            <a:chExt cx="845590" cy="1791754"/>
          </a:xfrm>
        </p:grpSpPr>
        <p:sp>
          <p:nvSpPr>
            <p:cNvPr id="4346" name="Google Shape;4346;p32"/>
            <p:cNvSpPr/>
            <p:nvPr/>
          </p:nvSpPr>
          <p:spPr>
            <a:xfrm>
              <a:off x="8636011" y="-482525"/>
              <a:ext cx="7555" cy="12572"/>
            </a:xfrm>
            <a:custGeom>
              <a:avLst/>
              <a:gdLst/>
              <a:ahLst/>
              <a:cxnLst/>
              <a:rect l="l" t="t" r="r" b="b"/>
              <a:pathLst>
                <a:path w="128" h="213" extrusionOk="0">
                  <a:moveTo>
                    <a:pt x="45" y="1"/>
                  </a:moveTo>
                  <a:lnTo>
                    <a:pt x="0" y="213"/>
                  </a:lnTo>
                  <a:lnTo>
                    <a:pt x="128" y="132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32"/>
            <p:cNvSpPr/>
            <p:nvPr/>
          </p:nvSpPr>
          <p:spPr>
            <a:xfrm>
              <a:off x="8639317" y="-474321"/>
              <a:ext cx="38602" cy="42085"/>
            </a:xfrm>
            <a:custGeom>
              <a:avLst/>
              <a:gdLst/>
              <a:ahLst/>
              <a:cxnLst/>
              <a:rect l="l" t="t" r="r" b="b"/>
              <a:pathLst>
                <a:path w="654" h="713" extrusionOk="0">
                  <a:moveTo>
                    <a:pt x="262" y="1"/>
                  </a:moveTo>
                  <a:lnTo>
                    <a:pt x="262" y="1"/>
                  </a:lnTo>
                  <a:cubicBezTo>
                    <a:pt x="99" y="3"/>
                    <a:pt x="31" y="338"/>
                    <a:pt x="0" y="485"/>
                  </a:cubicBezTo>
                  <a:cubicBezTo>
                    <a:pt x="208" y="672"/>
                    <a:pt x="245" y="697"/>
                    <a:pt x="321" y="697"/>
                  </a:cubicBezTo>
                  <a:cubicBezTo>
                    <a:pt x="349" y="697"/>
                    <a:pt x="382" y="694"/>
                    <a:pt x="431" y="694"/>
                  </a:cubicBezTo>
                  <a:cubicBezTo>
                    <a:pt x="481" y="694"/>
                    <a:pt x="547" y="697"/>
                    <a:pt x="640" y="712"/>
                  </a:cubicBezTo>
                  <a:lnTo>
                    <a:pt x="654" y="438"/>
                  </a:lnTo>
                  <a:lnTo>
                    <a:pt x="652" y="438"/>
                  </a:lnTo>
                  <a:lnTo>
                    <a:pt x="473" y="492"/>
                  </a:lnTo>
                  <a:cubicBezTo>
                    <a:pt x="359" y="238"/>
                    <a:pt x="598" y="276"/>
                    <a:pt x="419" y="64"/>
                  </a:cubicBezTo>
                  <a:lnTo>
                    <a:pt x="419" y="64"/>
                  </a:lnTo>
                  <a:cubicBezTo>
                    <a:pt x="286" y="176"/>
                    <a:pt x="338" y="332"/>
                    <a:pt x="237" y="421"/>
                  </a:cubicBezTo>
                  <a:cubicBezTo>
                    <a:pt x="153" y="286"/>
                    <a:pt x="270" y="105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32"/>
            <p:cNvSpPr/>
            <p:nvPr/>
          </p:nvSpPr>
          <p:spPr>
            <a:xfrm>
              <a:off x="8657142" y="-430524"/>
              <a:ext cx="11215" cy="6847"/>
            </a:xfrm>
            <a:custGeom>
              <a:avLst/>
              <a:gdLst/>
              <a:ahLst/>
              <a:cxnLst/>
              <a:rect l="l" t="t" r="r" b="b"/>
              <a:pathLst>
                <a:path w="190" h="116" extrusionOk="0">
                  <a:moveTo>
                    <a:pt x="190" y="1"/>
                  </a:moveTo>
                  <a:lnTo>
                    <a:pt x="190" y="1"/>
                  </a:lnTo>
                  <a:cubicBezTo>
                    <a:pt x="132" y="7"/>
                    <a:pt x="66" y="45"/>
                    <a:pt x="1" y="82"/>
                  </a:cubicBezTo>
                  <a:cubicBezTo>
                    <a:pt x="15" y="106"/>
                    <a:pt x="30" y="115"/>
                    <a:pt x="45" y="115"/>
                  </a:cubicBezTo>
                  <a:cubicBezTo>
                    <a:pt x="91" y="115"/>
                    <a:pt x="141" y="30"/>
                    <a:pt x="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32"/>
            <p:cNvSpPr/>
            <p:nvPr/>
          </p:nvSpPr>
          <p:spPr>
            <a:xfrm>
              <a:off x="8652833" y="-417126"/>
              <a:ext cx="13812" cy="13340"/>
            </a:xfrm>
            <a:custGeom>
              <a:avLst/>
              <a:gdLst/>
              <a:ahLst/>
              <a:cxnLst/>
              <a:rect l="l" t="t" r="r" b="b"/>
              <a:pathLst>
                <a:path w="234" h="226" extrusionOk="0">
                  <a:moveTo>
                    <a:pt x="231" y="1"/>
                  </a:moveTo>
                  <a:cubicBezTo>
                    <a:pt x="209" y="1"/>
                    <a:pt x="156" y="80"/>
                    <a:pt x="111" y="80"/>
                  </a:cubicBezTo>
                  <a:cubicBezTo>
                    <a:pt x="90" y="80"/>
                    <a:pt x="72" y="64"/>
                    <a:pt x="58" y="17"/>
                  </a:cubicBezTo>
                  <a:cubicBezTo>
                    <a:pt x="39" y="86"/>
                    <a:pt x="22" y="156"/>
                    <a:pt x="1" y="225"/>
                  </a:cubicBezTo>
                  <a:cubicBezTo>
                    <a:pt x="82" y="150"/>
                    <a:pt x="155" y="77"/>
                    <a:pt x="234" y="1"/>
                  </a:cubicBezTo>
                  <a:cubicBezTo>
                    <a:pt x="233" y="1"/>
                    <a:pt x="23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32"/>
            <p:cNvSpPr/>
            <p:nvPr/>
          </p:nvSpPr>
          <p:spPr>
            <a:xfrm>
              <a:off x="8658854" y="-376989"/>
              <a:ext cx="3719" cy="4722"/>
            </a:xfrm>
            <a:custGeom>
              <a:avLst/>
              <a:gdLst/>
              <a:ahLst/>
              <a:cxnLst/>
              <a:rect l="l" t="t" r="r" b="b"/>
              <a:pathLst>
                <a:path w="63" h="80" extrusionOk="0">
                  <a:moveTo>
                    <a:pt x="63" y="0"/>
                  </a:moveTo>
                  <a:lnTo>
                    <a:pt x="63" y="0"/>
                  </a:lnTo>
                  <a:cubicBezTo>
                    <a:pt x="34" y="33"/>
                    <a:pt x="1" y="56"/>
                    <a:pt x="45" y="79"/>
                  </a:cubicBezTo>
                  <a:cubicBezTo>
                    <a:pt x="53" y="54"/>
                    <a:pt x="59" y="27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32"/>
            <p:cNvSpPr/>
            <p:nvPr/>
          </p:nvSpPr>
          <p:spPr>
            <a:xfrm>
              <a:off x="8656729" y="-398297"/>
              <a:ext cx="25204" cy="41022"/>
            </a:xfrm>
            <a:custGeom>
              <a:avLst/>
              <a:gdLst/>
              <a:ahLst/>
              <a:cxnLst/>
              <a:rect l="l" t="t" r="r" b="b"/>
              <a:pathLst>
                <a:path w="427" h="695" extrusionOk="0">
                  <a:moveTo>
                    <a:pt x="243" y="1"/>
                  </a:moveTo>
                  <a:lnTo>
                    <a:pt x="243" y="1"/>
                  </a:lnTo>
                  <a:cubicBezTo>
                    <a:pt x="139" y="155"/>
                    <a:pt x="322" y="114"/>
                    <a:pt x="299" y="278"/>
                  </a:cubicBezTo>
                  <a:cubicBezTo>
                    <a:pt x="350" y="389"/>
                    <a:pt x="261" y="478"/>
                    <a:pt x="176" y="478"/>
                  </a:cubicBezTo>
                  <a:cubicBezTo>
                    <a:pt x="149" y="478"/>
                    <a:pt x="122" y="468"/>
                    <a:pt x="100" y="448"/>
                  </a:cubicBezTo>
                  <a:cubicBezTo>
                    <a:pt x="91" y="446"/>
                    <a:pt x="87" y="442"/>
                    <a:pt x="81" y="440"/>
                  </a:cubicBezTo>
                  <a:lnTo>
                    <a:pt x="81" y="440"/>
                  </a:lnTo>
                  <a:cubicBezTo>
                    <a:pt x="52" y="549"/>
                    <a:pt x="1" y="636"/>
                    <a:pt x="97" y="694"/>
                  </a:cubicBezTo>
                  <a:lnTo>
                    <a:pt x="97" y="694"/>
                  </a:lnTo>
                  <a:cubicBezTo>
                    <a:pt x="169" y="592"/>
                    <a:pt x="426" y="424"/>
                    <a:pt x="419" y="168"/>
                  </a:cubicBezTo>
                  <a:lnTo>
                    <a:pt x="243" y="1"/>
                  </a:lnTo>
                  <a:close/>
                  <a:moveTo>
                    <a:pt x="97" y="694"/>
                  </a:moveTo>
                  <a:cubicBezTo>
                    <a:pt x="97" y="694"/>
                    <a:pt x="97" y="694"/>
                    <a:pt x="97" y="695"/>
                  </a:cubicBezTo>
                  <a:lnTo>
                    <a:pt x="99" y="695"/>
                  </a:lnTo>
                  <a:cubicBezTo>
                    <a:pt x="98" y="694"/>
                    <a:pt x="98" y="694"/>
                    <a:pt x="97" y="6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32"/>
            <p:cNvSpPr/>
            <p:nvPr/>
          </p:nvSpPr>
          <p:spPr>
            <a:xfrm>
              <a:off x="8662513" y="-382242"/>
              <a:ext cx="2243" cy="5312"/>
            </a:xfrm>
            <a:custGeom>
              <a:avLst/>
              <a:gdLst/>
              <a:ahLst/>
              <a:cxnLst/>
              <a:rect l="l" t="t" r="r" b="b"/>
              <a:pathLst>
                <a:path w="38" h="90" extrusionOk="0">
                  <a:moveTo>
                    <a:pt x="1" y="0"/>
                  </a:moveTo>
                  <a:lnTo>
                    <a:pt x="1" y="0"/>
                  </a:lnTo>
                  <a:cubicBezTo>
                    <a:pt x="6" y="31"/>
                    <a:pt x="2" y="62"/>
                    <a:pt x="1" y="89"/>
                  </a:cubicBezTo>
                  <a:cubicBezTo>
                    <a:pt x="22" y="64"/>
                    <a:pt x="37" y="3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32"/>
            <p:cNvSpPr/>
            <p:nvPr/>
          </p:nvSpPr>
          <p:spPr>
            <a:xfrm>
              <a:off x="8658854" y="-401956"/>
              <a:ext cx="6552" cy="5430"/>
            </a:xfrm>
            <a:custGeom>
              <a:avLst/>
              <a:gdLst/>
              <a:ahLst/>
              <a:cxnLst/>
              <a:rect l="l" t="t" r="r" b="b"/>
              <a:pathLst>
                <a:path w="111" h="92" extrusionOk="0">
                  <a:moveTo>
                    <a:pt x="28" y="1"/>
                  </a:moveTo>
                  <a:lnTo>
                    <a:pt x="1" y="91"/>
                  </a:lnTo>
                  <a:lnTo>
                    <a:pt x="111" y="10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32"/>
            <p:cNvSpPr/>
            <p:nvPr/>
          </p:nvSpPr>
          <p:spPr>
            <a:xfrm>
              <a:off x="8660566" y="-351313"/>
              <a:ext cx="32051" cy="36123"/>
            </a:xfrm>
            <a:custGeom>
              <a:avLst/>
              <a:gdLst/>
              <a:ahLst/>
              <a:cxnLst/>
              <a:rect l="l" t="t" r="r" b="b"/>
              <a:pathLst>
                <a:path w="543" h="612" extrusionOk="0">
                  <a:moveTo>
                    <a:pt x="197" y="1"/>
                  </a:moveTo>
                  <a:lnTo>
                    <a:pt x="197" y="1"/>
                  </a:lnTo>
                  <a:cubicBezTo>
                    <a:pt x="1" y="59"/>
                    <a:pt x="313" y="396"/>
                    <a:pt x="55" y="452"/>
                  </a:cubicBezTo>
                  <a:cubicBezTo>
                    <a:pt x="147" y="538"/>
                    <a:pt x="277" y="612"/>
                    <a:pt x="377" y="612"/>
                  </a:cubicBezTo>
                  <a:cubicBezTo>
                    <a:pt x="414" y="612"/>
                    <a:pt x="447" y="601"/>
                    <a:pt x="473" y="577"/>
                  </a:cubicBezTo>
                  <a:cubicBezTo>
                    <a:pt x="496" y="494"/>
                    <a:pt x="523" y="411"/>
                    <a:pt x="543" y="327"/>
                  </a:cubicBezTo>
                  <a:lnTo>
                    <a:pt x="543" y="327"/>
                  </a:lnTo>
                  <a:cubicBezTo>
                    <a:pt x="524" y="334"/>
                    <a:pt x="505" y="338"/>
                    <a:pt x="485" y="338"/>
                  </a:cubicBezTo>
                  <a:cubicBezTo>
                    <a:pt x="355" y="338"/>
                    <a:pt x="202" y="189"/>
                    <a:pt x="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32"/>
            <p:cNvSpPr/>
            <p:nvPr/>
          </p:nvSpPr>
          <p:spPr>
            <a:xfrm>
              <a:off x="8700998" y="-298132"/>
              <a:ext cx="2420" cy="3482"/>
            </a:xfrm>
            <a:custGeom>
              <a:avLst/>
              <a:gdLst/>
              <a:ahLst/>
              <a:cxnLst/>
              <a:rect l="l" t="t" r="r" b="b"/>
              <a:pathLst>
                <a:path w="41" h="59" extrusionOk="0">
                  <a:moveTo>
                    <a:pt x="41" y="0"/>
                  </a:moveTo>
                  <a:cubicBezTo>
                    <a:pt x="21" y="8"/>
                    <a:pt x="10" y="31"/>
                    <a:pt x="0" y="58"/>
                  </a:cubicBezTo>
                  <a:cubicBezTo>
                    <a:pt x="8" y="37"/>
                    <a:pt x="19" y="18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2"/>
            <p:cNvSpPr/>
            <p:nvPr/>
          </p:nvSpPr>
          <p:spPr>
            <a:xfrm>
              <a:off x="8674141" y="-305333"/>
              <a:ext cx="39193" cy="81218"/>
            </a:xfrm>
            <a:custGeom>
              <a:avLst/>
              <a:gdLst/>
              <a:ahLst/>
              <a:cxnLst/>
              <a:rect l="l" t="t" r="r" b="b"/>
              <a:pathLst>
                <a:path w="664" h="1376" extrusionOk="0">
                  <a:moveTo>
                    <a:pt x="43" y="1"/>
                  </a:moveTo>
                  <a:lnTo>
                    <a:pt x="216" y="230"/>
                  </a:lnTo>
                  <a:cubicBezTo>
                    <a:pt x="16" y="354"/>
                    <a:pt x="6" y="573"/>
                    <a:pt x="0" y="720"/>
                  </a:cubicBezTo>
                  <a:cubicBezTo>
                    <a:pt x="27" y="734"/>
                    <a:pt x="46" y="740"/>
                    <a:pt x="61" y="740"/>
                  </a:cubicBezTo>
                  <a:cubicBezTo>
                    <a:pt x="160" y="740"/>
                    <a:pt x="38" y="462"/>
                    <a:pt x="192" y="462"/>
                  </a:cubicBezTo>
                  <a:cubicBezTo>
                    <a:pt x="203" y="462"/>
                    <a:pt x="216" y="464"/>
                    <a:pt x="232" y="467"/>
                  </a:cubicBezTo>
                  <a:cubicBezTo>
                    <a:pt x="259" y="677"/>
                    <a:pt x="95" y="712"/>
                    <a:pt x="131" y="965"/>
                  </a:cubicBezTo>
                  <a:cubicBezTo>
                    <a:pt x="158" y="834"/>
                    <a:pt x="243" y="855"/>
                    <a:pt x="324" y="801"/>
                  </a:cubicBezTo>
                  <a:lnTo>
                    <a:pt x="324" y="801"/>
                  </a:lnTo>
                  <a:cubicBezTo>
                    <a:pt x="241" y="994"/>
                    <a:pt x="151" y="1185"/>
                    <a:pt x="62" y="1375"/>
                  </a:cubicBezTo>
                  <a:cubicBezTo>
                    <a:pt x="189" y="1161"/>
                    <a:pt x="608" y="1238"/>
                    <a:pt x="634" y="911"/>
                  </a:cubicBezTo>
                  <a:cubicBezTo>
                    <a:pt x="663" y="596"/>
                    <a:pt x="405" y="338"/>
                    <a:pt x="453" y="184"/>
                  </a:cubicBezTo>
                  <a:lnTo>
                    <a:pt x="453" y="184"/>
                  </a:lnTo>
                  <a:cubicBezTo>
                    <a:pt x="431" y="245"/>
                    <a:pt x="414" y="327"/>
                    <a:pt x="332" y="327"/>
                  </a:cubicBezTo>
                  <a:cubicBezTo>
                    <a:pt x="321" y="327"/>
                    <a:pt x="309" y="326"/>
                    <a:pt x="295" y="323"/>
                  </a:cubicBezTo>
                  <a:cubicBezTo>
                    <a:pt x="110" y="271"/>
                    <a:pt x="390" y="163"/>
                    <a:pt x="311" y="70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32"/>
            <p:cNvSpPr/>
            <p:nvPr/>
          </p:nvSpPr>
          <p:spPr>
            <a:xfrm>
              <a:off x="8692793" y="-222935"/>
              <a:ext cx="8382" cy="2361"/>
            </a:xfrm>
            <a:custGeom>
              <a:avLst/>
              <a:gdLst/>
              <a:ahLst/>
              <a:cxnLst/>
              <a:rect l="l" t="t" r="r" b="b"/>
              <a:pathLst>
                <a:path w="142" h="40" extrusionOk="0">
                  <a:moveTo>
                    <a:pt x="37" y="1"/>
                  </a:moveTo>
                  <a:lnTo>
                    <a:pt x="0" y="12"/>
                  </a:lnTo>
                  <a:lnTo>
                    <a:pt x="141" y="3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32"/>
            <p:cNvSpPr/>
            <p:nvPr/>
          </p:nvSpPr>
          <p:spPr>
            <a:xfrm>
              <a:off x="8672075" y="-211189"/>
              <a:ext cx="42026" cy="67997"/>
            </a:xfrm>
            <a:custGeom>
              <a:avLst/>
              <a:gdLst/>
              <a:ahLst/>
              <a:cxnLst/>
              <a:rect l="l" t="t" r="r" b="b"/>
              <a:pathLst>
                <a:path w="712" h="1152" extrusionOk="0">
                  <a:moveTo>
                    <a:pt x="283" y="1"/>
                  </a:moveTo>
                  <a:cubicBezTo>
                    <a:pt x="233" y="1"/>
                    <a:pt x="152" y="57"/>
                    <a:pt x="95" y="57"/>
                  </a:cubicBezTo>
                  <a:cubicBezTo>
                    <a:pt x="90" y="57"/>
                    <a:pt x="86" y="57"/>
                    <a:pt x="81" y="56"/>
                  </a:cubicBezTo>
                  <a:lnTo>
                    <a:pt x="81" y="56"/>
                  </a:lnTo>
                  <a:cubicBezTo>
                    <a:pt x="130" y="77"/>
                    <a:pt x="184" y="97"/>
                    <a:pt x="207" y="127"/>
                  </a:cubicBezTo>
                  <a:lnTo>
                    <a:pt x="37" y="424"/>
                  </a:lnTo>
                  <a:lnTo>
                    <a:pt x="35" y="424"/>
                  </a:lnTo>
                  <a:cubicBezTo>
                    <a:pt x="0" y="820"/>
                    <a:pt x="49" y="974"/>
                    <a:pt x="236" y="1151"/>
                  </a:cubicBezTo>
                  <a:lnTo>
                    <a:pt x="317" y="982"/>
                  </a:lnTo>
                  <a:lnTo>
                    <a:pt x="317" y="982"/>
                  </a:lnTo>
                  <a:cubicBezTo>
                    <a:pt x="294" y="1072"/>
                    <a:pt x="369" y="1086"/>
                    <a:pt x="390" y="1134"/>
                  </a:cubicBezTo>
                  <a:cubicBezTo>
                    <a:pt x="459" y="970"/>
                    <a:pt x="712" y="648"/>
                    <a:pt x="446" y="386"/>
                  </a:cubicBezTo>
                  <a:lnTo>
                    <a:pt x="446" y="386"/>
                  </a:lnTo>
                  <a:cubicBezTo>
                    <a:pt x="459" y="550"/>
                    <a:pt x="517" y="554"/>
                    <a:pt x="521" y="673"/>
                  </a:cubicBezTo>
                  <a:cubicBezTo>
                    <a:pt x="483" y="644"/>
                    <a:pt x="450" y="634"/>
                    <a:pt x="422" y="634"/>
                  </a:cubicBezTo>
                  <a:cubicBezTo>
                    <a:pt x="344" y="634"/>
                    <a:pt x="300" y="715"/>
                    <a:pt x="261" y="715"/>
                  </a:cubicBezTo>
                  <a:cubicBezTo>
                    <a:pt x="232" y="715"/>
                    <a:pt x="206" y="672"/>
                    <a:pt x="170" y="525"/>
                  </a:cubicBezTo>
                  <a:cubicBezTo>
                    <a:pt x="214" y="367"/>
                    <a:pt x="535" y="141"/>
                    <a:pt x="295" y="2"/>
                  </a:cubicBezTo>
                  <a:cubicBezTo>
                    <a:pt x="291" y="1"/>
                    <a:pt x="287" y="1"/>
                    <a:pt x="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32"/>
            <p:cNvSpPr/>
            <p:nvPr/>
          </p:nvSpPr>
          <p:spPr>
            <a:xfrm>
              <a:off x="8670482" y="-217446"/>
              <a:ext cx="6198" cy="9503"/>
            </a:xfrm>
            <a:custGeom>
              <a:avLst/>
              <a:gdLst/>
              <a:ahLst/>
              <a:cxnLst/>
              <a:rect l="l" t="t" r="r" b="b"/>
              <a:pathLst>
                <a:path w="105" h="161" extrusionOk="0">
                  <a:moveTo>
                    <a:pt x="72" y="0"/>
                  </a:moveTo>
                  <a:cubicBezTo>
                    <a:pt x="0" y="88"/>
                    <a:pt x="35" y="126"/>
                    <a:pt x="91" y="154"/>
                  </a:cubicBezTo>
                  <a:lnTo>
                    <a:pt x="91" y="154"/>
                  </a:lnTo>
                  <a:cubicBezTo>
                    <a:pt x="67" y="137"/>
                    <a:pt x="55" y="94"/>
                    <a:pt x="72" y="0"/>
                  </a:cubicBezTo>
                  <a:close/>
                  <a:moveTo>
                    <a:pt x="91" y="154"/>
                  </a:moveTo>
                  <a:cubicBezTo>
                    <a:pt x="95" y="157"/>
                    <a:pt x="100" y="159"/>
                    <a:pt x="105" y="160"/>
                  </a:cubicBezTo>
                  <a:cubicBezTo>
                    <a:pt x="100" y="158"/>
                    <a:pt x="95" y="156"/>
                    <a:pt x="91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32"/>
            <p:cNvSpPr/>
            <p:nvPr/>
          </p:nvSpPr>
          <p:spPr>
            <a:xfrm>
              <a:off x="8693796" y="-144314"/>
              <a:ext cx="2125" cy="5312"/>
            </a:xfrm>
            <a:custGeom>
              <a:avLst/>
              <a:gdLst/>
              <a:ahLst/>
              <a:cxnLst/>
              <a:rect l="l" t="t" r="r" b="b"/>
              <a:pathLst>
                <a:path w="36" h="90" extrusionOk="0">
                  <a:moveTo>
                    <a:pt x="24" y="1"/>
                  </a:moveTo>
                  <a:lnTo>
                    <a:pt x="24" y="1"/>
                  </a:lnTo>
                  <a:cubicBezTo>
                    <a:pt x="7" y="41"/>
                    <a:pt x="1" y="72"/>
                    <a:pt x="14" y="90"/>
                  </a:cubicBezTo>
                  <a:cubicBezTo>
                    <a:pt x="35" y="49"/>
                    <a:pt x="33" y="22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32"/>
            <p:cNvSpPr/>
            <p:nvPr/>
          </p:nvSpPr>
          <p:spPr>
            <a:xfrm>
              <a:off x="8672784" y="-149095"/>
              <a:ext cx="6611" cy="12395"/>
            </a:xfrm>
            <a:custGeom>
              <a:avLst/>
              <a:gdLst/>
              <a:ahLst/>
              <a:cxnLst/>
              <a:rect l="l" t="t" r="r" b="b"/>
              <a:pathLst>
                <a:path w="112" h="210" extrusionOk="0">
                  <a:moveTo>
                    <a:pt x="86" y="1"/>
                  </a:moveTo>
                  <a:cubicBezTo>
                    <a:pt x="30" y="1"/>
                    <a:pt x="13" y="98"/>
                    <a:pt x="0" y="126"/>
                  </a:cubicBezTo>
                  <a:lnTo>
                    <a:pt x="112" y="209"/>
                  </a:lnTo>
                  <a:lnTo>
                    <a:pt x="91" y="1"/>
                  </a:lnTo>
                  <a:cubicBezTo>
                    <a:pt x="89" y="1"/>
                    <a:pt x="87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2"/>
            <p:cNvSpPr/>
            <p:nvPr/>
          </p:nvSpPr>
          <p:spPr>
            <a:xfrm>
              <a:off x="8662513" y="-129617"/>
              <a:ext cx="125900" cy="444104"/>
            </a:xfrm>
            <a:custGeom>
              <a:avLst/>
              <a:gdLst/>
              <a:ahLst/>
              <a:cxnLst/>
              <a:rect l="l" t="t" r="r" b="b"/>
              <a:pathLst>
                <a:path w="2133" h="7524" extrusionOk="0">
                  <a:moveTo>
                    <a:pt x="371" y="0"/>
                  </a:moveTo>
                  <a:cubicBezTo>
                    <a:pt x="364" y="0"/>
                    <a:pt x="357" y="1"/>
                    <a:pt x="349" y="3"/>
                  </a:cubicBezTo>
                  <a:cubicBezTo>
                    <a:pt x="390" y="301"/>
                    <a:pt x="68" y="24"/>
                    <a:pt x="145" y="313"/>
                  </a:cubicBezTo>
                  <a:cubicBezTo>
                    <a:pt x="458" y="393"/>
                    <a:pt x="200" y="735"/>
                    <a:pt x="433" y="735"/>
                  </a:cubicBezTo>
                  <a:cubicBezTo>
                    <a:pt x="442" y="735"/>
                    <a:pt x="451" y="734"/>
                    <a:pt x="461" y="733"/>
                  </a:cubicBezTo>
                  <a:lnTo>
                    <a:pt x="461" y="733"/>
                  </a:lnTo>
                  <a:cubicBezTo>
                    <a:pt x="445" y="771"/>
                    <a:pt x="394" y="784"/>
                    <a:pt x="338" y="784"/>
                  </a:cubicBezTo>
                  <a:cubicBezTo>
                    <a:pt x="265" y="784"/>
                    <a:pt x="183" y="761"/>
                    <a:pt x="157" y="743"/>
                  </a:cubicBezTo>
                  <a:lnTo>
                    <a:pt x="157" y="743"/>
                  </a:lnTo>
                  <a:cubicBezTo>
                    <a:pt x="242" y="1028"/>
                    <a:pt x="1" y="1433"/>
                    <a:pt x="238" y="1666"/>
                  </a:cubicBezTo>
                  <a:cubicBezTo>
                    <a:pt x="238" y="1593"/>
                    <a:pt x="263" y="1533"/>
                    <a:pt x="228" y="1474"/>
                  </a:cubicBezTo>
                  <a:cubicBezTo>
                    <a:pt x="241" y="1471"/>
                    <a:pt x="252" y="1469"/>
                    <a:pt x="261" y="1469"/>
                  </a:cubicBezTo>
                  <a:cubicBezTo>
                    <a:pt x="373" y="1469"/>
                    <a:pt x="282" y="1655"/>
                    <a:pt x="400" y="1701"/>
                  </a:cubicBezTo>
                  <a:lnTo>
                    <a:pt x="155" y="1871"/>
                  </a:lnTo>
                  <a:cubicBezTo>
                    <a:pt x="191" y="2150"/>
                    <a:pt x="236" y="2428"/>
                    <a:pt x="261" y="2704"/>
                  </a:cubicBezTo>
                  <a:cubicBezTo>
                    <a:pt x="294" y="2979"/>
                    <a:pt x="326" y="3253"/>
                    <a:pt x="359" y="3523"/>
                  </a:cubicBezTo>
                  <a:cubicBezTo>
                    <a:pt x="440" y="4063"/>
                    <a:pt x="540" y="4595"/>
                    <a:pt x="729" y="5089"/>
                  </a:cubicBezTo>
                  <a:cubicBezTo>
                    <a:pt x="774" y="5411"/>
                    <a:pt x="789" y="5638"/>
                    <a:pt x="943" y="5893"/>
                  </a:cubicBezTo>
                  <a:cubicBezTo>
                    <a:pt x="1157" y="6132"/>
                    <a:pt x="1261" y="6654"/>
                    <a:pt x="1325" y="6968"/>
                  </a:cubicBezTo>
                  <a:cubicBezTo>
                    <a:pt x="1335" y="6971"/>
                    <a:pt x="1345" y="6972"/>
                    <a:pt x="1354" y="6972"/>
                  </a:cubicBezTo>
                  <a:cubicBezTo>
                    <a:pt x="1398" y="6972"/>
                    <a:pt x="1438" y="6952"/>
                    <a:pt x="1460" y="6930"/>
                  </a:cubicBezTo>
                  <a:cubicBezTo>
                    <a:pt x="1603" y="7144"/>
                    <a:pt x="1502" y="7316"/>
                    <a:pt x="1624" y="7524"/>
                  </a:cubicBezTo>
                  <a:cubicBezTo>
                    <a:pt x="1725" y="7515"/>
                    <a:pt x="1729" y="7388"/>
                    <a:pt x="1796" y="7388"/>
                  </a:cubicBezTo>
                  <a:cubicBezTo>
                    <a:pt x="1819" y="7388"/>
                    <a:pt x="1849" y="7402"/>
                    <a:pt x="1892" y="7441"/>
                  </a:cubicBezTo>
                  <a:cubicBezTo>
                    <a:pt x="1913" y="7319"/>
                    <a:pt x="1796" y="7146"/>
                    <a:pt x="1903" y="7071"/>
                  </a:cubicBezTo>
                  <a:lnTo>
                    <a:pt x="1903" y="7071"/>
                  </a:lnTo>
                  <a:cubicBezTo>
                    <a:pt x="1947" y="7193"/>
                    <a:pt x="2008" y="7247"/>
                    <a:pt x="2080" y="7247"/>
                  </a:cubicBezTo>
                  <a:cubicBezTo>
                    <a:pt x="2096" y="7247"/>
                    <a:pt x="2113" y="7244"/>
                    <a:pt x="2131" y="7238"/>
                  </a:cubicBezTo>
                  <a:lnTo>
                    <a:pt x="2133" y="7238"/>
                  </a:lnTo>
                  <a:cubicBezTo>
                    <a:pt x="2087" y="7176"/>
                    <a:pt x="1983" y="6962"/>
                    <a:pt x="1875" y="6962"/>
                  </a:cubicBezTo>
                  <a:cubicBezTo>
                    <a:pt x="1839" y="6962"/>
                    <a:pt x="1802" y="6986"/>
                    <a:pt x="1767" y="7048"/>
                  </a:cubicBezTo>
                  <a:cubicBezTo>
                    <a:pt x="1780" y="6859"/>
                    <a:pt x="1811" y="6598"/>
                    <a:pt x="1851" y="6440"/>
                  </a:cubicBezTo>
                  <a:cubicBezTo>
                    <a:pt x="1774" y="6429"/>
                    <a:pt x="1711" y="6317"/>
                    <a:pt x="1645" y="6280"/>
                  </a:cubicBezTo>
                  <a:lnTo>
                    <a:pt x="1645" y="6280"/>
                  </a:lnTo>
                  <a:cubicBezTo>
                    <a:pt x="1618" y="6419"/>
                    <a:pt x="1788" y="6736"/>
                    <a:pt x="1606" y="6736"/>
                  </a:cubicBezTo>
                  <a:cubicBezTo>
                    <a:pt x="1594" y="6736"/>
                    <a:pt x="1581" y="6734"/>
                    <a:pt x="1566" y="6731"/>
                  </a:cubicBezTo>
                  <a:cubicBezTo>
                    <a:pt x="1479" y="6436"/>
                    <a:pt x="1233" y="6290"/>
                    <a:pt x="1159" y="6016"/>
                  </a:cubicBezTo>
                  <a:lnTo>
                    <a:pt x="1159" y="6016"/>
                  </a:lnTo>
                  <a:lnTo>
                    <a:pt x="1323" y="6024"/>
                  </a:lnTo>
                  <a:cubicBezTo>
                    <a:pt x="1134" y="5885"/>
                    <a:pt x="1420" y="5640"/>
                    <a:pt x="1273" y="5414"/>
                  </a:cubicBezTo>
                  <a:lnTo>
                    <a:pt x="1273" y="5414"/>
                  </a:lnTo>
                  <a:cubicBezTo>
                    <a:pt x="1224" y="5438"/>
                    <a:pt x="1148" y="5474"/>
                    <a:pt x="1083" y="5474"/>
                  </a:cubicBezTo>
                  <a:cubicBezTo>
                    <a:pt x="1035" y="5474"/>
                    <a:pt x="993" y="5454"/>
                    <a:pt x="974" y="5393"/>
                  </a:cubicBezTo>
                  <a:cubicBezTo>
                    <a:pt x="1007" y="5339"/>
                    <a:pt x="1144" y="5318"/>
                    <a:pt x="1049" y="5193"/>
                  </a:cubicBezTo>
                  <a:lnTo>
                    <a:pt x="1049" y="5193"/>
                  </a:lnTo>
                  <a:cubicBezTo>
                    <a:pt x="1132" y="5243"/>
                    <a:pt x="1188" y="5243"/>
                    <a:pt x="1238" y="5245"/>
                  </a:cubicBezTo>
                  <a:cubicBezTo>
                    <a:pt x="1046" y="5083"/>
                    <a:pt x="812" y="4851"/>
                    <a:pt x="602" y="4643"/>
                  </a:cubicBezTo>
                  <a:cubicBezTo>
                    <a:pt x="679" y="4570"/>
                    <a:pt x="698" y="4455"/>
                    <a:pt x="784" y="4455"/>
                  </a:cubicBezTo>
                  <a:cubicBezTo>
                    <a:pt x="809" y="4455"/>
                    <a:pt x="839" y="4465"/>
                    <a:pt x="878" y="4487"/>
                  </a:cubicBezTo>
                  <a:cubicBezTo>
                    <a:pt x="837" y="4275"/>
                    <a:pt x="685" y="4342"/>
                    <a:pt x="635" y="4157"/>
                  </a:cubicBezTo>
                  <a:lnTo>
                    <a:pt x="731" y="4100"/>
                  </a:lnTo>
                  <a:cubicBezTo>
                    <a:pt x="679" y="3974"/>
                    <a:pt x="687" y="3943"/>
                    <a:pt x="594" y="3866"/>
                  </a:cubicBezTo>
                  <a:cubicBezTo>
                    <a:pt x="921" y="3857"/>
                    <a:pt x="624" y="3338"/>
                    <a:pt x="748" y="3338"/>
                  </a:cubicBezTo>
                  <a:cubicBezTo>
                    <a:pt x="753" y="3338"/>
                    <a:pt x="758" y="3338"/>
                    <a:pt x="764" y="3340"/>
                  </a:cubicBezTo>
                  <a:cubicBezTo>
                    <a:pt x="621" y="3215"/>
                    <a:pt x="531" y="2999"/>
                    <a:pt x="486" y="2767"/>
                  </a:cubicBezTo>
                  <a:cubicBezTo>
                    <a:pt x="452" y="2534"/>
                    <a:pt x="461" y="2289"/>
                    <a:pt x="504" y="2100"/>
                  </a:cubicBezTo>
                  <a:lnTo>
                    <a:pt x="504" y="2100"/>
                  </a:lnTo>
                  <a:lnTo>
                    <a:pt x="353" y="2185"/>
                  </a:lnTo>
                  <a:cubicBezTo>
                    <a:pt x="402" y="1445"/>
                    <a:pt x="747" y="564"/>
                    <a:pt x="670" y="87"/>
                  </a:cubicBezTo>
                  <a:cubicBezTo>
                    <a:pt x="664" y="87"/>
                    <a:pt x="659" y="87"/>
                    <a:pt x="654" y="87"/>
                  </a:cubicBezTo>
                  <a:cubicBezTo>
                    <a:pt x="508" y="87"/>
                    <a:pt x="681" y="252"/>
                    <a:pt x="552" y="344"/>
                  </a:cubicBezTo>
                  <a:cubicBezTo>
                    <a:pt x="432" y="292"/>
                    <a:pt x="506" y="0"/>
                    <a:pt x="3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32"/>
            <p:cNvSpPr/>
            <p:nvPr/>
          </p:nvSpPr>
          <p:spPr>
            <a:xfrm>
              <a:off x="8771768" y="243772"/>
              <a:ext cx="3837" cy="6788"/>
            </a:xfrm>
            <a:custGeom>
              <a:avLst/>
              <a:gdLst/>
              <a:ahLst/>
              <a:cxnLst/>
              <a:rect l="l" t="t" r="r" b="b"/>
              <a:pathLst>
                <a:path w="65" h="115" extrusionOk="0">
                  <a:moveTo>
                    <a:pt x="37" y="0"/>
                  </a:moveTo>
                  <a:cubicBezTo>
                    <a:pt x="25" y="25"/>
                    <a:pt x="14" y="66"/>
                    <a:pt x="0" y="114"/>
                  </a:cubicBezTo>
                  <a:cubicBezTo>
                    <a:pt x="3" y="114"/>
                    <a:pt x="6" y="115"/>
                    <a:pt x="10" y="115"/>
                  </a:cubicBezTo>
                  <a:cubicBezTo>
                    <a:pt x="27" y="115"/>
                    <a:pt x="46" y="110"/>
                    <a:pt x="64" y="97"/>
                  </a:cubicBezTo>
                  <a:cubicBezTo>
                    <a:pt x="37" y="62"/>
                    <a:pt x="39" y="3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32"/>
            <p:cNvSpPr/>
            <p:nvPr/>
          </p:nvSpPr>
          <p:spPr>
            <a:xfrm>
              <a:off x="8788236" y="297249"/>
              <a:ext cx="1653" cy="1535"/>
            </a:xfrm>
            <a:custGeom>
              <a:avLst/>
              <a:gdLst/>
              <a:ahLst/>
              <a:cxnLst/>
              <a:rect l="l" t="t" r="r" b="b"/>
              <a:pathLst>
                <a:path w="28" h="26" extrusionOk="0">
                  <a:moveTo>
                    <a:pt x="26" y="1"/>
                  </a:moveTo>
                  <a:cubicBezTo>
                    <a:pt x="18" y="4"/>
                    <a:pt x="9" y="4"/>
                    <a:pt x="1" y="6"/>
                  </a:cubicBezTo>
                  <a:cubicBezTo>
                    <a:pt x="10" y="18"/>
                    <a:pt x="16" y="25"/>
                    <a:pt x="21" y="25"/>
                  </a:cubicBezTo>
                  <a:cubicBezTo>
                    <a:pt x="25" y="25"/>
                    <a:pt x="27" y="18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32"/>
            <p:cNvSpPr/>
            <p:nvPr/>
          </p:nvSpPr>
          <p:spPr>
            <a:xfrm>
              <a:off x="8716580" y="216208"/>
              <a:ext cx="3128" cy="4722"/>
            </a:xfrm>
            <a:custGeom>
              <a:avLst/>
              <a:gdLst/>
              <a:ahLst/>
              <a:cxnLst/>
              <a:rect l="l" t="t" r="r" b="b"/>
              <a:pathLst>
                <a:path w="53" h="80" extrusionOk="0">
                  <a:moveTo>
                    <a:pt x="0" y="1"/>
                  </a:moveTo>
                  <a:lnTo>
                    <a:pt x="51" y="78"/>
                  </a:lnTo>
                  <a:lnTo>
                    <a:pt x="51" y="78"/>
                  </a:lnTo>
                  <a:cubicBezTo>
                    <a:pt x="41" y="62"/>
                    <a:pt x="37" y="49"/>
                    <a:pt x="27" y="34"/>
                  </a:cubicBezTo>
                  <a:cubicBezTo>
                    <a:pt x="20" y="22"/>
                    <a:pt x="10" y="9"/>
                    <a:pt x="0" y="1"/>
                  </a:cubicBezTo>
                  <a:close/>
                  <a:moveTo>
                    <a:pt x="51" y="78"/>
                  </a:moveTo>
                  <a:cubicBezTo>
                    <a:pt x="52" y="79"/>
                    <a:pt x="52" y="79"/>
                    <a:pt x="52" y="80"/>
                  </a:cubicBezTo>
                  <a:lnTo>
                    <a:pt x="51" y="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32"/>
            <p:cNvSpPr/>
            <p:nvPr/>
          </p:nvSpPr>
          <p:spPr>
            <a:xfrm>
              <a:off x="8735586" y="179908"/>
              <a:ext cx="13340" cy="9385"/>
            </a:xfrm>
            <a:custGeom>
              <a:avLst/>
              <a:gdLst/>
              <a:ahLst/>
              <a:cxnLst/>
              <a:rect l="l" t="t" r="r" b="b"/>
              <a:pathLst>
                <a:path w="226" h="159" extrusionOk="0">
                  <a:moveTo>
                    <a:pt x="0" y="1"/>
                  </a:moveTo>
                  <a:cubicBezTo>
                    <a:pt x="79" y="68"/>
                    <a:pt x="158" y="124"/>
                    <a:pt x="226" y="159"/>
                  </a:cubicBezTo>
                  <a:cubicBezTo>
                    <a:pt x="128" y="5"/>
                    <a:pt x="7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32"/>
            <p:cNvSpPr/>
            <p:nvPr/>
          </p:nvSpPr>
          <p:spPr>
            <a:xfrm>
              <a:off x="8711563" y="84347"/>
              <a:ext cx="7378" cy="7142"/>
            </a:xfrm>
            <a:custGeom>
              <a:avLst/>
              <a:gdLst/>
              <a:ahLst/>
              <a:cxnLst/>
              <a:rect l="l" t="t" r="r" b="b"/>
              <a:pathLst>
                <a:path w="125" h="121" extrusionOk="0">
                  <a:moveTo>
                    <a:pt x="107" y="0"/>
                  </a:moveTo>
                  <a:lnTo>
                    <a:pt x="107" y="0"/>
                  </a:lnTo>
                  <a:cubicBezTo>
                    <a:pt x="66" y="47"/>
                    <a:pt x="16" y="23"/>
                    <a:pt x="0" y="83"/>
                  </a:cubicBezTo>
                  <a:cubicBezTo>
                    <a:pt x="31" y="109"/>
                    <a:pt x="56" y="121"/>
                    <a:pt x="75" y="121"/>
                  </a:cubicBezTo>
                  <a:cubicBezTo>
                    <a:pt x="112" y="121"/>
                    <a:pt x="124" y="75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32"/>
            <p:cNvSpPr/>
            <p:nvPr/>
          </p:nvSpPr>
          <p:spPr>
            <a:xfrm>
              <a:off x="8782216" y="266969"/>
              <a:ext cx="3837" cy="18829"/>
            </a:xfrm>
            <a:custGeom>
              <a:avLst/>
              <a:gdLst/>
              <a:ahLst/>
              <a:cxnLst/>
              <a:rect l="l" t="t" r="r" b="b"/>
              <a:pathLst>
                <a:path w="65" h="319" extrusionOk="0">
                  <a:moveTo>
                    <a:pt x="1" y="1"/>
                  </a:moveTo>
                  <a:lnTo>
                    <a:pt x="64" y="319"/>
                  </a:lnTo>
                  <a:lnTo>
                    <a:pt x="63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32"/>
            <p:cNvSpPr/>
            <p:nvPr/>
          </p:nvSpPr>
          <p:spPr>
            <a:xfrm>
              <a:off x="8770411" y="314307"/>
              <a:ext cx="122241" cy="233267"/>
            </a:xfrm>
            <a:custGeom>
              <a:avLst/>
              <a:gdLst/>
              <a:ahLst/>
              <a:cxnLst/>
              <a:rect l="l" t="t" r="r" b="b"/>
              <a:pathLst>
                <a:path w="2071" h="3952" extrusionOk="0">
                  <a:moveTo>
                    <a:pt x="397" y="1"/>
                  </a:moveTo>
                  <a:cubicBezTo>
                    <a:pt x="340" y="36"/>
                    <a:pt x="283" y="88"/>
                    <a:pt x="234" y="88"/>
                  </a:cubicBezTo>
                  <a:cubicBezTo>
                    <a:pt x="215" y="88"/>
                    <a:pt x="198" y="80"/>
                    <a:pt x="182" y="61"/>
                  </a:cubicBezTo>
                  <a:lnTo>
                    <a:pt x="182" y="61"/>
                  </a:lnTo>
                  <a:cubicBezTo>
                    <a:pt x="274" y="263"/>
                    <a:pt x="81" y="201"/>
                    <a:pt x="0" y="251"/>
                  </a:cubicBezTo>
                  <a:cubicBezTo>
                    <a:pt x="91" y="390"/>
                    <a:pt x="143" y="739"/>
                    <a:pt x="241" y="971"/>
                  </a:cubicBezTo>
                  <a:lnTo>
                    <a:pt x="236" y="909"/>
                  </a:lnTo>
                  <a:cubicBezTo>
                    <a:pt x="267" y="868"/>
                    <a:pt x="301" y="855"/>
                    <a:pt x="336" y="855"/>
                  </a:cubicBezTo>
                  <a:cubicBezTo>
                    <a:pt x="408" y="855"/>
                    <a:pt x="485" y="914"/>
                    <a:pt x="542" y="914"/>
                  </a:cubicBezTo>
                  <a:cubicBezTo>
                    <a:pt x="590" y="914"/>
                    <a:pt x="626" y="872"/>
                    <a:pt x="635" y="716"/>
                  </a:cubicBezTo>
                  <a:lnTo>
                    <a:pt x="635" y="716"/>
                  </a:lnTo>
                  <a:cubicBezTo>
                    <a:pt x="928" y="1003"/>
                    <a:pt x="417" y="1119"/>
                    <a:pt x="542" y="1385"/>
                  </a:cubicBezTo>
                  <a:cubicBezTo>
                    <a:pt x="538" y="1314"/>
                    <a:pt x="564" y="1297"/>
                    <a:pt x="597" y="1297"/>
                  </a:cubicBezTo>
                  <a:cubicBezTo>
                    <a:pt x="622" y="1297"/>
                    <a:pt x="652" y="1307"/>
                    <a:pt x="675" y="1310"/>
                  </a:cubicBezTo>
                  <a:cubicBezTo>
                    <a:pt x="569" y="1792"/>
                    <a:pt x="928" y="2305"/>
                    <a:pt x="1107" y="2706"/>
                  </a:cubicBezTo>
                  <a:lnTo>
                    <a:pt x="1398" y="2473"/>
                  </a:lnTo>
                  <a:lnTo>
                    <a:pt x="1398" y="2473"/>
                  </a:lnTo>
                  <a:cubicBezTo>
                    <a:pt x="1581" y="2875"/>
                    <a:pt x="1132" y="2648"/>
                    <a:pt x="1259" y="3103"/>
                  </a:cubicBezTo>
                  <a:cubicBezTo>
                    <a:pt x="1404" y="3313"/>
                    <a:pt x="1442" y="3627"/>
                    <a:pt x="1689" y="3735"/>
                  </a:cubicBezTo>
                  <a:lnTo>
                    <a:pt x="1691" y="3735"/>
                  </a:lnTo>
                  <a:cubicBezTo>
                    <a:pt x="1606" y="3627"/>
                    <a:pt x="1743" y="3587"/>
                    <a:pt x="1793" y="3473"/>
                  </a:cubicBezTo>
                  <a:lnTo>
                    <a:pt x="1793" y="3473"/>
                  </a:lnTo>
                  <a:cubicBezTo>
                    <a:pt x="1826" y="3635"/>
                    <a:pt x="1774" y="3843"/>
                    <a:pt x="1859" y="3951"/>
                  </a:cubicBezTo>
                  <a:cubicBezTo>
                    <a:pt x="1886" y="3895"/>
                    <a:pt x="1770" y="3595"/>
                    <a:pt x="1903" y="3492"/>
                  </a:cubicBezTo>
                  <a:cubicBezTo>
                    <a:pt x="1883" y="3489"/>
                    <a:pt x="1870" y="3487"/>
                    <a:pt x="1861" y="3487"/>
                  </a:cubicBezTo>
                  <a:cubicBezTo>
                    <a:pt x="1845" y="3487"/>
                    <a:pt x="1839" y="3493"/>
                    <a:pt x="1822" y="3510"/>
                  </a:cubicBezTo>
                  <a:cubicBezTo>
                    <a:pt x="1791" y="3410"/>
                    <a:pt x="1761" y="3342"/>
                    <a:pt x="1842" y="3296"/>
                  </a:cubicBezTo>
                  <a:lnTo>
                    <a:pt x="1955" y="3408"/>
                  </a:lnTo>
                  <a:cubicBezTo>
                    <a:pt x="2071" y="3115"/>
                    <a:pt x="1693" y="3101"/>
                    <a:pt x="1874" y="2951"/>
                  </a:cubicBezTo>
                  <a:lnTo>
                    <a:pt x="1874" y="2951"/>
                  </a:lnTo>
                  <a:lnTo>
                    <a:pt x="1830" y="2982"/>
                  </a:lnTo>
                  <a:cubicBezTo>
                    <a:pt x="1633" y="2760"/>
                    <a:pt x="1732" y="2590"/>
                    <a:pt x="1585" y="2347"/>
                  </a:cubicBezTo>
                  <a:cubicBezTo>
                    <a:pt x="1547" y="2355"/>
                    <a:pt x="1513" y="2358"/>
                    <a:pt x="1484" y="2358"/>
                  </a:cubicBezTo>
                  <a:cubicBezTo>
                    <a:pt x="1265" y="2358"/>
                    <a:pt x="1272" y="2171"/>
                    <a:pt x="1104" y="2049"/>
                  </a:cubicBezTo>
                  <a:lnTo>
                    <a:pt x="1104" y="2049"/>
                  </a:lnTo>
                  <a:cubicBezTo>
                    <a:pt x="1111" y="2052"/>
                    <a:pt x="1118" y="2053"/>
                    <a:pt x="1125" y="2053"/>
                  </a:cubicBezTo>
                  <a:cubicBezTo>
                    <a:pt x="1226" y="2053"/>
                    <a:pt x="1251" y="1817"/>
                    <a:pt x="1361" y="1784"/>
                  </a:cubicBezTo>
                  <a:lnTo>
                    <a:pt x="1361" y="1784"/>
                  </a:lnTo>
                  <a:cubicBezTo>
                    <a:pt x="1427" y="1948"/>
                    <a:pt x="1271" y="2079"/>
                    <a:pt x="1441" y="2201"/>
                  </a:cubicBezTo>
                  <a:cubicBezTo>
                    <a:pt x="1438" y="2151"/>
                    <a:pt x="1451" y="2067"/>
                    <a:pt x="1497" y="2067"/>
                  </a:cubicBezTo>
                  <a:cubicBezTo>
                    <a:pt x="1510" y="2067"/>
                    <a:pt x="1526" y="2074"/>
                    <a:pt x="1545" y="2091"/>
                  </a:cubicBezTo>
                  <a:cubicBezTo>
                    <a:pt x="1491" y="1615"/>
                    <a:pt x="1136" y="1655"/>
                    <a:pt x="926" y="1375"/>
                  </a:cubicBezTo>
                  <a:lnTo>
                    <a:pt x="1061" y="1333"/>
                  </a:lnTo>
                  <a:lnTo>
                    <a:pt x="812" y="1298"/>
                  </a:lnTo>
                  <a:cubicBezTo>
                    <a:pt x="1020" y="1256"/>
                    <a:pt x="881" y="1127"/>
                    <a:pt x="866" y="994"/>
                  </a:cubicBezTo>
                  <a:lnTo>
                    <a:pt x="866" y="994"/>
                  </a:lnTo>
                  <a:lnTo>
                    <a:pt x="851" y="1055"/>
                  </a:lnTo>
                  <a:cubicBezTo>
                    <a:pt x="758" y="917"/>
                    <a:pt x="745" y="732"/>
                    <a:pt x="797" y="676"/>
                  </a:cubicBezTo>
                  <a:cubicBezTo>
                    <a:pt x="767" y="634"/>
                    <a:pt x="747" y="619"/>
                    <a:pt x="733" y="619"/>
                  </a:cubicBezTo>
                  <a:cubicBezTo>
                    <a:pt x="698" y="619"/>
                    <a:pt x="698" y="708"/>
                    <a:pt x="667" y="708"/>
                  </a:cubicBezTo>
                  <a:cubicBezTo>
                    <a:pt x="658" y="708"/>
                    <a:pt x="647" y="701"/>
                    <a:pt x="633" y="683"/>
                  </a:cubicBezTo>
                  <a:lnTo>
                    <a:pt x="644" y="469"/>
                  </a:lnTo>
                  <a:cubicBezTo>
                    <a:pt x="617" y="460"/>
                    <a:pt x="599" y="456"/>
                    <a:pt x="587" y="456"/>
                  </a:cubicBezTo>
                  <a:cubicBezTo>
                    <a:pt x="538" y="456"/>
                    <a:pt x="593" y="520"/>
                    <a:pt x="540" y="520"/>
                  </a:cubicBezTo>
                  <a:cubicBezTo>
                    <a:pt x="527" y="520"/>
                    <a:pt x="509" y="516"/>
                    <a:pt x="482" y="508"/>
                  </a:cubicBezTo>
                  <a:cubicBezTo>
                    <a:pt x="527" y="329"/>
                    <a:pt x="411" y="250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32"/>
            <p:cNvSpPr/>
            <p:nvPr/>
          </p:nvSpPr>
          <p:spPr>
            <a:xfrm>
              <a:off x="8821054" y="365894"/>
              <a:ext cx="2007" cy="7083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33" y="0"/>
                  </a:moveTo>
                  <a:lnTo>
                    <a:pt x="33" y="0"/>
                  </a:lnTo>
                  <a:cubicBezTo>
                    <a:pt x="6" y="39"/>
                    <a:pt x="0" y="79"/>
                    <a:pt x="8" y="12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32"/>
            <p:cNvSpPr/>
            <p:nvPr/>
          </p:nvSpPr>
          <p:spPr>
            <a:xfrm>
              <a:off x="8885450" y="539190"/>
              <a:ext cx="82222" cy="183863"/>
            </a:xfrm>
            <a:custGeom>
              <a:avLst/>
              <a:gdLst/>
              <a:ahLst/>
              <a:cxnLst/>
              <a:rect l="l" t="t" r="r" b="b"/>
              <a:pathLst>
                <a:path w="1393" h="3115" extrusionOk="0">
                  <a:moveTo>
                    <a:pt x="483" y="1"/>
                  </a:moveTo>
                  <a:lnTo>
                    <a:pt x="483" y="1"/>
                  </a:lnTo>
                  <a:cubicBezTo>
                    <a:pt x="405" y="236"/>
                    <a:pt x="515" y="224"/>
                    <a:pt x="573" y="456"/>
                  </a:cubicBezTo>
                  <a:cubicBezTo>
                    <a:pt x="536" y="448"/>
                    <a:pt x="503" y="442"/>
                    <a:pt x="472" y="442"/>
                  </a:cubicBezTo>
                  <a:cubicBezTo>
                    <a:pt x="411" y="442"/>
                    <a:pt x="363" y="467"/>
                    <a:pt x="328" y="564"/>
                  </a:cubicBezTo>
                  <a:cubicBezTo>
                    <a:pt x="343" y="555"/>
                    <a:pt x="355" y="551"/>
                    <a:pt x="366" y="551"/>
                  </a:cubicBezTo>
                  <a:cubicBezTo>
                    <a:pt x="412" y="551"/>
                    <a:pt x="421" y="625"/>
                    <a:pt x="467" y="685"/>
                  </a:cubicBezTo>
                  <a:lnTo>
                    <a:pt x="164" y="658"/>
                  </a:lnTo>
                  <a:lnTo>
                    <a:pt x="164" y="658"/>
                  </a:lnTo>
                  <a:cubicBezTo>
                    <a:pt x="166" y="783"/>
                    <a:pt x="222" y="918"/>
                    <a:pt x="139" y="995"/>
                  </a:cubicBezTo>
                  <a:lnTo>
                    <a:pt x="1" y="720"/>
                  </a:lnTo>
                  <a:lnTo>
                    <a:pt x="1" y="720"/>
                  </a:lnTo>
                  <a:cubicBezTo>
                    <a:pt x="257" y="1389"/>
                    <a:pt x="575" y="2175"/>
                    <a:pt x="891" y="2717"/>
                  </a:cubicBezTo>
                  <a:lnTo>
                    <a:pt x="951" y="2480"/>
                  </a:lnTo>
                  <a:cubicBezTo>
                    <a:pt x="970" y="2463"/>
                    <a:pt x="984" y="2456"/>
                    <a:pt x="996" y="2456"/>
                  </a:cubicBezTo>
                  <a:cubicBezTo>
                    <a:pt x="1056" y="2456"/>
                    <a:pt x="1050" y="2637"/>
                    <a:pt x="1138" y="2711"/>
                  </a:cubicBezTo>
                  <a:cubicBezTo>
                    <a:pt x="1096" y="2748"/>
                    <a:pt x="1080" y="2925"/>
                    <a:pt x="1002" y="2925"/>
                  </a:cubicBezTo>
                  <a:cubicBezTo>
                    <a:pt x="973" y="2925"/>
                    <a:pt x="937" y="2902"/>
                    <a:pt x="887" y="2841"/>
                  </a:cubicBezTo>
                  <a:lnTo>
                    <a:pt x="887" y="2841"/>
                  </a:lnTo>
                  <a:cubicBezTo>
                    <a:pt x="911" y="2941"/>
                    <a:pt x="855" y="3053"/>
                    <a:pt x="961" y="3109"/>
                  </a:cubicBezTo>
                  <a:cubicBezTo>
                    <a:pt x="983" y="3112"/>
                    <a:pt x="1003" y="3114"/>
                    <a:pt x="1021" y="3114"/>
                  </a:cubicBezTo>
                  <a:cubicBezTo>
                    <a:pt x="1393" y="3114"/>
                    <a:pt x="1072" y="2363"/>
                    <a:pt x="1177" y="2029"/>
                  </a:cubicBezTo>
                  <a:lnTo>
                    <a:pt x="1177" y="2029"/>
                  </a:lnTo>
                  <a:cubicBezTo>
                    <a:pt x="1169" y="2030"/>
                    <a:pt x="1161" y="2031"/>
                    <a:pt x="1154" y="2031"/>
                  </a:cubicBezTo>
                  <a:cubicBezTo>
                    <a:pt x="1039" y="2031"/>
                    <a:pt x="998" y="1889"/>
                    <a:pt x="921" y="1889"/>
                  </a:cubicBezTo>
                  <a:cubicBezTo>
                    <a:pt x="900" y="1889"/>
                    <a:pt x="877" y="1899"/>
                    <a:pt x="849" y="1925"/>
                  </a:cubicBezTo>
                  <a:cubicBezTo>
                    <a:pt x="876" y="1992"/>
                    <a:pt x="930" y="2067"/>
                    <a:pt x="847" y="2112"/>
                  </a:cubicBezTo>
                  <a:cubicBezTo>
                    <a:pt x="710" y="2050"/>
                    <a:pt x="689" y="1763"/>
                    <a:pt x="799" y="1693"/>
                  </a:cubicBezTo>
                  <a:lnTo>
                    <a:pt x="799" y="1693"/>
                  </a:lnTo>
                  <a:cubicBezTo>
                    <a:pt x="839" y="1723"/>
                    <a:pt x="866" y="1735"/>
                    <a:pt x="883" y="1735"/>
                  </a:cubicBezTo>
                  <a:cubicBezTo>
                    <a:pt x="948" y="1735"/>
                    <a:pt x="871" y="1560"/>
                    <a:pt x="925" y="1560"/>
                  </a:cubicBezTo>
                  <a:cubicBezTo>
                    <a:pt x="942" y="1560"/>
                    <a:pt x="970" y="1575"/>
                    <a:pt x="1017" y="1616"/>
                  </a:cubicBezTo>
                  <a:cubicBezTo>
                    <a:pt x="963" y="1508"/>
                    <a:pt x="797" y="1412"/>
                    <a:pt x="826" y="1323"/>
                  </a:cubicBezTo>
                  <a:cubicBezTo>
                    <a:pt x="820" y="1322"/>
                    <a:pt x="813" y="1322"/>
                    <a:pt x="805" y="1322"/>
                  </a:cubicBezTo>
                  <a:cubicBezTo>
                    <a:pt x="729" y="1322"/>
                    <a:pt x="547" y="1371"/>
                    <a:pt x="496" y="1474"/>
                  </a:cubicBezTo>
                  <a:cubicBezTo>
                    <a:pt x="467" y="1406"/>
                    <a:pt x="552" y="1171"/>
                    <a:pt x="415" y="1113"/>
                  </a:cubicBezTo>
                  <a:cubicBezTo>
                    <a:pt x="440" y="1040"/>
                    <a:pt x="484" y="1020"/>
                    <a:pt x="533" y="1020"/>
                  </a:cubicBezTo>
                  <a:cubicBezTo>
                    <a:pt x="596" y="1020"/>
                    <a:pt x="668" y="1053"/>
                    <a:pt x="721" y="1053"/>
                  </a:cubicBezTo>
                  <a:cubicBezTo>
                    <a:pt x="761" y="1053"/>
                    <a:pt x="790" y="1035"/>
                    <a:pt x="799" y="972"/>
                  </a:cubicBezTo>
                  <a:cubicBezTo>
                    <a:pt x="769" y="946"/>
                    <a:pt x="747" y="937"/>
                    <a:pt x="728" y="937"/>
                  </a:cubicBezTo>
                  <a:cubicBezTo>
                    <a:pt x="678" y="937"/>
                    <a:pt x="655" y="1001"/>
                    <a:pt x="616" y="1001"/>
                  </a:cubicBezTo>
                  <a:cubicBezTo>
                    <a:pt x="599" y="1001"/>
                    <a:pt x="579" y="988"/>
                    <a:pt x="552" y="953"/>
                  </a:cubicBezTo>
                  <a:lnTo>
                    <a:pt x="822" y="695"/>
                  </a:lnTo>
                  <a:cubicBezTo>
                    <a:pt x="461" y="371"/>
                    <a:pt x="845" y="257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32"/>
            <p:cNvSpPr/>
            <p:nvPr/>
          </p:nvSpPr>
          <p:spPr>
            <a:xfrm>
              <a:off x="8899439" y="545683"/>
              <a:ext cx="4840" cy="9267"/>
            </a:xfrm>
            <a:custGeom>
              <a:avLst/>
              <a:gdLst/>
              <a:ahLst/>
              <a:cxnLst/>
              <a:rect l="l" t="t" r="r" b="b"/>
              <a:pathLst>
                <a:path w="82" h="157" extrusionOk="0">
                  <a:moveTo>
                    <a:pt x="1" y="0"/>
                  </a:moveTo>
                  <a:lnTo>
                    <a:pt x="5" y="157"/>
                  </a:lnTo>
                  <a:lnTo>
                    <a:pt x="82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32"/>
            <p:cNvSpPr/>
            <p:nvPr/>
          </p:nvSpPr>
          <p:spPr>
            <a:xfrm>
              <a:off x="8877245" y="562977"/>
              <a:ext cx="10684" cy="7968"/>
            </a:xfrm>
            <a:custGeom>
              <a:avLst/>
              <a:gdLst/>
              <a:ahLst/>
              <a:cxnLst/>
              <a:rect l="l" t="t" r="r" b="b"/>
              <a:pathLst>
                <a:path w="181" h="135" extrusionOk="0">
                  <a:moveTo>
                    <a:pt x="107" y="1"/>
                  </a:moveTo>
                  <a:cubicBezTo>
                    <a:pt x="55" y="20"/>
                    <a:pt x="57" y="82"/>
                    <a:pt x="1" y="103"/>
                  </a:cubicBezTo>
                  <a:cubicBezTo>
                    <a:pt x="49" y="123"/>
                    <a:pt x="90" y="134"/>
                    <a:pt x="119" y="134"/>
                  </a:cubicBezTo>
                  <a:cubicBezTo>
                    <a:pt x="172" y="134"/>
                    <a:pt x="181" y="95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2"/>
            <p:cNvSpPr/>
            <p:nvPr/>
          </p:nvSpPr>
          <p:spPr>
            <a:xfrm>
              <a:off x="8957814" y="671523"/>
              <a:ext cx="6434" cy="13753"/>
            </a:xfrm>
            <a:custGeom>
              <a:avLst/>
              <a:gdLst/>
              <a:ahLst/>
              <a:cxnLst/>
              <a:rect l="l" t="t" r="r" b="b"/>
              <a:pathLst>
                <a:path w="109" h="233" extrusionOk="0">
                  <a:moveTo>
                    <a:pt x="59" y="1"/>
                  </a:moveTo>
                  <a:cubicBezTo>
                    <a:pt x="57" y="32"/>
                    <a:pt x="57" y="93"/>
                    <a:pt x="1" y="113"/>
                  </a:cubicBezTo>
                  <a:lnTo>
                    <a:pt x="109" y="232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32"/>
            <p:cNvSpPr/>
            <p:nvPr/>
          </p:nvSpPr>
          <p:spPr>
            <a:xfrm>
              <a:off x="8943589" y="719924"/>
              <a:ext cx="32523" cy="55602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444" y="0"/>
                  </a:moveTo>
                  <a:lnTo>
                    <a:pt x="444" y="0"/>
                  </a:lnTo>
                  <a:cubicBezTo>
                    <a:pt x="404" y="46"/>
                    <a:pt x="349" y="54"/>
                    <a:pt x="289" y="54"/>
                  </a:cubicBezTo>
                  <a:cubicBezTo>
                    <a:pt x="262" y="54"/>
                    <a:pt x="234" y="52"/>
                    <a:pt x="206" y="52"/>
                  </a:cubicBezTo>
                  <a:cubicBezTo>
                    <a:pt x="123" y="52"/>
                    <a:pt x="44" y="66"/>
                    <a:pt x="1" y="178"/>
                  </a:cubicBezTo>
                  <a:cubicBezTo>
                    <a:pt x="265" y="459"/>
                    <a:pt x="201" y="635"/>
                    <a:pt x="300" y="941"/>
                  </a:cubicBezTo>
                  <a:cubicBezTo>
                    <a:pt x="336" y="881"/>
                    <a:pt x="400" y="856"/>
                    <a:pt x="465" y="852"/>
                  </a:cubicBezTo>
                  <a:cubicBezTo>
                    <a:pt x="367" y="702"/>
                    <a:pt x="456" y="446"/>
                    <a:pt x="292" y="436"/>
                  </a:cubicBezTo>
                  <a:cubicBezTo>
                    <a:pt x="273" y="243"/>
                    <a:pt x="550" y="153"/>
                    <a:pt x="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2"/>
            <p:cNvSpPr/>
            <p:nvPr/>
          </p:nvSpPr>
          <p:spPr>
            <a:xfrm>
              <a:off x="8971272" y="761713"/>
              <a:ext cx="171645" cy="429053"/>
            </a:xfrm>
            <a:custGeom>
              <a:avLst/>
              <a:gdLst/>
              <a:ahLst/>
              <a:cxnLst/>
              <a:rect l="l" t="t" r="r" b="b"/>
              <a:pathLst>
                <a:path w="2908" h="7269" extrusionOk="0">
                  <a:moveTo>
                    <a:pt x="98" y="1"/>
                  </a:moveTo>
                  <a:cubicBezTo>
                    <a:pt x="49" y="1"/>
                    <a:pt x="13" y="38"/>
                    <a:pt x="0" y="144"/>
                  </a:cubicBezTo>
                  <a:cubicBezTo>
                    <a:pt x="1" y="144"/>
                    <a:pt x="3" y="144"/>
                    <a:pt x="4" y="144"/>
                  </a:cubicBezTo>
                  <a:cubicBezTo>
                    <a:pt x="143" y="144"/>
                    <a:pt x="285" y="264"/>
                    <a:pt x="203" y="455"/>
                  </a:cubicBezTo>
                  <a:lnTo>
                    <a:pt x="47" y="289"/>
                  </a:lnTo>
                  <a:lnTo>
                    <a:pt x="47" y="289"/>
                  </a:lnTo>
                  <a:cubicBezTo>
                    <a:pt x="41" y="418"/>
                    <a:pt x="147" y="509"/>
                    <a:pt x="135" y="638"/>
                  </a:cubicBezTo>
                  <a:cubicBezTo>
                    <a:pt x="205" y="492"/>
                    <a:pt x="424" y="561"/>
                    <a:pt x="476" y="463"/>
                  </a:cubicBezTo>
                  <a:lnTo>
                    <a:pt x="476" y="463"/>
                  </a:lnTo>
                  <a:lnTo>
                    <a:pt x="384" y="638"/>
                  </a:lnTo>
                  <a:cubicBezTo>
                    <a:pt x="876" y="854"/>
                    <a:pt x="523" y="1296"/>
                    <a:pt x="764" y="1658"/>
                  </a:cubicBezTo>
                  <a:lnTo>
                    <a:pt x="575" y="1652"/>
                  </a:lnTo>
                  <a:lnTo>
                    <a:pt x="575" y="1652"/>
                  </a:lnTo>
                  <a:cubicBezTo>
                    <a:pt x="1057" y="2475"/>
                    <a:pt x="1240" y="3569"/>
                    <a:pt x="1410" y="4375"/>
                  </a:cubicBezTo>
                  <a:lnTo>
                    <a:pt x="1732" y="4454"/>
                  </a:lnTo>
                  <a:cubicBezTo>
                    <a:pt x="1641" y="4623"/>
                    <a:pt x="1491" y="4425"/>
                    <a:pt x="1583" y="4671"/>
                  </a:cubicBezTo>
                  <a:cubicBezTo>
                    <a:pt x="1598" y="4664"/>
                    <a:pt x="1616" y="4661"/>
                    <a:pt x="1635" y="4661"/>
                  </a:cubicBezTo>
                  <a:cubicBezTo>
                    <a:pt x="1727" y="4661"/>
                    <a:pt x="1856" y="4737"/>
                    <a:pt x="1870" y="4874"/>
                  </a:cubicBezTo>
                  <a:cubicBezTo>
                    <a:pt x="1863" y="4888"/>
                    <a:pt x="1852" y="4894"/>
                    <a:pt x="1840" y="4894"/>
                  </a:cubicBezTo>
                  <a:cubicBezTo>
                    <a:pt x="1788" y="4894"/>
                    <a:pt x="1705" y="4788"/>
                    <a:pt x="1663" y="4788"/>
                  </a:cubicBezTo>
                  <a:cubicBezTo>
                    <a:pt x="1638" y="4788"/>
                    <a:pt x="1627" y="4825"/>
                    <a:pt x="1647" y="4945"/>
                  </a:cubicBezTo>
                  <a:cubicBezTo>
                    <a:pt x="1665" y="4943"/>
                    <a:pt x="1684" y="4942"/>
                    <a:pt x="1703" y="4942"/>
                  </a:cubicBezTo>
                  <a:cubicBezTo>
                    <a:pt x="1747" y="4942"/>
                    <a:pt x="1792" y="4947"/>
                    <a:pt x="1836" y="4947"/>
                  </a:cubicBezTo>
                  <a:cubicBezTo>
                    <a:pt x="1855" y="4947"/>
                    <a:pt x="1873" y="4946"/>
                    <a:pt x="1892" y="4943"/>
                  </a:cubicBezTo>
                  <a:lnTo>
                    <a:pt x="1892" y="4943"/>
                  </a:lnTo>
                  <a:cubicBezTo>
                    <a:pt x="1720" y="5090"/>
                    <a:pt x="2059" y="5308"/>
                    <a:pt x="1836" y="5445"/>
                  </a:cubicBezTo>
                  <a:cubicBezTo>
                    <a:pt x="2104" y="5971"/>
                    <a:pt x="2327" y="6721"/>
                    <a:pt x="2470" y="7189"/>
                  </a:cubicBezTo>
                  <a:cubicBezTo>
                    <a:pt x="2524" y="7248"/>
                    <a:pt x="2569" y="7268"/>
                    <a:pt x="2608" y="7268"/>
                  </a:cubicBezTo>
                  <a:cubicBezTo>
                    <a:pt x="2699" y="7268"/>
                    <a:pt x="2758" y="7161"/>
                    <a:pt x="2821" y="7161"/>
                  </a:cubicBezTo>
                  <a:cubicBezTo>
                    <a:pt x="2848" y="7161"/>
                    <a:pt x="2876" y="7181"/>
                    <a:pt x="2908" y="7240"/>
                  </a:cubicBezTo>
                  <a:cubicBezTo>
                    <a:pt x="2881" y="7128"/>
                    <a:pt x="2823" y="6991"/>
                    <a:pt x="2694" y="6958"/>
                  </a:cubicBezTo>
                  <a:cubicBezTo>
                    <a:pt x="2719" y="6752"/>
                    <a:pt x="2755" y="6549"/>
                    <a:pt x="2796" y="6351"/>
                  </a:cubicBezTo>
                  <a:lnTo>
                    <a:pt x="2796" y="6351"/>
                  </a:lnTo>
                  <a:cubicBezTo>
                    <a:pt x="2766" y="6380"/>
                    <a:pt x="2743" y="6392"/>
                    <a:pt x="2723" y="6392"/>
                  </a:cubicBezTo>
                  <a:cubicBezTo>
                    <a:pt x="2649" y="6392"/>
                    <a:pt x="2632" y="6220"/>
                    <a:pt x="2546" y="6220"/>
                  </a:cubicBezTo>
                  <a:cubicBezTo>
                    <a:pt x="2532" y="6220"/>
                    <a:pt x="2516" y="6224"/>
                    <a:pt x="2497" y="6235"/>
                  </a:cubicBezTo>
                  <a:cubicBezTo>
                    <a:pt x="2495" y="6079"/>
                    <a:pt x="2331" y="6046"/>
                    <a:pt x="2497" y="5921"/>
                  </a:cubicBezTo>
                  <a:cubicBezTo>
                    <a:pt x="2476" y="5913"/>
                    <a:pt x="2460" y="5910"/>
                    <a:pt x="2446" y="5910"/>
                  </a:cubicBezTo>
                  <a:cubicBezTo>
                    <a:pt x="2333" y="5910"/>
                    <a:pt x="2448" y="6144"/>
                    <a:pt x="2347" y="6144"/>
                  </a:cubicBezTo>
                  <a:cubicBezTo>
                    <a:pt x="2336" y="6144"/>
                    <a:pt x="2322" y="6141"/>
                    <a:pt x="2304" y="6135"/>
                  </a:cubicBezTo>
                  <a:cubicBezTo>
                    <a:pt x="2083" y="5940"/>
                    <a:pt x="2411" y="5630"/>
                    <a:pt x="2182" y="5630"/>
                  </a:cubicBezTo>
                  <a:cubicBezTo>
                    <a:pt x="2160" y="5630"/>
                    <a:pt x="2133" y="5633"/>
                    <a:pt x="2100" y="5639"/>
                  </a:cubicBezTo>
                  <a:cubicBezTo>
                    <a:pt x="2135" y="5554"/>
                    <a:pt x="2173" y="5522"/>
                    <a:pt x="2210" y="5522"/>
                  </a:cubicBezTo>
                  <a:cubicBezTo>
                    <a:pt x="2320" y="5522"/>
                    <a:pt x="2429" y="5795"/>
                    <a:pt x="2478" y="5795"/>
                  </a:cubicBezTo>
                  <a:cubicBezTo>
                    <a:pt x="2497" y="5795"/>
                    <a:pt x="2507" y="5754"/>
                    <a:pt x="2505" y="5639"/>
                  </a:cubicBezTo>
                  <a:lnTo>
                    <a:pt x="2322" y="5502"/>
                  </a:lnTo>
                  <a:cubicBezTo>
                    <a:pt x="2285" y="5144"/>
                    <a:pt x="2071" y="4700"/>
                    <a:pt x="2096" y="4257"/>
                  </a:cubicBezTo>
                  <a:lnTo>
                    <a:pt x="2096" y="4257"/>
                  </a:lnTo>
                  <a:lnTo>
                    <a:pt x="2011" y="4332"/>
                  </a:lnTo>
                  <a:cubicBezTo>
                    <a:pt x="1799" y="4184"/>
                    <a:pt x="1842" y="3873"/>
                    <a:pt x="1822" y="3709"/>
                  </a:cubicBezTo>
                  <a:lnTo>
                    <a:pt x="1822" y="3709"/>
                  </a:lnTo>
                  <a:lnTo>
                    <a:pt x="1629" y="3788"/>
                  </a:lnTo>
                  <a:cubicBezTo>
                    <a:pt x="1535" y="3645"/>
                    <a:pt x="1705" y="3369"/>
                    <a:pt x="1522" y="3369"/>
                  </a:cubicBezTo>
                  <a:cubicBezTo>
                    <a:pt x="1510" y="3369"/>
                    <a:pt x="1497" y="3370"/>
                    <a:pt x="1483" y="3372"/>
                  </a:cubicBezTo>
                  <a:cubicBezTo>
                    <a:pt x="1533" y="3445"/>
                    <a:pt x="1504" y="3499"/>
                    <a:pt x="1508" y="3536"/>
                  </a:cubicBezTo>
                  <a:cubicBezTo>
                    <a:pt x="1228" y="3295"/>
                    <a:pt x="1494" y="3195"/>
                    <a:pt x="1095" y="2807"/>
                  </a:cubicBezTo>
                  <a:cubicBezTo>
                    <a:pt x="1163" y="2782"/>
                    <a:pt x="1241" y="2776"/>
                    <a:pt x="1314" y="2776"/>
                  </a:cubicBezTo>
                  <a:cubicBezTo>
                    <a:pt x="1395" y="2776"/>
                    <a:pt x="1472" y="2784"/>
                    <a:pt x="1523" y="2784"/>
                  </a:cubicBezTo>
                  <a:cubicBezTo>
                    <a:pt x="1537" y="2784"/>
                    <a:pt x="1548" y="2783"/>
                    <a:pt x="1558" y="2782"/>
                  </a:cubicBezTo>
                  <a:cubicBezTo>
                    <a:pt x="1292" y="2499"/>
                    <a:pt x="1344" y="2637"/>
                    <a:pt x="1078" y="2421"/>
                  </a:cubicBezTo>
                  <a:cubicBezTo>
                    <a:pt x="1213" y="2387"/>
                    <a:pt x="1188" y="2319"/>
                    <a:pt x="1217" y="2229"/>
                  </a:cubicBezTo>
                  <a:cubicBezTo>
                    <a:pt x="926" y="1785"/>
                    <a:pt x="1194" y="1874"/>
                    <a:pt x="1011" y="1517"/>
                  </a:cubicBezTo>
                  <a:cubicBezTo>
                    <a:pt x="1021" y="1494"/>
                    <a:pt x="1036" y="1487"/>
                    <a:pt x="1052" y="1487"/>
                  </a:cubicBezTo>
                  <a:cubicBezTo>
                    <a:pt x="1076" y="1487"/>
                    <a:pt x="1101" y="1504"/>
                    <a:pt x="1117" y="1508"/>
                  </a:cubicBezTo>
                  <a:cubicBezTo>
                    <a:pt x="941" y="1410"/>
                    <a:pt x="1101" y="1240"/>
                    <a:pt x="930" y="1240"/>
                  </a:cubicBezTo>
                  <a:cubicBezTo>
                    <a:pt x="921" y="1240"/>
                    <a:pt x="911" y="1241"/>
                    <a:pt x="901" y="1242"/>
                  </a:cubicBezTo>
                  <a:cubicBezTo>
                    <a:pt x="957" y="1317"/>
                    <a:pt x="957" y="1411"/>
                    <a:pt x="874" y="1457"/>
                  </a:cubicBezTo>
                  <a:cubicBezTo>
                    <a:pt x="766" y="1373"/>
                    <a:pt x="820" y="1195"/>
                    <a:pt x="766" y="1058"/>
                  </a:cubicBezTo>
                  <a:cubicBezTo>
                    <a:pt x="773" y="1054"/>
                    <a:pt x="781" y="1052"/>
                    <a:pt x="790" y="1052"/>
                  </a:cubicBezTo>
                  <a:cubicBezTo>
                    <a:pt x="840" y="1052"/>
                    <a:pt x="908" y="1117"/>
                    <a:pt x="955" y="1117"/>
                  </a:cubicBezTo>
                  <a:cubicBezTo>
                    <a:pt x="988" y="1117"/>
                    <a:pt x="1011" y="1085"/>
                    <a:pt x="1011" y="977"/>
                  </a:cubicBezTo>
                  <a:cubicBezTo>
                    <a:pt x="982" y="524"/>
                    <a:pt x="380" y="754"/>
                    <a:pt x="515" y="220"/>
                  </a:cubicBezTo>
                  <a:cubicBezTo>
                    <a:pt x="401" y="210"/>
                    <a:pt x="214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2"/>
            <p:cNvSpPr/>
            <p:nvPr/>
          </p:nvSpPr>
          <p:spPr>
            <a:xfrm>
              <a:off x="8978060" y="799371"/>
              <a:ext cx="1240" cy="4604"/>
            </a:xfrm>
            <a:custGeom>
              <a:avLst/>
              <a:gdLst/>
              <a:ahLst/>
              <a:cxnLst/>
              <a:rect l="l" t="t" r="r" b="b"/>
              <a:pathLst>
                <a:path w="21" h="78" extrusionOk="0">
                  <a:moveTo>
                    <a:pt x="20" y="0"/>
                  </a:moveTo>
                  <a:lnTo>
                    <a:pt x="20" y="0"/>
                  </a:lnTo>
                  <a:cubicBezTo>
                    <a:pt x="11" y="21"/>
                    <a:pt x="3" y="46"/>
                    <a:pt x="1" y="77"/>
                  </a:cubicBezTo>
                  <a:cubicBezTo>
                    <a:pt x="13" y="50"/>
                    <a:pt x="18" y="23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2"/>
            <p:cNvSpPr/>
            <p:nvPr/>
          </p:nvSpPr>
          <p:spPr>
            <a:xfrm>
              <a:off x="8971036" y="770213"/>
              <a:ext cx="295" cy="29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0"/>
                  </a:moveTo>
                  <a:lnTo>
                    <a:pt x="0" y="2"/>
                  </a:lnTo>
                  <a:cubicBezTo>
                    <a:pt x="0" y="2"/>
                    <a:pt x="0" y="2"/>
                    <a:pt x="1" y="2"/>
                  </a:cubicBezTo>
                  <a:lnTo>
                    <a:pt x="1" y="2"/>
                  </a:lnTo>
                  <a:cubicBezTo>
                    <a:pt x="1" y="3"/>
                    <a:pt x="1" y="4"/>
                    <a:pt x="2" y="4"/>
                  </a:cubicBezTo>
                  <a:cubicBezTo>
                    <a:pt x="2" y="4"/>
                    <a:pt x="2" y="2"/>
                    <a:pt x="4" y="0"/>
                  </a:cubicBezTo>
                  <a:lnTo>
                    <a:pt x="4" y="0"/>
                  </a:lnTo>
                  <a:cubicBezTo>
                    <a:pt x="3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2"/>
            <p:cNvSpPr/>
            <p:nvPr/>
          </p:nvSpPr>
          <p:spPr>
            <a:xfrm>
              <a:off x="8987976" y="749141"/>
              <a:ext cx="4840" cy="7142"/>
            </a:xfrm>
            <a:custGeom>
              <a:avLst/>
              <a:gdLst/>
              <a:ahLst/>
              <a:cxnLst/>
              <a:rect l="l" t="t" r="r" b="b"/>
              <a:pathLst>
                <a:path w="82" h="121" extrusionOk="0">
                  <a:moveTo>
                    <a:pt x="32" y="1"/>
                  </a:moveTo>
                  <a:lnTo>
                    <a:pt x="1" y="120"/>
                  </a:lnTo>
                  <a:lnTo>
                    <a:pt x="82" y="109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32"/>
            <p:cNvSpPr/>
            <p:nvPr/>
          </p:nvSpPr>
          <p:spPr>
            <a:xfrm>
              <a:off x="9145159" y="762244"/>
              <a:ext cx="336443" cy="546985"/>
            </a:xfrm>
            <a:custGeom>
              <a:avLst/>
              <a:gdLst/>
              <a:ahLst/>
              <a:cxnLst/>
              <a:rect l="l" t="t" r="r" b="b"/>
              <a:pathLst>
                <a:path w="5700" h="9267" extrusionOk="0">
                  <a:moveTo>
                    <a:pt x="5698" y="3776"/>
                  </a:moveTo>
                  <a:lnTo>
                    <a:pt x="5698" y="3776"/>
                  </a:lnTo>
                  <a:cubicBezTo>
                    <a:pt x="5690" y="3778"/>
                    <a:pt x="5684" y="3780"/>
                    <a:pt x="5677" y="3782"/>
                  </a:cubicBezTo>
                  <a:lnTo>
                    <a:pt x="5677" y="3782"/>
                  </a:lnTo>
                  <a:cubicBezTo>
                    <a:pt x="5683" y="3781"/>
                    <a:pt x="5690" y="3779"/>
                    <a:pt x="5698" y="3776"/>
                  </a:cubicBezTo>
                  <a:close/>
                  <a:moveTo>
                    <a:pt x="2713" y="9254"/>
                  </a:moveTo>
                  <a:lnTo>
                    <a:pt x="2713" y="9254"/>
                  </a:lnTo>
                  <a:cubicBezTo>
                    <a:pt x="2727" y="9258"/>
                    <a:pt x="2741" y="9262"/>
                    <a:pt x="2755" y="9265"/>
                  </a:cubicBezTo>
                  <a:cubicBezTo>
                    <a:pt x="2742" y="9261"/>
                    <a:pt x="2728" y="9257"/>
                    <a:pt x="2713" y="9254"/>
                  </a:cubicBezTo>
                  <a:close/>
                  <a:moveTo>
                    <a:pt x="4814" y="1"/>
                  </a:moveTo>
                  <a:cubicBezTo>
                    <a:pt x="4685" y="1"/>
                    <a:pt x="4650" y="283"/>
                    <a:pt x="4639" y="384"/>
                  </a:cubicBezTo>
                  <a:lnTo>
                    <a:pt x="4726" y="348"/>
                  </a:lnTo>
                  <a:lnTo>
                    <a:pt x="4726" y="348"/>
                  </a:lnTo>
                  <a:cubicBezTo>
                    <a:pt x="4620" y="540"/>
                    <a:pt x="4635" y="839"/>
                    <a:pt x="4633" y="1065"/>
                  </a:cubicBezTo>
                  <a:cubicBezTo>
                    <a:pt x="5144" y="1344"/>
                    <a:pt x="4537" y="1907"/>
                    <a:pt x="4932" y="2316"/>
                  </a:cubicBezTo>
                  <a:lnTo>
                    <a:pt x="5223" y="2233"/>
                  </a:lnTo>
                  <a:lnTo>
                    <a:pt x="5223" y="2233"/>
                  </a:lnTo>
                  <a:cubicBezTo>
                    <a:pt x="5196" y="2522"/>
                    <a:pt x="5399" y="2636"/>
                    <a:pt x="5422" y="2920"/>
                  </a:cubicBezTo>
                  <a:cubicBezTo>
                    <a:pt x="5428" y="3024"/>
                    <a:pt x="5326" y="2979"/>
                    <a:pt x="5281" y="3060"/>
                  </a:cubicBezTo>
                  <a:cubicBezTo>
                    <a:pt x="5260" y="2781"/>
                    <a:pt x="5113" y="2522"/>
                    <a:pt x="5085" y="2378"/>
                  </a:cubicBezTo>
                  <a:cubicBezTo>
                    <a:pt x="4859" y="2470"/>
                    <a:pt x="4913" y="2663"/>
                    <a:pt x="4988" y="2885"/>
                  </a:cubicBezTo>
                  <a:cubicBezTo>
                    <a:pt x="5061" y="3107"/>
                    <a:pt x="5160" y="3359"/>
                    <a:pt x="5025" y="3550"/>
                  </a:cubicBezTo>
                  <a:cubicBezTo>
                    <a:pt x="5077" y="3675"/>
                    <a:pt x="5291" y="3608"/>
                    <a:pt x="5245" y="3789"/>
                  </a:cubicBezTo>
                  <a:cubicBezTo>
                    <a:pt x="5032" y="3905"/>
                    <a:pt x="5204" y="4098"/>
                    <a:pt x="5229" y="4267"/>
                  </a:cubicBezTo>
                  <a:cubicBezTo>
                    <a:pt x="5260" y="4213"/>
                    <a:pt x="5295" y="4165"/>
                    <a:pt x="5314" y="4136"/>
                  </a:cubicBezTo>
                  <a:cubicBezTo>
                    <a:pt x="5315" y="4136"/>
                    <a:pt x="5315" y="4136"/>
                    <a:pt x="5316" y="4136"/>
                  </a:cubicBezTo>
                  <a:cubicBezTo>
                    <a:pt x="5375" y="4136"/>
                    <a:pt x="5436" y="4305"/>
                    <a:pt x="5457" y="4421"/>
                  </a:cubicBezTo>
                  <a:cubicBezTo>
                    <a:pt x="5233" y="4693"/>
                    <a:pt x="4988" y="5089"/>
                    <a:pt x="5250" y="5416"/>
                  </a:cubicBezTo>
                  <a:cubicBezTo>
                    <a:pt x="5160" y="5488"/>
                    <a:pt x="5063" y="5555"/>
                    <a:pt x="4971" y="5619"/>
                  </a:cubicBezTo>
                  <a:cubicBezTo>
                    <a:pt x="5106" y="5829"/>
                    <a:pt x="5027" y="6074"/>
                    <a:pt x="5059" y="6267"/>
                  </a:cubicBezTo>
                  <a:lnTo>
                    <a:pt x="4926" y="6224"/>
                  </a:lnTo>
                  <a:lnTo>
                    <a:pt x="4926" y="6224"/>
                  </a:lnTo>
                  <a:cubicBezTo>
                    <a:pt x="5067" y="6353"/>
                    <a:pt x="4884" y="6427"/>
                    <a:pt x="4791" y="6496"/>
                  </a:cubicBezTo>
                  <a:cubicBezTo>
                    <a:pt x="4830" y="6537"/>
                    <a:pt x="4886" y="6552"/>
                    <a:pt x="4925" y="6591"/>
                  </a:cubicBezTo>
                  <a:cubicBezTo>
                    <a:pt x="4884" y="6864"/>
                    <a:pt x="4554" y="6961"/>
                    <a:pt x="4570" y="7121"/>
                  </a:cubicBezTo>
                  <a:cubicBezTo>
                    <a:pt x="4641" y="7096"/>
                    <a:pt x="4675" y="7089"/>
                    <a:pt x="4693" y="7089"/>
                  </a:cubicBezTo>
                  <a:cubicBezTo>
                    <a:pt x="4718" y="7089"/>
                    <a:pt x="4712" y="7103"/>
                    <a:pt x="4731" y="7103"/>
                  </a:cubicBezTo>
                  <a:cubicBezTo>
                    <a:pt x="4748" y="7103"/>
                    <a:pt x="4785" y="7092"/>
                    <a:pt x="4880" y="7051"/>
                  </a:cubicBezTo>
                  <a:lnTo>
                    <a:pt x="4880" y="7051"/>
                  </a:lnTo>
                  <a:cubicBezTo>
                    <a:pt x="4788" y="7103"/>
                    <a:pt x="4793" y="7184"/>
                    <a:pt x="4786" y="7258"/>
                  </a:cubicBezTo>
                  <a:cubicBezTo>
                    <a:pt x="4780" y="7331"/>
                    <a:pt x="4766" y="7400"/>
                    <a:pt x="4649" y="7406"/>
                  </a:cubicBezTo>
                  <a:cubicBezTo>
                    <a:pt x="4516" y="7580"/>
                    <a:pt x="4676" y="7651"/>
                    <a:pt x="4699" y="7774"/>
                  </a:cubicBezTo>
                  <a:cubicBezTo>
                    <a:pt x="4656" y="7720"/>
                    <a:pt x="4609" y="7702"/>
                    <a:pt x="4563" y="7702"/>
                  </a:cubicBezTo>
                  <a:cubicBezTo>
                    <a:pt x="4460" y="7702"/>
                    <a:pt x="4355" y="7796"/>
                    <a:pt x="4279" y="7796"/>
                  </a:cubicBezTo>
                  <a:cubicBezTo>
                    <a:pt x="4270" y="7796"/>
                    <a:pt x="4262" y="7795"/>
                    <a:pt x="4254" y="7792"/>
                  </a:cubicBezTo>
                  <a:lnTo>
                    <a:pt x="4254" y="7792"/>
                  </a:lnTo>
                  <a:cubicBezTo>
                    <a:pt x="4263" y="7938"/>
                    <a:pt x="4157" y="7988"/>
                    <a:pt x="4040" y="8017"/>
                  </a:cubicBezTo>
                  <a:cubicBezTo>
                    <a:pt x="3920" y="8046"/>
                    <a:pt x="3789" y="8054"/>
                    <a:pt x="3706" y="8141"/>
                  </a:cubicBezTo>
                  <a:cubicBezTo>
                    <a:pt x="3742" y="8132"/>
                    <a:pt x="3775" y="8112"/>
                    <a:pt x="3805" y="8112"/>
                  </a:cubicBezTo>
                  <a:cubicBezTo>
                    <a:pt x="3820" y="8112"/>
                    <a:pt x="3834" y="8117"/>
                    <a:pt x="3847" y="8131"/>
                  </a:cubicBezTo>
                  <a:cubicBezTo>
                    <a:pt x="3834" y="8202"/>
                    <a:pt x="3808" y="8217"/>
                    <a:pt x="3777" y="8217"/>
                  </a:cubicBezTo>
                  <a:cubicBezTo>
                    <a:pt x="3753" y="8217"/>
                    <a:pt x="3727" y="8209"/>
                    <a:pt x="3702" y="8209"/>
                  </a:cubicBezTo>
                  <a:cubicBezTo>
                    <a:pt x="3684" y="8209"/>
                    <a:pt x="3668" y="8213"/>
                    <a:pt x="3652" y="8225"/>
                  </a:cubicBezTo>
                  <a:cubicBezTo>
                    <a:pt x="3653" y="8225"/>
                    <a:pt x="3654" y="8225"/>
                    <a:pt x="3655" y="8225"/>
                  </a:cubicBezTo>
                  <a:cubicBezTo>
                    <a:pt x="3665" y="8225"/>
                    <a:pt x="3673" y="8242"/>
                    <a:pt x="3694" y="8254"/>
                  </a:cubicBezTo>
                  <a:lnTo>
                    <a:pt x="3612" y="8320"/>
                  </a:lnTo>
                  <a:cubicBezTo>
                    <a:pt x="3644" y="8310"/>
                    <a:pt x="3681" y="8310"/>
                    <a:pt x="3698" y="8306"/>
                  </a:cubicBezTo>
                  <a:lnTo>
                    <a:pt x="3698" y="8306"/>
                  </a:lnTo>
                  <a:cubicBezTo>
                    <a:pt x="3768" y="8401"/>
                    <a:pt x="3654" y="8515"/>
                    <a:pt x="3534" y="8526"/>
                  </a:cubicBezTo>
                  <a:cubicBezTo>
                    <a:pt x="3523" y="8513"/>
                    <a:pt x="3508" y="8508"/>
                    <a:pt x="3490" y="8508"/>
                  </a:cubicBezTo>
                  <a:cubicBezTo>
                    <a:pt x="3417" y="8508"/>
                    <a:pt x="3300" y="8591"/>
                    <a:pt x="3202" y="8591"/>
                  </a:cubicBezTo>
                  <a:cubicBezTo>
                    <a:pt x="3155" y="8591"/>
                    <a:pt x="3113" y="8572"/>
                    <a:pt x="3081" y="8519"/>
                  </a:cubicBezTo>
                  <a:lnTo>
                    <a:pt x="3081" y="8519"/>
                  </a:lnTo>
                  <a:cubicBezTo>
                    <a:pt x="3099" y="8615"/>
                    <a:pt x="3008" y="8665"/>
                    <a:pt x="2927" y="8717"/>
                  </a:cubicBezTo>
                  <a:cubicBezTo>
                    <a:pt x="2844" y="8763"/>
                    <a:pt x="2765" y="8810"/>
                    <a:pt x="2806" y="8914"/>
                  </a:cubicBezTo>
                  <a:cubicBezTo>
                    <a:pt x="2788" y="8917"/>
                    <a:pt x="2771" y="8919"/>
                    <a:pt x="2754" y="8919"/>
                  </a:cubicBezTo>
                  <a:cubicBezTo>
                    <a:pt x="2674" y="8919"/>
                    <a:pt x="2607" y="8880"/>
                    <a:pt x="2551" y="8835"/>
                  </a:cubicBezTo>
                  <a:cubicBezTo>
                    <a:pt x="2484" y="8771"/>
                    <a:pt x="2428" y="8700"/>
                    <a:pt x="2362" y="8655"/>
                  </a:cubicBezTo>
                  <a:cubicBezTo>
                    <a:pt x="2198" y="8719"/>
                    <a:pt x="2152" y="8686"/>
                    <a:pt x="2031" y="8829"/>
                  </a:cubicBezTo>
                  <a:cubicBezTo>
                    <a:pt x="1955" y="8785"/>
                    <a:pt x="1847" y="8771"/>
                    <a:pt x="1880" y="8655"/>
                  </a:cubicBezTo>
                  <a:lnTo>
                    <a:pt x="1880" y="8655"/>
                  </a:lnTo>
                  <a:cubicBezTo>
                    <a:pt x="1901" y="8659"/>
                    <a:pt x="1922" y="8661"/>
                    <a:pt x="1943" y="8661"/>
                  </a:cubicBezTo>
                  <a:cubicBezTo>
                    <a:pt x="1978" y="8661"/>
                    <a:pt x="2014" y="8657"/>
                    <a:pt x="2049" y="8657"/>
                  </a:cubicBezTo>
                  <a:cubicBezTo>
                    <a:pt x="2054" y="8657"/>
                    <a:pt x="2059" y="8657"/>
                    <a:pt x="2063" y="8657"/>
                  </a:cubicBezTo>
                  <a:cubicBezTo>
                    <a:pt x="1965" y="8606"/>
                    <a:pt x="1883" y="8593"/>
                    <a:pt x="1801" y="8593"/>
                  </a:cubicBezTo>
                  <a:cubicBezTo>
                    <a:pt x="1763" y="8593"/>
                    <a:pt x="1724" y="8596"/>
                    <a:pt x="1683" y="8600"/>
                  </a:cubicBezTo>
                  <a:cubicBezTo>
                    <a:pt x="1624" y="8600"/>
                    <a:pt x="1568" y="8586"/>
                    <a:pt x="1512" y="8557"/>
                  </a:cubicBezTo>
                  <a:cubicBezTo>
                    <a:pt x="1458" y="8526"/>
                    <a:pt x="1408" y="8476"/>
                    <a:pt x="1379" y="8376"/>
                  </a:cubicBezTo>
                  <a:cubicBezTo>
                    <a:pt x="1379" y="8474"/>
                    <a:pt x="1252" y="8380"/>
                    <a:pt x="1252" y="8474"/>
                  </a:cubicBezTo>
                  <a:cubicBezTo>
                    <a:pt x="1221" y="8412"/>
                    <a:pt x="1188" y="8360"/>
                    <a:pt x="1167" y="8293"/>
                  </a:cubicBezTo>
                  <a:cubicBezTo>
                    <a:pt x="1057" y="8434"/>
                    <a:pt x="1149" y="8522"/>
                    <a:pt x="1047" y="8704"/>
                  </a:cubicBezTo>
                  <a:cubicBezTo>
                    <a:pt x="995" y="8617"/>
                    <a:pt x="949" y="8601"/>
                    <a:pt x="901" y="8601"/>
                  </a:cubicBezTo>
                  <a:cubicBezTo>
                    <a:pt x="890" y="8601"/>
                    <a:pt x="878" y="8602"/>
                    <a:pt x="866" y="8603"/>
                  </a:cubicBezTo>
                  <a:cubicBezTo>
                    <a:pt x="851" y="8605"/>
                    <a:pt x="837" y="8606"/>
                    <a:pt x="823" y="8606"/>
                  </a:cubicBezTo>
                  <a:cubicBezTo>
                    <a:pt x="778" y="8606"/>
                    <a:pt x="736" y="8592"/>
                    <a:pt x="702" y="8513"/>
                  </a:cubicBezTo>
                  <a:lnTo>
                    <a:pt x="702" y="8513"/>
                  </a:lnTo>
                  <a:cubicBezTo>
                    <a:pt x="713" y="8514"/>
                    <a:pt x="723" y="8515"/>
                    <a:pt x="731" y="8515"/>
                  </a:cubicBezTo>
                  <a:cubicBezTo>
                    <a:pt x="803" y="8515"/>
                    <a:pt x="805" y="8461"/>
                    <a:pt x="795" y="8395"/>
                  </a:cubicBezTo>
                  <a:cubicBezTo>
                    <a:pt x="783" y="8320"/>
                    <a:pt x="766" y="8218"/>
                    <a:pt x="797" y="8154"/>
                  </a:cubicBezTo>
                  <a:lnTo>
                    <a:pt x="797" y="8154"/>
                  </a:lnTo>
                  <a:lnTo>
                    <a:pt x="656" y="8295"/>
                  </a:lnTo>
                  <a:cubicBezTo>
                    <a:pt x="600" y="8179"/>
                    <a:pt x="581" y="8058"/>
                    <a:pt x="567" y="7927"/>
                  </a:cubicBezTo>
                  <a:cubicBezTo>
                    <a:pt x="559" y="7863"/>
                    <a:pt x="550" y="7799"/>
                    <a:pt x="538" y="7732"/>
                  </a:cubicBezTo>
                  <a:cubicBezTo>
                    <a:pt x="529" y="7662"/>
                    <a:pt x="515" y="7593"/>
                    <a:pt x="490" y="7522"/>
                  </a:cubicBezTo>
                  <a:cubicBezTo>
                    <a:pt x="474" y="7530"/>
                    <a:pt x="446" y="7533"/>
                    <a:pt x="411" y="7533"/>
                  </a:cubicBezTo>
                  <a:cubicBezTo>
                    <a:pt x="342" y="7533"/>
                    <a:pt x="245" y="7522"/>
                    <a:pt x="161" y="7522"/>
                  </a:cubicBezTo>
                  <a:cubicBezTo>
                    <a:pt x="88" y="7522"/>
                    <a:pt x="25" y="7531"/>
                    <a:pt x="0" y="7564"/>
                  </a:cubicBezTo>
                  <a:cubicBezTo>
                    <a:pt x="18" y="7865"/>
                    <a:pt x="209" y="8162"/>
                    <a:pt x="478" y="8409"/>
                  </a:cubicBezTo>
                  <a:cubicBezTo>
                    <a:pt x="748" y="8657"/>
                    <a:pt x="1086" y="8852"/>
                    <a:pt x="1406" y="8993"/>
                  </a:cubicBezTo>
                  <a:lnTo>
                    <a:pt x="1431" y="8864"/>
                  </a:lnTo>
                  <a:cubicBezTo>
                    <a:pt x="1437" y="8863"/>
                    <a:pt x="1443" y="8863"/>
                    <a:pt x="1448" y="8863"/>
                  </a:cubicBezTo>
                  <a:cubicBezTo>
                    <a:pt x="1486" y="8863"/>
                    <a:pt x="1516" y="8869"/>
                    <a:pt x="1543" y="8877"/>
                  </a:cubicBezTo>
                  <a:cubicBezTo>
                    <a:pt x="1574" y="8883"/>
                    <a:pt x="1597" y="8893"/>
                    <a:pt x="1616" y="8908"/>
                  </a:cubicBezTo>
                  <a:cubicBezTo>
                    <a:pt x="1656" y="8937"/>
                    <a:pt x="1678" y="8981"/>
                    <a:pt x="1701" y="9031"/>
                  </a:cubicBezTo>
                  <a:cubicBezTo>
                    <a:pt x="1722" y="9082"/>
                    <a:pt x="1745" y="9135"/>
                    <a:pt x="1784" y="9182"/>
                  </a:cubicBezTo>
                  <a:cubicBezTo>
                    <a:pt x="1822" y="9224"/>
                    <a:pt x="1880" y="9257"/>
                    <a:pt x="1967" y="9267"/>
                  </a:cubicBezTo>
                  <a:cubicBezTo>
                    <a:pt x="1950" y="9203"/>
                    <a:pt x="1934" y="9141"/>
                    <a:pt x="1921" y="9082"/>
                  </a:cubicBezTo>
                  <a:lnTo>
                    <a:pt x="1921" y="9082"/>
                  </a:lnTo>
                  <a:cubicBezTo>
                    <a:pt x="2004" y="9178"/>
                    <a:pt x="2154" y="9220"/>
                    <a:pt x="2310" y="9228"/>
                  </a:cubicBezTo>
                  <a:cubicBezTo>
                    <a:pt x="2451" y="9238"/>
                    <a:pt x="2593" y="9229"/>
                    <a:pt x="2713" y="9254"/>
                  </a:cubicBezTo>
                  <a:lnTo>
                    <a:pt x="2713" y="9254"/>
                  </a:lnTo>
                  <a:cubicBezTo>
                    <a:pt x="2587" y="9214"/>
                    <a:pt x="2519" y="9110"/>
                    <a:pt x="2453" y="9029"/>
                  </a:cubicBezTo>
                  <a:cubicBezTo>
                    <a:pt x="2396" y="8965"/>
                    <a:pt x="2343" y="8914"/>
                    <a:pt x="2247" y="8914"/>
                  </a:cubicBezTo>
                  <a:cubicBezTo>
                    <a:pt x="2217" y="8914"/>
                    <a:pt x="2182" y="8919"/>
                    <a:pt x="2140" y="8931"/>
                  </a:cubicBezTo>
                  <a:cubicBezTo>
                    <a:pt x="2148" y="8871"/>
                    <a:pt x="2150" y="8783"/>
                    <a:pt x="2219" y="8729"/>
                  </a:cubicBezTo>
                  <a:cubicBezTo>
                    <a:pt x="2264" y="8736"/>
                    <a:pt x="2314" y="8752"/>
                    <a:pt x="2364" y="8773"/>
                  </a:cubicBezTo>
                  <a:cubicBezTo>
                    <a:pt x="2416" y="8790"/>
                    <a:pt x="2470" y="8814"/>
                    <a:pt x="2518" y="8842"/>
                  </a:cubicBezTo>
                  <a:cubicBezTo>
                    <a:pt x="2615" y="8900"/>
                    <a:pt x="2700" y="8972"/>
                    <a:pt x="2700" y="9083"/>
                  </a:cubicBezTo>
                  <a:cubicBezTo>
                    <a:pt x="2832" y="8962"/>
                    <a:pt x="2998" y="8958"/>
                    <a:pt x="3155" y="8958"/>
                  </a:cubicBezTo>
                  <a:cubicBezTo>
                    <a:pt x="3166" y="8958"/>
                    <a:pt x="3177" y="8958"/>
                    <a:pt x="3188" y="8958"/>
                  </a:cubicBezTo>
                  <a:cubicBezTo>
                    <a:pt x="3202" y="8958"/>
                    <a:pt x="3216" y="8958"/>
                    <a:pt x="3230" y="8958"/>
                  </a:cubicBezTo>
                  <a:cubicBezTo>
                    <a:pt x="3405" y="8954"/>
                    <a:pt x="3538" y="8935"/>
                    <a:pt x="3459" y="8781"/>
                  </a:cubicBezTo>
                  <a:lnTo>
                    <a:pt x="3459" y="8781"/>
                  </a:lnTo>
                  <a:cubicBezTo>
                    <a:pt x="3521" y="8802"/>
                    <a:pt x="3517" y="8858"/>
                    <a:pt x="3504" y="8941"/>
                  </a:cubicBezTo>
                  <a:cubicBezTo>
                    <a:pt x="3691" y="8912"/>
                    <a:pt x="3860" y="8767"/>
                    <a:pt x="4003" y="8640"/>
                  </a:cubicBezTo>
                  <a:cubicBezTo>
                    <a:pt x="4141" y="8508"/>
                    <a:pt x="4256" y="8389"/>
                    <a:pt x="4385" y="8389"/>
                  </a:cubicBezTo>
                  <a:cubicBezTo>
                    <a:pt x="4386" y="8389"/>
                    <a:pt x="4387" y="8389"/>
                    <a:pt x="4389" y="8389"/>
                  </a:cubicBezTo>
                  <a:cubicBezTo>
                    <a:pt x="4340" y="8370"/>
                    <a:pt x="4294" y="8353"/>
                    <a:pt x="4248" y="8332"/>
                  </a:cubicBezTo>
                  <a:cubicBezTo>
                    <a:pt x="4313" y="8185"/>
                    <a:pt x="4444" y="8146"/>
                    <a:pt x="4585" y="8085"/>
                  </a:cubicBezTo>
                  <a:cubicBezTo>
                    <a:pt x="4724" y="8025"/>
                    <a:pt x="4871" y="7940"/>
                    <a:pt x="4926" y="7742"/>
                  </a:cubicBezTo>
                  <a:cubicBezTo>
                    <a:pt x="4946" y="7694"/>
                    <a:pt x="4938" y="7681"/>
                    <a:pt x="4920" y="7681"/>
                  </a:cubicBezTo>
                  <a:cubicBezTo>
                    <a:pt x="4898" y="7681"/>
                    <a:pt x="4862" y="7699"/>
                    <a:pt x="4838" y="7699"/>
                  </a:cubicBezTo>
                  <a:cubicBezTo>
                    <a:pt x="4813" y="7699"/>
                    <a:pt x="4801" y="7681"/>
                    <a:pt x="4828" y="7610"/>
                  </a:cubicBezTo>
                  <a:cubicBezTo>
                    <a:pt x="5119" y="7346"/>
                    <a:pt x="5320" y="6945"/>
                    <a:pt x="5389" y="6602"/>
                  </a:cubicBezTo>
                  <a:lnTo>
                    <a:pt x="5389" y="6602"/>
                  </a:lnTo>
                  <a:cubicBezTo>
                    <a:pt x="5166" y="6681"/>
                    <a:pt x="5123" y="6870"/>
                    <a:pt x="4917" y="7051"/>
                  </a:cubicBezTo>
                  <a:cubicBezTo>
                    <a:pt x="4897" y="6952"/>
                    <a:pt x="4885" y="6918"/>
                    <a:pt x="4875" y="6918"/>
                  </a:cubicBezTo>
                  <a:cubicBezTo>
                    <a:pt x="4864" y="6918"/>
                    <a:pt x="4856" y="6951"/>
                    <a:pt x="4845" y="6988"/>
                  </a:cubicBezTo>
                  <a:cubicBezTo>
                    <a:pt x="4830" y="7032"/>
                    <a:pt x="4811" y="7080"/>
                    <a:pt x="4779" y="7080"/>
                  </a:cubicBezTo>
                  <a:cubicBezTo>
                    <a:pt x="4758" y="7080"/>
                    <a:pt x="4731" y="7060"/>
                    <a:pt x="4697" y="7003"/>
                  </a:cubicBezTo>
                  <a:cubicBezTo>
                    <a:pt x="4795" y="6849"/>
                    <a:pt x="4880" y="6803"/>
                    <a:pt x="4953" y="6745"/>
                  </a:cubicBezTo>
                  <a:cubicBezTo>
                    <a:pt x="5029" y="6687"/>
                    <a:pt x="5092" y="6619"/>
                    <a:pt x="5123" y="6411"/>
                  </a:cubicBezTo>
                  <a:cubicBezTo>
                    <a:pt x="5148" y="6383"/>
                    <a:pt x="5168" y="6372"/>
                    <a:pt x="5184" y="6372"/>
                  </a:cubicBezTo>
                  <a:cubicBezTo>
                    <a:pt x="5245" y="6372"/>
                    <a:pt x="5242" y="6540"/>
                    <a:pt x="5239" y="6577"/>
                  </a:cubicBezTo>
                  <a:cubicBezTo>
                    <a:pt x="5404" y="6438"/>
                    <a:pt x="5337" y="6202"/>
                    <a:pt x="5559" y="6202"/>
                  </a:cubicBezTo>
                  <a:cubicBezTo>
                    <a:pt x="5565" y="6202"/>
                    <a:pt x="5572" y="6203"/>
                    <a:pt x="5578" y="6203"/>
                  </a:cubicBezTo>
                  <a:cubicBezTo>
                    <a:pt x="5403" y="5958"/>
                    <a:pt x="5324" y="6051"/>
                    <a:pt x="5304" y="5680"/>
                  </a:cubicBezTo>
                  <a:cubicBezTo>
                    <a:pt x="5348" y="5625"/>
                    <a:pt x="5392" y="5612"/>
                    <a:pt x="5432" y="5612"/>
                  </a:cubicBezTo>
                  <a:cubicBezTo>
                    <a:pt x="5472" y="5612"/>
                    <a:pt x="5508" y="5625"/>
                    <a:pt x="5536" y="5625"/>
                  </a:cubicBezTo>
                  <a:cubicBezTo>
                    <a:pt x="5579" y="5625"/>
                    <a:pt x="5604" y="5594"/>
                    <a:pt x="5599" y="5438"/>
                  </a:cubicBezTo>
                  <a:cubicBezTo>
                    <a:pt x="5372" y="5276"/>
                    <a:pt x="5700" y="5200"/>
                    <a:pt x="5594" y="5015"/>
                  </a:cubicBezTo>
                  <a:lnTo>
                    <a:pt x="5594" y="5015"/>
                  </a:lnTo>
                  <a:cubicBezTo>
                    <a:pt x="5584" y="5044"/>
                    <a:pt x="5582" y="5119"/>
                    <a:pt x="5526" y="5119"/>
                  </a:cubicBezTo>
                  <a:cubicBezTo>
                    <a:pt x="5405" y="4674"/>
                    <a:pt x="5586" y="5042"/>
                    <a:pt x="5434" y="4659"/>
                  </a:cubicBezTo>
                  <a:cubicBezTo>
                    <a:pt x="5688" y="4630"/>
                    <a:pt x="5661" y="4429"/>
                    <a:pt x="5613" y="4231"/>
                  </a:cubicBezTo>
                  <a:cubicBezTo>
                    <a:pt x="5564" y="4037"/>
                    <a:pt x="5502" y="3848"/>
                    <a:pt x="5677" y="3782"/>
                  </a:cubicBezTo>
                  <a:lnTo>
                    <a:pt x="5677" y="3782"/>
                  </a:lnTo>
                  <a:cubicBezTo>
                    <a:pt x="5670" y="3784"/>
                    <a:pt x="5663" y="3785"/>
                    <a:pt x="5657" y="3785"/>
                  </a:cubicBezTo>
                  <a:cubicBezTo>
                    <a:pt x="5550" y="3785"/>
                    <a:pt x="5583" y="3550"/>
                    <a:pt x="5520" y="3550"/>
                  </a:cubicBezTo>
                  <a:cubicBezTo>
                    <a:pt x="5506" y="3550"/>
                    <a:pt x="5488" y="3561"/>
                    <a:pt x="5462" y="3589"/>
                  </a:cubicBezTo>
                  <a:cubicBezTo>
                    <a:pt x="5567" y="3294"/>
                    <a:pt x="5459" y="3004"/>
                    <a:pt x="5480" y="2777"/>
                  </a:cubicBezTo>
                  <a:cubicBezTo>
                    <a:pt x="5229" y="2636"/>
                    <a:pt x="5297" y="2372"/>
                    <a:pt x="5329" y="2143"/>
                  </a:cubicBezTo>
                  <a:cubicBezTo>
                    <a:pt x="5363" y="1933"/>
                    <a:pt x="5374" y="1757"/>
                    <a:pt x="5101" y="1757"/>
                  </a:cubicBezTo>
                  <a:cubicBezTo>
                    <a:pt x="5077" y="1757"/>
                    <a:pt x="5051" y="1758"/>
                    <a:pt x="5023" y="1761"/>
                  </a:cubicBezTo>
                  <a:cubicBezTo>
                    <a:pt x="5021" y="1597"/>
                    <a:pt x="5266" y="1454"/>
                    <a:pt x="5187" y="1227"/>
                  </a:cubicBezTo>
                  <a:lnTo>
                    <a:pt x="5187" y="1227"/>
                  </a:lnTo>
                  <a:cubicBezTo>
                    <a:pt x="5156" y="1250"/>
                    <a:pt x="5117" y="1270"/>
                    <a:pt x="5085" y="1270"/>
                  </a:cubicBezTo>
                  <a:cubicBezTo>
                    <a:pt x="5055" y="1270"/>
                    <a:pt x="5031" y="1253"/>
                    <a:pt x="5025" y="1204"/>
                  </a:cubicBezTo>
                  <a:cubicBezTo>
                    <a:pt x="4892" y="992"/>
                    <a:pt x="5194" y="770"/>
                    <a:pt x="5173" y="500"/>
                  </a:cubicBezTo>
                  <a:cubicBezTo>
                    <a:pt x="5061" y="297"/>
                    <a:pt x="4797" y="436"/>
                    <a:pt x="4861" y="134"/>
                  </a:cubicBezTo>
                  <a:lnTo>
                    <a:pt x="4925" y="56"/>
                  </a:lnTo>
                  <a:cubicBezTo>
                    <a:pt x="4881" y="17"/>
                    <a:pt x="4845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32"/>
            <p:cNvSpPr/>
            <p:nvPr/>
          </p:nvSpPr>
          <p:spPr>
            <a:xfrm>
              <a:off x="9405989" y="765432"/>
              <a:ext cx="6080" cy="12690"/>
            </a:xfrm>
            <a:custGeom>
              <a:avLst/>
              <a:gdLst/>
              <a:ahLst/>
              <a:cxnLst/>
              <a:rect l="l" t="t" r="r" b="b"/>
              <a:pathLst>
                <a:path w="103" h="215" extrusionOk="0">
                  <a:moveTo>
                    <a:pt x="12" y="0"/>
                  </a:moveTo>
                  <a:cubicBezTo>
                    <a:pt x="0" y="95"/>
                    <a:pt x="47" y="174"/>
                    <a:pt x="70" y="215"/>
                  </a:cubicBezTo>
                  <a:cubicBezTo>
                    <a:pt x="103" y="162"/>
                    <a:pt x="62" y="49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32"/>
            <p:cNvSpPr/>
            <p:nvPr/>
          </p:nvSpPr>
          <p:spPr>
            <a:xfrm>
              <a:off x="9411774" y="763366"/>
              <a:ext cx="4309" cy="6552"/>
            </a:xfrm>
            <a:custGeom>
              <a:avLst/>
              <a:gdLst/>
              <a:ahLst/>
              <a:cxnLst/>
              <a:rect l="l" t="t" r="r" b="b"/>
              <a:pathLst>
                <a:path w="73" h="111" extrusionOk="0">
                  <a:moveTo>
                    <a:pt x="1" y="1"/>
                  </a:moveTo>
                  <a:lnTo>
                    <a:pt x="43" y="111"/>
                  </a:lnTo>
                  <a:lnTo>
                    <a:pt x="72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32"/>
            <p:cNvSpPr/>
            <p:nvPr/>
          </p:nvSpPr>
          <p:spPr>
            <a:xfrm>
              <a:off x="9360009" y="347538"/>
              <a:ext cx="82989" cy="413765"/>
            </a:xfrm>
            <a:custGeom>
              <a:avLst/>
              <a:gdLst/>
              <a:ahLst/>
              <a:cxnLst/>
              <a:rect l="l" t="t" r="r" b="b"/>
              <a:pathLst>
                <a:path w="1406" h="7010" extrusionOk="0">
                  <a:moveTo>
                    <a:pt x="360" y="0"/>
                  </a:moveTo>
                  <a:cubicBezTo>
                    <a:pt x="225" y="0"/>
                    <a:pt x="310" y="328"/>
                    <a:pt x="128" y="475"/>
                  </a:cubicBezTo>
                  <a:cubicBezTo>
                    <a:pt x="149" y="461"/>
                    <a:pt x="165" y="455"/>
                    <a:pt x="177" y="455"/>
                  </a:cubicBezTo>
                  <a:cubicBezTo>
                    <a:pt x="264" y="455"/>
                    <a:pt x="180" y="739"/>
                    <a:pt x="261" y="791"/>
                  </a:cubicBezTo>
                  <a:lnTo>
                    <a:pt x="79" y="1115"/>
                  </a:lnTo>
                  <a:cubicBezTo>
                    <a:pt x="88" y="1116"/>
                    <a:pt x="96" y="1117"/>
                    <a:pt x="103" y="1117"/>
                  </a:cubicBezTo>
                  <a:cubicBezTo>
                    <a:pt x="217" y="1117"/>
                    <a:pt x="213" y="1008"/>
                    <a:pt x="344" y="955"/>
                  </a:cubicBezTo>
                  <a:lnTo>
                    <a:pt x="344" y="955"/>
                  </a:lnTo>
                  <a:cubicBezTo>
                    <a:pt x="405" y="1171"/>
                    <a:pt x="120" y="1269"/>
                    <a:pt x="103" y="1391"/>
                  </a:cubicBezTo>
                  <a:lnTo>
                    <a:pt x="101" y="1383"/>
                  </a:lnTo>
                  <a:lnTo>
                    <a:pt x="101" y="1383"/>
                  </a:lnTo>
                  <a:cubicBezTo>
                    <a:pt x="0" y="1761"/>
                    <a:pt x="369" y="2064"/>
                    <a:pt x="193" y="2284"/>
                  </a:cubicBezTo>
                  <a:lnTo>
                    <a:pt x="70" y="2218"/>
                  </a:lnTo>
                  <a:lnTo>
                    <a:pt x="70" y="2218"/>
                  </a:lnTo>
                  <a:cubicBezTo>
                    <a:pt x="201" y="2463"/>
                    <a:pt x="313" y="2789"/>
                    <a:pt x="253" y="3066"/>
                  </a:cubicBezTo>
                  <a:cubicBezTo>
                    <a:pt x="137" y="3082"/>
                    <a:pt x="89" y="3298"/>
                    <a:pt x="135" y="3354"/>
                  </a:cubicBezTo>
                  <a:cubicBezTo>
                    <a:pt x="91" y="3220"/>
                    <a:pt x="195" y="3248"/>
                    <a:pt x="228" y="3177"/>
                  </a:cubicBezTo>
                  <a:lnTo>
                    <a:pt x="228" y="3177"/>
                  </a:lnTo>
                  <a:cubicBezTo>
                    <a:pt x="158" y="3594"/>
                    <a:pt x="268" y="4354"/>
                    <a:pt x="488" y="4495"/>
                  </a:cubicBezTo>
                  <a:cubicBezTo>
                    <a:pt x="454" y="4535"/>
                    <a:pt x="427" y="4547"/>
                    <a:pt x="404" y="4547"/>
                  </a:cubicBezTo>
                  <a:cubicBezTo>
                    <a:pt x="367" y="4547"/>
                    <a:pt x="342" y="4511"/>
                    <a:pt x="315" y="4511"/>
                  </a:cubicBezTo>
                  <a:cubicBezTo>
                    <a:pt x="298" y="4511"/>
                    <a:pt x="280" y="4526"/>
                    <a:pt x="257" y="4574"/>
                  </a:cubicBezTo>
                  <a:cubicBezTo>
                    <a:pt x="355" y="4645"/>
                    <a:pt x="527" y="4609"/>
                    <a:pt x="558" y="4782"/>
                  </a:cubicBezTo>
                  <a:lnTo>
                    <a:pt x="500" y="4992"/>
                  </a:lnTo>
                  <a:cubicBezTo>
                    <a:pt x="561" y="4922"/>
                    <a:pt x="516" y="4756"/>
                    <a:pt x="642" y="4756"/>
                  </a:cubicBezTo>
                  <a:cubicBezTo>
                    <a:pt x="651" y="4756"/>
                    <a:pt x="661" y="4757"/>
                    <a:pt x="671" y="4759"/>
                  </a:cubicBezTo>
                  <a:cubicBezTo>
                    <a:pt x="787" y="4900"/>
                    <a:pt x="558" y="4981"/>
                    <a:pt x="739" y="5044"/>
                  </a:cubicBezTo>
                  <a:cubicBezTo>
                    <a:pt x="679" y="5089"/>
                    <a:pt x="531" y="5168"/>
                    <a:pt x="519" y="5262"/>
                  </a:cubicBezTo>
                  <a:cubicBezTo>
                    <a:pt x="471" y="5212"/>
                    <a:pt x="425" y="5131"/>
                    <a:pt x="373" y="5112"/>
                  </a:cubicBezTo>
                  <a:cubicBezTo>
                    <a:pt x="361" y="5206"/>
                    <a:pt x="317" y="5322"/>
                    <a:pt x="367" y="5372"/>
                  </a:cubicBezTo>
                  <a:lnTo>
                    <a:pt x="371" y="5341"/>
                  </a:lnTo>
                  <a:lnTo>
                    <a:pt x="371" y="5341"/>
                  </a:lnTo>
                  <a:cubicBezTo>
                    <a:pt x="787" y="5519"/>
                    <a:pt x="342" y="5791"/>
                    <a:pt x="714" y="6113"/>
                  </a:cubicBezTo>
                  <a:cubicBezTo>
                    <a:pt x="779" y="6036"/>
                    <a:pt x="741" y="5893"/>
                    <a:pt x="866" y="5773"/>
                  </a:cubicBezTo>
                  <a:lnTo>
                    <a:pt x="866" y="5773"/>
                  </a:lnTo>
                  <a:cubicBezTo>
                    <a:pt x="793" y="6140"/>
                    <a:pt x="1223" y="5989"/>
                    <a:pt x="916" y="6277"/>
                  </a:cubicBezTo>
                  <a:lnTo>
                    <a:pt x="895" y="6205"/>
                  </a:lnTo>
                  <a:lnTo>
                    <a:pt x="895" y="6205"/>
                  </a:lnTo>
                  <a:cubicBezTo>
                    <a:pt x="862" y="6487"/>
                    <a:pt x="776" y="6751"/>
                    <a:pt x="966" y="7009"/>
                  </a:cubicBezTo>
                  <a:cubicBezTo>
                    <a:pt x="962" y="6939"/>
                    <a:pt x="977" y="6921"/>
                    <a:pt x="1001" y="6921"/>
                  </a:cubicBezTo>
                  <a:cubicBezTo>
                    <a:pt x="1023" y="6921"/>
                    <a:pt x="1052" y="6937"/>
                    <a:pt x="1080" y="6937"/>
                  </a:cubicBezTo>
                  <a:cubicBezTo>
                    <a:pt x="1091" y="6937"/>
                    <a:pt x="1103" y="6934"/>
                    <a:pt x="1113" y="6926"/>
                  </a:cubicBezTo>
                  <a:cubicBezTo>
                    <a:pt x="1406" y="6535"/>
                    <a:pt x="1094" y="6400"/>
                    <a:pt x="1092" y="5945"/>
                  </a:cubicBezTo>
                  <a:cubicBezTo>
                    <a:pt x="1069" y="5962"/>
                    <a:pt x="1055" y="6032"/>
                    <a:pt x="1012" y="6032"/>
                  </a:cubicBezTo>
                  <a:cubicBezTo>
                    <a:pt x="996" y="6032"/>
                    <a:pt x="976" y="6022"/>
                    <a:pt x="949" y="5995"/>
                  </a:cubicBezTo>
                  <a:cubicBezTo>
                    <a:pt x="910" y="5852"/>
                    <a:pt x="1043" y="5669"/>
                    <a:pt x="941" y="5604"/>
                  </a:cubicBezTo>
                  <a:lnTo>
                    <a:pt x="941" y="5604"/>
                  </a:lnTo>
                  <a:cubicBezTo>
                    <a:pt x="934" y="5665"/>
                    <a:pt x="1005" y="5754"/>
                    <a:pt x="922" y="5758"/>
                  </a:cubicBezTo>
                  <a:cubicBezTo>
                    <a:pt x="804" y="5590"/>
                    <a:pt x="766" y="5478"/>
                    <a:pt x="820" y="5268"/>
                  </a:cubicBezTo>
                  <a:lnTo>
                    <a:pt x="820" y="5268"/>
                  </a:lnTo>
                  <a:lnTo>
                    <a:pt x="874" y="5287"/>
                  </a:lnTo>
                  <a:cubicBezTo>
                    <a:pt x="855" y="5216"/>
                    <a:pt x="802" y="5197"/>
                    <a:pt x="783" y="5125"/>
                  </a:cubicBezTo>
                  <a:lnTo>
                    <a:pt x="783" y="5125"/>
                  </a:lnTo>
                  <a:lnTo>
                    <a:pt x="893" y="5131"/>
                  </a:lnTo>
                  <a:cubicBezTo>
                    <a:pt x="565" y="4917"/>
                    <a:pt x="939" y="4595"/>
                    <a:pt x="816" y="4354"/>
                  </a:cubicBezTo>
                  <a:lnTo>
                    <a:pt x="816" y="4354"/>
                  </a:lnTo>
                  <a:lnTo>
                    <a:pt x="577" y="4462"/>
                  </a:lnTo>
                  <a:cubicBezTo>
                    <a:pt x="966" y="3922"/>
                    <a:pt x="407" y="3805"/>
                    <a:pt x="556" y="3201"/>
                  </a:cubicBezTo>
                  <a:lnTo>
                    <a:pt x="556" y="3201"/>
                  </a:lnTo>
                  <a:lnTo>
                    <a:pt x="461" y="3392"/>
                  </a:lnTo>
                  <a:cubicBezTo>
                    <a:pt x="508" y="2829"/>
                    <a:pt x="457" y="2235"/>
                    <a:pt x="425" y="1655"/>
                  </a:cubicBezTo>
                  <a:cubicBezTo>
                    <a:pt x="392" y="1077"/>
                    <a:pt x="380" y="510"/>
                    <a:pt x="477" y="47"/>
                  </a:cubicBezTo>
                  <a:cubicBezTo>
                    <a:pt x="425" y="14"/>
                    <a:pt x="388" y="0"/>
                    <a:pt x="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32"/>
            <p:cNvSpPr/>
            <p:nvPr/>
          </p:nvSpPr>
          <p:spPr>
            <a:xfrm>
              <a:off x="9371932" y="329535"/>
              <a:ext cx="20128" cy="14107"/>
            </a:xfrm>
            <a:custGeom>
              <a:avLst/>
              <a:gdLst/>
              <a:ahLst/>
              <a:cxnLst/>
              <a:rect l="l" t="t" r="r" b="b"/>
              <a:pathLst>
                <a:path w="341" h="239" extrusionOk="0">
                  <a:moveTo>
                    <a:pt x="285" y="1"/>
                  </a:moveTo>
                  <a:cubicBezTo>
                    <a:pt x="175" y="1"/>
                    <a:pt x="1" y="117"/>
                    <a:pt x="26" y="238"/>
                  </a:cubicBezTo>
                  <a:cubicBezTo>
                    <a:pt x="82" y="204"/>
                    <a:pt x="138" y="171"/>
                    <a:pt x="198" y="138"/>
                  </a:cubicBezTo>
                  <a:lnTo>
                    <a:pt x="198" y="138"/>
                  </a:lnTo>
                  <a:cubicBezTo>
                    <a:pt x="167" y="194"/>
                    <a:pt x="225" y="200"/>
                    <a:pt x="248" y="219"/>
                  </a:cubicBezTo>
                  <a:cubicBezTo>
                    <a:pt x="340" y="213"/>
                    <a:pt x="282" y="92"/>
                    <a:pt x="329" y="9"/>
                  </a:cubicBezTo>
                  <a:cubicBezTo>
                    <a:pt x="316" y="3"/>
                    <a:pt x="301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32"/>
            <p:cNvSpPr/>
            <p:nvPr/>
          </p:nvSpPr>
          <p:spPr>
            <a:xfrm>
              <a:off x="9372522" y="136938"/>
              <a:ext cx="95680" cy="187345"/>
            </a:xfrm>
            <a:custGeom>
              <a:avLst/>
              <a:gdLst/>
              <a:ahLst/>
              <a:cxnLst/>
              <a:rect l="l" t="t" r="r" b="b"/>
              <a:pathLst>
                <a:path w="1621" h="3174" extrusionOk="0">
                  <a:moveTo>
                    <a:pt x="978" y="361"/>
                  </a:moveTo>
                  <a:cubicBezTo>
                    <a:pt x="978" y="361"/>
                    <a:pt x="978" y="362"/>
                    <a:pt x="979" y="363"/>
                  </a:cubicBezTo>
                  <a:lnTo>
                    <a:pt x="979" y="363"/>
                  </a:lnTo>
                  <a:cubicBezTo>
                    <a:pt x="978" y="362"/>
                    <a:pt x="978" y="361"/>
                    <a:pt x="978" y="361"/>
                  </a:cubicBezTo>
                  <a:close/>
                  <a:moveTo>
                    <a:pt x="1221" y="0"/>
                  </a:moveTo>
                  <a:cubicBezTo>
                    <a:pt x="1144" y="56"/>
                    <a:pt x="1152" y="152"/>
                    <a:pt x="1126" y="241"/>
                  </a:cubicBezTo>
                  <a:cubicBezTo>
                    <a:pt x="1130" y="242"/>
                    <a:pt x="1134" y="242"/>
                    <a:pt x="1139" y="242"/>
                  </a:cubicBezTo>
                  <a:cubicBezTo>
                    <a:pt x="1182" y="242"/>
                    <a:pt x="1238" y="217"/>
                    <a:pt x="1282" y="217"/>
                  </a:cubicBezTo>
                  <a:cubicBezTo>
                    <a:pt x="1314" y="217"/>
                    <a:pt x="1340" y="230"/>
                    <a:pt x="1348" y="278"/>
                  </a:cubicBezTo>
                  <a:cubicBezTo>
                    <a:pt x="1290" y="378"/>
                    <a:pt x="1177" y="471"/>
                    <a:pt x="1089" y="471"/>
                  </a:cubicBezTo>
                  <a:cubicBezTo>
                    <a:pt x="1039" y="471"/>
                    <a:pt x="997" y="440"/>
                    <a:pt x="979" y="363"/>
                  </a:cubicBezTo>
                  <a:lnTo>
                    <a:pt x="979" y="363"/>
                  </a:lnTo>
                  <a:cubicBezTo>
                    <a:pt x="1039" y="626"/>
                    <a:pt x="644" y="1131"/>
                    <a:pt x="390" y="1413"/>
                  </a:cubicBezTo>
                  <a:cubicBezTo>
                    <a:pt x="387" y="1536"/>
                    <a:pt x="461" y="1554"/>
                    <a:pt x="530" y="1554"/>
                  </a:cubicBezTo>
                  <a:cubicBezTo>
                    <a:pt x="557" y="1554"/>
                    <a:pt x="584" y="1551"/>
                    <a:pt x="604" y="1551"/>
                  </a:cubicBezTo>
                  <a:cubicBezTo>
                    <a:pt x="655" y="1551"/>
                    <a:pt x="664" y="1570"/>
                    <a:pt x="538" y="1702"/>
                  </a:cubicBezTo>
                  <a:cubicBezTo>
                    <a:pt x="535" y="1703"/>
                    <a:pt x="532" y="1703"/>
                    <a:pt x="529" y="1703"/>
                  </a:cubicBezTo>
                  <a:cubicBezTo>
                    <a:pt x="459" y="1703"/>
                    <a:pt x="394" y="1621"/>
                    <a:pt x="394" y="1575"/>
                  </a:cubicBezTo>
                  <a:cubicBezTo>
                    <a:pt x="452" y="1546"/>
                    <a:pt x="342" y="1510"/>
                    <a:pt x="342" y="1510"/>
                  </a:cubicBezTo>
                  <a:lnTo>
                    <a:pt x="342" y="1510"/>
                  </a:lnTo>
                  <a:cubicBezTo>
                    <a:pt x="409" y="1787"/>
                    <a:pt x="284" y="1886"/>
                    <a:pt x="238" y="2152"/>
                  </a:cubicBezTo>
                  <a:lnTo>
                    <a:pt x="463" y="2213"/>
                  </a:lnTo>
                  <a:cubicBezTo>
                    <a:pt x="479" y="2616"/>
                    <a:pt x="1" y="2406"/>
                    <a:pt x="105" y="2763"/>
                  </a:cubicBezTo>
                  <a:lnTo>
                    <a:pt x="230" y="2713"/>
                  </a:lnTo>
                  <a:lnTo>
                    <a:pt x="230" y="2713"/>
                  </a:lnTo>
                  <a:lnTo>
                    <a:pt x="159" y="2938"/>
                  </a:lnTo>
                  <a:lnTo>
                    <a:pt x="251" y="2940"/>
                  </a:lnTo>
                  <a:cubicBezTo>
                    <a:pt x="284" y="3048"/>
                    <a:pt x="128" y="3112"/>
                    <a:pt x="147" y="3131"/>
                  </a:cubicBezTo>
                  <a:cubicBezTo>
                    <a:pt x="191" y="3161"/>
                    <a:pt x="223" y="3174"/>
                    <a:pt x="247" y="3174"/>
                  </a:cubicBezTo>
                  <a:cubicBezTo>
                    <a:pt x="358" y="3174"/>
                    <a:pt x="285" y="2896"/>
                    <a:pt x="390" y="2817"/>
                  </a:cubicBezTo>
                  <a:lnTo>
                    <a:pt x="247" y="2686"/>
                  </a:lnTo>
                  <a:cubicBezTo>
                    <a:pt x="340" y="2479"/>
                    <a:pt x="585" y="2508"/>
                    <a:pt x="579" y="2331"/>
                  </a:cubicBezTo>
                  <a:cubicBezTo>
                    <a:pt x="490" y="2098"/>
                    <a:pt x="733" y="1504"/>
                    <a:pt x="957" y="1051"/>
                  </a:cubicBezTo>
                  <a:cubicBezTo>
                    <a:pt x="922" y="1049"/>
                    <a:pt x="886" y="1028"/>
                    <a:pt x="848" y="1028"/>
                  </a:cubicBezTo>
                  <a:cubicBezTo>
                    <a:pt x="834" y="1028"/>
                    <a:pt x="821" y="1031"/>
                    <a:pt x="806" y="1039"/>
                  </a:cubicBezTo>
                  <a:cubicBezTo>
                    <a:pt x="847" y="931"/>
                    <a:pt x="909" y="843"/>
                    <a:pt x="982" y="765"/>
                  </a:cubicBezTo>
                  <a:cubicBezTo>
                    <a:pt x="1061" y="690"/>
                    <a:pt x="1150" y="625"/>
                    <a:pt x="1233" y="559"/>
                  </a:cubicBezTo>
                  <a:cubicBezTo>
                    <a:pt x="1393" y="424"/>
                    <a:pt x="1566" y="312"/>
                    <a:pt x="1620" y="83"/>
                  </a:cubicBezTo>
                  <a:lnTo>
                    <a:pt x="1620" y="83"/>
                  </a:lnTo>
                  <a:cubicBezTo>
                    <a:pt x="1552" y="131"/>
                    <a:pt x="1481" y="155"/>
                    <a:pt x="1417" y="155"/>
                  </a:cubicBezTo>
                  <a:cubicBezTo>
                    <a:pt x="1323" y="155"/>
                    <a:pt x="1246" y="103"/>
                    <a:pt x="1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32"/>
            <p:cNvSpPr/>
            <p:nvPr/>
          </p:nvSpPr>
          <p:spPr>
            <a:xfrm>
              <a:off x="9428950" y="189470"/>
              <a:ext cx="4840" cy="9503"/>
            </a:xfrm>
            <a:custGeom>
              <a:avLst/>
              <a:gdLst/>
              <a:ahLst/>
              <a:cxnLst/>
              <a:rect l="l" t="t" r="r" b="b"/>
              <a:pathLst>
                <a:path w="82" h="161" extrusionOk="0">
                  <a:moveTo>
                    <a:pt x="78" y="1"/>
                  </a:moveTo>
                  <a:cubicBezTo>
                    <a:pt x="55" y="51"/>
                    <a:pt x="28" y="105"/>
                    <a:pt x="1" y="161"/>
                  </a:cubicBezTo>
                  <a:cubicBezTo>
                    <a:pt x="28" y="161"/>
                    <a:pt x="57" y="151"/>
                    <a:pt x="80" y="113"/>
                  </a:cubicBezTo>
                  <a:lnTo>
                    <a:pt x="82" y="113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7" name="Google Shape;4387;p32"/>
          <p:cNvSpPr/>
          <p:nvPr/>
        </p:nvSpPr>
        <p:spPr>
          <a:xfrm rot="1915611">
            <a:off x="7602454" y="4869266"/>
            <a:ext cx="463093" cy="374271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652034-D940-3F24-AB4D-3AFD01AE675E}"/>
              </a:ext>
            </a:extLst>
          </p:cNvPr>
          <p:cNvSpPr txBox="1"/>
          <p:nvPr/>
        </p:nvSpPr>
        <p:spPr>
          <a:xfrm>
            <a:off x="4373880" y="769620"/>
            <a:ext cx="4179864" cy="1504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implementing  notification system.</a:t>
            </a:r>
            <a:endParaRPr lang="en-I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Integrating Chat </a:t>
            </a:r>
            <a:r>
              <a:rPr lang="en-IN" sz="18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GPI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</a:t>
            </a:r>
            <a:r>
              <a:rPr lang="en-IN" sz="18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API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.</a:t>
            </a: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Admin Visualization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Google Shape;4429;p34"/>
          <p:cNvSpPr txBox="1">
            <a:spLocks noGrp="1"/>
          </p:cNvSpPr>
          <p:nvPr>
            <p:ph type="title"/>
          </p:nvPr>
        </p:nvSpPr>
        <p:spPr>
          <a:xfrm>
            <a:off x="720000" y="463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D39DD-BBC0-C31D-F057-9BB438F76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72" t="1927" b="12793"/>
          <a:stretch/>
        </p:blipFill>
        <p:spPr>
          <a:xfrm>
            <a:off x="5466522" y="46383"/>
            <a:ext cx="3610930" cy="2502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94B6EA-CAB6-382E-A05A-E2BFE7A672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40" t="-349" r="855" b="26821"/>
          <a:stretch/>
        </p:blipFill>
        <p:spPr>
          <a:xfrm>
            <a:off x="382144" y="644927"/>
            <a:ext cx="4823791" cy="2106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1D2CF4-5454-A1B3-43D7-2BC66E8687F7}"/>
              </a:ext>
            </a:extLst>
          </p:cNvPr>
          <p:cNvSpPr txBox="1"/>
          <p:nvPr/>
        </p:nvSpPr>
        <p:spPr>
          <a:xfrm>
            <a:off x="1340639" y="2786030"/>
            <a:ext cx="2206081" cy="31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USER HOME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5E68F-02A7-5B5E-3C6A-4F6393F19539}"/>
              </a:ext>
            </a:extLst>
          </p:cNvPr>
          <p:cNvSpPr txBox="1"/>
          <p:nvPr/>
        </p:nvSpPr>
        <p:spPr>
          <a:xfrm>
            <a:off x="6349961" y="2548985"/>
            <a:ext cx="2206081" cy="31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REGISTRATION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A127C4-0F08-4DF0-4440-1F70501AA3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7" t="2469" r="2508" b="6655"/>
          <a:stretch/>
        </p:blipFill>
        <p:spPr>
          <a:xfrm>
            <a:off x="4285921" y="2911706"/>
            <a:ext cx="4321079" cy="21577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AF6E74-646D-F6DC-3D99-D984527E3232}"/>
              </a:ext>
            </a:extLst>
          </p:cNvPr>
          <p:cNvSpPr txBox="1"/>
          <p:nvPr/>
        </p:nvSpPr>
        <p:spPr>
          <a:xfrm>
            <a:off x="1945465" y="4086827"/>
            <a:ext cx="2206081" cy="31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ALL TAGS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5D7FA-12DF-D2D9-36D6-D6F217EE8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76" r="8460"/>
          <a:stretch/>
        </p:blipFill>
        <p:spPr>
          <a:xfrm>
            <a:off x="115572" y="106017"/>
            <a:ext cx="3074505" cy="2582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F40184-3531-D46A-35F2-210388C7C308}"/>
              </a:ext>
            </a:extLst>
          </p:cNvPr>
          <p:cNvSpPr txBox="1"/>
          <p:nvPr/>
        </p:nvSpPr>
        <p:spPr>
          <a:xfrm>
            <a:off x="364255" y="2688231"/>
            <a:ext cx="2206081" cy="31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ASK QUESTION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3A089-7DAC-5759-DCDF-0781C6D370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45" t="21513" r="10870" b="22769"/>
          <a:stretch/>
        </p:blipFill>
        <p:spPr>
          <a:xfrm>
            <a:off x="4003620" y="171985"/>
            <a:ext cx="4778598" cy="18469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50AB3C-D60A-C426-276D-0FDA390979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2" t="49201" r="2826" b="78"/>
          <a:stretch/>
        </p:blipFill>
        <p:spPr>
          <a:xfrm>
            <a:off x="4001147" y="2018976"/>
            <a:ext cx="4778598" cy="13770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540670-22A3-39CB-A100-EDED337F4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382" y="2969751"/>
            <a:ext cx="3613870" cy="21737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084E7-2F39-6EA3-6ACE-635CD417E473}"/>
              </a:ext>
            </a:extLst>
          </p:cNvPr>
          <p:cNvSpPr txBox="1"/>
          <p:nvPr/>
        </p:nvSpPr>
        <p:spPr>
          <a:xfrm>
            <a:off x="5088655" y="3642388"/>
            <a:ext cx="2484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QUESTION DETAIL PAGE</a:t>
            </a:r>
          </a:p>
        </p:txBody>
      </p:sp>
    </p:spTree>
    <p:extLst>
      <p:ext uri="{BB962C8B-B14F-4D97-AF65-F5344CB8AC3E}">
        <p14:creationId xmlns:p14="http://schemas.microsoft.com/office/powerpoint/2010/main" val="62231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D0473-03D2-C9E8-0D85-C5E3E8B8F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452" y="79514"/>
            <a:ext cx="2925062" cy="2757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CB5178-DD60-57CB-BF1C-DA0A726BB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175" y="79514"/>
            <a:ext cx="3148197" cy="2804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E44ED-B192-11E4-5DAE-E8604BBEEB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224" b="43317"/>
          <a:stretch/>
        </p:blipFill>
        <p:spPr>
          <a:xfrm>
            <a:off x="95628" y="117892"/>
            <a:ext cx="2491408" cy="2407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0163EA-684B-16C5-5285-80053B990C16}"/>
              </a:ext>
            </a:extLst>
          </p:cNvPr>
          <p:cNvSpPr txBox="1"/>
          <p:nvPr/>
        </p:nvSpPr>
        <p:spPr>
          <a:xfrm>
            <a:off x="4456044" y="3956016"/>
            <a:ext cx="2206081" cy="31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USER PROFILE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41595-99DE-3D8A-4BC3-90200D6AF103}"/>
              </a:ext>
            </a:extLst>
          </p:cNvPr>
          <p:cNvSpPr txBox="1"/>
          <p:nvPr/>
        </p:nvSpPr>
        <p:spPr>
          <a:xfrm>
            <a:off x="2868916" y="2822484"/>
            <a:ext cx="2206081" cy="31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SOLUTIONS GPT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13B33B-B38E-0FF5-5390-5BE6CA1506FD}"/>
              </a:ext>
            </a:extLst>
          </p:cNvPr>
          <p:cNvSpPr txBox="1"/>
          <p:nvPr/>
        </p:nvSpPr>
        <p:spPr>
          <a:xfrm>
            <a:off x="6228342" y="2981974"/>
            <a:ext cx="2206081" cy="31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ADMIN 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F83A58-F29A-8C65-58AE-9062250C6879}"/>
              </a:ext>
            </a:extLst>
          </p:cNvPr>
          <p:cNvSpPr txBox="1"/>
          <p:nvPr/>
        </p:nvSpPr>
        <p:spPr>
          <a:xfrm>
            <a:off x="364255" y="2688231"/>
            <a:ext cx="2206081" cy="31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NOTIFICATION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489E04-1FB0-ADC0-7296-8C9BC60001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767"/>
          <a:stretch/>
        </p:blipFill>
        <p:spPr>
          <a:xfrm>
            <a:off x="430235" y="3141465"/>
            <a:ext cx="3969577" cy="18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5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1" name="Google Shape;4441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ENHANCEMENT</a:t>
            </a:r>
            <a:endParaRPr dirty="0"/>
          </a:p>
        </p:txBody>
      </p:sp>
      <p:sp>
        <p:nvSpPr>
          <p:cNvPr id="4442" name="Google Shape;4442;p35"/>
          <p:cNvSpPr txBox="1">
            <a:spLocks noGrp="1"/>
          </p:cNvSpPr>
          <p:nvPr>
            <p:ph type="subTitle" idx="2"/>
          </p:nvPr>
        </p:nvSpPr>
        <p:spPr>
          <a:xfrm>
            <a:off x="722065" y="1164548"/>
            <a:ext cx="7704000" cy="2924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Chat option between users.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Edit question and answer option.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Email Alerts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Social Media Integration.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Machine Learning and AI Integration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4445" name="Google Shape;4445;p35"/>
          <p:cNvGrpSpPr/>
          <p:nvPr/>
        </p:nvGrpSpPr>
        <p:grpSpPr>
          <a:xfrm flipH="1">
            <a:off x="7709675" y="-449984"/>
            <a:ext cx="2010828" cy="2198323"/>
            <a:chOff x="-256747" y="-222990"/>
            <a:chExt cx="2010828" cy="2198323"/>
          </a:xfrm>
        </p:grpSpPr>
        <p:sp>
          <p:nvSpPr>
            <p:cNvPr id="4446" name="Google Shape;4446;p35"/>
            <p:cNvSpPr/>
            <p:nvPr/>
          </p:nvSpPr>
          <p:spPr>
            <a:xfrm>
              <a:off x="945593" y="881540"/>
              <a:ext cx="9653" cy="5467"/>
            </a:xfrm>
            <a:custGeom>
              <a:avLst/>
              <a:gdLst/>
              <a:ahLst/>
              <a:cxnLst/>
              <a:rect l="l" t="t" r="r" b="b"/>
              <a:pathLst>
                <a:path w="196" h="111" extrusionOk="0">
                  <a:moveTo>
                    <a:pt x="1" y="0"/>
                  </a:moveTo>
                  <a:lnTo>
                    <a:pt x="91" y="110"/>
                  </a:lnTo>
                  <a:lnTo>
                    <a:pt x="195" y="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35"/>
            <p:cNvSpPr/>
            <p:nvPr/>
          </p:nvSpPr>
          <p:spPr>
            <a:xfrm>
              <a:off x="947760" y="890159"/>
              <a:ext cx="32653" cy="30929"/>
            </a:xfrm>
            <a:custGeom>
              <a:avLst/>
              <a:gdLst/>
              <a:ahLst/>
              <a:cxnLst/>
              <a:rect l="l" t="t" r="r" b="b"/>
              <a:pathLst>
                <a:path w="663" h="628" extrusionOk="0">
                  <a:moveTo>
                    <a:pt x="238" y="0"/>
                  </a:moveTo>
                  <a:cubicBezTo>
                    <a:pt x="128" y="0"/>
                    <a:pt x="26" y="21"/>
                    <a:pt x="1" y="95"/>
                  </a:cubicBezTo>
                  <a:cubicBezTo>
                    <a:pt x="88" y="132"/>
                    <a:pt x="277" y="89"/>
                    <a:pt x="367" y="199"/>
                  </a:cubicBezTo>
                  <a:cubicBezTo>
                    <a:pt x="338" y="214"/>
                    <a:pt x="309" y="219"/>
                    <a:pt x="278" y="219"/>
                  </a:cubicBezTo>
                  <a:cubicBezTo>
                    <a:pt x="234" y="219"/>
                    <a:pt x="188" y="210"/>
                    <a:pt x="140" y="210"/>
                  </a:cubicBezTo>
                  <a:cubicBezTo>
                    <a:pt x="99" y="210"/>
                    <a:pt x="56" y="216"/>
                    <a:pt x="13" y="242"/>
                  </a:cubicBezTo>
                  <a:cubicBezTo>
                    <a:pt x="65" y="330"/>
                    <a:pt x="102" y="345"/>
                    <a:pt x="140" y="345"/>
                  </a:cubicBezTo>
                  <a:cubicBezTo>
                    <a:pt x="160" y="345"/>
                    <a:pt x="181" y="341"/>
                    <a:pt x="204" y="341"/>
                  </a:cubicBezTo>
                  <a:cubicBezTo>
                    <a:pt x="243" y="341"/>
                    <a:pt x="289" y="353"/>
                    <a:pt x="354" y="415"/>
                  </a:cubicBezTo>
                  <a:lnTo>
                    <a:pt x="254" y="546"/>
                  </a:lnTo>
                  <a:lnTo>
                    <a:pt x="479" y="627"/>
                  </a:lnTo>
                  <a:cubicBezTo>
                    <a:pt x="564" y="249"/>
                    <a:pt x="662" y="436"/>
                    <a:pt x="491" y="24"/>
                  </a:cubicBezTo>
                  <a:cubicBezTo>
                    <a:pt x="429" y="15"/>
                    <a:pt x="331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35"/>
            <p:cNvSpPr/>
            <p:nvPr/>
          </p:nvSpPr>
          <p:spPr>
            <a:xfrm>
              <a:off x="975044" y="909366"/>
              <a:ext cx="9456" cy="6304"/>
            </a:xfrm>
            <a:custGeom>
              <a:avLst/>
              <a:gdLst/>
              <a:ahLst/>
              <a:cxnLst/>
              <a:rect l="l" t="t" r="r" b="b"/>
              <a:pathLst>
                <a:path w="192" h="128" extrusionOk="0">
                  <a:moveTo>
                    <a:pt x="129" y="0"/>
                  </a:moveTo>
                  <a:lnTo>
                    <a:pt x="129" y="0"/>
                  </a:lnTo>
                  <a:cubicBezTo>
                    <a:pt x="79" y="43"/>
                    <a:pt x="25" y="83"/>
                    <a:pt x="0" y="127"/>
                  </a:cubicBezTo>
                  <a:cubicBezTo>
                    <a:pt x="54" y="87"/>
                    <a:pt x="191" y="83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35"/>
            <p:cNvSpPr/>
            <p:nvPr/>
          </p:nvSpPr>
          <p:spPr>
            <a:xfrm>
              <a:off x="984648" y="911533"/>
              <a:ext cx="13298" cy="6797"/>
            </a:xfrm>
            <a:custGeom>
              <a:avLst/>
              <a:gdLst/>
              <a:ahLst/>
              <a:cxnLst/>
              <a:rect l="l" t="t" r="r" b="b"/>
              <a:pathLst>
                <a:path w="270" h="138" extrusionOk="0">
                  <a:moveTo>
                    <a:pt x="75" y="0"/>
                  </a:moveTo>
                  <a:lnTo>
                    <a:pt x="75" y="0"/>
                  </a:lnTo>
                  <a:cubicBezTo>
                    <a:pt x="193" y="91"/>
                    <a:pt x="0" y="112"/>
                    <a:pt x="2" y="137"/>
                  </a:cubicBezTo>
                  <a:lnTo>
                    <a:pt x="270" y="2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35"/>
            <p:cNvSpPr/>
            <p:nvPr/>
          </p:nvSpPr>
          <p:spPr>
            <a:xfrm>
              <a:off x="1013410" y="927687"/>
              <a:ext cx="3448" cy="1477"/>
            </a:xfrm>
            <a:custGeom>
              <a:avLst/>
              <a:gdLst/>
              <a:ahLst/>
              <a:cxnLst/>
              <a:rect l="l" t="t" r="r" b="b"/>
              <a:pathLst>
                <a:path w="70" h="30" extrusionOk="0">
                  <a:moveTo>
                    <a:pt x="49" y="0"/>
                  </a:moveTo>
                  <a:cubicBezTo>
                    <a:pt x="36" y="0"/>
                    <a:pt x="19" y="7"/>
                    <a:pt x="0" y="12"/>
                  </a:cubicBezTo>
                  <a:cubicBezTo>
                    <a:pt x="23" y="20"/>
                    <a:pt x="47" y="25"/>
                    <a:pt x="70" y="29"/>
                  </a:cubicBezTo>
                  <a:cubicBezTo>
                    <a:pt x="70" y="7"/>
                    <a:pt x="61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35"/>
            <p:cNvSpPr/>
            <p:nvPr/>
          </p:nvSpPr>
          <p:spPr>
            <a:xfrm>
              <a:off x="996222" y="926948"/>
              <a:ext cx="30436" cy="12214"/>
            </a:xfrm>
            <a:custGeom>
              <a:avLst/>
              <a:gdLst/>
              <a:ahLst/>
              <a:cxnLst/>
              <a:rect l="l" t="t" r="r" b="b"/>
              <a:pathLst>
                <a:path w="618" h="248" extrusionOk="0">
                  <a:moveTo>
                    <a:pt x="37" y="1"/>
                  </a:moveTo>
                  <a:cubicBezTo>
                    <a:pt x="26" y="1"/>
                    <a:pt x="14" y="2"/>
                    <a:pt x="0" y="4"/>
                  </a:cubicBezTo>
                  <a:lnTo>
                    <a:pt x="70" y="210"/>
                  </a:lnTo>
                  <a:cubicBezTo>
                    <a:pt x="123" y="237"/>
                    <a:pt x="179" y="247"/>
                    <a:pt x="235" y="247"/>
                  </a:cubicBezTo>
                  <a:cubicBezTo>
                    <a:pt x="388" y="247"/>
                    <a:pt x="538" y="170"/>
                    <a:pt x="617" y="162"/>
                  </a:cubicBezTo>
                  <a:cubicBezTo>
                    <a:pt x="610" y="60"/>
                    <a:pt x="521" y="61"/>
                    <a:pt x="419" y="44"/>
                  </a:cubicBezTo>
                  <a:lnTo>
                    <a:pt x="419" y="44"/>
                  </a:lnTo>
                  <a:cubicBezTo>
                    <a:pt x="419" y="48"/>
                    <a:pt x="421" y="54"/>
                    <a:pt x="419" y="61"/>
                  </a:cubicBezTo>
                  <a:cubicBezTo>
                    <a:pt x="443" y="133"/>
                    <a:pt x="374" y="205"/>
                    <a:pt x="300" y="205"/>
                  </a:cubicBezTo>
                  <a:cubicBezTo>
                    <a:pt x="267" y="205"/>
                    <a:pt x="233" y="190"/>
                    <a:pt x="205" y="156"/>
                  </a:cubicBezTo>
                  <a:cubicBezTo>
                    <a:pt x="76" y="115"/>
                    <a:pt x="149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35"/>
            <p:cNvSpPr/>
            <p:nvPr/>
          </p:nvSpPr>
          <p:spPr>
            <a:xfrm>
              <a:off x="1009766" y="926653"/>
              <a:ext cx="3694" cy="1872"/>
            </a:xfrm>
            <a:custGeom>
              <a:avLst/>
              <a:gdLst/>
              <a:ahLst/>
              <a:cxnLst/>
              <a:rect l="l" t="t" r="r" b="b"/>
              <a:pathLst>
                <a:path w="75" h="38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9"/>
                    <a:pt x="27" y="37"/>
                    <a:pt x="46" y="37"/>
                  </a:cubicBezTo>
                  <a:cubicBezTo>
                    <a:pt x="55" y="37"/>
                    <a:pt x="65" y="35"/>
                    <a:pt x="74" y="33"/>
                  </a:cubicBezTo>
                  <a:cubicBezTo>
                    <a:pt x="49" y="25"/>
                    <a:pt x="24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35"/>
            <p:cNvSpPr/>
            <p:nvPr/>
          </p:nvSpPr>
          <p:spPr>
            <a:xfrm>
              <a:off x="995926" y="918822"/>
              <a:ext cx="5270" cy="3497"/>
            </a:xfrm>
            <a:custGeom>
              <a:avLst/>
              <a:gdLst/>
              <a:ahLst/>
              <a:cxnLst/>
              <a:rect l="l" t="t" r="r" b="b"/>
              <a:pathLst>
                <a:path w="107" h="71" extrusionOk="0">
                  <a:moveTo>
                    <a:pt x="24" y="1"/>
                  </a:moveTo>
                  <a:lnTo>
                    <a:pt x="0" y="70"/>
                  </a:lnTo>
                  <a:lnTo>
                    <a:pt x="107" y="11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35"/>
            <p:cNvSpPr/>
            <p:nvPr/>
          </p:nvSpPr>
          <p:spPr>
            <a:xfrm>
              <a:off x="1027249" y="942216"/>
              <a:ext cx="22655" cy="24526"/>
            </a:xfrm>
            <a:custGeom>
              <a:avLst/>
              <a:gdLst/>
              <a:ahLst/>
              <a:cxnLst/>
              <a:rect l="l" t="t" r="r" b="b"/>
              <a:pathLst>
                <a:path w="460" h="498" extrusionOk="0">
                  <a:moveTo>
                    <a:pt x="60" y="1"/>
                  </a:moveTo>
                  <a:cubicBezTo>
                    <a:pt x="40" y="1"/>
                    <a:pt x="20" y="9"/>
                    <a:pt x="1" y="29"/>
                  </a:cubicBezTo>
                  <a:cubicBezTo>
                    <a:pt x="174" y="126"/>
                    <a:pt x="217" y="355"/>
                    <a:pt x="113" y="442"/>
                  </a:cubicBezTo>
                  <a:lnTo>
                    <a:pt x="338" y="498"/>
                  </a:lnTo>
                  <a:cubicBezTo>
                    <a:pt x="444" y="461"/>
                    <a:pt x="460" y="262"/>
                    <a:pt x="419" y="106"/>
                  </a:cubicBezTo>
                  <a:lnTo>
                    <a:pt x="419" y="106"/>
                  </a:lnTo>
                  <a:cubicBezTo>
                    <a:pt x="390" y="141"/>
                    <a:pt x="361" y="155"/>
                    <a:pt x="333" y="155"/>
                  </a:cubicBezTo>
                  <a:cubicBezTo>
                    <a:pt x="237" y="155"/>
                    <a:pt x="14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35"/>
            <p:cNvSpPr/>
            <p:nvPr/>
          </p:nvSpPr>
          <p:spPr>
            <a:xfrm>
              <a:off x="1050545" y="983290"/>
              <a:ext cx="3152" cy="542"/>
            </a:xfrm>
            <a:custGeom>
              <a:avLst/>
              <a:gdLst/>
              <a:ahLst/>
              <a:cxnLst/>
              <a:rect l="l" t="t" r="r" b="b"/>
              <a:pathLst>
                <a:path w="64" h="11" extrusionOk="0">
                  <a:moveTo>
                    <a:pt x="55" y="2"/>
                  </a:moveTo>
                  <a:cubicBezTo>
                    <a:pt x="58" y="2"/>
                    <a:pt x="61" y="3"/>
                    <a:pt x="64" y="3"/>
                  </a:cubicBezTo>
                  <a:cubicBezTo>
                    <a:pt x="61" y="2"/>
                    <a:pt x="58" y="2"/>
                    <a:pt x="55" y="2"/>
                  </a:cubicBezTo>
                  <a:close/>
                  <a:moveTo>
                    <a:pt x="34" y="0"/>
                  </a:moveTo>
                  <a:cubicBezTo>
                    <a:pt x="21" y="0"/>
                    <a:pt x="9" y="3"/>
                    <a:pt x="0" y="11"/>
                  </a:cubicBezTo>
                  <a:cubicBezTo>
                    <a:pt x="15" y="4"/>
                    <a:pt x="29" y="1"/>
                    <a:pt x="44" y="1"/>
                  </a:cubicBezTo>
                  <a:cubicBezTo>
                    <a:pt x="47" y="1"/>
                    <a:pt x="51" y="1"/>
                    <a:pt x="55" y="2"/>
                  </a:cubicBezTo>
                  <a:lnTo>
                    <a:pt x="55" y="2"/>
                  </a:lnTo>
                  <a:cubicBezTo>
                    <a:pt x="48" y="1"/>
                    <a:pt x="41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35"/>
            <p:cNvSpPr/>
            <p:nvPr/>
          </p:nvSpPr>
          <p:spPr>
            <a:xfrm>
              <a:off x="1052613" y="963295"/>
              <a:ext cx="55012" cy="44817"/>
            </a:xfrm>
            <a:custGeom>
              <a:avLst/>
              <a:gdLst/>
              <a:ahLst/>
              <a:cxnLst/>
              <a:rect l="l" t="t" r="r" b="b"/>
              <a:pathLst>
                <a:path w="1117" h="910" extrusionOk="0">
                  <a:moveTo>
                    <a:pt x="66" y="0"/>
                  </a:moveTo>
                  <a:lnTo>
                    <a:pt x="1" y="245"/>
                  </a:lnTo>
                  <a:cubicBezTo>
                    <a:pt x="10" y="273"/>
                    <a:pt x="32" y="281"/>
                    <a:pt x="58" y="281"/>
                  </a:cubicBezTo>
                  <a:cubicBezTo>
                    <a:pt x="93" y="281"/>
                    <a:pt x="136" y="266"/>
                    <a:pt x="167" y="266"/>
                  </a:cubicBezTo>
                  <a:cubicBezTo>
                    <a:pt x="199" y="266"/>
                    <a:pt x="218" y="282"/>
                    <a:pt x="201" y="347"/>
                  </a:cubicBezTo>
                  <a:cubicBezTo>
                    <a:pt x="183" y="407"/>
                    <a:pt x="148" y="422"/>
                    <a:pt x="109" y="422"/>
                  </a:cubicBezTo>
                  <a:cubicBezTo>
                    <a:pt x="80" y="422"/>
                    <a:pt x="50" y="414"/>
                    <a:pt x="24" y="409"/>
                  </a:cubicBezTo>
                  <a:lnTo>
                    <a:pt x="24" y="409"/>
                  </a:lnTo>
                  <a:cubicBezTo>
                    <a:pt x="164" y="442"/>
                    <a:pt x="240" y="766"/>
                    <a:pt x="488" y="881"/>
                  </a:cubicBezTo>
                  <a:cubicBezTo>
                    <a:pt x="528" y="901"/>
                    <a:pt x="564" y="909"/>
                    <a:pt x="599" y="909"/>
                  </a:cubicBezTo>
                  <a:cubicBezTo>
                    <a:pt x="794" y="909"/>
                    <a:pt x="927" y="647"/>
                    <a:pt x="1117" y="644"/>
                  </a:cubicBezTo>
                  <a:lnTo>
                    <a:pt x="552" y="586"/>
                  </a:lnTo>
                  <a:cubicBezTo>
                    <a:pt x="617" y="554"/>
                    <a:pt x="645" y="499"/>
                    <a:pt x="713" y="499"/>
                  </a:cubicBezTo>
                  <a:cubicBezTo>
                    <a:pt x="729" y="499"/>
                    <a:pt x="748" y="502"/>
                    <a:pt x="770" y="509"/>
                  </a:cubicBezTo>
                  <a:cubicBezTo>
                    <a:pt x="592" y="365"/>
                    <a:pt x="488" y="478"/>
                    <a:pt x="342" y="363"/>
                  </a:cubicBezTo>
                  <a:cubicBezTo>
                    <a:pt x="358" y="309"/>
                    <a:pt x="384" y="291"/>
                    <a:pt x="413" y="291"/>
                  </a:cubicBezTo>
                  <a:cubicBezTo>
                    <a:pt x="475" y="291"/>
                    <a:pt x="554" y="368"/>
                    <a:pt x="601" y="368"/>
                  </a:cubicBezTo>
                  <a:cubicBezTo>
                    <a:pt x="624" y="368"/>
                    <a:pt x="640" y="349"/>
                    <a:pt x="643" y="293"/>
                  </a:cubicBezTo>
                  <a:cubicBezTo>
                    <a:pt x="564" y="252"/>
                    <a:pt x="458" y="195"/>
                    <a:pt x="341" y="195"/>
                  </a:cubicBezTo>
                  <a:cubicBezTo>
                    <a:pt x="285" y="195"/>
                    <a:pt x="226" y="208"/>
                    <a:pt x="166" y="241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35"/>
            <p:cNvSpPr/>
            <p:nvPr/>
          </p:nvSpPr>
          <p:spPr>
            <a:xfrm>
              <a:off x="1100484" y="1005748"/>
              <a:ext cx="2413" cy="6107"/>
            </a:xfrm>
            <a:custGeom>
              <a:avLst/>
              <a:gdLst/>
              <a:ahLst/>
              <a:cxnLst/>
              <a:rect l="l" t="t" r="r" b="b"/>
              <a:pathLst>
                <a:path w="49" h="124" extrusionOk="0">
                  <a:moveTo>
                    <a:pt x="48" y="0"/>
                  </a:moveTo>
                  <a:lnTo>
                    <a:pt x="21" y="23"/>
                  </a:lnTo>
                  <a:lnTo>
                    <a:pt x="0" y="12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35"/>
            <p:cNvSpPr/>
            <p:nvPr/>
          </p:nvSpPr>
          <p:spPr>
            <a:xfrm>
              <a:off x="1111122" y="1000676"/>
              <a:ext cx="46197" cy="36347"/>
            </a:xfrm>
            <a:custGeom>
              <a:avLst/>
              <a:gdLst/>
              <a:ahLst/>
              <a:cxnLst/>
              <a:rect l="l" t="t" r="r" b="b"/>
              <a:pathLst>
                <a:path w="938" h="738" extrusionOk="0">
                  <a:moveTo>
                    <a:pt x="151" y="1"/>
                  </a:moveTo>
                  <a:cubicBezTo>
                    <a:pt x="129" y="55"/>
                    <a:pt x="18" y="101"/>
                    <a:pt x="4" y="147"/>
                  </a:cubicBezTo>
                  <a:cubicBezTo>
                    <a:pt x="0" y="271"/>
                    <a:pt x="77" y="299"/>
                    <a:pt x="172" y="299"/>
                  </a:cubicBezTo>
                  <a:cubicBezTo>
                    <a:pt x="251" y="299"/>
                    <a:pt x="342" y="281"/>
                    <a:pt x="413" y="281"/>
                  </a:cubicBezTo>
                  <a:cubicBezTo>
                    <a:pt x="434" y="281"/>
                    <a:pt x="452" y="282"/>
                    <a:pt x="469" y="286"/>
                  </a:cubicBezTo>
                  <a:cubicBezTo>
                    <a:pt x="754" y="558"/>
                    <a:pt x="394" y="383"/>
                    <a:pt x="421" y="641"/>
                  </a:cubicBezTo>
                  <a:cubicBezTo>
                    <a:pt x="328" y="583"/>
                    <a:pt x="351" y="535"/>
                    <a:pt x="230" y="446"/>
                  </a:cubicBezTo>
                  <a:lnTo>
                    <a:pt x="230" y="446"/>
                  </a:lnTo>
                  <a:cubicBezTo>
                    <a:pt x="296" y="730"/>
                    <a:pt x="575" y="736"/>
                    <a:pt x="759" y="736"/>
                  </a:cubicBezTo>
                  <a:cubicBezTo>
                    <a:pt x="767" y="736"/>
                    <a:pt x="775" y="736"/>
                    <a:pt x="783" y="736"/>
                  </a:cubicBezTo>
                  <a:cubicBezTo>
                    <a:pt x="810" y="736"/>
                    <a:pt x="834" y="736"/>
                    <a:pt x="854" y="737"/>
                  </a:cubicBezTo>
                  <a:cubicBezTo>
                    <a:pt x="823" y="697"/>
                    <a:pt x="847" y="629"/>
                    <a:pt x="764" y="608"/>
                  </a:cubicBezTo>
                  <a:lnTo>
                    <a:pt x="764" y="608"/>
                  </a:lnTo>
                  <a:lnTo>
                    <a:pt x="937" y="612"/>
                  </a:lnTo>
                  <a:cubicBezTo>
                    <a:pt x="870" y="377"/>
                    <a:pt x="773" y="279"/>
                    <a:pt x="453" y="132"/>
                  </a:cubicBezTo>
                  <a:lnTo>
                    <a:pt x="145" y="134"/>
                  </a:lnTo>
                  <a:cubicBezTo>
                    <a:pt x="131" y="101"/>
                    <a:pt x="143" y="49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35"/>
            <p:cNvSpPr/>
            <p:nvPr/>
          </p:nvSpPr>
          <p:spPr>
            <a:xfrm>
              <a:off x="1113092" y="995357"/>
              <a:ext cx="5664" cy="5220"/>
            </a:xfrm>
            <a:custGeom>
              <a:avLst/>
              <a:gdLst/>
              <a:ahLst/>
              <a:cxnLst/>
              <a:rect l="l" t="t" r="r" b="b"/>
              <a:pathLst>
                <a:path w="115" h="106" extrusionOk="0">
                  <a:moveTo>
                    <a:pt x="43" y="0"/>
                  </a:moveTo>
                  <a:cubicBezTo>
                    <a:pt x="31" y="0"/>
                    <a:pt x="17" y="2"/>
                    <a:pt x="1" y="5"/>
                  </a:cubicBezTo>
                  <a:cubicBezTo>
                    <a:pt x="80" y="34"/>
                    <a:pt x="109" y="62"/>
                    <a:pt x="112" y="89"/>
                  </a:cubicBezTo>
                  <a:lnTo>
                    <a:pt x="112" y="89"/>
                  </a:lnTo>
                  <a:cubicBezTo>
                    <a:pt x="114" y="40"/>
                    <a:pt x="105" y="0"/>
                    <a:pt x="43" y="0"/>
                  </a:cubicBezTo>
                  <a:close/>
                  <a:moveTo>
                    <a:pt x="112" y="89"/>
                  </a:moveTo>
                  <a:lnTo>
                    <a:pt x="112" y="89"/>
                  </a:lnTo>
                  <a:cubicBezTo>
                    <a:pt x="111" y="94"/>
                    <a:pt x="111" y="100"/>
                    <a:pt x="111" y="105"/>
                  </a:cubicBezTo>
                  <a:cubicBezTo>
                    <a:pt x="112" y="100"/>
                    <a:pt x="112" y="94"/>
                    <a:pt x="112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35"/>
            <p:cNvSpPr/>
            <p:nvPr/>
          </p:nvSpPr>
          <p:spPr>
            <a:xfrm>
              <a:off x="1153182" y="1036973"/>
              <a:ext cx="3842" cy="1477"/>
            </a:xfrm>
            <a:custGeom>
              <a:avLst/>
              <a:gdLst/>
              <a:ahLst/>
              <a:cxnLst/>
              <a:rect l="l" t="t" r="r" b="b"/>
              <a:pathLst>
                <a:path w="78" h="30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16"/>
                    <a:pt x="35" y="29"/>
                    <a:pt x="77" y="29"/>
                  </a:cubicBezTo>
                  <a:cubicBezTo>
                    <a:pt x="70" y="10"/>
                    <a:pt x="41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35"/>
            <p:cNvSpPr/>
            <p:nvPr/>
          </p:nvSpPr>
          <p:spPr>
            <a:xfrm>
              <a:off x="1156038" y="1021558"/>
              <a:ext cx="7732" cy="6698"/>
            </a:xfrm>
            <a:custGeom>
              <a:avLst/>
              <a:gdLst/>
              <a:ahLst/>
              <a:cxnLst/>
              <a:rect l="l" t="t" r="r" b="b"/>
              <a:pathLst>
                <a:path w="157" h="136" extrusionOk="0">
                  <a:moveTo>
                    <a:pt x="65" y="0"/>
                  </a:moveTo>
                  <a:cubicBezTo>
                    <a:pt x="37" y="0"/>
                    <a:pt x="10" y="7"/>
                    <a:pt x="0" y="34"/>
                  </a:cubicBezTo>
                  <a:lnTo>
                    <a:pt x="156" y="136"/>
                  </a:lnTo>
                  <a:lnTo>
                    <a:pt x="135" y="7"/>
                  </a:lnTo>
                  <a:cubicBezTo>
                    <a:pt x="122" y="7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35"/>
            <p:cNvSpPr/>
            <p:nvPr/>
          </p:nvSpPr>
          <p:spPr>
            <a:xfrm>
              <a:off x="1158698" y="842140"/>
              <a:ext cx="135634" cy="216454"/>
            </a:xfrm>
            <a:custGeom>
              <a:avLst/>
              <a:gdLst/>
              <a:ahLst/>
              <a:cxnLst/>
              <a:rect l="l" t="t" r="r" b="b"/>
              <a:pathLst>
                <a:path w="2754" h="4395" extrusionOk="0">
                  <a:moveTo>
                    <a:pt x="357" y="0"/>
                  </a:moveTo>
                  <a:lnTo>
                    <a:pt x="357" y="0"/>
                  </a:lnTo>
                  <a:cubicBezTo>
                    <a:pt x="314" y="79"/>
                    <a:pt x="338" y="158"/>
                    <a:pt x="463" y="237"/>
                  </a:cubicBezTo>
                  <a:cubicBezTo>
                    <a:pt x="442" y="255"/>
                    <a:pt x="420" y="262"/>
                    <a:pt x="396" y="262"/>
                  </a:cubicBezTo>
                  <a:cubicBezTo>
                    <a:pt x="313" y="262"/>
                    <a:pt x="216" y="179"/>
                    <a:pt x="127" y="177"/>
                  </a:cubicBezTo>
                  <a:lnTo>
                    <a:pt x="127" y="177"/>
                  </a:lnTo>
                  <a:cubicBezTo>
                    <a:pt x="230" y="355"/>
                    <a:pt x="37" y="283"/>
                    <a:pt x="0" y="401"/>
                  </a:cubicBezTo>
                  <a:cubicBezTo>
                    <a:pt x="152" y="542"/>
                    <a:pt x="328" y="484"/>
                    <a:pt x="476" y="656"/>
                  </a:cubicBezTo>
                  <a:cubicBezTo>
                    <a:pt x="446" y="673"/>
                    <a:pt x="413" y="715"/>
                    <a:pt x="407" y="765"/>
                  </a:cubicBezTo>
                  <a:cubicBezTo>
                    <a:pt x="658" y="883"/>
                    <a:pt x="1072" y="1122"/>
                    <a:pt x="1170" y="1386"/>
                  </a:cubicBezTo>
                  <a:cubicBezTo>
                    <a:pt x="1305" y="1600"/>
                    <a:pt x="1473" y="1701"/>
                    <a:pt x="1687" y="1888"/>
                  </a:cubicBezTo>
                  <a:cubicBezTo>
                    <a:pt x="1932" y="2265"/>
                    <a:pt x="2204" y="2657"/>
                    <a:pt x="2316" y="3089"/>
                  </a:cubicBezTo>
                  <a:cubicBezTo>
                    <a:pt x="2366" y="3301"/>
                    <a:pt x="2368" y="3530"/>
                    <a:pt x="2269" y="3712"/>
                  </a:cubicBezTo>
                  <a:cubicBezTo>
                    <a:pt x="2175" y="3893"/>
                    <a:pt x="1974" y="3993"/>
                    <a:pt x="1757" y="4005"/>
                  </a:cubicBezTo>
                  <a:cubicBezTo>
                    <a:pt x="1735" y="4093"/>
                    <a:pt x="1705" y="4184"/>
                    <a:pt x="1666" y="4271"/>
                  </a:cubicBezTo>
                  <a:cubicBezTo>
                    <a:pt x="1604" y="4155"/>
                    <a:pt x="1421" y="4278"/>
                    <a:pt x="1448" y="4116"/>
                  </a:cubicBezTo>
                  <a:lnTo>
                    <a:pt x="1448" y="4116"/>
                  </a:lnTo>
                  <a:cubicBezTo>
                    <a:pt x="1467" y="4129"/>
                    <a:pt x="1485" y="4133"/>
                    <a:pt x="1504" y="4133"/>
                  </a:cubicBezTo>
                  <a:cubicBezTo>
                    <a:pt x="1538" y="4133"/>
                    <a:pt x="1572" y="4119"/>
                    <a:pt x="1612" y="4116"/>
                  </a:cubicBezTo>
                  <a:cubicBezTo>
                    <a:pt x="1519" y="4028"/>
                    <a:pt x="1418" y="4017"/>
                    <a:pt x="1307" y="4017"/>
                  </a:cubicBezTo>
                  <a:cubicBezTo>
                    <a:pt x="1287" y="4017"/>
                    <a:pt x="1266" y="4018"/>
                    <a:pt x="1246" y="4018"/>
                  </a:cubicBezTo>
                  <a:cubicBezTo>
                    <a:pt x="1220" y="4019"/>
                    <a:pt x="1195" y="4019"/>
                    <a:pt x="1169" y="4019"/>
                  </a:cubicBezTo>
                  <a:cubicBezTo>
                    <a:pt x="1055" y="4019"/>
                    <a:pt x="938" y="4008"/>
                    <a:pt x="848" y="3949"/>
                  </a:cubicBezTo>
                  <a:lnTo>
                    <a:pt x="848" y="3949"/>
                  </a:lnTo>
                  <a:cubicBezTo>
                    <a:pt x="864" y="3999"/>
                    <a:pt x="850" y="4217"/>
                    <a:pt x="764" y="4230"/>
                  </a:cubicBezTo>
                  <a:cubicBezTo>
                    <a:pt x="860" y="3978"/>
                    <a:pt x="465" y="4136"/>
                    <a:pt x="503" y="3812"/>
                  </a:cubicBezTo>
                  <a:cubicBezTo>
                    <a:pt x="465" y="3781"/>
                    <a:pt x="438" y="3769"/>
                    <a:pt x="418" y="3769"/>
                  </a:cubicBezTo>
                  <a:cubicBezTo>
                    <a:pt x="346" y="3769"/>
                    <a:pt x="356" y="3917"/>
                    <a:pt x="269" y="3917"/>
                  </a:cubicBezTo>
                  <a:cubicBezTo>
                    <a:pt x="246" y="3917"/>
                    <a:pt x="217" y="3907"/>
                    <a:pt x="179" y="3883"/>
                  </a:cubicBezTo>
                  <a:lnTo>
                    <a:pt x="179" y="3883"/>
                  </a:lnTo>
                  <a:cubicBezTo>
                    <a:pt x="91" y="4016"/>
                    <a:pt x="388" y="4059"/>
                    <a:pt x="392" y="4188"/>
                  </a:cubicBezTo>
                  <a:cubicBezTo>
                    <a:pt x="370" y="4201"/>
                    <a:pt x="350" y="4207"/>
                    <a:pt x="331" y="4207"/>
                  </a:cubicBezTo>
                  <a:cubicBezTo>
                    <a:pt x="265" y="4207"/>
                    <a:pt x="215" y="4139"/>
                    <a:pt x="174" y="4139"/>
                  </a:cubicBezTo>
                  <a:cubicBezTo>
                    <a:pt x="155" y="4139"/>
                    <a:pt x="139" y="4154"/>
                    <a:pt x="124" y="4195"/>
                  </a:cubicBezTo>
                  <a:cubicBezTo>
                    <a:pt x="314" y="4321"/>
                    <a:pt x="643" y="4394"/>
                    <a:pt x="1010" y="4394"/>
                  </a:cubicBezTo>
                  <a:cubicBezTo>
                    <a:pt x="1014" y="4394"/>
                    <a:pt x="1019" y="4394"/>
                    <a:pt x="1024" y="4394"/>
                  </a:cubicBezTo>
                  <a:cubicBezTo>
                    <a:pt x="1400" y="4390"/>
                    <a:pt x="1801" y="4282"/>
                    <a:pt x="2071" y="4087"/>
                  </a:cubicBezTo>
                  <a:cubicBezTo>
                    <a:pt x="2075" y="4143"/>
                    <a:pt x="2075" y="4201"/>
                    <a:pt x="2071" y="4259"/>
                  </a:cubicBezTo>
                  <a:cubicBezTo>
                    <a:pt x="2231" y="4136"/>
                    <a:pt x="2404" y="3951"/>
                    <a:pt x="2501" y="3737"/>
                  </a:cubicBezTo>
                  <a:cubicBezTo>
                    <a:pt x="2599" y="3526"/>
                    <a:pt x="2653" y="3307"/>
                    <a:pt x="2753" y="3135"/>
                  </a:cubicBezTo>
                  <a:lnTo>
                    <a:pt x="2753" y="3135"/>
                  </a:lnTo>
                  <a:cubicBezTo>
                    <a:pt x="2745" y="3141"/>
                    <a:pt x="2737" y="3143"/>
                    <a:pt x="2731" y="3143"/>
                  </a:cubicBezTo>
                  <a:cubicBezTo>
                    <a:pt x="2685" y="3143"/>
                    <a:pt x="2680" y="3018"/>
                    <a:pt x="2642" y="2902"/>
                  </a:cubicBezTo>
                  <a:cubicBezTo>
                    <a:pt x="2609" y="2798"/>
                    <a:pt x="2555" y="2704"/>
                    <a:pt x="2466" y="2704"/>
                  </a:cubicBezTo>
                  <a:cubicBezTo>
                    <a:pt x="2439" y="2704"/>
                    <a:pt x="2409" y="2713"/>
                    <a:pt x="2375" y="2732"/>
                  </a:cubicBezTo>
                  <a:cubicBezTo>
                    <a:pt x="2414" y="2626"/>
                    <a:pt x="2389" y="2605"/>
                    <a:pt x="2360" y="2481"/>
                  </a:cubicBezTo>
                  <a:lnTo>
                    <a:pt x="2252" y="2497"/>
                  </a:lnTo>
                  <a:cubicBezTo>
                    <a:pt x="2173" y="2345"/>
                    <a:pt x="2327" y="2292"/>
                    <a:pt x="2210" y="2123"/>
                  </a:cubicBezTo>
                  <a:lnTo>
                    <a:pt x="2210" y="2123"/>
                  </a:lnTo>
                  <a:cubicBezTo>
                    <a:pt x="2185" y="2211"/>
                    <a:pt x="2146" y="2232"/>
                    <a:pt x="2097" y="2232"/>
                  </a:cubicBezTo>
                  <a:cubicBezTo>
                    <a:pt x="2052" y="2232"/>
                    <a:pt x="2000" y="2214"/>
                    <a:pt x="1943" y="2214"/>
                  </a:cubicBezTo>
                  <a:cubicBezTo>
                    <a:pt x="1935" y="2214"/>
                    <a:pt x="1927" y="2214"/>
                    <a:pt x="1919" y="2215"/>
                  </a:cubicBezTo>
                  <a:cubicBezTo>
                    <a:pt x="1930" y="1949"/>
                    <a:pt x="1876" y="1656"/>
                    <a:pt x="1839" y="1419"/>
                  </a:cubicBezTo>
                  <a:cubicBezTo>
                    <a:pt x="1816" y="1460"/>
                    <a:pt x="1787" y="1504"/>
                    <a:pt x="1785" y="1595"/>
                  </a:cubicBezTo>
                  <a:cubicBezTo>
                    <a:pt x="1765" y="1539"/>
                    <a:pt x="1739" y="1523"/>
                    <a:pt x="1710" y="1523"/>
                  </a:cubicBezTo>
                  <a:cubicBezTo>
                    <a:pt x="1668" y="1523"/>
                    <a:pt x="1622" y="1559"/>
                    <a:pt x="1585" y="1560"/>
                  </a:cubicBezTo>
                  <a:cubicBezTo>
                    <a:pt x="1494" y="1463"/>
                    <a:pt x="1641" y="1361"/>
                    <a:pt x="1714" y="1309"/>
                  </a:cubicBezTo>
                  <a:cubicBezTo>
                    <a:pt x="1587" y="1086"/>
                    <a:pt x="1261" y="1230"/>
                    <a:pt x="1217" y="1026"/>
                  </a:cubicBezTo>
                  <a:lnTo>
                    <a:pt x="1159" y="1167"/>
                  </a:lnTo>
                  <a:cubicBezTo>
                    <a:pt x="964" y="1012"/>
                    <a:pt x="916" y="762"/>
                    <a:pt x="681" y="611"/>
                  </a:cubicBezTo>
                  <a:cubicBezTo>
                    <a:pt x="689" y="543"/>
                    <a:pt x="718" y="518"/>
                    <a:pt x="758" y="518"/>
                  </a:cubicBezTo>
                  <a:cubicBezTo>
                    <a:pt x="852" y="518"/>
                    <a:pt x="1007" y="649"/>
                    <a:pt x="1105" y="665"/>
                  </a:cubicBezTo>
                  <a:cubicBezTo>
                    <a:pt x="1093" y="596"/>
                    <a:pt x="1008" y="509"/>
                    <a:pt x="1022" y="436"/>
                  </a:cubicBezTo>
                  <a:cubicBezTo>
                    <a:pt x="866" y="426"/>
                    <a:pt x="623" y="390"/>
                    <a:pt x="453" y="363"/>
                  </a:cubicBezTo>
                  <a:cubicBezTo>
                    <a:pt x="706" y="291"/>
                    <a:pt x="424" y="71"/>
                    <a:pt x="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35"/>
            <p:cNvSpPr/>
            <p:nvPr/>
          </p:nvSpPr>
          <p:spPr>
            <a:xfrm>
              <a:off x="1208982" y="861003"/>
              <a:ext cx="5664" cy="2758"/>
            </a:xfrm>
            <a:custGeom>
              <a:avLst/>
              <a:gdLst/>
              <a:ahLst/>
              <a:cxnLst/>
              <a:rect l="l" t="t" r="r" b="b"/>
              <a:pathLst>
                <a:path w="115" h="56" extrusionOk="0">
                  <a:moveTo>
                    <a:pt x="34" y="1"/>
                  </a:moveTo>
                  <a:cubicBezTo>
                    <a:pt x="14" y="16"/>
                    <a:pt x="5" y="34"/>
                    <a:pt x="1" y="53"/>
                  </a:cubicBezTo>
                  <a:cubicBezTo>
                    <a:pt x="29" y="54"/>
                    <a:pt x="53" y="55"/>
                    <a:pt x="74" y="55"/>
                  </a:cubicBezTo>
                  <a:cubicBezTo>
                    <a:pt x="90" y="55"/>
                    <a:pt x="103" y="54"/>
                    <a:pt x="115" y="53"/>
                  </a:cubicBezTo>
                  <a:cubicBezTo>
                    <a:pt x="88" y="43"/>
                    <a:pt x="59" y="35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35"/>
            <p:cNvSpPr/>
            <p:nvPr/>
          </p:nvSpPr>
          <p:spPr>
            <a:xfrm>
              <a:off x="1175393" y="841007"/>
              <a:ext cx="1379" cy="1182"/>
            </a:xfrm>
            <a:custGeom>
              <a:avLst/>
              <a:gdLst/>
              <a:ahLst/>
              <a:cxnLst/>
              <a:rect l="l" t="t" r="r" b="b"/>
              <a:pathLst>
                <a:path w="28" h="24" extrusionOk="0">
                  <a:moveTo>
                    <a:pt x="11" y="1"/>
                  </a:moveTo>
                  <a:cubicBezTo>
                    <a:pt x="1" y="1"/>
                    <a:pt x="5" y="9"/>
                    <a:pt x="18" y="23"/>
                  </a:cubicBezTo>
                  <a:lnTo>
                    <a:pt x="27" y="4"/>
                  </a:lnTo>
                  <a:cubicBezTo>
                    <a:pt x="20" y="2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35"/>
            <p:cNvSpPr/>
            <p:nvPr/>
          </p:nvSpPr>
          <p:spPr>
            <a:xfrm>
              <a:off x="1215089" y="908578"/>
              <a:ext cx="2019" cy="3497"/>
            </a:xfrm>
            <a:custGeom>
              <a:avLst/>
              <a:gdLst/>
              <a:ahLst/>
              <a:cxnLst/>
              <a:rect l="l" t="t" r="r" b="b"/>
              <a:pathLst>
                <a:path w="41" h="71" extrusionOk="0">
                  <a:moveTo>
                    <a:pt x="0" y="1"/>
                  </a:moveTo>
                  <a:lnTo>
                    <a:pt x="41" y="70"/>
                  </a:lnTo>
                  <a:cubicBezTo>
                    <a:pt x="37" y="59"/>
                    <a:pt x="31" y="47"/>
                    <a:pt x="27" y="37"/>
                  </a:cubicBezTo>
                  <a:cubicBezTo>
                    <a:pt x="18" y="24"/>
                    <a:pt x="10" y="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35"/>
            <p:cNvSpPr/>
            <p:nvPr/>
          </p:nvSpPr>
          <p:spPr>
            <a:xfrm>
              <a:off x="1247939" y="898974"/>
              <a:ext cx="4334" cy="13002"/>
            </a:xfrm>
            <a:custGeom>
              <a:avLst/>
              <a:gdLst/>
              <a:ahLst/>
              <a:cxnLst/>
              <a:rect l="l" t="t" r="r" b="b"/>
              <a:pathLst>
                <a:path w="88" h="264" extrusionOk="0">
                  <a:moveTo>
                    <a:pt x="0" y="1"/>
                  </a:moveTo>
                  <a:cubicBezTo>
                    <a:pt x="0" y="76"/>
                    <a:pt x="12" y="167"/>
                    <a:pt x="27" y="263"/>
                  </a:cubicBezTo>
                  <a:cubicBezTo>
                    <a:pt x="62" y="205"/>
                    <a:pt x="87" y="15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35"/>
            <p:cNvSpPr/>
            <p:nvPr/>
          </p:nvSpPr>
          <p:spPr>
            <a:xfrm>
              <a:off x="1289456" y="973687"/>
              <a:ext cx="6649" cy="5122"/>
            </a:xfrm>
            <a:custGeom>
              <a:avLst/>
              <a:gdLst/>
              <a:ahLst/>
              <a:cxnLst/>
              <a:rect l="l" t="t" r="r" b="b"/>
              <a:pathLst>
                <a:path w="135" h="104" extrusionOk="0">
                  <a:moveTo>
                    <a:pt x="61" y="0"/>
                  </a:moveTo>
                  <a:cubicBezTo>
                    <a:pt x="39" y="0"/>
                    <a:pt x="17" y="24"/>
                    <a:pt x="0" y="77"/>
                  </a:cubicBezTo>
                  <a:cubicBezTo>
                    <a:pt x="16" y="95"/>
                    <a:pt x="31" y="100"/>
                    <a:pt x="47" y="100"/>
                  </a:cubicBezTo>
                  <a:cubicBezTo>
                    <a:pt x="62" y="100"/>
                    <a:pt x="77" y="95"/>
                    <a:pt x="95" y="95"/>
                  </a:cubicBezTo>
                  <a:cubicBezTo>
                    <a:pt x="107" y="95"/>
                    <a:pt x="120" y="97"/>
                    <a:pt x="135" y="103"/>
                  </a:cubicBezTo>
                  <a:cubicBezTo>
                    <a:pt x="115" y="37"/>
                    <a:pt x="8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35"/>
            <p:cNvSpPr/>
            <p:nvPr/>
          </p:nvSpPr>
          <p:spPr>
            <a:xfrm>
              <a:off x="1184899" y="845834"/>
              <a:ext cx="13790" cy="6402"/>
            </a:xfrm>
            <a:custGeom>
              <a:avLst/>
              <a:gdLst/>
              <a:ahLst/>
              <a:cxnLst/>
              <a:rect l="l" t="t" r="r" b="b"/>
              <a:pathLst>
                <a:path w="280" h="130" extrusionOk="0">
                  <a:moveTo>
                    <a:pt x="0" y="0"/>
                  </a:moveTo>
                  <a:cubicBezTo>
                    <a:pt x="95" y="41"/>
                    <a:pt x="187" y="85"/>
                    <a:pt x="280" y="129"/>
                  </a:cubicBezTo>
                  <a:lnTo>
                    <a:pt x="85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35"/>
            <p:cNvSpPr/>
            <p:nvPr/>
          </p:nvSpPr>
          <p:spPr>
            <a:xfrm>
              <a:off x="997995" y="749353"/>
              <a:ext cx="166514" cy="101751"/>
            </a:xfrm>
            <a:custGeom>
              <a:avLst/>
              <a:gdLst/>
              <a:ahLst/>
              <a:cxnLst/>
              <a:rect l="l" t="t" r="r" b="b"/>
              <a:pathLst>
                <a:path w="3381" h="2066" extrusionOk="0">
                  <a:moveTo>
                    <a:pt x="558" y="1"/>
                  </a:moveTo>
                  <a:cubicBezTo>
                    <a:pt x="537" y="1"/>
                    <a:pt x="514" y="4"/>
                    <a:pt x="489" y="10"/>
                  </a:cubicBezTo>
                  <a:lnTo>
                    <a:pt x="579" y="122"/>
                  </a:lnTo>
                  <a:cubicBezTo>
                    <a:pt x="559" y="148"/>
                    <a:pt x="537" y="158"/>
                    <a:pt x="513" y="158"/>
                  </a:cubicBezTo>
                  <a:cubicBezTo>
                    <a:pt x="478" y="158"/>
                    <a:pt x="438" y="138"/>
                    <a:pt x="388" y="116"/>
                  </a:cubicBezTo>
                  <a:cubicBezTo>
                    <a:pt x="414" y="95"/>
                    <a:pt x="414" y="95"/>
                    <a:pt x="410" y="47"/>
                  </a:cubicBezTo>
                  <a:lnTo>
                    <a:pt x="410" y="47"/>
                  </a:lnTo>
                  <a:cubicBezTo>
                    <a:pt x="382" y="76"/>
                    <a:pt x="341" y="86"/>
                    <a:pt x="297" y="86"/>
                  </a:cubicBezTo>
                  <a:cubicBezTo>
                    <a:pt x="191" y="86"/>
                    <a:pt x="60" y="28"/>
                    <a:pt x="11" y="28"/>
                  </a:cubicBezTo>
                  <a:cubicBezTo>
                    <a:pt x="7" y="28"/>
                    <a:pt x="4" y="28"/>
                    <a:pt x="1" y="29"/>
                  </a:cubicBezTo>
                  <a:cubicBezTo>
                    <a:pt x="90" y="116"/>
                    <a:pt x="277" y="99"/>
                    <a:pt x="417" y="143"/>
                  </a:cubicBezTo>
                  <a:cubicBezTo>
                    <a:pt x="340" y="167"/>
                    <a:pt x="294" y="235"/>
                    <a:pt x="241" y="235"/>
                  </a:cubicBezTo>
                  <a:cubicBezTo>
                    <a:pt x="222" y="235"/>
                    <a:pt x="201" y="226"/>
                    <a:pt x="178" y="203"/>
                  </a:cubicBezTo>
                  <a:lnTo>
                    <a:pt x="178" y="203"/>
                  </a:lnTo>
                  <a:cubicBezTo>
                    <a:pt x="250" y="432"/>
                    <a:pt x="527" y="500"/>
                    <a:pt x="701" y="648"/>
                  </a:cubicBezTo>
                  <a:cubicBezTo>
                    <a:pt x="766" y="674"/>
                    <a:pt x="816" y="685"/>
                    <a:pt x="856" y="685"/>
                  </a:cubicBezTo>
                  <a:cubicBezTo>
                    <a:pt x="1006" y="685"/>
                    <a:pt x="1004" y="535"/>
                    <a:pt x="1118" y="535"/>
                  </a:cubicBezTo>
                  <a:cubicBezTo>
                    <a:pt x="1154" y="535"/>
                    <a:pt x="1203" y="550"/>
                    <a:pt x="1271" y="590"/>
                  </a:cubicBezTo>
                  <a:lnTo>
                    <a:pt x="1040" y="824"/>
                  </a:lnTo>
                  <a:cubicBezTo>
                    <a:pt x="1362" y="1011"/>
                    <a:pt x="1753" y="1346"/>
                    <a:pt x="2165" y="1346"/>
                  </a:cubicBezTo>
                  <a:cubicBezTo>
                    <a:pt x="2190" y="1346"/>
                    <a:pt x="2215" y="1345"/>
                    <a:pt x="2239" y="1342"/>
                  </a:cubicBezTo>
                  <a:lnTo>
                    <a:pt x="2239" y="1342"/>
                  </a:lnTo>
                  <a:cubicBezTo>
                    <a:pt x="2241" y="1387"/>
                    <a:pt x="2263" y="1456"/>
                    <a:pt x="2190" y="1456"/>
                  </a:cubicBezTo>
                  <a:cubicBezTo>
                    <a:pt x="2181" y="1456"/>
                    <a:pt x="2171" y="1455"/>
                    <a:pt x="2158" y="1452"/>
                  </a:cubicBezTo>
                  <a:lnTo>
                    <a:pt x="2158" y="1452"/>
                  </a:lnTo>
                  <a:cubicBezTo>
                    <a:pt x="2190" y="1472"/>
                    <a:pt x="2220" y="1480"/>
                    <a:pt x="2249" y="1480"/>
                  </a:cubicBezTo>
                  <a:cubicBezTo>
                    <a:pt x="2373" y="1480"/>
                    <a:pt x="2482" y="1340"/>
                    <a:pt x="2602" y="1340"/>
                  </a:cubicBezTo>
                  <a:cubicBezTo>
                    <a:pt x="2655" y="1340"/>
                    <a:pt x="2709" y="1366"/>
                    <a:pt x="2768" y="1443"/>
                  </a:cubicBezTo>
                  <a:cubicBezTo>
                    <a:pt x="2749" y="1441"/>
                    <a:pt x="2732" y="1441"/>
                    <a:pt x="2716" y="1441"/>
                  </a:cubicBezTo>
                  <a:cubicBezTo>
                    <a:pt x="2412" y="1441"/>
                    <a:pt x="2729" y="1668"/>
                    <a:pt x="2542" y="1774"/>
                  </a:cubicBezTo>
                  <a:lnTo>
                    <a:pt x="2488" y="1763"/>
                  </a:lnTo>
                  <a:lnTo>
                    <a:pt x="2488" y="1763"/>
                  </a:lnTo>
                  <a:cubicBezTo>
                    <a:pt x="2679" y="1874"/>
                    <a:pt x="2978" y="1965"/>
                    <a:pt x="3086" y="2065"/>
                  </a:cubicBezTo>
                  <a:cubicBezTo>
                    <a:pt x="3130" y="2018"/>
                    <a:pt x="3129" y="1898"/>
                    <a:pt x="3201" y="1898"/>
                  </a:cubicBezTo>
                  <a:cubicBezTo>
                    <a:pt x="3222" y="1898"/>
                    <a:pt x="3249" y="1908"/>
                    <a:pt x="3286" y="1934"/>
                  </a:cubicBezTo>
                  <a:cubicBezTo>
                    <a:pt x="3234" y="1873"/>
                    <a:pt x="3321" y="1815"/>
                    <a:pt x="3381" y="1753"/>
                  </a:cubicBezTo>
                  <a:cubicBezTo>
                    <a:pt x="3169" y="1706"/>
                    <a:pt x="3110" y="1601"/>
                    <a:pt x="2964" y="1601"/>
                  </a:cubicBezTo>
                  <a:cubicBezTo>
                    <a:pt x="2954" y="1601"/>
                    <a:pt x="2944" y="1602"/>
                    <a:pt x="2933" y="1603"/>
                  </a:cubicBezTo>
                  <a:cubicBezTo>
                    <a:pt x="2924" y="1542"/>
                    <a:pt x="2934" y="1531"/>
                    <a:pt x="2949" y="1531"/>
                  </a:cubicBezTo>
                  <a:cubicBezTo>
                    <a:pt x="2958" y="1531"/>
                    <a:pt x="2968" y="1535"/>
                    <a:pt x="2977" y="1535"/>
                  </a:cubicBezTo>
                  <a:cubicBezTo>
                    <a:pt x="2992" y="1535"/>
                    <a:pt x="3002" y="1524"/>
                    <a:pt x="2991" y="1464"/>
                  </a:cubicBezTo>
                  <a:lnTo>
                    <a:pt x="2797" y="1448"/>
                  </a:lnTo>
                  <a:cubicBezTo>
                    <a:pt x="2712" y="1356"/>
                    <a:pt x="2964" y="1433"/>
                    <a:pt x="2824" y="1304"/>
                  </a:cubicBezTo>
                  <a:lnTo>
                    <a:pt x="2824" y="1304"/>
                  </a:lnTo>
                  <a:cubicBezTo>
                    <a:pt x="2808" y="1314"/>
                    <a:pt x="2784" y="1320"/>
                    <a:pt x="2756" y="1320"/>
                  </a:cubicBezTo>
                  <a:cubicBezTo>
                    <a:pt x="2680" y="1320"/>
                    <a:pt x="2569" y="1283"/>
                    <a:pt x="2488" y="1213"/>
                  </a:cubicBezTo>
                  <a:lnTo>
                    <a:pt x="2544" y="1205"/>
                  </a:lnTo>
                  <a:cubicBezTo>
                    <a:pt x="2472" y="1189"/>
                    <a:pt x="2405" y="1131"/>
                    <a:pt x="2351" y="1131"/>
                  </a:cubicBezTo>
                  <a:cubicBezTo>
                    <a:pt x="2317" y="1131"/>
                    <a:pt x="2287" y="1154"/>
                    <a:pt x="2264" y="1223"/>
                  </a:cubicBezTo>
                  <a:lnTo>
                    <a:pt x="2259" y="997"/>
                  </a:lnTo>
                  <a:lnTo>
                    <a:pt x="2207" y="1113"/>
                  </a:lnTo>
                  <a:cubicBezTo>
                    <a:pt x="1979" y="899"/>
                    <a:pt x="2045" y="590"/>
                    <a:pt x="1624" y="500"/>
                  </a:cubicBezTo>
                  <a:lnTo>
                    <a:pt x="1624" y="500"/>
                  </a:lnTo>
                  <a:cubicBezTo>
                    <a:pt x="1673" y="566"/>
                    <a:pt x="1609" y="583"/>
                    <a:pt x="1554" y="583"/>
                  </a:cubicBezTo>
                  <a:cubicBezTo>
                    <a:pt x="1541" y="583"/>
                    <a:pt x="1529" y="582"/>
                    <a:pt x="1518" y="581"/>
                  </a:cubicBezTo>
                  <a:lnTo>
                    <a:pt x="1518" y="581"/>
                  </a:lnTo>
                  <a:cubicBezTo>
                    <a:pt x="1560" y="655"/>
                    <a:pt x="1611" y="668"/>
                    <a:pt x="1666" y="668"/>
                  </a:cubicBezTo>
                  <a:cubicBezTo>
                    <a:pt x="1699" y="668"/>
                    <a:pt x="1733" y="664"/>
                    <a:pt x="1769" y="664"/>
                  </a:cubicBezTo>
                  <a:cubicBezTo>
                    <a:pt x="1806" y="664"/>
                    <a:pt x="1844" y="669"/>
                    <a:pt x="1883" y="689"/>
                  </a:cubicBezTo>
                  <a:cubicBezTo>
                    <a:pt x="1840" y="789"/>
                    <a:pt x="1600" y="783"/>
                    <a:pt x="1623" y="893"/>
                  </a:cubicBezTo>
                  <a:lnTo>
                    <a:pt x="1623" y="893"/>
                  </a:lnTo>
                  <a:cubicBezTo>
                    <a:pt x="1516" y="711"/>
                    <a:pt x="1317" y="718"/>
                    <a:pt x="1399" y="440"/>
                  </a:cubicBezTo>
                  <a:cubicBezTo>
                    <a:pt x="1194" y="286"/>
                    <a:pt x="1036" y="359"/>
                    <a:pt x="855" y="164"/>
                  </a:cubicBezTo>
                  <a:lnTo>
                    <a:pt x="886" y="130"/>
                  </a:lnTo>
                  <a:lnTo>
                    <a:pt x="886" y="130"/>
                  </a:lnTo>
                  <a:cubicBezTo>
                    <a:pt x="859" y="155"/>
                    <a:pt x="838" y="165"/>
                    <a:pt x="820" y="165"/>
                  </a:cubicBezTo>
                  <a:cubicBezTo>
                    <a:pt x="746" y="165"/>
                    <a:pt x="716" y="1"/>
                    <a:pt x="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35"/>
            <p:cNvSpPr/>
            <p:nvPr/>
          </p:nvSpPr>
          <p:spPr>
            <a:xfrm>
              <a:off x="1123238" y="808207"/>
              <a:ext cx="5467" cy="837"/>
            </a:xfrm>
            <a:custGeom>
              <a:avLst/>
              <a:gdLst/>
              <a:ahLst/>
              <a:cxnLst/>
              <a:rect l="l" t="t" r="r" b="b"/>
              <a:pathLst>
                <a:path w="111" h="17" extrusionOk="0">
                  <a:moveTo>
                    <a:pt x="111" y="1"/>
                  </a:moveTo>
                  <a:lnTo>
                    <a:pt x="1" y="10"/>
                  </a:lnTo>
                  <a:cubicBezTo>
                    <a:pt x="15" y="14"/>
                    <a:pt x="30" y="17"/>
                    <a:pt x="46" y="17"/>
                  </a:cubicBezTo>
                  <a:cubicBezTo>
                    <a:pt x="67" y="17"/>
                    <a:pt x="89" y="12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35"/>
            <p:cNvSpPr/>
            <p:nvPr/>
          </p:nvSpPr>
          <p:spPr>
            <a:xfrm>
              <a:off x="875362" y="675084"/>
              <a:ext cx="131350" cy="68162"/>
            </a:xfrm>
            <a:custGeom>
              <a:avLst/>
              <a:gdLst/>
              <a:ahLst/>
              <a:cxnLst/>
              <a:rect l="l" t="t" r="r" b="b"/>
              <a:pathLst>
                <a:path w="2667" h="1384" extrusionOk="0">
                  <a:moveTo>
                    <a:pt x="153" y="1"/>
                  </a:moveTo>
                  <a:cubicBezTo>
                    <a:pt x="60" y="1"/>
                    <a:pt x="0" y="42"/>
                    <a:pt x="4" y="163"/>
                  </a:cubicBezTo>
                  <a:cubicBezTo>
                    <a:pt x="38" y="261"/>
                    <a:pt x="143" y="238"/>
                    <a:pt x="227" y="276"/>
                  </a:cubicBezTo>
                  <a:cubicBezTo>
                    <a:pt x="48" y="78"/>
                    <a:pt x="320" y="134"/>
                    <a:pt x="370" y="97"/>
                  </a:cubicBezTo>
                  <a:cubicBezTo>
                    <a:pt x="434" y="201"/>
                    <a:pt x="648" y="219"/>
                    <a:pt x="547" y="294"/>
                  </a:cubicBezTo>
                  <a:lnTo>
                    <a:pt x="335" y="298"/>
                  </a:lnTo>
                  <a:cubicBezTo>
                    <a:pt x="767" y="660"/>
                    <a:pt x="1417" y="1073"/>
                    <a:pt x="1990" y="1383"/>
                  </a:cubicBezTo>
                  <a:lnTo>
                    <a:pt x="1758" y="1225"/>
                  </a:lnTo>
                  <a:cubicBezTo>
                    <a:pt x="1780" y="1208"/>
                    <a:pt x="1806" y="1202"/>
                    <a:pt x="1834" y="1202"/>
                  </a:cubicBezTo>
                  <a:cubicBezTo>
                    <a:pt x="1901" y="1202"/>
                    <a:pt x="1981" y="1238"/>
                    <a:pt x="2059" y="1252"/>
                  </a:cubicBezTo>
                  <a:lnTo>
                    <a:pt x="2063" y="992"/>
                  </a:lnTo>
                  <a:cubicBezTo>
                    <a:pt x="2123" y="1048"/>
                    <a:pt x="2204" y="1061"/>
                    <a:pt x="2155" y="1127"/>
                  </a:cubicBezTo>
                  <a:cubicBezTo>
                    <a:pt x="2290" y="1100"/>
                    <a:pt x="2283" y="1026"/>
                    <a:pt x="2275" y="932"/>
                  </a:cubicBezTo>
                  <a:lnTo>
                    <a:pt x="2275" y="932"/>
                  </a:lnTo>
                  <a:cubicBezTo>
                    <a:pt x="2440" y="997"/>
                    <a:pt x="2453" y="1072"/>
                    <a:pt x="2579" y="1072"/>
                  </a:cubicBezTo>
                  <a:cubicBezTo>
                    <a:pt x="2603" y="1072"/>
                    <a:pt x="2632" y="1069"/>
                    <a:pt x="2666" y="1063"/>
                  </a:cubicBezTo>
                  <a:cubicBezTo>
                    <a:pt x="2474" y="726"/>
                    <a:pt x="2339" y="1036"/>
                    <a:pt x="2090" y="689"/>
                  </a:cubicBezTo>
                  <a:lnTo>
                    <a:pt x="1837" y="882"/>
                  </a:lnTo>
                  <a:lnTo>
                    <a:pt x="1835" y="882"/>
                  </a:lnTo>
                  <a:cubicBezTo>
                    <a:pt x="1718" y="766"/>
                    <a:pt x="1938" y="805"/>
                    <a:pt x="1845" y="670"/>
                  </a:cubicBezTo>
                  <a:cubicBezTo>
                    <a:pt x="1842" y="670"/>
                    <a:pt x="1840" y="670"/>
                    <a:pt x="1837" y="670"/>
                  </a:cubicBezTo>
                  <a:cubicBezTo>
                    <a:pt x="1661" y="670"/>
                    <a:pt x="1892" y="940"/>
                    <a:pt x="1681" y="974"/>
                  </a:cubicBezTo>
                  <a:cubicBezTo>
                    <a:pt x="1644" y="849"/>
                    <a:pt x="1430" y="882"/>
                    <a:pt x="1373" y="847"/>
                  </a:cubicBezTo>
                  <a:cubicBezTo>
                    <a:pt x="1479" y="818"/>
                    <a:pt x="1544" y="643"/>
                    <a:pt x="1542" y="595"/>
                  </a:cubicBezTo>
                  <a:lnTo>
                    <a:pt x="1542" y="595"/>
                  </a:lnTo>
                  <a:cubicBezTo>
                    <a:pt x="1540" y="595"/>
                    <a:pt x="1537" y="595"/>
                    <a:pt x="1535" y="595"/>
                  </a:cubicBezTo>
                  <a:cubicBezTo>
                    <a:pt x="1457" y="595"/>
                    <a:pt x="1393" y="448"/>
                    <a:pt x="1309" y="388"/>
                  </a:cubicBezTo>
                  <a:lnTo>
                    <a:pt x="1309" y="388"/>
                  </a:lnTo>
                  <a:cubicBezTo>
                    <a:pt x="1360" y="466"/>
                    <a:pt x="1354" y="486"/>
                    <a:pt x="1327" y="486"/>
                  </a:cubicBezTo>
                  <a:cubicBezTo>
                    <a:pt x="1299" y="486"/>
                    <a:pt x="1246" y="463"/>
                    <a:pt x="1215" y="463"/>
                  </a:cubicBezTo>
                  <a:cubicBezTo>
                    <a:pt x="1186" y="463"/>
                    <a:pt x="1175" y="482"/>
                    <a:pt x="1216" y="558"/>
                  </a:cubicBezTo>
                  <a:cubicBezTo>
                    <a:pt x="1194" y="582"/>
                    <a:pt x="1157" y="593"/>
                    <a:pt x="1114" y="593"/>
                  </a:cubicBezTo>
                  <a:cubicBezTo>
                    <a:pt x="1012" y="593"/>
                    <a:pt x="882" y="532"/>
                    <a:pt x="856" y="444"/>
                  </a:cubicBezTo>
                  <a:cubicBezTo>
                    <a:pt x="871" y="425"/>
                    <a:pt x="887" y="418"/>
                    <a:pt x="904" y="418"/>
                  </a:cubicBezTo>
                  <a:cubicBezTo>
                    <a:pt x="941" y="418"/>
                    <a:pt x="981" y="452"/>
                    <a:pt x="1020" y="475"/>
                  </a:cubicBezTo>
                  <a:cubicBezTo>
                    <a:pt x="1147" y="382"/>
                    <a:pt x="925" y="319"/>
                    <a:pt x="968" y="186"/>
                  </a:cubicBezTo>
                  <a:lnTo>
                    <a:pt x="968" y="186"/>
                  </a:lnTo>
                  <a:cubicBezTo>
                    <a:pt x="956" y="187"/>
                    <a:pt x="943" y="188"/>
                    <a:pt x="930" y="188"/>
                  </a:cubicBezTo>
                  <a:cubicBezTo>
                    <a:pt x="705" y="188"/>
                    <a:pt x="352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35"/>
            <p:cNvSpPr/>
            <p:nvPr/>
          </p:nvSpPr>
          <p:spPr>
            <a:xfrm>
              <a:off x="994006" y="733494"/>
              <a:ext cx="6797" cy="3644"/>
            </a:xfrm>
            <a:custGeom>
              <a:avLst/>
              <a:gdLst/>
              <a:ahLst/>
              <a:cxnLst/>
              <a:rect l="l" t="t" r="r" b="b"/>
              <a:pathLst>
                <a:path w="138" h="74" extrusionOk="0">
                  <a:moveTo>
                    <a:pt x="132" y="0"/>
                  </a:moveTo>
                  <a:lnTo>
                    <a:pt x="1" y="52"/>
                  </a:lnTo>
                  <a:lnTo>
                    <a:pt x="138" y="7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35"/>
            <p:cNvSpPr/>
            <p:nvPr/>
          </p:nvSpPr>
          <p:spPr>
            <a:xfrm>
              <a:off x="980708" y="743738"/>
              <a:ext cx="6255" cy="6797"/>
            </a:xfrm>
            <a:custGeom>
              <a:avLst/>
              <a:gdLst/>
              <a:ahLst/>
              <a:cxnLst/>
              <a:rect l="l" t="t" r="r" b="b"/>
              <a:pathLst>
                <a:path w="127" h="138" extrusionOk="0">
                  <a:moveTo>
                    <a:pt x="34" y="1"/>
                  </a:moveTo>
                  <a:cubicBezTo>
                    <a:pt x="0" y="1"/>
                    <a:pt x="1" y="57"/>
                    <a:pt x="24" y="138"/>
                  </a:cubicBezTo>
                  <a:cubicBezTo>
                    <a:pt x="49" y="93"/>
                    <a:pt x="103" y="103"/>
                    <a:pt x="126" y="60"/>
                  </a:cubicBezTo>
                  <a:cubicBezTo>
                    <a:pt x="83" y="19"/>
                    <a:pt x="53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35"/>
            <p:cNvSpPr/>
            <p:nvPr/>
          </p:nvSpPr>
          <p:spPr>
            <a:xfrm>
              <a:off x="904863" y="673951"/>
              <a:ext cx="9653" cy="5467"/>
            </a:xfrm>
            <a:custGeom>
              <a:avLst/>
              <a:gdLst/>
              <a:ahLst/>
              <a:cxnLst/>
              <a:rect l="l" t="t" r="r" b="b"/>
              <a:pathLst>
                <a:path w="196" h="111" extrusionOk="0">
                  <a:moveTo>
                    <a:pt x="1" y="1"/>
                  </a:moveTo>
                  <a:lnTo>
                    <a:pt x="91" y="110"/>
                  </a:lnTo>
                  <a:cubicBezTo>
                    <a:pt x="105" y="85"/>
                    <a:pt x="130" y="78"/>
                    <a:pt x="154" y="78"/>
                  </a:cubicBezTo>
                  <a:cubicBezTo>
                    <a:pt x="169" y="78"/>
                    <a:pt x="184" y="81"/>
                    <a:pt x="195" y="8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35"/>
            <p:cNvSpPr/>
            <p:nvPr/>
          </p:nvSpPr>
          <p:spPr>
            <a:xfrm>
              <a:off x="839459" y="655335"/>
              <a:ext cx="40976" cy="25511"/>
            </a:xfrm>
            <a:custGeom>
              <a:avLst/>
              <a:gdLst/>
              <a:ahLst/>
              <a:cxnLst/>
              <a:rect l="l" t="t" r="r" b="b"/>
              <a:pathLst>
                <a:path w="832" h="518" extrusionOk="0">
                  <a:moveTo>
                    <a:pt x="0" y="114"/>
                  </a:moveTo>
                  <a:lnTo>
                    <a:pt x="0" y="116"/>
                  </a:lnTo>
                  <a:cubicBezTo>
                    <a:pt x="1" y="116"/>
                    <a:pt x="2" y="116"/>
                    <a:pt x="2" y="116"/>
                  </a:cubicBezTo>
                  <a:lnTo>
                    <a:pt x="2" y="116"/>
                  </a:lnTo>
                  <a:cubicBezTo>
                    <a:pt x="2" y="115"/>
                    <a:pt x="1" y="115"/>
                    <a:pt x="0" y="114"/>
                  </a:cubicBezTo>
                  <a:close/>
                  <a:moveTo>
                    <a:pt x="96" y="1"/>
                  </a:moveTo>
                  <a:cubicBezTo>
                    <a:pt x="85" y="52"/>
                    <a:pt x="57" y="98"/>
                    <a:pt x="2" y="116"/>
                  </a:cubicBezTo>
                  <a:lnTo>
                    <a:pt x="2" y="116"/>
                  </a:lnTo>
                  <a:cubicBezTo>
                    <a:pt x="252" y="259"/>
                    <a:pt x="411" y="246"/>
                    <a:pt x="621" y="517"/>
                  </a:cubicBezTo>
                  <a:cubicBezTo>
                    <a:pt x="831" y="490"/>
                    <a:pt x="704" y="257"/>
                    <a:pt x="829" y="192"/>
                  </a:cubicBezTo>
                  <a:cubicBezTo>
                    <a:pt x="803" y="166"/>
                    <a:pt x="777" y="156"/>
                    <a:pt x="750" y="156"/>
                  </a:cubicBezTo>
                  <a:cubicBezTo>
                    <a:pt x="673" y="156"/>
                    <a:pt x="593" y="238"/>
                    <a:pt x="493" y="238"/>
                  </a:cubicBezTo>
                  <a:cubicBezTo>
                    <a:pt x="474" y="238"/>
                    <a:pt x="454" y="235"/>
                    <a:pt x="434" y="228"/>
                  </a:cubicBezTo>
                  <a:cubicBezTo>
                    <a:pt x="447" y="93"/>
                    <a:pt x="214" y="112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35"/>
            <p:cNvSpPr/>
            <p:nvPr/>
          </p:nvSpPr>
          <p:spPr>
            <a:xfrm>
              <a:off x="568436" y="448829"/>
              <a:ext cx="289639" cy="206555"/>
            </a:xfrm>
            <a:custGeom>
              <a:avLst/>
              <a:gdLst/>
              <a:ahLst/>
              <a:cxnLst/>
              <a:rect l="l" t="t" r="r" b="b"/>
              <a:pathLst>
                <a:path w="5881" h="4194" extrusionOk="0">
                  <a:moveTo>
                    <a:pt x="193" y="0"/>
                  </a:moveTo>
                  <a:cubicBezTo>
                    <a:pt x="263" y="95"/>
                    <a:pt x="205" y="102"/>
                    <a:pt x="139" y="114"/>
                  </a:cubicBezTo>
                  <a:cubicBezTo>
                    <a:pt x="76" y="127"/>
                    <a:pt x="0" y="143"/>
                    <a:pt x="70" y="278"/>
                  </a:cubicBezTo>
                  <a:cubicBezTo>
                    <a:pt x="419" y="600"/>
                    <a:pt x="986" y="1020"/>
                    <a:pt x="1364" y="1390"/>
                  </a:cubicBezTo>
                  <a:cubicBezTo>
                    <a:pt x="1388" y="1374"/>
                    <a:pt x="1411" y="1367"/>
                    <a:pt x="1433" y="1367"/>
                  </a:cubicBezTo>
                  <a:cubicBezTo>
                    <a:pt x="1543" y="1367"/>
                    <a:pt x="1633" y="1535"/>
                    <a:pt x="1746" y="1535"/>
                  </a:cubicBezTo>
                  <a:cubicBezTo>
                    <a:pt x="1762" y="1535"/>
                    <a:pt x="1778" y="1531"/>
                    <a:pt x="1795" y="1523"/>
                  </a:cubicBezTo>
                  <a:lnTo>
                    <a:pt x="1795" y="1523"/>
                  </a:lnTo>
                  <a:cubicBezTo>
                    <a:pt x="1768" y="1577"/>
                    <a:pt x="1768" y="1643"/>
                    <a:pt x="1743" y="1697"/>
                  </a:cubicBezTo>
                  <a:cubicBezTo>
                    <a:pt x="1809" y="1733"/>
                    <a:pt x="1846" y="1747"/>
                    <a:pt x="1865" y="1747"/>
                  </a:cubicBezTo>
                  <a:cubicBezTo>
                    <a:pt x="1931" y="1747"/>
                    <a:pt x="1764" y="1566"/>
                    <a:pt x="1849" y="1562"/>
                  </a:cubicBezTo>
                  <a:lnTo>
                    <a:pt x="1849" y="1562"/>
                  </a:lnTo>
                  <a:cubicBezTo>
                    <a:pt x="1982" y="1627"/>
                    <a:pt x="2015" y="1786"/>
                    <a:pt x="1963" y="1834"/>
                  </a:cubicBezTo>
                  <a:cubicBezTo>
                    <a:pt x="2020" y="1877"/>
                    <a:pt x="2049" y="1892"/>
                    <a:pt x="2064" y="1892"/>
                  </a:cubicBezTo>
                  <a:cubicBezTo>
                    <a:pt x="2101" y="1892"/>
                    <a:pt x="2064" y="1803"/>
                    <a:pt x="2175" y="1793"/>
                  </a:cubicBezTo>
                  <a:lnTo>
                    <a:pt x="2189" y="2054"/>
                  </a:lnTo>
                  <a:cubicBezTo>
                    <a:pt x="2852" y="2428"/>
                    <a:pt x="3756" y="2817"/>
                    <a:pt x="4385" y="3392"/>
                  </a:cubicBezTo>
                  <a:lnTo>
                    <a:pt x="4408" y="3243"/>
                  </a:lnTo>
                  <a:cubicBezTo>
                    <a:pt x="4682" y="3519"/>
                    <a:pt x="5110" y="3340"/>
                    <a:pt x="5227" y="3775"/>
                  </a:cubicBezTo>
                  <a:lnTo>
                    <a:pt x="5391" y="3739"/>
                  </a:lnTo>
                  <a:lnTo>
                    <a:pt x="5391" y="3739"/>
                  </a:lnTo>
                  <a:cubicBezTo>
                    <a:pt x="5301" y="3762"/>
                    <a:pt x="5330" y="3951"/>
                    <a:pt x="5195" y="3974"/>
                  </a:cubicBezTo>
                  <a:cubicBezTo>
                    <a:pt x="5306" y="3993"/>
                    <a:pt x="5370" y="4097"/>
                    <a:pt x="5484" y="4122"/>
                  </a:cubicBezTo>
                  <a:lnTo>
                    <a:pt x="5360" y="3960"/>
                  </a:lnTo>
                  <a:cubicBezTo>
                    <a:pt x="5374" y="3958"/>
                    <a:pt x="5388" y="3957"/>
                    <a:pt x="5400" y="3957"/>
                  </a:cubicBezTo>
                  <a:cubicBezTo>
                    <a:pt x="5550" y="3957"/>
                    <a:pt x="5619" y="4087"/>
                    <a:pt x="5599" y="4190"/>
                  </a:cubicBezTo>
                  <a:cubicBezTo>
                    <a:pt x="5617" y="4192"/>
                    <a:pt x="5633" y="4193"/>
                    <a:pt x="5647" y="4193"/>
                  </a:cubicBezTo>
                  <a:cubicBezTo>
                    <a:pt x="5881" y="4193"/>
                    <a:pt x="5594" y="3885"/>
                    <a:pt x="5603" y="3760"/>
                  </a:cubicBezTo>
                  <a:cubicBezTo>
                    <a:pt x="5127" y="3754"/>
                    <a:pt x="5405" y="3328"/>
                    <a:pt x="5023" y="3206"/>
                  </a:cubicBezTo>
                  <a:cubicBezTo>
                    <a:pt x="4988" y="3197"/>
                    <a:pt x="4962" y="3193"/>
                    <a:pt x="4943" y="3193"/>
                  </a:cubicBezTo>
                  <a:cubicBezTo>
                    <a:pt x="4829" y="3193"/>
                    <a:pt x="4965" y="3335"/>
                    <a:pt x="4921" y="3380"/>
                  </a:cubicBezTo>
                  <a:lnTo>
                    <a:pt x="4921" y="3382"/>
                  </a:lnTo>
                  <a:cubicBezTo>
                    <a:pt x="4811" y="3307"/>
                    <a:pt x="4651" y="3309"/>
                    <a:pt x="4593" y="3205"/>
                  </a:cubicBezTo>
                  <a:cubicBezTo>
                    <a:pt x="4613" y="3184"/>
                    <a:pt x="4638" y="3175"/>
                    <a:pt x="4664" y="3175"/>
                  </a:cubicBezTo>
                  <a:cubicBezTo>
                    <a:pt x="4705" y="3175"/>
                    <a:pt x="4748" y="3197"/>
                    <a:pt x="4782" y="3233"/>
                  </a:cubicBezTo>
                  <a:cubicBezTo>
                    <a:pt x="4830" y="3068"/>
                    <a:pt x="4645" y="3174"/>
                    <a:pt x="4587" y="3004"/>
                  </a:cubicBezTo>
                  <a:lnTo>
                    <a:pt x="4587" y="3004"/>
                  </a:lnTo>
                  <a:cubicBezTo>
                    <a:pt x="4587" y="3025"/>
                    <a:pt x="4616" y="3077"/>
                    <a:pt x="4562" y="3085"/>
                  </a:cubicBezTo>
                  <a:cubicBezTo>
                    <a:pt x="4285" y="2859"/>
                    <a:pt x="4323" y="3085"/>
                    <a:pt x="3986" y="2757"/>
                  </a:cubicBezTo>
                  <a:cubicBezTo>
                    <a:pt x="3951" y="2757"/>
                    <a:pt x="3922" y="2751"/>
                    <a:pt x="3896" y="2751"/>
                  </a:cubicBezTo>
                  <a:cubicBezTo>
                    <a:pt x="3860" y="2751"/>
                    <a:pt x="3830" y="2763"/>
                    <a:pt x="3803" y="2817"/>
                  </a:cubicBezTo>
                  <a:cubicBezTo>
                    <a:pt x="3654" y="2563"/>
                    <a:pt x="3766" y="2634"/>
                    <a:pt x="3562" y="2364"/>
                  </a:cubicBezTo>
                  <a:cubicBezTo>
                    <a:pt x="3540" y="2424"/>
                    <a:pt x="3550" y="2601"/>
                    <a:pt x="3479" y="2711"/>
                  </a:cubicBezTo>
                  <a:cubicBezTo>
                    <a:pt x="3203" y="2314"/>
                    <a:pt x="3081" y="2485"/>
                    <a:pt x="2916" y="2214"/>
                  </a:cubicBezTo>
                  <a:lnTo>
                    <a:pt x="2916" y="2214"/>
                  </a:lnTo>
                  <a:cubicBezTo>
                    <a:pt x="2947" y="2227"/>
                    <a:pt x="2997" y="2217"/>
                    <a:pt x="3053" y="2275"/>
                  </a:cubicBezTo>
                  <a:cubicBezTo>
                    <a:pt x="3120" y="2100"/>
                    <a:pt x="2835" y="2173"/>
                    <a:pt x="2721" y="2057"/>
                  </a:cubicBezTo>
                  <a:lnTo>
                    <a:pt x="2817" y="1934"/>
                  </a:lnTo>
                  <a:cubicBezTo>
                    <a:pt x="2682" y="1878"/>
                    <a:pt x="2414" y="1822"/>
                    <a:pt x="2328" y="1627"/>
                  </a:cubicBezTo>
                  <a:lnTo>
                    <a:pt x="2405" y="1587"/>
                  </a:lnTo>
                  <a:cubicBezTo>
                    <a:pt x="2033" y="1479"/>
                    <a:pt x="1713" y="1184"/>
                    <a:pt x="1429" y="1036"/>
                  </a:cubicBezTo>
                  <a:lnTo>
                    <a:pt x="1362" y="864"/>
                  </a:lnTo>
                  <a:cubicBezTo>
                    <a:pt x="1296" y="835"/>
                    <a:pt x="1258" y="823"/>
                    <a:pt x="1240" y="823"/>
                  </a:cubicBezTo>
                  <a:cubicBezTo>
                    <a:pt x="1147" y="823"/>
                    <a:pt x="1572" y="1143"/>
                    <a:pt x="1290" y="1143"/>
                  </a:cubicBezTo>
                  <a:cubicBezTo>
                    <a:pt x="1281" y="1143"/>
                    <a:pt x="1272" y="1142"/>
                    <a:pt x="1261" y="1142"/>
                  </a:cubicBezTo>
                  <a:cubicBezTo>
                    <a:pt x="1414" y="904"/>
                    <a:pt x="1020" y="1068"/>
                    <a:pt x="903" y="823"/>
                  </a:cubicBezTo>
                  <a:cubicBezTo>
                    <a:pt x="901" y="788"/>
                    <a:pt x="913" y="776"/>
                    <a:pt x="932" y="776"/>
                  </a:cubicBezTo>
                  <a:cubicBezTo>
                    <a:pt x="974" y="776"/>
                    <a:pt x="1049" y="832"/>
                    <a:pt x="1093" y="832"/>
                  </a:cubicBezTo>
                  <a:cubicBezTo>
                    <a:pt x="1116" y="832"/>
                    <a:pt x="1131" y="817"/>
                    <a:pt x="1128" y="771"/>
                  </a:cubicBezTo>
                  <a:lnTo>
                    <a:pt x="1128" y="771"/>
                  </a:lnTo>
                  <a:cubicBezTo>
                    <a:pt x="1098" y="785"/>
                    <a:pt x="1075" y="791"/>
                    <a:pt x="1056" y="791"/>
                  </a:cubicBezTo>
                  <a:cubicBezTo>
                    <a:pt x="984" y="791"/>
                    <a:pt x="972" y="705"/>
                    <a:pt x="870" y="660"/>
                  </a:cubicBezTo>
                  <a:cubicBezTo>
                    <a:pt x="991" y="590"/>
                    <a:pt x="683" y="469"/>
                    <a:pt x="862" y="426"/>
                  </a:cubicBezTo>
                  <a:cubicBezTo>
                    <a:pt x="691" y="380"/>
                    <a:pt x="517" y="324"/>
                    <a:pt x="338" y="251"/>
                  </a:cubicBezTo>
                  <a:cubicBezTo>
                    <a:pt x="357" y="158"/>
                    <a:pt x="268" y="68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35"/>
            <p:cNvSpPr/>
            <p:nvPr/>
          </p:nvSpPr>
          <p:spPr>
            <a:xfrm>
              <a:off x="820843" y="644352"/>
              <a:ext cx="3448" cy="345"/>
            </a:xfrm>
            <a:custGeom>
              <a:avLst/>
              <a:gdLst/>
              <a:ahLst/>
              <a:cxnLst/>
              <a:rect l="l" t="t" r="r" b="b"/>
              <a:pathLst>
                <a:path w="70" h="7" extrusionOk="0">
                  <a:moveTo>
                    <a:pt x="36" y="1"/>
                  </a:moveTo>
                  <a:cubicBezTo>
                    <a:pt x="25" y="1"/>
                    <a:pt x="13" y="2"/>
                    <a:pt x="0" y="4"/>
                  </a:cubicBezTo>
                  <a:cubicBezTo>
                    <a:pt x="14" y="6"/>
                    <a:pt x="26" y="7"/>
                    <a:pt x="38" y="7"/>
                  </a:cubicBezTo>
                  <a:cubicBezTo>
                    <a:pt x="49" y="7"/>
                    <a:pt x="60" y="6"/>
                    <a:pt x="70" y="4"/>
                  </a:cubicBezTo>
                  <a:cubicBezTo>
                    <a:pt x="59" y="2"/>
                    <a:pt x="48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5"/>
            <p:cNvSpPr/>
            <p:nvPr/>
          </p:nvSpPr>
          <p:spPr>
            <a:xfrm>
              <a:off x="572918" y="444348"/>
              <a:ext cx="5073" cy="4531"/>
            </a:xfrm>
            <a:custGeom>
              <a:avLst/>
              <a:gdLst/>
              <a:ahLst/>
              <a:cxnLst/>
              <a:rect l="l" t="t" r="r" b="b"/>
              <a:pathLst>
                <a:path w="103" h="92" extrusionOk="0">
                  <a:moveTo>
                    <a:pt x="16" y="1"/>
                  </a:moveTo>
                  <a:cubicBezTo>
                    <a:pt x="0" y="1"/>
                    <a:pt x="48" y="40"/>
                    <a:pt x="102" y="91"/>
                  </a:cubicBezTo>
                  <a:cubicBezTo>
                    <a:pt x="83" y="68"/>
                    <a:pt x="66" y="41"/>
                    <a:pt x="35" y="6"/>
                  </a:cubicBezTo>
                  <a:cubicBezTo>
                    <a:pt x="25" y="3"/>
                    <a:pt x="19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35"/>
            <p:cNvSpPr/>
            <p:nvPr/>
          </p:nvSpPr>
          <p:spPr>
            <a:xfrm>
              <a:off x="843990" y="655236"/>
              <a:ext cx="246" cy="148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1" y="1"/>
                  </a:moveTo>
                  <a:cubicBezTo>
                    <a:pt x="3" y="1"/>
                    <a:pt x="4" y="3"/>
                    <a:pt x="4" y="3"/>
                  </a:cubicBezTo>
                  <a:cubicBezTo>
                    <a:pt x="4" y="3"/>
                    <a:pt x="4" y="3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5"/>
            <p:cNvSpPr/>
            <p:nvPr/>
          </p:nvSpPr>
          <p:spPr>
            <a:xfrm>
              <a:off x="856155" y="643268"/>
              <a:ext cx="5270" cy="3201"/>
            </a:xfrm>
            <a:custGeom>
              <a:avLst/>
              <a:gdLst/>
              <a:ahLst/>
              <a:cxnLst/>
              <a:rect l="l" t="t" r="r" b="b"/>
              <a:pathLst>
                <a:path w="107" h="65" extrusionOk="0">
                  <a:moveTo>
                    <a:pt x="22" y="1"/>
                  </a:moveTo>
                  <a:lnTo>
                    <a:pt x="0" y="64"/>
                  </a:lnTo>
                  <a:lnTo>
                    <a:pt x="106" y="6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5"/>
            <p:cNvSpPr/>
            <p:nvPr/>
          </p:nvSpPr>
          <p:spPr>
            <a:xfrm>
              <a:off x="572623" y="409873"/>
              <a:ext cx="4039" cy="2265"/>
            </a:xfrm>
            <a:custGeom>
              <a:avLst/>
              <a:gdLst/>
              <a:ahLst/>
              <a:cxnLst/>
              <a:rect l="l" t="t" r="r" b="b"/>
              <a:pathLst>
                <a:path w="82" h="46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0"/>
                    <a:pt x="49" y="35"/>
                    <a:pt x="81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5"/>
            <p:cNvSpPr/>
            <p:nvPr/>
          </p:nvSpPr>
          <p:spPr>
            <a:xfrm>
              <a:off x="684765" y="425288"/>
              <a:ext cx="2709" cy="1428"/>
            </a:xfrm>
            <a:custGeom>
              <a:avLst/>
              <a:gdLst/>
              <a:ahLst/>
              <a:cxnLst/>
              <a:rect l="l" t="t" r="r" b="b"/>
              <a:pathLst>
                <a:path w="55" h="29" extrusionOk="0">
                  <a:moveTo>
                    <a:pt x="0" y="0"/>
                  </a:moveTo>
                  <a:cubicBezTo>
                    <a:pt x="14" y="17"/>
                    <a:pt x="33" y="25"/>
                    <a:pt x="54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5"/>
            <p:cNvSpPr/>
            <p:nvPr/>
          </p:nvSpPr>
          <p:spPr>
            <a:xfrm>
              <a:off x="548490" y="380520"/>
              <a:ext cx="502252" cy="231180"/>
            </a:xfrm>
            <a:custGeom>
              <a:avLst/>
              <a:gdLst/>
              <a:ahLst/>
              <a:cxnLst/>
              <a:rect l="l" t="t" r="r" b="b"/>
              <a:pathLst>
                <a:path w="10198" h="4694" extrusionOk="0">
                  <a:moveTo>
                    <a:pt x="1969" y="153"/>
                  </a:moveTo>
                  <a:cubicBezTo>
                    <a:pt x="1960" y="154"/>
                    <a:pt x="1952" y="154"/>
                    <a:pt x="1944" y="155"/>
                  </a:cubicBezTo>
                  <a:lnTo>
                    <a:pt x="1944" y="155"/>
                  </a:lnTo>
                  <a:cubicBezTo>
                    <a:pt x="1953" y="155"/>
                    <a:pt x="1961" y="154"/>
                    <a:pt x="1969" y="153"/>
                  </a:cubicBezTo>
                  <a:close/>
                  <a:moveTo>
                    <a:pt x="7206" y="2820"/>
                  </a:moveTo>
                  <a:cubicBezTo>
                    <a:pt x="7201" y="2824"/>
                    <a:pt x="7197" y="2829"/>
                    <a:pt x="7193" y="2833"/>
                  </a:cubicBezTo>
                  <a:lnTo>
                    <a:pt x="7193" y="2833"/>
                  </a:lnTo>
                  <a:cubicBezTo>
                    <a:pt x="7198" y="2829"/>
                    <a:pt x="7202" y="2824"/>
                    <a:pt x="7206" y="2820"/>
                  </a:cubicBezTo>
                  <a:close/>
                  <a:moveTo>
                    <a:pt x="1258" y="0"/>
                  </a:moveTo>
                  <a:cubicBezTo>
                    <a:pt x="1157" y="0"/>
                    <a:pt x="1125" y="71"/>
                    <a:pt x="1096" y="120"/>
                  </a:cubicBezTo>
                  <a:cubicBezTo>
                    <a:pt x="1070" y="161"/>
                    <a:pt x="1050" y="202"/>
                    <a:pt x="983" y="202"/>
                  </a:cubicBezTo>
                  <a:cubicBezTo>
                    <a:pt x="955" y="202"/>
                    <a:pt x="919" y="195"/>
                    <a:pt x="872" y="178"/>
                  </a:cubicBezTo>
                  <a:lnTo>
                    <a:pt x="845" y="78"/>
                  </a:lnTo>
                  <a:cubicBezTo>
                    <a:pt x="710" y="95"/>
                    <a:pt x="567" y="117"/>
                    <a:pt x="434" y="167"/>
                  </a:cubicBezTo>
                  <a:cubicBezTo>
                    <a:pt x="301" y="219"/>
                    <a:pt x="184" y="307"/>
                    <a:pt x="122" y="431"/>
                  </a:cubicBezTo>
                  <a:cubicBezTo>
                    <a:pt x="1" y="683"/>
                    <a:pt x="122" y="1019"/>
                    <a:pt x="351" y="1194"/>
                  </a:cubicBezTo>
                  <a:cubicBezTo>
                    <a:pt x="356" y="1195"/>
                    <a:pt x="360" y="1196"/>
                    <a:pt x="364" y="1196"/>
                  </a:cubicBezTo>
                  <a:cubicBezTo>
                    <a:pt x="411" y="1196"/>
                    <a:pt x="456" y="1146"/>
                    <a:pt x="504" y="1104"/>
                  </a:cubicBezTo>
                  <a:cubicBezTo>
                    <a:pt x="560" y="1056"/>
                    <a:pt x="612" y="1015"/>
                    <a:pt x="648" y="1009"/>
                  </a:cubicBezTo>
                  <a:cubicBezTo>
                    <a:pt x="513" y="851"/>
                    <a:pt x="332" y="693"/>
                    <a:pt x="317" y="500"/>
                  </a:cubicBezTo>
                  <a:lnTo>
                    <a:pt x="317" y="500"/>
                  </a:lnTo>
                  <a:lnTo>
                    <a:pt x="490" y="597"/>
                  </a:lnTo>
                  <a:cubicBezTo>
                    <a:pt x="434" y="552"/>
                    <a:pt x="413" y="481"/>
                    <a:pt x="398" y="423"/>
                  </a:cubicBezTo>
                  <a:cubicBezTo>
                    <a:pt x="382" y="371"/>
                    <a:pt x="368" y="327"/>
                    <a:pt x="304" y="327"/>
                  </a:cubicBezTo>
                  <a:cubicBezTo>
                    <a:pt x="297" y="327"/>
                    <a:pt x="289" y="328"/>
                    <a:pt x="280" y="329"/>
                  </a:cubicBezTo>
                  <a:cubicBezTo>
                    <a:pt x="287" y="272"/>
                    <a:pt x="315" y="258"/>
                    <a:pt x="350" y="258"/>
                  </a:cubicBezTo>
                  <a:cubicBezTo>
                    <a:pt x="367" y="258"/>
                    <a:pt x="386" y="261"/>
                    <a:pt x="404" y="265"/>
                  </a:cubicBezTo>
                  <a:cubicBezTo>
                    <a:pt x="424" y="269"/>
                    <a:pt x="444" y="274"/>
                    <a:pt x="463" y="274"/>
                  </a:cubicBezTo>
                  <a:cubicBezTo>
                    <a:pt x="495" y="274"/>
                    <a:pt x="525" y="261"/>
                    <a:pt x="550" y="215"/>
                  </a:cubicBezTo>
                  <a:cubicBezTo>
                    <a:pt x="662" y="369"/>
                    <a:pt x="608" y="423"/>
                    <a:pt x="731" y="541"/>
                  </a:cubicBezTo>
                  <a:cubicBezTo>
                    <a:pt x="733" y="502"/>
                    <a:pt x="743" y="464"/>
                    <a:pt x="756" y="425"/>
                  </a:cubicBezTo>
                  <a:cubicBezTo>
                    <a:pt x="772" y="495"/>
                    <a:pt x="860" y="456"/>
                    <a:pt x="874" y="527"/>
                  </a:cubicBezTo>
                  <a:cubicBezTo>
                    <a:pt x="889" y="449"/>
                    <a:pt x="938" y="424"/>
                    <a:pt x="997" y="424"/>
                  </a:cubicBezTo>
                  <a:cubicBezTo>
                    <a:pt x="1030" y="424"/>
                    <a:pt x="1065" y="431"/>
                    <a:pt x="1100" y="442"/>
                  </a:cubicBezTo>
                  <a:cubicBezTo>
                    <a:pt x="1176" y="462"/>
                    <a:pt x="1251" y="496"/>
                    <a:pt x="1334" y="496"/>
                  </a:cubicBezTo>
                  <a:cubicBezTo>
                    <a:pt x="1359" y="496"/>
                    <a:pt x="1385" y="493"/>
                    <a:pt x="1412" y="485"/>
                  </a:cubicBezTo>
                  <a:cubicBezTo>
                    <a:pt x="1360" y="468"/>
                    <a:pt x="1312" y="458"/>
                    <a:pt x="1260" y="446"/>
                  </a:cubicBezTo>
                  <a:cubicBezTo>
                    <a:pt x="1231" y="358"/>
                    <a:pt x="1317" y="363"/>
                    <a:pt x="1381" y="348"/>
                  </a:cubicBezTo>
                  <a:cubicBezTo>
                    <a:pt x="1485" y="485"/>
                    <a:pt x="1522" y="471"/>
                    <a:pt x="1666" y="554"/>
                  </a:cubicBezTo>
                  <a:cubicBezTo>
                    <a:pt x="1756" y="519"/>
                    <a:pt x="1825" y="415"/>
                    <a:pt x="1950" y="415"/>
                  </a:cubicBezTo>
                  <a:cubicBezTo>
                    <a:pt x="1976" y="415"/>
                    <a:pt x="2004" y="419"/>
                    <a:pt x="2035" y="429"/>
                  </a:cubicBezTo>
                  <a:cubicBezTo>
                    <a:pt x="1983" y="577"/>
                    <a:pt x="2316" y="616"/>
                    <a:pt x="2316" y="766"/>
                  </a:cubicBezTo>
                  <a:cubicBezTo>
                    <a:pt x="2335" y="730"/>
                    <a:pt x="2365" y="717"/>
                    <a:pt x="2402" y="717"/>
                  </a:cubicBezTo>
                  <a:cubicBezTo>
                    <a:pt x="2490" y="717"/>
                    <a:pt x="2612" y="792"/>
                    <a:pt x="2675" y="792"/>
                  </a:cubicBezTo>
                  <a:cubicBezTo>
                    <a:pt x="2690" y="792"/>
                    <a:pt x="2702" y="788"/>
                    <a:pt x="2709" y="778"/>
                  </a:cubicBezTo>
                  <a:cubicBezTo>
                    <a:pt x="2816" y="790"/>
                    <a:pt x="2935" y="869"/>
                    <a:pt x="2900" y="948"/>
                  </a:cubicBezTo>
                  <a:cubicBezTo>
                    <a:pt x="2885" y="946"/>
                    <a:pt x="2852" y="946"/>
                    <a:pt x="2821" y="938"/>
                  </a:cubicBezTo>
                  <a:lnTo>
                    <a:pt x="2821" y="938"/>
                  </a:lnTo>
                  <a:lnTo>
                    <a:pt x="2908" y="990"/>
                  </a:lnTo>
                  <a:cubicBezTo>
                    <a:pt x="2894" y="1000"/>
                    <a:pt x="2891" y="1014"/>
                    <a:pt x="2883" y="1014"/>
                  </a:cubicBezTo>
                  <a:cubicBezTo>
                    <a:pt x="2882" y="1014"/>
                    <a:pt x="2880" y="1014"/>
                    <a:pt x="2879" y="1013"/>
                  </a:cubicBezTo>
                  <a:lnTo>
                    <a:pt x="2879" y="1013"/>
                  </a:lnTo>
                  <a:cubicBezTo>
                    <a:pt x="2895" y="1022"/>
                    <a:pt x="2909" y="1025"/>
                    <a:pt x="2922" y="1025"/>
                  </a:cubicBezTo>
                  <a:cubicBezTo>
                    <a:pt x="2948" y="1025"/>
                    <a:pt x="2972" y="1014"/>
                    <a:pt x="2995" y="1014"/>
                  </a:cubicBezTo>
                  <a:cubicBezTo>
                    <a:pt x="3020" y="1014"/>
                    <a:pt x="3045" y="1027"/>
                    <a:pt x="3074" y="1079"/>
                  </a:cubicBezTo>
                  <a:cubicBezTo>
                    <a:pt x="3067" y="1092"/>
                    <a:pt x="3055" y="1097"/>
                    <a:pt x="3040" y="1097"/>
                  </a:cubicBezTo>
                  <a:cubicBezTo>
                    <a:pt x="3015" y="1097"/>
                    <a:pt x="2981" y="1084"/>
                    <a:pt x="2949" y="1079"/>
                  </a:cubicBezTo>
                  <a:lnTo>
                    <a:pt x="2949" y="1079"/>
                  </a:lnTo>
                  <a:cubicBezTo>
                    <a:pt x="3139" y="1212"/>
                    <a:pt x="3431" y="1065"/>
                    <a:pt x="3535" y="1298"/>
                  </a:cubicBezTo>
                  <a:cubicBezTo>
                    <a:pt x="3546" y="1291"/>
                    <a:pt x="3561" y="1289"/>
                    <a:pt x="3579" y="1289"/>
                  </a:cubicBezTo>
                  <a:cubicBezTo>
                    <a:pt x="3631" y="1289"/>
                    <a:pt x="3704" y="1310"/>
                    <a:pt x="3767" y="1310"/>
                  </a:cubicBezTo>
                  <a:cubicBezTo>
                    <a:pt x="3828" y="1310"/>
                    <a:pt x="3880" y="1291"/>
                    <a:pt x="3895" y="1216"/>
                  </a:cubicBezTo>
                  <a:lnTo>
                    <a:pt x="3895" y="1216"/>
                  </a:lnTo>
                  <a:cubicBezTo>
                    <a:pt x="3930" y="1310"/>
                    <a:pt x="3834" y="1412"/>
                    <a:pt x="4024" y="1501"/>
                  </a:cubicBezTo>
                  <a:cubicBezTo>
                    <a:pt x="4045" y="1494"/>
                    <a:pt x="4063" y="1491"/>
                    <a:pt x="4080" y="1491"/>
                  </a:cubicBezTo>
                  <a:cubicBezTo>
                    <a:pt x="4206" y="1491"/>
                    <a:pt x="4218" y="1673"/>
                    <a:pt x="4385" y="1676"/>
                  </a:cubicBezTo>
                  <a:cubicBezTo>
                    <a:pt x="4119" y="1694"/>
                    <a:pt x="4362" y="1713"/>
                    <a:pt x="4121" y="1736"/>
                  </a:cubicBezTo>
                  <a:cubicBezTo>
                    <a:pt x="4215" y="1865"/>
                    <a:pt x="4504" y="1819"/>
                    <a:pt x="4709" y="1966"/>
                  </a:cubicBezTo>
                  <a:cubicBezTo>
                    <a:pt x="4713" y="2010"/>
                    <a:pt x="4690" y="2047"/>
                    <a:pt x="4693" y="2091"/>
                  </a:cubicBezTo>
                  <a:cubicBezTo>
                    <a:pt x="4695" y="2091"/>
                    <a:pt x="4697" y="2091"/>
                    <a:pt x="4700" y="2091"/>
                  </a:cubicBezTo>
                  <a:cubicBezTo>
                    <a:pt x="4741" y="2091"/>
                    <a:pt x="4789" y="2084"/>
                    <a:pt x="4833" y="2084"/>
                  </a:cubicBezTo>
                  <a:cubicBezTo>
                    <a:pt x="4903" y="2084"/>
                    <a:pt x="4963" y="2102"/>
                    <a:pt x="4971" y="2195"/>
                  </a:cubicBezTo>
                  <a:lnTo>
                    <a:pt x="5015" y="2097"/>
                  </a:lnTo>
                  <a:cubicBezTo>
                    <a:pt x="5137" y="2230"/>
                    <a:pt x="5361" y="2320"/>
                    <a:pt x="5459" y="2515"/>
                  </a:cubicBezTo>
                  <a:lnTo>
                    <a:pt x="5748" y="2444"/>
                  </a:lnTo>
                  <a:cubicBezTo>
                    <a:pt x="5852" y="2695"/>
                    <a:pt x="6124" y="2772"/>
                    <a:pt x="6376" y="2772"/>
                  </a:cubicBezTo>
                  <a:cubicBezTo>
                    <a:pt x="6459" y="2772"/>
                    <a:pt x="6540" y="2764"/>
                    <a:pt x="6612" y="2750"/>
                  </a:cubicBezTo>
                  <a:cubicBezTo>
                    <a:pt x="6699" y="2812"/>
                    <a:pt x="6818" y="2924"/>
                    <a:pt x="6793" y="2964"/>
                  </a:cubicBezTo>
                  <a:cubicBezTo>
                    <a:pt x="6764" y="2966"/>
                    <a:pt x="6712" y="2974"/>
                    <a:pt x="6656" y="2974"/>
                  </a:cubicBezTo>
                  <a:cubicBezTo>
                    <a:pt x="6760" y="3041"/>
                    <a:pt x="6848" y="3181"/>
                    <a:pt x="6960" y="3181"/>
                  </a:cubicBezTo>
                  <a:cubicBezTo>
                    <a:pt x="6989" y="3181"/>
                    <a:pt x="7020" y="3172"/>
                    <a:pt x="7053" y="3149"/>
                  </a:cubicBezTo>
                  <a:cubicBezTo>
                    <a:pt x="7219" y="3182"/>
                    <a:pt x="7096" y="3313"/>
                    <a:pt x="7184" y="3398"/>
                  </a:cubicBezTo>
                  <a:cubicBezTo>
                    <a:pt x="7200" y="3396"/>
                    <a:pt x="7215" y="3395"/>
                    <a:pt x="7231" y="3395"/>
                  </a:cubicBezTo>
                  <a:cubicBezTo>
                    <a:pt x="7543" y="3395"/>
                    <a:pt x="7811" y="3823"/>
                    <a:pt x="8043" y="3823"/>
                  </a:cubicBezTo>
                  <a:cubicBezTo>
                    <a:pt x="8093" y="3823"/>
                    <a:pt x="8142" y="3802"/>
                    <a:pt x="8189" y="3753"/>
                  </a:cubicBezTo>
                  <a:cubicBezTo>
                    <a:pt x="8075" y="3685"/>
                    <a:pt x="7896" y="3493"/>
                    <a:pt x="7670" y="3381"/>
                  </a:cubicBezTo>
                  <a:cubicBezTo>
                    <a:pt x="7736" y="3374"/>
                    <a:pt x="7740" y="3310"/>
                    <a:pt x="7787" y="3310"/>
                  </a:cubicBezTo>
                  <a:cubicBezTo>
                    <a:pt x="7797" y="3310"/>
                    <a:pt x="7808" y="3312"/>
                    <a:pt x="7823" y="3319"/>
                  </a:cubicBezTo>
                  <a:cubicBezTo>
                    <a:pt x="8050" y="3429"/>
                    <a:pt x="8096" y="3620"/>
                    <a:pt x="8343" y="3689"/>
                  </a:cubicBezTo>
                  <a:cubicBezTo>
                    <a:pt x="8299" y="3757"/>
                    <a:pt x="8249" y="3824"/>
                    <a:pt x="8201" y="3890"/>
                  </a:cubicBezTo>
                  <a:cubicBezTo>
                    <a:pt x="8451" y="4329"/>
                    <a:pt x="9080" y="4009"/>
                    <a:pt x="9197" y="4493"/>
                  </a:cubicBezTo>
                  <a:cubicBezTo>
                    <a:pt x="9360" y="4544"/>
                    <a:pt x="9566" y="4617"/>
                    <a:pt x="9739" y="4617"/>
                  </a:cubicBezTo>
                  <a:cubicBezTo>
                    <a:pt x="9771" y="4617"/>
                    <a:pt x="9802" y="4615"/>
                    <a:pt x="9832" y="4609"/>
                  </a:cubicBezTo>
                  <a:lnTo>
                    <a:pt x="9832" y="4609"/>
                  </a:lnTo>
                  <a:lnTo>
                    <a:pt x="9782" y="4671"/>
                  </a:lnTo>
                  <a:cubicBezTo>
                    <a:pt x="9825" y="4679"/>
                    <a:pt x="9907" y="4693"/>
                    <a:pt x="9982" y="4693"/>
                  </a:cubicBezTo>
                  <a:cubicBezTo>
                    <a:pt x="10097" y="4693"/>
                    <a:pt x="10197" y="4659"/>
                    <a:pt x="10119" y="4516"/>
                  </a:cubicBezTo>
                  <a:lnTo>
                    <a:pt x="10119" y="4516"/>
                  </a:lnTo>
                  <a:lnTo>
                    <a:pt x="10042" y="4549"/>
                  </a:lnTo>
                  <a:cubicBezTo>
                    <a:pt x="9770" y="4526"/>
                    <a:pt x="9942" y="4343"/>
                    <a:pt x="9793" y="4200"/>
                  </a:cubicBezTo>
                  <a:cubicBezTo>
                    <a:pt x="9748" y="4183"/>
                    <a:pt x="9703" y="4177"/>
                    <a:pt x="9657" y="4177"/>
                  </a:cubicBezTo>
                  <a:cubicBezTo>
                    <a:pt x="9549" y="4177"/>
                    <a:pt x="9441" y="4210"/>
                    <a:pt x="9345" y="4210"/>
                  </a:cubicBezTo>
                  <a:cubicBezTo>
                    <a:pt x="9278" y="4210"/>
                    <a:pt x="9217" y="4194"/>
                    <a:pt x="9166" y="4138"/>
                  </a:cubicBezTo>
                  <a:cubicBezTo>
                    <a:pt x="9084" y="4100"/>
                    <a:pt x="9132" y="4038"/>
                    <a:pt x="9180" y="4002"/>
                  </a:cubicBezTo>
                  <a:cubicBezTo>
                    <a:pt x="9128" y="3964"/>
                    <a:pt x="9076" y="3952"/>
                    <a:pt x="9025" y="3952"/>
                  </a:cubicBezTo>
                  <a:cubicBezTo>
                    <a:pt x="8930" y="3952"/>
                    <a:pt x="8839" y="3994"/>
                    <a:pt x="8756" y="3994"/>
                  </a:cubicBezTo>
                  <a:cubicBezTo>
                    <a:pt x="8735" y="3994"/>
                    <a:pt x="8714" y="3991"/>
                    <a:pt x="8694" y="3984"/>
                  </a:cubicBezTo>
                  <a:cubicBezTo>
                    <a:pt x="8908" y="3444"/>
                    <a:pt x="8060" y="3797"/>
                    <a:pt x="7956" y="3321"/>
                  </a:cubicBezTo>
                  <a:cubicBezTo>
                    <a:pt x="7763" y="3261"/>
                    <a:pt x="7557" y="3088"/>
                    <a:pt x="7287" y="3061"/>
                  </a:cubicBezTo>
                  <a:cubicBezTo>
                    <a:pt x="7459" y="3005"/>
                    <a:pt x="7114" y="2937"/>
                    <a:pt x="7193" y="2833"/>
                  </a:cubicBezTo>
                  <a:lnTo>
                    <a:pt x="7193" y="2833"/>
                  </a:lnTo>
                  <a:cubicBezTo>
                    <a:pt x="7165" y="2861"/>
                    <a:pt x="7134" y="2873"/>
                    <a:pt x="7101" y="2873"/>
                  </a:cubicBezTo>
                  <a:cubicBezTo>
                    <a:pt x="6938" y="2873"/>
                    <a:pt x="6731" y="2580"/>
                    <a:pt x="6557" y="2580"/>
                  </a:cubicBezTo>
                  <a:cubicBezTo>
                    <a:pt x="6506" y="2580"/>
                    <a:pt x="6458" y="2604"/>
                    <a:pt x="6415" y="2667"/>
                  </a:cubicBezTo>
                  <a:cubicBezTo>
                    <a:pt x="6311" y="2553"/>
                    <a:pt x="6291" y="2538"/>
                    <a:pt x="6279" y="2538"/>
                  </a:cubicBezTo>
                  <a:cubicBezTo>
                    <a:pt x="6276" y="2538"/>
                    <a:pt x="6273" y="2540"/>
                    <a:pt x="6268" y="2540"/>
                  </a:cubicBezTo>
                  <a:cubicBezTo>
                    <a:pt x="6253" y="2540"/>
                    <a:pt x="6221" y="2525"/>
                    <a:pt x="6093" y="2405"/>
                  </a:cubicBezTo>
                  <a:cubicBezTo>
                    <a:pt x="6101" y="2391"/>
                    <a:pt x="6113" y="2386"/>
                    <a:pt x="6126" y="2386"/>
                  </a:cubicBezTo>
                  <a:cubicBezTo>
                    <a:pt x="6151" y="2386"/>
                    <a:pt x="6180" y="2401"/>
                    <a:pt x="6197" y="2405"/>
                  </a:cubicBezTo>
                  <a:cubicBezTo>
                    <a:pt x="6101" y="2255"/>
                    <a:pt x="5910" y="2434"/>
                    <a:pt x="5883" y="2210"/>
                  </a:cubicBezTo>
                  <a:cubicBezTo>
                    <a:pt x="5813" y="2162"/>
                    <a:pt x="5774" y="2144"/>
                    <a:pt x="5750" y="2144"/>
                  </a:cubicBezTo>
                  <a:cubicBezTo>
                    <a:pt x="5683" y="2144"/>
                    <a:pt x="5730" y="2278"/>
                    <a:pt x="5573" y="2278"/>
                  </a:cubicBezTo>
                  <a:cubicBezTo>
                    <a:pt x="5572" y="2278"/>
                    <a:pt x="5572" y="2278"/>
                    <a:pt x="5571" y="2278"/>
                  </a:cubicBezTo>
                  <a:cubicBezTo>
                    <a:pt x="5308" y="2074"/>
                    <a:pt x="5415" y="2072"/>
                    <a:pt x="5334" y="1840"/>
                  </a:cubicBezTo>
                  <a:lnTo>
                    <a:pt x="5334" y="1840"/>
                  </a:lnTo>
                  <a:cubicBezTo>
                    <a:pt x="5300" y="1885"/>
                    <a:pt x="5264" y="1900"/>
                    <a:pt x="5227" y="1900"/>
                  </a:cubicBezTo>
                  <a:cubicBezTo>
                    <a:pt x="5139" y="1900"/>
                    <a:pt x="5039" y="1817"/>
                    <a:pt x="4912" y="1817"/>
                  </a:cubicBezTo>
                  <a:cubicBezTo>
                    <a:pt x="4910" y="1817"/>
                    <a:pt x="4908" y="1817"/>
                    <a:pt x="4906" y="1817"/>
                  </a:cubicBezTo>
                  <a:cubicBezTo>
                    <a:pt x="4935" y="1843"/>
                    <a:pt x="5098" y="1976"/>
                    <a:pt x="4967" y="1976"/>
                  </a:cubicBezTo>
                  <a:cubicBezTo>
                    <a:pt x="4962" y="1976"/>
                    <a:pt x="4956" y="1976"/>
                    <a:pt x="4950" y="1975"/>
                  </a:cubicBezTo>
                  <a:cubicBezTo>
                    <a:pt x="4632" y="1757"/>
                    <a:pt x="4622" y="1929"/>
                    <a:pt x="4287" y="1779"/>
                  </a:cubicBezTo>
                  <a:cubicBezTo>
                    <a:pt x="4274" y="1712"/>
                    <a:pt x="4287" y="1690"/>
                    <a:pt x="4311" y="1690"/>
                  </a:cubicBezTo>
                  <a:cubicBezTo>
                    <a:pt x="4356" y="1690"/>
                    <a:pt x="4441" y="1770"/>
                    <a:pt x="4460" y="1770"/>
                  </a:cubicBezTo>
                  <a:cubicBezTo>
                    <a:pt x="4471" y="1770"/>
                    <a:pt x="4461" y="1744"/>
                    <a:pt x="4410" y="1661"/>
                  </a:cubicBezTo>
                  <a:lnTo>
                    <a:pt x="4410" y="1661"/>
                  </a:lnTo>
                  <a:cubicBezTo>
                    <a:pt x="4588" y="1691"/>
                    <a:pt x="4716" y="1750"/>
                    <a:pt x="4841" y="1750"/>
                  </a:cubicBezTo>
                  <a:cubicBezTo>
                    <a:pt x="4886" y="1750"/>
                    <a:pt x="4929" y="1743"/>
                    <a:pt x="4975" y="1725"/>
                  </a:cubicBezTo>
                  <a:cubicBezTo>
                    <a:pt x="4711" y="1566"/>
                    <a:pt x="4391" y="1399"/>
                    <a:pt x="4061" y="1298"/>
                  </a:cubicBezTo>
                  <a:cubicBezTo>
                    <a:pt x="3916" y="1179"/>
                    <a:pt x="4188" y="1268"/>
                    <a:pt x="4073" y="1175"/>
                  </a:cubicBezTo>
                  <a:cubicBezTo>
                    <a:pt x="3832" y="924"/>
                    <a:pt x="3539" y="1088"/>
                    <a:pt x="3350" y="884"/>
                  </a:cubicBezTo>
                  <a:lnTo>
                    <a:pt x="3444" y="818"/>
                  </a:lnTo>
                  <a:lnTo>
                    <a:pt x="3444" y="818"/>
                  </a:lnTo>
                  <a:cubicBezTo>
                    <a:pt x="3433" y="821"/>
                    <a:pt x="3421" y="822"/>
                    <a:pt x="3409" y="822"/>
                  </a:cubicBezTo>
                  <a:cubicBezTo>
                    <a:pt x="3210" y="822"/>
                    <a:pt x="2912" y="505"/>
                    <a:pt x="2615" y="456"/>
                  </a:cubicBezTo>
                  <a:lnTo>
                    <a:pt x="2615" y="456"/>
                  </a:lnTo>
                  <a:cubicBezTo>
                    <a:pt x="2638" y="522"/>
                    <a:pt x="2650" y="564"/>
                    <a:pt x="2603" y="579"/>
                  </a:cubicBezTo>
                  <a:cubicBezTo>
                    <a:pt x="2642" y="460"/>
                    <a:pt x="2532" y="446"/>
                    <a:pt x="2387" y="435"/>
                  </a:cubicBezTo>
                  <a:cubicBezTo>
                    <a:pt x="2239" y="421"/>
                    <a:pt x="2071" y="415"/>
                    <a:pt x="1934" y="282"/>
                  </a:cubicBezTo>
                  <a:lnTo>
                    <a:pt x="1934" y="282"/>
                  </a:lnTo>
                  <a:cubicBezTo>
                    <a:pt x="1941" y="436"/>
                    <a:pt x="1726" y="470"/>
                    <a:pt x="1579" y="470"/>
                  </a:cubicBezTo>
                  <a:cubicBezTo>
                    <a:pt x="1565" y="470"/>
                    <a:pt x="1553" y="470"/>
                    <a:pt x="1541" y="469"/>
                  </a:cubicBezTo>
                  <a:cubicBezTo>
                    <a:pt x="1481" y="412"/>
                    <a:pt x="1479" y="344"/>
                    <a:pt x="1472" y="298"/>
                  </a:cubicBezTo>
                  <a:lnTo>
                    <a:pt x="1472" y="298"/>
                  </a:lnTo>
                  <a:cubicBezTo>
                    <a:pt x="1529" y="329"/>
                    <a:pt x="1574" y="341"/>
                    <a:pt x="1610" y="341"/>
                  </a:cubicBezTo>
                  <a:cubicBezTo>
                    <a:pt x="1744" y="341"/>
                    <a:pt x="1768" y="176"/>
                    <a:pt x="1944" y="155"/>
                  </a:cubicBezTo>
                  <a:lnTo>
                    <a:pt x="1944" y="155"/>
                  </a:lnTo>
                  <a:cubicBezTo>
                    <a:pt x="1938" y="155"/>
                    <a:pt x="1931" y="156"/>
                    <a:pt x="1925" y="156"/>
                  </a:cubicBezTo>
                  <a:cubicBezTo>
                    <a:pt x="1782" y="156"/>
                    <a:pt x="1585" y="92"/>
                    <a:pt x="1436" y="92"/>
                  </a:cubicBezTo>
                  <a:cubicBezTo>
                    <a:pt x="1374" y="92"/>
                    <a:pt x="1320" y="103"/>
                    <a:pt x="1281" y="134"/>
                  </a:cubicBezTo>
                  <a:cubicBezTo>
                    <a:pt x="1292" y="92"/>
                    <a:pt x="1302" y="49"/>
                    <a:pt x="1316" y="7"/>
                  </a:cubicBezTo>
                  <a:cubicBezTo>
                    <a:pt x="1294" y="2"/>
                    <a:pt x="1275" y="0"/>
                    <a:pt x="1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5"/>
            <p:cNvSpPr/>
            <p:nvPr/>
          </p:nvSpPr>
          <p:spPr>
            <a:xfrm>
              <a:off x="864035" y="521572"/>
              <a:ext cx="6600" cy="9702"/>
            </a:xfrm>
            <a:custGeom>
              <a:avLst/>
              <a:gdLst/>
              <a:ahLst/>
              <a:cxnLst/>
              <a:rect l="l" t="t" r="r" b="b"/>
              <a:pathLst>
                <a:path w="134" h="197" extrusionOk="0">
                  <a:moveTo>
                    <a:pt x="0" y="0"/>
                  </a:moveTo>
                  <a:cubicBezTo>
                    <a:pt x="2" y="4"/>
                    <a:pt x="4" y="8"/>
                    <a:pt x="7" y="12"/>
                  </a:cubicBezTo>
                  <a:lnTo>
                    <a:pt x="7" y="12"/>
                  </a:lnTo>
                  <a:lnTo>
                    <a:pt x="0" y="0"/>
                  </a:lnTo>
                  <a:close/>
                  <a:moveTo>
                    <a:pt x="7" y="12"/>
                  </a:moveTo>
                  <a:lnTo>
                    <a:pt x="99" y="197"/>
                  </a:lnTo>
                  <a:lnTo>
                    <a:pt x="133" y="98"/>
                  </a:lnTo>
                  <a:cubicBezTo>
                    <a:pt x="80" y="86"/>
                    <a:pt x="33" y="60"/>
                    <a:pt x="7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35"/>
            <p:cNvSpPr/>
            <p:nvPr/>
          </p:nvSpPr>
          <p:spPr>
            <a:xfrm>
              <a:off x="870585" y="525167"/>
              <a:ext cx="5762" cy="1822"/>
            </a:xfrm>
            <a:custGeom>
              <a:avLst/>
              <a:gdLst/>
              <a:ahLst/>
              <a:cxnLst/>
              <a:rect l="l" t="t" r="r" b="b"/>
              <a:pathLst>
                <a:path w="117" h="37" extrusionOk="0">
                  <a:moveTo>
                    <a:pt x="15" y="0"/>
                  </a:moveTo>
                  <a:cubicBezTo>
                    <a:pt x="13" y="0"/>
                    <a:pt x="10" y="0"/>
                    <a:pt x="8" y="0"/>
                  </a:cubicBezTo>
                  <a:lnTo>
                    <a:pt x="0" y="25"/>
                  </a:lnTo>
                  <a:cubicBezTo>
                    <a:pt x="37" y="35"/>
                    <a:pt x="78" y="37"/>
                    <a:pt x="116" y="37"/>
                  </a:cubicBezTo>
                  <a:cubicBezTo>
                    <a:pt x="85" y="15"/>
                    <a:pt x="51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35"/>
            <p:cNvSpPr/>
            <p:nvPr/>
          </p:nvSpPr>
          <p:spPr>
            <a:xfrm>
              <a:off x="1033455" y="617954"/>
              <a:ext cx="8471" cy="5171"/>
            </a:xfrm>
            <a:custGeom>
              <a:avLst/>
              <a:gdLst/>
              <a:ahLst/>
              <a:cxnLst/>
              <a:rect l="l" t="t" r="r" b="b"/>
              <a:pathLst>
                <a:path w="172" h="105" extrusionOk="0">
                  <a:moveTo>
                    <a:pt x="16" y="0"/>
                  </a:moveTo>
                  <a:cubicBezTo>
                    <a:pt x="10" y="0"/>
                    <a:pt x="5" y="1"/>
                    <a:pt x="0" y="2"/>
                  </a:cubicBezTo>
                  <a:cubicBezTo>
                    <a:pt x="29" y="31"/>
                    <a:pt x="89" y="89"/>
                    <a:pt x="172" y="104"/>
                  </a:cubicBezTo>
                  <a:cubicBezTo>
                    <a:pt x="144" y="57"/>
                    <a:pt x="70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5"/>
            <p:cNvSpPr/>
            <p:nvPr/>
          </p:nvSpPr>
          <p:spPr>
            <a:xfrm>
              <a:off x="1040104" y="616033"/>
              <a:ext cx="4285" cy="4039"/>
            </a:xfrm>
            <a:custGeom>
              <a:avLst/>
              <a:gdLst/>
              <a:ahLst/>
              <a:cxnLst/>
              <a:rect l="l" t="t" r="r" b="b"/>
              <a:pathLst>
                <a:path w="87" h="82" extrusionOk="0">
                  <a:moveTo>
                    <a:pt x="25" y="0"/>
                  </a:moveTo>
                  <a:lnTo>
                    <a:pt x="0" y="20"/>
                  </a:lnTo>
                  <a:lnTo>
                    <a:pt x="87" y="8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35"/>
            <p:cNvSpPr/>
            <p:nvPr/>
          </p:nvSpPr>
          <p:spPr>
            <a:xfrm>
              <a:off x="1046802" y="609877"/>
              <a:ext cx="282399" cy="142726"/>
            </a:xfrm>
            <a:custGeom>
              <a:avLst/>
              <a:gdLst/>
              <a:ahLst/>
              <a:cxnLst/>
              <a:rect l="l" t="t" r="r" b="b"/>
              <a:pathLst>
                <a:path w="5734" h="2898" extrusionOk="0">
                  <a:moveTo>
                    <a:pt x="295" y="1"/>
                  </a:moveTo>
                  <a:cubicBezTo>
                    <a:pt x="240" y="1"/>
                    <a:pt x="176" y="13"/>
                    <a:pt x="99" y="43"/>
                  </a:cubicBezTo>
                  <a:cubicBezTo>
                    <a:pt x="58" y="74"/>
                    <a:pt x="113" y="157"/>
                    <a:pt x="54" y="157"/>
                  </a:cubicBezTo>
                  <a:cubicBezTo>
                    <a:pt x="42" y="157"/>
                    <a:pt x="25" y="153"/>
                    <a:pt x="1" y="145"/>
                  </a:cubicBezTo>
                  <a:lnTo>
                    <a:pt x="1" y="145"/>
                  </a:lnTo>
                  <a:cubicBezTo>
                    <a:pt x="180" y="366"/>
                    <a:pt x="425" y="363"/>
                    <a:pt x="672" y="401"/>
                  </a:cubicBezTo>
                  <a:lnTo>
                    <a:pt x="616" y="368"/>
                  </a:lnTo>
                  <a:cubicBezTo>
                    <a:pt x="684" y="326"/>
                    <a:pt x="727" y="310"/>
                    <a:pt x="755" y="310"/>
                  </a:cubicBezTo>
                  <a:cubicBezTo>
                    <a:pt x="854" y="310"/>
                    <a:pt x="781" y="512"/>
                    <a:pt x="1034" y="534"/>
                  </a:cubicBezTo>
                  <a:cubicBezTo>
                    <a:pt x="983" y="565"/>
                    <a:pt x="934" y="573"/>
                    <a:pt x="888" y="573"/>
                  </a:cubicBezTo>
                  <a:cubicBezTo>
                    <a:pt x="848" y="573"/>
                    <a:pt x="811" y="567"/>
                    <a:pt x="778" y="567"/>
                  </a:cubicBezTo>
                  <a:cubicBezTo>
                    <a:pt x="755" y="567"/>
                    <a:pt x="734" y="570"/>
                    <a:pt x="714" y="579"/>
                  </a:cubicBezTo>
                  <a:cubicBezTo>
                    <a:pt x="903" y="972"/>
                    <a:pt x="1241" y="667"/>
                    <a:pt x="1293" y="1062"/>
                  </a:cubicBezTo>
                  <a:lnTo>
                    <a:pt x="1266" y="1059"/>
                  </a:lnTo>
                  <a:lnTo>
                    <a:pt x="1266" y="1059"/>
                  </a:lnTo>
                  <a:cubicBezTo>
                    <a:pt x="1297" y="1113"/>
                    <a:pt x="1405" y="1105"/>
                    <a:pt x="1487" y="1120"/>
                  </a:cubicBezTo>
                  <a:cubicBezTo>
                    <a:pt x="1485" y="1070"/>
                    <a:pt x="1428" y="1012"/>
                    <a:pt x="1397" y="958"/>
                  </a:cubicBezTo>
                  <a:lnTo>
                    <a:pt x="1397" y="958"/>
                  </a:lnTo>
                  <a:cubicBezTo>
                    <a:pt x="1402" y="959"/>
                    <a:pt x="1406" y="960"/>
                    <a:pt x="1411" y="960"/>
                  </a:cubicBezTo>
                  <a:cubicBezTo>
                    <a:pt x="1489" y="960"/>
                    <a:pt x="1581" y="863"/>
                    <a:pt x="1628" y="825"/>
                  </a:cubicBezTo>
                  <a:cubicBezTo>
                    <a:pt x="1634" y="894"/>
                    <a:pt x="1657" y="908"/>
                    <a:pt x="1687" y="908"/>
                  </a:cubicBezTo>
                  <a:cubicBezTo>
                    <a:pt x="1708" y="908"/>
                    <a:pt x="1732" y="902"/>
                    <a:pt x="1757" y="902"/>
                  </a:cubicBezTo>
                  <a:cubicBezTo>
                    <a:pt x="1790" y="902"/>
                    <a:pt x="1825" y="912"/>
                    <a:pt x="1858" y="958"/>
                  </a:cubicBezTo>
                  <a:cubicBezTo>
                    <a:pt x="1850" y="1028"/>
                    <a:pt x="1813" y="1042"/>
                    <a:pt x="1767" y="1042"/>
                  </a:cubicBezTo>
                  <a:cubicBezTo>
                    <a:pt x="1736" y="1042"/>
                    <a:pt x="1702" y="1036"/>
                    <a:pt x="1671" y="1036"/>
                  </a:cubicBezTo>
                  <a:cubicBezTo>
                    <a:pt x="1652" y="1036"/>
                    <a:pt x="1635" y="1038"/>
                    <a:pt x="1620" y="1045"/>
                  </a:cubicBezTo>
                  <a:lnTo>
                    <a:pt x="1811" y="1049"/>
                  </a:lnTo>
                  <a:cubicBezTo>
                    <a:pt x="1952" y="1122"/>
                    <a:pt x="1883" y="1259"/>
                    <a:pt x="1915" y="1361"/>
                  </a:cubicBezTo>
                  <a:cubicBezTo>
                    <a:pt x="2079" y="1338"/>
                    <a:pt x="1881" y="1257"/>
                    <a:pt x="2039" y="1184"/>
                  </a:cubicBezTo>
                  <a:lnTo>
                    <a:pt x="2039" y="1184"/>
                  </a:lnTo>
                  <a:cubicBezTo>
                    <a:pt x="2109" y="1406"/>
                    <a:pt x="2714" y="1711"/>
                    <a:pt x="3081" y="1782"/>
                  </a:cubicBezTo>
                  <a:lnTo>
                    <a:pt x="3081" y="1782"/>
                  </a:lnTo>
                  <a:cubicBezTo>
                    <a:pt x="3032" y="1786"/>
                    <a:pt x="3014" y="1836"/>
                    <a:pt x="2971" y="1836"/>
                  </a:cubicBezTo>
                  <a:cubicBezTo>
                    <a:pt x="2955" y="1836"/>
                    <a:pt x="2934" y="1828"/>
                    <a:pt x="2906" y="1807"/>
                  </a:cubicBezTo>
                  <a:lnTo>
                    <a:pt x="2906" y="1807"/>
                  </a:lnTo>
                  <a:cubicBezTo>
                    <a:pt x="2923" y="1835"/>
                    <a:pt x="2986" y="1857"/>
                    <a:pt x="3048" y="1857"/>
                  </a:cubicBezTo>
                  <a:cubicBezTo>
                    <a:pt x="3103" y="1857"/>
                    <a:pt x="3158" y="1840"/>
                    <a:pt x="3180" y="1797"/>
                  </a:cubicBezTo>
                  <a:cubicBezTo>
                    <a:pt x="3429" y="1832"/>
                    <a:pt x="3664" y="2038"/>
                    <a:pt x="3818" y="2235"/>
                  </a:cubicBezTo>
                  <a:lnTo>
                    <a:pt x="3809" y="2107"/>
                  </a:lnTo>
                  <a:cubicBezTo>
                    <a:pt x="3828" y="2102"/>
                    <a:pt x="3846" y="2099"/>
                    <a:pt x="3863" y="2099"/>
                  </a:cubicBezTo>
                  <a:cubicBezTo>
                    <a:pt x="4071" y="2099"/>
                    <a:pt x="4194" y="2461"/>
                    <a:pt x="4507" y="2516"/>
                  </a:cubicBezTo>
                  <a:lnTo>
                    <a:pt x="4501" y="2512"/>
                  </a:lnTo>
                  <a:lnTo>
                    <a:pt x="4501" y="2512"/>
                  </a:lnTo>
                  <a:cubicBezTo>
                    <a:pt x="4508" y="2514"/>
                    <a:pt x="4515" y="2515"/>
                    <a:pt x="4523" y="2515"/>
                  </a:cubicBezTo>
                  <a:cubicBezTo>
                    <a:pt x="4601" y="2515"/>
                    <a:pt x="4713" y="2431"/>
                    <a:pt x="4822" y="2431"/>
                  </a:cubicBezTo>
                  <a:cubicBezTo>
                    <a:pt x="4865" y="2431"/>
                    <a:pt x="4907" y="2444"/>
                    <a:pt x="4946" y="2480"/>
                  </a:cubicBezTo>
                  <a:cubicBezTo>
                    <a:pt x="4846" y="2576"/>
                    <a:pt x="4757" y="2516"/>
                    <a:pt x="4713" y="2640"/>
                  </a:cubicBezTo>
                  <a:lnTo>
                    <a:pt x="5045" y="2615"/>
                  </a:lnTo>
                  <a:cubicBezTo>
                    <a:pt x="5056" y="2719"/>
                    <a:pt x="5396" y="2763"/>
                    <a:pt x="5241" y="2857"/>
                  </a:cubicBezTo>
                  <a:cubicBezTo>
                    <a:pt x="5278" y="2840"/>
                    <a:pt x="5316" y="2833"/>
                    <a:pt x="5354" y="2833"/>
                  </a:cubicBezTo>
                  <a:cubicBezTo>
                    <a:pt x="5470" y="2833"/>
                    <a:pt x="5583" y="2897"/>
                    <a:pt x="5654" y="2897"/>
                  </a:cubicBezTo>
                  <a:cubicBezTo>
                    <a:pt x="5705" y="2897"/>
                    <a:pt x="5734" y="2863"/>
                    <a:pt x="5723" y="2744"/>
                  </a:cubicBezTo>
                  <a:cubicBezTo>
                    <a:pt x="4912" y="2505"/>
                    <a:pt x="3946" y="1780"/>
                    <a:pt x="2968" y="1517"/>
                  </a:cubicBezTo>
                  <a:lnTo>
                    <a:pt x="3159" y="1494"/>
                  </a:lnTo>
                  <a:cubicBezTo>
                    <a:pt x="2693" y="1447"/>
                    <a:pt x="2650" y="1075"/>
                    <a:pt x="2309" y="1075"/>
                  </a:cubicBezTo>
                  <a:cubicBezTo>
                    <a:pt x="2246" y="1075"/>
                    <a:pt x="2174" y="1087"/>
                    <a:pt x="2087" y="1116"/>
                  </a:cubicBezTo>
                  <a:lnTo>
                    <a:pt x="2237" y="941"/>
                  </a:lnTo>
                  <a:cubicBezTo>
                    <a:pt x="2056" y="771"/>
                    <a:pt x="1700" y="1007"/>
                    <a:pt x="1588" y="671"/>
                  </a:cubicBezTo>
                  <a:lnTo>
                    <a:pt x="1568" y="766"/>
                  </a:lnTo>
                  <a:cubicBezTo>
                    <a:pt x="1512" y="733"/>
                    <a:pt x="1509" y="685"/>
                    <a:pt x="1451" y="650"/>
                  </a:cubicBezTo>
                  <a:lnTo>
                    <a:pt x="1451" y="650"/>
                  </a:lnTo>
                  <a:lnTo>
                    <a:pt x="1455" y="700"/>
                  </a:lnTo>
                  <a:cubicBezTo>
                    <a:pt x="1266" y="692"/>
                    <a:pt x="1177" y="631"/>
                    <a:pt x="1057" y="490"/>
                  </a:cubicBezTo>
                  <a:cubicBezTo>
                    <a:pt x="1064" y="470"/>
                    <a:pt x="1073" y="462"/>
                    <a:pt x="1085" y="462"/>
                  </a:cubicBezTo>
                  <a:cubicBezTo>
                    <a:pt x="1114" y="462"/>
                    <a:pt x="1156" y="506"/>
                    <a:pt x="1194" y="513"/>
                  </a:cubicBezTo>
                  <a:cubicBezTo>
                    <a:pt x="1160" y="409"/>
                    <a:pt x="976" y="476"/>
                    <a:pt x="861" y="409"/>
                  </a:cubicBezTo>
                  <a:cubicBezTo>
                    <a:pt x="799" y="303"/>
                    <a:pt x="909" y="320"/>
                    <a:pt x="934" y="301"/>
                  </a:cubicBezTo>
                  <a:cubicBezTo>
                    <a:pt x="621" y="209"/>
                    <a:pt x="525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35"/>
            <p:cNvSpPr/>
            <p:nvPr/>
          </p:nvSpPr>
          <p:spPr>
            <a:xfrm>
              <a:off x="1328167" y="747186"/>
              <a:ext cx="14874" cy="11722"/>
            </a:xfrm>
            <a:custGeom>
              <a:avLst/>
              <a:gdLst/>
              <a:ahLst/>
              <a:cxnLst/>
              <a:rect l="l" t="t" r="r" b="b"/>
              <a:pathLst>
                <a:path w="302" h="238" extrusionOk="0">
                  <a:moveTo>
                    <a:pt x="147" y="1"/>
                  </a:moveTo>
                  <a:cubicBezTo>
                    <a:pt x="131" y="1"/>
                    <a:pt x="117" y="9"/>
                    <a:pt x="105" y="31"/>
                  </a:cubicBezTo>
                  <a:cubicBezTo>
                    <a:pt x="111" y="58"/>
                    <a:pt x="93" y="108"/>
                    <a:pt x="147" y="108"/>
                  </a:cubicBezTo>
                  <a:lnTo>
                    <a:pt x="149" y="108"/>
                  </a:lnTo>
                  <a:lnTo>
                    <a:pt x="1" y="214"/>
                  </a:lnTo>
                  <a:cubicBezTo>
                    <a:pt x="21" y="230"/>
                    <a:pt x="46" y="237"/>
                    <a:pt x="72" y="237"/>
                  </a:cubicBezTo>
                  <a:cubicBezTo>
                    <a:pt x="173" y="237"/>
                    <a:pt x="298" y="131"/>
                    <a:pt x="301" y="50"/>
                  </a:cubicBezTo>
                  <a:lnTo>
                    <a:pt x="301" y="50"/>
                  </a:lnTo>
                  <a:cubicBezTo>
                    <a:pt x="300" y="50"/>
                    <a:pt x="298" y="50"/>
                    <a:pt x="297" y="50"/>
                  </a:cubicBezTo>
                  <a:cubicBezTo>
                    <a:pt x="240" y="50"/>
                    <a:pt x="188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5"/>
            <p:cNvSpPr/>
            <p:nvPr/>
          </p:nvSpPr>
          <p:spPr>
            <a:xfrm>
              <a:off x="1344616" y="711726"/>
              <a:ext cx="120072" cy="66143"/>
            </a:xfrm>
            <a:custGeom>
              <a:avLst/>
              <a:gdLst/>
              <a:ahLst/>
              <a:cxnLst/>
              <a:rect l="l" t="t" r="r" b="b"/>
              <a:pathLst>
                <a:path w="2438" h="1343" extrusionOk="0">
                  <a:moveTo>
                    <a:pt x="2352" y="527"/>
                  </a:moveTo>
                  <a:cubicBezTo>
                    <a:pt x="2349" y="529"/>
                    <a:pt x="2347" y="530"/>
                    <a:pt x="2344" y="531"/>
                  </a:cubicBezTo>
                  <a:lnTo>
                    <a:pt x="2344" y="531"/>
                  </a:lnTo>
                  <a:cubicBezTo>
                    <a:pt x="2347" y="530"/>
                    <a:pt x="2349" y="529"/>
                    <a:pt x="2352" y="527"/>
                  </a:cubicBezTo>
                  <a:close/>
                  <a:moveTo>
                    <a:pt x="2023" y="1"/>
                  </a:moveTo>
                  <a:cubicBezTo>
                    <a:pt x="1961" y="167"/>
                    <a:pt x="2021" y="286"/>
                    <a:pt x="2040" y="450"/>
                  </a:cubicBezTo>
                  <a:cubicBezTo>
                    <a:pt x="2067" y="606"/>
                    <a:pt x="2036" y="813"/>
                    <a:pt x="1867" y="914"/>
                  </a:cubicBezTo>
                  <a:lnTo>
                    <a:pt x="1867" y="914"/>
                  </a:lnTo>
                  <a:cubicBezTo>
                    <a:pt x="1874" y="860"/>
                    <a:pt x="1828" y="822"/>
                    <a:pt x="1811" y="778"/>
                  </a:cubicBezTo>
                  <a:cubicBezTo>
                    <a:pt x="1670" y="901"/>
                    <a:pt x="1460" y="982"/>
                    <a:pt x="1257" y="998"/>
                  </a:cubicBezTo>
                  <a:cubicBezTo>
                    <a:pt x="1230" y="1000"/>
                    <a:pt x="1203" y="1000"/>
                    <a:pt x="1176" y="1000"/>
                  </a:cubicBezTo>
                  <a:cubicBezTo>
                    <a:pt x="1010" y="1000"/>
                    <a:pt x="867" y="964"/>
                    <a:pt x="800" y="899"/>
                  </a:cubicBezTo>
                  <a:cubicBezTo>
                    <a:pt x="783" y="891"/>
                    <a:pt x="767" y="887"/>
                    <a:pt x="752" y="887"/>
                  </a:cubicBezTo>
                  <a:cubicBezTo>
                    <a:pt x="649" y="887"/>
                    <a:pt x="583" y="1060"/>
                    <a:pt x="407" y="1065"/>
                  </a:cubicBezTo>
                  <a:lnTo>
                    <a:pt x="355" y="888"/>
                  </a:lnTo>
                  <a:cubicBezTo>
                    <a:pt x="339" y="897"/>
                    <a:pt x="322" y="901"/>
                    <a:pt x="303" y="901"/>
                  </a:cubicBezTo>
                  <a:cubicBezTo>
                    <a:pt x="227" y="901"/>
                    <a:pt x="130" y="842"/>
                    <a:pt x="69" y="842"/>
                  </a:cubicBezTo>
                  <a:cubicBezTo>
                    <a:pt x="26" y="842"/>
                    <a:pt x="0" y="872"/>
                    <a:pt x="14" y="975"/>
                  </a:cubicBezTo>
                  <a:cubicBezTo>
                    <a:pt x="14" y="978"/>
                    <a:pt x="16" y="979"/>
                    <a:pt x="19" y="979"/>
                  </a:cubicBezTo>
                  <a:cubicBezTo>
                    <a:pt x="37" y="979"/>
                    <a:pt x="93" y="935"/>
                    <a:pt x="147" y="935"/>
                  </a:cubicBezTo>
                  <a:cubicBezTo>
                    <a:pt x="168" y="935"/>
                    <a:pt x="189" y="942"/>
                    <a:pt x="207" y="959"/>
                  </a:cubicBezTo>
                  <a:lnTo>
                    <a:pt x="172" y="1040"/>
                  </a:lnTo>
                  <a:cubicBezTo>
                    <a:pt x="241" y="1052"/>
                    <a:pt x="311" y="1061"/>
                    <a:pt x="380" y="1069"/>
                  </a:cubicBezTo>
                  <a:lnTo>
                    <a:pt x="293" y="1162"/>
                  </a:lnTo>
                  <a:cubicBezTo>
                    <a:pt x="343" y="1206"/>
                    <a:pt x="382" y="1223"/>
                    <a:pt x="417" y="1223"/>
                  </a:cubicBezTo>
                  <a:cubicBezTo>
                    <a:pt x="536" y="1223"/>
                    <a:pt x="589" y="1013"/>
                    <a:pt x="747" y="1013"/>
                  </a:cubicBezTo>
                  <a:cubicBezTo>
                    <a:pt x="780" y="1013"/>
                    <a:pt x="817" y="1022"/>
                    <a:pt x="860" y="1044"/>
                  </a:cubicBezTo>
                  <a:lnTo>
                    <a:pt x="845" y="1271"/>
                  </a:lnTo>
                  <a:cubicBezTo>
                    <a:pt x="906" y="1281"/>
                    <a:pt x="959" y="1283"/>
                    <a:pt x="1008" y="1283"/>
                  </a:cubicBezTo>
                  <a:cubicBezTo>
                    <a:pt x="1058" y="1283"/>
                    <a:pt x="1104" y="1280"/>
                    <a:pt x="1150" y="1280"/>
                  </a:cubicBezTo>
                  <a:cubicBezTo>
                    <a:pt x="1237" y="1280"/>
                    <a:pt x="1325" y="1290"/>
                    <a:pt x="1448" y="1343"/>
                  </a:cubicBezTo>
                  <a:cubicBezTo>
                    <a:pt x="1448" y="1343"/>
                    <a:pt x="1434" y="1268"/>
                    <a:pt x="1411" y="1268"/>
                  </a:cubicBezTo>
                  <a:cubicBezTo>
                    <a:pt x="1406" y="1268"/>
                    <a:pt x="1400" y="1272"/>
                    <a:pt x="1394" y="1281"/>
                  </a:cubicBezTo>
                  <a:cubicBezTo>
                    <a:pt x="1348" y="1273"/>
                    <a:pt x="1284" y="1187"/>
                    <a:pt x="1300" y="1117"/>
                  </a:cubicBezTo>
                  <a:cubicBezTo>
                    <a:pt x="1371" y="1068"/>
                    <a:pt x="1406" y="1048"/>
                    <a:pt x="1423" y="1048"/>
                  </a:cubicBezTo>
                  <a:cubicBezTo>
                    <a:pt x="1443" y="1048"/>
                    <a:pt x="1438" y="1074"/>
                    <a:pt x="1435" y="1113"/>
                  </a:cubicBezTo>
                  <a:cubicBezTo>
                    <a:pt x="1427" y="1183"/>
                    <a:pt x="1398" y="1293"/>
                    <a:pt x="1547" y="1314"/>
                  </a:cubicBezTo>
                  <a:cubicBezTo>
                    <a:pt x="1695" y="1202"/>
                    <a:pt x="1878" y="1048"/>
                    <a:pt x="2007" y="890"/>
                  </a:cubicBezTo>
                  <a:cubicBezTo>
                    <a:pt x="2139" y="739"/>
                    <a:pt x="2225" y="590"/>
                    <a:pt x="2344" y="531"/>
                  </a:cubicBezTo>
                  <a:lnTo>
                    <a:pt x="2344" y="531"/>
                  </a:lnTo>
                  <a:cubicBezTo>
                    <a:pt x="2320" y="542"/>
                    <a:pt x="2299" y="546"/>
                    <a:pt x="2281" y="546"/>
                  </a:cubicBezTo>
                  <a:cubicBezTo>
                    <a:pt x="2226" y="546"/>
                    <a:pt x="2190" y="508"/>
                    <a:pt x="2167" y="462"/>
                  </a:cubicBezTo>
                  <a:cubicBezTo>
                    <a:pt x="2135" y="396"/>
                    <a:pt x="2125" y="313"/>
                    <a:pt x="2140" y="242"/>
                  </a:cubicBezTo>
                  <a:cubicBezTo>
                    <a:pt x="2157" y="231"/>
                    <a:pt x="2171" y="226"/>
                    <a:pt x="2185" y="226"/>
                  </a:cubicBezTo>
                  <a:cubicBezTo>
                    <a:pt x="2245" y="226"/>
                    <a:pt x="2284" y="315"/>
                    <a:pt x="2331" y="350"/>
                  </a:cubicBezTo>
                  <a:cubicBezTo>
                    <a:pt x="2372" y="277"/>
                    <a:pt x="2437" y="209"/>
                    <a:pt x="2404" y="122"/>
                  </a:cubicBezTo>
                  <a:lnTo>
                    <a:pt x="2404" y="122"/>
                  </a:lnTo>
                  <a:cubicBezTo>
                    <a:pt x="2364" y="154"/>
                    <a:pt x="2321" y="168"/>
                    <a:pt x="2278" y="168"/>
                  </a:cubicBezTo>
                  <a:cubicBezTo>
                    <a:pt x="2180" y="168"/>
                    <a:pt x="2085" y="95"/>
                    <a:pt x="2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5"/>
            <p:cNvSpPr/>
            <p:nvPr/>
          </p:nvSpPr>
          <p:spPr>
            <a:xfrm>
              <a:off x="1433316" y="745758"/>
              <a:ext cx="5171" cy="4285"/>
            </a:xfrm>
            <a:custGeom>
              <a:avLst/>
              <a:gdLst/>
              <a:ahLst/>
              <a:cxnLst/>
              <a:rect l="l" t="t" r="r" b="b"/>
              <a:pathLst>
                <a:path w="105" h="87" extrusionOk="0">
                  <a:moveTo>
                    <a:pt x="104" y="0"/>
                  </a:moveTo>
                  <a:lnTo>
                    <a:pt x="104" y="0"/>
                  </a:lnTo>
                  <a:cubicBezTo>
                    <a:pt x="77" y="8"/>
                    <a:pt x="44" y="10"/>
                    <a:pt x="17" y="14"/>
                  </a:cubicBezTo>
                  <a:cubicBezTo>
                    <a:pt x="0" y="41"/>
                    <a:pt x="0" y="64"/>
                    <a:pt x="10" y="87"/>
                  </a:cubicBezTo>
                  <a:cubicBezTo>
                    <a:pt x="46" y="62"/>
                    <a:pt x="75" y="27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5"/>
            <p:cNvSpPr/>
            <p:nvPr/>
          </p:nvSpPr>
          <p:spPr>
            <a:xfrm>
              <a:off x="488307" y="856373"/>
              <a:ext cx="8964" cy="5910"/>
            </a:xfrm>
            <a:custGeom>
              <a:avLst/>
              <a:gdLst/>
              <a:ahLst/>
              <a:cxnLst/>
              <a:rect l="l" t="t" r="r" b="b"/>
              <a:pathLst>
                <a:path w="182" h="120" extrusionOk="0">
                  <a:moveTo>
                    <a:pt x="0" y="0"/>
                  </a:moveTo>
                  <a:lnTo>
                    <a:pt x="75" y="120"/>
                  </a:lnTo>
                  <a:lnTo>
                    <a:pt x="181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5"/>
            <p:cNvSpPr/>
            <p:nvPr/>
          </p:nvSpPr>
          <p:spPr>
            <a:xfrm>
              <a:off x="488947" y="866469"/>
              <a:ext cx="28811" cy="31520"/>
            </a:xfrm>
            <a:custGeom>
              <a:avLst/>
              <a:gdLst/>
              <a:ahLst/>
              <a:cxnLst/>
              <a:rect l="l" t="t" r="r" b="b"/>
              <a:pathLst>
                <a:path w="585" h="640" extrusionOk="0">
                  <a:moveTo>
                    <a:pt x="194" y="512"/>
                  </a:moveTo>
                  <a:lnTo>
                    <a:pt x="194" y="514"/>
                  </a:lnTo>
                  <a:lnTo>
                    <a:pt x="195" y="513"/>
                  </a:lnTo>
                  <a:lnTo>
                    <a:pt x="195" y="513"/>
                  </a:lnTo>
                  <a:lnTo>
                    <a:pt x="194" y="512"/>
                  </a:lnTo>
                  <a:close/>
                  <a:moveTo>
                    <a:pt x="112" y="1"/>
                  </a:moveTo>
                  <a:cubicBezTo>
                    <a:pt x="62" y="1"/>
                    <a:pt x="22" y="14"/>
                    <a:pt x="5" y="50"/>
                  </a:cubicBezTo>
                  <a:cubicBezTo>
                    <a:pt x="82" y="104"/>
                    <a:pt x="263" y="108"/>
                    <a:pt x="336" y="229"/>
                  </a:cubicBezTo>
                  <a:cubicBezTo>
                    <a:pt x="325" y="232"/>
                    <a:pt x="314" y="233"/>
                    <a:pt x="303" y="233"/>
                  </a:cubicBezTo>
                  <a:cubicBezTo>
                    <a:pt x="225" y="233"/>
                    <a:pt x="147" y="177"/>
                    <a:pt x="57" y="177"/>
                  </a:cubicBezTo>
                  <a:cubicBezTo>
                    <a:pt x="39" y="177"/>
                    <a:pt x="20" y="179"/>
                    <a:pt x="1" y="185"/>
                  </a:cubicBezTo>
                  <a:cubicBezTo>
                    <a:pt x="97" y="405"/>
                    <a:pt x="155" y="223"/>
                    <a:pt x="301" y="420"/>
                  </a:cubicBezTo>
                  <a:lnTo>
                    <a:pt x="195" y="513"/>
                  </a:lnTo>
                  <a:lnTo>
                    <a:pt x="195" y="513"/>
                  </a:lnTo>
                  <a:lnTo>
                    <a:pt x="396" y="640"/>
                  </a:lnTo>
                  <a:cubicBezTo>
                    <a:pt x="515" y="322"/>
                    <a:pt x="585" y="511"/>
                    <a:pt x="471" y="102"/>
                  </a:cubicBezTo>
                  <a:cubicBezTo>
                    <a:pt x="384" y="66"/>
                    <a:pt x="222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5"/>
            <p:cNvSpPr/>
            <p:nvPr/>
          </p:nvSpPr>
          <p:spPr>
            <a:xfrm>
              <a:off x="512390" y="889863"/>
              <a:ext cx="9111" cy="4433"/>
            </a:xfrm>
            <a:custGeom>
              <a:avLst/>
              <a:gdLst/>
              <a:ahLst/>
              <a:cxnLst/>
              <a:rect l="l" t="t" r="r" b="b"/>
              <a:pathLst>
                <a:path w="185" h="90" extrusionOk="0">
                  <a:moveTo>
                    <a:pt x="136" y="1"/>
                  </a:moveTo>
                  <a:lnTo>
                    <a:pt x="136" y="1"/>
                  </a:lnTo>
                  <a:cubicBezTo>
                    <a:pt x="84" y="26"/>
                    <a:pt x="28" y="49"/>
                    <a:pt x="1" y="84"/>
                  </a:cubicBezTo>
                  <a:cubicBezTo>
                    <a:pt x="55" y="61"/>
                    <a:pt x="184" y="90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5"/>
            <p:cNvSpPr/>
            <p:nvPr/>
          </p:nvSpPr>
          <p:spPr>
            <a:xfrm>
              <a:off x="521255" y="893508"/>
              <a:ext cx="13051" cy="5467"/>
            </a:xfrm>
            <a:custGeom>
              <a:avLst/>
              <a:gdLst/>
              <a:ahLst/>
              <a:cxnLst/>
              <a:rect l="l" t="t" r="r" b="b"/>
              <a:pathLst>
                <a:path w="265" h="111" extrusionOk="0">
                  <a:moveTo>
                    <a:pt x="83" y="0"/>
                  </a:moveTo>
                  <a:lnTo>
                    <a:pt x="83" y="0"/>
                  </a:lnTo>
                  <a:cubicBezTo>
                    <a:pt x="183" y="110"/>
                    <a:pt x="0" y="83"/>
                    <a:pt x="0" y="106"/>
                  </a:cubicBezTo>
                  <a:lnTo>
                    <a:pt x="264" y="7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5"/>
            <p:cNvSpPr/>
            <p:nvPr/>
          </p:nvSpPr>
          <p:spPr>
            <a:xfrm>
              <a:off x="547062" y="914537"/>
              <a:ext cx="3398" cy="1675"/>
            </a:xfrm>
            <a:custGeom>
              <a:avLst/>
              <a:gdLst/>
              <a:ahLst/>
              <a:cxnLst/>
              <a:rect l="l" t="t" r="r" b="b"/>
              <a:pathLst>
                <a:path w="69" h="34" extrusionOk="0">
                  <a:moveTo>
                    <a:pt x="29" y="1"/>
                  </a:moveTo>
                  <a:cubicBezTo>
                    <a:pt x="21" y="1"/>
                    <a:pt x="11" y="1"/>
                    <a:pt x="1" y="1"/>
                  </a:cubicBezTo>
                  <a:cubicBezTo>
                    <a:pt x="22" y="13"/>
                    <a:pt x="43" y="24"/>
                    <a:pt x="64" y="34"/>
                  </a:cubicBezTo>
                  <a:cubicBezTo>
                    <a:pt x="68" y="5"/>
                    <a:pt x="52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5"/>
            <p:cNvSpPr/>
            <p:nvPr/>
          </p:nvSpPr>
          <p:spPr>
            <a:xfrm>
              <a:off x="531006" y="909366"/>
              <a:ext cx="28171" cy="14480"/>
            </a:xfrm>
            <a:custGeom>
              <a:avLst/>
              <a:gdLst/>
              <a:ahLst/>
              <a:cxnLst/>
              <a:rect l="l" t="t" r="r" b="b"/>
              <a:pathLst>
                <a:path w="572" h="294" extrusionOk="0">
                  <a:moveTo>
                    <a:pt x="1" y="0"/>
                  </a:moveTo>
                  <a:lnTo>
                    <a:pt x="41" y="199"/>
                  </a:lnTo>
                  <a:cubicBezTo>
                    <a:pt x="142" y="280"/>
                    <a:pt x="266" y="293"/>
                    <a:pt x="372" y="293"/>
                  </a:cubicBezTo>
                  <a:cubicBezTo>
                    <a:pt x="425" y="293"/>
                    <a:pt x="473" y="290"/>
                    <a:pt x="512" y="290"/>
                  </a:cubicBezTo>
                  <a:cubicBezTo>
                    <a:pt x="532" y="290"/>
                    <a:pt x="549" y="291"/>
                    <a:pt x="564" y="293"/>
                  </a:cubicBezTo>
                  <a:lnTo>
                    <a:pt x="564" y="293"/>
                  </a:lnTo>
                  <a:cubicBezTo>
                    <a:pt x="571" y="201"/>
                    <a:pt x="485" y="179"/>
                    <a:pt x="390" y="139"/>
                  </a:cubicBezTo>
                  <a:cubicBezTo>
                    <a:pt x="390" y="143"/>
                    <a:pt x="390" y="147"/>
                    <a:pt x="388" y="154"/>
                  </a:cubicBezTo>
                  <a:cubicBezTo>
                    <a:pt x="400" y="213"/>
                    <a:pt x="348" y="255"/>
                    <a:pt x="289" y="255"/>
                  </a:cubicBezTo>
                  <a:cubicBezTo>
                    <a:pt x="248" y="255"/>
                    <a:pt x="203" y="234"/>
                    <a:pt x="172" y="185"/>
                  </a:cubicBezTo>
                  <a:cubicBezTo>
                    <a:pt x="45" y="110"/>
                    <a:pt x="157" y="16"/>
                    <a:pt x="1" y="0"/>
                  </a:cubicBezTo>
                  <a:close/>
                  <a:moveTo>
                    <a:pt x="564" y="293"/>
                  </a:moveTo>
                  <a:lnTo>
                    <a:pt x="564" y="293"/>
                  </a:lnTo>
                  <a:cubicBezTo>
                    <a:pt x="564" y="293"/>
                    <a:pt x="564" y="293"/>
                    <a:pt x="564" y="293"/>
                  </a:cubicBezTo>
                  <a:lnTo>
                    <a:pt x="566" y="293"/>
                  </a:lnTo>
                  <a:cubicBezTo>
                    <a:pt x="565" y="293"/>
                    <a:pt x="564" y="293"/>
                    <a:pt x="564" y="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5"/>
            <p:cNvSpPr/>
            <p:nvPr/>
          </p:nvSpPr>
          <p:spPr>
            <a:xfrm>
              <a:off x="543861" y="912173"/>
              <a:ext cx="3251" cy="2463"/>
            </a:xfrm>
            <a:custGeom>
              <a:avLst/>
              <a:gdLst/>
              <a:ahLst/>
              <a:cxnLst/>
              <a:rect l="l" t="t" r="r" b="b"/>
              <a:pathLst>
                <a:path w="66" h="50" extrusionOk="0">
                  <a:moveTo>
                    <a:pt x="0" y="1"/>
                  </a:moveTo>
                  <a:cubicBezTo>
                    <a:pt x="8" y="43"/>
                    <a:pt x="37" y="47"/>
                    <a:pt x="66" y="49"/>
                  </a:cubicBezTo>
                  <a:cubicBezTo>
                    <a:pt x="44" y="36"/>
                    <a:pt x="21" y="2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5"/>
            <p:cNvSpPr/>
            <p:nvPr/>
          </p:nvSpPr>
          <p:spPr>
            <a:xfrm>
              <a:off x="531203" y="902126"/>
              <a:ext cx="5368" cy="2807"/>
            </a:xfrm>
            <a:custGeom>
              <a:avLst/>
              <a:gdLst/>
              <a:ahLst/>
              <a:cxnLst/>
              <a:rect l="l" t="t" r="r" b="b"/>
              <a:pathLst>
                <a:path w="109" h="57" extrusionOk="0">
                  <a:moveTo>
                    <a:pt x="32" y="1"/>
                  </a:moveTo>
                  <a:lnTo>
                    <a:pt x="1" y="56"/>
                  </a:lnTo>
                  <a:lnTo>
                    <a:pt x="109" y="31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5"/>
            <p:cNvSpPr/>
            <p:nvPr/>
          </p:nvSpPr>
          <p:spPr>
            <a:xfrm>
              <a:off x="558291" y="930987"/>
              <a:ext cx="19897" cy="25019"/>
            </a:xfrm>
            <a:custGeom>
              <a:avLst/>
              <a:gdLst/>
              <a:ahLst/>
              <a:cxnLst/>
              <a:rect l="l" t="t" r="r" b="b"/>
              <a:pathLst>
                <a:path w="404" h="508" extrusionOk="0">
                  <a:moveTo>
                    <a:pt x="41" y="0"/>
                  </a:moveTo>
                  <a:cubicBezTo>
                    <a:pt x="28" y="0"/>
                    <a:pt x="14" y="4"/>
                    <a:pt x="0" y="12"/>
                  </a:cubicBezTo>
                  <a:cubicBezTo>
                    <a:pt x="151" y="141"/>
                    <a:pt x="160" y="354"/>
                    <a:pt x="48" y="404"/>
                  </a:cubicBezTo>
                  <a:lnTo>
                    <a:pt x="253" y="508"/>
                  </a:lnTo>
                  <a:cubicBezTo>
                    <a:pt x="363" y="504"/>
                    <a:pt x="403" y="334"/>
                    <a:pt x="388" y="188"/>
                  </a:cubicBezTo>
                  <a:lnTo>
                    <a:pt x="388" y="188"/>
                  </a:lnTo>
                  <a:cubicBezTo>
                    <a:pt x="364" y="204"/>
                    <a:pt x="342" y="211"/>
                    <a:pt x="322" y="211"/>
                  </a:cubicBezTo>
                  <a:cubicBezTo>
                    <a:pt x="210" y="211"/>
                    <a:pt x="139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5"/>
            <p:cNvSpPr/>
            <p:nvPr/>
          </p:nvSpPr>
          <p:spPr>
            <a:xfrm>
              <a:off x="574593" y="972357"/>
              <a:ext cx="3004" cy="640"/>
            </a:xfrm>
            <a:custGeom>
              <a:avLst/>
              <a:gdLst/>
              <a:ahLst/>
              <a:cxnLst/>
              <a:rect l="l" t="t" r="r" b="b"/>
              <a:pathLst>
                <a:path w="61" h="13" extrusionOk="0">
                  <a:moveTo>
                    <a:pt x="15" y="1"/>
                  </a:moveTo>
                  <a:cubicBezTo>
                    <a:pt x="10" y="1"/>
                    <a:pt x="5" y="2"/>
                    <a:pt x="1" y="3"/>
                  </a:cubicBezTo>
                  <a:cubicBezTo>
                    <a:pt x="4" y="3"/>
                    <a:pt x="8" y="3"/>
                    <a:pt x="12" y="3"/>
                  </a:cubicBezTo>
                  <a:cubicBezTo>
                    <a:pt x="26" y="3"/>
                    <a:pt x="41" y="5"/>
                    <a:pt x="53" y="10"/>
                  </a:cubicBezTo>
                  <a:lnTo>
                    <a:pt x="53" y="10"/>
                  </a:lnTo>
                  <a:cubicBezTo>
                    <a:pt x="39" y="5"/>
                    <a:pt x="26" y="1"/>
                    <a:pt x="15" y="1"/>
                  </a:cubicBezTo>
                  <a:close/>
                  <a:moveTo>
                    <a:pt x="53" y="10"/>
                  </a:moveTo>
                  <a:cubicBezTo>
                    <a:pt x="56" y="11"/>
                    <a:pt x="58" y="12"/>
                    <a:pt x="61" y="13"/>
                  </a:cubicBezTo>
                  <a:cubicBezTo>
                    <a:pt x="58" y="12"/>
                    <a:pt x="56" y="11"/>
                    <a:pt x="53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5"/>
            <p:cNvSpPr/>
            <p:nvPr/>
          </p:nvSpPr>
          <p:spPr>
            <a:xfrm>
              <a:off x="577745" y="956055"/>
              <a:ext cx="49053" cy="46984"/>
            </a:xfrm>
            <a:custGeom>
              <a:avLst/>
              <a:gdLst/>
              <a:ahLst/>
              <a:cxnLst/>
              <a:rect l="l" t="t" r="r" b="b"/>
              <a:pathLst>
                <a:path w="996" h="954" extrusionOk="0">
                  <a:moveTo>
                    <a:pt x="103" y="1"/>
                  </a:moveTo>
                  <a:lnTo>
                    <a:pt x="2" y="197"/>
                  </a:lnTo>
                  <a:cubicBezTo>
                    <a:pt x="22" y="298"/>
                    <a:pt x="245" y="199"/>
                    <a:pt x="178" y="336"/>
                  </a:cubicBezTo>
                  <a:cubicBezTo>
                    <a:pt x="158" y="371"/>
                    <a:pt x="135" y="383"/>
                    <a:pt x="109" y="383"/>
                  </a:cubicBezTo>
                  <a:cubicBezTo>
                    <a:pt x="74" y="383"/>
                    <a:pt x="35" y="360"/>
                    <a:pt x="0" y="346"/>
                  </a:cubicBezTo>
                  <a:lnTo>
                    <a:pt x="0" y="346"/>
                  </a:lnTo>
                  <a:cubicBezTo>
                    <a:pt x="128" y="408"/>
                    <a:pt x="151" y="716"/>
                    <a:pt x="369" y="890"/>
                  </a:cubicBezTo>
                  <a:cubicBezTo>
                    <a:pt x="426" y="937"/>
                    <a:pt x="481" y="954"/>
                    <a:pt x="534" y="954"/>
                  </a:cubicBezTo>
                  <a:cubicBezTo>
                    <a:pt x="671" y="954"/>
                    <a:pt x="798" y="843"/>
                    <a:pt x="932" y="843"/>
                  </a:cubicBezTo>
                  <a:cubicBezTo>
                    <a:pt x="952" y="843"/>
                    <a:pt x="973" y="845"/>
                    <a:pt x="993" y="851"/>
                  </a:cubicBezTo>
                  <a:lnTo>
                    <a:pt x="995" y="851"/>
                  </a:lnTo>
                  <a:lnTo>
                    <a:pt x="473" y="645"/>
                  </a:lnTo>
                  <a:cubicBezTo>
                    <a:pt x="528" y="636"/>
                    <a:pt x="561" y="606"/>
                    <a:pt x="607" y="606"/>
                  </a:cubicBezTo>
                  <a:cubicBezTo>
                    <a:pt x="630" y="606"/>
                    <a:pt x="656" y="614"/>
                    <a:pt x="691" y="635"/>
                  </a:cubicBezTo>
                  <a:cubicBezTo>
                    <a:pt x="546" y="460"/>
                    <a:pt x="430" y="533"/>
                    <a:pt x="309" y="388"/>
                  </a:cubicBezTo>
                  <a:cubicBezTo>
                    <a:pt x="328" y="355"/>
                    <a:pt x="348" y="343"/>
                    <a:pt x="370" y="343"/>
                  </a:cubicBezTo>
                  <a:cubicBezTo>
                    <a:pt x="438" y="343"/>
                    <a:pt x="514" y="467"/>
                    <a:pt x="563" y="467"/>
                  </a:cubicBezTo>
                  <a:cubicBezTo>
                    <a:pt x="581" y="467"/>
                    <a:pt x="595" y="452"/>
                    <a:pt x="604" y="411"/>
                  </a:cubicBezTo>
                  <a:cubicBezTo>
                    <a:pt x="517" y="336"/>
                    <a:pt x="394" y="228"/>
                    <a:pt x="236" y="228"/>
                  </a:cubicBezTo>
                  <a:cubicBezTo>
                    <a:pt x="212" y="228"/>
                    <a:pt x="186" y="230"/>
                    <a:pt x="160" y="236"/>
                  </a:cubicBezTo>
                  <a:lnTo>
                    <a:pt x="1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5"/>
            <p:cNvSpPr/>
            <p:nvPr/>
          </p:nvSpPr>
          <p:spPr>
            <a:xfrm>
              <a:off x="617440" y="1006093"/>
              <a:ext cx="3152" cy="4826"/>
            </a:xfrm>
            <a:custGeom>
              <a:avLst/>
              <a:gdLst/>
              <a:ahLst/>
              <a:cxnLst/>
              <a:rect l="l" t="t" r="r" b="b"/>
              <a:pathLst>
                <a:path w="64" h="98" extrusionOk="0">
                  <a:moveTo>
                    <a:pt x="64" y="1"/>
                  </a:moveTo>
                  <a:lnTo>
                    <a:pt x="35" y="14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5"/>
            <p:cNvSpPr/>
            <p:nvPr/>
          </p:nvSpPr>
          <p:spPr>
            <a:xfrm>
              <a:off x="625714" y="1005896"/>
              <a:ext cx="40385" cy="42306"/>
            </a:xfrm>
            <a:custGeom>
              <a:avLst/>
              <a:gdLst/>
              <a:ahLst/>
              <a:cxnLst/>
              <a:rect l="l" t="t" r="r" b="b"/>
              <a:pathLst>
                <a:path w="820" h="859" extrusionOk="0">
                  <a:moveTo>
                    <a:pt x="208" y="1"/>
                  </a:moveTo>
                  <a:cubicBezTo>
                    <a:pt x="179" y="43"/>
                    <a:pt x="69" y="53"/>
                    <a:pt x="48" y="92"/>
                  </a:cubicBezTo>
                  <a:cubicBezTo>
                    <a:pt x="0" y="313"/>
                    <a:pt x="330" y="273"/>
                    <a:pt x="457" y="346"/>
                  </a:cubicBezTo>
                  <a:cubicBezTo>
                    <a:pt x="667" y="672"/>
                    <a:pt x="370" y="410"/>
                    <a:pt x="345" y="645"/>
                  </a:cubicBezTo>
                  <a:cubicBezTo>
                    <a:pt x="272" y="566"/>
                    <a:pt x="303" y="529"/>
                    <a:pt x="206" y="419"/>
                  </a:cubicBezTo>
                  <a:lnTo>
                    <a:pt x="206" y="419"/>
                  </a:lnTo>
                  <a:cubicBezTo>
                    <a:pt x="218" y="737"/>
                    <a:pt x="571" y="797"/>
                    <a:pt x="717" y="859"/>
                  </a:cubicBezTo>
                  <a:cubicBezTo>
                    <a:pt x="698" y="815"/>
                    <a:pt x="735" y="764"/>
                    <a:pt x="661" y="720"/>
                  </a:cubicBezTo>
                  <a:lnTo>
                    <a:pt x="661" y="720"/>
                  </a:lnTo>
                  <a:lnTo>
                    <a:pt x="819" y="780"/>
                  </a:lnTo>
                  <a:cubicBezTo>
                    <a:pt x="814" y="556"/>
                    <a:pt x="744" y="433"/>
                    <a:pt x="471" y="205"/>
                  </a:cubicBezTo>
                  <a:lnTo>
                    <a:pt x="181" y="119"/>
                  </a:lnTo>
                  <a:cubicBezTo>
                    <a:pt x="174" y="86"/>
                    <a:pt x="195" y="43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5"/>
            <p:cNvSpPr/>
            <p:nvPr/>
          </p:nvSpPr>
          <p:spPr>
            <a:xfrm>
              <a:off x="631772" y="999937"/>
              <a:ext cx="5171" cy="5910"/>
            </a:xfrm>
            <a:custGeom>
              <a:avLst/>
              <a:gdLst/>
              <a:ahLst/>
              <a:cxnLst/>
              <a:rect l="l" t="t" r="r" b="b"/>
              <a:pathLst>
                <a:path w="105" h="120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52"/>
                    <a:pt x="94" y="85"/>
                    <a:pt x="90" y="110"/>
                  </a:cubicBezTo>
                  <a:lnTo>
                    <a:pt x="90" y="110"/>
                  </a:lnTo>
                  <a:cubicBezTo>
                    <a:pt x="105" y="58"/>
                    <a:pt x="102" y="13"/>
                    <a:pt x="0" y="0"/>
                  </a:cubicBezTo>
                  <a:close/>
                  <a:moveTo>
                    <a:pt x="90" y="110"/>
                  </a:moveTo>
                  <a:cubicBezTo>
                    <a:pt x="89" y="114"/>
                    <a:pt x="88" y="117"/>
                    <a:pt x="87" y="120"/>
                  </a:cubicBezTo>
                  <a:cubicBezTo>
                    <a:pt x="89" y="117"/>
                    <a:pt x="90" y="114"/>
                    <a:pt x="90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5"/>
            <p:cNvSpPr/>
            <p:nvPr/>
          </p:nvSpPr>
          <p:spPr>
            <a:xfrm>
              <a:off x="661026" y="1048153"/>
              <a:ext cx="3103" cy="2610"/>
            </a:xfrm>
            <a:custGeom>
              <a:avLst/>
              <a:gdLst/>
              <a:ahLst/>
              <a:cxnLst/>
              <a:rect l="l" t="t" r="r" b="b"/>
              <a:pathLst>
                <a:path w="63" h="53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20"/>
                    <a:pt x="23" y="38"/>
                    <a:pt x="62" y="53"/>
                  </a:cubicBezTo>
                  <a:cubicBezTo>
                    <a:pt x="58" y="34"/>
                    <a:pt x="35" y="1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666690" y="1036579"/>
              <a:ext cx="6649" cy="7831"/>
            </a:xfrm>
            <a:custGeom>
              <a:avLst/>
              <a:gdLst/>
              <a:ahLst/>
              <a:cxnLst/>
              <a:rect l="l" t="t" r="r" b="b"/>
              <a:pathLst>
                <a:path w="135" h="159" extrusionOk="0">
                  <a:moveTo>
                    <a:pt x="32" y="0"/>
                  </a:moveTo>
                  <a:cubicBezTo>
                    <a:pt x="20" y="0"/>
                    <a:pt x="9" y="4"/>
                    <a:pt x="1" y="14"/>
                  </a:cubicBezTo>
                  <a:lnTo>
                    <a:pt x="122" y="159"/>
                  </a:lnTo>
                  <a:lnTo>
                    <a:pt x="134" y="39"/>
                  </a:lnTo>
                  <a:cubicBezTo>
                    <a:pt x="115" y="32"/>
                    <a:pt x="68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35"/>
            <p:cNvSpPr/>
            <p:nvPr/>
          </p:nvSpPr>
          <p:spPr>
            <a:xfrm>
              <a:off x="668217" y="1049729"/>
              <a:ext cx="272697" cy="229160"/>
            </a:xfrm>
            <a:custGeom>
              <a:avLst/>
              <a:gdLst/>
              <a:ahLst/>
              <a:cxnLst/>
              <a:rect l="l" t="t" r="r" b="b"/>
              <a:pathLst>
                <a:path w="5537" h="4653" extrusionOk="0">
                  <a:moveTo>
                    <a:pt x="364" y="0"/>
                  </a:moveTo>
                  <a:cubicBezTo>
                    <a:pt x="318" y="0"/>
                    <a:pt x="285" y="74"/>
                    <a:pt x="232" y="74"/>
                  </a:cubicBezTo>
                  <a:cubicBezTo>
                    <a:pt x="205" y="74"/>
                    <a:pt x="174" y="57"/>
                    <a:pt x="134" y="6"/>
                  </a:cubicBezTo>
                  <a:lnTo>
                    <a:pt x="134" y="6"/>
                  </a:lnTo>
                  <a:cubicBezTo>
                    <a:pt x="18" y="85"/>
                    <a:pt x="273" y="233"/>
                    <a:pt x="234" y="341"/>
                  </a:cubicBezTo>
                  <a:cubicBezTo>
                    <a:pt x="227" y="342"/>
                    <a:pt x="221" y="343"/>
                    <a:pt x="215" y="343"/>
                  </a:cubicBezTo>
                  <a:cubicBezTo>
                    <a:pt x="120" y="343"/>
                    <a:pt x="96" y="219"/>
                    <a:pt x="47" y="219"/>
                  </a:cubicBezTo>
                  <a:cubicBezTo>
                    <a:pt x="34" y="219"/>
                    <a:pt x="19" y="228"/>
                    <a:pt x="1" y="250"/>
                  </a:cubicBezTo>
                  <a:cubicBezTo>
                    <a:pt x="263" y="601"/>
                    <a:pt x="1054" y="931"/>
                    <a:pt x="1593" y="1313"/>
                  </a:cubicBezTo>
                  <a:lnTo>
                    <a:pt x="1451" y="1367"/>
                  </a:lnTo>
                  <a:cubicBezTo>
                    <a:pt x="1771" y="1517"/>
                    <a:pt x="2183" y="1868"/>
                    <a:pt x="2241" y="2213"/>
                  </a:cubicBezTo>
                  <a:cubicBezTo>
                    <a:pt x="2246" y="2196"/>
                    <a:pt x="2254" y="2189"/>
                    <a:pt x="2266" y="2189"/>
                  </a:cubicBezTo>
                  <a:cubicBezTo>
                    <a:pt x="2330" y="2189"/>
                    <a:pt x="2487" y="2407"/>
                    <a:pt x="2618" y="2407"/>
                  </a:cubicBezTo>
                  <a:cubicBezTo>
                    <a:pt x="2659" y="2407"/>
                    <a:pt x="2697" y="2387"/>
                    <a:pt x="2729" y="2333"/>
                  </a:cubicBezTo>
                  <a:cubicBezTo>
                    <a:pt x="2748" y="2443"/>
                    <a:pt x="2775" y="2450"/>
                    <a:pt x="2850" y="2549"/>
                  </a:cubicBezTo>
                  <a:lnTo>
                    <a:pt x="2935" y="2497"/>
                  </a:lnTo>
                  <a:cubicBezTo>
                    <a:pt x="3064" y="2612"/>
                    <a:pt x="2949" y="2707"/>
                    <a:pt x="3105" y="2830"/>
                  </a:cubicBezTo>
                  <a:cubicBezTo>
                    <a:pt x="3091" y="2645"/>
                    <a:pt x="3223" y="2709"/>
                    <a:pt x="3334" y="2662"/>
                  </a:cubicBezTo>
                  <a:cubicBezTo>
                    <a:pt x="3413" y="2925"/>
                    <a:pt x="3539" y="3189"/>
                    <a:pt x="3616" y="3412"/>
                  </a:cubicBezTo>
                  <a:cubicBezTo>
                    <a:pt x="3629" y="3368"/>
                    <a:pt x="3647" y="3320"/>
                    <a:pt x="3629" y="3231"/>
                  </a:cubicBezTo>
                  <a:lnTo>
                    <a:pt x="3629" y="3231"/>
                  </a:lnTo>
                  <a:cubicBezTo>
                    <a:pt x="3656" y="3274"/>
                    <a:pt x="3681" y="3288"/>
                    <a:pt x="3704" y="3288"/>
                  </a:cubicBezTo>
                  <a:cubicBezTo>
                    <a:pt x="3748" y="3288"/>
                    <a:pt x="3788" y="3237"/>
                    <a:pt x="3824" y="3229"/>
                  </a:cubicBezTo>
                  <a:lnTo>
                    <a:pt x="3824" y="3229"/>
                  </a:lnTo>
                  <a:cubicBezTo>
                    <a:pt x="3932" y="3308"/>
                    <a:pt x="3813" y="3432"/>
                    <a:pt x="3753" y="3495"/>
                  </a:cubicBezTo>
                  <a:cubicBezTo>
                    <a:pt x="3909" y="3690"/>
                    <a:pt x="4198" y="3503"/>
                    <a:pt x="4271" y="3702"/>
                  </a:cubicBezTo>
                  <a:lnTo>
                    <a:pt x="4306" y="3555"/>
                  </a:lnTo>
                  <a:cubicBezTo>
                    <a:pt x="4520" y="3682"/>
                    <a:pt x="4595" y="3931"/>
                    <a:pt x="4844" y="4060"/>
                  </a:cubicBezTo>
                  <a:cubicBezTo>
                    <a:pt x="4843" y="4137"/>
                    <a:pt x="4812" y="4163"/>
                    <a:pt x="4766" y="4163"/>
                  </a:cubicBezTo>
                  <a:cubicBezTo>
                    <a:pt x="4673" y="4163"/>
                    <a:pt x="4517" y="4054"/>
                    <a:pt x="4424" y="4049"/>
                  </a:cubicBezTo>
                  <a:lnTo>
                    <a:pt x="4424" y="4049"/>
                  </a:lnTo>
                  <a:cubicBezTo>
                    <a:pt x="4445" y="4116"/>
                    <a:pt x="4532" y="4197"/>
                    <a:pt x="4526" y="4270"/>
                  </a:cubicBezTo>
                  <a:cubicBezTo>
                    <a:pt x="4549" y="4269"/>
                    <a:pt x="4575" y="4269"/>
                    <a:pt x="4602" y="4269"/>
                  </a:cubicBezTo>
                  <a:cubicBezTo>
                    <a:pt x="4751" y="4269"/>
                    <a:pt x="4945" y="4281"/>
                    <a:pt x="5091" y="4288"/>
                  </a:cubicBezTo>
                  <a:cubicBezTo>
                    <a:pt x="4848" y="4386"/>
                    <a:pt x="5145" y="4587"/>
                    <a:pt x="5218" y="4650"/>
                  </a:cubicBezTo>
                  <a:lnTo>
                    <a:pt x="5220" y="4652"/>
                  </a:lnTo>
                  <a:cubicBezTo>
                    <a:pt x="5257" y="4565"/>
                    <a:pt x="5224" y="4488"/>
                    <a:pt x="5093" y="4419"/>
                  </a:cubicBezTo>
                  <a:cubicBezTo>
                    <a:pt x="5115" y="4395"/>
                    <a:pt x="5141" y="4387"/>
                    <a:pt x="5169" y="4387"/>
                  </a:cubicBezTo>
                  <a:cubicBezTo>
                    <a:pt x="5245" y="4387"/>
                    <a:pt x="5338" y="4446"/>
                    <a:pt x="5417" y="4446"/>
                  </a:cubicBezTo>
                  <a:cubicBezTo>
                    <a:pt x="5422" y="4446"/>
                    <a:pt x="5426" y="4446"/>
                    <a:pt x="5430" y="4446"/>
                  </a:cubicBezTo>
                  <a:cubicBezTo>
                    <a:pt x="5315" y="4274"/>
                    <a:pt x="5511" y="4328"/>
                    <a:pt x="5536" y="4201"/>
                  </a:cubicBezTo>
                  <a:cubicBezTo>
                    <a:pt x="5370" y="4078"/>
                    <a:pt x="5205" y="4153"/>
                    <a:pt x="5039" y="3995"/>
                  </a:cubicBezTo>
                  <a:cubicBezTo>
                    <a:pt x="5068" y="3973"/>
                    <a:pt x="5097" y="3927"/>
                    <a:pt x="5097" y="3875"/>
                  </a:cubicBezTo>
                  <a:cubicBezTo>
                    <a:pt x="4834" y="3783"/>
                    <a:pt x="4401" y="3584"/>
                    <a:pt x="4258" y="3337"/>
                  </a:cubicBezTo>
                  <a:cubicBezTo>
                    <a:pt x="4084" y="3142"/>
                    <a:pt x="3901" y="3067"/>
                    <a:pt x="3649" y="2928"/>
                  </a:cubicBezTo>
                  <a:cubicBezTo>
                    <a:pt x="2978" y="2283"/>
                    <a:pt x="2164" y="1741"/>
                    <a:pt x="1485" y="1002"/>
                  </a:cubicBezTo>
                  <a:lnTo>
                    <a:pt x="1233" y="1066"/>
                  </a:lnTo>
                  <a:cubicBezTo>
                    <a:pt x="1271" y="952"/>
                    <a:pt x="1057" y="904"/>
                    <a:pt x="1173" y="821"/>
                  </a:cubicBezTo>
                  <a:lnTo>
                    <a:pt x="1173" y="821"/>
                  </a:lnTo>
                  <a:cubicBezTo>
                    <a:pt x="1194" y="877"/>
                    <a:pt x="1250" y="896"/>
                    <a:pt x="1300" y="939"/>
                  </a:cubicBezTo>
                  <a:cubicBezTo>
                    <a:pt x="1271" y="653"/>
                    <a:pt x="870" y="567"/>
                    <a:pt x="726" y="345"/>
                  </a:cubicBezTo>
                  <a:cubicBezTo>
                    <a:pt x="722" y="387"/>
                    <a:pt x="640" y="529"/>
                    <a:pt x="564" y="529"/>
                  </a:cubicBezTo>
                  <a:cubicBezTo>
                    <a:pt x="558" y="529"/>
                    <a:pt x="551" y="528"/>
                    <a:pt x="545" y="526"/>
                  </a:cubicBezTo>
                  <a:cubicBezTo>
                    <a:pt x="724" y="368"/>
                    <a:pt x="317" y="324"/>
                    <a:pt x="450" y="77"/>
                  </a:cubicBezTo>
                  <a:cubicBezTo>
                    <a:pt x="415" y="19"/>
                    <a:pt x="388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5"/>
            <p:cNvSpPr/>
            <p:nvPr/>
          </p:nvSpPr>
          <p:spPr>
            <a:xfrm>
              <a:off x="885754" y="1260026"/>
              <a:ext cx="5467" cy="2807"/>
            </a:xfrm>
            <a:custGeom>
              <a:avLst/>
              <a:gdLst/>
              <a:ahLst/>
              <a:cxnLst/>
              <a:rect l="l" t="t" r="r" b="b"/>
              <a:pathLst>
                <a:path w="111" h="57" extrusionOk="0">
                  <a:moveTo>
                    <a:pt x="111" y="0"/>
                  </a:moveTo>
                  <a:lnTo>
                    <a:pt x="111" y="0"/>
                  </a:lnTo>
                  <a:cubicBezTo>
                    <a:pt x="65" y="4"/>
                    <a:pt x="26" y="6"/>
                    <a:pt x="1" y="12"/>
                  </a:cubicBezTo>
                  <a:cubicBezTo>
                    <a:pt x="28" y="20"/>
                    <a:pt x="57" y="25"/>
                    <a:pt x="84" y="56"/>
                  </a:cubicBezTo>
                  <a:cubicBezTo>
                    <a:pt x="101" y="41"/>
                    <a:pt x="109" y="2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924908" y="1278840"/>
              <a:ext cx="1379" cy="1133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8" y="0"/>
                  </a:moveTo>
                  <a:lnTo>
                    <a:pt x="0" y="21"/>
                  </a:lnTo>
                  <a:cubicBezTo>
                    <a:pt x="6" y="22"/>
                    <a:pt x="11" y="23"/>
                    <a:pt x="14" y="23"/>
                  </a:cubicBezTo>
                  <a:cubicBezTo>
                    <a:pt x="28" y="23"/>
                    <a:pt x="24" y="14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35"/>
            <p:cNvSpPr/>
            <p:nvPr/>
          </p:nvSpPr>
          <p:spPr>
            <a:xfrm>
              <a:off x="876840" y="1212549"/>
              <a:ext cx="2709" cy="3152"/>
            </a:xfrm>
            <a:custGeom>
              <a:avLst/>
              <a:gdLst/>
              <a:ahLst/>
              <a:cxnLst/>
              <a:rect l="l" t="t" r="r" b="b"/>
              <a:pathLst>
                <a:path w="55" h="64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0"/>
                    <a:pt x="14" y="22"/>
                    <a:pt x="22" y="31"/>
                  </a:cubicBezTo>
                  <a:cubicBezTo>
                    <a:pt x="34" y="43"/>
                    <a:pt x="41" y="52"/>
                    <a:pt x="55" y="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5"/>
            <p:cNvSpPr/>
            <p:nvPr/>
          </p:nvSpPr>
          <p:spPr>
            <a:xfrm>
              <a:off x="844581" y="1217770"/>
              <a:ext cx="5368" cy="12214"/>
            </a:xfrm>
            <a:custGeom>
              <a:avLst/>
              <a:gdLst/>
              <a:ahLst/>
              <a:cxnLst/>
              <a:rect l="l" t="t" r="r" b="b"/>
              <a:pathLst>
                <a:path w="109" h="248" extrusionOk="0">
                  <a:moveTo>
                    <a:pt x="35" y="0"/>
                  </a:moveTo>
                  <a:lnTo>
                    <a:pt x="35" y="0"/>
                  </a:lnTo>
                  <a:cubicBezTo>
                    <a:pt x="16" y="62"/>
                    <a:pt x="0" y="112"/>
                    <a:pt x="108" y="247"/>
                  </a:cubicBezTo>
                  <a:cubicBezTo>
                    <a:pt x="97" y="176"/>
                    <a:pt x="70" y="91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785777" y="1169948"/>
              <a:ext cx="6156" cy="4679"/>
            </a:xfrm>
            <a:custGeom>
              <a:avLst/>
              <a:gdLst/>
              <a:ahLst/>
              <a:cxnLst/>
              <a:rect l="l" t="t" r="r" b="b"/>
              <a:pathLst>
                <a:path w="125" h="95" extrusionOk="0">
                  <a:moveTo>
                    <a:pt x="94" y="1"/>
                  </a:moveTo>
                  <a:cubicBezTo>
                    <a:pt x="58" y="1"/>
                    <a:pt x="48" y="39"/>
                    <a:pt x="1" y="46"/>
                  </a:cubicBezTo>
                  <a:cubicBezTo>
                    <a:pt x="34" y="78"/>
                    <a:pt x="63" y="95"/>
                    <a:pt x="84" y="95"/>
                  </a:cubicBezTo>
                  <a:cubicBezTo>
                    <a:pt x="112" y="95"/>
                    <a:pt x="125" y="65"/>
                    <a:pt x="113" y="3"/>
                  </a:cubicBezTo>
                  <a:cubicBezTo>
                    <a:pt x="106" y="1"/>
                    <a:pt x="100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35"/>
            <p:cNvSpPr/>
            <p:nvPr/>
          </p:nvSpPr>
          <p:spPr>
            <a:xfrm>
              <a:off x="902302" y="1270664"/>
              <a:ext cx="14085" cy="5270"/>
            </a:xfrm>
            <a:custGeom>
              <a:avLst/>
              <a:gdLst/>
              <a:ahLst/>
              <a:cxnLst/>
              <a:rect l="l" t="t" r="r" b="b"/>
              <a:pathLst>
                <a:path w="286" h="107" extrusionOk="0">
                  <a:moveTo>
                    <a:pt x="0" y="0"/>
                  </a:moveTo>
                  <a:lnTo>
                    <a:pt x="199" y="91"/>
                  </a:lnTo>
                  <a:lnTo>
                    <a:pt x="286" y="106"/>
                  </a:lnTo>
                  <a:lnTo>
                    <a:pt x="286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35"/>
            <p:cNvSpPr/>
            <p:nvPr/>
          </p:nvSpPr>
          <p:spPr>
            <a:xfrm>
              <a:off x="937614" y="1266675"/>
              <a:ext cx="167253" cy="61710"/>
            </a:xfrm>
            <a:custGeom>
              <a:avLst/>
              <a:gdLst/>
              <a:ahLst/>
              <a:cxnLst/>
              <a:rect l="l" t="t" r="r" b="b"/>
              <a:pathLst>
                <a:path w="3396" h="1253" extrusionOk="0">
                  <a:moveTo>
                    <a:pt x="263" y="0"/>
                  </a:moveTo>
                  <a:cubicBezTo>
                    <a:pt x="221" y="57"/>
                    <a:pt x="238" y="188"/>
                    <a:pt x="157" y="188"/>
                  </a:cubicBezTo>
                  <a:cubicBezTo>
                    <a:pt x="137" y="188"/>
                    <a:pt x="111" y="180"/>
                    <a:pt x="76" y="160"/>
                  </a:cubicBezTo>
                  <a:lnTo>
                    <a:pt x="76" y="160"/>
                  </a:lnTo>
                  <a:cubicBezTo>
                    <a:pt x="134" y="218"/>
                    <a:pt x="53" y="288"/>
                    <a:pt x="1" y="359"/>
                  </a:cubicBezTo>
                  <a:cubicBezTo>
                    <a:pt x="196" y="382"/>
                    <a:pt x="274" y="466"/>
                    <a:pt x="395" y="466"/>
                  </a:cubicBezTo>
                  <a:cubicBezTo>
                    <a:pt x="417" y="466"/>
                    <a:pt x="440" y="463"/>
                    <a:pt x="465" y="457"/>
                  </a:cubicBezTo>
                  <a:lnTo>
                    <a:pt x="465" y="457"/>
                  </a:lnTo>
                  <a:cubicBezTo>
                    <a:pt x="485" y="527"/>
                    <a:pt x="470" y="535"/>
                    <a:pt x="452" y="535"/>
                  </a:cubicBezTo>
                  <a:cubicBezTo>
                    <a:pt x="447" y="535"/>
                    <a:pt x="441" y="534"/>
                    <a:pt x="435" y="534"/>
                  </a:cubicBezTo>
                  <a:cubicBezTo>
                    <a:pt x="417" y="534"/>
                    <a:pt x="404" y="542"/>
                    <a:pt x="425" y="611"/>
                  </a:cubicBezTo>
                  <a:lnTo>
                    <a:pt x="623" y="596"/>
                  </a:lnTo>
                  <a:lnTo>
                    <a:pt x="623" y="596"/>
                  </a:lnTo>
                  <a:cubicBezTo>
                    <a:pt x="722" y="679"/>
                    <a:pt x="456" y="640"/>
                    <a:pt x="618" y="754"/>
                  </a:cubicBezTo>
                  <a:cubicBezTo>
                    <a:pt x="640" y="732"/>
                    <a:pt x="684" y="720"/>
                    <a:pt x="738" y="720"/>
                  </a:cubicBezTo>
                  <a:cubicBezTo>
                    <a:pt x="809" y="720"/>
                    <a:pt x="897" y="740"/>
                    <a:pt x="972" y="783"/>
                  </a:cubicBezTo>
                  <a:lnTo>
                    <a:pt x="916" y="802"/>
                  </a:lnTo>
                  <a:cubicBezTo>
                    <a:pt x="982" y="805"/>
                    <a:pt x="1050" y="839"/>
                    <a:pt x="1102" y="839"/>
                  </a:cubicBezTo>
                  <a:cubicBezTo>
                    <a:pt x="1148" y="839"/>
                    <a:pt x="1181" y="813"/>
                    <a:pt x="1190" y="717"/>
                  </a:cubicBezTo>
                  <a:cubicBezTo>
                    <a:pt x="1210" y="797"/>
                    <a:pt x="1229" y="874"/>
                    <a:pt x="1250" y="951"/>
                  </a:cubicBezTo>
                  <a:lnTo>
                    <a:pt x="1273" y="816"/>
                  </a:lnTo>
                  <a:cubicBezTo>
                    <a:pt x="1410" y="897"/>
                    <a:pt x="1487" y="1018"/>
                    <a:pt x="1593" y="1117"/>
                  </a:cubicBezTo>
                  <a:cubicBezTo>
                    <a:pt x="1672" y="1191"/>
                    <a:pt x="1771" y="1252"/>
                    <a:pt x="1917" y="1252"/>
                  </a:cubicBezTo>
                  <a:cubicBezTo>
                    <a:pt x="1961" y="1252"/>
                    <a:pt x="2009" y="1247"/>
                    <a:pt x="2062" y="1234"/>
                  </a:cubicBezTo>
                  <a:cubicBezTo>
                    <a:pt x="1965" y="1180"/>
                    <a:pt x="2068" y="1117"/>
                    <a:pt x="2122" y="1097"/>
                  </a:cubicBezTo>
                  <a:cubicBezTo>
                    <a:pt x="2084" y="1071"/>
                    <a:pt x="2052" y="1061"/>
                    <a:pt x="2022" y="1061"/>
                  </a:cubicBezTo>
                  <a:cubicBezTo>
                    <a:pt x="1932" y="1061"/>
                    <a:pt x="1867" y="1153"/>
                    <a:pt x="1752" y="1153"/>
                  </a:cubicBezTo>
                  <a:cubicBezTo>
                    <a:pt x="1743" y="1153"/>
                    <a:pt x="1734" y="1152"/>
                    <a:pt x="1724" y="1151"/>
                  </a:cubicBezTo>
                  <a:cubicBezTo>
                    <a:pt x="1734" y="1036"/>
                    <a:pt x="1954" y="934"/>
                    <a:pt x="1893" y="833"/>
                  </a:cubicBezTo>
                  <a:lnTo>
                    <a:pt x="1893" y="833"/>
                  </a:lnTo>
                  <a:cubicBezTo>
                    <a:pt x="2059" y="971"/>
                    <a:pt x="2227" y="851"/>
                    <a:pt x="2305" y="1173"/>
                  </a:cubicBezTo>
                  <a:cubicBezTo>
                    <a:pt x="2321" y="1174"/>
                    <a:pt x="2337" y="1174"/>
                    <a:pt x="2352" y="1174"/>
                  </a:cubicBezTo>
                  <a:cubicBezTo>
                    <a:pt x="2586" y="1174"/>
                    <a:pt x="2672" y="1033"/>
                    <a:pt x="2914" y="1033"/>
                  </a:cubicBezTo>
                  <a:cubicBezTo>
                    <a:pt x="2923" y="1033"/>
                    <a:pt x="2932" y="1033"/>
                    <a:pt x="2941" y="1034"/>
                  </a:cubicBezTo>
                  <a:lnTo>
                    <a:pt x="2947" y="1086"/>
                  </a:lnTo>
                  <a:cubicBezTo>
                    <a:pt x="2943" y="984"/>
                    <a:pt x="2986" y="978"/>
                    <a:pt x="3052" y="978"/>
                  </a:cubicBezTo>
                  <a:cubicBezTo>
                    <a:pt x="3061" y="978"/>
                    <a:pt x="3070" y="978"/>
                    <a:pt x="3080" y="978"/>
                  </a:cubicBezTo>
                  <a:cubicBezTo>
                    <a:pt x="3155" y="974"/>
                    <a:pt x="3263" y="958"/>
                    <a:pt x="3294" y="804"/>
                  </a:cubicBezTo>
                  <a:lnTo>
                    <a:pt x="3294" y="804"/>
                  </a:lnTo>
                  <a:cubicBezTo>
                    <a:pt x="3244" y="814"/>
                    <a:pt x="3195" y="820"/>
                    <a:pt x="3145" y="822"/>
                  </a:cubicBezTo>
                  <a:cubicBezTo>
                    <a:pt x="3113" y="735"/>
                    <a:pt x="3170" y="706"/>
                    <a:pt x="3234" y="650"/>
                  </a:cubicBezTo>
                  <a:cubicBezTo>
                    <a:pt x="3244" y="685"/>
                    <a:pt x="3244" y="687"/>
                    <a:pt x="3292" y="708"/>
                  </a:cubicBezTo>
                  <a:cubicBezTo>
                    <a:pt x="3238" y="557"/>
                    <a:pt x="3396" y="386"/>
                    <a:pt x="3367" y="328"/>
                  </a:cubicBezTo>
                  <a:lnTo>
                    <a:pt x="3367" y="328"/>
                  </a:lnTo>
                  <a:cubicBezTo>
                    <a:pt x="3290" y="376"/>
                    <a:pt x="3294" y="556"/>
                    <a:pt x="3195" y="660"/>
                  </a:cubicBezTo>
                  <a:cubicBezTo>
                    <a:pt x="3205" y="546"/>
                    <a:pt x="3109" y="438"/>
                    <a:pt x="3197" y="413"/>
                  </a:cubicBezTo>
                  <a:cubicBezTo>
                    <a:pt x="3159" y="403"/>
                    <a:pt x="3128" y="399"/>
                    <a:pt x="3099" y="399"/>
                  </a:cubicBezTo>
                  <a:cubicBezTo>
                    <a:pt x="3044" y="399"/>
                    <a:pt x="3000" y="415"/>
                    <a:pt x="2941" y="438"/>
                  </a:cubicBezTo>
                  <a:cubicBezTo>
                    <a:pt x="2862" y="475"/>
                    <a:pt x="2775" y="517"/>
                    <a:pt x="2684" y="517"/>
                  </a:cubicBezTo>
                  <a:cubicBezTo>
                    <a:pt x="2534" y="588"/>
                    <a:pt x="2526" y="681"/>
                    <a:pt x="2526" y="770"/>
                  </a:cubicBezTo>
                  <a:cubicBezTo>
                    <a:pt x="2524" y="854"/>
                    <a:pt x="2526" y="943"/>
                    <a:pt x="2330" y="951"/>
                  </a:cubicBezTo>
                  <a:cubicBezTo>
                    <a:pt x="2353" y="829"/>
                    <a:pt x="2372" y="710"/>
                    <a:pt x="2388" y="588"/>
                  </a:cubicBezTo>
                  <a:lnTo>
                    <a:pt x="2388" y="588"/>
                  </a:lnTo>
                  <a:cubicBezTo>
                    <a:pt x="2363" y="590"/>
                    <a:pt x="2338" y="591"/>
                    <a:pt x="2312" y="591"/>
                  </a:cubicBezTo>
                  <a:cubicBezTo>
                    <a:pt x="2090" y="591"/>
                    <a:pt x="1829" y="522"/>
                    <a:pt x="1567" y="522"/>
                  </a:cubicBezTo>
                  <a:cubicBezTo>
                    <a:pt x="1440" y="522"/>
                    <a:pt x="1313" y="538"/>
                    <a:pt x="1190" y="586"/>
                  </a:cubicBezTo>
                  <a:cubicBezTo>
                    <a:pt x="1179" y="536"/>
                    <a:pt x="1140" y="461"/>
                    <a:pt x="1246" y="451"/>
                  </a:cubicBezTo>
                  <a:cubicBezTo>
                    <a:pt x="1228" y="445"/>
                    <a:pt x="1210" y="442"/>
                    <a:pt x="1193" y="442"/>
                  </a:cubicBezTo>
                  <a:cubicBezTo>
                    <a:pt x="1046" y="442"/>
                    <a:pt x="954" y="677"/>
                    <a:pt x="806" y="677"/>
                  </a:cubicBezTo>
                  <a:cubicBezTo>
                    <a:pt x="761" y="677"/>
                    <a:pt x="711" y="655"/>
                    <a:pt x="652" y="598"/>
                  </a:cubicBezTo>
                  <a:cubicBezTo>
                    <a:pt x="1044" y="550"/>
                    <a:pt x="648" y="363"/>
                    <a:pt x="828" y="210"/>
                  </a:cubicBezTo>
                  <a:lnTo>
                    <a:pt x="882" y="210"/>
                  </a:lnTo>
                  <a:cubicBezTo>
                    <a:pt x="685" y="137"/>
                    <a:pt x="379" y="89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35"/>
            <p:cNvSpPr/>
            <p:nvPr/>
          </p:nvSpPr>
          <p:spPr>
            <a:xfrm>
              <a:off x="977310" y="1306173"/>
              <a:ext cx="5467" cy="1773"/>
            </a:xfrm>
            <a:custGeom>
              <a:avLst/>
              <a:gdLst/>
              <a:ahLst/>
              <a:cxnLst/>
              <a:rect l="l" t="t" r="r" b="b"/>
              <a:pathLst>
                <a:path w="111" h="36" extrusionOk="0">
                  <a:moveTo>
                    <a:pt x="100" y="0"/>
                  </a:moveTo>
                  <a:cubicBezTo>
                    <a:pt x="67" y="0"/>
                    <a:pt x="32" y="9"/>
                    <a:pt x="1" y="35"/>
                  </a:cubicBezTo>
                  <a:lnTo>
                    <a:pt x="110" y="0"/>
                  </a:lnTo>
                  <a:cubicBezTo>
                    <a:pt x="107" y="0"/>
                    <a:pt x="104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35"/>
            <p:cNvSpPr/>
            <p:nvPr/>
          </p:nvSpPr>
          <p:spPr>
            <a:xfrm>
              <a:off x="1065418" y="1174331"/>
              <a:ext cx="77076" cy="121253"/>
            </a:xfrm>
            <a:custGeom>
              <a:avLst/>
              <a:gdLst/>
              <a:ahLst/>
              <a:cxnLst/>
              <a:rect l="l" t="t" r="r" b="b"/>
              <a:pathLst>
                <a:path w="1565" h="2462" extrusionOk="0">
                  <a:moveTo>
                    <a:pt x="180" y="1"/>
                  </a:moveTo>
                  <a:cubicBezTo>
                    <a:pt x="106" y="1"/>
                    <a:pt x="45" y="41"/>
                    <a:pt x="7" y="144"/>
                  </a:cubicBezTo>
                  <a:cubicBezTo>
                    <a:pt x="1" y="248"/>
                    <a:pt x="111" y="242"/>
                    <a:pt x="176" y="300"/>
                  </a:cubicBezTo>
                  <a:cubicBezTo>
                    <a:pt x="129" y="170"/>
                    <a:pt x="182" y="146"/>
                    <a:pt x="251" y="146"/>
                  </a:cubicBezTo>
                  <a:cubicBezTo>
                    <a:pt x="293" y="146"/>
                    <a:pt x="341" y="155"/>
                    <a:pt x="376" y="155"/>
                  </a:cubicBezTo>
                  <a:cubicBezTo>
                    <a:pt x="387" y="155"/>
                    <a:pt x="396" y="154"/>
                    <a:pt x="404" y="152"/>
                  </a:cubicBezTo>
                  <a:cubicBezTo>
                    <a:pt x="419" y="271"/>
                    <a:pt x="624" y="352"/>
                    <a:pt x="485" y="395"/>
                  </a:cubicBezTo>
                  <a:cubicBezTo>
                    <a:pt x="415" y="377"/>
                    <a:pt x="342" y="360"/>
                    <a:pt x="273" y="344"/>
                  </a:cubicBezTo>
                  <a:lnTo>
                    <a:pt x="273" y="344"/>
                  </a:lnTo>
                  <a:cubicBezTo>
                    <a:pt x="518" y="796"/>
                    <a:pt x="868" y="1399"/>
                    <a:pt x="787" y="1814"/>
                  </a:cubicBezTo>
                  <a:cubicBezTo>
                    <a:pt x="809" y="1756"/>
                    <a:pt x="818" y="1692"/>
                    <a:pt x="826" y="1628"/>
                  </a:cubicBezTo>
                  <a:cubicBezTo>
                    <a:pt x="930" y="1655"/>
                    <a:pt x="932" y="1760"/>
                    <a:pt x="959" y="1848"/>
                  </a:cubicBezTo>
                  <a:cubicBezTo>
                    <a:pt x="1054" y="1835"/>
                    <a:pt x="1148" y="1812"/>
                    <a:pt x="1239" y="1777"/>
                  </a:cubicBezTo>
                  <a:lnTo>
                    <a:pt x="1239" y="1777"/>
                  </a:lnTo>
                  <a:cubicBezTo>
                    <a:pt x="1215" y="1845"/>
                    <a:pt x="1224" y="1914"/>
                    <a:pt x="1170" y="1914"/>
                  </a:cubicBezTo>
                  <a:cubicBezTo>
                    <a:pt x="1161" y="1914"/>
                    <a:pt x="1151" y="1912"/>
                    <a:pt x="1138" y="1908"/>
                  </a:cubicBezTo>
                  <a:lnTo>
                    <a:pt x="1138" y="1908"/>
                  </a:lnTo>
                  <a:cubicBezTo>
                    <a:pt x="1184" y="1977"/>
                    <a:pt x="1229" y="2003"/>
                    <a:pt x="1279" y="2003"/>
                  </a:cubicBezTo>
                  <a:cubicBezTo>
                    <a:pt x="1316" y="2003"/>
                    <a:pt x="1355" y="1989"/>
                    <a:pt x="1399" y="1970"/>
                  </a:cubicBezTo>
                  <a:lnTo>
                    <a:pt x="1399" y="1970"/>
                  </a:lnTo>
                  <a:cubicBezTo>
                    <a:pt x="1391" y="2093"/>
                    <a:pt x="1347" y="2155"/>
                    <a:pt x="1322" y="2215"/>
                  </a:cubicBezTo>
                  <a:cubicBezTo>
                    <a:pt x="1295" y="2272"/>
                    <a:pt x="1287" y="2330"/>
                    <a:pt x="1300" y="2461"/>
                  </a:cubicBezTo>
                  <a:cubicBezTo>
                    <a:pt x="1514" y="2328"/>
                    <a:pt x="1512" y="2201"/>
                    <a:pt x="1497" y="2095"/>
                  </a:cubicBezTo>
                  <a:cubicBezTo>
                    <a:pt x="1482" y="1981"/>
                    <a:pt x="1462" y="1881"/>
                    <a:pt x="1564" y="1644"/>
                  </a:cubicBezTo>
                  <a:cubicBezTo>
                    <a:pt x="1449" y="1596"/>
                    <a:pt x="1329" y="1557"/>
                    <a:pt x="1212" y="1526"/>
                  </a:cubicBezTo>
                  <a:lnTo>
                    <a:pt x="1212" y="1526"/>
                  </a:lnTo>
                  <a:cubicBezTo>
                    <a:pt x="1220" y="1471"/>
                    <a:pt x="1239" y="1457"/>
                    <a:pt x="1263" y="1457"/>
                  </a:cubicBezTo>
                  <a:cubicBezTo>
                    <a:pt x="1286" y="1457"/>
                    <a:pt x="1313" y="1469"/>
                    <a:pt x="1339" y="1469"/>
                  </a:cubicBezTo>
                  <a:cubicBezTo>
                    <a:pt x="1367" y="1469"/>
                    <a:pt x="1394" y="1455"/>
                    <a:pt x="1414" y="1397"/>
                  </a:cubicBezTo>
                  <a:cubicBezTo>
                    <a:pt x="1389" y="1368"/>
                    <a:pt x="1367" y="1357"/>
                    <a:pt x="1346" y="1357"/>
                  </a:cubicBezTo>
                  <a:cubicBezTo>
                    <a:pt x="1308" y="1357"/>
                    <a:pt x="1275" y="1395"/>
                    <a:pt x="1237" y="1430"/>
                  </a:cubicBezTo>
                  <a:cubicBezTo>
                    <a:pt x="1198" y="1468"/>
                    <a:pt x="1155" y="1499"/>
                    <a:pt x="1104" y="1499"/>
                  </a:cubicBezTo>
                  <a:cubicBezTo>
                    <a:pt x="1077" y="1499"/>
                    <a:pt x="1048" y="1490"/>
                    <a:pt x="1017" y="1468"/>
                  </a:cubicBezTo>
                  <a:cubicBezTo>
                    <a:pt x="1107" y="1364"/>
                    <a:pt x="907" y="1256"/>
                    <a:pt x="886" y="1208"/>
                  </a:cubicBezTo>
                  <a:lnTo>
                    <a:pt x="886" y="1208"/>
                  </a:lnTo>
                  <a:cubicBezTo>
                    <a:pt x="904" y="1214"/>
                    <a:pt x="924" y="1217"/>
                    <a:pt x="945" y="1217"/>
                  </a:cubicBezTo>
                  <a:cubicBezTo>
                    <a:pt x="1057" y="1217"/>
                    <a:pt x="1200" y="1145"/>
                    <a:pt x="1229" y="1108"/>
                  </a:cubicBezTo>
                  <a:cubicBezTo>
                    <a:pt x="1152" y="1067"/>
                    <a:pt x="1208" y="898"/>
                    <a:pt x="1165" y="792"/>
                  </a:cubicBezTo>
                  <a:lnTo>
                    <a:pt x="1165" y="792"/>
                  </a:lnTo>
                  <a:cubicBezTo>
                    <a:pt x="1161" y="869"/>
                    <a:pt x="1148" y="894"/>
                    <a:pt x="1130" y="894"/>
                  </a:cubicBezTo>
                  <a:cubicBezTo>
                    <a:pt x="1096" y="894"/>
                    <a:pt x="1047" y="805"/>
                    <a:pt x="1009" y="805"/>
                  </a:cubicBezTo>
                  <a:cubicBezTo>
                    <a:pt x="990" y="805"/>
                    <a:pt x="974" y="827"/>
                    <a:pt x="965" y="894"/>
                  </a:cubicBezTo>
                  <a:cubicBezTo>
                    <a:pt x="955" y="896"/>
                    <a:pt x="944" y="897"/>
                    <a:pt x="933" y="897"/>
                  </a:cubicBezTo>
                  <a:cubicBezTo>
                    <a:pt x="812" y="897"/>
                    <a:pt x="663" y="756"/>
                    <a:pt x="699" y="639"/>
                  </a:cubicBezTo>
                  <a:cubicBezTo>
                    <a:pt x="715" y="632"/>
                    <a:pt x="728" y="629"/>
                    <a:pt x="740" y="629"/>
                  </a:cubicBezTo>
                  <a:cubicBezTo>
                    <a:pt x="791" y="629"/>
                    <a:pt x="809" y="688"/>
                    <a:pt x="836" y="732"/>
                  </a:cubicBezTo>
                  <a:cubicBezTo>
                    <a:pt x="1015" y="701"/>
                    <a:pt x="845" y="547"/>
                    <a:pt x="959" y="437"/>
                  </a:cubicBezTo>
                  <a:cubicBezTo>
                    <a:pt x="793" y="385"/>
                    <a:pt x="600" y="202"/>
                    <a:pt x="421" y="92"/>
                  </a:cubicBezTo>
                  <a:cubicBezTo>
                    <a:pt x="334" y="37"/>
                    <a:pt x="251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5"/>
            <p:cNvSpPr/>
            <p:nvPr/>
          </p:nvSpPr>
          <p:spPr>
            <a:xfrm>
              <a:off x="1118313" y="1281302"/>
              <a:ext cx="4137" cy="7043"/>
            </a:xfrm>
            <a:custGeom>
              <a:avLst/>
              <a:gdLst/>
              <a:ahLst/>
              <a:cxnLst/>
              <a:rect l="l" t="t" r="r" b="b"/>
              <a:pathLst>
                <a:path w="84" h="143" extrusionOk="0">
                  <a:moveTo>
                    <a:pt x="12" y="0"/>
                  </a:moveTo>
                  <a:cubicBezTo>
                    <a:pt x="12" y="46"/>
                    <a:pt x="8" y="97"/>
                    <a:pt x="1" y="143"/>
                  </a:cubicBezTo>
                  <a:lnTo>
                    <a:pt x="84" y="141"/>
                  </a:lnTo>
                  <a:cubicBezTo>
                    <a:pt x="64" y="93"/>
                    <a:pt x="37" y="45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35"/>
            <p:cNvSpPr/>
            <p:nvPr/>
          </p:nvSpPr>
          <p:spPr>
            <a:xfrm>
              <a:off x="1100189" y="1269482"/>
              <a:ext cx="8865" cy="4630"/>
            </a:xfrm>
            <a:custGeom>
              <a:avLst/>
              <a:gdLst/>
              <a:ahLst/>
              <a:cxnLst/>
              <a:rect l="l" t="t" r="r" b="b"/>
              <a:pathLst>
                <a:path w="180" h="94" extrusionOk="0">
                  <a:moveTo>
                    <a:pt x="78" y="0"/>
                  </a:moveTo>
                  <a:cubicBezTo>
                    <a:pt x="55" y="0"/>
                    <a:pt x="29" y="3"/>
                    <a:pt x="0" y="7"/>
                  </a:cubicBezTo>
                  <a:cubicBezTo>
                    <a:pt x="56" y="30"/>
                    <a:pt x="62" y="71"/>
                    <a:pt x="114" y="94"/>
                  </a:cubicBezTo>
                  <a:cubicBezTo>
                    <a:pt x="180" y="24"/>
                    <a:pt x="147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5"/>
            <p:cNvSpPr/>
            <p:nvPr/>
          </p:nvSpPr>
          <p:spPr>
            <a:xfrm>
              <a:off x="1099499" y="1179010"/>
              <a:ext cx="7880" cy="7486"/>
            </a:xfrm>
            <a:custGeom>
              <a:avLst/>
              <a:gdLst/>
              <a:ahLst/>
              <a:cxnLst/>
              <a:rect l="l" t="t" r="r" b="b"/>
              <a:pathLst>
                <a:path w="160" h="152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49"/>
                    <a:pt x="30" y="93"/>
                    <a:pt x="41" y="141"/>
                  </a:cubicBezTo>
                  <a:cubicBezTo>
                    <a:pt x="56" y="129"/>
                    <a:pt x="72" y="125"/>
                    <a:pt x="87" y="125"/>
                  </a:cubicBezTo>
                  <a:cubicBezTo>
                    <a:pt x="116" y="125"/>
                    <a:pt x="144" y="141"/>
                    <a:pt x="159" y="151"/>
                  </a:cubicBezTo>
                  <a:cubicBezTo>
                    <a:pt x="109" y="99"/>
                    <a:pt x="55" y="4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1037247" y="1148327"/>
              <a:ext cx="40976" cy="29895"/>
            </a:xfrm>
            <a:custGeom>
              <a:avLst/>
              <a:gdLst/>
              <a:ahLst/>
              <a:cxnLst/>
              <a:rect l="l" t="t" r="r" b="b"/>
              <a:pathLst>
                <a:path w="832" h="607" extrusionOk="0">
                  <a:moveTo>
                    <a:pt x="135" y="1"/>
                  </a:moveTo>
                  <a:cubicBezTo>
                    <a:pt x="108" y="55"/>
                    <a:pt x="64" y="101"/>
                    <a:pt x="0" y="117"/>
                  </a:cubicBezTo>
                  <a:cubicBezTo>
                    <a:pt x="210" y="288"/>
                    <a:pt x="384" y="294"/>
                    <a:pt x="490" y="606"/>
                  </a:cubicBezTo>
                  <a:cubicBezTo>
                    <a:pt x="494" y="607"/>
                    <a:pt x="498" y="607"/>
                    <a:pt x="501" y="607"/>
                  </a:cubicBezTo>
                  <a:cubicBezTo>
                    <a:pt x="709" y="607"/>
                    <a:pt x="680" y="351"/>
                    <a:pt x="831" y="304"/>
                  </a:cubicBezTo>
                  <a:cubicBezTo>
                    <a:pt x="808" y="264"/>
                    <a:pt x="776" y="250"/>
                    <a:pt x="739" y="250"/>
                  </a:cubicBezTo>
                  <a:cubicBezTo>
                    <a:pt x="668" y="250"/>
                    <a:pt x="578" y="299"/>
                    <a:pt x="493" y="299"/>
                  </a:cubicBezTo>
                  <a:cubicBezTo>
                    <a:pt x="464" y="299"/>
                    <a:pt x="436" y="293"/>
                    <a:pt x="409" y="279"/>
                  </a:cubicBezTo>
                  <a:cubicBezTo>
                    <a:pt x="469" y="138"/>
                    <a:pt x="222" y="130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35"/>
            <p:cNvSpPr/>
            <p:nvPr/>
          </p:nvSpPr>
          <p:spPr>
            <a:xfrm>
              <a:off x="772233" y="938325"/>
              <a:ext cx="285404" cy="210347"/>
            </a:xfrm>
            <a:custGeom>
              <a:avLst/>
              <a:gdLst/>
              <a:ahLst/>
              <a:cxnLst/>
              <a:rect l="l" t="t" r="r" b="b"/>
              <a:pathLst>
                <a:path w="5795" h="4271" extrusionOk="0">
                  <a:moveTo>
                    <a:pt x="179" y="0"/>
                  </a:moveTo>
                  <a:lnTo>
                    <a:pt x="179" y="0"/>
                  </a:lnTo>
                  <a:cubicBezTo>
                    <a:pt x="384" y="145"/>
                    <a:pt x="0" y="156"/>
                    <a:pt x="191" y="382"/>
                  </a:cubicBezTo>
                  <a:cubicBezTo>
                    <a:pt x="567" y="555"/>
                    <a:pt x="1155" y="908"/>
                    <a:pt x="1527" y="1275"/>
                  </a:cubicBezTo>
                  <a:cubicBezTo>
                    <a:pt x="1558" y="1246"/>
                    <a:pt x="1587" y="1235"/>
                    <a:pt x="1614" y="1235"/>
                  </a:cubicBezTo>
                  <a:cubicBezTo>
                    <a:pt x="1713" y="1235"/>
                    <a:pt x="1794" y="1382"/>
                    <a:pt x="1896" y="1382"/>
                  </a:cubicBezTo>
                  <a:cubicBezTo>
                    <a:pt x="1916" y="1382"/>
                    <a:pt x="1938" y="1376"/>
                    <a:pt x="1961" y="1361"/>
                  </a:cubicBezTo>
                  <a:lnTo>
                    <a:pt x="1961" y="1361"/>
                  </a:lnTo>
                  <a:cubicBezTo>
                    <a:pt x="1932" y="1427"/>
                    <a:pt x="1928" y="1502"/>
                    <a:pt x="1901" y="1570"/>
                  </a:cubicBezTo>
                  <a:cubicBezTo>
                    <a:pt x="1960" y="1600"/>
                    <a:pt x="1995" y="1612"/>
                    <a:pt x="2016" y="1612"/>
                  </a:cubicBezTo>
                  <a:cubicBezTo>
                    <a:pt x="2096" y="1612"/>
                    <a:pt x="1927" y="1417"/>
                    <a:pt x="2015" y="1400"/>
                  </a:cubicBezTo>
                  <a:lnTo>
                    <a:pt x="2015" y="1400"/>
                  </a:lnTo>
                  <a:cubicBezTo>
                    <a:pt x="2150" y="1460"/>
                    <a:pt x="2171" y="1639"/>
                    <a:pt x="2115" y="1699"/>
                  </a:cubicBezTo>
                  <a:cubicBezTo>
                    <a:pt x="2167" y="1740"/>
                    <a:pt x="2195" y="1755"/>
                    <a:pt x="2211" y="1755"/>
                  </a:cubicBezTo>
                  <a:cubicBezTo>
                    <a:pt x="2252" y="1755"/>
                    <a:pt x="2217" y="1654"/>
                    <a:pt x="2337" y="1631"/>
                  </a:cubicBezTo>
                  <a:lnTo>
                    <a:pt x="2337" y="1631"/>
                  </a:lnTo>
                  <a:lnTo>
                    <a:pt x="2325" y="1926"/>
                  </a:lnTo>
                  <a:cubicBezTo>
                    <a:pt x="2969" y="2296"/>
                    <a:pt x="3870" y="2717"/>
                    <a:pt x="4436" y="3349"/>
                  </a:cubicBezTo>
                  <a:lnTo>
                    <a:pt x="4485" y="3181"/>
                  </a:lnTo>
                  <a:cubicBezTo>
                    <a:pt x="4722" y="3482"/>
                    <a:pt x="5212" y="3295"/>
                    <a:pt x="5240" y="3785"/>
                  </a:cubicBezTo>
                  <a:lnTo>
                    <a:pt x="5420" y="3754"/>
                  </a:lnTo>
                  <a:lnTo>
                    <a:pt x="5420" y="3754"/>
                  </a:lnTo>
                  <a:cubicBezTo>
                    <a:pt x="5319" y="3773"/>
                    <a:pt x="5302" y="3983"/>
                    <a:pt x="5156" y="4001"/>
                  </a:cubicBezTo>
                  <a:cubicBezTo>
                    <a:pt x="5267" y="4028"/>
                    <a:pt x="5306" y="4143"/>
                    <a:pt x="5416" y="4178"/>
                  </a:cubicBezTo>
                  <a:lnTo>
                    <a:pt x="5333" y="3995"/>
                  </a:lnTo>
                  <a:cubicBezTo>
                    <a:pt x="5341" y="3994"/>
                    <a:pt x="5350" y="3994"/>
                    <a:pt x="5357" y="3994"/>
                  </a:cubicBezTo>
                  <a:cubicBezTo>
                    <a:pt x="5528" y="3994"/>
                    <a:pt x="5570" y="4149"/>
                    <a:pt x="5516" y="4261"/>
                  </a:cubicBezTo>
                  <a:cubicBezTo>
                    <a:pt x="5543" y="4267"/>
                    <a:pt x="5566" y="4270"/>
                    <a:pt x="5585" y="4270"/>
                  </a:cubicBezTo>
                  <a:cubicBezTo>
                    <a:pt x="5795" y="4270"/>
                    <a:pt x="5602" y="3927"/>
                    <a:pt x="5640" y="3795"/>
                  </a:cubicBezTo>
                  <a:cubicBezTo>
                    <a:pt x="5140" y="3754"/>
                    <a:pt x="5530" y="3297"/>
                    <a:pt x="5142" y="3143"/>
                  </a:cubicBezTo>
                  <a:cubicBezTo>
                    <a:pt x="5105" y="3131"/>
                    <a:pt x="5077" y="3126"/>
                    <a:pt x="5056" y="3126"/>
                  </a:cubicBezTo>
                  <a:cubicBezTo>
                    <a:pt x="4940" y="3126"/>
                    <a:pt x="5057" y="3287"/>
                    <a:pt x="4999" y="3336"/>
                  </a:cubicBezTo>
                  <a:lnTo>
                    <a:pt x="4999" y="3338"/>
                  </a:lnTo>
                  <a:cubicBezTo>
                    <a:pt x="4899" y="3251"/>
                    <a:pt x="4730" y="3253"/>
                    <a:pt x="4687" y="3135"/>
                  </a:cubicBezTo>
                  <a:cubicBezTo>
                    <a:pt x="4712" y="3113"/>
                    <a:pt x="4739" y="3102"/>
                    <a:pt x="4767" y="3102"/>
                  </a:cubicBezTo>
                  <a:cubicBezTo>
                    <a:pt x="4809" y="3102"/>
                    <a:pt x="4851" y="3127"/>
                    <a:pt x="4882" y="3170"/>
                  </a:cubicBezTo>
                  <a:cubicBezTo>
                    <a:pt x="4961" y="2985"/>
                    <a:pt x="4747" y="3100"/>
                    <a:pt x="4712" y="2910"/>
                  </a:cubicBezTo>
                  <a:lnTo>
                    <a:pt x="4712" y="2910"/>
                  </a:lnTo>
                  <a:cubicBezTo>
                    <a:pt x="4710" y="2935"/>
                    <a:pt x="4731" y="2992"/>
                    <a:pt x="4674" y="3002"/>
                  </a:cubicBezTo>
                  <a:cubicBezTo>
                    <a:pt x="4415" y="2750"/>
                    <a:pt x="4421" y="3006"/>
                    <a:pt x="4114" y="2642"/>
                  </a:cubicBezTo>
                  <a:cubicBezTo>
                    <a:pt x="4110" y="2642"/>
                    <a:pt x="4106" y="2642"/>
                    <a:pt x="4102" y="2642"/>
                  </a:cubicBezTo>
                  <a:cubicBezTo>
                    <a:pt x="4073" y="2642"/>
                    <a:pt x="4048" y="2637"/>
                    <a:pt x="4024" y="2637"/>
                  </a:cubicBezTo>
                  <a:cubicBezTo>
                    <a:pt x="3985" y="2637"/>
                    <a:pt x="3952" y="2650"/>
                    <a:pt x="3914" y="2715"/>
                  </a:cubicBezTo>
                  <a:cubicBezTo>
                    <a:pt x="3794" y="2429"/>
                    <a:pt x="3900" y="2509"/>
                    <a:pt x="3723" y="2208"/>
                  </a:cubicBezTo>
                  <a:cubicBezTo>
                    <a:pt x="3692" y="2275"/>
                    <a:pt x="3679" y="2476"/>
                    <a:pt x="3588" y="2605"/>
                  </a:cubicBezTo>
                  <a:cubicBezTo>
                    <a:pt x="3353" y="2161"/>
                    <a:pt x="3203" y="2366"/>
                    <a:pt x="3066" y="2063"/>
                  </a:cubicBezTo>
                  <a:lnTo>
                    <a:pt x="3066" y="2063"/>
                  </a:lnTo>
                  <a:cubicBezTo>
                    <a:pt x="3095" y="2075"/>
                    <a:pt x="3149" y="2063"/>
                    <a:pt x="3199" y="2125"/>
                  </a:cubicBezTo>
                  <a:cubicBezTo>
                    <a:pt x="3291" y="1922"/>
                    <a:pt x="2983" y="2021"/>
                    <a:pt x="2879" y="1893"/>
                  </a:cubicBezTo>
                  <a:lnTo>
                    <a:pt x="2994" y="1747"/>
                  </a:lnTo>
                  <a:cubicBezTo>
                    <a:pt x="2859" y="1687"/>
                    <a:pt x="2586" y="1643"/>
                    <a:pt x="2508" y="1427"/>
                  </a:cubicBezTo>
                  <a:lnTo>
                    <a:pt x="2595" y="1373"/>
                  </a:lnTo>
                  <a:cubicBezTo>
                    <a:pt x="2210" y="1278"/>
                    <a:pt x="1888" y="976"/>
                    <a:pt x="1591" y="848"/>
                  </a:cubicBezTo>
                  <a:lnTo>
                    <a:pt x="1510" y="658"/>
                  </a:lnTo>
                  <a:cubicBezTo>
                    <a:pt x="1452" y="639"/>
                    <a:pt x="1415" y="631"/>
                    <a:pt x="1394" y="631"/>
                  </a:cubicBezTo>
                  <a:cubicBezTo>
                    <a:pt x="1259" y="631"/>
                    <a:pt x="1779" y="966"/>
                    <a:pt x="1425" y="1003"/>
                  </a:cubicBezTo>
                  <a:cubicBezTo>
                    <a:pt x="1566" y="696"/>
                    <a:pt x="1180" y="964"/>
                    <a:pt x="1049" y="708"/>
                  </a:cubicBezTo>
                  <a:cubicBezTo>
                    <a:pt x="1042" y="658"/>
                    <a:pt x="1058" y="643"/>
                    <a:pt x="1084" y="643"/>
                  </a:cubicBezTo>
                  <a:cubicBezTo>
                    <a:pt x="1123" y="643"/>
                    <a:pt x="1182" y="674"/>
                    <a:pt x="1223" y="674"/>
                  </a:cubicBezTo>
                  <a:cubicBezTo>
                    <a:pt x="1254" y="674"/>
                    <a:pt x="1274" y="657"/>
                    <a:pt x="1267" y="594"/>
                  </a:cubicBezTo>
                  <a:lnTo>
                    <a:pt x="1267" y="594"/>
                  </a:lnTo>
                  <a:cubicBezTo>
                    <a:pt x="1230" y="624"/>
                    <a:pt x="1203" y="635"/>
                    <a:pt x="1181" y="635"/>
                  </a:cubicBezTo>
                  <a:cubicBezTo>
                    <a:pt x="1121" y="635"/>
                    <a:pt x="1096" y="550"/>
                    <a:pt x="997" y="525"/>
                  </a:cubicBezTo>
                  <a:cubicBezTo>
                    <a:pt x="1105" y="407"/>
                    <a:pt x="781" y="347"/>
                    <a:pt x="943" y="241"/>
                  </a:cubicBezTo>
                  <a:lnTo>
                    <a:pt x="405" y="222"/>
                  </a:lnTo>
                  <a:cubicBezTo>
                    <a:pt x="391" y="102"/>
                    <a:pt x="274" y="39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35"/>
            <p:cNvSpPr/>
            <p:nvPr/>
          </p:nvSpPr>
          <p:spPr>
            <a:xfrm>
              <a:off x="1022718" y="1135079"/>
              <a:ext cx="3546" cy="394"/>
            </a:xfrm>
            <a:custGeom>
              <a:avLst/>
              <a:gdLst/>
              <a:ahLst/>
              <a:cxnLst/>
              <a:rect l="l" t="t" r="r" b="b"/>
              <a:pathLst>
                <a:path w="72" h="8" extrusionOk="0">
                  <a:moveTo>
                    <a:pt x="28" y="1"/>
                  </a:moveTo>
                  <a:cubicBezTo>
                    <a:pt x="19" y="1"/>
                    <a:pt x="10" y="1"/>
                    <a:pt x="0" y="2"/>
                  </a:cubicBezTo>
                  <a:cubicBezTo>
                    <a:pt x="16" y="6"/>
                    <a:pt x="33" y="8"/>
                    <a:pt x="48" y="8"/>
                  </a:cubicBezTo>
                  <a:cubicBezTo>
                    <a:pt x="56" y="8"/>
                    <a:pt x="64" y="7"/>
                    <a:pt x="72" y="6"/>
                  </a:cubicBezTo>
                  <a:cubicBezTo>
                    <a:pt x="58" y="2"/>
                    <a:pt x="44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35"/>
            <p:cNvSpPr/>
            <p:nvPr/>
          </p:nvSpPr>
          <p:spPr>
            <a:xfrm>
              <a:off x="773809" y="935469"/>
              <a:ext cx="7289" cy="2906"/>
            </a:xfrm>
            <a:custGeom>
              <a:avLst/>
              <a:gdLst/>
              <a:ahLst/>
              <a:cxnLst/>
              <a:rect l="l" t="t" r="r" b="b"/>
              <a:pathLst>
                <a:path w="148" h="59" extrusionOk="0">
                  <a:moveTo>
                    <a:pt x="51" y="0"/>
                  </a:moveTo>
                  <a:lnTo>
                    <a:pt x="51" y="0"/>
                  </a:lnTo>
                  <a:cubicBezTo>
                    <a:pt x="1" y="10"/>
                    <a:pt x="64" y="23"/>
                    <a:pt x="147" y="58"/>
                  </a:cubicBezTo>
                  <a:cubicBezTo>
                    <a:pt x="122" y="41"/>
                    <a:pt x="93" y="23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35"/>
            <p:cNvSpPr/>
            <p:nvPr/>
          </p:nvSpPr>
          <p:spPr>
            <a:xfrm>
              <a:off x="1043797" y="1148179"/>
              <a:ext cx="246" cy="197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0" y="0"/>
                  </a:moveTo>
                  <a:cubicBezTo>
                    <a:pt x="0" y="2"/>
                    <a:pt x="2" y="4"/>
                    <a:pt x="2" y="4"/>
                  </a:cubicBezTo>
                  <a:cubicBezTo>
                    <a:pt x="2" y="4"/>
                    <a:pt x="2" y="4"/>
                    <a:pt x="4" y="0"/>
                  </a:cubicBezTo>
                  <a:lnTo>
                    <a:pt x="4" y="0"/>
                  </a:ln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35"/>
            <p:cNvSpPr/>
            <p:nvPr/>
          </p:nvSpPr>
          <p:spPr>
            <a:xfrm>
              <a:off x="1059065" y="1136655"/>
              <a:ext cx="5565" cy="3842"/>
            </a:xfrm>
            <a:custGeom>
              <a:avLst/>
              <a:gdLst/>
              <a:ahLst/>
              <a:cxnLst/>
              <a:rect l="l" t="t" r="r" b="b"/>
              <a:pathLst>
                <a:path w="113" h="78" extrusionOk="0">
                  <a:moveTo>
                    <a:pt x="39" y="1"/>
                  </a:moveTo>
                  <a:lnTo>
                    <a:pt x="1" y="66"/>
                  </a:lnTo>
                  <a:lnTo>
                    <a:pt x="112" y="78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5"/>
            <p:cNvSpPr/>
            <p:nvPr/>
          </p:nvSpPr>
          <p:spPr>
            <a:xfrm>
              <a:off x="738497" y="898728"/>
              <a:ext cx="2118" cy="3152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3" y="0"/>
                  </a:moveTo>
                  <a:lnTo>
                    <a:pt x="1" y="64"/>
                  </a:lnTo>
                  <a:cubicBezTo>
                    <a:pt x="22" y="50"/>
                    <a:pt x="39" y="31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5"/>
            <p:cNvSpPr/>
            <p:nvPr/>
          </p:nvSpPr>
          <p:spPr>
            <a:xfrm>
              <a:off x="622365" y="807074"/>
              <a:ext cx="2413" cy="2216"/>
            </a:xfrm>
            <a:custGeom>
              <a:avLst/>
              <a:gdLst/>
              <a:ahLst/>
              <a:cxnLst/>
              <a:rect l="l" t="t" r="r" b="b"/>
              <a:pathLst>
                <a:path w="49" h="45" extrusionOk="0">
                  <a:moveTo>
                    <a:pt x="1" y="1"/>
                  </a:moveTo>
                  <a:lnTo>
                    <a:pt x="49" y="45"/>
                  </a:lnTo>
                  <a:cubicBezTo>
                    <a:pt x="41" y="24"/>
                    <a:pt x="22" y="1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35"/>
            <p:cNvSpPr/>
            <p:nvPr/>
          </p:nvSpPr>
          <p:spPr>
            <a:xfrm>
              <a:off x="442061" y="584809"/>
              <a:ext cx="329039" cy="350611"/>
            </a:xfrm>
            <a:custGeom>
              <a:avLst/>
              <a:gdLst/>
              <a:ahLst/>
              <a:cxnLst/>
              <a:rect l="l" t="t" r="r" b="b"/>
              <a:pathLst>
                <a:path w="6681" h="7119" extrusionOk="0">
                  <a:moveTo>
                    <a:pt x="52" y="1350"/>
                  </a:moveTo>
                  <a:cubicBezTo>
                    <a:pt x="59" y="1351"/>
                    <a:pt x="65" y="1353"/>
                    <a:pt x="70" y="1354"/>
                  </a:cubicBezTo>
                  <a:lnTo>
                    <a:pt x="70" y="1354"/>
                  </a:lnTo>
                  <a:cubicBezTo>
                    <a:pt x="64" y="1352"/>
                    <a:pt x="58" y="1351"/>
                    <a:pt x="52" y="1350"/>
                  </a:cubicBezTo>
                  <a:close/>
                  <a:moveTo>
                    <a:pt x="4213" y="5520"/>
                  </a:moveTo>
                  <a:lnTo>
                    <a:pt x="4213" y="5520"/>
                  </a:lnTo>
                  <a:cubicBezTo>
                    <a:pt x="4223" y="5523"/>
                    <a:pt x="4233" y="5526"/>
                    <a:pt x="4243" y="5529"/>
                  </a:cubicBezTo>
                  <a:lnTo>
                    <a:pt x="4243" y="5529"/>
                  </a:lnTo>
                  <a:cubicBezTo>
                    <a:pt x="4233" y="5525"/>
                    <a:pt x="4223" y="5522"/>
                    <a:pt x="4213" y="5520"/>
                  </a:cubicBezTo>
                  <a:close/>
                  <a:moveTo>
                    <a:pt x="937" y="0"/>
                  </a:moveTo>
                  <a:cubicBezTo>
                    <a:pt x="764" y="0"/>
                    <a:pt x="777" y="198"/>
                    <a:pt x="700" y="241"/>
                  </a:cubicBezTo>
                  <a:cubicBezTo>
                    <a:pt x="610" y="106"/>
                    <a:pt x="529" y="54"/>
                    <a:pt x="460" y="54"/>
                  </a:cubicBezTo>
                  <a:cubicBezTo>
                    <a:pt x="389" y="54"/>
                    <a:pt x="332" y="110"/>
                    <a:pt x="295" y="187"/>
                  </a:cubicBezTo>
                  <a:cubicBezTo>
                    <a:pt x="216" y="341"/>
                    <a:pt x="253" y="526"/>
                    <a:pt x="29" y="559"/>
                  </a:cubicBezTo>
                  <a:cubicBezTo>
                    <a:pt x="39" y="735"/>
                    <a:pt x="0" y="964"/>
                    <a:pt x="183" y="1194"/>
                  </a:cubicBezTo>
                  <a:cubicBezTo>
                    <a:pt x="154" y="1173"/>
                    <a:pt x="136" y="1164"/>
                    <a:pt x="124" y="1164"/>
                  </a:cubicBezTo>
                  <a:cubicBezTo>
                    <a:pt x="101" y="1164"/>
                    <a:pt x="108" y="1200"/>
                    <a:pt x="114" y="1242"/>
                  </a:cubicBezTo>
                  <a:cubicBezTo>
                    <a:pt x="124" y="1295"/>
                    <a:pt x="141" y="1355"/>
                    <a:pt x="86" y="1355"/>
                  </a:cubicBezTo>
                  <a:cubicBezTo>
                    <a:pt x="81" y="1355"/>
                    <a:pt x="76" y="1354"/>
                    <a:pt x="70" y="1354"/>
                  </a:cubicBezTo>
                  <a:lnTo>
                    <a:pt x="70" y="1354"/>
                  </a:lnTo>
                  <a:cubicBezTo>
                    <a:pt x="151" y="1373"/>
                    <a:pt x="197" y="1419"/>
                    <a:pt x="226" y="1477"/>
                  </a:cubicBezTo>
                  <a:cubicBezTo>
                    <a:pt x="261" y="1541"/>
                    <a:pt x="284" y="1620"/>
                    <a:pt x="307" y="1701"/>
                  </a:cubicBezTo>
                  <a:cubicBezTo>
                    <a:pt x="354" y="1842"/>
                    <a:pt x="423" y="1986"/>
                    <a:pt x="575" y="1986"/>
                  </a:cubicBezTo>
                  <a:cubicBezTo>
                    <a:pt x="595" y="1986"/>
                    <a:pt x="617" y="1984"/>
                    <a:pt x="640" y="1978"/>
                  </a:cubicBezTo>
                  <a:cubicBezTo>
                    <a:pt x="717" y="2294"/>
                    <a:pt x="665" y="1978"/>
                    <a:pt x="806" y="2331"/>
                  </a:cubicBezTo>
                  <a:cubicBezTo>
                    <a:pt x="801" y="2334"/>
                    <a:pt x="795" y="2335"/>
                    <a:pt x="790" y="2335"/>
                  </a:cubicBezTo>
                  <a:cubicBezTo>
                    <a:pt x="757" y="2335"/>
                    <a:pt x="726" y="2292"/>
                    <a:pt x="706" y="2277"/>
                  </a:cubicBezTo>
                  <a:lnTo>
                    <a:pt x="706" y="2277"/>
                  </a:lnTo>
                  <a:cubicBezTo>
                    <a:pt x="727" y="2447"/>
                    <a:pt x="995" y="2391"/>
                    <a:pt x="924" y="2582"/>
                  </a:cubicBezTo>
                  <a:cubicBezTo>
                    <a:pt x="987" y="2670"/>
                    <a:pt x="1021" y="2696"/>
                    <a:pt x="1047" y="2696"/>
                  </a:cubicBezTo>
                  <a:cubicBezTo>
                    <a:pt x="1086" y="2696"/>
                    <a:pt x="1105" y="2635"/>
                    <a:pt x="1177" y="2635"/>
                  </a:cubicBezTo>
                  <a:cubicBezTo>
                    <a:pt x="1197" y="2635"/>
                    <a:pt x="1221" y="2639"/>
                    <a:pt x="1250" y="2651"/>
                  </a:cubicBezTo>
                  <a:cubicBezTo>
                    <a:pt x="1431" y="2917"/>
                    <a:pt x="1329" y="2883"/>
                    <a:pt x="1338" y="3114"/>
                  </a:cubicBezTo>
                  <a:cubicBezTo>
                    <a:pt x="1367" y="3096"/>
                    <a:pt x="1393" y="3089"/>
                    <a:pt x="1418" y="3089"/>
                  </a:cubicBezTo>
                  <a:cubicBezTo>
                    <a:pt x="1525" y="3089"/>
                    <a:pt x="1602" y="3227"/>
                    <a:pt x="1751" y="3266"/>
                  </a:cubicBezTo>
                  <a:cubicBezTo>
                    <a:pt x="1731" y="3238"/>
                    <a:pt x="1629" y="3097"/>
                    <a:pt x="1704" y="3097"/>
                  </a:cubicBezTo>
                  <a:cubicBezTo>
                    <a:pt x="1715" y="3097"/>
                    <a:pt x="1731" y="3101"/>
                    <a:pt x="1751" y="3108"/>
                  </a:cubicBezTo>
                  <a:cubicBezTo>
                    <a:pt x="2002" y="3390"/>
                    <a:pt x="2052" y="3233"/>
                    <a:pt x="2341" y="3428"/>
                  </a:cubicBezTo>
                  <a:cubicBezTo>
                    <a:pt x="2341" y="3490"/>
                    <a:pt x="2327" y="3512"/>
                    <a:pt x="2307" y="3512"/>
                  </a:cubicBezTo>
                  <a:cubicBezTo>
                    <a:pt x="2263" y="3512"/>
                    <a:pt x="2190" y="3409"/>
                    <a:pt x="2171" y="3409"/>
                  </a:cubicBezTo>
                  <a:cubicBezTo>
                    <a:pt x="2162" y="3409"/>
                    <a:pt x="2168" y="3437"/>
                    <a:pt x="2200" y="3523"/>
                  </a:cubicBezTo>
                  <a:cubicBezTo>
                    <a:pt x="1985" y="3447"/>
                    <a:pt x="1868" y="3332"/>
                    <a:pt x="1696" y="3332"/>
                  </a:cubicBezTo>
                  <a:cubicBezTo>
                    <a:pt x="1684" y="3332"/>
                    <a:pt x="1673" y="3333"/>
                    <a:pt x="1660" y="3334"/>
                  </a:cubicBezTo>
                  <a:cubicBezTo>
                    <a:pt x="1874" y="3557"/>
                    <a:pt x="2177" y="3787"/>
                    <a:pt x="2484" y="3939"/>
                  </a:cubicBezTo>
                  <a:cubicBezTo>
                    <a:pt x="2538" y="4003"/>
                    <a:pt x="2517" y="4011"/>
                    <a:pt x="2487" y="4011"/>
                  </a:cubicBezTo>
                  <a:cubicBezTo>
                    <a:pt x="2475" y="4011"/>
                    <a:pt x="2461" y="4010"/>
                    <a:pt x="2450" y="4010"/>
                  </a:cubicBezTo>
                  <a:cubicBezTo>
                    <a:pt x="2425" y="4010"/>
                    <a:pt x="2411" y="4017"/>
                    <a:pt x="2449" y="4059"/>
                  </a:cubicBezTo>
                  <a:cubicBezTo>
                    <a:pt x="2642" y="4344"/>
                    <a:pt x="2966" y="4230"/>
                    <a:pt x="3110" y="4469"/>
                  </a:cubicBezTo>
                  <a:lnTo>
                    <a:pt x="3002" y="4517"/>
                  </a:lnTo>
                  <a:cubicBezTo>
                    <a:pt x="3004" y="4517"/>
                    <a:pt x="3006" y="4517"/>
                    <a:pt x="3008" y="4517"/>
                  </a:cubicBezTo>
                  <a:cubicBezTo>
                    <a:pt x="3218" y="4517"/>
                    <a:pt x="3437" y="4918"/>
                    <a:pt x="3721" y="5044"/>
                  </a:cubicBezTo>
                  <a:cubicBezTo>
                    <a:pt x="3723" y="4976"/>
                    <a:pt x="3725" y="4930"/>
                    <a:pt x="3777" y="4926"/>
                  </a:cubicBezTo>
                  <a:lnTo>
                    <a:pt x="3777" y="4926"/>
                  </a:lnTo>
                  <a:cubicBezTo>
                    <a:pt x="3613" y="5144"/>
                    <a:pt x="4194" y="5077"/>
                    <a:pt x="4319" y="5416"/>
                  </a:cubicBezTo>
                  <a:cubicBezTo>
                    <a:pt x="4350" y="5355"/>
                    <a:pt x="4412" y="5332"/>
                    <a:pt x="4486" y="5332"/>
                  </a:cubicBezTo>
                  <a:cubicBezTo>
                    <a:pt x="4603" y="5332"/>
                    <a:pt x="4749" y="5391"/>
                    <a:pt x="4845" y="5449"/>
                  </a:cubicBezTo>
                  <a:cubicBezTo>
                    <a:pt x="4870" y="5528"/>
                    <a:pt x="4818" y="5580"/>
                    <a:pt x="4791" y="5618"/>
                  </a:cubicBezTo>
                  <a:cubicBezTo>
                    <a:pt x="4724" y="5518"/>
                    <a:pt x="4659" y="5490"/>
                    <a:pt x="4592" y="5490"/>
                  </a:cubicBezTo>
                  <a:cubicBezTo>
                    <a:pt x="4507" y="5490"/>
                    <a:pt x="4418" y="5536"/>
                    <a:pt x="4314" y="5536"/>
                  </a:cubicBezTo>
                  <a:cubicBezTo>
                    <a:pt x="4291" y="5536"/>
                    <a:pt x="4268" y="5534"/>
                    <a:pt x="4243" y="5529"/>
                  </a:cubicBezTo>
                  <a:lnTo>
                    <a:pt x="4243" y="5529"/>
                  </a:lnTo>
                  <a:cubicBezTo>
                    <a:pt x="4443" y="5594"/>
                    <a:pt x="4642" y="5846"/>
                    <a:pt x="4843" y="5846"/>
                  </a:cubicBezTo>
                  <a:lnTo>
                    <a:pt x="4712" y="5919"/>
                  </a:lnTo>
                  <a:cubicBezTo>
                    <a:pt x="4770" y="5969"/>
                    <a:pt x="4823" y="5984"/>
                    <a:pt x="4873" y="5984"/>
                  </a:cubicBezTo>
                  <a:cubicBezTo>
                    <a:pt x="4941" y="5984"/>
                    <a:pt x="5004" y="5958"/>
                    <a:pt x="5064" y="5958"/>
                  </a:cubicBezTo>
                  <a:cubicBezTo>
                    <a:pt x="5124" y="5958"/>
                    <a:pt x="5181" y="5984"/>
                    <a:pt x="5239" y="6087"/>
                  </a:cubicBezTo>
                  <a:lnTo>
                    <a:pt x="5160" y="6156"/>
                  </a:lnTo>
                  <a:cubicBezTo>
                    <a:pt x="5636" y="6492"/>
                    <a:pt x="6093" y="7051"/>
                    <a:pt x="6600" y="7118"/>
                  </a:cubicBezTo>
                  <a:cubicBezTo>
                    <a:pt x="6681" y="7068"/>
                    <a:pt x="6598" y="6760"/>
                    <a:pt x="6623" y="6694"/>
                  </a:cubicBezTo>
                  <a:cubicBezTo>
                    <a:pt x="6355" y="6600"/>
                    <a:pt x="6143" y="6636"/>
                    <a:pt x="5931" y="6575"/>
                  </a:cubicBezTo>
                  <a:lnTo>
                    <a:pt x="6020" y="6438"/>
                  </a:lnTo>
                  <a:lnTo>
                    <a:pt x="6020" y="6438"/>
                  </a:lnTo>
                  <a:cubicBezTo>
                    <a:pt x="5921" y="6505"/>
                    <a:pt x="5678" y="6411"/>
                    <a:pt x="5744" y="6567"/>
                  </a:cubicBezTo>
                  <a:cubicBezTo>
                    <a:pt x="5559" y="6536"/>
                    <a:pt x="5717" y="6370"/>
                    <a:pt x="5505" y="6332"/>
                  </a:cubicBezTo>
                  <a:cubicBezTo>
                    <a:pt x="5609" y="6199"/>
                    <a:pt x="5717" y="6253"/>
                    <a:pt x="5796" y="6135"/>
                  </a:cubicBezTo>
                  <a:lnTo>
                    <a:pt x="5611" y="6104"/>
                  </a:lnTo>
                  <a:cubicBezTo>
                    <a:pt x="5690" y="6081"/>
                    <a:pt x="5557" y="5994"/>
                    <a:pt x="5636" y="5969"/>
                  </a:cubicBezTo>
                  <a:cubicBezTo>
                    <a:pt x="5266" y="5954"/>
                    <a:pt x="5318" y="5643"/>
                    <a:pt x="5004" y="5522"/>
                  </a:cubicBezTo>
                  <a:lnTo>
                    <a:pt x="5004" y="5522"/>
                  </a:lnTo>
                  <a:lnTo>
                    <a:pt x="5135" y="5657"/>
                  </a:lnTo>
                  <a:cubicBezTo>
                    <a:pt x="5117" y="5682"/>
                    <a:pt x="5097" y="5691"/>
                    <a:pt x="5074" y="5691"/>
                  </a:cubicBezTo>
                  <a:cubicBezTo>
                    <a:pt x="5029" y="5691"/>
                    <a:pt x="4976" y="5654"/>
                    <a:pt x="4924" y="5638"/>
                  </a:cubicBezTo>
                  <a:cubicBezTo>
                    <a:pt x="4924" y="5476"/>
                    <a:pt x="4872" y="5458"/>
                    <a:pt x="4768" y="5310"/>
                  </a:cubicBezTo>
                  <a:cubicBezTo>
                    <a:pt x="4744" y="5305"/>
                    <a:pt x="4719" y="5304"/>
                    <a:pt x="4694" y="5304"/>
                  </a:cubicBezTo>
                  <a:cubicBezTo>
                    <a:pt x="4632" y="5304"/>
                    <a:pt x="4569" y="5314"/>
                    <a:pt x="4506" y="5314"/>
                  </a:cubicBezTo>
                  <a:cubicBezTo>
                    <a:pt x="4436" y="5314"/>
                    <a:pt x="4365" y="5301"/>
                    <a:pt x="4296" y="5246"/>
                  </a:cubicBezTo>
                  <a:cubicBezTo>
                    <a:pt x="4429" y="5131"/>
                    <a:pt x="4092" y="4969"/>
                    <a:pt x="4147" y="4828"/>
                  </a:cubicBezTo>
                  <a:lnTo>
                    <a:pt x="4147" y="4828"/>
                  </a:lnTo>
                  <a:cubicBezTo>
                    <a:pt x="4126" y="4846"/>
                    <a:pt x="4102" y="4854"/>
                    <a:pt x="4077" y="4854"/>
                  </a:cubicBezTo>
                  <a:cubicBezTo>
                    <a:pt x="3965" y="4854"/>
                    <a:pt x="3833" y="4696"/>
                    <a:pt x="3759" y="4696"/>
                  </a:cubicBezTo>
                  <a:cubicBezTo>
                    <a:pt x="3749" y="4696"/>
                    <a:pt x="3740" y="4699"/>
                    <a:pt x="3733" y="4705"/>
                  </a:cubicBezTo>
                  <a:cubicBezTo>
                    <a:pt x="3629" y="4666"/>
                    <a:pt x="3527" y="4560"/>
                    <a:pt x="3583" y="4489"/>
                  </a:cubicBezTo>
                  <a:lnTo>
                    <a:pt x="3583" y="4489"/>
                  </a:lnTo>
                  <a:cubicBezTo>
                    <a:pt x="3598" y="4494"/>
                    <a:pt x="3633" y="4500"/>
                    <a:pt x="3662" y="4516"/>
                  </a:cubicBezTo>
                  <a:lnTo>
                    <a:pt x="3584" y="4444"/>
                  </a:lnTo>
                  <a:cubicBezTo>
                    <a:pt x="3601" y="4436"/>
                    <a:pt x="3607" y="4425"/>
                    <a:pt x="3616" y="4425"/>
                  </a:cubicBezTo>
                  <a:cubicBezTo>
                    <a:pt x="3617" y="4425"/>
                    <a:pt x="3619" y="4426"/>
                    <a:pt x="3621" y="4427"/>
                  </a:cubicBezTo>
                  <a:cubicBezTo>
                    <a:pt x="3597" y="4406"/>
                    <a:pt x="3573" y="4403"/>
                    <a:pt x="3549" y="4403"/>
                  </a:cubicBezTo>
                  <a:cubicBezTo>
                    <a:pt x="3540" y="4403"/>
                    <a:pt x="3532" y="4404"/>
                    <a:pt x="3523" y="4404"/>
                  </a:cubicBezTo>
                  <a:cubicBezTo>
                    <a:pt x="3487" y="4404"/>
                    <a:pt x="3455" y="4396"/>
                    <a:pt x="3432" y="4321"/>
                  </a:cubicBezTo>
                  <a:cubicBezTo>
                    <a:pt x="3440" y="4311"/>
                    <a:pt x="3450" y="4307"/>
                    <a:pt x="3461" y="4307"/>
                  </a:cubicBezTo>
                  <a:cubicBezTo>
                    <a:pt x="3489" y="4307"/>
                    <a:pt x="3526" y="4332"/>
                    <a:pt x="3563" y="4346"/>
                  </a:cubicBezTo>
                  <a:cubicBezTo>
                    <a:pt x="3388" y="4169"/>
                    <a:pt x="3068" y="4271"/>
                    <a:pt x="3004" y="4018"/>
                  </a:cubicBezTo>
                  <a:cubicBezTo>
                    <a:pt x="2997" y="4021"/>
                    <a:pt x="2988" y="4023"/>
                    <a:pt x="2979" y="4023"/>
                  </a:cubicBezTo>
                  <a:cubicBezTo>
                    <a:pt x="2919" y="4023"/>
                    <a:pt x="2822" y="3969"/>
                    <a:pt x="2743" y="3969"/>
                  </a:cubicBezTo>
                  <a:cubicBezTo>
                    <a:pt x="2696" y="3969"/>
                    <a:pt x="2656" y="3988"/>
                    <a:pt x="2634" y="4047"/>
                  </a:cubicBezTo>
                  <a:cubicBezTo>
                    <a:pt x="2615" y="3949"/>
                    <a:pt x="2725" y="3860"/>
                    <a:pt x="2549" y="3740"/>
                  </a:cubicBezTo>
                  <a:cubicBezTo>
                    <a:pt x="2536" y="3743"/>
                    <a:pt x="2524" y="3744"/>
                    <a:pt x="2513" y="3744"/>
                  </a:cubicBezTo>
                  <a:cubicBezTo>
                    <a:pt x="2367" y="3744"/>
                    <a:pt x="2396" y="3543"/>
                    <a:pt x="2227" y="3513"/>
                  </a:cubicBezTo>
                  <a:lnTo>
                    <a:pt x="2227" y="3513"/>
                  </a:lnTo>
                  <a:cubicBezTo>
                    <a:pt x="2274" y="3517"/>
                    <a:pt x="2305" y="3519"/>
                    <a:pt x="2326" y="3519"/>
                  </a:cubicBezTo>
                  <a:cubicBezTo>
                    <a:pt x="2412" y="3519"/>
                    <a:pt x="2323" y="3491"/>
                    <a:pt x="2444" y="3491"/>
                  </a:cubicBezTo>
                  <a:cubicBezTo>
                    <a:pt x="2457" y="3491"/>
                    <a:pt x="2474" y="3491"/>
                    <a:pt x="2493" y="3492"/>
                  </a:cubicBezTo>
                  <a:cubicBezTo>
                    <a:pt x="2428" y="3355"/>
                    <a:pt x="2138" y="3365"/>
                    <a:pt x="1978" y="3176"/>
                  </a:cubicBezTo>
                  <a:cubicBezTo>
                    <a:pt x="1986" y="3133"/>
                    <a:pt x="2017" y="3104"/>
                    <a:pt x="2023" y="3062"/>
                  </a:cubicBezTo>
                  <a:cubicBezTo>
                    <a:pt x="1923" y="3039"/>
                    <a:pt x="1761" y="3046"/>
                    <a:pt x="1788" y="2904"/>
                  </a:cubicBezTo>
                  <a:lnTo>
                    <a:pt x="1788" y="2904"/>
                  </a:lnTo>
                  <a:lnTo>
                    <a:pt x="1718" y="2981"/>
                  </a:lnTo>
                  <a:cubicBezTo>
                    <a:pt x="1643" y="2830"/>
                    <a:pt x="1460" y="2684"/>
                    <a:pt x="1441" y="2493"/>
                  </a:cubicBezTo>
                  <a:cubicBezTo>
                    <a:pt x="1346" y="2481"/>
                    <a:pt x="1248" y="2466"/>
                    <a:pt x="1147" y="2449"/>
                  </a:cubicBezTo>
                  <a:cubicBezTo>
                    <a:pt x="1153" y="2136"/>
                    <a:pt x="804" y="1967"/>
                    <a:pt x="515" y="1812"/>
                  </a:cubicBezTo>
                  <a:cubicBezTo>
                    <a:pt x="471" y="1724"/>
                    <a:pt x="449" y="1589"/>
                    <a:pt x="500" y="1583"/>
                  </a:cubicBezTo>
                  <a:lnTo>
                    <a:pt x="500" y="1583"/>
                  </a:lnTo>
                  <a:cubicBezTo>
                    <a:pt x="525" y="1600"/>
                    <a:pt x="573" y="1629"/>
                    <a:pt x="617" y="1660"/>
                  </a:cubicBezTo>
                  <a:cubicBezTo>
                    <a:pt x="594" y="1600"/>
                    <a:pt x="596" y="1531"/>
                    <a:pt x="579" y="1473"/>
                  </a:cubicBezTo>
                  <a:cubicBezTo>
                    <a:pt x="567" y="1415"/>
                    <a:pt x="536" y="1367"/>
                    <a:pt x="430" y="1334"/>
                  </a:cubicBezTo>
                  <a:cubicBezTo>
                    <a:pt x="328" y="1207"/>
                    <a:pt x="536" y="1249"/>
                    <a:pt x="546" y="1170"/>
                  </a:cubicBezTo>
                  <a:cubicBezTo>
                    <a:pt x="376" y="1043"/>
                    <a:pt x="413" y="874"/>
                    <a:pt x="471" y="775"/>
                  </a:cubicBezTo>
                  <a:cubicBezTo>
                    <a:pt x="527" y="671"/>
                    <a:pt x="586" y="631"/>
                    <a:pt x="421" y="457"/>
                  </a:cubicBezTo>
                  <a:cubicBezTo>
                    <a:pt x="394" y="488"/>
                    <a:pt x="340" y="521"/>
                    <a:pt x="295" y="580"/>
                  </a:cubicBezTo>
                  <a:cubicBezTo>
                    <a:pt x="253" y="640"/>
                    <a:pt x="214" y="719"/>
                    <a:pt x="222" y="818"/>
                  </a:cubicBezTo>
                  <a:cubicBezTo>
                    <a:pt x="174" y="752"/>
                    <a:pt x="87" y="764"/>
                    <a:pt x="83" y="686"/>
                  </a:cubicBezTo>
                  <a:cubicBezTo>
                    <a:pt x="85" y="580"/>
                    <a:pt x="145" y="525"/>
                    <a:pt x="199" y="476"/>
                  </a:cubicBezTo>
                  <a:cubicBezTo>
                    <a:pt x="257" y="428"/>
                    <a:pt x="309" y="388"/>
                    <a:pt x="347" y="303"/>
                  </a:cubicBezTo>
                  <a:cubicBezTo>
                    <a:pt x="415" y="374"/>
                    <a:pt x="486" y="445"/>
                    <a:pt x="557" y="517"/>
                  </a:cubicBezTo>
                  <a:cubicBezTo>
                    <a:pt x="585" y="521"/>
                    <a:pt x="609" y="522"/>
                    <a:pt x="629" y="522"/>
                  </a:cubicBezTo>
                  <a:cubicBezTo>
                    <a:pt x="684" y="522"/>
                    <a:pt x="717" y="510"/>
                    <a:pt x="746" y="486"/>
                  </a:cubicBezTo>
                  <a:cubicBezTo>
                    <a:pt x="787" y="453"/>
                    <a:pt x="822" y="405"/>
                    <a:pt x="870" y="365"/>
                  </a:cubicBezTo>
                  <a:cubicBezTo>
                    <a:pt x="913" y="326"/>
                    <a:pt x="971" y="297"/>
                    <a:pt x="1037" y="297"/>
                  </a:cubicBezTo>
                  <a:cubicBezTo>
                    <a:pt x="1112" y="297"/>
                    <a:pt x="1198" y="335"/>
                    <a:pt x="1282" y="444"/>
                  </a:cubicBezTo>
                  <a:lnTo>
                    <a:pt x="1282" y="442"/>
                  </a:lnTo>
                  <a:cubicBezTo>
                    <a:pt x="1427" y="426"/>
                    <a:pt x="1645" y="455"/>
                    <a:pt x="1789" y="397"/>
                  </a:cubicBezTo>
                  <a:lnTo>
                    <a:pt x="1789" y="397"/>
                  </a:lnTo>
                  <a:lnTo>
                    <a:pt x="1768" y="461"/>
                  </a:lnTo>
                  <a:cubicBezTo>
                    <a:pt x="1792" y="461"/>
                    <a:pt x="1833" y="464"/>
                    <a:pt x="1878" y="464"/>
                  </a:cubicBezTo>
                  <a:cubicBezTo>
                    <a:pt x="2001" y="464"/>
                    <a:pt x="2150" y="443"/>
                    <a:pt x="2021" y="287"/>
                  </a:cubicBezTo>
                  <a:lnTo>
                    <a:pt x="2021" y="287"/>
                  </a:lnTo>
                  <a:lnTo>
                    <a:pt x="1957" y="322"/>
                  </a:lnTo>
                  <a:cubicBezTo>
                    <a:pt x="1955" y="322"/>
                    <a:pt x="1952" y="322"/>
                    <a:pt x="1950" y="322"/>
                  </a:cubicBezTo>
                  <a:cubicBezTo>
                    <a:pt x="1710" y="322"/>
                    <a:pt x="1805" y="138"/>
                    <a:pt x="1606" y="21"/>
                  </a:cubicBezTo>
                  <a:cubicBezTo>
                    <a:pt x="1584" y="17"/>
                    <a:pt x="1563" y="16"/>
                    <a:pt x="1544" y="16"/>
                  </a:cubicBezTo>
                  <a:cubicBezTo>
                    <a:pt x="1371" y="16"/>
                    <a:pt x="1276" y="153"/>
                    <a:pt x="1149" y="153"/>
                  </a:cubicBezTo>
                  <a:cubicBezTo>
                    <a:pt x="1122" y="153"/>
                    <a:pt x="1095" y="147"/>
                    <a:pt x="1065" y="133"/>
                  </a:cubicBezTo>
                  <a:cubicBezTo>
                    <a:pt x="984" y="131"/>
                    <a:pt x="972" y="58"/>
                    <a:pt x="982" y="4"/>
                  </a:cubicBezTo>
                  <a:cubicBezTo>
                    <a:pt x="965" y="1"/>
                    <a:pt x="950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35"/>
            <p:cNvSpPr/>
            <p:nvPr/>
          </p:nvSpPr>
          <p:spPr>
            <a:xfrm>
              <a:off x="476881" y="668140"/>
              <a:ext cx="4728" cy="8126"/>
            </a:xfrm>
            <a:custGeom>
              <a:avLst/>
              <a:gdLst/>
              <a:ahLst/>
              <a:cxnLst/>
              <a:rect l="l" t="t" r="r" b="b"/>
              <a:pathLst>
                <a:path w="96" h="165" extrusionOk="0">
                  <a:moveTo>
                    <a:pt x="95" y="1"/>
                  </a:moveTo>
                  <a:lnTo>
                    <a:pt x="1" y="38"/>
                  </a:lnTo>
                  <a:cubicBezTo>
                    <a:pt x="40" y="75"/>
                    <a:pt x="62" y="117"/>
                    <a:pt x="52" y="162"/>
                  </a:cubicBezTo>
                  <a:lnTo>
                    <a:pt x="52" y="162"/>
                  </a:lnTo>
                  <a:cubicBezTo>
                    <a:pt x="65" y="105"/>
                    <a:pt x="78" y="52"/>
                    <a:pt x="95" y="1"/>
                  </a:cubicBezTo>
                  <a:close/>
                  <a:moveTo>
                    <a:pt x="52" y="162"/>
                  </a:moveTo>
                  <a:cubicBezTo>
                    <a:pt x="51" y="163"/>
                    <a:pt x="51" y="164"/>
                    <a:pt x="51" y="165"/>
                  </a:cubicBezTo>
                  <a:cubicBezTo>
                    <a:pt x="51" y="164"/>
                    <a:pt x="52" y="163"/>
                    <a:pt x="52" y="1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5"/>
            <p:cNvSpPr/>
            <p:nvPr/>
          </p:nvSpPr>
          <p:spPr>
            <a:xfrm>
              <a:off x="472448" y="666564"/>
              <a:ext cx="4580" cy="3940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0" y="0"/>
                  </a:moveTo>
                  <a:cubicBezTo>
                    <a:pt x="14" y="31"/>
                    <a:pt x="35" y="60"/>
                    <a:pt x="68" y="79"/>
                  </a:cubicBezTo>
                  <a:lnTo>
                    <a:pt x="93" y="70"/>
                  </a:lnTo>
                  <a:lnTo>
                    <a:pt x="91" y="70"/>
                  </a:lnTo>
                  <a:cubicBezTo>
                    <a:pt x="66" y="44"/>
                    <a:pt x="33" y="2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35"/>
            <p:cNvSpPr/>
            <p:nvPr/>
          </p:nvSpPr>
          <p:spPr>
            <a:xfrm>
              <a:off x="533863" y="613866"/>
              <a:ext cx="8028" cy="4039"/>
            </a:xfrm>
            <a:custGeom>
              <a:avLst/>
              <a:gdLst/>
              <a:ahLst/>
              <a:cxnLst/>
              <a:rect l="l" t="t" r="r" b="b"/>
              <a:pathLst>
                <a:path w="163" h="82" extrusionOk="0">
                  <a:moveTo>
                    <a:pt x="23" y="1"/>
                  </a:moveTo>
                  <a:cubicBezTo>
                    <a:pt x="14" y="1"/>
                    <a:pt x="7" y="2"/>
                    <a:pt x="1" y="6"/>
                  </a:cubicBezTo>
                  <a:cubicBezTo>
                    <a:pt x="32" y="27"/>
                    <a:pt x="91" y="75"/>
                    <a:pt x="163" y="81"/>
                  </a:cubicBezTo>
                  <a:cubicBezTo>
                    <a:pt x="132" y="42"/>
                    <a:pt x="66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35"/>
            <p:cNvSpPr/>
            <p:nvPr/>
          </p:nvSpPr>
          <p:spPr>
            <a:xfrm>
              <a:off x="538985" y="611354"/>
              <a:ext cx="4334" cy="3595"/>
            </a:xfrm>
            <a:custGeom>
              <a:avLst/>
              <a:gdLst/>
              <a:ahLst/>
              <a:cxnLst/>
              <a:rect l="l" t="t" r="r" b="b"/>
              <a:pathLst>
                <a:path w="88" h="73" extrusionOk="0">
                  <a:moveTo>
                    <a:pt x="18" y="1"/>
                  </a:moveTo>
                  <a:lnTo>
                    <a:pt x="1" y="20"/>
                  </a:lnTo>
                  <a:lnTo>
                    <a:pt x="88" y="7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5"/>
            <p:cNvSpPr/>
            <p:nvPr/>
          </p:nvSpPr>
          <p:spPr>
            <a:xfrm>
              <a:off x="544698" y="605395"/>
              <a:ext cx="257184" cy="183456"/>
            </a:xfrm>
            <a:custGeom>
              <a:avLst/>
              <a:gdLst/>
              <a:ahLst/>
              <a:cxnLst/>
              <a:rect l="l" t="t" r="r" b="b"/>
              <a:pathLst>
                <a:path w="5222" h="3725" extrusionOk="0">
                  <a:moveTo>
                    <a:pt x="239" y="0"/>
                  </a:moveTo>
                  <a:cubicBezTo>
                    <a:pt x="188" y="0"/>
                    <a:pt x="133" y="11"/>
                    <a:pt x="70" y="35"/>
                  </a:cubicBezTo>
                  <a:cubicBezTo>
                    <a:pt x="37" y="66"/>
                    <a:pt x="103" y="140"/>
                    <a:pt x="47" y="140"/>
                  </a:cubicBezTo>
                  <a:cubicBezTo>
                    <a:pt x="36" y="140"/>
                    <a:pt x="21" y="138"/>
                    <a:pt x="0" y="132"/>
                  </a:cubicBezTo>
                  <a:lnTo>
                    <a:pt x="0" y="132"/>
                  </a:lnTo>
                  <a:cubicBezTo>
                    <a:pt x="197" y="328"/>
                    <a:pt x="407" y="321"/>
                    <a:pt x="644" y="394"/>
                  </a:cubicBezTo>
                  <a:lnTo>
                    <a:pt x="590" y="355"/>
                  </a:lnTo>
                  <a:cubicBezTo>
                    <a:pt x="644" y="331"/>
                    <a:pt x="681" y="321"/>
                    <a:pt x="707" y="321"/>
                  </a:cubicBezTo>
                  <a:cubicBezTo>
                    <a:pt x="820" y="321"/>
                    <a:pt x="738" y="506"/>
                    <a:pt x="990" y="565"/>
                  </a:cubicBezTo>
                  <a:cubicBezTo>
                    <a:pt x="959" y="577"/>
                    <a:pt x="930" y="582"/>
                    <a:pt x="901" y="582"/>
                  </a:cubicBezTo>
                  <a:cubicBezTo>
                    <a:pt x="830" y="582"/>
                    <a:pt x="766" y="554"/>
                    <a:pt x="715" y="554"/>
                  </a:cubicBezTo>
                  <a:cubicBezTo>
                    <a:pt x="705" y="554"/>
                    <a:pt x="696" y="555"/>
                    <a:pt x="687" y="558"/>
                  </a:cubicBezTo>
                  <a:cubicBezTo>
                    <a:pt x="860" y="934"/>
                    <a:pt x="1180" y="710"/>
                    <a:pt x="1217" y="1063"/>
                  </a:cubicBezTo>
                  <a:lnTo>
                    <a:pt x="1192" y="1055"/>
                  </a:lnTo>
                  <a:lnTo>
                    <a:pt x="1192" y="1055"/>
                  </a:lnTo>
                  <a:cubicBezTo>
                    <a:pt x="1217" y="1107"/>
                    <a:pt x="1323" y="1113"/>
                    <a:pt x="1398" y="1142"/>
                  </a:cubicBezTo>
                  <a:cubicBezTo>
                    <a:pt x="1400" y="1096"/>
                    <a:pt x="1348" y="1040"/>
                    <a:pt x="1321" y="988"/>
                  </a:cubicBezTo>
                  <a:lnTo>
                    <a:pt x="1321" y="988"/>
                  </a:lnTo>
                  <a:cubicBezTo>
                    <a:pt x="1332" y="991"/>
                    <a:pt x="1343" y="993"/>
                    <a:pt x="1355" y="993"/>
                  </a:cubicBezTo>
                  <a:cubicBezTo>
                    <a:pt x="1427" y="993"/>
                    <a:pt x="1514" y="935"/>
                    <a:pt x="1558" y="916"/>
                  </a:cubicBezTo>
                  <a:lnTo>
                    <a:pt x="1558" y="916"/>
                  </a:lnTo>
                  <a:cubicBezTo>
                    <a:pt x="1554" y="1071"/>
                    <a:pt x="1687" y="943"/>
                    <a:pt x="1763" y="1084"/>
                  </a:cubicBezTo>
                  <a:cubicBezTo>
                    <a:pt x="1752" y="1127"/>
                    <a:pt x="1730" y="1140"/>
                    <a:pt x="1702" y="1140"/>
                  </a:cubicBezTo>
                  <a:cubicBezTo>
                    <a:pt x="1655" y="1140"/>
                    <a:pt x="1593" y="1104"/>
                    <a:pt x="1543" y="1104"/>
                  </a:cubicBezTo>
                  <a:cubicBezTo>
                    <a:pt x="1538" y="1104"/>
                    <a:pt x="1533" y="1104"/>
                    <a:pt x="1527" y="1105"/>
                  </a:cubicBezTo>
                  <a:lnTo>
                    <a:pt x="1709" y="1152"/>
                  </a:lnTo>
                  <a:cubicBezTo>
                    <a:pt x="1836" y="1246"/>
                    <a:pt x="1753" y="1348"/>
                    <a:pt x="1774" y="1447"/>
                  </a:cubicBezTo>
                  <a:cubicBezTo>
                    <a:pt x="1785" y="1448"/>
                    <a:pt x="1794" y="1448"/>
                    <a:pt x="1802" y="1448"/>
                  </a:cubicBezTo>
                  <a:cubicBezTo>
                    <a:pt x="1907" y="1448"/>
                    <a:pt x="1764" y="1346"/>
                    <a:pt x="1911" y="1321"/>
                  </a:cubicBezTo>
                  <a:cubicBezTo>
                    <a:pt x="1954" y="1531"/>
                    <a:pt x="2489" y="1933"/>
                    <a:pt x="2833" y="2085"/>
                  </a:cubicBezTo>
                  <a:lnTo>
                    <a:pt x="2833" y="2085"/>
                  </a:lnTo>
                  <a:cubicBezTo>
                    <a:pt x="2827" y="2084"/>
                    <a:pt x="2822" y="2083"/>
                    <a:pt x="2817" y="2083"/>
                  </a:cubicBezTo>
                  <a:cubicBezTo>
                    <a:pt x="2784" y="2083"/>
                    <a:pt x="2762" y="2105"/>
                    <a:pt x="2733" y="2105"/>
                  </a:cubicBezTo>
                  <a:cubicBezTo>
                    <a:pt x="2713" y="2105"/>
                    <a:pt x="2690" y="2095"/>
                    <a:pt x="2659" y="2062"/>
                  </a:cubicBezTo>
                  <a:lnTo>
                    <a:pt x="2659" y="2062"/>
                  </a:lnTo>
                  <a:cubicBezTo>
                    <a:pt x="2676" y="2100"/>
                    <a:pt x="2775" y="2148"/>
                    <a:pt x="2851" y="2148"/>
                  </a:cubicBezTo>
                  <a:cubicBezTo>
                    <a:pt x="2881" y="2148"/>
                    <a:pt x="2908" y="2141"/>
                    <a:pt x="2925" y="2123"/>
                  </a:cubicBezTo>
                  <a:cubicBezTo>
                    <a:pt x="3161" y="2218"/>
                    <a:pt x="3355" y="2453"/>
                    <a:pt x="3473" y="2663"/>
                  </a:cubicBezTo>
                  <a:lnTo>
                    <a:pt x="3482" y="2551"/>
                  </a:lnTo>
                  <a:cubicBezTo>
                    <a:pt x="3724" y="2551"/>
                    <a:pt x="3772" y="2948"/>
                    <a:pt x="4092" y="3080"/>
                  </a:cubicBezTo>
                  <a:lnTo>
                    <a:pt x="4088" y="3074"/>
                  </a:lnTo>
                  <a:lnTo>
                    <a:pt x="4088" y="3074"/>
                  </a:lnTo>
                  <a:cubicBezTo>
                    <a:pt x="4108" y="3084"/>
                    <a:pt x="4132" y="3088"/>
                    <a:pt x="4159" y="3088"/>
                  </a:cubicBezTo>
                  <a:cubicBezTo>
                    <a:pt x="4208" y="3088"/>
                    <a:pt x="4266" y="3077"/>
                    <a:pt x="4324" y="3077"/>
                  </a:cubicBezTo>
                  <a:cubicBezTo>
                    <a:pt x="4395" y="3077"/>
                    <a:pt x="4465" y="3093"/>
                    <a:pt x="4520" y="3161"/>
                  </a:cubicBezTo>
                  <a:cubicBezTo>
                    <a:pt x="4475" y="3183"/>
                    <a:pt x="4435" y="3185"/>
                    <a:pt x="4400" y="3185"/>
                  </a:cubicBezTo>
                  <a:cubicBezTo>
                    <a:pt x="4395" y="3185"/>
                    <a:pt x="4389" y="3185"/>
                    <a:pt x="4384" y="3185"/>
                  </a:cubicBezTo>
                  <a:cubicBezTo>
                    <a:pt x="4340" y="3185"/>
                    <a:pt x="4303" y="3187"/>
                    <a:pt x="4271" y="3238"/>
                  </a:cubicBezTo>
                  <a:lnTo>
                    <a:pt x="4593" y="3303"/>
                  </a:lnTo>
                  <a:cubicBezTo>
                    <a:pt x="4585" y="3394"/>
                    <a:pt x="4902" y="3527"/>
                    <a:pt x="4740" y="3563"/>
                  </a:cubicBezTo>
                  <a:cubicBezTo>
                    <a:pt x="4749" y="3562"/>
                    <a:pt x="4759" y="3562"/>
                    <a:pt x="4769" y="3562"/>
                  </a:cubicBezTo>
                  <a:cubicBezTo>
                    <a:pt x="4930" y="3562"/>
                    <a:pt x="5068" y="3725"/>
                    <a:pt x="5150" y="3725"/>
                  </a:cubicBezTo>
                  <a:cubicBezTo>
                    <a:pt x="5185" y="3725"/>
                    <a:pt x="5209" y="3695"/>
                    <a:pt x="5222" y="3612"/>
                  </a:cubicBezTo>
                  <a:cubicBezTo>
                    <a:pt x="4857" y="3382"/>
                    <a:pt x="4464" y="3054"/>
                    <a:pt x="4047" y="2733"/>
                  </a:cubicBezTo>
                  <a:cubicBezTo>
                    <a:pt x="3639" y="2401"/>
                    <a:pt x="3220" y="2069"/>
                    <a:pt x="2761" y="1834"/>
                  </a:cubicBezTo>
                  <a:lnTo>
                    <a:pt x="2761" y="1834"/>
                  </a:lnTo>
                  <a:lnTo>
                    <a:pt x="2950" y="1863"/>
                  </a:lnTo>
                  <a:cubicBezTo>
                    <a:pt x="2440" y="1684"/>
                    <a:pt x="2522" y="1276"/>
                    <a:pt x="2016" y="1276"/>
                  </a:cubicBezTo>
                  <a:cubicBezTo>
                    <a:pt x="2001" y="1276"/>
                    <a:pt x="1984" y="1276"/>
                    <a:pt x="1967" y="1277"/>
                  </a:cubicBezTo>
                  <a:cubicBezTo>
                    <a:pt x="2021" y="1238"/>
                    <a:pt x="2077" y="1200"/>
                    <a:pt x="2129" y="1161"/>
                  </a:cubicBezTo>
                  <a:cubicBezTo>
                    <a:pt x="1971" y="968"/>
                    <a:pt x="1612" y="1086"/>
                    <a:pt x="1529" y="777"/>
                  </a:cubicBezTo>
                  <a:lnTo>
                    <a:pt x="1504" y="855"/>
                  </a:lnTo>
                  <a:cubicBezTo>
                    <a:pt x="1450" y="816"/>
                    <a:pt x="1448" y="774"/>
                    <a:pt x="1393" y="735"/>
                  </a:cubicBezTo>
                  <a:lnTo>
                    <a:pt x="1393" y="735"/>
                  </a:lnTo>
                  <a:lnTo>
                    <a:pt x="1394" y="777"/>
                  </a:lnTo>
                  <a:cubicBezTo>
                    <a:pt x="1207" y="739"/>
                    <a:pt x="1126" y="673"/>
                    <a:pt x="1013" y="531"/>
                  </a:cubicBezTo>
                  <a:cubicBezTo>
                    <a:pt x="1018" y="516"/>
                    <a:pt x="1026" y="510"/>
                    <a:pt x="1035" y="510"/>
                  </a:cubicBezTo>
                  <a:cubicBezTo>
                    <a:pt x="1063" y="510"/>
                    <a:pt x="1105" y="560"/>
                    <a:pt x="1146" y="571"/>
                  </a:cubicBezTo>
                  <a:cubicBezTo>
                    <a:pt x="1111" y="475"/>
                    <a:pt x="932" y="504"/>
                    <a:pt x="824" y="429"/>
                  </a:cubicBezTo>
                  <a:cubicBezTo>
                    <a:pt x="762" y="322"/>
                    <a:pt x="866" y="355"/>
                    <a:pt x="891" y="342"/>
                  </a:cubicBezTo>
                  <a:cubicBezTo>
                    <a:pt x="598" y="210"/>
                    <a:pt x="465" y="0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5"/>
            <p:cNvSpPr/>
            <p:nvPr/>
          </p:nvSpPr>
          <p:spPr>
            <a:xfrm>
              <a:off x="798631" y="787374"/>
              <a:ext cx="15957" cy="9259"/>
            </a:xfrm>
            <a:custGeom>
              <a:avLst/>
              <a:gdLst/>
              <a:ahLst/>
              <a:cxnLst/>
              <a:rect l="l" t="t" r="r" b="b"/>
              <a:pathLst>
                <a:path w="324" h="188" extrusionOk="0">
                  <a:moveTo>
                    <a:pt x="170" y="0"/>
                  </a:moveTo>
                  <a:cubicBezTo>
                    <a:pt x="161" y="0"/>
                    <a:pt x="151" y="4"/>
                    <a:pt x="141" y="13"/>
                  </a:cubicBezTo>
                  <a:cubicBezTo>
                    <a:pt x="139" y="38"/>
                    <a:pt x="112" y="75"/>
                    <a:pt x="164" y="92"/>
                  </a:cubicBezTo>
                  <a:lnTo>
                    <a:pt x="0" y="133"/>
                  </a:lnTo>
                  <a:cubicBezTo>
                    <a:pt x="30" y="171"/>
                    <a:pt x="83" y="187"/>
                    <a:pt x="137" y="187"/>
                  </a:cubicBezTo>
                  <a:cubicBezTo>
                    <a:pt x="219" y="187"/>
                    <a:pt x="305" y="151"/>
                    <a:pt x="324" y="100"/>
                  </a:cubicBezTo>
                  <a:cubicBezTo>
                    <a:pt x="259" y="79"/>
                    <a:pt x="215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5"/>
            <p:cNvSpPr/>
            <p:nvPr/>
          </p:nvSpPr>
          <p:spPr>
            <a:xfrm>
              <a:off x="814145" y="796731"/>
              <a:ext cx="132286" cy="92935"/>
            </a:xfrm>
            <a:custGeom>
              <a:avLst/>
              <a:gdLst/>
              <a:ahLst/>
              <a:cxnLst/>
              <a:rect l="l" t="t" r="r" b="b"/>
              <a:pathLst>
                <a:path w="2686" h="1887" extrusionOk="0">
                  <a:moveTo>
                    <a:pt x="2052" y="1668"/>
                  </a:moveTo>
                  <a:cubicBezTo>
                    <a:pt x="2053" y="1672"/>
                    <a:pt x="2053" y="1676"/>
                    <a:pt x="2055" y="1680"/>
                  </a:cubicBezTo>
                  <a:cubicBezTo>
                    <a:pt x="2054" y="1676"/>
                    <a:pt x="2053" y="1672"/>
                    <a:pt x="2052" y="1668"/>
                  </a:cubicBezTo>
                  <a:close/>
                  <a:moveTo>
                    <a:pt x="63" y="0"/>
                  </a:moveTo>
                  <a:cubicBezTo>
                    <a:pt x="34" y="0"/>
                    <a:pt x="12" y="25"/>
                    <a:pt x="1" y="95"/>
                  </a:cubicBezTo>
                  <a:cubicBezTo>
                    <a:pt x="1" y="101"/>
                    <a:pt x="8" y="102"/>
                    <a:pt x="21" y="102"/>
                  </a:cubicBezTo>
                  <a:cubicBezTo>
                    <a:pt x="32" y="102"/>
                    <a:pt x="47" y="101"/>
                    <a:pt x="64" y="101"/>
                  </a:cubicBezTo>
                  <a:cubicBezTo>
                    <a:pt x="106" y="101"/>
                    <a:pt x="160" y="107"/>
                    <a:pt x="188" y="155"/>
                  </a:cubicBezTo>
                  <a:lnTo>
                    <a:pt x="130" y="207"/>
                  </a:lnTo>
                  <a:lnTo>
                    <a:pt x="315" y="313"/>
                  </a:lnTo>
                  <a:lnTo>
                    <a:pt x="206" y="349"/>
                  </a:lnTo>
                  <a:cubicBezTo>
                    <a:pt x="251" y="435"/>
                    <a:pt x="298" y="459"/>
                    <a:pt x="349" y="459"/>
                  </a:cubicBezTo>
                  <a:cubicBezTo>
                    <a:pt x="418" y="459"/>
                    <a:pt x="492" y="415"/>
                    <a:pt x="574" y="415"/>
                  </a:cubicBezTo>
                  <a:cubicBezTo>
                    <a:pt x="635" y="415"/>
                    <a:pt x="699" y="440"/>
                    <a:pt x="769" y="525"/>
                  </a:cubicBezTo>
                  <a:lnTo>
                    <a:pt x="653" y="681"/>
                  </a:lnTo>
                  <a:cubicBezTo>
                    <a:pt x="836" y="833"/>
                    <a:pt x="971" y="853"/>
                    <a:pt x="1069" y="1074"/>
                  </a:cubicBezTo>
                  <a:cubicBezTo>
                    <a:pt x="1069" y="1074"/>
                    <a:pt x="1122" y="1004"/>
                    <a:pt x="1079" y="1004"/>
                  </a:cubicBezTo>
                  <a:cubicBezTo>
                    <a:pt x="1076" y="1004"/>
                    <a:pt x="1074" y="1005"/>
                    <a:pt x="1071" y="1005"/>
                  </a:cubicBezTo>
                  <a:cubicBezTo>
                    <a:pt x="1046" y="972"/>
                    <a:pt x="1050" y="876"/>
                    <a:pt x="1106" y="845"/>
                  </a:cubicBezTo>
                  <a:lnTo>
                    <a:pt x="1106" y="845"/>
                  </a:lnTo>
                  <a:cubicBezTo>
                    <a:pt x="1482" y="936"/>
                    <a:pt x="994" y="909"/>
                    <a:pt x="1148" y="1125"/>
                  </a:cubicBezTo>
                  <a:cubicBezTo>
                    <a:pt x="1308" y="1163"/>
                    <a:pt x="1522" y="1246"/>
                    <a:pt x="1700" y="1348"/>
                  </a:cubicBezTo>
                  <a:cubicBezTo>
                    <a:pt x="1877" y="1443"/>
                    <a:pt x="2021" y="1554"/>
                    <a:pt x="2052" y="1668"/>
                  </a:cubicBezTo>
                  <a:lnTo>
                    <a:pt x="2052" y="1668"/>
                  </a:lnTo>
                  <a:cubicBezTo>
                    <a:pt x="2034" y="1578"/>
                    <a:pt x="2091" y="1540"/>
                    <a:pt x="2169" y="1540"/>
                  </a:cubicBezTo>
                  <a:cubicBezTo>
                    <a:pt x="2238" y="1540"/>
                    <a:pt x="2324" y="1570"/>
                    <a:pt x="2386" y="1620"/>
                  </a:cubicBezTo>
                  <a:cubicBezTo>
                    <a:pt x="2409" y="1724"/>
                    <a:pt x="2274" y="1687"/>
                    <a:pt x="2218" y="1722"/>
                  </a:cubicBezTo>
                  <a:cubicBezTo>
                    <a:pt x="2271" y="1786"/>
                    <a:pt x="2296" y="1865"/>
                    <a:pt x="2378" y="1886"/>
                  </a:cubicBezTo>
                  <a:cubicBezTo>
                    <a:pt x="2360" y="1763"/>
                    <a:pt x="2447" y="1684"/>
                    <a:pt x="2583" y="1684"/>
                  </a:cubicBezTo>
                  <a:cubicBezTo>
                    <a:pt x="2614" y="1684"/>
                    <a:pt x="2649" y="1688"/>
                    <a:pt x="2685" y="1697"/>
                  </a:cubicBezTo>
                  <a:cubicBezTo>
                    <a:pt x="2423" y="1362"/>
                    <a:pt x="1947" y="1489"/>
                    <a:pt x="1630" y="1225"/>
                  </a:cubicBezTo>
                  <a:lnTo>
                    <a:pt x="1632" y="1223"/>
                  </a:lnTo>
                  <a:cubicBezTo>
                    <a:pt x="1684" y="1223"/>
                    <a:pt x="1706" y="1175"/>
                    <a:pt x="1740" y="1153"/>
                  </a:cubicBezTo>
                  <a:cubicBezTo>
                    <a:pt x="1357" y="885"/>
                    <a:pt x="861" y="581"/>
                    <a:pt x="774" y="384"/>
                  </a:cubicBezTo>
                  <a:cubicBezTo>
                    <a:pt x="739" y="342"/>
                    <a:pt x="700" y="330"/>
                    <a:pt x="656" y="330"/>
                  </a:cubicBezTo>
                  <a:cubicBezTo>
                    <a:pt x="603" y="330"/>
                    <a:pt x="543" y="348"/>
                    <a:pt x="475" y="348"/>
                  </a:cubicBezTo>
                  <a:cubicBezTo>
                    <a:pt x="434" y="348"/>
                    <a:pt x="389" y="341"/>
                    <a:pt x="342" y="321"/>
                  </a:cubicBezTo>
                  <a:lnTo>
                    <a:pt x="350" y="159"/>
                  </a:lnTo>
                  <a:lnTo>
                    <a:pt x="350" y="159"/>
                  </a:lnTo>
                  <a:cubicBezTo>
                    <a:pt x="349" y="159"/>
                    <a:pt x="349" y="159"/>
                    <a:pt x="348" y="159"/>
                  </a:cubicBezTo>
                  <a:cubicBezTo>
                    <a:pt x="251" y="159"/>
                    <a:pt x="135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5"/>
            <p:cNvSpPr/>
            <p:nvPr/>
          </p:nvSpPr>
          <p:spPr>
            <a:xfrm>
              <a:off x="899938" y="853073"/>
              <a:ext cx="6600" cy="5024"/>
            </a:xfrm>
            <a:custGeom>
              <a:avLst/>
              <a:gdLst/>
              <a:ahLst/>
              <a:cxnLst/>
              <a:rect l="l" t="t" r="r" b="b"/>
              <a:pathLst>
                <a:path w="134" h="102" extrusionOk="0">
                  <a:moveTo>
                    <a:pt x="33" y="0"/>
                  </a:moveTo>
                  <a:cubicBezTo>
                    <a:pt x="20" y="0"/>
                    <a:pt x="10" y="4"/>
                    <a:pt x="0" y="9"/>
                  </a:cubicBezTo>
                  <a:cubicBezTo>
                    <a:pt x="45" y="42"/>
                    <a:pt x="91" y="73"/>
                    <a:pt x="133" y="102"/>
                  </a:cubicBezTo>
                  <a:lnTo>
                    <a:pt x="83" y="15"/>
                  </a:lnTo>
                  <a:lnTo>
                    <a:pt x="81" y="15"/>
                  </a:lnTo>
                  <a:cubicBezTo>
                    <a:pt x="62" y="4"/>
                    <a:pt x="47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5"/>
            <p:cNvSpPr/>
            <p:nvPr/>
          </p:nvSpPr>
          <p:spPr>
            <a:xfrm>
              <a:off x="153850" y="1061943"/>
              <a:ext cx="7831" cy="6600"/>
            </a:xfrm>
            <a:custGeom>
              <a:avLst/>
              <a:gdLst/>
              <a:ahLst/>
              <a:cxnLst/>
              <a:rect l="l" t="t" r="r" b="b"/>
              <a:pathLst>
                <a:path w="159" h="134" extrusionOk="0">
                  <a:moveTo>
                    <a:pt x="116" y="0"/>
                  </a:moveTo>
                  <a:lnTo>
                    <a:pt x="1" y="8"/>
                  </a:lnTo>
                  <a:lnTo>
                    <a:pt x="159" y="13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5"/>
            <p:cNvSpPr/>
            <p:nvPr/>
          </p:nvSpPr>
          <p:spPr>
            <a:xfrm>
              <a:off x="142375" y="1025399"/>
              <a:ext cx="23689" cy="32603"/>
            </a:xfrm>
            <a:custGeom>
              <a:avLst/>
              <a:gdLst/>
              <a:ahLst/>
              <a:cxnLst/>
              <a:rect l="l" t="t" r="r" b="b"/>
              <a:pathLst>
                <a:path w="481" h="662" extrusionOk="0">
                  <a:moveTo>
                    <a:pt x="245" y="0"/>
                  </a:moveTo>
                  <a:cubicBezTo>
                    <a:pt x="24" y="208"/>
                    <a:pt x="16" y="25"/>
                    <a:pt x="0" y="422"/>
                  </a:cubicBezTo>
                  <a:cubicBezTo>
                    <a:pt x="92" y="506"/>
                    <a:pt x="278" y="661"/>
                    <a:pt x="387" y="661"/>
                  </a:cubicBezTo>
                  <a:cubicBezTo>
                    <a:pt x="409" y="661"/>
                    <a:pt x="428" y="655"/>
                    <a:pt x="442" y="640"/>
                  </a:cubicBezTo>
                  <a:cubicBezTo>
                    <a:pt x="380" y="571"/>
                    <a:pt x="207" y="501"/>
                    <a:pt x="170" y="366"/>
                  </a:cubicBezTo>
                  <a:lnTo>
                    <a:pt x="170" y="366"/>
                  </a:lnTo>
                  <a:cubicBezTo>
                    <a:pt x="278" y="384"/>
                    <a:pt x="346" y="515"/>
                    <a:pt x="480" y="523"/>
                  </a:cubicBezTo>
                  <a:cubicBezTo>
                    <a:pt x="452" y="301"/>
                    <a:pt x="344" y="438"/>
                    <a:pt x="261" y="216"/>
                  </a:cubicBezTo>
                  <a:lnTo>
                    <a:pt x="394" y="178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5"/>
            <p:cNvSpPr/>
            <p:nvPr/>
          </p:nvSpPr>
          <p:spPr>
            <a:xfrm>
              <a:off x="141242" y="1025104"/>
              <a:ext cx="8028" cy="2463"/>
            </a:xfrm>
            <a:custGeom>
              <a:avLst/>
              <a:gdLst/>
              <a:ahLst/>
              <a:cxnLst/>
              <a:rect l="l" t="t" r="r" b="b"/>
              <a:pathLst>
                <a:path w="163" h="50" extrusionOk="0">
                  <a:moveTo>
                    <a:pt x="31" y="1"/>
                  </a:moveTo>
                  <a:cubicBezTo>
                    <a:pt x="11" y="1"/>
                    <a:pt x="0" y="12"/>
                    <a:pt x="6" y="47"/>
                  </a:cubicBezTo>
                  <a:cubicBezTo>
                    <a:pt x="31" y="48"/>
                    <a:pt x="56" y="50"/>
                    <a:pt x="79" y="50"/>
                  </a:cubicBezTo>
                  <a:cubicBezTo>
                    <a:pt x="111" y="50"/>
                    <a:pt x="140" y="47"/>
                    <a:pt x="162" y="37"/>
                  </a:cubicBezTo>
                  <a:cubicBezTo>
                    <a:pt x="124" y="36"/>
                    <a:pt x="65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5"/>
            <p:cNvSpPr/>
            <p:nvPr/>
          </p:nvSpPr>
          <p:spPr>
            <a:xfrm>
              <a:off x="129668" y="1013776"/>
              <a:ext cx="12953" cy="7683"/>
            </a:xfrm>
            <a:custGeom>
              <a:avLst/>
              <a:gdLst/>
              <a:ahLst/>
              <a:cxnLst/>
              <a:rect l="l" t="t" r="r" b="b"/>
              <a:pathLst>
                <a:path w="263" h="156" extrusionOk="0">
                  <a:moveTo>
                    <a:pt x="0" y="1"/>
                  </a:moveTo>
                  <a:cubicBezTo>
                    <a:pt x="46" y="53"/>
                    <a:pt x="96" y="105"/>
                    <a:pt x="145" y="155"/>
                  </a:cubicBezTo>
                  <a:cubicBezTo>
                    <a:pt x="123" y="101"/>
                    <a:pt x="136" y="85"/>
                    <a:pt x="159" y="85"/>
                  </a:cubicBezTo>
                  <a:cubicBezTo>
                    <a:pt x="189" y="85"/>
                    <a:pt x="240" y="113"/>
                    <a:pt x="257" y="113"/>
                  </a:cubicBezTo>
                  <a:cubicBezTo>
                    <a:pt x="260" y="113"/>
                    <a:pt x="261" y="112"/>
                    <a:pt x="262" y="111"/>
                  </a:cubicBezTo>
                  <a:cubicBezTo>
                    <a:pt x="175" y="78"/>
                    <a:pt x="87" y="4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35"/>
            <p:cNvSpPr/>
            <p:nvPr/>
          </p:nvSpPr>
          <p:spPr>
            <a:xfrm>
              <a:off x="122330" y="989890"/>
              <a:ext cx="3300" cy="3152"/>
            </a:xfrm>
            <a:custGeom>
              <a:avLst/>
              <a:gdLst/>
              <a:ahLst/>
              <a:cxnLst/>
              <a:rect l="l" t="t" r="r" b="b"/>
              <a:pathLst>
                <a:path w="67" h="64" extrusionOk="0">
                  <a:moveTo>
                    <a:pt x="24" y="0"/>
                  </a:moveTo>
                  <a:cubicBezTo>
                    <a:pt x="1" y="23"/>
                    <a:pt x="33" y="41"/>
                    <a:pt x="66" y="64"/>
                  </a:cubicBezTo>
                  <a:cubicBezTo>
                    <a:pt x="53" y="42"/>
                    <a:pt x="39" y="21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35"/>
            <p:cNvSpPr/>
            <p:nvPr/>
          </p:nvSpPr>
          <p:spPr>
            <a:xfrm>
              <a:off x="117208" y="978858"/>
              <a:ext cx="23295" cy="27383"/>
            </a:xfrm>
            <a:custGeom>
              <a:avLst/>
              <a:gdLst/>
              <a:ahLst/>
              <a:cxnLst/>
              <a:rect l="l" t="t" r="r" b="b"/>
              <a:pathLst>
                <a:path w="473" h="556" extrusionOk="0">
                  <a:moveTo>
                    <a:pt x="56" y="0"/>
                  </a:moveTo>
                  <a:lnTo>
                    <a:pt x="56" y="0"/>
                  </a:lnTo>
                  <a:cubicBezTo>
                    <a:pt x="0" y="51"/>
                    <a:pt x="64" y="133"/>
                    <a:pt x="128" y="224"/>
                  </a:cubicBezTo>
                  <a:cubicBezTo>
                    <a:pt x="132" y="220"/>
                    <a:pt x="133" y="218"/>
                    <a:pt x="139" y="214"/>
                  </a:cubicBezTo>
                  <a:cubicBezTo>
                    <a:pt x="149" y="192"/>
                    <a:pt x="169" y="182"/>
                    <a:pt x="193" y="182"/>
                  </a:cubicBezTo>
                  <a:cubicBezTo>
                    <a:pt x="256" y="182"/>
                    <a:pt x="344" y="246"/>
                    <a:pt x="346" y="330"/>
                  </a:cubicBezTo>
                  <a:cubicBezTo>
                    <a:pt x="425" y="454"/>
                    <a:pt x="282" y="457"/>
                    <a:pt x="419" y="556"/>
                  </a:cubicBezTo>
                  <a:cubicBezTo>
                    <a:pt x="436" y="500"/>
                    <a:pt x="452" y="448"/>
                    <a:pt x="473" y="396"/>
                  </a:cubicBezTo>
                  <a:cubicBezTo>
                    <a:pt x="384" y="213"/>
                    <a:pt x="139" y="93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5"/>
            <p:cNvSpPr/>
            <p:nvPr/>
          </p:nvSpPr>
          <p:spPr>
            <a:xfrm>
              <a:off x="125580" y="992993"/>
              <a:ext cx="2413" cy="3743"/>
            </a:xfrm>
            <a:custGeom>
              <a:avLst/>
              <a:gdLst/>
              <a:ahLst/>
              <a:cxnLst/>
              <a:rect l="l" t="t" r="r" b="b"/>
              <a:pathLst>
                <a:path w="49" h="76" extrusionOk="0">
                  <a:moveTo>
                    <a:pt x="0" y="1"/>
                  </a:moveTo>
                  <a:cubicBezTo>
                    <a:pt x="12" y="26"/>
                    <a:pt x="27" y="51"/>
                    <a:pt x="35" y="76"/>
                  </a:cubicBezTo>
                  <a:cubicBezTo>
                    <a:pt x="48" y="41"/>
                    <a:pt x="23" y="2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5"/>
            <p:cNvSpPr/>
            <p:nvPr/>
          </p:nvSpPr>
          <p:spPr>
            <a:xfrm>
              <a:off x="130210" y="1007423"/>
              <a:ext cx="5565" cy="3300"/>
            </a:xfrm>
            <a:custGeom>
              <a:avLst/>
              <a:gdLst/>
              <a:ahLst/>
              <a:cxnLst/>
              <a:rect l="l" t="t" r="r" b="b"/>
              <a:pathLst>
                <a:path w="113" h="67" extrusionOk="0">
                  <a:moveTo>
                    <a:pt x="1" y="1"/>
                  </a:moveTo>
                  <a:lnTo>
                    <a:pt x="60" y="66"/>
                  </a:lnTo>
                  <a:lnTo>
                    <a:pt x="112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5"/>
            <p:cNvSpPr/>
            <p:nvPr/>
          </p:nvSpPr>
          <p:spPr>
            <a:xfrm>
              <a:off x="115681" y="952164"/>
              <a:ext cx="20192" cy="22557"/>
            </a:xfrm>
            <a:custGeom>
              <a:avLst/>
              <a:gdLst/>
              <a:ahLst/>
              <a:cxnLst/>
              <a:rect l="l" t="t" r="r" b="b"/>
              <a:pathLst>
                <a:path w="410" h="458" extrusionOk="0">
                  <a:moveTo>
                    <a:pt x="152" y="0"/>
                  </a:moveTo>
                  <a:cubicBezTo>
                    <a:pt x="97" y="0"/>
                    <a:pt x="43" y="16"/>
                    <a:pt x="1" y="49"/>
                  </a:cubicBezTo>
                  <a:cubicBezTo>
                    <a:pt x="107" y="107"/>
                    <a:pt x="103" y="182"/>
                    <a:pt x="105" y="265"/>
                  </a:cubicBezTo>
                  <a:cubicBezTo>
                    <a:pt x="103" y="344"/>
                    <a:pt x="105" y="429"/>
                    <a:pt x="190" y="458"/>
                  </a:cubicBezTo>
                  <a:cubicBezTo>
                    <a:pt x="152" y="315"/>
                    <a:pt x="228" y="233"/>
                    <a:pt x="320" y="233"/>
                  </a:cubicBezTo>
                  <a:cubicBezTo>
                    <a:pt x="349" y="233"/>
                    <a:pt x="380" y="241"/>
                    <a:pt x="409" y="259"/>
                  </a:cubicBezTo>
                  <a:cubicBezTo>
                    <a:pt x="384" y="201"/>
                    <a:pt x="359" y="139"/>
                    <a:pt x="342" y="80"/>
                  </a:cubicBezTo>
                  <a:cubicBezTo>
                    <a:pt x="298" y="28"/>
                    <a:pt x="225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5"/>
            <p:cNvSpPr/>
            <p:nvPr/>
          </p:nvSpPr>
          <p:spPr>
            <a:xfrm>
              <a:off x="142473" y="951426"/>
              <a:ext cx="1182" cy="2216"/>
            </a:xfrm>
            <a:custGeom>
              <a:avLst/>
              <a:gdLst/>
              <a:ahLst/>
              <a:cxnLst/>
              <a:rect l="l" t="t" r="r" b="b"/>
              <a:pathLst>
                <a:path w="24" h="45" extrusionOk="0">
                  <a:moveTo>
                    <a:pt x="0" y="0"/>
                  </a:moveTo>
                  <a:cubicBezTo>
                    <a:pt x="2" y="16"/>
                    <a:pt x="10" y="31"/>
                    <a:pt x="23" y="45"/>
                  </a:cubicBezTo>
                  <a:cubicBezTo>
                    <a:pt x="10" y="27"/>
                    <a:pt x="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5"/>
            <p:cNvSpPr/>
            <p:nvPr/>
          </p:nvSpPr>
          <p:spPr>
            <a:xfrm>
              <a:off x="124989" y="925668"/>
              <a:ext cx="36248" cy="25708"/>
            </a:xfrm>
            <a:custGeom>
              <a:avLst/>
              <a:gdLst/>
              <a:ahLst/>
              <a:cxnLst/>
              <a:rect l="l" t="t" r="r" b="b"/>
              <a:pathLst>
                <a:path w="736" h="522" extrusionOk="0">
                  <a:moveTo>
                    <a:pt x="247" y="1"/>
                  </a:moveTo>
                  <a:cubicBezTo>
                    <a:pt x="157" y="37"/>
                    <a:pt x="47" y="165"/>
                    <a:pt x="180" y="357"/>
                  </a:cubicBezTo>
                  <a:cubicBezTo>
                    <a:pt x="116" y="359"/>
                    <a:pt x="58" y="377"/>
                    <a:pt x="1" y="402"/>
                  </a:cubicBezTo>
                  <a:cubicBezTo>
                    <a:pt x="76" y="427"/>
                    <a:pt x="153" y="458"/>
                    <a:pt x="226" y="492"/>
                  </a:cubicBezTo>
                  <a:cubicBezTo>
                    <a:pt x="263" y="489"/>
                    <a:pt x="232" y="440"/>
                    <a:pt x="213" y="396"/>
                  </a:cubicBezTo>
                  <a:cubicBezTo>
                    <a:pt x="200" y="367"/>
                    <a:pt x="192" y="340"/>
                    <a:pt x="210" y="340"/>
                  </a:cubicBezTo>
                  <a:cubicBezTo>
                    <a:pt x="219" y="340"/>
                    <a:pt x="235" y="347"/>
                    <a:pt x="261" y="365"/>
                  </a:cubicBezTo>
                  <a:cubicBezTo>
                    <a:pt x="350" y="433"/>
                    <a:pt x="344" y="479"/>
                    <a:pt x="353" y="521"/>
                  </a:cubicBezTo>
                  <a:cubicBezTo>
                    <a:pt x="349" y="491"/>
                    <a:pt x="369" y="481"/>
                    <a:pt x="401" y="481"/>
                  </a:cubicBezTo>
                  <a:cubicBezTo>
                    <a:pt x="421" y="481"/>
                    <a:pt x="444" y="485"/>
                    <a:pt x="469" y="490"/>
                  </a:cubicBezTo>
                  <a:cubicBezTo>
                    <a:pt x="518" y="502"/>
                    <a:pt x="563" y="522"/>
                    <a:pt x="599" y="522"/>
                  </a:cubicBezTo>
                  <a:cubicBezTo>
                    <a:pt x="612" y="522"/>
                    <a:pt x="623" y="520"/>
                    <a:pt x="633" y="514"/>
                  </a:cubicBezTo>
                  <a:cubicBezTo>
                    <a:pt x="677" y="494"/>
                    <a:pt x="675" y="400"/>
                    <a:pt x="673" y="294"/>
                  </a:cubicBezTo>
                  <a:cubicBezTo>
                    <a:pt x="672" y="188"/>
                    <a:pt x="666" y="70"/>
                    <a:pt x="735" y="30"/>
                  </a:cubicBezTo>
                  <a:lnTo>
                    <a:pt x="735" y="30"/>
                  </a:lnTo>
                  <a:cubicBezTo>
                    <a:pt x="606" y="76"/>
                    <a:pt x="504" y="157"/>
                    <a:pt x="456" y="257"/>
                  </a:cubicBezTo>
                  <a:cubicBezTo>
                    <a:pt x="444" y="182"/>
                    <a:pt x="392" y="107"/>
                    <a:pt x="465" y="72"/>
                  </a:cubicBezTo>
                  <a:cubicBezTo>
                    <a:pt x="464" y="72"/>
                    <a:pt x="463" y="72"/>
                    <a:pt x="462" y="72"/>
                  </a:cubicBezTo>
                  <a:cubicBezTo>
                    <a:pt x="287" y="72"/>
                    <a:pt x="357" y="225"/>
                    <a:pt x="261" y="265"/>
                  </a:cubicBezTo>
                  <a:cubicBezTo>
                    <a:pt x="168" y="188"/>
                    <a:pt x="205" y="145"/>
                    <a:pt x="247" y="118"/>
                  </a:cubicBezTo>
                  <a:cubicBezTo>
                    <a:pt x="292" y="91"/>
                    <a:pt x="342" y="78"/>
                    <a:pt x="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5"/>
            <p:cNvSpPr/>
            <p:nvPr/>
          </p:nvSpPr>
          <p:spPr>
            <a:xfrm>
              <a:off x="163848" y="938227"/>
              <a:ext cx="1724" cy="6206"/>
            </a:xfrm>
            <a:custGeom>
              <a:avLst/>
              <a:gdLst/>
              <a:ahLst/>
              <a:cxnLst/>
              <a:rect l="l" t="t" r="r" b="b"/>
              <a:pathLst>
                <a:path w="35" h="126" extrusionOk="0">
                  <a:moveTo>
                    <a:pt x="4" y="0"/>
                  </a:moveTo>
                  <a:lnTo>
                    <a:pt x="0" y="31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5"/>
            <p:cNvSpPr/>
            <p:nvPr/>
          </p:nvSpPr>
          <p:spPr>
            <a:xfrm>
              <a:off x="169265" y="929362"/>
              <a:ext cx="40188" cy="32554"/>
            </a:xfrm>
            <a:custGeom>
              <a:avLst/>
              <a:gdLst/>
              <a:ahLst/>
              <a:cxnLst/>
              <a:rect l="l" t="t" r="r" b="b"/>
              <a:pathLst>
                <a:path w="816" h="661" extrusionOk="0">
                  <a:moveTo>
                    <a:pt x="46" y="1"/>
                  </a:moveTo>
                  <a:lnTo>
                    <a:pt x="46" y="1"/>
                  </a:lnTo>
                  <a:cubicBezTo>
                    <a:pt x="54" y="55"/>
                    <a:pt x="0" y="122"/>
                    <a:pt x="12" y="167"/>
                  </a:cubicBezTo>
                  <a:cubicBezTo>
                    <a:pt x="49" y="251"/>
                    <a:pt x="88" y="277"/>
                    <a:pt x="133" y="277"/>
                  </a:cubicBezTo>
                  <a:cubicBezTo>
                    <a:pt x="148" y="277"/>
                    <a:pt x="164" y="274"/>
                    <a:pt x="181" y="269"/>
                  </a:cubicBezTo>
                  <a:cubicBezTo>
                    <a:pt x="238" y="258"/>
                    <a:pt x="302" y="229"/>
                    <a:pt x="358" y="229"/>
                  </a:cubicBezTo>
                  <a:cubicBezTo>
                    <a:pt x="369" y="229"/>
                    <a:pt x="379" y="230"/>
                    <a:pt x="389" y="232"/>
                  </a:cubicBezTo>
                  <a:cubicBezTo>
                    <a:pt x="671" y="481"/>
                    <a:pt x="357" y="321"/>
                    <a:pt x="430" y="554"/>
                  </a:cubicBezTo>
                  <a:cubicBezTo>
                    <a:pt x="357" y="508"/>
                    <a:pt x="362" y="462"/>
                    <a:pt x="258" y="396"/>
                  </a:cubicBezTo>
                  <a:lnTo>
                    <a:pt x="258" y="396"/>
                  </a:lnTo>
                  <a:cubicBezTo>
                    <a:pt x="328" y="543"/>
                    <a:pt x="409" y="593"/>
                    <a:pt x="501" y="618"/>
                  </a:cubicBezTo>
                  <a:cubicBezTo>
                    <a:pt x="592" y="643"/>
                    <a:pt x="692" y="643"/>
                    <a:pt x="758" y="660"/>
                  </a:cubicBezTo>
                  <a:cubicBezTo>
                    <a:pt x="733" y="622"/>
                    <a:pt x="744" y="564"/>
                    <a:pt x="677" y="537"/>
                  </a:cubicBezTo>
                  <a:lnTo>
                    <a:pt x="677" y="537"/>
                  </a:lnTo>
                  <a:cubicBezTo>
                    <a:pt x="723" y="545"/>
                    <a:pt x="769" y="554"/>
                    <a:pt x="816" y="564"/>
                  </a:cubicBezTo>
                  <a:cubicBezTo>
                    <a:pt x="750" y="352"/>
                    <a:pt x="642" y="225"/>
                    <a:pt x="332" y="90"/>
                  </a:cubicBezTo>
                  <a:cubicBezTo>
                    <a:pt x="249" y="97"/>
                    <a:pt x="172" y="105"/>
                    <a:pt x="98" y="124"/>
                  </a:cubicBezTo>
                  <a:cubicBezTo>
                    <a:pt x="75" y="97"/>
                    <a:pt x="64" y="45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5"/>
            <p:cNvSpPr/>
            <p:nvPr/>
          </p:nvSpPr>
          <p:spPr>
            <a:xfrm>
              <a:off x="165177" y="925028"/>
              <a:ext cx="6304" cy="4235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8" y="1"/>
                  </a:moveTo>
                  <a:cubicBezTo>
                    <a:pt x="34" y="1"/>
                    <a:pt x="18" y="6"/>
                    <a:pt x="0" y="18"/>
                  </a:cubicBezTo>
                  <a:cubicBezTo>
                    <a:pt x="73" y="26"/>
                    <a:pt x="109" y="48"/>
                    <a:pt x="122" y="73"/>
                  </a:cubicBezTo>
                  <a:lnTo>
                    <a:pt x="122" y="73"/>
                  </a:lnTo>
                  <a:cubicBezTo>
                    <a:pt x="106" y="34"/>
                    <a:pt x="83" y="1"/>
                    <a:pt x="48" y="1"/>
                  </a:cubicBezTo>
                  <a:close/>
                  <a:moveTo>
                    <a:pt x="122" y="73"/>
                  </a:moveTo>
                  <a:lnTo>
                    <a:pt x="122" y="73"/>
                  </a:lnTo>
                  <a:cubicBezTo>
                    <a:pt x="124" y="77"/>
                    <a:pt x="126" y="81"/>
                    <a:pt x="127" y="85"/>
                  </a:cubicBezTo>
                  <a:cubicBezTo>
                    <a:pt x="126" y="81"/>
                    <a:pt x="125" y="77"/>
                    <a:pt x="122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35"/>
            <p:cNvSpPr/>
            <p:nvPr/>
          </p:nvSpPr>
          <p:spPr>
            <a:xfrm>
              <a:off x="206547" y="961867"/>
              <a:ext cx="3004" cy="1822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16"/>
                    <a:pt x="28" y="29"/>
                    <a:pt x="61" y="37"/>
                  </a:cubicBezTo>
                  <a:cubicBezTo>
                    <a:pt x="55" y="20"/>
                    <a:pt x="32" y="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35"/>
            <p:cNvSpPr/>
            <p:nvPr/>
          </p:nvSpPr>
          <p:spPr>
            <a:xfrm>
              <a:off x="207877" y="949209"/>
              <a:ext cx="6993" cy="7092"/>
            </a:xfrm>
            <a:custGeom>
              <a:avLst/>
              <a:gdLst/>
              <a:ahLst/>
              <a:cxnLst/>
              <a:rect l="l" t="t" r="r" b="b"/>
              <a:pathLst>
                <a:path w="142" h="144" extrusionOk="0">
                  <a:moveTo>
                    <a:pt x="32" y="0"/>
                  </a:moveTo>
                  <a:cubicBezTo>
                    <a:pt x="17" y="0"/>
                    <a:pt x="5" y="5"/>
                    <a:pt x="1" y="20"/>
                  </a:cubicBezTo>
                  <a:lnTo>
                    <a:pt x="141" y="144"/>
                  </a:lnTo>
                  <a:lnTo>
                    <a:pt x="141" y="144"/>
                  </a:lnTo>
                  <a:lnTo>
                    <a:pt x="118" y="26"/>
                  </a:lnTo>
                  <a:cubicBezTo>
                    <a:pt x="102" y="21"/>
                    <a:pt x="61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35"/>
            <p:cNvSpPr/>
            <p:nvPr/>
          </p:nvSpPr>
          <p:spPr>
            <a:xfrm>
              <a:off x="214230" y="960340"/>
              <a:ext cx="251126" cy="246250"/>
            </a:xfrm>
            <a:custGeom>
              <a:avLst/>
              <a:gdLst/>
              <a:ahLst/>
              <a:cxnLst/>
              <a:rect l="l" t="t" r="r" b="b"/>
              <a:pathLst>
                <a:path w="5099" h="5000" extrusionOk="0">
                  <a:moveTo>
                    <a:pt x="275" y="1"/>
                  </a:moveTo>
                  <a:cubicBezTo>
                    <a:pt x="232" y="1"/>
                    <a:pt x="222" y="82"/>
                    <a:pt x="171" y="82"/>
                  </a:cubicBezTo>
                  <a:cubicBezTo>
                    <a:pt x="150" y="82"/>
                    <a:pt x="120" y="67"/>
                    <a:pt x="78" y="24"/>
                  </a:cubicBezTo>
                  <a:lnTo>
                    <a:pt x="78" y="24"/>
                  </a:lnTo>
                  <a:cubicBezTo>
                    <a:pt x="1" y="112"/>
                    <a:pt x="242" y="228"/>
                    <a:pt x="228" y="336"/>
                  </a:cubicBezTo>
                  <a:cubicBezTo>
                    <a:pt x="221" y="338"/>
                    <a:pt x="213" y="339"/>
                    <a:pt x="206" y="339"/>
                  </a:cubicBezTo>
                  <a:cubicBezTo>
                    <a:pt x="134" y="339"/>
                    <a:pt x="94" y="238"/>
                    <a:pt x="56" y="238"/>
                  </a:cubicBezTo>
                  <a:cubicBezTo>
                    <a:pt x="44" y="238"/>
                    <a:pt x="33" y="248"/>
                    <a:pt x="20" y="274"/>
                  </a:cubicBezTo>
                  <a:cubicBezTo>
                    <a:pt x="157" y="419"/>
                    <a:pt x="392" y="565"/>
                    <a:pt x="668" y="743"/>
                  </a:cubicBezTo>
                  <a:cubicBezTo>
                    <a:pt x="946" y="920"/>
                    <a:pt x="1254" y="1124"/>
                    <a:pt x="1509" y="1329"/>
                  </a:cubicBezTo>
                  <a:lnTo>
                    <a:pt x="1383" y="1366"/>
                  </a:lnTo>
                  <a:cubicBezTo>
                    <a:pt x="1674" y="1541"/>
                    <a:pt x="2062" y="1925"/>
                    <a:pt x="2120" y="2250"/>
                  </a:cubicBezTo>
                  <a:cubicBezTo>
                    <a:pt x="2123" y="2237"/>
                    <a:pt x="2130" y="2231"/>
                    <a:pt x="2139" y="2231"/>
                  </a:cubicBezTo>
                  <a:cubicBezTo>
                    <a:pt x="2196" y="2231"/>
                    <a:pt x="2354" y="2481"/>
                    <a:pt x="2479" y="2481"/>
                  </a:cubicBezTo>
                  <a:cubicBezTo>
                    <a:pt x="2511" y="2481"/>
                    <a:pt x="2540" y="2466"/>
                    <a:pt x="2565" y="2426"/>
                  </a:cubicBezTo>
                  <a:cubicBezTo>
                    <a:pt x="2584" y="2530"/>
                    <a:pt x="2610" y="2542"/>
                    <a:pt x="2677" y="2644"/>
                  </a:cubicBezTo>
                  <a:lnTo>
                    <a:pt x="2756" y="2609"/>
                  </a:lnTo>
                  <a:cubicBezTo>
                    <a:pt x="2874" y="2734"/>
                    <a:pt x="2768" y="2804"/>
                    <a:pt x="2910" y="2941"/>
                  </a:cubicBezTo>
                  <a:cubicBezTo>
                    <a:pt x="2903" y="2839"/>
                    <a:pt x="2943" y="2825"/>
                    <a:pt x="2999" y="2825"/>
                  </a:cubicBezTo>
                  <a:cubicBezTo>
                    <a:pt x="3020" y="2825"/>
                    <a:pt x="3044" y="2827"/>
                    <a:pt x="3069" y="2827"/>
                  </a:cubicBezTo>
                  <a:cubicBezTo>
                    <a:pt x="3087" y="2827"/>
                    <a:pt x="3106" y="2826"/>
                    <a:pt x="3124" y="2821"/>
                  </a:cubicBezTo>
                  <a:cubicBezTo>
                    <a:pt x="3198" y="3074"/>
                    <a:pt x="3302" y="3342"/>
                    <a:pt x="3367" y="3562"/>
                  </a:cubicBezTo>
                  <a:cubicBezTo>
                    <a:pt x="3383" y="3525"/>
                    <a:pt x="3400" y="3481"/>
                    <a:pt x="3387" y="3398"/>
                  </a:cubicBezTo>
                  <a:lnTo>
                    <a:pt x="3387" y="3398"/>
                  </a:lnTo>
                  <a:cubicBezTo>
                    <a:pt x="3413" y="3448"/>
                    <a:pt x="3438" y="3463"/>
                    <a:pt x="3462" y="3463"/>
                  </a:cubicBezTo>
                  <a:cubicBezTo>
                    <a:pt x="3499" y="3463"/>
                    <a:pt x="3533" y="3428"/>
                    <a:pt x="3564" y="3428"/>
                  </a:cubicBezTo>
                  <a:cubicBezTo>
                    <a:pt x="3660" y="3519"/>
                    <a:pt x="3547" y="3614"/>
                    <a:pt x="3491" y="3662"/>
                  </a:cubicBezTo>
                  <a:cubicBezTo>
                    <a:pt x="3626" y="3868"/>
                    <a:pt x="3901" y="3745"/>
                    <a:pt x="3959" y="3941"/>
                  </a:cubicBezTo>
                  <a:lnTo>
                    <a:pt x="3998" y="3812"/>
                  </a:lnTo>
                  <a:cubicBezTo>
                    <a:pt x="4192" y="3970"/>
                    <a:pt x="4248" y="4215"/>
                    <a:pt x="4466" y="4383"/>
                  </a:cubicBezTo>
                  <a:cubicBezTo>
                    <a:pt x="4460" y="4441"/>
                    <a:pt x="4438" y="4462"/>
                    <a:pt x="4406" y="4462"/>
                  </a:cubicBezTo>
                  <a:cubicBezTo>
                    <a:pt x="4322" y="4462"/>
                    <a:pt x="4173" y="4312"/>
                    <a:pt x="4081" y="4288"/>
                  </a:cubicBezTo>
                  <a:lnTo>
                    <a:pt x="4081" y="4288"/>
                  </a:lnTo>
                  <a:cubicBezTo>
                    <a:pt x="4094" y="4354"/>
                    <a:pt x="4169" y="4445"/>
                    <a:pt x="4158" y="4510"/>
                  </a:cubicBezTo>
                  <a:cubicBezTo>
                    <a:pt x="4298" y="4535"/>
                    <a:pt x="4516" y="4597"/>
                    <a:pt x="4674" y="4645"/>
                  </a:cubicBezTo>
                  <a:cubicBezTo>
                    <a:pt x="4441" y="4680"/>
                    <a:pt x="4690" y="4925"/>
                    <a:pt x="4746" y="5000"/>
                  </a:cubicBezTo>
                  <a:cubicBezTo>
                    <a:pt x="4790" y="4934"/>
                    <a:pt x="4773" y="4855"/>
                    <a:pt x="4661" y="4763"/>
                  </a:cubicBezTo>
                  <a:cubicBezTo>
                    <a:pt x="4676" y="4752"/>
                    <a:pt x="4691" y="4748"/>
                    <a:pt x="4708" y="4748"/>
                  </a:cubicBezTo>
                  <a:cubicBezTo>
                    <a:pt x="4787" y="4748"/>
                    <a:pt x="4881" y="4853"/>
                    <a:pt x="4968" y="4871"/>
                  </a:cubicBezTo>
                  <a:cubicBezTo>
                    <a:pt x="4883" y="4686"/>
                    <a:pt x="5058" y="4786"/>
                    <a:pt x="5099" y="4680"/>
                  </a:cubicBezTo>
                  <a:cubicBezTo>
                    <a:pt x="4956" y="4520"/>
                    <a:pt x="4792" y="4549"/>
                    <a:pt x="4653" y="4366"/>
                  </a:cubicBezTo>
                  <a:cubicBezTo>
                    <a:pt x="4680" y="4352"/>
                    <a:pt x="4711" y="4317"/>
                    <a:pt x="4717" y="4271"/>
                  </a:cubicBezTo>
                  <a:cubicBezTo>
                    <a:pt x="4476" y="4121"/>
                    <a:pt x="4084" y="3857"/>
                    <a:pt x="3961" y="3602"/>
                  </a:cubicBezTo>
                  <a:cubicBezTo>
                    <a:pt x="3807" y="3390"/>
                    <a:pt x="3639" y="3288"/>
                    <a:pt x="3410" y="3118"/>
                  </a:cubicBezTo>
                  <a:cubicBezTo>
                    <a:pt x="3103" y="2765"/>
                    <a:pt x="2766" y="2430"/>
                    <a:pt x="2417" y="2094"/>
                  </a:cubicBezTo>
                  <a:cubicBezTo>
                    <a:pt x="2068" y="1757"/>
                    <a:pt x="1717" y="1410"/>
                    <a:pt x="1393" y="1022"/>
                  </a:cubicBezTo>
                  <a:lnTo>
                    <a:pt x="1169" y="1061"/>
                  </a:lnTo>
                  <a:cubicBezTo>
                    <a:pt x="1196" y="957"/>
                    <a:pt x="1002" y="893"/>
                    <a:pt x="1100" y="824"/>
                  </a:cubicBezTo>
                  <a:lnTo>
                    <a:pt x="1100" y="824"/>
                  </a:lnTo>
                  <a:cubicBezTo>
                    <a:pt x="1123" y="880"/>
                    <a:pt x="1173" y="901"/>
                    <a:pt x="1221" y="945"/>
                  </a:cubicBezTo>
                  <a:cubicBezTo>
                    <a:pt x="1177" y="669"/>
                    <a:pt x="809" y="558"/>
                    <a:pt x="653" y="338"/>
                  </a:cubicBezTo>
                  <a:lnTo>
                    <a:pt x="653" y="338"/>
                  </a:lnTo>
                  <a:cubicBezTo>
                    <a:pt x="656" y="378"/>
                    <a:pt x="600" y="511"/>
                    <a:pt x="534" y="511"/>
                  </a:cubicBezTo>
                  <a:cubicBezTo>
                    <a:pt x="528" y="511"/>
                    <a:pt x="522" y="510"/>
                    <a:pt x="516" y="508"/>
                  </a:cubicBezTo>
                  <a:cubicBezTo>
                    <a:pt x="653" y="357"/>
                    <a:pt x="298" y="315"/>
                    <a:pt x="365" y="72"/>
                  </a:cubicBezTo>
                  <a:cubicBezTo>
                    <a:pt x="323" y="19"/>
                    <a:pt x="295" y="1"/>
                    <a:pt x="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35"/>
            <p:cNvSpPr/>
            <p:nvPr/>
          </p:nvSpPr>
          <p:spPr>
            <a:xfrm>
              <a:off x="413939" y="1181866"/>
              <a:ext cx="5073" cy="2906"/>
            </a:xfrm>
            <a:custGeom>
              <a:avLst/>
              <a:gdLst/>
              <a:ahLst/>
              <a:cxnLst/>
              <a:rect l="l" t="t" r="r" b="b"/>
              <a:pathLst>
                <a:path w="103" h="59" extrusionOk="0">
                  <a:moveTo>
                    <a:pt x="1" y="1"/>
                  </a:moveTo>
                  <a:cubicBezTo>
                    <a:pt x="26" y="14"/>
                    <a:pt x="53" y="24"/>
                    <a:pt x="74" y="58"/>
                  </a:cubicBezTo>
                  <a:cubicBezTo>
                    <a:pt x="91" y="45"/>
                    <a:pt x="99" y="29"/>
                    <a:pt x="103" y="12"/>
                  </a:cubicBezTo>
                  <a:cubicBezTo>
                    <a:pt x="60" y="6"/>
                    <a:pt x="2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35"/>
            <p:cNvSpPr/>
            <p:nvPr/>
          </p:nvSpPr>
          <p:spPr>
            <a:xfrm>
              <a:off x="447478" y="1206541"/>
              <a:ext cx="1231" cy="128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0" y="1"/>
                  </a:moveTo>
                  <a:lnTo>
                    <a:pt x="0" y="20"/>
                  </a:lnTo>
                  <a:cubicBezTo>
                    <a:pt x="8" y="23"/>
                    <a:pt x="13" y="25"/>
                    <a:pt x="17" y="25"/>
                  </a:cubicBezTo>
                  <a:cubicBezTo>
                    <a:pt x="25" y="25"/>
                    <a:pt x="21" y="16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35"/>
            <p:cNvSpPr/>
            <p:nvPr/>
          </p:nvSpPr>
          <p:spPr>
            <a:xfrm>
              <a:off x="408423" y="1136113"/>
              <a:ext cx="2364" cy="3448"/>
            </a:xfrm>
            <a:custGeom>
              <a:avLst/>
              <a:gdLst/>
              <a:ahLst/>
              <a:cxnLst/>
              <a:rect l="l" t="t" r="r" b="b"/>
              <a:pathLst>
                <a:path w="48" h="70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12"/>
                    <a:pt x="12" y="23"/>
                    <a:pt x="18" y="33"/>
                  </a:cubicBezTo>
                  <a:cubicBezTo>
                    <a:pt x="28" y="47"/>
                    <a:pt x="35" y="56"/>
                    <a:pt x="47" y="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35"/>
            <p:cNvSpPr/>
            <p:nvPr/>
          </p:nvSpPr>
          <p:spPr>
            <a:xfrm>
              <a:off x="378331" y="1135719"/>
              <a:ext cx="4630" cy="11918"/>
            </a:xfrm>
            <a:custGeom>
              <a:avLst/>
              <a:gdLst/>
              <a:ahLst/>
              <a:cxnLst/>
              <a:rect l="l" t="t" r="r" b="b"/>
              <a:pathLst>
                <a:path w="94" h="242" extrusionOk="0">
                  <a:moveTo>
                    <a:pt x="35" y="1"/>
                  </a:moveTo>
                  <a:cubicBezTo>
                    <a:pt x="14" y="55"/>
                    <a:pt x="1" y="97"/>
                    <a:pt x="93" y="242"/>
                  </a:cubicBezTo>
                  <a:cubicBezTo>
                    <a:pt x="85" y="174"/>
                    <a:pt x="64" y="89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35"/>
            <p:cNvSpPr/>
            <p:nvPr/>
          </p:nvSpPr>
          <p:spPr>
            <a:xfrm>
              <a:off x="325240" y="1083071"/>
              <a:ext cx="5614" cy="4383"/>
            </a:xfrm>
            <a:custGeom>
              <a:avLst/>
              <a:gdLst/>
              <a:ahLst/>
              <a:cxnLst/>
              <a:rect l="l" t="t" r="r" b="b"/>
              <a:pathLst>
                <a:path w="114" h="89" extrusionOk="0">
                  <a:moveTo>
                    <a:pt x="79" y="1"/>
                  </a:moveTo>
                  <a:cubicBezTo>
                    <a:pt x="51" y="1"/>
                    <a:pt x="41" y="31"/>
                    <a:pt x="1" y="32"/>
                  </a:cubicBezTo>
                  <a:cubicBezTo>
                    <a:pt x="33" y="69"/>
                    <a:pt x="61" y="88"/>
                    <a:pt x="81" y="88"/>
                  </a:cubicBezTo>
                  <a:cubicBezTo>
                    <a:pt x="103" y="88"/>
                    <a:pt x="113" y="62"/>
                    <a:pt x="103" y="7"/>
                  </a:cubicBezTo>
                  <a:cubicBezTo>
                    <a:pt x="93" y="3"/>
                    <a:pt x="86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35"/>
            <p:cNvSpPr/>
            <p:nvPr/>
          </p:nvSpPr>
          <p:spPr>
            <a:xfrm>
              <a:off x="428074" y="1194228"/>
              <a:ext cx="12214" cy="7732"/>
            </a:xfrm>
            <a:custGeom>
              <a:avLst/>
              <a:gdLst/>
              <a:ahLst/>
              <a:cxnLst/>
              <a:rect l="l" t="t" r="r" b="b"/>
              <a:pathLst>
                <a:path w="248" h="157" extrusionOk="0">
                  <a:moveTo>
                    <a:pt x="1" y="0"/>
                  </a:moveTo>
                  <a:lnTo>
                    <a:pt x="172" y="124"/>
                  </a:lnTo>
                  <a:lnTo>
                    <a:pt x="248" y="156"/>
                  </a:lnTo>
                  <a:lnTo>
                    <a:pt x="248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35"/>
            <p:cNvSpPr/>
            <p:nvPr/>
          </p:nvSpPr>
          <p:spPr>
            <a:xfrm>
              <a:off x="458363" y="1202551"/>
              <a:ext cx="142332" cy="131941"/>
            </a:xfrm>
            <a:custGeom>
              <a:avLst/>
              <a:gdLst/>
              <a:ahLst/>
              <a:cxnLst/>
              <a:rect l="l" t="t" r="r" b="b"/>
              <a:pathLst>
                <a:path w="2890" h="2679" extrusionOk="0">
                  <a:moveTo>
                    <a:pt x="300" y="1"/>
                  </a:moveTo>
                  <a:cubicBezTo>
                    <a:pt x="256" y="38"/>
                    <a:pt x="247" y="141"/>
                    <a:pt x="189" y="141"/>
                  </a:cubicBezTo>
                  <a:cubicBezTo>
                    <a:pt x="168" y="141"/>
                    <a:pt x="140" y="128"/>
                    <a:pt x="101" y="91"/>
                  </a:cubicBezTo>
                  <a:lnTo>
                    <a:pt x="101" y="91"/>
                  </a:lnTo>
                  <a:cubicBezTo>
                    <a:pt x="145" y="159"/>
                    <a:pt x="61" y="198"/>
                    <a:pt x="1" y="246"/>
                  </a:cubicBezTo>
                  <a:cubicBezTo>
                    <a:pt x="205" y="332"/>
                    <a:pt x="244" y="450"/>
                    <a:pt x="404" y="467"/>
                  </a:cubicBezTo>
                  <a:cubicBezTo>
                    <a:pt x="406" y="520"/>
                    <a:pt x="397" y="532"/>
                    <a:pt x="386" y="532"/>
                  </a:cubicBezTo>
                  <a:cubicBezTo>
                    <a:pt x="375" y="532"/>
                    <a:pt x="361" y="522"/>
                    <a:pt x="351" y="522"/>
                  </a:cubicBezTo>
                  <a:cubicBezTo>
                    <a:pt x="339" y="522"/>
                    <a:pt x="331" y="535"/>
                    <a:pt x="333" y="587"/>
                  </a:cubicBezTo>
                  <a:lnTo>
                    <a:pt x="514" y="639"/>
                  </a:lnTo>
                  <a:cubicBezTo>
                    <a:pt x="581" y="743"/>
                    <a:pt x="356" y="620"/>
                    <a:pt x="469" y="772"/>
                  </a:cubicBezTo>
                  <a:cubicBezTo>
                    <a:pt x="478" y="769"/>
                    <a:pt x="487" y="767"/>
                    <a:pt x="499" y="767"/>
                  </a:cubicBezTo>
                  <a:cubicBezTo>
                    <a:pt x="568" y="767"/>
                    <a:pt x="688" y="831"/>
                    <a:pt x="766" y="930"/>
                  </a:cubicBezTo>
                  <a:lnTo>
                    <a:pt x="712" y="924"/>
                  </a:lnTo>
                  <a:lnTo>
                    <a:pt x="712" y="924"/>
                  </a:lnTo>
                  <a:cubicBezTo>
                    <a:pt x="784" y="961"/>
                    <a:pt x="840" y="1042"/>
                    <a:pt x="895" y="1042"/>
                  </a:cubicBezTo>
                  <a:cubicBezTo>
                    <a:pt x="922" y="1042"/>
                    <a:pt x="948" y="1024"/>
                    <a:pt x="976" y="973"/>
                  </a:cubicBezTo>
                  <a:lnTo>
                    <a:pt x="976" y="973"/>
                  </a:lnTo>
                  <a:lnTo>
                    <a:pt x="944" y="1189"/>
                  </a:lnTo>
                  <a:lnTo>
                    <a:pt x="1011" y="1090"/>
                  </a:lnTo>
                  <a:cubicBezTo>
                    <a:pt x="1189" y="1349"/>
                    <a:pt x="1061" y="1628"/>
                    <a:pt x="1437" y="1819"/>
                  </a:cubicBezTo>
                  <a:cubicBezTo>
                    <a:pt x="1415" y="1766"/>
                    <a:pt x="1440" y="1750"/>
                    <a:pt x="1475" y="1750"/>
                  </a:cubicBezTo>
                  <a:cubicBezTo>
                    <a:pt x="1502" y="1750"/>
                    <a:pt x="1533" y="1759"/>
                    <a:pt x="1555" y="1769"/>
                  </a:cubicBezTo>
                  <a:cubicBezTo>
                    <a:pt x="1503" y="1590"/>
                    <a:pt x="1352" y="1678"/>
                    <a:pt x="1235" y="1574"/>
                  </a:cubicBezTo>
                  <a:cubicBezTo>
                    <a:pt x="1296" y="1488"/>
                    <a:pt x="1522" y="1553"/>
                    <a:pt x="1523" y="1443"/>
                  </a:cubicBezTo>
                  <a:lnTo>
                    <a:pt x="1523" y="1443"/>
                  </a:lnTo>
                  <a:cubicBezTo>
                    <a:pt x="1588" y="1642"/>
                    <a:pt x="1779" y="1685"/>
                    <a:pt x="1636" y="1933"/>
                  </a:cubicBezTo>
                  <a:cubicBezTo>
                    <a:pt x="1794" y="2131"/>
                    <a:pt x="1966" y="2102"/>
                    <a:pt x="2089" y="2338"/>
                  </a:cubicBezTo>
                  <a:lnTo>
                    <a:pt x="2050" y="2363"/>
                  </a:lnTo>
                  <a:cubicBezTo>
                    <a:pt x="2075" y="2349"/>
                    <a:pt x="2094" y="2343"/>
                    <a:pt x="2110" y="2343"/>
                  </a:cubicBezTo>
                  <a:cubicBezTo>
                    <a:pt x="2208" y="2343"/>
                    <a:pt x="2164" y="2579"/>
                    <a:pt x="2405" y="2579"/>
                  </a:cubicBezTo>
                  <a:lnTo>
                    <a:pt x="2345" y="2448"/>
                  </a:lnTo>
                  <a:cubicBezTo>
                    <a:pt x="2365" y="2433"/>
                    <a:pt x="2383" y="2426"/>
                    <a:pt x="2400" y="2426"/>
                  </a:cubicBezTo>
                  <a:cubicBezTo>
                    <a:pt x="2441" y="2426"/>
                    <a:pt x="2479" y="2461"/>
                    <a:pt x="2530" y="2502"/>
                  </a:cubicBezTo>
                  <a:cubicBezTo>
                    <a:pt x="2500" y="2515"/>
                    <a:pt x="2500" y="2515"/>
                    <a:pt x="2492" y="2563"/>
                  </a:cubicBezTo>
                  <a:cubicBezTo>
                    <a:pt x="2512" y="2551"/>
                    <a:pt x="2536" y="2545"/>
                    <a:pt x="2560" y="2545"/>
                  </a:cubicBezTo>
                  <a:cubicBezTo>
                    <a:pt x="2682" y="2545"/>
                    <a:pt x="2839" y="2679"/>
                    <a:pt x="2887" y="2679"/>
                  </a:cubicBezTo>
                  <a:cubicBezTo>
                    <a:pt x="2888" y="2679"/>
                    <a:pt x="2889" y="2679"/>
                    <a:pt x="2889" y="2679"/>
                  </a:cubicBezTo>
                  <a:cubicBezTo>
                    <a:pt x="2824" y="2573"/>
                    <a:pt x="2635" y="2546"/>
                    <a:pt x="2509" y="2467"/>
                  </a:cubicBezTo>
                  <a:cubicBezTo>
                    <a:pt x="2583" y="2464"/>
                    <a:pt x="2640" y="2420"/>
                    <a:pt x="2689" y="2420"/>
                  </a:cubicBezTo>
                  <a:cubicBezTo>
                    <a:pt x="2715" y="2420"/>
                    <a:pt x="2738" y="2432"/>
                    <a:pt x="2760" y="2469"/>
                  </a:cubicBezTo>
                  <a:cubicBezTo>
                    <a:pt x="2750" y="2228"/>
                    <a:pt x="2492" y="2095"/>
                    <a:pt x="2359" y="1908"/>
                  </a:cubicBezTo>
                  <a:cubicBezTo>
                    <a:pt x="2276" y="1847"/>
                    <a:pt x="2216" y="1826"/>
                    <a:pt x="2170" y="1826"/>
                  </a:cubicBezTo>
                  <a:cubicBezTo>
                    <a:pt x="2074" y="1826"/>
                    <a:pt x="2034" y="1915"/>
                    <a:pt x="1957" y="1915"/>
                  </a:cubicBezTo>
                  <a:cubicBezTo>
                    <a:pt x="1917" y="1915"/>
                    <a:pt x="1867" y="1891"/>
                    <a:pt x="1794" y="1819"/>
                  </a:cubicBezTo>
                  <a:lnTo>
                    <a:pt x="2070" y="1655"/>
                  </a:lnTo>
                  <a:cubicBezTo>
                    <a:pt x="1786" y="1376"/>
                    <a:pt x="1445" y="922"/>
                    <a:pt x="1021" y="863"/>
                  </a:cubicBezTo>
                  <a:cubicBezTo>
                    <a:pt x="1025" y="826"/>
                    <a:pt x="1018" y="764"/>
                    <a:pt x="1066" y="764"/>
                  </a:cubicBezTo>
                  <a:cubicBezTo>
                    <a:pt x="1079" y="764"/>
                    <a:pt x="1095" y="768"/>
                    <a:pt x="1115" y="778"/>
                  </a:cubicBezTo>
                  <a:cubicBezTo>
                    <a:pt x="1075" y="738"/>
                    <a:pt x="1033" y="725"/>
                    <a:pt x="990" y="725"/>
                  </a:cubicBezTo>
                  <a:cubicBezTo>
                    <a:pt x="898" y="725"/>
                    <a:pt x="804" y="788"/>
                    <a:pt x="716" y="788"/>
                  </a:cubicBezTo>
                  <a:cubicBezTo>
                    <a:pt x="654" y="788"/>
                    <a:pt x="595" y="757"/>
                    <a:pt x="541" y="651"/>
                  </a:cubicBezTo>
                  <a:lnTo>
                    <a:pt x="541" y="651"/>
                  </a:lnTo>
                  <a:cubicBezTo>
                    <a:pt x="594" y="667"/>
                    <a:pt x="632" y="674"/>
                    <a:pt x="660" y="674"/>
                  </a:cubicBezTo>
                  <a:cubicBezTo>
                    <a:pt x="823" y="674"/>
                    <a:pt x="627" y="437"/>
                    <a:pt x="793" y="383"/>
                  </a:cubicBezTo>
                  <a:lnTo>
                    <a:pt x="793" y="383"/>
                  </a:lnTo>
                  <a:lnTo>
                    <a:pt x="845" y="404"/>
                  </a:lnTo>
                  <a:cubicBezTo>
                    <a:pt x="674" y="257"/>
                    <a:pt x="394" y="117"/>
                    <a:pt x="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35"/>
            <p:cNvSpPr/>
            <p:nvPr/>
          </p:nvSpPr>
          <p:spPr>
            <a:xfrm>
              <a:off x="488405" y="1247123"/>
              <a:ext cx="5073" cy="985"/>
            </a:xfrm>
            <a:custGeom>
              <a:avLst/>
              <a:gdLst/>
              <a:ahLst/>
              <a:cxnLst/>
              <a:rect l="l" t="t" r="r" b="b"/>
              <a:pathLst>
                <a:path w="103" h="20" extrusionOk="0">
                  <a:moveTo>
                    <a:pt x="35" y="0"/>
                  </a:moveTo>
                  <a:cubicBezTo>
                    <a:pt x="24" y="0"/>
                    <a:pt x="12" y="2"/>
                    <a:pt x="0" y="6"/>
                  </a:cubicBezTo>
                  <a:lnTo>
                    <a:pt x="102" y="19"/>
                  </a:lnTo>
                  <a:cubicBezTo>
                    <a:pt x="82" y="8"/>
                    <a:pt x="59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35"/>
            <p:cNvSpPr/>
            <p:nvPr/>
          </p:nvSpPr>
          <p:spPr>
            <a:xfrm>
              <a:off x="585526" y="1347740"/>
              <a:ext cx="118151" cy="88847"/>
            </a:xfrm>
            <a:custGeom>
              <a:avLst/>
              <a:gdLst/>
              <a:ahLst/>
              <a:cxnLst/>
              <a:rect l="l" t="t" r="r" b="b"/>
              <a:pathLst>
                <a:path w="2399" h="1804" extrusionOk="0">
                  <a:moveTo>
                    <a:pt x="762" y="1"/>
                  </a:moveTo>
                  <a:lnTo>
                    <a:pt x="949" y="211"/>
                  </a:lnTo>
                  <a:cubicBezTo>
                    <a:pt x="933" y="218"/>
                    <a:pt x="917" y="221"/>
                    <a:pt x="900" y="221"/>
                  </a:cubicBezTo>
                  <a:cubicBezTo>
                    <a:pt x="822" y="221"/>
                    <a:pt x="742" y="151"/>
                    <a:pt x="656" y="115"/>
                  </a:cubicBezTo>
                  <a:lnTo>
                    <a:pt x="577" y="373"/>
                  </a:lnTo>
                  <a:cubicBezTo>
                    <a:pt x="535" y="302"/>
                    <a:pt x="456" y="269"/>
                    <a:pt x="523" y="217"/>
                  </a:cubicBezTo>
                  <a:cubicBezTo>
                    <a:pt x="518" y="217"/>
                    <a:pt x="513" y="216"/>
                    <a:pt x="508" y="216"/>
                  </a:cubicBezTo>
                  <a:cubicBezTo>
                    <a:pt x="381" y="216"/>
                    <a:pt x="368" y="288"/>
                    <a:pt x="349" y="383"/>
                  </a:cubicBezTo>
                  <a:cubicBezTo>
                    <a:pt x="178" y="257"/>
                    <a:pt x="222" y="170"/>
                    <a:pt x="1" y="155"/>
                  </a:cubicBezTo>
                  <a:lnTo>
                    <a:pt x="1" y="155"/>
                  </a:lnTo>
                  <a:cubicBezTo>
                    <a:pt x="93" y="537"/>
                    <a:pt x="317" y="263"/>
                    <a:pt x="459" y="668"/>
                  </a:cubicBezTo>
                  <a:lnTo>
                    <a:pt x="770" y="533"/>
                  </a:lnTo>
                  <a:lnTo>
                    <a:pt x="770" y="535"/>
                  </a:lnTo>
                  <a:cubicBezTo>
                    <a:pt x="853" y="676"/>
                    <a:pt x="644" y="587"/>
                    <a:pt x="698" y="743"/>
                  </a:cubicBezTo>
                  <a:cubicBezTo>
                    <a:pt x="712" y="747"/>
                    <a:pt x="723" y="748"/>
                    <a:pt x="734" y="748"/>
                  </a:cubicBezTo>
                  <a:cubicBezTo>
                    <a:pt x="864" y="748"/>
                    <a:pt x="748" y="477"/>
                    <a:pt x="938" y="477"/>
                  </a:cubicBezTo>
                  <a:cubicBezTo>
                    <a:pt x="942" y="477"/>
                    <a:pt x="947" y="477"/>
                    <a:pt x="951" y="477"/>
                  </a:cubicBezTo>
                  <a:cubicBezTo>
                    <a:pt x="953" y="610"/>
                    <a:pt x="1179" y="624"/>
                    <a:pt x="1225" y="672"/>
                  </a:cubicBezTo>
                  <a:cubicBezTo>
                    <a:pt x="1109" y="676"/>
                    <a:pt x="990" y="839"/>
                    <a:pt x="978" y="890"/>
                  </a:cubicBezTo>
                  <a:cubicBezTo>
                    <a:pt x="1061" y="897"/>
                    <a:pt x="1080" y="1069"/>
                    <a:pt x="1146" y="1152"/>
                  </a:cubicBezTo>
                  <a:cubicBezTo>
                    <a:pt x="1123" y="1071"/>
                    <a:pt x="1130" y="1047"/>
                    <a:pt x="1151" y="1047"/>
                  </a:cubicBezTo>
                  <a:cubicBezTo>
                    <a:pt x="1181" y="1047"/>
                    <a:pt x="1240" y="1098"/>
                    <a:pt x="1274" y="1098"/>
                  </a:cubicBezTo>
                  <a:cubicBezTo>
                    <a:pt x="1297" y="1098"/>
                    <a:pt x="1309" y="1076"/>
                    <a:pt x="1294" y="1000"/>
                  </a:cubicBezTo>
                  <a:cubicBezTo>
                    <a:pt x="1313" y="987"/>
                    <a:pt x="1337" y="982"/>
                    <a:pt x="1362" y="982"/>
                  </a:cubicBezTo>
                  <a:cubicBezTo>
                    <a:pt x="1473" y="982"/>
                    <a:pt x="1623" y="1085"/>
                    <a:pt x="1620" y="1196"/>
                  </a:cubicBezTo>
                  <a:cubicBezTo>
                    <a:pt x="1603" y="1208"/>
                    <a:pt x="1588" y="1213"/>
                    <a:pt x="1574" y="1213"/>
                  </a:cubicBezTo>
                  <a:cubicBezTo>
                    <a:pt x="1531" y="1213"/>
                    <a:pt x="1499" y="1164"/>
                    <a:pt x="1464" y="1129"/>
                  </a:cubicBezTo>
                  <a:lnTo>
                    <a:pt x="1464" y="1129"/>
                  </a:lnTo>
                  <a:cubicBezTo>
                    <a:pt x="1306" y="1194"/>
                    <a:pt x="1508" y="1310"/>
                    <a:pt x="1421" y="1435"/>
                  </a:cubicBezTo>
                  <a:cubicBezTo>
                    <a:pt x="1670" y="1465"/>
                    <a:pt x="2021" y="1804"/>
                    <a:pt x="2236" y="1804"/>
                  </a:cubicBezTo>
                  <a:cubicBezTo>
                    <a:pt x="2310" y="1804"/>
                    <a:pt x="2367" y="1764"/>
                    <a:pt x="2399" y="1657"/>
                  </a:cubicBezTo>
                  <a:cubicBezTo>
                    <a:pt x="2395" y="1549"/>
                    <a:pt x="2279" y="1557"/>
                    <a:pt x="2206" y="1499"/>
                  </a:cubicBezTo>
                  <a:lnTo>
                    <a:pt x="2206" y="1499"/>
                  </a:lnTo>
                  <a:cubicBezTo>
                    <a:pt x="2272" y="1635"/>
                    <a:pt x="2216" y="1659"/>
                    <a:pt x="2144" y="1659"/>
                  </a:cubicBezTo>
                  <a:cubicBezTo>
                    <a:pt x="2106" y="1659"/>
                    <a:pt x="2064" y="1652"/>
                    <a:pt x="2032" y="1652"/>
                  </a:cubicBezTo>
                  <a:cubicBezTo>
                    <a:pt x="2018" y="1652"/>
                    <a:pt x="2007" y="1653"/>
                    <a:pt x="1998" y="1657"/>
                  </a:cubicBezTo>
                  <a:cubicBezTo>
                    <a:pt x="1969" y="1536"/>
                    <a:pt x="1757" y="1472"/>
                    <a:pt x="1884" y="1418"/>
                  </a:cubicBezTo>
                  <a:lnTo>
                    <a:pt x="1884" y="1418"/>
                  </a:lnTo>
                  <a:lnTo>
                    <a:pt x="2104" y="1456"/>
                  </a:lnTo>
                  <a:cubicBezTo>
                    <a:pt x="1786" y="998"/>
                    <a:pt x="1248" y="433"/>
                    <a:pt x="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35"/>
            <p:cNvSpPr/>
            <p:nvPr/>
          </p:nvSpPr>
          <p:spPr>
            <a:xfrm>
              <a:off x="593308" y="1347297"/>
              <a:ext cx="7190" cy="3546"/>
            </a:xfrm>
            <a:custGeom>
              <a:avLst/>
              <a:gdLst/>
              <a:ahLst/>
              <a:cxnLst/>
              <a:rect l="l" t="t" r="r" b="b"/>
              <a:pathLst>
                <a:path w="146" h="72" extrusionOk="0">
                  <a:moveTo>
                    <a:pt x="16" y="0"/>
                  </a:moveTo>
                  <a:lnTo>
                    <a:pt x="1" y="72"/>
                  </a:lnTo>
                  <a:lnTo>
                    <a:pt x="145" y="5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35"/>
            <p:cNvSpPr/>
            <p:nvPr/>
          </p:nvSpPr>
          <p:spPr>
            <a:xfrm>
              <a:off x="610496" y="1338629"/>
              <a:ext cx="6107" cy="6550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85" y="37"/>
                    <a:pt x="35" y="16"/>
                    <a:pt x="1" y="53"/>
                  </a:cubicBezTo>
                  <a:cubicBezTo>
                    <a:pt x="35" y="109"/>
                    <a:pt x="61" y="133"/>
                    <a:pt x="81" y="133"/>
                  </a:cubicBezTo>
                  <a:cubicBezTo>
                    <a:pt x="110" y="133"/>
                    <a:pt x="123" y="79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35"/>
            <p:cNvSpPr/>
            <p:nvPr/>
          </p:nvSpPr>
          <p:spPr>
            <a:xfrm>
              <a:off x="662061" y="1426491"/>
              <a:ext cx="8422" cy="6600"/>
            </a:xfrm>
            <a:custGeom>
              <a:avLst/>
              <a:gdLst/>
              <a:ahLst/>
              <a:cxnLst/>
              <a:rect l="l" t="t" r="r" b="b"/>
              <a:pathLst>
                <a:path w="171" h="134" extrusionOk="0">
                  <a:moveTo>
                    <a:pt x="114" y="0"/>
                  </a:moveTo>
                  <a:cubicBezTo>
                    <a:pt x="99" y="15"/>
                    <a:pt x="81" y="21"/>
                    <a:pt x="63" y="21"/>
                  </a:cubicBezTo>
                  <a:cubicBezTo>
                    <a:pt x="39" y="21"/>
                    <a:pt x="15" y="11"/>
                    <a:pt x="1" y="4"/>
                  </a:cubicBezTo>
                  <a:lnTo>
                    <a:pt x="1" y="4"/>
                  </a:lnTo>
                  <a:lnTo>
                    <a:pt x="170" y="133"/>
                  </a:lnTo>
                  <a:lnTo>
                    <a:pt x="170" y="13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35"/>
            <p:cNvSpPr/>
            <p:nvPr/>
          </p:nvSpPr>
          <p:spPr>
            <a:xfrm>
              <a:off x="692448" y="1432647"/>
              <a:ext cx="41074" cy="30732"/>
            </a:xfrm>
            <a:custGeom>
              <a:avLst/>
              <a:gdLst/>
              <a:ahLst/>
              <a:cxnLst/>
              <a:rect l="l" t="t" r="r" b="b"/>
              <a:pathLst>
                <a:path w="834" h="624" extrusionOk="0">
                  <a:moveTo>
                    <a:pt x="315" y="0"/>
                  </a:moveTo>
                  <a:cubicBezTo>
                    <a:pt x="100" y="0"/>
                    <a:pt x="151" y="259"/>
                    <a:pt x="0" y="305"/>
                  </a:cubicBezTo>
                  <a:cubicBezTo>
                    <a:pt x="24" y="346"/>
                    <a:pt x="56" y="360"/>
                    <a:pt x="93" y="360"/>
                  </a:cubicBezTo>
                  <a:cubicBezTo>
                    <a:pt x="161" y="360"/>
                    <a:pt x="248" y="314"/>
                    <a:pt x="332" y="314"/>
                  </a:cubicBezTo>
                  <a:cubicBezTo>
                    <a:pt x="362" y="314"/>
                    <a:pt x="392" y="320"/>
                    <a:pt x="421" y="336"/>
                  </a:cubicBezTo>
                  <a:cubicBezTo>
                    <a:pt x="363" y="475"/>
                    <a:pt x="610" y="490"/>
                    <a:pt x="697" y="623"/>
                  </a:cubicBezTo>
                  <a:cubicBezTo>
                    <a:pt x="724" y="569"/>
                    <a:pt x="770" y="523"/>
                    <a:pt x="833" y="511"/>
                  </a:cubicBezTo>
                  <a:cubicBezTo>
                    <a:pt x="621" y="330"/>
                    <a:pt x="452" y="321"/>
                    <a:pt x="324" y="0"/>
                  </a:cubicBezTo>
                  <a:cubicBezTo>
                    <a:pt x="321" y="0"/>
                    <a:pt x="318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35"/>
            <p:cNvSpPr/>
            <p:nvPr/>
          </p:nvSpPr>
          <p:spPr>
            <a:xfrm>
              <a:off x="713084" y="1387140"/>
              <a:ext cx="160407" cy="168977"/>
            </a:xfrm>
            <a:custGeom>
              <a:avLst/>
              <a:gdLst/>
              <a:ahLst/>
              <a:cxnLst/>
              <a:rect l="l" t="t" r="r" b="b"/>
              <a:pathLst>
                <a:path w="3257" h="3431" extrusionOk="0">
                  <a:moveTo>
                    <a:pt x="1683" y="1"/>
                  </a:moveTo>
                  <a:cubicBezTo>
                    <a:pt x="1814" y="213"/>
                    <a:pt x="1423" y="80"/>
                    <a:pt x="1500" y="360"/>
                  </a:cubicBezTo>
                  <a:cubicBezTo>
                    <a:pt x="1791" y="656"/>
                    <a:pt x="2188" y="1218"/>
                    <a:pt x="2356" y="1705"/>
                  </a:cubicBezTo>
                  <a:cubicBezTo>
                    <a:pt x="2379" y="1700"/>
                    <a:pt x="2399" y="1697"/>
                    <a:pt x="2416" y="1697"/>
                  </a:cubicBezTo>
                  <a:cubicBezTo>
                    <a:pt x="2593" y="1697"/>
                    <a:pt x="2501" y="1966"/>
                    <a:pt x="2707" y="1969"/>
                  </a:cubicBezTo>
                  <a:cubicBezTo>
                    <a:pt x="2639" y="2014"/>
                    <a:pt x="2593" y="2081"/>
                    <a:pt x="2528" y="2128"/>
                  </a:cubicBezTo>
                  <a:cubicBezTo>
                    <a:pt x="2567" y="2184"/>
                    <a:pt x="2592" y="2204"/>
                    <a:pt x="2611" y="2204"/>
                  </a:cubicBezTo>
                  <a:cubicBezTo>
                    <a:pt x="2664" y="2204"/>
                    <a:pt x="2656" y="2031"/>
                    <a:pt x="2729" y="2031"/>
                  </a:cubicBezTo>
                  <a:cubicBezTo>
                    <a:pt x="2730" y="2031"/>
                    <a:pt x="2732" y="2031"/>
                    <a:pt x="2734" y="2031"/>
                  </a:cubicBezTo>
                  <a:cubicBezTo>
                    <a:pt x="2826" y="2143"/>
                    <a:pt x="2709" y="2290"/>
                    <a:pt x="2616" y="2301"/>
                  </a:cubicBezTo>
                  <a:cubicBezTo>
                    <a:pt x="2628" y="2366"/>
                    <a:pt x="2641" y="2384"/>
                    <a:pt x="2660" y="2384"/>
                  </a:cubicBezTo>
                  <a:cubicBezTo>
                    <a:pt x="2684" y="2384"/>
                    <a:pt x="2718" y="2354"/>
                    <a:pt x="2773" y="2354"/>
                  </a:cubicBezTo>
                  <a:cubicBezTo>
                    <a:pt x="2794" y="2354"/>
                    <a:pt x="2818" y="2358"/>
                    <a:pt x="2846" y="2370"/>
                  </a:cubicBezTo>
                  <a:cubicBezTo>
                    <a:pt x="2763" y="2432"/>
                    <a:pt x="2678" y="2486"/>
                    <a:pt x="2585" y="2525"/>
                  </a:cubicBezTo>
                  <a:cubicBezTo>
                    <a:pt x="2603" y="2584"/>
                    <a:pt x="2610" y="2640"/>
                    <a:pt x="2612" y="2694"/>
                  </a:cubicBezTo>
                  <a:cubicBezTo>
                    <a:pt x="2612" y="2721"/>
                    <a:pt x="2612" y="2752"/>
                    <a:pt x="2607" y="2775"/>
                  </a:cubicBezTo>
                  <a:cubicBezTo>
                    <a:pt x="2609" y="2797"/>
                    <a:pt x="2605" y="2808"/>
                    <a:pt x="2603" y="2829"/>
                  </a:cubicBezTo>
                  <a:cubicBezTo>
                    <a:pt x="2593" y="2858"/>
                    <a:pt x="2580" y="2912"/>
                    <a:pt x="2545" y="2928"/>
                  </a:cubicBezTo>
                  <a:cubicBezTo>
                    <a:pt x="2526" y="2935"/>
                    <a:pt x="2506" y="2941"/>
                    <a:pt x="2483" y="2945"/>
                  </a:cubicBezTo>
                  <a:lnTo>
                    <a:pt x="2448" y="2949"/>
                  </a:lnTo>
                  <a:cubicBezTo>
                    <a:pt x="2427" y="2949"/>
                    <a:pt x="2404" y="2949"/>
                    <a:pt x="2381" y="2947"/>
                  </a:cubicBezTo>
                  <a:cubicBezTo>
                    <a:pt x="2005" y="2928"/>
                    <a:pt x="1602" y="2733"/>
                    <a:pt x="1326" y="2451"/>
                  </a:cubicBezTo>
                  <a:lnTo>
                    <a:pt x="1282" y="2627"/>
                  </a:lnTo>
                  <a:cubicBezTo>
                    <a:pt x="1157" y="2486"/>
                    <a:pt x="981" y="2471"/>
                    <a:pt x="825" y="2419"/>
                  </a:cubicBezTo>
                  <a:cubicBezTo>
                    <a:pt x="669" y="2369"/>
                    <a:pt x="538" y="2284"/>
                    <a:pt x="538" y="2039"/>
                  </a:cubicBezTo>
                  <a:lnTo>
                    <a:pt x="357" y="2064"/>
                  </a:lnTo>
                  <a:cubicBezTo>
                    <a:pt x="459" y="2048"/>
                    <a:pt x="482" y="1838"/>
                    <a:pt x="630" y="1821"/>
                  </a:cubicBezTo>
                  <a:cubicBezTo>
                    <a:pt x="519" y="1794"/>
                    <a:pt x="486" y="1674"/>
                    <a:pt x="376" y="1638"/>
                  </a:cubicBezTo>
                  <a:lnTo>
                    <a:pt x="376" y="1638"/>
                  </a:lnTo>
                  <a:lnTo>
                    <a:pt x="453" y="1825"/>
                  </a:lnTo>
                  <a:cubicBezTo>
                    <a:pt x="448" y="1825"/>
                    <a:pt x="442" y="1825"/>
                    <a:pt x="437" y="1825"/>
                  </a:cubicBezTo>
                  <a:cubicBezTo>
                    <a:pt x="260" y="1825"/>
                    <a:pt x="219" y="1665"/>
                    <a:pt x="276" y="1551"/>
                  </a:cubicBezTo>
                  <a:cubicBezTo>
                    <a:pt x="246" y="1543"/>
                    <a:pt x="222" y="1540"/>
                    <a:pt x="201" y="1540"/>
                  </a:cubicBezTo>
                  <a:cubicBezTo>
                    <a:pt x="1" y="1540"/>
                    <a:pt x="182" y="1885"/>
                    <a:pt x="137" y="2018"/>
                  </a:cubicBezTo>
                  <a:cubicBezTo>
                    <a:pt x="638" y="2074"/>
                    <a:pt x="220" y="2525"/>
                    <a:pt x="615" y="2696"/>
                  </a:cubicBezTo>
                  <a:cubicBezTo>
                    <a:pt x="653" y="2709"/>
                    <a:pt x="682" y="2714"/>
                    <a:pt x="703" y="2714"/>
                  </a:cubicBezTo>
                  <a:cubicBezTo>
                    <a:pt x="821" y="2714"/>
                    <a:pt x="703" y="2547"/>
                    <a:pt x="763" y="2498"/>
                  </a:cubicBezTo>
                  <a:lnTo>
                    <a:pt x="763" y="2496"/>
                  </a:lnTo>
                  <a:cubicBezTo>
                    <a:pt x="864" y="2586"/>
                    <a:pt x="1035" y="2575"/>
                    <a:pt x="1081" y="2692"/>
                  </a:cubicBezTo>
                  <a:cubicBezTo>
                    <a:pt x="1055" y="2720"/>
                    <a:pt x="1025" y="2732"/>
                    <a:pt x="995" y="2732"/>
                  </a:cubicBezTo>
                  <a:cubicBezTo>
                    <a:pt x="953" y="2732"/>
                    <a:pt x="912" y="2708"/>
                    <a:pt x="883" y="2667"/>
                  </a:cubicBezTo>
                  <a:lnTo>
                    <a:pt x="883" y="2667"/>
                  </a:lnTo>
                  <a:cubicBezTo>
                    <a:pt x="802" y="2864"/>
                    <a:pt x="1018" y="2735"/>
                    <a:pt x="1064" y="2928"/>
                  </a:cubicBezTo>
                  <a:cubicBezTo>
                    <a:pt x="1066" y="2903"/>
                    <a:pt x="1039" y="2845"/>
                    <a:pt x="1099" y="2829"/>
                  </a:cubicBezTo>
                  <a:cubicBezTo>
                    <a:pt x="1238" y="2951"/>
                    <a:pt x="1305" y="2941"/>
                    <a:pt x="1376" y="2945"/>
                  </a:cubicBezTo>
                  <a:cubicBezTo>
                    <a:pt x="1450" y="2947"/>
                    <a:pt x="1523" y="2966"/>
                    <a:pt x="1712" y="3117"/>
                  </a:cubicBezTo>
                  <a:cubicBezTo>
                    <a:pt x="1797" y="3093"/>
                    <a:pt x="1857" y="3119"/>
                    <a:pt x="1893" y="2986"/>
                  </a:cubicBezTo>
                  <a:cubicBezTo>
                    <a:pt x="1982" y="3113"/>
                    <a:pt x="2001" y="3165"/>
                    <a:pt x="2028" y="3215"/>
                  </a:cubicBezTo>
                  <a:cubicBezTo>
                    <a:pt x="2055" y="3265"/>
                    <a:pt x="2084" y="3319"/>
                    <a:pt x="2238" y="3431"/>
                  </a:cubicBezTo>
                  <a:cubicBezTo>
                    <a:pt x="2234" y="3348"/>
                    <a:pt x="2173" y="3140"/>
                    <a:pt x="2213" y="2972"/>
                  </a:cubicBezTo>
                  <a:lnTo>
                    <a:pt x="2213" y="2972"/>
                  </a:lnTo>
                  <a:cubicBezTo>
                    <a:pt x="2296" y="3055"/>
                    <a:pt x="2371" y="3095"/>
                    <a:pt x="2431" y="3113"/>
                  </a:cubicBezTo>
                  <a:cubicBezTo>
                    <a:pt x="2457" y="3122"/>
                    <a:pt x="2480" y="3125"/>
                    <a:pt x="2501" y="3125"/>
                  </a:cubicBezTo>
                  <a:cubicBezTo>
                    <a:pt x="2520" y="3125"/>
                    <a:pt x="2537" y="3122"/>
                    <a:pt x="2553" y="3119"/>
                  </a:cubicBezTo>
                  <a:cubicBezTo>
                    <a:pt x="2585" y="3111"/>
                    <a:pt x="2610" y="3099"/>
                    <a:pt x="2645" y="3099"/>
                  </a:cubicBezTo>
                  <a:cubicBezTo>
                    <a:pt x="2670" y="3080"/>
                    <a:pt x="2709" y="3076"/>
                    <a:pt x="2776" y="3066"/>
                  </a:cubicBezTo>
                  <a:lnTo>
                    <a:pt x="2776" y="3066"/>
                  </a:lnTo>
                  <a:cubicBezTo>
                    <a:pt x="2769" y="3093"/>
                    <a:pt x="2770" y="3157"/>
                    <a:pt x="2707" y="3180"/>
                  </a:cubicBezTo>
                  <a:cubicBezTo>
                    <a:pt x="2734" y="3221"/>
                    <a:pt x="2758" y="3238"/>
                    <a:pt x="2779" y="3238"/>
                  </a:cubicBezTo>
                  <a:cubicBezTo>
                    <a:pt x="2813" y="3238"/>
                    <a:pt x="2839" y="3196"/>
                    <a:pt x="2853" y="3144"/>
                  </a:cubicBezTo>
                  <a:cubicBezTo>
                    <a:pt x="2880" y="3055"/>
                    <a:pt x="2869" y="2957"/>
                    <a:pt x="2917" y="2903"/>
                  </a:cubicBezTo>
                  <a:cubicBezTo>
                    <a:pt x="2979" y="2933"/>
                    <a:pt x="3040" y="2966"/>
                    <a:pt x="3102" y="2999"/>
                  </a:cubicBezTo>
                  <a:cubicBezTo>
                    <a:pt x="3121" y="2908"/>
                    <a:pt x="3114" y="2791"/>
                    <a:pt x="3102" y="2677"/>
                  </a:cubicBezTo>
                  <a:cubicBezTo>
                    <a:pt x="3092" y="2563"/>
                    <a:pt x="3091" y="2455"/>
                    <a:pt x="3144" y="2343"/>
                  </a:cubicBezTo>
                  <a:lnTo>
                    <a:pt x="3256" y="2372"/>
                  </a:lnTo>
                  <a:cubicBezTo>
                    <a:pt x="3204" y="2276"/>
                    <a:pt x="3150" y="2176"/>
                    <a:pt x="3096" y="2075"/>
                  </a:cubicBezTo>
                  <a:lnTo>
                    <a:pt x="3013" y="1931"/>
                  </a:lnTo>
                  <a:cubicBezTo>
                    <a:pt x="2990" y="1888"/>
                    <a:pt x="2967" y="1846"/>
                    <a:pt x="2946" y="1806"/>
                  </a:cubicBezTo>
                  <a:cubicBezTo>
                    <a:pt x="2905" y="1725"/>
                    <a:pt x="2853" y="1626"/>
                    <a:pt x="2805" y="1545"/>
                  </a:cubicBezTo>
                  <a:cubicBezTo>
                    <a:pt x="2755" y="1470"/>
                    <a:pt x="2701" y="1401"/>
                    <a:pt x="2645" y="1341"/>
                  </a:cubicBezTo>
                  <a:lnTo>
                    <a:pt x="2668" y="1133"/>
                  </a:lnTo>
                  <a:cubicBezTo>
                    <a:pt x="2605" y="1079"/>
                    <a:pt x="2570" y="1057"/>
                    <a:pt x="2551" y="1057"/>
                  </a:cubicBezTo>
                  <a:cubicBezTo>
                    <a:pt x="2475" y="1057"/>
                    <a:pt x="2696" y="1430"/>
                    <a:pt x="2489" y="1430"/>
                  </a:cubicBezTo>
                  <a:cubicBezTo>
                    <a:pt x="2466" y="1430"/>
                    <a:pt x="2436" y="1425"/>
                    <a:pt x="2400" y="1414"/>
                  </a:cubicBezTo>
                  <a:cubicBezTo>
                    <a:pt x="2703" y="1191"/>
                    <a:pt x="2182" y="1279"/>
                    <a:pt x="2186" y="992"/>
                  </a:cubicBezTo>
                  <a:cubicBezTo>
                    <a:pt x="2201" y="956"/>
                    <a:pt x="2218" y="942"/>
                    <a:pt x="2236" y="942"/>
                  </a:cubicBezTo>
                  <a:cubicBezTo>
                    <a:pt x="2285" y="942"/>
                    <a:pt x="2345" y="1036"/>
                    <a:pt x="2399" y="1036"/>
                  </a:cubicBezTo>
                  <a:cubicBezTo>
                    <a:pt x="2421" y="1036"/>
                    <a:pt x="2443" y="1020"/>
                    <a:pt x="2462" y="975"/>
                  </a:cubicBezTo>
                  <a:lnTo>
                    <a:pt x="2462" y="975"/>
                  </a:lnTo>
                  <a:cubicBezTo>
                    <a:pt x="2434" y="981"/>
                    <a:pt x="2412" y="984"/>
                    <a:pt x="2394" y="984"/>
                  </a:cubicBezTo>
                  <a:cubicBezTo>
                    <a:pt x="2286" y="984"/>
                    <a:pt x="2332" y="876"/>
                    <a:pt x="2233" y="801"/>
                  </a:cubicBezTo>
                  <a:cubicBezTo>
                    <a:pt x="2402" y="736"/>
                    <a:pt x="2109" y="552"/>
                    <a:pt x="2325" y="520"/>
                  </a:cubicBezTo>
                  <a:lnTo>
                    <a:pt x="1797" y="292"/>
                  </a:lnTo>
                  <a:cubicBezTo>
                    <a:pt x="1843" y="176"/>
                    <a:pt x="1758" y="72"/>
                    <a:pt x="1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35"/>
            <p:cNvSpPr/>
            <p:nvPr/>
          </p:nvSpPr>
          <p:spPr>
            <a:xfrm>
              <a:off x="744111" y="1476726"/>
              <a:ext cx="3546" cy="443"/>
            </a:xfrm>
            <a:custGeom>
              <a:avLst/>
              <a:gdLst/>
              <a:ahLst/>
              <a:cxnLst/>
              <a:rect l="l" t="t" r="r" b="b"/>
              <a:pathLst>
                <a:path w="72" h="9" extrusionOk="0">
                  <a:moveTo>
                    <a:pt x="23" y="1"/>
                  </a:moveTo>
                  <a:cubicBezTo>
                    <a:pt x="15" y="1"/>
                    <a:pt x="7" y="1"/>
                    <a:pt x="0" y="2"/>
                  </a:cubicBezTo>
                  <a:cubicBezTo>
                    <a:pt x="16" y="6"/>
                    <a:pt x="33" y="8"/>
                    <a:pt x="52" y="8"/>
                  </a:cubicBezTo>
                  <a:cubicBezTo>
                    <a:pt x="58" y="8"/>
                    <a:pt x="65" y="8"/>
                    <a:pt x="72" y="8"/>
                  </a:cubicBezTo>
                  <a:cubicBezTo>
                    <a:pt x="55" y="3"/>
                    <a:pt x="38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35"/>
            <p:cNvSpPr/>
            <p:nvPr/>
          </p:nvSpPr>
          <p:spPr>
            <a:xfrm>
              <a:off x="790505" y="1382708"/>
              <a:ext cx="5516" cy="4482"/>
            </a:xfrm>
            <a:custGeom>
              <a:avLst/>
              <a:gdLst/>
              <a:ahLst/>
              <a:cxnLst/>
              <a:rect l="l" t="t" r="r" b="b"/>
              <a:pathLst>
                <a:path w="112" h="91" extrusionOk="0">
                  <a:moveTo>
                    <a:pt x="26" y="0"/>
                  </a:moveTo>
                  <a:cubicBezTo>
                    <a:pt x="0" y="0"/>
                    <a:pt x="52" y="35"/>
                    <a:pt x="111" y="91"/>
                  </a:cubicBezTo>
                  <a:cubicBezTo>
                    <a:pt x="94" y="66"/>
                    <a:pt x="72" y="37"/>
                    <a:pt x="42" y="2"/>
                  </a:cubicBezTo>
                  <a:cubicBezTo>
                    <a:pt x="35" y="1"/>
                    <a:pt x="3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35"/>
            <p:cNvSpPr/>
            <p:nvPr/>
          </p:nvSpPr>
          <p:spPr>
            <a:xfrm>
              <a:off x="726627" y="1463330"/>
              <a:ext cx="246" cy="148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3" y="0"/>
                  </a:moveTo>
                  <a:cubicBezTo>
                    <a:pt x="3" y="0"/>
                    <a:pt x="3" y="0"/>
                    <a:pt x="1" y="2"/>
                  </a:cubicBezTo>
                  <a:lnTo>
                    <a:pt x="4" y="2"/>
                  </a:lnTo>
                  <a:cubicBezTo>
                    <a:pt x="4" y="2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35"/>
            <p:cNvSpPr/>
            <p:nvPr/>
          </p:nvSpPr>
          <p:spPr>
            <a:xfrm>
              <a:off x="705844" y="1470619"/>
              <a:ext cx="5565" cy="3940"/>
            </a:xfrm>
            <a:custGeom>
              <a:avLst/>
              <a:gdLst/>
              <a:ahLst/>
              <a:cxnLst/>
              <a:rect l="l" t="t" r="r" b="b"/>
              <a:pathLst>
                <a:path w="113" h="80" extrusionOk="0">
                  <a:moveTo>
                    <a:pt x="0" y="1"/>
                  </a:moveTo>
                  <a:lnTo>
                    <a:pt x="72" y="80"/>
                  </a:lnTo>
                  <a:lnTo>
                    <a:pt x="112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35"/>
            <p:cNvSpPr/>
            <p:nvPr/>
          </p:nvSpPr>
          <p:spPr>
            <a:xfrm>
              <a:off x="770115" y="1335231"/>
              <a:ext cx="3546" cy="2413"/>
            </a:xfrm>
            <a:custGeom>
              <a:avLst/>
              <a:gdLst/>
              <a:ahLst/>
              <a:cxnLst/>
              <a:rect l="l" t="t" r="r" b="b"/>
              <a:pathLst>
                <a:path w="72" h="49" extrusionOk="0">
                  <a:moveTo>
                    <a:pt x="72" y="0"/>
                  </a:moveTo>
                  <a:lnTo>
                    <a:pt x="1" y="49"/>
                  </a:lnTo>
                  <a:cubicBezTo>
                    <a:pt x="30" y="43"/>
                    <a:pt x="55" y="29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35"/>
            <p:cNvSpPr/>
            <p:nvPr/>
          </p:nvSpPr>
          <p:spPr>
            <a:xfrm>
              <a:off x="685060" y="1212746"/>
              <a:ext cx="1921" cy="2709"/>
            </a:xfrm>
            <a:custGeom>
              <a:avLst/>
              <a:gdLst/>
              <a:ahLst/>
              <a:cxnLst/>
              <a:rect l="l" t="t" r="r" b="b"/>
              <a:pathLst>
                <a:path w="39" h="55" extrusionOk="0">
                  <a:moveTo>
                    <a:pt x="0" y="0"/>
                  </a:moveTo>
                  <a:lnTo>
                    <a:pt x="39" y="54"/>
                  </a:lnTo>
                  <a:cubicBezTo>
                    <a:pt x="37" y="31"/>
                    <a:pt x="19" y="1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35"/>
            <p:cNvSpPr/>
            <p:nvPr/>
          </p:nvSpPr>
          <p:spPr>
            <a:xfrm>
              <a:off x="390398" y="929756"/>
              <a:ext cx="404195" cy="449554"/>
            </a:xfrm>
            <a:custGeom>
              <a:avLst/>
              <a:gdLst/>
              <a:ahLst/>
              <a:cxnLst/>
              <a:rect l="l" t="t" r="r" b="b"/>
              <a:pathLst>
                <a:path w="8207" h="9128" extrusionOk="0">
                  <a:moveTo>
                    <a:pt x="2348" y="2593"/>
                  </a:moveTo>
                  <a:cubicBezTo>
                    <a:pt x="2343" y="2595"/>
                    <a:pt x="2338" y="2598"/>
                    <a:pt x="2333" y="2602"/>
                  </a:cubicBezTo>
                  <a:cubicBezTo>
                    <a:pt x="2339" y="2599"/>
                    <a:pt x="2344" y="2596"/>
                    <a:pt x="2348" y="2593"/>
                  </a:cubicBezTo>
                  <a:close/>
                  <a:moveTo>
                    <a:pt x="6222" y="6876"/>
                  </a:moveTo>
                  <a:lnTo>
                    <a:pt x="6222" y="6876"/>
                  </a:lnTo>
                  <a:cubicBezTo>
                    <a:pt x="6233" y="6882"/>
                    <a:pt x="6243" y="6888"/>
                    <a:pt x="6254" y="6893"/>
                  </a:cubicBezTo>
                  <a:lnTo>
                    <a:pt x="6254" y="6893"/>
                  </a:lnTo>
                  <a:cubicBezTo>
                    <a:pt x="6243" y="6887"/>
                    <a:pt x="6233" y="6881"/>
                    <a:pt x="6222" y="6876"/>
                  </a:cubicBezTo>
                  <a:close/>
                  <a:moveTo>
                    <a:pt x="83" y="1"/>
                  </a:moveTo>
                  <a:cubicBezTo>
                    <a:pt x="31" y="1"/>
                    <a:pt x="0" y="32"/>
                    <a:pt x="20" y="124"/>
                  </a:cubicBezTo>
                  <a:lnTo>
                    <a:pt x="101" y="126"/>
                  </a:lnTo>
                  <a:cubicBezTo>
                    <a:pt x="346" y="249"/>
                    <a:pt x="137" y="340"/>
                    <a:pt x="239" y="521"/>
                  </a:cubicBezTo>
                  <a:cubicBezTo>
                    <a:pt x="425" y="679"/>
                    <a:pt x="708" y="598"/>
                    <a:pt x="808" y="795"/>
                  </a:cubicBezTo>
                  <a:cubicBezTo>
                    <a:pt x="876" y="857"/>
                    <a:pt x="816" y="895"/>
                    <a:pt x="760" y="913"/>
                  </a:cubicBezTo>
                  <a:cubicBezTo>
                    <a:pt x="893" y="1082"/>
                    <a:pt x="1094" y="997"/>
                    <a:pt x="1213" y="1082"/>
                  </a:cubicBezTo>
                  <a:cubicBezTo>
                    <a:pt x="878" y="1508"/>
                    <a:pt x="1770" y="1441"/>
                    <a:pt x="1751" y="1913"/>
                  </a:cubicBezTo>
                  <a:cubicBezTo>
                    <a:pt x="1921" y="2023"/>
                    <a:pt x="2071" y="2247"/>
                    <a:pt x="2324" y="2349"/>
                  </a:cubicBezTo>
                  <a:cubicBezTo>
                    <a:pt x="2142" y="2353"/>
                    <a:pt x="2456" y="2513"/>
                    <a:pt x="2348" y="2593"/>
                  </a:cubicBezTo>
                  <a:lnTo>
                    <a:pt x="2348" y="2593"/>
                  </a:lnTo>
                  <a:cubicBezTo>
                    <a:pt x="2371" y="2580"/>
                    <a:pt x="2394" y="2574"/>
                    <a:pt x="2415" y="2574"/>
                  </a:cubicBezTo>
                  <a:cubicBezTo>
                    <a:pt x="2603" y="2574"/>
                    <a:pt x="2727" y="3014"/>
                    <a:pt x="2932" y="3014"/>
                  </a:cubicBezTo>
                  <a:cubicBezTo>
                    <a:pt x="2970" y="3014"/>
                    <a:pt x="3011" y="2999"/>
                    <a:pt x="3056" y="2962"/>
                  </a:cubicBezTo>
                  <a:cubicBezTo>
                    <a:pt x="3209" y="3294"/>
                    <a:pt x="3085" y="2952"/>
                    <a:pt x="3288" y="3309"/>
                  </a:cubicBezTo>
                  <a:cubicBezTo>
                    <a:pt x="3279" y="3317"/>
                    <a:pt x="3271" y="3320"/>
                    <a:pt x="3261" y="3320"/>
                  </a:cubicBezTo>
                  <a:cubicBezTo>
                    <a:pt x="3233" y="3320"/>
                    <a:pt x="3203" y="3289"/>
                    <a:pt x="3184" y="3280"/>
                  </a:cubicBezTo>
                  <a:lnTo>
                    <a:pt x="3184" y="3280"/>
                  </a:lnTo>
                  <a:cubicBezTo>
                    <a:pt x="3228" y="3454"/>
                    <a:pt x="3477" y="3330"/>
                    <a:pt x="3427" y="3558"/>
                  </a:cubicBezTo>
                  <a:cubicBezTo>
                    <a:pt x="3486" y="3636"/>
                    <a:pt x="3521" y="3661"/>
                    <a:pt x="3545" y="3661"/>
                  </a:cubicBezTo>
                  <a:cubicBezTo>
                    <a:pt x="3593" y="3661"/>
                    <a:pt x="3606" y="3569"/>
                    <a:pt x="3702" y="3569"/>
                  </a:cubicBezTo>
                  <a:cubicBezTo>
                    <a:pt x="3718" y="3569"/>
                    <a:pt x="3736" y="3571"/>
                    <a:pt x="3756" y="3577"/>
                  </a:cubicBezTo>
                  <a:cubicBezTo>
                    <a:pt x="3943" y="3853"/>
                    <a:pt x="3839" y="3826"/>
                    <a:pt x="3829" y="4078"/>
                  </a:cubicBezTo>
                  <a:cubicBezTo>
                    <a:pt x="3865" y="4054"/>
                    <a:pt x="3896" y="4044"/>
                    <a:pt x="3924" y="4044"/>
                  </a:cubicBezTo>
                  <a:cubicBezTo>
                    <a:pt x="4030" y="4044"/>
                    <a:pt x="4097" y="4185"/>
                    <a:pt x="4242" y="4225"/>
                  </a:cubicBezTo>
                  <a:cubicBezTo>
                    <a:pt x="4225" y="4193"/>
                    <a:pt x="4134" y="4041"/>
                    <a:pt x="4213" y="4041"/>
                  </a:cubicBezTo>
                  <a:cubicBezTo>
                    <a:pt x="4224" y="4041"/>
                    <a:pt x="4240" y="4044"/>
                    <a:pt x="4259" y="4051"/>
                  </a:cubicBezTo>
                  <a:cubicBezTo>
                    <a:pt x="4491" y="4360"/>
                    <a:pt x="4564" y="4192"/>
                    <a:pt x="4844" y="4425"/>
                  </a:cubicBezTo>
                  <a:cubicBezTo>
                    <a:pt x="4832" y="4489"/>
                    <a:pt x="4814" y="4512"/>
                    <a:pt x="4793" y="4512"/>
                  </a:cubicBezTo>
                  <a:cubicBezTo>
                    <a:pt x="4745" y="4512"/>
                    <a:pt x="4684" y="4392"/>
                    <a:pt x="4665" y="4392"/>
                  </a:cubicBezTo>
                  <a:cubicBezTo>
                    <a:pt x="4656" y="4392"/>
                    <a:pt x="4657" y="4423"/>
                    <a:pt x="4676" y="4516"/>
                  </a:cubicBezTo>
                  <a:cubicBezTo>
                    <a:pt x="4461" y="4421"/>
                    <a:pt x="4355" y="4296"/>
                    <a:pt x="4176" y="4296"/>
                  </a:cubicBezTo>
                  <a:cubicBezTo>
                    <a:pt x="4164" y="4296"/>
                    <a:pt x="4151" y="4297"/>
                    <a:pt x="4138" y="4298"/>
                  </a:cubicBezTo>
                  <a:cubicBezTo>
                    <a:pt x="4329" y="4533"/>
                    <a:pt x="4599" y="4788"/>
                    <a:pt x="4884" y="4979"/>
                  </a:cubicBezTo>
                  <a:cubicBezTo>
                    <a:pt x="4922" y="5043"/>
                    <a:pt x="4908" y="5056"/>
                    <a:pt x="4881" y="5056"/>
                  </a:cubicBezTo>
                  <a:cubicBezTo>
                    <a:pt x="4863" y="5056"/>
                    <a:pt x="4840" y="5050"/>
                    <a:pt x="4824" y="5050"/>
                  </a:cubicBezTo>
                  <a:cubicBezTo>
                    <a:pt x="4803" y="5050"/>
                    <a:pt x="4792" y="5060"/>
                    <a:pt x="4819" y="5102"/>
                  </a:cubicBezTo>
                  <a:cubicBezTo>
                    <a:pt x="4952" y="5416"/>
                    <a:pt x="5322" y="5339"/>
                    <a:pt x="5410" y="5605"/>
                  </a:cubicBezTo>
                  <a:lnTo>
                    <a:pt x="5283" y="5640"/>
                  </a:lnTo>
                  <a:cubicBezTo>
                    <a:pt x="5509" y="5663"/>
                    <a:pt x="5619" y="6112"/>
                    <a:pt x="5875" y="6296"/>
                  </a:cubicBezTo>
                  <a:cubicBezTo>
                    <a:pt x="5898" y="6233"/>
                    <a:pt x="5915" y="6189"/>
                    <a:pt x="5962" y="6189"/>
                  </a:cubicBezTo>
                  <a:cubicBezTo>
                    <a:pt x="5965" y="6189"/>
                    <a:pt x="5969" y="6189"/>
                    <a:pt x="5973" y="6190"/>
                  </a:cubicBezTo>
                  <a:cubicBezTo>
                    <a:pt x="5729" y="6373"/>
                    <a:pt x="6363" y="6427"/>
                    <a:pt x="6373" y="6797"/>
                  </a:cubicBezTo>
                  <a:cubicBezTo>
                    <a:pt x="6410" y="6761"/>
                    <a:pt x="6457" y="6746"/>
                    <a:pt x="6507" y="6746"/>
                  </a:cubicBezTo>
                  <a:cubicBezTo>
                    <a:pt x="6646" y="6746"/>
                    <a:pt x="6815" y="6862"/>
                    <a:pt x="6910" y="6963"/>
                  </a:cubicBezTo>
                  <a:cubicBezTo>
                    <a:pt x="6907" y="7048"/>
                    <a:pt x="6831" y="7086"/>
                    <a:pt x="6787" y="7117"/>
                  </a:cubicBezTo>
                  <a:cubicBezTo>
                    <a:pt x="6739" y="6938"/>
                    <a:pt x="6633" y="6929"/>
                    <a:pt x="6511" y="6929"/>
                  </a:cubicBezTo>
                  <a:cubicBezTo>
                    <a:pt x="6495" y="6929"/>
                    <a:pt x="6480" y="6929"/>
                    <a:pt x="6464" y="6929"/>
                  </a:cubicBezTo>
                  <a:cubicBezTo>
                    <a:pt x="6395" y="6929"/>
                    <a:pt x="6322" y="6926"/>
                    <a:pt x="6254" y="6893"/>
                  </a:cubicBezTo>
                  <a:lnTo>
                    <a:pt x="6254" y="6893"/>
                  </a:lnTo>
                  <a:cubicBezTo>
                    <a:pt x="6437" y="7006"/>
                    <a:pt x="6546" y="7301"/>
                    <a:pt x="6752" y="7354"/>
                  </a:cubicBezTo>
                  <a:lnTo>
                    <a:pt x="6587" y="7391"/>
                  </a:lnTo>
                  <a:cubicBezTo>
                    <a:pt x="6729" y="7628"/>
                    <a:pt x="7017" y="7375"/>
                    <a:pt x="7063" y="7699"/>
                  </a:cubicBezTo>
                  <a:lnTo>
                    <a:pt x="6953" y="7744"/>
                  </a:lnTo>
                  <a:cubicBezTo>
                    <a:pt x="7304" y="8208"/>
                    <a:pt x="7500" y="8881"/>
                    <a:pt x="7977" y="9128"/>
                  </a:cubicBezTo>
                  <a:cubicBezTo>
                    <a:pt x="8087" y="9112"/>
                    <a:pt x="8150" y="8791"/>
                    <a:pt x="8206" y="8737"/>
                  </a:cubicBezTo>
                  <a:cubicBezTo>
                    <a:pt x="7981" y="8550"/>
                    <a:pt x="7745" y="8515"/>
                    <a:pt x="7558" y="8386"/>
                  </a:cubicBezTo>
                  <a:lnTo>
                    <a:pt x="7711" y="8282"/>
                  </a:lnTo>
                  <a:lnTo>
                    <a:pt x="7711" y="8282"/>
                  </a:lnTo>
                  <a:cubicBezTo>
                    <a:pt x="7698" y="8285"/>
                    <a:pt x="7685" y="8286"/>
                    <a:pt x="7672" y="8286"/>
                  </a:cubicBezTo>
                  <a:cubicBezTo>
                    <a:pt x="7593" y="8286"/>
                    <a:pt x="7499" y="8240"/>
                    <a:pt x="7438" y="8240"/>
                  </a:cubicBezTo>
                  <a:cubicBezTo>
                    <a:pt x="7399" y="8240"/>
                    <a:pt x="7373" y="8259"/>
                    <a:pt x="7371" y="8318"/>
                  </a:cubicBezTo>
                  <a:cubicBezTo>
                    <a:pt x="7196" y="8229"/>
                    <a:pt x="7433" y="8121"/>
                    <a:pt x="7232" y="8015"/>
                  </a:cubicBezTo>
                  <a:cubicBezTo>
                    <a:pt x="7396" y="7919"/>
                    <a:pt x="7483" y="8006"/>
                    <a:pt x="7614" y="7915"/>
                  </a:cubicBezTo>
                  <a:lnTo>
                    <a:pt x="7437" y="7828"/>
                  </a:lnTo>
                  <a:cubicBezTo>
                    <a:pt x="7529" y="7828"/>
                    <a:pt x="7429" y="7705"/>
                    <a:pt x="7522" y="7705"/>
                  </a:cubicBezTo>
                  <a:cubicBezTo>
                    <a:pt x="7146" y="7578"/>
                    <a:pt x="7329" y="7287"/>
                    <a:pt x="7047" y="7078"/>
                  </a:cubicBezTo>
                  <a:lnTo>
                    <a:pt x="7047" y="7078"/>
                  </a:lnTo>
                  <a:lnTo>
                    <a:pt x="7130" y="7248"/>
                  </a:lnTo>
                  <a:cubicBezTo>
                    <a:pt x="7110" y="7262"/>
                    <a:pt x="7092" y="7268"/>
                    <a:pt x="7075" y="7268"/>
                  </a:cubicBezTo>
                  <a:cubicBezTo>
                    <a:pt x="7018" y="7268"/>
                    <a:pt x="6973" y="7206"/>
                    <a:pt x="6918" y="7171"/>
                  </a:cubicBezTo>
                  <a:cubicBezTo>
                    <a:pt x="6982" y="7011"/>
                    <a:pt x="6936" y="6978"/>
                    <a:pt x="6882" y="6805"/>
                  </a:cubicBezTo>
                  <a:cubicBezTo>
                    <a:pt x="6727" y="6735"/>
                    <a:pt x="6529" y="6782"/>
                    <a:pt x="6409" y="6623"/>
                  </a:cubicBezTo>
                  <a:cubicBezTo>
                    <a:pt x="6590" y="6539"/>
                    <a:pt x="6292" y="6298"/>
                    <a:pt x="6398" y="6166"/>
                  </a:cubicBezTo>
                  <a:lnTo>
                    <a:pt x="6398" y="6166"/>
                  </a:lnTo>
                  <a:cubicBezTo>
                    <a:pt x="6378" y="6176"/>
                    <a:pt x="6359" y="6180"/>
                    <a:pt x="6341" y="6180"/>
                  </a:cubicBezTo>
                  <a:cubicBezTo>
                    <a:pt x="6204" y="6180"/>
                    <a:pt x="6106" y="5950"/>
                    <a:pt x="6019" y="5950"/>
                  </a:cubicBezTo>
                  <a:cubicBezTo>
                    <a:pt x="6012" y="5950"/>
                    <a:pt x="6005" y="5951"/>
                    <a:pt x="5999" y="5954"/>
                  </a:cubicBezTo>
                  <a:cubicBezTo>
                    <a:pt x="5900" y="5895"/>
                    <a:pt x="5825" y="5769"/>
                    <a:pt x="5906" y="5706"/>
                  </a:cubicBezTo>
                  <a:lnTo>
                    <a:pt x="5906" y="5706"/>
                  </a:lnTo>
                  <a:cubicBezTo>
                    <a:pt x="5921" y="5713"/>
                    <a:pt x="5956" y="5727"/>
                    <a:pt x="5983" y="5748"/>
                  </a:cubicBezTo>
                  <a:lnTo>
                    <a:pt x="5921" y="5661"/>
                  </a:lnTo>
                  <a:cubicBezTo>
                    <a:pt x="5939" y="5657"/>
                    <a:pt x="5950" y="5647"/>
                    <a:pt x="5959" y="5647"/>
                  </a:cubicBezTo>
                  <a:cubicBezTo>
                    <a:pt x="5961" y="5647"/>
                    <a:pt x="5964" y="5648"/>
                    <a:pt x="5966" y="5650"/>
                  </a:cubicBezTo>
                  <a:cubicBezTo>
                    <a:pt x="5908" y="5573"/>
                    <a:pt x="5800" y="5659"/>
                    <a:pt x="5796" y="5505"/>
                  </a:cubicBezTo>
                  <a:cubicBezTo>
                    <a:pt x="5805" y="5498"/>
                    <a:pt x="5814" y="5496"/>
                    <a:pt x="5822" y="5496"/>
                  </a:cubicBezTo>
                  <a:cubicBezTo>
                    <a:pt x="5854" y="5496"/>
                    <a:pt x="5888" y="5533"/>
                    <a:pt x="5927" y="5555"/>
                  </a:cubicBezTo>
                  <a:cubicBezTo>
                    <a:pt x="5792" y="5337"/>
                    <a:pt x="5422" y="5395"/>
                    <a:pt x="5420" y="5123"/>
                  </a:cubicBezTo>
                  <a:cubicBezTo>
                    <a:pt x="5415" y="5125"/>
                    <a:pt x="5409" y="5125"/>
                    <a:pt x="5403" y="5125"/>
                  </a:cubicBezTo>
                  <a:cubicBezTo>
                    <a:pt x="5335" y="5125"/>
                    <a:pt x="5229" y="5038"/>
                    <a:pt x="5135" y="5038"/>
                  </a:cubicBezTo>
                  <a:cubicBezTo>
                    <a:pt x="5092" y="5038"/>
                    <a:pt x="5051" y="5057"/>
                    <a:pt x="5017" y="5110"/>
                  </a:cubicBezTo>
                  <a:cubicBezTo>
                    <a:pt x="5021" y="5004"/>
                    <a:pt x="5162" y="4923"/>
                    <a:pt x="5002" y="4778"/>
                  </a:cubicBezTo>
                  <a:cubicBezTo>
                    <a:pt x="4995" y="4779"/>
                    <a:pt x="4988" y="4779"/>
                    <a:pt x="4981" y="4779"/>
                  </a:cubicBezTo>
                  <a:cubicBezTo>
                    <a:pt x="4804" y="4779"/>
                    <a:pt x="4887" y="4557"/>
                    <a:pt x="4707" y="4508"/>
                  </a:cubicBezTo>
                  <a:lnTo>
                    <a:pt x="4707" y="4508"/>
                  </a:lnTo>
                  <a:cubicBezTo>
                    <a:pt x="4772" y="4519"/>
                    <a:pt x="4808" y="4523"/>
                    <a:pt x="4829" y="4523"/>
                  </a:cubicBezTo>
                  <a:cubicBezTo>
                    <a:pt x="4879" y="4523"/>
                    <a:pt x="4838" y="4500"/>
                    <a:pt x="4900" y="4500"/>
                  </a:cubicBezTo>
                  <a:cubicBezTo>
                    <a:pt x="4919" y="4500"/>
                    <a:pt x="4949" y="4502"/>
                    <a:pt x="4994" y="4508"/>
                  </a:cubicBezTo>
                  <a:cubicBezTo>
                    <a:pt x="4950" y="4354"/>
                    <a:pt x="4639" y="4337"/>
                    <a:pt x="4495" y="4129"/>
                  </a:cubicBezTo>
                  <a:cubicBezTo>
                    <a:pt x="4506" y="4084"/>
                    <a:pt x="4545" y="4051"/>
                    <a:pt x="4554" y="4005"/>
                  </a:cubicBezTo>
                  <a:cubicBezTo>
                    <a:pt x="4448" y="3974"/>
                    <a:pt x="4277" y="3984"/>
                    <a:pt x="4317" y="3824"/>
                  </a:cubicBezTo>
                  <a:lnTo>
                    <a:pt x="4317" y="3824"/>
                  </a:lnTo>
                  <a:lnTo>
                    <a:pt x="4238" y="3911"/>
                  </a:lnTo>
                  <a:cubicBezTo>
                    <a:pt x="4165" y="3743"/>
                    <a:pt x="3980" y="3591"/>
                    <a:pt x="3943" y="3369"/>
                  </a:cubicBezTo>
                  <a:lnTo>
                    <a:pt x="3637" y="3363"/>
                  </a:lnTo>
                  <a:cubicBezTo>
                    <a:pt x="3602" y="2993"/>
                    <a:pt x="3184" y="2852"/>
                    <a:pt x="2891" y="2829"/>
                  </a:cubicBezTo>
                  <a:cubicBezTo>
                    <a:pt x="2823" y="2746"/>
                    <a:pt x="2738" y="2605"/>
                    <a:pt x="2773" y="2573"/>
                  </a:cubicBezTo>
                  <a:lnTo>
                    <a:pt x="2773" y="2573"/>
                  </a:lnTo>
                  <a:cubicBezTo>
                    <a:pt x="2800" y="2578"/>
                    <a:pt x="2852" y="2584"/>
                    <a:pt x="2906" y="2600"/>
                  </a:cubicBezTo>
                  <a:cubicBezTo>
                    <a:pt x="2816" y="2496"/>
                    <a:pt x="2765" y="2315"/>
                    <a:pt x="2630" y="2315"/>
                  </a:cubicBezTo>
                  <a:cubicBezTo>
                    <a:pt x="2611" y="2315"/>
                    <a:pt x="2591" y="2318"/>
                    <a:pt x="2569" y="2326"/>
                  </a:cubicBezTo>
                  <a:cubicBezTo>
                    <a:pt x="2420" y="2251"/>
                    <a:pt x="2570" y="2156"/>
                    <a:pt x="2507" y="2050"/>
                  </a:cubicBezTo>
                  <a:cubicBezTo>
                    <a:pt x="2156" y="2002"/>
                    <a:pt x="2000" y="1412"/>
                    <a:pt x="1744" y="1412"/>
                  </a:cubicBezTo>
                  <a:cubicBezTo>
                    <a:pt x="1710" y="1412"/>
                    <a:pt x="1675" y="1422"/>
                    <a:pt x="1637" y="1445"/>
                  </a:cubicBezTo>
                  <a:cubicBezTo>
                    <a:pt x="1728" y="1539"/>
                    <a:pt x="1853" y="1771"/>
                    <a:pt x="2040" y="1940"/>
                  </a:cubicBezTo>
                  <a:cubicBezTo>
                    <a:pt x="2034" y="1939"/>
                    <a:pt x="2028" y="1938"/>
                    <a:pt x="2022" y="1938"/>
                  </a:cubicBezTo>
                  <a:cubicBezTo>
                    <a:pt x="1977" y="1938"/>
                    <a:pt x="1955" y="1976"/>
                    <a:pt x="1922" y="1976"/>
                  </a:cubicBezTo>
                  <a:cubicBezTo>
                    <a:pt x="1910" y="1976"/>
                    <a:pt x="1895" y="1970"/>
                    <a:pt x="1876" y="1954"/>
                  </a:cubicBezTo>
                  <a:cubicBezTo>
                    <a:pt x="1689" y="1786"/>
                    <a:pt x="1693" y="1593"/>
                    <a:pt x="1473" y="1458"/>
                  </a:cubicBezTo>
                  <a:lnTo>
                    <a:pt x="1659" y="1312"/>
                  </a:lnTo>
                  <a:cubicBezTo>
                    <a:pt x="1518" y="839"/>
                    <a:pt x="860" y="947"/>
                    <a:pt x="866" y="471"/>
                  </a:cubicBezTo>
                  <a:lnTo>
                    <a:pt x="866" y="469"/>
                  </a:lnTo>
                  <a:cubicBezTo>
                    <a:pt x="700" y="357"/>
                    <a:pt x="492" y="193"/>
                    <a:pt x="313" y="157"/>
                  </a:cubicBezTo>
                  <a:lnTo>
                    <a:pt x="373" y="122"/>
                  </a:lnTo>
                  <a:cubicBezTo>
                    <a:pt x="313" y="88"/>
                    <a:pt x="169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35"/>
            <p:cNvSpPr/>
            <p:nvPr/>
          </p:nvSpPr>
          <p:spPr>
            <a:xfrm>
              <a:off x="538985" y="1055294"/>
              <a:ext cx="5073" cy="10786"/>
            </a:xfrm>
            <a:custGeom>
              <a:avLst/>
              <a:gdLst/>
              <a:ahLst/>
              <a:cxnLst/>
              <a:rect l="l" t="t" r="r" b="b"/>
              <a:pathLst>
                <a:path w="103" h="219" extrusionOk="0">
                  <a:moveTo>
                    <a:pt x="59" y="0"/>
                  </a:moveTo>
                  <a:lnTo>
                    <a:pt x="1" y="89"/>
                  </a:lnTo>
                  <a:cubicBezTo>
                    <a:pt x="47" y="116"/>
                    <a:pt x="87" y="153"/>
                    <a:pt x="100" y="206"/>
                  </a:cubicBezTo>
                  <a:lnTo>
                    <a:pt x="100" y="206"/>
                  </a:lnTo>
                  <a:lnTo>
                    <a:pt x="59" y="0"/>
                  </a:lnTo>
                  <a:close/>
                  <a:moveTo>
                    <a:pt x="100" y="206"/>
                  </a:moveTo>
                  <a:lnTo>
                    <a:pt x="103" y="218"/>
                  </a:lnTo>
                  <a:cubicBezTo>
                    <a:pt x="102" y="214"/>
                    <a:pt x="101" y="210"/>
                    <a:pt x="100" y="2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35"/>
            <p:cNvSpPr/>
            <p:nvPr/>
          </p:nvSpPr>
          <p:spPr>
            <a:xfrm>
              <a:off x="533567" y="1057658"/>
              <a:ext cx="5467" cy="3201"/>
            </a:xfrm>
            <a:custGeom>
              <a:avLst/>
              <a:gdLst/>
              <a:ahLst/>
              <a:cxnLst/>
              <a:rect l="l" t="t" r="r" b="b"/>
              <a:pathLst>
                <a:path w="111" h="65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32"/>
                    <a:pt x="57" y="57"/>
                    <a:pt x="93" y="64"/>
                  </a:cubicBezTo>
                  <a:lnTo>
                    <a:pt x="111" y="41"/>
                  </a:lnTo>
                  <a:cubicBezTo>
                    <a:pt x="76" y="22"/>
                    <a:pt x="38" y="1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35"/>
            <p:cNvSpPr/>
            <p:nvPr/>
          </p:nvSpPr>
          <p:spPr>
            <a:xfrm>
              <a:off x="401479" y="920940"/>
              <a:ext cx="6353" cy="7240"/>
            </a:xfrm>
            <a:custGeom>
              <a:avLst/>
              <a:gdLst/>
              <a:ahLst/>
              <a:cxnLst/>
              <a:rect l="l" t="t" r="r" b="b"/>
              <a:pathLst>
                <a:path w="129" h="147" extrusionOk="0">
                  <a:moveTo>
                    <a:pt x="1" y="0"/>
                  </a:moveTo>
                  <a:cubicBezTo>
                    <a:pt x="14" y="56"/>
                    <a:pt x="76" y="139"/>
                    <a:pt x="128" y="147"/>
                  </a:cubicBezTo>
                  <a:cubicBezTo>
                    <a:pt x="109" y="112"/>
                    <a:pt x="72" y="4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35"/>
            <p:cNvSpPr/>
            <p:nvPr/>
          </p:nvSpPr>
          <p:spPr>
            <a:xfrm>
              <a:off x="398475" y="922565"/>
              <a:ext cx="3053" cy="4580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0" y="0"/>
                  </a:moveTo>
                  <a:lnTo>
                    <a:pt x="33" y="93"/>
                  </a:lnTo>
                  <a:lnTo>
                    <a:pt x="62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35"/>
            <p:cNvSpPr/>
            <p:nvPr/>
          </p:nvSpPr>
          <p:spPr>
            <a:xfrm>
              <a:off x="277418" y="722856"/>
              <a:ext cx="117954" cy="203649"/>
            </a:xfrm>
            <a:custGeom>
              <a:avLst/>
              <a:gdLst/>
              <a:ahLst/>
              <a:cxnLst/>
              <a:rect l="l" t="t" r="r" b="b"/>
              <a:pathLst>
                <a:path w="2395" h="4135" extrusionOk="0">
                  <a:moveTo>
                    <a:pt x="468" y="1"/>
                  </a:moveTo>
                  <a:cubicBezTo>
                    <a:pt x="444" y="1"/>
                    <a:pt x="420" y="2"/>
                    <a:pt x="397" y="4"/>
                  </a:cubicBezTo>
                  <a:cubicBezTo>
                    <a:pt x="289" y="18"/>
                    <a:pt x="210" y="43"/>
                    <a:pt x="122" y="108"/>
                  </a:cubicBezTo>
                  <a:lnTo>
                    <a:pt x="64" y="159"/>
                  </a:lnTo>
                  <a:cubicBezTo>
                    <a:pt x="42" y="174"/>
                    <a:pt x="25" y="191"/>
                    <a:pt x="23" y="222"/>
                  </a:cubicBezTo>
                  <a:cubicBezTo>
                    <a:pt x="12" y="276"/>
                    <a:pt x="0" y="330"/>
                    <a:pt x="2" y="394"/>
                  </a:cubicBezTo>
                  <a:cubicBezTo>
                    <a:pt x="8" y="803"/>
                    <a:pt x="191" y="1196"/>
                    <a:pt x="422" y="1537"/>
                  </a:cubicBezTo>
                  <a:cubicBezTo>
                    <a:pt x="370" y="1495"/>
                    <a:pt x="318" y="1450"/>
                    <a:pt x="268" y="1404"/>
                  </a:cubicBezTo>
                  <a:lnTo>
                    <a:pt x="268" y="1404"/>
                  </a:lnTo>
                  <a:cubicBezTo>
                    <a:pt x="457" y="1626"/>
                    <a:pt x="474" y="1782"/>
                    <a:pt x="519" y="1934"/>
                  </a:cubicBezTo>
                  <a:cubicBezTo>
                    <a:pt x="563" y="2085"/>
                    <a:pt x="629" y="2227"/>
                    <a:pt x="906" y="2349"/>
                  </a:cubicBezTo>
                  <a:lnTo>
                    <a:pt x="698" y="2358"/>
                  </a:lnTo>
                  <a:cubicBezTo>
                    <a:pt x="767" y="2592"/>
                    <a:pt x="1178" y="2653"/>
                    <a:pt x="1136" y="2941"/>
                  </a:cubicBezTo>
                  <a:lnTo>
                    <a:pt x="1192" y="2887"/>
                  </a:lnTo>
                  <a:cubicBezTo>
                    <a:pt x="1228" y="2941"/>
                    <a:pt x="1211" y="2977"/>
                    <a:pt x="1249" y="3035"/>
                  </a:cubicBezTo>
                  <a:lnTo>
                    <a:pt x="1265" y="2997"/>
                  </a:lnTo>
                  <a:cubicBezTo>
                    <a:pt x="1431" y="3105"/>
                    <a:pt x="1485" y="3191"/>
                    <a:pt x="1544" y="3355"/>
                  </a:cubicBezTo>
                  <a:cubicBezTo>
                    <a:pt x="1537" y="3363"/>
                    <a:pt x="1530" y="3366"/>
                    <a:pt x="1523" y="3366"/>
                  </a:cubicBezTo>
                  <a:cubicBezTo>
                    <a:pt x="1492" y="3366"/>
                    <a:pt x="1467" y="3299"/>
                    <a:pt x="1429" y="3270"/>
                  </a:cubicBezTo>
                  <a:lnTo>
                    <a:pt x="1429" y="3270"/>
                  </a:lnTo>
                  <a:cubicBezTo>
                    <a:pt x="1425" y="3367"/>
                    <a:pt x="1614" y="3407"/>
                    <a:pt x="1693" y="3511"/>
                  </a:cubicBezTo>
                  <a:cubicBezTo>
                    <a:pt x="1704" y="3564"/>
                    <a:pt x="1689" y="3577"/>
                    <a:pt x="1668" y="3577"/>
                  </a:cubicBezTo>
                  <a:cubicBezTo>
                    <a:pt x="1644" y="3577"/>
                    <a:pt x="1613" y="3561"/>
                    <a:pt x="1595" y="3561"/>
                  </a:cubicBezTo>
                  <a:cubicBezTo>
                    <a:pt x="1594" y="3561"/>
                    <a:pt x="1594" y="3561"/>
                    <a:pt x="1593" y="3562"/>
                  </a:cubicBezTo>
                  <a:cubicBezTo>
                    <a:pt x="1907" y="3830"/>
                    <a:pt x="1872" y="4094"/>
                    <a:pt x="2275" y="4134"/>
                  </a:cubicBezTo>
                  <a:cubicBezTo>
                    <a:pt x="2318" y="4126"/>
                    <a:pt x="2302" y="4055"/>
                    <a:pt x="2335" y="4055"/>
                  </a:cubicBezTo>
                  <a:cubicBezTo>
                    <a:pt x="2346" y="4055"/>
                    <a:pt x="2365" y="4065"/>
                    <a:pt x="2395" y="4090"/>
                  </a:cubicBezTo>
                  <a:cubicBezTo>
                    <a:pt x="2294" y="3837"/>
                    <a:pt x="2073" y="3747"/>
                    <a:pt x="1863" y="3604"/>
                  </a:cubicBezTo>
                  <a:lnTo>
                    <a:pt x="1863" y="3604"/>
                  </a:lnTo>
                  <a:lnTo>
                    <a:pt x="1903" y="3656"/>
                  </a:lnTo>
                  <a:cubicBezTo>
                    <a:pt x="1895" y="3656"/>
                    <a:pt x="1887" y="3656"/>
                    <a:pt x="1880" y="3656"/>
                  </a:cubicBezTo>
                  <a:cubicBezTo>
                    <a:pt x="1578" y="3656"/>
                    <a:pt x="1856" y="3505"/>
                    <a:pt x="1581" y="3334"/>
                  </a:cubicBezTo>
                  <a:lnTo>
                    <a:pt x="1581" y="3334"/>
                  </a:lnTo>
                  <a:cubicBezTo>
                    <a:pt x="1722" y="3338"/>
                    <a:pt x="1799" y="3442"/>
                    <a:pt x="1882" y="3450"/>
                  </a:cubicBezTo>
                  <a:cubicBezTo>
                    <a:pt x="1843" y="3068"/>
                    <a:pt x="1442" y="3135"/>
                    <a:pt x="1550" y="2829"/>
                  </a:cubicBezTo>
                  <a:lnTo>
                    <a:pt x="1550" y="2829"/>
                  </a:lnTo>
                  <a:lnTo>
                    <a:pt x="1569" y="2844"/>
                  </a:lnTo>
                  <a:cubicBezTo>
                    <a:pt x="1568" y="2792"/>
                    <a:pt x="1473" y="2746"/>
                    <a:pt x="1409" y="2694"/>
                  </a:cubicBezTo>
                  <a:lnTo>
                    <a:pt x="1409" y="2694"/>
                  </a:lnTo>
                  <a:cubicBezTo>
                    <a:pt x="1390" y="2729"/>
                    <a:pt x="1415" y="2798"/>
                    <a:pt x="1421" y="2850"/>
                  </a:cubicBezTo>
                  <a:cubicBezTo>
                    <a:pt x="1380" y="2818"/>
                    <a:pt x="1314" y="2812"/>
                    <a:pt x="1255" y="2812"/>
                  </a:cubicBezTo>
                  <a:cubicBezTo>
                    <a:pt x="1225" y="2812"/>
                    <a:pt x="1196" y="2814"/>
                    <a:pt x="1174" y="2814"/>
                  </a:cubicBezTo>
                  <a:cubicBezTo>
                    <a:pt x="1170" y="2814"/>
                    <a:pt x="1166" y="2814"/>
                    <a:pt x="1163" y="2813"/>
                  </a:cubicBezTo>
                  <a:cubicBezTo>
                    <a:pt x="1226" y="2690"/>
                    <a:pt x="1045" y="2736"/>
                    <a:pt x="1026" y="2590"/>
                  </a:cubicBezTo>
                  <a:cubicBezTo>
                    <a:pt x="1043" y="2572"/>
                    <a:pt x="1060" y="2565"/>
                    <a:pt x="1077" y="2565"/>
                  </a:cubicBezTo>
                  <a:cubicBezTo>
                    <a:pt x="1139" y="2565"/>
                    <a:pt x="1202" y="2658"/>
                    <a:pt x="1267" y="2673"/>
                  </a:cubicBezTo>
                  <a:cubicBezTo>
                    <a:pt x="1215" y="2636"/>
                    <a:pt x="1159" y="2599"/>
                    <a:pt x="1107" y="2561"/>
                  </a:cubicBezTo>
                  <a:cubicBezTo>
                    <a:pt x="1022" y="2432"/>
                    <a:pt x="1145" y="2391"/>
                    <a:pt x="1167" y="2308"/>
                  </a:cubicBezTo>
                  <a:cubicBezTo>
                    <a:pt x="1138" y="2292"/>
                    <a:pt x="1120" y="2286"/>
                    <a:pt x="1108" y="2286"/>
                  </a:cubicBezTo>
                  <a:cubicBezTo>
                    <a:pt x="1069" y="2286"/>
                    <a:pt x="1097" y="2351"/>
                    <a:pt x="1034" y="2351"/>
                  </a:cubicBezTo>
                  <a:cubicBezTo>
                    <a:pt x="1020" y="2351"/>
                    <a:pt x="1003" y="2348"/>
                    <a:pt x="979" y="2341"/>
                  </a:cubicBezTo>
                  <a:cubicBezTo>
                    <a:pt x="1006" y="2249"/>
                    <a:pt x="927" y="2060"/>
                    <a:pt x="823" y="1859"/>
                  </a:cubicBezTo>
                  <a:cubicBezTo>
                    <a:pt x="725" y="1674"/>
                    <a:pt x="604" y="1476"/>
                    <a:pt x="498" y="1337"/>
                  </a:cubicBezTo>
                  <a:lnTo>
                    <a:pt x="498" y="1337"/>
                  </a:lnTo>
                  <a:cubicBezTo>
                    <a:pt x="551" y="1386"/>
                    <a:pt x="617" y="1348"/>
                    <a:pt x="642" y="1450"/>
                  </a:cubicBezTo>
                  <a:cubicBezTo>
                    <a:pt x="652" y="1406"/>
                    <a:pt x="528" y="1259"/>
                    <a:pt x="438" y="1259"/>
                  </a:cubicBezTo>
                  <a:cubicBezTo>
                    <a:pt x="280" y="1061"/>
                    <a:pt x="266" y="795"/>
                    <a:pt x="343" y="652"/>
                  </a:cubicBezTo>
                  <a:lnTo>
                    <a:pt x="343" y="652"/>
                  </a:lnTo>
                  <a:cubicBezTo>
                    <a:pt x="312" y="658"/>
                    <a:pt x="278" y="668"/>
                    <a:pt x="249" y="677"/>
                  </a:cubicBezTo>
                  <a:cubicBezTo>
                    <a:pt x="156" y="585"/>
                    <a:pt x="179" y="481"/>
                    <a:pt x="233" y="407"/>
                  </a:cubicBezTo>
                  <a:cubicBezTo>
                    <a:pt x="251" y="392"/>
                    <a:pt x="260" y="371"/>
                    <a:pt x="283" y="363"/>
                  </a:cubicBezTo>
                  <a:cubicBezTo>
                    <a:pt x="309" y="355"/>
                    <a:pt x="332" y="348"/>
                    <a:pt x="353" y="340"/>
                  </a:cubicBezTo>
                  <a:cubicBezTo>
                    <a:pt x="395" y="328"/>
                    <a:pt x="440" y="305"/>
                    <a:pt x="478" y="272"/>
                  </a:cubicBezTo>
                  <a:lnTo>
                    <a:pt x="472" y="270"/>
                  </a:lnTo>
                  <a:cubicBezTo>
                    <a:pt x="499" y="253"/>
                    <a:pt x="499" y="184"/>
                    <a:pt x="530" y="130"/>
                  </a:cubicBezTo>
                  <a:cubicBezTo>
                    <a:pt x="550" y="93"/>
                    <a:pt x="587" y="64"/>
                    <a:pt x="640" y="64"/>
                  </a:cubicBezTo>
                  <a:cubicBezTo>
                    <a:pt x="667" y="64"/>
                    <a:pt x="699" y="72"/>
                    <a:pt x="735" y="91"/>
                  </a:cubicBezTo>
                  <a:cubicBezTo>
                    <a:pt x="688" y="184"/>
                    <a:pt x="604" y="160"/>
                    <a:pt x="646" y="280"/>
                  </a:cubicBezTo>
                  <a:cubicBezTo>
                    <a:pt x="700" y="238"/>
                    <a:pt x="781" y="213"/>
                    <a:pt x="875" y="211"/>
                  </a:cubicBezTo>
                  <a:cubicBezTo>
                    <a:pt x="891" y="247"/>
                    <a:pt x="949" y="280"/>
                    <a:pt x="999" y="315"/>
                  </a:cubicBezTo>
                  <a:cubicBezTo>
                    <a:pt x="1012" y="324"/>
                    <a:pt x="1026" y="328"/>
                    <a:pt x="1039" y="334"/>
                  </a:cubicBezTo>
                  <a:cubicBezTo>
                    <a:pt x="1107" y="363"/>
                    <a:pt x="1153" y="396"/>
                    <a:pt x="1101" y="436"/>
                  </a:cubicBezTo>
                  <a:cubicBezTo>
                    <a:pt x="1122" y="423"/>
                    <a:pt x="1146" y="417"/>
                    <a:pt x="1172" y="417"/>
                  </a:cubicBezTo>
                  <a:cubicBezTo>
                    <a:pt x="1245" y="417"/>
                    <a:pt x="1329" y="461"/>
                    <a:pt x="1392" y="494"/>
                  </a:cubicBezTo>
                  <a:cubicBezTo>
                    <a:pt x="1428" y="511"/>
                    <a:pt x="1458" y="524"/>
                    <a:pt x="1481" y="524"/>
                  </a:cubicBezTo>
                  <a:cubicBezTo>
                    <a:pt x="1514" y="524"/>
                    <a:pt x="1530" y="496"/>
                    <a:pt x="1517" y="409"/>
                  </a:cubicBezTo>
                  <a:cubicBezTo>
                    <a:pt x="1381" y="336"/>
                    <a:pt x="1213" y="249"/>
                    <a:pt x="1051" y="189"/>
                  </a:cubicBezTo>
                  <a:cubicBezTo>
                    <a:pt x="1043" y="186"/>
                    <a:pt x="1033" y="184"/>
                    <a:pt x="1024" y="178"/>
                  </a:cubicBezTo>
                  <a:cubicBezTo>
                    <a:pt x="1008" y="166"/>
                    <a:pt x="941" y="128"/>
                    <a:pt x="891" y="105"/>
                  </a:cubicBezTo>
                  <a:cubicBezTo>
                    <a:pt x="837" y="81"/>
                    <a:pt x="783" y="60"/>
                    <a:pt x="727" y="43"/>
                  </a:cubicBezTo>
                  <a:cubicBezTo>
                    <a:pt x="641" y="16"/>
                    <a:pt x="552" y="1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35"/>
            <p:cNvSpPr/>
            <p:nvPr/>
          </p:nvSpPr>
          <p:spPr>
            <a:xfrm>
              <a:off x="351835" y="746989"/>
              <a:ext cx="14282" cy="8914"/>
            </a:xfrm>
            <a:custGeom>
              <a:avLst/>
              <a:gdLst/>
              <a:ahLst/>
              <a:cxnLst/>
              <a:rect l="l" t="t" r="r" b="b"/>
              <a:pathLst>
                <a:path w="290" h="181" extrusionOk="0">
                  <a:moveTo>
                    <a:pt x="126" y="1"/>
                  </a:moveTo>
                  <a:cubicBezTo>
                    <a:pt x="117" y="1"/>
                    <a:pt x="109" y="5"/>
                    <a:pt x="101" y="14"/>
                  </a:cubicBezTo>
                  <a:cubicBezTo>
                    <a:pt x="105" y="37"/>
                    <a:pt x="87" y="72"/>
                    <a:pt x="139" y="91"/>
                  </a:cubicBezTo>
                  <a:cubicBezTo>
                    <a:pt x="91" y="102"/>
                    <a:pt x="45" y="118"/>
                    <a:pt x="1" y="131"/>
                  </a:cubicBezTo>
                  <a:cubicBezTo>
                    <a:pt x="34" y="166"/>
                    <a:pt x="84" y="181"/>
                    <a:pt x="133" y="181"/>
                  </a:cubicBezTo>
                  <a:cubicBezTo>
                    <a:pt x="207" y="181"/>
                    <a:pt x="278" y="148"/>
                    <a:pt x="290" y="102"/>
                  </a:cubicBezTo>
                  <a:cubicBezTo>
                    <a:pt x="225" y="79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35"/>
            <p:cNvSpPr/>
            <p:nvPr/>
          </p:nvSpPr>
          <p:spPr>
            <a:xfrm>
              <a:off x="366955" y="756494"/>
              <a:ext cx="122337" cy="104016"/>
            </a:xfrm>
            <a:custGeom>
              <a:avLst/>
              <a:gdLst/>
              <a:ahLst/>
              <a:cxnLst/>
              <a:rect l="l" t="t" r="r" b="b"/>
              <a:pathLst>
                <a:path w="2484" h="2112" extrusionOk="0">
                  <a:moveTo>
                    <a:pt x="1899" y="1836"/>
                  </a:moveTo>
                  <a:cubicBezTo>
                    <a:pt x="1900" y="1840"/>
                    <a:pt x="1900" y="1845"/>
                    <a:pt x="1901" y="1849"/>
                  </a:cubicBezTo>
                  <a:cubicBezTo>
                    <a:pt x="1901" y="1845"/>
                    <a:pt x="1900" y="1840"/>
                    <a:pt x="1899" y="1836"/>
                  </a:cubicBezTo>
                  <a:close/>
                  <a:moveTo>
                    <a:pt x="42" y="0"/>
                  </a:moveTo>
                  <a:cubicBezTo>
                    <a:pt x="17" y="0"/>
                    <a:pt x="2" y="23"/>
                    <a:pt x="0" y="87"/>
                  </a:cubicBezTo>
                  <a:cubicBezTo>
                    <a:pt x="0" y="108"/>
                    <a:pt x="122" y="71"/>
                    <a:pt x="178" y="160"/>
                  </a:cubicBezTo>
                  <a:lnTo>
                    <a:pt x="127" y="202"/>
                  </a:lnTo>
                  <a:lnTo>
                    <a:pt x="305" y="322"/>
                  </a:lnTo>
                  <a:lnTo>
                    <a:pt x="205" y="343"/>
                  </a:lnTo>
                  <a:cubicBezTo>
                    <a:pt x="256" y="442"/>
                    <a:pt x="308" y="464"/>
                    <a:pt x="364" y="464"/>
                  </a:cubicBezTo>
                  <a:cubicBezTo>
                    <a:pt x="409" y="464"/>
                    <a:pt x="457" y="449"/>
                    <a:pt x="508" y="449"/>
                  </a:cubicBezTo>
                  <a:cubicBezTo>
                    <a:pt x="574" y="449"/>
                    <a:pt x="645" y="473"/>
                    <a:pt x="725" y="582"/>
                  </a:cubicBezTo>
                  <a:lnTo>
                    <a:pt x="619" y="711"/>
                  </a:lnTo>
                  <a:cubicBezTo>
                    <a:pt x="789" y="877"/>
                    <a:pt x="914" y="916"/>
                    <a:pt x="1003" y="1134"/>
                  </a:cubicBezTo>
                  <a:cubicBezTo>
                    <a:pt x="1003" y="1134"/>
                    <a:pt x="1059" y="1072"/>
                    <a:pt x="1007" y="1070"/>
                  </a:cubicBezTo>
                  <a:cubicBezTo>
                    <a:pt x="983" y="1035"/>
                    <a:pt x="989" y="949"/>
                    <a:pt x="1041" y="929"/>
                  </a:cubicBezTo>
                  <a:lnTo>
                    <a:pt x="1041" y="929"/>
                  </a:lnTo>
                  <a:cubicBezTo>
                    <a:pt x="1392" y="1072"/>
                    <a:pt x="935" y="970"/>
                    <a:pt x="1076" y="1192"/>
                  </a:cubicBezTo>
                  <a:cubicBezTo>
                    <a:pt x="1367" y="1307"/>
                    <a:pt x="1859" y="1613"/>
                    <a:pt x="1899" y="1836"/>
                  </a:cubicBezTo>
                  <a:lnTo>
                    <a:pt x="1899" y="1836"/>
                  </a:lnTo>
                  <a:cubicBezTo>
                    <a:pt x="1892" y="1769"/>
                    <a:pt x="1925" y="1742"/>
                    <a:pt x="1974" y="1742"/>
                  </a:cubicBezTo>
                  <a:cubicBezTo>
                    <a:pt x="2044" y="1742"/>
                    <a:pt x="2146" y="1796"/>
                    <a:pt x="2212" y="1870"/>
                  </a:cubicBezTo>
                  <a:cubicBezTo>
                    <a:pt x="2218" y="1917"/>
                    <a:pt x="2193" y="1928"/>
                    <a:pt x="2160" y="1928"/>
                  </a:cubicBezTo>
                  <a:cubicBezTo>
                    <a:pt x="2133" y="1928"/>
                    <a:pt x="2100" y="1921"/>
                    <a:pt x="2074" y="1921"/>
                  </a:cubicBezTo>
                  <a:cubicBezTo>
                    <a:pt x="2064" y="1921"/>
                    <a:pt x="2055" y="1922"/>
                    <a:pt x="2048" y="1924"/>
                  </a:cubicBezTo>
                  <a:cubicBezTo>
                    <a:pt x="2092" y="1995"/>
                    <a:pt x="2108" y="2073"/>
                    <a:pt x="2181" y="2111"/>
                  </a:cubicBezTo>
                  <a:cubicBezTo>
                    <a:pt x="2176" y="2016"/>
                    <a:pt x="2233" y="1964"/>
                    <a:pt x="2322" y="1964"/>
                  </a:cubicBezTo>
                  <a:cubicBezTo>
                    <a:pt x="2368" y="1964"/>
                    <a:pt x="2424" y="1978"/>
                    <a:pt x="2483" y="2009"/>
                  </a:cubicBezTo>
                  <a:cubicBezTo>
                    <a:pt x="2266" y="1641"/>
                    <a:pt x="1820" y="1645"/>
                    <a:pt x="1529" y="1357"/>
                  </a:cubicBezTo>
                  <a:lnTo>
                    <a:pt x="1529" y="1357"/>
                  </a:lnTo>
                  <a:cubicBezTo>
                    <a:pt x="1533" y="1358"/>
                    <a:pt x="1538" y="1358"/>
                    <a:pt x="1541" y="1358"/>
                  </a:cubicBezTo>
                  <a:cubicBezTo>
                    <a:pt x="1583" y="1358"/>
                    <a:pt x="1603" y="1324"/>
                    <a:pt x="1635" y="1313"/>
                  </a:cubicBezTo>
                  <a:cubicBezTo>
                    <a:pt x="1275" y="1004"/>
                    <a:pt x="814" y="650"/>
                    <a:pt x="729" y="451"/>
                  </a:cubicBezTo>
                  <a:cubicBezTo>
                    <a:pt x="629" y="320"/>
                    <a:pt x="503" y="432"/>
                    <a:pt x="330" y="334"/>
                  </a:cubicBezTo>
                  <a:lnTo>
                    <a:pt x="330" y="181"/>
                  </a:lnTo>
                  <a:cubicBezTo>
                    <a:pt x="240" y="171"/>
                    <a:pt x="108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35"/>
            <p:cNvSpPr/>
            <p:nvPr/>
          </p:nvSpPr>
          <p:spPr>
            <a:xfrm>
              <a:off x="447478" y="820913"/>
              <a:ext cx="6206" cy="5516"/>
            </a:xfrm>
            <a:custGeom>
              <a:avLst/>
              <a:gdLst/>
              <a:ahLst/>
              <a:cxnLst/>
              <a:rect l="l" t="t" r="r" b="b"/>
              <a:pathLst>
                <a:path w="126" h="112" extrusionOk="0">
                  <a:moveTo>
                    <a:pt x="22" y="1"/>
                  </a:moveTo>
                  <a:cubicBezTo>
                    <a:pt x="14" y="1"/>
                    <a:pt x="7" y="2"/>
                    <a:pt x="0" y="5"/>
                  </a:cubicBezTo>
                  <a:cubicBezTo>
                    <a:pt x="43" y="42"/>
                    <a:pt x="85" y="78"/>
                    <a:pt x="125" y="111"/>
                  </a:cubicBezTo>
                  <a:lnTo>
                    <a:pt x="79" y="24"/>
                  </a:lnTo>
                  <a:cubicBezTo>
                    <a:pt x="56" y="7"/>
                    <a:pt x="38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35"/>
            <p:cNvSpPr/>
            <p:nvPr/>
          </p:nvSpPr>
          <p:spPr>
            <a:xfrm>
              <a:off x="167985" y="1575571"/>
              <a:ext cx="7782" cy="6944"/>
            </a:xfrm>
            <a:custGeom>
              <a:avLst/>
              <a:gdLst/>
              <a:ahLst/>
              <a:cxnLst/>
              <a:rect l="l" t="t" r="r" b="b"/>
              <a:pathLst>
                <a:path w="158" h="141" extrusionOk="0">
                  <a:moveTo>
                    <a:pt x="134" y="0"/>
                  </a:moveTo>
                  <a:lnTo>
                    <a:pt x="1" y="17"/>
                  </a:lnTo>
                  <a:lnTo>
                    <a:pt x="157" y="14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35"/>
            <p:cNvSpPr/>
            <p:nvPr/>
          </p:nvSpPr>
          <p:spPr>
            <a:xfrm>
              <a:off x="157741" y="1535284"/>
              <a:ext cx="26102" cy="35756"/>
            </a:xfrm>
            <a:custGeom>
              <a:avLst/>
              <a:gdLst/>
              <a:ahLst/>
              <a:cxnLst/>
              <a:rect l="l" t="t" r="r" b="b"/>
              <a:pathLst>
                <a:path w="530" h="726" extrusionOk="0">
                  <a:moveTo>
                    <a:pt x="307" y="1"/>
                  </a:moveTo>
                  <a:cubicBezTo>
                    <a:pt x="53" y="284"/>
                    <a:pt x="64" y="80"/>
                    <a:pt x="1" y="515"/>
                  </a:cubicBezTo>
                  <a:cubicBezTo>
                    <a:pt x="89" y="587"/>
                    <a:pt x="265" y="726"/>
                    <a:pt x="387" y="726"/>
                  </a:cubicBezTo>
                  <a:cubicBezTo>
                    <a:pt x="416" y="726"/>
                    <a:pt x="442" y="718"/>
                    <a:pt x="463" y="699"/>
                  </a:cubicBezTo>
                  <a:cubicBezTo>
                    <a:pt x="408" y="625"/>
                    <a:pt x="221" y="567"/>
                    <a:pt x="197" y="427"/>
                  </a:cubicBezTo>
                  <a:lnTo>
                    <a:pt x="197" y="427"/>
                  </a:lnTo>
                  <a:cubicBezTo>
                    <a:pt x="316" y="431"/>
                    <a:pt x="374" y="564"/>
                    <a:pt x="526" y="564"/>
                  </a:cubicBezTo>
                  <a:cubicBezTo>
                    <a:pt x="527" y="564"/>
                    <a:pt x="528" y="564"/>
                    <a:pt x="529" y="564"/>
                  </a:cubicBezTo>
                  <a:cubicBezTo>
                    <a:pt x="523" y="319"/>
                    <a:pt x="384" y="483"/>
                    <a:pt x="315" y="246"/>
                  </a:cubicBezTo>
                  <a:lnTo>
                    <a:pt x="467" y="182"/>
                  </a:lnTo>
                  <a:lnTo>
                    <a:pt x="465" y="182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35"/>
            <p:cNvSpPr/>
            <p:nvPr/>
          </p:nvSpPr>
          <p:spPr>
            <a:xfrm>
              <a:off x="158282" y="1537599"/>
              <a:ext cx="8816" cy="2857"/>
            </a:xfrm>
            <a:custGeom>
              <a:avLst/>
              <a:gdLst/>
              <a:ahLst/>
              <a:cxnLst/>
              <a:rect l="l" t="t" r="r" b="b"/>
              <a:pathLst>
                <a:path w="179" h="58" extrusionOk="0">
                  <a:moveTo>
                    <a:pt x="55" y="0"/>
                  </a:moveTo>
                  <a:cubicBezTo>
                    <a:pt x="23" y="0"/>
                    <a:pt x="1" y="12"/>
                    <a:pt x="7" y="58"/>
                  </a:cubicBezTo>
                  <a:cubicBezTo>
                    <a:pt x="71" y="46"/>
                    <a:pt x="136" y="38"/>
                    <a:pt x="179" y="11"/>
                  </a:cubicBezTo>
                  <a:lnTo>
                    <a:pt x="179" y="11"/>
                  </a:lnTo>
                  <a:cubicBezTo>
                    <a:pt x="174" y="12"/>
                    <a:pt x="169" y="13"/>
                    <a:pt x="163" y="13"/>
                  </a:cubicBezTo>
                  <a:cubicBezTo>
                    <a:pt x="130" y="13"/>
                    <a:pt x="87" y="0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35"/>
            <p:cNvSpPr/>
            <p:nvPr/>
          </p:nvSpPr>
          <p:spPr>
            <a:xfrm>
              <a:off x="146167" y="1529030"/>
              <a:ext cx="13938" cy="6008"/>
            </a:xfrm>
            <a:custGeom>
              <a:avLst/>
              <a:gdLst/>
              <a:ahLst/>
              <a:cxnLst/>
              <a:rect l="l" t="t" r="r" b="b"/>
              <a:pathLst>
                <a:path w="283" h="122" extrusionOk="0">
                  <a:moveTo>
                    <a:pt x="1" y="0"/>
                  </a:moveTo>
                  <a:lnTo>
                    <a:pt x="153" y="122"/>
                  </a:lnTo>
                  <a:cubicBezTo>
                    <a:pt x="125" y="53"/>
                    <a:pt x="155" y="39"/>
                    <a:pt x="193" y="39"/>
                  </a:cubicBezTo>
                  <a:cubicBezTo>
                    <a:pt x="220" y="39"/>
                    <a:pt x="250" y="45"/>
                    <a:pt x="268" y="45"/>
                  </a:cubicBezTo>
                  <a:cubicBezTo>
                    <a:pt x="275" y="45"/>
                    <a:pt x="280" y="44"/>
                    <a:pt x="282" y="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35"/>
            <p:cNvSpPr/>
            <p:nvPr/>
          </p:nvSpPr>
          <p:spPr>
            <a:xfrm>
              <a:off x="136662" y="1505587"/>
              <a:ext cx="3595" cy="2610"/>
            </a:xfrm>
            <a:custGeom>
              <a:avLst/>
              <a:gdLst/>
              <a:ahLst/>
              <a:cxnLst/>
              <a:rect l="l" t="t" r="r" b="b"/>
              <a:pathLst>
                <a:path w="73" h="53" extrusionOk="0">
                  <a:moveTo>
                    <a:pt x="20" y="0"/>
                  </a:moveTo>
                  <a:lnTo>
                    <a:pt x="20" y="0"/>
                  </a:lnTo>
                  <a:cubicBezTo>
                    <a:pt x="1" y="39"/>
                    <a:pt x="35" y="41"/>
                    <a:pt x="72" y="52"/>
                  </a:cubicBezTo>
                  <a:cubicBezTo>
                    <a:pt x="55" y="33"/>
                    <a:pt x="39" y="18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35"/>
            <p:cNvSpPr/>
            <p:nvPr/>
          </p:nvSpPr>
          <p:spPr>
            <a:xfrm>
              <a:off x="130111" y="1495687"/>
              <a:ext cx="25906" cy="22064"/>
            </a:xfrm>
            <a:custGeom>
              <a:avLst/>
              <a:gdLst/>
              <a:ahLst/>
              <a:cxnLst/>
              <a:rect l="l" t="t" r="r" b="b"/>
              <a:pathLst>
                <a:path w="526" h="448" extrusionOk="0">
                  <a:moveTo>
                    <a:pt x="39" y="1"/>
                  </a:moveTo>
                  <a:lnTo>
                    <a:pt x="39" y="1"/>
                  </a:lnTo>
                  <a:cubicBezTo>
                    <a:pt x="1" y="89"/>
                    <a:pt x="76" y="134"/>
                    <a:pt x="153" y="203"/>
                  </a:cubicBezTo>
                  <a:cubicBezTo>
                    <a:pt x="155" y="197"/>
                    <a:pt x="157" y="193"/>
                    <a:pt x="163" y="188"/>
                  </a:cubicBezTo>
                  <a:cubicBezTo>
                    <a:pt x="171" y="137"/>
                    <a:pt x="216" y="110"/>
                    <a:pt x="263" y="110"/>
                  </a:cubicBezTo>
                  <a:cubicBezTo>
                    <a:pt x="316" y="110"/>
                    <a:pt x="372" y="144"/>
                    <a:pt x="386" y="217"/>
                  </a:cubicBezTo>
                  <a:cubicBezTo>
                    <a:pt x="487" y="327"/>
                    <a:pt x="340" y="388"/>
                    <a:pt x="490" y="448"/>
                  </a:cubicBezTo>
                  <a:lnTo>
                    <a:pt x="525" y="240"/>
                  </a:lnTo>
                  <a:cubicBezTo>
                    <a:pt x="400" y="53"/>
                    <a:pt x="136" y="47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35"/>
            <p:cNvSpPr/>
            <p:nvPr/>
          </p:nvSpPr>
          <p:spPr>
            <a:xfrm>
              <a:off x="140208" y="1508148"/>
              <a:ext cx="2709" cy="3250"/>
            </a:xfrm>
            <a:custGeom>
              <a:avLst/>
              <a:gdLst/>
              <a:ahLst/>
              <a:cxnLst/>
              <a:rect l="l" t="t" r="r" b="b"/>
              <a:pathLst>
                <a:path w="55" h="66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20"/>
                    <a:pt x="33" y="41"/>
                    <a:pt x="46" y="66"/>
                  </a:cubicBezTo>
                  <a:cubicBezTo>
                    <a:pt x="54" y="21"/>
                    <a:pt x="29" y="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35"/>
            <p:cNvSpPr/>
            <p:nvPr/>
          </p:nvSpPr>
          <p:spPr>
            <a:xfrm>
              <a:off x="146462" y="1521888"/>
              <a:ext cx="5812" cy="2610"/>
            </a:xfrm>
            <a:custGeom>
              <a:avLst/>
              <a:gdLst/>
              <a:ahLst/>
              <a:cxnLst/>
              <a:rect l="l" t="t" r="r" b="b"/>
              <a:pathLst>
                <a:path w="118" h="53" extrusionOk="0">
                  <a:moveTo>
                    <a:pt x="0" y="1"/>
                  </a:moveTo>
                  <a:lnTo>
                    <a:pt x="66" y="53"/>
                  </a:lnTo>
                  <a:lnTo>
                    <a:pt x="118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35"/>
            <p:cNvSpPr/>
            <p:nvPr/>
          </p:nvSpPr>
          <p:spPr>
            <a:xfrm>
              <a:off x="119867" y="1460375"/>
              <a:ext cx="19798" cy="27925"/>
            </a:xfrm>
            <a:custGeom>
              <a:avLst/>
              <a:gdLst/>
              <a:ahLst/>
              <a:cxnLst/>
              <a:rect l="l" t="t" r="r" b="b"/>
              <a:pathLst>
                <a:path w="402" h="567" extrusionOk="0">
                  <a:moveTo>
                    <a:pt x="212" y="1"/>
                  </a:moveTo>
                  <a:cubicBezTo>
                    <a:pt x="116" y="1"/>
                    <a:pt x="32" y="144"/>
                    <a:pt x="0" y="278"/>
                  </a:cubicBezTo>
                  <a:cubicBezTo>
                    <a:pt x="16" y="273"/>
                    <a:pt x="30" y="271"/>
                    <a:pt x="43" y="271"/>
                  </a:cubicBezTo>
                  <a:cubicBezTo>
                    <a:pt x="189" y="271"/>
                    <a:pt x="165" y="567"/>
                    <a:pt x="291" y="567"/>
                  </a:cubicBezTo>
                  <a:cubicBezTo>
                    <a:pt x="298" y="567"/>
                    <a:pt x="306" y="566"/>
                    <a:pt x="315" y="563"/>
                  </a:cubicBezTo>
                  <a:cubicBezTo>
                    <a:pt x="213" y="394"/>
                    <a:pt x="276" y="182"/>
                    <a:pt x="401" y="166"/>
                  </a:cubicBezTo>
                  <a:lnTo>
                    <a:pt x="238" y="4"/>
                  </a:lnTo>
                  <a:cubicBezTo>
                    <a:pt x="229" y="2"/>
                    <a:pt x="220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35"/>
            <p:cNvSpPr/>
            <p:nvPr/>
          </p:nvSpPr>
          <p:spPr>
            <a:xfrm>
              <a:off x="130407" y="1442054"/>
              <a:ext cx="2709" cy="1379"/>
            </a:xfrm>
            <a:custGeom>
              <a:avLst/>
              <a:gdLst/>
              <a:ahLst/>
              <a:cxnLst/>
              <a:rect l="l" t="t" r="r" b="b"/>
              <a:pathLst>
                <a:path w="55" h="2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4"/>
                    <a:pt x="8" y="7"/>
                    <a:pt x="12" y="10"/>
                  </a:cubicBezTo>
                  <a:lnTo>
                    <a:pt x="12" y="10"/>
                  </a:lnTo>
                  <a:cubicBezTo>
                    <a:pt x="8" y="7"/>
                    <a:pt x="4" y="4"/>
                    <a:pt x="0" y="0"/>
                  </a:cubicBezTo>
                  <a:close/>
                  <a:moveTo>
                    <a:pt x="12" y="10"/>
                  </a:moveTo>
                  <a:cubicBezTo>
                    <a:pt x="26" y="20"/>
                    <a:pt x="38" y="28"/>
                    <a:pt x="51" y="28"/>
                  </a:cubicBezTo>
                  <a:cubicBezTo>
                    <a:pt x="52" y="28"/>
                    <a:pt x="53" y="27"/>
                    <a:pt x="54" y="27"/>
                  </a:cubicBezTo>
                  <a:cubicBezTo>
                    <a:pt x="38" y="24"/>
                    <a:pt x="25" y="18"/>
                    <a:pt x="1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35"/>
            <p:cNvSpPr/>
            <p:nvPr/>
          </p:nvSpPr>
          <p:spPr>
            <a:xfrm>
              <a:off x="91450" y="1403393"/>
              <a:ext cx="38809" cy="53633"/>
            </a:xfrm>
            <a:custGeom>
              <a:avLst/>
              <a:gdLst/>
              <a:ahLst/>
              <a:cxnLst/>
              <a:rect l="l" t="t" r="r" b="b"/>
              <a:pathLst>
                <a:path w="788" h="1089" extrusionOk="0">
                  <a:moveTo>
                    <a:pt x="1" y="1"/>
                  </a:moveTo>
                  <a:lnTo>
                    <a:pt x="427" y="359"/>
                  </a:lnTo>
                  <a:cubicBezTo>
                    <a:pt x="415" y="357"/>
                    <a:pt x="403" y="357"/>
                    <a:pt x="393" y="357"/>
                  </a:cubicBezTo>
                  <a:cubicBezTo>
                    <a:pt x="371" y="357"/>
                    <a:pt x="351" y="359"/>
                    <a:pt x="332" y="359"/>
                  </a:cubicBezTo>
                  <a:cubicBezTo>
                    <a:pt x="297" y="359"/>
                    <a:pt x="263" y="350"/>
                    <a:pt x="221" y="299"/>
                  </a:cubicBezTo>
                  <a:lnTo>
                    <a:pt x="221" y="299"/>
                  </a:lnTo>
                  <a:cubicBezTo>
                    <a:pt x="304" y="512"/>
                    <a:pt x="435" y="479"/>
                    <a:pt x="506" y="652"/>
                  </a:cubicBezTo>
                  <a:cubicBezTo>
                    <a:pt x="485" y="672"/>
                    <a:pt x="467" y="680"/>
                    <a:pt x="450" y="680"/>
                  </a:cubicBezTo>
                  <a:cubicBezTo>
                    <a:pt x="373" y="680"/>
                    <a:pt x="337" y="499"/>
                    <a:pt x="283" y="499"/>
                  </a:cubicBezTo>
                  <a:cubicBezTo>
                    <a:pt x="269" y="499"/>
                    <a:pt x="254" y="511"/>
                    <a:pt x="236" y="540"/>
                  </a:cubicBezTo>
                  <a:cubicBezTo>
                    <a:pt x="302" y="654"/>
                    <a:pt x="402" y="826"/>
                    <a:pt x="601" y="843"/>
                  </a:cubicBezTo>
                  <a:lnTo>
                    <a:pt x="581" y="1088"/>
                  </a:lnTo>
                  <a:lnTo>
                    <a:pt x="739" y="926"/>
                  </a:lnTo>
                  <a:cubicBezTo>
                    <a:pt x="753" y="824"/>
                    <a:pt x="508" y="853"/>
                    <a:pt x="614" y="739"/>
                  </a:cubicBezTo>
                  <a:cubicBezTo>
                    <a:pt x="635" y="720"/>
                    <a:pt x="654" y="713"/>
                    <a:pt x="673" y="713"/>
                  </a:cubicBezTo>
                  <a:cubicBezTo>
                    <a:pt x="716" y="713"/>
                    <a:pt x="754" y="754"/>
                    <a:pt x="788" y="783"/>
                  </a:cubicBezTo>
                  <a:cubicBezTo>
                    <a:pt x="683" y="685"/>
                    <a:pt x="757" y="386"/>
                    <a:pt x="597" y="159"/>
                  </a:cubicBezTo>
                  <a:cubicBezTo>
                    <a:pt x="528" y="56"/>
                    <a:pt x="442" y="35"/>
                    <a:pt x="352" y="35"/>
                  </a:cubicBezTo>
                  <a:cubicBezTo>
                    <a:pt x="290" y="35"/>
                    <a:pt x="226" y="45"/>
                    <a:pt x="165" y="45"/>
                  </a:cubicBezTo>
                  <a:cubicBezTo>
                    <a:pt x="106" y="45"/>
                    <a:pt x="51" y="3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35"/>
            <p:cNvSpPr/>
            <p:nvPr/>
          </p:nvSpPr>
          <p:spPr>
            <a:xfrm>
              <a:off x="99527" y="1394282"/>
              <a:ext cx="4235" cy="3448"/>
            </a:xfrm>
            <a:custGeom>
              <a:avLst/>
              <a:gdLst/>
              <a:ahLst/>
              <a:cxnLst/>
              <a:rect l="l" t="t" r="r" b="b"/>
              <a:pathLst>
                <a:path w="86" h="70" extrusionOk="0">
                  <a:moveTo>
                    <a:pt x="86" y="1"/>
                  </a:moveTo>
                  <a:lnTo>
                    <a:pt x="1" y="70"/>
                  </a:lnTo>
                  <a:lnTo>
                    <a:pt x="30" y="66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35"/>
            <p:cNvSpPr/>
            <p:nvPr/>
          </p:nvSpPr>
          <p:spPr>
            <a:xfrm>
              <a:off x="65840" y="1345672"/>
              <a:ext cx="33195" cy="47231"/>
            </a:xfrm>
            <a:custGeom>
              <a:avLst/>
              <a:gdLst/>
              <a:ahLst/>
              <a:cxnLst/>
              <a:rect l="l" t="t" r="r" b="b"/>
              <a:pathLst>
                <a:path w="674" h="959" extrusionOk="0">
                  <a:moveTo>
                    <a:pt x="170" y="0"/>
                  </a:moveTo>
                  <a:cubicBezTo>
                    <a:pt x="174" y="45"/>
                    <a:pt x="128" y="79"/>
                    <a:pt x="182" y="145"/>
                  </a:cubicBezTo>
                  <a:lnTo>
                    <a:pt x="56" y="33"/>
                  </a:lnTo>
                  <a:lnTo>
                    <a:pt x="56" y="33"/>
                  </a:lnTo>
                  <a:cubicBezTo>
                    <a:pt x="0" y="234"/>
                    <a:pt x="29" y="372"/>
                    <a:pt x="214" y="679"/>
                  </a:cubicBezTo>
                  <a:lnTo>
                    <a:pt x="452" y="858"/>
                  </a:lnTo>
                  <a:cubicBezTo>
                    <a:pt x="450" y="891"/>
                    <a:pt x="419" y="924"/>
                    <a:pt x="394" y="959"/>
                  </a:cubicBezTo>
                  <a:cubicBezTo>
                    <a:pt x="432" y="928"/>
                    <a:pt x="536" y="957"/>
                    <a:pt x="567" y="928"/>
                  </a:cubicBezTo>
                  <a:cubicBezTo>
                    <a:pt x="673" y="739"/>
                    <a:pt x="359" y="667"/>
                    <a:pt x="266" y="556"/>
                  </a:cubicBezTo>
                  <a:cubicBezTo>
                    <a:pt x="225" y="406"/>
                    <a:pt x="233" y="373"/>
                    <a:pt x="262" y="373"/>
                  </a:cubicBezTo>
                  <a:cubicBezTo>
                    <a:pt x="286" y="373"/>
                    <a:pt x="323" y="394"/>
                    <a:pt x="361" y="394"/>
                  </a:cubicBezTo>
                  <a:cubicBezTo>
                    <a:pt x="393" y="394"/>
                    <a:pt x="424" y="379"/>
                    <a:pt x="448" y="324"/>
                  </a:cubicBezTo>
                  <a:cubicBezTo>
                    <a:pt x="492" y="419"/>
                    <a:pt x="455" y="442"/>
                    <a:pt x="513" y="575"/>
                  </a:cubicBezTo>
                  <a:cubicBezTo>
                    <a:pt x="588" y="282"/>
                    <a:pt x="282" y="11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35"/>
            <p:cNvSpPr/>
            <p:nvPr/>
          </p:nvSpPr>
          <p:spPr>
            <a:xfrm>
              <a:off x="83078" y="1392952"/>
              <a:ext cx="4383" cy="6993"/>
            </a:xfrm>
            <a:custGeom>
              <a:avLst/>
              <a:gdLst/>
              <a:ahLst/>
              <a:cxnLst/>
              <a:rect l="l" t="t" r="r" b="b"/>
              <a:pathLst>
                <a:path w="89" h="142" extrusionOk="0">
                  <a:moveTo>
                    <a:pt x="44" y="1"/>
                  </a:moveTo>
                  <a:lnTo>
                    <a:pt x="44" y="1"/>
                  </a:lnTo>
                  <a:cubicBezTo>
                    <a:pt x="41" y="3"/>
                    <a:pt x="39" y="7"/>
                    <a:pt x="37" y="10"/>
                  </a:cubicBezTo>
                  <a:lnTo>
                    <a:pt x="37" y="10"/>
                  </a:lnTo>
                  <a:cubicBezTo>
                    <a:pt x="39" y="7"/>
                    <a:pt x="41" y="4"/>
                    <a:pt x="44" y="1"/>
                  </a:cubicBezTo>
                  <a:close/>
                  <a:moveTo>
                    <a:pt x="37" y="10"/>
                  </a:moveTo>
                  <a:lnTo>
                    <a:pt x="37" y="10"/>
                  </a:lnTo>
                  <a:cubicBezTo>
                    <a:pt x="9" y="52"/>
                    <a:pt x="0" y="97"/>
                    <a:pt x="88" y="141"/>
                  </a:cubicBezTo>
                  <a:cubicBezTo>
                    <a:pt x="37" y="70"/>
                    <a:pt x="27" y="32"/>
                    <a:pt x="37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35"/>
            <p:cNvSpPr/>
            <p:nvPr/>
          </p:nvSpPr>
          <p:spPr>
            <a:xfrm>
              <a:off x="71996" y="1342224"/>
              <a:ext cx="2265" cy="34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20"/>
                    <a:pt x="18" y="43"/>
                    <a:pt x="45" y="70"/>
                  </a:cubicBezTo>
                  <a:cubicBezTo>
                    <a:pt x="43" y="51"/>
                    <a:pt x="33" y="30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35"/>
            <p:cNvSpPr/>
            <p:nvPr/>
          </p:nvSpPr>
          <p:spPr>
            <a:xfrm>
              <a:off x="60620" y="1344736"/>
              <a:ext cx="5565" cy="8767"/>
            </a:xfrm>
            <a:custGeom>
              <a:avLst/>
              <a:gdLst/>
              <a:ahLst/>
              <a:cxnLst/>
              <a:rect l="l" t="t" r="r" b="b"/>
              <a:pathLst>
                <a:path w="113" h="178" extrusionOk="0">
                  <a:moveTo>
                    <a:pt x="45" y="0"/>
                  </a:moveTo>
                  <a:lnTo>
                    <a:pt x="0" y="100"/>
                  </a:lnTo>
                  <a:cubicBezTo>
                    <a:pt x="19" y="117"/>
                    <a:pt x="61" y="178"/>
                    <a:pt x="97" y="178"/>
                  </a:cubicBezTo>
                  <a:cubicBezTo>
                    <a:pt x="102" y="178"/>
                    <a:pt x="107" y="177"/>
                    <a:pt x="112" y="17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35"/>
            <p:cNvSpPr/>
            <p:nvPr/>
          </p:nvSpPr>
          <p:spPr>
            <a:xfrm>
              <a:off x="-47090" y="1045542"/>
              <a:ext cx="118594" cy="293432"/>
            </a:xfrm>
            <a:custGeom>
              <a:avLst/>
              <a:gdLst/>
              <a:ahLst/>
              <a:cxnLst/>
              <a:rect l="l" t="t" r="r" b="b"/>
              <a:pathLst>
                <a:path w="2408" h="5958" extrusionOk="0">
                  <a:moveTo>
                    <a:pt x="430" y="0"/>
                  </a:moveTo>
                  <a:cubicBezTo>
                    <a:pt x="350" y="0"/>
                    <a:pt x="304" y="46"/>
                    <a:pt x="271" y="96"/>
                  </a:cubicBezTo>
                  <a:cubicBezTo>
                    <a:pt x="234" y="152"/>
                    <a:pt x="203" y="210"/>
                    <a:pt x="146" y="266"/>
                  </a:cubicBezTo>
                  <a:cubicBezTo>
                    <a:pt x="126" y="233"/>
                    <a:pt x="88" y="191"/>
                    <a:pt x="45" y="179"/>
                  </a:cubicBezTo>
                  <a:cubicBezTo>
                    <a:pt x="5" y="306"/>
                    <a:pt x="1" y="492"/>
                    <a:pt x="18" y="669"/>
                  </a:cubicBezTo>
                  <a:cubicBezTo>
                    <a:pt x="36" y="848"/>
                    <a:pt x="63" y="1016"/>
                    <a:pt x="47" y="1136"/>
                  </a:cubicBezTo>
                  <a:cubicBezTo>
                    <a:pt x="61" y="1377"/>
                    <a:pt x="155" y="1571"/>
                    <a:pt x="275" y="1837"/>
                  </a:cubicBezTo>
                  <a:cubicBezTo>
                    <a:pt x="383" y="2269"/>
                    <a:pt x="572" y="2720"/>
                    <a:pt x="772" y="3160"/>
                  </a:cubicBezTo>
                  <a:cubicBezTo>
                    <a:pt x="973" y="3601"/>
                    <a:pt x="1173" y="4049"/>
                    <a:pt x="1347" y="4517"/>
                  </a:cubicBezTo>
                  <a:lnTo>
                    <a:pt x="1572" y="4587"/>
                  </a:lnTo>
                  <a:cubicBezTo>
                    <a:pt x="1511" y="4660"/>
                    <a:pt x="1676" y="4799"/>
                    <a:pt x="1557" y="4816"/>
                  </a:cubicBezTo>
                  <a:cubicBezTo>
                    <a:pt x="1553" y="4758"/>
                    <a:pt x="1513" y="4718"/>
                    <a:pt x="1484" y="4658"/>
                  </a:cubicBezTo>
                  <a:lnTo>
                    <a:pt x="1484" y="4658"/>
                  </a:lnTo>
                  <a:cubicBezTo>
                    <a:pt x="1428" y="4909"/>
                    <a:pt x="1740" y="5167"/>
                    <a:pt x="1802" y="5420"/>
                  </a:cubicBezTo>
                  <a:cubicBezTo>
                    <a:pt x="1815" y="5389"/>
                    <a:pt x="1896" y="5323"/>
                    <a:pt x="1959" y="5323"/>
                  </a:cubicBezTo>
                  <a:cubicBezTo>
                    <a:pt x="1977" y="5323"/>
                    <a:pt x="1993" y="5328"/>
                    <a:pt x="2006" y="5341"/>
                  </a:cubicBezTo>
                  <a:cubicBezTo>
                    <a:pt x="1809" y="5400"/>
                    <a:pt x="2145" y="5609"/>
                    <a:pt x="1964" y="5769"/>
                  </a:cubicBezTo>
                  <a:cubicBezTo>
                    <a:pt x="1984" y="5854"/>
                    <a:pt x="2010" y="5875"/>
                    <a:pt x="2038" y="5875"/>
                  </a:cubicBezTo>
                  <a:cubicBezTo>
                    <a:pt x="2067" y="5875"/>
                    <a:pt x="2099" y="5853"/>
                    <a:pt x="2131" y="5853"/>
                  </a:cubicBezTo>
                  <a:cubicBezTo>
                    <a:pt x="2162" y="5853"/>
                    <a:pt x="2194" y="5874"/>
                    <a:pt x="2224" y="5957"/>
                  </a:cubicBezTo>
                  <a:cubicBezTo>
                    <a:pt x="2347" y="5932"/>
                    <a:pt x="2160" y="5705"/>
                    <a:pt x="2224" y="5626"/>
                  </a:cubicBezTo>
                  <a:lnTo>
                    <a:pt x="2224" y="5626"/>
                  </a:lnTo>
                  <a:cubicBezTo>
                    <a:pt x="2334" y="5656"/>
                    <a:pt x="2307" y="5806"/>
                    <a:pt x="2370" y="5806"/>
                  </a:cubicBezTo>
                  <a:cubicBezTo>
                    <a:pt x="2380" y="5806"/>
                    <a:pt x="2392" y="5802"/>
                    <a:pt x="2407" y="5794"/>
                  </a:cubicBezTo>
                  <a:cubicBezTo>
                    <a:pt x="2264" y="5395"/>
                    <a:pt x="1678" y="4789"/>
                    <a:pt x="1345" y="4213"/>
                  </a:cubicBezTo>
                  <a:lnTo>
                    <a:pt x="1345" y="4213"/>
                  </a:lnTo>
                  <a:lnTo>
                    <a:pt x="1476" y="4240"/>
                  </a:lnTo>
                  <a:cubicBezTo>
                    <a:pt x="1260" y="3964"/>
                    <a:pt x="1038" y="3470"/>
                    <a:pt x="1092" y="3185"/>
                  </a:cubicBezTo>
                  <a:lnTo>
                    <a:pt x="1092" y="3185"/>
                  </a:lnTo>
                  <a:cubicBezTo>
                    <a:pt x="1087" y="3191"/>
                    <a:pt x="1082" y="3193"/>
                    <a:pt x="1077" y="3193"/>
                  </a:cubicBezTo>
                  <a:cubicBezTo>
                    <a:pt x="1014" y="3193"/>
                    <a:pt x="947" y="2816"/>
                    <a:pt x="796" y="2816"/>
                  </a:cubicBezTo>
                  <a:cubicBezTo>
                    <a:pt x="782" y="2816"/>
                    <a:pt x="767" y="2819"/>
                    <a:pt x="751" y="2826"/>
                  </a:cubicBezTo>
                  <a:cubicBezTo>
                    <a:pt x="768" y="2740"/>
                    <a:pt x="751" y="2720"/>
                    <a:pt x="726" y="2607"/>
                  </a:cubicBezTo>
                  <a:lnTo>
                    <a:pt x="643" y="2589"/>
                  </a:lnTo>
                  <a:cubicBezTo>
                    <a:pt x="583" y="2435"/>
                    <a:pt x="701" y="2441"/>
                    <a:pt x="630" y="2267"/>
                  </a:cubicBezTo>
                  <a:lnTo>
                    <a:pt x="630" y="2267"/>
                  </a:lnTo>
                  <a:cubicBezTo>
                    <a:pt x="612" y="2308"/>
                    <a:pt x="593" y="2323"/>
                    <a:pt x="571" y="2323"/>
                  </a:cubicBezTo>
                  <a:cubicBezTo>
                    <a:pt x="524" y="2323"/>
                    <a:pt x="467" y="2254"/>
                    <a:pt x="400" y="2219"/>
                  </a:cubicBezTo>
                  <a:cubicBezTo>
                    <a:pt x="433" y="2003"/>
                    <a:pt x="456" y="1758"/>
                    <a:pt x="500" y="1594"/>
                  </a:cubicBezTo>
                  <a:lnTo>
                    <a:pt x="500" y="1594"/>
                  </a:lnTo>
                  <a:cubicBezTo>
                    <a:pt x="471" y="1608"/>
                    <a:pt x="439" y="1619"/>
                    <a:pt x="414" y="1677"/>
                  </a:cubicBezTo>
                  <a:cubicBezTo>
                    <a:pt x="414" y="1560"/>
                    <a:pt x="323" y="1573"/>
                    <a:pt x="281" y="1537"/>
                  </a:cubicBezTo>
                  <a:cubicBezTo>
                    <a:pt x="257" y="1464"/>
                    <a:pt x="297" y="1446"/>
                    <a:pt x="347" y="1446"/>
                  </a:cubicBezTo>
                  <a:cubicBezTo>
                    <a:pt x="381" y="1446"/>
                    <a:pt x="419" y="1454"/>
                    <a:pt x="446" y="1459"/>
                  </a:cubicBezTo>
                  <a:cubicBezTo>
                    <a:pt x="437" y="1272"/>
                    <a:pt x="163" y="1116"/>
                    <a:pt x="230" y="987"/>
                  </a:cubicBezTo>
                  <a:lnTo>
                    <a:pt x="230" y="987"/>
                  </a:lnTo>
                  <a:cubicBezTo>
                    <a:pt x="196" y="991"/>
                    <a:pt x="163" y="997"/>
                    <a:pt x="128" y="1004"/>
                  </a:cubicBezTo>
                  <a:cubicBezTo>
                    <a:pt x="101" y="889"/>
                    <a:pt x="117" y="794"/>
                    <a:pt x="144" y="713"/>
                  </a:cubicBezTo>
                  <a:cubicBezTo>
                    <a:pt x="169" y="630"/>
                    <a:pt x="201" y="565"/>
                    <a:pt x="223" y="466"/>
                  </a:cubicBezTo>
                  <a:cubicBezTo>
                    <a:pt x="308" y="495"/>
                    <a:pt x="323" y="563"/>
                    <a:pt x="327" y="623"/>
                  </a:cubicBezTo>
                  <a:cubicBezTo>
                    <a:pt x="333" y="686"/>
                    <a:pt x="333" y="763"/>
                    <a:pt x="363" y="817"/>
                  </a:cubicBezTo>
                  <a:cubicBezTo>
                    <a:pt x="390" y="805"/>
                    <a:pt x="408" y="765"/>
                    <a:pt x="444" y="765"/>
                  </a:cubicBezTo>
                  <a:cubicBezTo>
                    <a:pt x="451" y="765"/>
                    <a:pt x="460" y="767"/>
                    <a:pt x="469" y="771"/>
                  </a:cubicBezTo>
                  <a:cubicBezTo>
                    <a:pt x="404" y="667"/>
                    <a:pt x="352" y="474"/>
                    <a:pt x="375" y="349"/>
                  </a:cubicBezTo>
                  <a:lnTo>
                    <a:pt x="375" y="349"/>
                  </a:lnTo>
                  <a:cubicBezTo>
                    <a:pt x="406" y="468"/>
                    <a:pt x="462" y="497"/>
                    <a:pt x="504" y="511"/>
                  </a:cubicBezTo>
                  <a:cubicBezTo>
                    <a:pt x="547" y="520"/>
                    <a:pt x="591" y="517"/>
                    <a:pt x="616" y="526"/>
                  </a:cubicBezTo>
                  <a:cubicBezTo>
                    <a:pt x="591" y="461"/>
                    <a:pt x="551" y="415"/>
                    <a:pt x="508" y="415"/>
                  </a:cubicBezTo>
                  <a:cubicBezTo>
                    <a:pt x="494" y="415"/>
                    <a:pt x="480" y="420"/>
                    <a:pt x="466" y="430"/>
                  </a:cubicBezTo>
                  <a:cubicBezTo>
                    <a:pt x="410" y="308"/>
                    <a:pt x="523" y="306"/>
                    <a:pt x="568" y="254"/>
                  </a:cubicBezTo>
                  <a:cubicBezTo>
                    <a:pt x="491" y="210"/>
                    <a:pt x="477" y="181"/>
                    <a:pt x="477" y="141"/>
                  </a:cubicBezTo>
                  <a:cubicBezTo>
                    <a:pt x="477" y="100"/>
                    <a:pt x="496" y="60"/>
                    <a:pt x="458" y="2"/>
                  </a:cubicBezTo>
                  <a:cubicBezTo>
                    <a:pt x="448" y="1"/>
                    <a:pt x="439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35"/>
            <p:cNvSpPr/>
            <p:nvPr/>
          </p:nvSpPr>
          <p:spPr>
            <a:xfrm>
              <a:off x="-23992" y="1083416"/>
              <a:ext cx="2512" cy="3842"/>
            </a:xfrm>
            <a:custGeom>
              <a:avLst/>
              <a:gdLst/>
              <a:ahLst/>
              <a:cxnLst/>
              <a:rect l="l" t="t" r="r" b="b"/>
              <a:pathLst>
                <a:path w="51" h="78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35"/>
                    <a:pt x="37" y="58"/>
                    <a:pt x="51" y="77"/>
                  </a:cubicBezTo>
                  <a:cubicBezTo>
                    <a:pt x="45" y="60"/>
                    <a:pt x="37" y="43"/>
                    <a:pt x="49" y="33"/>
                  </a:cubicBezTo>
                  <a:cubicBezTo>
                    <a:pt x="29" y="18"/>
                    <a:pt x="14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35"/>
            <p:cNvSpPr/>
            <p:nvPr/>
          </p:nvSpPr>
          <p:spPr>
            <a:xfrm>
              <a:off x="-16752" y="1071448"/>
              <a:ext cx="887" cy="1083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8" y="21"/>
                  </a:lnTo>
                  <a:cubicBezTo>
                    <a:pt x="17" y="10"/>
                    <a:pt x="12" y="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35"/>
            <p:cNvSpPr/>
            <p:nvPr/>
          </p:nvSpPr>
          <p:spPr>
            <a:xfrm>
              <a:off x="-44972" y="1099373"/>
              <a:ext cx="246" cy="3644"/>
            </a:xfrm>
            <a:custGeom>
              <a:avLst/>
              <a:gdLst/>
              <a:ahLst/>
              <a:cxnLst/>
              <a:rect l="l" t="t" r="r" b="b"/>
              <a:pathLst>
                <a:path w="5" h="74" extrusionOk="0">
                  <a:moveTo>
                    <a:pt x="0" y="0"/>
                  </a:moveTo>
                  <a:lnTo>
                    <a:pt x="0" y="73"/>
                  </a:lnTo>
                  <a:cubicBezTo>
                    <a:pt x="4" y="64"/>
                    <a:pt x="4" y="52"/>
                    <a:pt x="4" y="43"/>
                  </a:cubicBezTo>
                  <a:cubicBezTo>
                    <a:pt x="2" y="27"/>
                    <a:pt x="2" y="1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35"/>
            <p:cNvSpPr/>
            <p:nvPr/>
          </p:nvSpPr>
          <p:spPr>
            <a:xfrm>
              <a:off x="-22465" y="1116167"/>
              <a:ext cx="3546" cy="7929"/>
            </a:xfrm>
            <a:custGeom>
              <a:avLst/>
              <a:gdLst/>
              <a:ahLst/>
              <a:cxnLst/>
              <a:rect l="l" t="t" r="r" b="b"/>
              <a:pathLst>
                <a:path w="72" h="161" extrusionOk="0">
                  <a:moveTo>
                    <a:pt x="66" y="0"/>
                  </a:moveTo>
                  <a:lnTo>
                    <a:pt x="66" y="0"/>
                  </a:lnTo>
                  <a:cubicBezTo>
                    <a:pt x="39" y="35"/>
                    <a:pt x="18" y="93"/>
                    <a:pt x="0" y="160"/>
                  </a:cubicBezTo>
                  <a:cubicBezTo>
                    <a:pt x="41" y="145"/>
                    <a:pt x="72" y="13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35"/>
            <p:cNvSpPr/>
            <p:nvPr/>
          </p:nvSpPr>
          <p:spPr>
            <a:xfrm>
              <a:off x="141" y="1184526"/>
              <a:ext cx="4974" cy="4235"/>
            </a:xfrm>
            <a:custGeom>
              <a:avLst/>
              <a:gdLst/>
              <a:ahLst/>
              <a:cxnLst/>
              <a:rect l="l" t="t" r="r" b="b"/>
              <a:pathLst>
                <a:path w="101" h="86" extrusionOk="0">
                  <a:moveTo>
                    <a:pt x="35" y="0"/>
                  </a:moveTo>
                  <a:cubicBezTo>
                    <a:pt x="20" y="0"/>
                    <a:pt x="8" y="17"/>
                    <a:pt x="0" y="55"/>
                  </a:cubicBezTo>
                  <a:cubicBezTo>
                    <a:pt x="18" y="74"/>
                    <a:pt x="31" y="76"/>
                    <a:pt x="45" y="76"/>
                  </a:cubicBezTo>
                  <a:cubicBezTo>
                    <a:pt x="51" y="76"/>
                    <a:pt x="56" y="76"/>
                    <a:pt x="62" y="76"/>
                  </a:cubicBezTo>
                  <a:cubicBezTo>
                    <a:pt x="73" y="76"/>
                    <a:pt x="85" y="77"/>
                    <a:pt x="100" y="85"/>
                  </a:cubicBezTo>
                  <a:cubicBezTo>
                    <a:pt x="79" y="31"/>
                    <a:pt x="55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35"/>
            <p:cNvSpPr/>
            <p:nvPr/>
          </p:nvSpPr>
          <p:spPr>
            <a:xfrm>
              <a:off x="-20495" y="1074304"/>
              <a:ext cx="1379" cy="5811"/>
            </a:xfrm>
            <a:custGeom>
              <a:avLst/>
              <a:gdLst/>
              <a:ahLst/>
              <a:cxnLst/>
              <a:rect l="l" t="t" r="r" b="b"/>
              <a:pathLst>
                <a:path w="28" h="118" extrusionOk="0">
                  <a:moveTo>
                    <a:pt x="28" y="0"/>
                  </a:moveTo>
                  <a:lnTo>
                    <a:pt x="28" y="0"/>
                  </a:lnTo>
                  <a:cubicBezTo>
                    <a:pt x="9" y="35"/>
                    <a:pt x="3" y="75"/>
                    <a:pt x="1" y="118"/>
                  </a:cubicBezTo>
                  <a:lnTo>
                    <a:pt x="3" y="118"/>
                  </a:lnTo>
                  <a:cubicBezTo>
                    <a:pt x="7" y="91"/>
                    <a:pt x="12" y="66"/>
                    <a:pt x="24" y="44"/>
                  </a:cubicBezTo>
                  <a:cubicBezTo>
                    <a:pt x="24" y="29"/>
                    <a:pt x="26" y="16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35"/>
            <p:cNvSpPr/>
            <p:nvPr/>
          </p:nvSpPr>
          <p:spPr>
            <a:xfrm>
              <a:off x="-13157" y="1051502"/>
              <a:ext cx="129183" cy="133467"/>
            </a:xfrm>
            <a:custGeom>
              <a:avLst/>
              <a:gdLst/>
              <a:ahLst/>
              <a:cxnLst/>
              <a:rect l="l" t="t" r="r" b="b"/>
              <a:pathLst>
                <a:path w="2623" h="2710" extrusionOk="0">
                  <a:moveTo>
                    <a:pt x="37" y="0"/>
                  </a:moveTo>
                  <a:cubicBezTo>
                    <a:pt x="42" y="73"/>
                    <a:pt x="121" y="200"/>
                    <a:pt x="41" y="200"/>
                  </a:cubicBezTo>
                  <a:cubicBezTo>
                    <a:pt x="31" y="200"/>
                    <a:pt x="17" y="198"/>
                    <a:pt x="0" y="193"/>
                  </a:cubicBezTo>
                  <a:lnTo>
                    <a:pt x="0" y="193"/>
                  </a:lnTo>
                  <a:cubicBezTo>
                    <a:pt x="60" y="228"/>
                    <a:pt x="45" y="313"/>
                    <a:pt x="50" y="392"/>
                  </a:cubicBezTo>
                  <a:cubicBezTo>
                    <a:pt x="70" y="384"/>
                    <a:pt x="89" y="382"/>
                    <a:pt x="107" y="382"/>
                  </a:cubicBezTo>
                  <a:cubicBezTo>
                    <a:pt x="177" y="382"/>
                    <a:pt x="235" y="425"/>
                    <a:pt x="298" y="425"/>
                  </a:cubicBezTo>
                  <a:cubicBezTo>
                    <a:pt x="313" y="425"/>
                    <a:pt x="328" y="423"/>
                    <a:pt x="343" y="417"/>
                  </a:cubicBezTo>
                  <a:cubicBezTo>
                    <a:pt x="368" y="479"/>
                    <a:pt x="360" y="487"/>
                    <a:pt x="349" y="487"/>
                  </a:cubicBezTo>
                  <a:cubicBezTo>
                    <a:pt x="345" y="487"/>
                    <a:pt x="341" y="486"/>
                    <a:pt x="337" y="486"/>
                  </a:cubicBezTo>
                  <a:cubicBezTo>
                    <a:pt x="326" y="486"/>
                    <a:pt x="319" y="494"/>
                    <a:pt x="342" y="554"/>
                  </a:cubicBezTo>
                  <a:cubicBezTo>
                    <a:pt x="354" y="553"/>
                    <a:pt x="367" y="552"/>
                    <a:pt x="380" y="552"/>
                  </a:cubicBezTo>
                  <a:cubicBezTo>
                    <a:pt x="410" y="552"/>
                    <a:pt x="441" y="554"/>
                    <a:pt x="473" y="556"/>
                  </a:cubicBezTo>
                  <a:cubicBezTo>
                    <a:pt x="544" y="640"/>
                    <a:pt x="363" y="575"/>
                    <a:pt x="475" y="693"/>
                  </a:cubicBezTo>
                  <a:cubicBezTo>
                    <a:pt x="482" y="683"/>
                    <a:pt x="496" y="678"/>
                    <a:pt x="513" y="678"/>
                  </a:cubicBezTo>
                  <a:cubicBezTo>
                    <a:pt x="566" y="678"/>
                    <a:pt x="654" y="721"/>
                    <a:pt x="723" y="800"/>
                  </a:cubicBezTo>
                  <a:lnTo>
                    <a:pt x="681" y="799"/>
                  </a:lnTo>
                  <a:lnTo>
                    <a:pt x="681" y="799"/>
                  </a:lnTo>
                  <a:cubicBezTo>
                    <a:pt x="742" y="827"/>
                    <a:pt x="798" y="901"/>
                    <a:pt x="841" y="901"/>
                  </a:cubicBezTo>
                  <a:cubicBezTo>
                    <a:pt x="863" y="901"/>
                    <a:pt x="881" y="883"/>
                    <a:pt x="895" y="833"/>
                  </a:cubicBezTo>
                  <a:cubicBezTo>
                    <a:pt x="901" y="903"/>
                    <a:pt x="901" y="974"/>
                    <a:pt x="903" y="1041"/>
                  </a:cubicBezTo>
                  <a:lnTo>
                    <a:pt x="943" y="949"/>
                  </a:lnTo>
                  <a:cubicBezTo>
                    <a:pt x="1126" y="1203"/>
                    <a:pt x="1039" y="1450"/>
                    <a:pt x="1361" y="1664"/>
                  </a:cubicBezTo>
                  <a:cubicBezTo>
                    <a:pt x="1343" y="1618"/>
                    <a:pt x="1356" y="1602"/>
                    <a:pt x="1380" y="1602"/>
                  </a:cubicBezTo>
                  <a:cubicBezTo>
                    <a:pt x="1403" y="1602"/>
                    <a:pt x="1436" y="1617"/>
                    <a:pt x="1458" y="1631"/>
                  </a:cubicBezTo>
                  <a:cubicBezTo>
                    <a:pt x="1404" y="1456"/>
                    <a:pt x="1280" y="1524"/>
                    <a:pt x="1178" y="1416"/>
                  </a:cubicBezTo>
                  <a:cubicBezTo>
                    <a:pt x="1219" y="1339"/>
                    <a:pt x="1417" y="1426"/>
                    <a:pt x="1407" y="1320"/>
                  </a:cubicBezTo>
                  <a:lnTo>
                    <a:pt x="1407" y="1320"/>
                  </a:lnTo>
                  <a:cubicBezTo>
                    <a:pt x="1479" y="1517"/>
                    <a:pt x="1643" y="1584"/>
                    <a:pt x="1535" y="1795"/>
                  </a:cubicBezTo>
                  <a:cubicBezTo>
                    <a:pt x="1674" y="2002"/>
                    <a:pt x="1820" y="2000"/>
                    <a:pt x="1930" y="2241"/>
                  </a:cubicBezTo>
                  <a:lnTo>
                    <a:pt x="1897" y="2258"/>
                  </a:lnTo>
                  <a:cubicBezTo>
                    <a:pt x="1913" y="2252"/>
                    <a:pt x="1926" y="2249"/>
                    <a:pt x="1937" y="2249"/>
                  </a:cubicBezTo>
                  <a:cubicBezTo>
                    <a:pt x="2036" y="2249"/>
                    <a:pt x="1989" y="2473"/>
                    <a:pt x="2204" y="2520"/>
                  </a:cubicBezTo>
                  <a:lnTo>
                    <a:pt x="2154" y="2389"/>
                  </a:lnTo>
                  <a:cubicBezTo>
                    <a:pt x="2166" y="2382"/>
                    <a:pt x="2177" y="2378"/>
                    <a:pt x="2188" y="2378"/>
                  </a:cubicBezTo>
                  <a:cubicBezTo>
                    <a:pt x="2227" y="2378"/>
                    <a:pt x="2262" y="2421"/>
                    <a:pt x="2312" y="2474"/>
                  </a:cubicBezTo>
                  <a:cubicBezTo>
                    <a:pt x="2285" y="2480"/>
                    <a:pt x="2285" y="2480"/>
                    <a:pt x="2277" y="2524"/>
                  </a:cubicBezTo>
                  <a:cubicBezTo>
                    <a:pt x="2288" y="2519"/>
                    <a:pt x="2299" y="2517"/>
                    <a:pt x="2311" y="2517"/>
                  </a:cubicBezTo>
                  <a:cubicBezTo>
                    <a:pt x="2422" y="2517"/>
                    <a:pt x="2579" y="2701"/>
                    <a:pt x="2622" y="2709"/>
                  </a:cubicBezTo>
                  <a:cubicBezTo>
                    <a:pt x="2568" y="2597"/>
                    <a:pt x="2401" y="2534"/>
                    <a:pt x="2293" y="2437"/>
                  </a:cubicBezTo>
                  <a:lnTo>
                    <a:pt x="2293" y="2437"/>
                  </a:lnTo>
                  <a:cubicBezTo>
                    <a:pt x="2303" y="2439"/>
                    <a:pt x="2313" y="2440"/>
                    <a:pt x="2323" y="2440"/>
                  </a:cubicBezTo>
                  <a:cubicBezTo>
                    <a:pt x="2364" y="2440"/>
                    <a:pt x="2399" y="2426"/>
                    <a:pt x="2430" y="2426"/>
                  </a:cubicBezTo>
                  <a:cubicBezTo>
                    <a:pt x="2460" y="2426"/>
                    <a:pt x="2486" y="2439"/>
                    <a:pt x="2511" y="2488"/>
                  </a:cubicBezTo>
                  <a:lnTo>
                    <a:pt x="2511" y="2486"/>
                  </a:lnTo>
                  <a:cubicBezTo>
                    <a:pt x="2501" y="2256"/>
                    <a:pt x="2273" y="2085"/>
                    <a:pt x="2154" y="1884"/>
                  </a:cubicBezTo>
                  <a:cubicBezTo>
                    <a:pt x="2064" y="1799"/>
                    <a:pt x="2007" y="1774"/>
                    <a:pt x="1964" y="1774"/>
                  </a:cubicBezTo>
                  <a:cubicBezTo>
                    <a:pt x="1902" y="1774"/>
                    <a:pt x="1871" y="1827"/>
                    <a:pt x="1819" y="1827"/>
                  </a:cubicBezTo>
                  <a:cubicBezTo>
                    <a:pt x="1783" y="1827"/>
                    <a:pt x="1737" y="1800"/>
                    <a:pt x="1662" y="1711"/>
                  </a:cubicBezTo>
                  <a:lnTo>
                    <a:pt x="1890" y="1597"/>
                  </a:lnTo>
                  <a:cubicBezTo>
                    <a:pt x="1635" y="1292"/>
                    <a:pt x="1277" y="793"/>
                    <a:pt x="910" y="727"/>
                  </a:cubicBezTo>
                  <a:cubicBezTo>
                    <a:pt x="907" y="692"/>
                    <a:pt x="887" y="631"/>
                    <a:pt x="927" y="631"/>
                  </a:cubicBezTo>
                  <a:cubicBezTo>
                    <a:pt x="937" y="631"/>
                    <a:pt x="951" y="635"/>
                    <a:pt x="970" y="644"/>
                  </a:cubicBezTo>
                  <a:cubicBezTo>
                    <a:pt x="928" y="605"/>
                    <a:pt x="891" y="591"/>
                    <a:pt x="858" y="591"/>
                  </a:cubicBezTo>
                  <a:cubicBezTo>
                    <a:pt x="811" y="591"/>
                    <a:pt x="769" y="618"/>
                    <a:pt x="729" y="640"/>
                  </a:cubicBezTo>
                  <a:cubicBezTo>
                    <a:pt x="700" y="656"/>
                    <a:pt x="672" y="669"/>
                    <a:pt x="641" y="669"/>
                  </a:cubicBezTo>
                  <a:cubicBezTo>
                    <a:pt x="598" y="669"/>
                    <a:pt x="551" y="643"/>
                    <a:pt x="492" y="561"/>
                  </a:cubicBezTo>
                  <a:lnTo>
                    <a:pt x="492" y="561"/>
                  </a:lnTo>
                  <a:cubicBezTo>
                    <a:pt x="516" y="565"/>
                    <a:pt x="535" y="567"/>
                    <a:pt x="552" y="567"/>
                  </a:cubicBezTo>
                  <a:cubicBezTo>
                    <a:pt x="635" y="567"/>
                    <a:pt x="634" y="524"/>
                    <a:pt x="610" y="463"/>
                  </a:cubicBezTo>
                  <a:cubicBezTo>
                    <a:pt x="583" y="392"/>
                    <a:pt x="525" y="297"/>
                    <a:pt x="588" y="251"/>
                  </a:cubicBezTo>
                  <a:lnTo>
                    <a:pt x="588" y="251"/>
                  </a:lnTo>
                  <a:lnTo>
                    <a:pt x="638" y="270"/>
                  </a:lnTo>
                  <a:cubicBezTo>
                    <a:pt x="542" y="199"/>
                    <a:pt x="419" y="135"/>
                    <a:pt x="309" y="97"/>
                  </a:cubicBezTo>
                  <a:cubicBezTo>
                    <a:pt x="199" y="54"/>
                    <a:pt x="102" y="3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35"/>
            <p:cNvSpPr/>
            <p:nvPr/>
          </p:nvSpPr>
          <p:spPr>
            <a:xfrm>
              <a:off x="16442" y="1090212"/>
              <a:ext cx="3940" cy="640"/>
            </a:xfrm>
            <a:custGeom>
              <a:avLst/>
              <a:gdLst/>
              <a:ahLst/>
              <a:cxnLst/>
              <a:rect l="l" t="t" r="r" b="b"/>
              <a:pathLst>
                <a:path w="80" h="13" extrusionOk="0">
                  <a:moveTo>
                    <a:pt x="36" y="1"/>
                  </a:moveTo>
                  <a:cubicBezTo>
                    <a:pt x="24" y="1"/>
                    <a:pt x="12" y="4"/>
                    <a:pt x="1" y="11"/>
                  </a:cubicBezTo>
                  <a:lnTo>
                    <a:pt x="80" y="13"/>
                  </a:lnTo>
                  <a:cubicBezTo>
                    <a:pt x="66" y="5"/>
                    <a:pt x="51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35"/>
            <p:cNvSpPr/>
            <p:nvPr/>
          </p:nvSpPr>
          <p:spPr>
            <a:xfrm>
              <a:off x="102679" y="1201123"/>
              <a:ext cx="100913" cy="98697"/>
            </a:xfrm>
            <a:custGeom>
              <a:avLst/>
              <a:gdLst/>
              <a:ahLst/>
              <a:cxnLst/>
              <a:rect l="l" t="t" r="r" b="b"/>
              <a:pathLst>
                <a:path w="2049" h="2004" extrusionOk="0">
                  <a:moveTo>
                    <a:pt x="0" y="1"/>
                  </a:moveTo>
                  <a:lnTo>
                    <a:pt x="0" y="1"/>
                  </a:lnTo>
                  <a:cubicBezTo>
                    <a:pt x="70" y="371"/>
                    <a:pt x="272" y="163"/>
                    <a:pt x="382" y="568"/>
                  </a:cubicBezTo>
                  <a:lnTo>
                    <a:pt x="656" y="510"/>
                  </a:lnTo>
                  <a:lnTo>
                    <a:pt x="656" y="510"/>
                  </a:lnTo>
                  <a:cubicBezTo>
                    <a:pt x="723" y="658"/>
                    <a:pt x="546" y="533"/>
                    <a:pt x="587" y="687"/>
                  </a:cubicBezTo>
                  <a:cubicBezTo>
                    <a:pt x="605" y="698"/>
                    <a:pt x="620" y="702"/>
                    <a:pt x="632" y="702"/>
                  </a:cubicBezTo>
                  <a:cubicBezTo>
                    <a:pt x="715" y="702"/>
                    <a:pt x="657" y="489"/>
                    <a:pt x="773" y="489"/>
                  </a:cubicBezTo>
                  <a:cubicBezTo>
                    <a:pt x="786" y="489"/>
                    <a:pt x="800" y="491"/>
                    <a:pt x="816" y="496"/>
                  </a:cubicBezTo>
                  <a:cubicBezTo>
                    <a:pt x="814" y="618"/>
                    <a:pt x="1007" y="682"/>
                    <a:pt x="1047" y="736"/>
                  </a:cubicBezTo>
                  <a:cubicBezTo>
                    <a:pt x="1040" y="734"/>
                    <a:pt x="1032" y="733"/>
                    <a:pt x="1024" y="733"/>
                  </a:cubicBezTo>
                  <a:cubicBezTo>
                    <a:pt x="929" y="733"/>
                    <a:pt x="834" y="843"/>
                    <a:pt x="824" y="884"/>
                  </a:cubicBezTo>
                  <a:cubicBezTo>
                    <a:pt x="897" y="909"/>
                    <a:pt x="905" y="1071"/>
                    <a:pt x="961" y="1162"/>
                  </a:cubicBezTo>
                  <a:cubicBezTo>
                    <a:pt x="945" y="1089"/>
                    <a:pt x="949" y="1066"/>
                    <a:pt x="964" y="1066"/>
                  </a:cubicBezTo>
                  <a:cubicBezTo>
                    <a:pt x="991" y="1066"/>
                    <a:pt x="1050" y="1141"/>
                    <a:pt x="1080" y="1141"/>
                  </a:cubicBezTo>
                  <a:cubicBezTo>
                    <a:pt x="1097" y="1141"/>
                    <a:pt x="1105" y="1120"/>
                    <a:pt x="1096" y="1054"/>
                  </a:cubicBezTo>
                  <a:cubicBezTo>
                    <a:pt x="1105" y="1050"/>
                    <a:pt x="1115" y="1048"/>
                    <a:pt x="1126" y="1048"/>
                  </a:cubicBezTo>
                  <a:cubicBezTo>
                    <a:pt x="1224" y="1048"/>
                    <a:pt x="1384" y="1192"/>
                    <a:pt x="1377" y="1304"/>
                  </a:cubicBezTo>
                  <a:cubicBezTo>
                    <a:pt x="1367" y="1309"/>
                    <a:pt x="1357" y="1312"/>
                    <a:pt x="1348" y="1312"/>
                  </a:cubicBezTo>
                  <a:cubicBezTo>
                    <a:pt x="1303" y="1312"/>
                    <a:pt x="1274" y="1253"/>
                    <a:pt x="1242" y="1208"/>
                  </a:cubicBezTo>
                  <a:lnTo>
                    <a:pt x="1242" y="1208"/>
                  </a:lnTo>
                  <a:cubicBezTo>
                    <a:pt x="1099" y="1237"/>
                    <a:pt x="1273" y="1385"/>
                    <a:pt x="1192" y="1484"/>
                  </a:cubicBezTo>
                  <a:cubicBezTo>
                    <a:pt x="1424" y="1566"/>
                    <a:pt x="1742" y="2003"/>
                    <a:pt x="1929" y="2003"/>
                  </a:cubicBezTo>
                  <a:cubicBezTo>
                    <a:pt x="1979" y="2003"/>
                    <a:pt x="2019" y="1973"/>
                    <a:pt x="2046" y="1896"/>
                  </a:cubicBezTo>
                  <a:cubicBezTo>
                    <a:pt x="2048" y="1794"/>
                    <a:pt x="1948" y="1779"/>
                    <a:pt x="1886" y="1711"/>
                  </a:cubicBezTo>
                  <a:lnTo>
                    <a:pt x="1886" y="1711"/>
                  </a:lnTo>
                  <a:cubicBezTo>
                    <a:pt x="1926" y="1822"/>
                    <a:pt x="1903" y="1851"/>
                    <a:pt x="1860" y="1851"/>
                  </a:cubicBezTo>
                  <a:cubicBezTo>
                    <a:pt x="1810" y="1851"/>
                    <a:pt x="1735" y="1813"/>
                    <a:pt x="1699" y="1813"/>
                  </a:cubicBezTo>
                  <a:cubicBezTo>
                    <a:pt x="1697" y="1813"/>
                    <a:pt x="1695" y="1813"/>
                    <a:pt x="1693" y="1813"/>
                  </a:cubicBezTo>
                  <a:cubicBezTo>
                    <a:pt x="1672" y="1694"/>
                    <a:pt x="1485" y="1588"/>
                    <a:pt x="1603" y="1565"/>
                  </a:cubicBezTo>
                  <a:lnTo>
                    <a:pt x="1603" y="1565"/>
                  </a:lnTo>
                  <a:lnTo>
                    <a:pt x="1795" y="1647"/>
                  </a:lnTo>
                  <a:cubicBezTo>
                    <a:pt x="1524" y="1148"/>
                    <a:pt x="1078" y="520"/>
                    <a:pt x="666" y="13"/>
                  </a:cubicBezTo>
                  <a:lnTo>
                    <a:pt x="666" y="13"/>
                  </a:lnTo>
                  <a:lnTo>
                    <a:pt x="822" y="248"/>
                  </a:lnTo>
                  <a:cubicBezTo>
                    <a:pt x="815" y="249"/>
                    <a:pt x="808" y="250"/>
                    <a:pt x="802" y="250"/>
                  </a:cubicBezTo>
                  <a:cubicBezTo>
                    <a:pt x="726" y="250"/>
                    <a:pt x="652" y="156"/>
                    <a:pt x="569" y="97"/>
                  </a:cubicBezTo>
                  <a:lnTo>
                    <a:pt x="494" y="319"/>
                  </a:lnTo>
                  <a:cubicBezTo>
                    <a:pt x="459" y="246"/>
                    <a:pt x="392" y="198"/>
                    <a:pt x="452" y="165"/>
                  </a:cubicBezTo>
                  <a:cubicBezTo>
                    <a:pt x="429" y="158"/>
                    <a:pt x="409" y="155"/>
                    <a:pt x="393" y="155"/>
                  </a:cubicBezTo>
                  <a:cubicBezTo>
                    <a:pt x="325" y="155"/>
                    <a:pt x="313" y="210"/>
                    <a:pt x="295" y="280"/>
                  </a:cubicBezTo>
                  <a:cubicBezTo>
                    <a:pt x="151" y="130"/>
                    <a:pt x="191" y="5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35"/>
            <p:cNvSpPr/>
            <p:nvPr/>
          </p:nvSpPr>
          <p:spPr>
            <a:xfrm>
              <a:off x="109525" y="1195361"/>
              <a:ext cx="6107" cy="3842"/>
            </a:xfrm>
            <a:custGeom>
              <a:avLst/>
              <a:gdLst/>
              <a:ahLst/>
              <a:cxnLst/>
              <a:rect l="l" t="t" r="r" b="b"/>
              <a:pathLst>
                <a:path w="124" h="78" extrusionOk="0">
                  <a:moveTo>
                    <a:pt x="14" y="0"/>
                  </a:moveTo>
                  <a:lnTo>
                    <a:pt x="0" y="64"/>
                  </a:lnTo>
                  <a:lnTo>
                    <a:pt x="124" y="77"/>
                  </a:lnTo>
                  <a:lnTo>
                    <a:pt x="124" y="7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35"/>
            <p:cNvSpPr/>
            <p:nvPr/>
          </p:nvSpPr>
          <p:spPr>
            <a:xfrm>
              <a:off x="124497" y="1191815"/>
              <a:ext cx="5368" cy="5811"/>
            </a:xfrm>
            <a:custGeom>
              <a:avLst/>
              <a:gdLst/>
              <a:ahLst/>
              <a:cxnLst/>
              <a:rect l="l" t="t" r="r" b="b"/>
              <a:pathLst>
                <a:path w="109" h="118" extrusionOk="0">
                  <a:moveTo>
                    <a:pt x="107" y="1"/>
                  </a:moveTo>
                  <a:cubicBezTo>
                    <a:pt x="95" y="12"/>
                    <a:pt x="80" y="15"/>
                    <a:pt x="65" y="15"/>
                  </a:cubicBezTo>
                  <a:cubicBezTo>
                    <a:pt x="57" y="15"/>
                    <a:pt x="48" y="14"/>
                    <a:pt x="40" y="14"/>
                  </a:cubicBezTo>
                  <a:cubicBezTo>
                    <a:pt x="25" y="14"/>
                    <a:pt x="12" y="16"/>
                    <a:pt x="1" y="26"/>
                  </a:cubicBezTo>
                  <a:cubicBezTo>
                    <a:pt x="32" y="91"/>
                    <a:pt x="56" y="118"/>
                    <a:pt x="74" y="118"/>
                  </a:cubicBezTo>
                  <a:cubicBezTo>
                    <a:pt x="97" y="118"/>
                    <a:pt x="108" y="72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35"/>
            <p:cNvSpPr/>
            <p:nvPr/>
          </p:nvSpPr>
          <p:spPr>
            <a:xfrm>
              <a:off x="166753" y="1283174"/>
              <a:ext cx="7092" cy="7634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1" y="1"/>
                  </a:moveTo>
                  <a:lnTo>
                    <a:pt x="144" y="155"/>
                  </a:lnTo>
                  <a:lnTo>
                    <a:pt x="144" y="155"/>
                  </a:lnTo>
                  <a:lnTo>
                    <a:pt x="101" y="20"/>
                  </a:lnTo>
                  <a:cubicBezTo>
                    <a:pt x="92" y="28"/>
                    <a:pt x="81" y="31"/>
                    <a:pt x="71" y="31"/>
                  </a:cubicBezTo>
                  <a:cubicBezTo>
                    <a:pt x="44" y="31"/>
                    <a:pt x="16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35"/>
            <p:cNvSpPr/>
            <p:nvPr/>
          </p:nvSpPr>
          <p:spPr>
            <a:xfrm>
              <a:off x="192511" y="1298195"/>
              <a:ext cx="36150" cy="33736"/>
            </a:xfrm>
            <a:custGeom>
              <a:avLst/>
              <a:gdLst/>
              <a:ahLst/>
              <a:cxnLst/>
              <a:rect l="l" t="t" r="r" b="b"/>
              <a:pathLst>
                <a:path w="734" h="685" extrusionOk="0">
                  <a:moveTo>
                    <a:pt x="253" y="1"/>
                  </a:moveTo>
                  <a:cubicBezTo>
                    <a:pt x="110" y="1"/>
                    <a:pt x="126" y="213"/>
                    <a:pt x="0" y="222"/>
                  </a:cubicBezTo>
                  <a:cubicBezTo>
                    <a:pt x="29" y="288"/>
                    <a:pt x="79" y="299"/>
                    <a:pt x="136" y="299"/>
                  </a:cubicBezTo>
                  <a:cubicBezTo>
                    <a:pt x="163" y="299"/>
                    <a:pt x="191" y="297"/>
                    <a:pt x="220" y="297"/>
                  </a:cubicBezTo>
                  <a:cubicBezTo>
                    <a:pt x="272" y="297"/>
                    <a:pt x="327" y="304"/>
                    <a:pt x="374" y="345"/>
                  </a:cubicBezTo>
                  <a:cubicBezTo>
                    <a:pt x="313" y="463"/>
                    <a:pt x="533" y="536"/>
                    <a:pt x="602" y="685"/>
                  </a:cubicBezTo>
                  <a:cubicBezTo>
                    <a:pt x="629" y="644"/>
                    <a:pt x="668" y="615"/>
                    <a:pt x="719" y="615"/>
                  </a:cubicBezTo>
                  <a:cubicBezTo>
                    <a:pt x="724" y="615"/>
                    <a:pt x="728" y="615"/>
                    <a:pt x="733" y="615"/>
                  </a:cubicBezTo>
                  <a:cubicBezTo>
                    <a:pt x="552" y="388"/>
                    <a:pt x="403" y="340"/>
                    <a:pt x="303" y="8"/>
                  </a:cubicBezTo>
                  <a:cubicBezTo>
                    <a:pt x="284" y="3"/>
                    <a:pt x="268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35"/>
            <p:cNvSpPr/>
            <p:nvPr/>
          </p:nvSpPr>
          <p:spPr>
            <a:xfrm>
              <a:off x="210635" y="1330257"/>
              <a:ext cx="206013" cy="287226"/>
            </a:xfrm>
            <a:custGeom>
              <a:avLst/>
              <a:gdLst/>
              <a:ahLst/>
              <a:cxnLst/>
              <a:rect l="l" t="t" r="r" b="b"/>
              <a:pathLst>
                <a:path w="4183" h="5832" extrusionOk="0">
                  <a:moveTo>
                    <a:pt x="133" y="1"/>
                  </a:moveTo>
                  <a:cubicBezTo>
                    <a:pt x="1" y="1"/>
                    <a:pt x="114" y="328"/>
                    <a:pt x="60" y="429"/>
                  </a:cubicBezTo>
                  <a:cubicBezTo>
                    <a:pt x="500" y="620"/>
                    <a:pt x="70" y="907"/>
                    <a:pt x="371" y="1169"/>
                  </a:cubicBezTo>
                  <a:cubicBezTo>
                    <a:pt x="418" y="1205"/>
                    <a:pt x="448" y="1219"/>
                    <a:pt x="468" y="1219"/>
                  </a:cubicBezTo>
                  <a:cubicBezTo>
                    <a:pt x="533" y="1219"/>
                    <a:pt x="486" y="1068"/>
                    <a:pt x="540" y="1046"/>
                  </a:cubicBezTo>
                  <a:cubicBezTo>
                    <a:pt x="612" y="1158"/>
                    <a:pt x="764" y="1216"/>
                    <a:pt x="774" y="1335"/>
                  </a:cubicBezTo>
                  <a:cubicBezTo>
                    <a:pt x="759" y="1342"/>
                    <a:pt x="745" y="1344"/>
                    <a:pt x="731" y="1344"/>
                  </a:cubicBezTo>
                  <a:cubicBezTo>
                    <a:pt x="677" y="1344"/>
                    <a:pt x="629" y="1300"/>
                    <a:pt x="608" y="1237"/>
                  </a:cubicBezTo>
                  <a:lnTo>
                    <a:pt x="608" y="1237"/>
                  </a:lnTo>
                  <a:cubicBezTo>
                    <a:pt x="492" y="1374"/>
                    <a:pt x="712" y="1345"/>
                    <a:pt x="695" y="1528"/>
                  </a:cubicBezTo>
                  <a:cubicBezTo>
                    <a:pt x="702" y="1509"/>
                    <a:pt x="698" y="1459"/>
                    <a:pt x="738" y="1459"/>
                  </a:cubicBezTo>
                  <a:cubicBezTo>
                    <a:pt x="742" y="1459"/>
                    <a:pt x="747" y="1459"/>
                    <a:pt x="753" y="1461"/>
                  </a:cubicBezTo>
                  <a:cubicBezTo>
                    <a:pt x="915" y="1781"/>
                    <a:pt x="982" y="1547"/>
                    <a:pt x="1154" y="1989"/>
                  </a:cubicBezTo>
                  <a:cubicBezTo>
                    <a:pt x="1202" y="2007"/>
                    <a:pt x="1234" y="2036"/>
                    <a:pt x="1274" y="2036"/>
                  </a:cubicBezTo>
                  <a:cubicBezTo>
                    <a:pt x="1298" y="2036"/>
                    <a:pt x="1324" y="2026"/>
                    <a:pt x="1358" y="1998"/>
                  </a:cubicBezTo>
                  <a:lnTo>
                    <a:pt x="1358" y="1998"/>
                  </a:lnTo>
                  <a:cubicBezTo>
                    <a:pt x="1379" y="2299"/>
                    <a:pt x="1306" y="2189"/>
                    <a:pt x="1370" y="2527"/>
                  </a:cubicBezTo>
                  <a:cubicBezTo>
                    <a:pt x="1420" y="2477"/>
                    <a:pt x="1499" y="2301"/>
                    <a:pt x="1622" y="2220"/>
                  </a:cubicBezTo>
                  <a:cubicBezTo>
                    <a:pt x="1695" y="2708"/>
                    <a:pt x="1900" y="2583"/>
                    <a:pt x="1925" y="2909"/>
                  </a:cubicBezTo>
                  <a:cubicBezTo>
                    <a:pt x="1902" y="2885"/>
                    <a:pt x="1846" y="2876"/>
                    <a:pt x="1823" y="2801"/>
                  </a:cubicBezTo>
                  <a:lnTo>
                    <a:pt x="1823" y="2801"/>
                  </a:lnTo>
                  <a:cubicBezTo>
                    <a:pt x="1666" y="2951"/>
                    <a:pt x="1985" y="2978"/>
                    <a:pt x="2037" y="3132"/>
                  </a:cubicBezTo>
                  <a:lnTo>
                    <a:pt x="1879" y="3223"/>
                  </a:lnTo>
                  <a:cubicBezTo>
                    <a:pt x="1981" y="3329"/>
                    <a:pt x="2224" y="3470"/>
                    <a:pt x="2214" y="3699"/>
                  </a:cubicBezTo>
                  <a:lnTo>
                    <a:pt x="2114" y="3716"/>
                  </a:lnTo>
                  <a:cubicBezTo>
                    <a:pt x="2438" y="3948"/>
                    <a:pt x="2630" y="4345"/>
                    <a:pt x="2870" y="4567"/>
                  </a:cubicBezTo>
                  <a:lnTo>
                    <a:pt x="2871" y="4777"/>
                  </a:lnTo>
                  <a:cubicBezTo>
                    <a:pt x="2935" y="4824"/>
                    <a:pt x="2971" y="4844"/>
                    <a:pt x="2989" y="4844"/>
                  </a:cubicBezTo>
                  <a:cubicBezTo>
                    <a:pt x="3068" y="4844"/>
                    <a:pt x="2799" y="4466"/>
                    <a:pt x="3020" y="4466"/>
                  </a:cubicBezTo>
                  <a:cubicBezTo>
                    <a:pt x="3040" y="4466"/>
                    <a:pt x="3063" y="4469"/>
                    <a:pt x="3091" y="4476"/>
                  </a:cubicBezTo>
                  <a:cubicBezTo>
                    <a:pt x="2833" y="4721"/>
                    <a:pt x="3313" y="4596"/>
                    <a:pt x="3344" y="4879"/>
                  </a:cubicBezTo>
                  <a:cubicBezTo>
                    <a:pt x="3334" y="4919"/>
                    <a:pt x="3318" y="4933"/>
                    <a:pt x="3299" y="4933"/>
                  </a:cubicBezTo>
                  <a:cubicBezTo>
                    <a:pt x="3253" y="4933"/>
                    <a:pt x="3189" y="4852"/>
                    <a:pt x="3139" y="4852"/>
                  </a:cubicBezTo>
                  <a:cubicBezTo>
                    <a:pt x="3117" y="4852"/>
                    <a:pt x="3097" y="4869"/>
                    <a:pt x="3084" y="4918"/>
                  </a:cubicBezTo>
                  <a:cubicBezTo>
                    <a:pt x="3114" y="4907"/>
                    <a:pt x="3138" y="4902"/>
                    <a:pt x="3157" y="4902"/>
                  </a:cubicBezTo>
                  <a:cubicBezTo>
                    <a:pt x="3248" y="4902"/>
                    <a:pt x="3224" y="5010"/>
                    <a:pt x="3323" y="5074"/>
                  </a:cubicBezTo>
                  <a:cubicBezTo>
                    <a:pt x="3166" y="5151"/>
                    <a:pt x="3465" y="5313"/>
                    <a:pt x="3261" y="5363"/>
                  </a:cubicBezTo>
                  <a:lnTo>
                    <a:pt x="3793" y="5548"/>
                  </a:lnTo>
                  <a:cubicBezTo>
                    <a:pt x="3758" y="5669"/>
                    <a:pt x="3853" y="5768"/>
                    <a:pt x="3932" y="5831"/>
                  </a:cubicBezTo>
                  <a:cubicBezTo>
                    <a:pt x="3783" y="5629"/>
                    <a:pt x="4183" y="5727"/>
                    <a:pt x="4077" y="5452"/>
                  </a:cubicBezTo>
                  <a:cubicBezTo>
                    <a:pt x="3766" y="5180"/>
                    <a:pt x="3315" y="4655"/>
                    <a:pt x="3095" y="4185"/>
                  </a:cubicBezTo>
                  <a:cubicBezTo>
                    <a:pt x="3071" y="4195"/>
                    <a:pt x="3050" y="4199"/>
                    <a:pt x="3031" y="4199"/>
                  </a:cubicBezTo>
                  <a:cubicBezTo>
                    <a:pt x="2889" y="4199"/>
                    <a:pt x="2886" y="3952"/>
                    <a:pt x="2740" y="3952"/>
                  </a:cubicBezTo>
                  <a:cubicBezTo>
                    <a:pt x="2730" y="3952"/>
                    <a:pt x="2720" y="3953"/>
                    <a:pt x="2710" y="3955"/>
                  </a:cubicBezTo>
                  <a:cubicBezTo>
                    <a:pt x="2762" y="3903"/>
                    <a:pt x="2792" y="3834"/>
                    <a:pt x="2844" y="3784"/>
                  </a:cubicBezTo>
                  <a:cubicBezTo>
                    <a:pt x="2789" y="3724"/>
                    <a:pt x="2757" y="3701"/>
                    <a:pt x="2738" y="3701"/>
                  </a:cubicBezTo>
                  <a:cubicBezTo>
                    <a:pt x="2684" y="3701"/>
                    <a:pt x="2753" y="3902"/>
                    <a:pt x="2678" y="3902"/>
                  </a:cubicBezTo>
                  <a:cubicBezTo>
                    <a:pt x="2676" y="3902"/>
                    <a:pt x="2674" y="3902"/>
                    <a:pt x="2671" y="3901"/>
                  </a:cubicBezTo>
                  <a:cubicBezTo>
                    <a:pt x="2565" y="3797"/>
                    <a:pt x="2611" y="3624"/>
                    <a:pt x="2686" y="3587"/>
                  </a:cubicBezTo>
                  <a:cubicBezTo>
                    <a:pt x="2646" y="3522"/>
                    <a:pt x="2625" y="3500"/>
                    <a:pt x="2609" y="3500"/>
                  </a:cubicBezTo>
                  <a:cubicBezTo>
                    <a:pt x="2579" y="3500"/>
                    <a:pt x="2567" y="3574"/>
                    <a:pt x="2481" y="3574"/>
                  </a:cubicBezTo>
                  <a:cubicBezTo>
                    <a:pt x="2472" y="3574"/>
                    <a:pt x="2462" y="3574"/>
                    <a:pt x="2451" y="3572"/>
                  </a:cubicBezTo>
                  <a:lnTo>
                    <a:pt x="2567" y="3302"/>
                  </a:lnTo>
                  <a:cubicBezTo>
                    <a:pt x="2087" y="2739"/>
                    <a:pt x="1414" y="2006"/>
                    <a:pt x="1053" y="1235"/>
                  </a:cubicBezTo>
                  <a:lnTo>
                    <a:pt x="969" y="1368"/>
                  </a:lnTo>
                  <a:cubicBezTo>
                    <a:pt x="820" y="1009"/>
                    <a:pt x="348" y="1011"/>
                    <a:pt x="415" y="562"/>
                  </a:cubicBezTo>
                  <a:lnTo>
                    <a:pt x="249" y="531"/>
                  </a:lnTo>
                  <a:lnTo>
                    <a:pt x="249" y="531"/>
                  </a:lnTo>
                  <a:cubicBezTo>
                    <a:pt x="253" y="532"/>
                    <a:pt x="257" y="532"/>
                    <a:pt x="260" y="532"/>
                  </a:cubicBezTo>
                  <a:cubicBezTo>
                    <a:pt x="339" y="532"/>
                    <a:pt x="388" y="387"/>
                    <a:pt x="497" y="387"/>
                  </a:cubicBezTo>
                  <a:cubicBezTo>
                    <a:pt x="506" y="387"/>
                    <a:pt x="515" y="388"/>
                    <a:pt x="525" y="391"/>
                  </a:cubicBezTo>
                  <a:cubicBezTo>
                    <a:pt x="427" y="331"/>
                    <a:pt x="409" y="209"/>
                    <a:pt x="313" y="144"/>
                  </a:cubicBezTo>
                  <a:lnTo>
                    <a:pt x="313" y="144"/>
                  </a:lnTo>
                  <a:lnTo>
                    <a:pt x="365" y="340"/>
                  </a:lnTo>
                  <a:cubicBezTo>
                    <a:pt x="192" y="294"/>
                    <a:pt x="168" y="130"/>
                    <a:pt x="230" y="36"/>
                  </a:cubicBezTo>
                  <a:cubicBezTo>
                    <a:pt x="188" y="11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35"/>
            <p:cNvSpPr/>
            <p:nvPr/>
          </p:nvSpPr>
          <p:spPr>
            <a:xfrm>
              <a:off x="236491" y="1349464"/>
              <a:ext cx="3152" cy="1379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0" y="1"/>
                  </a:moveTo>
                  <a:cubicBezTo>
                    <a:pt x="19" y="12"/>
                    <a:pt x="41" y="20"/>
                    <a:pt x="64" y="28"/>
                  </a:cubicBezTo>
                  <a:cubicBezTo>
                    <a:pt x="42" y="12"/>
                    <a:pt x="19" y="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35"/>
            <p:cNvSpPr/>
            <p:nvPr/>
          </p:nvSpPr>
          <p:spPr>
            <a:xfrm>
              <a:off x="404237" y="1617433"/>
              <a:ext cx="6206" cy="4235"/>
            </a:xfrm>
            <a:custGeom>
              <a:avLst/>
              <a:gdLst/>
              <a:ahLst/>
              <a:cxnLst/>
              <a:rect l="l" t="t" r="r" b="b"/>
              <a:pathLst>
                <a:path w="126" h="86" extrusionOk="0">
                  <a:moveTo>
                    <a:pt x="1" y="0"/>
                  </a:moveTo>
                  <a:cubicBezTo>
                    <a:pt x="20" y="25"/>
                    <a:pt x="43" y="52"/>
                    <a:pt x="76" y="85"/>
                  </a:cubicBezTo>
                  <a:cubicBezTo>
                    <a:pt x="79" y="85"/>
                    <a:pt x="82" y="86"/>
                    <a:pt x="84" y="86"/>
                  </a:cubicBezTo>
                  <a:cubicBezTo>
                    <a:pt x="125" y="86"/>
                    <a:pt x="68" y="5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35"/>
            <p:cNvSpPr/>
            <p:nvPr/>
          </p:nvSpPr>
          <p:spPr>
            <a:xfrm>
              <a:off x="222061" y="1331882"/>
              <a:ext cx="197" cy="246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2" y="3"/>
                    <a:pt x="4" y="5"/>
                    <a:pt x="4" y="5"/>
                  </a:cubicBezTo>
                  <a:cubicBezTo>
                    <a:pt x="2" y="3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35"/>
            <p:cNvSpPr/>
            <p:nvPr/>
          </p:nvSpPr>
          <p:spPr>
            <a:xfrm>
              <a:off x="202854" y="1333310"/>
              <a:ext cx="4777" cy="4630"/>
            </a:xfrm>
            <a:custGeom>
              <a:avLst/>
              <a:gdLst/>
              <a:ahLst/>
              <a:cxnLst/>
              <a:rect l="l" t="t" r="r" b="b"/>
              <a:pathLst>
                <a:path w="97" h="94" extrusionOk="0">
                  <a:moveTo>
                    <a:pt x="1" y="1"/>
                  </a:moveTo>
                  <a:lnTo>
                    <a:pt x="55" y="93"/>
                  </a:lnTo>
                  <a:lnTo>
                    <a:pt x="97" y="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35"/>
            <p:cNvSpPr/>
            <p:nvPr/>
          </p:nvSpPr>
          <p:spPr>
            <a:xfrm>
              <a:off x="430192" y="1665403"/>
              <a:ext cx="3448" cy="2758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0"/>
                  </a:moveTo>
                  <a:lnTo>
                    <a:pt x="70" y="0"/>
                  </a:lnTo>
                  <a:cubicBezTo>
                    <a:pt x="43" y="10"/>
                    <a:pt x="18" y="25"/>
                    <a:pt x="0" y="56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35"/>
            <p:cNvSpPr/>
            <p:nvPr/>
          </p:nvSpPr>
          <p:spPr>
            <a:xfrm>
              <a:off x="542679" y="1772128"/>
              <a:ext cx="3595" cy="1625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1"/>
                    <a:pt x="45" y="31"/>
                    <a:pt x="72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35"/>
            <p:cNvSpPr/>
            <p:nvPr/>
          </p:nvSpPr>
          <p:spPr>
            <a:xfrm>
              <a:off x="407586" y="1452347"/>
              <a:ext cx="236006" cy="329926"/>
            </a:xfrm>
            <a:custGeom>
              <a:avLst/>
              <a:gdLst/>
              <a:ahLst/>
              <a:cxnLst/>
              <a:rect l="l" t="t" r="r" b="b"/>
              <a:pathLst>
                <a:path w="4792" h="6699" extrusionOk="0">
                  <a:moveTo>
                    <a:pt x="3107" y="2862"/>
                  </a:moveTo>
                  <a:cubicBezTo>
                    <a:pt x="3101" y="2864"/>
                    <a:pt x="3094" y="2867"/>
                    <a:pt x="3087" y="2870"/>
                  </a:cubicBezTo>
                  <a:cubicBezTo>
                    <a:pt x="3095" y="2868"/>
                    <a:pt x="3101" y="2865"/>
                    <a:pt x="3107" y="2862"/>
                  </a:cubicBezTo>
                  <a:close/>
                  <a:moveTo>
                    <a:pt x="2165" y="5469"/>
                  </a:moveTo>
                  <a:lnTo>
                    <a:pt x="2165" y="5469"/>
                  </a:lnTo>
                  <a:cubicBezTo>
                    <a:pt x="2177" y="5472"/>
                    <a:pt x="2188" y="5475"/>
                    <a:pt x="2200" y="5477"/>
                  </a:cubicBezTo>
                  <a:cubicBezTo>
                    <a:pt x="2189" y="5474"/>
                    <a:pt x="2177" y="5471"/>
                    <a:pt x="2165" y="5469"/>
                  </a:cubicBezTo>
                  <a:close/>
                  <a:moveTo>
                    <a:pt x="1218" y="1"/>
                  </a:moveTo>
                  <a:cubicBezTo>
                    <a:pt x="1159" y="1"/>
                    <a:pt x="1117" y="35"/>
                    <a:pt x="1123" y="138"/>
                  </a:cubicBezTo>
                  <a:lnTo>
                    <a:pt x="1211" y="138"/>
                  </a:lnTo>
                  <a:cubicBezTo>
                    <a:pt x="1458" y="268"/>
                    <a:pt x="1211" y="368"/>
                    <a:pt x="1284" y="561"/>
                  </a:cubicBezTo>
                  <a:cubicBezTo>
                    <a:pt x="1456" y="730"/>
                    <a:pt x="1788" y="649"/>
                    <a:pt x="1851" y="863"/>
                  </a:cubicBezTo>
                  <a:cubicBezTo>
                    <a:pt x="1913" y="933"/>
                    <a:pt x="1838" y="973"/>
                    <a:pt x="1772" y="989"/>
                  </a:cubicBezTo>
                  <a:cubicBezTo>
                    <a:pt x="1878" y="1174"/>
                    <a:pt x="2121" y="1093"/>
                    <a:pt x="2233" y="1191"/>
                  </a:cubicBezTo>
                  <a:cubicBezTo>
                    <a:pt x="1755" y="1629"/>
                    <a:pt x="2761" y="1606"/>
                    <a:pt x="2623" y="2107"/>
                  </a:cubicBezTo>
                  <a:cubicBezTo>
                    <a:pt x="2784" y="2232"/>
                    <a:pt x="2896" y="2477"/>
                    <a:pt x="3145" y="2604"/>
                  </a:cubicBezTo>
                  <a:cubicBezTo>
                    <a:pt x="3140" y="2604"/>
                    <a:pt x="3134" y="2604"/>
                    <a:pt x="3130" y="2604"/>
                  </a:cubicBezTo>
                  <a:cubicBezTo>
                    <a:pt x="2961" y="2604"/>
                    <a:pt x="3242" y="2790"/>
                    <a:pt x="3107" y="2862"/>
                  </a:cubicBezTo>
                  <a:lnTo>
                    <a:pt x="3107" y="2862"/>
                  </a:lnTo>
                  <a:cubicBezTo>
                    <a:pt x="3131" y="2852"/>
                    <a:pt x="3153" y="2848"/>
                    <a:pt x="3174" y="2848"/>
                  </a:cubicBezTo>
                  <a:cubicBezTo>
                    <a:pt x="3290" y="2848"/>
                    <a:pt x="3346" y="2988"/>
                    <a:pt x="3401" y="3121"/>
                  </a:cubicBezTo>
                  <a:cubicBezTo>
                    <a:pt x="3456" y="3247"/>
                    <a:pt x="3509" y="3367"/>
                    <a:pt x="3632" y="3367"/>
                  </a:cubicBezTo>
                  <a:cubicBezTo>
                    <a:pt x="3669" y="3367"/>
                    <a:pt x="3712" y="3356"/>
                    <a:pt x="3764" y="3331"/>
                  </a:cubicBezTo>
                  <a:cubicBezTo>
                    <a:pt x="3812" y="3698"/>
                    <a:pt x="3804" y="3327"/>
                    <a:pt x="3887" y="3728"/>
                  </a:cubicBezTo>
                  <a:cubicBezTo>
                    <a:pt x="3879" y="3733"/>
                    <a:pt x="3871" y="3735"/>
                    <a:pt x="3863" y="3735"/>
                  </a:cubicBezTo>
                  <a:cubicBezTo>
                    <a:pt x="3827" y="3735"/>
                    <a:pt x="3805" y="3693"/>
                    <a:pt x="3787" y="3678"/>
                  </a:cubicBezTo>
                  <a:lnTo>
                    <a:pt x="3787" y="3678"/>
                  </a:lnTo>
                  <a:cubicBezTo>
                    <a:pt x="3764" y="3858"/>
                    <a:pt x="4084" y="3796"/>
                    <a:pt x="3926" y="4008"/>
                  </a:cubicBezTo>
                  <a:cubicBezTo>
                    <a:pt x="3955" y="4112"/>
                    <a:pt x="3981" y="4141"/>
                    <a:pt x="4012" y="4141"/>
                  </a:cubicBezTo>
                  <a:cubicBezTo>
                    <a:pt x="4052" y="4141"/>
                    <a:pt x="4099" y="4093"/>
                    <a:pt x="4167" y="4093"/>
                  </a:cubicBezTo>
                  <a:cubicBezTo>
                    <a:pt x="4196" y="4093"/>
                    <a:pt x="4228" y="4102"/>
                    <a:pt x="4265" y="4126"/>
                  </a:cubicBezTo>
                  <a:cubicBezTo>
                    <a:pt x="4313" y="4465"/>
                    <a:pt x="4215" y="4399"/>
                    <a:pt x="4049" y="4609"/>
                  </a:cubicBezTo>
                  <a:cubicBezTo>
                    <a:pt x="4061" y="4608"/>
                    <a:pt x="4072" y="4608"/>
                    <a:pt x="4082" y="4608"/>
                  </a:cubicBezTo>
                  <a:cubicBezTo>
                    <a:pt x="4283" y="4608"/>
                    <a:pt x="4217" y="4800"/>
                    <a:pt x="4338" y="4941"/>
                  </a:cubicBezTo>
                  <a:cubicBezTo>
                    <a:pt x="4347" y="4911"/>
                    <a:pt x="4366" y="4765"/>
                    <a:pt x="4421" y="4765"/>
                  </a:cubicBezTo>
                  <a:cubicBezTo>
                    <a:pt x="4438" y="4765"/>
                    <a:pt x="4457" y="4778"/>
                    <a:pt x="4481" y="4810"/>
                  </a:cubicBezTo>
                  <a:cubicBezTo>
                    <a:pt x="4479" y="5012"/>
                    <a:pt x="4510" y="5091"/>
                    <a:pt x="4558" y="5176"/>
                  </a:cubicBezTo>
                  <a:cubicBezTo>
                    <a:pt x="4603" y="5261"/>
                    <a:pt x="4668" y="5346"/>
                    <a:pt x="4645" y="5572"/>
                  </a:cubicBezTo>
                  <a:cubicBezTo>
                    <a:pt x="4607" y="5588"/>
                    <a:pt x="4580" y="5595"/>
                    <a:pt x="4561" y="5595"/>
                  </a:cubicBezTo>
                  <a:cubicBezTo>
                    <a:pt x="4498" y="5595"/>
                    <a:pt x="4521" y="5519"/>
                    <a:pt x="4539" y="5460"/>
                  </a:cubicBezTo>
                  <a:cubicBezTo>
                    <a:pt x="4551" y="5414"/>
                    <a:pt x="4563" y="5377"/>
                    <a:pt x="4549" y="5377"/>
                  </a:cubicBezTo>
                  <a:cubicBezTo>
                    <a:pt x="4537" y="5377"/>
                    <a:pt x="4508" y="5403"/>
                    <a:pt x="4445" y="5471"/>
                  </a:cubicBezTo>
                  <a:cubicBezTo>
                    <a:pt x="4377" y="5211"/>
                    <a:pt x="4385" y="5039"/>
                    <a:pt x="4188" y="4933"/>
                  </a:cubicBezTo>
                  <a:cubicBezTo>
                    <a:pt x="4182" y="5219"/>
                    <a:pt x="4184" y="5543"/>
                    <a:pt x="4074" y="5861"/>
                  </a:cubicBezTo>
                  <a:cubicBezTo>
                    <a:pt x="4049" y="5880"/>
                    <a:pt x="4032" y="5887"/>
                    <a:pt x="4019" y="5887"/>
                  </a:cubicBezTo>
                  <a:cubicBezTo>
                    <a:pt x="3973" y="5887"/>
                    <a:pt x="3997" y="5784"/>
                    <a:pt x="3960" y="5784"/>
                  </a:cubicBezTo>
                  <a:cubicBezTo>
                    <a:pt x="3952" y="5784"/>
                    <a:pt x="3941" y="5789"/>
                    <a:pt x="3926" y="5801"/>
                  </a:cubicBezTo>
                  <a:cubicBezTo>
                    <a:pt x="3799" y="5853"/>
                    <a:pt x="3760" y="5957"/>
                    <a:pt x="3696" y="6067"/>
                  </a:cubicBezTo>
                  <a:cubicBezTo>
                    <a:pt x="3649" y="6147"/>
                    <a:pt x="3572" y="6233"/>
                    <a:pt x="3474" y="6233"/>
                  </a:cubicBezTo>
                  <a:cubicBezTo>
                    <a:pt x="3450" y="6233"/>
                    <a:pt x="3424" y="6227"/>
                    <a:pt x="3398" y="6216"/>
                  </a:cubicBezTo>
                  <a:cubicBezTo>
                    <a:pt x="3415" y="6167"/>
                    <a:pt x="3428" y="6121"/>
                    <a:pt x="3438" y="6073"/>
                  </a:cubicBezTo>
                  <a:lnTo>
                    <a:pt x="3438" y="6073"/>
                  </a:lnTo>
                  <a:cubicBezTo>
                    <a:pt x="3409" y="6125"/>
                    <a:pt x="3355" y="6147"/>
                    <a:pt x="3290" y="6147"/>
                  </a:cubicBezTo>
                  <a:cubicBezTo>
                    <a:pt x="3232" y="6147"/>
                    <a:pt x="3165" y="6129"/>
                    <a:pt x="3101" y="6098"/>
                  </a:cubicBezTo>
                  <a:cubicBezTo>
                    <a:pt x="2960" y="6042"/>
                    <a:pt x="2825" y="5942"/>
                    <a:pt x="2675" y="5919"/>
                  </a:cubicBezTo>
                  <a:cubicBezTo>
                    <a:pt x="2673" y="5996"/>
                    <a:pt x="2675" y="6052"/>
                    <a:pt x="2615" y="6075"/>
                  </a:cubicBezTo>
                  <a:cubicBezTo>
                    <a:pt x="2700" y="5921"/>
                    <a:pt x="2592" y="5913"/>
                    <a:pt x="2441" y="5882"/>
                  </a:cubicBezTo>
                  <a:cubicBezTo>
                    <a:pt x="2291" y="5859"/>
                    <a:pt x="2102" y="5795"/>
                    <a:pt x="2061" y="5606"/>
                  </a:cubicBezTo>
                  <a:cubicBezTo>
                    <a:pt x="2016" y="5683"/>
                    <a:pt x="1937" y="5712"/>
                    <a:pt x="1849" y="5712"/>
                  </a:cubicBezTo>
                  <a:cubicBezTo>
                    <a:pt x="1718" y="5712"/>
                    <a:pt x="1566" y="5647"/>
                    <a:pt x="1475" y="5575"/>
                  </a:cubicBezTo>
                  <a:cubicBezTo>
                    <a:pt x="1471" y="5483"/>
                    <a:pt x="1545" y="5427"/>
                    <a:pt x="1587" y="5385"/>
                  </a:cubicBezTo>
                  <a:cubicBezTo>
                    <a:pt x="1634" y="5499"/>
                    <a:pt x="1698" y="5533"/>
                    <a:pt x="1771" y="5533"/>
                  </a:cubicBezTo>
                  <a:cubicBezTo>
                    <a:pt x="1874" y="5533"/>
                    <a:pt x="1997" y="5465"/>
                    <a:pt x="2119" y="5465"/>
                  </a:cubicBezTo>
                  <a:cubicBezTo>
                    <a:pt x="2134" y="5465"/>
                    <a:pt x="2150" y="5467"/>
                    <a:pt x="2165" y="5469"/>
                  </a:cubicBezTo>
                  <a:lnTo>
                    <a:pt x="2165" y="5469"/>
                  </a:lnTo>
                  <a:cubicBezTo>
                    <a:pt x="2071" y="5441"/>
                    <a:pt x="1985" y="5364"/>
                    <a:pt x="1898" y="5294"/>
                  </a:cubicBezTo>
                  <a:cubicBezTo>
                    <a:pt x="1805" y="5211"/>
                    <a:pt x="1711" y="5132"/>
                    <a:pt x="1595" y="5130"/>
                  </a:cubicBezTo>
                  <a:lnTo>
                    <a:pt x="1759" y="5051"/>
                  </a:lnTo>
                  <a:cubicBezTo>
                    <a:pt x="1708" y="4991"/>
                    <a:pt x="1649" y="4976"/>
                    <a:pt x="1590" y="4976"/>
                  </a:cubicBezTo>
                  <a:cubicBezTo>
                    <a:pt x="1528" y="4976"/>
                    <a:pt x="1465" y="4992"/>
                    <a:pt x="1409" y="4992"/>
                  </a:cubicBezTo>
                  <a:cubicBezTo>
                    <a:pt x="1335" y="4992"/>
                    <a:pt x="1273" y="4964"/>
                    <a:pt x="1240" y="4833"/>
                  </a:cubicBezTo>
                  <a:lnTo>
                    <a:pt x="1350" y="4768"/>
                  </a:lnTo>
                  <a:cubicBezTo>
                    <a:pt x="949" y="4351"/>
                    <a:pt x="696" y="3690"/>
                    <a:pt x="201" y="3491"/>
                  </a:cubicBezTo>
                  <a:cubicBezTo>
                    <a:pt x="99" y="3518"/>
                    <a:pt x="54" y="3852"/>
                    <a:pt x="0" y="3912"/>
                  </a:cubicBezTo>
                  <a:cubicBezTo>
                    <a:pt x="238" y="4083"/>
                    <a:pt x="482" y="4095"/>
                    <a:pt x="681" y="4203"/>
                  </a:cubicBezTo>
                  <a:lnTo>
                    <a:pt x="531" y="4326"/>
                  </a:lnTo>
                  <a:cubicBezTo>
                    <a:pt x="550" y="4319"/>
                    <a:pt x="572" y="4317"/>
                    <a:pt x="594" y="4317"/>
                  </a:cubicBezTo>
                  <a:cubicBezTo>
                    <a:pt x="661" y="4317"/>
                    <a:pt x="736" y="4339"/>
                    <a:pt x="792" y="4339"/>
                  </a:cubicBezTo>
                  <a:cubicBezTo>
                    <a:pt x="844" y="4339"/>
                    <a:pt x="879" y="4320"/>
                    <a:pt x="874" y="4247"/>
                  </a:cubicBezTo>
                  <a:lnTo>
                    <a:pt x="874" y="4247"/>
                  </a:lnTo>
                  <a:cubicBezTo>
                    <a:pt x="1061" y="4311"/>
                    <a:pt x="828" y="4459"/>
                    <a:pt x="1042" y="4536"/>
                  </a:cubicBezTo>
                  <a:cubicBezTo>
                    <a:pt x="880" y="4660"/>
                    <a:pt x="783" y="4582"/>
                    <a:pt x="654" y="4692"/>
                  </a:cubicBezTo>
                  <a:lnTo>
                    <a:pt x="843" y="4760"/>
                  </a:lnTo>
                  <a:cubicBezTo>
                    <a:pt x="748" y="4771"/>
                    <a:pt x="860" y="4889"/>
                    <a:pt x="766" y="4901"/>
                  </a:cubicBezTo>
                  <a:cubicBezTo>
                    <a:pt x="1165" y="4976"/>
                    <a:pt x="995" y="5311"/>
                    <a:pt x="1319" y="5481"/>
                  </a:cubicBezTo>
                  <a:lnTo>
                    <a:pt x="1211" y="5319"/>
                  </a:lnTo>
                  <a:cubicBezTo>
                    <a:pt x="1236" y="5295"/>
                    <a:pt x="1259" y="5286"/>
                    <a:pt x="1282" y="5286"/>
                  </a:cubicBezTo>
                  <a:cubicBezTo>
                    <a:pt x="1336" y="5286"/>
                    <a:pt x="1388" y="5335"/>
                    <a:pt x="1444" y="5358"/>
                  </a:cubicBezTo>
                  <a:cubicBezTo>
                    <a:pt x="1396" y="5539"/>
                    <a:pt x="1448" y="5564"/>
                    <a:pt x="1529" y="5739"/>
                  </a:cubicBezTo>
                  <a:cubicBezTo>
                    <a:pt x="1559" y="5745"/>
                    <a:pt x="1589" y="5747"/>
                    <a:pt x="1619" y="5747"/>
                  </a:cubicBezTo>
                  <a:cubicBezTo>
                    <a:pt x="1696" y="5747"/>
                    <a:pt x="1775" y="5734"/>
                    <a:pt x="1850" y="5734"/>
                  </a:cubicBezTo>
                  <a:cubicBezTo>
                    <a:pt x="1925" y="5734"/>
                    <a:pt x="1996" y="5747"/>
                    <a:pt x="2060" y="5799"/>
                  </a:cubicBezTo>
                  <a:cubicBezTo>
                    <a:pt x="1888" y="5948"/>
                    <a:pt x="2254" y="6106"/>
                    <a:pt x="2191" y="6281"/>
                  </a:cubicBezTo>
                  <a:cubicBezTo>
                    <a:pt x="2226" y="6248"/>
                    <a:pt x="2262" y="6235"/>
                    <a:pt x="2299" y="6235"/>
                  </a:cubicBezTo>
                  <a:cubicBezTo>
                    <a:pt x="2352" y="6235"/>
                    <a:pt x="2407" y="6261"/>
                    <a:pt x="2462" y="6287"/>
                  </a:cubicBezTo>
                  <a:cubicBezTo>
                    <a:pt x="2529" y="6315"/>
                    <a:pt x="2593" y="6349"/>
                    <a:pt x="2639" y="6349"/>
                  </a:cubicBezTo>
                  <a:cubicBezTo>
                    <a:pt x="2659" y="6349"/>
                    <a:pt x="2676" y="6343"/>
                    <a:pt x="2688" y="6327"/>
                  </a:cubicBezTo>
                  <a:cubicBezTo>
                    <a:pt x="2813" y="6331"/>
                    <a:pt x="2952" y="6408"/>
                    <a:pt x="2919" y="6522"/>
                  </a:cubicBezTo>
                  <a:cubicBezTo>
                    <a:pt x="2902" y="6524"/>
                    <a:pt x="2875" y="6527"/>
                    <a:pt x="2846" y="6527"/>
                  </a:cubicBezTo>
                  <a:cubicBezTo>
                    <a:pt x="2837" y="6527"/>
                    <a:pt x="2827" y="6527"/>
                    <a:pt x="2817" y="6526"/>
                  </a:cubicBezTo>
                  <a:lnTo>
                    <a:pt x="2817" y="6526"/>
                  </a:lnTo>
                  <a:cubicBezTo>
                    <a:pt x="2856" y="6543"/>
                    <a:pt x="2892" y="6563"/>
                    <a:pt x="2937" y="6574"/>
                  </a:cubicBezTo>
                  <a:cubicBezTo>
                    <a:pt x="2918" y="6595"/>
                    <a:pt x="2916" y="6615"/>
                    <a:pt x="2900" y="6615"/>
                  </a:cubicBezTo>
                  <a:cubicBezTo>
                    <a:pt x="2913" y="6618"/>
                    <a:pt x="2925" y="6619"/>
                    <a:pt x="2936" y="6619"/>
                  </a:cubicBezTo>
                  <a:cubicBezTo>
                    <a:pt x="2997" y="6619"/>
                    <a:pt x="3033" y="6574"/>
                    <a:pt x="3084" y="6574"/>
                  </a:cubicBezTo>
                  <a:cubicBezTo>
                    <a:pt x="3111" y="6574"/>
                    <a:pt x="3143" y="6587"/>
                    <a:pt x="3185" y="6626"/>
                  </a:cubicBezTo>
                  <a:cubicBezTo>
                    <a:pt x="3176" y="6686"/>
                    <a:pt x="3085" y="6674"/>
                    <a:pt x="3014" y="6678"/>
                  </a:cubicBezTo>
                  <a:cubicBezTo>
                    <a:pt x="3053" y="6693"/>
                    <a:pt x="3093" y="6699"/>
                    <a:pt x="3134" y="6699"/>
                  </a:cubicBezTo>
                  <a:cubicBezTo>
                    <a:pt x="3258" y="6699"/>
                    <a:pt x="3385" y="6642"/>
                    <a:pt x="3486" y="6584"/>
                  </a:cubicBezTo>
                  <a:cubicBezTo>
                    <a:pt x="3605" y="6518"/>
                    <a:pt x="3695" y="6454"/>
                    <a:pt x="3820" y="6454"/>
                  </a:cubicBezTo>
                  <a:cubicBezTo>
                    <a:pt x="3845" y="6454"/>
                    <a:pt x="3871" y="6457"/>
                    <a:pt x="3899" y="6462"/>
                  </a:cubicBezTo>
                  <a:cubicBezTo>
                    <a:pt x="3899" y="6401"/>
                    <a:pt x="3986" y="6329"/>
                    <a:pt x="4024" y="6241"/>
                  </a:cubicBezTo>
                  <a:cubicBezTo>
                    <a:pt x="4067" y="6158"/>
                    <a:pt x="4069" y="6067"/>
                    <a:pt x="3966" y="6005"/>
                  </a:cubicBezTo>
                  <a:lnTo>
                    <a:pt x="3966" y="6005"/>
                  </a:lnTo>
                  <a:cubicBezTo>
                    <a:pt x="4030" y="6009"/>
                    <a:pt x="4101" y="6064"/>
                    <a:pt x="4175" y="6064"/>
                  </a:cubicBezTo>
                  <a:cubicBezTo>
                    <a:pt x="4228" y="6064"/>
                    <a:pt x="4283" y="6035"/>
                    <a:pt x="4338" y="5938"/>
                  </a:cubicBezTo>
                  <a:cubicBezTo>
                    <a:pt x="4298" y="5826"/>
                    <a:pt x="4338" y="5780"/>
                    <a:pt x="4398" y="5722"/>
                  </a:cubicBezTo>
                  <a:cubicBezTo>
                    <a:pt x="4452" y="5666"/>
                    <a:pt x="4516" y="5597"/>
                    <a:pt x="4475" y="5494"/>
                  </a:cubicBezTo>
                  <a:lnTo>
                    <a:pt x="4475" y="5494"/>
                  </a:lnTo>
                  <a:cubicBezTo>
                    <a:pt x="4543" y="5637"/>
                    <a:pt x="4554" y="5647"/>
                    <a:pt x="4568" y="5647"/>
                  </a:cubicBezTo>
                  <a:cubicBezTo>
                    <a:pt x="4569" y="5647"/>
                    <a:pt x="4571" y="5647"/>
                    <a:pt x="4573" y="5647"/>
                  </a:cubicBezTo>
                  <a:cubicBezTo>
                    <a:pt x="4586" y="5647"/>
                    <a:pt x="4604" y="5654"/>
                    <a:pt x="4647" y="5787"/>
                  </a:cubicBezTo>
                  <a:cubicBezTo>
                    <a:pt x="4722" y="5710"/>
                    <a:pt x="4716" y="5579"/>
                    <a:pt x="4689" y="5446"/>
                  </a:cubicBezTo>
                  <a:cubicBezTo>
                    <a:pt x="4664" y="5311"/>
                    <a:pt x="4618" y="5176"/>
                    <a:pt x="4639" y="5034"/>
                  </a:cubicBezTo>
                  <a:cubicBezTo>
                    <a:pt x="4686" y="5005"/>
                    <a:pt x="4745" y="5005"/>
                    <a:pt x="4792" y="4972"/>
                  </a:cubicBezTo>
                  <a:cubicBezTo>
                    <a:pt x="4720" y="4858"/>
                    <a:pt x="4549" y="4764"/>
                    <a:pt x="4697" y="4640"/>
                  </a:cubicBezTo>
                  <a:lnTo>
                    <a:pt x="4697" y="4640"/>
                  </a:lnTo>
                  <a:lnTo>
                    <a:pt x="4560" y="4673"/>
                  </a:lnTo>
                  <a:cubicBezTo>
                    <a:pt x="4606" y="4473"/>
                    <a:pt x="4506" y="4234"/>
                    <a:pt x="4568" y="3987"/>
                  </a:cubicBezTo>
                  <a:cubicBezTo>
                    <a:pt x="4460" y="3944"/>
                    <a:pt x="4352" y="3906"/>
                    <a:pt x="4242" y="3873"/>
                  </a:cubicBezTo>
                  <a:cubicBezTo>
                    <a:pt x="4369" y="3474"/>
                    <a:pt x="3939" y="3227"/>
                    <a:pt x="3629" y="3169"/>
                  </a:cubicBezTo>
                  <a:cubicBezTo>
                    <a:pt x="3583" y="3073"/>
                    <a:pt x="3533" y="2915"/>
                    <a:pt x="3579" y="2884"/>
                  </a:cubicBezTo>
                  <a:lnTo>
                    <a:pt x="3579" y="2884"/>
                  </a:lnTo>
                  <a:cubicBezTo>
                    <a:pt x="3610" y="2894"/>
                    <a:pt x="3666" y="2905"/>
                    <a:pt x="3720" y="2928"/>
                  </a:cubicBezTo>
                  <a:cubicBezTo>
                    <a:pt x="3648" y="2804"/>
                    <a:pt x="3643" y="2591"/>
                    <a:pt x="3482" y="2591"/>
                  </a:cubicBezTo>
                  <a:cubicBezTo>
                    <a:pt x="3464" y="2591"/>
                    <a:pt x="3445" y="2593"/>
                    <a:pt x="3425" y="2599"/>
                  </a:cubicBezTo>
                  <a:cubicBezTo>
                    <a:pt x="3280" y="2506"/>
                    <a:pt x="3471" y="2415"/>
                    <a:pt x="3425" y="2296"/>
                  </a:cubicBezTo>
                  <a:cubicBezTo>
                    <a:pt x="3052" y="2224"/>
                    <a:pt x="3016" y="1568"/>
                    <a:pt x="2731" y="1568"/>
                  </a:cubicBezTo>
                  <a:cubicBezTo>
                    <a:pt x="2695" y="1568"/>
                    <a:pt x="2657" y="1578"/>
                    <a:pt x="2613" y="1600"/>
                  </a:cubicBezTo>
                  <a:cubicBezTo>
                    <a:pt x="2692" y="1706"/>
                    <a:pt x="2773" y="1960"/>
                    <a:pt x="2939" y="2149"/>
                  </a:cubicBezTo>
                  <a:cubicBezTo>
                    <a:pt x="2931" y="2147"/>
                    <a:pt x="2923" y="2147"/>
                    <a:pt x="2916" y="2147"/>
                  </a:cubicBezTo>
                  <a:cubicBezTo>
                    <a:pt x="2869" y="2147"/>
                    <a:pt x="2837" y="2182"/>
                    <a:pt x="2803" y="2182"/>
                  </a:cubicBezTo>
                  <a:cubicBezTo>
                    <a:pt x="2788" y="2182"/>
                    <a:pt x="2773" y="2175"/>
                    <a:pt x="2756" y="2157"/>
                  </a:cubicBezTo>
                  <a:cubicBezTo>
                    <a:pt x="2588" y="1968"/>
                    <a:pt x="2640" y="1762"/>
                    <a:pt x="2430" y="1606"/>
                  </a:cubicBezTo>
                  <a:cubicBezTo>
                    <a:pt x="2511" y="1557"/>
                    <a:pt x="2588" y="1507"/>
                    <a:pt x="2667" y="1457"/>
                  </a:cubicBezTo>
                  <a:cubicBezTo>
                    <a:pt x="2624" y="939"/>
                    <a:pt x="1882" y="1031"/>
                    <a:pt x="1986" y="512"/>
                  </a:cubicBezTo>
                  <a:cubicBezTo>
                    <a:pt x="1828" y="383"/>
                    <a:pt x="1630" y="202"/>
                    <a:pt x="1439" y="167"/>
                  </a:cubicBezTo>
                  <a:lnTo>
                    <a:pt x="1512" y="127"/>
                  </a:lnTo>
                  <a:cubicBezTo>
                    <a:pt x="1454" y="91"/>
                    <a:pt x="1313" y="1"/>
                    <a:pt x="1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35"/>
            <p:cNvSpPr/>
            <p:nvPr/>
          </p:nvSpPr>
          <p:spPr>
            <a:xfrm>
              <a:off x="595967" y="1595123"/>
              <a:ext cx="4630" cy="11918"/>
            </a:xfrm>
            <a:custGeom>
              <a:avLst/>
              <a:gdLst/>
              <a:ahLst/>
              <a:cxnLst/>
              <a:rect l="l" t="t" r="r" b="b"/>
              <a:pathLst>
                <a:path w="94" h="242" extrusionOk="0">
                  <a:moveTo>
                    <a:pt x="93" y="0"/>
                  </a:moveTo>
                  <a:lnTo>
                    <a:pt x="1" y="87"/>
                  </a:lnTo>
                  <a:cubicBezTo>
                    <a:pt x="44" y="122"/>
                    <a:pt x="75" y="166"/>
                    <a:pt x="74" y="223"/>
                  </a:cubicBezTo>
                  <a:lnTo>
                    <a:pt x="74" y="223"/>
                  </a:lnTo>
                  <a:lnTo>
                    <a:pt x="93" y="0"/>
                  </a:lnTo>
                  <a:close/>
                  <a:moveTo>
                    <a:pt x="74" y="223"/>
                  </a:moveTo>
                  <a:lnTo>
                    <a:pt x="72" y="241"/>
                  </a:lnTo>
                  <a:cubicBezTo>
                    <a:pt x="73" y="235"/>
                    <a:pt x="73" y="229"/>
                    <a:pt x="74" y="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35"/>
            <p:cNvSpPr/>
            <p:nvPr/>
          </p:nvSpPr>
          <p:spPr>
            <a:xfrm>
              <a:off x="590648" y="1596551"/>
              <a:ext cx="5368" cy="3940"/>
            </a:xfrm>
            <a:custGeom>
              <a:avLst/>
              <a:gdLst/>
              <a:ahLst/>
              <a:cxnLst/>
              <a:rect l="l" t="t" r="r" b="b"/>
              <a:pathLst>
                <a:path w="109" h="80" extrusionOk="0">
                  <a:moveTo>
                    <a:pt x="1" y="0"/>
                  </a:moveTo>
                  <a:lnTo>
                    <a:pt x="1" y="0"/>
                  </a:lnTo>
                  <a:cubicBezTo>
                    <a:pt x="20" y="37"/>
                    <a:pt x="47" y="66"/>
                    <a:pt x="85" y="79"/>
                  </a:cubicBezTo>
                  <a:lnTo>
                    <a:pt x="109" y="58"/>
                  </a:lnTo>
                  <a:cubicBezTo>
                    <a:pt x="78" y="33"/>
                    <a:pt x="39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35"/>
            <p:cNvSpPr/>
            <p:nvPr/>
          </p:nvSpPr>
          <p:spPr>
            <a:xfrm>
              <a:off x="476437" y="1442350"/>
              <a:ext cx="5811" cy="7929"/>
            </a:xfrm>
            <a:custGeom>
              <a:avLst/>
              <a:gdLst/>
              <a:ahLst/>
              <a:cxnLst/>
              <a:rect l="l" t="t" r="r" b="b"/>
              <a:pathLst>
                <a:path w="118" h="161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2"/>
                    <a:pt x="62" y="152"/>
                    <a:pt x="118" y="160"/>
                  </a:cubicBezTo>
                  <a:cubicBezTo>
                    <a:pt x="102" y="122"/>
                    <a:pt x="72" y="4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35"/>
            <p:cNvSpPr/>
            <p:nvPr/>
          </p:nvSpPr>
          <p:spPr>
            <a:xfrm>
              <a:off x="472793" y="1444221"/>
              <a:ext cx="2709" cy="5073"/>
            </a:xfrm>
            <a:custGeom>
              <a:avLst/>
              <a:gdLst/>
              <a:ahLst/>
              <a:cxnLst/>
              <a:rect l="l" t="t" r="r" b="b"/>
              <a:pathLst>
                <a:path w="55" h="103" extrusionOk="0">
                  <a:moveTo>
                    <a:pt x="1" y="1"/>
                  </a:moveTo>
                  <a:lnTo>
                    <a:pt x="24" y="103"/>
                  </a:lnTo>
                  <a:lnTo>
                    <a:pt x="55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35"/>
            <p:cNvSpPr/>
            <p:nvPr/>
          </p:nvSpPr>
          <p:spPr>
            <a:xfrm>
              <a:off x="267913" y="1204423"/>
              <a:ext cx="201334" cy="244526"/>
            </a:xfrm>
            <a:custGeom>
              <a:avLst/>
              <a:gdLst/>
              <a:ahLst/>
              <a:cxnLst/>
              <a:rect l="l" t="t" r="r" b="b"/>
              <a:pathLst>
                <a:path w="4088" h="4965" extrusionOk="0">
                  <a:moveTo>
                    <a:pt x="80" y="1"/>
                  </a:moveTo>
                  <a:cubicBezTo>
                    <a:pt x="53" y="1"/>
                    <a:pt x="27" y="25"/>
                    <a:pt x="0" y="88"/>
                  </a:cubicBezTo>
                  <a:cubicBezTo>
                    <a:pt x="577" y="732"/>
                    <a:pt x="1155" y="1785"/>
                    <a:pt x="1926" y="2448"/>
                  </a:cubicBezTo>
                  <a:lnTo>
                    <a:pt x="1749" y="2381"/>
                  </a:lnTo>
                  <a:lnTo>
                    <a:pt x="1749" y="2381"/>
                  </a:lnTo>
                  <a:cubicBezTo>
                    <a:pt x="2221" y="2674"/>
                    <a:pt x="1982" y="3096"/>
                    <a:pt x="2561" y="3179"/>
                  </a:cubicBezTo>
                  <a:lnTo>
                    <a:pt x="2356" y="3264"/>
                  </a:lnTo>
                  <a:cubicBezTo>
                    <a:pt x="2447" y="3493"/>
                    <a:pt x="2873" y="3441"/>
                    <a:pt x="2836" y="3780"/>
                  </a:cubicBezTo>
                  <a:lnTo>
                    <a:pt x="2892" y="3707"/>
                  </a:lnTo>
                  <a:cubicBezTo>
                    <a:pt x="2931" y="3759"/>
                    <a:pt x="2915" y="3805"/>
                    <a:pt x="2954" y="3859"/>
                  </a:cubicBezTo>
                  <a:lnTo>
                    <a:pt x="2969" y="3813"/>
                  </a:lnTo>
                  <a:cubicBezTo>
                    <a:pt x="3143" y="3900"/>
                    <a:pt x="3199" y="3990"/>
                    <a:pt x="3249" y="4166"/>
                  </a:cubicBezTo>
                  <a:cubicBezTo>
                    <a:pt x="3239" y="4177"/>
                    <a:pt x="3230" y="4182"/>
                    <a:pt x="3222" y="4182"/>
                  </a:cubicBezTo>
                  <a:cubicBezTo>
                    <a:pt x="3190" y="4182"/>
                    <a:pt x="3168" y="4113"/>
                    <a:pt x="3131" y="4089"/>
                  </a:cubicBezTo>
                  <a:lnTo>
                    <a:pt x="3131" y="4089"/>
                  </a:lnTo>
                  <a:cubicBezTo>
                    <a:pt x="3122" y="4197"/>
                    <a:pt x="3320" y="4214"/>
                    <a:pt x="3397" y="4320"/>
                  </a:cubicBezTo>
                  <a:cubicBezTo>
                    <a:pt x="3403" y="4383"/>
                    <a:pt x="3381" y="4398"/>
                    <a:pt x="3354" y="4398"/>
                  </a:cubicBezTo>
                  <a:cubicBezTo>
                    <a:pt x="3331" y="4398"/>
                    <a:pt x="3304" y="4387"/>
                    <a:pt x="3288" y="4387"/>
                  </a:cubicBezTo>
                  <a:cubicBezTo>
                    <a:pt x="3287" y="4387"/>
                    <a:pt x="3285" y="4387"/>
                    <a:pt x="3284" y="4388"/>
                  </a:cubicBezTo>
                  <a:cubicBezTo>
                    <a:pt x="3596" y="4650"/>
                    <a:pt x="3513" y="4941"/>
                    <a:pt x="3949" y="4964"/>
                  </a:cubicBezTo>
                  <a:cubicBezTo>
                    <a:pt x="3997" y="4953"/>
                    <a:pt x="3991" y="4875"/>
                    <a:pt x="4028" y="4875"/>
                  </a:cubicBezTo>
                  <a:cubicBezTo>
                    <a:pt x="4041" y="4875"/>
                    <a:pt x="4060" y="4885"/>
                    <a:pt x="4088" y="4910"/>
                  </a:cubicBezTo>
                  <a:cubicBezTo>
                    <a:pt x="4014" y="4633"/>
                    <a:pt x="3785" y="4544"/>
                    <a:pt x="3571" y="4405"/>
                  </a:cubicBezTo>
                  <a:lnTo>
                    <a:pt x="3571" y="4405"/>
                  </a:lnTo>
                  <a:lnTo>
                    <a:pt x="3610" y="4459"/>
                  </a:lnTo>
                  <a:cubicBezTo>
                    <a:pt x="3576" y="4463"/>
                    <a:pt x="3548" y="4465"/>
                    <a:pt x="3525" y="4465"/>
                  </a:cubicBezTo>
                  <a:cubicBezTo>
                    <a:pt x="3297" y="4465"/>
                    <a:pt x="3556" y="4284"/>
                    <a:pt x="3289" y="4137"/>
                  </a:cubicBezTo>
                  <a:cubicBezTo>
                    <a:pt x="3300" y="4136"/>
                    <a:pt x="3309" y="4136"/>
                    <a:pt x="3319" y="4136"/>
                  </a:cubicBezTo>
                  <a:cubicBezTo>
                    <a:pt x="3452" y="4136"/>
                    <a:pt x="3525" y="4230"/>
                    <a:pt x="3608" y="4230"/>
                  </a:cubicBezTo>
                  <a:cubicBezTo>
                    <a:pt x="3586" y="3792"/>
                    <a:pt x="3160" y="3940"/>
                    <a:pt x="3266" y="3557"/>
                  </a:cubicBezTo>
                  <a:lnTo>
                    <a:pt x="3266" y="3557"/>
                  </a:lnTo>
                  <a:lnTo>
                    <a:pt x="3289" y="3570"/>
                  </a:lnTo>
                  <a:cubicBezTo>
                    <a:pt x="3282" y="3510"/>
                    <a:pt x="3178" y="3474"/>
                    <a:pt x="3108" y="3426"/>
                  </a:cubicBezTo>
                  <a:lnTo>
                    <a:pt x="3108" y="3426"/>
                  </a:lnTo>
                  <a:cubicBezTo>
                    <a:pt x="3093" y="3472"/>
                    <a:pt x="3124" y="3549"/>
                    <a:pt x="3131" y="3611"/>
                  </a:cubicBezTo>
                  <a:cubicBezTo>
                    <a:pt x="3111" y="3597"/>
                    <a:pt x="3084" y="3592"/>
                    <a:pt x="3056" y="3592"/>
                  </a:cubicBezTo>
                  <a:cubicBezTo>
                    <a:pt x="2988" y="3592"/>
                    <a:pt x="2908" y="3620"/>
                    <a:pt x="2863" y="3630"/>
                  </a:cubicBezTo>
                  <a:cubicBezTo>
                    <a:pt x="2921" y="3472"/>
                    <a:pt x="2738" y="3576"/>
                    <a:pt x="2707" y="3416"/>
                  </a:cubicBezTo>
                  <a:cubicBezTo>
                    <a:pt x="2729" y="3381"/>
                    <a:pt x="2752" y="3369"/>
                    <a:pt x="2776" y="3369"/>
                  </a:cubicBezTo>
                  <a:cubicBezTo>
                    <a:pt x="2835" y="3369"/>
                    <a:pt x="2900" y="3441"/>
                    <a:pt x="2960" y="3441"/>
                  </a:cubicBezTo>
                  <a:lnTo>
                    <a:pt x="2788" y="3356"/>
                  </a:lnTo>
                  <a:cubicBezTo>
                    <a:pt x="2688" y="3235"/>
                    <a:pt x="2806" y="3144"/>
                    <a:pt x="2811" y="3036"/>
                  </a:cubicBezTo>
                  <a:cubicBezTo>
                    <a:pt x="2791" y="3030"/>
                    <a:pt x="2776" y="3027"/>
                    <a:pt x="2765" y="3027"/>
                  </a:cubicBezTo>
                  <a:cubicBezTo>
                    <a:pt x="2691" y="3027"/>
                    <a:pt x="2782" y="3142"/>
                    <a:pt x="2635" y="3142"/>
                  </a:cubicBezTo>
                  <a:cubicBezTo>
                    <a:pt x="2634" y="3142"/>
                    <a:pt x="2633" y="3142"/>
                    <a:pt x="2632" y="3142"/>
                  </a:cubicBezTo>
                  <a:cubicBezTo>
                    <a:pt x="2656" y="2916"/>
                    <a:pt x="2222" y="2392"/>
                    <a:pt x="1923" y="2172"/>
                  </a:cubicBezTo>
                  <a:lnTo>
                    <a:pt x="1923" y="2172"/>
                  </a:lnTo>
                  <a:cubicBezTo>
                    <a:pt x="1932" y="2176"/>
                    <a:pt x="1942" y="2177"/>
                    <a:pt x="1951" y="2177"/>
                  </a:cubicBezTo>
                  <a:cubicBezTo>
                    <a:pt x="1974" y="2177"/>
                    <a:pt x="1995" y="2167"/>
                    <a:pt x="2017" y="2167"/>
                  </a:cubicBezTo>
                  <a:cubicBezTo>
                    <a:pt x="2039" y="2167"/>
                    <a:pt x="2062" y="2179"/>
                    <a:pt x="2088" y="2226"/>
                  </a:cubicBezTo>
                  <a:cubicBezTo>
                    <a:pt x="2081" y="2179"/>
                    <a:pt x="1975" y="2100"/>
                    <a:pt x="1895" y="2100"/>
                  </a:cubicBezTo>
                  <a:cubicBezTo>
                    <a:pt x="1875" y="2100"/>
                    <a:pt x="1857" y="2105"/>
                    <a:pt x="1842" y="2116"/>
                  </a:cubicBezTo>
                  <a:cubicBezTo>
                    <a:pt x="1633" y="1974"/>
                    <a:pt x="1502" y="1694"/>
                    <a:pt x="1435" y="1461"/>
                  </a:cubicBezTo>
                  <a:lnTo>
                    <a:pt x="1400" y="1571"/>
                  </a:lnTo>
                  <a:cubicBezTo>
                    <a:pt x="1163" y="1517"/>
                    <a:pt x="1211" y="1118"/>
                    <a:pt x="941" y="908"/>
                  </a:cubicBezTo>
                  <a:lnTo>
                    <a:pt x="941" y="908"/>
                  </a:lnTo>
                  <a:lnTo>
                    <a:pt x="943" y="913"/>
                  </a:lnTo>
                  <a:cubicBezTo>
                    <a:pt x="864" y="842"/>
                    <a:pt x="631" y="902"/>
                    <a:pt x="552" y="717"/>
                  </a:cubicBezTo>
                  <a:cubicBezTo>
                    <a:pt x="566" y="714"/>
                    <a:pt x="579" y="713"/>
                    <a:pt x="592" y="713"/>
                  </a:cubicBezTo>
                  <a:cubicBezTo>
                    <a:pt x="653" y="713"/>
                    <a:pt x="696" y="740"/>
                    <a:pt x="738" y="740"/>
                  </a:cubicBezTo>
                  <a:cubicBezTo>
                    <a:pt x="761" y="740"/>
                    <a:pt x="783" y="732"/>
                    <a:pt x="808" y="707"/>
                  </a:cubicBezTo>
                  <a:lnTo>
                    <a:pt x="519" y="561"/>
                  </a:lnTo>
                  <a:cubicBezTo>
                    <a:pt x="547" y="475"/>
                    <a:pt x="291" y="269"/>
                    <a:pt x="435" y="269"/>
                  </a:cubicBezTo>
                  <a:cubicBezTo>
                    <a:pt x="438" y="269"/>
                    <a:pt x="441" y="269"/>
                    <a:pt x="444" y="269"/>
                  </a:cubicBezTo>
                  <a:cubicBezTo>
                    <a:pt x="264" y="243"/>
                    <a:pt x="166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35"/>
            <p:cNvSpPr/>
            <p:nvPr/>
          </p:nvSpPr>
          <p:spPr>
            <a:xfrm>
              <a:off x="258112" y="1194671"/>
              <a:ext cx="15464" cy="8865"/>
            </a:xfrm>
            <a:custGeom>
              <a:avLst/>
              <a:gdLst/>
              <a:ahLst/>
              <a:cxnLst/>
              <a:rect l="l" t="t" r="r" b="b"/>
              <a:pathLst>
                <a:path w="314" h="180" extrusionOk="0">
                  <a:moveTo>
                    <a:pt x="109" y="0"/>
                  </a:moveTo>
                  <a:cubicBezTo>
                    <a:pt x="61" y="0"/>
                    <a:pt x="19" y="13"/>
                    <a:pt x="1" y="39"/>
                  </a:cubicBezTo>
                  <a:cubicBezTo>
                    <a:pt x="60" y="82"/>
                    <a:pt x="81" y="179"/>
                    <a:pt x="132" y="179"/>
                  </a:cubicBezTo>
                  <a:cubicBezTo>
                    <a:pt x="138" y="179"/>
                    <a:pt x="145" y="178"/>
                    <a:pt x="153" y="174"/>
                  </a:cubicBezTo>
                  <a:cubicBezTo>
                    <a:pt x="159" y="151"/>
                    <a:pt x="195" y="126"/>
                    <a:pt x="149" y="93"/>
                  </a:cubicBezTo>
                  <a:lnTo>
                    <a:pt x="149" y="93"/>
                  </a:lnTo>
                  <a:lnTo>
                    <a:pt x="313" y="105"/>
                  </a:lnTo>
                  <a:cubicBezTo>
                    <a:pt x="283" y="35"/>
                    <a:pt x="188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35"/>
            <p:cNvSpPr/>
            <p:nvPr/>
          </p:nvSpPr>
          <p:spPr>
            <a:xfrm>
              <a:off x="160499" y="1068985"/>
              <a:ext cx="100618" cy="122830"/>
            </a:xfrm>
            <a:custGeom>
              <a:avLst/>
              <a:gdLst/>
              <a:ahLst/>
              <a:cxnLst/>
              <a:rect l="l" t="t" r="r" b="b"/>
              <a:pathLst>
                <a:path w="2043" h="2494" extrusionOk="0">
                  <a:moveTo>
                    <a:pt x="540" y="312"/>
                  </a:moveTo>
                  <a:lnTo>
                    <a:pt x="540" y="312"/>
                  </a:lnTo>
                  <a:cubicBezTo>
                    <a:pt x="540" y="317"/>
                    <a:pt x="540" y="321"/>
                    <a:pt x="540" y="325"/>
                  </a:cubicBezTo>
                  <a:lnTo>
                    <a:pt x="540" y="325"/>
                  </a:lnTo>
                  <a:cubicBezTo>
                    <a:pt x="540" y="321"/>
                    <a:pt x="540" y="317"/>
                    <a:pt x="540" y="312"/>
                  </a:cubicBezTo>
                  <a:close/>
                  <a:moveTo>
                    <a:pt x="323" y="0"/>
                  </a:moveTo>
                  <a:cubicBezTo>
                    <a:pt x="310" y="69"/>
                    <a:pt x="266" y="104"/>
                    <a:pt x="206" y="104"/>
                  </a:cubicBezTo>
                  <a:cubicBezTo>
                    <a:pt x="148" y="104"/>
                    <a:pt x="75" y="70"/>
                    <a:pt x="1" y="2"/>
                  </a:cubicBezTo>
                  <a:lnTo>
                    <a:pt x="1" y="2"/>
                  </a:lnTo>
                  <a:cubicBezTo>
                    <a:pt x="128" y="416"/>
                    <a:pt x="576" y="530"/>
                    <a:pt x="792" y="869"/>
                  </a:cubicBezTo>
                  <a:lnTo>
                    <a:pt x="792" y="869"/>
                  </a:lnTo>
                  <a:cubicBezTo>
                    <a:pt x="783" y="865"/>
                    <a:pt x="774" y="864"/>
                    <a:pt x="766" y="864"/>
                  </a:cubicBezTo>
                  <a:cubicBezTo>
                    <a:pt x="733" y="864"/>
                    <a:pt x="708" y="886"/>
                    <a:pt x="679" y="889"/>
                  </a:cubicBezTo>
                  <a:cubicBezTo>
                    <a:pt x="963" y="1273"/>
                    <a:pt x="1354" y="1704"/>
                    <a:pt x="1391" y="1917"/>
                  </a:cubicBezTo>
                  <a:cubicBezTo>
                    <a:pt x="1458" y="2065"/>
                    <a:pt x="1618" y="1974"/>
                    <a:pt x="1773" y="2107"/>
                  </a:cubicBezTo>
                  <a:lnTo>
                    <a:pt x="1728" y="2256"/>
                  </a:lnTo>
                  <a:cubicBezTo>
                    <a:pt x="1825" y="2284"/>
                    <a:pt x="1897" y="2493"/>
                    <a:pt x="1968" y="2493"/>
                  </a:cubicBezTo>
                  <a:cubicBezTo>
                    <a:pt x="1990" y="2493"/>
                    <a:pt x="2012" y="2473"/>
                    <a:pt x="2035" y="2422"/>
                  </a:cubicBezTo>
                  <a:cubicBezTo>
                    <a:pt x="2042" y="2401"/>
                    <a:pt x="1902" y="2404"/>
                    <a:pt x="1877" y="2308"/>
                  </a:cubicBezTo>
                  <a:lnTo>
                    <a:pt x="1942" y="2277"/>
                  </a:lnTo>
                  <a:lnTo>
                    <a:pt x="1796" y="2123"/>
                  </a:lnTo>
                  <a:lnTo>
                    <a:pt x="1906" y="2121"/>
                  </a:lnTo>
                  <a:cubicBezTo>
                    <a:pt x="1828" y="1811"/>
                    <a:pt x="1576" y="2125"/>
                    <a:pt x="1427" y="1787"/>
                  </a:cubicBezTo>
                  <a:cubicBezTo>
                    <a:pt x="1474" y="1753"/>
                    <a:pt x="1520" y="1718"/>
                    <a:pt x="1566" y="1679"/>
                  </a:cubicBezTo>
                  <a:cubicBezTo>
                    <a:pt x="1429" y="1485"/>
                    <a:pt x="1312" y="1427"/>
                    <a:pt x="1267" y="1192"/>
                  </a:cubicBezTo>
                  <a:cubicBezTo>
                    <a:pt x="1267" y="1192"/>
                    <a:pt x="1200" y="1246"/>
                    <a:pt x="1250" y="1255"/>
                  </a:cubicBezTo>
                  <a:cubicBezTo>
                    <a:pt x="1267" y="1294"/>
                    <a:pt x="1242" y="1379"/>
                    <a:pt x="1186" y="1388"/>
                  </a:cubicBezTo>
                  <a:cubicBezTo>
                    <a:pt x="862" y="1180"/>
                    <a:pt x="1302" y="1371"/>
                    <a:pt x="1208" y="1122"/>
                  </a:cubicBezTo>
                  <a:cubicBezTo>
                    <a:pt x="937" y="960"/>
                    <a:pt x="532" y="545"/>
                    <a:pt x="540" y="325"/>
                  </a:cubicBezTo>
                  <a:lnTo>
                    <a:pt x="540" y="325"/>
                  </a:lnTo>
                  <a:cubicBezTo>
                    <a:pt x="534" y="378"/>
                    <a:pt x="507" y="400"/>
                    <a:pt x="471" y="400"/>
                  </a:cubicBezTo>
                  <a:cubicBezTo>
                    <a:pt x="400" y="400"/>
                    <a:pt x="292" y="313"/>
                    <a:pt x="238" y="214"/>
                  </a:cubicBezTo>
                  <a:cubicBezTo>
                    <a:pt x="241" y="181"/>
                    <a:pt x="256" y="170"/>
                    <a:pt x="277" y="170"/>
                  </a:cubicBezTo>
                  <a:cubicBezTo>
                    <a:pt x="314" y="170"/>
                    <a:pt x="371" y="207"/>
                    <a:pt x="408" y="207"/>
                  </a:cubicBezTo>
                  <a:cubicBezTo>
                    <a:pt x="409" y="207"/>
                    <a:pt x="410" y="206"/>
                    <a:pt x="411" y="206"/>
                  </a:cubicBezTo>
                  <a:cubicBezTo>
                    <a:pt x="384" y="129"/>
                    <a:pt x="386" y="54"/>
                    <a:pt x="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35"/>
            <p:cNvSpPr/>
            <p:nvPr/>
          </p:nvSpPr>
          <p:spPr>
            <a:xfrm>
              <a:off x="189064" y="1106169"/>
              <a:ext cx="4925" cy="6649"/>
            </a:xfrm>
            <a:custGeom>
              <a:avLst/>
              <a:gdLst/>
              <a:ahLst/>
              <a:cxnLst/>
              <a:rect l="l" t="t" r="r" b="b"/>
              <a:pathLst>
                <a:path w="100" h="135" extrusionOk="0">
                  <a:moveTo>
                    <a:pt x="1" y="1"/>
                  </a:moveTo>
                  <a:lnTo>
                    <a:pt x="26" y="97"/>
                  </a:lnTo>
                  <a:cubicBezTo>
                    <a:pt x="52" y="126"/>
                    <a:pt x="73" y="134"/>
                    <a:pt x="92" y="134"/>
                  </a:cubicBezTo>
                  <a:cubicBezTo>
                    <a:pt x="95" y="134"/>
                    <a:pt x="97" y="134"/>
                    <a:pt x="99" y="134"/>
                  </a:cubicBezTo>
                  <a:cubicBezTo>
                    <a:pt x="65" y="90"/>
                    <a:pt x="32" y="4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35"/>
            <p:cNvSpPr/>
            <p:nvPr/>
          </p:nvSpPr>
          <p:spPr>
            <a:xfrm>
              <a:off x="-62850" y="1950610"/>
              <a:ext cx="2807" cy="2463"/>
            </a:xfrm>
            <a:custGeom>
              <a:avLst/>
              <a:gdLst/>
              <a:ahLst/>
              <a:cxnLst/>
              <a:rect l="l" t="t" r="r" b="b"/>
              <a:pathLst>
                <a:path w="57" h="5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4"/>
                    <a:pt x="2" y="2"/>
                    <a:pt x="1" y="1"/>
                  </a:cubicBezTo>
                  <a:close/>
                  <a:moveTo>
                    <a:pt x="4" y="5"/>
                  </a:moveTo>
                  <a:cubicBezTo>
                    <a:pt x="18" y="28"/>
                    <a:pt x="35" y="45"/>
                    <a:pt x="57" y="49"/>
                  </a:cubicBezTo>
                  <a:cubicBezTo>
                    <a:pt x="32" y="38"/>
                    <a:pt x="15" y="23"/>
                    <a:pt x="4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35"/>
            <p:cNvSpPr/>
            <p:nvPr/>
          </p:nvSpPr>
          <p:spPr>
            <a:xfrm>
              <a:off x="-93976" y="1901803"/>
              <a:ext cx="39843" cy="59987"/>
            </a:xfrm>
            <a:custGeom>
              <a:avLst/>
              <a:gdLst/>
              <a:ahLst/>
              <a:cxnLst/>
              <a:rect l="l" t="t" r="r" b="b"/>
              <a:pathLst>
                <a:path w="809" h="1218" extrusionOk="0">
                  <a:moveTo>
                    <a:pt x="1" y="3"/>
                  </a:moveTo>
                  <a:cubicBezTo>
                    <a:pt x="130" y="151"/>
                    <a:pt x="259" y="302"/>
                    <a:pt x="388" y="452"/>
                  </a:cubicBezTo>
                  <a:cubicBezTo>
                    <a:pt x="288" y="421"/>
                    <a:pt x="201" y="458"/>
                    <a:pt x="147" y="348"/>
                  </a:cubicBezTo>
                  <a:lnTo>
                    <a:pt x="147" y="348"/>
                  </a:lnTo>
                  <a:cubicBezTo>
                    <a:pt x="149" y="577"/>
                    <a:pt x="340" y="573"/>
                    <a:pt x="340" y="768"/>
                  </a:cubicBezTo>
                  <a:cubicBezTo>
                    <a:pt x="312" y="778"/>
                    <a:pt x="290" y="783"/>
                    <a:pt x="271" y="783"/>
                  </a:cubicBezTo>
                  <a:cubicBezTo>
                    <a:pt x="139" y="783"/>
                    <a:pt x="207" y="559"/>
                    <a:pt x="119" y="559"/>
                  </a:cubicBezTo>
                  <a:cubicBezTo>
                    <a:pt x="101" y="559"/>
                    <a:pt x="77" y="569"/>
                    <a:pt x="43" y="591"/>
                  </a:cubicBezTo>
                  <a:cubicBezTo>
                    <a:pt x="74" y="718"/>
                    <a:pt x="108" y="907"/>
                    <a:pt x="353" y="986"/>
                  </a:cubicBezTo>
                  <a:cubicBezTo>
                    <a:pt x="297" y="1065"/>
                    <a:pt x="240" y="1142"/>
                    <a:pt x="180" y="1217"/>
                  </a:cubicBezTo>
                  <a:lnTo>
                    <a:pt x="481" y="1117"/>
                  </a:lnTo>
                  <a:cubicBezTo>
                    <a:pt x="562" y="1017"/>
                    <a:pt x="228" y="969"/>
                    <a:pt x="432" y="888"/>
                  </a:cubicBezTo>
                  <a:cubicBezTo>
                    <a:pt x="457" y="879"/>
                    <a:pt x="478" y="875"/>
                    <a:pt x="496" y="875"/>
                  </a:cubicBezTo>
                  <a:cubicBezTo>
                    <a:pt x="572" y="875"/>
                    <a:pt x="601" y="940"/>
                    <a:pt x="631" y="990"/>
                  </a:cubicBezTo>
                  <a:cubicBezTo>
                    <a:pt x="558" y="859"/>
                    <a:pt x="808" y="554"/>
                    <a:pt x="708" y="282"/>
                  </a:cubicBezTo>
                  <a:cubicBezTo>
                    <a:pt x="616" y="1"/>
                    <a:pt x="178" y="165"/>
                    <a:pt x="1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35"/>
            <p:cNvSpPr/>
            <p:nvPr/>
          </p:nvSpPr>
          <p:spPr>
            <a:xfrm>
              <a:off x="-80679" y="1895056"/>
              <a:ext cx="7240" cy="2807"/>
            </a:xfrm>
            <a:custGeom>
              <a:avLst/>
              <a:gdLst/>
              <a:ahLst/>
              <a:cxnLst/>
              <a:rect l="l" t="t" r="r" b="b"/>
              <a:pathLst>
                <a:path w="147" h="57" extrusionOk="0">
                  <a:moveTo>
                    <a:pt x="147" y="1"/>
                  </a:moveTo>
                  <a:lnTo>
                    <a:pt x="0" y="55"/>
                  </a:lnTo>
                  <a:lnTo>
                    <a:pt x="43" y="57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35"/>
            <p:cNvSpPr/>
            <p:nvPr/>
          </p:nvSpPr>
          <p:spPr>
            <a:xfrm>
              <a:off x="-108209" y="1840388"/>
              <a:ext cx="38316" cy="50235"/>
            </a:xfrm>
            <a:custGeom>
              <a:avLst/>
              <a:gdLst/>
              <a:ahLst/>
              <a:cxnLst/>
              <a:rect l="l" t="t" r="r" b="b"/>
              <a:pathLst>
                <a:path w="778" h="1020" extrusionOk="0">
                  <a:moveTo>
                    <a:pt x="351" y="0"/>
                  </a:moveTo>
                  <a:cubicBezTo>
                    <a:pt x="336" y="49"/>
                    <a:pt x="263" y="74"/>
                    <a:pt x="303" y="149"/>
                  </a:cubicBezTo>
                  <a:lnTo>
                    <a:pt x="187" y="16"/>
                  </a:lnTo>
                  <a:cubicBezTo>
                    <a:pt x="27" y="211"/>
                    <a:pt x="0" y="355"/>
                    <a:pt x="108" y="696"/>
                  </a:cubicBezTo>
                  <a:lnTo>
                    <a:pt x="343" y="920"/>
                  </a:lnTo>
                  <a:cubicBezTo>
                    <a:pt x="324" y="953"/>
                    <a:pt x="270" y="982"/>
                    <a:pt x="222" y="1011"/>
                  </a:cubicBezTo>
                  <a:cubicBezTo>
                    <a:pt x="235" y="1006"/>
                    <a:pt x="251" y="1004"/>
                    <a:pt x="267" y="1004"/>
                  </a:cubicBezTo>
                  <a:cubicBezTo>
                    <a:pt x="317" y="1004"/>
                    <a:pt x="378" y="1019"/>
                    <a:pt x="423" y="1019"/>
                  </a:cubicBezTo>
                  <a:cubicBezTo>
                    <a:pt x="439" y="1019"/>
                    <a:pt x="452" y="1017"/>
                    <a:pt x="463" y="1013"/>
                  </a:cubicBezTo>
                  <a:cubicBezTo>
                    <a:pt x="691" y="841"/>
                    <a:pt x="307" y="712"/>
                    <a:pt x="234" y="581"/>
                  </a:cubicBezTo>
                  <a:cubicBezTo>
                    <a:pt x="245" y="432"/>
                    <a:pt x="267" y="395"/>
                    <a:pt x="302" y="395"/>
                  </a:cubicBezTo>
                  <a:cubicBezTo>
                    <a:pt x="337" y="395"/>
                    <a:pt x="387" y="435"/>
                    <a:pt x="449" y="435"/>
                  </a:cubicBezTo>
                  <a:cubicBezTo>
                    <a:pt x="486" y="435"/>
                    <a:pt x="528" y="421"/>
                    <a:pt x="575" y="376"/>
                  </a:cubicBezTo>
                  <a:lnTo>
                    <a:pt x="575" y="376"/>
                  </a:lnTo>
                  <a:cubicBezTo>
                    <a:pt x="594" y="482"/>
                    <a:pt x="534" y="500"/>
                    <a:pt x="552" y="644"/>
                  </a:cubicBezTo>
                  <a:cubicBezTo>
                    <a:pt x="777" y="353"/>
                    <a:pt x="453" y="133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35"/>
            <p:cNvSpPr/>
            <p:nvPr/>
          </p:nvSpPr>
          <p:spPr>
            <a:xfrm>
              <a:off x="-102447" y="1890229"/>
              <a:ext cx="5024" cy="7388"/>
            </a:xfrm>
            <a:custGeom>
              <a:avLst/>
              <a:gdLst/>
              <a:ahLst/>
              <a:cxnLst/>
              <a:rect l="l" t="t" r="r" b="b"/>
              <a:pathLst>
                <a:path w="102" h="150" extrusionOk="0">
                  <a:moveTo>
                    <a:pt x="101" y="1"/>
                  </a:moveTo>
                  <a:lnTo>
                    <a:pt x="101" y="1"/>
                  </a:lnTo>
                  <a:cubicBezTo>
                    <a:pt x="96" y="3"/>
                    <a:pt x="91" y="6"/>
                    <a:pt x="87" y="9"/>
                  </a:cubicBezTo>
                  <a:lnTo>
                    <a:pt x="87" y="9"/>
                  </a:lnTo>
                  <a:cubicBezTo>
                    <a:pt x="92" y="7"/>
                    <a:pt x="96" y="4"/>
                    <a:pt x="101" y="1"/>
                  </a:cubicBezTo>
                  <a:close/>
                  <a:moveTo>
                    <a:pt x="87" y="9"/>
                  </a:moveTo>
                  <a:cubicBezTo>
                    <a:pt x="32" y="46"/>
                    <a:pt x="1" y="87"/>
                    <a:pt x="95" y="149"/>
                  </a:cubicBezTo>
                  <a:cubicBezTo>
                    <a:pt x="61" y="71"/>
                    <a:pt x="64" y="30"/>
                    <a:pt x="8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35"/>
            <p:cNvSpPr/>
            <p:nvPr/>
          </p:nvSpPr>
          <p:spPr>
            <a:xfrm>
              <a:off x="-92745" y="1836694"/>
              <a:ext cx="2118" cy="3743"/>
            </a:xfrm>
            <a:custGeom>
              <a:avLst/>
              <a:gdLst/>
              <a:ahLst/>
              <a:cxnLst/>
              <a:rect l="l" t="t" r="r" b="b"/>
              <a:pathLst>
                <a:path w="43" h="76" extrusionOk="0">
                  <a:moveTo>
                    <a:pt x="12" y="0"/>
                  </a:moveTo>
                  <a:lnTo>
                    <a:pt x="12" y="0"/>
                  </a:lnTo>
                  <a:cubicBezTo>
                    <a:pt x="1" y="18"/>
                    <a:pt x="12" y="45"/>
                    <a:pt x="37" y="75"/>
                  </a:cubicBezTo>
                  <a:cubicBezTo>
                    <a:pt x="43" y="56"/>
                    <a:pt x="39" y="33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35"/>
            <p:cNvSpPr/>
            <p:nvPr/>
          </p:nvSpPr>
          <p:spPr>
            <a:xfrm>
              <a:off x="-110573" y="1837630"/>
              <a:ext cx="5713" cy="9358"/>
            </a:xfrm>
            <a:custGeom>
              <a:avLst/>
              <a:gdLst/>
              <a:ahLst/>
              <a:cxnLst/>
              <a:rect l="l" t="t" r="r" b="b"/>
              <a:pathLst>
                <a:path w="116" h="190" extrusionOk="0">
                  <a:moveTo>
                    <a:pt x="100" y="0"/>
                  </a:moveTo>
                  <a:lnTo>
                    <a:pt x="0" y="95"/>
                  </a:lnTo>
                  <a:cubicBezTo>
                    <a:pt x="18" y="116"/>
                    <a:pt x="50" y="189"/>
                    <a:pt x="101" y="189"/>
                  </a:cubicBezTo>
                  <a:cubicBezTo>
                    <a:pt x="106" y="189"/>
                    <a:pt x="111" y="189"/>
                    <a:pt x="116" y="188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35"/>
            <p:cNvSpPr/>
            <p:nvPr/>
          </p:nvSpPr>
          <p:spPr>
            <a:xfrm>
              <a:off x="-188832" y="1499677"/>
              <a:ext cx="100519" cy="332043"/>
            </a:xfrm>
            <a:custGeom>
              <a:avLst/>
              <a:gdLst/>
              <a:ahLst/>
              <a:cxnLst/>
              <a:rect l="l" t="t" r="r" b="b"/>
              <a:pathLst>
                <a:path w="2041" h="6742" extrusionOk="0">
                  <a:moveTo>
                    <a:pt x="189" y="1"/>
                  </a:moveTo>
                  <a:cubicBezTo>
                    <a:pt x="183" y="79"/>
                    <a:pt x="165" y="99"/>
                    <a:pt x="140" y="99"/>
                  </a:cubicBezTo>
                  <a:cubicBezTo>
                    <a:pt x="113" y="99"/>
                    <a:pt x="78" y="73"/>
                    <a:pt x="43" y="73"/>
                  </a:cubicBezTo>
                  <a:cubicBezTo>
                    <a:pt x="29" y="73"/>
                    <a:pt x="14" y="77"/>
                    <a:pt x="0" y="89"/>
                  </a:cubicBezTo>
                  <a:cubicBezTo>
                    <a:pt x="35" y="298"/>
                    <a:pt x="178" y="365"/>
                    <a:pt x="201" y="593"/>
                  </a:cubicBezTo>
                  <a:cubicBezTo>
                    <a:pt x="197" y="592"/>
                    <a:pt x="194" y="592"/>
                    <a:pt x="190" y="592"/>
                  </a:cubicBezTo>
                  <a:cubicBezTo>
                    <a:pt x="162" y="592"/>
                    <a:pt x="126" y="605"/>
                    <a:pt x="103" y="637"/>
                  </a:cubicBezTo>
                  <a:cubicBezTo>
                    <a:pt x="220" y="891"/>
                    <a:pt x="413" y="1325"/>
                    <a:pt x="382" y="1605"/>
                  </a:cubicBezTo>
                  <a:cubicBezTo>
                    <a:pt x="398" y="1865"/>
                    <a:pt x="486" y="2040"/>
                    <a:pt x="594" y="2308"/>
                  </a:cubicBezTo>
                  <a:cubicBezTo>
                    <a:pt x="733" y="3230"/>
                    <a:pt x="1061" y="4154"/>
                    <a:pt x="1159" y="5156"/>
                  </a:cubicBezTo>
                  <a:lnTo>
                    <a:pt x="1429" y="5245"/>
                  </a:lnTo>
                  <a:cubicBezTo>
                    <a:pt x="1319" y="5318"/>
                    <a:pt x="1483" y="5476"/>
                    <a:pt x="1319" y="5482"/>
                  </a:cubicBezTo>
                  <a:cubicBezTo>
                    <a:pt x="1338" y="5422"/>
                    <a:pt x="1300" y="5376"/>
                    <a:pt x="1284" y="5312"/>
                  </a:cubicBezTo>
                  <a:lnTo>
                    <a:pt x="1284" y="5312"/>
                  </a:lnTo>
                  <a:cubicBezTo>
                    <a:pt x="1115" y="5567"/>
                    <a:pt x="1423" y="5864"/>
                    <a:pt x="1400" y="6132"/>
                  </a:cubicBezTo>
                  <a:cubicBezTo>
                    <a:pt x="1428" y="6105"/>
                    <a:pt x="1548" y="6051"/>
                    <a:pt x="1632" y="6051"/>
                  </a:cubicBezTo>
                  <a:cubicBezTo>
                    <a:pt x="1662" y="6051"/>
                    <a:pt x="1688" y="6058"/>
                    <a:pt x="1703" y="6076"/>
                  </a:cubicBezTo>
                  <a:cubicBezTo>
                    <a:pt x="1419" y="6112"/>
                    <a:pt x="1776" y="6371"/>
                    <a:pt x="1468" y="6512"/>
                  </a:cubicBezTo>
                  <a:cubicBezTo>
                    <a:pt x="1458" y="6610"/>
                    <a:pt x="1489" y="6630"/>
                    <a:pt x="1534" y="6630"/>
                  </a:cubicBezTo>
                  <a:cubicBezTo>
                    <a:pt x="1565" y="6630"/>
                    <a:pt x="1602" y="6620"/>
                    <a:pt x="1636" y="6620"/>
                  </a:cubicBezTo>
                  <a:cubicBezTo>
                    <a:pt x="1685" y="6620"/>
                    <a:pt x="1727" y="6641"/>
                    <a:pt x="1732" y="6741"/>
                  </a:cubicBezTo>
                  <a:cubicBezTo>
                    <a:pt x="1905" y="6735"/>
                    <a:pt x="1755" y="6473"/>
                    <a:pt x="1871" y="6402"/>
                  </a:cubicBezTo>
                  <a:lnTo>
                    <a:pt x="1871" y="6402"/>
                  </a:lnTo>
                  <a:cubicBezTo>
                    <a:pt x="2008" y="6450"/>
                    <a:pt x="1900" y="6608"/>
                    <a:pt x="1994" y="6608"/>
                  </a:cubicBezTo>
                  <a:cubicBezTo>
                    <a:pt x="2006" y="6608"/>
                    <a:pt x="2021" y="6606"/>
                    <a:pt x="2040" y="6600"/>
                  </a:cubicBezTo>
                  <a:cubicBezTo>
                    <a:pt x="2021" y="6165"/>
                    <a:pt x="1497" y="5463"/>
                    <a:pt x="1269" y="4836"/>
                  </a:cubicBezTo>
                  <a:lnTo>
                    <a:pt x="1269" y="4836"/>
                  </a:lnTo>
                  <a:lnTo>
                    <a:pt x="1431" y="4875"/>
                  </a:lnTo>
                  <a:cubicBezTo>
                    <a:pt x="1250" y="4568"/>
                    <a:pt x="1132" y="4038"/>
                    <a:pt x="1292" y="3729"/>
                  </a:cubicBezTo>
                  <a:lnTo>
                    <a:pt x="1292" y="3729"/>
                  </a:lnTo>
                  <a:cubicBezTo>
                    <a:pt x="1284" y="3736"/>
                    <a:pt x="1277" y="3739"/>
                    <a:pt x="1271" y="3739"/>
                  </a:cubicBezTo>
                  <a:cubicBezTo>
                    <a:pt x="1194" y="3739"/>
                    <a:pt x="1221" y="3328"/>
                    <a:pt x="1033" y="3328"/>
                  </a:cubicBezTo>
                  <a:cubicBezTo>
                    <a:pt x="1014" y="3328"/>
                    <a:pt x="992" y="3332"/>
                    <a:pt x="968" y="3342"/>
                  </a:cubicBezTo>
                  <a:cubicBezTo>
                    <a:pt x="1016" y="3246"/>
                    <a:pt x="999" y="3222"/>
                    <a:pt x="997" y="3099"/>
                  </a:cubicBezTo>
                  <a:lnTo>
                    <a:pt x="899" y="3087"/>
                  </a:lnTo>
                  <a:cubicBezTo>
                    <a:pt x="862" y="2918"/>
                    <a:pt x="1009" y="2916"/>
                    <a:pt x="955" y="2725"/>
                  </a:cubicBezTo>
                  <a:lnTo>
                    <a:pt x="955" y="2725"/>
                  </a:lnTo>
                  <a:cubicBezTo>
                    <a:pt x="922" y="2778"/>
                    <a:pt x="893" y="2797"/>
                    <a:pt x="863" y="2797"/>
                  </a:cubicBezTo>
                  <a:cubicBezTo>
                    <a:pt x="808" y="2797"/>
                    <a:pt x="754" y="2733"/>
                    <a:pt x="681" y="2710"/>
                  </a:cubicBezTo>
                  <a:cubicBezTo>
                    <a:pt x="766" y="2459"/>
                    <a:pt x="826" y="2181"/>
                    <a:pt x="883" y="1960"/>
                  </a:cubicBezTo>
                  <a:lnTo>
                    <a:pt x="883" y="1960"/>
                  </a:lnTo>
                  <a:cubicBezTo>
                    <a:pt x="851" y="1985"/>
                    <a:pt x="812" y="2012"/>
                    <a:pt x="777" y="2089"/>
                  </a:cubicBezTo>
                  <a:cubicBezTo>
                    <a:pt x="787" y="1948"/>
                    <a:pt x="681" y="1992"/>
                    <a:pt x="633" y="1965"/>
                  </a:cubicBezTo>
                  <a:cubicBezTo>
                    <a:pt x="598" y="1838"/>
                    <a:pt x="752" y="1823"/>
                    <a:pt x="828" y="1809"/>
                  </a:cubicBezTo>
                  <a:cubicBezTo>
                    <a:pt x="816" y="1566"/>
                    <a:pt x="511" y="1520"/>
                    <a:pt x="565" y="1323"/>
                  </a:cubicBezTo>
                  <a:lnTo>
                    <a:pt x="565" y="1323"/>
                  </a:lnTo>
                  <a:lnTo>
                    <a:pt x="463" y="1410"/>
                  </a:lnTo>
                  <a:cubicBezTo>
                    <a:pt x="384" y="1173"/>
                    <a:pt x="461" y="942"/>
                    <a:pt x="363" y="681"/>
                  </a:cubicBezTo>
                  <a:cubicBezTo>
                    <a:pt x="385" y="652"/>
                    <a:pt x="405" y="639"/>
                    <a:pt x="424" y="639"/>
                  </a:cubicBezTo>
                  <a:cubicBezTo>
                    <a:pt x="508" y="639"/>
                    <a:pt x="563" y="891"/>
                    <a:pt x="639" y="969"/>
                  </a:cubicBezTo>
                  <a:cubicBezTo>
                    <a:pt x="658" y="905"/>
                    <a:pt x="639" y="787"/>
                    <a:pt x="679" y="737"/>
                  </a:cubicBezTo>
                  <a:cubicBezTo>
                    <a:pt x="573" y="647"/>
                    <a:pt x="425" y="477"/>
                    <a:pt x="319" y="350"/>
                  </a:cubicBezTo>
                  <a:lnTo>
                    <a:pt x="319" y="350"/>
                  </a:lnTo>
                  <a:cubicBezTo>
                    <a:pt x="344" y="362"/>
                    <a:pt x="365" y="368"/>
                    <a:pt x="383" y="368"/>
                  </a:cubicBezTo>
                  <a:cubicBezTo>
                    <a:pt x="503" y="368"/>
                    <a:pt x="433" y="93"/>
                    <a:pt x="423" y="12"/>
                  </a:cubicBezTo>
                  <a:lnTo>
                    <a:pt x="423" y="12"/>
                  </a:lnTo>
                  <a:cubicBezTo>
                    <a:pt x="357" y="47"/>
                    <a:pt x="338" y="120"/>
                    <a:pt x="384" y="259"/>
                  </a:cubicBezTo>
                  <a:cubicBezTo>
                    <a:pt x="383" y="259"/>
                    <a:pt x="382" y="259"/>
                    <a:pt x="381" y="259"/>
                  </a:cubicBezTo>
                  <a:cubicBezTo>
                    <a:pt x="285" y="259"/>
                    <a:pt x="262" y="75"/>
                    <a:pt x="1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35"/>
            <p:cNvSpPr/>
            <p:nvPr/>
          </p:nvSpPr>
          <p:spPr>
            <a:xfrm>
              <a:off x="-155391" y="1534743"/>
              <a:ext cx="4038" cy="4285"/>
            </a:xfrm>
            <a:custGeom>
              <a:avLst/>
              <a:gdLst/>
              <a:ahLst/>
              <a:cxnLst/>
              <a:rect l="l" t="t" r="r" b="b"/>
              <a:pathLst>
                <a:path w="82" h="87" extrusionOk="0">
                  <a:moveTo>
                    <a:pt x="46" y="0"/>
                  </a:moveTo>
                  <a:cubicBezTo>
                    <a:pt x="25" y="2"/>
                    <a:pt x="12" y="12"/>
                    <a:pt x="0" y="25"/>
                  </a:cubicBezTo>
                  <a:cubicBezTo>
                    <a:pt x="33" y="52"/>
                    <a:pt x="60" y="73"/>
                    <a:pt x="81" y="87"/>
                  </a:cubicBezTo>
                  <a:cubicBezTo>
                    <a:pt x="66" y="64"/>
                    <a:pt x="48" y="41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35"/>
            <p:cNvSpPr/>
            <p:nvPr/>
          </p:nvSpPr>
          <p:spPr>
            <a:xfrm>
              <a:off x="-168097" y="1499036"/>
              <a:ext cx="887" cy="1281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4" y="0"/>
                  </a:moveTo>
                  <a:cubicBezTo>
                    <a:pt x="1" y="0"/>
                    <a:pt x="1" y="10"/>
                    <a:pt x="2" y="25"/>
                  </a:cubicBezTo>
                  <a:lnTo>
                    <a:pt x="17" y="16"/>
                  </a:lnTo>
                  <a:cubicBezTo>
                    <a:pt x="11" y="5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35"/>
            <p:cNvSpPr/>
            <p:nvPr/>
          </p:nvSpPr>
          <p:spPr>
            <a:xfrm>
              <a:off x="-170215" y="1576408"/>
              <a:ext cx="345" cy="4137"/>
            </a:xfrm>
            <a:custGeom>
              <a:avLst/>
              <a:gdLst/>
              <a:ahLst/>
              <a:cxnLst/>
              <a:rect l="l" t="t" r="r" b="b"/>
              <a:pathLst>
                <a:path w="7" h="84" extrusionOk="0">
                  <a:moveTo>
                    <a:pt x="0" y="0"/>
                  </a:moveTo>
                  <a:lnTo>
                    <a:pt x="2" y="83"/>
                  </a:lnTo>
                  <a:cubicBezTo>
                    <a:pt x="4" y="72"/>
                    <a:pt x="4" y="58"/>
                    <a:pt x="6" y="47"/>
                  </a:cubicBezTo>
                  <a:cubicBezTo>
                    <a:pt x="4" y="31"/>
                    <a:pt x="2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35"/>
            <p:cNvSpPr/>
            <p:nvPr/>
          </p:nvSpPr>
          <p:spPr>
            <a:xfrm>
              <a:off x="-145245" y="1584387"/>
              <a:ext cx="4236" cy="11722"/>
            </a:xfrm>
            <a:custGeom>
              <a:avLst/>
              <a:gdLst/>
              <a:ahLst/>
              <a:cxnLst/>
              <a:rect l="l" t="t" r="r" b="b"/>
              <a:pathLst>
                <a:path w="86" h="238" extrusionOk="0">
                  <a:moveTo>
                    <a:pt x="77" y="0"/>
                  </a:moveTo>
                  <a:lnTo>
                    <a:pt x="77" y="0"/>
                  </a:lnTo>
                  <a:cubicBezTo>
                    <a:pt x="49" y="62"/>
                    <a:pt x="24" y="147"/>
                    <a:pt x="0" y="238"/>
                  </a:cubicBezTo>
                  <a:cubicBezTo>
                    <a:pt x="49" y="201"/>
                    <a:pt x="85" y="172"/>
                    <a:pt x="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35"/>
            <p:cNvSpPr/>
            <p:nvPr/>
          </p:nvSpPr>
          <p:spPr>
            <a:xfrm>
              <a:off x="-128845" y="1663581"/>
              <a:ext cx="5762" cy="4580"/>
            </a:xfrm>
            <a:custGeom>
              <a:avLst/>
              <a:gdLst/>
              <a:ahLst/>
              <a:cxnLst/>
              <a:rect l="l" t="t" r="r" b="b"/>
              <a:pathLst>
                <a:path w="117" h="93" extrusionOk="0">
                  <a:moveTo>
                    <a:pt x="60" y="1"/>
                  </a:moveTo>
                  <a:cubicBezTo>
                    <a:pt x="41" y="1"/>
                    <a:pt x="20" y="20"/>
                    <a:pt x="1" y="64"/>
                  </a:cubicBezTo>
                  <a:cubicBezTo>
                    <a:pt x="15" y="83"/>
                    <a:pt x="29" y="87"/>
                    <a:pt x="44" y="87"/>
                  </a:cubicBezTo>
                  <a:cubicBezTo>
                    <a:pt x="55" y="87"/>
                    <a:pt x="66" y="85"/>
                    <a:pt x="78" y="85"/>
                  </a:cubicBezTo>
                  <a:cubicBezTo>
                    <a:pt x="90" y="85"/>
                    <a:pt x="103" y="87"/>
                    <a:pt x="117" y="93"/>
                  </a:cubicBezTo>
                  <a:cubicBezTo>
                    <a:pt x="106" y="34"/>
                    <a:pt x="84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35"/>
            <p:cNvSpPr/>
            <p:nvPr/>
          </p:nvSpPr>
          <p:spPr>
            <a:xfrm>
              <a:off x="-163960" y="1508246"/>
              <a:ext cx="6501" cy="12953"/>
            </a:xfrm>
            <a:custGeom>
              <a:avLst/>
              <a:gdLst/>
              <a:ahLst/>
              <a:cxnLst/>
              <a:rect l="l" t="t" r="r" b="b"/>
              <a:pathLst>
                <a:path w="132" h="263" extrusionOk="0">
                  <a:moveTo>
                    <a:pt x="1" y="0"/>
                  </a:moveTo>
                  <a:lnTo>
                    <a:pt x="132" y="262"/>
                  </a:lnTo>
                  <a:lnTo>
                    <a:pt x="132" y="262"/>
                  </a:lnTo>
                  <a:lnTo>
                    <a:pt x="49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35"/>
            <p:cNvSpPr/>
            <p:nvPr/>
          </p:nvSpPr>
          <p:spPr>
            <a:xfrm>
              <a:off x="-233551" y="1311295"/>
              <a:ext cx="60824" cy="180353"/>
            </a:xfrm>
            <a:custGeom>
              <a:avLst/>
              <a:gdLst/>
              <a:ahLst/>
              <a:cxnLst/>
              <a:rect l="l" t="t" r="r" b="b"/>
              <a:pathLst>
                <a:path w="1235" h="3662" extrusionOk="0">
                  <a:moveTo>
                    <a:pt x="43" y="0"/>
                  </a:moveTo>
                  <a:lnTo>
                    <a:pt x="43" y="0"/>
                  </a:lnTo>
                  <a:cubicBezTo>
                    <a:pt x="52" y="122"/>
                    <a:pt x="160" y="257"/>
                    <a:pt x="216" y="392"/>
                  </a:cubicBezTo>
                  <a:cubicBezTo>
                    <a:pt x="145" y="330"/>
                    <a:pt x="72" y="365"/>
                    <a:pt x="62" y="243"/>
                  </a:cubicBezTo>
                  <a:lnTo>
                    <a:pt x="62" y="243"/>
                  </a:lnTo>
                  <a:cubicBezTo>
                    <a:pt x="0" y="444"/>
                    <a:pt x="118" y="700"/>
                    <a:pt x="143" y="930"/>
                  </a:cubicBezTo>
                  <a:cubicBezTo>
                    <a:pt x="209" y="1118"/>
                    <a:pt x="266" y="1130"/>
                    <a:pt x="318" y="1130"/>
                  </a:cubicBezTo>
                  <a:cubicBezTo>
                    <a:pt x="326" y="1130"/>
                    <a:pt x="333" y="1130"/>
                    <a:pt x="341" y="1130"/>
                  </a:cubicBezTo>
                  <a:cubicBezTo>
                    <a:pt x="391" y="1130"/>
                    <a:pt x="436" y="1142"/>
                    <a:pt x="482" y="1319"/>
                  </a:cubicBezTo>
                  <a:lnTo>
                    <a:pt x="247" y="1302"/>
                  </a:lnTo>
                  <a:lnTo>
                    <a:pt x="247" y="1302"/>
                  </a:lnTo>
                  <a:cubicBezTo>
                    <a:pt x="347" y="1686"/>
                    <a:pt x="419" y="2249"/>
                    <a:pt x="704" y="2526"/>
                  </a:cubicBezTo>
                  <a:cubicBezTo>
                    <a:pt x="690" y="2549"/>
                    <a:pt x="676" y="2589"/>
                    <a:pt x="652" y="2589"/>
                  </a:cubicBezTo>
                  <a:cubicBezTo>
                    <a:pt x="640" y="2589"/>
                    <a:pt x="624" y="2578"/>
                    <a:pt x="604" y="2545"/>
                  </a:cubicBezTo>
                  <a:lnTo>
                    <a:pt x="604" y="2545"/>
                  </a:lnTo>
                  <a:cubicBezTo>
                    <a:pt x="673" y="2800"/>
                    <a:pt x="978" y="2599"/>
                    <a:pt x="984" y="2960"/>
                  </a:cubicBezTo>
                  <a:cubicBezTo>
                    <a:pt x="924" y="2887"/>
                    <a:pt x="887" y="2860"/>
                    <a:pt x="862" y="2860"/>
                  </a:cubicBezTo>
                  <a:cubicBezTo>
                    <a:pt x="796" y="2860"/>
                    <a:pt x="814" y="3049"/>
                    <a:pt x="717" y="3049"/>
                  </a:cubicBezTo>
                  <a:cubicBezTo>
                    <a:pt x="708" y="3049"/>
                    <a:pt x="699" y="3048"/>
                    <a:pt x="689" y="3045"/>
                  </a:cubicBezTo>
                  <a:lnTo>
                    <a:pt x="660" y="2999"/>
                  </a:lnTo>
                  <a:lnTo>
                    <a:pt x="660" y="2999"/>
                  </a:lnTo>
                  <a:cubicBezTo>
                    <a:pt x="723" y="3213"/>
                    <a:pt x="874" y="3482"/>
                    <a:pt x="897" y="3627"/>
                  </a:cubicBezTo>
                  <a:cubicBezTo>
                    <a:pt x="938" y="3622"/>
                    <a:pt x="981" y="3565"/>
                    <a:pt x="1020" y="3565"/>
                  </a:cubicBezTo>
                  <a:cubicBezTo>
                    <a:pt x="1045" y="3565"/>
                    <a:pt x="1069" y="3588"/>
                    <a:pt x="1090" y="3662"/>
                  </a:cubicBezTo>
                  <a:cubicBezTo>
                    <a:pt x="1084" y="3581"/>
                    <a:pt x="1167" y="3598"/>
                    <a:pt x="1234" y="3587"/>
                  </a:cubicBezTo>
                  <a:cubicBezTo>
                    <a:pt x="1113" y="3407"/>
                    <a:pt x="1130" y="3286"/>
                    <a:pt x="1014" y="3186"/>
                  </a:cubicBezTo>
                  <a:cubicBezTo>
                    <a:pt x="1030" y="3150"/>
                    <a:pt x="1041" y="3139"/>
                    <a:pt x="1049" y="3139"/>
                  </a:cubicBezTo>
                  <a:cubicBezTo>
                    <a:pt x="1063" y="3139"/>
                    <a:pt x="1070" y="3171"/>
                    <a:pt x="1083" y="3171"/>
                  </a:cubicBezTo>
                  <a:cubicBezTo>
                    <a:pt x="1091" y="3171"/>
                    <a:pt x="1101" y="3159"/>
                    <a:pt x="1117" y="3122"/>
                  </a:cubicBezTo>
                  <a:lnTo>
                    <a:pt x="999" y="2983"/>
                  </a:lnTo>
                  <a:cubicBezTo>
                    <a:pt x="996" y="2954"/>
                    <a:pt x="1001" y="2945"/>
                    <a:pt x="1010" y="2945"/>
                  </a:cubicBezTo>
                  <a:cubicBezTo>
                    <a:pt x="1026" y="2945"/>
                    <a:pt x="1055" y="2974"/>
                    <a:pt x="1073" y="2974"/>
                  </a:cubicBezTo>
                  <a:cubicBezTo>
                    <a:pt x="1086" y="2974"/>
                    <a:pt x="1093" y="2957"/>
                    <a:pt x="1084" y="2894"/>
                  </a:cubicBezTo>
                  <a:cubicBezTo>
                    <a:pt x="1030" y="2889"/>
                    <a:pt x="941" y="2752"/>
                    <a:pt x="916" y="2605"/>
                  </a:cubicBezTo>
                  <a:lnTo>
                    <a:pt x="916" y="2605"/>
                  </a:lnTo>
                  <a:lnTo>
                    <a:pt x="955" y="2640"/>
                  </a:lnTo>
                  <a:cubicBezTo>
                    <a:pt x="905" y="2559"/>
                    <a:pt x="896" y="2436"/>
                    <a:pt x="832" y="2436"/>
                  </a:cubicBezTo>
                  <a:cubicBezTo>
                    <a:pt x="817" y="2436"/>
                    <a:pt x="798" y="2443"/>
                    <a:pt x="775" y="2459"/>
                  </a:cubicBezTo>
                  <a:lnTo>
                    <a:pt x="876" y="2299"/>
                  </a:lnTo>
                  <a:lnTo>
                    <a:pt x="791" y="2343"/>
                  </a:lnTo>
                  <a:cubicBezTo>
                    <a:pt x="754" y="2036"/>
                    <a:pt x="932" y="1867"/>
                    <a:pt x="725" y="1512"/>
                  </a:cubicBezTo>
                  <a:cubicBezTo>
                    <a:pt x="725" y="1548"/>
                    <a:pt x="715" y="1562"/>
                    <a:pt x="702" y="1562"/>
                  </a:cubicBezTo>
                  <a:cubicBezTo>
                    <a:pt x="680" y="1562"/>
                    <a:pt x="646" y="1520"/>
                    <a:pt x="629" y="1491"/>
                  </a:cubicBezTo>
                  <a:lnTo>
                    <a:pt x="629" y="1491"/>
                  </a:lnTo>
                  <a:cubicBezTo>
                    <a:pt x="610" y="1666"/>
                    <a:pt x="743" y="1678"/>
                    <a:pt x="793" y="1822"/>
                  </a:cubicBezTo>
                  <a:cubicBezTo>
                    <a:pt x="785" y="1827"/>
                    <a:pt x="776" y="1829"/>
                    <a:pt x="767" y="1829"/>
                  </a:cubicBezTo>
                  <a:cubicBezTo>
                    <a:pt x="709" y="1829"/>
                    <a:pt x="629" y="1750"/>
                    <a:pt x="581" y="1750"/>
                  </a:cubicBezTo>
                  <a:cubicBezTo>
                    <a:pt x="566" y="1750"/>
                    <a:pt x="555" y="1757"/>
                    <a:pt x="547" y="1775"/>
                  </a:cubicBezTo>
                  <a:lnTo>
                    <a:pt x="547" y="1775"/>
                  </a:lnTo>
                  <a:cubicBezTo>
                    <a:pt x="567" y="1577"/>
                    <a:pt x="450" y="1436"/>
                    <a:pt x="623" y="1313"/>
                  </a:cubicBezTo>
                  <a:cubicBezTo>
                    <a:pt x="575" y="1065"/>
                    <a:pt x="457" y="993"/>
                    <a:pt x="446" y="735"/>
                  </a:cubicBezTo>
                  <a:lnTo>
                    <a:pt x="446" y="735"/>
                  </a:lnTo>
                  <a:lnTo>
                    <a:pt x="477" y="737"/>
                  </a:lnTo>
                  <a:cubicBezTo>
                    <a:pt x="334" y="714"/>
                    <a:pt x="488" y="523"/>
                    <a:pt x="311" y="363"/>
                  </a:cubicBezTo>
                  <a:lnTo>
                    <a:pt x="311" y="363"/>
                  </a:lnTo>
                  <a:lnTo>
                    <a:pt x="313" y="500"/>
                  </a:lnTo>
                  <a:cubicBezTo>
                    <a:pt x="311" y="500"/>
                    <a:pt x="309" y="500"/>
                    <a:pt x="308" y="500"/>
                  </a:cubicBezTo>
                  <a:cubicBezTo>
                    <a:pt x="256" y="500"/>
                    <a:pt x="240" y="437"/>
                    <a:pt x="212" y="351"/>
                  </a:cubicBezTo>
                  <a:lnTo>
                    <a:pt x="212" y="351"/>
                  </a:lnTo>
                  <a:cubicBezTo>
                    <a:pt x="219" y="353"/>
                    <a:pt x="224" y="354"/>
                    <a:pt x="228" y="354"/>
                  </a:cubicBezTo>
                  <a:cubicBezTo>
                    <a:pt x="237" y="354"/>
                    <a:pt x="241" y="347"/>
                    <a:pt x="253" y="324"/>
                  </a:cubicBezTo>
                  <a:cubicBezTo>
                    <a:pt x="155" y="313"/>
                    <a:pt x="77" y="31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35"/>
            <p:cNvSpPr/>
            <p:nvPr/>
          </p:nvSpPr>
          <p:spPr>
            <a:xfrm>
              <a:off x="-186566" y="1441365"/>
              <a:ext cx="3644" cy="3201"/>
            </a:xfrm>
            <a:custGeom>
              <a:avLst/>
              <a:gdLst/>
              <a:ahLst/>
              <a:cxnLst/>
              <a:rect l="l" t="t" r="r" b="b"/>
              <a:pathLst>
                <a:path w="74" h="65" extrusionOk="0">
                  <a:moveTo>
                    <a:pt x="1" y="1"/>
                  </a:moveTo>
                  <a:cubicBezTo>
                    <a:pt x="18" y="30"/>
                    <a:pt x="41" y="55"/>
                    <a:pt x="74" y="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35"/>
            <p:cNvSpPr/>
            <p:nvPr/>
          </p:nvSpPr>
          <p:spPr>
            <a:xfrm>
              <a:off x="-256747" y="1164629"/>
              <a:ext cx="41863" cy="139033"/>
            </a:xfrm>
            <a:custGeom>
              <a:avLst/>
              <a:gdLst/>
              <a:ahLst/>
              <a:cxnLst/>
              <a:rect l="l" t="t" r="r" b="b"/>
              <a:pathLst>
                <a:path w="850" h="2823" extrusionOk="0">
                  <a:moveTo>
                    <a:pt x="56" y="0"/>
                  </a:moveTo>
                  <a:cubicBezTo>
                    <a:pt x="52" y="0"/>
                    <a:pt x="48" y="1"/>
                    <a:pt x="43" y="2"/>
                  </a:cubicBezTo>
                  <a:cubicBezTo>
                    <a:pt x="1" y="52"/>
                    <a:pt x="43" y="179"/>
                    <a:pt x="49" y="283"/>
                  </a:cubicBezTo>
                  <a:cubicBezTo>
                    <a:pt x="62" y="222"/>
                    <a:pt x="75" y="198"/>
                    <a:pt x="88" y="198"/>
                  </a:cubicBezTo>
                  <a:cubicBezTo>
                    <a:pt x="124" y="198"/>
                    <a:pt x="160" y="380"/>
                    <a:pt x="190" y="412"/>
                  </a:cubicBezTo>
                  <a:cubicBezTo>
                    <a:pt x="160" y="487"/>
                    <a:pt x="207" y="663"/>
                    <a:pt x="178" y="663"/>
                  </a:cubicBezTo>
                  <a:cubicBezTo>
                    <a:pt x="172" y="663"/>
                    <a:pt x="164" y="657"/>
                    <a:pt x="153" y="644"/>
                  </a:cubicBezTo>
                  <a:cubicBezTo>
                    <a:pt x="126" y="568"/>
                    <a:pt x="99" y="491"/>
                    <a:pt x="74" y="412"/>
                  </a:cubicBezTo>
                  <a:lnTo>
                    <a:pt x="74" y="412"/>
                  </a:lnTo>
                  <a:cubicBezTo>
                    <a:pt x="37" y="991"/>
                    <a:pt x="169" y="1847"/>
                    <a:pt x="323" y="2489"/>
                  </a:cubicBezTo>
                  <a:lnTo>
                    <a:pt x="277" y="2203"/>
                  </a:lnTo>
                  <a:lnTo>
                    <a:pt x="277" y="2203"/>
                  </a:lnTo>
                  <a:cubicBezTo>
                    <a:pt x="338" y="2234"/>
                    <a:pt x="367" y="2367"/>
                    <a:pt x="413" y="2466"/>
                  </a:cubicBezTo>
                  <a:lnTo>
                    <a:pt x="527" y="2317"/>
                  </a:lnTo>
                  <a:lnTo>
                    <a:pt x="527" y="2317"/>
                  </a:lnTo>
                  <a:cubicBezTo>
                    <a:pt x="533" y="2396"/>
                    <a:pt x="568" y="2469"/>
                    <a:pt x="518" y="2469"/>
                  </a:cubicBezTo>
                  <a:cubicBezTo>
                    <a:pt x="549" y="2504"/>
                    <a:pt x="572" y="2518"/>
                    <a:pt x="590" y="2518"/>
                  </a:cubicBezTo>
                  <a:cubicBezTo>
                    <a:pt x="619" y="2518"/>
                    <a:pt x="638" y="2485"/>
                    <a:pt x="660" y="2446"/>
                  </a:cubicBezTo>
                  <a:cubicBezTo>
                    <a:pt x="730" y="2641"/>
                    <a:pt x="678" y="2687"/>
                    <a:pt x="811" y="2822"/>
                  </a:cubicBezTo>
                  <a:cubicBezTo>
                    <a:pt x="849" y="2468"/>
                    <a:pt x="647" y="2556"/>
                    <a:pt x="670" y="2165"/>
                  </a:cubicBezTo>
                  <a:cubicBezTo>
                    <a:pt x="599" y="2138"/>
                    <a:pt x="529" y="2109"/>
                    <a:pt x="460" y="2074"/>
                  </a:cubicBezTo>
                  <a:cubicBezTo>
                    <a:pt x="457" y="2023"/>
                    <a:pt x="464" y="2009"/>
                    <a:pt x="476" y="2009"/>
                  </a:cubicBezTo>
                  <a:cubicBezTo>
                    <a:pt x="489" y="2009"/>
                    <a:pt x="508" y="2026"/>
                    <a:pt x="524" y="2026"/>
                  </a:cubicBezTo>
                  <a:cubicBezTo>
                    <a:pt x="538" y="2026"/>
                    <a:pt x="550" y="2013"/>
                    <a:pt x="554" y="1966"/>
                  </a:cubicBezTo>
                  <a:cubicBezTo>
                    <a:pt x="537" y="1936"/>
                    <a:pt x="522" y="1925"/>
                    <a:pt x="510" y="1925"/>
                  </a:cubicBezTo>
                  <a:cubicBezTo>
                    <a:pt x="471" y="1925"/>
                    <a:pt x="452" y="2038"/>
                    <a:pt x="403" y="2038"/>
                  </a:cubicBezTo>
                  <a:cubicBezTo>
                    <a:pt x="387" y="2038"/>
                    <a:pt x="369" y="2027"/>
                    <a:pt x="346" y="1997"/>
                  </a:cubicBezTo>
                  <a:cubicBezTo>
                    <a:pt x="381" y="1899"/>
                    <a:pt x="263" y="1735"/>
                    <a:pt x="253" y="1664"/>
                  </a:cubicBezTo>
                  <a:lnTo>
                    <a:pt x="253" y="1664"/>
                  </a:lnTo>
                  <a:cubicBezTo>
                    <a:pt x="282" y="1701"/>
                    <a:pt x="320" y="1713"/>
                    <a:pt x="354" y="1713"/>
                  </a:cubicBezTo>
                  <a:cubicBezTo>
                    <a:pt x="394" y="1713"/>
                    <a:pt x="430" y="1696"/>
                    <a:pt x="440" y="1683"/>
                  </a:cubicBezTo>
                  <a:cubicBezTo>
                    <a:pt x="398" y="1621"/>
                    <a:pt x="437" y="1492"/>
                    <a:pt x="425" y="1392"/>
                  </a:cubicBezTo>
                  <a:lnTo>
                    <a:pt x="425" y="1392"/>
                  </a:lnTo>
                  <a:cubicBezTo>
                    <a:pt x="417" y="1445"/>
                    <a:pt x="409" y="1464"/>
                    <a:pt x="401" y="1464"/>
                  </a:cubicBezTo>
                  <a:cubicBezTo>
                    <a:pt x="380" y="1464"/>
                    <a:pt x="358" y="1327"/>
                    <a:pt x="333" y="1327"/>
                  </a:cubicBezTo>
                  <a:cubicBezTo>
                    <a:pt x="325" y="1327"/>
                    <a:pt x="317" y="1342"/>
                    <a:pt x="307" y="1384"/>
                  </a:cubicBezTo>
                  <a:cubicBezTo>
                    <a:pt x="236" y="1357"/>
                    <a:pt x="159" y="1087"/>
                    <a:pt x="203" y="1002"/>
                  </a:cubicBezTo>
                  <a:lnTo>
                    <a:pt x="203" y="1002"/>
                  </a:lnTo>
                  <a:cubicBezTo>
                    <a:pt x="252" y="1029"/>
                    <a:pt x="250" y="1104"/>
                    <a:pt x="257" y="1172"/>
                  </a:cubicBezTo>
                  <a:cubicBezTo>
                    <a:pt x="272" y="1184"/>
                    <a:pt x="283" y="1189"/>
                    <a:pt x="291" y="1189"/>
                  </a:cubicBezTo>
                  <a:cubicBezTo>
                    <a:pt x="338" y="1189"/>
                    <a:pt x="302" y="1024"/>
                    <a:pt x="371" y="1018"/>
                  </a:cubicBezTo>
                  <a:cubicBezTo>
                    <a:pt x="296" y="881"/>
                    <a:pt x="250" y="617"/>
                    <a:pt x="215" y="395"/>
                  </a:cubicBezTo>
                  <a:cubicBezTo>
                    <a:pt x="182" y="188"/>
                    <a:pt x="154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35"/>
            <p:cNvSpPr/>
            <p:nvPr/>
          </p:nvSpPr>
          <p:spPr>
            <a:xfrm>
              <a:off x="-227296" y="1299229"/>
              <a:ext cx="4531" cy="5959"/>
            </a:xfrm>
            <a:custGeom>
              <a:avLst/>
              <a:gdLst/>
              <a:ahLst/>
              <a:cxnLst/>
              <a:rect l="l" t="t" r="r" b="b"/>
              <a:pathLst>
                <a:path w="92" h="121" extrusionOk="0">
                  <a:moveTo>
                    <a:pt x="1" y="1"/>
                  </a:moveTo>
                  <a:lnTo>
                    <a:pt x="64" y="120"/>
                  </a:lnTo>
                  <a:lnTo>
                    <a:pt x="91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35"/>
            <p:cNvSpPr/>
            <p:nvPr/>
          </p:nvSpPr>
          <p:spPr>
            <a:xfrm>
              <a:off x="-239658" y="1294403"/>
              <a:ext cx="4236" cy="5811"/>
            </a:xfrm>
            <a:custGeom>
              <a:avLst/>
              <a:gdLst/>
              <a:ahLst/>
              <a:cxnLst/>
              <a:rect l="l" t="t" r="r" b="b"/>
              <a:pathLst>
                <a:path w="86" h="118" extrusionOk="0">
                  <a:moveTo>
                    <a:pt x="52" y="0"/>
                  </a:moveTo>
                  <a:cubicBezTo>
                    <a:pt x="36" y="0"/>
                    <a:pt x="18" y="33"/>
                    <a:pt x="1" y="85"/>
                  </a:cubicBezTo>
                  <a:cubicBezTo>
                    <a:pt x="3" y="85"/>
                    <a:pt x="5" y="84"/>
                    <a:pt x="8" y="84"/>
                  </a:cubicBezTo>
                  <a:cubicBezTo>
                    <a:pt x="33" y="84"/>
                    <a:pt x="53" y="117"/>
                    <a:pt x="77" y="117"/>
                  </a:cubicBezTo>
                  <a:cubicBezTo>
                    <a:pt x="80" y="117"/>
                    <a:pt x="83" y="117"/>
                    <a:pt x="86" y="116"/>
                  </a:cubicBezTo>
                  <a:cubicBezTo>
                    <a:pt x="80" y="34"/>
                    <a:pt x="67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35"/>
            <p:cNvSpPr/>
            <p:nvPr/>
          </p:nvSpPr>
          <p:spPr>
            <a:xfrm>
              <a:off x="-241529" y="1195459"/>
              <a:ext cx="2610" cy="9801"/>
            </a:xfrm>
            <a:custGeom>
              <a:avLst/>
              <a:gdLst/>
              <a:ahLst/>
              <a:cxnLst/>
              <a:rect l="l" t="t" r="r" b="b"/>
              <a:pathLst>
                <a:path w="53" h="199" extrusionOk="0">
                  <a:moveTo>
                    <a:pt x="22" y="0"/>
                  </a:moveTo>
                  <a:cubicBezTo>
                    <a:pt x="12" y="33"/>
                    <a:pt x="6" y="72"/>
                    <a:pt x="0" y="108"/>
                  </a:cubicBezTo>
                  <a:cubicBezTo>
                    <a:pt x="29" y="120"/>
                    <a:pt x="45" y="172"/>
                    <a:pt x="52" y="199"/>
                  </a:cubicBezTo>
                  <a:cubicBezTo>
                    <a:pt x="43" y="133"/>
                    <a:pt x="31" y="66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35"/>
            <p:cNvSpPr/>
            <p:nvPr/>
          </p:nvSpPr>
          <p:spPr>
            <a:xfrm>
              <a:off x="-254728" y="1125475"/>
              <a:ext cx="13347" cy="44867"/>
            </a:xfrm>
            <a:custGeom>
              <a:avLst/>
              <a:gdLst/>
              <a:ahLst/>
              <a:cxnLst/>
              <a:rect l="l" t="t" r="r" b="b"/>
              <a:pathLst>
                <a:path w="271" h="911" extrusionOk="0">
                  <a:moveTo>
                    <a:pt x="189" y="0"/>
                  </a:moveTo>
                  <a:cubicBezTo>
                    <a:pt x="130" y="97"/>
                    <a:pt x="114" y="214"/>
                    <a:pt x="95" y="318"/>
                  </a:cubicBezTo>
                  <a:cubicBezTo>
                    <a:pt x="74" y="424"/>
                    <a:pt x="54" y="523"/>
                    <a:pt x="0" y="656"/>
                  </a:cubicBezTo>
                  <a:cubicBezTo>
                    <a:pt x="33" y="787"/>
                    <a:pt x="74" y="806"/>
                    <a:pt x="116" y="820"/>
                  </a:cubicBezTo>
                  <a:cubicBezTo>
                    <a:pt x="157" y="831"/>
                    <a:pt x="197" y="839"/>
                    <a:pt x="234" y="910"/>
                  </a:cubicBezTo>
                  <a:cubicBezTo>
                    <a:pt x="270" y="806"/>
                    <a:pt x="124" y="644"/>
                    <a:pt x="131" y="459"/>
                  </a:cubicBezTo>
                  <a:lnTo>
                    <a:pt x="131" y="459"/>
                  </a:lnTo>
                  <a:cubicBezTo>
                    <a:pt x="138" y="464"/>
                    <a:pt x="145" y="466"/>
                    <a:pt x="150" y="466"/>
                  </a:cubicBezTo>
                  <a:cubicBezTo>
                    <a:pt x="175" y="466"/>
                    <a:pt x="183" y="420"/>
                    <a:pt x="191" y="361"/>
                  </a:cubicBezTo>
                  <a:cubicBezTo>
                    <a:pt x="203" y="291"/>
                    <a:pt x="214" y="201"/>
                    <a:pt x="255" y="174"/>
                  </a:cubicBezTo>
                  <a:cubicBezTo>
                    <a:pt x="222" y="131"/>
                    <a:pt x="193" y="72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35"/>
            <p:cNvSpPr/>
            <p:nvPr/>
          </p:nvSpPr>
          <p:spPr>
            <a:xfrm>
              <a:off x="-243056" y="1124884"/>
              <a:ext cx="167450" cy="270185"/>
            </a:xfrm>
            <a:custGeom>
              <a:avLst/>
              <a:gdLst/>
              <a:ahLst/>
              <a:cxnLst/>
              <a:rect l="l" t="t" r="r" b="b"/>
              <a:pathLst>
                <a:path w="3400" h="5486" extrusionOk="0">
                  <a:moveTo>
                    <a:pt x="243" y="1"/>
                  </a:moveTo>
                  <a:cubicBezTo>
                    <a:pt x="193" y="55"/>
                    <a:pt x="108" y="16"/>
                    <a:pt x="74" y="113"/>
                  </a:cubicBezTo>
                  <a:cubicBezTo>
                    <a:pt x="77" y="112"/>
                    <a:pt x="81" y="112"/>
                    <a:pt x="84" y="112"/>
                  </a:cubicBezTo>
                  <a:cubicBezTo>
                    <a:pt x="122" y="112"/>
                    <a:pt x="162" y="122"/>
                    <a:pt x="201" y="136"/>
                  </a:cubicBezTo>
                  <a:cubicBezTo>
                    <a:pt x="187" y="220"/>
                    <a:pt x="156" y="255"/>
                    <a:pt x="120" y="255"/>
                  </a:cubicBezTo>
                  <a:cubicBezTo>
                    <a:pt x="88" y="255"/>
                    <a:pt x="52" y="229"/>
                    <a:pt x="18" y="188"/>
                  </a:cubicBezTo>
                  <a:lnTo>
                    <a:pt x="18" y="188"/>
                  </a:lnTo>
                  <a:cubicBezTo>
                    <a:pt x="1" y="346"/>
                    <a:pt x="51" y="379"/>
                    <a:pt x="108" y="402"/>
                  </a:cubicBezTo>
                  <a:cubicBezTo>
                    <a:pt x="166" y="417"/>
                    <a:pt x="242" y="446"/>
                    <a:pt x="276" y="512"/>
                  </a:cubicBezTo>
                  <a:cubicBezTo>
                    <a:pt x="288" y="432"/>
                    <a:pt x="309" y="401"/>
                    <a:pt x="335" y="401"/>
                  </a:cubicBezTo>
                  <a:cubicBezTo>
                    <a:pt x="371" y="401"/>
                    <a:pt x="413" y="459"/>
                    <a:pt x="446" y="523"/>
                  </a:cubicBezTo>
                  <a:cubicBezTo>
                    <a:pt x="510" y="639"/>
                    <a:pt x="552" y="770"/>
                    <a:pt x="631" y="778"/>
                  </a:cubicBezTo>
                  <a:cubicBezTo>
                    <a:pt x="634" y="778"/>
                    <a:pt x="636" y="778"/>
                    <a:pt x="639" y="778"/>
                  </a:cubicBezTo>
                  <a:cubicBezTo>
                    <a:pt x="737" y="778"/>
                    <a:pt x="625" y="629"/>
                    <a:pt x="627" y="556"/>
                  </a:cubicBezTo>
                  <a:lnTo>
                    <a:pt x="627" y="556"/>
                  </a:lnTo>
                  <a:cubicBezTo>
                    <a:pt x="697" y="608"/>
                    <a:pt x="781" y="595"/>
                    <a:pt x="833" y="712"/>
                  </a:cubicBezTo>
                  <a:cubicBezTo>
                    <a:pt x="824" y="739"/>
                    <a:pt x="812" y="750"/>
                    <a:pt x="797" y="750"/>
                  </a:cubicBezTo>
                  <a:cubicBezTo>
                    <a:pt x="777" y="750"/>
                    <a:pt x="753" y="729"/>
                    <a:pt x="729" y="697"/>
                  </a:cubicBezTo>
                  <a:lnTo>
                    <a:pt x="729" y="697"/>
                  </a:lnTo>
                  <a:cubicBezTo>
                    <a:pt x="737" y="888"/>
                    <a:pt x="810" y="747"/>
                    <a:pt x="864" y="936"/>
                  </a:cubicBezTo>
                  <a:cubicBezTo>
                    <a:pt x="862" y="913"/>
                    <a:pt x="841" y="855"/>
                    <a:pt x="868" y="845"/>
                  </a:cubicBezTo>
                  <a:cubicBezTo>
                    <a:pt x="1042" y="1102"/>
                    <a:pt x="1011" y="851"/>
                    <a:pt x="1223" y="1267"/>
                  </a:cubicBezTo>
                  <a:cubicBezTo>
                    <a:pt x="1253" y="1277"/>
                    <a:pt x="1277" y="1299"/>
                    <a:pt x="1299" y="1299"/>
                  </a:cubicBezTo>
                  <a:cubicBezTo>
                    <a:pt x="1315" y="1299"/>
                    <a:pt x="1330" y="1288"/>
                    <a:pt x="1344" y="1252"/>
                  </a:cubicBezTo>
                  <a:cubicBezTo>
                    <a:pt x="1427" y="1559"/>
                    <a:pt x="1362" y="1451"/>
                    <a:pt x="1460" y="1778"/>
                  </a:cubicBezTo>
                  <a:cubicBezTo>
                    <a:pt x="1483" y="1730"/>
                    <a:pt x="1499" y="1557"/>
                    <a:pt x="1558" y="1470"/>
                  </a:cubicBezTo>
                  <a:cubicBezTo>
                    <a:pt x="1635" y="1721"/>
                    <a:pt x="1689" y="1813"/>
                    <a:pt x="1743" y="1888"/>
                  </a:cubicBezTo>
                  <a:cubicBezTo>
                    <a:pt x="1796" y="1963"/>
                    <a:pt x="1846" y="2023"/>
                    <a:pt x="1869" y="2185"/>
                  </a:cubicBezTo>
                  <a:cubicBezTo>
                    <a:pt x="1851" y="2160"/>
                    <a:pt x="1813" y="2145"/>
                    <a:pt x="1788" y="2068"/>
                  </a:cubicBezTo>
                  <a:lnTo>
                    <a:pt x="1788" y="2068"/>
                  </a:lnTo>
                  <a:cubicBezTo>
                    <a:pt x="1697" y="2195"/>
                    <a:pt x="1915" y="2260"/>
                    <a:pt x="1965" y="2422"/>
                  </a:cubicBezTo>
                  <a:cubicBezTo>
                    <a:pt x="1929" y="2444"/>
                    <a:pt x="1894" y="2463"/>
                    <a:pt x="1859" y="2480"/>
                  </a:cubicBezTo>
                  <a:cubicBezTo>
                    <a:pt x="1934" y="2598"/>
                    <a:pt x="2110" y="2783"/>
                    <a:pt x="2104" y="2995"/>
                  </a:cubicBezTo>
                  <a:lnTo>
                    <a:pt x="2033" y="2987"/>
                  </a:lnTo>
                  <a:lnTo>
                    <a:pt x="2033" y="2987"/>
                  </a:lnTo>
                  <a:cubicBezTo>
                    <a:pt x="2262" y="3278"/>
                    <a:pt x="2385" y="3699"/>
                    <a:pt x="2542" y="3974"/>
                  </a:cubicBezTo>
                  <a:lnTo>
                    <a:pt x="2524" y="4161"/>
                  </a:lnTo>
                  <a:cubicBezTo>
                    <a:pt x="2573" y="4235"/>
                    <a:pt x="2598" y="4264"/>
                    <a:pt x="2609" y="4264"/>
                  </a:cubicBezTo>
                  <a:cubicBezTo>
                    <a:pt x="2650" y="4264"/>
                    <a:pt x="2527" y="3922"/>
                    <a:pt x="2629" y="3922"/>
                  </a:cubicBezTo>
                  <a:cubicBezTo>
                    <a:pt x="2648" y="3922"/>
                    <a:pt x="2675" y="3934"/>
                    <a:pt x="2713" y="3963"/>
                  </a:cubicBezTo>
                  <a:cubicBezTo>
                    <a:pt x="2501" y="4102"/>
                    <a:pt x="2869" y="4144"/>
                    <a:pt x="2866" y="4416"/>
                  </a:cubicBezTo>
                  <a:cubicBezTo>
                    <a:pt x="2856" y="4441"/>
                    <a:pt x="2846" y="4451"/>
                    <a:pt x="2835" y="4451"/>
                  </a:cubicBezTo>
                  <a:cubicBezTo>
                    <a:pt x="2795" y="4451"/>
                    <a:pt x="2748" y="4320"/>
                    <a:pt x="2705" y="4320"/>
                  </a:cubicBezTo>
                  <a:cubicBezTo>
                    <a:pt x="2692" y="4320"/>
                    <a:pt x="2679" y="4332"/>
                    <a:pt x="2667" y="4364"/>
                  </a:cubicBezTo>
                  <a:cubicBezTo>
                    <a:pt x="2806" y="4368"/>
                    <a:pt x="2746" y="4474"/>
                    <a:pt x="2829" y="4586"/>
                  </a:cubicBezTo>
                  <a:cubicBezTo>
                    <a:pt x="2711" y="4600"/>
                    <a:pt x="2884" y="4824"/>
                    <a:pt x="2773" y="4824"/>
                  </a:cubicBezTo>
                  <a:cubicBezTo>
                    <a:pt x="2766" y="4824"/>
                    <a:pt x="2758" y="4823"/>
                    <a:pt x="2748" y="4821"/>
                  </a:cubicBezTo>
                  <a:lnTo>
                    <a:pt x="2748" y="4821"/>
                  </a:lnTo>
                  <a:cubicBezTo>
                    <a:pt x="2873" y="4946"/>
                    <a:pt x="2999" y="5062"/>
                    <a:pt x="3128" y="5181"/>
                  </a:cubicBezTo>
                  <a:cubicBezTo>
                    <a:pt x="3085" y="5276"/>
                    <a:pt x="3141" y="5399"/>
                    <a:pt x="3193" y="5486"/>
                  </a:cubicBezTo>
                  <a:cubicBezTo>
                    <a:pt x="3108" y="5251"/>
                    <a:pt x="3400" y="5480"/>
                    <a:pt x="3355" y="5197"/>
                  </a:cubicBezTo>
                  <a:cubicBezTo>
                    <a:pt x="3149" y="4838"/>
                    <a:pt x="2873" y="4202"/>
                    <a:pt x="2734" y="3693"/>
                  </a:cubicBezTo>
                  <a:cubicBezTo>
                    <a:pt x="2731" y="3693"/>
                    <a:pt x="2728" y="3693"/>
                    <a:pt x="2725" y="3693"/>
                  </a:cubicBezTo>
                  <a:cubicBezTo>
                    <a:pt x="2568" y="3693"/>
                    <a:pt x="2604" y="3380"/>
                    <a:pt x="2457" y="3361"/>
                  </a:cubicBezTo>
                  <a:cubicBezTo>
                    <a:pt x="2497" y="3327"/>
                    <a:pt x="2522" y="3271"/>
                    <a:pt x="2561" y="3236"/>
                  </a:cubicBezTo>
                  <a:cubicBezTo>
                    <a:pt x="2516" y="3156"/>
                    <a:pt x="2492" y="3127"/>
                    <a:pt x="2480" y="3127"/>
                  </a:cubicBezTo>
                  <a:cubicBezTo>
                    <a:pt x="2448" y="3127"/>
                    <a:pt x="2486" y="3304"/>
                    <a:pt x="2445" y="3304"/>
                  </a:cubicBezTo>
                  <a:cubicBezTo>
                    <a:pt x="2441" y="3304"/>
                    <a:pt x="2437" y="3303"/>
                    <a:pt x="2432" y="3300"/>
                  </a:cubicBezTo>
                  <a:cubicBezTo>
                    <a:pt x="2357" y="3174"/>
                    <a:pt x="2391" y="3020"/>
                    <a:pt x="2445" y="3005"/>
                  </a:cubicBezTo>
                  <a:cubicBezTo>
                    <a:pt x="2412" y="2924"/>
                    <a:pt x="2396" y="2900"/>
                    <a:pt x="2384" y="2900"/>
                  </a:cubicBezTo>
                  <a:cubicBezTo>
                    <a:pt x="2368" y="2900"/>
                    <a:pt x="2358" y="2944"/>
                    <a:pt x="2319" y="2944"/>
                  </a:cubicBezTo>
                  <a:cubicBezTo>
                    <a:pt x="2307" y="2944"/>
                    <a:pt x="2292" y="2940"/>
                    <a:pt x="2274" y="2929"/>
                  </a:cubicBezTo>
                  <a:lnTo>
                    <a:pt x="2353" y="2698"/>
                  </a:lnTo>
                  <a:cubicBezTo>
                    <a:pt x="2260" y="2530"/>
                    <a:pt x="2154" y="2351"/>
                    <a:pt x="2042" y="2168"/>
                  </a:cubicBezTo>
                  <a:cubicBezTo>
                    <a:pt x="1934" y="1987"/>
                    <a:pt x="1801" y="1780"/>
                    <a:pt x="1678" y="1601"/>
                  </a:cubicBezTo>
                  <a:cubicBezTo>
                    <a:pt x="1425" y="1233"/>
                    <a:pt x="1177" y="861"/>
                    <a:pt x="918" y="500"/>
                  </a:cubicBezTo>
                  <a:lnTo>
                    <a:pt x="918" y="500"/>
                  </a:lnTo>
                  <a:lnTo>
                    <a:pt x="932" y="672"/>
                  </a:lnTo>
                  <a:cubicBezTo>
                    <a:pt x="826" y="504"/>
                    <a:pt x="714" y="477"/>
                    <a:pt x="627" y="465"/>
                  </a:cubicBezTo>
                  <a:cubicBezTo>
                    <a:pt x="535" y="448"/>
                    <a:pt x="475" y="427"/>
                    <a:pt x="344" y="230"/>
                  </a:cubicBezTo>
                  <a:cubicBezTo>
                    <a:pt x="333" y="271"/>
                    <a:pt x="325" y="315"/>
                    <a:pt x="319" y="362"/>
                  </a:cubicBezTo>
                  <a:lnTo>
                    <a:pt x="319" y="362"/>
                  </a:lnTo>
                  <a:cubicBezTo>
                    <a:pt x="326" y="277"/>
                    <a:pt x="213" y="113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35"/>
            <p:cNvSpPr/>
            <p:nvPr/>
          </p:nvSpPr>
          <p:spPr>
            <a:xfrm>
              <a:off x="-231088" y="1122914"/>
              <a:ext cx="1379" cy="2019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7" y="0"/>
                  </a:moveTo>
                  <a:lnTo>
                    <a:pt x="27" y="0"/>
                  </a:lnTo>
                  <a:cubicBezTo>
                    <a:pt x="14" y="10"/>
                    <a:pt x="6" y="25"/>
                    <a:pt x="0" y="41"/>
                  </a:cubicBezTo>
                  <a:cubicBezTo>
                    <a:pt x="10" y="31"/>
                    <a:pt x="20" y="2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35"/>
            <p:cNvSpPr/>
            <p:nvPr/>
          </p:nvSpPr>
          <p:spPr>
            <a:xfrm>
              <a:off x="-85801" y="1395020"/>
              <a:ext cx="3645" cy="5516"/>
            </a:xfrm>
            <a:custGeom>
              <a:avLst/>
              <a:gdLst/>
              <a:ahLst/>
              <a:cxnLst/>
              <a:rect l="l" t="t" r="r" b="b"/>
              <a:pathLst>
                <a:path w="74" h="112" extrusionOk="0">
                  <a:moveTo>
                    <a:pt x="0" y="1"/>
                  </a:moveTo>
                  <a:cubicBezTo>
                    <a:pt x="12" y="30"/>
                    <a:pt x="25" y="63"/>
                    <a:pt x="47" y="105"/>
                  </a:cubicBezTo>
                  <a:cubicBezTo>
                    <a:pt x="54" y="109"/>
                    <a:pt x="59" y="112"/>
                    <a:pt x="62" y="112"/>
                  </a:cubicBezTo>
                  <a:cubicBezTo>
                    <a:pt x="74" y="112"/>
                    <a:pt x="38" y="6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35"/>
            <p:cNvSpPr/>
            <p:nvPr/>
          </p:nvSpPr>
          <p:spPr>
            <a:xfrm>
              <a:off x="-242219" y="1133897"/>
              <a:ext cx="148" cy="246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3" y="1"/>
                  </a:moveTo>
                  <a:lnTo>
                    <a:pt x="1" y="3"/>
                  </a:lnTo>
                  <a:cubicBezTo>
                    <a:pt x="1" y="3"/>
                    <a:pt x="1" y="3"/>
                    <a:pt x="3" y="5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35"/>
            <p:cNvSpPr/>
            <p:nvPr/>
          </p:nvSpPr>
          <p:spPr>
            <a:xfrm>
              <a:off x="-236703" y="1151676"/>
              <a:ext cx="1970" cy="5171"/>
            </a:xfrm>
            <a:custGeom>
              <a:avLst/>
              <a:gdLst/>
              <a:ahLst/>
              <a:cxnLst/>
              <a:rect l="l" t="t" r="r" b="b"/>
              <a:pathLst>
                <a:path w="40" h="105" extrusionOk="0">
                  <a:moveTo>
                    <a:pt x="1" y="0"/>
                  </a:moveTo>
                  <a:cubicBezTo>
                    <a:pt x="3" y="33"/>
                    <a:pt x="6" y="68"/>
                    <a:pt x="10" y="105"/>
                  </a:cubicBezTo>
                  <a:cubicBezTo>
                    <a:pt x="20" y="87"/>
                    <a:pt x="30" y="72"/>
                    <a:pt x="39" y="5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35"/>
            <p:cNvSpPr/>
            <p:nvPr/>
          </p:nvSpPr>
          <p:spPr>
            <a:xfrm>
              <a:off x="-73931" y="1448949"/>
              <a:ext cx="3152" cy="1231"/>
            </a:xfrm>
            <a:custGeom>
              <a:avLst/>
              <a:gdLst/>
              <a:ahLst/>
              <a:cxnLst/>
              <a:rect l="l" t="t" r="r" b="b"/>
              <a:pathLst>
                <a:path w="64" h="25" extrusionOk="0">
                  <a:moveTo>
                    <a:pt x="54" y="1"/>
                  </a:moveTo>
                  <a:cubicBezTo>
                    <a:pt x="34" y="1"/>
                    <a:pt x="15" y="6"/>
                    <a:pt x="0" y="24"/>
                  </a:cubicBezTo>
                  <a:lnTo>
                    <a:pt x="64" y="1"/>
                  </a:lnTo>
                  <a:cubicBezTo>
                    <a:pt x="61" y="1"/>
                    <a:pt x="57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35"/>
            <p:cNvSpPr/>
            <p:nvPr/>
          </p:nvSpPr>
          <p:spPr>
            <a:xfrm>
              <a:off x="-26257" y="1589213"/>
              <a:ext cx="1182" cy="3201"/>
            </a:xfrm>
            <a:custGeom>
              <a:avLst/>
              <a:gdLst/>
              <a:ahLst/>
              <a:cxnLst/>
              <a:rect l="l" t="t" r="r" b="b"/>
              <a:pathLst>
                <a:path w="24" h="65" extrusionOk="0">
                  <a:moveTo>
                    <a:pt x="4" y="1"/>
                  </a:moveTo>
                  <a:cubicBezTo>
                    <a:pt x="0" y="24"/>
                    <a:pt x="10" y="45"/>
                    <a:pt x="23" y="6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35"/>
            <p:cNvSpPr/>
            <p:nvPr/>
          </p:nvSpPr>
          <p:spPr>
            <a:xfrm>
              <a:off x="-87426" y="1405954"/>
              <a:ext cx="262207" cy="539534"/>
            </a:xfrm>
            <a:custGeom>
              <a:avLst/>
              <a:gdLst/>
              <a:ahLst/>
              <a:cxnLst/>
              <a:rect l="l" t="t" r="r" b="b"/>
              <a:pathLst>
                <a:path w="5324" h="10955" extrusionOk="0">
                  <a:moveTo>
                    <a:pt x="1331" y="2617"/>
                  </a:moveTo>
                  <a:cubicBezTo>
                    <a:pt x="1338" y="2625"/>
                    <a:pt x="1345" y="2633"/>
                    <a:pt x="1352" y="2640"/>
                  </a:cubicBezTo>
                  <a:cubicBezTo>
                    <a:pt x="1345" y="2632"/>
                    <a:pt x="1338" y="2624"/>
                    <a:pt x="1331" y="2617"/>
                  </a:cubicBezTo>
                  <a:close/>
                  <a:moveTo>
                    <a:pt x="3567" y="8014"/>
                  </a:moveTo>
                  <a:cubicBezTo>
                    <a:pt x="3559" y="8015"/>
                    <a:pt x="3551" y="8016"/>
                    <a:pt x="3544" y="8018"/>
                  </a:cubicBezTo>
                  <a:lnTo>
                    <a:pt x="3544" y="8018"/>
                  </a:lnTo>
                  <a:cubicBezTo>
                    <a:pt x="3552" y="8017"/>
                    <a:pt x="3559" y="8016"/>
                    <a:pt x="3567" y="8014"/>
                  </a:cubicBezTo>
                  <a:close/>
                  <a:moveTo>
                    <a:pt x="214" y="0"/>
                  </a:moveTo>
                  <a:cubicBezTo>
                    <a:pt x="132" y="0"/>
                    <a:pt x="52" y="277"/>
                    <a:pt x="1" y="305"/>
                  </a:cubicBezTo>
                  <a:cubicBezTo>
                    <a:pt x="157" y="548"/>
                    <a:pt x="338" y="648"/>
                    <a:pt x="475" y="822"/>
                  </a:cubicBezTo>
                  <a:lnTo>
                    <a:pt x="338" y="874"/>
                  </a:lnTo>
                  <a:cubicBezTo>
                    <a:pt x="418" y="880"/>
                    <a:pt x="518" y="996"/>
                    <a:pt x="575" y="996"/>
                  </a:cubicBezTo>
                  <a:cubicBezTo>
                    <a:pt x="597" y="996"/>
                    <a:pt x="613" y="980"/>
                    <a:pt x="619" y="936"/>
                  </a:cubicBezTo>
                  <a:lnTo>
                    <a:pt x="619" y="936"/>
                  </a:lnTo>
                  <a:cubicBezTo>
                    <a:pt x="752" y="1069"/>
                    <a:pt x="542" y="1107"/>
                    <a:pt x="693" y="1262"/>
                  </a:cubicBezTo>
                  <a:cubicBezTo>
                    <a:pt x="665" y="1270"/>
                    <a:pt x="640" y="1273"/>
                    <a:pt x="617" y="1273"/>
                  </a:cubicBezTo>
                  <a:cubicBezTo>
                    <a:pt x="538" y="1273"/>
                    <a:pt x="487" y="1235"/>
                    <a:pt x="420" y="1235"/>
                  </a:cubicBezTo>
                  <a:cubicBezTo>
                    <a:pt x="401" y="1235"/>
                    <a:pt x="382" y="1237"/>
                    <a:pt x="361" y="1244"/>
                  </a:cubicBezTo>
                  <a:lnTo>
                    <a:pt x="492" y="1381"/>
                  </a:lnTo>
                  <a:cubicBezTo>
                    <a:pt x="485" y="1378"/>
                    <a:pt x="479" y="1377"/>
                    <a:pt x="474" y="1377"/>
                  </a:cubicBezTo>
                  <a:cubicBezTo>
                    <a:pt x="432" y="1377"/>
                    <a:pt x="463" y="1472"/>
                    <a:pt x="419" y="1472"/>
                  </a:cubicBezTo>
                  <a:cubicBezTo>
                    <a:pt x="414" y="1472"/>
                    <a:pt x="409" y="1471"/>
                    <a:pt x="402" y="1468"/>
                  </a:cubicBezTo>
                  <a:lnTo>
                    <a:pt x="402" y="1468"/>
                  </a:lnTo>
                  <a:cubicBezTo>
                    <a:pt x="693" y="1703"/>
                    <a:pt x="483" y="1915"/>
                    <a:pt x="675" y="2199"/>
                  </a:cubicBezTo>
                  <a:lnTo>
                    <a:pt x="641" y="2014"/>
                  </a:lnTo>
                  <a:cubicBezTo>
                    <a:pt x="651" y="2010"/>
                    <a:pt x="660" y="2009"/>
                    <a:pt x="668" y="2009"/>
                  </a:cubicBezTo>
                  <a:cubicBezTo>
                    <a:pt x="733" y="2009"/>
                    <a:pt x="761" y="2096"/>
                    <a:pt x="806" y="2152"/>
                  </a:cubicBezTo>
                  <a:cubicBezTo>
                    <a:pt x="716" y="2282"/>
                    <a:pt x="751" y="2326"/>
                    <a:pt x="754" y="2505"/>
                  </a:cubicBezTo>
                  <a:cubicBezTo>
                    <a:pt x="872" y="2619"/>
                    <a:pt x="1059" y="2640"/>
                    <a:pt x="1127" y="2825"/>
                  </a:cubicBezTo>
                  <a:cubicBezTo>
                    <a:pt x="943" y="2848"/>
                    <a:pt x="1148" y="3168"/>
                    <a:pt x="1013" y="3255"/>
                  </a:cubicBezTo>
                  <a:cubicBezTo>
                    <a:pt x="1018" y="3255"/>
                    <a:pt x="1023" y="3254"/>
                    <a:pt x="1028" y="3254"/>
                  </a:cubicBezTo>
                  <a:cubicBezTo>
                    <a:pt x="1198" y="3254"/>
                    <a:pt x="1207" y="3587"/>
                    <a:pt x="1309" y="3587"/>
                  </a:cubicBezTo>
                  <a:cubicBezTo>
                    <a:pt x="1311" y="3587"/>
                    <a:pt x="1312" y="3587"/>
                    <a:pt x="1314" y="3587"/>
                  </a:cubicBezTo>
                  <a:cubicBezTo>
                    <a:pt x="1387" y="3674"/>
                    <a:pt x="1418" y="3816"/>
                    <a:pt x="1321" y="3851"/>
                  </a:cubicBezTo>
                  <a:cubicBezTo>
                    <a:pt x="1310" y="3837"/>
                    <a:pt x="1283" y="3814"/>
                    <a:pt x="1263" y="3785"/>
                  </a:cubicBezTo>
                  <a:lnTo>
                    <a:pt x="1263" y="3785"/>
                  </a:lnTo>
                  <a:lnTo>
                    <a:pt x="1294" y="3888"/>
                  </a:lnTo>
                  <a:cubicBezTo>
                    <a:pt x="1292" y="3887"/>
                    <a:pt x="1290" y="3887"/>
                    <a:pt x="1287" y="3887"/>
                  </a:cubicBezTo>
                  <a:cubicBezTo>
                    <a:pt x="1276" y="3887"/>
                    <a:pt x="1267" y="3890"/>
                    <a:pt x="1260" y="3890"/>
                  </a:cubicBezTo>
                  <a:cubicBezTo>
                    <a:pt x="1255" y="3890"/>
                    <a:pt x="1251" y="3888"/>
                    <a:pt x="1248" y="3884"/>
                  </a:cubicBezTo>
                  <a:lnTo>
                    <a:pt x="1248" y="3884"/>
                  </a:lnTo>
                  <a:cubicBezTo>
                    <a:pt x="1275" y="3974"/>
                    <a:pt x="1404" y="3930"/>
                    <a:pt x="1358" y="4075"/>
                  </a:cubicBezTo>
                  <a:cubicBezTo>
                    <a:pt x="1353" y="4076"/>
                    <a:pt x="1348" y="4077"/>
                    <a:pt x="1343" y="4077"/>
                  </a:cubicBezTo>
                  <a:cubicBezTo>
                    <a:pt x="1305" y="4077"/>
                    <a:pt x="1286" y="4024"/>
                    <a:pt x="1252" y="3986"/>
                  </a:cubicBezTo>
                  <a:lnTo>
                    <a:pt x="1252" y="3986"/>
                  </a:lnTo>
                  <a:cubicBezTo>
                    <a:pt x="1304" y="4235"/>
                    <a:pt x="1674" y="4304"/>
                    <a:pt x="1578" y="4559"/>
                  </a:cubicBezTo>
                  <a:cubicBezTo>
                    <a:pt x="1656" y="4565"/>
                    <a:pt x="1742" y="4742"/>
                    <a:pt x="1861" y="4742"/>
                  </a:cubicBezTo>
                  <a:cubicBezTo>
                    <a:pt x="1891" y="4742"/>
                    <a:pt x="1923" y="4731"/>
                    <a:pt x="1958" y="4703"/>
                  </a:cubicBezTo>
                  <a:lnTo>
                    <a:pt x="1958" y="4703"/>
                  </a:lnTo>
                  <a:cubicBezTo>
                    <a:pt x="1915" y="4805"/>
                    <a:pt x="1751" y="4836"/>
                    <a:pt x="1850" y="5025"/>
                  </a:cubicBezTo>
                  <a:cubicBezTo>
                    <a:pt x="2058" y="5079"/>
                    <a:pt x="1865" y="5272"/>
                    <a:pt x="2029" y="5382"/>
                  </a:cubicBezTo>
                  <a:cubicBezTo>
                    <a:pt x="1939" y="5333"/>
                    <a:pt x="1907" y="5321"/>
                    <a:pt x="1893" y="5321"/>
                  </a:cubicBezTo>
                  <a:cubicBezTo>
                    <a:pt x="1879" y="5321"/>
                    <a:pt x="1880" y="5331"/>
                    <a:pt x="1865" y="5331"/>
                  </a:cubicBezTo>
                  <a:cubicBezTo>
                    <a:pt x="1851" y="5331"/>
                    <a:pt x="1821" y="5321"/>
                    <a:pt x="1747" y="5285"/>
                  </a:cubicBezTo>
                  <a:lnTo>
                    <a:pt x="1747" y="5285"/>
                  </a:lnTo>
                  <a:cubicBezTo>
                    <a:pt x="1724" y="5447"/>
                    <a:pt x="2023" y="5567"/>
                    <a:pt x="2077" y="5816"/>
                  </a:cubicBezTo>
                  <a:cubicBezTo>
                    <a:pt x="2042" y="5854"/>
                    <a:pt x="1990" y="5872"/>
                    <a:pt x="1959" y="5912"/>
                  </a:cubicBezTo>
                  <a:cubicBezTo>
                    <a:pt x="2050" y="5978"/>
                    <a:pt x="2229" y="6028"/>
                    <a:pt x="2114" y="6165"/>
                  </a:cubicBezTo>
                  <a:lnTo>
                    <a:pt x="2235" y="6109"/>
                  </a:lnTo>
                  <a:lnTo>
                    <a:pt x="2235" y="6109"/>
                  </a:lnTo>
                  <a:cubicBezTo>
                    <a:pt x="2229" y="6294"/>
                    <a:pt x="2349" y="6504"/>
                    <a:pt x="2272" y="6728"/>
                  </a:cubicBezTo>
                  <a:lnTo>
                    <a:pt x="2586" y="6841"/>
                  </a:lnTo>
                  <a:cubicBezTo>
                    <a:pt x="2422" y="7206"/>
                    <a:pt x="2788" y="7491"/>
                    <a:pt x="3091" y="7611"/>
                  </a:cubicBezTo>
                  <a:cubicBezTo>
                    <a:pt x="3116" y="7715"/>
                    <a:pt x="3126" y="7881"/>
                    <a:pt x="3070" y="7904"/>
                  </a:cubicBezTo>
                  <a:cubicBezTo>
                    <a:pt x="3043" y="7888"/>
                    <a:pt x="2989" y="7863"/>
                    <a:pt x="2939" y="7830"/>
                  </a:cubicBezTo>
                  <a:lnTo>
                    <a:pt x="2939" y="7830"/>
                  </a:lnTo>
                  <a:cubicBezTo>
                    <a:pt x="2981" y="7979"/>
                    <a:pt x="2902" y="8216"/>
                    <a:pt x="3147" y="8216"/>
                  </a:cubicBezTo>
                  <a:cubicBezTo>
                    <a:pt x="3269" y="8341"/>
                    <a:pt x="3039" y="8386"/>
                    <a:pt x="3051" y="8513"/>
                  </a:cubicBezTo>
                  <a:cubicBezTo>
                    <a:pt x="3259" y="8604"/>
                    <a:pt x="3297" y="8848"/>
                    <a:pt x="3350" y="9060"/>
                  </a:cubicBezTo>
                  <a:cubicBezTo>
                    <a:pt x="3395" y="9239"/>
                    <a:pt x="3450" y="9397"/>
                    <a:pt x="3615" y="9397"/>
                  </a:cubicBezTo>
                  <a:cubicBezTo>
                    <a:pt x="3646" y="9397"/>
                    <a:pt x="3682" y="9391"/>
                    <a:pt x="3722" y="9379"/>
                  </a:cubicBezTo>
                  <a:cubicBezTo>
                    <a:pt x="3662" y="9257"/>
                    <a:pt x="3641" y="8985"/>
                    <a:pt x="3521" y="8765"/>
                  </a:cubicBezTo>
                  <a:lnTo>
                    <a:pt x="3521" y="8765"/>
                  </a:lnTo>
                  <a:cubicBezTo>
                    <a:pt x="3535" y="8772"/>
                    <a:pt x="3549" y="8774"/>
                    <a:pt x="3562" y="8774"/>
                  </a:cubicBezTo>
                  <a:cubicBezTo>
                    <a:pt x="3600" y="8774"/>
                    <a:pt x="3635" y="8755"/>
                    <a:pt x="3665" y="8755"/>
                  </a:cubicBezTo>
                  <a:cubicBezTo>
                    <a:pt x="3684" y="8755"/>
                    <a:pt x="3702" y="8763"/>
                    <a:pt x="3718" y="8789"/>
                  </a:cubicBezTo>
                  <a:cubicBezTo>
                    <a:pt x="3843" y="9003"/>
                    <a:pt x="3731" y="9209"/>
                    <a:pt x="3926" y="9390"/>
                  </a:cubicBezTo>
                  <a:cubicBezTo>
                    <a:pt x="3826" y="9433"/>
                    <a:pt x="3727" y="9479"/>
                    <a:pt x="3625" y="9519"/>
                  </a:cubicBezTo>
                  <a:cubicBezTo>
                    <a:pt x="3577" y="9795"/>
                    <a:pt x="3789" y="9936"/>
                    <a:pt x="3976" y="10053"/>
                  </a:cubicBezTo>
                  <a:cubicBezTo>
                    <a:pt x="4163" y="10175"/>
                    <a:pt x="4339" y="10271"/>
                    <a:pt x="4252" y="10559"/>
                  </a:cubicBezTo>
                  <a:lnTo>
                    <a:pt x="4254" y="10559"/>
                  </a:lnTo>
                  <a:cubicBezTo>
                    <a:pt x="4346" y="10622"/>
                    <a:pt x="4452" y="10695"/>
                    <a:pt x="4562" y="10755"/>
                  </a:cubicBezTo>
                  <a:cubicBezTo>
                    <a:pt x="4676" y="10807"/>
                    <a:pt x="4792" y="10842"/>
                    <a:pt x="4901" y="10842"/>
                  </a:cubicBezTo>
                  <a:cubicBezTo>
                    <a:pt x="4906" y="10842"/>
                    <a:pt x="4912" y="10842"/>
                    <a:pt x="4917" y="10842"/>
                  </a:cubicBezTo>
                  <a:lnTo>
                    <a:pt x="4917" y="10842"/>
                  </a:lnTo>
                  <a:lnTo>
                    <a:pt x="4832" y="10904"/>
                  </a:lnTo>
                  <a:cubicBezTo>
                    <a:pt x="4891" y="10925"/>
                    <a:pt x="5005" y="10955"/>
                    <a:pt x="5105" y="10955"/>
                  </a:cubicBezTo>
                  <a:cubicBezTo>
                    <a:pt x="5224" y="10955"/>
                    <a:pt x="5324" y="10913"/>
                    <a:pt x="5291" y="10763"/>
                  </a:cubicBezTo>
                  <a:lnTo>
                    <a:pt x="5291" y="10763"/>
                  </a:lnTo>
                  <a:lnTo>
                    <a:pt x="5189" y="10798"/>
                  </a:lnTo>
                  <a:cubicBezTo>
                    <a:pt x="4882" y="10751"/>
                    <a:pt x="5170" y="10557"/>
                    <a:pt x="5083" y="10389"/>
                  </a:cubicBezTo>
                  <a:cubicBezTo>
                    <a:pt x="4896" y="10265"/>
                    <a:pt x="4499" y="10395"/>
                    <a:pt x="4447" y="10169"/>
                  </a:cubicBezTo>
                  <a:cubicBezTo>
                    <a:pt x="4381" y="10102"/>
                    <a:pt x="4476" y="10053"/>
                    <a:pt x="4553" y="10032"/>
                  </a:cubicBezTo>
                  <a:cubicBezTo>
                    <a:pt x="4456" y="9851"/>
                    <a:pt x="4169" y="9942"/>
                    <a:pt x="4057" y="9836"/>
                  </a:cubicBezTo>
                  <a:cubicBezTo>
                    <a:pt x="4366" y="9608"/>
                    <a:pt x="4238" y="9506"/>
                    <a:pt x="4073" y="9379"/>
                  </a:cubicBezTo>
                  <a:cubicBezTo>
                    <a:pt x="3905" y="9255"/>
                    <a:pt x="3700" y="9103"/>
                    <a:pt x="3843" y="8858"/>
                  </a:cubicBezTo>
                  <a:cubicBezTo>
                    <a:pt x="3706" y="8708"/>
                    <a:pt x="3658" y="8444"/>
                    <a:pt x="3434" y="8268"/>
                  </a:cubicBezTo>
                  <a:lnTo>
                    <a:pt x="3434" y="8268"/>
                  </a:lnTo>
                  <a:cubicBezTo>
                    <a:pt x="3453" y="8272"/>
                    <a:pt x="3467" y="8275"/>
                    <a:pt x="3479" y="8275"/>
                  </a:cubicBezTo>
                  <a:cubicBezTo>
                    <a:pt x="3597" y="8275"/>
                    <a:pt x="3398" y="8061"/>
                    <a:pt x="3544" y="8018"/>
                  </a:cubicBezTo>
                  <a:lnTo>
                    <a:pt x="3544" y="8018"/>
                  </a:lnTo>
                  <a:cubicBezTo>
                    <a:pt x="3530" y="8021"/>
                    <a:pt x="3517" y="8022"/>
                    <a:pt x="3505" y="8022"/>
                  </a:cubicBezTo>
                  <a:cubicBezTo>
                    <a:pt x="3220" y="8022"/>
                    <a:pt x="3410" y="7405"/>
                    <a:pt x="3096" y="7405"/>
                  </a:cubicBezTo>
                  <a:cubicBezTo>
                    <a:pt x="3066" y="7405"/>
                    <a:pt x="3030" y="7411"/>
                    <a:pt x="2989" y="7424"/>
                  </a:cubicBezTo>
                  <a:cubicBezTo>
                    <a:pt x="3001" y="7048"/>
                    <a:pt x="2954" y="7424"/>
                    <a:pt x="2925" y="7007"/>
                  </a:cubicBezTo>
                  <a:cubicBezTo>
                    <a:pt x="2933" y="7004"/>
                    <a:pt x="2939" y="7003"/>
                    <a:pt x="2945" y="7003"/>
                  </a:cubicBezTo>
                  <a:cubicBezTo>
                    <a:pt x="2983" y="7003"/>
                    <a:pt x="3002" y="7052"/>
                    <a:pt x="3020" y="7069"/>
                  </a:cubicBezTo>
                  <a:cubicBezTo>
                    <a:pt x="3060" y="6884"/>
                    <a:pt x="2738" y="6924"/>
                    <a:pt x="2904" y="6716"/>
                  </a:cubicBezTo>
                  <a:cubicBezTo>
                    <a:pt x="2876" y="6605"/>
                    <a:pt x="2849" y="6574"/>
                    <a:pt x="2818" y="6574"/>
                  </a:cubicBezTo>
                  <a:cubicBezTo>
                    <a:pt x="2779" y="6574"/>
                    <a:pt x="2733" y="6624"/>
                    <a:pt x="2666" y="6624"/>
                  </a:cubicBezTo>
                  <a:cubicBezTo>
                    <a:pt x="2638" y="6624"/>
                    <a:pt x="2608" y="6616"/>
                    <a:pt x="2573" y="6593"/>
                  </a:cubicBezTo>
                  <a:cubicBezTo>
                    <a:pt x="2511" y="6261"/>
                    <a:pt x="2605" y="6323"/>
                    <a:pt x="2727" y="6076"/>
                  </a:cubicBezTo>
                  <a:lnTo>
                    <a:pt x="2727" y="6076"/>
                  </a:lnTo>
                  <a:cubicBezTo>
                    <a:pt x="2701" y="6083"/>
                    <a:pt x="2679" y="6086"/>
                    <a:pt x="2660" y="6086"/>
                  </a:cubicBezTo>
                  <a:cubicBezTo>
                    <a:pt x="2508" y="6086"/>
                    <a:pt x="2517" y="5898"/>
                    <a:pt x="2372" y="5804"/>
                  </a:cubicBezTo>
                  <a:lnTo>
                    <a:pt x="2372" y="5804"/>
                  </a:lnTo>
                  <a:cubicBezTo>
                    <a:pt x="2375" y="5837"/>
                    <a:pt x="2399" y="5996"/>
                    <a:pt x="2335" y="5996"/>
                  </a:cubicBezTo>
                  <a:cubicBezTo>
                    <a:pt x="2321" y="5996"/>
                    <a:pt x="2302" y="5988"/>
                    <a:pt x="2278" y="5968"/>
                  </a:cubicBezTo>
                  <a:cubicBezTo>
                    <a:pt x="2183" y="5594"/>
                    <a:pt x="2035" y="5731"/>
                    <a:pt x="1859" y="5413"/>
                  </a:cubicBezTo>
                  <a:cubicBezTo>
                    <a:pt x="1892" y="5364"/>
                    <a:pt x="1916" y="5346"/>
                    <a:pt x="1936" y="5346"/>
                  </a:cubicBezTo>
                  <a:cubicBezTo>
                    <a:pt x="1992" y="5346"/>
                    <a:pt x="2001" y="5506"/>
                    <a:pt x="2023" y="5506"/>
                  </a:cubicBezTo>
                  <a:cubicBezTo>
                    <a:pt x="2032" y="5506"/>
                    <a:pt x="2044" y="5474"/>
                    <a:pt x="2064" y="5384"/>
                  </a:cubicBezTo>
                  <a:cubicBezTo>
                    <a:pt x="2249" y="5555"/>
                    <a:pt x="2295" y="5721"/>
                    <a:pt x="2509" y="5765"/>
                  </a:cubicBezTo>
                  <a:cubicBezTo>
                    <a:pt x="2414" y="5474"/>
                    <a:pt x="2247" y="5143"/>
                    <a:pt x="2038" y="4869"/>
                  </a:cubicBezTo>
                  <a:cubicBezTo>
                    <a:pt x="2028" y="4810"/>
                    <a:pt x="2038" y="4793"/>
                    <a:pt x="2056" y="4793"/>
                  </a:cubicBezTo>
                  <a:cubicBezTo>
                    <a:pt x="2080" y="4793"/>
                    <a:pt x="2115" y="4821"/>
                    <a:pt x="2135" y="4821"/>
                  </a:cubicBezTo>
                  <a:cubicBezTo>
                    <a:pt x="2148" y="4821"/>
                    <a:pt x="2155" y="4809"/>
                    <a:pt x="2146" y="4771"/>
                  </a:cubicBezTo>
                  <a:cubicBezTo>
                    <a:pt x="2129" y="4424"/>
                    <a:pt x="1745" y="4387"/>
                    <a:pt x="1751" y="4100"/>
                  </a:cubicBezTo>
                  <a:lnTo>
                    <a:pt x="1751" y="4100"/>
                  </a:lnTo>
                  <a:lnTo>
                    <a:pt x="1882" y="4107"/>
                  </a:lnTo>
                  <a:cubicBezTo>
                    <a:pt x="1678" y="4015"/>
                    <a:pt x="1711" y="3548"/>
                    <a:pt x="1522" y="3296"/>
                  </a:cubicBezTo>
                  <a:cubicBezTo>
                    <a:pt x="1490" y="3342"/>
                    <a:pt x="1466" y="3377"/>
                    <a:pt x="1433" y="3377"/>
                  </a:cubicBezTo>
                  <a:cubicBezTo>
                    <a:pt x="1424" y="3377"/>
                    <a:pt x="1415" y="3374"/>
                    <a:pt x="1404" y="3369"/>
                  </a:cubicBezTo>
                  <a:cubicBezTo>
                    <a:pt x="1674" y="3265"/>
                    <a:pt x="1117" y="3026"/>
                    <a:pt x="1200" y="2669"/>
                  </a:cubicBezTo>
                  <a:lnTo>
                    <a:pt x="1200" y="2669"/>
                  </a:lnTo>
                  <a:cubicBezTo>
                    <a:pt x="1176" y="2683"/>
                    <a:pt x="1152" y="2689"/>
                    <a:pt x="1127" y="2689"/>
                  </a:cubicBezTo>
                  <a:cubicBezTo>
                    <a:pt x="986" y="2689"/>
                    <a:pt x="835" y="2490"/>
                    <a:pt x="768" y="2347"/>
                  </a:cubicBezTo>
                  <a:cubicBezTo>
                    <a:pt x="791" y="2270"/>
                    <a:pt x="864" y="2260"/>
                    <a:pt x="909" y="2243"/>
                  </a:cubicBezTo>
                  <a:cubicBezTo>
                    <a:pt x="914" y="2553"/>
                    <a:pt x="1165" y="2457"/>
                    <a:pt x="1331" y="2617"/>
                  </a:cubicBezTo>
                  <a:lnTo>
                    <a:pt x="1331" y="2617"/>
                  </a:lnTo>
                  <a:cubicBezTo>
                    <a:pt x="1191" y="2454"/>
                    <a:pt x="1157" y="2139"/>
                    <a:pt x="986" y="2029"/>
                  </a:cubicBezTo>
                  <a:lnTo>
                    <a:pt x="986" y="2029"/>
                  </a:lnTo>
                  <a:lnTo>
                    <a:pt x="1136" y="2041"/>
                  </a:lnTo>
                  <a:cubicBezTo>
                    <a:pt x="1055" y="1774"/>
                    <a:pt x="766" y="1931"/>
                    <a:pt x="783" y="1611"/>
                  </a:cubicBezTo>
                  <a:lnTo>
                    <a:pt x="886" y="1599"/>
                  </a:lnTo>
                  <a:cubicBezTo>
                    <a:pt x="672" y="1059"/>
                    <a:pt x="569" y="359"/>
                    <a:pt x="218" y="1"/>
                  </a:cubicBezTo>
                  <a:cubicBezTo>
                    <a:pt x="217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35"/>
            <p:cNvSpPr/>
            <p:nvPr/>
          </p:nvSpPr>
          <p:spPr>
            <a:xfrm>
              <a:off x="46830" y="1779712"/>
              <a:ext cx="5861" cy="11229"/>
            </a:xfrm>
            <a:custGeom>
              <a:avLst/>
              <a:gdLst/>
              <a:ahLst/>
              <a:cxnLst/>
              <a:rect l="l" t="t" r="r" b="b"/>
              <a:pathLst>
                <a:path w="119" h="228" extrusionOk="0">
                  <a:moveTo>
                    <a:pt x="86" y="0"/>
                  </a:moveTo>
                  <a:lnTo>
                    <a:pt x="86" y="0"/>
                  </a:lnTo>
                  <a:cubicBezTo>
                    <a:pt x="84" y="3"/>
                    <a:pt x="83" y="6"/>
                    <a:pt x="82" y="9"/>
                  </a:cubicBezTo>
                  <a:lnTo>
                    <a:pt x="82" y="9"/>
                  </a:lnTo>
                  <a:lnTo>
                    <a:pt x="86" y="0"/>
                  </a:lnTo>
                  <a:close/>
                  <a:moveTo>
                    <a:pt x="82" y="9"/>
                  </a:moveTo>
                  <a:lnTo>
                    <a:pt x="1" y="228"/>
                  </a:lnTo>
                  <a:lnTo>
                    <a:pt x="1" y="228"/>
                  </a:lnTo>
                  <a:lnTo>
                    <a:pt x="118" y="162"/>
                  </a:lnTo>
                  <a:cubicBezTo>
                    <a:pt x="82" y="120"/>
                    <a:pt x="63" y="68"/>
                    <a:pt x="82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35"/>
            <p:cNvSpPr/>
            <p:nvPr/>
          </p:nvSpPr>
          <p:spPr>
            <a:xfrm>
              <a:off x="52740" y="1786903"/>
              <a:ext cx="4679" cy="4728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29" y="1"/>
                  </a:moveTo>
                  <a:lnTo>
                    <a:pt x="0" y="16"/>
                  </a:lnTo>
                  <a:cubicBezTo>
                    <a:pt x="23" y="47"/>
                    <a:pt x="58" y="74"/>
                    <a:pt x="95" y="95"/>
                  </a:cubicBezTo>
                  <a:cubicBezTo>
                    <a:pt x="83" y="57"/>
                    <a:pt x="64" y="22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35"/>
            <p:cNvSpPr/>
            <p:nvPr/>
          </p:nvSpPr>
          <p:spPr>
            <a:xfrm>
              <a:off x="151486" y="1951989"/>
              <a:ext cx="8668" cy="7043"/>
            </a:xfrm>
            <a:custGeom>
              <a:avLst/>
              <a:gdLst/>
              <a:ahLst/>
              <a:cxnLst/>
              <a:rect l="l" t="t" r="r" b="b"/>
              <a:pathLst>
                <a:path w="176" h="143" extrusionOk="0">
                  <a:moveTo>
                    <a:pt x="12" y="1"/>
                  </a:moveTo>
                  <a:cubicBezTo>
                    <a:pt x="8" y="1"/>
                    <a:pt x="4" y="1"/>
                    <a:pt x="0" y="2"/>
                  </a:cubicBezTo>
                  <a:cubicBezTo>
                    <a:pt x="26" y="38"/>
                    <a:pt x="80" y="116"/>
                    <a:pt x="176" y="143"/>
                  </a:cubicBezTo>
                  <a:cubicBezTo>
                    <a:pt x="156" y="79"/>
                    <a:pt x="81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35"/>
            <p:cNvSpPr/>
            <p:nvPr/>
          </p:nvSpPr>
          <p:spPr>
            <a:xfrm>
              <a:off x="159957" y="1950511"/>
              <a:ext cx="4186" cy="5024"/>
            </a:xfrm>
            <a:custGeom>
              <a:avLst/>
              <a:gdLst/>
              <a:ahLst/>
              <a:cxnLst/>
              <a:rect l="l" t="t" r="r" b="b"/>
              <a:pathLst>
                <a:path w="85" h="102" extrusionOk="0">
                  <a:moveTo>
                    <a:pt x="39" y="1"/>
                  </a:moveTo>
                  <a:lnTo>
                    <a:pt x="0" y="20"/>
                  </a:lnTo>
                  <a:cubicBezTo>
                    <a:pt x="29" y="47"/>
                    <a:pt x="54" y="76"/>
                    <a:pt x="85" y="101"/>
                  </a:cubicBezTo>
                  <a:cubicBezTo>
                    <a:pt x="66" y="70"/>
                    <a:pt x="54" y="34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35"/>
            <p:cNvSpPr/>
            <p:nvPr/>
          </p:nvSpPr>
          <p:spPr>
            <a:xfrm>
              <a:off x="168083" y="1736569"/>
              <a:ext cx="136570" cy="238764"/>
            </a:xfrm>
            <a:custGeom>
              <a:avLst/>
              <a:gdLst/>
              <a:ahLst/>
              <a:cxnLst/>
              <a:rect l="l" t="t" r="r" b="b"/>
              <a:pathLst>
                <a:path w="2773" h="4848" extrusionOk="0">
                  <a:moveTo>
                    <a:pt x="1743" y="0"/>
                  </a:moveTo>
                  <a:cubicBezTo>
                    <a:pt x="1713" y="0"/>
                    <a:pt x="1674" y="21"/>
                    <a:pt x="1620" y="74"/>
                  </a:cubicBezTo>
                  <a:cubicBezTo>
                    <a:pt x="1809" y="458"/>
                    <a:pt x="1940" y="950"/>
                    <a:pt x="2056" y="1457"/>
                  </a:cubicBezTo>
                  <a:cubicBezTo>
                    <a:pt x="2170" y="1968"/>
                    <a:pt x="2268" y="2482"/>
                    <a:pt x="2399" y="2964"/>
                  </a:cubicBezTo>
                  <a:cubicBezTo>
                    <a:pt x="2359" y="2914"/>
                    <a:pt x="2315" y="2866"/>
                    <a:pt x="2268" y="2818"/>
                  </a:cubicBezTo>
                  <a:lnTo>
                    <a:pt x="2268" y="2818"/>
                  </a:lnTo>
                  <a:cubicBezTo>
                    <a:pt x="2401" y="3059"/>
                    <a:pt x="2311" y="3244"/>
                    <a:pt x="2235" y="3389"/>
                  </a:cubicBezTo>
                  <a:cubicBezTo>
                    <a:pt x="2158" y="3545"/>
                    <a:pt x="2131" y="3643"/>
                    <a:pt x="2280" y="3913"/>
                  </a:cubicBezTo>
                  <a:cubicBezTo>
                    <a:pt x="2207" y="3865"/>
                    <a:pt x="2128" y="3819"/>
                    <a:pt x="2048" y="3778"/>
                  </a:cubicBezTo>
                  <a:cubicBezTo>
                    <a:pt x="1971" y="3851"/>
                    <a:pt x="2012" y="3955"/>
                    <a:pt x="1994" y="4071"/>
                  </a:cubicBezTo>
                  <a:cubicBezTo>
                    <a:pt x="1985" y="4158"/>
                    <a:pt x="1927" y="4249"/>
                    <a:pt x="1824" y="4249"/>
                  </a:cubicBezTo>
                  <a:cubicBezTo>
                    <a:pt x="1795" y="4249"/>
                    <a:pt x="1763" y="4242"/>
                    <a:pt x="1726" y="4225"/>
                  </a:cubicBezTo>
                  <a:lnTo>
                    <a:pt x="1726" y="4225"/>
                  </a:lnTo>
                  <a:lnTo>
                    <a:pt x="1794" y="4308"/>
                  </a:lnTo>
                  <a:cubicBezTo>
                    <a:pt x="1775" y="4317"/>
                    <a:pt x="1757" y="4319"/>
                    <a:pt x="1741" y="4319"/>
                  </a:cubicBezTo>
                  <a:cubicBezTo>
                    <a:pt x="1719" y="4319"/>
                    <a:pt x="1698" y="4315"/>
                    <a:pt x="1676" y="4315"/>
                  </a:cubicBezTo>
                  <a:cubicBezTo>
                    <a:pt x="1662" y="4315"/>
                    <a:pt x="1648" y="4317"/>
                    <a:pt x="1632" y="4322"/>
                  </a:cubicBezTo>
                  <a:lnTo>
                    <a:pt x="1672" y="4358"/>
                  </a:lnTo>
                  <a:cubicBezTo>
                    <a:pt x="1586" y="4455"/>
                    <a:pt x="1498" y="4493"/>
                    <a:pt x="1401" y="4493"/>
                  </a:cubicBezTo>
                  <a:cubicBezTo>
                    <a:pt x="1342" y="4493"/>
                    <a:pt x="1281" y="4479"/>
                    <a:pt x="1216" y="4455"/>
                  </a:cubicBezTo>
                  <a:cubicBezTo>
                    <a:pt x="1206" y="4372"/>
                    <a:pt x="1297" y="4414"/>
                    <a:pt x="1349" y="4387"/>
                  </a:cubicBezTo>
                  <a:cubicBezTo>
                    <a:pt x="1335" y="4373"/>
                    <a:pt x="1320" y="4368"/>
                    <a:pt x="1304" y="4368"/>
                  </a:cubicBezTo>
                  <a:cubicBezTo>
                    <a:pt x="1230" y="4368"/>
                    <a:pt x="1127" y="4482"/>
                    <a:pt x="1016" y="4482"/>
                  </a:cubicBezTo>
                  <a:cubicBezTo>
                    <a:pt x="1008" y="4482"/>
                    <a:pt x="1000" y="4481"/>
                    <a:pt x="992" y="4480"/>
                  </a:cubicBezTo>
                  <a:cubicBezTo>
                    <a:pt x="901" y="4399"/>
                    <a:pt x="1021" y="4360"/>
                    <a:pt x="1036" y="4328"/>
                  </a:cubicBezTo>
                  <a:lnTo>
                    <a:pt x="1036" y="4328"/>
                  </a:lnTo>
                  <a:cubicBezTo>
                    <a:pt x="988" y="4335"/>
                    <a:pt x="942" y="4341"/>
                    <a:pt x="901" y="4341"/>
                  </a:cubicBezTo>
                  <a:cubicBezTo>
                    <a:pt x="861" y="4333"/>
                    <a:pt x="824" y="4324"/>
                    <a:pt x="789" y="4312"/>
                  </a:cubicBezTo>
                  <a:cubicBezTo>
                    <a:pt x="720" y="4291"/>
                    <a:pt x="664" y="4266"/>
                    <a:pt x="610" y="4235"/>
                  </a:cubicBezTo>
                  <a:cubicBezTo>
                    <a:pt x="563" y="4211"/>
                    <a:pt x="514" y="4196"/>
                    <a:pt x="454" y="4196"/>
                  </a:cubicBezTo>
                  <a:cubicBezTo>
                    <a:pt x="447" y="4196"/>
                    <a:pt x="440" y="4196"/>
                    <a:pt x="433" y="4196"/>
                  </a:cubicBezTo>
                  <a:cubicBezTo>
                    <a:pt x="429" y="4196"/>
                    <a:pt x="426" y="4196"/>
                    <a:pt x="422" y="4196"/>
                  </a:cubicBezTo>
                  <a:cubicBezTo>
                    <a:pt x="355" y="4196"/>
                    <a:pt x="272" y="4214"/>
                    <a:pt x="151" y="4256"/>
                  </a:cubicBezTo>
                  <a:cubicBezTo>
                    <a:pt x="90" y="4293"/>
                    <a:pt x="135" y="4387"/>
                    <a:pt x="62" y="4387"/>
                  </a:cubicBezTo>
                  <a:cubicBezTo>
                    <a:pt x="47" y="4387"/>
                    <a:pt x="27" y="4383"/>
                    <a:pt x="1" y="4374"/>
                  </a:cubicBezTo>
                  <a:lnTo>
                    <a:pt x="1" y="4374"/>
                  </a:lnTo>
                  <a:cubicBezTo>
                    <a:pt x="105" y="4542"/>
                    <a:pt x="285" y="4594"/>
                    <a:pt x="475" y="4594"/>
                  </a:cubicBezTo>
                  <a:cubicBezTo>
                    <a:pt x="579" y="4594"/>
                    <a:pt x="685" y="4579"/>
                    <a:pt x="784" y="4559"/>
                  </a:cubicBezTo>
                  <a:lnTo>
                    <a:pt x="714" y="4540"/>
                  </a:lnTo>
                  <a:cubicBezTo>
                    <a:pt x="807" y="4449"/>
                    <a:pt x="852" y="4419"/>
                    <a:pt x="882" y="4419"/>
                  </a:cubicBezTo>
                  <a:cubicBezTo>
                    <a:pt x="904" y="4419"/>
                    <a:pt x="918" y="4437"/>
                    <a:pt x="936" y="4459"/>
                  </a:cubicBezTo>
                  <a:cubicBezTo>
                    <a:pt x="963" y="4493"/>
                    <a:pt x="1003" y="4552"/>
                    <a:pt x="1084" y="4552"/>
                  </a:cubicBezTo>
                  <a:cubicBezTo>
                    <a:pt x="1119" y="4552"/>
                    <a:pt x="1160" y="4542"/>
                    <a:pt x="1212" y="4515"/>
                  </a:cubicBezTo>
                  <a:lnTo>
                    <a:pt x="1212" y="4515"/>
                  </a:lnTo>
                  <a:cubicBezTo>
                    <a:pt x="1115" y="4684"/>
                    <a:pt x="957" y="4653"/>
                    <a:pt x="872" y="4736"/>
                  </a:cubicBezTo>
                  <a:cubicBezTo>
                    <a:pt x="954" y="4808"/>
                    <a:pt x="1042" y="4848"/>
                    <a:pt x="1125" y="4848"/>
                  </a:cubicBezTo>
                  <a:cubicBezTo>
                    <a:pt x="1134" y="4848"/>
                    <a:pt x="1143" y="4847"/>
                    <a:pt x="1152" y="4846"/>
                  </a:cubicBezTo>
                  <a:cubicBezTo>
                    <a:pt x="1243" y="4838"/>
                    <a:pt x="1322" y="4806"/>
                    <a:pt x="1393" y="4779"/>
                  </a:cubicBezTo>
                  <a:cubicBezTo>
                    <a:pt x="1476" y="4743"/>
                    <a:pt x="1541" y="4710"/>
                    <a:pt x="1623" y="4710"/>
                  </a:cubicBezTo>
                  <a:cubicBezTo>
                    <a:pt x="1685" y="4710"/>
                    <a:pt x="1756" y="4728"/>
                    <a:pt x="1852" y="4779"/>
                  </a:cubicBezTo>
                  <a:lnTo>
                    <a:pt x="1817" y="4800"/>
                  </a:lnTo>
                  <a:cubicBezTo>
                    <a:pt x="1820" y="4800"/>
                    <a:pt x="1824" y="4800"/>
                    <a:pt x="1827" y="4800"/>
                  </a:cubicBezTo>
                  <a:cubicBezTo>
                    <a:pt x="1914" y="4800"/>
                    <a:pt x="2015" y="4683"/>
                    <a:pt x="2093" y="4596"/>
                  </a:cubicBezTo>
                  <a:cubicBezTo>
                    <a:pt x="2079" y="4592"/>
                    <a:pt x="2063" y="4590"/>
                    <a:pt x="2046" y="4590"/>
                  </a:cubicBezTo>
                  <a:cubicBezTo>
                    <a:pt x="1992" y="4590"/>
                    <a:pt x="1924" y="4604"/>
                    <a:pt x="1867" y="4604"/>
                  </a:cubicBezTo>
                  <a:cubicBezTo>
                    <a:pt x="1860" y="4604"/>
                    <a:pt x="1853" y="4604"/>
                    <a:pt x="1846" y="4603"/>
                  </a:cubicBezTo>
                  <a:cubicBezTo>
                    <a:pt x="1933" y="4528"/>
                    <a:pt x="1892" y="4362"/>
                    <a:pt x="1877" y="4291"/>
                  </a:cubicBezTo>
                  <a:lnTo>
                    <a:pt x="1877" y="4291"/>
                  </a:lnTo>
                  <a:cubicBezTo>
                    <a:pt x="1903" y="4305"/>
                    <a:pt x="1924" y="4311"/>
                    <a:pt x="1939" y="4311"/>
                  </a:cubicBezTo>
                  <a:cubicBezTo>
                    <a:pt x="1974" y="4311"/>
                    <a:pt x="1986" y="4283"/>
                    <a:pt x="1993" y="4252"/>
                  </a:cubicBezTo>
                  <a:cubicBezTo>
                    <a:pt x="2004" y="4206"/>
                    <a:pt x="2006" y="4154"/>
                    <a:pt x="2089" y="4129"/>
                  </a:cubicBezTo>
                  <a:cubicBezTo>
                    <a:pt x="2255" y="4181"/>
                    <a:pt x="2108" y="4312"/>
                    <a:pt x="2097" y="4412"/>
                  </a:cubicBezTo>
                  <a:cubicBezTo>
                    <a:pt x="2137" y="4343"/>
                    <a:pt x="2164" y="4272"/>
                    <a:pt x="2181" y="4200"/>
                  </a:cubicBezTo>
                  <a:cubicBezTo>
                    <a:pt x="2293" y="4063"/>
                    <a:pt x="2446" y="4144"/>
                    <a:pt x="2586" y="4088"/>
                  </a:cubicBezTo>
                  <a:cubicBezTo>
                    <a:pt x="2577" y="4025"/>
                    <a:pt x="2560" y="4008"/>
                    <a:pt x="2538" y="4008"/>
                  </a:cubicBezTo>
                  <a:cubicBezTo>
                    <a:pt x="2514" y="4008"/>
                    <a:pt x="2482" y="4030"/>
                    <a:pt x="2449" y="4030"/>
                  </a:cubicBezTo>
                  <a:cubicBezTo>
                    <a:pt x="2422" y="4030"/>
                    <a:pt x="2393" y="4015"/>
                    <a:pt x="2365" y="3961"/>
                  </a:cubicBezTo>
                  <a:cubicBezTo>
                    <a:pt x="2505" y="3917"/>
                    <a:pt x="2658" y="3670"/>
                    <a:pt x="2687" y="3398"/>
                  </a:cubicBezTo>
                  <a:cubicBezTo>
                    <a:pt x="2720" y="3150"/>
                    <a:pt x="2681" y="2890"/>
                    <a:pt x="2608" y="2721"/>
                  </a:cubicBezTo>
                  <a:lnTo>
                    <a:pt x="2608" y="2721"/>
                  </a:lnTo>
                  <a:cubicBezTo>
                    <a:pt x="2656" y="2775"/>
                    <a:pt x="2758" y="2727"/>
                    <a:pt x="2739" y="2858"/>
                  </a:cubicBezTo>
                  <a:cubicBezTo>
                    <a:pt x="2772" y="2801"/>
                    <a:pt x="2693" y="2626"/>
                    <a:pt x="2576" y="2626"/>
                  </a:cubicBezTo>
                  <a:cubicBezTo>
                    <a:pt x="2571" y="2626"/>
                    <a:pt x="2566" y="2626"/>
                    <a:pt x="2561" y="2627"/>
                  </a:cubicBezTo>
                  <a:cubicBezTo>
                    <a:pt x="2446" y="2398"/>
                    <a:pt x="2484" y="2087"/>
                    <a:pt x="2554" y="1835"/>
                  </a:cubicBezTo>
                  <a:lnTo>
                    <a:pt x="2554" y="1835"/>
                  </a:lnTo>
                  <a:lnTo>
                    <a:pt x="2446" y="1927"/>
                  </a:lnTo>
                  <a:cubicBezTo>
                    <a:pt x="2214" y="1790"/>
                    <a:pt x="2509" y="1418"/>
                    <a:pt x="2309" y="1123"/>
                  </a:cubicBezTo>
                  <a:lnTo>
                    <a:pt x="2309" y="1123"/>
                  </a:lnTo>
                  <a:lnTo>
                    <a:pt x="2309" y="1131"/>
                  </a:lnTo>
                  <a:cubicBezTo>
                    <a:pt x="2255" y="1034"/>
                    <a:pt x="1956" y="1033"/>
                    <a:pt x="1960" y="828"/>
                  </a:cubicBezTo>
                  <a:lnTo>
                    <a:pt x="1960" y="828"/>
                  </a:lnTo>
                  <a:cubicBezTo>
                    <a:pt x="2081" y="834"/>
                    <a:pt x="2116" y="903"/>
                    <a:pt x="2193" y="903"/>
                  </a:cubicBezTo>
                  <a:cubicBezTo>
                    <a:pt x="2213" y="903"/>
                    <a:pt x="2235" y="899"/>
                    <a:pt x="2262" y="888"/>
                  </a:cubicBezTo>
                  <a:lnTo>
                    <a:pt x="2002" y="664"/>
                  </a:lnTo>
                  <a:cubicBezTo>
                    <a:pt x="2073" y="590"/>
                    <a:pt x="1901" y="348"/>
                    <a:pt x="2017" y="348"/>
                  </a:cubicBezTo>
                  <a:cubicBezTo>
                    <a:pt x="2027" y="348"/>
                    <a:pt x="2040" y="350"/>
                    <a:pt x="2054" y="354"/>
                  </a:cubicBezTo>
                  <a:cubicBezTo>
                    <a:pt x="1852" y="281"/>
                    <a:pt x="1853" y="0"/>
                    <a:pt x="1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35"/>
            <p:cNvSpPr/>
            <p:nvPr/>
          </p:nvSpPr>
          <p:spPr>
            <a:xfrm>
              <a:off x="241860" y="1724749"/>
              <a:ext cx="16696" cy="9456"/>
            </a:xfrm>
            <a:custGeom>
              <a:avLst/>
              <a:gdLst/>
              <a:ahLst/>
              <a:cxnLst/>
              <a:rect l="l" t="t" r="r" b="b"/>
              <a:pathLst>
                <a:path w="339" h="192" extrusionOk="0">
                  <a:moveTo>
                    <a:pt x="94" y="0"/>
                  </a:moveTo>
                  <a:cubicBezTo>
                    <a:pt x="57" y="0"/>
                    <a:pt x="23" y="8"/>
                    <a:pt x="1" y="23"/>
                  </a:cubicBezTo>
                  <a:cubicBezTo>
                    <a:pt x="55" y="81"/>
                    <a:pt x="30" y="191"/>
                    <a:pt x="101" y="191"/>
                  </a:cubicBezTo>
                  <a:cubicBezTo>
                    <a:pt x="106" y="191"/>
                    <a:pt x="112" y="190"/>
                    <a:pt x="119" y="189"/>
                  </a:cubicBezTo>
                  <a:cubicBezTo>
                    <a:pt x="138" y="168"/>
                    <a:pt x="190" y="150"/>
                    <a:pt x="151" y="108"/>
                  </a:cubicBezTo>
                  <a:lnTo>
                    <a:pt x="151" y="108"/>
                  </a:lnTo>
                  <a:lnTo>
                    <a:pt x="338" y="150"/>
                  </a:lnTo>
                  <a:cubicBezTo>
                    <a:pt x="334" y="59"/>
                    <a:pt x="199" y="0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35"/>
            <p:cNvSpPr/>
            <p:nvPr/>
          </p:nvSpPr>
          <p:spPr>
            <a:xfrm>
              <a:off x="174289" y="1582318"/>
              <a:ext cx="75254" cy="138540"/>
            </a:xfrm>
            <a:custGeom>
              <a:avLst/>
              <a:gdLst/>
              <a:ahLst/>
              <a:cxnLst/>
              <a:rect l="l" t="t" r="r" b="b"/>
              <a:pathLst>
                <a:path w="1528" h="2813" extrusionOk="0">
                  <a:moveTo>
                    <a:pt x="548" y="341"/>
                  </a:moveTo>
                  <a:cubicBezTo>
                    <a:pt x="547" y="344"/>
                    <a:pt x="546" y="348"/>
                    <a:pt x="545" y="351"/>
                  </a:cubicBezTo>
                  <a:lnTo>
                    <a:pt x="545" y="351"/>
                  </a:lnTo>
                  <a:cubicBezTo>
                    <a:pt x="546" y="348"/>
                    <a:pt x="547" y="345"/>
                    <a:pt x="548" y="341"/>
                  </a:cubicBezTo>
                  <a:close/>
                  <a:moveTo>
                    <a:pt x="368" y="0"/>
                  </a:moveTo>
                  <a:cubicBezTo>
                    <a:pt x="338" y="77"/>
                    <a:pt x="278" y="116"/>
                    <a:pt x="207" y="116"/>
                  </a:cubicBezTo>
                  <a:cubicBezTo>
                    <a:pt x="142" y="116"/>
                    <a:pt x="68" y="84"/>
                    <a:pt x="0" y="17"/>
                  </a:cubicBezTo>
                  <a:lnTo>
                    <a:pt x="0" y="17"/>
                  </a:lnTo>
                  <a:cubicBezTo>
                    <a:pt x="52" y="443"/>
                    <a:pt x="534" y="569"/>
                    <a:pt x="677" y="952"/>
                  </a:cubicBezTo>
                  <a:cubicBezTo>
                    <a:pt x="665" y="947"/>
                    <a:pt x="653" y="945"/>
                    <a:pt x="641" y="945"/>
                  </a:cubicBezTo>
                  <a:cubicBezTo>
                    <a:pt x="606" y="945"/>
                    <a:pt x="571" y="964"/>
                    <a:pt x="538" y="964"/>
                  </a:cubicBezTo>
                  <a:cubicBezTo>
                    <a:pt x="743" y="1384"/>
                    <a:pt x="1018" y="1895"/>
                    <a:pt x="972" y="2115"/>
                  </a:cubicBezTo>
                  <a:cubicBezTo>
                    <a:pt x="987" y="2279"/>
                    <a:pt x="1213" y="2215"/>
                    <a:pt x="1338" y="2379"/>
                  </a:cubicBezTo>
                  <a:lnTo>
                    <a:pt x="1221" y="2524"/>
                  </a:lnTo>
                  <a:cubicBezTo>
                    <a:pt x="1325" y="2572"/>
                    <a:pt x="1315" y="2812"/>
                    <a:pt x="1408" y="2812"/>
                  </a:cubicBezTo>
                  <a:cubicBezTo>
                    <a:pt x="1433" y="2812"/>
                    <a:pt x="1466" y="2795"/>
                    <a:pt x="1510" y="2751"/>
                  </a:cubicBezTo>
                  <a:cubicBezTo>
                    <a:pt x="1527" y="2730"/>
                    <a:pt x="1361" y="2709"/>
                    <a:pt x="1373" y="2607"/>
                  </a:cubicBezTo>
                  <a:lnTo>
                    <a:pt x="1464" y="2586"/>
                  </a:lnTo>
                  <a:lnTo>
                    <a:pt x="1359" y="2400"/>
                  </a:lnTo>
                  <a:lnTo>
                    <a:pt x="1487" y="2420"/>
                  </a:lnTo>
                  <a:cubicBezTo>
                    <a:pt x="1527" y="2086"/>
                    <a:pt x="1103" y="2362"/>
                    <a:pt x="1068" y="1992"/>
                  </a:cubicBezTo>
                  <a:cubicBezTo>
                    <a:pt x="1140" y="1965"/>
                    <a:pt x="1205" y="1934"/>
                    <a:pt x="1275" y="1903"/>
                  </a:cubicBezTo>
                  <a:cubicBezTo>
                    <a:pt x="1194" y="1677"/>
                    <a:pt x="1080" y="1598"/>
                    <a:pt x="1117" y="1350"/>
                  </a:cubicBezTo>
                  <a:lnTo>
                    <a:pt x="1117" y="1350"/>
                  </a:lnTo>
                  <a:cubicBezTo>
                    <a:pt x="1117" y="1350"/>
                    <a:pt x="1018" y="1394"/>
                    <a:pt x="1072" y="1411"/>
                  </a:cubicBezTo>
                  <a:cubicBezTo>
                    <a:pt x="1078" y="1454"/>
                    <a:pt x="1018" y="1539"/>
                    <a:pt x="949" y="1541"/>
                  </a:cubicBezTo>
                  <a:cubicBezTo>
                    <a:pt x="654" y="1282"/>
                    <a:pt x="1090" y="1537"/>
                    <a:pt x="1070" y="1267"/>
                  </a:cubicBezTo>
                  <a:cubicBezTo>
                    <a:pt x="815" y="1052"/>
                    <a:pt x="476" y="584"/>
                    <a:pt x="545" y="351"/>
                  </a:cubicBezTo>
                  <a:lnTo>
                    <a:pt x="545" y="351"/>
                  </a:lnTo>
                  <a:cubicBezTo>
                    <a:pt x="525" y="409"/>
                    <a:pt x="488" y="433"/>
                    <a:pt x="447" y="433"/>
                  </a:cubicBezTo>
                  <a:cubicBezTo>
                    <a:pt x="365" y="433"/>
                    <a:pt x="263" y="339"/>
                    <a:pt x="224" y="233"/>
                  </a:cubicBezTo>
                  <a:cubicBezTo>
                    <a:pt x="235" y="197"/>
                    <a:pt x="255" y="185"/>
                    <a:pt x="278" y="185"/>
                  </a:cubicBezTo>
                  <a:cubicBezTo>
                    <a:pt x="321" y="185"/>
                    <a:pt x="377" y="224"/>
                    <a:pt x="420" y="224"/>
                  </a:cubicBezTo>
                  <a:cubicBezTo>
                    <a:pt x="422" y="224"/>
                    <a:pt x="423" y="224"/>
                    <a:pt x="424" y="224"/>
                  </a:cubicBezTo>
                  <a:cubicBezTo>
                    <a:pt x="411" y="141"/>
                    <a:pt x="430" y="6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35"/>
            <p:cNvSpPr/>
            <p:nvPr/>
          </p:nvSpPr>
          <p:spPr>
            <a:xfrm>
              <a:off x="197141" y="1622555"/>
              <a:ext cx="3694" cy="7289"/>
            </a:xfrm>
            <a:custGeom>
              <a:avLst/>
              <a:gdLst/>
              <a:ahLst/>
              <a:cxnLst/>
              <a:rect l="l" t="t" r="r" b="b"/>
              <a:pathLst>
                <a:path w="75" h="148" extrusionOk="0">
                  <a:moveTo>
                    <a:pt x="5" y="1"/>
                  </a:moveTo>
                  <a:lnTo>
                    <a:pt x="1" y="103"/>
                  </a:lnTo>
                  <a:cubicBezTo>
                    <a:pt x="24" y="139"/>
                    <a:pt x="49" y="147"/>
                    <a:pt x="74" y="147"/>
                  </a:cubicBezTo>
                  <a:cubicBezTo>
                    <a:pt x="49" y="97"/>
                    <a:pt x="26" y="47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35"/>
            <p:cNvSpPr/>
            <p:nvPr/>
          </p:nvSpPr>
          <p:spPr>
            <a:xfrm>
              <a:off x="1643909" y="-222990"/>
              <a:ext cx="5171" cy="3841"/>
            </a:xfrm>
            <a:custGeom>
              <a:avLst/>
              <a:gdLst/>
              <a:ahLst/>
              <a:cxnLst/>
              <a:rect l="l" t="t" r="r" b="b"/>
              <a:pathLst>
                <a:path w="105" h="78" extrusionOk="0">
                  <a:moveTo>
                    <a:pt x="97" y="0"/>
                  </a:moveTo>
                  <a:lnTo>
                    <a:pt x="0" y="56"/>
                  </a:lnTo>
                  <a:lnTo>
                    <a:pt x="104" y="7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35"/>
            <p:cNvSpPr/>
            <p:nvPr/>
          </p:nvSpPr>
          <p:spPr>
            <a:xfrm>
              <a:off x="1292855" y="184948"/>
              <a:ext cx="9751" cy="4876"/>
            </a:xfrm>
            <a:custGeom>
              <a:avLst/>
              <a:gdLst/>
              <a:ahLst/>
              <a:cxnLst/>
              <a:rect l="l" t="t" r="r" b="b"/>
              <a:pathLst>
                <a:path w="198" h="99" extrusionOk="0">
                  <a:moveTo>
                    <a:pt x="89" y="0"/>
                  </a:moveTo>
                  <a:lnTo>
                    <a:pt x="0" y="99"/>
                  </a:lnTo>
                  <a:lnTo>
                    <a:pt x="197" y="9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35"/>
            <p:cNvSpPr/>
            <p:nvPr/>
          </p:nvSpPr>
          <p:spPr>
            <a:xfrm>
              <a:off x="1262763" y="156186"/>
              <a:ext cx="35066" cy="28516"/>
            </a:xfrm>
            <a:custGeom>
              <a:avLst/>
              <a:gdLst/>
              <a:ahLst/>
              <a:cxnLst/>
              <a:rect l="l" t="t" r="r" b="b"/>
              <a:pathLst>
                <a:path w="712" h="579" extrusionOk="0">
                  <a:moveTo>
                    <a:pt x="137" y="0"/>
                  </a:moveTo>
                  <a:lnTo>
                    <a:pt x="137" y="0"/>
                  </a:lnTo>
                  <a:cubicBezTo>
                    <a:pt x="129" y="374"/>
                    <a:pt x="0" y="214"/>
                    <a:pt x="245" y="578"/>
                  </a:cubicBezTo>
                  <a:cubicBezTo>
                    <a:pt x="384" y="575"/>
                    <a:pt x="694" y="561"/>
                    <a:pt x="712" y="418"/>
                  </a:cubicBezTo>
                  <a:cubicBezTo>
                    <a:pt x="702" y="416"/>
                    <a:pt x="691" y="416"/>
                    <a:pt x="679" y="416"/>
                  </a:cubicBezTo>
                  <a:cubicBezTo>
                    <a:pt x="625" y="416"/>
                    <a:pt x="553" y="432"/>
                    <a:pt x="483" y="432"/>
                  </a:cubicBezTo>
                  <a:cubicBezTo>
                    <a:pt x="429" y="432"/>
                    <a:pt x="375" y="422"/>
                    <a:pt x="332" y="388"/>
                  </a:cubicBezTo>
                  <a:cubicBezTo>
                    <a:pt x="426" y="314"/>
                    <a:pt x="557" y="378"/>
                    <a:pt x="673" y="280"/>
                  </a:cubicBezTo>
                  <a:cubicBezTo>
                    <a:pt x="617" y="219"/>
                    <a:pt x="581" y="203"/>
                    <a:pt x="549" y="203"/>
                  </a:cubicBezTo>
                  <a:cubicBezTo>
                    <a:pt x="512" y="203"/>
                    <a:pt x="481" y="225"/>
                    <a:pt x="434" y="225"/>
                  </a:cubicBezTo>
                  <a:cubicBezTo>
                    <a:pt x="401" y="225"/>
                    <a:pt x="360" y="214"/>
                    <a:pt x="303" y="177"/>
                  </a:cubicBezTo>
                  <a:lnTo>
                    <a:pt x="376" y="3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35"/>
            <p:cNvSpPr/>
            <p:nvPr/>
          </p:nvSpPr>
          <p:spPr>
            <a:xfrm>
              <a:off x="1258281" y="161948"/>
              <a:ext cx="8717" cy="7190"/>
            </a:xfrm>
            <a:custGeom>
              <a:avLst/>
              <a:gdLst/>
              <a:ahLst/>
              <a:cxnLst/>
              <a:rect l="l" t="t" r="r" b="b"/>
              <a:pathLst>
                <a:path w="177" h="146" extrusionOk="0">
                  <a:moveTo>
                    <a:pt x="176" y="1"/>
                  </a:moveTo>
                  <a:lnTo>
                    <a:pt x="176" y="1"/>
                  </a:lnTo>
                  <a:cubicBezTo>
                    <a:pt x="134" y="49"/>
                    <a:pt x="1" y="78"/>
                    <a:pt x="76" y="145"/>
                  </a:cubicBezTo>
                  <a:cubicBezTo>
                    <a:pt x="118" y="97"/>
                    <a:pt x="163" y="49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35"/>
            <p:cNvSpPr/>
            <p:nvPr/>
          </p:nvSpPr>
          <p:spPr>
            <a:xfrm>
              <a:off x="1245082" y="161209"/>
              <a:ext cx="12214" cy="7437"/>
            </a:xfrm>
            <a:custGeom>
              <a:avLst/>
              <a:gdLst/>
              <a:ahLst/>
              <a:cxnLst/>
              <a:rect l="l" t="t" r="r" b="b"/>
              <a:pathLst>
                <a:path w="248" h="151" extrusionOk="0">
                  <a:moveTo>
                    <a:pt x="242" y="0"/>
                  </a:moveTo>
                  <a:lnTo>
                    <a:pt x="1" y="151"/>
                  </a:lnTo>
                  <a:lnTo>
                    <a:pt x="197" y="143"/>
                  </a:lnTo>
                  <a:cubicBezTo>
                    <a:pt x="64" y="77"/>
                    <a:pt x="247" y="25"/>
                    <a:pt x="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35"/>
            <p:cNvSpPr/>
            <p:nvPr/>
          </p:nvSpPr>
          <p:spPr>
            <a:xfrm>
              <a:off x="1223363" y="156629"/>
              <a:ext cx="3546" cy="1231"/>
            </a:xfrm>
            <a:custGeom>
              <a:avLst/>
              <a:gdLst/>
              <a:ahLst/>
              <a:cxnLst/>
              <a:rect l="l" t="t" r="r" b="b"/>
              <a:pathLst>
                <a:path w="72" h="25" extrusionOk="0">
                  <a:moveTo>
                    <a:pt x="0" y="1"/>
                  </a:moveTo>
                  <a:cubicBezTo>
                    <a:pt x="4" y="18"/>
                    <a:pt x="12" y="24"/>
                    <a:pt x="22" y="24"/>
                  </a:cubicBezTo>
                  <a:cubicBezTo>
                    <a:pt x="35" y="24"/>
                    <a:pt x="53" y="13"/>
                    <a:pt x="71" y="5"/>
                  </a:cubicBezTo>
                  <a:cubicBezTo>
                    <a:pt x="46" y="3"/>
                    <a:pt x="23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35"/>
            <p:cNvSpPr/>
            <p:nvPr/>
          </p:nvSpPr>
          <p:spPr>
            <a:xfrm>
              <a:off x="1212528" y="145499"/>
              <a:ext cx="31372" cy="11229"/>
            </a:xfrm>
            <a:custGeom>
              <a:avLst/>
              <a:gdLst/>
              <a:ahLst/>
              <a:cxnLst/>
              <a:rect l="l" t="t" r="r" b="b"/>
              <a:pathLst>
                <a:path w="637" h="228" extrusionOk="0">
                  <a:moveTo>
                    <a:pt x="434" y="1"/>
                  </a:moveTo>
                  <a:cubicBezTo>
                    <a:pt x="253" y="1"/>
                    <a:pt x="91" y="126"/>
                    <a:pt x="0" y="150"/>
                  </a:cubicBezTo>
                  <a:cubicBezTo>
                    <a:pt x="22" y="219"/>
                    <a:pt x="76" y="228"/>
                    <a:pt x="146" y="228"/>
                  </a:cubicBezTo>
                  <a:cubicBezTo>
                    <a:pt x="169" y="228"/>
                    <a:pt x="194" y="227"/>
                    <a:pt x="220" y="227"/>
                  </a:cubicBezTo>
                  <a:cubicBezTo>
                    <a:pt x="218" y="221"/>
                    <a:pt x="218" y="217"/>
                    <a:pt x="216" y="209"/>
                  </a:cubicBezTo>
                  <a:cubicBezTo>
                    <a:pt x="175" y="141"/>
                    <a:pt x="242" y="57"/>
                    <a:pt x="325" y="57"/>
                  </a:cubicBezTo>
                  <a:cubicBezTo>
                    <a:pt x="352" y="57"/>
                    <a:pt x="380" y="65"/>
                    <a:pt x="407" y="86"/>
                  </a:cubicBezTo>
                  <a:cubicBezTo>
                    <a:pt x="531" y="101"/>
                    <a:pt x="499" y="204"/>
                    <a:pt x="579" y="204"/>
                  </a:cubicBezTo>
                  <a:cubicBezTo>
                    <a:pt x="594" y="204"/>
                    <a:pt x="612" y="200"/>
                    <a:pt x="637" y="192"/>
                  </a:cubicBezTo>
                  <a:lnTo>
                    <a:pt x="527" y="13"/>
                  </a:lnTo>
                  <a:cubicBezTo>
                    <a:pt x="495" y="4"/>
                    <a:pt x="464" y="1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35"/>
            <p:cNvSpPr/>
            <p:nvPr/>
          </p:nvSpPr>
          <p:spPr>
            <a:xfrm>
              <a:off x="1226860" y="156383"/>
              <a:ext cx="3940" cy="1428"/>
            </a:xfrm>
            <a:custGeom>
              <a:avLst/>
              <a:gdLst/>
              <a:ahLst/>
              <a:cxnLst/>
              <a:rect l="l" t="t" r="r" b="b"/>
              <a:pathLst>
                <a:path w="80" h="29" extrusionOk="0">
                  <a:moveTo>
                    <a:pt x="35" y="1"/>
                  </a:moveTo>
                  <a:cubicBezTo>
                    <a:pt x="24" y="1"/>
                    <a:pt x="12" y="5"/>
                    <a:pt x="0" y="10"/>
                  </a:cubicBezTo>
                  <a:cubicBezTo>
                    <a:pt x="26" y="13"/>
                    <a:pt x="53" y="19"/>
                    <a:pt x="80" y="29"/>
                  </a:cubicBezTo>
                  <a:cubicBezTo>
                    <a:pt x="66" y="8"/>
                    <a:pt x="51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35"/>
            <p:cNvSpPr/>
            <p:nvPr/>
          </p:nvSpPr>
          <p:spPr>
            <a:xfrm>
              <a:off x="1240699" y="159486"/>
              <a:ext cx="4531" cy="3644"/>
            </a:xfrm>
            <a:custGeom>
              <a:avLst/>
              <a:gdLst/>
              <a:ahLst/>
              <a:cxnLst/>
              <a:rect l="l" t="t" r="r" b="b"/>
              <a:pathLst>
                <a:path w="92" h="74" extrusionOk="0">
                  <a:moveTo>
                    <a:pt x="92" y="0"/>
                  </a:moveTo>
                  <a:lnTo>
                    <a:pt x="1" y="74"/>
                  </a:lnTo>
                  <a:lnTo>
                    <a:pt x="84" y="7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35"/>
            <p:cNvSpPr/>
            <p:nvPr/>
          </p:nvSpPr>
          <p:spPr>
            <a:xfrm>
              <a:off x="1184406" y="126636"/>
              <a:ext cx="25807" cy="20143"/>
            </a:xfrm>
            <a:custGeom>
              <a:avLst/>
              <a:gdLst/>
              <a:ahLst/>
              <a:cxnLst/>
              <a:rect l="l" t="t" r="r" b="b"/>
              <a:pathLst>
                <a:path w="524" h="409" extrusionOk="0">
                  <a:moveTo>
                    <a:pt x="101" y="0"/>
                  </a:moveTo>
                  <a:cubicBezTo>
                    <a:pt x="1" y="49"/>
                    <a:pt x="28" y="232"/>
                    <a:pt x="97" y="365"/>
                  </a:cubicBezTo>
                  <a:cubicBezTo>
                    <a:pt x="123" y="323"/>
                    <a:pt x="154" y="307"/>
                    <a:pt x="188" y="307"/>
                  </a:cubicBezTo>
                  <a:cubicBezTo>
                    <a:pt x="275" y="307"/>
                    <a:pt x="380" y="408"/>
                    <a:pt x="459" y="408"/>
                  </a:cubicBezTo>
                  <a:cubicBezTo>
                    <a:pt x="483" y="408"/>
                    <a:pt x="505" y="398"/>
                    <a:pt x="523" y="373"/>
                  </a:cubicBezTo>
                  <a:cubicBezTo>
                    <a:pt x="334" y="311"/>
                    <a:pt x="245" y="108"/>
                    <a:pt x="330" y="16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35"/>
            <p:cNvSpPr/>
            <p:nvPr/>
          </p:nvSpPr>
          <p:spPr>
            <a:xfrm>
              <a:off x="1176428" y="112501"/>
              <a:ext cx="3004" cy="887"/>
            </a:xfrm>
            <a:custGeom>
              <a:avLst/>
              <a:gdLst/>
              <a:ahLst/>
              <a:cxnLst/>
              <a:rect l="l" t="t" r="r" b="b"/>
              <a:pathLst>
                <a:path w="61" h="18" extrusionOk="0">
                  <a:moveTo>
                    <a:pt x="60" y="0"/>
                  </a:moveTo>
                  <a:cubicBezTo>
                    <a:pt x="41" y="12"/>
                    <a:pt x="22" y="17"/>
                    <a:pt x="1" y="17"/>
                  </a:cubicBezTo>
                  <a:cubicBezTo>
                    <a:pt x="26" y="17"/>
                    <a:pt x="49" y="14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35"/>
            <p:cNvSpPr/>
            <p:nvPr/>
          </p:nvSpPr>
          <p:spPr>
            <a:xfrm>
              <a:off x="1121563" y="95362"/>
              <a:ext cx="57475" cy="36150"/>
            </a:xfrm>
            <a:custGeom>
              <a:avLst/>
              <a:gdLst/>
              <a:ahLst/>
              <a:cxnLst/>
              <a:rect l="l" t="t" r="r" b="b"/>
              <a:pathLst>
                <a:path w="1167" h="734" extrusionOk="0">
                  <a:moveTo>
                    <a:pt x="480" y="0"/>
                  </a:moveTo>
                  <a:cubicBezTo>
                    <a:pt x="268" y="0"/>
                    <a:pt x="195" y="270"/>
                    <a:pt x="0" y="292"/>
                  </a:cubicBezTo>
                  <a:lnTo>
                    <a:pt x="0" y="294"/>
                  </a:lnTo>
                  <a:lnTo>
                    <a:pt x="559" y="279"/>
                  </a:lnTo>
                  <a:lnTo>
                    <a:pt x="559" y="279"/>
                  </a:lnTo>
                  <a:cubicBezTo>
                    <a:pt x="499" y="319"/>
                    <a:pt x="485" y="377"/>
                    <a:pt x="405" y="377"/>
                  </a:cubicBezTo>
                  <a:cubicBezTo>
                    <a:pt x="393" y="377"/>
                    <a:pt x="380" y="376"/>
                    <a:pt x="365" y="373"/>
                  </a:cubicBezTo>
                  <a:lnTo>
                    <a:pt x="365" y="373"/>
                  </a:lnTo>
                  <a:cubicBezTo>
                    <a:pt x="440" y="413"/>
                    <a:pt x="499" y="422"/>
                    <a:pt x="551" y="422"/>
                  </a:cubicBezTo>
                  <a:cubicBezTo>
                    <a:pt x="591" y="422"/>
                    <a:pt x="628" y="417"/>
                    <a:pt x="666" y="417"/>
                  </a:cubicBezTo>
                  <a:cubicBezTo>
                    <a:pt x="710" y="417"/>
                    <a:pt x="755" y="423"/>
                    <a:pt x="810" y="452"/>
                  </a:cubicBezTo>
                  <a:cubicBezTo>
                    <a:pt x="804" y="507"/>
                    <a:pt x="778" y="524"/>
                    <a:pt x="744" y="524"/>
                  </a:cubicBezTo>
                  <a:cubicBezTo>
                    <a:pt x="687" y="524"/>
                    <a:pt x="608" y="477"/>
                    <a:pt x="563" y="477"/>
                  </a:cubicBezTo>
                  <a:cubicBezTo>
                    <a:pt x="536" y="477"/>
                    <a:pt x="521" y="494"/>
                    <a:pt x="530" y="549"/>
                  </a:cubicBezTo>
                  <a:cubicBezTo>
                    <a:pt x="602" y="572"/>
                    <a:pt x="694" y="603"/>
                    <a:pt x="790" y="603"/>
                  </a:cubicBezTo>
                  <a:cubicBezTo>
                    <a:pt x="862" y="603"/>
                    <a:pt x="937" y="585"/>
                    <a:pt x="1007" y="535"/>
                  </a:cubicBezTo>
                  <a:lnTo>
                    <a:pt x="1151" y="734"/>
                  </a:lnTo>
                  <a:lnTo>
                    <a:pt x="1167" y="506"/>
                  </a:lnTo>
                  <a:cubicBezTo>
                    <a:pt x="1155" y="488"/>
                    <a:pt x="1138" y="482"/>
                    <a:pt x="1120" y="482"/>
                  </a:cubicBezTo>
                  <a:cubicBezTo>
                    <a:pt x="1078" y="482"/>
                    <a:pt x="1024" y="513"/>
                    <a:pt x="989" y="513"/>
                  </a:cubicBezTo>
                  <a:cubicBezTo>
                    <a:pt x="964" y="513"/>
                    <a:pt x="948" y="498"/>
                    <a:pt x="951" y="446"/>
                  </a:cubicBezTo>
                  <a:cubicBezTo>
                    <a:pt x="960" y="373"/>
                    <a:pt x="1010" y="365"/>
                    <a:pt x="1062" y="365"/>
                  </a:cubicBezTo>
                  <a:cubicBezTo>
                    <a:pt x="1079" y="365"/>
                    <a:pt x="1095" y="365"/>
                    <a:pt x="1111" y="365"/>
                  </a:cubicBezTo>
                  <a:cubicBezTo>
                    <a:pt x="968" y="358"/>
                    <a:pt x="831" y="80"/>
                    <a:pt x="563" y="13"/>
                  </a:cubicBezTo>
                  <a:cubicBezTo>
                    <a:pt x="533" y="4"/>
                    <a:pt x="506" y="0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35"/>
            <p:cNvSpPr/>
            <p:nvPr/>
          </p:nvSpPr>
          <p:spPr>
            <a:xfrm>
              <a:off x="1124026" y="94426"/>
              <a:ext cx="1182" cy="5565"/>
            </a:xfrm>
            <a:custGeom>
              <a:avLst/>
              <a:gdLst/>
              <a:ahLst/>
              <a:cxnLst/>
              <a:rect l="l" t="t" r="r" b="b"/>
              <a:pathLst>
                <a:path w="24" h="113" extrusionOk="0">
                  <a:moveTo>
                    <a:pt x="24" y="1"/>
                  </a:moveTo>
                  <a:lnTo>
                    <a:pt x="0" y="113"/>
                  </a:lnTo>
                  <a:lnTo>
                    <a:pt x="22" y="8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35"/>
            <p:cNvSpPr/>
            <p:nvPr/>
          </p:nvSpPr>
          <p:spPr>
            <a:xfrm>
              <a:off x="1067733" y="76598"/>
              <a:ext cx="47773" cy="29402"/>
            </a:xfrm>
            <a:custGeom>
              <a:avLst/>
              <a:gdLst/>
              <a:ahLst/>
              <a:cxnLst/>
              <a:rect l="l" t="t" r="r" b="b"/>
              <a:pathLst>
                <a:path w="970" h="597" extrusionOk="0">
                  <a:moveTo>
                    <a:pt x="267" y="0"/>
                  </a:moveTo>
                  <a:cubicBezTo>
                    <a:pt x="203" y="0"/>
                    <a:pt x="143" y="5"/>
                    <a:pt x="95" y="5"/>
                  </a:cubicBezTo>
                  <a:cubicBezTo>
                    <a:pt x="85" y="5"/>
                    <a:pt x="76" y="5"/>
                    <a:pt x="68" y="4"/>
                  </a:cubicBezTo>
                  <a:lnTo>
                    <a:pt x="68" y="4"/>
                  </a:lnTo>
                  <a:cubicBezTo>
                    <a:pt x="100" y="37"/>
                    <a:pt x="85" y="95"/>
                    <a:pt x="168" y="110"/>
                  </a:cubicBezTo>
                  <a:lnTo>
                    <a:pt x="0" y="110"/>
                  </a:lnTo>
                  <a:cubicBezTo>
                    <a:pt x="85" y="305"/>
                    <a:pt x="197" y="394"/>
                    <a:pt x="536" y="504"/>
                  </a:cubicBezTo>
                  <a:lnTo>
                    <a:pt x="837" y="478"/>
                  </a:lnTo>
                  <a:cubicBezTo>
                    <a:pt x="856" y="505"/>
                    <a:pt x="854" y="552"/>
                    <a:pt x="856" y="596"/>
                  </a:cubicBezTo>
                  <a:cubicBezTo>
                    <a:pt x="868" y="546"/>
                    <a:pt x="966" y="496"/>
                    <a:pt x="970" y="455"/>
                  </a:cubicBezTo>
                  <a:cubicBezTo>
                    <a:pt x="954" y="362"/>
                    <a:pt x="893" y="337"/>
                    <a:pt x="817" y="337"/>
                  </a:cubicBezTo>
                  <a:cubicBezTo>
                    <a:pt x="726" y="337"/>
                    <a:pt x="614" y="373"/>
                    <a:pt x="531" y="373"/>
                  </a:cubicBezTo>
                  <a:cubicBezTo>
                    <a:pt x="519" y="373"/>
                    <a:pt x="508" y="372"/>
                    <a:pt x="498" y="371"/>
                  </a:cubicBezTo>
                  <a:cubicBezTo>
                    <a:pt x="179" y="155"/>
                    <a:pt x="553" y="284"/>
                    <a:pt x="490" y="66"/>
                  </a:cubicBezTo>
                  <a:lnTo>
                    <a:pt x="490" y="66"/>
                  </a:lnTo>
                  <a:cubicBezTo>
                    <a:pt x="586" y="108"/>
                    <a:pt x="571" y="153"/>
                    <a:pt x="702" y="216"/>
                  </a:cubicBezTo>
                  <a:cubicBezTo>
                    <a:pt x="615" y="27"/>
                    <a:pt x="428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35"/>
            <p:cNvSpPr/>
            <p:nvPr/>
          </p:nvSpPr>
          <p:spPr>
            <a:xfrm>
              <a:off x="1109842" y="106049"/>
              <a:ext cx="6255" cy="4186"/>
            </a:xfrm>
            <a:custGeom>
              <a:avLst/>
              <a:gdLst/>
              <a:ahLst/>
              <a:cxnLst/>
              <a:rect l="l" t="t" r="r" b="b"/>
              <a:pathLst>
                <a:path w="127" h="85" extrusionOk="0">
                  <a:moveTo>
                    <a:pt x="1" y="0"/>
                  </a:moveTo>
                  <a:cubicBezTo>
                    <a:pt x="1" y="4"/>
                    <a:pt x="1" y="9"/>
                    <a:pt x="3" y="13"/>
                  </a:cubicBezTo>
                  <a:lnTo>
                    <a:pt x="3" y="13"/>
                  </a:lnTo>
                  <a:cubicBezTo>
                    <a:pt x="2" y="9"/>
                    <a:pt x="2" y="4"/>
                    <a:pt x="1" y="0"/>
                  </a:cubicBezTo>
                  <a:close/>
                  <a:moveTo>
                    <a:pt x="3" y="13"/>
                  </a:moveTo>
                  <a:cubicBezTo>
                    <a:pt x="8" y="52"/>
                    <a:pt x="22" y="85"/>
                    <a:pt x="75" y="85"/>
                  </a:cubicBezTo>
                  <a:cubicBezTo>
                    <a:pt x="89" y="85"/>
                    <a:pt x="106" y="82"/>
                    <a:pt x="126" y="77"/>
                  </a:cubicBezTo>
                  <a:cubicBezTo>
                    <a:pt x="44" y="58"/>
                    <a:pt x="10" y="35"/>
                    <a:pt x="3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35"/>
            <p:cNvSpPr/>
            <p:nvPr/>
          </p:nvSpPr>
          <p:spPr>
            <a:xfrm>
              <a:off x="1067240" y="75662"/>
              <a:ext cx="3842" cy="1182"/>
            </a:xfrm>
            <a:custGeom>
              <a:avLst/>
              <a:gdLst/>
              <a:ahLst/>
              <a:cxnLst/>
              <a:rect l="l" t="t" r="r" b="b"/>
              <a:pathLst>
                <a:path w="78" h="24" extrusionOk="0">
                  <a:moveTo>
                    <a:pt x="0" y="0"/>
                  </a:moveTo>
                  <a:cubicBezTo>
                    <a:pt x="12" y="15"/>
                    <a:pt x="39" y="23"/>
                    <a:pt x="78" y="23"/>
                  </a:cubicBezTo>
                  <a:cubicBezTo>
                    <a:pt x="64" y="10"/>
                    <a:pt x="4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35"/>
            <p:cNvSpPr/>
            <p:nvPr/>
          </p:nvSpPr>
          <p:spPr>
            <a:xfrm>
              <a:off x="1061527" y="83985"/>
              <a:ext cx="8126" cy="5762"/>
            </a:xfrm>
            <a:custGeom>
              <a:avLst/>
              <a:gdLst/>
              <a:ahLst/>
              <a:cxnLst/>
              <a:rect l="l" t="t" r="r" b="b"/>
              <a:pathLst>
                <a:path w="165" h="117" extrusionOk="0">
                  <a:moveTo>
                    <a:pt x="1" y="1"/>
                  </a:moveTo>
                  <a:lnTo>
                    <a:pt x="32" y="111"/>
                  </a:lnTo>
                  <a:cubicBezTo>
                    <a:pt x="45" y="111"/>
                    <a:pt x="76" y="117"/>
                    <a:pt x="104" y="117"/>
                  </a:cubicBezTo>
                  <a:cubicBezTo>
                    <a:pt x="132" y="117"/>
                    <a:pt x="157" y="111"/>
                    <a:pt x="165" y="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35"/>
            <p:cNvSpPr/>
            <p:nvPr/>
          </p:nvSpPr>
          <p:spPr>
            <a:xfrm>
              <a:off x="793558" y="-96417"/>
              <a:ext cx="267920" cy="180107"/>
            </a:xfrm>
            <a:custGeom>
              <a:avLst/>
              <a:gdLst/>
              <a:ahLst/>
              <a:cxnLst/>
              <a:rect l="l" t="t" r="r" b="b"/>
              <a:pathLst>
                <a:path w="5440" h="3657" extrusionOk="0">
                  <a:moveTo>
                    <a:pt x="228" y="0"/>
                  </a:moveTo>
                  <a:cubicBezTo>
                    <a:pt x="140" y="64"/>
                    <a:pt x="130" y="145"/>
                    <a:pt x="132" y="218"/>
                  </a:cubicBezTo>
                  <a:cubicBezTo>
                    <a:pt x="136" y="295"/>
                    <a:pt x="147" y="365"/>
                    <a:pt x="134" y="455"/>
                  </a:cubicBezTo>
                  <a:cubicBezTo>
                    <a:pt x="115" y="448"/>
                    <a:pt x="90" y="443"/>
                    <a:pt x="64" y="443"/>
                  </a:cubicBezTo>
                  <a:cubicBezTo>
                    <a:pt x="42" y="443"/>
                    <a:pt x="20" y="447"/>
                    <a:pt x="1" y="457"/>
                  </a:cubicBezTo>
                  <a:cubicBezTo>
                    <a:pt x="43" y="594"/>
                    <a:pt x="157" y="760"/>
                    <a:pt x="282" y="897"/>
                  </a:cubicBezTo>
                  <a:cubicBezTo>
                    <a:pt x="406" y="1036"/>
                    <a:pt x="533" y="1157"/>
                    <a:pt x="595" y="1269"/>
                  </a:cubicBezTo>
                  <a:cubicBezTo>
                    <a:pt x="759" y="1462"/>
                    <a:pt x="955" y="1551"/>
                    <a:pt x="1214" y="1678"/>
                  </a:cubicBezTo>
                  <a:cubicBezTo>
                    <a:pt x="1568" y="1957"/>
                    <a:pt x="2004" y="2187"/>
                    <a:pt x="2440" y="2395"/>
                  </a:cubicBezTo>
                  <a:cubicBezTo>
                    <a:pt x="2877" y="2603"/>
                    <a:pt x="3319" y="2815"/>
                    <a:pt x="3753" y="3066"/>
                  </a:cubicBezTo>
                  <a:lnTo>
                    <a:pt x="3975" y="2954"/>
                  </a:lnTo>
                  <a:cubicBezTo>
                    <a:pt x="3975" y="3060"/>
                    <a:pt x="4192" y="3051"/>
                    <a:pt x="4108" y="3151"/>
                  </a:cubicBezTo>
                  <a:cubicBezTo>
                    <a:pt x="4069" y="3107"/>
                    <a:pt x="4011" y="3105"/>
                    <a:pt x="3951" y="3080"/>
                  </a:cubicBezTo>
                  <a:lnTo>
                    <a:pt x="3951" y="3080"/>
                  </a:lnTo>
                  <a:cubicBezTo>
                    <a:pt x="4067" y="3319"/>
                    <a:pt x="4478" y="3297"/>
                    <a:pt x="4686" y="3454"/>
                  </a:cubicBezTo>
                  <a:cubicBezTo>
                    <a:pt x="4674" y="3409"/>
                    <a:pt x="4711" y="3243"/>
                    <a:pt x="4794" y="3243"/>
                  </a:cubicBezTo>
                  <a:cubicBezTo>
                    <a:pt x="4795" y="3243"/>
                    <a:pt x="4795" y="3243"/>
                    <a:pt x="4796" y="3243"/>
                  </a:cubicBezTo>
                  <a:cubicBezTo>
                    <a:pt x="4680" y="3432"/>
                    <a:pt x="5075" y="3357"/>
                    <a:pt x="5037" y="3614"/>
                  </a:cubicBezTo>
                  <a:cubicBezTo>
                    <a:pt x="5079" y="3645"/>
                    <a:pt x="5108" y="3657"/>
                    <a:pt x="5129" y="3657"/>
                  </a:cubicBezTo>
                  <a:cubicBezTo>
                    <a:pt x="5195" y="3657"/>
                    <a:pt x="5185" y="3544"/>
                    <a:pt x="5265" y="3544"/>
                  </a:cubicBezTo>
                  <a:cubicBezTo>
                    <a:pt x="5288" y="3544"/>
                    <a:pt x="5318" y="3553"/>
                    <a:pt x="5359" y="3577"/>
                  </a:cubicBezTo>
                  <a:cubicBezTo>
                    <a:pt x="5440" y="3471"/>
                    <a:pt x="5149" y="3423"/>
                    <a:pt x="5147" y="3317"/>
                  </a:cubicBezTo>
                  <a:cubicBezTo>
                    <a:pt x="5165" y="3307"/>
                    <a:pt x="5182" y="3304"/>
                    <a:pt x="5198" y="3304"/>
                  </a:cubicBezTo>
                  <a:cubicBezTo>
                    <a:pt x="5263" y="3304"/>
                    <a:pt x="5315" y="3365"/>
                    <a:pt x="5354" y="3365"/>
                  </a:cubicBezTo>
                  <a:cubicBezTo>
                    <a:pt x="5370" y="3365"/>
                    <a:pt x="5385" y="3353"/>
                    <a:pt x="5397" y="3321"/>
                  </a:cubicBezTo>
                  <a:cubicBezTo>
                    <a:pt x="5031" y="3105"/>
                    <a:pt x="4189" y="3041"/>
                    <a:pt x="3558" y="2823"/>
                  </a:cubicBezTo>
                  <a:lnTo>
                    <a:pt x="3680" y="2748"/>
                  </a:lnTo>
                  <a:cubicBezTo>
                    <a:pt x="3334" y="2684"/>
                    <a:pt x="2845" y="2447"/>
                    <a:pt x="2710" y="2175"/>
                  </a:cubicBezTo>
                  <a:cubicBezTo>
                    <a:pt x="2709" y="2192"/>
                    <a:pt x="2700" y="2199"/>
                    <a:pt x="2686" y="2199"/>
                  </a:cubicBezTo>
                  <a:cubicBezTo>
                    <a:pt x="2622" y="2199"/>
                    <a:pt x="2448" y="2065"/>
                    <a:pt x="2323" y="2065"/>
                  </a:cubicBezTo>
                  <a:cubicBezTo>
                    <a:pt x="2276" y="2065"/>
                    <a:pt x="2236" y="2084"/>
                    <a:pt x="2212" y="2137"/>
                  </a:cubicBezTo>
                  <a:cubicBezTo>
                    <a:pt x="2174" y="2052"/>
                    <a:pt x="2145" y="2048"/>
                    <a:pt x="2056" y="1975"/>
                  </a:cubicBezTo>
                  <a:lnTo>
                    <a:pt x="1979" y="2023"/>
                  </a:lnTo>
                  <a:cubicBezTo>
                    <a:pt x="1832" y="1938"/>
                    <a:pt x="1937" y="1859"/>
                    <a:pt x="1769" y="1768"/>
                  </a:cubicBezTo>
                  <a:lnTo>
                    <a:pt x="1769" y="1768"/>
                  </a:lnTo>
                  <a:cubicBezTo>
                    <a:pt x="1804" y="1913"/>
                    <a:pt x="1663" y="1867"/>
                    <a:pt x="1553" y="1902"/>
                  </a:cubicBezTo>
                  <a:cubicBezTo>
                    <a:pt x="1447" y="1695"/>
                    <a:pt x="1312" y="1479"/>
                    <a:pt x="1242" y="1308"/>
                  </a:cubicBezTo>
                  <a:cubicBezTo>
                    <a:pt x="1229" y="1339"/>
                    <a:pt x="1210" y="1375"/>
                    <a:pt x="1227" y="1443"/>
                  </a:cubicBezTo>
                  <a:cubicBezTo>
                    <a:pt x="1199" y="1406"/>
                    <a:pt x="1172" y="1394"/>
                    <a:pt x="1147" y="1394"/>
                  </a:cubicBezTo>
                  <a:cubicBezTo>
                    <a:pt x="1106" y="1394"/>
                    <a:pt x="1068" y="1426"/>
                    <a:pt x="1032" y="1427"/>
                  </a:cubicBezTo>
                  <a:cubicBezTo>
                    <a:pt x="926" y="1354"/>
                    <a:pt x="1054" y="1275"/>
                    <a:pt x="1115" y="1234"/>
                  </a:cubicBezTo>
                  <a:cubicBezTo>
                    <a:pt x="992" y="1084"/>
                    <a:pt x="676" y="1165"/>
                    <a:pt x="649" y="1003"/>
                  </a:cubicBezTo>
                  <a:cubicBezTo>
                    <a:pt x="624" y="1034"/>
                    <a:pt x="600" y="1063"/>
                    <a:pt x="579" y="1096"/>
                  </a:cubicBezTo>
                  <a:cubicBezTo>
                    <a:pt x="485" y="1018"/>
                    <a:pt x="437" y="928"/>
                    <a:pt x="408" y="837"/>
                  </a:cubicBezTo>
                  <a:cubicBezTo>
                    <a:pt x="379" y="747"/>
                    <a:pt x="361" y="662"/>
                    <a:pt x="319" y="567"/>
                  </a:cubicBezTo>
                  <a:cubicBezTo>
                    <a:pt x="343" y="556"/>
                    <a:pt x="364" y="551"/>
                    <a:pt x="383" y="551"/>
                  </a:cubicBezTo>
                  <a:cubicBezTo>
                    <a:pt x="434" y="551"/>
                    <a:pt x="470" y="584"/>
                    <a:pt x="498" y="619"/>
                  </a:cubicBezTo>
                  <a:cubicBezTo>
                    <a:pt x="543" y="668"/>
                    <a:pt x="591" y="733"/>
                    <a:pt x="649" y="754"/>
                  </a:cubicBezTo>
                  <a:cubicBezTo>
                    <a:pt x="666" y="716"/>
                    <a:pt x="647" y="656"/>
                    <a:pt x="707" y="637"/>
                  </a:cubicBezTo>
                  <a:cubicBezTo>
                    <a:pt x="591" y="598"/>
                    <a:pt x="429" y="477"/>
                    <a:pt x="373" y="355"/>
                  </a:cubicBezTo>
                  <a:lnTo>
                    <a:pt x="373" y="355"/>
                  </a:lnTo>
                  <a:cubicBezTo>
                    <a:pt x="427" y="398"/>
                    <a:pt x="470" y="411"/>
                    <a:pt x="505" y="411"/>
                  </a:cubicBezTo>
                  <a:cubicBezTo>
                    <a:pt x="534" y="411"/>
                    <a:pt x="556" y="402"/>
                    <a:pt x="575" y="394"/>
                  </a:cubicBezTo>
                  <a:cubicBezTo>
                    <a:pt x="616" y="371"/>
                    <a:pt x="651" y="334"/>
                    <a:pt x="676" y="324"/>
                  </a:cubicBezTo>
                  <a:cubicBezTo>
                    <a:pt x="641" y="303"/>
                    <a:pt x="607" y="292"/>
                    <a:pt x="577" y="292"/>
                  </a:cubicBezTo>
                  <a:cubicBezTo>
                    <a:pt x="538" y="292"/>
                    <a:pt x="506" y="312"/>
                    <a:pt x="494" y="355"/>
                  </a:cubicBezTo>
                  <a:cubicBezTo>
                    <a:pt x="375" y="295"/>
                    <a:pt x="467" y="209"/>
                    <a:pt x="471" y="132"/>
                  </a:cubicBezTo>
                  <a:lnTo>
                    <a:pt x="471" y="132"/>
                  </a:lnTo>
                  <a:cubicBezTo>
                    <a:pt x="443" y="138"/>
                    <a:pt x="421" y="140"/>
                    <a:pt x="403" y="140"/>
                  </a:cubicBezTo>
                  <a:cubicBezTo>
                    <a:pt x="363" y="140"/>
                    <a:pt x="345" y="126"/>
                    <a:pt x="329" y="101"/>
                  </a:cubicBezTo>
                  <a:cubicBezTo>
                    <a:pt x="304" y="68"/>
                    <a:pt x="294" y="20"/>
                    <a:pt x="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35"/>
            <p:cNvSpPr/>
            <p:nvPr/>
          </p:nvSpPr>
          <p:spPr>
            <a:xfrm>
              <a:off x="828230" y="-65439"/>
              <a:ext cx="4433" cy="1625"/>
            </a:xfrm>
            <a:custGeom>
              <a:avLst/>
              <a:gdLst/>
              <a:ahLst/>
              <a:cxnLst/>
              <a:rect l="l" t="t" r="r" b="b"/>
              <a:pathLst>
                <a:path w="90" h="33" extrusionOk="0">
                  <a:moveTo>
                    <a:pt x="60" y="0"/>
                  </a:moveTo>
                  <a:cubicBezTo>
                    <a:pt x="35" y="0"/>
                    <a:pt x="16" y="2"/>
                    <a:pt x="1" y="8"/>
                  </a:cubicBezTo>
                  <a:cubicBezTo>
                    <a:pt x="37" y="21"/>
                    <a:pt x="66" y="29"/>
                    <a:pt x="89" y="33"/>
                  </a:cubicBezTo>
                  <a:cubicBezTo>
                    <a:pt x="74" y="25"/>
                    <a:pt x="56" y="15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35"/>
            <p:cNvSpPr/>
            <p:nvPr/>
          </p:nvSpPr>
          <p:spPr>
            <a:xfrm>
              <a:off x="826802" y="-80608"/>
              <a:ext cx="985" cy="739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1" y="0"/>
                  </a:moveTo>
                  <a:cubicBezTo>
                    <a:pt x="8" y="0"/>
                    <a:pt x="5" y="1"/>
                    <a:pt x="1" y="3"/>
                  </a:cubicBezTo>
                  <a:lnTo>
                    <a:pt x="20" y="15"/>
                  </a:lnTo>
                  <a:cubicBezTo>
                    <a:pt x="20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35"/>
            <p:cNvSpPr/>
            <p:nvPr/>
          </p:nvSpPr>
          <p:spPr>
            <a:xfrm>
              <a:off x="821384" y="-35544"/>
              <a:ext cx="2364" cy="3103"/>
            </a:xfrm>
            <a:custGeom>
              <a:avLst/>
              <a:gdLst/>
              <a:ahLst/>
              <a:cxnLst/>
              <a:rect l="l" t="t" r="r" b="b"/>
              <a:pathLst>
                <a:path w="48" h="63" extrusionOk="0">
                  <a:moveTo>
                    <a:pt x="1" y="0"/>
                  </a:moveTo>
                  <a:lnTo>
                    <a:pt x="47" y="62"/>
                  </a:lnTo>
                  <a:cubicBezTo>
                    <a:pt x="43" y="52"/>
                    <a:pt x="35" y="43"/>
                    <a:pt x="30" y="33"/>
                  </a:cubicBezTo>
                  <a:cubicBezTo>
                    <a:pt x="20" y="22"/>
                    <a:pt x="10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35"/>
            <p:cNvSpPr/>
            <p:nvPr/>
          </p:nvSpPr>
          <p:spPr>
            <a:xfrm>
              <a:off x="852363" y="-41159"/>
              <a:ext cx="4235" cy="9161"/>
            </a:xfrm>
            <a:custGeom>
              <a:avLst/>
              <a:gdLst/>
              <a:ahLst/>
              <a:cxnLst/>
              <a:rect l="l" t="t" r="r" b="b"/>
              <a:pathLst>
                <a:path w="86" h="186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51"/>
                    <a:pt x="22" y="116"/>
                    <a:pt x="48" y="186"/>
                  </a:cubicBezTo>
                  <a:cubicBezTo>
                    <a:pt x="72" y="141"/>
                    <a:pt x="85" y="10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35"/>
            <p:cNvSpPr/>
            <p:nvPr/>
          </p:nvSpPr>
          <p:spPr>
            <a:xfrm>
              <a:off x="911167" y="-626"/>
              <a:ext cx="6107" cy="3891"/>
            </a:xfrm>
            <a:custGeom>
              <a:avLst/>
              <a:gdLst/>
              <a:ahLst/>
              <a:cxnLst/>
              <a:rect l="l" t="t" r="r" b="b"/>
              <a:pathLst>
                <a:path w="124" h="79" extrusionOk="0">
                  <a:moveTo>
                    <a:pt x="43" y="0"/>
                  </a:moveTo>
                  <a:cubicBezTo>
                    <a:pt x="10" y="0"/>
                    <a:pt x="0" y="25"/>
                    <a:pt x="27" y="78"/>
                  </a:cubicBezTo>
                  <a:cubicBezTo>
                    <a:pt x="30" y="78"/>
                    <a:pt x="34" y="79"/>
                    <a:pt x="37" y="79"/>
                  </a:cubicBezTo>
                  <a:cubicBezTo>
                    <a:pt x="80" y="79"/>
                    <a:pt x="76" y="42"/>
                    <a:pt x="123" y="28"/>
                  </a:cubicBezTo>
                  <a:cubicBezTo>
                    <a:pt x="90" y="10"/>
                    <a:pt x="6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35"/>
            <p:cNvSpPr/>
            <p:nvPr/>
          </p:nvSpPr>
          <p:spPr>
            <a:xfrm>
              <a:off x="826605" y="-76274"/>
              <a:ext cx="2512" cy="5713"/>
            </a:xfrm>
            <a:custGeom>
              <a:avLst/>
              <a:gdLst/>
              <a:ahLst/>
              <a:cxnLst/>
              <a:rect l="l" t="t" r="r" b="b"/>
              <a:pathLst>
                <a:path w="51" h="116" extrusionOk="0">
                  <a:moveTo>
                    <a:pt x="1" y="0"/>
                  </a:moveTo>
                  <a:cubicBezTo>
                    <a:pt x="7" y="43"/>
                    <a:pt x="26" y="81"/>
                    <a:pt x="51" y="116"/>
                  </a:cubicBezTo>
                  <a:cubicBezTo>
                    <a:pt x="39" y="91"/>
                    <a:pt x="30" y="66"/>
                    <a:pt x="24" y="39"/>
                  </a:cubicBezTo>
                  <a:cubicBezTo>
                    <a:pt x="16" y="27"/>
                    <a:pt x="9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35"/>
            <p:cNvSpPr/>
            <p:nvPr/>
          </p:nvSpPr>
          <p:spPr>
            <a:xfrm>
              <a:off x="819020" y="-111340"/>
              <a:ext cx="183505" cy="39203"/>
            </a:xfrm>
            <a:custGeom>
              <a:avLst/>
              <a:gdLst/>
              <a:ahLst/>
              <a:cxnLst/>
              <a:rect l="l" t="t" r="r" b="b"/>
              <a:pathLst>
                <a:path w="3726" h="796" extrusionOk="0">
                  <a:moveTo>
                    <a:pt x="648" y="1"/>
                  </a:moveTo>
                  <a:lnTo>
                    <a:pt x="648" y="1"/>
                  </a:lnTo>
                  <a:cubicBezTo>
                    <a:pt x="527" y="10"/>
                    <a:pt x="392" y="45"/>
                    <a:pt x="280" y="91"/>
                  </a:cubicBezTo>
                  <a:cubicBezTo>
                    <a:pt x="168" y="136"/>
                    <a:pt x="74" y="184"/>
                    <a:pt x="1" y="205"/>
                  </a:cubicBezTo>
                  <a:cubicBezTo>
                    <a:pt x="56" y="269"/>
                    <a:pt x="230" y="325"/>
                    <a:pt x="89" y="394"/>
                  </a:cubicBezTo>
                  <a:cubicBezTo>
                    <a:pt x="95" y="393"/>
                    <a:pt x="100" y="392"/>
                    <a:pt x="106" y="392"/>
                  </a:cubicBezTo>
                  <a:cubicBezTo>
                    <a:pt x="165" y="392"/>
                    <a:pt x="202" y="467"/>
                    <a:pt x="251" y="523"/>
                  </a:cubicBezTo>
                  <a:cubicBezTo>
                    <a:pt x="319" y="404"/>
                    <a:pt x="446" y="435"/>
                    <a:pt x="504" y="332"/>
                  </a:cubicBezTo>
                  <a:lnTo>
                    <a:pt x="504" y="332"/>
                  </a:lnTo>
                  <a:cubicBezTo>
                    <a:pt x="637" y="411"/>
                    <a:pt x="454" y="367"/>
                    <a:pt x="585" y="446"/>
                  </a:cubicBezTo>
                  <a:cubicBezTo>
                    <a:pt x="614" y="413"/>
                    <a:pt x="654" y="386"/>
                    <a:pt x="693" y="356"/>
                  </a:cubicBezTo>
                  <a:lnTo>
                    <a:pt x="693" y="356"/>
                  </a:lnTo>
                  <a:cubicBezTo>
                    <a:pt x="803" y="375"/>
                    <a:pt x="614" y="448"/>
                    <a:pt x="778" y="465"/>
                  </a:cubicBezTo>
                  <a:cubicBezTo>
                    <a:pt x="779" y="420"/>
                    <a:pt x="869" y="375"/>
                    <a:pt x="979" y="375"/>
                  </a:cubicBezTo>
                  <a:cubicBezTo>
                    <a:pt x="1001" y="375"/>
                    <a:pt x="1023" y="377"/>
                    <a:pt x="1046" y="381"/>
                  </a:cubicBezTo>
                  <a:lnTo>
                    <a:pt x="1011" y="410"/>
                  </a:lnTo>
                  <a:cubicBezTo>
                    <a:pt x="1109" y="381"/>
                    <a:pt x="1263" y="442"/>
                    <a:pt x="1202" y="286"/>
                  </a:cubicBezTo>
                  <a:lnTo>
                    <a:pt x="1202" y="286"/>
                  </a:lnTo>
                  <a:cubicBezTo>
                    <a:pt x="1248" y="340"/>
                    <a:pt x="1292" y="398"/>
                    <a:pt x="1337" y="452"/>
                  </a:cubicBezTo>
                  <a:lnTo>
                    <a:pt x="1310" y="348"/>
                  </a:lnTo>
                  <a:lnTo>
                    <a:pt x="1310" y="348"/>
                  </a:lnTo>
                  <a:cubicBezTo>
                    <a:pt x="1589" y="422"/>
                    <a:pt x="1684" y="649"/>
                    <a:pt x="1996" y="649"/>
                  </a:cubicBezTo>
                  <a:cubicBezTo>
                    <a:pt x="2024" y="649"/>
                    <a:pt x="2054" y="647"/>
                    <a:pt x="2087" y="643"/>
                  </a:cubicBezTo>
                  <a:cubicBezTo>
                    <a:pt x="2000" y="595"/>
                    <a:pt x="2091" y="556"/>
                    <a:pt x="2141" y="548"/>
                  </a:cubicBezTo>
                  <a:cubicBezTo>
                    <a:pt x="2099" y="520"/>
                    <a:pt x="2064" y="510"/>
                    <a:pt x="2033" y="510"/>
                  </a:cubicBezTo>
                  <a:cubicBezTo>
                    <a:pt x="1958" y="510"/>
                    <a:pt x="1903" y="569"/>
                    <a:pt x="1811" y="569"/>
                  </a:cubicBezTo>
                  <a:cubicBezTo>
                    <a:pt x="1803" y="569"/>
                    <a:pt x="1795" y="569"/>
                    <a:pt x="1786" y="568"/>
                  </a:cubicBezTo>
                  <a:cubicBezTo>
                    <a:pt x="1771" y="475"/>
                    <a:pt x="1980" y="410"/>
                    <a:pt x="1907" y="330"/>
                  </a:cubicBezTo>
                  <a:lnTo>
                    <a:pt x="1907" y="330"/>
                  </a:lnTo>
                  <a:cubicBezTo>
                    <a:pt x="2086" y="441"/>
                    <a:pt x="2257" y="384"/>
                    <a:pt x="2305" y="631"/>
                  </a:cubicBezTo>
                  <a:cubicBezTo>
                    <a:pt x="2383" y="655"/>
                    <a:pt x="2448" y="660"/>
                    <a:pt x="2508" y="660"/>
                  </a:cubicBezTo>
                  <a:cubicBezTo>
                    <a:pt x="2548" y="660"/>
                    <a:pt x="2586" y="658"/>
                    <a:pt x="2625" y="658"/>
                  </a:cubicBezTo>
                  <a:cubicBezTo>
                    <a:pt x="2704" y="658"/>
                    <a:pt x="2786" y="667"/>
                    <a:pt x="2893" y="722"/>
                  </a:cubicBezTo>
                  <a:lnTo>
                    <a:pt x="2879" y="758"/>
                  </a:lnTo>
                  <a:cubicBezTo>
                    <a:pt x="2897" y="724"/>
                    <a:pt x="2916" y="712"/>
                    <a:pt x="2938" y="712"/>
                  </a:cubicBezTo>
                  <a:cubicBezTo>
                    <a:pt x="2993" y="712"/>
                    <a:pt x="3065" y="795"/>
                    <a:pt x="3170" y="795"/>
                  </a:cubicBezTo>
                  <a:cubicBezTo>
                    <a:pt x="3204" y="795"/>
                    <a:pt x="3241" y="787"/>
                    <a:pt x="3282" y="764"/>
                  </a:cubicBezTo>
                  <a:lnTo>
                    <a:pt x="3159" y="691"/>
                  </a:lnTo>
                  <a:cubicBezTo>
                    <a:pt x="3171" y="652"/>
                    <a:pt x="3200" y="641"/>
                    <a:pt x="3240" y="641"/>
                  </a:cubicBezTo>
                  <a:cubicBezTo>
                    <a:pt x="3267" y="641"/>
                    <a:pt x="3300" y="646"/>
                    <a:pt x="3336" y="651"/>
                  </a:cubicBezTo>
                  <a:cubicBezTo>
                    <a:pt x="3321" y="676"/>
                    <a:pt x="3321" y="676"/>
                    <a:pt x="3342" y="716"/>
                  </a:cubicBezTo>
                  <a:cubicBezTo>
                    <a:pt x="3375" y="647"/>
                    <a:pt x="3495" y="640"/>
                    <a:pt x="3593" y="640"/>
                  </a:cubicBezTo>
                  <a:cubicBezTo>
                    <a:pt x="3614" y="640"/>
                    <a:pt x="3634" y="641"/>
                    <a:pt x="3652" y="641"/>
                  </a:cubicBezTo>
                  <a:cubicBezTo>
                    <a:pt x="3688" y="641"/>
                    <a:pt x="3715" y="640"/>
                    <a:pt x="3726" y="633"/>
                  </a:cubicBezTo>
                  <a:cubicBezTo>
                    <a:pt x="3691" y="616"/>
                    <a:pt x="3651" y="611"/>
                    <a:pt x="3607" y="611"/>
                  </a:cubicBezTo>
                  <a:cubicBezTo>
                    <a:pt x="3519" y="611"/>
                    <a:pt x="3419" y="634"/>
                    <a:pt x="3326" y="634"/>
                  </a:cubicBezTo>
                  <a:cubicBezTo>
                    <a:pt x="3317" y="634"/>
                    <a:pt x="3308" y="634"/>
                    <a:pt x="3299" y="633"/>
                  </a:cubicBezTo>
                  <a:cubicBezTo>
                    <a:pt x="3368" y="592"/>
                    <a:pt x="3383" y="513"/>
                    <a:pt x="3447" y="513"/>
                  </a:cubicBezTo>
                  <a:cubicBezTo>
                    <a:pt x="3461" y="513"/>
                    <a:pt x="3479" y="517"/>
                    <a:pt x="3500" y="527"/>
                  </a:cubicBezTo>
                  <a:cubicBezTo>
                    <a:pt x="3350" y="350"/>
                    <a:pt x="3064" y="361"/>
                    <a:pt x="2844" y="280"/>
                  </a:cubicBezTo>
                  <a:cubicBezTo>
                    <a:pt x="2823" y="279"/>
                    <a:pt x="2804" y="278"/>
                    <a:pt x="2787" y="278"/>
                  </a:cubicBezTo>
                  <a:cubicBezTo>
                    <a:pt x="2487" y="278"/>
                    <a:pt x="2664" y="486"/>
                    <a:pt x="2459" y="486"/>
                  </a:cubicBezTo>
                  <a:cubicBezTo>
                    <a:pt x="2431" y="486"/>
                    <a:pt x="2395" y="482"/>
                    <a:pt x="2351" y="473"/>
                  </a:cubicBezTo>
                  <a:lnTo>
                    <a:pt x="2459" y="222"/>
                  </a:lnTo>
                  <a:cubicBezTo>
                    <a:pt x="2207" y="175"/>
                    <a:pt x="1872" y="89"/>
                    <a:pt x="1577" y="89"/>
                  </a:cubicBezTo>
                  <a:cubicBezTo>
                    <a:pt x="1415" y="89"/>
                    <a:pt x="1265" y="115"/>
                    <a:pt x="1148" y="188"/>
                  </a:cubicBezTo>
                  <a:cubicBezTo>
                    <a:pt x="1117" y="153"/>
                    <a:pt x="1040" y="105"/>
                    <a:pt x="1142" y="78"/>
                  </a:cubicBezTo>
                  <a:cubicBezTo>
                    <a:pt x="1135" y="77"/>
                    <a:pt x="1129" y="77"/>
                    <a:pt x="1123" y="77"/>
                  </a:cubicBezTo>
                  <a:cubicBezTo>
                    <a:pt x="1003" y="77"/>
                    <a:pt x="980" y="167"/>
                    <a:pt x="951" y="244"/>
                  </a:cubicBezTo>
                  <a:cubicBezTo>
                    <a:pt x="926" y="307"/>
                    <a:pt x="898" y="360"/>
                    <a:pt x="808" y="360"/>
                  </a:cubicBezTo>
                  <a:cubicBezTo>
                    <a:pt x="782" y="360"/>
                    <a:pt x="751" y="356"/>
                    <a:pt x="714" y="346"/>
                  </a:cubicBezTo>
                  <a:cubicBezTo>
                    <a:pt x="841" y="265"/>
                    <a:pt x="814" y="222"/>
                    <a:pt x="747" y="182"/>
                  </a:cubicBezTo>
                  <a:cubicBezTo>
                    <a:pt x="681" y="142"/>
                    <a:pt x="577" y="105"/>
                    <a:pt x="598" y="20"/>
                  </a:cubicBezTo>
                  <a:lnTo>
                    <a:pt x="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35"/>
            <p:cNvSpPr/>
            <p:nvPr/>
          </p:nvSpPr>
          <p:spPr>
            <a:xfrm>
              <a:off x="865562" y="-91197"/>
              <a:ext cx="3250" cy="2709"/>
            </a:xfrm>
            <a:custGeom>
              <a:avLst/>
              <a:gdLst/>
              <a:ahLst/>
              <a:cxnLst/>
              <a:rect l="l" t="t" r="r" b="b"/>
              <a:pathLst>
                <a:path w="66" h="55" extrusionOk="0">
                  <a:moveTo>
                    <a:pt x="66" y="1"/>
                  </a:moveTo>
                  <a:lnTo>
                    <a:pt x="66" y="1"/>
                  </a:lnTo>
                  <a:cubicBezTo>
                    <a:pt x="37" y="6"/>
                    <a:pt x="12" y="24"/>
                    <a:pt x="0" y="54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35"/>
            <p:cNvSpPr/>
            <p:nvPr/>
          </p:nvSpPr>
          <p:spPr>
            <a:xfrm>
              <a:off x="1002280" y="-79525"/>
              <a:ext cx="140018" cy="41075"/>
            </a:xfrm>
            <a:custGeom>
              <a:avLst/>
              <a:gdLst/>
              <a:ahLst/>
              <a:cxnLst/>
              <a:rect l="l" t="t" r="r" b="b"/>
              <a:pathLst>
                <a:path w="2843" h="834" extrusionOk="0">
                  <a:moveTo>
                    <a:pt x="527" y="1"/>
                  </a:moveTo>
                  <a:lnTo>
                    <a:pt x="797" y="85"/>
                  </a:lnTo>
                  <a:cubicBezTo>
                    <a:pt x="765" y="127"/>
                    <a:pt x="706" y="133"/>
                    <a:pt x="642" y="133"/>
                  </a:cubicBezTo>
                  <a:cubicBezTo>
                    <a:pt x="616" y="133"/>
                    <a:pt x="588" y="132"/>
                    <a:pt x="562" y="132"/>
                  </a:cubicBezTo>
                  <a:cubicBezTo>
                    <a:pt x="543" y="132"/>
                    <a:pt x="524" y="132"/>
                    <a:pt x="506" y="134"/>
                  </a:cubicBezTo>
                  <a:lnTo>
                    <a:pt x="585" y="363"/>
                  </a:lnTo>
                  <a:cubicBezTo>
                    <a:pt x="512" y="326"/>
                    <a:pt x="431" y="334"/>
                    <a:pt x="454" y="267"/>
                  </a:cubicBezTo>
                  <a:lnTo>
                    <a:pt x="454" y="267"/>
                  </a:lnTo>
                  <a:cubicBezTo>
                    <a:pt x="338" y="321"/>
                    <a:pt x="367" y="380"/>
                    <a:pt x="406" y="465"/>
                  </a:cubicBezTo>
                  <a:cubicBezTo>
                    <a:pt x="264" y="448"/>
                    <a:pt x="213" y="403"/>
                    <a:pt x="136" y="403"/>
                  </a:cubicBezTo>
                  <a:cubicBezTo>
                    <a:pt x="100" y="403"/>
                    <a:pt x="59" y="412"/>
                    <a:pt x="1" y="438"/>
                  </a:cubicBezTo>
                  <a:cubicBezTo>
                    <a:pt x="100" y="526"/>
                    <a:pt x="169" y="547"/>
                    <a:pt x="229" y="547"/>
                  </a:cubicBezTo>
                  <a:cubicBezTo>
                    <a:pt x="283" y="547"/>
                    <a:pt x="330" y="531"/>
                    <a:pt x="389" y="531"/>
                  </a:cubicBezTo>
                  <a:cubicBezTo>
                    <a:pt x="455" y="531"/>
                    <a:pt x="536" y="551"/>
                    <a:pt x="654" y="639"/>
                  </a:cubicBezTo>
                  <a:lnTo>
                    <a:pt x="830" y="407"/>
                  </a:lnTo>
                  <a:lnTo>
                    <a:pt x="832" y="407"/>
                  </a:lnTo>
                  <a:cubicBezTo>
                    <a:pt x="978" y="483"/>
                    <a:pt x="760" y="500"/>
                    <a:pt x="888" y="598"/>
                  </a:cubicBezTo>
                  <a:cubicBezTo>
                    <a:pt x="1071" y="560"/>
                    <a:pt x="758" y="369"/>
                    <a:pt x="947" y="290"/>
                  </a:cubicBezTo>
                  <a:lnTo>
                    <a:pt x="947" y="290"/>
                  </a:lnTo>
                  <a:cubicBezTo>
                    <a:pt x="978" y="331"/>
                    <a:pt x="1028" y="342"/>
                    <a:pt x="1081" y="342"/>
                  </a:cubicBezTo>
                  <a:cubicBezTo>
                    <a:pt x="1145" y="342"/>
                    <a:pt x="1212" y="326"/>
                    <a:pt x="1255" y="326"/>
                  </a:cubicBezTo>
                  <a:cubicBezTo>
                    <a:pt x="1263" y="326"/>
                    <a:pt x="1271" y="327"/>
                    <a:pt x="1277" y="328"/>
                  </a:cubicBezTo>
                  <a:cubicBezTo>
                    <a:pt x="1184" y="380"/>
                    <a:pt x="1179" y="554"/>
                    <a:pt x="1196" y="596"/>
                  </a:cubicBezTo>
                  <a:cubicBezTo>
                    <a:pt x="1203" y="594"/>
                    <a:pt x="1211" y="593"/>
                    <a:pt x="1218" y="593"/>
                  </a:cubicBezTo>
                  <a:cubicBezTo>
                    <a:pt x="1291" y="593"/>
                    <a:pt x="1389" y="696"/>
                    <a:pt x="1478" y="729"/>
                  </a:cubicBezTo>
                  <a:cubicBezTo>
                    <a:pt x="1380" y="649"/>
                    <a:pt x="1415" y="642"/>
                    <a:pt x="1467" y="642"/>
                  </a:cubicBezTo>
                  <a:cubicBezTo>
                    <a:pt x="1478" y="642"/>
                    <a:pt x="1491" y="642"/>
                    <a:pt x="1503" y="642"/>
                  </a:cubicBezTo>
                  <a:cubicBezTo>
                    <a:pt x="1557" y="642"/>
                    <a:pt x="1600" y="635"/>
                    <a:pt x="1514" y="552"/>
                  </a:cubicBezTo>
                  <a:cubicBezTo>
                    <a:pt x="1536" y="509"/>
                    <a:pt x="1607" y="486"/>
                    <a:pt x="1683" y="486"/>
                  </a:cubicBezTo>
                  <a:cubicBezTo>
                    <a:pt x="1765" y="486"/>
                    <a:pt x="1852" y="512"/>
                    <a:pt x="1890" y="567"/>
                  </a:cubicBezTo>
                  <a:cubicBezTo>
                    <a:pt x="1878" y="596"/>
                    <a:pt x="1857" y="606"/>
                    <a:pt x="1833" y="606"/>
                  </a:cubicBezTo>
                  <a:cubicBezTo>
                    <a:pt x="1800" y="606"/>
                    <a:pt x="1761" y="589"/>
                    <a:pt x="1724" y="579"/>
                  </a:cubicBezTo>
                  <a:lnTo>
                    <a:pt x="1724" y="579"/>
                  </a:lnTo>
                  <a:cubicBezTo>
                    <a:pt x="1632" y="697"/>
                    <a:pt x="1861" y="701"/>
                    <a:pt x="1859" y="834"/>
                  </a:cubicBezTo>
                  <a:cubicBezTo>
                    <a:pt x="1923" y="810"/>
                    <a:pt x="2008" y="803"/>
                    <a:pt x="2100" y="803"/>
                  </a:cubicBezTo>
                  <a:cubicBezTo>
                    <a:pt x="2232" y="803"/>
                    <a:pt x="2379" y="817"/>
                    <a:pt x="2504" y="817"/>
                  </a:cubicBezTo>
                  <a:cubicBezTo>
                    <a:pt x="2701" y="817"/>
                    <a:pt x="2843" y="783"/>
                    <a:pt x="2783" y="606"/>
                  </a:cubicBezTo>
                  <a:cubicBezTo>
                    <a:pt x="2754" y="567"/>
                    <a:pt x="2720" y="558"/>
                    <a:pt x="2681" y="558"/>
                  </a:cubicBezTo>
                  <a:cubicBezTo>
                    <a:pt x="2649" y="558"/>
                    <a:pt x="2614" y="564"/>
                    <a:pt x="2578" y="564"/>
                  </a:cubicBezTo>
                  <a:cubicBezTo>
                    <a:pt x="2567" y="564"/>
                    <a:pt x="2555" y="563"/>
                    <a:pt x="2544" y="562"/>
                  </a:cubicBezTo>
                  <a:lnTo>
                    <a:pt x="2544" y="562"/>
                  </a:lnTo>
                  <a:cubicBezTo>
                    <a:pt x="2764" y="697"/>
                    <a:pt x="2496" y="720"/>
                    <a:pt x="2455" y="766"/>
                  </a:cubicBezTo>
                  <a:cubicBezTo>
                    <a:pt x="2364" y="685"/>
                    <a:pt x="2154" y="724"/>
                    <a:pt x="2229" y="629"/>
                  </a:cubicBezTo>
                  <a:lnTo>
                    <a:pt x="2432" y="569"/>
                  </a:lnTo>
                  <a:cubicBezTo>
                    <a:pt x="1909" y="348"/>
                    <a:pt x="1169" y="136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35"/>
            <p:cNvSpPr/>
            <p:nvPr/>
          </p:nvSpPr>
          <p:spPr>
            <a:xfrm>
              <a:off x="1004496" y="-68296"/>
              <a:ext cx="6649" cy="3645"/>
            </a:xfrm>
            <a:custGeom>
              <a:avLst/>
              <a:gdLst/>
              <a:ahLst/>
              <a:cxnLst/>
              <a:rect l="l" t="t" r="r" b="b"/>
              <a:pathLst>
                <a:path w="135" h="74" extrusionOk="0">
                  <a:moveTo>
                    <a:pt x="135" y="0"/>
                  </a:moveTo>
                  <a:lnTo>
                    <a:pt x="0" y="12"/>
                  </a:lnTo>
                  <a:lnTo>
                    <a:pt x="31" y="7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35"/>
            <p:cNvSpPr/>
            <p:nvPr/>
          </p:nvSpPr>
          <p:spPr>
            <a:xfrm>
              <a:off x="1014247" y="-83809"/>
              <a:ext cx="7043" cy="6107"/>
            </a:xfrm>
            <a:custGeom>
              <a:avLst/>
              <a:gdLst/>
              <a:ahLst/>
              <a:cxnLst/>
              <a:rect l="l" t="t" r="r" b="b"/>
              <a:pathLst>
                <a:path w="143" h="124" extrusionOk="0">
                  <a:moveTo>
                    <a:pt x="70" y="1"/>
                  </a:moveTo>
                  <a:cubicBezTo>
                    <a:pt x="62" y="45"/>
                    <a:pt x="8" y="51"/>
                    <a:pt x="1" y="93"/>
                  </a:cubicBezTo>
                  <a:cubicBezTo>
                    <a:pt x="45" y="115"/>
                    <a:pt x="76" y="124"/>
                    <a:pt x="96" y="124"/>
                  </a:cubicBezTo>
                  <a:cubicBezTo>
                    <a:pt x="142" y="124"/>
                    <a:pt x="124" y="71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35"/>
            <p:cNvSpPr/>
            <p:nvPr/>
          </p:nvSpPr>
          <p:spPr>
            <a:xfrm>
              <a:off x="1103685" y="-37367"/>
              <a:ext cx="10342" cy="3940"/>
            </a:xfrm>
            <a:custGeom>
              <a:avLst/>
              <a:gdLst/>
              <a:ahLst/>
              <a:cxnLst/>
              <a:rect l="l" t="t" r="r" b="b"/>
              <a:pathLst>
                <a:path w="210" h="80" extrusionOk="0">
                  <a:moveTo>
                    <a:pt x="93" y="1"/>
                  </a:moveTo>
                  <a:cubicBezTo>
                    <a:pt x="84" y="45"/>
                    <a:pt x="28" y="49"/>
                    <a:pt x="1" y="51"/>
                  </a:cubicBezTo>
                  <a:lnTo>
                    <a:pt x="209" y="80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35"/>
            <p:cNvSpPr/>
            <p:nvPr/>
          </p:nvSpPr>
          <p:spPr>
            <a:xfrm>
              <a:off x="1135599" y="-49039"/>
              <a:ext cx="44670" cy="18764"/>
            </a:xfrm>
            <a:custGeom>
              <a:avLst/>
              <a:gdLst/>
              <a:ahLst/>
              <a:cxnLst/>
              <a:rect l="l" t="t" r="r" b="b"/>
              <a:pathLst>
                <a:path w="907" h="381" extrusionOk="0">
                  <a:moveTo>
                    <a:pt x="193" y="1"/>
                  </a:moveTo>
                  <a:cubicBezTo>
                    <a:pt x="1" y="83"/>
                    <a:pt x="191" y="267"/>
                    <a:pt x="91" y="365"/>
                  </a:cubicBezTo>
                  <a:cubicBezTo>
                    <a:pt x="113" y="376"/>
                    <a:pt x="132" y="381"/>
                    <a:pt x="149" y="381"/>
                  </a:cubicBezTo>
                  <a:cubicBezTo>
                    <a:pt x="252" y="381"/>
                    <a:pt x="307" y="222"/>
                    <a:pt x="449" y="222"/>
                  </a:cubicBezTo>
                  <a:cubicBezTo>
                    <a:pt x="452" y="222"/>
                    <a:pt x="455" y="222"/>
                    <a:pt x="458" y="222"/>
                  </a:cubicBezTo>
                  <a:cubicBezTo>
                    <a:pt x="485" y="353"/>
                    <a:pt x="702" y="270"/>
                    <a:pt x="847" y="344"/>
                  </a:cubicBezTo>
                  <a:cubicBezTo>
                    <a:pt x="843" y="290"/>
                    <a:pt x="859" y="236"/>
                    <a:pt x="907" y="205"/>
                  </a:cubicBezTo>
                  <a:cubicBezTo>
                    <a:pt x="623" y="139"/>
                    <a:pt x="477" y="197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35"/>
            <p:cNvSpPr/>
            <p:nvPr/>
          </p:nvSpPr>
          <p:spPr>
            <a:xfrm>
              <a:off x="1161800" y="-32048"/>
              <a:ext cx="342780" cy="110320"/>
            </a:xfrm>
            <a:custGeom>
              <a:avLst/>
              <a:gdLst/>
              <a:ahLst/>
              <a:cxnLst/>
              <a:rect l="l" t="t" r="r" b="b"/>
              <a:pathLst>
                <a:path w="6960" h="2240" extrusionOk="0">
                  <a:moveTo>
                    <a:pt x="315" y="1"/>
                  </a:moveTo>
                  <a:lnTo>
                    <a:pt x="315" y="1"/>
                  </a:lnTo>
                  <a:cubicBezTo>
                    <a:pt x="1" y="53"/>
                    <a:pt x="406" y="286"/>
                    <a:pt x="433" y="421"/>
                  </a:cubicBezTo>
                  <a:cubicBezTo>
                    <a:pt x="486" y="406"/>
                    <a:pt x="531" y="399"/>
                    <a:pt x="569" y="399"/>
                  </a:cubicBezTo>
                  <a:cubicBezTo>
                    <a:pt x="864" y="399"/>
                    <a:pt x="789" y="791"/>
                    <a:pt x="1140" y="803"/>
                  </a:cubicBezTo>
                  <a:cubicBezTo>
                    <a:pt x="1393" y="795"/>
                    <a:pt x="1156" y="666"/>
                    <a:pt x="1192" y="598"/>
                  </a:cubicBezTo>
                  <a:lnTo>
                    <a:pt x="1194" y="598"/>
                  </a:lnTo>
                  <a:cubicBezTo>
                    <a:pt x="1320" y="639"/>
                    <a:pt x="1474" y="589"/>
                    <a:pt x="1557" y="675"/>
                  </a:cubicBezTo>
                  <a:cubicBezTo>
                    <a:pt x="1536" y="715"/>
                    <a:pt x="1500" y="733"/>
                    <a:pt x="1459" y="733"/>
                  </a:cubicBezTo>
                  <a:cubicBezTo>
                    <a:pt x="1429" y="733"/>
                    <a:pt x="1396" y="723"/>
                    <a:pt x="1366" y="704"/>
                  </a:cubicBezTo>
                  <a:lnTo>
                    <a:pt x="1366" y="704"/>
                  </a:lnTo>
                  <a:cubicBezTo>
                    <a:pt x="1364" y="886"/>
                    <a:pt x="1514" y="724"/>
                    <a:pt x="1616" y="878"/>
                  </a:cubicBezTo>
                  <a:cubicBezTo>
                    <a:pt x="1611" y="857"/>
                    <a:pt x="1568" y="812"/>
                    <a:pt x="1618" y="787"/>
                  </a:cubicBezTo>
                  <a:cubicBezTo>
                    <a:pt x="1715" y="831"/>
                    <a:pt x="1775" y="842"/>
                    <a:pt x="1822" y="842"/>
                  </a:cubicBezTo>
                  <a:cubicBezTo>
                    <a:pt x="1870" y="842"/>
                    <a:pt x="1904" y="830"/>
                    <a:pt x="1950" y="830"/>
                  </a:cubicBezTo>
                  <a:cubicBezTo>
                    <a:pt x="2012" y="830"/>
                    <a:pt x="2096" y="851"/>
                    <a:pt x="2262" y="945"/>
                  </a:cubicBezTo>
                  <a:cubicBezTo>
                    <a:pt x="2339" y="920"/>
                    <a:pt x="2403" y="942"/>
                    <a:pt x="2426" y="824"/>
                  </a:cubicBezTo>
                  <a:cubicBezTo>
                    <a:pt x="2633" y="1046"/>
                    <a:pt x="2507" y="1005"/>
                    <a:pt x="2769" y="1227"/>
                  </a:cubicBezTo>
                  <a:cubicBezTo>
                    <a:pt x="2777" y="1157"/>
                    <a:pt x="2725" y="972"/>
                    <a:pt x="2769" y="832"/>
                  </a:cubicBezTo>
                  <a:lnTo>
                    <a:pt x="2769" y="832"/>
                  </a:lnTo>
                  <a:cubicBezTo>
                    <a:pt x="3134" y="1165"/>
                    <a:pt x="3211" y="940"/>
                    <a:pt x="3438" y="1177"/>
                  </a:cubicBezTo>
                  <a:cubicBezTo>
                    <a:pt x="3437" y="1177"/>
                    <a:pt x="3436" y="1177"/>
                    <a:pt x="3435" y="1177"/>
                  </a:cubicBezTo>
                  <a:cubicBezTo>
                    <a:pt x="3418" y="1177"/>
                    <a:pt x="3397" y="1182"/>
                    <a:pt x="3372" y="1182"/>
                  </a:cubicBezTo>
                  <a:cubicBezTo>
                    <a:pt x="3349" y="1182"/>
                    <a:pt x="3321" y="1177"/>
                    <a:pt x="3290" y="1157"/>
                  </a:cubicBezTo>
                  <a:lnTo>
                    <a:pt x="3290" y="1157"/>
                  </a:lnTo>
                  <a:cubicBezTo>
                    <a:pt x="3280" y="1248"/>
                    <a:pt x="3322" y="1268"/>
                    <a:pt x="3384" y="1268"/>
                  </a:cubicBezTo>
                  <a:cubicBezTo>
                    <a:pt x="3434" y="1268"/>
                    <a:pt x="3497" y="1255"/>
                    <a:pt x="3556" y="1255"/>
                  </a:cubicBezTo>
                  <a:cubicBezTo>
                    <a:pt x="3597" y="1255"/>
                    <a:pt x="3636" y="1261"/>
                    <a:pt x="3668" y="1281"/>
                  </a:cubicBezTo>
                  <a:lnTo>
                    <a:pt x="3602" y="1449"/>
                  </a:lnTo>
                  <a:cubicBezTo>
                    <a:pt x="3751" y="1466"/>
                    <a:pt x="4025" y="1425"/>
                    <a:pt x="4163" y="1609"/>
                  </a:cubicBezTo>
                  <a:lnTo>
                    <a:pt x="4100" y="1684"/>
                  </a:lnTo>
                  <a:cubicBezTo>
                    <a:pt x="4123" y="1682"/>
                    <a:pt x="4145" y="1682"/>
                    <a:pt x="4168" y="1682"/>
                  </a:cubicBezTo>
                  <a:cubicBezTo>
                    <a:pt x="4539" y="1682"/>
                    <a:pt x="4913" y="1849"/>
                    <a:pt x="5218" y="1871"/>
                  </a:cubicBezTo>
                  <a:lnTo>
                    <a:pt x="5353" y="2029"/>
                  </a:lnTo>
                  <a:cubicBezTo>
                    <a:pt x="5812" y="2015"/>
                    <a:pt x="4952" y="1844"/>
                    <a:pt x="5330" y="1666"/>
                  </a:cubicBezTo>
                  <a:lnTo>
                    <a:pt x="5330" y="1666"/>
                  </a:lnTo>
                  <a:cubicBezTo>
                    <a:pt x="5316" y="1783"/>
                    <a:pt x="5340" y="1816"/>
                    <a:pt x="5385" y="1816"/>
                  </a:cubicBezTo>
                  <a:cubicBezTo>
                    <a:pt x="5443" y="1816"/>
                    <a:pt x="5536" y="1761"/>
                    <a:pt x="5632" y="1761"/>
                  </a:cubicBezTo>
                  <a:cubicBezTo>
                    <a:pt x="5682" y="1761"/>
                    <a:pt x="5733" y="1776"/>
                    <a:pt x="5779" y="1821"/>
                  </a:cubicBezTo>
                  <a:cubicBezTo>
                    <a:pt x="5860" y="1985"/>
                    <a:pt x="5521" y="1821"/>
                    <a:pt x="5607" y="2008"/>
                  </a:cubicBezTo>
                  <a:cubicBezTo>
                    <a:pt x="5642" y="1952"/>
                    <a:pt x="5669" y="1935"/>
                    <a:pt x="5697" y="1935"/>
                  </a:cubicBezTo>
                  <a:cubicBezTo>
                    <a:pt x="5743" y="1935"/>
                    <a:pt x="5789" y="1984"/>
                    <a:pt x="5868" y="1984"/>
                  </a:cubicBezTo>
                  <a:cubicBezTo>
                    <a:pt x="5874" y="1984"/>
                    <a:pt x="5881" y="1983"/>
                    <a:pt x="5887" y="1983"/>
                  </a:cubicBezTo>
                  <a:lnTo>
                    <a:pt x="5887" y="1983"/>
                  </a:lnTo>
                  <a:cubicBezTo>
                    <a:pt x="5820" y="2135"/>
                    <a:pt x="6149" y="2077"/>
                    <a:pt x="6026" y="2239"/>
                  </a:cubicBezTo>
                  <a:lnTo>
                    <a:pt x="6550" y="2060"/>
                  </a:lnTo>
                  <a:cubicBezTo>
                    <a:pt x="6600" y="2172"/>
                    <a:pt x="6735" y="2191"/>
                    <a:pt x="6838" y="2191"/>
                  </a:cubicBezTo>
                  <a:cubicBezTo>
                    <a:pt x="6595" y="2127"/>
                    <a:pt x="6959" y="1961"/>
                    <a:pt x="6705" y="1817"/>
                  </a:cubicBezTo>
                  <a:cubicBezTo>
                    <a:pt x="6292" y="1796"/>
                    <a:pt x="5617" y="1668"/>
                    <a:pt x="5147" y="1441"/>
                  </a:cubicBezTo>
                  <a:cubicBezTo>
                    <a:pt x="5116" y="1496"/>
                    <a:pt x="5079" y="1514"/>
                    <a:pt x="5038" y="1514"/>
                  </a:cubicBezTo>
                  <a:cubicBezTo>
                    <a:pt x="4963" y="1514"/>
                    <a:pt x="4877" y="1454"/>
                    <a:pt x="4800" y="1454"/>
                  </a:cubicBezTo>
                  <a:cubicBezTo>
                    <a:pt x="4766" y="1454"/>
                    <a:pt x="4734" y="1466"/>
                    <a:pt x="4705" y="1501"/>
                  </a:cubicBezTo>
                  <a:cubicBezTo>
                    <a:pt x="4713" y="1429"/>
                    <a:pt x="4692" y="1356"/>
                    <a:pt x="4699" y="1285"/>
                  </a:cubicBezTo>
                  <a:cubicBezTo>
                    <a:pt x="4663" y="1279"/>
                    <a:pt x="4635" y="1277"/>
                    <a:pt x="4614" y="1277"/>
                  </a:cubicBezTo>
                  <a:cubicBezTo>
                    <a:pt x="4446" y="1277"/>
                    <a:pt x="4729" y="1432"/>
                    <a:pt x="4642" y="1481"/>
                  </a:cubicBezTo>
                  <a:cubicBezTo>
                    <a:pt x="4495" y="1468"/>
                    <a:pt x="4420" y="1306"/>
                    <a:pt x="4455" y="1231"/>
                  </a:cubicBezTo>
                  <a:cubicBezTo>
                    <a:pt x="4406" y="1214"/>
                    <a:pt x="4376" y="1206"/>
                    <a:pt x="4359" y="1206"/>
                  </a:cubicBezTo>
                  <a:cubicBezTo>
                    <a:pt x="4294" y="1206"/>
                    <a:pt x="4380" y="1300"/>
                    <a:pt x="4264" y="1364"/>
                  </a:cubicBezTo>
                  <a:lnTo>
                    <a:pt x="4183" y="1084"/>
                  </a:lnTo>
                  <a:cubicBezTo>
                    <a:pt x="3454" y="945"/>
                    <a:pt x="2474" y="797"/>
                    <a:pt x="1707" y="421"/>
                  </a:cubicBezTo>
                  <a:lnTo>
                    <a:pt x="1707" y="421"/>
                  </a:lnTo>
                  <a:lnTo>
                    <a:pt x="1726" y="579"/>
                  </a:lnTo>
                  <a:cubicBezTo>
                    <a:pt x="1623" y="522"/>
                    <a:pt x="1517" y="510"/>
                    <a:pt x="1414" y="510"/>
                  </a:cubicBezTo>
                  <a:cubicBezTo>
                    <a:pt x="1339" y="510"/>
                    <a:pt x="1266" y="516"/>
                    <a:pt x="1195" y="516"/>
                  </a:cubicBezTo>
                  <a:cubicBezTo>
                    <a:pt x="1041" y="516"/>
                    <a:pt x="901" y="486"/>
                    <a:pt x="789" y="298"/>
                  </a:cubicBezTo>
                  <a:lnTo>
                    <a:pt x="643" y="380"/>
                  </a:lnTo>
                  <a:cubicBezTo>
                    <a:pt x="724" y="332"/>
                    <a:pt x="643" y="155"/>
                    <a:pt x="766" y="91"/>
                  </a:cubicBezTo>
                  <a:lnTo>
                    <a:pt x="766" y="91"/>
                  </a:lnTo>
                  <a:cubicBezTo>
                    <a:pt x="756" y="93"/>
                    <a:pt x="747" y="93"/>
                    <a:pt x="737" y="93"/>
                  </a:cubicBezTo>
                  <a:cubicBezTo>
                    <a:pt x="643" y="93"/>
                    <a:pt x="562" y="33"/>
                    <a:pt x="465" y="33"/>
                  </a:cubicBezTo>
                  <a:cubicBezTo>
                    <a:pt x="459" y="33"/>
                    <a:pt x="453" y="33"/>
                    <a:pt x="446" y="33"/>
                  </a:cubicBezTo>
                  <a:lnTo>
                    <a:pt x="610" y="155"/>
                  </a:lnTo>
                  <a:cubicBezTo>
                    <a:pt x="573" y="172"/>
                    <a:pt x="539" y="179"/>
                    <a:pt x="507" y="179"/>
                  </a:cubicBezTo>
                  <a:cubicBezTo>
                    <a:pt x="398" y="179"/>
                    <a:pt x="324" y="90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35"/>
            <p:cNvSpPr/>
            <p:nvPr/>
          </p:nvSpPr>
          <p:spPr>
            <a:xfrm>
              <a:off x="1199526" y="-28502"/>
              <a:ext cx="3349" cy="985"/>
            </a:xfrm>
            <a:custGeom>
              <a:avLst/>
              <a:gdLst/>
              <a:ahLst/>
              <a:cxnLst/>
              <a:rect l="l" t="t" r="r" b="b"/>
              <a:pathLst>
                <a:path w="68" h="20" extrusionOk="0">
                  <a:moveTo>
                    <a:pt x="68" y="0"/>
                  </a:moveTo>
                  <a:cubicBezTo>
                    <a:pt x="41" y="4"/>
                    <a:pt x="18" y="12"/>
                    <a:pt x="0" y="19"/>
                  </a:cubicBezTo>
                  <a:cubicBezTo>
                    <a:pt x="21" y="17"/>
                    <a:pt x="45" y="12"/>
                    <a:pt x="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35"/>
            <p:cNvSpPr/>
            <p:nvPr/>
          </p:nvSpPr>
          <p:spPr>
            <a:xfrm>
              <a:off x="1498523" y="75761"/>
              <a:ext cx="6747" cy="1084"/>
            </a:xfrm>
            <a:custGeom>
              <a:avLst/>
              <a:gdLst/>
              <a:ahLst/>
              <a:cxnLst/>
              <a:rect l="l" t="t" r="r" b="b"/>
              <a:pathLst>
                <a:path w="137" h="22" extrusionOk="0">
                  <a:moveTo>
                    <a:pt x="99" y="1"/>
                  </a:moveTo>
                  <a:cubicBezTo>
                    <a:pt x="80" y="1"/>
                    <a:pt x="52" y="2"/>
                    <a:pt x="20" y="2"/>
                  </a:cubicBezTo>
                  <a:cubicBezTo>
                    <a:pt x="14" y="2"/>
                    <a:pt x="7" y="2"/>
                    <a:pt x="1" y="2"/>
                  </a:cubicBezTo>
                  <a:lnTo>
                    <a:pt x="1" y="2"/>
                  </a:lnTo>
                  <a:cubicBezTo>
                    <a:pt x="29" y="10"/>
                    <a:pt x="64" y="15"/>
                    <a:pt x="110" y="21"/>
                  </a:cubicBezTo>
                  <a:cubicBezTo>
                    <a:pt x="136" y="4"/>
                    <a:pt x="127" y="1"/>
                    <a:pt x="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35"/>
            <p:cNvSpPr/>
            <p:nvPr/>
          </p:nvSpPr>
          <p:spPr>
            <a:xfrm>
              <a:off x="1177314" y="-32146"/>
              <a:ext cx="197" cy="148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0" y="1"/>
                  </a:moveTo>
                  <a:lnTo>
                    <a:pt x="0" y="3"/>
                  </a:lnTo>
                  <a:cubicBezTo>
                    <a:pt x="2" y="1"/>
                    <a:pt x="4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35"/>
            <p:cNvSpPr/>
            <p:nvPr/>
          </p:nvSpPr>
          <p:spPr>
            <a:xfrm>
              <a:off x="1163327" y="-20178"/>
              <a:ext cx="5073" cy="3398"/>
            </a:xfrm>
            <a:custGeom>
              <a:avLst/>
              <a:gdLst/>
              <a:ahLst/>
              <a:cxnLst/>
              <a:rect l="l" t="t" r="r" b="b"/>
              <a:pathLst>
                <a:path w="103" h="69" extrusionOk="0">
                  <a:moveTo>
                    <a:pt x="103" y="1"/>
                  </a:moveTo>
                  <a:lnTo>
                    <a:pt x="1" y="32"/>
                  </a:lnTo>
                  <a:lnTo>
                    <a:pt x="101" y="68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35"/>
            <p:cNvSpPr/>
            <p:nvPr/>
          </p:nvSpPr>
          <p:spPr>
            <a:xfrm>
              <a:off x="1550284" y="94525"/>
              <a:ext cx="1281" cy="4236"/>
            </a:xfrm>
            <a:custGeom>
              <a:avLst/>
              <a:gdLst/>
              <a:ahLst/>
              <a:cxnLst/>
              <a:rect l="l" t="t" r="r" b="b"/>
              <a:pathLst>
                <a:path w="26" h="86" extrusionOk="0">
                  <a:moveTo>
                    <a:pt x="25" y="1"/>
                  </a:moveTo>
                  <a:lnTo>
                    <a:pt x="25" y="1"/>
                  </a:lnTo>
                  <a:cubicBezTo>
                    <a:pt x="10" y="26"/>
                    <a:pt x="0" y="53"/>
                    <a:pt x="10" y="8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35"/>
            <p:cNvSpPr/>
            <p:nvPr/>
          </p:nvSpPr>
          <p:spPr>
            <a:xfrm>
              <a:off x="1702861" y="109940"/>
              <a:ext cx="3743" cy="985"/>
            </a:xfrm>
            <a:custGeom>
              <a:avLst/>
              <a:gdLst/>
              <a:ahLst/>
              <a:cxnLst/>
              <a:rect l="l" t="t" r="r" b="b"/>
              <a:pathLst>
                <a:path w="76" h="20" extrusionOk="0">
                  <a:moveTo>
                    <a:pt x="76" y="0"/>
                  </a:moveTo>
                  <a:lnTo>
                    <a:pt x="1" y="17"/>
                  </a:lnTo>
                  <a:cubicBezTo>
                    <a:pt x="6" y="19"/>
                    <a:pt x="12" y="19"/>
                    <a:pt x="17" y="19"/>
                  </a:cubicBezTo>
                  <a:cubicBezTo>
                    <a:pt x="38" y="19"/>
                    <a:pt x="59" y="11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35"/>
            <p:cNvSpPr/>
            <p:nvPr/>
          </p:nvSpPr>
          <p:spPr>
            <a:xfrm>
              <a:off x="1436418" y="-93758"/>
              <a:ext cx="317663" cy="212661"/>
            </a:xfrm>
            <a:custGeom>
              <a:avLst/>
              <a:gdLst/>
              <a:ahLst/>
              <a:cxnLst/>
              <a:rect l="l" t="t" r="r" b="b"/>
              <a:pathLst>
                <a:path w="6450" h="4318" extrusionOk="0">
                  <a:moveTo>
                    <a:pt x="3419" y="1162"/>
                  </a:moveTo>
                  <a:lnTo>
                    <a:pt x="3419" y="1162"/>
                  </a:lnTo>
                  <a:cubicBezTo>
                    <a:pt x="3416" y="1168"/>
                    <a:pt x="3413" y="1174"/>
                    <a:pt x="3409" y="1180"/>
                  </a:cubicBezTo>
                  <a:cubicBezTo>
                    <a:pt x="3413" y="1174"/>
                    <a:pt x="3417" y="1168"/>
                    <a:pt x="3419" y="1162"/>
                  </a:cubicBezTo>
                  <a:close/>
                  <a:moveTo>
                    <a:pt x="4348" y="3706"/>
                  </a:moveTo>
                  <a:lnTo>
                    <a:pt x="4348" y="3706"/>
                  </a:lnTo>
                  <a:cubicBezTo>
                    <a:pt x="4337" y="3710"/>
                    <a:pt x="4326" y="3715"/>
                    <a:pt x="4316" y="3721"/>
                  </a:cubicBezTo>
                  <a:lnTo>
                    <a:pt x="4316" y="3721"/>
                  </a:lnTo>
                  <a:cubicBezTo>
                    <a:pt x="4327" y="3716"/>
                    <a:pt x="4338" y="3712"/>
                    <a:pt x="4348" y="3706"/>
                  </a:cubicBezTo>
                  <a:close/>
                  <a:moveTo>
                    <a:pt x="479" y="0"/>
                  </a:moveTo>
                  <a:lnTo>
                    <a:pt x="479" y="0"/>
                  </a:lnTo>
                  <a:cubicBezTo>
                    <a:pt x="365" y="10"/>
                    <a:pt x="1" y="43"/>
                    <a:pt x="178" y="245"/>
                  </a:cubicBezTo>
                  <a:lnTo>
                    <a:pt x="247" y="191"/>
                  </a:lnTo>
                  <a:cubicBezTo>
                    <a:pt x="274" y="186"/>
                    <a:pt x="296" y="184"/>
                    <a:pt x="316" y="184"/>
                  </a:cubicBezTo>
                  <a:cubicBezTo>
                    <a:pt x="499" y="184"/>
                    <a:pt x="407" y="381"/>
                    <a:pt x="566" y="477"/>
                  </a:cubicBezTo>
                  <a:cubicBezTo>
                    <a:pt x="577" y="478"/>
                    <a:pt x="589" y="479"/>
                    <a:pt x="601" y="479"/>
                  </a:cubicBezTo>
                  <a:cubicBezTo>
                    <a:pt x="779" y="479"/>
                    <a:pt x="942" y="332"/>
                    <a:pt x="1089" y="332"/>
                  </a:cubicBezTo>
                  <a:cubicBezTo>
                    <a:pt x="1127" y="332"/>
                    <a:pt x="1164" y="342"/>
                    <a:pt x="1200" y="367"/>
                  </a:cubicBezTo>
                  <a:cubicBezTo>
                    <a:pt x="1290" y="384"/>
                    <a:pt x="1256" y="461"/>
                    <a:pt x="1213" y="513"/>
                  </a:cubicBezTo>
                  <a:cubicBezTo>
                    <a:pt x="1245" y="526"/>
                    <a:pt x="1276" y="532"/>
                    <a:pt x="1305" y="532"/>
                  </a:cubicBezTo>
                  <a:cubicBezTo>
                    <a:pt x="1453" y="532"/>
                    <a:pt x="1570" y="392"/>
                    <a:pt x="1691" y="392"/>
                  </a:cubicBezTo>
                  <a:cubicBezTo>
                    <a:pt x="1695" y="392"/>
                    <a:pt x="1698" y="392"/>
                    <a:pt x="1701" y="392"/>
                  </a:cubicBezTo>
                  <a:cubicBezTo>
                    <a:pt x="1659" y="646"/>
                    <a:pt x="1760" y="696"/>
                    <a:pt x="1908" y="696"/>
                  </a:cubicBezTo>
                  <a:cubicBezTo>
                    <a:pt x="2005" y="696"/>
                    <a:pt x="2121" y="675"/>
                    <a:pt x="2231" y="675"/>
                  </a:cubicBezTo>
                  <a:cubicBezTo>
                    <a:pt x="2373" y="675"/>
                    <a:pt x="2505" y="709"/>
                    <a:pt x="2573" y="868"/>
                  </a:cubicBezTo>
                  <a:cubicBezTo>
                    <a:pt x="2741" y="870"/>
                    <a:pt x="2933" y="952"/>
                    <a:pt x="3149" y="952"/>
                  </a:cubicBezTo>
                  <a:cubicBezTo>
                    <a:pt x="3196" y="952"/>
                    <a:pt x="3243" y="949"/>
                    <a:pt x="3292" y="939"/>
                  </a:cubicBezTo>
                  <a:lnTo>
                    <a:pt x="3292" y="939"/>
                  </a:lnTo>
                  <a:cubicBezTo>
                    <a:pt x="3127" y="1052"/>
                    <a:pt x="3484" y="1021"/>
                    <a:pt x="3419" y="1162"/>
                  </a:cubicBezTo>
                  <a:lnTo>
                    <a:pt x="3419" y="1162"/>
                  </a:lnTo>
                  <a:cubicBezTo>
                    <a:pt x="3454" y="1105"/>
                    <a:pt x="3498" y="1084"/>
                    <a:pt x="3549" y="1084"/>
                  </a:cubicBezTo>
                  <a:cubicBezTo>
                    <a:pt x="3627" y="1084"/>
                    <a:pt x="3721" y="1136"/>
                    <a:pt x="3812" y="1186"/>
                  </a:cubicBezTo>
                  <a:cubicBezTo>
                    <a:pt x="3894" y="1230"/>
                    <a:pt x="3973" y="1273"/>
                    <a:pt x="4046" y="1273"/>
                  </a:cubicBezTo>
                  <a:cubicBezTo>
                    <a:pt x="4113" y="1273"/>
                    <a:pt x="4174" y="1237"/>
                    <a:pt x="4227" y="1132"/>
                  </a:cubicBezTo>
                  <a:cubicBezTo>
                    <a:pt x="4330" y="1231"/>
                    <a:pt x="4357" y="1249"/>
                    <a:pt x="4370" y="1249"/>
                  </a:cubicBezTo>
                  <a:cubicBezTo>
                    <a:pt x="4377" y="1249"/>
                    <a:pt x="4380" y="1243"/>
                    <a:pt x="4390" y="1243"/>
                  </a:cubicBezTo>
                  <a:cubicBezTo>
                    <a:pt x="4407" y="1243"/>
                    <a:pt x="4444" y="1262"/>
                    <a:pt x="4568" y="1365"/>
                  </a:cubicBezTo>
                  <a:cubicBezTo>
                    <a:pt x="4557" y="1389"/>
                    <a:pt x="4539" y="1395"/>
                    <a:pt x="4520" y="1395"/>
                  </a:cubicBezTo>
                  <a:cubicBezTo>
                    <a:pt x="4498" y="1395"/>
                    <a:pt x="4474" y="1387"/>
                    <a:pt x="4458" y="1387"/>
                  </a:cubicBezTo>
                  <a:cubicBezTo>
                    <a:pt x="4485" y="1430"/>
                    <a:pt x="4521" y="1442"/>
                    <a:pt x="4560" y="1442"/>
                  </a:cubicBezTo>
                  <a:cubicBezTo>
                    <a:pt x="4602" y="1442"/>
                    <a:pt x="4646" y="1429"/>
                    <a:pt x="4683" y="1429"/>
                  </a:cubicBezTo>
                  <a:cubicBezTo>
                    <a:pt x="4732" y="1429"/>
                    <a:pt x="4769" y="1451"/>
                    <a:pt x="4773" y="1556"/>
                  </a:cubicBezTo>
                  <a:cubicBezTo>
                    <a:pt x="4833" y="1601"/>
                    <a:pt x="4870" y="1618"/>
                    <a:pt x="4896" y="1618"/>
                  </a:cubicBezTo>
                  <a:cubicBezTo>
                    <a:pt x="4972" y="1618"/>
                    <a:pt x="4938" y="1461"/>
                    <a:pt x="5112" y="1446"/>
                  </a:cubicBezTo>
                  <a:cubicBezTo>
                    <a:pt x="5359" y="1680"/>
                    <a:pt x="5241" y="1687"/>
                    <a:pt x="5241" y="1948"/>
                  </a:cubicBezTo>
                  <a:cubicBezTo>
                    <a:pt x="5289" y="1905"/>
                    <a:pt x="5329" y="1889"/>
                    <a:pt x="5365" y="1889"/>
                  </a:cubicBezTo>
                  <a:cubicBezTo>
                    <a:pt x="5462" y="1889"/>
                    <a:pt x="5534" y="2005"/>
                    <a:pt x="5673" y="2033"/>
                  </a:cubicBezTo>
                  <a:cubicBezTo>
                    <a:pt x="5661" y="2000"/>
                    <a:pt x="5558" y="1837"/>
                    <a:pt x="5661" y="1837"/>
                  </a:cubicBezTo>
                  <a:cubicBezTo>
                    <a:pt x="5673" y="1837"/>
                    <a:pt x="5687" y="1839"/>
                    <a:pt x="5704" y="1844"/>
                  </a:cubicBezTo>
                  <a:cubicBezTo>
                    <a:pt x="5827" y="2004"/>
                    <a:pt x="5900" y="2046"/>
                    <a:pt x="5991" y="2081"/>
                  </a:cubicBezTo>
                  <a:cubicBezTo>
                    <a:pt x="6078" y="2119"/>
                    <a:pt x="6184" y="2148"/>
                    <a:pt x="6305" y="2333"/>
                  </a:cubicBezTo>
                  <a:cubicBezTo>
                    <a:pt x="6274" y="2392"/>
                    <a:pt x="6248" y="2413"/>
                    <a:pt x="6227" y="2413"/>
                  </a:cubicBezTo>
                  <a:cubicBezTo>
                    <a:pt x="6193" y="2413"/>
                    <a:pt x="6170" y="2357"/>
                    <a:pt x="6151" y="2312"/>
                  </a:cubicBezTo>
                  <a:cubicBezTo>
                    <a:pt x="6134" y="2274"/>
                    <a:pt x="6122" y="2242"/>
                    <a:pt x="6112" y="2242"/>
                  </a:cubicBezTo>
                  <a:cubicBezTo>
                    <a:pt x="6101" y="2242"/>
                    <a:pt x="6093" y="2277"/>
                    <a:pt x="6086" y="2378"/>
                  </a:cubicBezTo>
                  <a:cubicBezTo>
                    <a:pt x="5894" y="2235"/>
                    <a:pt x="5794" y="2111"/>
                    <a:pt x="5620" y="2111"/>
                  </a:cubicBezTo>
                  <a:cubicBezTo>
                    <a:pt x="5599" y="2111"/>
                    <a:pt x="5576" y="2113"/>
                    <a:pt x="5551" y="2117"/>
                  </a:cubicBezTo>
                  <a:cubicBezTo>
                    <a:pt x="5721" y="2341"/>
                    <a:pt x="5927" y="2588"/>
                    <a:pt x="6045" y="2894"/>
                  </a:cubicBezTo>
                  <a:cubicBezTo>
                    <a:pt x="6034" y="2939"/>
                    <a:pt x="6019" y="2953"/>
                    <a:pt x="6004" y="2953"/>
                  </a:cubicBezTo>
                  <a:cubicBezTo>
                    <a:pt x="5975" y="2953"/>
                    <a:pt x="5942" y="2901"/>
                    <a:pt x="5918" y="2901"/>
                  </a:cubicBezTo>
                  <a:cubicBezTo>
                    <a:pt x="5908" y="2901"/>
                    <a:pt x="5899" y="2911"/>
                    <a:pt x="5893" y="2937"/>
                  </a:cubicBezTo>
                  <a:cubicBezTo>
                    <a:pt x="5827" y="3053"/>
                    <a:pt x="5866" y="3155"/>
                    <a:pt x="5883" y="3276"/>
                  </a:cubicBezTo>
                  <a:cubicBezTo>
                    <a:pt x="5897" y="3388"/>
                    <a:pt x="5881" y="3531"/>
                    <a:pt x="5740" y="3563"/>
                  </a:cubicBezTo>
                  <a:cubicBezTo>
                    <a:pt x="5723" y="3517"/>
                    <a:pt x="5704" y="3475"/>
                    <a:pt x="5683" y="3432"/>
                  </a:cubicBezTo>
                  <a:lnTo>
                    <a:pt x="5683" y="3432"/>
                  </a:lnTo>
                  <a:cubicBezTo>
                    <a:pt x="5700" y="3538"/>
                    <a:pt x="5584" y="3619"/>
                    <a:pt x="5436" y="3648"/>
                  </a:cubicBezTo>
                  <a:cubicBezTo>
                    <a:pt x="5293" y="3689"/>
                    <a:pt x="5125" y="3691"/>
                    <a:pt x="4994" y="3762"/>
                  </a:cubicBezTo>
                  <a:cubicBezTo>
                    <a:pt x="5041" y="3822"/>
                    <a:pt x="5077" y="3862"/>
                    <a:pt x="5046" y="3912"/>
                  </a:cubicBezTo>
                  <a:cubicBezTo>
                    <a:pt x="5031" y="3833"/>
                    <a:pt x="5003" y="3806"/>
                    <a:pt x="4962" y="3806"/>
                  </a:cubicBezTo>
                  <a:cubicBezTo>
                    <a:pt x="4919" y="3806"/>
                    <a:pt x="4862" y="3837"/>
                    <a:pt x="4792" y="3870"/>
                  </a:cubicBezTo>
                  <a:cubicBezTo>
                    <a:pt x="4713" y="3912"/>
                    <a:pt x="4616" y="3951"/>
                    <a:pt x="4519" y="3951"/>
                  </a:cubicBezTo>
                  <a:cubicBezTo>
                    <a:pt x="4452" y="3951"/>
                    <a:pt x="4385" y="3932"/>
                    <a:pt x="4323" y="3883"/>
                  </a:cubicBezTo>
                  <a:lnTo>
                    <a:pt x="4323" y="3883"/>
                  </a:lnTo>
                  <a:cubicBezTo>
                    <a:pt x="4352" y="4094"/>
                    <a:pt x="4055" y="4205"/>
                    <a:pt x="3862" y="4205"/>
                  </a:cubicBezTo>
                  <a:cubicBezTo>
                    <a:pt x="3860" y="4205"/>
                    <a:pt x="3858" y="4205"/>
                    <a:pt x="3857" y="4205"/>
                  </a:cubicBezTo>
                  <a:cubicBezTo>
                    <a:pt x="3793" y="4140"/>
                    <a:pt x="3812" y="4053"/>
                    <a:pt x="3816" y="3997"/>
                  </a:cubicBezTo>
                  <a:lnTo>
                    <a:pt x="3816" y="3997"/>
                  </a:lnTo>
                  <a:cubicBezTo>
                    <a:pt x="3869" y="4025"/>
                    <a:pt x="3912" y="4037"/>
                    <a:pt x="3949" y="4037"/>
                  </a:cubicBezTo>
                  <a:cubicBezTo>
                    <a:pt x="4114" y="4037"/>
                    <a:pt x="4157" y="3805"/>
                    <a:pt x="4316" y="3721"/>
                  </a:cubicBezTo>
                  <a:lnTo>
                    <a:pt x="4316" y="3721"/>
                  </a:lnTo>
                  <a:cubicBezTo>
                    <a:pt x="4255" y="3744"/>
                    <a:pt x="4182" y="3748"/>
                    <a:pt x="4107" y="3748"/>
                  </a:cubicBezTo>
                  <a:cubicBezTo>
                    <a:pt x="4072" y="3748"/>
                    <a:pt x="4035" y="3747"/>
                    <a:pt x="3999" y="3747"/>
                  </a:cubicBezTo>
                  <a:cubicBezTo>
                    <a:pt x="3964" y="3744"/>
                    <a:pt x="3928" y="3743"/>
                    <a:pt x="3894" y="3743"/>
                  </a:cubicBezTo>
                  <a:cubicBezTo>
                    <a:pt x="3807" y="3743"/>
                    <a:pt x="3727" y="3754"/>
                    <a:pt x="3662" y="3803"/>
                  </a:cubicBezTo>
                  <a:lnTo>
                    <a:pt x="3739" y="3644"/>
                  </a:lnTo>
                  <a:cubicBezTo>
                    <a:pt x="3723" y="3641"/>
                    <a:pt x="3708" y="3640"/>
                    <a:pt x="3694" y="3640"/>
                  </a:cubicBezTo>
                  <a:cubicBezTo>
                    <a:pt x="3523" y="3640"/>
                    <a:pt x="3472" y="3843"/>
                    <a:pt x="3337" y="3843"/>
                  </a:cubicBezTo>
                  <a:cubicBezTo>
                    <a:pt x="3300" y="3843"/>
                    <a:pt x="3256" y="3827"/>
                    <a:pt x="3201" y="3787"/>
                  </a:cubicBezTo>
                  <a:lnTo>
                    <a:pt x="3244" y="3671"/>
                  </a:lnTo>
                  <a:cubicBezTo>
                    <a:pt x="2766" y="3607"/>
                    <a:pt x="2261" y="3354"/>
                    <a:pt x="1814" y="3354"/>
                  </a:cubicBezTo>
                  <a:cubicBezTo>
                    <a:pt x="1724" y="3354"/>
                    <a:pt x="1637" y="3364"/>
                    <a:pt x="1553" y="3388"/>
                  </a:cubicBezTo>
                  <a:cubicBezTo>
                    <a:pt x="1491" y="3471"/>
                    <a:pt x="1672" y="3749"/>
                    <a:pt x="1670" y="3828"/>
                  </a:cubicBezTo>
                  <a:cubicBezTo>
                    <a:pt x="1960" y="3814"/>
                    <a:pt x="2152" y="3677"/>
                    <a:pt x="2372" y="3642"/>
                  </a:cubicBezTo>
                  <a:lnTo>
                    <a:pt x="2372" y="3642"/>
                  </a:lnTo>
                  <a:lnTo>
                    <a:pt x="2337" y="3824"/>
                  </a:lnTo>
                  <a:cubicBezTo>
                    <a:pt x="2407" y="3712"/>
                    <a:pt x="2669" y="3687"/>
                    <a:pt x="2548" y="3562"/>
                  </a:cubicBezTo>
                  <a:cubicBezTo>
                    <a:pt x="2569" y="3554"/>
                    <a:pt x="2586" y="3551"/>
                    <a:pt x="2601" y="3551"/>
                  </a:cubicBezTo>
                  <a:cubicBezTo>
                    <a:pt x="2700" y="3551"/>
                    <a:pt x="2681" y="3691"/>
                    <a:pt x="2795" y="3691"/>
                  </a:cubicBezTo>
                  <a:cubicBezTo>
                    <a:pt x="2813" y="3691"/>
                    <a:pt x="2834" y="3687"/>
                    <a:pt x="2860" y="3679"/>
                  </a:cubicBezTo>
                  <a:lnTo>
                    <a:pt x="2860" y="3679"/>
                  </a:lnTo>
                  <a:cubicBezTo>
                    <a:pt x="2816" y="3870"/>
                    <a:pt x="2694" y="3868"/>
                    <a:pt x="2667" y="4028"/>
                  </a:cubicBezTo>
                  <a:lnTo>
                    <a:pt x="2854" y="3966"/>
                  </a:lnTo>
                  <a:lnTo>
                    <a:pt x="2854" y="3966"/>
                  </a:lnTo>
                  <a:cubicBezTo>
                    <a:pt x="2789" y="4030"/>
                    <a:pt x="2949" y="4053"/>
                    <a:pt x="2885" y="4119"/>
                  </a:cubicBezTo>
                  <a:cubicBezTo>
                    <a:pt x="2958" y="4082"/>
                    <a:pt x="3019" y="4067"/>
                    <a:pt x="3074" y="4067"/>
                  </a:cubicBezTo>
                  <a:cubicBezTo>
                    <a:pt x="3262" y="4067"/>
                    <a:pt x="3372" y="4235"/>
                    <a:pt x="3593" y="4235"/>
                  </a:cubicBezTo>
                  <a:cubicBezTo>
                    <a:pt x="3619" y="4235"/>
                    <a:pt x="3647" y="4232"/>
                    <a:pt x="3677" y="4227"/>
                  </a:cubicBezTo>
                  <a:lnTo>
                    <a:pt x="3490" y="4169"/>
                  </a:lnTo>
                  <a:cubicBezTo>
                    <a:pt x="3502" y="4061"/>
                    <a:pt x="3610" y="4084"/>
                    <a:pt x="3691" y="4061"/>
                  </a:cubicBezTo>
                  <a:cubicBezTo>
                    <a:pt x="3772" y="4225"/>
                    <a:pt x="3828" y="4213"/>
                    <a:pt x="4001" y="4298"/>
                  </a:cubicBezTo>
                  <a:cubicBezTo>
                    <a:pt x="4158" y="4218"/>
                    <a:pt x="4243" y="4032"/>
                    <a:pt x="4437" y="4032"/>
                  </a:cubicBezTo>
                  <a:cubicBezTo>
                    <a:pt x="4439" y="4032"/>
                    <a:pt x="4441" y="4032"/>
                    <a:pt x="4443" y="4032"/>
                  </a:cubicBezTo>
                  <a:cubicBezTo>
                    <a:pt x="4406" y="4244"/>
                    <a:pt x="4786" y="4150"/>
                    <a:pt x="4850" y="4317"/>
                  </a:cubicBezTo>
                  <a:cubicBezTo>
                    <a:pt x="4861" y="4207"/>
                    <a:pt x="4961" y="4184"/>
                    <a:pt x="5062" y="4163"/>
                  </a:cubicBezTo>
                  <a:cubicBezTo>
                    <a:pt x="5162" y="4138"/>
                    <a:pt x="5262" y="4124"/>
                    <a:pt x="5260" y="4061"/>
                  </a:cubicBezTo>
                  <a:cubicBezTo>
                    <a:pt x="5313" y="4025"/>
                    <a:pt x="5380" y="4002"/>
                    <a:pt x="5438" y="4002"/>
                  </a:cubicBezTo>
                  <a:cubicBezTo>
                    <a:pt x="5493" y="4002"/>
                    <a:pt x="5541" y="4022"/>
                    <a:pt x="5563" y="4072"/>
                  </a:cubicBezTo>
                  <a:cubicBezTo>
                    <a:pt x="5548" y="4088"/>
                    <a:pt x="5521" y="4115"/>
                    <a:pt x="5486" y="4136"/>
                  </a:cubicBezTo>
                  <a:cubicBezTo>
                    <a:pt x="5528" y="4126"/>
                    <a:pt x="5569" y="4117"/>
                    <a:pt x="5609" y="4101"/>
                  </a:cubicBezTo>
                  <a:lnTo>
                    <a:pt x="5609" y="4101"/>
                  </a:lnTo>
                  <a:cubicBezTo>
                    <a:pt x="5607" y="4128"/>
                    <a:pt x="5619" y="4144"/>
                    <a:pt x="5607" y="4153"/>
                  </a:cubicBezTo>
                  <a:cubicBezTo>
                    <a:pt x="5716" y="4108"/>
                    <a:pt x="5656" y="3994"/>
                    <a:pt x="5805" y="3994"/>
                  </a:cubicBezTo>
                  <a:cubicBezTo>
                    <a:pt x="5814" y="3994"/>
                    <a:pt x="5824" y="3994"/>
                    <a:pt x="5835" y="3995"/>
                  </a:cubicBezTo>
                  <a:cubicBezTo>
                    <a:pt x="5864" y="4045"/>
                    <a:pt x="5789" y="4090"/>
                    <a:pt x="5735" y="4136"/>
                  </a:cubicBezTo>
                  <a:cubicBezTo>
                    <a:pt x="5895" y="4086"/>
                    <a:pt x="5985" y="3926"/>
                    <a:pt x="6041" y="3789"/>
                  </a:cubicBezTo>
                  <a:cubicBezTo>
                    <a:pt x="6101" y="3648"/>
                    <a:pt x="6130" y="3535"/>
                    <a:pt x="6286" y="3457"/>
                  </a:cubicBezTo>
                  <a:cubicBezTo>
                    <a:pt x="6246" y="3411"/>
                    <a:pt x="6273" y="3305"/>
                    <a:pt x="6246" y="3216"/>
                  </a:cubicBezTo>
                  <a:cubicBezTo>
                    <a:pt x="6228" y="3135"/>
                    <a:pt x="6179" y="3068"/>
                    <a:pt x="6079" y="3068"/>
                  </a:cubicBezTo>
                  <a:cubicBezTo>
                    <a:pt x="6070" y="3068"/>
                    <a:pt x="6061" y="3069"/>
                    <a:pt x="6051" y="3070"/>
                  </a:cubicBezTo>
                  <a:cubicBezTo>
                    <a:pt x="6139" y="3010"/>
                    <a:pt x="6340" y="3054"/>
                    <a:pt x="6294" y="2798"/>
                  </a:cubicBezTo>
                  <a:cubicBezTo>
                    <a:pt x="6193" y="2736"/>
                    <a:pt x="6195" y="2677"/>
                    <a:pt x="6205" y="2599"/>
                  </a:cubicBezTo>
                  <a:cubicBezTo>
                    <a:pt x="6211" y="2524"/>
                    <a:pt x="6217" y="2432"/>
                    <a:pt x="6122" y="2378"/>
                  </a:cubicBezTo>
                  <a:lnTo>
                    <a:pt x="6122" y="2378"/>
                  </a:lnTo>
                  <a:cubicBezTo>
                    <a:pt x="6225" y="2428"/>
                    <a:pt x="6261" y="2442"/>
                    <a:pt x="6277" y="2442"/>
                  </a:cubicBezTo>
                  <a:cubicBezTo>
                    <a:pt x="6283" y="2442"/>
                    <a:pt x="6287" y="2440"/>
                    <a:pt x="6290" y="2437"/>
                  </a:cubicBezTo>
                  <a:cubicBezTo>
                    <a:pt x="6293" y="2435"/>
                    <a:pt x="6297" y="2432"/>
                    <a:pt x="6305" y="2432"/>
                  </a:cubicBezTo>
                  <a:cubicBezTo>
                    <a:pt x="6320" y="2432"/>
                    <a:pt x="6354" y="2444"/>
                    <a:pt x="6438" y="2501"/>
                  </a:cubicBezTo>
                  <a:cubicBezTo>
                    <a:pt x="6450" y="2397"/>
                    <a:pt x="6363" y="2297"/>
                    <a:pt x="6259" y="2212"/>
                  </a:cubicBezTo>
                  <a:cubicBezTo>
                    <a:pt x="6157" y="2121"/>
                    <a:pt x="6037" y="2046"/>
                    <a:pt x="5966" y="1925"/>
                  </a:cubicBezTo>
                  <a:cubicBezTo>
                    <a:pt x="5985" y="1873"/>
                    <a:pt x="6032" y="1838"/>
                    <a:pt x="6047" y="1786"/>
                  </a:cubicBezTo>
                  <a:cubicBezTo>
                    <a:pt x="5920" y="1740"/>
                    <a:pt x="5727" y="1768"/>
                    <a:pt x="5767" y="1583"/>
                  </a:cubicBezTo>
                  <a:lnTo>
                    <a:pt x="5767" y="1583"/>
                  </a:lnTo>
                  <a:lnTo>
                    <a:pt x="5681" y="1691"/>
                  </a:lnTo>
                  <a:cubicBezTo>
                    <a:pt x="5594" y="1508"/>
                    <a:pt x="5364" y="1385"/>
                    <a:pt x="5264" y="1155"/>
                  </a:cubicBezTo>
                  <a:cubicBezTo>
                    <a:pt x="5150" y="1188"/>
                    <a:pt x="5042" y="1223"/>
                    <a:pt x="4936" y="1263"/>
                  </a:cubicBezTo>
                  <a:cubicBezTo>
                    <a:pt x="4856" y="1051"/>
                    <a:pt x="4669" y="976"/>
                    <a:pt x="4470" y="976"/>
                  </a:cubicBezTo>
                  <a:cubicBezTo>
                    <a:pt x="4310" y="976"/>
                    <a:pt x="4143" y="1024"/>
                    <a:pt x="4019" y="1088"/>
                  </a:cubicBezTo>
                  <a:cubicBezTo>
                    <a:pt x="3924" y="1040"/>
                    <a:pt x="3787" y="947"/>
                    <a:pt x="3805" y="895"/>
                  </a:cubicBezTo>
                  <a:cubicBezTo>
                    <a:pt x="3834" y="885"/>
                    <a:pt x="3886" y="860"/>
                    <a:pt x="3942" y="845"/>
                  </a:cubicBezTo>
                  <a:cubicBezTo>
                    <a:pt x="3840" y="804"/>
                    <a:pt x="3737" y="697"/>
                    <a:pt x="3636" y="697"/>
                  </a:cubicBezTo>
                  <a:cubicBezTo>
                    <a:pt x="3593" y="697"/>
                    <a:pt x="3550" y="716"/>
                    <a:pt x="3508" y="768"/>
                  </a:cubicBezTo>
                  <a:cubicBezTo>
                    <a:pt x="3501" y="768"/>
                    <a:pt x="3495" y="769"/>
                    <a:pt x="3489" y="769"/>
                  </a:cubicBezTo>
                  <a:cubicBezTo>
                    <a:pt x="3343" y="769"/>
                    <a:pt x="3428" y="596"/>
                    <a:pt x="3325" y="533"/>
                  </a:cubicBezTo>
                  <a:cubicBezTo>
                    <a:pt x="3273" y="558"/>
                    <a:pt x="3219" y="568"/>
                    <a:pt x="3164" y="568"/>
                  </a:cubicBezTo>
                  <a:cubicBezTo>
                    <a:pt x="2913" y="568"/>
                    <a:pt x="2643" y="348"/>
                    <a:pt x="2446" y="348"/>
                  </a:cubicBezTo>
                  <a:cubicBezTo>
                    <a:pt x="2368" y="348"/>
                    <a:pt x="2302" y="383"/>
                    <a:pt x="2253" y="481"/>
                  </a:cubicBezTo>
                  <a:cubicBezTo>
                    <a:pt x="2380" y="515"/>
                    <a:pt x="2600" y="666"/>
                    <a:pt x="2848" y="712"/>
                  </a:cubicBezTo>
                  <a:cubicBezTo>
                    <a:pt x="2775" y="742"/>
                    <a:pt x="2795" y="829"/>
                    <a:pt x="2725" y="829"/>
                  </a:cubicBezTo>
                  <a:cubicBezTo>
                    <a:pt x="2720" y="829"/>
                    <a:pt x="2714" y="829"/>
                    <a:pt x="2708" y="828"/>
                  </a:cubicBezTo>
                  <a:cubicBezTo>
                    <a:pt x="2463" y="782"/>
                    <a:pt x="2377" y="596"/>
                    <a:pt x="2123" y="596"/>
                  </a:cubicBezTo>
                  <a:cubicBezTo>
                    <a:pt x="2120" y="596"/>
                    <a:pt x="2116" y="596"/>
                    <a:pt x="2112" y="596"/>
                  </a:cubicBezTo>
                  <a:lnTo>
                    <a:pt x="2208" y="338"/>
                  </a:lnTo>
                  <a:cubicBezTo>
                    <a:pt x="2100" y="218"/>
                    <a:pt x="1972" y="188"/>
                    <a:pt x="1841" y="188"/>
                  </a:cubicBezTo>
                  <a:cubicBezTo>
                    <a:pt x="1705" y="188"/>
                    <a:pt x="1565" y="220"/>
                    <a:pt x="1439" y="220"/>
                  </a:cubicBezTo>
                  <a:cubicBezTo>
                    <a:pt x="1299" y="220"/>
                    <a:pt x="1176" y="180"/>
                    <a:pt x="1094" y="12"/>
                  </a:cubicBezTo>
                  <a:lnTo>
                    <a:pt x="1092" y="12"/>
                  </a:lnTo>
                  <a:cubicBezTo>
                    <a:pt x="1019" y="11"/>
                    <a:pt x="938" y="7"/>
                    <a:pt x="855" y="7"/>
                  </a:cubicBezTo>
                  <a:cubicBezTo>
                    <a:pt x="708" y="7"/>
                    <a:pt x="557" y="19"/>
                    <a:pt x="444" y="76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35"/>
            <p:cNvSpPr/>
            <p:nvPr/>
          </p:nvSpPr>
          <p:spPr>
            <a:xfrm>
              <a:off x="1636472" y="-59086"/>
              <a:ext cx="7585" cy="9801"/>
            </a:xfrm>
            <a:custGeom>
              <a:avLst/>
              <a:gdLst/>
              <a:ahLst/>
              <a:cxnLst/>
              <a:rect l="l" t="t" r="r" b="b"/>
              <a:pathLst>
                <a:path w="154" h="199" extrusionOk="0">
                  <a:moveTo>
                    <a:pt x="22" y="0"/>
                  </a:moveTo>
                  <a:lnTo>
                    <a:pt x="1" y="122"/>
                  </a:lnTo>
                  <a:cubicBezTo>
                    <a:pt x="60" y="122"/>
                    <a:pt x="113" y="141"/>
                    <a:pt x="148" y="191"/>
                  </a:cubicBezTo>
                  <a:lnTo>
                    <a:pt x="148" y="191"/>
                  </a:lnTo>
                  <a:lnTo>
                    <a:pt x="22" y="0"/>
                  </a:lnTo>
                  <a:close/>
                  <a:moveTo>
                    <a:pt x="148" y="191"/>
                  </a:moveTo>
                  <a:lnTo>
                    <a:pt x="153" y="199"/>
                  </a:lnTo>
                  <a:cubicBezTo>
                    <a:pt x="152" y="196"/>
                    <a:pt x="150" y="193"/>
                    <a:pt x="148" y="1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35"/>
            <p:cNvSpPr/>
            <p:nvPr/>
          </p:nvSpPr>
          <p:spPr>
            <a:xfrm>
              <a:off x="1630513" y="-53127"/>
              <a:ext cx="6008" cy="1921"/>
            </a:xfrm>
            <a:custGeom>
              <a:avLst/>
              <a:gdLst/>
              <a:ahLst/>
              <a:cxnLst/>
              <a:rect l="l" t="t" r="r" b="b"/>
              <a:pathLst>
                <a:path w="122" h="39" extrusionOk="0">
                  <a:moveTo>
                    <a:pt x="122" y="1"/>
                  </a:moveTo>
                  <a:cubicBezTo>
                    <a:pt x="82" y="1"/>
                    <a:pt x="41" y="8"/>
                    <a:pt x="1" y="22"/>
                  </a:cubicBezTo>
                  <a:cubicBezTo>
                    <a:pt x="25" y="32"/>
                    <a:pt x="50" y="38"/>
                    <a:pt x="75" y="38"/>
                  </a:cubicBezTo>
                  <a:cubicBezTo>
                    <a:pt x="89" y="38"/>
                    <a:pt x="102" y="36"/>
                    <a:pt x="116" y="31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35"/>
            <p:cNvSpPr/>
            <p:nvPr/>
          </p:nvSpPr>
          <p:spPr>
            <a:xfrm>
              <a:off x="1445628" y="-103214"/>
              <a:ext cx="9555" cy="3300"/>
            </a:xfrm>
            <a:custGeom>
              <a:avLst/>
              <a:gdLst/>
              <a:ahLst/>
              <a:cxnLst/>
              <a:rect l="l" t="t" r="r" b="b"/>
              <a:pathLst>
                <a:path w="194" h="67" extrusionOk="0">
                  <a:moveTo>
                    <a:pt x="21" y="1"/>
                  </a:moveTo>
                  <a:cubicBezTo>
                    <a:pt x="14" y="1"/>
                    <a:pt x="8" y="1"/>
                    <a:pt x="1" y="2"/>
                  </a:cubicBezTo>
                  <a:cubicBezTo>
                    <a:pt x="33" y="36"/>
                    <a:pt x="100" y="66"/>
                    <a:pt x="152" y="66"/>
                  </a:cubicBezTo>
                  <a:cubicBezTo>
                    <a:pt x="168" y="66"/>
                    <a:pt x="182" y="64"/>
                    <a:pt x="193" y="57"/>
                  </a:cubicBezTo>
                  <a:cubicBezTo>
                    <a:pt x="160" y="38"/>
                    <a:pt x="97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35"/>
            <p:cNvSpPr/>
            <p:nvPr/>
          </p:nvSpPr>
          <p:spPr>
            <a:xfrm>
              <a:off x="1443904" y="-99372"/>
              <a:ext cx="5024" cy="3201"/>
            </a:xfrm>
            <a:custGeom>
              <a:avLst/>
              <a:gdLst/>
              <a:ahLst/>
              <a:cxnLst/>
              <a:rect l="l" t="t" r="r" b="b"/>
              <a:pathLst>
                <a:path w="102" h="65" extrusionOk="0">
                  <a:moveTo>
                    <a:pt x="1" y="1"/>
                  </a:moveTo>
                  <a:lnTo>
                    <a:pt x="80" y="64"/>
                  </a:lnTo>
                  <a:lnTo>
                    <a:pt x="101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35"/>
            <p:cNvSpPr/>
            <p:nvPr/>
          </p:nvSpPr>
          <p:spPr>
            <a:xfrm>
              <a:off x="1135895" y="-165072"/>
              <a:ext cx="306384" cy="80721"/>
            </a:xfrm>
            <a:custGeom>
              <a:avLst/>
              <a:gdLst/>
              <a:ahLst/>
              <a:cxnLst/>
              <a:rect l="l" t="t" r="r" b="b"/>
              <a:pathLst>
                <a:path w="6221" h="1639" extrusionOk="0">
                  <a:moveTo>
                    <a:pt x="492" y="1"/>
                  </a:moveTo>
                  <a:lnTo>
                    <a:pt x="492" y="1"/>
                  </a:lnTo>
                  <a:cubicBezTo>
                    <a:pt x="448" y="25"/>
                    <a:pt x="399" y="34"/>
                    <a:pt x="350" y="34"/>
                  </a:cubicBezTo>
                  <a:cubicBezTo>
                    <a:pt x="252" y="34"/>
                    <a:pt x="153" y="1"/>
                    <a:pt x="89" y="1"/>
                  </a:cubicBezTo>
                  <a:cubicBezTo>
                    <a:pt x="30" y="1"/>
                    <a:pt x="0" y="28"/>
                    <a:pt x="27" y="134"/>
                  </a:cubicBezTo>
                  <a:cubicBezTo>
                    <a:pt x="880" y="284"/>
                    <a:pt x="1982" y="756"/>
                    <a:pt x="3000" y="803"/>
                  </a:cubicBezTo>
                  <a:lnTo>
                    <a:pt x="2819" y="858"/>
                  </a:lnTo>
                  <a:cubicBezTo>
                    <a:pt x="2852" y="855"/>
                    <a:pt x="2884" y="853"/>
                    <a:pt x="2913" y="853"/>
                  </a:cubicBezTo>
                  <a:cubicBezTo>
                    <a:pt x="3263" y="853"/>
                    <a:pt x="3402" y="1080"/>
                    <a:pt x="3651" y="1080"/>
                  </a:cubicBezTo>
                  <a:cubicBezTo>
                    <a:pt x="3734" y="1080"/>
                    <a:pt x="3830" y="1055"/>
                    <a:pt x="3951" y="986"/>
                  </a:cubicBezTo>
                  <a:lnTo>
                    <a:pt x="3951" y="986"/>
                  </a:lnTo>
                  <a:lnTo>
                    <a:pt x="3841" y="1180"/>
                  </a:lnTo>
                  <a:cubicBezTo>
                    <a:pt x="3881" y="1203"/>
                    <a:pt x="3923" y="1212"/>
                    <a:pt x="3968" y="1212"/>
                  </a:cubicBezTo>
                  <a:cubicBezTo>
                    <a:pt x="4079" y="1212"/>
                    <a:pt x="4201" y="1161"/>
                    <a:pt x="4313" y="1161"/>
                  </a:cubicBezTo>
                  <a:cubicBezTo>
                    <a:pt x="4397" y="1161"/>
                    <a:pt x="4476" y="1189"/>
                    <a:pt x="4539" y="1290"/>
                  </a:cubicBezTo>
                  <a:lnTo>
                    <a:pt x="4537" y="1196"/>
                  </a:lnTo>
                  <a:lnTo>
                    <a:pt x="4537" y="1196"/>
                  </a:lnTo>
                  <a:cubicBezTo>
                    <a:pt x="4601" y="1215"/>
                    <a:pt x="4614" y="1260"/>
                    <a:pt x="4678" y="1279"/>
                  </a:cubicBezTo>
                  <a:lnTo>
                    <a:pt x="4664" y="1234"/>
                  </a:lnTo>
                  <a:cubicBezTo>
                    <a:pt x="4713" y="1224"/>
                    <a:pt x="4756" y="1220"/>
                    <a:pt x="4795" y="1220"/>
                  </a:cubicBezTo>
                  <a:cubicBezTo>
                    <a:pt x="4908" y="1220"/>
                    <a:pt x="4990" y="1260"/>
                    <a:pt x="5100" y="1339"/>
                  </a:cubicBezTo>
                  <a:cubicBezTo>
                    <a:pt x="5098" y="1364"/>
                    <a:pt x="5086" y="1373"/>
                    <a:pt x="5070" y="1373"/>
                  </a:cubicBezTo>
                  <a:cubicBezTo>
                    <a:pt x="5042" y="1373"/>
                    <a:pt x="5001" y="1350"/>
                    <a:pt x="4966" y="1350"/>
                  </a:cubicBezTo>
                  <a:cubicBezTo>
                    <a:pt x="4965" y="1350"/>
                    <a:pt x="4963" y="1350"/>
                    <a:pt x="4961" y="1350"/>
                  </a:cubicBezTo>
                  <a:cubicBezTo>
                    <a:pt x="4979" y="1378"/>
                    <a:pt x="5007" y="1387"/>
                    <a:pt x="5042" y="1387"/>
                  </a:cubicBezTo>
                  <a:cubicBezTo>
                    <a:pt x="5101" y="1387"/>
                    <a:pt x="5178" y="1362"/>
                    <a:pt x="5251" y="1362"/>
                  </a:cubicBezTo>
                  <a:cubicBezTo>
                    <a:pt x="5272" y="1362"/>
                    <a:pt x="5292" y="1364"/>
                    <a:pt x="5312" y="1369"/>
                  </a:cubicBezTo>
                  <a:cubicBezTo>
                    <a:pt x="5397" y="1458"/>
                    <a:pt x="5285" y="1468"/>
                    <a:pt x="5264" y="1493"/>
                  </a:cubicBezTo>
                  <a:cubicBezTo>
                    <a:pt x="5547" y="1502"/>
                    <a:pt x="5689" y="1638"/>
                    <a:pt x="5868" y="1638"/>
                  </a:cubicBezTo>
                  <a:cubicBezTo>
                    <a:pt x="5948" y="1638"/>
                    <a:pt x="6035" y="1612"/>
                    <a:pt x="6145" y="1535"/>
                  </a:cubicBezTo>
                  <a:cubicBezTo>
                    <a:pt x="6183" y="1488"/>
                    <a:pt x="6087" y="1409"/>
                    <a:pt x="6196" y="1409"/>
                  </a:cubicBezTo>
                  <a:cubicBezTo>
                    <a:pt x="6203" y="1409"/>
                    <a:pt x="6211" y="1409"/>
                    <a:pt x="6220" y="1410"/>
                  </a:cubicBezTo>
                  <a:cubicBezTo>
                    <a:pt x="6104" y="1321"/>
                    <a:pt x="5984" y="1297"/>
                    <a:pt x="5860" y="1297"/>
                  </a:cubicBezTo>
                  <a:cubicBezTo>
                    <a:pt x="5744" y="1297"/>
                    <a:pt x="5624" y="1319"/>
                    <a:pt x="5501" y="1329"/>
                  </a:cubicBezTo>
                  <a:lnTo>
                    <a:pt x="5565" y="1348"/>
                  </a:lnTo>
                  <a:cubicBezTo>
                    <a:pt x="5495" y="1417"/>
                    <a:pt x="5453" y="1442"/>
                    <a:pt x="5424" y="1442"/>
                  </a:cubicBezTo>
                  <a:cubicBezTo>
                    <a:pt x="5351" y="1442"/>
                    <a:pt x="5356" y="1285"/>
                    <a:pt x="5176" y="1285"/>
                  </a:cubicBezTo>
                  <a:cubicBezTo>
                    <a:pt x="5158" y="1285"/>
                    <a:pt x="5138" y="1287"/>
                    <a:pt x="5115" y="1290"/>
                  </a:cubicBezTo>
                  <a:cubicBezTo>
                    <a:pt x="5225" y="1186"/>
                    <a:pt x="5353" y="1225"/>
                    <a:pt x="5422" y="1171"/>
                  </a:cubicBezTo>
                  <a:cubicBezTo>
                    <a:pt x="5314" y="1042"/>
                    <a:pt x="5208" y="1021"/>
                    <a:pt x="5112" y="1021"/>
                  </a:cubicBezTo>
                  <a:cubicBezTo>
                    <a:pt x="5064" y="1021"/>
                    <a:pt x="5018" y="1026"/>
                    <a:pt x="4974" y="1026"/>
                  </a:cubicBezTo>
                  <a:cubicBezTo>
                    <a:pt x="4882" y="1026"/>
                    <a:pt x="4803" y="1002"/>
                    <a:pt x="4743" y="851"/>
                  </a:cubicBezTo>
                  <a:lnTo>
                    <a:pt x="4770" y="849"/>
                  </a:lnTo>
                  <a:cubicBezTo>
                    <a:pt x="4754" y="833"/>
                    <a:pt x="4729" y="827"/>
                    <a:pt x="4700" y="827"/>
                  </a:cubicBezTo>
                  <a:cubicBezTo>
                    <a:pt x="4652" y="827"/>
                    <a:pt x="4592" y="841"/>
                    <a:pt x="4539" y="845"/>
                  </a:cubicBezTo>
                  <a:cubicBezTo>
                    <a:pt x="4552" y="891"/>
                    <a:pt x="4624" y="932"/>
                    <a:pt x="4666" y="976"/>
                  </a:cubicBezTo>
                  <a:cubicBezTo>
                    <a:pt x="4583" y="982"/>
                    <a:pt x="4506" y="1105"/>
                    <a:pt x="4466" y="1155"/>
                  </a:cubicBezTo>
                  <a:cubicBezTo>
                    <a:pt x="4449" y="1105"/>
                    <a:pt x="4429" y="1090"/>
                    <a:pt x="4406" y="1090"/>
                  </a:cubicBezTo>
                  <a:cubicBezTo>
                    <a:pt x="4375" y="1090"/>
                    <a:pt x="4338" y="1117"/>
                    <a:pt x="4293" y="1117"/>
                  </a:cubicBezTo>
                  <a:cubicBezTo>
                    <a:pt x="4268" y="1117"/>
                    <a:pt x="4241" y="1108"/>
                    <a:pt x="4211" y="1082"/>
                  </a:cubicBezTo>
                  <a:cubicBezTo>
                    <a:pt x="4196" y="943"/>
                    <a:pt x="4358" y="999"/>
                    <a:pt x="4427" y="947"/>
                  </a:cubicBezTo>
                  <a:lnTo>
                    <a:pt x="4427" y="947"/>
                  </a:lnTo>
                  <a:lnTo>
                    <a:pt x="4238" y="988"/>
                  </a:lnTo>
                  <a:cubicBezTo>
                    <a:pt x="4084" y="953"/>
                    <a:pt x="4124" y="808"/>
                    <a:pt x="4065" y="722"/>
                  </a:cubicBezTo>
                  <a:lnTo>
                    <a:pt x="4065" y="722"/>
                  </a:lnTo>
                  <a:cubicBezTo>
                    <a:pt x="3912" y="779"/>
                    <a:pt x="4124" y="810"/>
                    <a:pt x="3984" y="912"/>
                  </a:cubicBezTo>
                  <a:cubicBezTo>
                    <a:pt x="3869" y="728"/>
                    <a:pt x="3244" y="586"/>
                    <a:pt x="2865" y="586"/>
                  </a:cubicBezTo>
                  <a:cubicBezTo>
                    <a:pt x="2852" y="586"/>
                    <a:pt x="2840" y="586"/>
                    <a:pt x="2828" y="587"/>
                  </a:cubicBezTo>
                  <a:lnTo>
                    <a:pt x="2828" y="587"/>
                  </a:lnTo>
                  <a:cubicBezTo>
                    <a:pt x="2881" y="572"/>
                    <a:pt x="2883" y="514"/>
                    <a:pt x="2937" y="514"/>
                  </a:cubicBezTo>
                  <a:cubicBezTo>
                    <a:pt x="2952" y="514"/>
                    <a:pt x="2970" y="518"/>
                    <a:pt x="2995" y="529"/>
                  </a:cubicBezTo>
                  <a:cubicBezTo>
                    <a:pt x="2979" y="514"/>
                    <a:pt x="2945" y="506"/>
                    <a:pt x="2907" y="506"/>
                  </a:cubicBezTo>
                  <a:cubicBezTo>
                    <a:pt x="2835" y="506"/>
                    <a:pt x="2746" y="533"/>
                    <a:pt x="2729" y="592"/>
                  </a:cubicBezTo>
                  <a:cubicBezTo>
                    <a:pt x="2714" y="593"/>
                    <a:pt x="2700" y="594"/>
                    <a:pt x="2685" y="594"/>
                  </a:cubicBezTo>
                  <a:cubicBezTo>
                    <a:pt x="2445" y="594"/>
                    <a:pt x="2189" y="463"/>
                    <a:pt x="2007" y="326"/>
                  </a:cubicBezTo>
                  <a:lnTo>
                    <a:pt x="2007" y="326"/>
                  </a:lnTo>
                  <a:lnTo>
                    <a:pt x="2044" y="436"/>
                  </a:lnTo>
                  <a:cubicBezTo>
                    <a:pt x="2015" y="449"/>
                    <a:pt x="1987" y="455"/>
                    <a:pt x="1958" y="455"/>
                  </a:cubicBezTo>
                  <a:cubicBezTo>
                    <a:pt x="1767" y="455"/>
                    <a:pt x="1574" y="195"/>
                    <a:pt x="1275" y="195"/>
                  </a:cubicBezTo>
                  <a:lnTo>
                    <a:pt x="1281" y="199"/>
                  </a:lnTo>
                  <a:cubicBezTo>
                    <a:pt x="1278" y="199"/>
                    <a:pt x="1276" y="199"/>
                    <a:pt x="1274" y="199"/>
                  </a:cubicBezTo>
                  <a:cubicBezTo>
                    <a:pt x="1189" y="199"/>
                    <a:pt x="1081" y="314"/>
                    <a:pt x="954" y="314"/>
                  </a:cubicBezTo>
                  <a:cubicBezTo>
                    <a:pt x="921" y="314"/>
                    <a:pt x="886" y="306"/>
                    <a:pt x="851" y="286"/>
                  </a:cubicBezTo>
                  <a:cubicBezTo>
                    <a:pt x="932" y="193"/>
                    <a:pt x="1030" y="232"/>
                    <a:pt x="1049" y="120"/>
                  </a:cubicBezTo>
                  <a:lnTo>
                    <a:pt x="1049" y="120"/>
                  </a:lnTo>
                  <a:lnTo>
                    <a:pt x="727" y="184"/>
                  </a:lnTo>
                  <a:cubicBezTo>
                    <a:pt x="698" y="97"/>
                    <a:pt x="355" y="95"/>
                    <a:pt x="4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35"/>
            <p:cNvSpPr/>
            <p:nvPr/>
          </p:nvSpPr>
          <p:spPr>
            <a:xfrm>
              <a:off x="1121859" y="-169948"/>
              <a:ext cx="14381" cy="9801"/>
            </a:xfrm>
            <a:custGeom>
              <a:avLst/>
              <a:gdLst/>
              <a:ahLst/>
              <a:cxnLst/>
              <a:rect l="l" t="t" r="r" b="b"/>
              <a:pathLst>
                <a:path w="292" h="199" extrusionOk="0">
                  <a:moveTo>
                    <a:pt x="224" y="0"/>
                  </a:moveTo>
                  <a:cubicBezTo>
                    <a:pt x="122" y="0"/>
                    <a:pt x="1" y="91"/>
                    <a:pt x="4" y="161"/>
                  </a:cubicBezTo>
                  <a:cubicBezTo>
                    <a:pt x="7" y="161"/>
                    <a:pt x="10" y="161"/>
                    <a:pt x="12" y="161"/>
                  </a:cubicBezTo>
                  <a:cubicBezTo>
                    <a:pt x="69" y="161"/>
                    <a:pt x="126" y="198"/>
                    <a:pt x="166" y="198"/>
                  </a:cubicBezTo>
                  <a:cubicBezTo>
                    <a:pt x="183" y="198"/>
                    <a:pt x="197" y="192"/>
                    <a:pt x="206" y="173"/>
                  </a:cubicBezTo>
                  <a:cubicBezTo>
                    <a:pt x="199" y="151"/>
                    <a:pt x="209" y="111"/>
                    <a:pt x="163" y="111"/>
                  </a:cubicBezTo>
                  <a:cubicBezTo>
                    <a:pt x="161" y="111"/>
                    <a:pt x="159" y="111"/>
                    <a:pt x="156" y="111"/>
                  </a:cubicBezTo>
                  <a:lnTo>
                    <a:pt x="291" y="17"/>
                  </a:lnTo>
                  <a:cubicBezTo>
                    <a:pt x="271" y="5"/>
                    <a:pt x="248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35"/>
            <p:cNvSpPr/>
            <p:nvPr/>
          </p:nvSpPr>
          <p:spPr>
            <a:xfrm>
              <a:off x="1011982" y="-190633"/>
              <a:ext cx="7929" cy="3251"/>
            </a:xfrm>
            <a:custGeom>
              <a:avLst/>
              <a:gdLst/>
              <a:ahLst/>
              <a:cxnLst/>
              <a:rect l="l" t="t" r="r" b="b"/>
              <a:pathLst>
                <a:path w="161" h="66" extrusionOk="0">
                  <a:moveTo>
                    <a:pt x="0" y="1"/>
                  </a:moveTo>
                  <a:lnTo>
                    <a:pt x="79" y="63"/>
                  </a:lnTo>
                  <a:cubicBezTo>
                    <a:pt x="89" y="64"/>
                    <a:pt x="97" y="65"/>
                    <a:pt x="105" y="65"/>
                  </a:cubicBezTo>
                  <a:cubicBezTo>
                    <a:pt x="132" y="65"/>
                    <a:pt x="148" y="56"/>
                    <a:pt x="160" y="45"/>
                  </a:cubicBezTo>
                  <a:cubicBezTo>
                    <a:pt x="104" y="30"/>
                    <a:pt x="50" y="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35"/>
            <p:cNvSpPr/>
            <p:nvPr/>
          </p:nvSpPr>
          <p:spPr>
            <a:xfrm>
              <a:off x="1449322" y="703600"/>
              <a:ext cx="5959" cy="7732"/>
            </a:xfrm>
            <a:custGeom>
              <a:avLst/>
              <a:gdLst/>
              <a:ahLst/>
              <a:cxnLst/>
              <a:rect l="l" t="t" r="r" b="b"/>
              <a:pathLst>
                <a:path w="121" h="157" extrusionOk="0">
                  <a:moveTo>
                    <a:pt x="1" y="0"/>
                  </a:moveTo>
                  <a:lnTo>
                    <a:pt x="1" y="0"/>
                  </a:lnTo>
                  <a:cubicBezTo>
                    <a:pt x="16" y="50"/>
                    <a:pt x="26" y="100"/>
                    <a:pt x="32" y="156"/>
                  </a:cubicBezTo>
                  <a:cubicBezTo>
                    <a:pt x="61" y="133"/>
                    <a:pt x="95" y="112"/>
                    <a:pt x="120" y="83"/>
                  </a:cubicBezTo>
                  <a:cubicBezTo>
                    <a:pt x="82" y="54"/>
                    <a:pt x="41" y="2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35"/>
            <p:cNvSpPr/>
            <p:nvPr/>
          </p:nvSpPr>
          <p:spPr>
            <a:xfrm>
              <a:off x="1449125" y="674148"/>
              <a:ext cx="31618" cy="34820"/>
            </a:xfrm>
            <a:custGeom>
              <a:avLst/>
              <a:gdLst/>
              <a:ahLst/>
              <a:cxnLst/>
              <a:rect l="l" t="t" r="r" b="b"/>
              <a:pathLst>
                <a:path w="642" h="707" extrusionOk="0">
                  <a:moveTo>
                    <a:pt x="539" y="0"/>
                  </a:moveTo>
                  <a:cubicBezTo>
                    <a:pt x="358" y="112"/>
                    <a:pt x="281" y="106"/>
                    <a:pt x="227" y="133"/>
                  </a:cubicBezTo>
                  <a:cubicBezTo>
                    <a:pt x="169" y="153"/>
                    <a:pt x="144" y="214"/>
                    <a:pt x="1" y="340"/>
                  </a:cubicBezTo>
                  <a:cubicBezTo>
                    <a:pt x="36" y="384"/>
                    <a:pt x="80" y="459"/>
                    <a:pt x="130" y="538"/>
                  </a:cubicBezTo>
                  <a:cubicBezTo>
                    <a:pt x="178" y="614"/>
                    <a:pt x="232" y="694"/>
                    <a:pt x="313" y="706"/>
                  </a:cubicBezTo>
                  <a:cubicBezTo>
                    <a:pt x="327" y="608"/>
                    <a:pt x="196" y="465"/>
                    <a:pt x="244" y="355"/>
                  </a:cubicBezTo>
                  <a:lnTo>
                    <a:pt x="244" y="355"/>
                  </a:lnTo>
                  <a:cubicBezTo>
                    <a:pt x="367" y="413"/>
                    <a:pt x="338" y="548"/>
                    <a:pt x="468" y="660"/>
                  </a:cubicBezTo>
                  <a:cubicBezTo>
                    <a:pt x="556" y="556"/>
                    <a:pt x="533" y="507"/>
                    <a:pt x="502" y="465"/>
                  </a:cubicBezTo>
                  <a:cubicBezTo>
                    <a:pt x="473" y="419"/>
                    <a:pt x="437" y="378"/>
                    <a:pt x="454" y="251"/>
                  </a:cubicBezTo>
                  <a:lnTo>
                    <a:pt x="454" y="251"/>
                  </a:lnTo>
                  <a:lnTo>
                    <a:pt x="641" y="259"/>
                  </a:lnTo>
                  <a:cubicBezTo>
                    <a:pt x="614" y="166"/>
                    <a:pt x="581" y="79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35"/>
            <p:cNvSpPr/>
            <p:nvPr/>
          </p:nvSpPr>
          <p:spPr>
            <a:xfrm>
              <a:off x="1458433" y="673606"/>
              <a:ext cx="9949" cy="2463"/>
            </a:xfrm>
            <a:custGeom>
              <a:avLst/>
              <a:gdLst/>
              <a:ahLst/>
              <a:cxnLst/>
              <a:rect l="l" t="t" r="r" b="b"/>
              <a:pathLst>
                <a:path w="202" h="50" extrusionOk="0">
                  <a:moveTo>
                    <a:pt x="51" y="1"/>
                  </a:moveTo>
                  <a:cubicBezTo>
                    <a:pt x="25" y="1"/>
                    <a:pt x="6" y="12"/>
                    <a:pt x="1" y="46"/>
                  </a:cubicBezTo>
                  <a:cubicBezTo>
                    <a:pt x="40" y="47"/>
                    <a:pt x="78" y="50"/>
                    <a:pt x="114" y="50"/>
                  </a:cubicBezTo>
                  <a:cubicBezTo>
                    <a:pt x="146" y="50"/>
                    <a:pt x="176" y="48"/>
                    <a:pt x="201" y="40"/>
                  </a:cubicBezTo>
                  <a:cubicBezTo>
                    <a:pt x="157" y="33"/>
                    <a:pt x="94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35"/>
            <p:cNvSpPr/>
            <p:nvPr/>
          </p:nvSpPr>
          <p:spPr>
            <a:xfrm>
              <a:off x="1447253" y="665332"/>
              <a:ext cx="15120" cy="5270"/>
            </a:xfrm>
            <a:custGeom>
              <a:avLst/>
              <a:gdLst/>
              <a:ahLst/>
              <a:cxnLst/>
              <a:rect l="l" t="t" r="r" b="b"/>
              <a:pathLst>
                <a:path w="307" h="107" extrusionOk="0">
                  <a:moveTo>
                    <a:pt x="0" y="0"/>
                  </a:moveTo>
                  <a:lnTo>
                    <a:pt x="0" y="0"/>
                  </a:lnTo>
                  <a:cubicBezTo>
                    <a:pt x="52" y="31"/>
                    <a:pt x="99" y="68"/>
                    <a:pt x="147" y="106"/>
                  </a:cubicBezTo>
                  <a:cubicBezTo>
                    <a:pt x="130" y="47"/>
                    <a:pt x="162" y="33"/>
                    <a:pt x="201" y="33"/>
                  </a:cubicBezTo>
                  <a:cubicBezTo>
                    <a:pt x="235" y="33"/>
                    <a:pt x="276" y="43"/>
                    <a:pt x="296" y="43"/>
                  </a:cubicBezTo>
                  <a:cubicBezTo>
                    <a:pt x="301" y="43"/>
                    <a:pt x="305" y="43"/>
                    <a:pt x="307" y="41"/>
                  </a:cubicBezTo>
                  <a:cubicBezTo>
                    <a:pt x="203" y="19"/>
                    <a:pt x="103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35"/>
            <p:cNvSpPr/>
            <p:nvPr/>
          </p:nvSpPr>
          <p:spPr>
            <a:xfrm>
              <a:off x="1437994" y="645386"/>
              <a:ext cx="3595" cy="1674"/>
            </a:xfrm>
            <a:custGeom>
              <a:avLst/>
              <a:gdLst/>
              <a:ahLst/>
              <a:cxnLst/>
              <a:rect l="l" t="t" r="r" b="b"/>
              <a:pathLst>
                <a:path w="73" h="34" extrusionOk="0">
                  <a:moveTo>
                    <a:pt x="13" y="0"/>
                  </a:moveTo>
                  <a:lnTo>
                    <a:pt x="13" y="0"/>
                  </a:lnTo>
                  <a:cubicBezTo>
                    <a:pt x="0" y="30"/>
                    <a:pt x="16" y="34"/>
                    <a:pt x="41" y="34"/>
                  </a:cubicBezTo>
                  <a:cubicBezTo>
                    <a:pt x="51" y="34"/>
                    <a:pt x="62" y="33"/>
                    <a:pt x="73" y="33"/>
                  </a:cubicBezTo>
                  <a:cubicBezTo>
                    <a:pt x="53" y="19"/>
                    <a:pt x="34" y="1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35"/>
            <p:cNvSpPr/>
            <p:nvPr/>
          </p:nvSpPr>
          <p:spPr>
            <a:xfrm>
              <a:off x="1429671" y="637161"/>
              <a:ext cx="29501" cy="16893"/>
            </a:xfrm>
            <a:custGeom>
              <a:avLst/>
              <a:gdLst/>
              <a:ahLst/>
              <a:cxnLst/>
              <a:rect l="l" t="t" r="r" b="b"/>
              <a:pathLst>
                <a:path w="599" h="343" extrusionOk="0">
                  <a:moveTo>
                    <a:pt x="268" y="0"/>
                  </a:moveTo>
                  <a:cubicBezTo>
                    <a:pt x="187" y="0"/>
                    <a:pt x="112" y="11"/>
                    <a:pt x="60" y="11"/>
                  </a:cubicBezTo>
                  <a:cubicBezTo>
                    <a:pt x="50" y="11"/>
                    <a:pt x="40" y="10"/>
                    <a:pt x="32" y="9"/>
                  </a:cubicBezTo>
                  <a:lnTo>
                    <a:pt x="32" y="9"/>
                  </a:lnTo>
                  <a:cubicBezTo>
                    <a:pt x="1" y="107"/>
                    <a:pt x="93" y="127"/>
                    <a:pt x="182" y="167"/>
                  </a:cubicBezTo>
                  <a:cubicBezTo>
                    <a:pt x="184" y="161"/>
                    <a:pt x="186" y="158"/>
                    <a:pt x="190" y="150"/>
                  </a:cubicBezTo>
                  <a:cubicBezTo>
                    <a:pt x="193" y="88"/>
                    <a:pt x="261" y="42"/>
                    <a:pt x="326" y="42"/>
                  </a:cubicBezTo>
                  <a:cubicBezTo>
                    <a:pt x="373" y="42"/>
                    <a:pt x="418" y="65"/>
                    <a:pt x="438" y="123"/>
                  </a:cubicBezTo>
                  <a:cubicBezTo>
                    <a:pt x="562" y="217"/>
                    <a:pt x="394" y="298"/>
                    <a:pt x="562" y="343"/>
                  </a:cubicBezTo>
                  <a:cubicBezTo>
                    <a:pt x="581" y="269"/>
                    <a:pt x="587" y="198"/>
                    <a:pt x="598" y="121"/>
                  </a:cubicBezTo>
                  <a:cubicBezTo>
                    <a:pt x="510" y="21"/>
                    <a:pt x="383" y="0"/>
                    <a:pt x="2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35"/>
            <p:cNvSpPr/>
            <p:nvPr/>
          </p:nvSpPr>
          <p:spPr>
            <a:xfrm>
              <a:off x="1441540" y="646962"/>
              <a:ext cx="3004" cy="2660"/>
            </a:xfrm>
            <a:custGeom>
              <a:avLst/>
              <a:gdLst/>
              <a:ahLst/>
              <a:cxnLst/>
              <a:rect l="l" t="t" r="r" b="b"/>
              <a:pathLst>
                <a:path w="61" h="54" extrusionOk="0">
                  <a:moveTo>
                    <a:pt x="1" y="1"/>
                  </a:moveTo>
                  <a:cubicBezTo>
                    <a:pt x="20" y="14"/>
                    <a:pt x="39" y="32"/>
                    <a:pt x="55" y="53"/>
                  </a:cubicBezTo>
                  <a:cubicBezTo>
                    <a:pt x="61" y="9"/>
                    <a:pt x="32" y="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35"/>
            <p:cNvSpPr/>
            <p:nvPr/>
          </p:nvSpPr>
          <p:spPr>
            <a:xfrm>
              <a:off x="1448485" y="658487"/>
              <a:ext cx="6501" cy="2413"/>
            </a:xfrm>
            <a:custGeom>
              <a:avLst/>
              <a:gdLst/>
              <a:ahLst/>
              <a:cxnLst/>
              <a:rect l="l" t="t" r="r" b="b"/>
              <a:pathLst>
                <a:path w="132" h="49" extrusionOk="0">
                  <a:moveTo>
                    <a:pt x="132" y="0"/>
                  </a:moveTo>
                  <a:lnTo>
                    <a:pt x="0" y="6"/>
                  </a:lnTo>
                  <a:lnTo>
                    <a:pt x="68" y="4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35"/>
            <p:cNvSpPr/>
            <p:nvPr/>
          </p:nvSpPr>
          <p:spPr>
            <a:xfrm>
              <a:off x="1413517" y="603425"/>
              <a:ext cx="19848" cy="26497"/>
            </a:xfrm>
            <a:custGeom>
              <a:avLst/>
              <a:gdLst/>
              <a:ahLst/>
              <a:cxnLst/>
              <a:rect l="l" t="t" r="r" b="b"/>
              <a:pathLst>
                <a:path w="403" h="538" extrusionOk="0">
                  <a:moveTo>
                    <a:pt x="159" y="0"/>
                  </a:moveTo>
                  <a:cubicBezTo>
                    <a:pt x="40" y="25"/>
                    <a:pt x="1" y="228"/>
                    <a:pt x="3" y="380"/>
                  </a:cubicBezTo>
                  <a:cubicBezTo>
                    <a:pt x="36" y="353"/>
                    <a:pt x="65" y="342"/>
                    <a:pt x="90" y="342"/>
                  </a:cubicBezTo>
                  <a:cubicBezTo>
                    <a:pt x="198" y="342"/>
                    <a:pt x="250" y="538"/>
                    <a:pt x="349" y="538"/>
                  </a:cubicBezTo>
                  <a:cubicBezTo>
                    <a:pt x="365" y="538"/>
                    <a:pt x="383" y="533"/>
                    <a:pt x="402" y="521"/>
                  </a:cubicBezTo>
                  <a:cubicBezTo>
                    <a:pt x="259" y="391"/>
                    <a:pt x="263" y="160"/>
                    <a:pt x="389" y="89"/>
                  </a:cubicBezTo>
                  <a:cubicBezTo>
                    <a:pt x="311" y="56"/>
                    <a:pt x="234" y="27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35"/>
            <p:cNvSpPr/>
            <p:nvPr/>
          </p:nvSpPr>
          <p:spPr>
            <a:xfrm>
              <a:off x="1411843" y="585449"/>
              <a:ext cx="3349" cy="493"/>
            </a:xfrm>
            <a:custGeom>
              <a:avLst/>
              <a:gdLst/>
              <a:ahLst/>
              <a:cxnLst/>
              <a:rect l="l" t="t" r="r" b="b"/>
              <a:pathLst>
                <a:path w="68" h="10" extrusionOk="0">
                  <a:moveTo>
                    <a:pt x="0" y="4"/>
                  </a:moveTo>
                  <a:lnTo>
                    <a:pt x="0" y="4"/>
                  </a:lnTo>
                  <a:cubicBezTo>
                    <a:pt x="5" y="6"/>
                    <a:pt x="10" y="7"/>
                    <a:pt x="15" y="7"/>
                  </a:cubicBezTo>
                  <a:lnTo>
                    <a:pt x="15" y="7"/>
                  </a:lnTo>
                  <a:cubicBezTo>
                    <a:pt x="10" y="7"/>
                    <a:pt x="5" y="6"/>
                    <a:pt x="0" y="4"/>
                  </a:cubicBezTo>
                  <a:close/>
                  <a:moveTo>
                    <a:pt x="68" y="1"/>
                  </a:moveTo>
                  <a:lnTo>
                    <a:pt x="68" y="1"/>
                  </a:lnTo>
                  <a:cubicBezTo>
                    <a:pt x="54" y="5"/>
                    <a:pt x="40" y="8"/>
                    <a:pt x="26" y="8"/>
                  </a:cubicBezTo>
                  <a:cubicBezTo>
                    <a:pt x="23" y="8"/>
                    <a:pt x="19" y="8"/>
                    <a:pt x="15" y="7"/>
                  </a:cubicBezTo>
                  <a:lnTo>
                    <a:pt x="15" y="7"/>
                  </a:lnTo>
                  <a:cubicBezTo>
                    <a:pt x="23" y="8"/>
                    <a:pt x="30" y="9"/>
                    <a:pt x="36" y="9"/>
                  </a:cubicBezTo>
                  <a:cubicBezTo>
                    <a:pt x="49" y="9"/>
                    <a:pt x="60" y="7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35"/>
            <p:cNvSpPr/>
            <p:nvPr/>
          </p:nvSpPr>
          <p:spPr>
            <a:xfrm>
              <a:off x="1356092" y="561070"/>
              <a:ext cx="56638" cy="44965"/>
            </a:xfrm>
            <a:custGeom>
              <a:avLst/>
              <a:gdLst/>
              <a:ahLst/>
              <a:cxnLst/>
              <a:rect l="l" t="t" r="r" b="b"/>
              <a:pathLst>
                <a:path w="1150" h="913" extrusionOk="0">
                  <a:moveTo>
                    <a:pt x="514" y="1"/>
                  </a:moveTo>
                  <a:cubicBezTo>
                    <a:pt x="308" y="1"/>
                    <a:pt x="199" y="287"/>
                    <a:pt x="1" y="297"/>
                  </a:cubicBezTo>
                  <a:cubicBezTo>
                    <a:pt x="189" y="307"/>
                    <a:pt x="380" y="316"/>
                    <a:pt x="571" y="326"/>
                  </a:cubicBezTo>
                  <a:cubicBezTo>
                    <a:pt x="507" y="363"/>
                    <a:pt x="481" y="422"/>
                    <a:pt x="406" y="422"/>
                  </a:cubicBezTo>
                  <a:cubicBezTo>
                    <a:pt x="391" y="422"/>
                    <a:pt x="374" y="420"/>
                    <a:pt x="355" y="415"/>
                  </a:cubicBezTo>
                  <a:lnTo>
                    <a:pt x="355" y="415"/>
                  </a:lnTo>
                  <a:cubicBezTo>
                    <a:pt x="538" y="550"/>
                    <a:pt x="643" y="430"/>
                    <a:pt x="795" y="548"/>
                  </a:cubicBezTo>
                  <a:cubicBezTo>
                    <a:pt x="778" y="602"/>
                    <a:pt x="751" y="620"/>
                    <a:pt x="720" y="620"/>
                  </a:cubicBezTo>
                  <a:cubicBezTo>
                    <a:pt x="658" y="620"/>
                    <a:pt x="580" y="547"/>
                    <a:pt x="532" y="547"/>
                  </a:cubicBezTo>
                  <a:cubicBezTo>
                    <a:pt x="507" y="547"/>
                    <a:pt x="491" y="566"/>
                    <a:pt x="488" y="623"/>
                  </a:cubicBezTo>
                  <a:cubicBezTo>
                    <a:pt x="567" y="662"/>
                    <a:pt x="670" y="715"/>
                    <a:pt x="790" y="715"/>
                  </a:cubicBezTo>
                  <a:cubicBezTo>
                    <a:pt x="848" y="715"/>
                    <a:pt x="910" y="703"/>
                    <a:pt x="976" y="669"/>
                  </a:cubicBezTo>
                  <a:cubicBezTo>
                    <a:pt x="1007" y="750"/>
                    <a:pt x="1036" y="831"/>
                    <a:pt x="1059" y="912"/>
                  </a:cubicBezTo>
                  <a:cubicBezTo>
                    <a:pt x="1090" y="831"/>
                    <a:pt x="1123" y="752"/>
                    <a:pt x="1150" y="669"/>
                  </a:cubicBezTo>
                  <a:cubicBezTo>
                    <a:pt x="1139" y="638"/>
                    <a:pt x="1115" y="630"/>
                    <a:pt x="1086" y="630"/>
                  </a:cubicBezTo>
                  <a:cubicBezTo>
                    <a:pt x="1050" y="630"/>
                    <a:pt x="1008" y="643"/>
                    <a:pt x="977" y="643"/>
                  </a:cubicBezTo>
                  <a:cubicBezTo>
                    <a:pt x="943" y="643"/>
                    <a:pt x="922" y="627"/>
                    <a:pt x="939" y="561"/>
                  </a:cubicBezTo>
                  <a:cubicBezTo>
                    <a:pt x="958" y="501"/>
                    <a:pt x="995" y="485"/>
                    <a:pt x="1036" y="485"/>
                  </a:cubicBezTo>
                  <a:cubicBezTo>
                    <a:pt x="1067" y="485"/>
                    <a:pt x="1099" y="494"/>
                    <a:pt x="1128" y="499"/>
                  </a:cubicBezTo>
                  <a:cubicBezTo>
                    <a:pt x="982" y="465"/>
                    <a:pt x="887" y="127"/>
                    <a:pt x="617" y="23"/>
                  </a:cubicBezTo>
                  <a:cubicBezTo>
                    <a:pt x="580" y="8"/>
                    <a:pt x="546" y="1"/>
                    <a:pt x="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35"/>
            <p:cNvSpPr/>
            <p:nvPr/>
          </p:nvSpPr>
          <p:spPr>
            <a:xfrm>
              <a:off x="1360179" y="558558"/>
              <a:ext cx="1921" cy="6255"/>
            </a:xfrm>
            <a:custGeom>
              <a:avLst/>
              <a:gdLst/>
              <a:ahLst/>
              <a:cxnLst/>
              <a:rect l="l" t="t" r="r" b="b"/>
              <a:pathLst>
                <a:path w="39" h="127" extrusionOk="0">
                  <a:moveTo>
                    <a:pt x="39" y="1"/>
                  </a:moveTo>
                  <a:lnTo>
                    <a:pt x="0" y="126"/>
                  </a:lnTo>
                  <a:lnTo>
                    <a:pt x="0" y="126"/>
                  </a:lnTo>
                  <a:lnTo>
                    <a:pt x="25" y="101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35"/>
            <p:cNvSpPr/>
            <p:nvPr/>
          </p:nvSpPr>
          <p:spPr>
            <a:xfrm>
              <a:off x="1305364" y="536347"/>
              <a:ext cx="46295" cy="34426"/>
            </a:xfrm>
            <a:custGeom>
              <a:avLst/>
              <a:gdLst/>
              <a:ahLst/>
              <a:cxnLst/>
              <a:rect l="l" t="t" r="r" b="b"/>
              <a:pathLst>
                <a:path w="940" h="699" extrusionOk="0">
                  <a:moveTo>
                    <a:pt x="80" y="1"/>
                  </a:moveTo>
                  <a:lnTo>
                    <a:pt x="80" y="1"/>
                  </a:lnTo>
                  <a:cubicBezTo>
                    <a:pt x="109" y="39"/>
                    <a:pt x="88" y="105"/>
                    <a:pt x="171" y="124"/>
                  </a:cubicBezTo>
                  <a:lnTo>
                    <a:pt x="1" y="118"/>
                  </a:lnTo>
                  <a:lnTo>
                    <a:pt x="1" y="118"/>
                  </a:lnTo>
                  <a:cubicBezTo>
                    <a:pt x="63" y="342"/>
                    <a:pt x="159" y="444"/>
                    <a:pt x="489" y="581"/>
                  </a:cubicBezTo>
                  <a:lnTo>
                    <a:pt x="491" y="581"/>
                  </a:lnTo>
                  <a:lnTo>
                    <a:pt x="801" y="568"/>
                  </a:lnTo>
                  <a:cubicBezTo>
                    <a:pt x="817" y="599"/>
                    <a:pt x="807" y="651"/>
                    <a:pt x="803" y="699"/>
                  </a:cubicBezTo>
                  <a:cubicBezTo>
                    <a:pt x="820" y="645"/>
                    <a:pt x="930" y="595"/>
                    <a:pt x="940" y="546"/>
                  </a:cubicBezTo>
                  <a:cubicBezTo>
                    <a:pt x="936" y="435"/>
                    <a:pt x="871" y="406"/>
                    <a:pt x="788" y="406"/>
                  </a:cubicBezTo>
                  <a:cubicBezTo>
                    <a:pt x="701" y="406"/>
                    <a:pt x="595" y="437"/>
                    <a:pt x="515" y="437"/>
                  </a:cubicBezTo>
                  <a:cubicBezTo>
                    <a:pt x="499" y="437"/>
                    <a:pt x="485" y="435"/>
                    <a:pt x="471" y="433"/>
                  </a:cubicBezTo>
                  <a:cubicBezTo>
                    <a:pt x="180" y="174"/>
                    <a:pt x="541" y="336"/>
                    <a:pt x="502" y="86"/>
                  </a:cubicBezTo>
                  <a:lnTo>
                    <a:pt x="502" y="86"/>
                  </a:lnTo>
                  <a:cubicBezTo>
                    <a:pt x="595" y="138"/>
                    <a:pt x="575" y="188"/>
                    <a:pt x="699" y="265"/>
                  </a:cubicBezTo>
                  <a:cubicBezTo>
                    <a:pt x="627" y="18"/>
                    <a:pt x="396" y="2"/>
                    <a:pt x="220" y="2"/>
                  </a:cubicBezTo>
                  <a:cubicBezTo>
                    <a:pt x="194" y="2"/>
                    <a:pt x="169" y="3"/>
                    <a:pt x="146" y="3"/>
                  </a:cubicBezTo>
                  <a:cubicBezTo>
                    <a:pt x="121" y="3"/>
                    <a:pt x="99" y="2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35"/>
            <p:cNvSpPr/>
            <p:nvPr/>
          </p:nvSpPr>
          <p:spPr>
            <a:xfrm>
              <a:off x="1344715" y="570920"/>
              <a:ext cx="5811" cy="4876"/>
            </a:xfrm>
            <a:custGeom>
              <a:avLst/>
              <a:gdLst/>
              <a:ahLst/>
              <a:cxnLst/>
              <a:rect l="l" t="t" r="r" b="b"/>
              <a:pathLst>
                <a:path w="118" h="99" extrusionOk="0">
                  <a:moveTo>
                    <a:pt x="4" y="1"/>
                  </a:moveTo>
                  <a:cubicBezTo>
                    <a:pt x="3" y="5"/>
                    <a:pt x="2" y="10"/>
                    <a:pt x="3" y="15"/>
                  </a:cubicBezTo>
                  <a:lnTo>
                    <a:pt x="3" y="15"/>
                  </a:lnTo>
                  <a:cubicBezTo>
                    <a:pt x="3" y="10"/>
                    <a:pt x="4" y="6"/>
                    <a:pt x="4" y="1"/>
                  </a:cubicBezTo>
                  <a:close/>
                  <a:moveTo>
                    <a:pt x="3" y="15"/>
                  </a:moveTo>
                  <a:cubicBezTo>
                    <a:pt x="1" y="62"/>
                    <a:pt x="10" y="99"/>
                    <a:pt x="70" y="99"/>
                  </a:cubicBezTo>
                  <a:cubicBezTo>
                    <a:pt x="84" y="99"/>
                    <a:pt x="99" y="97"/>
                    <a:pt x="118" y="93"/>
                  </a:cubicBezTo>
                  <a:cubicBezTo>
                    <a:pt x="37" y="67"/>
                    <a:pt x="6" y="41"/>
                    <a:pt x="3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35"/>
            <p:cNvSpPr/>
            <p:nvPr/>
          </p:nvSpPr>
          <p:spPr>
            <a:xfrm>
              <a:off x="1305660" y="534820"/>
              <a:ext cx="3644" cy="1576"/>
            </a:xfrm>
            <a:custGeom>
              <a:avLst/>
              <a:gdLst/>
              <a:ahLst/>
              <a:cxnLst/>
              <a:rect l="l" t="t" r="r" b="b"/>
              <a:pathLst>
                <a:path w="74" h="32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20"/>
                    <a:pt x="35" y="30"/>
                    <a:pt x="74" y="32"/>
                  </a:cubicBezTo>
                  <a:cubicBezTo>
                    <a:pt x="62" y="16"/>
                    <a:pt x="41" y="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35"/>
            <p:cNvSpPr/>
            <p:nvPr/>
          </p:nvSpPr>
          <p:spPr>
            <a:xfrm>
              <a:off x="1298715" y="544325"/>
              <a:ext cx="7782" cy="6599"/>
            </a:xfrm>
            <a:custGeom>
              <a:avLst/>
              <a:gdLst/>
              <a:ahLst/>
              <a:cxnLst/>
              <a:rect l="l" t="t" r="r" b="b"/>
              <a:pathLst>
                <a:path w="158" h="134" extrusionOk="0">
                  <a:moveTo>
                    <a:pt x="1" y="1"/>
                  </a:moveTo>
                  <a:lnTo>
                    <a:pt x="18" y="124"/>
                  </a:lnTo>
                  <a:cubicBezTo>
                    <a:pt x="33" y="125"/>
                    <a:pt x="66" y="133"/>
                    <a:pt x="96" y="133"/>
                  </a:cubicBezTo>
                  <a:cubicBezTo>
                    <a:pt x="123" y="133"/>
                    <a:pt x="147" y="127"/>
                    <a:pt x="157" y="1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35"/>
            <p:cNvSpPr/>
            <p:nvPr/>
          </p:nvSpPr>
          <p:spPr>
            <a:xfrm>
              <a:off x="988046" y="376727"/>
              <a:ext cx="311900" cy="166761"/>
            </a:xfrm>
            <a:custGeom>
              <a:avLst/>
              <a:gdLst/>
              <a:ahLst/>
              <a:cxnLst/>
              <a:rect l="l" t="t" r="r" b="b"/>
              <a:pathLst>
                <a:path w="6333" h="3386" extrusionOk="0">
                  <a:moveTo>
                    <a:pt x="224" y="1"/>
                  </a:moveTo>
                  <a:lnTo>
                    <a:pt x="224" y="3"/>
                  </a:lnTo>
                  <a:cubicBezTo>
                    <a:pt x="205" y="80"/>
                    <a:pt x="249" y="145"/>
                    <a:pt x="386" y="197"/>
                  </a:cubicBezTo>
                  <a:cubicBezTo>
                    <a:pt x="368" y="223"/>
                    <a:pt x="340" y="232"/>
                    <a:pt x="309" y="232"/>
                  </a:cubicBezTo>
                  <a:cubicBezTo>
                    <a:pt x="241" y="232"/>
                    <a:pt x="153" y="192"/>
                    <a:pt x="83" y="192"/>
                  </a:cubicBezTo>
                  <a:cubicBezTo>
                    <a:pt x="76" y="192"/>
                    <a:pt x="69" y="193"/>
                    <a:pt x="62" y="194"/>
                  </a:cubicBezTo>
                  <a:cubicBezTo>
                    <a:pt x="205" y="340"/>
                    <a:pt x="4" y="300"/>
                    <a:pt x="0" y="411"/>
                  </a:cubicBezTo>
                  <a:cubicBezTo>
                    <a:pt x="186" y="518"/>
                    <a:pt x="332" y="442"/>
                    <a:pt x="523" y="570"/>
                  </a:cubicBezTo>
                  <a:cubicBezTo>
                    <a:pt x="500" y="591"/>
                    <a:pt x="481" y="633"/>
                    <a:pt x="490" y="679"/>
                  </a:cubicBezTo>
                  <a:cubicBezTo>
                    <a:pt x="764" y="745"/>
                    <a:pt x="1223" y="868"/>
                    <a:pt x="1418" y="1073"/>
                  </a:cubicBezTo>
                  <a:cubicBezTo>
                    <a:pt x="1628" y="1225"/>
                    <a:pt x="1822" y="1268"/>
                    <a:pt x="2098" y="1354"/>
                  </a:cubicBezTo>
                  <a:cubicBezTo>
                    <a:pt x="2898" y="1829"/>
                    <a:pt x="3818" y="2168"/>
                    <a:pt x="4661" y="2717"/>
                  </a:cubicBezTo>
                  <a:lnTo>
                    <a:pt x="4890" y="2584"/>
                  </a:lnTo>
                  <a:lnTo>
                    <a:pt x="4890" y="2584"/>
                  </a:lnTo>
                  <a:cubicBezTo>
                    <a:pt x="4884" y="2706"/>
                    <a:pt x="5104" y="2692"/>
                    <a:pt x="5011" y="2808"/>
                  </a:cubicBezTo>
                  <a:cubicBezTo>
                    <a:pt x="4975" y="2758"/>
                    <a:pt x="4917" y="2756"/>
                    <a:pt x="4857" y="2727"/>
                  </a:cubicBezTo>
                  <a:lnTo>
                    <a:pt x="4857" y="2727"/>
                  </a:lnTo>
                  <a:cubicBezTo>
                    <a:pt x="4956" y="2999"/>
                    <a:pt x="5372" y="2970"/>
                    <a:pt x="5567" y="3149"/>
                  </a:cubicBezTo>
                  <a:cubicBezTo>
                    <a:pt x="5561" y="3101"/>
                    <a:pt x="5616" y="2912"/>
                    <a:pt x="5698" y="2912"/>
                  </a:cubicBezTo>
                  <a:cubicBezTo>
                    <a:pt x="5699" y="2912"/>
                    <a:pt x="5699" y="2912"/>
                    <a:pt x="5700" y="2912"/>
                  </a:cubicBezTo>
                  <a:cubicBezTo>
                    <a:pt x="5567" y="3126"/>
                    <a:pt x="5975" y="3045"/>
                    <a:pt x="5904" y="3334"/>
                  </a:cubicBezTo>
                  <a:cubicBezTo>
                    <a:pt x="5944" y="3372"/>
                    <a:pt x="5973" y="3386"/>
                    <a:pt x="5994" y="3386"/>
                  </a:cubicBezTo>
                  <a:cubicBezTo>
                    <a:pt x="6060" y="3386"/>
                    <a:pt x="6066" y="3262"/>
                    <a:pt x="6146" y="3262"/>
                  </a:cubicBezTo>
                  <a:cubicBezTo>
                    <a:pt x="6169" y="3262"/>
                    <a:pt x="6199" y="3273"/>
                    <a:pt x="6240" y="3302"/>
                  </a:cubicBezTo>
                  <a:cubicBezTo>
                    <a:pt x="6332" y="3182"/>
                    <a:pt x="6041" y="3122"/>
                    <a:pt x="6049" y="2999"/>
                  </a:cubicBezTo>
                  <a:cubicBezTo>
                    <a:pt x="6067" y="2989"/>
                    <a:pt x="6084" y="2985"/>
                    <a:pt x="6100" y="2985"/>
                  </a:cubicBezTo>
                  <a:cubicBezTo>
                    <a:pt x="6168" y="2985"/>
                    <a:pt x="6215" y="3058"/>
                    <a:pt x="6255" y="3058"/>
                  </a:cubicBezTo>
                  <a:cubicBezTo>
                    <a:pt x="6272" y="3058"/>
                    <a:pt x="6287" y="3045"/>
                    <a:pt x="6303" y="3009"/>
                  </a:cubicBezTo>
                  <a:cubicBezTo>
                    <a:pt x="5952" y="2752"/>
                    <a:pt x="5100" y="2669"/>
                    <a:pt x="4477" y="2444"/>
                  </a:cubicBezTo>
                  <a:lnTo>
                    <a:pt x="4601" y="2353"/>
                  </a:lnTo>
                  <a:cubicBezTo>
                    <a:pt x="4256" y="2289"/>
                    <a:pt x="3770" y="2045"/>
                    <a:pt x="3627" y="1730"/>
                  </a:cubicBezTo>
                  <a:cubicBezTo>
                    <a:pt x="3627" y="1752"/>
                    <a:pt x="3618" y="1760"/>
                    <a:pt x="3601" y="1760"/>
                  </a:cubicBezTo>
                  <a:cubicBezTo>
                    <a:pt x="3537" y="1760"/>
                    <a:pt x="3368" y="1629"/>
                    <a:pt x="3247" y="1629"/>
                  </a:cubicBezTo>
                  <a:cubicBezTo>
                    <a:pt x="3195" y="1629"/>
                    <a:pt x="3151" y="1654"/>
                    <a:pt x="3130" y="1726"/>
                  </a:cubicBezTo>
                  <a:cubicBezTo>
                    <a:pt x="3083" y="1628"/>
                    <a:pt x="3056" y="1628"/>
                    <a:pt x="2960" y="1551"/>
                  </a:cubicBezTo>
                  <a:lnTo>
                    <a:pt x="2891" y="1617"/>
                  </a:lnTo>
                  <a:cubicBezTo>
                    <a:pt x="2738" y="1536"/>
                    <a:pt x="2823" y="1426"/>
                    <a:pt x="2644" y="1345"/>
                  </a:cubicBezTo>
                  <a:lnTo>
                    <a:pt x="2644" y="1345"/>
                  </a:lnTo>
                  <a:cubicBezTo>
                    <a:pt x="2704" y="1510"/>
                    <a:pt x="2561" y="1480"/>
                    <a:pt x="2463" y="1541"/>
                  </a:cubicBezTo>
                  <a:cubicBezTo>
                    <a:pt x="2326" y="1322"/>
                    <a:pt x="2139" y="1092"/>
                    <a:pt x="2009" y="905"/>
                  </a:cubicBezTo>
                  <a:lnTo>
                    <a:pt x="2009" y="905"/>
                  </a:lnTo>
                  <a:cubicBezTo>
                    <a:pt x="2008" y="946"/>
                    <a:pt x="2002" y="994"/>
                    <a:pt x="2040" y="1071"/>
                  </a:cubicBezTo>
                  <a:cubicBezTo>
                    <a:pt x="2010" y="1042"/>
                    <a:pt x="1986" y="1031"/>
                    <a:pt x="1967" y="1031"/>
                  </a:cubicBezTo>
                  <a:cubicBezTo>
                    <a:pt x="1919" y="1031"/>
                    <a:pt x="1894" y="1092"/>
                    <a:pt x="1857" y="1106"/>
                  </a:cubicBezTo>
                  <a:cubicBezTo>
                    <a:pt x="1738" y="1052"/>
                    <a:pt x="1819" y="919"/>
                    <a:pt x="1857" y="851"/>
                  </a:cubicBezTo>
                  <a:cubicBezTo>
                    <a:pt x="1799" y="806"/>
                    <a:pt x="1739" y="794"/>
                    <a:pt x="1679" y="794"/>
                  </a:cubicBezTo>
                  <a:cubicBezTo>
                    <a:pt x="1603" y="794"/>
                    <a:pt x="1528" y="815"/>
                    <a:pt x="1462" y="815"/>
                  </a:cubicBezTo>
                  <a:cubicBezTo>
                    <a:pt x="1406" y="815"/>
                    <a:pt x="1357" y="800"/>
                    <a:pt x="1319" y="745"/>
                  </a:cubicBezTo>
                  <a:lnTo>
                    <a:pt x="1319" y="745"/>
                  </a:lnTo>
                  <a:lnTo>
                    <a:pt x="1321" y="882"/>
                  </a:lnTo>
                  <a:cubicBezTo>
                    <a:pt x="1088" y="795"/>
                    <a:pt x="957" y="581"/>
                    <a:pt x="695" y="492"/>
                  </a:cubicBezTo>
                  <a:cubicBezTo>
                    <a:pt x="677" y="416"/>
                    <a:pt x="709" y="392"/>
                    <a:pt x="763" y="392"/>
                  </a:cubicBezTo>
                  <a:cubicBezTo>
                    <a:pt x="850" y="392"/>
                    <a:pt x="994" y="454"/>
                    <a:pt x="1079" y="454"/>
                  </a:cubicBezTo>
                  <a:cubicBezTo>
                    <a:pt x="1083" y="454"/>
                    <a:pt x="1088" y="454"/>
                    <a:pt x="1092" y="454"/>
                  </a:cubicBezTo>
                  <a:cubicBezTo>
                    <a:pt x="1057" y="396"/>
                    <a:pt x="957" y="336"/>
                    <a:pt x="945" y="269"/>
                  </a:cubicBezTo>
                  <a:cubicBezTo>
                    <a:pt x="804" y="294"/>
                    <a:pt x="577" y="305"/>
                    <a:pt x="413" y="311"/>
                  </a:cubicBezTo>
                  <a:cubicBezTo>
                    <a:pt x="621" y="203"/>
                    <a:pt x="303" y="55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35"/>
            <p:cNvSpPr/>
            <p:nvPr/>
          </p:nvSpPr>
          <p:spPr>
            <a:xfrm>
              <a:off x="1034489" y="387365"/>
              <a:ext cx="5073" cy="2709"/>
            </a:xfrm>
            <a:custGeom>
              <a:avLst/>
              <a:gdLst/>
              <a:ahLst/>
              <a:cxnLst/>
              <a:rect l="l" t="t" r="r" b="b"/>
              <a:pathLst>
                <a:path w="103" h="55" extrusionOk="0">
                  <a:moveTo>
                    <a:pt x="16" y="1"/>
                  </a:moveTo>
                  <a:cubicBezTo>
                    <a:pt x="2" y="18"/>
                    <a:pt x="0" y="37"/>
                    <a:pt x="2" y="55"/>
                  </a:cubicBezTo>
                  <a:cubicBezTo>
                    <a:pt x="45" y="47"/>
                    <a:pt x="79" y="39"/>
                    <a:pt x="102" y="30"/>
                  </a:cubicBezTo>
                  <a:cubicBezTo>
                    <a:pt x="75" y="28"/>
                    <a:pt x="47" y="28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35"/>
            <p:cNvSpPr/>
            <p:nvPr/>
          </p:nvSpPr>
          <p:spPr>
            <a:xfrm>
              <a:off x="997896" y="375792"/>
              <a:ext cx="1379" cy="1084"/>
            </a:xfrm>
            <a:custGeom>
              <a:avLst/>
              <a:gdLst/>
              <a:ahLst/>
              <a:cxnLst/>
              <a:rect l="l" t="t" r="r" b="b"/>
              <a:pathLst>
                <a:path w="28" h="22" extrusionOk="0">
                  <a:moveTo>
                    <a:pt x="20" y="0"/>
                  </a:moveTo>
                  <a:cubicBezTo>
                    <a:pt x="0" y="0"/>
                    <a:pt x="5" y="8"/>
                    <a:pt x="24" y="22"/>
                  </a:cubicBezTo>
                  <a:lnTo>
                    <a:pt x="28" y="1"/>
                  </a:lnTo>
                  <a:cubicBezTo>
                    <a:pt x="25" y="0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35"/>
            <p:cNvSpPr/>
            <p:nvPr/>
          </p:nvSpPr>
          <p:spPr>
            <a:xfrm>
              <a:off x="1056011" y="428292"/>
              <a:ext cx="3201" cy="2512"/>
            </a:xfrm>
            <a:custGeom>
              <a:avLst/>
              <a:gdLst/>
              <a:ahLst/>
              <a:cxnLst/>
              <a:rect l="l" t="t" r="r" b="b"/>
              <a:pathLst>
                <a:path w="65" h="51" extrusionOk="0">
                  <a:moveTo>
                    <a:pt x="1" y="1"/>
                  </a:moveTo>
                  <a:lnTo>
                    <a:pt x="65" y="51"/>
                  </a:lnTo>
                  <a:cubicBezTo>
                    <a:pt x="59" y="43"/>
                    <a:pt x="47" y="34"/>
                    <a:pt x="38" y="26"/>
                  </a:cubicBezTo>
                  <a:cubicBezTo>
                    <a:pt x="26" y="18"/>
                    <a:pt x="14" y="1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35"/>
            <p:cNvSpPr/>
            <p:nvPr/>
          </p:nvSpPr>
          <p:spPr>
            <a:xfrm>
              <a:off x="1080538" y="410759"/>
              <a:ext cx="6797" cy="10589"/>
            </a:xfrm>
            <a:custGeom>
              <a:avLst/>
              <a:gdLst/>
              <a:ahLst/>
              <a:cxnLst/>
              <a:rect l="l" t="t" r="r" b="b"/>
              <a:pathLst>
                <a:path w="138" h="215" extrusionOk="0">
                  <a:moveTo>
                    <a:pt x="0" y="0"/>
                  </a:moveTo>
                  <a:cubicBezTo>
                    <a:pt x="29" y="64"/>
                    <a:pt x="76" y="137"/>
                    <a:pt x="131" y="214"/>
                  </a:cubicBezTo>
                  <a:cubicBezTo>
                    <a:pt x="135" y="152"/>
                    <a:pt x="137" y="10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35"/>
            <p:cNvSpPr/>
            <p:nvPr/>
          </p:nvSpPr>
          <p:spPr>
            <a:xfrm>
              <a:off x="1150030" y="449519"/>
              <a:ext cx="6304" cy="4679"/>
            </a:xfrm>
            <a:custGeom>
              <a:avLst/>
              <a:gdLst/>
              <a:ahLst/>
              <a:cxnLst/>
              <a:rect l="l" t="t" r="r" b="b"/>
              <a:pathLst>
                <a:path w="128" h="95" extrusionOk="0">
                  <a:moveTo>
                    <a:pt x="48" y="1"/>
                  </a:moveTo>
                  <a:cubicBezTo>
                    <a:pt x="11" y="1"/>
                    <a:pt x="0" y="32"/>
                    <a:pt x="32" y="94"/>
                  </a:cubicBezTo>
                  <a:cubicBezTo>
                    <a:pt x="34" y="94"/>
                    <a:pt x="36" y="94"/>
                    <a:pt x="38" y="94"/>
                  </a:cubicBezTo>
                  <a:cubicBezTo>
                    <a:pt x="87" y="94"/>
                    <a:pt x="80" y="49"/>
                    <a:pt x="128" y="29"/>
                  </a:cubicBezTo>
                  <a:cubicBezTo>
                    <a:pt x="95" y="10"/>
                    <a:pt x="6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35"/>
            <p:cNvSpPr/>
            <p:nvPr/>
          </p:nvSpPr>
          <p:spPr>
            <a:xfrm>
              <a:off x="1007894" y="378747"/>
              <a:ext cx="14085" cy="3251"/>
            </a:xfrm>
            <a:custGeom>
              <a:avLst/>
              <a:gdLst/>
              <a:ahLst/>
              <a:cxnLst/>
              <a:rect l="l" t="t" r="r" b="b"/>
              <a:pathLst>
                <a:path w="286" h="66" extrusionOk="0">
                  <a:moveTo>
                    <a:pt x="0" y="0"/>
                  </a:moveTo>
                  <a:lnTo>
                    <a:pt x="286" y="66"/>
                  </a:lnTo>
                  <a:lnTo>
                    <a:pt x="83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35"/>
            <p:cNvSpPr/>
            <p:nvPr/>
          </p:nvSpPr>
          <p:spPr>
            <a:xfrm>
              <a:off x="811879" y="306054"/>
              <a:ext cx="174690" cy="82346"/>
            </a:xfrm>
            <a:custGeom>
              <a:avLst/>
              <a:gdLst/>
              <a:ahLst/>
              <a:cxnLst/>
              <a:rect l="l" t="t" r="r" b="b"/>
              <a:pathLst>
                <a:path w="3547" h="1672" extrusionOk="0">
                  <a:moveTo>
                    <a:pt x="198" y="186"/>
                  </a:moveTo>
                  <a:lnTo>
                    <a:pt x="198" y="188"/>
                  </a:lnTo>
                  <a:cubicBezTo>
                    <a:pt x="198" y="189"/>
                    <a:pt x="199" y="189"/>
                    <a:pt x="199" y="190"/>
                  </a:cubicBezTo>
                  <a:lnTo>
                    <a:pt x="199" y="190"/>
                  </a:lnTo>
                  <a:cubicBezTo>
                    <a:pt x="199" y="189"/>
                    <a:pt x="198" y="187"/>
                    <a:pt x="198" y="186"/>
                  </a:cubicBezTo>
                  <a:close/>
                  <a:moveTo>
                    <a:pt x="549" y="0"/>
                  </a:moveTo>
                  <a:cubicBezTo>
                    <a:pt x="526" y="0"/>
                    <a:pt x="502" y="4"/>
                    <a:pt x="475" y="11"/>
                  </a:cubicBezTo>
                  <a:lnTo>
                    <a:pt x="579" y="107"/>
                  </a:lnTo>
                  <a:cubicBezTo>
                    <a:pt x="563" y="133"/>
                    <a:pt x="543" y="142"/>
                    <a:pt x="518" y="142"/>
                  </a:cubicBezTo>
                  <a:cubicBezTo>
                    <a:pt x="485" y="142"/>
                    <a:pt x="443" y="125"/>
                    <a:pt x="392" y="107"/>
                  </a:cubicBezTo>
                  <a:cubicBezTo>
                    <a:pt x="415" y="88"/>
                    <a:pt x="415" y="88"/>
                    <a:pt x="404" y="46"/>
                  </a:cubicBezTo>
                  <a:lnTo>
                    <a:pt x="404" y="46"/>
                  </a:lnTo>
                  <a:cubicBezTo>
                    <a:pt x="379" y="74"/>
                    <a:pt x="339" y="83"/>
                    <a:pt x="292" y="83"/>
                  </a:cubicBezTo>
                  <a:cubicBezTo>
                    <a:pt x="190" y="83"/>
                    <a:pt x="59" y="37"/>
                    <a:pt x="11" y="37"/>
                  </a:cubicBezTo>
                  <a:cubicBezTo>
                    <a:pt x="7" y="37"/>
                    <a:pt x="4" y="37"/>
                    <a:pt x="1" y="38"/>
                  </a:cubicBezTo>
                  <a:cubicBezTo>
                    <a:pt x="99" y="113"/>
                    <a:pt x="282" y="94"/>
                    <a:pt x="425" y="132"/>
                  </a:cubicBezTo>
                  <a:cubicBezTo>
                    <a:pt x="352" y="154"/>
                    <a:pt x="315" y="215"/>
                    <a:pt x="262" y="215"/>
                  </a:cubicBezTo>
                  <a:cubicBezTo>
                    <a:pt x="244" y="215"/>
                    <a:pt x="223" y="208"/>
                    <a:pt x="199" y="190"/>
                  </a:cubicBezTo>
                  <a:lnTo>
                    <a:pt x="199" y="190"/>
                  </a:lnTo>
                  <a:cubicBezTo>
                    <a:pt x="299" y="389"/>
                    <a:pt x="580" y="445"/>
                    <a:pt x="770" y="574"/>
                  </a:cubicBezTo>
                  <a:cubicBezTo>
                    <a:pt x="835" y="595"/>
                    <a:pt x="884" y="604"/>
                    <a:pt x="922" y="604"/>
                  </a:cubicBezTo>
                  <a:cubicBezTo>
                    <a:pt x="1077" y="604"/>
                    <a:pt x="1047" y="462"/>
                    <a:pt x="1166" y="462"/>
                  </a:cubicBezTo>
                  <a:cubicBezTo>
                    <a:pt x="1201" y="462"/>
                    <a:pt x="1248" y="474"/>
                    <a:pt x="1316" y="505"/>
                  </a:cubicBezTo>
                  <a:lnTo>
                    <a:pt x="1127" y="722"/>
                  </a:lnTo>
                  <a:cubicBezTo>
                    <a:pt x="1452" y="867"/>
                    <a:pt x="1869" y="1126"/>
                    <a:pt x="2248" y="1126"/>
                  </a:cubicBezTo>
                  <a:cubicBezTo>
                    <a:pt x="2293" y="1126"/>
                    <a:pt x="2338" y="1122"/>
                    <a:pt x="2382" y="1114"/>
                  </a:cubicBezTo>
                  <a:lnTo>
                    <a:pt x="2382" y="1114"/>
                  </a:lnTo>
                  <a:cubicBezTo>
                    <a:pt x="2393" y="1154"/>
                    <a:pt x="2431" y="1219"/>
                    <a:pt x="2345" y="1219"/>
                  </a:cubicBezTo>
                  <a:cubicBezTo>
                    <a:pt x="2339" y="1219"/>
                    <a:pt x="2333" y="1219"/>
                    <a:pt x="2326" y="1218"/>
                  </a:cubicBezTo>
                  <a:lnTo>
                    <a:pt x="2326" y="1218"/>
                  </a:lnTo>
                  <a:cubicBezTo>
                    <a:pt x="2356" y="1231"/>
                    <a:pt x="2382" y="1236"/>
                    <a:pt x="2407" y="1236"/>
                  </a:cubicBezTo>
                  <a:cubicBezTo>
                    <a:pt x="2540" y="1236"/>
                    <a:pt x="2614" y="1077"/>
                    <a:pt x="2741" y="1077"/>
                  </a:cubicBezTo>
                  <a:cubicBezTo>
                    <a:pt x="2787" y="1077"/>
                    <a:pt x="2839" y="1097"/>
                    <a:pt x="2903" y="1152"/>
                  </a:cubicBezTo>
                  <a:cubicBezTo>
                    <a:pt x="2532" y="1170"/>
                    <a:pt x="2926" y="1353"/>
                    <a:pt x="2764" y="1472"/>
                  </a:cubicBezTo>
                  <a:lnTo>
                    <a:pt x="2710" y="1467"/>
                  </a:lnTo>
                  <a:lnTo>
                    <a:pt x="2710" y="1467"/>
                  </a:lnTo>
                  <a:cubicBezTo>
                    <a:pt x="2918" y="1550"/>
                    <a:pt x="3227" y="1594"/>
                    <a:pt x="3352" y="1671"/>
                  </a:cubicBezTo>
                  <a:cubicBezTo>
                    <a:pt x="3386" y="1621"/>
                    <a:pt x="3349" y="1506"/>
                    <a:pt x="3428" y="1506"/>
                  </a:cubicBezTo>
                  <a:cubicBezTo>
                    <a:pt x="3447" y="1506"/>
                    <a:pt x="3473" y="1513"/>
                    <a:pt x="3508" y="1528"/>
                  </a:cubicBezTo>
                  <a:cubicBezTo>
                    <a:pt x="3442" y="1478"/>
                    <a:pt x="3510" y="1417"/>
                    <a:pt x="3547" y="1353"/>
                  </a:cubicBezTo>
                  <a:cubicBezTo>
                    <a:pt x="3360" y="1340"/>
                    <a:pt x="3276" y="1268"/>
                    <a:pt x="3161" y="1268"/>
                  </a:cubicBezTo>
                  <a:cubicBezTo>
                    <a:pt x="3140" y="1268"/>
                    <a:pt x="3119" y="1271"/>
                    <a:pt x="3095" y="1276"/>
                  </a:cubicBezTo>
                  <a:cubicBezTo>
                    <a:pt x="3069" y="1217"/>
                    <a:pt x="3080" y="1209"/>
                    <a:pt x="3097" y="1209"/>
                  </a:cubicBezTo>
                  <a:cubicBezTo>
                    <a:pt x="3103" y="1209"/>
                    <a:pt x="3109" y="1210"/>
                    <a:pt x="3115" y="1210"/>
                  </a:cubicBezTo>
                  <a:cubicBezTo>
                    <a:pt x="3131" y="1210"/>
                    <a:pt x="3142" y="1202"/>
                    <a:pt x="3115" y="1145"/>
                  </a:cubicBezTo>
                  <a:lnTo>
                    <a:pt x="2930" y="1154"/>
                  </a:lnTo>
                  <a:cubicBezTo>
                    <a:pt x="2829" y="1081"/>
                    <a:pt x="3082" y="1120"/>
                    <a:pt x="2922" y="1019"/>
                  </a:cubicBezTo>
                  <a:lnTo>
                    <a:pt x="2922" y="1019"/>
                  </a:lnTo>
                  <a:cubicBezTo>
                    <a:pt x="2905" y="1035"/>
                    <a:pt x="2871" y="1044"/>
                    <a:pt x="2829" y="1044"/>
                  </a:cubicBezTo>
                  <a:cubicBezTo>
                    <a:pt x="2760" y="1044"/>
                    <a:pt x="2667" y="1022"/>
                    <a:pt x="2588" y="975"/>
                  </a:cubicBezTo>
                  <a:lnTo>
                    <a:pt x="2640" y="963"/>
                  </a:lnTo>
                  <a:cubicBezTo>
                    <a:pt x="2572" y="954"/>
                    <a:pt x="2501" y="913"/>
                    <a:pt x="2450" y="913"/>
                  </a:cubicBezTo>
                  <a:cubicBezTo>
                    <a:pt x="2414" y="913"/>
                    <a:pt x="2389" y="934"/>
                    <a:pt x="2382" y="1004"/>
                  </a:cubicBezTo>
                  <a:lnTo>
                    <a:pt x="2326" y="801"/>
                  </a:lnTo>
                  <a:lnTo>
                    <a:pt x="2303" y="909"/>
                  </a:lnTo>
                  <a:cubicBezTo>
                    <a:pt x="2043" y="736"/>
                    <a:pt x="2047" y="454"/>
                    <a:pt x="1634" y="402"/>
                  </a:cubicBezTo>
                  <a:lnTo>
                    <a:pt x="1634" y="402"/>
                  </a:lnTo>
                  <a:cubicBezTo>
                    <a:pt x="1696" y="463"/>
                    <a:pt x="1624" y="483"/>
                    <a:pt x="1569" y="483"/>
                  </a:cubicBezTo>
                  <a:cubicBezTo>
                    <a:pt x="1561" y="483"/>
                    <a:pt x="1554" y="482"/>
                    <a:pt x="1547" y="481"/>
                  </a:cubicBezTo>
                  <a:lnTo>
                    <a:pt x="1547" y="481"/>
                  </a:lnTo>
                  <a:cubicBezTo>
                    <a:pt x="1595" y="537"/>
                    <a:pt x="1639" y="551"/>
                    <a:pt x="1685" y="551"/>
                  </a:cubicBezTo>
                  <a:cubicBezTo>
                    <a:pt x="1729" y="551"/>
                    <a:pt x="1774" y="539"/>
                    <a:pt x="1824" y="539"/>
                  </a:cubicBezTo>
                  <a:cubicBezTo>
                    <a:pt x="1852" y="539"/>
                    <a:pt x="1882" y="543"/>
                    <a:pt x="1914" y="555"/>
                  </a:cubicBezTo>
                  <a:cubicBezTo>
                    <a:pt x="1892" y="648"/>
                    <a:pt x="1664" y="659"/>
                    <a:pt x="1706" y="756"/>
                  </a:cubicBezTo>
                  <a:lnTo>
                    <a:pt x="1706" y="756"/>
                  </a:lnTo>
                  <a:cubicBezTo>
                    <a:pt x="1572" y="600"/>
                    <a:pt x="1380" y="617"/>
                    <a:pt x="1410" y="362"/>
                  </a:cubicBezTo>
                  <a:cubicBezTo>
                    <a:pt x="1191" y="237"/>
                    <a:pt x="1052" y="306"/>
                    <a:pt x="849" y="136"/>
                  </a:cubicBezTo>
                  <a:lnTo>
                    <a:pt x="874" y="105"/>
                  </a:lnTo>
                  <a:lnTo>
                    <a:pt x="874" y="105"/>
                  </a:lnTo>
                  <a:cubicBezTo>
                    <a:pt x="852" y="130"/>
                    <a:pt x="833" y="140"/>
                    <a:pt x="815" y="140"/>
                  </a:cubicBezTo>
                  <a:cubicBezTo>
                    <a:pt x="746" y="140"/>
                    <a:pt x="693" y="0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35"/>
            <p:cNvSpPr/>
            <p:nvPr/>
          </p:nvSpPr>
          <p:spPr>
            <a:xfrm>
              <a:off x="941899" y="352349"/>
              <a:ext cx="4974" cy="1182"/>
            </a:xfrm>
            <a:custGeom>
              <a:avLst/>
              <a:gdLst/>
              <a:ahLst/>
              <a:cxnLst/>
              <a:rect l="l" t="t" r="r" b="b"/>
              <a:pathLst>
                <a:path w="101" h="24" extrusionOk="0">
                  <a:moveTo>
                    <a:pt x="101" y="0"/>
                  </a:moveTo>
                  <a:lnTo>
                    <a:pt x="0" y="22"/>
                  </a:lnTo>
                  <a:cubicBezTo>
                    <a:pt x="10" y="23"/>
                    <a:pt x="19" y="24"/>
                    <a:pt x="28" y="24"/>
                  </a:cubicBezTo>
                  <a:cubicBezTo>
                    <a:pt x="53" y="24"/>
                    <a:pt x="78" y="17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35"/>
            <p:cNvSpPr/>
            <p:nvPr/>
          </p:nvSpPr>
          <p:spPr>
            <a:xfrm>
              <a:off x="686292" y="223855"/>
              <a:ext cx="131251" cy="77470"/>
            </a:xfrm>
            <a:custGeom>
              <a:avLst/>
              <a:gdLst/>
              <a:ahLst/>
              <a:cxnLst/>
              <a:rect l="l" t="t" r="r" b="b"/>
              <a:pathLst>
                <a:path w="2665" h="1573" extrusionOk="0">
                  <a:moveTo>
                    <a:pt x="112" y="0"/>
                  </a:moveTo>
                  <a:cubicBezTo>
                    <a:pt x="68" y="0"/>
                    <a:pt x="31" y="20"/>
                    <a:pt x="2" y="70"/>
                  </a:cubicBezTo>
                  <a:cubicBezTo>
                    <a:pt x="0" y="168"/>
                    <a:pt x="129" y="211"/>
                    <a:pt x="208" y="282"/>
                  </a:cubicBezTo>
                  <a:cubicBezTo>
                    <a:pt x="157" y="182"/>
                    <a:pt x="172" y="153"/>
                    <a:pt x="213" y="153"/>
                  </a:cubicBezTo>
                  <a:cubicBezTo>
                    <a:pt x="267" y="153"/>
                    <a:pt x="368" y="206"/>
                    <a:pt x="412" y="206"/>
                  </a:cubicBezTo>
                  <a:cubicBezTo>
                    <a:pt x="415" y="206"/>
                    <a:pt x="418" y="206"/>
                    <a:pt x="420" y="205"/>
                  </a:cubicBezTo>
                  <a:cubicBezTo>
                    <a:pt x="453" y="313"/>
                    <a:pt x="679" y="398"/>
                    <a:pt x="554" y="425"/>
                  </a:cubicBezTo>
                  <a:cubicBezTo>
                    <a:pt x="478" y="404"/>
                    <a:pt x="399" y="379"/>
                    <a:pt x="322" y="348"/>
                  </a:cubicBezTo>
                  <a:lnTo>
                    <a:pt x="322" y="348"/>
                  </a:lnTo>
                  <a:cubicBezTo>
                    <a:pt x="704" y="843"/>
                    <a:pt x="1438" y="1291"/>
                    <a:pt x="2038" y="1572"/>
                  </a:cubicBezTo>
                  <a:lnTo>
                    <a:pt x="1789" y="1424"/>
                  </a:lnTo>
                  <a:cubicBezTo>
                    <a:pt x="1809" y="1411"/>
                    <a:pt x="1832" y="1406"/>
                    <a:pt x="1858" y="1406"/>
                  </a:cubicBezTo>
                  <a:cubicBezTo>
                    <a:pt x="1927" y="1406"/>
                    <a:pt x="2012" y="1442"/>
                    <a:pt x="2094" y="1456"/>
                  </a:cubicBezTo>
                  <a:cubicBezTo>
                    <a:pt x="2088" y="1379"/>
                    <a:pt x="2082" y="1302"/>
                    <a:pt x="2073" y="1225"/>
                  </a:cubicBezTo>
                  <a:lnTo>
                    <a:pt x="2073" y="1225"/>
                  </a:lnTo>
                  <a:cubicBezTo>
                    <a:pt x="2136" y="1277"/>
                    <a:pt x="2217" y="1289"/>
                    <a:pt x="2179" y="1346"/>
                  </a:cubicBezTo>
                  <a:cubicBezTo>
                    <a:pt x="2304" y="1321"/>
                    <a:pt x="2289" y="1258"/>
                    <a:pt x="2271" y="1173"/>
                  </a:cubicBezTo>
                  <a:lnTo>
                    <a:pt x="2271" y="1173"/>
                  </a:lnTo>
                  <a:cubicBezTo>
                    <a:pt x="2434" y="1227"/>
                    <a:pt x="2458" y="1294"/>
                    <a:pt x="2576" y="1294"/>
                  </a:cubicBezTo>
                  <a:cubicBezTo>
                    <a:pt x="2601" y="1294"/>
                    <a:pt x="2630" y="1291"/>
                    <a:pt x="2665" y="1285"/>
                  </a:cubicBezTo>
                  <a:cubicBezTo>
                    <a:pt x="2437" y="988"/>
                    <a:pt x="2341" y="1265"/>
                    <a:pt x="2073" y="959"/>
                  </a:cubicBezTo>
                  <a:lnTo>
                    <a:pt x="1843" y="1125"/>
                  </a:lnTo>
                  <a:cubicBezTo>
                    <a:pt x="1720" y="1019"/>
                    <a:pt x="1936" y="1059"/>
                    <a:pt x="1838" y="940"/>
                  </a:cubicBezTo>
                  <a:cubicBezTo>
                    <a:pt x="1832" y="939"/>
                    <a:pt x="1827" y="939"/>
                    <a:pt x="1822" y="939"/>
                  </a:cubicBezTo>
                  <a:cubicBezTo>
                    <a:pt x="1665" y="939"/>
                    <a:pt x="1899" y="1179"/>
                    <a:pt x="1695" y="1198"/>
                  </a:cubicBezTo>
                  <a:cubicBezTo>
                    <a:pt x="1652" y="1088"/>
                    <a:pt x="1437" y="1102"/>
                    <a:pt x="1377" y="1065"/>
                  </a:cubicBezTo>
                  <a:cubicBezTo>
                    <a:pt x="1487" y="1051"/>
                    <a:pt x="1545" y="899"/>
                    <a:pt x="1541" y="859"/>
                  </a:cubicBezTo>
                  <a:lnTo>
                    <a:pt x="1541" y="859"/>
                  </a:lnTo>
                  <a:cubicBezTo>
                    <a:pt x="1540" y="859"/>
                    <a:pt x="1540" y="859"/>
                    <a:pt x="1539" y="859"/>
                  </a:cubicBezTo>
                  <a:cubicBezTo>
                    <a:pt x="1461" y="859"/>
                    <a:pt x="1397" y="721"/>
                    <a:pt x="1317" y="662"/>
                  </a:cubicBezTo>
                  <a:lnTo>
                    <a:pt x="1317" y="662"/>
                  </a:lnTo>
                  <a:cubicBezTo>
                    <a:pt x="1361" y="728"/>
                    <a:pt x="1358" y="747"/>
                    <a:pt x="1337" y="747"/>
                  </a:cubicBezTo>
                  <a:cubicBezTo>
                    <a:pt x="1308" y="747"/>
                    <a:pt x="1246" y="713"/>
                    <a:pt x="1214" y="713"/>
                  </a:cubicBezTo>
                  <a:cubicBezTo>
                    <a:pt x="1190" y="713"/>
                    <a:pt x="1183" y="732"/>
                    <a:pt x="1217" y="795"/>
                  </a:cubicBezTo>
                  <a:cubicBezTo>
                    <a:pt x="1201" y="808"/>
                    <a:pt x="1177" y="814"/>
                    <a:pt x="1150" y="814"/>
                  </a:cubicBezTo>
                  <a:cubicBezTo>
                    <a:pt x="1044" y="814"/>
                    <a:pt x="876" y="729"/>
                    <a:pt x="856" y="637"/>
                  </a:cubicBezTo>
                  <a:cubicBezTo>
                    <a:pt x="870" y="627"/>
                    <a:pt x="883" y="623"/>
                    <a:pt x="897" y="623"/>
                  </a:cubicBezTo>
                  <a:cubicBezTo>
                    <a:pt x="939" y="623"/>
                    <a:pt x="979" y="665"/>
                    <a:pt x="1022" y="695"/>
                  </a:cubicBezTo>
                  <a:cubicBezTo>
                    <a:pt x="1157" y="637"/>
                    <a:pt x="941" y="544"/>
                    <a:pt x="1007" y="444"/>
                  </a:cubicBezTo>
                  <a:cubicBezTo>
                    <a:pt x="847" y="429"/>
                    <a:pt x="617" y="286"/>
                    <a:pt x="432" y="159"/>
                  </a:cubicBezTo>
                  <a:cubicBezTo>
                    <a:pt x="310" y="78"/>
                    <a:pt x="198" y="0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35"/>
            <p:cNvSpPr/>
            <p:nvPr/>
          </p:nvSpPr>
          <p:spPr>
            <a:xfrm>
              <a:off x="806314" y="292707"/>
              <a:ext cx="6797" cy="3103"/>
            </a:xfrm>
            <a:custGeom>
              <a:avLst/>
              <a:gdLst/>
              <a:ahLst/>
              <a:cxnLst/>
              <a:rect l="l" t="t" r="r" b="b"/>
              <a:pathLst>
                <a:path w="138" h="63" extrusionOk="0">
                  <a:moveTo>
                    <a:pt x="122" y="1"/>
                  </a:moveTo>
                  <a:lnTo>
                    <a:pt x="0" y="47"/>
                  </a:lnTo>
                  <a:lnTo>
                    <a:pt x="137" y="6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35"/>
            <p:cNvSpPr/>
            <p:nvPr/>
          </p:nvSpPr>
          <p:spPr>
            <a:xfrm>
              <a:off x="794149" y="301818"/>
              <a:ext cx="6402" cy="6058"/>
            </a:xfrm>
            <a:custGeom>
              <a:avLst/>
              <a:gdLst/>
              <a:ahLst/>
              <a:cxnLst/>
              <a:rect l="l" t="t" r="r" b="b"/>
              <a:pathLst>
                <a:path w="130" h="123" extrusionOk="0">
                  <a:moveTo>
                    <a:pt x="33" y="1"/>
                  </a:moveTo>
                  <a:cubicBezTo>
                    <a:pt x="0" y="1"/>
                    <a:pt x="7" y="50"/>
                    <a:pt x="39" y="122"/>
                  </a:cubicBezTo>
                  <a:cubicBezTo>
                    <a:pt x="58" y="84"/>
                    <a:pt x="112" y="91"/>
                    <a:pt x="130" y="53"/>
                  </a:cubicBezTo>
                  <a:cubicBezTo>
                    <a:pt x="83" y="17"/>
                    <a:pt x="5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35"/>
            <p:cNvSpPr/>
            <p:nvPr/>
          </p:nvSpPr>
          <p:spPr>
            <a:xfrm>
              <a:off x="720471" y="233558"/>
              <a:ext cx="8274" cy="5664"/>
            </a:xfrm>
            <a:custGeom>
              <a:avLst/>
              <a:gdLst/>
              <a:ahLst/>
              <a:cxnLst/>
              <a:rect l="l" t="t" r="r" b="b"/>
              <a:pathLst>
                <a:path w="168" h="115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35"/>
                    <a:pt x="39" y="72"/>
                    <a:pt x="58" y="108"/>
                  </a:cubicBezTo>
                  <a:cubicBezTo>
                    <a:pt x="70" y="99"/>
                    <a:pt x="84" y="95"/>
                    <a:pt x="98" y="95"/>
                  </a:cubicBezTo>
                  <a:cubicBezTo>
                    <a:pt x="125" y="95"/>
                    <a:pt x="152" y="107"/>
                    <a:pt x="168" y="114"/>
                  </a:cubicBezTo>
                  <a:cubicBezTo>
                    <a:pt x="112" y="76"/>
                    <a:pt x="56" y="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35"/>
            <p:cNvSpPr/>
            <p:nvPr/>
          </p:nvSpPr>
          <p:spPr>
            <a:xfrm>
              <a:off x="667675" y="183963"/>
              <a:ext cx="32801" cy="39745"/>
            </a:xfrm>
            <a:custGeom>
              <a:avLst/>
              <a:gdLst/>
              <a:ahLst/>
              <a:cxnLst/>
              <a:rect l="l" t="t" r="r" b="b"/>
              <a:pathLst>
                <a:path w="666" h="807" extrusionOk="0">
                  <a:moveTo>
                    <a:pt x="0" y="1"/>
                  </a:moveTo>
                  <a:cubicBezTo>
                    <a:pt x="14" y="163"/>
                    <a:pt x="79" y="277"/>
                    <a:pt x="131" y="387"/>
                  </a:cubicBezTo>
                  <a:cubicBezTo>
                    <a:pt x="185" y="498"/>
                    <a:pt x="235" y="602"/>
                    <a:pt x="280" y="774"/>
                  </a:cubicBezTo>
                  <a:cubicBezTo>
                    <a:pt x="326" y="797"/>
                    <a:pt x="361" y="806"/>
                    <a:pt x="391" y="806"/>
                  </a:cubicBezTo>
                  <a:cubicBezTo>
                    <a:pt x="439" y="806"/>
                    <a:pt x="469" y="782"/>
                    <a:pt x="498" y="757"/>
                  </a:cubicBezTo>
                  <a:cubicBezTo>
                    <a:pt x="539" y="719"/>
                    <a:pt x="576" y="678"/>
                    <a:pt x="641" y="678"/>
                  </a:cubicBezTo>
                  <a:cubicBezTo>
                    <a:pt x="649" y="678"/>
                    <a:pt x="657" y="678"/>
                    <a:pt x="665" y="680"/>
                  </a:cubicBezTo>
                  <a:cubicBezTo>
                    <a:pt x="627" y="550"/>
                    <a:pt x="384" y="608"/>
                    <a:pt x="262" y="452"/>
                  </a:cubicBezTo>
                  <a:cubicBezTo>
                    <a:pt x="316" y="419"/>
                    <a:pt x="288" y="365"/>
                    <a:pt x="249" y="294"/>
                  </a:cubicBezTo>
                  <a:cubicBezTo>
                    <a:pt x="210" y="225"/>
                    <a:pt x="160" y="134"/>
                    <a:pt x="178" y="59"/>
                  </a:cubicBezTo>
                  <a:lnTo>
                    <a:pt x="178" y="59"/>
                  </a:lnTo>
                  <a:cubicBezTo>
                    <a:pt x="168" y="60"/>
                    <a:pt x="159" y="60"/>
                    <a:pt x="149" y="60"/>
                  </a:cubicBezTo>
                  <a:cubicBezTo>
                    <a:pt x="99" y="60"/>
                    <a:pt x="45" y="4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35"/>
            <p:cNvSpPr/>
            <p:nvPr/>
          </p:nvSpPr>
          <p:spPr>
            <a:xfrm>
              <a:off x="675063" y="147222"/>
              <a:ext cx="314264" cy="87419"/>
            </a:xfrm>
            <a:custGeom>
              <a:avLst/>
              <a:gdLst/>
              <a:ahLst/>
              <a:cxnLst/>
              <a:rect l="l" t="t" r="r" b="b"/>
              <a:pathLst>
                <a:path w="6381" h="1775" extrusionOk="0">
                  <a:moveTo>
                    <a:pt x="1036" y="1"/>
                  </a:moveTo>
                  <a:lnTo>
                    <a:pt x="1163" y="128"/>
                  </a:lnTo>
                  <a:cubicBezTo>
                    <a:pt x="1145" y="126"/>
                    <a:pt x="1127" y="125"/>
                    <a:pt x="1110" y="125"/>
                  </a:cubicBezTo>
                  <a:cubicBezTo>
                    <a:pt x="940" y="125"/>
                    <a:pt x="838" y="217"/>
                    <a:pt x="762" y="300"/>
                  </a:cubicBezTo>
                  <a:cubicBezTo>
                    <a:pt x="680" y="388"/>
                    <a:pt x="615" y="441"/>
                    <a:pt x="393" y="441"/>
                  </a:cubicBezTo>
                  <a:cubicBezTo>
                    <a:pt x="381" y="441"/>
                    <a:pt x="370" y="441"/>
                    <a:pt x="357" y="440"/>
                  </a:cubicBezTo>
                  <a:lnTo>
                    <a:pt x="357" y="440"/>
                  </a:lnTo>
                  <a:cubicBezTo>
                    <a:pt x="376" y="488"/>
                    <a:pt x="397" y="534"/>
                    <a:pt x="424" y="578"/>
                  </a:cubicBezTo>
                  <a:lnTo>
                    <a:pt x="424" y="578"/>
                  </a:lnTo>
                  <a:cubicBezTo>
                    <a:pt x="371" y="502"/>
                    <a:pt x="161" y="502"/>
                    <a:pt x="114" y="373"/>
                  </a:cubicBezTo>
                  <a:cubicBezTo>
                    <a:pt x="103" y="481"/>
                    <a:pt x="1" y="552"/>
                    <a:pt x="33" y="674"/>
                  </a:cubicBezTo>
                  <a:cubicBezTo>
                    <a:pt x="68" y="622"/>
                    <a:pt x="114" y="577"/>
                    <a:pt x="165" y="537"/>
                  </a:cubicBezTo>
                  <a:lnTo>
                    <a:pt x="165" y="537"/>
                  </a:lnTo>
                  <a:cubicBezTo>
                    <a:pt x="246" y="701"/>
                    <a:pt x="155" y="782"/>
                    <a:pt x="32" y="805"/>
                  </a:cubicBezTo>
                  <a:cubicBezTo>
                    <a:pt x="79" y="886"/>
                    <a:pt x="120" y="913"/>
                    <a:pt x="158" y="913"/>
                  </a:cubicBezTo>
                  <a:cubicBezTo>
                    <a:pt x="192" y="913"/>
                    <a:pt x="224" y="890"/>
                    <a:pt x="255" y="865"/>
                  </a:cubicBezTo>
                  <a:cubicBezTo>
                    <a:pt x="316" y="811"/>
                    <a:pt x="396" y="750"/>
                    <a:pt x="468" y="750"/>
                  </a:cubicBezTo>
                  <a:cubicBezTo>
                    <a:pt x="473" y="750"/>
                    <a:pt x="478" y="750"/>
                    <a:pt x="483" y="751"/>
                  </a:cubicBezTo>
                  <a:cubicBezTo>
                    <a:pt x="400" y="601"/>
                    <a:pt x="476" y="552"/>
                    <a:pt x="574" y="552"/>
                  </a:cubicBezTo>
                  <a:cubicBezTo>
                    <a:pt x="597" y="552"/>
                    <a:pt x="621" y="555"/>
                    <a:pt x="645" y="560"/>
                  </a:cubicBezTo>
                  <a:cubicBezTo>
                    <a:pt x="726" y="572"/>
                    <a:pt x="803" y="598"/>
                    <a:pt x="868" y="598"/>
                  </a:cubicBezTo>
                  <a:cubicBezTo>
                    <a:pt x="911" y="598"/>
                    <a:pt x="948" y="587"/>
                    <a:pt x="978" y="552"/>
                  </a:cubicBezTo>
                  <a:cubicBezTo>
                    <a:pt x="1076" y="428"/>
                    <a:pt x="877" y="438"/>
                    <a:pt x="825" y="372"/>
                  </a:cubicBezTo>
                  <a:lnTo>
                    <a:pt x="825" y="372"/>
                  </a:lnTo>
                  <a:cubicBezTo>
                    <a:pt x="905" y="341"/>
                    <a:pt x="964" y="262"/>
                    <a:pt x="1054" y="262"/>
                  </a:cubicBezTo>
                  <a:cubicBezTo>
                    <a:pt x="1070" y="262"/>
                    <a:pt x="1087" y="265"/>
                    <a:pt x="1105" y="271"/>
                  </a:cubicBezTo>
                  <a:cubicBezTo>
                    <a:pt x="1130" y="342"/>
                    <a:pt x="1081" y="373"/>
                    <a:pt x="1013" y="373"/>
                  </a:cubicBezTo>
                  <a:cubicBezTo>
                    <a:pt x="1011" y="373"/>
                    <a:pt x="1009" y="373"/>
                    <a:pt x="1007" y="373"/>
                  </a:cubicBezTo>
                  <a:lnTo>
                    <a:pt x="1007" y="373"/>
                  </a:lnTo>
                  <a:cubicBezTo>
                    <a:pt x="1046" y="416"/>
                    <a:pt x="1071" y="430"/>
                    <a:pt x="1092" y="430"/>
                  </a:cubicBezTo>
                  <a:cubicBezTo>
                    <a:pt x="1125" y="430"/>
                    <a:pt x="1145" y="392"/>
                    <a:pt x="1196" y="392"/>
                  </a:cubicBezTo>
                  <a:cubicBezTo>
                    <a:pt x="1218" y="392"/>
                    <a:pt x="1246" y="399"/>
                    <a:pt x="1283" y="419"/>
                  </a:cubicBezTo>
                  <a:cubicBezTo>
                    <a:pt x="1264" y="404"/>
                    <a:pt x="1208" y="381"/>
                    <a:pt x="1223" y="342"/>
                  </a:cubicBezTo>
                  <a:lnTo>
                    <a:pt x="1223" y="342"/>
                  </a:lnTo>
                  <a:cubicBezTo>
                    <a:pt x="1242" y="343"/>
                    <a:pt x="1259" y="344"/>
                    <a:pt x="1274" y="344"/>
                  </a:cubicBezTo>
                  <a:cubicBezTo>
                    <a:pt x="1456" y="344"/>
                    <a:pt x="1427" y="265"/>
                    <a:pt x="1565" y="265"/>
                  </a:cubicBezTo>
                  <a:cubicBezTo>
                    <a:pt x="1616" y="265"/>
                    <a:pt x="1690" y="276"/>
                    <a:pt x="1805" y="305"/>
                  </a:cubicBezTo>
                  <a:cubicBezTo>
                    <a:pt x="1859" y="267"/>
                    <a:pt x="1921" y="273"/>
                    <a:pt x="1894" y="167"/>
                  </a:cubicBezTo>
                  <a:lnTo>
                    <a:pt x="1894" y="167"/>
                  </a:lnTo>
                  <a:cubicBezTo>
                    <a:pt x="2168" y="332"/>
                    <a:pt x="2042" y="311"/>
                    <a:pt x="2341" y="477"/>
                  </a:cubicBezTo>
                  <a:cubicBezTo>
                    <a:pt x="2330" y="415"/>
                    <a:pt x="2224" y="255"/>
                    <a:pt x="2216" y="124"/>
                  </a:cubicBezTo>
                  <a:lnTo>
                    <a:pt x="2216" y="124"/>
                  </a:lnTo>
                  <a:cubicBezTo>
                    <a:pt x="2445" y="253"/>
                    <a:pt x="2551" y="273"/>
                    <a:pt x="2648" y="280"/>
                  </a:cubicBezTo>
                  <a:cubicBezTo>
                    <a:pt x="2740" y="292"/>
                    <a:pt x="2821" y="292"/>
                    <a:pt x="2949" y="400"/>
                  </a:cubicBezTo>
                  <a:cubicBezTo>
                    <a:pt x="2946" y="400"/>
                    <a:pt x="2943" y="399"/>
                    <a:pt x="2940" y="399"/>
                  </a:cubicBezTo>
                  <a:cubicBezTo>
                    <a:pt x="2925" y="399"/>
                    <a:pt x="2907" y="404"/>
                    <a:pt x="2885" y="404"/>
                  </a:cubicBezTo>
                  <a:cubicBezTo>
                    <a:pt x="2863" y="404"/>
                    <a:pt x="2836" y="399"/>
                    <a:pt x="2802" y="383"/>
                  </a:cubicBezTo>
                  <a:lnTo>
                    <a:pt x="2802" y="383"/>
                  </a:lnTo>
                  <a:cubicBezTo>
                    <a:pt x="2807" y="462"/>
                    <a:pt x="2850" y="480"/>
                    <a:pt x="2910" y="480"/>
                  </a:cubicBezTo>
                  <a:cubicBezTo>
                    <a:pt x="2955" y="480"/>
                    <a:pt x="3010" y="470"/>
                    <a:pt x="3064" y="470"/>
                  </a:cubicBezTo>
                  <a:cubicBezTo>
                    <a:pt x="3105" y="470"/>
                    <a:pt x="3147" y="476"/>
                    <a:pt x="3184" y="496"/>
                  </a:cubicBezTo>
                  <a:lnTo>
                    <a:pt x="3138" y="643"/>
                  </a:lnTo>
                  <a:cubicBezTo>
                    <a:pt x="3276" y="662"/>
                    <a:pt x="3542" y="645"/>
                    <a:pt x="3679" y="816"/>
                  </a:cubicBezTo>
                  <a:lnTo>
                    <a:pt x="3620" y="878"/>
                  </a:lnTo>
                  <a:cubicBezTo>
                    <a:pt x="3996" y="890"/>
                    <a:pt x="4379" y="1107"/>
                    <a:pt x="4690" y="1181"/>
                  </a:cubicBezTo>
                  <a:lnTo>
                    <a:pt x="4805" y="1341"/>
                  </a:lnTo>
                  <a:cubicBezTo>
                    <a:pt x="4852" y="1348"/>
                    <a:pt x="4885" y="1352"/>
                    <a:pt x="4906" y="1352"/>
                  </a:cubicBezTo>
                  <a:cubicBezTo>
                    <a:pt x="5093" y="1352"/>
                    <a:pt x="4472" y="1102"/>
                    <a:pt x="4817" y="1026"/>
                  </a:cubicBezTo>
                  <a:lnTo>
                    <a:pt x="4817" y="1026"/>
                  </a:lnTo>
                  <a:cubicBezTo>
                    <a:pt x="4788" y="1143"/>
                    <a:pt x="4823" y="1165"/>
                    <a:pt x="4888" y="1165"/>
                  </a:cubicBezTo>
                  <a:cubicBezTo>
                    <a:pt x="4928" y="1165"/>
                    <a:pt x="4980" y="1156"/>
                    <a:pt x="5034" y="1156"/>
                  </a:cubicBezTo>
                  <a:cubicBezTo>
                    <a:pt x="5106" y="1156"/>
                    <a:pt x="5182" y="1172"/>
                    <a:pt x="5243" y="1242"/>
                  </a:cubicBezTo>
                  <a:cubicBezTo>
                    <a:pt x="5262" y="1293"/>
                    <a:pt x="5242" y="1306"/>
                    <a:pt x="5209" y="1306"/>
                  </a:cubicBezTo>
                  <a:cubicBezTo>
                    <a:pt x="5175" y="1306"/>
                    <a:pt x="5128" y="1293"/>
                    <a:pt x="5092" y="1293"/>
                  </a:cubicBezTo>
                  <a:cubicBezTo>
                    <a:pt x="5054" y="1293"/>
                    <a:pt x="5030" y="1308"/>
                    <a:pt x="5052" y="1370"/>
                  </a:cubicBezTo>
                  <a:cubicBezTo>
                    <a:pt x="5086" y="1336"/>
                    <a:pt x="5112" y="1323"/>
                    <a:pt x="5135" y="1323"/>
                  </a:cubicBezTo>
                  <a:cubicBezTo>
                    <a:pt x="5190" y="1323"/>
                    <a:pt x="5233" y="1390"/>
                    <a:pt x="5330" y="1401"/>
                  </a:cubicBezTo>
                  <a:cubicBezTo>
                    <a:pt x="5245" y="1518"/>
                    <a:pt x="5573" y="1534"/>
                    <a:pt x="5432" y="1647"/>
                  </a:cubicBezTo>
                  <a:lnTo>
                    <a:pt x="5968" y="1601"/>
                  </a:lnTo>
                  <a:cubicBezTo>
                    <a:pt x="6001" y="1707"/>
                    <a:pt x="6130" y="1751"/>
                    <a:pt x="6228" y="1775"/>
                  </a:cubicBezTo>
                  <a:cubicBezTo>
                    <a:pt x="6001" y="1669"/>
                    <a:pt x="6381" y="1607"/>
                    <a:pt x="6153" y="1429"/>
                  </a:cubicBezTo>
                  <a:cubicBezTo>
                    <a:pt x="5752" y="1325"/>
                    <a:pt x="5104" y="1075"/>
                    <a:pt x="4653" y="801"/>
                  </a:cubicBezTo>
                  <a:cubicBezTo>
                    <a:pt x="4625" y="836"/>
                    <a:pt x="4594" y="849"/>
                    <a:pt x="4561" y="849"/>
                  </a:cubicBezTo>
                  <a:cubicBezTo>
                    <a:pt x="4473" y="849"/>
                    <a:pt x="4373" y="757"/>
                    <a:pt x="4284" y="757"/>
                  </a:cubicBezTo>
                  <a:cubicBezTo>
                    <a:pt x="4258" y="757"/>
                    <a:pt x="4233" y="765"/>
                    <a:pt x="4210" y="785"/>
                  </a:cubicBezTo>
                  <a:cubicBezTo>
                    <a:pt x="4219" y="724"/>
                    <a:pt x="4200" y="658"/>
                    <a:pt x="4210" y="598"/>
                  </a:cubicBezTo>
                  <a:cubicBezTo>
                    <a:pt x="4154" y="584"/>
                    <a:pt x="4119" y="578"/>
                    <a:pt x="4097" y="578"/>
                  </a:cubicBezTo>
                  <a:cubicBezTo>
                    <a:pt x="3988" y="578"/>
                    <a:pt x="4231" y="731"/>
                    <a:pt x="4148" y="760"/>
                  </a:cubicBezTo>
                  <a:cubicBezTo>
                    <a:pt x="4003" y="730"/>
                    <a:pt x="3928" y="579"/>
                    <a:pt x="3961" y="519"/>
                  </a:cubicBezTo>
                  <a:cubicBezTo>
                    <a:pt x="3905" y="496"/>
                    <a:pt x="3874" y="487"/>
                    <a:pt x="3857" y="487"/>
                  </a:cubicBezTo>
                  <a:cubicBezTo>
                    <a:pt x="3806" y="487"/>
                    <a:pt x="3882" y="573"/>
                    <a:pt x="3772" y="614"/>
                  </a:cubicBezTo>
                  <a:lnTo>
                    <a:pt x="3681" y="361"/>
                  </a:lnTo>
                  <a:cubicBezTo>
                    <a:pt x="3494" y="311"/>
                    <a:pt x="3290" y="267"/>
                    <a:pt x="3078" y="224"/>
                  </a:cubicBezTo>
                  <a:cubicBezTo>
                    <a:pt x="2870" y="180"/>
                    <a:pt x="2623" y="142"/>
                    <a:pt x="2401" y="115"/>
                  </a:cubicBezTo>
                  <a:cubicBezTo>
                    <a:pt x="1946" y="59"/>
                    <a:pt x="1497" y="18"/>
                    <a:pt x="1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35"/>
            <p:cNvSpPr/>
            <p:nvPr/>
          </p:nvSpPr>
          <p:spPr>
            <a:xfrm>
              <a:off x="680283" y="162244"/>
              <a:ext cx="640" cy="3349"/>
            </a:xfrm>
            <a:custGeom>
              <a:avLst/>
              <a:gdLst/>
              <a:ahLst/>
              <a:cxnLst/>
              <a:rect l="l" t="t" r="r" b="b"/>
              <a:pathLst>
                <a:path w="13" h="68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25"/>
                    <a:pt x="3" y="49"/>
                    <a:pt x="10" y="68"/>
                  </a:cubicBezTo>
                  <a:cubicBezTo>
                    <a:pt x="12" y="47"/>
                    <a:pt x="12" y="25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35"/>
            <p:cNvSpPr/>
            <p:nvPr/>
          </p:nvSpPr>
          <p:spPr>
            <a:xfrm>
              <a:off x="981792" y="234592"/>
              <a:ext cx="7634" cy="1970"/>
            </a:xfrm>
            <a:custGeom>
              <a:avLst/>
              <a:gdLst/>
              <a:ahLst/>
              <a:cxnLst/>
              <a:rect l="l" t="t" r="r" b="b"/>
              <a:pathLst>
                <a:path w="155" h="40" extrusionOk="0">
                  <a:moveTo>
                    <a:pt x="0" y="1"/>
                  </a:moveTo>
                  <a:cubicBezTo>
                    <a:pt x="29" y="12"/>
                    <a:pt x="62" y="26"/>
                    <a:pt x="106" y="39"/>
                  </a:cubicBezTo>
                  <a:cubicBezTo>
                    <a:pt x="154" y="26"/>
                    <a:pt x="89" y="2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35"/>
            <p:cNvSpPr/>
            <p:nvPr/>
          </p:nvSpPr>
          <p:spPr>
            <a:xfrm>
              <a:off x="676392" y="186622"/>
              <a:ext cx="246" cy="246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cubicBezTo>
                    <a:pt x="1" y="3"/>
                    <a:pt x="1" y="5"/>
                    <a:pt x="1" y="5"/>
                  </a:cubicBezTo>
                  <a:lnTo>
                    <a:pt x="5" y="5"/>
                  </a:lnTo>
                  <a:cubicBezTo>
                    <a:pt x="3" y="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35"/>
            <p:cNvSpPr/>
            <p:nvPr/>
          </p:nvSpPr>
          <p:spPr>
            <a:xfrm>
              <a:off x="693285" y="194059"/>
              <a:ext cx="4039" cy="3644"/>
            </a:xfrm>
            <a:custGeom>
              <a:avLst/>
              <a:gdLst/>
              <a:ahLst/>
              <a:cxnLst/>
              <a:rect l="l" t="t" r="r" b="b"/>
              <a:pathLst>
                <a:path w="82" h="74" extrusionOk="0">
                  <a:moveTo>
                    <a:pt x="76" y="0"/>
                  </a:moveTo>
                  <a:lnTo>
                    <a:pt x="1" y="2"/>
                  </a:lnTo>
                  <a:cubicBezTo>
                    <a:pt x="28" y="27"/>
                    <a:pt x="55" y="52"/>
                    <a:pt x="82" y="74"/>
                  </a:cubicBezTo>
                  <a:cubicBezTo>
                    <a:pt x="78" y="48"/>
                    <a:pt x="76" y="25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35"/>
            <p:cNvSpPr/>
            <p:nvPr/>
          </p:nvSpPr>
          <p:spPr>
            <a:xfrm>
              <a:off x="1028776" y="262221"/>
              <a:ext cx="1675" cy="3398"/>
            </a:xfrm>
            <a:custGeom>
              <a:avLst/>
              <a:gdLst/>
              <a:ahLst/>
              <a:cxnLst/>
              <a:rect l="l" t="t" r="r" b="b"/>
              <a:pathLst>
                <a:path w="34" h="69" extrusionOk="0">
                  <a:moveTo>
                    <a:pt x="33" y="1"/>
                  </a:moveTo>
                  <a:cubicBezTo>
                    <a:pt x="14" y="18"/>
                    <a:pt x="1" y="37"/>
                    <a:pt x="3" y="6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35"/>
            <p:cNvSpPr/>
            <p:nvPr/>
          </p:nvSpPr>
          <p:spPr>
            <a:xfrm>
              <a:off x="1161899" y="328610"/>
              <a:ext cx="2906" cy="1674"/>
            </a:xfrm>
            <a:custGeom>
              <a:avLst/>
              <a:gdLst/>
              <a:ahLst/>
              <a:cxnLst/>
              <a:rect l="l" t="t" r="r" b="b"/>
              <a:pathLst>
                <a:path w="59" h="34" extrusionOk="0">
                  <a:moveTo>
                    <a:pt x="1" y="0"/>
                  </a:moveTo>
                  <a:cubicBezTo>
                    <a:pt x="14" y="20"/>
                    <a:pt x="35" y="29"/>
                    <a:pt x="59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35"/>
            <p:cNvSpPr/>
            <p:nvPr/>
          </p:nvSpPr>
          <p:spPr>
            <a:xfrm>
              <a:off x="992676" y="235331"/>
              <a:ext cx="565439" cy="225122"/>
            </a:xfrm>
            <a:custGeom>
              <a:avLst/>
              <a:gdLst/>
              <a:ahLst/>
              <a:cxnLst/>
              <a:rect l="l" t="t" r="r" b="b"/>
              <a:pathLst>
                <a:path w="11481" h="4571" extrusionOk="0">
                  <a:moveTo>
                    <a:pt x="2718" y="1059"/>
                  </a:moveTo>
                  <a:cubicBezTo>
                    <a:pt x="2716" y="1059"/>
                    <a:pt x="2714" y="1059"/>
                    <a:pt x="2712" y="1059"/>
                  </a:cubicBezTo>
                  <a:lnTo>
                    <a:pt x="2712" y="1059"/>
                  </a:lnTo>
                  <a:cubicBezTo>
                    <a:pt x="2720" y="1059"/>
                    <a:pt x="2729" y="1060"/>
                    <a:pt x="2737" y="1060"/>
                  </a:cubicBezTo>
                  <a:cubicBezTo>
                    <a:pt x="2739" y="1060"/>
                    <a:pt x="2741" y="1060"/>
                    <a:pt x="2743" y="1059"/>
                  </a:cubicBezTo>
                  <a:cubicBezTo>
                    <a:pt x="2734" y="1059"/>
                    <a:pt x="2726" y="1059"/>
                    <a:pt x="2718" y="1059"/>
                  </a:cubicBezTo>
                  <a:close/>
                  <a:moveTo>
                    <a:pt x="8108" y="3298"/>
                  </a:moveTo>
                  <a:cubicBezTo>
                    <a:pt x="8104" y="3304"/>
                    <a:pt x="8100" y="3309"/>
                    <a:pt x="8097" y="3315"/>
                  </a:cubicBezTo>
                  <a:lnTo>
                    <a:pt x="8097" y="3315"/>
                  </a:lnTo>
                  <a:cubicBezTo>
                    <a:pt x="8101" y="3309"/>
                    <a:pt x="8104" y="3304"/>
                    <a:pt x="8108" y="3298"/>
                  </a:cubicBezTo>
                  <a:close/>
                  <a:moveTo>
                    <a:pt x="90" y="1"/>
                  </a:moveTo>
                  <a:cubicBezTo>
                    <a:pt x="84" y="1"/>
                    <a:pt x="77" y="1"/>
                    <a:pt x="70" y="1"/>
                  </a:cubicBezTo>
                  <a:cubicBezTo>
                    <a:pt x="1" y="59"/>
                    <a:pt x="136" y="335"/>
                    <a:pt x="120" y="400"/>
                  </a:cubicBezTo>
                  <a:cubicBezTo>
                    <a:pt x="199" y="414"/>
                    <a:pt x="272" y="419"/>
                    <a:pt x="340" y="419"/>
                  </a:cubicBezTo>
                  <a:cubicBezTo>
                    <a:pt x="484" y="419"/>
                    <a:pt x="611" y="398"/>
                    <a:pt x="739" y="398"/>
                  </a:cubicBezTo>
                  <a:cubicBezTo>
                    <a:pt x="770" y="398"/>
                    <a:pt x="801" y="399"/>
                    <a:pt x="832" y="402"/>
                  </a:cubicBezTo>
                  <a:lnTo>
                    <a:pt x="766" y="547"/>
                  </a:lnTo>
                  <a:cubicBezTo>
                    <a:pt x="853" y="468"/>
                    <a:pt x="1113" y="512"/>
                    <a:pt x="1019" y="377"/>
                  </a:cubicBezTo>
                  <a:cubicBezTo>
                    <a:pt x="1022" y="377"/>
                    <a:pt x="1025" y="377"/>
                    <a:pt x="1027" y="377"/>
                  </a:cubicBezTo>
                  <a:cubicBezTo>
                    <a:pt x="1205" y="377"/>
                    <a:pt x="1085" y="556"/>
                    <a:pt x="1295" y="556"/>
                  </a:cubicBezTo>
                  <a:cubicBezTo>
                    <a:pt x="1296" y="556"/>
                    <a:pt x="1297" y="556"/>
                    <a:pt x="1298" y="556"/>
                  </a:cubicBezTo>
                  <a:lnTo>
                    <a:pt x="1298" y="556"/>
                  </a:lnTo>
                  <a:cubicBezTo>
                    <a:pt x="1218" y="703"/>
                    <a:pt x="1102" y="670"/>
                    <a:pt x="1044" y="797"/>
                  </a:cubicBezTo>
                  <a:lnTo>
                    <a:pt x="1235" y="793"/>
                  </a:lnTo>
                  <a:lnTo>
                    <a:pt x="1235" y="793"/>
                  </a:lnTo>
                  <a:cubicBezTo>
                    <a:pt x="1160" y="830"/>
                    <a:pt x="1306" y="890"/>
                    <a:pt x="1233" y="926"/>
                  </a:cubicBezTo>
                  <a:cubicBezTo>
                    <a:pt x="1262" y="922"/>
                    <a:pt x="1289" y="920"/>
                    <a:pt x="1315" y="920"/>
                  </a:cubicBezTo>
                  <a:cubicBezTo>
                    <a:pt x="1607" y="920"/>
                    <a:pt x="1634" y="1189"/>
                    <a:pt x="1946" y="1241"/>
                  </a:cubicBezTo>
                  <a:lnTo>
                    <a:pt x="1790" y="1135"/>
                  </a:lnTo>
                  <a:cubicBezTo>
                    <a:pt x="1808" y="1098"/>
                    <a:pt x="1835" y="1087"/>
                    <a:pt x="1868" y="1087"/>
                  </a:cubicBezTo>
                  <a:cubicBezTo>
                    <a:pt x="1909" y="1087"/>
                    <a:pt x="1959" y="1105"/>
                    <a:pt x="2006" y="1110"/>
                  </a:cubicBezTo>
                  <a:cubicBezTo>
                    <a:pt x="2035" y="1270"/>
                    <a:pt x="2091" y="1275"/>
                    <a:pt x="2222" y="1401"/>
                  </a:cubicBezTo>
                  <a:cubicBezTo>
                    <a:pt x="2345" y="1395"/>
                    <a:pt x="2457" y="1323"/>
                    <a:pt x="2581" y="1323"/>
                  </a:cubicBezTo>
                  <a:cubicBezTo>
                    <a:pt x="2622" y="1323"/>
                    <a:pt x="2665" y="1331"/>
                    <a:pt x="2710" y="1353"/>
                  </a:cubicBezTo>
                  <a:cubicBezTo>
                    <a:pt x="2598" y="1501"/>
                    <a:pt x="2970" y="1580"/>
                    <a:pt x="2941" y="1738"/>
                  </a:cubicBezTo>
                  <a:cubicBezTo>
                    <a:pt x="2968" y="1702"/>
                    <a:pt x="3004" y="1689"/>
                    <a:pt x="3044" y="1689"/>
                  </a:cubicBezTo>
                  <a:cubicBezTo>
                    <a:pt x="3143" y="1689"/>
                    <a:pt x="3268" y="1770"/>
                    <a:pt x="3340" y="1770"/>
                  </a:cubicBezTo>
                  <a:cubicBezTo>
                    <a:pt x="3359" y="1770"/>
                    <a:pt x="3374" y="1765"/>
                    <a:pt x="3385" y="1752"/>
                  </a:cubicBezTo>
                  <a:cubicBezTo>
                    <a:pt x="3496" y="1763"/>
                    <a:pt x="3622" y="1840"/>
                    <a:pt x="3579" y="1931"/>
                  </a:cubicBezTo>
                  <a:cubicBezTo>
                    <a:pt x="3576" y="1930"/>
                    <a:pt x="3570" y="1930"/>
                    <a:pt x="3564" y="1930"/>
                  </a:cubicBezTo>
                  <a:cubicBezTo>
                    <a:pt x="3558" y="1930"/>
                    <a:pt x="3551" y="1930"/>
                    <a:pt x="3543" y="1930"/>
                  </a:cubicBezTo>
                  <a:cubicBezTo>
                    <a:pt x="3528" y="1930"/>
                    <a:pt x="3511" y="1930"/>
                    <a:pt x="3495" y="1927"/>
                  </a:cubicBezTo>
                  <a:lnTo>
                    <a:pt x="3495" y="1927"/>
                  </a:lnTo>
                  <a:lnTo>
                    <a:pt x="3589" y="1977"/>
                  </a:lnTo>
                  <a:cubicBezTo>
                    <a:pt x="3571" y="1992"/>
                    <a:pt x="3568" y="2006"/>
                    <a:pt x="3557" y="2006"/>
                  </a:cubicBezTo>
                  <a:cubicBezTo>
                    <a:pt x="3556" y="2006"/>
                    <a:pt x="3555" y="2006"/>
                    <a:pt x="3554" y="2006"/>
                  </a:cubicBezTo>
                  <a:lnTo>
                    <a:pt x="3554" y="2006"/>
                  </a:lnTo>
                  <a:cubicBezTo>
                    <a:pt x="3569" y="2014"/>
                    <a:pt x="3582" y="2016"/>
                    <a:pt x="3595" y="2016"/>
                  </a:cubicBezTo>
                  <a:cubicBezTo>
                    <a:pt x="3629" y="2016"/>
                    <a:pt x="3659" y="1997"/>
                    <a:pt x="3688" y="1997"/>
                  </a:cubicBezTo>
                  <a:cubicBezTo>
                    <a:pt x="3713" y="1997"/>
                    <a:pt x="3738" y="2011"/>
                    <a:pt x="3766" y="2062"/>
                  </a:cubicBezTo>
                  <a:cubicBezTo>
                    <a:pt x="3758" y="2081"/>
                    <a:pt x="3743" y="2086"/>
                    <a:pt x="3724" y="2086"/>
                  </a:cubicBezTo>
                  <a:cubicBezTo>
                    <a:pt x="3697" y="2086"/>
                    <a:pt x="3664" y="2076"/>
                    <a:pt x="3631" y="2074"/>
                  </a:cubicBezTo>
                  <a:lnTo>
                    <a:pt x="3631" y="2074"/>
                  </a:lnTo>
                  <a:cubicBezTo>
                    <a:pt x="3695" y="2114"/>
                    <a:pt x="3767" y="2123"/>
                    <a:pt x="3839" y="2123"/>
                  </a:cubicBezTo>
                  <a:cubicBezTo>
                    <a:pt x="3904" y="2123"/>
                    <a:pt x="3969" y="2116"/>
                    <a:pt x="4030" y="2116"/>
                  </a:cubicBezTo>
                  <a:cubicBezTo>
                    <a:pt x="4128" y="2116"/>
                    <a:pt x="4214" y="2136"/>
                    <a:pt x="4266" y="2241"/>
                  </a:cubicBezTo>
                  <a:cubicBezTo>
                    <a:pt x="4339" y="2178"/>
                    <a:pt x="4607" y="2293"/>
                    <a:pt x="4630" y="2081"/>
                  </a:cubicBezTo>
                  <a:lnTo>
                    <a:pt x="4630" y="2081"/>
                  </a:lnTo>
                  <a:cubicBezTo>
                    <a:pt x="4673" y="2180"/>
                    <a:pt x="4584" y="2315"/>
                    <a:pt x="4786" y="2376"/>
                  </a:cubicBezTo>
                  <a:cubicBezTo>
                    <a:pt x="4816" y="2359"/>
                    <a:pt x="4842" y="2352"/>
                    <a:pt x="4864" y="2352"/>
                  </a:cubicBezTo>
                  <a:cubicBezTo>
                    <a:pt x="4966" y="2352"/>
                    <a:pt x="5003" y="2503"/>
                    <a:pt x="5133" y="2503"/>
                  </a:cubicBezTo>
                  <a:cubicBezTo>
                    <a:pt x="5143" y="2503"/>
                    <a:pt x="5154" y="2502"/>
                    <a:pt x="5166" y="2500"/>
                  </a:cubicBezTo>
                  <a:lnTo>
                    <a:pt x="5166" y="2500"/>
                  </a:lnTo>
                  <a:cubicBezTo>
                    <a:pt x="4900" y="2575"/>
                    <a:pt x="5145" y="2546"/>
                    <a:pt x="4908" y="2623"/>
                  </a:cubicBezTo>
                  <a:cubicBezTo>
                    <a:pt x="5010" y="2750"/>
                    <a:pt x="5297" y="2629"/>
                    <a:pt x="5513" y="2764"/>
                  </a:cubicBezTo>
                  <a:cubicBezTo>
                    <a:pt x="5519" y="2812"/>
                    <a:pt x="5498" y="2858"/>
                    <a:pt x="5505" y="2907"/>
                  </a:cubicBezTo>
                  <a:cubicBezTo>
                    <a:pt x="5563" y="2898"/>
                    <a:pt x="5632" y="2872"/>
                    <a:pt x="5689" y="2872"/>
                  </a:cubicBezTo>
                  <a:cubicBezTo>
                    <a:pt x="5741" y="2872"/>
                    <a:pt x="5783" y="2895"/>
                    <a:pt x="5795" y="2976"/>
                  </a:cubicBezTo>
                  <a:lnTo>
                    <a:pt x="5833" y="2858"/>
                  </a:lnTo>
                  <a:cubicBezTo>
                    <a:pt x="5964" y="2987"/>
                    <a:pt x="6196" y="3051"/>
                    <a:pt x="6309" y="3252"/>
                  </a:cubicBezTo>
                  <a:lnTo>
                    <a:pt x="6599" y="3124"/>
                  </a:lnTo>
                  <a:cubicBezTo>
                    <a:pt x="6694" y="3330"/>
                    <a:pt x="6886" y="3398"/>
                    <a:pt x="7088" y="3398"/>
                  </a:cubicBezTo>
                  <a:cubicBezTo>
                    <a:pt x="7229" y="3398"/>
                    <a:pt x="7375" y="3365"/>
                    <a:pt x="7495" y="3321"/>
                  </a:cubicBezTo>
                  <a:cubicBezTo>
                    <a:pt x="7588" y="3375"/>
                    <a:pt x="7715" y="3479"/>
                    <a:pt x="7692" y="3529"/>
                  </a:cubicBezTo>
                  <a:cubicBezTo>
                    <a:pt x="7663" y="3537"/>
                    <a:pt x="7611" y="3552"/>
                    <a:pt x="7553" y="3562"/>
                  </a:cubicBezTo>
                  <a:cubicBezTo>
                    <a:pt x="7655" y="3616"/>
                    <a:pt x="7748" y="3744"/>
                    <a:pt x="7854" y="3744"/>
                  </a:cubicBezTo>
                  <a:cubicBezTo>
                    <a:pt x="7891" y="3744"/>
                    <a:pt x="7930" y="3729"/>
                    <a:pt x="7971" y="3689"/>
                  </a:cubicBezTo>
                  <a:cubicBezTo>
                    <a:pt x="8141" y="3697"/>
                    <a:pt x="8025" y="3867"/>
                    <a:pt x="8126" y="3946"/>
                  </a:cubicBezTo>
                  <a:cubicBezTo>
                    <a:pt x="8163" y="3933"/>
                    <a:pt x="8201" y="3927"/>
                    <a:pt x="8239" y="3927"/>
                  </a:cubicBezTo>
                  <a:cubicBezTo>
                    <a:pt x="8404" y="3927"/>
                    <a:pt x="8568" y="4036"/>
                    <a:pt x="8723" y="4125"/>
                  </a:cubicBezTo>
                  <a:cubicBezTo>
                    <a:pt x="8828" y="4182"/>
                    <a:pt x="8928" y="4232"/>
                    <a:pt x="9015" y="4232"/>
                  </a:cubicBezTo>
                  <a:cubicBezTo>
                    <a:pt x="9086" y="4232"/>
                    <a:pt x="9148" y="4199"/>
                    <a:pt x="9198" y="4110"/>
                  </a:cubicBezTo>
                  <a:cubicBezTo>
                    <a:pt x="9070" y="4065"/>
                    <a:pt x="8858" y="3899"/>
                    <a:pt x="8619" y="3824"/>
                  </a:cubicBezTo>
                  <a:cubicBezTo>
                    <a:pt x="8690" y="3802"/>
                    <a:pt x="8682" y="3719"/>
                    <a:pt x="8744" y="3719"/>
                  </a:cubicBezTo>
                  <a:cubicBezTo>
                    <a:pt x="8751" y="3719"/>
                    <a:pt x="8759" y="3720"/>
                    <a:pt x="8768" y="3722"/>
                  </a:cubicBezTo>
                  <a:cubicBezTo>
                    <a:pt x="9007" y="3790"/>
                    <a:pt x="9080" y="3992"/>
                    <a:pt x="9342" y="3996"/>
                  </a:cubicBezTo>
                  <a:lnTo>
                    <a:pt x="9238" y="4258"/>
                  </a:lnTo>
                  <a:cubicBezTo>
                    <a:pt x="9346" y="4390"/>
                    <a:pt x="9479" y="4425"/>
                    <a:pt x="9616" y="4425"/>
                  </a:cubicBezTo>
                  <a:cubicBezTo>
                    <a:pt x="9697" y="4425"/>
                    <a:pt x="9779" y="4413"/>
                    <a:pt x="9857" y="4401"/>
                  </a:cubicBezTo>
                  <a:cubicBezTo>
                    <a:pt x="9932" y="4390"/>
                    <a:pt x="10004" y="4378"/>
                    <a:pt x="10072" y="4378"/>
                  </a:cubicBezTo>
                  <a:cubicBezTo>
                    <a:pt x="10196" y="4378"/>
                    <a:pt x="10308" y="4417"/>
                    <a:pt x="10407" y="4570"/>
                  </a:cubicBezTo>
                  <a:lnTo>
                    <a:pt x="10408" y="4568"/>
                  </a:lnTo>
                  <a:cubicBezTo>
                    <a:pt x="10516" y="4557"/>
                    <a:pt x="10640" y="4543"/>
                    <a:pt x="10756" y="4518"/>
                  </a:cubicBezTo>
                  <a:cubicBezTo>
                    <a:pt x="10873" y="4488"/>
                    <a:pt x="10981" y="4441"/>
                    <a:pt x="11052" y="4374"/>
                  </a:cubicBezTo>
                  <a:lnTo>
                    <a:pt x="11052" y="4374"/>
                  </a:lnTo>
                  <a:lnTo>
                    <a:pt x="11041" y="4462"/>
                  </a:lnTo>
                  <a:cubicBezTo>
                    <a:pt x="11158" y="4420"/>
                    <a:pt x="11480" y="4258"/>
                    <a:pt x="11241" y="4110"/>
                  </a:cubicBezTo>
                  <a:lnTo>
                    <a:pt x="11241" y="4110"/>
                  </a:lnTo>
                  <a:lnTo>
                    <a:pt x="11199" y="4191"/>
                  </a:lnTo>
                  <a:cubicBezTo>
                    <a:pt x="11154" y="4218"/>
                    <a:pt x="11119" y="4230"/>
                    <a:pt x="11091" y="4230"/>
                  </a:cubicBezTo>
                  <a:cubicBezTo>
                    <a:pt x="10974" y="4230"/>
                    <a:pt x="10977" y="4031"/>
                    <a:pt x="10833" y="3982"/>
                  </a:cubicBezTo>
                  <a:cubicBezTo>
                    <a:pt x="10654" y="4003"/>
                    <a:pt x="10507" y="4229"/>
                    <a:pt x="10345" y="4229"/>
                  </a:cubicBezTo>
                  <a:cubicBezTo>
                    <a:pt x="10315" y="4229"/>
                    <a:pt x="10284" y="4221"/>
                    <a:pt x="10252" y="4202"/>
                  </a:cubicBezTo>
                  <a:cubicBezTo>
                    <a:pt x="10162" y="4196"/>
                    <a:pt x="10189" y="4110"/>
                    <a:pt x="10223" y="4050"/>
                  </a:cubicBezTo>
                  <a:cubicBezTo>
                    <a:pt x="10200" y="4042"/>
                    <a:pt x="10177" y="4039"/>
                    <a:pt x="10156" y="4039"/>
                  </a:cubicBezTo>
                  <a:cubicBezTo>
                    <a:pt x="10000" y="4039"/>
                    <a:pt x="9887" y="4210"/>
                    <a:pt x="9757" y="4210"/>
                  </a:cubicBezTo>
                  <a:cubicBezTo>
                    <a:pt x="9755" y="4210"/>
                    <a:pt x="9754" y="4210"/>
                    <a:pt x="9753" y="4210"/>
                  </a:cubicBezTo>
                  <a:cubicBezTo>
                    <a:pt x="9786" y="3943"/>
                    <a:pt x="9688" y="3896"/>
                    <a:pt x="9542" y="3896"/>
                  </a:cubicBezTo>
                  <a:cubicBezTo>
                    <a:pt x="9508" y="3896"/>
                    <a:pt x="9471" y="3898"/>
                    <a:pt x="9433" y="3901"/>
                  </a:cubicBezTo>
                  <a:cubicBezTo>
                    <a:pt x="9379" y="3906"/>
                    <a:pt x="9322" y="3911"/>
                    <a:pt x="9265" y="3911"/>
                  </a:cubicBezTo>
                  <a:cubicBezTo>
                    <a:pt x="9110" y="3911"/>
                    <a:pt x="8962" y="3874"/>
                    <a:pt x="8903" y="3693"/>
                  </a:cubicBezTo>
                  <a:cubicBezTo>
                    <a:pt x="8715" y="3675"/>
                    <a:pt x="8508" y="3547"/>
                    <a:pt x="8254" y="3547"/>
                  </a:cubicBezTo>
                  <a:cubicBezTo>
                    <a:pt x="8237" y="3547"/>
                    <a:pt x="8220" y="3547"/>
                    <a:pt x="8203" y="3549"/>
                  </a:cubicBezTo>
                  <a:cubicBezTo>
                    <a:pt x="8377" y="3456"/>
                    <a:pt x="8021" y="3443"/>
                    <a:pt x="8097" y="3315"/>
                  </a:cubicBezTo>
                  <a:lnTo>
                    <a:pt x="8097" y="3315"/>
                  </a:lnTo>
                  <a:cubicBezTo>
                    <a:pt x="8062" y="3359"/>
                    <a:pt x="8024" y="3377"/>
                    <a:pt x="7981" y="3377"/>
                  </a:cubicBezTo>
                  <a:cubicBezTo>
                    <a:pt x="7826" y="3377"/>
                    <a:pt x="7627" y="3137"/>
                    <a:pt x="7460" y="3137"/>
                  </a:cubicBezTo>
                  <a:cubicBezTo>
                    <a:pt x="7398" y="3137"/>
                    <a:pt x="7340" y="3169"/>
                    <a:pt x="7291" y="3259"/>
                  </a:cubicBezTo>
                  <a:cubicBezTo>
                    <a:pt x="7186" y="3155"/>
                    <a:pt x="7162" y="3139"/>
                    <a:pt x="7150" y="3139"/>
                  </a:cubicBezTo>
                  <a:cubicBezTo>
                    <a:pt x="7144" y="3139"/>
                    <a:pt x="7141" y="3142"/>
                    <a:pt x="7133" y="3142"/>
                  </a:cubicBezTo>
                  <a:cubicBezTo>
                    <a:pt x="7116" y="3142"/>
                    <a:pt x="7078" y="3125"/>
                    <a:pt x="6950" y="3020"/>
                  </a:cubicBezTo>
                  <a:cubicBezTo>
                    <a:pt x="6958" y="2999"/>
                    <a:pt x="6976" y="2993"/>
                    <a:pt x="6995" y="2993"/>
                  </a:cubicBezTo>
                  <a:cubicBezTo>
                    <a:pt x="7018" y="2993"/>
                    <a:pt x="7043" y="3002"/>
                    <a:pt x="7058" y="3003"/>
                  </a:cubicBezTo>
                  <a:cubicBezTo>
                    <a:pt x="7026" y="2958"/>
                    <a:pt x="6988" y="2947"/>
                    <a:pt x="6948" y="2947"/>
                  </a:cubicBezTo>
                  <a:cubicBezTo>
                    <a:pt x="6907" y="2947"/>
                    <a:pt x="6865" y="2959"/>
                    <a:pt x="6828" y="2959"/>
                  </a:cubicBezTo>
                  <a:cubicBezTo>
                    <a:pt x="6779" y="2959"/>
                    <a:pt x="6740" y="2937"/>
                    <a:pt x="6726" y="2839"/>
                  </a:cubicBezTo>
                  <a:cubicBezTo>
                    <a:pt x="6660" y="2801"/>
                    <a:pt x="6620" y="2786"/>
                    <a:pt x="6595" y="2786"/>
                  </a:cubicBezTo>
                  <a:cubicBezTo>
                    <a:pt x="6512" y="2786"/>
                    <a:pt x="6576" y="2938"/>
                    <a:pt x="6410" y="2964"/>
                  </a:cubicBezTo>
                  <a:cubicBezTo>
                    <a:pt x="6128" y="2781"/>
                    <a:pt x="6238" y="2762"/>
                    <a:pt x="6146" y="2517"/>
                  </a:cubicBezTo>
                  <a:lnTo>
                    <a:pt x="6146" y="2517"/>
                  </a:lnTo>
                  <a:cubicBezTo>
                    <a:pt x="6106" y="2583"/>
                    <a:pt x="6062" y="2603"/>
                    <a:pt x="6014" y="2603"/>
                  </a:cubicBezTo>
                  <a:cubicBezTo>
                    <a:pt x="5941" y="2603"/>
                    <a:pt x="5857" y="2557"/>
                    <a:pt x="5758" y="2557"/>
                  </a:cubicBezTo>
                  <a:cubicBezTo>
                    <a:pt x="5741" y="2557"/>
                    <a:pt x="5724" y="2558"/>
                    <a:pt x="5706" y="2561"/>
                  </a:cubicBezTo>
                  <a:cubicBezTo>
                    <a:pt x="5739" y="2586"/>
                    <a:pt x="5924" y="2720"/>
                    <a:pt x="5758" y="2733"/>
                  </a:cubicBezTo>
                  <a:cubicBezTo>
                    <a:pt x="5634" y="2662"/>
                    <a:pt x="5557" y="2644"/>
                    <a:pt x="5490" y="2644"/>
                  </a:cubicBezTo>
                  <a:cubicBezTo>
                    <a:pt x="5418" y="2644"/>
                    <a:pt x="5360" y="2665"/>
                    <a:pt x="5271" y="2665"/>
                  </a:cubicBezTo>
                  <a:cubicBezTo>
                    <a:pt x="5219" y="2665"/>
                    <a:pt x="5157" y="2658"/>
                    <a:pt x="5076" y="2635"/>
                  </a:cubicBezTo>
                  <a:cubicBezTo>
                    <a:pt x="5056" y="2553"/>
                    <a:pt x="5072" y="2529"/>
                    <a:pt x="5102" y="2529"/>
                  </a:cubicBezTo>
                  <a:cubicBezTo>
                    <a:pt x="5149" y="2529"/>
                    <a:pt x="5227" y="2589"/>
                    <a:pt x="5248" y="2589"/>
                  </a:cubicBezTo>
                  <a:cubicBezTo>
                    <a:pt x="5263" y="2589"/>
                    <a:pt x="5252" y="2563"/>
                    <a:pt x="5191" y="2477"/>
                  </a:cubicBezTo>
                  <a:cubicBezTo>
                    <a:pt x="5200" y="2476"/>
                    <a:pt x="5208" y="2476"/>
                    <a:pt x="5217" y="2476"/>
                  </a:cubicBezTo>
                  <a:cubicBezTo>
                    <a:pt x="5355" y="2476"/>
                    <a:pt x="5463" y="2502"/>
                    <a:pt x="5563" y="2502"/>
                  </a:cubicBezTo>
                  <a:cubicBezTo>
                    <a:pt x="5634" y="2502"/>
                    <a:pt x="5701" y="2489"/>
                    <a:pt x="5772" y="2446"/>
                  </a:cubicBezTo>
                  <a:cubicBezTo>
                    <a:pt x="5500" y="2307"/>
                    <a:pt x="5147" y="2189"/>
                    <a:pt x="4806" y="2141"/>
                  </a:cubicBezTo>
                  <a:cubicBezTo>
                    <a:pt x="4651" y="2035"/>
                    <a:pt x="4937" y="2081"/>
                    <a:pt x="4811" y="2000"/>
                  </a:cubicBezTo>
                  <a:cubicBezTo>
                    <a:pt x="4705" y="1907"/>
                    <a:pt x="4593" y="1891"/>
                    <a:pt x="4484" y="1891"/>
                  </a:cubicBezTo>
                  <a:cubicBezTo>
                    <a:pt x="4428" y="1891"/>
                    <a:pt x="4372" y="1895"/>
                    <a:pt x="4319" y="1895"/>
                  </a:cubicBezTo>
                  <a:cubicBezTo>
                    <a:pt x="4223" y="1895"/>
                    <a:pt x="4134" y="1882"/>
                    <a:pt x="4059" y="1806"/>
                  </a:cubicBezTo>
                  <a:lnTo>
                    <a:pt x="4156" y="1721"/>
                  </a:lnTo>
                  <a:lnTo>
                    <a:pt x="4156" y="1721"/>
                  </a:lnTo>
                  <a:cubicBezTo>
                    <a:pt x="4135" y="1728"/>
                    <a:pt x="4114" y="1731"/>
                    <a:pt x="4092" y="1731"/>
                  </a:cubicBezTo>
                  <a:cubicBezTo>
                    <a:pt x="3886" y="1731"/>
                    <a:pt x="3609" y="1444"/>
                    <a:pt x="3327" y="1403"/>
                  </a:cubicBezTo>
                  <a:lnTo>
                    <a:pt x="3327" y="1403"/>
                  </a:lnTo>
                  <a:cubicBezTo>
                    <a:pt x="3338" y="1472"/>
                    <a:pt x="3346" y="1518"/>
                    <a:pt x="3294" y="1538"/>
                  </a:cubicBezTo>
                  <a:cubicBezTo>
                    <a:pt x="3415" y="1273"/>
                    <a:pt x="2847" y="1499"/>
                    <a:pt x="2654" y="1189"/>
                  </a:cubicBezTo>
                  <a:cubicBezTo>
                    <a:pt x="2624" y="1289"/>
                    <a:pt x="2512" y="1324"/>
                    <a:pt x="2389" y="1324"/>
                  </a:cubicBezTo>
                  <a:cubicBezTo>
                    <a:pt x="2294" y="1324"/>
                    <a:pt x="2194" y="1304"/>
                    <a:pt x="2118" y="1277"/>
                  </a:cubicBezTo>
                  <a:cubicBezTo>
                    <a:pt x="2079" y="1206"/>
                    <a:pt x="2122" y="1142"/>
                    <a:pt x="2143" y="1098"/>
                  </a:cubicBezTo>
                  <a:cubicBezTo>
                    <a:pt x="2209" y="1163"/>
                    <a:pt x="2266" y="1186"/>
                    <a:pt x="2320" y="1186"/>
                  </a:cubicBezTo>
                  <a:cubicBezTo>
                    <a:pt x="2444" y="1186"/>
                    <a:pt x="2550" y="1062"/>
                    <a:pt x="2712" y="1059"/>
                  </a:cubicBezTo>
                  <a:lnTo>
                    <a:pt x="2712" y="1059"/>
                  </a:lnTo>
                  <a:cubicBezTo>
                    <a:pt x="2521" y="1045"/>
                    <a:pt x="2303" y="882"/>
                    <a:pt x="2114" y="882"/>
                  </a:cubicBezTo>
                  <a:cubicBezTo>
                    <a:pt x="2092" y="882"/>
                    <a:pt x="2070" y="885"/>
                    <a:pt x="2049" y="890"/>
                  </a:cubicBezTo>
                  <a:lnTo>
                    <a:pt x="2168" y="788"/>
                  </a:lnTo>
                  <a:cubicBezTo>
                    <a:pt x="2123" y="763"/>
                    <a:pt x="2084" y="754"/>
                    <a:pt x="2047" y="754"/>
                  </a:cubicBezTo>
                  <a:cubicBezTo>
                    <a:pt x="1940" y="754"/>
                    <a:pt x="1860" y="831"/>
                    <a:pt x="1770" y="831"/>
                  </a:cubicBezTo>
                  <a:cubicBezTo>
                    <a:pt x="1721" y="831"/>
                    <a:pt x="1669" y="809"/>
                    <a:pt x="1609" y="739"/>
                  </a:cubicBezTo>
                  <a:lnTo>
                    <a:pt x="1676" y="657"/>
                  </a:lnTo>
                  <a:cubicBezTo>
                    <a:pt x="1147" y="430"/>
                    <a:pt x="598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35"/>
            <p:cNvSpPr/>
            <p:nvPr/>
          </p:nvSpPr>
          <p:spPr>
            <a:xfrm>
              <a:off x="1351905" y="406770"/>
              <a:ext cx="6993" cy="10096"/>
            </a:xfrm>
            <a:custGeom>
              <a:avLst/>
              <a:gdLst/>
              <a:ahLst/>
              <a:cxnLst/>
              <a:rect l="l" t="t" r="r" b="b"/>
              <a:pathLst>
                <a:path w="142" h="20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"/>
                    <a:pt x="4" y="7"/>
                    <a:pt x="6" y="11"/>
                  </a:cubicBezTo>
                  <a:lnTo>
                    <a:pt x="6" y="11"/>
                  </a:lnTo>
                  <a:lnTo>
                    <a:pt x="1" y="0"/>
                  </a:lnTo>
                  <a:close/>
                  <a:moveTo>
                    <a:pt x="6" y="11"/>
                  </a:moveTo>
                  <a:lnTo>
                    <a:pt x="113" y="204"/>
                  </a:lnTo>
                  <a:lnTo>
                    <a:pt x="141" y="87"/>
                  </a:lnTo>
                  <a:cubicBezTo>
                    <a:pt x="87" y="81"/>
                    <a:pt x="36" y="61"/>
                    <a:pt x="6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35"/>
            <p:cNvSpPr/>
            <p:nvPr/>
          </p:nvSpPr>
          <p:spPr>
            <a:xfrm>
              <a:off x="1358850" y="409479"/>
              <a:ext cx="5910" cy="1724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33" y="0"/>
                  </a:moveTo>
                  <a:cubicBezTo>
                    <a:pt x="25" y="0"/>
                    <a:pt x="16" y="1"/>
                    <a:pt x="8" y="3"/>
                  </a:cubicBezTo>
                  <a:lnTo>
                    <a:pt x="0" y="32"/>
                  </a:lnTo>
                  <a:cubicBezTo>
                    <a:pt x="13" y="34"/>
                    <a:pt x="27" y="35"/>
                    <a:pt x="40" y="35"/>
                  </a:cubicBezTo>
                  <a:cubicBezTo>
                    <a:pt x="67" y="35"/>
                    <a:pt x="94" y="31"/>
                    <a:pt x="120" y="26"/>
                  </a:cubicBezTo>
                  <a:cubicBezTo>
                    <a:pt x="93" y="11"/>
                    <a:pt x="63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35"/>
            <p:cNvSpPr/>
            <p:nvPr/>
          </p:nvSpPr>
          <p:spPr>
            <a:xfrm>
              <a:off x="1543636" y="458876"/>
              <a:ext cx="10786" cy="2364"/>
            </a:xfrm>
            <a:custGeom>
              <a:avLst/>
              <a:gdLst/>
              <a:ahLst/>
              <a:cxnLst/>
              <a:rect l="l" t="t" r="r" b="b"/>
              <a:pathLst>
                <a:path w="219" h="48" extrusionOk="0">
                  <a:moveTo>
                    <a:pt x="101" y="1"/>
                  </a:moveTo>
                  <a:cubicBezTo>
                    <a:pt x="59" y="1"/>
                    <a:pt x="21" y="10"/>
                    <a:pt x="0" y="33"/>
                  </a:cubicBezTo>
                  <a:cubicBezTo>
                    <a:pt x="25" y="39"/>
                    <a:pt x="65" y="48"/>
                    <a:pt x="110" y="48"/>
                  </a:cubicBezTo>
                  <a:cubicBezTo>
                    <a:pt x="144" y="48"/>
                    <a:pt x="182" y="42"/>
                    <a:pt x="218" y="26"/>
                  </a:cubicBezTo>
                  <a:cubicBezTo>
                    <a:pt x="186" y="10"/>
                    <a:pt x="142" y="1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35"/>
            <p:cNvSpPr/>
            <p:nvPr/>
          </p:nvSpPr>
          <p:spPr>
            <a:xfrm>
              <a:off x="1548856" y="453656"/>
              <a:ext cx="5664" cy="1970"/>
            </a:xfrm>
            <a:custGeom>
              <a:avLst/>
              <a:gdLst/>
              <a:ahLst/>
              <a:cxnLst/>
              <a:rect l="l" t="t" r="r" b="b"/>
              <a:pathLst>
                <a:path w="115" h="40" extrusionOk="0">
                  <a:moveTo>
                    <a:pt x="10" y="1"/>
                  </a:moveTo>
                  <a:lnTo>
                    <a:pt x="0" y="35"/>
                  </a:lnTo>
                  <a:cubicBezTo>
                    <a:pt x="32" y="35"/>
                    <a:pt x="65" y="39"/>
                    <a:pt x="98" y="39"/>
                  </a:cubicBezTo>
                  <a:cubicBezTo>
                    <a:pt x="103" y="39"/>
                    <a:pt x="109" y="39"/>
                    <a:pt x="114" y="39"/>
                  </a:cubicBezTo>
                  <a:cubicBezTo>
                    <a:pt x="79" y="29"/>
                    <a:pt x="45" y="14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35"/>
            <p:cNvSpPr/>
            <p:nvPr/>
          </p:nvSpPr>
          <p:spPr>
            <a:xfrm>
              <a:off x="1461290" y="252667"/>
              <a:ext cx="170898" cy="199266"/>
            </a:xfrm>
            <a:custGeom>
              <a:avLst/>
              <a:gdLst/>
              <a:ahLst/>
              <a:cxnLst/>
              <a:rect l="l" t="t" r="r" b="b"/>
              <a:pathLst>
                <a:path w="3470" h="4046" extrusionOk="0">
                  <a:moveTo>
                    <a:pt x="1013" y="339"/>
                  </a:moveTo>
                  <a:cubicBezTo>
                    <a:pt x="1013" y="340"/>
                    <a:pt x="1012" y="341"/>
                    <a:pt x="1012" y="341"/>
                  </a:cubicBezTo>
                  <a:lnTo>
                    <a:pt x="1012" y="341"/>
                  </a:lnTo>
                  <a:lnTo>
                    <a:pt x="1013" y="341"/>
                  </a:lnTo>
                  <a:lnTo>
                    <a:pt x="1013" y="339"/>
                  </a:lnTo>
                  <a:close/>
                  <a:moveTo>
                    <a:pt x="78" y="1"/>
                  </a:moveTo>
                  <a:cubicBezTo>
                    <a:pt x="33" y="1"/>
                    <a:pt x="5" y="34"/>
                    <a:pt x="1" y="141"/>
                  </a:cubicBezTo>
                  <a:cubicBezTo>
                    <a:pt x="398" y="303"/>
                    <a:pt x="826" y="574"/>
                    <a:pt x="1254" y="864"/>
                  </a:cubicBezTo>
                  <a:cubicBezTo>
                    <a:pt x="1684" y="1157"/>
                    <a:pt x="2108" y="1459"/>
                    <a:pt x="2532" y="1718"/>
                  </a:cubicBezTo>
                  <a:cubicBezTo>
                    <a:pt x="2469" y="1708"/>
                    <a:pt x="2403" y="1698"/>
                    <a:pt x="2339" y="1693"/>
                  </a:cubicBezTo>
                  <a:lnTo>
                    <a:pt x="2339" y="1693"/>
                  </a:lnTo>
                  <a:cubicBezTo>
                    <a:pt x="2598" y="1783"/>
                    <a:pt x="2661" y="1963"/>
                    <a:pt x="2710" y="2103"/>
                  </a:cubicBezTo>
                  <a:cubicBezTo>
                    <a:pt x="2764" y="2254"/>
                    <a:pt x="2814" y="2337"/>
                    <a:pt x="3105" y="2435"/>
                  </a:cubicBezTo>
                  <a:cubicBezTo>
                    <a:pt x="3020" y="2445"/>
                    <a:pt x="2933" y="2458"/>
                    <a:pt x="2848" y="2472"/>
                  </a:cubicBezTo>
                  <a:cubicBezTo>
                    <a:pt x="2847" y="2566"/>
                    <a:pt x="2947" y="2614"/>
                    <a:pt x="3016" y="2703"/>
                  </a:cubicBezTo>
                  <a:cubicBezTo>
                    <a:pt x="3086" y="2786"/>
                    <a:pt x="3103" y="2915"/>
                    <a:pt x="2937" y="2956"/>
                  </a:cubicBezTo>
                  <a:lnTo>
                    <a:pt x="3043" y="2975"/>
                  </a:lnTo>
                  <a:cubicBezTo>
                    <a:pt x="3020" y="3027"/>
                    <a:pt x="2970" y="3027"/>
                    <a:pt x="2941" y="3073"/>
                  </a:cubicBezTo>
                  <a:lnTo>
                    <a:pt x="2993" y="3075"/>
                  </a:lnTo>
                  <a:cubicBezTo>
                    <a:pt x="3010" y="3258"/>
                    <a:pt x="2916" y="3343"/>
                    <a:pt x="2756" y="3397"/>
                  </a:cubicBezTo>
                  <a:cubicBezTo>
                    <a:pt x="2690" y="3347"/>
                    <a:pt x="2781" y="3324"/>
                    <a:pt x="2796" y="3276"/>
                  </a:cubicBezTo>
                  <a:cubicBezTo>
                    <a:pt x="2794" y="3275"/>
                    <a:pt x="2792" y="3275"/>
                    <a:pt x="2789" y="3275"/>
                  </a:cubicBezTo>
                  <a:cubicBezTo>
                    <a:pt x="2691" y="3275"/>
                    <a:pt x="2736" y="3474"/>
                    <a:pt x="2625" y="3538"/>
                  </a:cubicBezTo>
                  <a:cubicBezTo>
                    <a:pt x="2507" y="3534"/>
                    <a:pt x="2559" y="3443"/>
                    <a:pt x="2546" y="3411"/>
                  </a:cubicBezTo>
                  <a:lnTo>
                    <a:pt x="2546" y="3411"/>
                  </a:lnTo>
                  <a:cubicBezTo>
                    <a:pt x="2519" y="3445"/>
                    <a:pt x="2494" y="3474"/>
                    <a:pt x="2465" y="3497"/>
                  </a:cubicBezTo>
                  <a:cubicBezTo>
                    <a:pt x="2432" y="3515"/>
                    <a:pt x="2401" y="3530"/>
                    <a:pt x="2370" y="3542"/>
                  </a:cubicBezTo>
                  <a:cubicBezTo>
                    <a:pt x="2309" y="3567"/>
                    <a:pt x="2253" y="3582"/>
                    <a:pt x="2197" y="3592"/>
                  </a:cubicBezTo>
                  <a:cubicBezTo>
                    <a:pt x="2141" y="3603"/>
                    <a:pt x="2093" y="3625"/>
                    <a:pt x="2048" y="3667"/>
                  </a:cubicBezTo>
                  <a:cubicBezTo>
                    <a:pt x="2000" y="3704"/>
                    <a:pt x="1960" y="3765"/>
                    <a:pt x="1908" y="3868"/>
                  </a:cubicBezTo>
                  <a:cubicBezTo>
                    <a:pt x="1890" y="3937"/>
                    <a:pt x="2035" y="3975"/>
                    <a:pt x="1892" y="4028"/>
                  </a:cubicBezTo>
                  <a:cubicBezTo>
                    <a:pt x="1938" y="4040"/>
                    <a:pt x="1982" y="4046"/>
                    <a:pt x="2023" y="4046"/>
                  </a:cubicBezTo>
                  <a:cubicBezTo>
                    <a:pt x="2251" y="4046"/>
                    <a:pt x="2418" y="3874"/>
                    <a:pt x="2544" y="3707"/>
                  </a:cubicBezTo>
                  <a:lnTo>
                    <a:pt x="2544" y="3707"/>
                  </a:lnTo>
                  <a:lnTo>
                    <a:pt x="2484" y="3734"/>
                  </a:lnTo>
                  <a:cubicBezTo>
                    <a:pt x="2480" y="3579"/>
                    <a:pt x="2498" y="3551"/>
                    <a:pt x="2537" y="3551"/>
                  </a:cubicBezTo>
                  <a:cubicBezTo>
                    <a:pt x="2548" y="3551"/>
                    <a:pt x="2561" y="3553"/>
                    <a:pt x="2575" y="3555"/>
                  </a:cubicBezTo>
                  <a:cubicBezTo>
                    <a:pt x="2595" y="3558"/>
                    <a:pt x="2621" y="3565"/>
                    <a:pt x="2650" y="3565"/>
                  </a:cubicBezTo>
                  <a:cubicBezTo>
                    <a:pt x="2704" y="3565"/>
                    <a:pt x="2765" y="3543"/>
                    <a:pt x="2796" y="3438"/>
                  </a:cubicBezTo>
                  <a:lnTo>
                    <a:pt x="2796" y="3438"/>
                  </a:lnTo>
                  <a:cubicBezTo>
                    <a:pt x="2854" y="3605"/>
                    <a:pt x="2727" y="3673"/>
                    <a:pt x="2729" y="3775"/>
                  </a:cubicBezTo>
                  <a:cubicBezTo>
                    <a:pt x="2733" y="3775"/>
                    <a:pt x="2736" y="3775"/>
                    <a:pt x="2740" y="3775"/>
                  </a:cubicBezTo>
                  <a:cubicBezTo>
                    <a:pt x="2852" y="3775"/>
                    <a:pt x="2943" y="3746"/>
                    <a:pt x="2995" y="3692"/>
                  </a:cubicBezTo>
                  <a:cubicBezTo>
                    <a:pt x="3049" y="3636"/>
                    <a:pt x="3080" y="3571"/>
                    <a:pt x="3107" y="3513"/>
                  </a:cubicBezTo>
                  <a:cubicBezTo>
                    <a:pt x="3159" y="3389"/>
                    <a:pt x="3180" y="3303"/>
                    <a:pt x="3411" y="3258"/>
                  </a:cubicBezTo>
                  <a:lnTo>
                    <a:pt x="3411" y="3258"/>
                  </a:lnTo>
                  <a:lnTo>
                    <a:pt x="3406" y="3291"/>
                  </a:lnTo>
                  <a:cubicBezTo>
                    <a:pt x="3469" y="3249"/>
                    <a:pt x="3458" y="3106"/>
                    <a:pt x="3452" y="3002"/>
                  </a:cubicBezTo>
                  <a:lnTo>
                    <a:pt x="3452" y="3002"/>
                  </a:lnTo>
                  <a:cubicBezTo>
                    <a:pt x="3398" y="3023"/>
                    <a:pt x="3344" y="3106"/>
                    <a:pt x="3284" y="3144"/>
                  </a:cubicBezTo>
                  <a:cubicBezTo>
                    <a:pt x="3294" y="3046"/>
                    <a:pt x="3149" y="2956"/>
                    <a:pt x="3089" y="2917"/>
                  </a:cubicBezTo>
                  <a:cubicBezTo>
                    <a:pt x="3178" y="2898"/>
                    <a:pt x="3167" y="2861"/>
                    <a:pt x="3142" y="2826"/>
                  </a:cubicBezTo>
                  <a:cubicBezTo>
                    <a:pt x="3116" y="2788"/>
                    <a:pt x="3082" y="2751"/>
                    <a:pt x="3122" y="2688"/>
                  </a:cubicBezTo>
                  <a:cubicBezTo>
                    <a:pt x="3143" y="2679"/>
                    <a:pt x="3161" y="2676"/>
                    <a:pt x="3177" y="2676"/>
                  </a:cubicBezTo>
                  <a:cubicBezTo>
                    <a:pt x="3271" y="2676"/>
                    <a:pt x="3272" y="2812"/>
                    <a:pt x="3327" y="2875"/>
                  </a:cubicBezTo>
                  <a:cubicBezTo>
                    <a:pt x="3305" y="2805"/>
                    <a:pt x="3275" y="2742"/>
                    <a:pt x="3238" y="2686"/>
                  </a:cubicBezTo>
                  <a:cubicBezTo>
                    <a:pt x="3221" y="2529"/>
                    <a:pt x="3383" y="2501"/>
                    <a:pt x="3440" y="2383"/>
                  </a:cubicBezTo>
                  <a:cubicBezTo>
                    <a:pt x="3408" y="2358"/>
                    <a:pt x="3386" y="2349"/>
                    <a:pt x="3371" y="2349"/>
                  </a:cubicBezTo>
                  <a:cubicBezTo>
                    <a:pt x="3326" y="2349"/>
                    <a:pt x="3338" y="2434"/>
                    <a:pt x="3262" y="2434"/>
                  </a:cubicBezTo>
                  <a:cubicBezTo>
                    <a:pt x="3246" y="2434"/>
                    <a:pt x="3224" y="2430"/>
                    <a:pt x="3197" y="2420"/>
                  </a:cubicBezTo>
                  <a:cubicBezTo>
                    <a:pt x="3263" y="2312"/>
                    <a:pt x="3201" y="2061"/>
                    <a:pt x="3034" y="1855"/>
                  </a:cubicBezTo>
                  <a:cubicBezTo>
                    <a:pt x="2886" y="1663"/>
                    <a:pt x="2681" y="1506"/>
                    <a:pt x="2513" y="1429"/>
                  </a:cubicBezTo>
                  <a:lnTo>
                    <a:pt x="2513" y="1429"/>
                  </a:lnTo>
                  <a:cubicBezTo>
                    <a:pt x="2517" y="1430"/>
                    <a:pt x="2521" y="1430"/>
                    <a:pt x="2525" y="1430"/>
                  </a:cubicBezTo>
                  <a:cubicBezTo>
                    <a:pt x="2564" y="1430"/>
                    <a:pt x="2594" y="1401"/>
                    <a:pt x="2628" y="1401"/>
                  </a:cubicBezTo>
                  <a:cubicBezTo>
                    <a:pt x="2649" y="1401"/>
                    <a:pt x="2672" y="1412"/>
                    <a:pt x="2700" y="1450"/>
                  </a:cubicBezTo>
                  <a:cubicBezTo>
                    <a:pt x="2688" y="1407"/>
                    <a:pt x="2593" y="1355"/>
                    <a:pt x="2510" y="1355"/>
                  </a:cubicBezTo>
                  <a:cubicBezTo>
                    <a:pt x="2474" y="1355"/>
                    <a:pt x="2440" y="1365"/>
                    <a:pt x="2417" y="1390"/>
                  </a:cubicBezTo>
                  <a:cubicBezTo>
                    <a:pt x="2178" y="1297"/>
                    <a:pt x="1991" y="1058"/>
                    <a:pt x="1867" y="841"/>
                  </a:cubicBezTo>
                  <a:lnTo>
                    <a:pt x="1854" y="968"/>
                  </a:lnTo>
                  <a:cubicBezTo>
                    <a:pt x="1843" y="969"/>
                    <a:pt x="1833" y="970"/>
                    <a:pt x="1823" y="970"/>
                  </a:cubicBezTo>
                  <a:cubicBezTo>
                    <a:pt x="1591" y="970"/>
                    <a:pt x="1537" y="569"/>
                    <a:pt x="1208" y="480"/>
                  </a:cubicBezTo>
                  <a:lnTo>
                    <a:pt x="1208" y="480"/>
                  </a:lnTo>
                  <a:lnTo>
                    <a:pt x="1214" y="486"/>
                  </a:lnTo>
                  <a:cubicBezTo>
                    <a:pt x="1203" y="482"/>
                    <a:pt x="1190" y="480"/>
                    <a:pt x="1177" y="480"/>
                  </a:cubicBezTo>
                  <a:cubicBezTo>
                    <a:pt x="1103" y="480"/>
                    <a:pt x="998" y="535"/>
                    <a:pt x="900" y="535"/>
                  </a:cubicBezTo>
                  <a:cubicBezTo>
                    <a:pt x="849" y="535"/>
                    <a:pt x="800" y="520"/>
                    <a:pt x="758" y="474"/>
                  </a:cubicBezTo>
                  <a:cubicBezTo>
                    <a:pt x="872" y="392"/>
                    <a:pt x="954" y="456"/>
                    <a:pt x="1012" y="341"/>
                  </a:cubicBezTo>
                  <a:lnTo>
                    <a:pt x="1012" y="341"/>
                  </a:lnTo>
                  <a:lnTo>
                    <a:pt x="674" y="335"/>
                  </a:lnTo>
                  <a:cubicBezTo>
                    <a:pt x="676" y="231"/>
                    <a:pt x="336" y="158"/>
                    <a:pt x="502" y="83"/>
                  </a:cubicBezTo>
                  <a:lnTo>
                    <a:pt x="502" y="83"/>
                  </a:lnTo>
                  <a:cubicBezTo>
                    <a:pt x="473" y="93"/>
                    <a:pt x="445" y="97"/>
                    <a:pt x="416" y="97"/>
                  </a:cubicBezTo>
                  <a:cubicBezTo>
                    <a:pt x="281" y="97"/>
                    <a:pt x="155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35"/>
            <p:cNvSpPr/>
            <p:nvPr/>
          </p:nvSpPr>
          <p:spPr>
            <a:xfrm>
              <a:off x="1447253" y="245870"/>
              <a:ext cx="16302" cy="10539"/>
            </a:xfrm>
            <a:custGeom>
              <a:avLst/>
              <a:gdLst/>
              <a:ahLst/>
              <a:cxnLst/>
              <a:rect l="l" t="t" r="r" b="b"/>
              <a:pathLst>
                <a:path w="331" h="214" extrusionOk="0">
                  <a:moveTo>
                    <a:pt x="237" y="1"/>
                  </a:moveTo>
                  <a:cubicBezTo>
                    <a:pt x="138" y="1"/>
                    <a:pt x="16" y="73"/>
                    <a:pt x="0" y="144"/>
                  </a:cubicBezTo>
                  <a:cubicBezTo>
                    <a:pt x="65" y="150"/>
                    <a:pt x="115" y="214"/>
                    <a:pt x="160" y="214"/>
                  </a:cubicBezTo>
                  <a:cubicBezTo>
                    <a:pt x="173" y="214"/>
                    <a:pt x="186" y="208"/>
                    <a:pt x="199" y="192"/>
                  </a:cubicBezTo>
                  <a:cubicBezTo>
                    <a:pt x="197" y="165"/>
                    <a:pt x="222" y="121"/>
                    <a:pt x="166" y="113"/>
                  </a:cubicBezTo>
                  <a:lnTo>
                    <a:pt x="330" y="34"/>
                  </a:lnTo>
                  <a:cubicBezTo>
                    <a:pt x="306" y="10"/>
                    <a:pt x="273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35"/>
            <p:cNvSpPr/>
            <p:nvPr/>
          </p:nvSpPr>
          <p:spPr>
            <a:xfrm>
              <a:off x="1301966" y="178742"/>
              <a:ext cx="144746" cy="70034"/>
            </a:xfrm>
            <a:custGeom>
              <a:avLst/>
              <a:gdLst/>
              <a:ahLst/>
              <a:cxnLst/>
              <a:rect l="l" t="t" r="r" b="b"/>
              <a:pathLst>
                <a:path w="2939" h="1422" extrusionOk="0">
                  <a:moveTo>
                    <a:pt x="623" y="140"/>
                  </a:moveTo>
                  <a:cubicBezTo>
                    <a:pt x="625" y="143"/>
                    <a:pt x="626" y="147"/>
                    <a:pt x="628" y="150"/>
                  </a:cubicBezTo>
                  <a:lnTo>
                    <a:pt x="628" y="150"/>
                  </a:lnTo>
                  <a:cubicBezTo>
                    <a:pt x="627" y="147"/>
                    <a:pt x="625" y="143"/>
                    <a:pt x="623" y="140"/>
                  </a:cubicBezTo>
                  <a:close/>
                  <a:moveTo>
                    <a:pt x="267" y="1"/>
                  </a:moveTo>
                  <a:lnTo>
                    <a:pt x="267" y="1"/>
                  </a:lnTo>
                  <a:cubicBezTo>
                    <a:pt x="314" y="139"/>
                    <a:pt x="208" y="247"/>
                    <a:pt x="28" y="247"/>
                  </a:cubicBezTo>
                  <a:cubicBezTo>
                    <a:pt x="19" y="247"/>
                    <a:pt x="10" y="246"/>
                    <a:pt x="1" y="246"/>
                  </a:cubicBezTo>
                  <a:lnTo>
                    <a:pt x="1" y="246"/>
                  </a:lnTo>
                  <a:cubicBezTo>
                    <a:pt x="322" y="527"/>
                    <a:pt x="760" y="316"/>
                    <a:pt x="1122" y="509"/>
                  </a:cubicBezTo>
                  <a:lnTo>
                    <a:pt x="1122" y="509"/>
                  </a:lnTo>
                  <a:cubicBezTo>
                    <a:pt x="1072" y="523"/>
                    <a:pt x="1060" y="574"/>
                    <a:pt x="1028" y="602"/>
                  </a:cubicBezTo>
                  <a:cubicBezTo>
                    <a:pt x="1460" y="784"/>
                    <a:pt x="2004" y="984"/>
                    <a:pt x="2119" y="1171"/>
                  </a:cubicBezTo>
                  <a:cubicBezTo>
                    <a:pt x="2148" y="1197"/>
                    <a:pt x="2177" y="1207"/>
                    <a:pt x="2207" y="1207"/>
                  </a:cubicBezTo>
                  <a:cubicBezTo>
                    <a:pt x="2290" y="1207"/>
                    <a:pt x="2380" y="1134"/>
                    <a:pt x="2501" y="1134"/>
                  </a:cubicBezTo>
                  <a:cubicBezTo>
                    <a:pt x="2521" y="1134"/>
                    <a:pt x="2541" y="1136"/>
                    <a:pt x="2563" y="1140"/>
                  </a:cubicBezTo>
                  <a:lnTo>
                    <a:pt x="2576" y="1316"/>
                  </a:lnTo>
                  <a:cubicBezTo>
                    <a:pt x="2584" y="1314"/>
                    <a:pt x="2592" y="1313"/>
                    <a:pt x="2600" y="1313"/>
                  </a:cubicBezTo>
                  <a:cubicBezTo>
                    <a:pt x="2691" y="1313"/>
                    <a:pt x="2805" y="1422"/>
                    <a:pt x="2875" y="1422"/>
                  </a:cubicBezTo>
                  <a:cubicBezTo>
                    <a:pt x="2911" y="1422"/>
                    <a:pt x="2935" y="1393"/>
                    <a:pt x="2939" y="1306"/>
                  </a:cubicBezTo>
                  <a:cubicBezTo>
                    <a:pt x="2939" y="1303"/>
                    <a:pt x="2936" y="1301"/>
                    <a:pt x="2931" y="1301"/>
                  </a:cubicBezTo>
                  <a:cubicBezTo>
                    <a:pt x="2913" y="1301"/>
                    <a:pt x="2868" y="1319"/>
                    <a:pt x="2823" y="1319"/>
                  </a:cubicBezTo>
                  <a:cubicBezTo>
                    <a:pt x="2793" y="1319"/>
                    <a:pt x="2762" y="1311"/>
                    <a:pt x="2740" y="1283"/>
                  </a:cubicBezTo>
                  <a:lnTo>
                    <a:pt x="2792" y="1216"/>
                  </a:lnTo>
                  <a:lnTo>
                    <a:pt x="2592" y="1144"/>
                  </a:lnTo>
                  <a:lnTo>
                    <a:pt x="2698" y="1081"/>
                  </a:lnTo>
                  <a:cubicBezTo>
                    <a:pt x="2652" y="1016"/>
                    <a:pt x="2609" y="994"/>
                    <a:pt x="2567" y="994"/>
                  </a:cubicBezTo>
                  <a:cubicBezTo>
                    <a:pt x="2476" y="994"/>
                    <a:pt x="2387" y="1101"/>
                    <a:pt x="2272" y="1101"/>
                  </a:cubicBezTo>
                  <a:cubicBezTo>
                    <a:pt x="2223" y="1101"/>
                    <a:pt x="2168" y="1081"/>
                    <a:pt x="2106" y="1025"/>
                  </a:cubicBezTo>
                  <a:lnTo>
                    <a:pt x="2198" y="836"/>
                  </a:lnTo>
                  <a:cubicBezTo>
                    <a:pt x="1990" y="720"/>
                    <a:pt x="1851" y="732"/>
                    <a:pt x="1715" y="527"/>
                  </a:cubicBezTo>
                  <a:cubicBezTo>
                    <a:pt x="1715" y="527"/>
                    <a:pt x="1679" y="604"/>
                    <a:pt x="1711" y="604"/>
                  </a:cubicBezTo>
                  <a:cubicBezTo>
                    <a:pt x="1714" y="604"/>
                    <a:pt x="1719" y="603"/>
                    <a:pt x="1724" y="601"/>
                  </a:cubicBezTo>
                  <a:lnTo>
                    <a:pt x="1724" y="601"/>
                  </a:lnTo>
                  <a:cubicBezTo>
                    <a:pt x="1755" y="627"/>
                    <a:pt x="1767" y="726"/>
                    <a:pt x="1716" y="770"/>
                  </a:cubicBezTo>
                  <a:cubicBezTo>
                    <a:pt x="1325" y="762"/>
                    <a:pt x="1819" y="681"/>
                    <a:pt x="1626" y="496"/>
                  </a:cubicBezTo>
                  <a:cubicBezTo>
                    <a:pt x="1294" y="494"/>
                    <a:pt x="732" y="366"/>
                    <a:pt x="628" y="150"/>
                  </a:cubicBezTo>
                  <a:lnTo>
                    <a:pt x="628" y="150"/>
                  </a:lnTo>
                  <a:cubicBezTo>
                    <a:pt x="672" y="257"/>
                    <a:pt x="588" y="306"/>
                    <a:pt x="483" y="306"/>
                  </a:cubicBezTo>
                  <a:cubicBezTo>
                    <a:pt x="425" y="306"/>
                    <a:pt x="362" y="291"/>
                    <a:pt x="309" y="263"/>
                  </a:cubicBezTo>
                  <a:cubicBezTo>
                    <a:pt x="267" y="167"/>
                    <a:pt x="405" y="174"/>
                    <a:pt x="454" y="130"/>
                  </a:cubicBezTo>
                  <a:cubicBezTo>
                    <a:pt x="390" y="78"/>
                    <a:pt x="351" y="5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35"/>
            <p:cNvSpPr/>
            <p:nvPr/>
          </p:nvSpPr>
          <p:spPr>
            <a:xfrm>
              <a:off x="1345257" y="205239"/>
              <a:ext cx="7388" cy="4137"/>
            </a:xfrm>
            <a:custGeom>
              <a:avLst/>
              <a:gdLst/>
              <a:ahLst/>
              <a:cxnLst/>
              <a:rect l="l" t="t" r="r" b="b"/>
              <a:pathLst>
                <a:path w="150" h="84" extrusionOk="0">
                  <a:moveTo>
                    <a:pt x="1" y="1"/>
                  </a:moveTo>
                  <a:lnTo>
                    <a:pt x="66" y="78"/>
                  </a:lnTo>
                  <a:cubicBezTo>
                    <a:pt x="79" y="81"/>
                    <a:pt x="90" y="83"/>
                    <a:pt x="99" y="83"/>
                  </a:cubicBezTo>
                  <a:cubicBezTo>
                    <a:pt x="121" y="83"/>
                    <a:pt x="137" y="75"/>
                    <a:pt x="149" y="64"/>
                  </a:cubicBezTo>
                  <a:cubicBezTo>
                    <a:pt x="99" y="43"/>
                    <a:pt x="47" y="2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1" name="Google Shape;4441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442" name="Google Shape;4442;p35"/>
          <p:cNvSpPr txBox="1">
            <a:spLocks noGrp="1"/>
          </p:cNvSpPr>
          <p:nvPr>
            <p:ph type="subTitle" idx="2"/>
          </p:nvPr>
        </p:nvSpPr>
        <p:spPr>
          <a:xfrm>
            <a:off x="722065" y="1164548"/>
            <a:ext cx="7704000" cy="2924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sz="1800" dirty="0">
                <a:solidFill>
                  <a:schemeClr val="bg1"/>
                </a:solidFill>
                <a:latin typeface="Tw Cen MT" panose="020B0602020104020603" pitchFamily="34" charset="0"/>
              </a:rPr>
              <a:t>Constructing a Stack Overflow clone can be a great way to build a healthy community of knowledge-sharing and problem-solving. You can create a platform where users can ask questions, receive answers, and engage in discussions about programming, software development, and other technical issues by reproducing the basic operations and features of Stack Overflow.</a:t>
            </a:r>
            <a:endParaRPr lang="en-IN" sz="18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grpSp>
        <p:nvGrpSpPr>
          <p:cNvPr id="4445" name="Google Shape;4445;p35"/>
          <p:cNvGrpSpPr/>
          <p:nvPr/>
        </p:nvGrpSpPr>
        <p:grpSpPr>
          <a:xfrm flipH="1">
            <a:off x="7709675" y="-449984"/>
            <a:ext cx="2010828" cy="2198323"/>
            <a:chOff x="-256747" y="-222990"/>
            <a:chExt cx="2010828" cy="2198323"/>
          </a:xfrm>
        </p:grpSpPr>
        <p:sp>
          <p:nvSpPr>
            <p:cNvPr id="4446" name="Google Shape;4446;p35"/>
            <p:cNvSpPr/>
            <p:nvPr/>
          </p:nvSpPr>
          <p:spPr>
            <a:xfrm>
              <a:off x="945593" y="881540"/>
              <a:ext cx="9653" cy="5467"/>
            </a:xfrm>
            <a:custGeom>
              <a:avLst/>
              <a:gdLst/>
              <a:ahLst/>
              <a:cxnLst/>
              <a:rect l="l" t="t" r="r" b="b"/>
              <a:pathLst>
                <a:path w="196" h="111" extrusionOk="0">
                  <a:moveTo>
                    <a:pt x="1" y="0"/>
                  </a:moveTo>
                  <a:lnTo>
                    <a:pt x="91" y="110"/>
                  </a:lnTo>
                  <a:lnTo>
                    <a:pt x="195" y="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35"/>
            <p:cNvSpPr/>
            <p:nvPr/>
          </p:nvSpPr>
          <p:spPr>
            <a:xfrm>
              <a:off x="947760" y="890159"/>
              <a:ext cx="32653" cy="30929"/>
            </a:xfrm>
            <a:custGeom>
              <a:avLst/>
              <a:gdLst/>
              <a:ahLst/>
              <a:cxnLst/>
              <a:rect l="l" t="t" r="r" b="b"/>
              <a:pathLst>
                <a:path w="663" h="628" extrusionOk="0">
                  <a:moveTo>
                    <a:pt x="238" y="0"/>
                  </a:moveTo>
                  <a:cubicBezTo>
                    <a:pt x="128" y="0"/>
                    <a:pt x="26" y="21"/>
                    <a:pt x="1" y="95"/>
                  </a:cubicBezTo>
                  <a:cubicBezTo>
                    <a:pt x="88" y="132"/>
                    <a:pt x="277" y="89"/>
                    <a:pt x="367" y="199"/>
                  </a:cubicBezTo>
                  <a:cubicBezTo>
                    <a:pt x="338" y="214"/>
                    <a:pt x="309" y="219"/>
                    <a:pt x="278" y="219"/>
                  </a:cubicBezTo>
                  <a:cubicBezTo>
                    <a:pt x="234" y="219"/>
                    <a:pt x="188" y="210"/>
                    <a:pt x="140" y="210"/>
                  </a:cubicBezTo>
                  <a:cubicBezTo>
                    <a:pt x="99" y="210"/>
                    <a:pt x="56" y="216"/>
                    <a:pt x="13" y="242"/>
                  </a:cubicBezTo>
                  <a:cubicBezTo>
                    <a:pt x="65" y="330"/>
                    <a:pt x="102" y="345"/>
                    <a:pt x="140" y="345"/>
                  </a:cubicBezTo>
                  <a:cubicBezTo>
                    <a:pt x="160" y="345"/>
                    <a:pt x="181" y="341"/>
                    <a:pt x="204" y="341"/>
                  </a:cubicBezTo>
                  <a:cubicBezTo>
                    <a:pt x="243" y="341"/>
                    <a:pt x="289" y="353"/>
                    <a:pt x="354" y="415"/>
                  </a:cubicBezTo>
                  <a:lnTo>
                    <a:pt x="254" y="546"/>
                  </a:lnTo>
                  <a:lnTo>
                    <a:pt x="479" y="627"/>
                  </a:lnTo>
                  <a:cubicBezTo>
                    <a:pt x="564" y="249"/>
                    <a:pt x="662" y="436"/>
                    <a:pt x="491" y="24"/>
                  </a:cubicBezTo>
                  <a:cubicBezTo>
                    <a:pt x="429" y="15"/>
                    <a:pt x="331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35"/>
            <p:cNvSpPr/>
            <p:nvPr/>
          </p:nvSpPr>
          <p:spPr>
            <a:xfrm>
              <a:off x="975044" y="909366"/>
              <a:ext cx="9456" cy="6304"/>
            </a:xfrm>
            <a:custGeom>
              <a:avLst/>
              <a:gdLst/>
              <a:ahLst/>
              <a:cxnLst/>
              <a:rect l="l" t="t" r="r" b="b"/>
              <a:pathLst>
                <a:path w="192" h="128" extrusionOk="0">
                  <a:moveTo>
                    <a:pt x="129" y="0"/>
                  </a:moveTo>
                  <a:lnTo>
                    <a:pt x="129" y="0"/>
                  </a:lnTo>
                  <a:cubicBezTo>
                    <a:pt x="79" y="43"/>
                    <a:pt x="25" y="83"/>
                    <a:pt x="0" y="127"/>
                  </a:cubicBezTo>
                  <a:cubicBezTo>
                    <a:pt x="54" y="87"/>
                    <a:pt x="191" y="83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35"/>
            <p:cNvSpPr/>
            <p:nvPr/>
          </p:nvSpPr>
          <p:spPr>
            <a:xfrm>
              <a:off x="984648" y="911533"/>
              <a:ext cx="13298" cy="6797"/>
            </a:xfrm>
            <a:custGeom>
              <a:avLst/>
              <a:gdLst/>
              <a:ahLst/>
              <a:cxnLst/>
              <a:rect l="l" t="t" r="r" b="b"/>
              <a:pathLst>
                <a:path w="270" h="138" extrusionOk="0">
                  <a:moveTo>
                    <a:pt x="75" y="0"/>
                  </a:moveTo>
                  <a:lnTo>
                    <a:pt x="75" y="0"/>
                  </a:lnTo>
                  <a:cubicBezTo>
                    <a:pt x="193" y="91"/>
                    <a:pt x="0" y="112"/>
                    <a:pt x="2" y="137"/>
                  </a:cubicBezTo>
                  <a:lnTo>
                    <a:pt x="270" y="2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35"/>
            <p:cNvSpPr/>
            <p:nvPr/>
          </p:nvSpPr>
          <p:spPr>
            <a:xfrm>
              <a:off x="1013410" y="927687"/>
              <a:ext cx="3448" cy="1477"/>
            </a:xfrm>
            <a:custGeom>
              <a:avLst/>
              <a:gdLst/>
              <a:ahLst/>
              <a:cxnLst/>
              <a:rect l="l" t="t" r="r" b="b"/>
              <a:pathLst>
                <a:path w="70" h="30" extrusionOk="0">
                  <a:moveTo>
                    <a:pt x="49" y="0"/>
                  </a:moveTo>
                  <a:cubicBezTo>
                    <a:pt x="36" y="0"/>
                    <a:pt x="19" y="7"/>
                    <a:pt x="0" y="12"/>
                  </a:cubicBezTo>
                  <a:cubicBezTo>
                    <a:pt x="23" y="20"/>
                    <a:pt x="47" y="25"/>
                    <a:pt x="70" y="29"/>
                  </a:cubicBezTo>
                  <a:cubicBezTo>
                    <a:pt x="70" y="7"/>
                    <a:pt x="61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35"/>
            <p:cNvSpPr/>
            <p:nvPr/>
          </p:nvSpPr>
          <p:spPr>
            <a:xfrm>
              <a:off x="996222" y="926948"/>
              <a:ext cx="30436" cy="12214"/>
            </a:xfrm>
            <a:custGeom>
              <a:avLst/>
              <a:gdLst/>
              <a:ahLst/>
              <a:cxnLst/>
              <a:rect l="l" t="t" r="r" b="b"/>
              <a:pathLst>
                <a:path w="618" h="248" extrusionOk="0">
                  <a:moveTo>
                    <a:pt x="37" y="1"/>
                  </a:moveTo>
                  <a:cubicBezTo>
                    <a:pt x="26" y="1"/>
                    <a:pt x="14" y="2"/>
                    <a:pt x="0" y="4"/>
                  </a:cubicBezTo>
                  <a:lnTo>
                    <a:pt x="70" y="210"/>
                  </a:lnTo>
                  <a:cubicBezTo>
                    <a:pt x="123" y="237"/>
                    <a:pt x="179" y="247"/>
                    <a:pt x="235" y="247"/>
                  </a:cubicBezTo>
                  <a:cubicBezTo>
                    <a:pt x="388" y="247"/>
                    <a:pt x="538" y="170"/>
                    <a:pt x="617" y="162"/>
                  </a:cubicBezTo>
                  <a:cubicBezTo>
                    <a:pt x="610" y="60"/>
                    <a:pt x="521" y="61"/>
                    <a:pt x="419" y="44"/>
                  </a:cubicBezTo>
                  <a:lnTo>
                    <a:pt x="419" y="44"/>
                  </a:lnTo>
                  <a:cubicBezTo>
                    <a:pt x="419" y="48"/>
                    <a:pt x="421" y="54"/>
                    <a:pt x="419" y="61"/>
                  </a:cubicBezTo>
                  <a:cubicBezTo>
                    <a:pt x="443" y="133"/>
                    <a:pt x="374" y="205"/>
                    <a:pt x="300" y="205"/>
                  </a:cubicBezTo>
                  <a:cubicBezTo>
                    <a:pt x="267" y="205"/>
                    <a:pt x="233" y="190"/>
                    <a:pt x="205" y="156"/>
                  </a:cubicBezTo>
                  <a:cubicBezTo>
                    <a:pt x="76" y="115"/>
                    <a:pt x="149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35"/>
            <p:cNvSpPr/>
            <p:nvPr/>
          </p:nvSpPr>
          <p:spPr>
            <a:xfrm>
              <a:off x="1009766" y="926653"/>
              <a:ext cx="3694" cy="1872"/>
            </a:xfrm>
            <a:custGeom>
              <a:avLst/>
              <a:gdLst/>
              <a:ahLst/>
              <a:cxnLst/>
              <a:rect l="l" t="t" r="r" b="b"/>
              <a:pathLst>
                <a:path w="75" h="38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9"/>
                    <a:pt x="27" y="37"/>
                    <a:pt x="46" y="37"/>
                  </a:cubicBezTo>
                  <a:cubicBezTo>
                    <a:pt x="55" y="37"/>
                    <a:pt x="65" y="35"/>
                    <a:pt x="74" y="33"/>
                  </a:cubicBezTo>
                  <a:cubicBezTo>
                    <a:pt x="49" y="25"/>
                    <a:pt x="24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35"/>
            <p:cNvSpPr/>
            <p:nvPr/>
          </p:nvSpPr>
          <p:spPr>
            <a:xfrm>
              <a:off x="995926" y="918822"/>
              <a:ext cx="5270" cy="3497"/>
            </a:xfrm>
            <a:custGeom>
              <a:avLst/>
              <a:gdLst/>
              <a:ahLst/>
              <a:cxnLst/>
              <a:rect l="l" t="t" r="r" b="b"/>
              <a:pathLst>
                <a:path w="107" h="71" extrusionOk="0">
                  <a:moveTo>
                    <a:pt x="24" y="1"/>
                  </a:moveTo>
                  <a:lnTo>
                    <a:pt x="0" y="70"/>
                  </a:lnTo>
                  <a:lnTo>
                    <a:pt x="107" y="11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35"/>
            <p:cNvSpPr/>
            <p:nvPr/>
          </p:nvSpPr>
          <p:spPr>
            <a:xfrm>
              <a:off x="1027249" y="942216"/>
              <a:ext cx="22655" cy="24526"/>
            </a:xfrm>
            <a:custGeom>
              <a:avLst/>
              <a:gdLst/>
              <a:ahLst/>
              <a:cxnLst/>
              <a:rect l="l" t="t" r="r" b="b"/>
              <a:pathLst>
                <a:path w="460" h="498" extrusionOk="0">
                  <a:moveTo>
                    <a:pt x="60" y="1"/>
                  </a:moveTo>
                  <a:cubicBezTo>
                    <a:pt x="40" y="1"/>
                    <a:pt x="20" y="9"/>
                    <a:pt x="1" y="29"/>
                  </a:cubicBezTo>
                  <a:cubicBezTo>
                    <a:pt x="174" y="126"/>
                    <a:pt x="217" y="355"/>
                    <a:pt x="113" y="442"/>
                  </a:cubicBezTo>
                  <a:lnTo>
                    <a:pt x="338" y="498"/>
                  </a:lnTo>
                  <a:cubicBezTo>
                    <a:pt x="444" y="461"/>
                    <a:pt x="460" y="262"/>
                    <a:pt x="419" y="106"/>
                  </a:cubicBezTo>
                  <a:lnTo>
                    <a:pt x="419" y="106"/>
                  </a:lnTo>
                  <a:cubicBezTo>
                    <a:pt x="390" y="141"/>
                    <a:pt x="361" y="155"/>
                    <a:pt x="333" y="155"/>
                  </a:cubicBezTo>
                  <a:cubicBezTo>
                    <a:pt x="237" y="155"/>
                    <a:pt x="14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35"/>
            <p:cNvSpPr/>
            <p:nvPr/>
          </p:nvSpPr>
          <p:spPr>
            <a:xfrm>
              <a:off x="1050545" y="983290"/>
              <a:ext cx="3152" cy="542"/>
            </a:xfrm>
            <a:custGeom>
              <a:avLst/>
              <a:gdLst/>
              <a:ahLst/>
              <a:cxnLst/>
              <a:rect l="l" t="t" r="r" b="b"/>
              <a:pathLst>
                <a:path w="64" h="11" extrusionOk="0">
                  <a:moveTo>
                    <a:pt x="55" y="2"/>
                  </a:moveTo>
                  <a:cubicBezTo>
                    <a:pt x="58" y="2"/>
                    <a:pt x="61" y="3"/>
                    <a:pt x="64" y="3"/>
                  </a:cubicBezTo>
                  <a:cubicBezTo>
                    <a:pt x="61" y="2"/>
                    <a:pt x="58" y="2"/>
                    <a:pt x="55" y="2"/>
                  </a:cubicBezTo>
                  <a:close/>
                  <a:moveTo>
                    <a:pt x="34" y="0"/>
                  </a:moveTo>
                  <a:cubicBezTo>
                    <a:pt x="21" y="0"/>
                    <a:pt x="9" y="3"/>
                    <a:pt x="0" y="11"/>
                  </a:cubicBezTo>
                  <a:cubicBezTo>
                    <a:pt x="15" y="4"/>
                    <a:pt x="29" y="1"/>
                    <a:pt x="44" y="1"/>
                  </a:cubicBezTo>
                  <a:cubicBezTo>
                    <a:pt x="47" y="1"/>
                    <a:pt x="51" y="1"/>
                    <a:pt x="55" y="2"/>
                  </a:cubicBezTo>
                  <a:lnTo>
                    <a:pt x="55" y="2"/>
                  </a:lnTo>
                  <a:cubicBezTo>
                    <a:pt x="48" y="1"/>
                    <a:pt x="41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35"/>
            <p:cNvSpPr/>
            <p:nvPr/>
          </p:nvSpPr>
          <p:spPr>
            <a:xfrm>
              <a:off x="1052613" y="963295"/>
              <a:ext cx="55012" cy="44817"/>
            </a:xfrm>
            <a:custGeom>
              <a:avLst/>
              <a:gdLst/>
              <a:ahLst/>
              <a:cxnLst/>
              <a:rect l="l" t="t" r="r" b="b"/>
              <a:pathLst>
                <a:path w="1117" h="910" extrusionOk="0">
                  <a:moveTo>
                    <a:pt x="66" y="0"/>
                  </a:moveTo>
                  <a:lnTo>
                    <a:pt x="1" y="245"/>
                  </a:lnTo>
                  <a:cubicBezTo>
                    <a:pt x="10" y="273"/>
                    <a:pt x="32" y="281"/>
                    <a:pt x="58" y="281"/>
                  </a:cubicBezTo>
                  <a:cubicBezTo>
                    <a:pt x="93" y="281"/>
                    <a:pt x="136" y="266"/>
                    <a:pt x="167" y="266"/>
                  </a:cubicBezTo>
                  <a:cubicBezTo>
                    <a:pt x="199" y="266"/>
                    <a:pt x="218" y="282"/>
                    <a:pt x="201" y="347"/>
                  </a:cubicBezTo>
                  <a:cubicBezTo>
                    <a:pt x="183" y="407"/>
                    <a:pt x="148" y="422"/>
                    <a:pt x="109" y="422"/>
                  </a:cubicBezTo>
                  <a:cubicBezTo>
                    <a:pt x="80" y="422"/>
                    <a:pt x="50" y="414"/>
                    <a:pt x="24" y="409"/>
                  </a:cubicBezTo>
                  <a:lnTo>
                    <a:pt x="24" y="409"/>
                  </a:lnTo>
                  <a:cubicBezTo>
                    <a:pt x="164" y="442"/>
                    <a:pt x="240" y="766"/>
                    <a:pt x="488" y="881"/>
                  </a:cubicBezTo>
                  <a:cubicBezTo>
                    <a:pt x="528" y="901"/>
                    <a:pt x="564" y="909"/>
                    <a:pt x="599" y="909"/>
                  </a:cubicBezTo>
                  <a:cubicBezTo>
                    <a:pt x="794" y="909"/>
                    <a:pt x="927" y="647"/>
                    <a:pt x="1117" y="644"/>
                  </a:cubicBezTo>
                  <a:lnTo>
                    <a:pt x="552" y="586"/>
                  </a:lnTo>
                  <a:cubicBezTo>
                    <a:pt x="617" y="554"/>
                    <a:pt x="645" y="499"/>
                    <a:pt x="713" y="499"/>
                  </a:cubicBezTo>
                  <a:cubicBezTo>
                    <a:pt x="729" y="499"/>
                    <a:pt x="748" y="502"/>
                    <a:pt x="770" y="509"/>
                  </a:cubicBezTo>
                  <a:cubicBezTo>
                    <a:pt x="592" y="365"/>
                    <a:pt x="488" y="478"/>
                    <a:pt x="342" y="363"/>
                  </a:cubicBezTo>
                  <a:cubicBezTo>
                    <a:pt x="358" y="309"/>
                    <a:pt x="384" y="291"/>
                    <a:pt x="413" y="291"/>
                  </a:cubicBezTo>
                  <a:cubicBezTo>
                    <a:pt x="475" y="291"/>
                    <a:pt x="554" y="368"/>
                    <a:pt x="601" y="368"/>
                  </a:cubicBezTo>
                  <a:cubicBezTo>
                    <a:pt x="624" y="368"/>
                    <a:pt x="640" y="349"/>
                    <a:pt x="643" y="293"/>
                  </a:cubicBezTo>
                  <a:cubicBezTo>
                    <a:pt x="564" y="252"/>
                    <a:pt x="458" y="195"/>
                    <a:pt x="341" y="195"/>
                  </a:cubicBezTo>
                  <a:cubicBezTo>
                    <a:pt x="285" y="195"/>
                    <a:pt x="226" y="208"/>
                    <a:pt x="166" y="241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35"/>
            <p:cNvSpPr/>
            <p:nvPr/>
          </p:nvSpPr>
          <p:spPr>
            <a:xfrm>
              <a:off x="1100484" y="1005748"/>
              <a:ext cx="2413" cy="6107"/>
            </a:xfrm>
            <a:custGeom>
              <a:avLst/>
              <a:gdLst/>
              <a:ahLst/>
              <a:cxnLst/>
              <a:rect l="l" t="t" r="r" b="b"/>
              <a:pathLst>
                <a:path w="49" h="124" extrusionOk="0">
                  <a:moveTo>
                    <a:pt x="48" y="0"/>
                  </a:moveTo>
                  <a:lnTo>
                    <a:pt x="21" y="23"/>
                  </a:lnTo>
                  <a:lnTo>
                    <a:pt x="0" y="12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35"/>
            <p:cNvSpPr/>
            <p:nvPr/>
          </p:nvSpPr>
          <p:spPr>
            <a:xfrm>
              <a:off x="1111122" y="1000676"/>
              <a:ext cx="46197" cy="36347"/>
            </a:xfrm>
            <a:custGeom>
              <a:avLst/>
              <a:gdLst/>
              <a:ahLst/>
              <a:cxnLst/>
              <a:rect l="l" t="t" r="r" b="b"/>
              <a:pathLst>
                <a:path w="938" h="738" extrusionOk="0">
                  <a:moveTo>
                    <a:pt x="151" y="1"/>
                  </a:moveTo>
                  <a:cubicBezTo>
                    <a:pt x="129" y="55"/>
                    <a:pt x="18" y="101"/>
                    <a:pt x="4" y="147"/>
                  </a:cubicBezTo>
                  <a:cubicBezTo>
                    <a:pt x="0" y="271"/>
                    <a:pt x="77" y="299"/>
                    <a:pt x="172" y="299"/>
                  </a:cubicBezTo>
                  <a:cubicBezTo>
                    <a:pt x="251" y="299"/>
                    <a:pt x="342" y="281"/>
                    <a:pt x="413" y="281"/>
                  </a:cubicBezTo>
                  <a:cubicBezTo>
                    <a:pt x="434" y="281"/>
                    <a:pt x="452" y="282"/>
                    <a:pt x="469" y="286"/>
                  </a:cubicBezTo>
                  <a:cubicBezTo>
                    <a:pt x="754" y="558"/>
                    <a:pt x="394" y="383"/>
                    <a:pt x="421" y="641"/>
                  </a:cubicBezTo>
                  <a:cubicBezTo>
                    <a:pt x="328" y="583"/>
                    <a:pt x="351" y="535"/>
                    <a:pt x="230" y="446"/>
                  </a:cubicBezTo>
                  <a:lnTo>
                    <a:pt x="230" y="446"/>
                  </a:lnTo>
                  <a:cubicBezTo>
                    <a:pt x="296" y="730"/>
                    <a:pt x="575" y="736"/>
                    <a:pt x="759" y="736"/>
                  </a:cubicBezTo>
                  <a:cubicBezTo>
                    <a:pt x="767" y="736"/>
                    <a:pt x="775" y="736"/>
                    <a:pt x="783" y="736"/>
                  </a:cubicBezTo>
                  <a:cubicBezTo>
                    <a:pt x="810" y="736"/>
                    <a:pt x="834" y="736"/>
                    <a:pt x="854" y="737"/>
                  </a:cubicBezTo>
                  <a:cubicBezTo>
                    <a:pt x="823" y="697"/>
                    <a:pt x="847" y="629"/>
                    <a:pt x="764" y="608"/>
                  </a:cubicBezTo>
                  <a:lnTo>
                    <a:pt x="764" y="608"/>
                  </a:lnTo>
                  <a:lnTo>
                    <a:pt x="937" y="612"/>
                  </a:lnTo>
                  <a:cubicBezTo>
                    <a:pt x="870" y="377"/>
                    <a:pt x="773" y="279"/>
                    <a:pt x="453" y="132"/>
                  </a:cubicBezTo>
                  <a:lnTo>
                    <a:pt x="145" y="134"/>
                  </a:lnTo>
                  <a:cubicBezTo>
                    <a:pt x="131" y="101"/>
                    <a:pt x="143" y="49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35"/>
            <p:cNvSpPr/>
            <p:nvPr/>
          </p:nvSpPr>
          <p:spPr>
            <a:xfrm>
              <a:off x="1113092" y="995357"/>
              <a:ext cx="5664" cy="5220"/>
            </a:xfrm>
            <a:custGeom>
              <a:avLst/>
              <a:gdLst/>
              <a:ahLst/>
              <a:cxnLst/>
              <a:rect l="l" t="t" r="r" b="b"/>
              <a:pathLst>
                <a:path w="115" h="106" extrusionOk="0">
                  <a:moveTo>
                    <a:pt x="43" y="0"/>
                  </a:moveTo>
                  <a:cubicBezTo>
                    <a:pt x="31" y="0"/>
                    <a:pt x="17" y="2"/>
                    <a:pt x="1" y="5"/>
                  </a:cubicBezTo>
                  <a:cubicBezTo>
                    <a:pt x="80" y="34"/>
                    <a:pt x="109" y="62"/>
                    <a:pt x="112" y="89"/>
                  </a:cubicBezTo>
                  <a:lnTo>
                    <a:pt x="112" y="89"/>
                  </a:lnTo>
                  <a:cubicBezTo>
                    <a:pt x="114" y="40"/>
                    <a:pt x="105" y="0"/>
                    <a:pt x="43" y="0"/>
                  </a:cubicBezTo>
                  <a:close/>
                  <a:moveTo>
                    <a:pt x="112" y="89"/>
                  </a:moveTo>
                  <a:lnTo>
                    <a:pt x="112" y="89"/>
                  </a:lnTo>
                  <a:cubicBezTo>
                    <a:pt x="111" y="94"/>
                    <a:pt x="111" y="100"/>
                    <a:pt x="111" y="105"/>
                  </a:cubicBezTo>
                  <a:cubicBezTo>
                    <a:pt x="112" y="100"/>
                    <a:pt x="112" y="94"/>
                    <a:pt x="112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35"/>
            <p:cNvSpPr/>
            <p:nvPr/>
          </p:nvSpPr>
          <p:spPr>
            <a:xfrm>
              <a:off x="1153182" y="1036973"/>
              <a:ext cx="3842" cy="1477"/>
            </a:xfrm>
            <a:custGeom>
              <a:avLst/>
              <a:gdLst/>
              <a:ahLst/>
              <a:cxnLst/>
              <a:rect l="l" t="t" r="r" b="b"/>
              <a:pathLst>
                <a:path w="78" h="30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16"/>
                    <a:pt x="35" y="29"/>
                    <a:pt x="77" y="29"/>
                  </a:cubicBezTo>
                  <a:cubicBezTo>
                    <a:pt x="70" y="10"/>
                    <a:pt x="41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35"/>
            <p:cNvSpPr/>
            <p:nvPr/>
          </p:nvSpPr>
          <p:spPr>
            <a:xfrm>
              <a:off x="1156038" y="1021558"/>
              <a:ext cx="7732" cy="6698"/>
            </a:xfrm>
            <a:custGeom>
              <a:avLst/>
              <a:gdLst/>
              <a:ahLst/>
              <a:cxnLst/>
              <a:rect l="l" t="t" r="r" b="b"/>
              <a:pathLst>
                <a:path w="157" h="136" extrusionOk="0">
                  <a:moveTo>
                    <a:pt x="65" y="0"/>
                  </a:moveTo>
                  <a:cubicBezTo>
                    <a:pt x="37" y="0"/>
                    <a:pt x="10" y="7"/>
                    <a:pt x="0" y="34"/>
                  </a:cubicBezTo>
                  <a:lnTo>
                    <a:pt x="156" y="136"/>
                  </a:lnTo>
                  <a:lnTo>
                    <a:pt x="135" y="7"/>
                  </a:lnTo>
                  <a:cubicBezTo>
                    <a:pt x="122" y="7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35"/>
            <p:cNvSpPr/>
            <p:nvPr/>
          </p:nvSpPr>
          <p:spPr>
            <a:xfrm>
              <a:off x="1158698" y="842140"/>
              <a:ext cx="135634" cy="216454"/>
            </a:xfrm>
            <a:custGeom>
              <a:avLst/>
              <a:gdLst/>
              <a:ahLst/>
              <a:cxnLst/>
              <a:rect l="l" t="t" r="r" b="b"/>
              <a:pathLst>
                <a:path w="2754" h="4395" extrusionOk="0">
                  <a:moveTo>
                    <a:pt x="357" y="0"/>
                  </a:moveTo>
                  <a:lnTo>
                    <a:pt x="357" y="0"/>
                  </a:lnTo>
                  <a:cubicBezTo>
                    <a:pt x="314" y="79"/>
                    <a:pt x="338" y="158"/>
                    <a:pt x="463" y="237"/>
                  </a:cubicBezTo>
                  <a:cubicBezTo>
                    <a:pt x="442" y="255"/>
                    <a:pt x="420" y="262"/>
                    <a:pt x="396" y="262"/>
                  </a:cubicBezTo>
                  <a:cubicBezTo>
                    <a:pt x="313" y="262"/>
                    <a:pt x="216" y="179"/>
                    <a:pt x="127" y="177"/>
                  </a:cubicBezTo>
                  <a:lnTo>
                    <a:pt x="127" y="177"/>
                  </a:lnTo>
                  <a:cubicBezTo>
                    <a:pt x="230" y="355"/>
                    <a:pt x="37" y="283"/>
                    <a:pt x="0" y="401"/>
                  </a:cubicBezTo>
                  <a:cubicBezTo>
                    <a:pt x="152" y="542"/>
                    <a:pt x="328" y="484"/>
                    <a:pt x="476" y="656"/>
                  </a:cubicBezTo>
                  <a:cubicBezTo>
                    <a:pt x="446" y="673"/>
                    <a:pt x="413" y="715"/>
                    <a:pt x="407" y="765"/>
                  </a:cubicBezTo>
                  <a:cubicBezTo>
                    <a:pt x="658" y="883"/>
                    <a:pt x="1072" y="1122"/>
                    <a:pt x="1170" y="1386"/>
                  </a:cubicBezTo>
                  <a:cubicBezTo>
                    <a:pt x="1305" y="1600"/>
                    <a:pt x="1473" y="1701"/>
                    <a:pt x="1687" y="1888"/>
                  </a:cubicBezTo>
                  <a:cubicBezTo>
                    <a:pt x="1932" y="2265"/>
                    <a:pt x="2204" y="2657"/>
                    <a:pt x="2316" y="3089"/>
                  </a:cubicBezTo>
                  <a:cubicBezTo>
                    <a:pt x="2366" y="3301"/>
                    <a:pt x="2368" y="3530"/>
                    <a:pt x="2269" y="3712"/>
                  </a:cubicBezTo>
                  <a:cubicBezTo>
                    <a:pt x="2175" y="3893"/>
                    <a:pt x="1974" y="3993"/>
                    <a:pt x="1757" y="4005"/>
                  </a:cubicBezTo>
                  <a:cubicBezTo>
                    <a:pt x="1735" y="4093"/>
                    <a:pt x="1705" y="4184"/>
                    <a:pt x="1666" y="4271"/>
                  </a:cubicBezTo>
                  <a:cubicBezTo>
                    <a:pt x="1604" y="4155"/>
                    <a:pt x="1421" y="4278"/>
                    <a:pt x="1448" y="4116"/>
                  </a:cubicBezTo>
                  <a:lnTo>
                    <a:pt x="1448" y="4116"/>
                  </a:lnTo>
                  <a:cubicBezTo>
                    <a:pt x="1467" y="4129"/>
                    <a:pt x="1485" y="4133"/>
                    <a:pt x="1504" y="4133"/>
                  </a:cubicBezTo>
                  <a:cubicBezTo>
                    <a:pt x="1538" y="4133"/>
                    <a:pt x="1572" y="4119"/>
                    <a:pt x="1612" y="4116"/>
                  </a:cubicBezTo>
                  <a:cubicBezTo>
                    <a:pt x="1519" y="4028"/>
                    <a:pt x="1418" y="4017"/>
                    <a:pt x="1307" y="4017"/>
                  </a:cubicBezTo>
                  <a:cubicBezTo>
                    <a:pt x="1287" y="4017"/>
                    <a:pt x="1266" y="4018"/>
                    <a:pt x="1246" y="4018"/>
                  </a:cubicBezTo>
                  <a:cubicBezTo>
                    <a:pt x="1220" y="4019"/>
                    <a:pt x="1195" y="4019"/>
                    <a:pt x="1169" y="4019"/>
                  </a:cubicBezTo>
                  <a:cubicBezTo>
                    <a:pt x="1055" y="4019"/>
                    <a:pt x="938" y="4008"/>
                    <a:pt x="848" y="3949"/>
                  </a:cubicBezTo>
                  <a:lnTo>
                    <a:pt x="848" y="3949"/>
                  </a:lnTo>
                  <a:cubicBezTo>
                    <a:pt x="864" y="3999"/>
                    <a:pt x="850" y="4217"/>
                    <a:pt x="764" y="4230"/>
                  </a:cubicBezTo>
                  <a:cubicBezTo>
                    <a:pt x="860" y="3978"/>
                    <a:pt x="465" y="4136"/>
                    <a:pt x="503" y="3812"/>
                  </a:cubicBezTo>
                  <a:cubicBezTo>
                    <a:pt x="465" y="3781"/>
                    <a:pt x="438" y="3769"/>
                    <a:pt x="418" y="3769"/>
                  </a:cubicBezTo>
                  <a:cubicBezTo>
                    <a:pt x="346" y="3769"/>
                    <a:pt x="356" y="3917"/>
                    <a:pt x="269" y="3917"/>
                  </a:cubicBezTo>
                  <a:cubicBezTo>
                    <a:pt x="246" y="3917"/>
                    <a:pt x="217" y="3907"/>
                    <a:pt x="179" y="3883"/>
                  </a:cubicBezTo>
                  <a:lnTo>
                    <a:pt x="179" y="3883"/>
                  </a:lnTo>
                  <a:cubicBezTo>
                    <a:pt x="91" y="4016"/>
                    <a:pt x="388" y="4059"/>
                    <a:pt x="392" y="4188"/>
                  </a:cubicBezTo>
                  <a:cubicBezTo>
                    <a:pt x="370" y="4201"/>
                    <a:pt x="350" y="4207"/>
                    <a:pt x="331" y="4207"/>
                  </a:cubicBezTo>
                  <a:cubicBezTo>
                    <a:pt x="265" y="4207"/>
                    <a:pt x="215" y="4139"/>
                    <a:pt x="174" y="4139"/>
                  </a:cubicBezTo>
                  <a:cubicBezTo>
                    <a:pt x="155" y="4139"/>
                    <a:pt x="139" y="4154"/>
                    <a:pt x="124" y="4195"/>
                  </a:cubicBezTo>
                  <a:cubicBezTo>
                    <a:pt x="314" y="4321"/>
                    <a:pt x="643" y="4394"/>
                    <a:pt x="1010" y="4394"/>
                  </a:cubicBezTo>
                  <a:cubicBezTo>
                    <a:pt x="1014" y="4394"/>
                    <a:pt x="1019" y="4394"/>
                    <a:pt x="1024" y="4394"/>
                  </a:cubicBezTo>
                  <a:cubicBezTo>
                    <a:pt x="1400" y="4390"/>
                    <a:pt x="1801" y="4282"/>
                    <a:pt x="2071" y="4087"/>
                  </a:cubicBezTo>
                  <a:cubicBezTo>
                    <a:pt x="2075" y="4143"/>
                    <a:pt x="2075" y="4201"/>
                    <a:pt x="2071" y="4259"/>
                  </a:cubicBezTo>
                  <a:cubicBezTo>
                    <a:pt x="2231" y="4136"/>
                    <a:pt x="2404" y="3951"/>
                    <a:pt x="2501" y="3737"/>
                  </a:cubicBezTo>
                  <a:cubicBezTo>
                    <a:pt x="2599" y="3526"/>
                    <a:pt x="2653" y="3307"/>
                    <a:pt x="2753" y="3135"/>
                  </a:cubicBezTo>
                  <a:lnTo>
                    <a:pt x="2753" y="3135"/>
                  </a:lnTo>
                  <a:cubicBezTo>
                    <a:pt x="2745" y="3141"/>
                    <a:pt x="2737" y="3143"/>
                    <a:pt x="2731" y="3143"/>
                  </a:cubicBezTo>
                  <a:cubicBezTo>
                    <a:pt x="2685" y="3143"/>
                    <a:pt x="2680" y="3018"/>
                    <a:pt x="2642" y="2902"/>
                  </a:cubicBezTo>
                  <a:cubicBezTo>
                    <a:pt x="2609" y="2798"/>
                    <a:pt x="2555" y="2704"/>
                    <a:pt x="2466" y="2704"/>
                  </a:cubicBezTo>
                  <a:cubicBezTo>
                    <a:pt x="2439" y="2704"/>
                    <a:pt x="2409" y="2713"/>
                    <a:pt x="2375" y="2732"/>
                  </a:cubicBezTo>
                  <a:cubicBezTo>
                    <a:pt x="2414" y="2626"/>
                    <a:pt x="2389" y="2605"/>
                    <a:pt x="2360" y="2481"/>
                  </a:cubicBezTo>
                  <a:lnTo>
                    <a:pt x="2252" y="2497"/>
                  </a:lnTo>
                  <a:cubicBezTo>
                    <a:pt x="2173" y="2345"/>
                    <a:pt x="2327" y="2292"/>
                    <a:pt x="2210" y="2123"/>
                  </a:cubicBezTo>
                  <a:lnTo>
                    <a:pt x="2210" y="2123"/>
                  </a:lnTo>
                  <a:cubicBezTo>
                    <a:pt x="2185" y="2211"/>
                    <a:pt x="2146" y="2232"/>
                    <a:pt x="2097" y="2232"/>
                  </a:cubicBezTo>
                  <a:cubicBezTo>
                    <a:pt x="2052" y="2232"/>
                    <a:pt x="2000" y="2214"/>
                    <a:pt x="1943" y="2214"/>
                  </a:cubicBezTo>
                  <a:cubicBezTo>
                    <a:pt x="1935" y="2214"/>
                    <a:pt x="1927" y="2214"/>
                    <a:pt x="1919" y="2215"/>
                  </a:cubicBezTo>
                  <a:cubicBezTo>
                    <a:pt x="1930" y="1949"/>
                    <a:pt x="1876" y="1656"/>
                    <a:pt x="1839" y="1419"/>
                  </a:cubicBezTo>
                  <a:cubicBezTo>
                    <a:pt x="1816" y="1460"/>
                    <a:pt x="1787" y="1504"/>
                    <a:pt x="1785" y="1595"/>
                  </a:cubicBezTo>
                  <a:cubicBezTo>
                    <a:pt x="1765" y="1539"/>
                    <a:pt x="1739" y="1523"/>
                    <a:pt x="1710" y="1523"/>
                  </a:cubicBezTo>
                  <a:cubicBezTo>
                    <a:pt x="1668" y="1523"/>
                    <a:pt x="1622" y="1559"/>
                    <a:pt x="1585" y="1560"/>
                  </a:cubicBezTo>
                  <a:cubicBezTo>
                    <a:pt x="1494" y="1463"/>
                    <a:pt x="1641" y="1361"/>
                    <a:pt x="1714" y="1309"/>
                  </a:cubicBezTo>
                  <a:cubicBezTo>
                    <a:pt x="1587" y="1086"/>
                    <a:pt x="1261" y="1230"/>
                    <a:pt x="1217" y="1026"/>
                  </a:cubicBezTo>
                  <a:lnTo>
                    <a:pt x="1159" y="1167"/>
                  </a:lnTo>
                  <a:cubicBezTo>
                    <a:pt x="964" y="1012"/>
                    <a:pt x="916" y="762"/>
                    <a:pt x="681" y="611"/>
                  </a:cubicBezTo>
                  <a:cubicBezTo>
                    <a:pt x="689" y="543"/>
                    <a:pt x="718" y="518"/>
                    <a:pt x="758" y="518"/>
                  </a:cubicBezTo>
                  <a:cubicBezTo>
                    <a:pt x="852" y="518"/>
                    <a:pt x="1007" y="649"/>
                    <a:pt x="1105" y="665"/>
                  </a:cubicBezTo>
                  <a:cubicBezTo>
                    <a:pt x="1093" y="596"/>
                    <a:pt x="1008" y="509"/>
                    <a:pt x="1022" y="436"/>
                  </a:cubicBezTo>
                  <a:cubicBezTo>
                    <a:pt x="866" y="426"/>
                    <a:pt x="623" y="390"/>
                    <a:pt x="453" y="363"/>
                  </a:cubicBezTo>
                  <a:cubicBezTo>
                    <a:pt x="706" y="291"/>
                    <a:pt x="424" y="71"/>
                    <a:pt x="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35"/>
            <p:cNvSpPr/>
            <p:nvPr/>
          </p:nvSpPr>
          <p:spPr>
            <a:xfrm>
              <a:off x="1208982" y="861003"/>
              <a:ext cx="5664" cy="2758"/>
            </a:xfrm>
            <a:custGeom>
              <a:avLst/>
              <a:gdLst/>
              <a:ahLst/>
              <a:cxnLst/>
              <a:rect l="l" t="t" r="r" b="b"/>
              <a:pathLst>
                <a:path w="115" h="56" extrusionOk="0">
                  <a:moveTo>
                    <a:pt x="34" y="1"/>
                  </a:moveTo>
                  <a:cubicBezTo>
                    <a:pt x="14" y="16"/>
                    <a:pt x="5" y="34"/>
                    <a:pt x="1" y="53"/>
                  </a:cubicBezTo>
                  <a:cubicBezTo>
                    <a:pt x="29" y="54"/>
                    <a:pt x="53" y="55"/>
                    <a:pt x="74" y="55"/>
                  </a:cubicBezTo>
                  <a:cubicBezTo>
                    <a:pt x="90" y="55"/>
                    <a:pt x="103" y="54"/>
                    <a:pt x="115" y="53"/>
                  </a:cubicBezTo>
                  <a:cubicBezTo>
                    <a:pt x="88" y="43"/>
                    <a:pt x="59" y="35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35"/>
            <p:cNvSpPr/>
            <p:nvPr/>
          </p:nvSpPr>
          <p:spPr>
            <a:xfrm>
              <a:off x="1175393" y="841007"/>
              <a:ext cx="1379" cy="1182"/>
            </a:xfrm>
            <a:custGeom>
              <a:avLst/>
              <a:gdLst/>
              <a:ahLst/>
              <a:cxnLst/>
              <a:rect l="l" t="t" r="r" b="b"/>
              <a:pathLst>
                <a:path w="28" h="24" extrusionOk="0">
                  <a:moveTo>
                    <a:pt x="11" y="1"/>
                  </a:moveTo>
                  <a:cubicBezTo>
                    <a:pt x="1" y="1"/>
                    <a:pt x="5" y="9"/>
                    <a:pt x="18" y="23"/>
                  </a:cubicBezTo>
                  <a:lnTo>
                    <a:pt x="27" y="4"/>
                  </a:lnTo>
                  <a:cubicBezTo>
                    <a:pt x="20" y="2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35"/>
            <p:cNvSpPr/>
            <p:nvPr/>
          </p:nvSpPr>
          <p:spPr>
            <a:xfrm>
              <a:off x="1215089" y="908578"/>
              <a:ext cx="2019" cy="3497"/>
            </a:xfrm>
            <a:custGeom>
              <a:avLst/>
              <a:gdLst/>
              <a:ahLst/>
              <a:cxnLst/>
              <a:rect l="l" t="t" r="r" b="b"/>
              <a:pathLst>
                <a:path w="41" h="71" extrusionOk="0">
                  <a:moveTo>
                    <a:pt x="0" y="1"/>
                  </a:moveTo>
                  <a:lnTo>
                    <a:pt x="41" y="70"/>
                  </a:lnTo>
                  <a:cubicBezTo>
                    <a:pt x="37" y="59"/>
                    <a:pt x="31" y="47"/>
                    <a:pt x="27" y="37"/>
                  </a:cubicBezTo>
                  <a:cubicBezTo>
                    <a:pt x="18" y="24"/>
                    <a:pt x="10" y="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35"/>
            <p:cNvSpPr/>
            <p:nvPr/>
          </p:nvSpPr>
          <p:spPr>
            <a:xfrm>
              <a:off x="1247939" y="898974"/>
              <a:ext cx="4334" cy="13002"/>
            </a:xfrm>
            <a:custGeom>
              <a:avLst/>
              <a:gdLst/>
              <a:ahLst/>
              <a:cxnLst/>
              <a:rect l="l" t="t" r="r" b="b"/>
              <a:pathLst>
                <a:path w="88" h="264" extrusionOk="0">
                  <a:moveTo>
                    <a:pt x="0" y="1"/>
                  </a:moveTo>
                  <a:cubicBezTo>
                    <a:pt x="0" y="76"/>
                    <a:pt x="12" y="167"/>
                    <a:pt x="27" y="263"/>
                  </a:cubicBezTo>
                  <a:cubicBezTo>
                    <a:pt x="62" y="205"/>
                    <a:pt x="87" y="15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35"/>
            <p:cNvSpPr/>
            <p:nvPr/>
          </p:nvSpPr>
          <p:spPr>
            <a:xfrm>
              <a:off x="1289456" y="973687"/>
              <a:ext cx="6649" cy="5122"/>
            </a:xfrm>
            <a:custGeom>
              <a:avLst/>
              <a:gdLst/>
              <a:ahLst/>
              <a:cxnLst/>
              <a:rect l="l" t="t" r="r" b="b"/>
              <a:pathLst>
                <a:path w="135" h="104" extrusionOk="0">
                  <a:moveTo>
                    <a:pt x="61" y="0"/>
                  </a:moveTo>
                  <a:cubicBezTo>
                    <a:pt x="39" y="0"/>
                    <a:pt x="17" y="24"/>
                    <a:pt x="0" y="77"/>
                  </a:cubicBezTo>
                  <a:cubicBezTo>
                    <a:pt x="16" y="95"/>
                    <a:pt x="31" y="100"/>
                    <a:pt x="47" y="100"/>
                  </a:cubicBezTo>
                  <a:cubicBezTo>
                    <a:pt x="62" y="100"/>
                    <a:pt x="77" y="95"/>
                    <a:pt x="95" y="95"/>
                  </a:cubicBezTo>
                  <a:cubicBezTo>
                    <a:pt x="107" y="95"/>
                    <a:pt x="120" y="97"/>
                    <a:pt x="135" y="103"/>
                  </a:cubicBezTo>
                  <a:cubicBezTo>
                    <a:pt x="115" y="37"/>
                    <a:pt x="8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35"/>
            <p:cNvSpPr/>
            <p:nvPr/>
          </p:nvSpPr>
          <p:spPr>
            <a:xfrm>
              <a:off x="1184899" y="845834"/>
              <a:ext cx="13790" cy="6402"/>
            </a:xfrm>
            <a:custGeom>
              <a:avLst/>
              <a:gdLst/>
              <a:ahLst/>
              <a:cxnLst/>
              <a:rect l="l" t="t" r="r" b="b"/>
              <a:pathLst>
                <a:path w="280" h="130" extrusionOk="0">
                  <a:moveTo>
                    <a:pt x="0" y="0"/>
                  </a:moveTo>
                  <a:cubicBezTo>
                    <a:pt x="95" y="41"/>
                    <a:pt x="187" y="85"/>
                    <a:pt x="280" y="129"/>
                  </a:cubicBezTo>
                  <a:lnTo>
                    <a:pt x="85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35"/>
            <p:cNvSpPr/>
            <p:nvPr/>
          </p:nvSpPr>
          <p:spPr>
            <a:xfrm>
              <a:off x="997995" y="749353"/>
              <a:ext cx="166514" cy="101751"/>
            </a:xfrm>
            <a:custGeom>
              <a:avLst/>
              <a:gdLst/>
              <a:ahLst/>
              <a:cxnLst/>
              <a:rect l="l" t="t" r="r" b="b"/>
              <a:pathLst>
                <a:path w="3381" h="2066" extrusionOk="0">
                  <a:moveTo>
                    <a:pt x="558" y="1"/>
                  </a:moveTo>
                  <a:cubicBezTo>
                    <a:pt x="537" y="1"/>
                    <a:pt x="514" y="4"/>
                    <a:pt x="489" y="10"/>
                  </a:cubicBezTo>
                  <a:lnTo>
                    <a:pt x="579" y="122"/>
                  </a:lnTo>
                  <a:cubicBezTo>
                    <a:pt x="559" y="148"/>
                    <a:pt x="537" y="158"/>
                    <a:pt x="513" y="158"/>
                  </a:cubicBezTo>
                  <a:cubicBezTo>
                    <a:pt x="478" y="158"/>
                    <a:pt x="438" y="138"/>
                    <a:pt x="388" y="116"/>
                  </a:cubicBezTo>
                  <a:cubicBezTo>
                    <a:pt x="414" y="95"/>
                    <a:pt x="414" y="95"/>
                    <a:pt x="410" y="47"/>
                  </a:cubicBezTo>
                  <a:lnTo>
                    <a:pt x="410" y="47"/>
                  </a:lnTo>
                  <a:cubicBezTo>
                    <a:pt x="382" y="76"/>
                    <a:pt x="341" y="86"/>
                    <a:pt x="297" y="86"/>
                  </a:cubicBezTo>
                  <a:cubicBezTo>
                    <a:pt x="191" y="86"/>
                    <a:pt x="60" y="28"/>
                    <a:pt x="11" y="28"/>
                  </a:cubicBezTo>
                  <a:cubicBezTo>
                    <a:pt x="7" y="28"/>
                    <a:pt x="4" y="28"/>
                    <a:pt x="1" y="29"/>
                  </a:cubicBezTo>
                  <a:cubicBezTo>
                    <a:pt x="90" y="116"/>
                    <a:pt x="277" y="99"/>
                    <a:pt x="417" y="143"/>
                  </a:cubicBezTo>
                  <a:cubicBezTo>
                    <a:pt x="340" y="167"/>
                    <a:pt x="294" y="235"/>
                    <a:pt x="241" y="235"/>
                  </a:cubicBezTo>
                  <a:cubicBezTo>
                    <a:pt x="222" y="235"/>
                    <a:pt x="201" y="226"/>
                    <a:pt x="178" y="203"/>
                  </a:cubicBezTo>
                  <a:lnTo>
                    <a:pt x="178" y="203"/>
                  </a:lnTo>
                  <a:cubicBezTo>
                    <a:pt x="250" y="432"/>
                    <a:pt x="527" y="500"/>
                    <a:pt x="701" y="648"/>
                  </a:cubicBezTo>
                  <a:cubicBezTo>
                    <a:pt x="766" y="674"/>
                    <a:pt x="816" y="685"/>
                    <a:pt x="856" y="685"/>
                  </a:cubicBezTo>
                  <a:cubicBezTo>
                    <a:pt x="1006" y="685"/>
                    <a:pt x="1004" y="535"/>
                    <a:pt x="1118" y="535"/>
                  </a:cubicBezTo>
                  <a:cubicBezTo>
                    <a:pt x="1154" y="535"/>
                    <a:pt x="1203" y="550"/>
                    <a:pt x="1271" y="590"/>
                  </a:cubicBezTo>
                  <a:lnTo>
                    <a:pt x="1040" y="824"/>
                  </a:lnTo>
                  <a:cubicBezTo>
                    <a:pt x="1362" y="1011"/>
                    <a:pt x="1753" y="1346"/>
                    <a:pt x="2165" y="1346"/>
                  </a:cubicBezTo>
                  <a:cubicBezTo>
                    <a:pt x="2190" y="1346"/>
                    <a:pt x="2215" y="1345"/>
                    <a:pt x="2239" y="1342"/>
                  </a:cubicBezTo>
                  <a:lnTo>
                    <a:pt x="2239" y="1342"/>
                  </a:lnTo>
                  <a:cubicBezTo>
                    <a:pt x="2241" y="1387"/>
                    <a:pt x="2263" y="1456"/>
                    <a:pt x="2190" y="1456"/>
                  </a:cubicBezTo>
                  <a:cubicBezTo>
                    <a:pt x="2181" y="1456"/>
                    <a:pt x="2171" y="1455"/>
                    <a:pt x="2158" y="1452"/>
                  </a:cubicBezTo>
                  <a:lnTo>
                    <a:pt x="2158" y="1452"/>
                  </a:lnTo>
                  <a:cubicBezTo>
                    <a:pt x="2190" y="1472"/>
                    <a:pt x="2220" y="1480"/>
                    <a:pt x="2249" y="1480"/>
                  </a:cubicBezTo>
                  <a:cubicBezTo>
                    <a:pt x="2373" y="1480"/>
                    <a:pt x="2482" y="1340"/>
                    <a:pt x="2602" y="1340"/>
                  </a:cubicBezTo>
                  <a:cubicBezTo>
                    <a:pt x="2655" y="1340"/>
                    <a:pt x="2709" y="1366"/>
                    <a:pt x="2768" y="1443"/>
                  </a:cubicBezTo>
                  <a:cubicBezTo>
                    <a:pt x="2749" y="1441"/>
                    <a:pt x="2732" y="1441"/>
                    <a:pt x="2716" y="1441"/>
                  </a:cubicBezTo>
                  <a:cubicBezTo>
                    <a:pt x="2412" y="1441"/>
                    <a:pt x="2729" y="1668"/>
                    <a:pt x="2542" y="1774"/>
                  </a:cubicBezTo>
                  <a:lnTo>
                    <a:pt x="2488" y="1763"/>
                  </a:lnTo>
                  <a:lnTo>
                    <a:pt x="2488" y="1763"/>
                  </a:lnTo>
                  <a:cubicBezTo>
                    <a:pt x="2679" y="1874"/>
                    <a:pt x="2978" y="1965"/>
                    <a:pt x="3086" y="2065"/>
                  </a:cubicBezTo>
                  <a:cubicBezTo>
                    <a:pt x="3130" y="2018"/>
                    <a:pt x="3129" y="1898"/>
                    <a:pt x="3201" y="1898"/>
                  </a:cubicBezTo>
                  <a:cubicBezTo>
                    <a:pt x="3222" y="1898"/>
                    <a:pt x="3249" y="1908"/>
                    <a:pt x="3286" y="1934"/>
                  </a:cubicBezTo>
                  <a:cubicBezTo>
                    <a:pt x="3234" y="1873"/>
                    <a:pt x="3321" y="1815"/>
                    <a:pt x="3381" y="1753"/>
                  </a:cubicBezTo>
                  <a:cubicBezTo>
                    <a:pt x="3169" y="1706"/>
                    <a:pt x="3110" y="1601"/>
                    <a:pt x="2964" y="1601"/>
                  </a:cubicBezTo>
                  <a:cubicBezTo>
                    <a:pt x="2954" y="1601"/>
                    <a:pt x="2944" y="1602"/>
                    <a:pt x="2933" y="1603"/>
                  </a:cubicBezTo>
                  <a:cubicBezTo>
                    <a:pt x="2924" y="1542"/>
                    <a:pt x="2934" y="1531"/>
                    <a:pt x="2949" y="1531"/>
                  </a:cubicBezTo>
                  <a:cubicBezTo>
                    <a:pt x="2958" y="1531"/>
                    <a:pt x="2968" y="1535"/>
                    <a:pt x="2977" y="1535"/>
                  </a:cubicBezTo>
                  <a:cubicBezTo>
                    <a:pt x="2992" y="1535"/>
                    <a:pt x="3002" y="1524"/>
                    <a:pt x="2991" y="1464"/>
                  </a:cubicBezTo>
                  <a:lnTo>
                    <a:pt x="2797" y="1448"/>
                  </a:lnTo>
                  <a:cubicBezTo>
                    <a:pt x="2712" y="1356"/>
                    <a:pt x="2964" y="1433"/>
                    <a:pt x="2824" y="1304"/>
                  </a:cubicBezTo>
                  <a:lnTo>
                    <a:pt x="2824" y="1304"/>
                  </a:lnTo>
                  <a:cubicBezTo>
                    <a:pt x="2808" y="1314"/>
                    <a:pt x="2784" y="1320"/>
                    <a:pt x="2756" y="1320"/>
                  </a:cubicBezTo>
                  <a:cubicBezTo>
                    <a:pt x="2680" y="1320"/>
                    <a:pt x="2569" y="1283"/>
                    <a:pt x="2488" y="1213"/>
                  </a:cubicBezTo>
                  <a:lnTo>
                    <a:pt x="2544" y="1205"/>
                  </a:lnTo>
                  <a:cubicBezTo>
                    <a:pt x="2472" y="1189"/>
                    <a:pt x="2405" y="1131"/>
                    <a:pt x="2351" y="1131"/>
                  </a:cubicBezTo>
                  <a:cubicBezTo>
                    <a:pt x="2317" y="1131"/>
                    <a:pt x="2287" y="1154"/>
                    <a:pt x="2264" y="1223"/>
                  </a:cubicBezTo>
                  <a:lnTo>
                    <a:pt x="2259" y="997"/>
                  </a:lnTo>
                  <a:lnTo>
                    <a:pt x="2207" y="1113"/>
                  </a:lnTo>
                  <a:cubicBezTo>
                    <a:pt x="1979" y="899"/>
                    <a:pt x="2045" y="590"/>
                    <a:pt x="1624" y="500"/>
                  </a:cubicBezTo>
                  <a:lnTo>
                    <a:pt x="1624" y="500"/>
                  </a:lnTo>
                  <a:cubicBezTo>
                    <a:pt x="1673" y="566"/>
                    <a:pt x="1609" y="583"/>
                    <a:pt x="1554" y="583"/>
                  </a:cubicBezTo>
                  <a:cubicBezTo>
                    <a:pt x="1541" y="583"/>
                    <a:pt x="1529" y="582"/>
                    <a:pt x="1518" y="581"/>
                  </a:cubicBezTo>
                  <a:lnTo>
                    <a:pt x="1518" y="581"/>
                  </a:lnTo>
                  <a:cubicBezTo>
                    <a:pt x="1560" y="655"/>
                    <a:pt x="1611" y="668"/>
                    <a:pt x="1666" y="668"/>
                  </a:cubicBezTo>
                  <a:cubicBezTo>
                    <a:pt x="1699" y="668"/>
                    <a:pt x="1733" y="664"/>
                    <a:pt x="1769" y="664"/>
                  </a:cubicBezTo>
                  <a:cubicBezTo>
                    <a:pt x="1806" y="664"/>
                    <a:pt x="1844" y="669"/>
                    <a:pt x="1883" y="689"/>
                  </a:cubicBezTo>
                  <a:cubicBezTo>
                    <a:pt x="1840" y="789"/>
                    <a:pt x="1600" y="783"/>
                    <a:pt x="1623" y="893"/>
                  </a:cubicBezTo>
                  <a:lnTo>
                    <a:pt x="1623" y="893"/>
                  </a:lnTo>
                  <a:cubicBezTo>
                    <a:pt x="1516" y="711"/>
                    <a:pt x="1317" y="718"/>
                    <a:pt x="1399" y="440"/>
                  </a:cubicBezTo>
                  <a:cubicBezTo>
                    <a:pt x="1194" y="286"/>
                    <a:pt x="1036" y="359"/>
                    <a:pt x="855" y="164"/>
                  </a:cubicBezTo>
                  <a:lnTo>
                    <a:pt x="886" y="130"/>
                  </a:lnTo>
                  <a:lnTo>
                    <a:pt x="886" y="130"/>
                  </a:lnTo>
                  <a:cubicBezTo>
                    <a:pt x="859" y="155"/>
                    <a:pt x="838" y="165"/>
                    <a:pt x="820" y="165"/>
                  </a:cubicBezTo>
                  <a:cubicBezTo>
                    <a:pt x="746" y="165"/>
                    <a:pt x="716" y="1"/>
                    <a:pt x="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35"/>
            <p:cNvSpPr/>
            <p:nvPr/>
          </p:nvSpPr>
          <p:spPr>
            <a:xfrm>
              <a:off x="1123238" y="808207"/>
              <a:ext cx="5467" cy="837"/>
            </a:xfrm>
            <a:custGeom>
              <a:avLst/>
              <a:gdLst/>
              <a:ahLst/>
              <a:cxnLst/>
              <a:rect l="l" t="t" r="r" b="b"/>
              <a:pathLst>
                <a:path w="111" h="17" extrusionOk="0">
                  <a:moveTo>
                    <a:pt x="111" y="1"/>
                  </a:moveTo>
                  <a:lnTo>
                    <a:pt x="1" y="10"/>
                  </a:lnTo>
                  <a:cubicBezTo>
                    <a:pt x="15" y="14"/>
                    <a:pt x="30" y="17"/>
                    <a:pt x="46" y="17"/>
                  </a:cubicBezTo>
                  <a:cubicBezTo>
                    <a:pt x="67" y="17"/>
                    <a:pt x="89" y="12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35"/>
            <p:cNvSpPr/>
            <p:nvPr/>
          </p:nvSpPr>
          <p:spPr>
            <a:xfrm>
              <a:off x="875362" y="675084"/>
              <a:ext cx="131350" cy="68162"/>
            </a:xfrm>
            <a:custGeom>
              <a:avLst/>
              <a:gdLst/>
              <a:ahLst/>
              <a:cxnLst/>
              <a:rect l="l" t="t" r="r" b="b"/>
              <a:pathLst>
                <a:path w="2667" h="1384" extrusionOk="0">
                  <a:moveTo>
                    <a:pt x="153" y="1"/>
                  </a:moveTo>
                  <a:cubicBezTo>
                    <a:pt x="60" y="1"/>
                    <a:pt x="0" y="42"/>
                    <a:pt x="4" y="163"/>
                  </a:cubicBezTo>
                  <a:cubicBezTo>
                    <a:pt x="38" y="261"/>
                    <a:pt x="143" y="238"/>
                    <a:pt x="227" y="276"/>
                  </a:cubicBezTo>
                  <a:cubicBezTo>
                    <a:pt x="48" y="78"/>
                    <a:pt x="320" y="134"/>
                    <a:pt x="370" y="97"/>
                  </a:cubicBezTo>
                  <a:cubicBezTo>
                    <a:pt x="434" y="201"/>
                    <a:pt x="648" y="219"/>
                    <a:pt x="547" y="294"/>
                  </a:cubicBezTo>
                  <a:lnTo>
                    <a:pt x="335" y="298"/>
                  </a:lnTo>
                  <a:cubicBezTo>
                    <a:pt x="767" y="660"/>
                    <a:pt x="1417" y="1073"/>
                    <a:pt x="1990" y="1383"/>
                  </a:cubicBezTo>
                  <a:lnTo>
                    <a:pt x="1758" y="1225"/>
                  </a:lnTo>
                  <a:cubicBezTo>
                    <a:pt x="1780" y="1208"/>
                    <a:pt x="1806" y="1202"/>
                    <a:pt x="1834" y="1202"/>
                  </a:cubicBezTo>
                  <a:cubicBezTo>
                    <a:pt x="1901" y="1202"/>
                    <a:pt x="1981" y="1238"/>
                    <a:pt x="2059" y="1252"/>
                  </a:cubicBezTo>
                  <a:lnTo>
                    <a:pt x="2063" y="992"/>
                  </a:lnTo>
                  <a:cubicBezTo>
                    <a:pt x="2123" y="1048"/>
                    <a:pt x="2204" y="1061"/>
                    <a:pt x="2155" y="1127"/>
                  </a:cubicBezTo>
                  <a:cubicBezTo>
                    <a:pt x="2290" y="1100"/>
                    <a:pt x="2283" y="1026"/>
                    <a:pt x="2275" y="932"/>
                  </a:cubicBezTo>
                  <a:lnTo>
                    <a:pt x="2275" y="932"/>
                  </a:lnTo>
                  <a:cubicBezTo>
                    <a:pt x="2440" y="997"/>
                    <a:pt x="2453" y="1072"/>
                    <a:pt x="2579" y="1072"/>
                  </a:cubicBezTo>
                  <a:cubicBezTo>
                    <a:pt x="2603" y="1072"/>
                    <a:pt x="2632" y="1069"/>
                    <a:pt x="2666" y="1063"/>
                  </a:cubicBezTo>
                  <a:cubicBezTo>
                    <a:pt x="2474" y="726"/>
                    <a:pt x="2339" y="1036"/>
                    <a:pt x="2090" y="689"/>
                  </a:cubicBezTo>
                  <a:lnTo>
                    <a:pt x="1837" y="882"/>
                  </a:lnTo>
                  <a:lnTo>
                    <a:pt x="1835" y="882"/>
                  </a:lnTo>
                  <a:cubicBezTo>
                    <a:pt x="1718" y="766"/>
                    <a:pt x="1938" y="805"/>
                    <a:pt x="1845" y="670"/>
                  </a:cubicBezTo>
                  <a:cubicBezTo>
                    <a:pt x="1842" y="670"/>
                    <a:pt x="1840" y="670"/>
                    <a:pt x="1837" y="670"/>
                  </a:cubicBezTo>
                  <a:cubicBezTo>
                    <a:pt x="1661" y="670"/>
                    <a:pt x="1892" y="940"/>
                    <a:pt x="1681" y="974"/>
                  </a:cubicBezTo>
                  <a:cubicBezTo>
                    <a:pt x="1644" y="849"/>
                    <a:pt x="1430" y="882"/>
                    <a:pt x="1373" y="847"/>
                  </a:cubicBezTo>
                  <a:cubicBezTo>
                    <a:pt x="1479" y="818"/>
                    <a:pt x="1544" y="643"/>
                    <a:pt x="1542" y="595"/>
                  </a:cubicBezTo>
                  <a:lnTo>
                    <a:pt x="1542" y="595"/>
                  </a:lnTo>
                  <a:cubicBezTo>
                    <a:pt x="1540" y="595"/>
                    <a:pt x="1537" y="595"/>
                    <a:pt x="1535" y="595"/>
                  </a:cubicBezTo>
                  <a:cubicBezTo>
                    <a:pt x="1457" y="595"/>
                    <a:pt x="1393" y="448"/>
                    <a:pt x="1309" y="388"/>
                  </a:cubicBezTo>
                  <a:lnTo>
                    <a:pt x="1309" y="388"/>
                  </a:lnTo>
                  <a:cubicBezTo>
                    <a:pt x="1360" y="466"/>
                    <a:pt x="1354" y="486"/>
                    <a:pt x="1327" y="486"/>
                  </a:cubicBezTo>
                  <a:cubicBezTo>
                    <a:pt x="1299" y="486"/>
                    <a:pt x="1246" y="463"/>
                    <a:pt x="1215" y="463"/>
                  </a:cubicBezTo>
                  <a:cubicBezTo>
                    <a:pt x="1186" y="463"/>
                    <a:pt x="1175" y="482"/>
                    <a:pt x="1216" y="558"/>
                  </a:cubicBezTo>
                  <a:cubicBezTo>
                    <a:pt x="1194" y="582"/>
                    <a:pt x="1157" y="593"/>
                    <a:pt x="1114" y="593"/>
                  </a:cubicBezTo>
                  <a:cubicBezTo>
                    <a:pt x="1012" y="593"/>
                    <a:pt x="882" y="532"/>
                    <a:pt x="856" y="444"/>
                  </a:cubicBezTo>
                  <a:cubicBezTo>
                    <a:pt x="871" y="425"/>
                    <a:pt x="887" y="418"/>
                    <a:pt x="904" y="418"/>
                  </a:cubicBezTo>
                  <a:cubicBezTo>
                    <a:pt x="941" y="418"/>
                    <a:pt x="981" y="452"/>
                    <a:pt x="1020" y="475"/>
                  </a:cubicBezTo>
                  <a:cubicBezTo>
                    <a:pt x="1147" y="382"/>
                    <a:pt x="925" y="319"/>
                    <a:pt x="968" y="186"/>
                  </a:cubicBezTo>
                  <a:lnTo>
                    <a:pt x="968" y="186"/>
                  </a:lnTo>
                  <a:cubicBezTo>
                    <a:pt x="956" y="187"/>
                    <a:pt x="943" y="188"/>
                    <a:pt x="930" y="188"/>
                  </a:cubicBezTo>
                  <a:cubicBezTo>
                    <a:pt x="705" y="188"/>
                    <a:pt x="352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35"/>
            <p:cNvSpPr/>
            <p:nvPr/>
          </p:nvSpPr>
          <p:spPr>
            <a:xfrm>
              <a:off x="994006" y="733494"/>
              <a:ext cx="6797" cy="3644"/>
            </a:xfrm>
            <a:custGeom>
              <a:avLst/>
              <a:gdLst/>
              <a:ahLst/>
              <a:cxnLst/>
              <a:rect l="l" t="t" r="r" b="b"/>
              <a:pathLst>
                <a:path w="138" h="74" extrusionOk="0">
                  <a:moveTo>
                    <a:pt x="132" y="0"/>
                  </a:moveTo>
                  <a:lnTo>
                    <a:pt x="1" y="52"/>
                  </a:lnTo>
                  <a:lnTo>
                    <a:pt x="138" y="7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35"/>
            <p:cNvSpPr/>
            <p:nvPr/>
          </p:nvSpPr>
          <p:spPr>
            <a:xfrm>
              <a:off x="980708" y="743738"/>
              <a:ext cx="6255" cy="6797"/>
            </a:xfrm>
            <a:custGeom>
              <a:avLst/>
              <a:gdLst/>
              <a:ahLst/>
              <a:cxnLst/>
              <a:rect l="l" t="t" r="r" b="b"/>
              <a:pathLst>
                <a:path w="127" h="138" extrusionOk="0">
                  <a:moveTo>
                    <a:pt x="34" y="1"/>
                  </a:moveTo>
                  <a:cubicBezTo>
                    <a:pt x="0" y="1"/>
                    <a:pt x="1" y="57"/>
                    <a:pt x="24" y="138"/>
                  </a:cubicBezTo>
                  <a:cubicBezTo>
                    <a:pt x="49" y="93"/>
                    <a:pt x="103" y="103"/>
                    <a:pt x="126" y="60"/>
                  </a:cubicBezTo>
                  <a:cubicBezTo>
                    <a:pt x="83" y="19"/>
                    <a:pt x="53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35"/>
            <p:cNvSpPr/>
            <p:nvPr/>
          </p:nvSpPr>
          <p:spPr>
            <a:xfrm>
              <a:off x="904863" y="673951"/>
              <a:ext cx="9653" cy="5467"/>
            </a:xfrm>
            <a:custGeom>
              <a:avLst/>
              <a:gdLst/>
              <a:ahLst/>
              <a:cxnLst/>
              <a:rect l="l" t="t" r="r" b="b"/>
              <a:pathLst>
                <a:path w="196" h="111" extrusionOk="0">
                  <a:moveTo>
                    <a:pt x="1" y="1"/>
                  </a:moveTo>
                  <a:lnTo>
                    <a:pt x="91" y="110"/>
                  </a:lnTo>
                  <a:cubicBezTo>
                    <a:pt x="105" y="85"/>
                    <a:pt x="130" y="78"/>
                    <a:pt x="154" y="78"/>
                  </a:cubicBezTo>
                  <a:cubicBezTo>
                    <a:pt x="169" y="78"/>
                    <a:pt x="184" y="81"/>
                    <a:pt x="195" y="8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35"/>
            <p:cNvSpPr/>
            <p:nvPr/>
          </p:nvSpPr>
          <p:spPr>
            <a:xfrm>
              <a:off x="839459" y="655335"/>
              <a:ext cx="40976" cy="25511"/>
            </a:xfrm>
            <a:custGeom>
              <a:avLst/>
              <a:gdLst/>
              <a:ahLst/>
              <a:cxnLst/>
              <a:rect l="l" t="t" r="r" b="b"/>
              <a:pathLst>
                <a:path w="832" h="518" extrusionOk="0">
                  <a:moveTo>
                    <a:pt x="0" y="114"/>
                  </a:moveTo>
                  <a:lnTo>
                    <a:pt x="0" y="116"/>
                  </a:lnTo>
                  <a:cubicBezTo>
                    <a:pt x="1" y="116"/>
                    <a:pt x="2" y="116"/>
                    <a:pt x="2" y="116"/>
                  </a:cubicBezTo>
                  <a:lnTo>
                    <a:pt x="2" y="116"/>
                  </a:lnTo>
                  <a:cubicBezTo>
                    <a:pt x="2" y="115"/>
                    <a:pt x="1" y="115"/>
                    <a:pt x="0" y="114"/>
                  </a:cubicBezTo>
                  <a:close/>
                  <a:moveTo>
                    <a:pt x="96" y="1"/>
                  </a:moveTo>
                  <a:cubicBezTo>
                    <a:pt x="85" y="52"/>
                    <a:pt x="57" y="98"/>
                    <a:pt x="2" y="116"/>
                  </a:cubicBezTo>
                  <a:lnTo>
                    <a:pt x="2" y="116"/>
                  </a:lnTo>
                  <a:cubicBezTo>
                    <a:pt x="252" y="259"/>
                    <a:pt x="411" y="246"/>
                    <a:pt x="621" y="517"/>
                  </a:cubicBezTo>
                  <a:cubicBezTo>
                    <a:pt x="831" y="490"/>
                    <a:pt x="704" y="257"/>
                    <a:pt x="829" y="192"/>
                  </a:cubicBezTo>
                  <a:cubicBezTo>
                    <a:pt x="803" y="166"/>
                    <a:pt x="777" y="156"/>
                    <a:pt x="750" y="156"/>
                  </a:cubicBezTo>
                  <a:cubicBezTo>
                    <a:pt x="673" y="156"/>
                    <a:pt x="593" y="238"/>
                    <a:pt x="493" y="238"/>
                  </a:cubicBezTo>
                  <a:cubicBezTo>
                    <a:pt x="474" y="238"/>
                    <a:pt x="454" y="235"/>
                    <a:pt x="434" y="228"/>
                  </a:cubicBezTo>
                  <a:cubicBezTo>
                    <a:pt x="447" y="93"/>
                    <a:pt x="214" y="112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35"/>
            <p:cNvSpPr/>
            <p:nvPr/>
          </p:nvSpPr>
          <p:spPr>
            <a:xfrm>
              <a:off x="568436" y="448829"/>
              <a:ext cx="289639" cy="206555"/>
            </a:xfrm>
            <a:custGeom>
              <a:avLst/>
              <a:gdLst/>
              <a:ahLst/>
              <a:cxnLst/>
              <a:rect l="l" t="t" r="r" b="b"/>
              <a:pathLst>
                <a:path w="5881" h="4194" extrusionOk="0">
                  <a:moveTo>
                    <a:pt x="193" y="0"/>
                  </a:moveTo>
                  <a:cubicBezTo>
                    <a:pt x="263" y="95"/>
                    <a:pt x="205" y="102"/>
                    <a:pt x="139" y="114"/>
                  </a:cubicBezTo>
                  <a:cubicBezTo>
                    <a:pt x="76" y="127"/>
                    <a:pt x="0" y="143"/>
                    <a:pt x="70" y="278"/>
                  </a:cubicBezTo>
                  <a:cubicBezTo>
                    <a:pt x="419" y="600"/>
                    <a:pt x="986" y="1020"/>
                    <a:pt x="1364" y="1390"/>
                  </a:cubicBezTo>
                  <a:cubicBezTo>
                    <a:pt x="1388" y="1374"/>
                    <a:pt x="1411" y="1367"/>
                    <a:pt x="1433" y="1367"/>
                  </a:cubicBezTo>
                  <a:cubicBezTo>
                    <a:pt x="1543" y="1367"/>
                    <a:pt x="1633" y="1535"/>
                    <a:pt x="1746" y="1535"/>
                  </a:cubicBezTo>
                  <a:cubicBezTo>
                    <a:pt x="1762" y="1535"/>
                    <a:pt x="1778" y="1531"/>
                    <a:pt x="1795" y="1523"/>
                  </a:cubicBezTo>
                  <a:lnTo>
                    <a:pt x="1795" y="1523"/>
                  </a:lnTo>
                  <a:cubicBezTo>
                    <a:pt x="1768" y="1577"/>
                    <a:pt x="1768" y="1643"/>
                    <a:pt x="1743" y="1697"/>
                  </a:cubicBezTo>
                  <a:cubicBezTo>
                    <a:pt x="1809" y="1733"/>
                    <a:pt x="1846" y="1747"/>
                    <a:pt x="1865" y="1747"/>
                  </a:cubicBezTo>
                  <a:cubicBezTo>
                    <a:pt x="1931" y="1747"/>
                    <a:pt x="1764" y="1566"/>
                    <a:pt x="1849" y="1562"/>
                  </a:cubicBezTo>
                  <a:lnTo>
                    <a:pt x="1849" y="1562"/>
                  </a:lnTo>
                  <a:cubicBezTo>
                    <a:pt x="1982" y="1627"/>
                    <a:pt x="2015" y="1786"/>
                    <a:pt x="1963" y="1834"/>
                  </a:cubicBezTo>
                  <a:cubicBezTo>
                    <a:pt x="2020" y="1877"/>
                    <a:pt x="2049" y="1892"/>
                    <a:pt x="2064" y="1892"/>
                  </a:cubicBezTo>
                  <a:cubicBezTo>
                    <a:pt x="2101" y="1892"/>
                    <a:pt x="2064" y="1803"/>
                    <a:pt x="2175" y="1793"/>
                  </a:cubicBezTo>
                  <a:lnTo>
                    <a:pt x="2189" y="2054"/>
                  </a:lnTo>
                  <a:cubicBezTo>
                    <a:pt x="2852" y="2428"/>
                    <a:pt x="3756" y="2817"/>
                    <a:pt x="4385" y="3392"/>
                  </a:cubicBezTo>
                  <a:lnTo>
                    <a:pt x="4408" y="3243"/>
                  </a:lnTo>
                  <a:cubicBezTo>
                    <a:pt x="4682" y="3519"/>
                    <a:pt x="5110" y="3340"/>
                    <a:pt x="5227" y="3775"/>
                  </a:cubicBezTo>
                  <a:lnTo>
                    <a:pt x="5391" y="3739"/>
                  </a:lnTo>
                  <a:lnTo>
                    <a:pt x="5391" y="3739"/>
                  </a:lnTo>
                  <a:cubicBezTo>
                    <a:pt x="5301" y="3762"/>
                    <a:pt x="5330" y="3951"/>
                    <a:pt x="5195" y="3974"/>
                  </a:cubicBezTo>
                  <a:cubicBezTo>
                    <a:pt x="5306" y="3993"/>
                    <a:pt x="5370" y="4097"/>
                    <a:pt x="5484" y="4122"/>
                  </a:cubicBezTo>
                  <a:lnTo>
                    <a:pt x="5360" y="3960"/>
                  </a:lnTo>
                  <a:cubicBezTo>
                    <a:pt x="5374" y="3958"/>
                    <a:pt x="5388" y="3957"/>
                    <a:pt x="5400" y="3957"/>
                  </a:cubicBezTo>
                  <a:cubicBezTo>
                    <a:pt x="5550" y="3957"/>
                    <a:pt x="5619" y="4087"/>
                    <a:pt x="5599" y="4190"/>
                  </a:cubicBezTo>
                  <a:cubicBezTo>
                    <a:pt x="5617" y="4192"/>
                    <a:pt x="5633" y="4193"/>
                    <a:pt x="5647" y="4193"/>
                  </a:cubicBezTo>
                  <a:cubicBezTo>
                    <a:pt x="5881" y="4193"/>
                    <a:pt x="5594" y="3885"/>
                    <a:pt x="5603" y="3760"/>
                  </a:cubicBezTo>
                  <a:cubicBezTo>
                    <a:pt x="5127" y="3754"/>
                    <a:pt x="5405" y="3328"/>
                    <a:pt x="5023" y="3206"/>
                  </a:cubicBezTo>
                  <a:cubicBezTo>
                    <a:pt x="4988" y="3197"/>
                    <a:pt x="4962" y="3193"/>
                    <a:pt x="4943" y="3193"/>
                  </a:cubicBezTo>
                  <a:cubicBezTo>
                    <a:pt x="4829" y="3193"/>
                    <a:pt x="4965" y="3335"/>
                    <a:pt x="4921" y="3380"/>
                  </a:cubicBezTo>
                  <a:lnTo>
                    <a:pt x="4921" y="3382"/>
                  </a:lnTo>
                  <a:cubicBezTo>
                    <a:pt x="4811" y="3307"/>
                    <a:pt x="4651" y="3309"/>
                    <a:pt x="4593" y="3205"/>
                  </a:cubicBezTo>
                  <a:cubicBezTo>
                    <a:pt x="4613" y="3184"/>
                    <a:pt x="4638" y="3175"/>
                    <a:pt x="4664" y="3175"/>
                  </a:cubicBezTo>
                  <a:cubicBezTo>
                    <a:pt x="4705" y="3175"/>
                    <a:pt x="4748" y="3197"/>
                    <a:pt x="4782" y="3233"/>
                  </a:cubicBezTo>
                  <a:cubicBezTo>
                    <a:pt x="4830" y="3068"/>
                    <a:pt x="4645" y="3174"/>
                    <a:pt x="4587" y="3004"/>
                  </a:cubicBezTo>
                  <a:lnTo>
                    <a:pt x="4587" y="3004"/>
                  </a:lnTo>
                  <a:cubicBezTo>
                    <a:pt x="4587" y="3025"/>
                    <a:pt x="4616" y="3077"/>
                    <a:pt x="4562" y="3085"/>
                  </a:cubicBezTo>
                  <a:cubicBezTo>
                    <a:pt x="4285" y="2859"/>
                    <a:pt x="4323" y="3085"/>
                    <a:pt x="3986" y="2757"/>
                  </a:cubicBezTo>
                  <a:cubicBezTo>
                    <a:pt x="3951" y="2757"/>
                    <a:pt x="3922" y="2751"/>
                    <a:pt x="3896" y="2751"/>
                  </a:cubicBezTo>
                  <a:cubicBezTo>
                    <a:pt x="3860" y="2751"/>
                    <a:pt x="3830" y="2763"/>
                    <a:pt x="3803" y="2817"/>
                  </a:cubicBezTo>
                  <a:cubicBezTo>
                    <a:pt x="3654" y="2563"/>
                    <a:pt x="3766" y="2634"/>
                    <a:pt x="3562" y="2364"/>
                  </a:cubicBezTo>
                  <a:cubicBezTo>
                    <a:pt x="3540" y="2424"/>
                    <a:pt x="3550" y="2601"/>
                    <a:pt x="3479" y="2711"/>
                  </a:cubicBezTo>
                  <a:cubicBezTo>
                    <a:pt x="3203" y="2314"/>
                    <a:pt x="3081" y="2485"/>
                    <a:pt x="2916" y="2214"/>
                  </a:cubicBezTo>
                  <a:lnTo>
                    <a:pt x="2916" y="2214"/>
                  </a:lnTo>
                  <a:cubicBezTo>
                    <a:pt x="2947" y="2227"/>
                    <a:pt x="2997" y="2217"/>
                    <a:pt x="3053" y="2275"/>
                  </a:cubicBezTo>
                  <a:cubicBezTo>
                    <a:pt x="3120" y="2100"/>
                    <a:pt x="2835" y="2173"/>
                    <a:pt x="2721" y="2057"/>
                  </a:cubicBezTo>
                  <a:lnTo>
                    <a:pt x="2817" y="1934"/>
                  </a:lnTo>
                  <a:cubicBezTo>
                    <a:pt x="2682" y="1878"/>
                    <a:pt x="2414" y="1822"/>
                    <a:pt x="2328" y="1627"/>
                  </a:cubicBezTo>
                  <a:lnTo>
                    <a:pt x="2405" y="1587"/>
                  </a:lnTo>
                  <a:cubicBezTo>
                    <a:pt x="2033" y="1479"/>
                    <a:pt x="1713" y="1184"/>
                    <a:pt x="1429" y="1036"/>
                  </a:cubicBezTo>
                  <a:lnTo>
                    <a:pt x="1362" y="864"/>
                  </a:lnTo>
                  <a:cubicBezTo>
                    <a:pt x="1296" y="835"/>
                    <a:pt x="1258" y="823"/>
                    <a:pt x="1240" y="823"/>
                  </a:cubicBezTo>
                  <a:cubicBezTo>
                    <a:pt x="1147" y="823"/>
                    <a:pt x="1572" y="1143"/>
                    <a:pt x="1290" y="1143"/>
                  </a:cubicBezTo>
                  <a:cubicBezTo>
                    <a:pt x="1281" y="1143"/>
                    <a:pt x="1272" y="1142"/>
                    <a:pt x="1261" y="1142"/>
                  </a:cubicBezTo>
                  <a:cubicBezTo>
                    <a:pt x="1414" y="904"/>
                    <a:pt x="1020" y="1068"/>
                    <a:pt x="903" y="823"/>
                  </a:cubicBezTo>
                  <a:cubicBezTo>
                    <a:pt x="901" y="788"/>
                    <a:pt x="913" y="776"/>
                    <a:pt x="932" y="776"/>
                  </a:cubicBezTo>
                  <a:cubicBezTo>
                    <a:pt x="974" y="776"/>
                    <a:pt x="1049" y="832"/>
                    <a:pt x="1093" y="832"/>
                  </a:cubicBezTo>
                  <a:cubicBezTo>
                    <a:pt x="1116" y="832"/>
                    <a:pt x="1131" y="817"/>
                    <a:pt x="1128" y="771"/>
                  </a:cubicBezTo>
                  <a:lnTo>
                    <a:pt x="1128" y="771"/>
                  </a:lnTo>
                  <a:cubicBezTo>
                    <a:pt x="1098" y="785"/>
                    <a:pt x="1075" y="791"/>
                    <a:pt x="1056" y="791"/>
                  </a:cubicBezTo>
                  <a:cubicBezTo>
                    <a:pt x="984" y="791"/>
                    <a:pt x="972" y="705"/>
                    <a:pt x="870" y="660"/>
                  </a:cubicBezTo>
                  <a:cubicBezTo>
                    <a:pt x="991" y="590"/>
                    <a:pt x="683" y="469"/>
                    <a:pt x="862" y="426"/>
                  </a:cubicBezTo>
                  <a:cubicBezTo>
                    <a:pt x="691" y="380"/>
                    <a:pt x="517" y="324"/>
                    <a:pt x="338" y="251"/>
                  </a:cubicBezTo>
                  <a:cubicBezTo>
                    <a:pt x="357" y="158"/>
                    <a:pt x="268" y="68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35"/>
            <p:cNvSpPr/>
            <p:nvPr/>
          </p:nvSpPr>
          <p:spPr>
            <a:xfrm>
              <a:off x="820843" y="644352"/>
              <a:ext cx="3448" cy="345"/>
            </a:xfrm>
            <a:custGeom>
              <a:avLst/>
              <a:gdLst/>
              <a:ahLst/>
              <a:cxnLst/>
              <a:rect l="l" t="t" r="r" b="b"/>
              <a:pathLst>
                <a:path w="70" h="7" extrusionOk="0">
                  <a:moveTo>
                    <a:pt x="36" y="1"/>
                  </a:moveTo>
                  <a:cubicBezTo>
                    <a:pt x="25" y="1"/>
                    <a:pt x="13" y="2"/>
                    <a:pt x="0" y="4"/>
                  </a:cubicBezTo>
                  <a:cubicBezTo>
                    <a:pt x="14" y="6"/>
                    <a:pt x="26" y="7"/>
                    <a:pt x="38" y="7"/>
                  </a:cubicBezTo>
                  <a:cubicBezTo>
                    <a:pt x="49" y="7"/>
                    <a:pt x="60" y="6"/>
                    <a:pt x="70" y="4"/>
                  </a:cubicBezTo>
                  <a:cubicBezTo>
                    <a:pt x="59" y="2"/>
                    <a:pt x="48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5"/>
            <p:cNvSpPr/>
            <p:nvPr/>
          </p:nvSpPr>
          <p:spPr>
            <a:xfrm>
              <a:off x="572918" y="444348"/>
              <a:ext cx="5073" cy="4531"/>
            </a:xfrm>
            <a:custGeom>
              <a:avLst/>
              <a:gdLst/>
              <a:ahLst/>
              <a:cxnLst/>
              <a:rect l="l" t="t" r="r" b="b"/>
              <a:pathLst>
                <a:path w="103" h="92" extrusionOk="0">
                  <a:moveTo>
                    <a:pt x="16" y="1"/>
                  </a:moveTo>
                  <a:cubicBezTo>
                    <a:pt x="0" y="1"/>
                    <a:pt x="48" y="40"/>
                    <a:pt x="102" y="91"/>
                  </a:cubicBezTo>
                  <a:cubicBezTo>
                    <a:pt x="83" y="68"/>
                    <a:pt x="66" y="41"/>
                    <a:pt x="35" y="6"/>
                  </a:cubicBezTo>
                  <a:cubicBezTo>
                    <a:pt x="25" y="3"/>
                    <a:pt x="19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35"/>
            <p:cNvSpPr/>
            <p:nvPr/>
          </p:nvSpPr>
          <p:spPr>
            <a:xfrm>
              <a:off x="843990" y="655236"/>
              <a:ext cx="246" cy="148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1" y="1"/>
                  </a:moveTo>
                  <a:cubicBezTo>
                    <a:pt x="3" y="1"/>
                    <a:pt x="4" y="3"/>
                    <a:pt x="4" y="3"/>
                  </a:cubicBezTo>
                  <a:cubicBezTo>
                    <a:pt x="4" y="3"/>
                    <a:pt x="4" y="3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5"/>
            <p:cNvSpPr/>
            <p:nvPr/>
          </p:nvSpPr>
          <p:spPr>
            <a:xfrm>
              <a:off x="856155" y="643268"/>
              <a:ext cx="5270" cy="3201"/>
            </a:xfrm>
            <a:custGeom>
              <a:avLst/>
              <a:gdLst/>
              <a:ahLst/>
              <a:cxnLst/>
              <a:rect l="l" t="t" r="r" b="b"/>
              <a:pathLst>
                <a:path w="107" h="65" extrusionOk="0">
                  <a:moveTo>
                    <a:pt x="22" y="1"/>
                  </a:moveTo>
                  <a:lnTo>
                    <a:pt x="0" y="64"/>
                  </a:lnTo>
                  <a:lnTo>
                    <a:pt x="106" y="6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5"/>
            <p:cNvSpPr/>
            <p:nvPr/>
          </p:nvSpPr>
          <p:spPr>
            <a:xfrm>
              <a:off x="572623" y="409873"/>
              <a:ext cx="4039" cy="2265"/>
            </a:xfrm>
            <a:custGeom>
              <a:avLst/>
              <a:gdLst/>
              <a:ahLst/>
              <a:cxnLst/>
              <a:rect l="l" t="t" r="r" b="b"/>
              <a:pathLst>
                <a:path w="82" h="46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0"/>
                    <a:pt x="49" y="35"/>
                    <a:pt x="81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5"/>
            <p:cNvSpPr/>
            <p:nvPr/>
          </p:nvSpPr>
          <p:spPr>
            <a:xfrm>
              <a:off x="684765" y="425288"/>
              <a:ext cx="2709" cy="1428"/>
            </a:xfrm>
            <a:custGeom>
              <a:avLst/>
              <a:gdLst/>
              <a:ahLst/>
              <a:cxnLst/>
              <a:rect l="l" t="t" r="r" b="b"/>
              <a:pathLst>
                <a:path w="55" h="29" extrusionOk="0">
                  <a:moveTo>
                    <a:pt x="0" y="0"/>
                  </a:moveTo>
                  <a:cubicBezTo>
                    <a:pt x="14" y="17"/>
                    <a:pt x="33" y="25"/>
                    <a:pt x="54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5"/>
            <p:cNvSpPr/>
            <p:nvPr/>
          </p:nvSpPr>
          <p:spPr>
            <a:xfrm>
              <a:off x="548490" y="380520"/>
              <a:ext cx="502252" cy="231180"/>
            </a:xfrm>
            <a:custGeom>
              <a:avLst/>
              <a:gdLst/>
              <a:ahLst/>
              <a:cxnLst/>
              <a:rect l="l" t="t" r="r" b="b"/>
              <a:pathLst>
                <a:path w="10198" h="4694" extrusionOk="0">
                  <a:moveTo>
                    <a:pt x="1969" y="153"/>
                  </a:moveTo>
                  <a:cubicBezTo>
                    <a:pt x="1960" y="154"/>
                    <a:pt x="1952" y="154"/>
                    <a:pt x="1944" y="155"/>
                  </a:cubicBezTo>
                  <a:lnTo>
                    <a:pt x="1944" y="155"/>
                  </a:lnTo>
                  <a:cubicBezTo>
                    <a:pt x="1953" y="155"/>
                    <a:pt x="1961" y="154"/>
                    <a:pt x="1969" y="153"/>
                  </a:cubicBezTo>
                  <a:close/>
                  <a:moveTo>
                    <a:pt x="7206" y="2820"/>
                  </a:moveTo>
                  <a:cubicBezTo>
                    <a:pt x="7201" y="2824"/>
                    <a:pt x="7197" y="2829"/>
                    <a:pt x="7193" y="2833"/>
                  </a:cubicBezTo>
                  <a:lnTo>
                    <a:pt x="7193" y="2833"/>
                  </a:lnTo>
                  <a:cubicBezTo>
                    <a:pt x="7198" y="2829"/>
                    <a:pt x="7202" y="2824"/>
                    <a:pt x="7206" y="2820"/>
                  </a:cubicBezTo>
                  <a:close/>
                  <a:moveTo>
                    <a:pt x="1258" y="0"/>
                  </a:moveTo>
                  <a:cubicBezTo>
                    <a:pt x="1157" y="0"/>
                    <a:pt x="1125" y="71"/>
                    <a:pt x="1096" y="120"/>
                  </a:cubicBezTo>
                  <a:cubicBezTo>
                    <a:pt x="1070" y="161"/>
                    <a:pt x="1050" y="202"/>
                    <a:pt x="983" y="202"/>
                  </a:cubicBezTo>
                  <a:cubicBezTo>
                    <a:pt x="955" y="202"/>
                    <a:pt x="919" y="195"/>
                    <a:pt x="872" y="178"/>
                  </a:cubicBezTo>
                  <a:lnTo>
                    <a:pt x="845" y="78"/>
                  </a:lnTo>
                  <a:cubicBezTo>
                    <a:pt x="710" y="95"/>
                    <a:pt x="567" y="117"/>
                    <a:pt x="434" y="167"/>
                  </a:cubicBezTo>
                  <a:cubicBezTo>
                    <a:pt x="301" y="219"/>
                    <a:pt x="184" y="307"/>
                    <a:pt x="122" y="431"/>
                  </a:cubicBezTo>
                  <a:cubicBezTo>
                    <a:pt x="1" y="683"/>
                    <a:pt x="122" y="1019"/>
                    <a:pt x="351" y="1194"/>
                  </a:cubicBezTo>
                  <a:cubicBezTo>
                    <a:pt x="356" y="1195"/>
                    <a:pt x="360" y="1196"/>
                    <a:pt x="364" y="1196"/>
                  </a:cubicBezTo>
                  <a:cubicBezTo>
                    <a:pt x="411" y="1196"/>
                    <a:pt x="456" y="1146"/>
                    <a:pt x="504" y="1104"/>
                  </a:cubicBezTo>
                  <a:cubicBezTo>
                    <a:pt x="560" y="1056"/>
                    <a:pt x="612" y="1015"/>
                    <a:pt x="648" y="1009"/>
                  </a:cubicBezTo>
                  <a:cubicBezTo>
                    <a:pt x="513" y="851"/>
                    <a:pt x="332" y="693"/>
                    <a:pt x="317" y="500"/>
                  </a:cubicBezTo>
                  <a:lnTo>
                    <a:pt x="317" y="500"/>
                  </a:lnTo>
                  <a:lnTo>
                    <a:pt x="490" y="597"/>
                  </a:lnTo>
                  <a:cubicBezTo>
                    <a:pt x="434" y="552"/>
                    <a:pt x="413" y="481"/>
                    <a:pt x="398" y="423"/>
                  </a:cubicBezTo>
                  <a:cubicBezTo>
                    <a:pt x="382" y="371"/>
                    <a:pt x="368" y="327"/>
                    <a:pt x="304" y="327"/>
                  </a:cubicBezTo>
                  <a:cubicBezTo>
                    <a:pt x="297" y="327"/>
                    <a:pt x="289" y="328"/>
                    <a:pt x="280" y="329"/>
                  </a:cubicBezTo>
                  <a:cubicBezTo>
                    <a:pt x="287" y="272"/>
                    <a:pt x="315" y="258"/>
                    <a:pt x="350" y="258"/>
                  </a:cubicBezTo>
                  <a:cubicBezTo>
                    <a:pt x="367" y="258"/>
                    <a:pt x="386" y="261"/>
                    <a:pt x="404" y="265"/>
                  </a:cubicBezTo>
                  <a:cubicBezTo>
                    <a:pt x="424" y="269"/>
                    <a:pt x="444" y="274"/>
                    <a:pt x="463" y="274"/>
                  </a:cubicBezTo>
                  <a:cubicBezTo>
                    <a:pt x="495" y="274"/>
                    <a:pt x="525" y="261"/>
                    <a:pt x="550" y="215"/>
                  </a:cubicBezTo>
                  <a:cubicBezTo>
                    <a:pt x="662" y="369"/>
                    <a:pt x="608" y="423"/>
                    <a:pt x="731" y="541"/>
                  </a:cubicBezTo>
                  <a:cubicBezTo>
                    <a:pt x="733" y="502"/>
                    <a:pt x="743" y="464"/>
                    <a:pt x="756" y="425"/>
                  </a:cubicBezTo>
                  <a:cubicBezTo>
                    <a:pt x="772" y="495"/>
                    <a:pt x="860" y="456"/>
                    <a:pt x="874" y="527"/>
                  </a:cubicBezTo>
                  <a:cubicBezTo>
                    <a:pt x="889" y="449"/>
                    <a:pt x="938" y="424"/>
                    <a:pt x="997" y="424"/>
                  </a:cubicBezTo>
                  <a:cubicBezTo>
                    <a:pt x="1030" y="424"/>
                    <a:pt x="1065" y="431"/>
                    <a:pt x="1100" y="442"/>
                  </a:cubicBezTo>
                  <a:cubicBezTo>
                    <a:pt x="1176" y="462"/>
                    <a:pt x="1251" y="496"/>
                    <a:pt x="1334" y="496"/>
                  </a:cubicBezTo>
                  <a:cubicBezTo>
                    <a:pt x="1359" y="496"/>
                    <a:pt x="1385" y="493"/>
                    <a:pt x="1412" y="485"/>
                  </a:cubicBezTo>
                  <a:cubicBezTo>
                    <a:pt x="1360" y="468"/>
                    <a:pt x="1312" y="458"/>
                    <a:pt x="1260" y="446"/>
                  </a:cubicBezTo>
                  <a:cubicBezTo>
                    <a:pt x="1231" y="358"/>
                    <a:pt x="1317" y="363"/>
                    <a:pt x="1381" y="348"/>
                  </a:cubicBezTo>
                  <a:cubicBezTo>
                    <a:pt x="1485" y="485"/>
                    <a:pt x="1522" y="471"/>
                    <a:pt x="1666" y="554"/>
                  </a:cubicBezTo>
                  <a:cubicBezTo>
                    <a:pt x="1756" y="519"/>
                    <a:pt x="1825" y="415"/>
                    <a:pt x="1950" y="415"/>
                  </a:cubicBezTo>
                  <a:cubicBezTo>
                    <a:pt x="1976" y="415"/>
                    <a:pt x="2004" y="419"/>
                    <a:pt x="2035" y="429"/>
                  </a:cubicBezTo>
                  <a:cubicBezTo>
                    <a:pt x="1983" y="577"/>
                    <a:pt x="2316" y="616"/>
                    <a:pt x="2316" y="766"/>
                  </a:cubicBezTo>
                  <a:cubicBezTo>
                    <a:pt x="2335" y="730"/>
                    <a:pt x="2365" y="717"/>
                    <a:pt x="2402" y="717"/>
                  </a:cubicBezTo>
                  <a:cubicBezTo>
                    <a:pt x="2490" y="717"/>
                    <a:pt x="2612" y="792"/>
                    <a:pt x="2675" y="792"/>
                  </a:cubicBezTo>
                  <a:cubicBezTo>
                    <a:pt x="2690" y="792"/>
                    <a:pt x="2702" y="788"/>
                    <a:pt x="2709" y="778"/>
                  </a:cubicBezTo>
                  <a:cubicBezTo>
                    <a:pt x="2816" y="790"/>
                    <a:pt x="2935" y="869"/>
                    <a:pt x="2900" y="948"/>
                  </a:cubicBezTo>
                  <a:cubicBezTo>
                    <a:pt x="2885" y="946"/>
                    <a:pt x="2852" y="946"/>
                    <a:pt x="2821" y="938"/>
                  </a:cubicBezTo>
                  <a:lnTo>
                    <a:pt x="2821" y="938"/>
                  </a:lnTo>
                  <a:lnTo>
                    <a:pt x="2908" y="990"/>
                  </a:lnTo>
                  <a:cubicBezTo>
                    <a:pt x="2894" y="1000"/>
                    <a:pt x="2891" y="1014"/>
                    <a:pt x="2883" y="1014"/>
                  </a:cubicBezTo>
                  <a:cubicBezTo>
                    <a:pt x="2882" y="1014"/>
                    <a:pt x="2880" y="1014"/>
                    <a:pt x="2879" y="1013"/>
                  </a:cubicBezTo>
                  <a:lnTo>
                    <a:pt x="2879" y="1013"/>
                  </a:lnTo>
                  <a:cubicBezTo>
                    <a:pt x="2895" y="1022"/>
                    <a:pt x="2909" y="1025"/>
                    <a:pt x="2922" y="1025"/>
                  </a:cubicBezTo>
                  <a:cubicBezTo>
                    <a:pt x="2948" y="1025"/>
                    <a:pt x="2972" y="1014"/>
                    <a:pt x="2995" y="1014"/>
                  </a:cubicBezTo>
                  <a:cubicBezTo>
                    <a:pt x="3020" y="1014"/>
                    <a:pt x="3045" y="1027"/>
                    <a:pt x="3074" y="1079"/>
                  </a:cubicBezTo>
                  <a:cubicBezTo>
                    <a:pt x="3067" y="1092"/>
                    <a:pt x="3055" y="1097"/>
                    <a:pt x="3040" y="1097"/>
                  </a:cubicBezTo>
                  <a:cubicBezTo>
                    <a:pt x="3015" y="1097"/>
                    <a:pt x="2981" y="1084"/>
                    <a:pt x="2949" y="1079"/>
                  </a:cubicBezTo>
                  <a:lnTo>
                    <a:pt x="2949" y="1079"/>
                  </a:lnTo>
                  <a:cubicBezTo>
                    <a:pt x="3139" y="1212"/>
                    <a:pt x="3431" y="1065"/>
                    <a:pt x="3535" y="1298"/>
                  </a:cubicBezTo>
                  <a:cubicBezTo>
                    <a:pt x="3546" y="1291"/>
                    <a:pt x="3561" y="1289"/>
                    <a:pt x="3579" y="1289"/>
                  </a:cubicBezTo>
                  <a:cubicBezTo>
                    <a:pt x="3631" y="1289"/>
                    <a:pt x="3704" y="1310"/>
                    <a:pt x="3767" y="1310"/>
                  </a:cubicBezTo>
                  <a:cubicBezTo>
                    <a:pt x="3828" y="1310"/>
                    <a:pt x="3880" y="1291"/>
                    <a:pt x="3895" y="1216"/>
                  </a:cubicBezTo>
                  <a:lnTo>
                    <a:pt x="3895" y="1216"/>
                  </a:lnTo>
                  <a:cubicBezTo>
                    <a:pt x="3930" y="1310"/>
                    <a:pt x="3834" y="1412"/>
                    <a:pt x="4024" y="1501"/>
                  </a:cubicBezTo>
                  <a:cubicBezTo>
                    <a:pt x="4045" y="1494"/>
                    <a:pt x="4063" y="1491"/>
                    <a:pt x="4080" y="1491"/>
                  </a:cubicBezTo>
                  <a:cubicBezTo>
                    <a:pt x="4206" y="1491"/>
                    <a:pt x="4218" y="1673"/>
                    <a:pt x="4385" y="1676"/>
                  </a:cubicBezTo>
                  <a:cubicBezTo>
                    <a:pt x="4119" y="1694"/>
                    <a:pt x="4362" y="1713"/>
                    <a:pt x="4121" y="1736"/>
                  </a:cubicBezTo>
                  <a:cubicBezTo>
                    <a:pt x="4215" y="1865"/>
                    <a:pt x="4504" y="1819"/>
                    <a:pt x="4709" y="1966"/>
                  </a:cubicBezTo>
                  <a:cubicBezTo>
                    <a:pt x="4713" y="2010"/>
                    <a:pt x="4690" y="2047"/>
                    <a:pt x="4693" y="2091"/>
                  </a:cubicBezTo>
                  <a:cubicBezTo>
                    <a:pt x="4695" y="2091"/>
                    <a:pt x="4697" y="2091"/>
                    <a:pt x="4700" y="2091"/>
                  </a:cubicBezTo>
                  <a:cubicBezTo>
                    <a:pt x="4741" y="2091"/>
                    <a:pt x="4789" y="2084"/>
                    <a:pt x="4833" y="2084"/>
                  </a:cubicBezTo>
                  <a:cubicBezTo>
                    <a:pt x="4903" y="2084"/>
                    <a:pt x="4963" y="2102"/>
                    <a:pt x="4971" y="2195"/>
                  </a:cubicBezTo>
                  <a:lnTo>
                    <a:pt x="5015" y="2097"/>
                  </a:lnTo>
                  <a:cubicBezTo>
                    <a:pt x="5137" y="2230"/>
                    <a:pt x="5361" y="2320"/>
                    <a:pt x="5459" y="2515"/>
                  </a:cubicBezTo>
                  <a:lnTo>
                    <a:pt x="5748" y="2444"/>
                  </a:lnTo>
                  <a:cubicBezTo>
                    <a:pt x="5852" y="2695"/>
                    <a:pt x="6124" y="2772"/>
                    <a:pt x="6376" y="2772"/>
                  </a:cubicBezTo>
                  <a:cubicBezTo>
                    <a:pt x="6459" y="2772"/>
                    <a:pt x="6540" y="2764"/>
                    <a:pt x="6612" y="2750"/>
                  </a:cubicBezTo>
                  <a:cubicBezTo>
                    <a:pt x="6699" y="2812"/>
                    <a:pt x="6818" y="2924"/>
                    <a:pt x="6793" y="2964"/>
                  </a:cubicBezTo>
                  <a:cubicBezTo>
                    <a:pt x="6764" y="2966"/>
                    <a:pt x="6712" y="2974"/>
                    <a:pt x="6656" y="2974"/>
                  </a:cubicBezTo>
                  <a:cubicBezTo>
                    <a:pt x="6760" y="3041"/>
                    <a:pt x="6848" y="3181"/>
                    <a:pt x="6960" y="3181"/>
                  </a:cubicBezTo>
                  <a:cubicBezTo>
                    <a:pt x="6989" y="3181"/>
                    <a:pt x="7020" y="3172"/>
                    <a:pt x="7053" y="3149"/>
                  </a:cubicBezTo>
                  <a:cubicBezTo>
                    <a:pt x="7219" y="3182"/>
                    <a:pt x="7096" y="3313"/>
                    <a:pt x="7184" y="3398"/>
                  </a:cubicBezTo>
                  <a:cubicBezTo>
                    <a:pt x="7200" y="3396"/>
                    <a:pt x="7215" y="3395"/>
                    <a:pt x="7231" y="3395"/>
                  </a:cubicBezTo>
                  <a:cubicBezTo>
                    <a:pt x="7543" y="3395"/>
                    <a:pt x="7811" y="3823"/>
                    <a:pt x="8043" y="3823"/>
                  </a:cubicBezTo>
                  <a:cubicBezTo>
                    <a:pt x="8093" y="3823"/>
                    <a:pt x="8142" y="3802"/>
                    <a:pt x="8189" y="3753"/>
                  </a:cubicBezTo>
                  <a:cubicBezTo>
                    <a:pt x="8075" y="3685"/>
                    <a:pt x="7896" y="3493"/>
                    <a:pt x="7670" y="3381"/>
                  </a:cubicBezTo>
                  <a:cubicBezTo>
                    <a:pt x="7736" y="3374"/>
                    <a:pt x="7740" y="3310"/>
                    <a:pt x="7787" y="3310"/>
                  </a:cubicBezTo>
                  <a:cubicBezTo>
                    <a:pt x="7797" y="3310"/>
                    <a:pt x="7808" y="3312"/>
                    <a:pt x="7823" y="3319"/>
                  </a:cubicBezTo>
                  <a:cubicBezTo>
                    <a:pt x="8050" y="3429"/>
                    <a:pt x="8096" y="3620"/>
                    <a:pt x="8343" y="3689"/>
                  </a:cubicBezTo>
                  <a:cubicBezTo>
                    <a:pt x="8299" y="3757"/>
                    <a:pt x="8249" y="3824"/>
                    <a:pt x="8201" y="3890"/>
                  </a:cubicBezTo>
                  <a:cubicBezTo>
                    <a:pt x="8451" y="4329"/>
                    <a:pt x="9080" y="4009"/>
                    <a:pt x="9197" y="4493"/>
                  </a:cubicBezTo>
                  <a:cubicBezTo>
                    <a:pt x="9360" y="4544"/>
                    <a:pt x="9566" y="4617"/>
                    <a:pt x="9739" y="4617"/>
                  </a:cubicBezTo>
                  <a:cubicBezTo>
                    <a:pt x="9771" y="4617"/>
                    <a:pt x="9802" y="4615"/>
                    <a:pt x="9832" y="4609"/>
                  </a:cubicBezTo>
                  <a:lnTo>
                    <a:pt x="9832" y="4609"/>
                  </a:lnTo>
                  <a:lnTo>
                    <a:pt x="9782" y="4671"/>
                  </a:lnTo>
                  <a:cubicBezTo>
                    <a:pt x="9825" y="4679"/>
                    <a:pt x="9907" y="4693"/>
                    <a:pt x="9982" y="4693"/>
                  </a:cubicBezTo>
                  <a:cubicBezTo>
                    <a:pt x="10097" y="4693"/>
                    <a:pt x="10197" y="4659"/>
                    <a:pt x="10119" y="4516"/>
                  </a:cubicBezTo>
                  <a:lnTo>
                    <a:pt x="10119" y="4516"/>
                  </a:lnTo>
                  <a:lnTo>
                    <a:pt x="10042" y="4549"/>
                  </a:lnTo>
                  <a:cubicBezTo>
                    <a:pt x="9770" y="4526"/>
                    <a:pt x="9942" y="4343"/>
                    <a:pt x="9793" y="4200"/>
                  </a:cubicBezTo>
                  <a:cubicBezTo>
                    <a:pt x="9748" y="4183"/>
                    <a:pt x="9703" y="4177"/>
                    <a:pt x="9657" y="4177"/>
                  </a:cubicBezTo>
                  <a:cubicBezTo>
                    <a:pt x="9549" y="4177"/>
                    <a:pt x="9441" y="4210"/>
                    <a:pt x="9345" y="4210"/>
                  </a:cubicBezTo>
                  <a:cubicBezTo>
                    <a:pt x="9278" y="4210"/>
                    <a:pt x="9217" y="4194"/>
                    <a:pt x="9166" y="4138"/>
                  </a:cubicBezTo>
                  <a:cubicBezTo>
                    <a:pt x="9084" y="4100"/>
                    <a:pt x="9132" y="4038"/>
                    <a:pt x="9180" y="4002"/>
                  </a:cubicBezTo>
                  <a:cubicBezTo>
                    <a:pt x="9128" y="3964"/>
                    <a:pt x="9076" y="3952"/>
                    <a:pt x="9025" y="3952"/>
                  </a:cubicBezTo>
                  <a:cubicBezTo>
                    <a:pt x="8930" y="3952"/>
                    <a:pt x="8839" y="3994"/>
                    <a:pt x="8756" y="3994"/>
                  </a:cubicBezTo>
                  <a:cubicBezTo>
                    <a:pt x="8735" y="3994"/>
                    <a:pt x="8714" y="3991"/>
                    <a:pt x="8694" y="3984"/>
                  </a:cubicBezTo>
                  <a:cubicBezTo>
                    <a:pt x="8908" y="3444"/>
                    <a:pt x="8060" y="3797"/>
                    <a:pt x="7956" y="3321"/>
                  </a:cubicBezTo>
                  <a:cubicBezTo>
                    <a:pt x="7763" y="3261"/>
                    <a:pt x="7557" y="3088"/>
                    <a:pt x="7287" y="3061"/>
                  </a:cubicBezTo>
                  <a:cubicBezTo>
                    <a:pt x="7459" y="3005"/>
                    <a:pt x="7114" y="2937"/>
                    <a:pt x="7193" y="2833"/>
                  </a:cubicBezTo>
                  <a:lnTo>
                    <a:pt x="7193" y="2833"/>
                  </a:lnTo>
                  <a:cubicBezTo>
                    <a:pt x="7165" y="2861"/>
                    <a:pt x="7134" y="2873"/>
                    <a:pt x="7101" y="2873"/>
                  </a:cubicBezTo>
                  <a:cubicBezTo>
                    <a:pt x="6938" y="2873"/>
                    <a:pt x="6731" y="2580"/>
                    <a:pt x="6557" y="2580"/>
                  </a:cubicBezTo>
                  <a:cubicBezTo>
                    <a:pt x="6506" y="2580"/>
                    <a:pt x="6458" y="2604"/>
                    <a:pt x="6415" y="2667"/>
                  </a:cubicBezTo>
                  <a:cubicBezTo>
                    <a:pt x="6311" y="2553"/>
                    <a:pt x="6291" y="2538"/>
                    <a:pt x="6279" y="2538"/>
                  </a:cubicBezTo>
                  <a:cubicBezTo>
                    <a:pt x="6276" y="2538"/>
                    <a:pt x="6273" y="2540"/>
                    <a:pt x="6268" y="2540"/>
                  </a:cubicBezTo>
                  <a:cubicBezTo>
                    <a:pt x="6253" y="2540"/>
                    <a:pt x="6221" y="2525"/>
                    <a:pt x="6093" y="2405"/>
                  </a:cubicBezTo>
                  <a:cubicBezTo>
                    <a:pt x="6101" y="2391"/>
                    <a:pt x="6113" y="2386"/>
                    <a:pt x="6126" y="2386"/>
                  </a:cubicBezTo>
                  <a:cubicBezTo>
                    <a:pt x="6151" y="2386"/>
                    <a:pt x="6180" y="2401"/>
                    <a:pt x="6197" y="2405"/>
                  </a:cubicBezTo>
                  <a:cubicBezTo>
                    <a:pt x="6101" y="2255"/>
                    <a:pt x="5910" y="2434"/>
                    <a:pt x="5883" y="2210"/>
                  </a:cubicBezTo>
                  <a:cubicBezTo>
                    <a:pt x="5813" y="2162"/>
                    <a:pt x="5774" y="2144"/>
                    <a:pt x="5750" y="2144"/>
                  </a:cubicBezTo>
                  <a:cubicBezTo>
                    <a:pt x="5683" y="2144"/>
                    <a:pt x="5730" y="2278"/>
                    <a:pt x="5573" y="2278"/>
                  </a:cubicBezTo>
                  <a:cubicBezTo>
                    <a:pt x="5572" y="2278"/>
                    <a:pt x="5572" y="2278"/>
                    <a:pt x="5571" y="2278"/>
                  </a:cubicBezTo>
                  <a:cubicBezTo>
                    <a:pt x="5308" y="2074"/>
                    <a:pt x="5415" y="2072"/>
                    <a:pt x="5334" y="1840"/>
                  </a:cubicBezTo>
                  <a:lnTo>
                    <a:pt x="5334" y="1840"/>
                  </a:lnTo>
                  <a:cubicBezTo>
                    <a:pt x="5300" y="1885"/>
                    <a:pt x="5264" y="1900"/>
                    <a:pt x="5227" y="1900"/>
                  </a:cubicBezTo>
                  <a:cubicBezTo>
                    <a:pt x="5139" y="1900"/>
                    <a:pt x="5039" y="1817"/>
                    <a:pt x="4912" y="1817"/>
                  </a:cubicBezTo>
                  <a:cubicBezTo>
                    <a:pt x="4910" y="1817"/>
                    <a:pt x="4908" y="1817"/>
                    <a:pt x="4906" y="1817"/>
                  </a:cubicBezTo>
                  <a:cubicBezTo>
                    <a:pt x="4935" y="1843"/>
                    <a:pt x="5098" y="1976"/>
                    <a:pt x="4967" y="1976"/>
                  </a:cubicBezTo>
                  <a:cubicBezTo>
                    <a:pt x="4962" y="1976"/>
                    <a:pt x="4956" y="1976"/>
                    <a:pt x="4950" y="1975"/>
                  </a:cubicBezTo>
                  <a:cubicBezTo>
                    <a:pt x="4632" y="1757"/>
                    <a:pt x="4622" y="1929"/>
                    <a:pt x="4287" y="1779"/>
                  </a:cubicBezTo>
                  <a:cubicBezTo>
                    <a:pt x="4274" y="1712"/>
                    <a:pt x="4287" y="1690"/>
                    <a:pt x="4311" y="1690"/>
                  </a:cubicBezTo>
                  <a:cubicBezTo>
                    <a:pt x="4356" y="1690"/>
                    <a:pt x="4441" y="1770"/>
                    <a:pt x="4460" y="1770"/>
                  </a:cubicBezTo>
                  <a:cubicBezTo>
                    <a:pt x="4471" y="1770"/>
                    <a:pt x="4461" y="1744"/>
                    <a:pt x="4410" y="1661"/>
                  </a:cubicBezTo>
                  <a:lnTo>
                    <a:pt x="4410" y="1661"/>
                  </a:lnTo>
                  <a:cubicBezTo>
                    <a:pt x="4588" y="1691"/>
                    <a:pt x="4716" y="1750"/>
                    <a:pt x="4841" y="1750"/>
                  </a:cubicBezTo>
                  <a:cubicBezTo>
                    <a:pt x="4886" y="1750"/>
                    <a:pt x="4929" y="1743"/>
                    <a:pt x="4975" y="1725"/>
                  </a:cubicBezTo>
                  <a:cubicBezTo>
                    <a:pt x="4711" y="1566"/>
                    <a:pt x="4391" y="1399"/>
                    <a:pt x="4061" y="1298"/>
                  </a:cubicBezTo>
                  <a:cubicBezTo>
                    <a:pt x="3916" y="1179"/>
                    <a:pt x="4188" y="1268"/>
                    <a:pt x="4073" y="1175"/>
                  </a:cubicBezTo>
                  <a:cubicBezTo>
                    <a:pt x="3832" y="924"/>
                    <a:pt x="3539" y="1088"/>
                    <a:pt x="3350" y="884"/>
                  </a:cubicBezTo>
                  <a:lnTo>
                    <a:pt x="3444" y="818"/>
                  </a:lnTo>
                  <a:lnTo>
                    <a:pt x="3444" y="818"/>
                  </a:lnTo>
                  <a:cubicBezTo>
                    <a:pt x="3433" y="821"/>
                    <a:pt x="3421" y="822"/>
                    <a:pt x="3409" y="822"/>
                  </a:cubicBezTo>
                  <a:cubicBezTo>
                    <a:pt x="3210" y="822"/>
                    <a:pt x="2912" y="505"/>
                    <a:pt x="2615" y="456"/>
                  </a:cubicBezTo>
                  <a:lnTo>
                    <a:pt x="2615" y="456"/>
                  </a:lnTo>
                  <a:cubicBezTo>
                    <a:pt x="2638" y="522"/>
                    <a:pt x="2650" y="564"/>
                    <a:pt x="2603" y="579"/>
                  </a:cubicBezTo>
                  <a:cubicBezTo>
                    <a:pt x="2642" y="460"/>
                    <a:pt x="2532" y="446"/>
                    <a:pt x="2387" y="435"/>
                  </a:cubicBezTo>
                  <a:cubicBezTo>
                    <a:pt x="2239" y="421"/>
                    <a:pt x="2071" y="415"/>
                    <a:pt x="1934" y="282"/>
                  </a:cubicBezTo>
                  <a:lnTo>
                    <a:pt x="1934" y="282"/>
                  </a:lnTo>
                  <a:cubicBezTo>
                    <a:pt x="1941" y="436"/>
                    <a:pt x="1726" y="470"/>
                    <a:pt x="1579" y="470"/>
                  </a:cubicBezTo>
                  <a:cubicBezTo>
                    <a:pt x="1565" y="470"/>
                    <a:pt x="1553" y="470"/>
                    <a:pt x="1541" y="469"/>
                  </a:cubicBezTo>
                  <a:cubicBezTo>
                    <a:pt x="1481" y="412"/>
                    <a:pt x="1479" y="344"/>
                    <a:pt x="1472" y="298"/>
                  </a:cubicBezTo>
                  <a:lnTo>
                    <a:pt x="1472" y="298"/>
                  </a:lnTo>
                  <a:cubicBezTo>
                    <a:pt x="1529" y="329"/>
                    <a:pt x="1574" y="341"/>
                    <a:pt x="1610" y="341"/>
                  </a:cubicBezTo>
                  <a:cubicBezTo>
                    <a:pt x="1744" y="341"/>
                    <a:pt x="1768" y="176"/>
                    <a:pt x="1944" y="155"/>
                  </a:cubicBezTo>
                  <a:lnTo>
                    <a:pt x="1944" y="155"/>
                  </a:lnTo>
                  <a:cubicBezTo>
                    <a:pt x="1938" y="155"/>
                    <a:pt x="1931" y="156"/>
                    <a:pt x="1925" y="156"/>
                  </a:cubicBezTo>
                  <a:cubicBezTo>
                    <a:pt x="1782" y="156"/>
                    <a:pt x="1585" y="92"/>
                    <a:pt x="1436" y="92"/>
                  </a:cubicBezTo>
                  <a:cubicBezTo>
                    <a:pt x="1374" y="92"/>
                    <a:pt x="1320" y="103"/>
                    <a:pt x="1281" y="134"/>
                  </a:cubicBezTo>
                  <a:cubicBezTo>
                    <a:pt x="1292" y="92"/>
                    <a:pt x="1302" y="49"/>
                    <a:pt x="1316" y="7"/>
                  </a:cubicBezTo>
                  <a:cubicBezTo>
                    <a:pt x="1294" y="2"/>
                    <a:pt x="1275" y="0"/>
                    <a:pt x="1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5"/>
            <p:cNvSpPr/>
            <p:nvPr/>
          </p:nvSpPr>
          <p:spPr>
            <a:xfrm>
              <a:off x="864035" y="521572"/>
              <a:ext cx="6600" cy="9702"/>
            </a:xfrm>
            <a:custGeom>
              <a:avLst/>
              <a:gdLst/>
              <a:ahLst/>
              <a:cxnLst/>
              <a:rect l="l" t="t" r="r" b="b"/>
              <a:pathLst>
                <a:path w="134" h="197" extrusionOk="0">
                  <a:moveTo>
                    <a:pt x="0" y="0"/>
                  </a:moveTo>
                  <a:cubicBezTo>
                    <a:pt x="2" y="4"/>
                    <a:pt x="4" y="8"/>
                    <a:pt x="7" y="12"/>
                  </a:cubicBezTo>
                  <a:lnTo>
                    <a:pt x="7" y="12"/>
                  </a:lnTo>
                  <a:lnTo>
                    <a:pt x="0" y="0"/>
                  </a:lnTo>
                  <a:close/>
                  <a:moveTo>
                    <a:pt x="7" y="12"/>
                  </a:moveTo>
                  <a:lnTo>
                    <a:pt x="99" y="197"/>
                  </a:lnTo>
                  <a:lnTo>
                    <a:pt x="133" y="98"/>
                  </a:lnTo>
                  <a:cubicBezTo>
                    <a:pt x="80" y="86"/>
                    <a:pt x="33" y="60"/>
                    <a:pt x="7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35"/>
            <p:cNvSpPr/>
            <p:nvPr/>
          </p:nvSpPr>
          <p:spPr>
            <a:xfrm>
              <a:off x="870585" y="525167"/>
              <a:ext cx="5762" cy="1822"/>
            </a:xfrm>
            <a:custGeom>
              <a:avLst/>
              <a:gdLst/>
              <a:ahLst/>
              <a:cxnLst/>
              <a:rect l="l" t="t" r="r" b="b"/>
              <a:pathLst>
                <a:path w="117" h="37" extrusionOk="0">
                  <a:moveTo>
                    <a:pt x="15" y="0"/>
                  </a:moveTo>
                  <a:cubicBezTo>
                    <a:pt x="13" y="0"/>
                    <a:pt x="10" y="0"/>
                    <a:pt x="8" y="0"/>
                  </a:cubicBezTo>
                  <a:lnTo>
                    <a:pt x="0" y="25"/>
                  </a:lnTo>
                  <a:cubicBezTo>
                    <a:pt x="37" y="35"/>
                    <a:pt x="78" y="37"/>
                    <a:pt x="116" y="37"/>
                  </a:cubicBezTo>
                  <a:cubicBezTo>
                    <a:pt x="85" y="15"/>
                    <a:pt x="51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35"/>
            <p:cNvSpPr/>
            <p:nvPr/>
          </p:nvSpPr>
          <p:spPr>
            <a:xfrm>
              <a:off x="1033455" y="617954"/>
              <a:ext cx="8471" cy="5171"/>
            </a:xfrm>
            <a:custGeom>
              <a:avLst/>
              <a:gdLst/>
              <a:ahLst/>
              <a:cxnLst/>
              <a:rect l="l" t="t" r="r" b="b"/>
              <a:pathLst>
                <a:path w="172" h="105" extrusionOk="0">
                  <a:moveTo>
                    <a:pt x="16" y="0"/>
                  </a:moveTo>
                  <a:cubicBezTo>
                    <a:pt x="10" y="0"/>
                    <a:pt x="5" y="1"/>
                    <a:pt x="0" y="2"/>
                  </a:cubicBezTo>
                  <a:cubicBezTo>
                    <a:pt x="29" y="31"/>
                    <a:pt x="89" y="89"/>
                    <a:pt x="172" y="104"/>
                  </a:cubicBezTo>
                  <a:cubicBezTo>
                    <a:pt x="144" y="57"/>
                    <a:pt x="70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5"/>
            <p:cNvSpPr/>
            <p:nvPr/>
          </p:nvSpPr>
          <p:spPr>
            <a:xfrm>
              <a:off x="1040104" y="616033"/>
              <a:ext cx="4285" cy="4039"/>
            </a:xfrm>
            <a:custGeom>
              <a:avLst/>
              <a:gdLst/>
              <a:ahLst/>
              <a:cxnLst/>
              <a:rect l="l" t="t" r="r" b="b"/>
              <a:pathLst>
                <a:path w="87" h="82" extrusionOk="0">
                  <a:moveTo>
                    <a:pt x="25" y="0"/>
                  </a:moveTo>
                  <a:lnTo>
                    <a:pt x="0" y="20"/>
                  </a:lnTo>
                  <a:lnTo>
                    <a:pt x="87" y="8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35"/>
            <p:cNvSpPr/>
            <p:nvPr/>
          </p:nvSpPr>
          <p:spPr>
            <a:xfrm>
              <a:off x="1046802" y="609877"/>
              <a:ext cx="282399" cy="142726"/>
            </a:xfrm>
            <a:custGeom>
              <a:avLst/>
              <a:gdLst/>
              <a:ahLst/>
              <a:cxnLst/>
              <a:rect l="l" t="t" r="r" b="b"/>
              <a:pathLst>
                <a:path w="5734" h="2898" extrusionOk="0">
                  <a:moveTo>
                    <a:pt x="295" y="1"/>
                  </a:moveTo>
                  <a:cubicBezTo>
                    <a:pt x="240" y="1"/>
                    <a:pt x="176" y="13"/>
                    <a:pt x="99" y="43"/>
                  </a:cubicBezTo>
                  <a:cubicBezTo>
                    <a:pt x="58" y="74"/>
                    <a:pt x="113" y="157"/>
                    <a:pt x="54" y="157"/>
                  </a:cubicBezTo>
                  <a:cubicBezTo>
                    <a:pt x="42" y="157"/>
                    <a:pt x="25" y="153"/>
                    <a:pt x="1" y="145"/>
                  </a:cubicBezTo>
                  <a:lnTo>
                    <a:pt x="1" y="145"/>
                  </a:lnTo>
                  <a:cubicBezTo>
                    <a:pt x="180" y="366"/>
                    <a:pt x="425" y="363"/>
                    <a:pt x="672" y="401"/>
                  </a:cubicBezTo>
                  <a:lnTo>
                    <a:pt x="616" y="368"/>
                  </a:lnTo>
                  <a:cubicBezTo>
                    <a:pt x="684" y="326"/>
                    <a:pt x="727" y="310"/>
                    <a:pt x="755" y="310"/>
                  </a:cubicBezTo>
                  <a:cubicBezTo>
                    <a:pt x="854" y="310"/>
                    <a:pt x="781" y="512"/>
                    <a:pt x="1034" y="534"/>
                  </a:cubicBezTo>
                  <a:cubicBezTo>
                    <a:pt x="983" y="565"/>
                    <a:pt x="934" y="573"/>
                    <a:pt x="888" y="573"/>
                  </a:cubicBezTo>
                  <a:cubicBezTo>
                    <a:pt x="848" y="573"/>
                    <a:pt x="811" y="567"/>
                    <a:pt x="778" y="567"/>
                  </a:cubicBezTo>
                  <a:cubicBezTo>
                    <a:pt x="755" y="567"/>
                    <a:pt x="734" y="570"/>
                    <a:pt x="714" y="579"/>
                  </a:cubicBezTo>
                  <a:cubicBezTo>
                    <a:pt x="903" y="972"/>
                    <a:pt x="1241" y="667"/>
                    <a:pt x="1293" y="1062"/>
                  </a:cubicBezTo>
                  <a:lnTo>
                    <a:pt x="1266" y="1059"/>
                  </a:lnTo>
                  <a:lnTo>
                    <a:pt x="1266" y="1059"/>
                  </a:lnTo>
                  <a:cubicBezTo>
                    <a:pt x="1297" y="1113"/>
                    <a:pt x="1405" y="1105"/>
                    <a:pt x="1487" y="1120"/>
                  </a:cubicBezTo>
                  <a:cubicBezTo>
                    <a:pt x="1485" y="1070"/>
                    <a:pt x="1428" y="1012"/>
                    <a:pt x="1397" y="958"/>
                  </a:cubicBezTo>
                  <a:lnTo>
                    <a:pt x="1397" y="958"/>
                  </a:lnTo>
                  <a:cubicBezTo>
                    <a:pt x="1402" y="959"/>
                    <a:pt x="1406" y="960"/>
                    <a:pt x="1411" y="960"/>
                  </a:cubicBezTo>
                  <a:cubicBezTo>
                    <a:pt x="1489" y="960"/>
                    <a:pt x="1581" y="863"/>
                    <a:pt x="1628" y="825"/>
                  </a:cubicBezTo>
                  <a:cubicBezTo>
                    <a:pt x="1634" y="894"/>
                    <a:pt x="1657" y="908"/>
                    <a:pt x="1687" y="908"/>
                  </a:cubicBezTo>
                  <a:cubicBezTo>
                    <a:pt x="1708" y="908"/>
                    <a:pt x="1732" y="902"/>
                    <a:pt x="1757" y="902"/>
                  </a:cubicBezTo>
                  <a:cubicBezTo>
                    <a:pt x="1790" y="902"/>
                    <a:pt x="1825" y="912"/>
                    <a:pt x="1858" y="958"/>
                  </a:cubicBezTo>
                  <a:cubicBezTo>
                    <a:pt x="1850" y="1028"/>
                    <a:pt x="1813" y="1042"/>
                    <a:pt x="1767" y="1042"/>
                  </a:cubicBezTo>
                  <a:cubicBezTo>
                    <a:pt x="1736" y="1042"/>
                    <a:pt x="1702" y="1036"/>
                    <a:pt x="1671" y="1036"/>
                  </a:cubicBezTo>
                  <a:cubicBezTo>
                    <a:pt x="1652" y="1036"/>
                    <a:pt x="1635" y="1038"/>
                    <a:pt x="1620" y="1045"/>
                  </a:cubicBezTo>
                  <a:lnTo>
                    <a:pt x="1811" y="1049"/>
                  </a:lnTo>
                  <a:cubicBezTo>
                    <a:pt x="1952" y="1122"/>
                    <a:pt x="1883" y="1259"/>
                    <a:pt x="1915" y="1361"/>
                  </a:cubicBezTo>
                  <a:cubicBezTo>
                    <a:pt x="2079" y="1338"/>
                    <a:pt x="1881" y="1257"/>
                    <a:pt x="2039" y="1184"/>
                  </a:cubicBezTo>
                  <a:lnTo>
                    <a:pt x="2039" y="1184"/>
                  </a:lnTo>
                  <a:cubicBezTo>
                    <a:pt x="2109" y="1406"/>
                    <a:pt x="2714" y="1711"/>
                    <a:pt x="3081" y="1782"/>
                  </a:cubicBezTo>
                  <a:lnTo>
                    <a:pt x="3081" y="1782"/>
                  </a:lnTo>
                  <a:cubicBezTo>
                    <a:pt x="3032" y="1786"/>
                    <a:pt x="3014" y="1836"/>
                    <a:pt x="2971" y="1836"/>
                  </a:cubicBezTo>
                  <a:cubicBezTo>
                    <a:pt x="2955" y="1836"/>
                    <a:pt x="2934" y="1828"/>
                    <a:pt x="2906" y="1807"/>
                  </a:cubicBezTo>
                  <a:lnTo>
                    <a:pt x="2906" y="1807"/>
                  </a:lnTo>
                  <a:cubicBezTo>
                    <a:pt x="2923" y="1835"/>
                    <a:pt x="2986" y="1857"/>
                    <a:pt x="3048" y="1857"/>
                  </a:cubicBezTo>
                  <a:cubicBezTo>
                    <a:pt x="3103" y="1857"/>
                    <a:pt x="3158" y="1840"/>
                    <a:pt x="3180" y="1797"/>
                  </a:cubicBezTo>
                  <a:cubicBezTo>
                    <a:pt x="3429" y="1832"/>
                    <a:pt x="3664" y="2038"/>
                    <a:pt x="3818" y="2235"/>
                  </a:cubicBezTo>
                  <a:lnTo>
                    <a:pt x="3809" y="2107"/>
                  </a:lnTo>
                  <a:cubicBezTo>
                    <a:pt x="3828" y="2102"/>
                    <a:pt x="3846" y="2099"/>
                    <a:pt x="3863" y="2099"/>
                  </a:cubicBezTo>
                  <a:cubicBezTo>
                    <a:pt x="4071" y="2099"/>
                    <a:pt x="4194" y="2461"/>
                    <a:pt x="4507" y="2516"/>
                  </a:cubicBezTo>
                  <a:lnTo>
                    <a:pt x="4501" y="2512"/>
                  </a:lnTo>
                  <a:lnTo>
                    <a:pt x="4501" y="2512"/>
                  </a:lnTo>
                  <a:cubicBezTo>
                    <a:pt x="4508" y="2514"/>
                    <a:pt x="4515" y="2515"/>
                    <a:pt x="4523" y="2515"/>
                  </a:cubicBezTo>
                  <a:cubicBezTo>
                    <a:pt x="4601" y="2515"/>
                    <a:pt x="4713" y="2431"/>
                    <a:pt x="4822" y="2431"/>
                  </a:cubicBezTo>
                  <a:cubicBezTo>
                    <a:pt x="4865" y="2431"/>
                    <a:pt x="4907" y="2444"/>
                    <a:pt x="4946" y="2480"/>
                  </a:cubicBezTo>
                  <a:cubicBezTo>
                    <a:pt x="4846" y="2576"/>
                    <a:pt x="4757" y="2516"/>
                    <a:pt x="4713" y="2640"/>
                  </a:cubicBezTo>
                  <a:lnTo>
                    <a:pt x="5045" y="2615"/>
                  </a:lnTo>
                  <a:cubicBezTo>
                    <a:pt x="5056" y="2719"/>
                    <a:pt x="5396" y="2763"/>
                    <a:pt x="5241" y="2857"/>
                  </a:cubicBezTo>
                  <a:cubicBezTo>
                    <a:pt x="5278" y="2840"/>
                    <a:pt x="5316" y="2833"/>
                    <a:pt x="5354" y="2833"/>
                  </a:cubicBezTo>
                  <a:cubicBezTo>
                    <a:pt x="5470" y="2833"/>
                    <a:pt x="5583" y="2897"/>
                    <a:pt x="5654" y="2897"/>
                  </a:cubicBezTo>
                  <a:cubicBezTo>
                    <a:pt x="5705" y="2897"/>
                    <a:pt x="5734" y="2863"/>
                    <a:pt x="5723" y="2744"/>
                  </a:cubicBezTo>
                  <a:cubicBezTo>
                    <a:pt x="4912" y="2505"/>
                    <a:pt x="3946" y="1780"/>
                    <a:pt x="2968" y="1517"/>
                  </a:cubicBezTo>
                  <a:lnTo>
                    <a:pt x="3159" y="1494"/>
                  </a:lnTo>
                  <a:cubicBezTo>
                    <a:pt x="2693" y="1447"/>
                    <a:pt x="2650" y="1075"/>
                    <a:pt x="2309" y="1075"/>
                  </a:cubicBezTo>
                  <a:cubicBezTo>
                    <a:pt x="2246" y="1075"/>
                    <a:pt x="2174" y="1087"/>
                    <a:pt x="2087" y="1116"/>
                  </a:cubicBezTo>
                  <a:lnTo>
                    <a:pt x="2237" y="941"/>
                  </a:lnTo>
                  <a:cubicBezTo>
                    <a:pt x="2056" y="771"/>
                    <a:pt x="1700" y="1007"/>
                    <a:pt x="1588" y="671"/>
                  </a:cubicBezTo>
                  <a:lnTo>
                    <a:pt x="1568" y="766"/>
                  </a:lnTo>
                  <a:cubicBezTo>
                    <a:pt x="1512" y="733"/>
                    <a:pt x="1509" y="685"/>
                    <a:pt x="1451" y="650"/>
                  </a:cubicBezTo>
                  <a:lnTo>
                    <a:pt x="1451" y="650"/>
                  </a:lnTo>
                  <a:lnTo>
                    <a:pt x="1455" y="700"/>
                  </a:lnTo>
                  <a:cubicBezTo>
                    <a:pt x="1266" y="692"/>
                    <a:pt x="1177" y="631"/>
                    <a:pt x="1057" y="490"/>
                  </a:cubicBezTo>
                  <a:cubicBezTo>
                    <a:pt x="1064" y="470"/>
                    <a:pt x="1073" y="462"/>
                    <a:pt x="1085" y="462"/>
                  </a:cubicBezTo>
                  <a:cubicBezTo>
                    <a:pt x="1114" y="462"/>
                    <a:pt x="1156" y="506"/>
                    <a:pt x="1194" y="513"/>
                  </a:cubicBezTo>
                  <a:cubicBezTo>
                    <a:pt x="1160" y="409"/>
                    <a:pt x="976" y="476"/>
                    <a:pt x="861" y="409"/>
                  </a:cubicBezTo>
                  <a:cubicBezTo>
                    <a:pt x="799" y="303"/>
                    <a:pt x="909" y="320"/>
                    <a:pt x="934" y="301"/>
                  </a:cubicBezTo>
                  <a:cubicBezTo>
                    <a:pt x="621" y="209"/>
                    <a:pt x="525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35"/>
            <p:cNvSpPr/>
            <p:nvPr/>
          </p:nvSpPr>
          <p:spPr>
            <a:xfrm>
              <a:off x="1328167" y="747186"/>
              <a:ext cx="14874" cy="11722"/>
            </a:xfrm>
            <a:custGeom>
              <a:avLst/>
              <a:gdLst/>
              <a:ahLst/>
              <a:cxnLst/>
              <a:rect l="l" t="t" r="r" b="b"/>
              <a:pathLst>
                <a:path w="302" h="238" extrusionOk="0">
                  <a:moveTo>
                    <a:pt x="147" y="1"/>
                  </a:moveTo>
                  <a:cubicBezTo>
                    <a:pt x="131" y="1"/>
                    <a:pt x="117" y="9"/>
                    <a:pt x="105" y="31"/>
                  </a:cubicBezTo>
                  <a:cubicBezTo>
                    <a:pt x="111" y="58"/>
                    <a:pt x="93" y="108"/>
                    <a:pt x="147" y="108"/>
                  </a:cubicBezTo>
                  <a:lnTo>
                    <a:pt x="149" y="108"/>
                  </a:lnTo>
                  <a:lnTo>
                    <a:pt x="1" y="214"/>
                  </a:lnTo>
                  <a:cubicBezTo>
                    <a:pt x="21" y="230"/>
                    <a:pt x="46" y="237"/>
                    <a:pt x="72" y="237"/>
                  </a:cubicBezTo>
                  <a:cubicBezTo>
                    <a:pt x="173" y="237"/>
                    <a:pt x="298" y="131"/>
                    <a:pt x="301" y="50"/>
                  </a:cubicBezTo>
                  <a:lnTo>
                    <a:pt x="301" y="50"/>
                  </a:lnTo>
                  <a:cubicBezTo>
                    <a:pt x="300" y="50"/>
                    <a:pt x="298" y="50"/>
                    <a:pt x="297" y="50"/>
                  </a:cubicBezTo>
                  <a:cubicBezTo>
                    <a:pt x="240" y="50"/>
                    <a:pt x="188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5"/>
            <p:cNvSpPr/>
            <p:nvPr/>
          </p:nvSpPr>
          <p:spPr>
            <a:xfrm>
              <a:off x="1344616" y="711726"/>
              <a:ext cx="120072" cy="66143"/>
            </a:xfrm>
            <a:custGeom>
              <a:avLst/>
              <a:gdLst/>
              <a:ahLst/>
              <a:cxnLst/>
              <a:rect l="l" t="t" r="r" b="b"/>
              <a:pathLst>
                <a:path w="2438" h="1343" extrusionOk="0">
                  <a:moveTo>
                    <a:pt x="2352" y="527"/>
                  </a:moveTo>
                  <a:cubicBezTo>
                    <a:pt x="2349" y="529"/>
                    <a:pt x="2347" y="530"/>
                    <a:pt x="2344" y="531"/>
                  </a:cubicBezTo>
                  <a:lnTo>
                    <a:pt x="2344" y="531"/>
                  </a:lnTo>
                  <a:cubicBezTo>
                    <a:pt x="2347" y="530"/>
                    <a:pt x="2349" y="529"/>
                    <a:pt x="2352" y="527"/>
                  </a:cubicBezTo>
                  <a:close/>
                  <a:moveTo>
                    <a:pt x="2023" y="1"/>
                  </a:moveTo>
                  <a:cubicBezTo>
                    <a:pt x="1961" y="167"/>
                    <a:pt x="2021" y="286"/>
                    <a:pt x="2040" y="450"/>
                  </a:cubicBezTo>
                  <a:cubicBezTo>
                    <a:pt x="2067" y="606"/>
                    <a:pt x="2036" y="813"/>
                    <a:pt x="1867" y="914"/>
                  </a:cubicBezTo>
                  <a:lnTo>
                    <a:pt x="1867" y="914"/>
                  </a:lnTo>
                  <a:cubicBezTo>
                    <a:pt x="1874" y="860"/>
                    <a:pt x="1828" y="822"/>
                    <a:pt x="1811" y="778"/>
                  </a:cubicBezTo>
                  <a:cubicBezTo>
                    <a:pt x="1670" y="901"/>
                    <a:pt x="1460" y="982"/>
                    <a:pt x="1257" y="998"/>
                  </a:cubicBezTo>
                  <a:cubicBezTo>
                    <a:pt x="1230" y="1000"/>
                    <a:pt x="1203" y="1000"/>
                    <a:pt x="1176" y="1000"/>
                  </a:cubicBezTo>
                  <a:cubicBezTo>
                    <a:pt x="1010" y="1000"/>
                    <a:pt x="867" y="964"/>
                    <a:pt x="800" y="899"/>
                  </a:cubicBezTo>
                  <a:cubicBezTo>
                    <a:pt x="783" y="891"/>
                    <a:pt x="767" y="887"/>
                    <a:pt x="752" y="887"/>
                  </a:cubicBezTo>
                  <a:cubicBezTo>
                    <a:pt x="649" y="887"/>
                    <a:pt x="583" y="1060"/>
                    <a:pt x="407" y="1065"/>
                  </a:cubicBezTo>
                  <a:lnTo>
                    <a:pt x="355" y="888"/>
                  </a:lnTo>
                  <a:cubicBezTo>
                    <a:pt x="339" y="897"/>
                    <a:pt x="322" y="901"/>
                    <a:pt x="303" y="901"/>
                  </a:cubicBezTo>
                  <a:cubicBezTo>
                    <a:pt x="227" y="901"/>
                    <a:pt x="130" y="842"/>
                    <a:pt x="69" y="842"/>
                  </a:cubicBezTo>
                  <a:cubicBezTo>
                    <a:pt x="26" y="842"/>
                    <a:pt x="0" y="872"/>
                    <a:pt x="14" y="975"/>
                  </a:cubicBezTo>
                  <a:cubicBezTo>
                    <a:pt x="14" y="978"/>
                    <a:pt x="16" y="979"/>
                    <a:pt x="19" y="979"/>
                  </a:cubicBezTo>
                  <a:cubicBezTo>
                    <a:pt x="37" y="979"/>
                    <a:pt x="93" y="935"/>
                    <a:pt x="147" y="935"/>
                  </a:cubicBezTo>
                  <a:cubicBezTo>
                    <a:pt x="168" y="935"/>
                    <a:pt x="189" y="942"/>
                    <a:pt x="207" y="959"/>
                  </a:cubicBezTo>
                  <a:lnTo>
                    <a:pt x="172" y="1040"/>
                  </a:lnTo>
                  <a:cubicBezTo>
                    <a:pt x="241" y="1052"/>
                    <a:pt x="311" y="1061"/>
                    <a:pt x="380" y="1069"/>
                  </a:cubicBezTo>
                  <a:lnTo>
                    <a:pt x="293" y="1162"/>
                  </a:lnTo>
                  <a:cubicBezTo>
                    <a:pt x="343" y="1206"/>
                    <a:pt x="382" y="1223"/>
                    <a:pt x="417" y="1223"/>
                  </a:cubicBezTo>
                  <a:cubicBezTo>
                    <a:pt x="536" y="1223"/>
                    <a:pt x="589" y="1013"/>
                    <a:pt x="747" y="1013"/>
                  </a:cubicBezTo>
                  <a:cubicBezTo>
                    <a:pt x="780" y="1013"/>
                    <a:pt x="817" y="1022"/>
                    <a:pt x="860" y="1044"/>
                  </a:cubicBezTo>
                  <a:lnTo>
                    <a:pt x="845" y="1271"/>
                  </a:lnTo>
                  <a:cubicBezTo>
                    <a:pt x="906" y="1281"/>
                    <a:pt x="959" y="1283"/>
                    <a:pt x="1008" y="1283"/>
                  </a:cubicBezTo>
                  <a:cubicBezTo>
                    <a:pt x="1058" y="1283"/>
                    <a:pt x="1104" y="1280"/>
                    <a:pt x="1150" y="1280"/>
                  </a:cubicBezTo>
                  <a:cubicBezTo>
                    <a:pt x="1237" y="1280"/>
                    <a:pt x="1325" y="1290"/>
                    <a:pt x="1448" y="1343"/>
                  </a:cubicBezTo>
                  <a:cubicBezTo>
                    <a:pt x="1448" y="1343"/>
                    <a:pt x="1434" y="1268"/>
                    <a:pt x="1411" y="1268"/>
                  </a:cubicBezTo>
                  <a:cubicBezTo>
                    <a:pt x="1406" y="1268"/>
                    <a:pt x="1400" y="1272"/>
                    <a:pt x="1394" y="1281"/>
                  </a:cubicBezTo>
                  <a:cubicBezTo>
                    <a:pt x="1348" y="1273"/>
                    <a:pt x="1284" y="1187"/>
                    <a:pt x="1300" y="1117"/>
                  </a:cubicBezTo>
                  <a:cubicBezTo>
                    <a:pt x="1371" y="1068"/>
                    <a:pt x="1406" y="1048"/>
                    <a:pt x="1423" y="1048"/>
                  </a:cubicBezTo>
                  <a:cubicBezTo>
                    <a:pt x="1443" y="1048"/>
                    <a:pt x="1438" y="1074"/>
                    <a:pt x="1435" y="1113"/>
                  </a:cubicBezTo>
                  <a:cubicBezTo>
                    <a:pt x="1427" y="1183"/>
                    <a:pt x="1398" y="1293"/>
                    <a:pt x="1547" y="1314"/>
                  </a:cubicBezTo>
                  <a:cubicBezTo>
                    <a:pt x="1695" y="1202"/>
                    <a:pt x="1878" y="1048"/>
                    <a:pt x="2007" y="890"/>
                  </a:cubicBezTo>
                  <a:cubicBezTo>
                    <a:pt x="2139" y="739"/>
                    <a:pt x="2225" y="590"/>
                    <a:pt x="2344" y="531"/>
                  </a:cubicBezTo>
                  <a:lnTo>
                    <a:pt x="2344" y="531"/>
                  </a:lnTo>
                  <a:cubicBezTo>
                    <a:pt x="2320" y="542"/>
                    <a:pt x="2299" y="546"/>
                    <a:pt x="2281" y="546"/>
                  </a:cubicBezTo>
                  <a:cubicBezTo>
                    <a:pt x="2226" y="546"/>
                    <a:pt x="2190" y="508"/>
                    <a:pt x="2167" y="462"/>
                  </a:cubicBezTo>
                  <a:cubicBezTo>
                    <a:pt x="2135" y="396"/>
                    <a:pt x="2125" y="313"/>
                    <a:pt x="2140" y="242"/>
                  </a:cubicBezTo>
                  <a:cubicBezTo>
                    <a:pt x="2157" y="231"/>
                    <a:pt x="2171" y="226"/>
                    <a:pt x="2185" y="226"/>
                  </a:cubicBezTo>
                  <a:cubicBezTo>
                    <a:pt x="2245" y="226"/>
                    <a:pt x="2284" y="315"/>
                    <a:pt x="2331" y="350"/>
                  </a:cubicBezTo>
                  <a:cubicBezTo>
                    <a:pt x="2372" y="277"/>
                    <a:pt x="2437" y="209"/>
                    <a:pt x="2404" y="122"/>
                  </a:cubicBezTo>
                  <a:lnTo>
                    <a:pt x="2404" y="122"/>
                  </a:lnTo>
                  <a:cubicBezTo>
                    <a:pt x="2364" y="154"/>
                    <a:pt x="2321" y="168"/>
                    <a:pt x="2278" y="168"/>
                  </a:cubicBezTo>
                  <a:cubicBezTo>
                    <a:pt x="2180" y="168"/>
                    <a:pt x="2085" y="95"/>
                    <a:pt x="2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5"/>
            <p:cNvSpPr/>
            <p:nvPr/>
          </p:nvSpPr>
          <p:spPr>
            <a:xfrm>
              <a:off x="1433316" y="745758"/>
              <a:ext cx="5171" cy="4285"/>
            </a:xfrm>
            <a:custGeom>
              <a:avLst/>
              <a:gdLst/>
              <a:ahLst/>
              <a:cxnLst/>
              <a:rect l="l" t="t" r="r" b="b"/>
              <a:pathLst>
                <a:path w="105" h="87" extrusionOk="0">
                  <a:moveTo>
                    <a:pt x="104" y="0"/>
                  </a:moveTo>
                  <a:lnTo>
                    <a:pt x="104" y="0"/>
                  </a:lnTo>
                  <a:cubicBezTo>
                    <a:pt x="77" y="8"/>
                    <a:pt x="44" y="10"/>
                    <a:pt x="17" y="14"/>
                  </a:cubicBezTo>
                  <a:cubicBezTo>
                    <a:pt x="0" y="41"/>
                    <a:pt x="0" y="64"/>
                    <a:pt x="10" y="87"/>
                  </a:cubicBezTo>
                  <a:cubicBezTo>
                    <a:pt x="46" y="62"/>
                    <a:pt x="75" y="27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5"/>
            <p:cNvSpPr/>
            <p:nvPr/>
          </p:nvSpPr>
          <p:spPr>
            <a:xfrm>
              <a:off x="488307" y="856373"/>
              <a:ext cx="8964" cy="5910"/>
            </a:xfrm>
            <a:custGeom>
              <a:avLst/>
              <a:gdLst/>
              <a:ahLst/>
              <a:cxnLst/>
              <a:rect l="l" t="t" r="r" b="b"/>
              <a:pathLst>
                <a:path w="182" h="120" extrusionOk="0">
                  <a:moveTo>
                    <a:pt x="0" y="0"/>
                  </a:moveTo>
                  <a:lnTo>
                    <a:pt x="75" y="120"/>
                  </a:lnTo>
                  <a:lnTo>
                    <a:pt x="181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5"/>
            <p:cNvSpPr/>
            <p:nvPr/>
          </p:nvSpPr>
          <p:spPr>
            <a:xfrm>
              <a:off x="488947" y="866469"/>
              <a:ext cx="28811" cy="31520"/>
            </a:xfrm>
            <a:custGeom>
              <a:avLst/>
              <a:gdLst/>
              <a:ahLst/>
              <a:cxnLst/>
              <a:rect l="l" t="t" r="r" b="b"/>
              <a:pathLst>
                <a:path w="585" h="640" extrusionOk="0">
                  <a:moveTo>
                    <a:pt x="194" y="512"/>
                  </a:moveTo>
                  <a:lnTo>
                    <a:pt x="194" y="514"/>
                  </a:lnTo>
                  <a:lnTo>
                    <a:pt x="195" y="513"/>
                  </a:lnTo>
                  <a:lnTo>
                    <a:pt x="195" y="513"/>
                  </a:lnTo>
                  <a:lnTo>
                    <a:pt x="194" y="512"/>
                  </a:lnTo>
                  <a:close/>
                  <a:moveTo>
                    <a:pt x="112" y="1"/>
                  </a:moveTo>
                  <a:cubicBezTo>
                    <a:pt x="62" y="1"/>
                    <a:pt x="22" y="14"/>
                    <a:pt x="5" y="50"/>
                  </a:cubicBezTo>
                  <a:cubicBezTo>
                    <a:pt x="82" y="104"/>
                    <a:pt x="263" y="108"/>
                    <a:pt x="336" y="229"/>
                  </a:cubicBezTo>
                  <a:cubicBezTo>
                    <a:pt x="325" y="232"/>
                    <a:pt x="314" y="233"/>
                    <a:pt x="303" y="233"/>
                  </a:cubicBezTo>
                  <a:cubicBezTo>
                    <a:pt x="225" y="233"/>
                    <a:pt x="147" y="177"/>
                    <a:pt x="57" y="177"/>
                  </a:cubicBezTo>
                  <a:cubicBezTo>
                    <a:pt x="39" y="177"/>
                    <a:pt x="20" y="179"/>
                    <a:pt x="1" y="185"/>
                  </a:cubicBezTo>
                  <a:cubicBezTo>
                    <a:pt x="97" y="405"/>
                    <a:pt x="155" y="223"/>
                    <a:pt x="301" y="420"/>
                  </a:cubicBezTo>
                  <a:lnTo>
                    <a:pt x="195" y="513"/>
                  </a:lnTo>
                  <a:lnTo>
                    <a:pt x="195" y="513"/>
                  </a:lnTo>
                  <a:lnTo>
                    <a:pt x="396" y="640"/>
                  </a:lnTo>
                  <a:cubicBezTo>
                    <a:pt x="515" y="322"/>
                    <a:pt x="585" y="511"/>
                    <a:pt x="471" y="102"/>
                  </a:cubicBezTo>
                  <a:cubicBezTo>
                    <a:pt x="384" y="66"/>
                    <a:pt x="222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5"/>
            <p:cNvSpPr/>
            <p:nvPr/>
          </p:nvSpPr>
          <p:spPr>
            <a:xfrm>
              <a:off x="512390" y="889863"/>
              <a:ext cx="9111" cy="4433"/>
            </a:xfrm>
            <a:custGeom>
              <a:avLst/>
              <a:gdLst/>
              <a:ahLst/>
              <a:cxnLst/>
              <a:rect l="l" t="t" r="r" b="b"/>
              <a:pathLst>
                <a:path w="185" h="90" extrusionOk="0">
                  <a:moveTo>
                    <a:pt x="136" y="1"/>
                  </a:moveTo>
                  <a:lnTo>
                    <a:pt x="136" y="1"/>
                  </a:lnTo>
                  <a:cubicBezTo>
                    <a:pt x="84" y="26"/>
                    <a:pt x="28" y="49"/>
                    <a:pt x="1" y="84"/>
                  </a:cubicBezTo>
                  <a:cubicBezTo>
                    <a:pt x="55" y="61"/>
                    <a:pt x="184" y="90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5"/>
            <p:cNvSpPr/>
            <p:nvPr/>
          </p:nvSpPr>
          <p:spPr>
            <a:xfrm>
              <a:off x="521255" y="893508"/>
              <a:ext cx="13051" cy="5467"/>
            </a:xfrm>
            <a:custGeom>
              <a:avLst/>
              <a:gdLst/>
              <a:ahLst/>
              <a:cxnLst/>
              <a:rect l="l" t="t" r="r" b="b"/>
              <a:pathLst>
                <a:path w="265" h="111" extrusionOk="0">
                  <a:moveTo>
                    <a:pt x="83" y="0"/>
                  </a:moveTo>
                  <a:lnTo>
                    <a:pt x="83" y="0"/>
                  </a:lnTo>
                  <a:cubicBezTo>
                    <a:pt x="183" y="110"/>
                    <a:pt x="0" y="83"/>
                    <a:pt x="0" y="106"/>
                  </a:cubicBezTo>
                  <a:lnTo>
                    <a:pt x="264" y="7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5"/>
            <p:cNvSpPr/>
            <p:nvPr/>
          </p:nvSpPr>
          <p:spPr>
            <a:xfrm>
              <a:off x="547062" y="914537"/>
              <a:ext cx="3398" cy="1675"/>
            </a:xfrm>
            <a:custGeom>
              <a:avLst/>
              <a:gdLst/>
              <a:ahLst/>
              <a:cxnLst/>
              <a:rect l="l" t="t" r="r" b="b"/>
              <a:pathLst>
                <a:path w="69" h="34" extrusionOk="0">
                  <a:moveTo>
                    <a:pt x="29" y="1"/>
                  </a:moveTo>
                  <a:cubicBezTo>
                    <a:pt x="21" y="1"/>
                    <a:pt x="11" y="1"/>
                    <a:pt x="1" y="1"/>
                  </a:cubicBezTo>
                  <a:cubicBezTo>
                    <a:pt x="22" y="13"/>
                    <a:pt x="43" y="24"/>
                    <a:pt x="64" y="34"/>
                  </a:cubicBezTo>
                  <a:cubicBezTo>
                    <a:pt x="68" y="5"/>
                    <a:pt x="52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5"/>
            <p:cNvSpPr/>
            <p:nvPr/>
          </p:nvSpPr>
          <p:spPr>
            <a:xfrm>
              <a:off x="531006" y="909366"/>
              <a:ext cx="28171" cy="14480"/>
            </a:xfrm>
            <a:custGeom>
              <a:avLst/>
              <a:gdLst/>
              <a:ahLst/>
              <a:cxnLst/>
              <a:rect l="l" t="t" r="r" b="b"/>
              <a:pathLst>
                <a:path w="572" h="294" extrusionOk="0">
                  <a:moveTo>
                    <a:pt x="1" y="0"/>
                  </a:moveTo>
                  <a:lnTo>
                    <a:pt x="41" y="199"/>
                  </a:lnTo>
                  <a:cubicBezTo>
                    <a:pt x="142" y="280"/>
                    <a:pt x="266" y="293"/>
                    <a:pt x="372" y="293"/>
                  </a:cubicBezTo>
                  <a:cubicBezTo>
                    <a:pt x="425" y="293"/>
                    <a:pt x="473" y="290"/>
                    <a:pt x="512" y="290"/>
                  </a:cubicBezTo>
                  <a:cubicBezTo>
                    <a:pt x="532" y="290"/>
                    <a:pt x="549" y="291"/>
                    <a:pt x="564" y="293"/>
                  </a:cubicBezTo>
                  <a:lnTo>
                    <a:pt x="564" y="293"/>
                  </a:lnTo>
                  <a:cubicBezTo>
                    <a:pt x="571" y="201"/>
                    <a:pt x="485" y="179"/>
                    <a:pt x="390" y="139"/>
                  </a:cubicBezTo>
                  <a:cubicBezTo>
                    <a:pt x="390" y="143"/>
                    <a:pt x="390" y="147"/>
                    <a:pt x="388" y="154"/>
                  </a:cubicBezTo>
                  <a:cubicBezTo>
                    <a:pt x="400" y="213"/>
                    <a:pt x="348" y="255"/>
                    <a:pt x="289" y="255"/>
                  </a:cubicBezTo>
                  <a:cubicBezTo>
                    <a:pt x="248" y="255"/>
                    <a:pt x="203" y="234"/>
                    <a:pt x="172" y="185"/>
                  </a:cubicBezTo>
                  <a:cubicBezTo>
                    <a:pt x="45" y="110"/>
                    <a:pt x="157" y="16"/>
                    <a:pt x="1" y="0"/>
                  </a:cubicBezTo>
                  <a:close/>
                  <a:moveTo>
                    <a:pt x="564" y="293"/>
                  </a:moveTo>
                  <a:lnTo>
                    <a:pt x="564" y="293"/>
                  </a:lnTo>
                  <a:cubicBezTo>
                    <a:pt x="564" y="293"/>
                    <a:pt x="564" y="293"/>
                    <a:pt x="564" y="293"/>
                  </a:cubicBezTo>
                  <a:lnTo>
                    <a:pt x="566" y="293"/>
                  </a:lnTo>
                  <a:cubicBezTo>
                    <a:pt x="565" y="293"/>
                    <a:pt x="564" y="293"/>
                    <a:pt x="564" y="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5"/>
            <p:cNvSpPr/>
            <p:nvPr/>
          </p:nvSpPr>
          <p:spPr>
            <a:xfrm>
              <a:off x="543861" y="912173"/>
              <a:ext cx="3251" cy="2463"/>
            </a:xfrm>
            <a:custGeom>
              <a:avLst/>
              <a:gdLst/>
              <a:ahLst/>
              <a:cxnLst/>
              <a:rect l="l" t="t" r="r" b="b"/>
              <a:pathLst>
                <a:path w="66" h="50" extrusionOk="0">
                  <a:moveTo>
                    <a:pt x="0" y="1"/>
                  </a:moveTo>
                  <a:cubicBezTo>
                    <a:pt x="8" y="43"/>
                    <a:pt x="37" y="47"/>
                    <a:pt x="66" y="49"/>
                  </a:cubicBezTo>
                  <a:cubicBezTo>
                    <a:pt x="44" y="36"/>
                    <a:pt x="21" y="2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5"/>
            <p:cNvSpPr/>
            <p:nvPr/>
          </p:nvSpPr>
          <p:spPr>
            <a:xfrm>
              <a:off x="531203" y="902126"/>
              <a:ext cx="5368" cy="2807"/>
            </a:xfrm>
            <a:custGeom>
              <a:avLst/>
              <a:gdLst/>
              <a:ahLst/>
              <a:cxnLst/>
              <a:rect l="l" t="t" r="r" b="b"/>
              <a:pathLst>
                <a:path w="109" h="57" extrusionOk="0">
                  <a:moveTo>
                    <a:pt x="32" y="1"/>
                  </a:moveTo>
                  <a:lnTo>
                    <a:pt x="1" y="56"/>
                  </a:lnTo>
                  <a:lnTo>
                    <a:pt x="109" y="31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5"/>
            <p:cNvSpPr/>
            <p:nvPr/>
          </p:nvSpPr>
          <p:spPr>
            <a:xfrm>
              <a:off x="558291" y="930987"/>
              <a:ext cx="19897" cy="25019"/>
            </a:xfrm>
            <a:custGeom>
              <a:avLst/>
              <a:gdLst/>
              <a:ahLst/>
              <a:cxnLst/>
              <a:rect l="l" t="t" r="r" b="b"/>
              <a:pathLst>
                <a:path w="404" h="508" extrusionOk="0">
                  <a:moveTo>
                    <a:pt x="41" y="0"/>
                  </a:moveTo>
                  <a:cubicBezTo>
                    <a:pt x="28" y="0"/>
                    <a:pt x="14" y="4"/>
                    <a:pt x="0" y="12"/>
                  </a:cubicBezTo>
                  <a:cubicBezTo>
                    <a:pt x="151" y="141"/>
                    <a:pt x="160" y="354"/>
                    <a:pt x="48" y="404"/>
                  </a:cubicBezTo>
                  <a:lnTo>
                    <a:pt x="253" y="508"/>
                  </a:lnTo>
                  <a:cubicBezTo>
                    <a:pt x="363" y="504"/>
                    <a:pt x="403" y="334"/>
                    <a:pt x="388" y="188"/>
                  </a:cubicBezTo>
                  <a:lnTo>
                    <a:pt x="388" y="188"/>
                  </a:lnTo>
                  <a:cubicBezTo>
                    <a:pt x="364" y="204"/>
                    <a:pt x="342" y="211"/>
                    <a:pt x="322" y="211"/>
                  </a:cubicBezTo>
                  <a:cubicBezTo>
                    <a:pt x="210" y="211"/>
                    <a:pt x="139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5"/>
            <p:cNvSpPr/>
            <p:nvPr/>
          </p:nvSpPr>
          <p:spPr>
            <a:xfrm>
              <a:off x="574593" y="972357"/>
              <a:ext cx="3004" cy="640"/>
            </a:xfrm>
            <a:custGeom>
              <a:avLst/>
              <a:gdLst/>
              <a:ahLst/>
              <a:cxnLst/>
              <a:rect l="l" t="t" r="r" b="b"/>
              <a:pathLst>
                <a:path w="61" h="13" extrusionOk="0">
                  <a:moveTo>
                    <a:pt x="15" y="1"/>
                  </a:moveTo>
                  <a:cubicBezTo>
                    <a:pt x="10" y="1"/>
                    <a:pt x="5" y="2"/>
                    <a:pt x="1" y="3"/>
                  </a:cubicBezTo>
                  <a:cubicBezTo>
                    <a:pt x="4" y="3"/>
                    <a:pt x="8" y="3"/>
                    <a:pt x="12" y="3"/>
                  </a:cubicBezTo>
                  <a:cubicBezTo>
                    <a:pt x="26" y="3"/>
                    <a:pt x="41" y="5"/>
                    <a:pt x="53" y="10"/>
                  </a:cubicBezTo>
                  <a:lnTo>
                    <a:pt x="53" y="10"/>
                  </a:lnTo>
                  <a:cubicBezTo>
                    <a:pt x="39" y="5"/>
                    <a:pt x="26" y="1"/>
                    <a:pt x="15" y="1"/>
                  </a:cubicBezTo>
                  <a:close/>
                  <a:moveTo>
                    <a:pt x="53" y="10"/>
                  </a:moveTo>
                  <a:cubicBezTo>
                    <a:pt x="56" y="11"/>
                    <a:pt x="58" y="12"/>
                    <a:pt x="61" y="13"/>
                  </a:cubicBezTo>
                  <a:cubicBezTo>
                    <a:pt x="58" y="12"/>
                    <a:pt x="56" y="11"/>
                    <a:pt x="53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5"/>
            <p:cNvSpPr/>
            <p:nvPr/>
          </p:nvSpPr>
          <p:spPr>
            <a:xfrm>
              <a:off x="577745" y="956055"/>
              <a:ext cx="49053" cy="46984"/>
            </a:xfrm>
            <a:custGeom>
              <a:avLst/>
              <a:gdLst/>
              <a:ahLst/>
              <a:cxnLst/>
              <a:rect l="l" t="t" r="r" b="b"/>
              <a:pathLst>
                <a:path w="996" h="954" extrusionOk="0">
                  <a:moveTo>
                    <a:pt x="103" y="1"/>
                  </a:moveTo>
                  <a:lnTo>
                    <a:pt x="2" y="197"/>
                  </a:lnTo>
                  <a:cubicBezTo>
                    <a:pt x="22" y="298"/>
                    <a:pt x="245" y="199"/>
                    <a:pt x="178" y="336"/>
                  </a:cubicBezTo>
                  <a:cubicBezTo>
                    <a:pt x="158" y="371"/>
                    <a:pt x="135" y="383"/>
                    <a:pt x="109" y="383"/>
                  </a:cubicBezTo>
                  <a:cubicBezTo>
                    <a:pt x="74" y="383"/>
                    <a:pt x="35" y="360"/>
                    <a:pt x="0" y="346"/>
                  </a:cubicBezTo>
                  <a:lnTo>
                    <a:pt x="0" y="346"/>
                  </a:lnTo>
                  <a:cubicBezTo>
                    <a:pt x="128" y="408"/>
                    <a:pt x="151" y="716"/>
                    <a:pt x="369" y="890"/>
                  </a:cubicBezTo>
                  <a:cubicBezTo>
                    <a:pt x="426" y="937"/>
                    <a:pt x="481" y="954"/>
                    <a:pt x="534" y="954"/>
                  </a:cubicBezTo>
                  <a:cubicBezTo>
                    <a:pt x="671" y="954"/>
                    <a:pt x="798" y="843"/>
                    <a:pt x="932" y="843"/>
                  </a:cubicBezTo>
                  <a:cubicBezTo>
                    <a:pt x="952" y="843"/>
                    <a:pt x="973" y="845"/>
                    <a:pt x="993" y="851"/>
                  </a:cubicBezTo>
                  <a:lnTo>
                    <a:pt x="995" y="851"/>
                  </a:lnTo>
                  <a:lnTo>
                    <a:pt x="473" y="645"/>
                  </a:lnTo>
                  <a:cubicBezTo>
                    <a:pt x="528" y="636"/>
                    <a:pt x="561" y="606"/>
                    <a:pt x="607" y="606"/>
                  </a:cubicBezTo>
                  <a:cubicBezTo>
                    <a:pt x="630" y="606"/>
                    <a:pt x="656" y="614"/>
                    <a:pt x="691" y="635"/>
                  </a:cubicBezTo>
                  <a:cubicBezTo>
                    <a:pt x="546" y="460"/>
                    <a:pt x="430" y="533"/>
                    <a:pt x="309" y="388"/>
                  </a:cubicBezTo>
                  <a:cubicBezTo>
                    <a:pt x="328" y="355"/>
                    <a:pt x="348" y="343"/>
                    <a:pt x="370" y="343"/>
                  </a:cubicBezTo>
                  <a:cubicBezTo>
                    <a:pt x="438" y="343"/>
                    <a:pt x="514" y="467"/>
                    <a:pt x="563" y="467"/>
                  </a:cubicBezTo>
                  <a:cubicBezTo>
                    <a:pt x="581" y="467"/>
                    <a:pt x="595" y="452"/>
                    <a:pt x="604" y="411"/>
                  </a:cubicBezTo>
                  <a:cubicBezTo>
                    <a:pt x="517" y="336"/>
                    <a:pt x="394" y="228"/>
                    <a:pt x="236" y="228"/>
                  </a:cubicBezTo>
                  <a:cubicBezTo>
                    <a:pt x="212" y="228"/>
                    <a:pt x="186" y="230"/>
                    <a:pt x="160" y="236"/>
                  </a:cubicBezTo>
                  <a:lnTo>
                    <a:pt x="1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5"/>
            <p:cNvSpPr/>
            <p:nvPr/>
          </p:nvSpPr>
          <p:spPr>
            <a:xfrm>
              <a:off x="617440" y="1006093"/>
              <a:ext cx="3152" cy="4826"/>
            </a:xfrm>
            <a:custGeom>
              <a:avLst/>
              <a:gdLst/>
              <a:ahLst/>
              <a:cxnLst/>
              <a:rect l="l" t="t" r="r" b="b"/>
              <a:pathLst>
                <a:path w="64" h="98" extrusionOk="0">
                  <a:moveTo>
                    <a:pt x="64" y="1"/>
                  </a:moveTo>
                  <a:lnTo>
                    <a:pt x="35" y="14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5"/>
            <p:cNvSpPr/>
            <p:nvPr/>
          </p:nvSpPr>
          <p:spPr>
            <a:xfrm>
              <a:off x="625714" y="1005896"/>
              <a:ext cx="40385" cy="42306"/>
            </a:xfrm>
            <a:custGeom>
              <a:avLst/>
              <a:gdLst/>
              <a:ahLst/>
              <a:cxnLst/>
              <a:rect l="l" t="t" r="r" b="b"/>
              <a:pathLst>
                <a:path w="820" h="859" extrusionOk="0">
                  <a:moveTo>
                    <a:pt x="208" y="1"/>
                  </a:moveTo>
                  <a:cubicBezTo>
                    <a:pt x="179" y="43"/>
                    <a:pt x="69" y="53"/>
                    <a:pt x="48" y="92"/>
                  </a:cubicBezTo>
                  <a:cubicBezTo>
                    <a:pt x="0" y="313"/>
                    <a:pt x="330" y="273"/>
                    <a:pt x="457" y="346"/>
                  </a:cubicBezTo>
                  <a:cubicBezTo>
                    <a:pt x="667" y="672"/>
                    <a:pt x="370" y="410"/>
                    <a:pt x="345" y="645"/>
                  </a:cubicBezTo>
                  <a:cubicBezTo>
                    <a:pt x="272" y="566"/>
                    <a:pt x="303" y="529"/>
                    <a:pt x="206" y="419"/>
                  </a:cubicBezTo>
                  <a:lnTo>
                    <a:pt x="206" y="419"/>
                  </a:lnTo>
                  <a:cubicBezTo>
                    <a:pt x="218" y="737"/>
                    <a:pt x="571" y="797"/>
                    <a:pt x="717" y="859"/>
                  </a:cubicBezTo>
                  <a:cubicBezTo>
                    <a:pt x="698" y="815"/>
                    <a:pt x="735" y="764"/>
                    <a:pt x="661" y="720"/>
                  </a:cubicBezTo>
                  <a:lnTo>
                    <a:pt x="661" y="720"/>
                  </a:lnTo>
                  <a:lnTo>
                    <a:pt x="819" y="780"/>
                  </a:lnTo>
                  <a:cubicBezTo>
                    <a:pt x="814" y="556"/>
                    <a:pt x="744" y="433"/>
                    <a:pt x="471" y="205"/>
                  </a:cubicBezTo>
                  <a:lnTo>
                    <a:pt x="181" y="119"/>
                  </a:lnTo>
                  <a:cubicBezTo>
                    <a:pt x="174" y="86"/>
                    <a:pt x="195" y="43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5"/>
            <p:cNvSpPr/>
            <p:nvPr/>
          </p:nvSpPr>
          <p:spPr>
            <a:xfrm>
              <a:off x="631772" y="999937"/>
              <a:ext cx="5171" cy="5910"/>
            </a:xfrm>
            <a:custGeom>
              <a:avLst/>
              <a:gdLst/>
              <a:ahLst/>
              <a:cxnLst/>
              <a:rect l="l" t="t" r="r" b="b"/>
              <a:pathLst>
                <a:path w="105" h="120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52"/>
                    <a:pt x="94" y="85"/>
                    <a:pt x="90" y="110"/>
                  </a:cubicBezTo>
                  <a:lnTo>
                    <a:pt x="90" y="110"/>
                  </a:lnTo>
                  <a:cubicBezTo>
                    <a:pt x="105" y="58"/>
                    <a:pt x="102" y="13"/>
                    <a:pt x="0" y="0"/>
                  </a:cubicBezTo>
                  <a:close/>
                  <a:moveTo>
                    <a:pt x="90" y="110"/>
                  </a:moveTo>
                  <a:cubicBezTo>
                    <a:pt x="89" y="114"/>
                    <a:pt x="88" y="117"/>
                    <a:pt x="87" y="120"/>
                  </a:cubicBezTo>
                  <a:cubicBezTo>
                    <a:pt x="89" y="117"/>
                    <a:pt x="90" y="114"/>
                    <a:pt x="90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5"/>
            <p:cNvSpPr/>
            <p:nvPr/>
          </p:nvSpPr>
          <p:spPr>
            <a:xfrm>
              <a:off x="661026" y="1048153"/>
              <a:ext cx="3103" cy="2610"/>
            </a:xfrm>
            <a:custGeom>
              <a:avLst/>
              <a:gdLst/>
              <a:ahLst/>
              <a:cxnLst/>
              <a:rect l="l" t="t" r="r" b="b"/>
              <a:pathLst>
                <a:path w="63" h="53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20"/>
                    <a:pt x="23" y="38"/>
                    <a:pt x="62" y="53"/>
                  </a:cubicBezTo>
                  <a:cubicBezTo>
                    <a:pt x="58" y="34"/>
                    <a:pt x="35" y="1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666690" y="1036579"/>
              <a:ext cx="6649" cy="7831"/>
            </a:xfrm>
            <a:custGeom>
              <a:avLst/>
              <a:gdLst/>
              <a:ahLst/>
              <a:cxnLst/>
              <a:rect l="l" t="t" r="r" b="b"/>
              <a:pathLst>
                <a:path w="135" h="159" extrusionOk="0">
                  <a:moveTo>
                    <a:pt x="32" y="0"/>
                  </a:moveTo>
                  <a:cubicBezTo>
                    <a:pt x="20" y="0"/>
                    <a:pt x="9" y="4"/>
                    <a:pt x="1" y="14"/>
                  </a:cubicBezTo>
                  <a:lnTo>
                    <a:pt x="122" y="159"/>
                  </a:lnTo>
                  <a:lnTo>
                    <a:pt x="134" y="39"/>
                  </a:lnTo>
                  <a:cubicBezTo>
                    <a:pt x="115" y="32"/>
                    <a:pt x="68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35"/>
            <p:cNvSpPr/>
            <p:nvPr/>
          </p:nvSpPr>
          <p:spPr>
            <a:xfrm>
              <a:off x="668217" y="1049729"/>
              <a:ext cx="272697" cy="229160"/>
            </a:xfrm>
            <a:custGeom>
              <a:avLst/>
              <a:gdLst/>
              <a:ahLst/>
              <a:cxnLst/>
              <a:rect l="l" t="t" r="r" b="b"/>
              <a:pathLst>
                <a:path w="5537" h="4653" extrusionOk="0">
                  <a:moveTo>
                    <a:pt x="364" y="0"/>
                  </a:moveTo>
                  <a:cubicBezTo>
                    <a:pt x="318" y="0"/>
                    <a:pt x="285" y="74"/>
                    <a:pt x="232" y="74"/>
                  </a:cubicBezTo>
                  <a:cubicBezTo>
                    <a:pt x="205" y="74"/>
                    <a:pt x="174" y="57"/>
                    <a:pt x="134" y="6"/>
                  </a:cubicBezTo>
                  <a:lnTo>
                    <a:pt x="134" y="6"/>
                  </a:lnTo>
                  <a:cubicBezTo>
                    <a:pt x="18" y="85"/>
                    <a:pt x="273" y="233"/>
                    <a:pt x="234" y="341"/>
                  </a:cubicBezTo>
                  <a:cubicBezTo>
                    <a:pt x="227" y="342"/>
                    <a:pt x="221" y="343"/>
                    <a:pt x="215" y="343"/>
                  </a:cubicBezTo>
                  <a:cubicBezTo>
                    <a:pt x="120" y="343"/>
                    <a:pt x="96" y="219"/>
                    <a:pt x="47" y="219"/>
                  </a:cubicBezTo>
                  <a:cubicBezTo>
                    <a:pt x="34" y="219"/>
                    <a:pt x="19" y="228"/>
                    <a:pt x="1" y="250"/>
                  </a:cubicBezTo>
                  <a:cubicBezTo>
                    <a:pt x="263" y="601"/>
                    <a:pt x="1054" y="931"/>
                    <a:pt x="1593" y="1313"/>
                  </a:cubicBezTo>
                  <a:lnTo>
                    <a:pt x="1451" y="1367"/>
                  </a:lnTo>
                  <a:cubicBezTo>
                    <a:pt x="1771" y="1517"/>
                    <a:pt x="2183" y="1868"/>
                    <a:pt x="2241" y="2213"/>
                  </a:cubicBezTo>
                  <a:cubicBezTo>
                    <a:pt x="2246" y="2196"/>
                    <a:pt x="2254" y="2189"/>
                    <a:pt x="2266" y="2189"/>
                  </a:cubicBezTo>
                  <a:cubicBezTo>
                    <a:pt x="2330" y="2189"/>
                    <a:pt x="2487" y="2407"/>
                    <a:pt x="2618" y="2407"/>
                  </a:cubicBezTo>
                  <a:cubicBezTo>
                    <a:pt x="2659" y="2407"/>
                    <a:pt x="2697" y="2387"/>
                    <a:pt x="2729" y="2333"/>
                  </a:cubicBezTo>
                  <a:cubicBezTo>
                    <a:pt x="2748" y="2443"/>
                    <a:pt x="2775" y="2450"/>
                    <a:pt x="2850" y="2549"/>
                  </a:cubicBezTo>
                  <a:lnTo>
                    <a:pt x="2935" y="2497"/>
                  </a:lnTo>
                  <a:cubicBezTo>
                    <a:pt x="3064" y="2612"/>
                    <a:pt x="2949" y="2707"/>
                    <a:pt x="3105" y="2830"/>
                  </a:cubicBezTo>
                  <a:cubicBezTo>
                    <a:pt x="3091" y="2645"/>
                    <a:pt x="3223" y="2709"/>
                    <a:pt x="3334" y="2662"/>
                  </a:cubicBezTo>
                  <a:cubicBezTo>
                    <a:pt x="3413" y="2925"/>
                    <a:pt x="3539" y="3189"/>
                    <a:pt x="3616" y="3412"/>
                  </a:cubicBezTo>
                  <a:cubicBezTo>
                    <a:pt x="3629" y="3368"/>
                    <a:pt x="3647" y="3320"/>
                    <a:pt x="3629" y="3231"/>
                  </a:cubicBezTo>
                  <a:lnTo>
                    <a:pt x="3629" y="3231"/>
                  </a:lnTo>
                  <a:cubicBezTo>
                    <a:pt x="3656" y="3274"/>
                    <a:pt x="3681" y="3288"/>
                    <a:pt x="3704" y="3288"/>
                  </a:cubicBezTo>
                  <a:cubicBezTo>
                    <a:pt x="3748" y="3288"/>
                    <a:pt x="3788" y="3237"/>
                    <a:pt x="3824" y="3229"/>
                  </a:cubicBezTo>
                  <a:lnTo>
                    <a:pt x="3824" y="3229"/>
                  </a:lnTo>
                  <a:cubicBezTo>
                    <a:pt x="3932" y="3308"/>
                    <a:pt x="3813" y="3432"/>
                    <a:pt x="3753" y="3495"/>
                  </a:cubicBezTo>
                  <a:cubicBezTo>
                    <a:pt x="3909" y="3690"/>
                    <a:pt x="4198" y="3503"/>
                    <a:pt x="4271" y="3702"/>
                  </a:cubicBezTo>
                  <a:lnTo>
                    <a:pt x="4306" y="3555"/>
                  </a:lnTo>
                  <a:cubicBezTo>
                    <a:pt x="4520" y="3682"/>
                    <a:pt x="4595" y="3931"/>
                    <a:pt x="4844" y="4060"/>
                  </a:cubicBezTo>
                  <a:cubicBezTo>
                    <a:pt x="4843" y="4137"/>
                    <a:pt x="4812" y="4163"/>
                    <a:pt x="4766" y="4163"/>
                  </a:cubicBezTo>
                  <a:cubicBezTo>
                    <a:pt x="4673" y="4163"/>
                    <a:pt x="4517" y="4054"/>
                    <a:pt x="4424" y="4049"/>
                  </a:cubicBezTo>
                  <a:lnTo>
                    <a:pt x="4424" y="4049"/>
                  </a:lnTo>
                  <a:cubicBezTo>
                    <a:pt x="4445" y="4116"/>
                    <a:pt x="4532" y="4197"/>
                    <a:pt x="4526" y="4270"/>
                  </a:cubicBezTo>
                  <a:cubicBezTo>
                    <a:pt x="4549" y="4269"/>
                    <a:pt x="4575" y="4269"/>
                    <a:pt x="4602" y="4269"/>
                  </a:cubicBezTo>
                  <a:cubicBezTo>
                    <a:pt x="4751" y="4269"/>
                    <a:pt x="4945" y="4281"/>
                    <a:pt x="5091" y="4288"/>
                  </a:cubicBezTo>
                  <a:cubicBezTo>
                    <a:pt x="4848" y="4386"/>
                    <a:pt x="5145" y="4587"/>
                    <a:pt x="5218" y="4650"/>
                  </a:cubicBezTo>
                  <a:lnTo>
                    <a:pt x="5220" y="4652"/>
                  </a:lnTo>
                  <a:cubicBezTo>
                    <a:pt x="5257" y="4565"/>
                    <a:pt x="5224" y="4488"/>
                    <a:pt x="5093" y="4419"/>
                  </a:cubicBezTo>
                  <a:cubicBezTo>
                    <a:pt x="5115" y="4395"/>
                    <a:pt x="5141" y="4387"/>
                    <a:pt x="5169" y="4387"/>
                  </a:cubicBezTo>
                  <a:cubicBezTo>
                    <a:pt x="5245" y="4387"/>
                    <a:pt x="5338" y="4446"/>
                    <a:pt x="5417" y="4446"/>
                  </a:cubicBezTo>
                  <a:cubicBezTo>
                    <a:pt x="5422" y="4446"/>
                    <a:pt x="5426" y="4446"/>
                    <a:pt x="5430" y="4446"/>
                  </a:cubicBezTo>
                  <a:cubicBezTo>
                    <a:pt x="5315" y="4274"/>
                    <a:pt x="5511" y="4328"/>
                    <a:pt x="5536" y="4201"/>
                  </a:cubicBezTo>
                  <a:cubicBezTo>
                    <a:pt x="5370" y="4078"/>
                    <a:pt x="5205" y="4153"/>
                    <a:pt x="5039" y="3995"/>
                  </a:cubicBezTo>
                  <a:cubicBezTo>
                    <a:pt x="5068" y="3973"/>
                    <a:pt x="5097" y="3927"/>
                    <a:pt x="5097" y="3875"/>
                  </a:cubicBezTo>
                  <a:cubicBezTo>
                    <a:pt x="4834" y="3783"/>
                    <a:pt x="4401" y="3584"/>
                    <a:pt x="4258" y="3337"/>
                  </a:cubicBezTo>
                  <a:cubicBezTo>
                    <a:pt x="4084" y="3142"/>
                    <a:pt x="3901" y="3067"/>
                    <a:pt x="3649" y="2928"/>
                  </a:cubicBezTo>
                  <a:cubicBezTo>
                    <a:pt x="2978" y="2283"/>
                    <a:pt x="2164" y="1741"/>
                    <a:pt x="1485" y="1002"/>
                  </a:cubicBezTo>
                  <a:lnTo>
                    <a:pt x="1233" y="1066"/>
                  </a:lnTo>
                  <a:cubicBezTo>
                    <a:pt x="1271" y="952"/>
                    <a:pt x="1057" y="904"/>
                    <a:pt x="1173" y="821"/>
                  </a:cubicBezTo>
                  <a:lnTo>
                    <a:pt x="1173" y="821"/>
                  </a:lnTo>
                  <a:cubicBezTo>
                    <a:pt x="1194" y="877"/>
                    <a:pt x="1250" y="896"/>
                    <a:pt x="1300" y="939"/>
                  </a:cubicBezTo>
                  <a:cubicBezTo>
                    <a:pt x="1271" y="653"/>
                    <a:pt x="870" y="567"/>
                    <a:pt x="726" y="345"/>
                  </a:cubicBezTo>
                  <a:cubicBezTo>
                    <a:pt x="722" y="387"/>
                    <a:pt x="640" y="529"/>
                    <a:pt x="564" y="529"/>
                  </a:cubicBezTo>
                  <a:cubicBezTo>
                    <a:pt x="558" y="529"/>
                    <a:pt x="551" y="528"/>
                    <a:pt x="545" y="526"/>
                  </a:cubicBezTo>
                  <a:cubicBezTo>
                    <a:pt x="724" y="368"/>
                    <a:pt x="317" y="324"/>
                    <a:pt x="450" y="77"/>
                  </a:cubicBezTo>
                  <a:cubicBezTo>
                    <a:pt x="415" y="19"/>
                    <a:pt x="388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5"/>
            <p:cNvSpPr/>
            <p:nvPr/>
          </p:nvSpPr>
          <p:spPr>
            <a:xfrm>
              <a:off x="885754" y="1260026"/>
              <a:ext cx="5467" cy="2807"/>
            </a:xfrm>
            <a:custGeom>
              <a:avLst/>
              <a:gdLst/>
              <a:ahLst/>
              <a:cxnLst/>
              <a:rect l="l" t="t" r="r" b="b"/>
              <a:pathLst>
                <a:path w="111" h="57" extrusionOk="0">
                  <a:moveTo>
                    <a:pt x="111" y="0"/>
                  </a:moveTo>
                  <a:lnTo>
                    <a:pt x="111" y="0"/>
                  </a:lnTo>
                  <a:cubicBezTo>
                    <a:pt x="65" y="4"/>
                    <a:pt x="26" y="6"/>
                    <a:pt x="1" y="12"/>
                  </a:cubicBezTo>
                  <a:cubicBezTo>
                    <a:pt x="28" y="20"/>
                    <a:pt x="57" y="25"/>
                    <a:pt x="84" y="56"/>
                  </a:cubicBezTo>
                  <a:cubicBezTo>
                    <a:pt x="101" y="41"/>
                    <a:pt x="109" y="2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924908" y="1278840"/>
              <a:ext cx="1379" cy="1133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8" y="0"/>
                  </a:moveTo>
                  <a:lnTo>
                    <a:pt x="0" y="21"/>
                  </a:lnTo>
                  <a:cubicBezTo>
                    <a:pt x="6" y="22"/>
                    <a:pt x="11" y="23"/>
                    <a:pt x="14" y="23"/>
                  </a:cubicBezTo>
                  <a:cubicBezTo>
                    <a:pt x="28" y="23"/>
                    <a:pt x="24" y="14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35"/>
            <p:cNvSpPr/>
            <p:nvPr/>
          </p:nvSpPr>
          <p:spPr>
            <a:xfrm>
              <a:off x="876840" y="1212549"/>
              <a:ext cx="2709" cy="3152"/>
            </a:xfrm>
            <a:custGeom>
              <a:avLst/>
              <a:gdLst/>
              <a:ahLst/>
              <a:cxnLst/>
              <a:rect l="l" t="t" r="r" b="b"/>
              <a:pathLst>
                <a:path w="55" h="64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0"/>
                    <a:pt x="14" y="22"/>
                    <a:pt x="22" y="31"/>
                  </a:cubicBezTo>
                  <a:cubicBezTo>
                    <a:pt x="34" y="43"/>
                    <a:pt x="41" y="52"/>
                    <a:pt x="55" y="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5"/>
            <p:cNvSpPr/>
            <p:nvPr/>
          </p:nvSpPr>
          <p:spPr>
            <a:xfrm>
              <a:off x="844581" y="1217770"/>
              <a:ext cx="5368" cy="12214"/>
            </a:xfrm>
            <a:custGeom>
              <a:avLst/>
              <a:gdLst/>
              <a:ahLst/>
              <a:cxnLst/>
              <a:rect l="l" t="t" r="r" b="b"/>
              <a:pathLst>
                <a:path w="109" h="248" extrusionOk="0">
                  <a:moveTo>
                    <a:pt x="35" y="0"/>
                  </a:moveTo>
                  <a:lnTo>
                    <a:pt x="35" y="0"/>
                  </a:lnTo>
                  <a:cubicBezTo>
                    <a:pt x="16" y="62"/>
                    <a:pt x="0" y="112"/>
                    <a:pt x="108" y="247"/>
                  </a:cubicBezTo>
                  <a:cubicBezTo>
                    <a:pt x="97" y="176"/>
                    <a:pt x="70" y="91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785777" y="1169948"/>
              <a:ext cx="6156" cy="4679"/>
            </a:xfrm>
            <a:custGeom>
              <a:avLst/>
              <a:gdLst/>
              <a:ahLst/>
              <a:cxnLst/>
              <a:rect l="l" t="t" r="r" b="b"/>
              <a:pathLst>
                <a:path w="125" h="95" extrusionOk="0">
                  <a:moveTo>
                    <a:pt x="94" y="1"/>
                  </a:moveTo>
                  <a:cubicBezTo>
                    <a:pt x="58" y="1"/>
                    <a:pt x="48" y="39"/>
                    <a:pt x="1" y="46"/>
                  </a:cubicBezTo>
                  <a:cubicBezTo>
                    <a:pt x="34" y="78"/>
                    <a:pt x="63" y="95"/>
                    <a:pt x="84" y="95"/>
                  </a:cubicBezTo>
                  <a:cubicBezTo>
                    <a:pt x="112" y="95"/>
                    <a:pt x="125" y="65"/>
                    <a:pt x="113" y="3"/>
                  </a:cubicBezTo>
                  <a:cubicBezTo>
                    <a:pt x="106" y="1"/>
                    <a:pt x="100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35"/>
            <p:cNvSpPr/>
            <p:nvPr/>
          </p:nvSpPr>
          <p:spPr>
            <a:xfrm>
              <a:off x="902302" y="1270664"/>
              <a:ext cx="14085" cy="5270"/>
            </a:xfrm>
            <a:custGeom>
              <a:avLst/>
              <a:gdLst/>
              <a:ahLst/>
              <a:cxnLst/>
              <a:rect l="l" t="t" r="r" b="b"/>
              <a:pathLst>
                <a:path w="286" h="107" extrusionOk="0">
                  <a:moveTo>
                    <a:pt x="0" y="0"/>
                  </a:moveTo>
                  <a:lnTo>
                    <a:pt x="199" y="91"/>
                  </a:lnTo>
                  <a:lnTo>
                    <a:pt x="286" y="106"/>
                  </a:lnTo>
                  <a:lnTo>
                    <a:pt x="286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35"/>
            <p:cNvSpPr/>
            <p:nvPr/>
          </p:nvSpPr>
          <p:spPr>
            <a:xfrm>
              <a:off x="937614" y="1266675"/>
              <a:ext cx="167253" cy="61710"/>
            </a:xfrm>
            <a:custGeom>
              <a:avLst/>
              <a:gdLst/>
              <a:ahLst/>
              <a:cxnLst/>
              <a:rect l="l" t="t" r="r" b="b"/>
              <a:pathLst>
                <a:path w="3396" h="1253" extrusionOk="0">
                  <a:moveTo>
                    <a:pt x="263" y="0"/>
                  </a:moveTo>
                  <a:cubicBezTo>
                    <a:pt x="221" y="57"/>
                    <a:pt x="238" y="188"/>
                    <a:pt x="157" y="188"/>
                  </a:cubicBezTo>
                  <a:cubicBezTo>
                    <a:pt x="137" y="188"/>
                    <a:pt x="111" y="180"/>
                    <a:pt x="76" y="160"/>
                  </a:cubicBezTo>
                  <a:lnTo>
                    <a:pt x="76" y="160"/>
                  </a:lnTo>
                  <a:cubicBezTo>
                    <a:pt x="134" y="218"/>
                    <a:pt x="53" y="288"/>
                    <a:pt x="1" y="359"/>
                  </a:cubicBezTo>
                  <a:cubicBezTo>
                    <a:pt x="196" y="382"/>
                    <a:pt x="274" y="466"/>
                    <a:pt x="395" y="466"/>
                  </a:cubicBezTo>
                  <a:cubicBezTo>
                    <a:pt x="417" y="466"/>
                    <a:pt x="440" y="463"/>
                    <a:pt x="465" y="457"/>
                  </a:cubicBezTo>
                  <a:lnTo>
                    <a:pt x="465" y="457"/>
                  </a:lnTo>
                  <a:cubicBezTo>
                    <a:pt x="485" y="527"/>
                    <a:pt x="470" y="535"/>
                    <a:pt x="452" y="535"/>
                  </a:cubicBezTo>
                  <a:cubicBezTo>
                    <a:pt x="447" y="535"/>
                    <a:pt x="441" y="534"/>
                    <a:pt x="435" y="534"/>
                  </a:cubicBezTo>
                  <a:cubicBezTo>
                    <a:pt x="417" y="534"/>
                    <a:pt x="404" y="542"/>
                    <a:pt x="425" y="611"/>
                  </a:cubicBezTo>
                  <a:lnTo>
                    <a:pt x="623" y="596"/>
                  </a:lnTo>
                  <a:lnTo>
                    <a:pt x="623" y="596"/>
                  </a:lnTo>
                  <a:cubicBezTo>
                    <a:pt x="722" y="679"/>
                    <a:pt x="456" y="640"/>
                    <a:pt x="618" y="754"/>
                  </a:cubicBezTo>
                  <a:cubicBezTo>
                    <a:pt x="640" y="732"/>
                    <a:pt x="684" y="720"/>
                    <a:pt x="738" y="720"/>
                  </a:cubicBezTo>
                  <a:cubicBezTo>
                    <a:pt x="809" y="720"/>
                    <a:pt x="897" y="740"/>
                    <a:pt x="972" y="783"/>
                  </a:cubicBezTo>
                  <a:lnTo>
                    <a:pt x="916" y="802"/>
                  </a:lnTo>
                  <a:cubicBezTo>
                    <a:pt x="982" y="805"/>
                    <a:pt x="1050" y="839"/>
                    <a:pt x="1102" y="839"/>
                  </a:cubicBezTo>
                  <a:cubicBezTo>
                    <a:pt x="1148" y="839"/>
                    <a:pt x="1181" y="813"/>
                    <a:pt x="1190" y="717"/>
                  </a:cubicBezTo>
                  <a:cubicBezTo>
                    <a:pt x="1210" y="797"/>
                    <a:pt x="1229" y="874"/>
                    <a:pt x="1250" y="951"/>
                  </a:cubicBezTo>
                  <a:lnTo>
                    <a:pt x="1273" y="816"/>
                  </a:lnTo>
                  <a:cubicBezTo>
                    <a:pt x="1410" y="897"/>
                    <a:pt x="1487" y="1018"/>
                    <a:pt x="1593" y="1117"/>
                  </a:cubicBezTo>
                  <a:cubicBezTo>
                    <a:pt x="1672" y="1191"/>
                    <a:pt x="1771" y="1252"/>
                    <a:pt x="1917" y="1252"/>
                  </a:cubicBezTo>
                  <a:cubicBezTo>
                    <a:pt x="1961" y="1252"/>
                    <a:pt x="2009" y="1247"/>
                    <a:pt x="2062" y="1234"/>
                  </a:cubicBezTo>
                  <a:cubicBezTo>
                    <a:pt x="1965" y="1180"/>
                    <a:pt x="2068" y="1117"/>
                    <a:pt x="2122" y="1097"/>
                  </a:cubicBezTo>
                  <a:cubicBezTo>
                    <a:pt x="2084" y="1071"/>
                    <a:pt x="2052" y="1061"/>
                    <a:pt x="2022" y="1061"/>
                  </a:cubicBezTo>
                  <a:cubicBezTo>
                    <a:pt x="1932" y="1061"/>
                    <a:pt x="1867" y="1153"/>
                    <a:pt x="1752" y="1153"/>
                  </a:cubicBezTo>
                  <a:cubicBezTo>
                    <a:pt x="1743" y="1153"/>
                    <a:pt x="1734" y="1152"/>
                    <a:pt x="1724" y="1151"/>
                  </a:cubicBezTo>
                  <a:cubicBezTo>
                    <a:pt x="1734" y="1036"/>
                    <a:pt x="1954" y="934"/>
                    <a:pt x="1893" y="833"/>
                  </a:cubicBezTo>
                  <a:lnTo>
                    <a:pt x="1893" y="833"/>
                  </a:lnTo>
                  <a:cubicBezTo>
                    <a:pt x="2059" y="971"/>
                    <a:pt x="2227" y="851"/>
                    <a:pt x="2305" y="1173"/>
                  </a:cubicBezTo>
                  <a:cubicBezTo>
                    <a:pt x="2321" y="1174"/>
                    <a:pt x="2337" y="1174"/>
                    <a:pt x="2352" y="1174"/>
                  </a:cubicBezTo>
                  <a:cubicBezTo>
                    <a:pt x="2586" y="1174"/>
                    <a:pt x="2672" y="1033"/>
                    <a:pt x="2914" y="1033"/>
                  </a:cubicBezTo>
                  <a:cubicBezTo>
                    <a:pt x="2923" y="1033"/>
                    <a:pt x="2932" y="1033"/>
                    <a:pt x="2941" y="1034"/>
                  </a:cubicBezTo>
                  <a:lnTo>
                    <a:pt x="2947" y="1086"/>
                  </a:lnTo>
                  <a:cubicBezTo>
                    <a:pt x="2943" y="984"/>
                    <a:pt x="2986" y="978"/>
                    <a:pt x="3052" y="978"/>
                  </a:cubicBezTo>
                  <a:cubicBezTo>
                    <a:pt x="3061" y="978"/>
                    <a:pt x="3070" y="978"/>
                    <a:pt x="3080" y="978"/>
                  </a:cubicBezTo>
                  <a:cubicBezTo>
                    <a:pt x="3155" y="974"/>
                    <a:pt x="3263" y="958"/>
                    <a:pt x="3294" y="804"/>
                  </a:cubicBezTo>
                  <a:lnTo>
                    <a:pt x="3294" y="804"/>
                  </a:lnTo>
                  <a:cubicBezTo>
                    <a:pt x="3244" y="814"/>
                    <a:pt x="3195" y="820"/>
                    <a:pt x="3145" y="822"/>
                  </a:cubicBezTo>
                  <a:cubicBezTo>
                    <a:pt x="3113" y="735"/>
                    <a:pt x="3170" y="706"/>
                    <a:pt x="3234" y="650"/>
                  </a:cubicBezTo>
                  <a:cubicBezTo>
                    <a:pt x="3244" y="685"/>
                    <a:pt x="3244" y="687"/>
                    <a:pt x="3292" y="708"/>
                  </a:cubicBezTo>
                  <a:cubicBezTo>
                    <a:pt x="3238" y="557"/>
                    <a:pt x="3396" y="386"/>
                    <a:pt x="3367" y="328"/>
                  </a:cubicBezTo>
                  <a:lnTo>
                    <a:pt x="3367" y="328"/>
                  </a:lnTo>
                  <a:cubicBezTo>
                    <a:pt x="3290" y="376"/>
                    <a:pt x="3294" y="556"/>
                    <a:pt x="3195" y="660"/>
                  </a:cubicBezTo>
                  <a:cubicBezTo>
                    <a:pt x="3205" y="546"/>
                    <a:pt x="3109" y="438"/>
                    <a:pt x="3197" y="413"/>
                  </a:cubicBezTo>
                  <a:cubicBezTo>
                    <a:pt x="3159" y="403"/>
                    <a:pt x="3128" y="399"/>
                    <a:pt x="3099" y="399"/>
                  </a:cubicBezTo>
                  <a:cubicBezTo>
                    <a:pt x="3044" y="399"/>
                    <a:pt x="3000" y="415"/>
                    <a:pt x="2941" y="438"/>
                  </a:cubicBezTo>
                  <a:cubicBezTo>
                    <a:pt x="2862" y="475"/>
                    <a:pt x="2775" y="517"/>
                    <a:pt x="2684" y="517"/>
                  </a:cubicBezTo>
                  <a:cubicBezTo>
                    <a:pt x="2534" y="588"/>
                    <a:pt x="2526" y="681"/>
                    <a:pt x="2526" y="770"/>
                  </a:cubicBezTo>
                  <a:cubicBezTo>
                    <a:pt x="2524" y="854"/>
                    <a:pt x="2526" y="943"/>
                    <a:pt x="2330" y="951"/>
                  </a:cubicBezTo>
                  <a:cubicBezTo>
                    <a:pt x="2353" y="829"/>
                    <a:pt x="2372" y="710"/>
                    <a:pt x="2388" y="588"/>
                  </a:cubicBezTo>
                  <a:lnTo>
                    <a:pt x="2388" y="588"/>
                  </a:lnTo>
                  <a:cubicBezTo>
                    <a:pt x="2363" y="590"/>
                    <a:pt x="2338" y="591"/>
                    <a:pt x="2312" y="591"/>
                  </a:cubicBezTo>
                  <a:cubicBezTo>
                    <a:pt x="2090" y="591"/>
                    <a:pt x="1829" y="522"/>
                    <a:pt x="1567" y="522"/>
                  </a:cubicBezTo>
                  <a:cubicBezTo>
                    <a:pt x="1440" y="522"/>
                    <a:pt x="1313" y="538"/>
                    <a:pt x="1190" y="586"/>
                  </a:cubicBezTo>
                  <a:cubicBezTo>
                    <a:pt x="1179" y="536"/>
                    <a:pt x="1140" y="461"/>
                    <a:pt x="1246" y="451"/>
                  </a:cubicBezTo>
                  <a:cubicBezTo>
                    <a:pt x="1228" y="445"/>
                    <a:pt x="1210" y="442"/>
                    <a:pt x="1193" y="442"/>
                  </a:cubicBezTo>
                  <a:cubicBezTo>
                    <a:pt x="1046" y="442"/>
                    <a:pt x="954" y="677"/>
                    <a:pt x="806" y="677"/>
                  </a:cubicBezTo>
                  <a:cubicBezTo>
                    <a:pt x="761" y="677"/>
                    <a:pt x="711" y="655"/>
                    <a:pt x="652" y="598"/>
                  </a:cubicBezTo>
                  <a:cubicBezTo>
                    <a:pt x="1044" y="550"/>
                    <a:pt x="648" y="363"/>
                    <a:pt x="828" y="210"/>
                  </a:cubicBezTo>
                  <a:lnTo>
                    <a:pt x="882" y="210"/>
                  </a:lnTo>
                  <a:cubicBezTo>
                    <a:pt x="685" y="137"/>
                    <a:pt x="379" y="89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35"/>
            <p:cNvSpPr/>
            <p:nvPr/>
          </p:nvSpPr>
          <p:spPr>
            <a:xfrm>
              <a:off x="977310" y="1306173"/>
              <a:ext cx="5467" cy="1773"/>
            </a:xfrm>
            <a:custGeom>
              <a:avLst/>
              <a:gdLst/>
              <a:ahLst/>
              <a:cxnLst/>
              <a:rect l="l" t="t" r="r" b="b"/>
              <a:pathLst>
                <a:path w="111" h="36" extrusionOk="0">
                  <a:moveTo>
                    <a:pt x="100" y="0"/>
                  </a:moveTo>
                  <a:cubicBezTo>
                    <a:pt x="67" y="0"/>
                    <a:pt x="32" y="9"/>
                    <a:pt x="1" y="35"/>
                  </a:cubicBezTo>
                  <a:lnTo>
                    <a:pt x="110" y="0"/>
                  </a:lnTo>
                  <a:cubicBezTo>
                    <a:pt x="107" y="0"/>
                    <a:pt x="104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35"/>
            <p:cNvSpPr/>
            <p:nvPr/>
          </p:nvSpPr>
          <p:spPr>
            <a:xfrm>
              <a:off x="1065418" y="1174331"/>
              <a:ext cx="77076" cy="121253"/>
            </a:xfrm>
            <a:custGeom>
              <a:avLst/>
              <a:gdLst/>
              <a:ahLst/>
              <a:cxnLst/>
              <a:rect l="l" t="t" r="r" b="b"/>
              <a:pathLst>
                <a:path w="1565" h="2462" extrusionOk="0">
                  <a:moveTo>
                    <a:pt x="180" y="1"/>
                  </a:moveTo>
                  <a:cubicBezTo>
                    <a:pt x="106" y="1"/>
                    <a:pt x="45" y="41"/>
                    <a:pt x="7" y="144"/>
                  </a:cubicBezTo>
                  <a:cubicBezTo>
                    <a:pt x="1" y="248"/>
                    <a:pt x="111" y="242"/>
                    <a:pt x="176" y="300"/>
                  </a:cubicBezTo>
                  <a:cubicBezTo>
                    <a:pt x="129" y="170"/>
                    <a:pt x="182" y="146"/>
                    <a:pt x="251" y="146"/>
                  </a:cubicBezTo>
                  <a:cubicBezTo>
                    <a:pt x="293" y="146"/>
                    <a:pt x="341" y="155"/>
                    <a:pt x="376" y="155"/>
                  </a:cubicBezTo>
                  <a:cubicBezTo>
                    <a:pt x="387" y="155"/>
                    <a:pt x="396" y="154"/>
                    <a:pt x="404" y="152"/>
                  </a:cubicBezTo>
                  <a:cubicBezTo>
                    <a:pt x="419" y="271"/>
                    <a:pt x="624" y="352"/>
                    <a:pt x="485" y="395"/>
                  </a:cubicBezTo>
                  <a:cubicBezTo>
                    <a:pt x="415" y="377"/>
                    <a:pt x="342" y="360"/>
                    <a:pt x="273" y="344"/>
                  </a:cubicBezTo>
                  <a:lnTo>
                    <a:pt x="273" y="344"/>
                  </a:lnTo>
                  <a:cubicBezTo>
                    <a:pt x="518" y="796"/>
                    <a:pt x="868" y="1399"/>
                    <a:pt x="787" y="1814"/>
                  </a:cubicBezTo>
                  <a:cubicBezTo>
                    <a:pt x="809" y="1756"/>
                    <a:pt x="818" y="1692"/>
                    <a:pt x="826" y="1628"/>
                  </a:cubicBezTo>
                  <a:cubicBezTo>
                    <a:pt x="930" y="1655"/>
                    <a:pt x="932" y="1760"/>
                    <a:pt x="959" y="1848"/>
                  </a:cubicBezTo>
                  <a:cubicBezTo>
                    <a:pt x="1054" y="1835"/>
                    <a:pt x="1148" y="1812"/>
                    <a:pt x="1239" y="1777"/>
                  </a:cubicBezTo>
                  <a:lnTo>
                    <a:pt x="1239" y="1777"/>
                  </a:lnTo>
                  <a:cubicBezTo>
                    <a:pt x="1215" y="1845"/>
                    <a:pt x="1224" y="1914"/>
                    <a:pt x="1170" y="1914"/>
                  </a:cubicBezTo>
                  <a:cubicBezTo>
                    <a:pt x="1161" y="1914"/>
                    <a:pt x="1151" y="1912"/>
                    <a:pt x="1138" y="1908"/>
                  </a:cubicBezTo>
                  <a:lnTo>
                    <a:pt x="1138" y="1908"/>
                  </a:lnTo>
                  <a:cubicBezTo>
                    <a:pt x="1184" y="1977"/>
                    <a:pt x="1229" y="2003"/>
                    <a:pt x="1279" y="2003"/>
                  </a:cubicBezTo>
                  <a:cubicBezTo>
                    <a:pt x="1316" y="2003"/>
                    <a:pt x="1355" y="1989"/>
                    <a:pt x="1399" y="1970"/>
                  </a:cubicBezTo>
                  <a:lnTo>
                    <a:pt x="1399" y="1970"/>
                  </a:lnTo>
                  <a:cubicBezTo>
                    <a:pt x="1391" y="2093"/>
                    <a:pt x="1347" y="2155"/>
                    <a:pt x="1322" y="2215"/>
                  </a:cubicBezTo>
                  <a:cubicBezTo>
                    <a:pt x="1295" y="2272"/>
                    <a:pt x="1287" y="2330"/>
                    <a:pt x="1300" y="2461"/>
                  </a:cubicBezTo>
                  <a:cubicBezTo>
                    <a:pt x="1514" y="2328"/>
                    <a:pt x="1512" y="2201"/>
                    <a:pt x="1497" y="2095"/>
                  </a:cubicBezTo>
                  <a:cubicBezTo>
                    <a:pt x="1482" y="1981"/>
                    <a:pt x="1462" y="1881"/>
                    <a:pt x="1564" y="1644"/>
                  </a:cubicBezTo>
                  <a:cubicBezTo>
                    <a:pt x="1449" y="1596"/>
                    <a:pt x="1329" y="1557"/>
                    <a:pt x="1212" y="1526"/>
                  </a:cubicBezTo>
                  <a:lnTo>
                    <a:pt x="1212" y="1526"/>
                  </a:lnTo>
                  <a:cubicBezTo>
                    <a:pt x="1220" y="1471"/>
                    <a:pt x="1239" y="1457"/>
                    <a:pt x="1263" y="1457"/>
                  </a:cubicBezTo>
                  <a:cubicBezTo>
                    <a:pt x="1286" y="1457"/>
                    <a:pt x="1313" y="1469"/>
                    <a:pt x="1339" y="1469"/>
                  </a:cubicBezTo>
                  <a:cubicBezTo>
                    <a:pt x="1367" y="1469"/>
                    <a:pt x="1394" y="1455"/>
                    <a:pt x="1414" y="1397"/>
                  </a:cubicBezTo>
                  <a:cubicBezTo>
                    <a:pt x="1389" y="1368"/>
                    <a:pt x="1367" y="1357"/>
                    <a:pt x="1346" y="1357"/>
                  </a:cubicBezTo>
                  <a:cubicBezTo>
                    <a:pt x="1308" y="1357"/>
                    <a:pt x="1275" y="1395"/>
                    <a:pt x="1237" y="1430"/>
                  </a:cubicBezTo>
                  <a:cubicBezTo>
                    <a:pt x="1198" y="1468"/>
                    <a:pt x="1155" y="1499"/>
                    <a:pt x="1104" y="1499"/>
                  </a:cubicBezTo>
                  <a:cubicBezTo>
                    <a:pt x="1077" y="1499"/>
                    <a:pt x="1048" y="1490"/>
                    <a:pt x="1017" y="1468"/>
                  </a:cubicBezTo>
                  <a:cubicBezTo>
                    <a:pt x="1107" y="1364"/>
                    <a:pt x="907" y="1256"/>
                    <a:pt x="886" y="1208"/>
                  </a:cubicBezTo>
                  <a:lnTo>
                    <a:pt x="886" y="1208"/>
                  </a:lnTo>
                  <a:cubicBezTo>
                    <a:pt x="904" y="1214"/>
                    <a:pt x="924" y="1217"/>
                    <a:pt x="945" y="1217"/>
                  </a:cubicBezTo>
                  <a:cubicBezTo>
                    <a:pt x="1057" y="1217"/>
                    <a:pt x="1200" y="1145"/>
                    <a:pt x="1229" y="1108"/>
                  </a:cubicBezTo>
                  <a:cubicBezTo>
                    <a:pt x="1152" y="1067"/>
                    <a:pt x="1208" y="898"/>
                    <a:pt x="1165" y="792"/>
                  </a:cubicBezTo>
                  <a:lnTo>
                    <a:pt x="1165" y="792"/>
                  </a:lnTo>
                  <a:cubicBezTo>
                    <a:pt x="1161" y="869"/>
                    <a:pt x="1148" y="894"/>
                    <a:pt x="1130" y="894"/>
                  </a:cubicBezTo>
                  <a:cubicBezTo>
                    <a:pt x="1096" y="894"/>
                    <a:pt x="1047" y="805"/>
                    <a:pt x="1009" y="805"/>
                  </a:cubicBezTo>
                  <a:cubicBezTo>
                    <a:pt x="990" y="805"/>
                    <a:pt x="974" y="827"/>
                    <a:pt x="965" y="894"/>
                  </a:cubicBezTo>
                  <a:cubicBezTo>
                    <a:pt x="955" y="896"/>
                    <a:pt x="944" y="897"/>
                    <a:pt x="933" y="897"/>
                  </a:cubicBezTo>
                  <a:cubicBezTo>
                    <a:pt x="812" y="897"/>
                    <a:pt x="663" y="756"/>
                    <a:pt x="699" y="639"/>
                  </a:cubicBezTo>
                  <a:cubicBezTo>
                    <a:pt x="715" y="632"/>
                    <a:pt x="728" y="629"/>
                    <a:pt x="740" y="629"/>
                  </a:cubicBezTo>
                  <a:cubicBezTo>
                    <a:pt x="791" y="629"/>
                    <a:pt x="809" y="688"/>
                    <a:pt x="836" y="732"/>
                  </a:cubicBezTo>
                  <a:cubicBezTo>
                    <a:pt x="1015" y="701"/>
                    <a:pt x="845" y="547"/>
                    <a:pt x="959" y="437"/>
                  </a:cubicBezTo>
                  <a:cubicBezTo>
                    <a:pt x="793" y="385"/>
                    <a:pt x="600" y="202"/>
                    <a:pt x="421" y="92"/>
                  </a:cubicBezTo>
                  <a:cubicBezTo>
                    <a:pt x="334" y="37"/>
                    <a:pt x="251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5"/>
            <p:cNvSpPr/>
            <p:nvPr/>
          </p:nvSpPr>
          <p:spPr>
            <a:xfrm>
              <a:off x="1118313" y="1281302"/>
              <a:ext cx="4137" cy="7043"/>
            </a:xfrm>
            <a:custGeom>
              <a:avLst/>
              <a:gdLst/>
              <a:ahLst/>
              <a:cxnLst/>
              <a:rect l="l" t="t" r="r" b="b"/>
              <a:pathLst>
                <a:path w="84" h="143" extrusionOk="0">
                  <a:moveTo>
                    <a:pt x="12" y="0"/>
                  </a:moveTo>
                  <a:cubicBezTo>
                    <a:pt x="12" y="46"/>
                    <a:pt x="8" y="97"/>
                    <a:pt x="1" y="143"/>
                  </a:cubicBezTo>
                  <a:lnTo>
                    <a:pt x="84" y="141"/>
                  </a:lnTo>
                  <a:cubicBezTo>
                    <a:pt x="64" y="93"/>
                    <a:pt x="37" y="45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35"/>
            <p:cNvSpPr/>
            <p:nvPr/>
          </p:nvSpPr>
          <p:spPr>
            <a:xfrm>
              <a:off x="1100189" y="1269482"/>
              <a:ext cx="8865" cy="4630"/>
            </a:xfrm>
            <a:custGeom>
              <a:avLst/>
              <a:gdLst/>
              <a:ahLst/>
              <a:cxnLst/>
              <a:rect l="l" t="t" r="r" b="b"/>
              <a:pathLst>
                <a:path w="180" h="94" extrusionOk="0">
                  <a:moveTo>
                    <a:pt x="78" y="0"/>
                  </a:moveTo>
                  <a:cubicBezTo>
                    <a:pt x="55" y="0"/>
                    <a:pt x="29" y="3"/>
                    <a:pt x="0" y="7"/>
                  </a:cubicBezTo>
                  <a:cubicBezTo>
                    <a:pt x="56" y="30"/>
                    <a:pt x="62" y="71"/>
                    <a:pt x="114" y="94"/>
                  </a:cubicBezTo>
                  <a:cubicBezTo>
                    <a:pt x="180" y="24"/>
                    <a:pt x="147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5"/>
            <p:cNvSpPr/>
            <p:nvPr/>
          </p:nvSpPr>
          <p:spPr>
            <a:xfrm>
              <a:off x="1099499" y="1179010"/>
              <a:ext cx="7880" cy="7486"/>
            </a:xfrm>
            <a:custGeom>
              <a:avLst/>
              <a:gdLst/>
              <a:ahLst/>
              <a:cxnLst/>
              <a:rect l="l" t="t" r="r" b="b"/>
              <a:pathLst>
                <a:path w="160" h="152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49"/>
                    <a:pt x="30" y="93"/>
                    <a:pt x="41" y="141"/>
                  </a:cubicBezTo>
                  <a:cubicBezTo>
                    <a:pt x="56" y="129"/>
                    <a:pt x="72" y="125"/>
                    <a:pt x="87" y="125"/>
                  </a:cubicBezTo>
                  <a:cubicBezTo>
                    <a:pt x="116" y="125"/>
                    <a:pt x="144" y="141"/>
                    <a:pt x="159" y="151"/>
                  </a:cubicBezTo>
                  <a:cubicBezTo>
                    <a:pt x="109" y="99"/>
                    <a:pt x="55" y="4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1037247" y="1148327"/>
              <a:ext cx="40976" cy="29895"/>
            </a:xfrm>
            <a:custGeom>
              <a:avLst/>
              <a:gdLst/>
              <a:ahLst/>
              <a:cxnLst/>
              <a:rect l="l" t="t" r="r" b="b"/>
              <a:pathLst>
                <a:path w="832" h="607" extrusionOk="0">
                  <a:moveTo>
                    <a:pt x="135" y="1"/>
                  </a:moveTo>
                  <a:cubicBezTo>
                    <a:pt x="108" y="55"/>
                    <a:pt x="64" y="101"/>
                    <a:pt x="0" y="117"/>
                  </a:cubicBezTo>
                  <a:cubicBezTo>
                    <a:pt x="210" y="288"/>
                    <a:pt x="384" y="294"/>
                    <a:pt x="490" y="606"/>
                  </a:cubicBezTo>
                  <a:cubicBezTo>
                    <a:pt x="494" y="607"/>
                    <a:pt x="498" y="607"/>
                    <a:pt x="501" y="607"/>
                  </a:cubicBezTo>
                  <a:cubicBezTo>
                    <a:pt x="709" y="607"/>
                    <a:pt x="680" y="351"/>
                    <a:pt x="831" y="304"/>
                  </a:cubicBezTo>
                  <a:cubicBezTo>
                    <a:pt x="808" y="264"/>
                    <a:pt x="776" y="250"/>
                    <a:pt x="739" y="250"/>
                  </a:cubicBezTo>
                  <a:cubicBezTo>
                    <a:pt x="668" y="250"/>
                    <a:pt x="578" y="299"/>
                    <a:pt x="493" y="299"/>
                  </a:cubicBezTo>
                  <a:cubicBezTo>
                    <a:pt x="464" y="299"/>
                    <a:pt x="436" y="293"/>
                    <a:pt x="409" y="279"/>
                  </a:cubicBezTo>
                  <a:cubicBezTo>
                    <a:pt x="469" y="138"/>
                    <a:pt x="222" y="130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35"/>
            <p:cNvSpPr/>
            <p:nvPr/>
          </p:nvSpPr>
          <p:spPr>
            <a:xfrm>
              <a:off x="772233" y="938325"/>
              <a:ext cx="285404" cy="210347"/>
            </a:xfrm>
            <a:custGeom>
              <a:avLst/>
              <a:gdLst/>
              <a:ahLst/>
              <a:cxnLst/>
              <a:rect l="l" t="t" r="r" b="b"/>
              <a:pathLst>
                <a:path w="5795" h="4271" extrusionOk="0">
                  <a:moveTo>
                    <a:pt x="179" y="0"/>
                  </a:moveTo>
                  <a:lnTo>
                    <a:pt x="179" y="0"/>
                  </a:lnTo>
                  <a:cubicBezTo>
                    <a:pt x="384" y="145"/>
                    <a:pt x="0" y="156"/>
                    <a:pt x="191" y="382"/>
                  </a:cubicBezTo>
                  <a:cubicBezTo>
                    <a:pt x="567" y="555"/>
                    <a:pt x="1155" y="908"/>
                    <a:pt x="1527" y="1275"/>
                  </a:cubicBezTo>
                  <a:cubicBezTo>
                    <a:pt x="1558" y="1246"/>
                    <a:pt x="1587" y="1235"/>
                    <a:pt x="1614" y="1235"/>
                  </a:cubicBezTo>
                  <a:cubicBezTo>
                    <a:pt x="1713" y="1235"/>
                    <a:pt x="1794" y="1382"/>
                    <a:pt x="1896" y="1382"/>
                  </a:cubicBezTo>
                  <a:cubicBezTo>
                    <a:pt x="1916" y="1382"/>
                    <a:pt x="1938" y="1376"/>
                    <a:pt x="1961" y="1361"/>
                  </a:cubicBezTo>
                  <a:lnTo>
                    <a:pt x="1961" y="1361"/>
                  </a:lnTo>
                  <a:cubicBezTo>
                    <a:pt x="1932" y="1427"/>
                    <a:pt x="1928" y="1502"/>
                    <a:pt x="1901" y="1570"/>
                  </a:cubicBezTo>
                  <a:cubicBezTo>
                    <a:pt x="1960" y="1600"/>
                    <a:pt x="1995" y="1612"/>
                    <a:pt x="2016" y="1612"/>
                  </a:cubicBezTo>
                  <a:cubicBezTo>
                    <a:pt x="2096" y="1612"/>
                    <a:pt x="1927" y="1417"/>
                    <a:pt x="2015" y="1400"/>
                  </a:cubicBezTo>
                  <a:lnTo>
                    <a:pt x="2015" y="1400"/>
                  </a:lnTo>
                  <a:cubicBezTo>
                    <a:pt x="2150" y="1460"/>
                    <a:pt x="2171" y="1639"/>
                    <a:pt x="2115" y="1699"/>
                  </a:cubicBezTo>
                  <a:cubicBezTo>
                    <a:pt x="2167" y="1740"/>
                    <a:pt x="2195" y="1755"/>
                    <a:pt x="2211" y="1755"/>
                  </a:cubicBezTo>
                  <a:cubicBezTo>
                    <a:pt x="2252" y="1755"/>
                    <a:pt x="2217" y="1654"/>
                    <a:pt x="2337" y="1631"/>
                  </a:cubicBezTo>
                  <a:lnTo>
                    <a:pt x="2337" y="1631"/>
                  </a:lnTo>
                  <a:lnTo>
                    <a:pt x="2325" y="1926"/>
                  </a:lnTo>
                  <a:cubicBezTo>
                    <a:pt x="2969" y="2296"/>
                    <a:pt x="3870" y="2717"/>
                    <a:pt x="4436" y="3349"/>
                  </a:cubicBezTo>
                  <a:lnTo>
                    <a:pt x="4485" y="3181"/>
                  </a:lnTo>
                  <a:cubicBezTo>
                    <a:pt x="4722" y="3482"/>
                    <a:pt x="5212" y="3295"/>
                    <a:pt x="5240" y="3785"/>
                  </a:cubicBezTo>
                  <a:lnTo>
                    <a:pt x="5420" y="3754"/>
                  </a:lnTo>
                  <a:lnTo>
                    <a:pt x="5420" y="3754"/>
                  </a:lnTo>
                  <a:cubicBezTo>
                    <a:pt x="5319" y="3773"/>
                    <a:pt x="5302" y="3983"/>
                    <a:pt x="5156" y="4001"/>
                  </a:cubicBezTo>
                  <a:cubicBezTo>
                    <a:pt x="5267" y="4028"/>
                    <a:pt x="5306" y="4143"/>
                    <a:pt x="5416" y="4178"/>
                  </a:cubicBezTo>
                  <a:lnTo>
                    <a:pt x="5333" y="3995"/>
                  </a:lnTo>
                  <a:cubicBezTo>
                    <a:pt x="5341" y="3994"/>
                    <a:pt x="5350" y="3994"/>
                    <a:pt x="5357" y="3994"/>
                  </a:cubicBezTo>
                  <a:cubicBezTo>
                    <a:pt x="5528" y="3994"/>
                    <a:pt x="5570" y="4149"/>
                    <a:pt x="5516" y="4261"/>
                  </a:cubicBezTo>
                  <a:cubicBezTo>
                    <a:pt x="5543" y="4267"/>
                    <a:pt x="5566" y="4270"/>
                    <a:pt x="5585" y="4270"/>
                  </a:cubicBezTo>
                  <a:cubicBezTo>
                    <a:pt x="5795" y="4270"/>
                    <a:pt x="5602" y="3927"/>
                    <a:pt x="5640" y="3795"/>
                  </a:cubicBezTo>
                  <a:cubicBezTo>
                    <a:pt x="5140" y="3754"/>
                    <a:pt x="5530" y="3297"/>
                    <a:pt x="5142" y="3143"/>
                  </a:cubicBezTo>
                  <a:cubicBezTo>
                    <a:pt x="5105" y="3131"/>
                    <a:pt x="5077" y="3126"/>
                    <a:pt x="5056" y="3126"/>
                  </a:cubicBezTo>
                  <a:cubicBezTo>
                    <a:pt x="4940" y="3126"/>
                    <a:pt x="5057" y="3287"/>
                    <a:pt x="4999" y="3336"/>
                  </a:cubicBezTo>
                  <a:lnTo>
                    <a:pt x="4999" y="3338"/>
                  </a:lnTo>
                  <a:cubicBezTo>
                    <a:pt x="4899" y="3251"/>
                    <a:pt x="4730" y="3253"/>
                    <a:pt x="4687" y="3135"/>
                  </a:cubicBezTo>
                  <a:cubicBezTo>
                    <a:pt x="4712" y="3113"/>
                    <a:pt x="4739" y="3102"/>
                    <a:pt x="4767" y="3102"/>
                  </a:cubicBezTo>
                  <a:cubicBezTo>
                    <a:pt x="4809" y="3102"/>
                    <a:pt x="4851" y="3127"/>
                    <a:pt x="4882" y="3170"/>
                  </a:cubicBezTo>
                  <a:cubicBezTo>
                    <a:pt x="4961" y="2985"/>
                    <a:pt x="4747" y="3100"/>
                    <a:pt x="4712" y="2910"/>
                  </a:cubicBezTo>
                  <a:lnTo>
                    <a:pt x="4712" y="2910"/>
                  </a:lnTo>
                  <a:cubicBezTo>
                    <a:pt x="4710" y="2935"/>
                    <a:pt x="4731" y="2992"/>
                    <a:pt x="4674" y="3002"/>
                  </a:cubicBezTo>
                  <a:cubicBezTo>
                    <a:pt x="4415" y="2750"/>
                    <a:pt x="4421" y="3006"/>
                    <a:pt x="4114" y="2642"/>
                  </a:cubicBezTo>
                  <a:cubicBezTo>
                    <a:pt x="4110" y="2642"/>
                    <a:pt x="4106" y="2642"/>
                    <a:pt x="4102" y="2642"/>
                  </a:cubicBezTo>
                  <a:cubicBezTo>
                    <a:pt x="4073" y="2642"/>
                    <a:pt x="4048" y="2637"/>
                    <a:pt x="4024" y="2637"/>
                  </a:cubicBezTo>
                  <a:cubicBezTo>
                    <a:pt x="3985" y="2637"/>
                    <a:pt x="3952" y="2650"/>
                    <a:pt x="3914" y="2715"/>
                  </a:cubicBezTo>
                  <a:cubicBezTo>
                    <a:pt x="3794" y="2429"/>
                    <a:pt x="3900" y="2509"/>
                    <a:pt x="3723" y="2208"/>
                  </a:cubicBezTo>
                  <a:cubicBezTo>
                    <a:pt x="3692" y="2275"/>
                    <a:pt x="3679" y="2476"/>
                    <a:pt x="3588" y="2605"/>
                  </a:cubicBezTo>
                  <a:cubicBezTo>
                    <a:pt x="3353" y="2161"/>
                    <a:pt x="3203" y="2366"/>
                    <a:pt x="3066" y="2063"/>
                  </a:cubicBezTo>
                  <a:lnTo>
                    <a:pt x="3066" y="2063"/>
                  </a:lnTo>
                  <a:cubicBezTo>
                    <a:pt x="3095" y="2075"/>
                    <a:pt x="3149" y="2063"/>
                    <a:pt x="3199" y="2125"/>
                  </a:cubicBezTo>
                  <a:cubicBezTo>
                    <a:pt x="3291" y="1922"/>
                    <a:pt x="2983" y="2021"/>
                    <a:pt x="2879" y="1893"/>
                  </a:cubicBezTo>
                  <a:lnTo>
                    <a:pt x="2994" y="1747"/>
                  </a:lnTo>
                  <a:cubicBezTo>
                    <a:pt x="2859" y="1687"/>
                    <a:pt x="2586" y="1643"/>
                    <a:pt x="2508" y="1427"/>
                  </a:cubicBezTo>
                  <a:lnTo>
                    <a:pt x="2595" y="1373"/>
                  </a:lnTo>
                  <a:cubicBezTo>
                    <a:pt x="2210" y="1278"/>
                    <a:pt x="1888" y="976"/>
                    <a:pt x="1591" y="848"/>
                  </a:cubicBezTo>
                  <a:lnTo>
                    <a:pt x="1510" y="658"/>
                  </a:lnTo>
                  <a:cubicBezTo>
                    <a:pt x="1452" y="639"/>
                    <a:pt x="1415" y="631"/>
                    <a:pt x="1394" y="631"/>
                  </a:cubicBezTo>
                  <a:cubicBezTo>
                    <a:pt x="1259" y="631"/>
                    <a:pt x="1779" y="966"/>
                    <a:pt x="1425" y="1003"/>
                  </a:cubicBezTo>
                  <a:cubicBezTo>
                    <a:pt x="1566" y="696"/>
                    <a:pt x="1180" y="964"/>
                    <a:pt x="1049" y="708"/>
                  </a:cubicBezTo>
                  <a:cubicBezTo>
                    <a:pt x="1042" y="658"/>
                    <a:pt x="1058" y="643"/>
                    <a:pt x="1084" y="643"/>
                  </a:cubicBezTo>
                  <a:cubicBezTo>
                    <a:pt x="1123" y="643"/>
                    <a:pt x="1182" y="674"/>
                    <a:pt x="1223" y="674"/>
                  </a:cubicBezTo>
                  <a:cubicBezTo>
                    <a:pt x="1254" y="674"/>
                    <a:pt x="1274" y="657"/>
                    <a:pt x="1267" y="594"/>
                  </a:cubicBezTo>
                  <a:lnTo>
                    <a:pt x="1267" y="594"/>
                  </a:lnTo>
                  <a:cubicBezTo>
                    <a:pt x="1230" y="624"/>
                    <a:pt x="1203" y="635"/>
                    <a:pt x="1181" y="635"/>
                  </a:cubicBezTo>
                  <a:cubicBezTo>
                    <a:pt x="1121" y="635"/>
                    <a:pt x="1096" y="550"/>
                    <a:pt x="997" y="525"/>
                  </a:cubicBezTo>
                  <a:cubicBezTo>
                    <a:pt x="1105" y="407"/>
                    <a:pt x="781" y="347"/>
                    <a:pt x="943" y="241"/>
                  </a:cubicBezTo>
                  <a:lnTo>
                    <a:pt x="405" y="222"/>
                  </a:lnTo>
                  <a:cubicBezTo>
                    <a:pt x="391" y="102"/>
                    <a:pt x="274" y="39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35"/>
            <p:cNvSpPr/>
            <p:nvPr/>
          </p:nvSpPr>
          <p:spPr>
            <a:xfrm>
              <a:off x="1022718" y="1135079"/>
              <a:ext cx="3546" cy="394"/>
            </a:xfrm>
            <a:custGeom>
              <a:avLst/>
              <a:gdLst/>
              <a:ahLst/>
              <a:cxnLst/>
              <a:rect l="l" t="t" r="r" b="b"/>
              <a:pathLst>
                <a:path w="72" h="8" extrusionOk="0">
                  <a:moveTo>
                    <a:pt x="28" y="1"/>
                  </a:moveTo>
                  <a:cubicBezTo>
                    <a:pt x="19" y="1"/>
                    <a:pt x="10" y="1"/>
                    <a:pt x="0" y="2"/>
                  </a:cubicBezTo>
                  <a:cubicBezTo>
                    <a:pt x="16" y="6"/>
                    <a:pt x="33" y="8"/>
                    <a:pt x="48" y="8"/>
                  </a:cubicBezTo>
                  <a:cubicBezTo>
                    <a:pt x="56" y="8"/>
                    <a:pt x="64" y="7"/>
                    <a:pt x="72" y="6"/>
                  </a:cubicBezTo>
                  <a:cubicBezTo>
                    <a:pt x="58" y="2"/>
                    <a:pt x="44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35"/>
            <p:cNvSpPr/>
            <p:nvPr/>
          </p:nvSpPr>
          <p:spPr>
            <a:xfrm>
              <a:off x="773809" y="935469"/>
              <a:ext cx="7289" cy="2906"/>
            </a:xfrm>
            <a:custGeom>
              <a:avLst/>
              <a:gdLst/>
              <a:ahLst/>
              <a:cxnLst/>
              <a:rect l="l" t="t" r="r" b="b"/>
              <a:pathLst>
                <a:path w="148" h="59" extrusionOk="0">
                  <a:moveTo>
                    <a:pt x="51" y="0"/>
                  </a:moveTo>
                  <a:lnTo>
                    <a:pt x="51" y="0"/>
                  </a:lnTo>
                  <a:cubicBezTo>
                    <a:pt x="1" y="10"/>
                    <a:pt x="64" y="23"/>
                    <a:pt x="147" y="58"/>
                  </a:cubicBezTo>
                  <a:cubicBezTo>
                    <a:pt x="122" y="41"/>
                    <a:pt x="93" y="23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35"/>
            <p:cNvSpPr/>
            <p:nvPr/>
          </p:nvSpPr>
          <p:spPr>
            <a:xfrm>
              <a:off x="1043797" y="1148179"/>
              <a:ext cx="246" cy="197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0" y="0"/>
                  </a:moveTo>
                  <a:cubicBezTo>
                    <a:pt x="0" y="2"/>
                    <a:pt x="2" y="4"/>
                    <a:pt x="2" y="4"/>
                  </a:cubicBezTo>
                  <a:cubicBezTo>
                    <a:pt x="2" y="4"/>
                    <a:pt x="2" y="4"/>
                    <a:pt x="4" y="0"/>
                  </a:cubicBezTo>
                  <a:lnTo>
                    <a:pt x="4" y="0"/>
                  </a:ln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35"/>
            <p:cNvSpPr/>
            <p:nvPr/>
          </p:nvSpPr>
          <p:spPr>
            <a:xfrm>
              <a:off x="1059065" y="1136655"/>
              <a:ext cx="5565" cy="3842"/>
            </a:xfrm>
            <a:custGeom>
              <a:avLst/>
              <a:gdLst/>
              <a:ahLst/>
              <a:cxnLst/>
              <a:rect l="l" t="t" r="r" b="b"/>
              <a:pathLst>
                <a:path w="113" h="78" extrusionOk="0">
                  <a:moveTo>
                    <a:pt x="39" y="1"/>
                  </a:moveTo>
                  <a:lnTo>
                    <a:pt x="1" y="66"/>
                  </a:lnTo>
                  <a:lnTo>
                    <a:pt x="112" y="78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5"/>
            <p:cNvSpPr/>
            <p:nvPr/>
          </p:nvSpPr>
          <p:spPr>
            <a:xfrm>
              <a:off x="738497" y="898728"/>
              <a:ext cx="2118" cy="3152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3" y="0"/>
                  </a:moveTo>
                  <a:lnTo>
                    <a:pt x="1" y="64"/>
                  </a:lnTo>
                  <a:cubicBezTo>
                    <a:pt x="22" y="50"/>
                    <a:pt x="39" y="31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5"/>
            <p:cNvSpPr/>
            <p:nvPr/>
          </p:nvSpPr>
          <p:spPr>
            <a:xfrm>
              <a:off x="622365" y="807074"/>
              <a:ext cx="2413" cy="2216"/>
            </a:xfrm>
            <a:custGeom>
              <a:avLst/>
              <a:gdLst/>
              <a:ahLst/>
              <a:cxnLst/>
              <a:rect l="l" t="t" r="r" b="b"/>
              <a:pathLst>
                <a:path w="49" h="45" extrusionOk="0">
                  <a:moveTo>
                    <a:pt x="1" y="1"/>
                  </a:moveTo>
                  <a:lnTo>
                    <a:pt x="49" y="45"/>
                  </a:lnTo>
                  <a:cubicBezTo>
                    <a:pt x="41" y="24"/>
                    <a:pt x="22" y="1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35"/>
            <p:cNvSpPr/>
            <p:nvPr/>
          </p:nvSpPr>
          <p:spPr>
            <a:xfrm>
              <a:off x="442061" y="584809"/>
              <a:ext cx="329039" cy="350611"/>
            </a:xfrm>
            <a:custGeom>
              <a:avLst/>
              <a:gdLst/>
              <a:ahLst/>
              <a:cxnLst/>
              <a:rect l="l" t="t" r="r" b="b"/>
              <a:pathLst>
                <a:path w="6681" h="7119" extrusionOk="0">
                  <a:moveTo>
                    <a:pt x="52" y="1350"/>
                  </a:moveTo>
                  <a:cubicBezTo>
                    <a:pt x="59" y="1351"/>
                    <a:pt x="65" y="1353"/>
                    <a:pt x="70" y="1354"/>
                  </a:cubicBezTo>
                  <a:lnTo>
                    <a:pt x="70" y="1354"/>
                  </a:lnTo>
                  <a:cubicBezTo>
                    <a:pt x="64" y="1352"/>
                    <a:pt x="58" y="1351"/>
                    <a:pt x="52" y="1350"/>
                  </a:cubicBezTo>
                  <a:close/>
                  <a:moveTo>
                    <a:pt x="4213" y="5520"/>
                  </a:moveTo>
                  <a:lnTo>
                    <a:pt x="4213" y="5520"/>
                  </a:lnTo>
                  <a:cubicBezTo>
                    <a:pt x="4223" y="5523"/>
                    <a:pt x="4233" y="5526"/>
                    <a:pt x="4243" y="5529"/>
                  </a:cubicBezTo>
                  <a:lnTo>
                    <a:pt x="4243" y="5529"/>
                  </a:lnTo>
                  <a:cubicBezTo>
                    <a:pt x="4233" y="5525"/>
                    <a:pt x="4223" y="5522"/>
                    <a:pt x="4213" y="5520"/>
                  </a:cubicBezTo>
                  <a:close/>
                  <a:moveTo>
                    <a:pt x="937" y="0"/>
                  </a:moveTo>
                  <a:cubicBezTo>
                    <a:pt x="764" y="0"/>
                    <a:pt x="777" y="198"/>
                    <a:pt x="700" y="241"/>
                  </a:cubicBezTo>
                  <a:cubicBezTo>
                    <a:pt x="610" y="106"/>
                    <a:pt x="529" y="54"/>
                    <a:pt x="460" y="54"/>
                  </a:cubicBezTo>
                  <a:cubicBezTo>
                    <a:pt x="389" y="54"/>
                    <a:pt x="332" y="110"/>
                    <a:pt x="295" y="187"/>
                  </a:cubicBezTo>
                  <a:cubicBezTo>
                    <a:pt x="216" y="341"/>
                    <a:pt x="253" y="526"/>
                    <a:pt x="29" y="559"/>
                  </a:cubicBezTo>
                  <a:cubicBezTo>
                    <a:pt x="39" y="735"/>
                    <a:pt x="0" y="964"/>
                    <a:pt x="183" y="1194"/>
                  </a:cubicBezTo>
                  <a:cubicBezTo>
                    <a:pt x="154" y="1173"/>
                    <a:pt x="136" y="1164"/>
                    <a:pt x="124" y="1164"/>
                  </a:cubicBezTo>
                  <a:cubicBezTo>
                    <a:pt x="101" y="1164"/>
                    <a:pt x="108" y="1200"/>
                    <a:pt x="114" y="1242"/>
                  </a:cubicBezTo>
                  <a:cubicBezTo>
                    <a:pt x="124" y="1295"/>
                    <a:pt x="141" y="1355"/>
                    <a:pt x="86" y="1355"/>
                  </a:cubicBezTo>
                  <a:cubicBezTo>
                    <a:pt x="81" y="1355"/>
                    <a:pt x="76" y="1354"/>
                    <a:pt x="70" y="1354"/>
                  </a:cubicBezTo>
                  <a:lnTo>
                    <a:pt x="70" y="1354"/>
                  </a:lnTo>
                  <a:cubicBezTo>
                    <a:pt x="151" y="1373"/>
                    <a:pt x="197" y="1419"/>
                    <a:pt x="226" y="1477"/>
                  </a:cubicBezTo>
                  <a:cubicBezTo>
                    <a:pt x="261" y="1541"/>
                    <a:pt x="284" y="1620"/>
                    <a:pt x="307" y="1701"/>
                  </a:cubicBezTo>
                  <a:cubicBezTo>
                    <a:pt x="354" y="1842"/>
                    <a:pt x="423" y="1986"/>
                    <a:pt x="575" y="1986"/>
                  </a:cubicBezTo>
                  <a:cubicBezTo>
                    <a:pt x="595" y="1986"/>
                    <a:pt x="617" y="1984"/>
                    <a:pt x="640" y="1978"/>
                  </a:cubicBezTo>
                  <a:cubicBezTo>
                    <a:pt x="717" y="2294"/>
                    <a:pt x="665" y="1978"/>
                    <a:pt x="806" y="2331"/>
                  </a:cubicBezTo>
                  <a:cubicBezTo>
                    <a:pt x="801" y="2334"/>
                    <a:pt x="795" y="2335"/>
                    <a:pt x="790" y="2335"/>
                  </a:cubicBezTo>
                  <a:cubicBezTo>
                    <a:pt x="757" y="2335"/>
                    <a:pt x="726" y="2292"/>
                    <a:pt x="706" y="2277"/>
                  </a:cubicBezTo>
                  <a:lnTo>
                    <a:pt x="706" y="2277"/>
                  </a:lnTo>
                  <a:cubicBezTo>
                    <a:pt x="727" y="2447"/>
                    <a:pt x="995" y="2391"/>
                    <a:pt x="924" y="2582"/>
                  </a:cubicBezTo>
                  <a:cubicBezTo>
                    <a:pt x="987" y="2670"/>
                    <a:pt x="1021" y="2696"/>
                    <a:pt x="1047" y="2696"/>
                  </a:cubicBezTo>
                  <a:cubicBezTo>
                    <a:pt x="1086" y="2696"/>
                    <a:pt x="1105" y="2635"/>
                    <a:pt x="1177" y="2635"/>
                  </a:cubicBezTo>
                  <a:cubicBezTo>
                    <a:pt x="1197" y="2635"/>
                    <a:pt x="1221" y="2639"/>
                    <a:pt x="1250" y="2651"/>
                  </a:cubicBezTo>
                  <a:cubicBezTo>
                    <a:pt x="1431" y="2917"/>
                    <a:pt x="1329" y="2883"/>
                    <a:pt x="1338" y="3114"/>
                  </a:cubicBezTo>
                  <a:cubicBezTo>
                    <a:pt x="1367" y="3096"/>
                    <a:pt x="1393" y="3089"/>
                    <a:pt x="1418" y="3089"/>
                  </a:cubicBezTo>
                  <a:cubicBezTo>
                    <a:pt x="1525" y="3089"/>
                    <a:pt x="1602" y="3227"/>
                    <a:pt x="1751" y="3266"/>
                  </a:cubicBezTo>
                  <a:cubicBezTo>
                    <a:pt x="1731" y="3238"/>
                    <a:pt x="1629" y="3097"/>
                    <a:pt x="1704" y="3097"/>
                  </a:cubicBezTo>
                  <a:cubicBezTo>
                    <a:pt x="1715" y="3097"/>
                    <a:pt x="1731" y="3101"/>
                    <a:pt x="1751" y="3108"/>
                  </a:cubicBezTo>
                  <a:cubicBezTo>
                    <a:pt x="2002" y="3390"/>
                    <a:pt x="2052" y="3233"/>
                    <a:pt x="2341" y="3428"/>
                  </a:cubicBezTo>
                  <a:cubicBezTo>
                    <a:pt x="2341" y="3490"/>
                    <a:pt x="2327" y="3512"/>
                    <a:pt x="2307" y="3512"/>
                  </a:cubicBezTo>
                  <a:cubicBezTo>
                    <a:pt x="2263" y="3512"/>
                    <a:pt x="2190" y="3409"/>
                    <a:pt x="2171" y="3409"/>
                  </a:cubicBezTo>
                  <a:cubicBezTo>
                    <a:pt x="2162" y="3409"/>
                    <a:pt x="2168" y="3437"/>
                    <a:pt x="2200" y="3523"/>
                  </a:cubicBezTo>
                  <a:cubicBezTo>
                    <a:pt x="1985" y="3447"/>
                    <a:pt x="1868" y="3332"/>
                    <a:pt x="1696" y="3332"/>
                  </a:cubicBezTo>
                  <a:cubicBezTo>
                    <a:pt x="1684" y="3332"/>
                    <a:pt x="1673" y="3333"/>
                    <a:pt x="1660" y="3334"/>
                  </a:cubicBezTo>
                  <a:cubicBezTo>
                    <a:pt x="1874" y="3557"/>
                    <a:pt x="2177" y="3787"/>
                    <a:pt x="2484" y="3939"/>
                  </a:cubicBezTo>
                  <a:cubicBezTo>
                    <a:pt x="2538" y="4003"/>
                    <a:pt x="2517" y="4011"/>
                    <a:pt x="2487" y="4011"/>
                  </a:cubicBezTo>
                  <a:cubicBezTo>
                    <a:pt x="2475" y="4011"/>
                    <a:pt x="2461" y="4010"/>
                    <a:pt x="2450" y="4010"/>
                  </a:cubicBezTo>
                  <a:cubicBezTo>
                    <a:pt x="2425" y="4010"/>
                    <a:pt x="2411" y="4017"/>
                    <a:pt x="2449" y="4059"/>
                  </a:cubicBezTo>
                  <a:cubicBezTo>
                    <a:pt x="2642" y="4344"/>
                    <a:pt x="2966" y="4230"/>
                    <a:pt x="3110" y="4469"/>
                  </a:cubicBezTo>
                  <a:lnTo>
                    <a:pt x="3002" y="4517"/>
                  </a:lnTo>
                  <a:cubicBezTo>
                    <a:pt x="3004" y="4517"/>
                    <a:pt x="3006" y="4517"/>
                    <a:pt x="3008" y="4517"/>
                  </a:cubicBezTo>
                  <a:cubicBezTo>
                    <a:pt x="3218" y="4517"/>
                    <a:pt x="3437" y="4918"/>
                    <a:pt x="3721" y="5044"/>
                  </a:cubicBezTo>
                  <a:cubicBezTo>
                    <a:pt x="3723" y="4976"/>
                    <a:pt x="3725" y="4930"/>
                    <a:pt x="3777" y="4926"/>
                  </a:cubicBezTo>
                  <a:lnTo>
                    <a:pt x="3777" y="4926"/>
                  </a:lnTo>
                  <a:cubicBezTo>
                    <a:pt x="3613" y="5144"/>
                    <a:pt x="4194" y="5077"/>
                    <a:pt x="4319" y="5416"/>
                  </a:cubicBezTo>
                  <a:cubicBezTo>
                    <a:pt x="4350" y="5355"/>
                    <a:pt x="4412" y="5332"/>
                    <a:pt x="4486" y="5332"/>
                  </a:cubicBezTo>
                  <a:cubicBezTo>
                    <a:pt x="4603" y="5332"/>
                    <a:pt x="4749" y="5391"/>
                    <a:pt x="4845" y="5449"/>
                  </a:cubicBezTo>
                  <a:cubicBezTo>
                    <a:pt x="4870" y="5528"/>
                    <a:pt x="4818" y="5580"/>
                    <a:pt x="4791" y="5618"/>
                  </a:cubicBezTo>
                  <a:cubicBezTo>
                    <a:pt x="4724" y="5518"/>
                    <a:pt x="4659" y="5490"/>
                    <a:pt x="4592" y="5490"/>
                  </a:cubicBezTo>
                  <a:cubicBezTo>
                    <a:pt x="4507" y="5490"/>
                    <a:pt x="4418" y="5536"/>
                    <a:pt x="4314" y="5536"/>
                  </a:cubicBezTo>
                  <a:cubicBezTo>
                    <a:pt x="4291" y="5536"/>
                    <a:pt x="4268" y="5534"/>
                    <a:pt x="4243" y="5529"/>
                  </a:cubicBezTo>
                  <a:lnTo>
                    <a:pt x="4243" y="5529"/>
                  </a:lnTo>
                  <a:cubicBezTo>
                    <a:pt x="4443" y="5594"/>
                    <a:pt x="4642" y="5846"/>
                    <a:pt x="4843" y="5846"/>
                  </a:cubicBezTo>
                  <a:lnTo>
                    <a:pt x="4712" y="5919"/>
                  </a:lnTo>
                  <a:cubicBezTo>
                    <a:pt x="4770" y="5969"/>
                    <a:pt x="4823" y="5984"/>
                    <a:pt x="4873" y="5984"/>
                  </a:cubicBezTo>
                  <a:cubicBezTo>
                    <a:pt x="4941" y="5984"/>
                    <a:pt x="5004" y="5958"/>
                    <a:pt x="5064" y="5958"/>
                  </a:cubicBezTo>
                  <a:cubicBezTo>
                    <a:pt x="5124" y="5958"/>
                    <a:pt x="5181" y="5984"/>
                    <a:pt x="5239" y="6087"/>
                  </a:cubicBezTo>
                  <a:lnTo>
                    <a:pt x="5160" y="6156"/>
                  </a:lnTo>
                  <a:cubicBezTo>
                    <a:pt x="5636" y="6492"/>
                    <a:pt x="6093" y="7051"/>
                    <a:pt x="6600" y="7118"/>
                  </a:cubicBezTo>
                  <a:cubicBezTo>
                    <a:pt x="6681" y="7068"/>
                    <a:pt x="6598" y="6760"/>
                    <a:pt x="6623" y="6694"/>
                  </a:cubicBezTo>
                  <a:cubicBezTo>
                    <a:pt x="6355" y="6600"/>
                    <a:pt x="6143" y="6636"/>
                    <a:pt x="5931" y="6575"/>
                  </a:cubicBezTo>
                  <a:lnTo>
                    <a:pt x="6020" y="6438"/>
                  </a:lnTo>
                  <a:lnTo>
                    <a:pt x="6020" y="6438"/>
                  </a:lnTo>
                  <a:cubicBezTo>
                    <a:pt x="5921" y="6505"/>
                    <a:pt x="5678" y="6411"/>
                    <a:pt x="5744" y="6567"/>
                  </a:cubicBezTo>
                  <a:cubicBezTo>
                    <a:pt x="5559" y="6536"/>
                    <a:pt x="5717" y="6370"/>
                    <a:pt x="5505" y="6332"/>
                  </a:cubicBezTo>
                  <a:cubicBezTo>
                    <a:pt x="5609" y="6199"/>
                    <a:pt x="5717" y="6253"/>
                    <a:pt x="5796" y="6135"/>
                  </a:cubicBezTo>
                  <a:lnTo>
                    <a:pt x="5611" y="6104"/>
                  </a:lnTo>
                  <a:cubicBezTo>
                    <a:pt x="5690" y="6081"/>
                    <a:pt x="5557" y="5994"/>
                    <a:pt x="5636" y="5969"/>
                  </a:cubicBezTo>
                  <a:cubicBezTo>
                    <a:pt x="5266" y="5954"/>
                    <a:pt x="5318" y="5643"/>
                    <a:pt x="5004" y="5522"/>
                  </a:cubicBezTo>
                  <a:lnTo>
                    <a:pt x="5004" y="5522"/>
                  </a:lnTo>
                  <a:lnTo>
                    <a:pt x="5135" y="5657"/>
                  </a:lnTo>
                  <a:cubicBezTo>
                    <a:pt x="5117" y="5682"/>
                    <a:pt x="5097" y="5691"/>
                    <a:pt x="5074" y="5691"/>
                  </a:cubicBezTo>
                  <a:cubicBezTo>
                    <a:pt x="5029" y="5691"/>
                    <a:pt x="4976" y="5654"/>
                    <a:pt x="4924" y="5638"/>
                  </a:cubicBezTo>
                  <a:cubicBezTo>
                    <a:pt x="4924" y="5476"/>
                    <a:pt x="4872" y="5458"/>
                    <a:pt x="4768" y="5310"/>
                  </a:cubicBezTo>
                  <a:cubicBezTo>
                    <a:pt x="4744" y="5305"/>
                    <a:pt x="4719" y="5304"/>
                    <a:pt x="4694" y="5304"/>
                  </a:cubicBezTo>
                  <a:cubicBezTo>
                    <a:pt x="4632" y="5304"/>
                    <a:pt x="4569" y="5314"/>
                    <a:pt x="4506" y="5314"/>
                  </a:cubicBezTo>
                  <a:cubicBezTo>
                    <a:pt x="4436" y="5314"/>
                    <a:pt x="4365" y="5301"/>
                    <a:pt x="4296" y="5246"/>
                  </a:cubicBezTo>
                  <a:cubicBezTo>
                    <a:pt x="4429" y="5131"/>
                    <a:pt x="4092" y="4969"/>
                    <a:pt x="4147" y="4828"/>
                  </a:cubicBezTo>
                  <a:lnTo>
                    <a:pt x="4147" y="4828"/>
                  </a:lnTo>
                  <a:cubicBezTo>
                    <a:pt x="4126" y="4846"/>
                    <a:pt x="4102" y="4854"/>
                    <a:pt x="4077" y="4854"/>
                  </a:cubicBezTo>
                  <a:cubicBezTo>
                    <a:pt x="3965" y="4854"/>
                    <a:pt x="3833" y="4696"/>
                    <a:pt x="3759" y="4696"/>
                  </a:cubicBezTo>
                  <a:cubicBezTo>
                    <a:pt x="3749" y="4696"/>
                    <a:pt x="3740" y="4699"/>
                    <a:pt x="3733" y="4705"/>
                  </a:cubicBezTo>
                  <a:cubicBezTo>
                    <a:pt x="3629" y="4666"/>
                    <a:pt x="3527" y="4560"/>
                    <a:pt x="3583" y="4489"/>
                  </a:cubicBezTo>
                  <a:lnTo>
                    <a:pt x="3583" y="4489"/>
                  </a:lnTo>
                  <a:cubicBezTo>
                    <a:pt x="3598" y="4494"/>
                    <a:pt x="3633" y="4500"/>
                    <a:pt x="3662" y="4516"/>
                  </a:cubicBezTo>
                  <a:lnTo>
                    <a:pt x="3584" y="4444"/>
                  </a:lnTo>
                  <a:cubicBezTo>
                    <a:pt x="3601" y="4436"/>
                    <a:pt x="3607" y="4425"/>
                    <a:pt x="3616" y="4425"/>
                  </a:cubicBezTo>
                  <a:cubicBezTo>
                    <a:pt x="3617" y="4425"/>
                    <a:pt x="3619" y="4426"/>
                    <a:pt x="3621" y="4427"/>
                  </a:cubicBezTo>
                  <a:cubicBezTo>
                    <a:pt x="3597" y="4406"/>
                    <a:pt x="3573" y="4403"/>
                    <a:pt x="3549" y="4403"/>
                  </a:cubicBezTo>
                  <a:cubicBezTo>
                    <a:pt x="3540" y="4403"/>
                    <a:pt x="3532" y="4404"/>
                    <a:pt x="3523" y="4404"/>
                  </a:cubicBezTo>
                  <a:cubicBezTo>
                    <a:pt x="3487" y="4404"/>
                    <a:pt x="3455" y="4396"/>
                    <a:pt x="3432" y="4321"/>
                  </a:cubicBezTo>
                  <a:cubicBezTo>
                    <a:pt x="3440" y="4311"/>
                    <a:pt x="3450" y="4307"/>
                    <a:pt x="3461" y="4307"/>
                  </a:cubicBezTo>
                  <a:cubicBezTo>
                    <a:pt x="3489" y="4307"/>
                    <a:pt x="3526" y="4332"/>
                    <a:pt x="3563" y="4346"/>
                  </a:cubicBezTo>
                  <a:cubicBezTo>
                    <a:pt x="3388" y="4169"/>
                    <a:pt x="3068" y="4271"/>
                    <a:pt x="3004" y="4018"/>
                  </a:cubicBezTo>
                  <a:cubicBezTo>
                    <a:pt x="2997" y="4021"/>
                    <a:pt x="2988" y="4023"/>
                    <a:pt x="2979" y="4023"/>
                  </a:cubicBezTo>
                  <a:cubicBezTo>
                    <a:pt x="2919" y="4023"/>
                    <a:pt x="2822" y="3969"/>
                    <a:pt x="2743" y="3969"/>
                  </a:cubicBezTo>
                  <a:cubicBezTo>
                    <a:pt x="2696" y="3969"/>
                    <a:pt x="2656" y="3988"/>
                    <a:pt x="2634" y="4047"/>
                  </a:cubicBezTo>
                  <a:cubicBezTo>
                    <a:pt x="2615" y="3949"/>
                    <a:pt x="2725" y="3860"/>
                    <a:pt x="2549" y="3740"/>
                  </a:cubicBezTo>
                  <a:cubicBezTo>
                    <a:pt x="2536" y="3743"/>
                    <a:pt x="2524" y="3744"/>
                    <a:pt x="2513" y="3744"/>
                  </a:cubicBezTo>
                  <a:cubicBezTo>
                    <a:pt x="2367" y="3744"/>
                    <a:pt x="2396" y="3543"/>
                    <a:pt x="2227" y="3513"/>
                  </a:cubicBezTo>
                  <a:lnTo>
                    <a:pt x="2227" y="3513"/>
                  </a:lnTo>
                  <a:cubicBezTo>
                    <a:pt x="2274" y="3517"/>
                    <a:pt x="2305" y="3519"/>
                    <a:pt x="2326" y="3519"/>
                  </a:cubicBezTo>
                  <a:cubicBezTo>
                    <a:pt x="2412" y="3519"/>
                    <a:pt x="2323" y="3491"/>
                    <a:pt x="2444" y="3491"/>
                  </a:cubicBezTo>
                  <a:cubicBezTo>
                    <a:pt x="2457" y="3491"/>
                    <a:pt x="2474" y="3491"/>
                    <a:pt x="2493" y="3492"/>
                  </a:cubicBezTo>
                  <a:cubicBezTo>
                    <a:pt x="2428" y="3355"/>
                    <a:pt x="2138" y="3365"/>
                    <a:pt x="1978" y="3176"/>
                  </a:cubicBezTo>
                  <a:cubicBezTo>
                    <a:pt x="1986" y="3133"/>
                    <a:pt x="2017" y="3104"/>
                    <a:pt x="2023" y="3062"/>
                  </a:cubicBezTo>
                  <a:cubicBezTo>
                    <a:pt x="1923" y="3039"/>
                    <a:pt x="1761" y="3046"/>
                    <a:pt x="1788" y="2904"/>
                  </a:cubicBezTo>
                  <a:lnTo>
                    <a:pt x="1788" y="2904"/>
                  </a:lnTo>
                  <a:lnTo>
                    <a:pt x="1718" y="2981"/>
                  </a:lnTo>
                  <a:cubicBezTo>
                    <a:pt x="1643" y="2830"/>
                    <a:pt x="1460" y="2684"/>
                    <a:pt x="1441" y="2493"/>
                  </a:cubicBezTo>
                  <a:cubicBezTo>
                    <a:pt x="1346" y="2481"/>
                    <a:pt x="1248" y="2466"/>
                    <a:pt x="1147" y="2449"/>
                  </a:cubicBezTo>
                  <a:cubicBezTo>
                    <a:pt x="1153" y="2136"/>
                    <a:pt x="804" y="1967"/>
                    <a:pt x="515" y="1812"/>
                  </a:cubicBezTo>
                  <a:cubicBezTo>
                    <a:pt x="471" y="1724"/>
                    <a:pt x="449" y="1589"/>
                    <a:pt x="500" y="1583"/>
                  </a:cubicBezTo>
                  <a:lnTo>
                    <a:pt x="500" y="1583"/>
                  </a:lnTo>
                  <a:cubicBezTo>
                    <a:pt x="525" y="1600"/>
                    <a:pt x="573" y="1629"/>
                    <a:pt x="617" y="1660"/>
                  </a:cubicBezTo>
                  <a:cubicBezTo>
                    <a:pt x="594" y="1600"/>
                    <a:pt x="596" y="1531"/>
                    <a:pt x="579" y="1473"/>
                  </a:cubicBezTo>
                  <a:cubicBezTo>
                    <a:pt x="567" y="1415"/>
                    <a:pt x="536" y="1367"/>
                    <a:pt x="430" y="1334"/>
                  </a:cubicBezTo>
                  <a:cubicBezTo>
                    <a:pt x="328" y="1207"/>
                    <a:pt x="536" y="1249"/>
                    <a:pt x="546" y="1170"/>
                  </a:cubicBezTo>
                  <a:cubicBezTo>
                    <a:pt x="376" y="1043"/>
                    <a:pt x="413" y="874"/>
                    <a:pt x="471" y="775"/>
                  </a:cubicBezTo>
                  <a:cubicBezTo>
                    <a:pt x="527" y="671"/>
                    <a:pt x="586" y="631"/>
                    <a:pt x="421" y="457"/>
                  </a:cubicBezTo>
                  <a:cubicBezTo>
                    <a:pt x="394" y="488"/>
                    <a:pt x="340" y="521"/>
                    <a:pt x="295" y="580"/>
                  </a:cubicBezTo>
                  <a:cubicBezTo>
                    <a:pt x="253" y="640"/>
                    <a:pt x="214" y="719"/>
                    <a:pt x="222" y="818"/>
                  </a:cubicBezTo>
                  <a:cubicBezTo>
                    <a:pt x="174" y="752"/>
                    <a:pt x="87" y="764"/>
                    <a:pt x="83" y="686"/>
                  </a:cubicBezTo>
                  <a:cubicBezTo>
                    <a:pt x="85" y="580"/>
                    <a:pt x="145" y="525"/>
                    <a:pt x="199" y="476"/>
                  </a:cubicBezTo>
                  <a:cubicBezTo>
                    <a:pt x="257" y="428"/>
                    <a:pt x="309" y="388"/>
                    <a:pt x="347" y="303"/>
                  </a:cubicBezTo>
                  <a:cubicBezTo>
                    <a:pt x="415" y="374"/>
                    <a:pt x="486" y="445"/>
                    <a:pt x="557" y="517"/>
                  </a:cubicBezTo>
                  <a:cubicBezTo>
                    <a:pt x="585" y="521"/>
                    <a:pt x="609" y="522"/>
                    <a:pt x="629" y="522"/>
                  </a:cubicBezTo>
                  <a:cubicBezTo>
                    <a:pt x="684" y="522"/>
                    <a:pt x="717" y="510"/>
                    <a:pt x="746" y="486"/>
                  </a:cubicBezTo>
                  <a:cubicBezTo>
                    <a:pt x="787" y="453"/>
                    <a:pt x="822" y="405"/>
                    <a:pt x="870" y="365"/>
                  </a:cubicBezTo>
                  <a:cubicBezTo>
                    <a:pt x="913" y="326"/>
                    <a:pt x="971" y="297"/>
                    <a:pt x="1037" y="297"/>
                  </a:cubicBezTo>
                  <a:cubicBezTo>
                    <a:pt x="1112" y="297"/>
                    <a:pt x="1198" y="335"/>
                    <a:pt x="1282" y="444"/>
                  </a:cubicBezTo>
                  <a:lnTo>
                    <a:pt x="1282" y="442"/>
                  </a:lnTo>
                  <a:cubicBezTo>
                    <a:pt x="1427" y="426"/>
                    <a:pt x="1645" y="455"/>
                    <a:pt x="1789" y="397"/>
                  </a:cubicBezTo>
                  <a:lnTo>
                    <a:pt x="1789" y="397"/>
                  </a:lnTo>
                  <a:lnTo>
                    <a:pt x="1768" y="461"/>
                  </a:lnTo>
                  <a:cubicBezTo>
                    <a:pt x="1792" y="461"/>
                    <a:pt x="1833" y="464"/>
                    <a:pt x="1878" y="464"/>
                  </a:cubicBezTo>
                  <a:cubicBezTo>
                    <a:pt x="2001" y="464"/>
                    <a:pt x="2150" y="443"/>
                    <a:pt x="2021" y="287"/>
                  </a:cubicBezTo>
                  <a:lnTo>
                    <a:pt x="2021" y="287"/>
                  </a:lnTo>
                  <a:lnTo>
                    <a:pt x="1957" y="322"/>
                  </a:lnTo>
                  <a:cubicBezTo>
                    <a:pt x="1955" y="322"/>
                    <a:pt x="1952" y="322"/>
                    <a:pt x="1950" y="322"/>
                  </a:cubicBezTo>
                  <a:cubicBezTo>
                    <a:pt x="1710" y="322"/>
                    <a:pt x="1805" y="138"/>
                    <a:pt x="1606" y="21"/>
                  </a:cubicBezTo>
                  <a:cubicBezTo>
                    <a:pt x="1584" y="17"/>
                    <a:pt x="1563" y="16"/>
                    <a:pt x="1544" y="16"/>
                  </a:cubicBezTo>
                  <a:cubicBezTo>
                    <a:pt x="1371" y="16"/>
                    <a:pt x="1276" y="153"/>
                    <a:pt x="1149" y="153"/>
                  </a:cubicBezTo>
                  <a:cubicBezTo>
                    <a:pt x="1122" y="153"/>
                    <a:pt x="1095" y="147"/>
                    <a:pt x="1065" y="133"/>
                  </a:cubicBezTo>
                  <a:cubicBezTo>
                    <a:pt x="984" y="131"/>
                    <a:pt x="972" y="58"/>
                    <a:pt x="982" y="4"/>
                  </a:cubicBezTo>
                  <a:cubicBezTo>
                    <a:pt x="965" y="1"/>
                    <a:pt x="950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35"/>
            <p:cNvSpPr/>
            <p:nvPr/>
          </p:nvSpPr>
          <p:spPr>
            <a:xfrm>
              <a:off x="476881" y="668140"/>
              <a:ext cx="4728" cy="8126"/>
            </a:xfrm>
            <a:custGeom>
              <a:avLst/>
              <a:gdLst/>
              <a:ahLst/>
              <a:cxnLst/>
              <a:rect l="l" t="t" r="r" b="b"/>
              <a:pathLst>
                <a:path w="96" h="165" extrusionOk="0">
                  <a:moveTo>
                    <a:pt x="95" y="1"/>
                  </a:moveTo>
                  <a:lnTo>
                    <a:pt x="1" y="38"/>
                  </a:lnTo>
                  <a:cubicBezTo>
                    <a:pt x="40" y="75"/>
                    <a:pt x="62" y="117"/>
                    <a:pt x="52" y="162"/>
                  </a:cubicBezTo>
                  <a:lnTo>
                    <a:pt x="52" y="162"/>
                  </a:lnTo>
                  <a:cubicBezTo>
                    <a:pt x="65" y="105"/>
                    <a:pt x="78" y="52"/>
                    <a:pt x="95" y="1"/>
                  </a:cubicBezTo>
                  <a:close/>
                  <a:moveTo>
                    <a:pt x="52" y="162"/>
                  </a:moveTo>
                  <a:cubicBezTo>
                    <a:pt x="51" y="163"/>
                    <a:pt x="51" y="164"/>
                    <a:pt x="51" y="165"/>
                  </a:cubicBezTo>
                  <a:cubicBezTo>
                    <a:pt x="51" y="164"/>
                    <a:pt x="52" y="163"/>
                    <a:pt x="52" y="1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5"/>
            <p:cNvSpPr/>
            <p:nvPr/>
          </p:nvSpPr>
          <p:spPr>
            <a:xfrm>
              <a:off x="472448" y="666564"/>
              <a:ext cx="4580" cy="3940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0" y="0"/>
                  </a:moveTo>
                  <a:cubicBezTo>
                    <a:pt x="14" y="31"/>
                    <a:pt x="35" y="60"/>
                    <a:pt x="68" y="79"/>
                  </a:cubicBezTo>
                  <a:lnTo>
                    <a:pt x="93" y="70"/>
                  </a:lnTo>
                  <a:lnTo>
                    <a:pt x="91" y="70"/>
                  </a:lnTo>
                  <a:cubicBezTo>
                    <a:pt x="66" y="44"/>
                    <a:pt x="33" y="2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35"/>
            <p:cNvSpPr/>
            <p:nvPr/>
          </p:nvSpPr>
          <p:spPr>
            <a:xfrm>
              <a:off x="533863" y="613866"/>
              <a:ext cx="8028" cy="4039"/>
            </a:xfrm>
            <a:custGeom>
              <a:avLst/>
              <a:gdLst/>
              <a:ahLst/>
              <a:cxnLst/>
              <a:rect l="l" t="t" r="r" b="b"/>
              <a:pathLst>
                <a:path w="163" h="82" extrusionOk="0">
                  <a:moveTo>
                    <a:pt x="23" y="1"/>
                  </a:moveTo>
                  <a:cubicBezTo>
                    <a:pt x="14" y="1"/>
                    <a:pt x="7" y="2"/>
                    <a:pt x="1" y="6"/>
                  </a:cubicBezTo>
                  <a:cubicBezTo>
                    <a:pt x="32" y="27"/>
                    <a:pt x="91" y="75"/>
                    <a:pt x="163" y="81"/>
                  </a:cubicBezTo>
                  <a:cubicBezTo>
                    <a:pt x="132" y="42"/>
                    <a:pt x="66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35"/>
            <p:cNvSpPr/>
            <p:nvPr/>
          </p:nvSpPr>
          <p:spPr>
            <a:xfrm>
              <a:off x="538985" y="611354"/>
              <a:ext cx="4334" cy="3595"/>
            </a:xfrm>
            <a:custGeom>
              <a:avLst/>
              <a:gdLst/>
              <a:ahLst/>
              <a:cxnLst/>
              <a:rect l="l" t="t" r="r" b="b"/>
              <a:pathLst>
                <a:path w="88" h="73" extrusionOk="0">
                  <a:moveTo>
                    <a:pt x="18" y="1"/>
                  </a:moveTo>
                  <a:lnTo>
                    <a:pt x="1" y="20"/>
                  </a:lnTo>
                  <a:lnTo>
                    <a:pt x="88" y="7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5"/>
            <p:cNvSpPr/>
            <p:nvPr/>
          </p:nvSpPr>
          <p:spPr>
            <a:xfrm>
              <a:off x="544698" y="605395"/>
              <a:ext cx="257184" cy="183456"/>
            </a:xfrm>
            <a:custGeom>
              <a:avLst/>
              <a:gdLst/>
              <a:ahLst/>
              <a:cxnLst/>
              <a:rect l="l" t="t" r="r" b="b"/>
              <a:pathLst>
                <a:path w="5222" h="3725" extrusionOk="0">
                  <a:moveTo>
                    <a:pt x="239" y="0"/>
                  </a:moveTo>
                  <a:cubicBezTo>
                    <a:pt x="188" y="0"/>
                    <a:pt x="133" y="11"/>
                    <a:pt x="70" y="35"/>
                  </a:cubicBezTo>
                  <a:cubicBezTo>
                    <a:pt x="37" y="66"/>
                    <a:pt x="103" y="140"/>
                    <a:pt x="47" y="140"/>
                  </a:cubicBezTo>
                  <a:cubicBezTo>
                    <a:pt x="36" y="140"/>
                    <a:pt x="21" y="138"/>
                    <a:pt x="0" y="132"/>
                  </a:cubicBezTo>
                  <a:lnTo>
                    <a:pt x="0" y="132"/>
                  </a:lnTo>
                  <a:cubicBezTo>
                    <a:pt x="197" y="328"/>
                    <a:pt x="407" y="321"/>
                    <a:pt x="644" y="394"/>
                  </a:cubicBezTo>
                  <a:lnTo>
                    <a:pt x="590" y="355"/>
                  </a:lnTo>
                  <a:cubicBezTo>
                    <a:pt x="644" y="331"/>
                    <a:pt x="681" y="321"/>
                    <a:pt x="707" y="321"/>
                  </a:cubicBezTo>
                  <a:cubicBezTo>
                    <a:pt x="820" y="321"/>
                    <a:pt x="738" y="506"/>
                    <a:pt x="990" y="565"/>
                  </a:cubicBezTo>
                  <a:cubicBezTo>
                    <a:pt x="959" y="577"/>
                    <a:pt x="930" y="582"/>
                    <a:pt x="901" y="582"/>
                  </a:cubicBezTo>
                  <a:cubicBezTo>
                    <a:pt x="830" y="582"/>
                    <a:pt x="766" y="554"/>
                    <a:pt x="715" y="554"/>
                  </a:cubicBezTo>
                  <a:cubicBezTo>
                    <a:pt x="705" y="554"/>
                    <a:pt x="696" y="555"/>
                    <a:pt x="687" y="558"/>
                  </a:cubicBezTo>
                  <a:cubicBezTo>
                    <a:pt x="860" y="934"/>
                    <a:pt x="1180" y="710"/>
                    <a:pt x="1217" y="1063"/>
                  </a:cubicBezTo>
                  <a:lnTo>
                    <a:pt x="1192" y="1055"/>
                  </a:lnTo>
                  <a:lnTo>
                    <a:pt x="1192" y="1055"/>
                  </a:lnTo>
                  <a:cubicBezTo>
                    <a:pt x="1217" y="1107"/>
                    <a:pt x="1323" y="1113"/>
                    <a:pt x="1398" y="1142"/>
                  </a:cubicBezTo>
                  <a:cubicBezTo>
                    <a:pt x="1400" y="1096"/>
                    <a:pt x="1348" y="1040"/>
                    <a:pt x="1321" y="988"/>
                  </a:cubicBezTo>
                  <a:lnTo>
                    <a:pt x="1321" y="988"/>
                  </a:lnTo>
                  <a:cubicBezTo>
                    <a:pt x="1332" y="991"/>
                    <a:pt x="1343" y="993"/>
                    <a:pt x="1355" y="993"/>
                  </a:cubicBezTo>
                  <a:cubicBezTo>
                    <a:pt x="1427" y="993"/>
                    <a:pt x="1514" y="935"/>
                    <a:pt x="1558" y="916"/>
                  </a:cubicBezTo>
                  <a:lnTo>
                    <a:pt x="1558" y="916"/>
                  </a:lnTo>
                  <a:cubicBezTo>
                    <a:pt x="1554" y="1071"/>
                    <a:pt x="1687" y="943"/>
                    <a:pt x="1763" y="1084"/>
                  </a:cubicBezTo>
                  <a:cubicBezTo>
                    <a:pt x="1752" y="1127"/>
                    <a:pt x="1730" y="1140"/>
                    <a:pt x="1702" y="1140"/>
                  </a:cubicBezTo>
                  <a:cubicBezTo>
                    <a:pt x="1655" y="1140"/>
                    <a:pt x="1593" y="1104"/>
                    <a:pt x="1543" y="1104"/>
                  </a:cubicBezTo>
                  <a:cubicBezTo>
                    <a:pt x="1538" y="1104"/>
                    <a:pt x="1533" y="1104"/>
                    <a:pt x="1527" y="1105"/>
                  </a:cubicBezTo>
                  <a:lnTo>
                    <a:pt x="1709" y="1152"/>
                  </a:lnTo>
                  <a:cubicBezTo>
                    <a:pt x="1836" y="1246"/>
                    <a:pt x="1753" y="1348"/>
                    <a:pt x="1774" y="1447"/>
                  </a:cubicBezTo>
                  <a:cubicBezTo>
                    <a:pt x="1785" y="1448"/>
                    <a:pt x="1794" y="1448"/>
                    <a:pt x="1802" y="1448"/>
                  </a:cubicBezTo>
                  <a:cubicBezTo>
                    <a:pt x="1907" y="1448"/>
                    <a:pt x="1764" y="1346"/>
                    <a:pt x="1911" y="1321"/>
                  </a:cubicBezTo>
                  <a:cubicBezTo>
                    <a:pt x="1954" y="1531"/>
                    <a:pt x="2489" y="1933"/>
                    <a:pt x="2833" y="2085"/>
                  </a:cubicBezTo>
                  <a:lnTo>
                    <a:pt x="2833" y="2085"/>
                  </a:lnTo>
                  <a:cubicBezTo>
                    <a:pt x="2827" y="2084"/>
                    <a:pt x="2822" y="2083"/>
                    <a:pt x="2817" y="2083"/>
                  </a:cubicBezTo>
                  <a:cubicBezTo>
                    <a:pt x="2784" y="2083"/>
                    <a:pt x="2762" y="2105"/>
                    <a:pt x="2733" y="2105"/>
                  </a:cubicBezTo>
                  <a:cubicBezTo>
                    <a:pt x="2713" y="2105"/>
                    <a:pt x="2690" y="2095"/>
                    <a:pt x="2659" y="2062"/>
                  </a:cubicBezTo>
                  <a:lnTo>
                    <a:pt x="2659" y="2062"/>
                  </a:lnTo>
                  <a:cubicBezTo>
                    <a:pt x="2676" y="2100"/>
                    <a:pt x="2775" y="2148"/>
                    <a:pt x="2851" y="2148"/>
                  </a:cubicBezTo>
                  <a:cubicBezTo>
                    <a:pt x="2881" y="2148"/>
                    <a:pt x="2908" y="2141"/>
                    <a:pt x="2925" y="2123"/>
                  </a:cubicBezTo>
                  <a:cubicBezTo>
                    <a:pt x="3161" y="2218"/>
                    <a:pt x="3355" y="2453"/>
                    <a:pt x="3473" y="2663"/>
                  </a:cubicBezTo>
                  <a:lnTo>
                    <a:pt x="3482" y="2551"/>
                  </a:lnTo>
                  <a:cubicBezTo>
                    <a:pt x="3724" y="2551"/>
                    <a:pt x="3772" y="2948"/>
                    <a:pt x="4092" y="3080"/>
                  </a:cubicBezTo>
                  <a:lnTo>
                    <a:pt x="4088" y="3074"/>
                  </a:lnTo>
                  <a:lnTo>
                    <a:pt x="4088" y="3074"/>
                  </a:lnTo>
                  <a:cubicBezTo>
                    <a:pt x="4108" y="3084"/>
                    <a:pt x="4132" y="3088"/>
                    <a:pt x="4159" y="3088"/>
                  </a:cubicBezTo>
                  <a:cubicBezTo>
                    <a:pt x="4208" y="3088"/>
                    <a:pt x="4266" y="3077"/>
                    <a:pt x="4324" y="3077"/>
                  </a:cubicBezTo>
                  <a:cubicBezTo>
                    <a:pt x="4395" y="3077"/>
                    <a:pt x="4465" y="3093"/>
                    <a:pt x="4520" y="3161"/>
                  </a:cubicBezTo>
                  <a:cubicBezTo>
                    <a:pt x="4475" y="3183"/>
                    <a:pt x="4435" y="3185"/>
                    <a:pt x="4400" y="3185"/>
                  </a:cubicBezTo>
                  <a:cubicBezTo>
                    <a:pt x="4395" y="3185"/>
                    <a:pt x="4389" y="3185"/>
                    <a:pt x="4384" y="3185"/>
                  </a:cubicBezTo>
                  <a:cubicBezTo>
                    <a:pt x="4340" y="3185"/>
                    <a:pt x="4303" y="3187"/>
                    <a:pt x="4271" y="3238"/>
                  </a:cubicBezTo>
                  <a:lnTo>
                    <a:pt x="4593" y="3303"/>
                  </a:lnTo>
                  <a:cubicBezTo>
                    <a:pt x="4585" y="3394"/>
                    <a:pt x="4902" y="3527"/>
                    <a:pt x="4740" y="3563"/>
                  </a:cubicBezTo>
                  <a:cubicBezTo>
                    <a:pt x="4749" y="3562"/>
                    <a:pt x="4759" y="3562"/>
                    <a:pt x="4769" y="3562"/>
                  </a:cubicBezTo>
                  <a:cubicBezTo>
                    <a:pt x="4930" y="3562"/>
                    <a:pt x="5068" y="3725"/>
                    <a:pt x="5150" y="3725"/>
                  </a:cubicBezTo>
                  <a:cubicBezTo>
                    <a:pt x="5185" y="3725"/>
                    <a:pt x="5209" y="3695"/>
                    <a:pt x="5222" y="3612"/>
                  </a:cubicBezTo>
                  <a:cubicBezTo>
                    <a:pt x="4857" y="3382"/>
                    <a:pt x="4464" y="3054"/>
                    <a:pt x="4047" y="2733"/>
                  </a:cubicBezTo>
                  <a:cubicBezTo>
                    <a:pt x="3639" y="2401"/>
                    <a:pt x="3220" y="2069"/>
                    <a:pt x="2761" y="1834"/>
                  </a:cubicBezTo>
                  <a:lnTo>
                    <a:pt x="2761" y="1834"/>
                  </a:lnTo>
                  <a:lnTo>
                    <a:pt x="2950" y="1863"/>
                  </a:lnTo>
                  <a:cubicBezTo>
                    <a:pt x="2440" y="1684"/>
                    <a:pt x="2522" y="1276"/>
                    <a:pt x="2016" y="1276"/>
                  </a:cubicBezTo>
                  <a:cubicBezTo>
                    <a:pt x="2001" y="1276"/>
                    <a:pt x="1984" y="1276"/>
                    <a:pt x="1967" y="1277"/>
                  </a:cubicBezTo>
                  <a:cubicBezTo>
                    <a:pt x="2021" y="1238"/>
                    <a:pt x="2077" y="1200"/>
                    <a:pt x="2129" y="1161"/>
                  </a:cubicBezTo>
                  <a:cubicBezTo>
                    <a:pt x="1971" y="968"/>
                    <a:pt x="1612" y="1086"/>
                    <a:pt x="1529" y="777"/>
                  </a:cubicBezTo>
                  <a:lnTo>
                    <a:pt x="1504" y="855"/>
                  </a:lnTo>
                  <a:cubicBezTo>
                    <a:pt x="1450" y="816"/>
                    <a:pt x="1448" y="774"/>
                    <a:pt x="1393" y="735"/>
                  </a:cubicBezTo>
                  <a:lnTo>
                    <a:pt x="1393" y="735"/>
                  </a:lnTo>
                  <a:lnTo>
                    <a:pt x="1394" y="777"/>
                  </a:lnTo>
                  <a:cubicBezTo>
                    <a:pt x="1207" y="739"/>
                    <a:pt x="1126" y="673"/>
                    <a:pt x="1013" y="531"/>
                  </a:cubicBezTo>
                  <a:cubicBezTo>
                    <a:pt x="1018" y="516"/>
                    <a:pt x="1026" y="510"/>
                    <a:pt x="1035" y="510"/>
                  </a:cubicBezTo>
                  <a:cubicBezTo>
                    <a:pt x="1063" y="510"/>
                    <a:pt x="1105" y="560"/>
                    <a:pt x="1146" y="571"/>
                  </a:cubicBezTo>
                  <a:cubicBezTo>
                    <a:pt x="1111" y="475"/>
                    <a:pt x="932" y="504"/>
                    <a:pt x="824" y="429"/>
                  </a:cubicBezTo>
                  <a:cubicBezTo>
                    <a:pt x="762" y="322"/>
                    <a:pt x="866" y="355"/>
                    <a:pt x="891" y="342"/>
                  </a:cubicBezTo>
                  <a:cubicBezTo>
                    <a:pt x="598" y="210"/>
                    <a:pt x="465" y="0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5"/>
            <p:cNvSpPr/>
            <p:nvPr/>
          </p:nvSpPr>
          <p:spPr>
            <a:xfrm>
              <a:off x="798631" y="787374"/>
              <a:ext cx="15957" cy="9259"/>
            </a:xfrm>
            <a:custGeom>
              <a:avLst/>
              <a:gdLst/>
              <a:ahLst/>
              <a:cxnLst/>
              <a:rect l="l" t="t" r="r" b="b"/>
              <a:pathLst>
                <a:path w="324" h="188" extrusionOk="0">
                  <a:moveTo>
                    <a:pt x="170" y="0"/>
                  </a:moveTo>
                  <a:cubicBezTo>
                    <a:pt x="161" y="0"/>
                    <a:pt x="151" y="4"/>
                    <a:pt x="141" y="13"/>
                  </a:cubicBezTo>
                  <a:cubicBezTo>
                    <a:pt x="139" y="38"/>
                    <a:pt x="112" y="75"/>
                    <a:pt x="164" y="92"/>
                  </a:cubicBezTo>
                  <a:lnTo>
                    <a:pt x="0" y="133"/>
                  </a:lnTo>
                  <a:cubicBezTo>
                    <a:pt x="30" y="171"/>
                    <a:pt x="83" y="187"/>
                    <a:pt x="137" y="187"/>
                  </a:cubicBezTo>
                  <a:cubicBezTo>
                    <a:pt x="219" y="187"/>
                    <a:pt x="305" y="151"/>
                    <a:pt x="324" y="100"/>
                  </a:cubicBezTo>
                  <a:cubicBezTo>
                    <a:pt x="259" y="79"/>
                    <a:pt x="215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5"/>
            <p:cNvSpPr/>
            <p:nvPr/>
          </p:nvSpPr>
          <p:spPr>
            <a:xfrm>
              <a:off x="814145" y="796731"/>
              <a:ext cx="132286" cy="92935"/>
            </a:xfrm>
            <a:custGeom>
              <a:avLst/>
              <a:gdLst/>
              <a:ahLst/>
              <a:cxnLst/>
              <a:rect l="l" t="t" r="r" b="b"/>
              <a:pathLst>
                <a:path w="2686" h="1887" extrusionOk="0">
                  <a:moveTo>
                    <a:pt x="2052" y="1668"/>
                  </a:moveTo>
                  <a:cubicBezTo>
                    <a:pt x="2053" y="1672"/>
                    <a:pt x="2053" y="1676"/>
                    <a:pt x="2055" y="1680"/>
                  </a:cubicBezTo>
                  <a:cubicBezTo>
                    <a:pt x="2054" y="1676"/>
                    <a:pt x="2053" y="1672"/>
                    <a:pt x="2052" y="1668"/>
                  </a:cubicBezTo>
                  <a:close/>
                  <a:moveTo>
                    <a:pt x="63" y="0"/>
                  </a:moveTo>
                  <a:cubicBezTo>
                    <a:pt x="34" y="0"/>
                    <a:pt x="12" y="25"/>
                    <a:pt x="1" y="95"/>
                  </a:cubicBezTo>
                  <a:cubicBezTo>
                    <a:pt x="1" y="101"/>
                    <a:pt x="8" y="102"/>
                    <a:pt x="21" y="102"/>
                  </a:cubicBezTo>
                  <a:cubicBezTo>
                    <a:pt x="32" y="102"/>
                    <a:pt x="47" y="101"/>
                    <a:pt x="64" y="101"/>
                  </a:cubicBezTo>
                  <a:cubicBezTo>
                    <a:pt x="106" y="101"/>
                    <a:pt x="160" y="107"/>
                    <a:pt x="188" y="155"/>
                  </a:cubicBezTo>
                  <a:lnTo>
                    <a:pt x="130" y="207"/>
                  </a:lnTo>
                  <a:lnTo>
                    <a:pt x="315" y="313"/>
                  </a:lnTo>
                  <a:lnTo>
                    <a:pt x="206" y="349"/>
                  </a:lnTo>
                  <a:cubicBezTo>
                    <a:pt x="251" y="435"/>
                    <a:pt x="298" y="459"/>
                    <a:pt x="349" y="459"/>
                  </a:cubicBezTo>
                  <a:cubicBezTo>
                    <a:pt x="418" y="459"/>
                    <a:pt x="492" y="415"/>
                    <a:pt x="574" y="415"/>
                  </a:cubicBezTo>
                  <a:cubicBezTo>
                    <a:pt x="635" y="415"/>
                    <a:pt x="699" y="440"/>
                    <a:pt x="769" y="525"/>
                  </a:cubicBezTo>
                  <a:lnTo>
                    <a:pt x="653" y="681"/>
                  </a:lnTo>
                  <a:cubicBezTo>
                    <a:pt x="836" y="833"/>
                    <a:pt x="971" y="853"/>
                    <a:pt x="1069" y="1074"/>
                  </a:cubicBezTo>
                  <a:cubicBezTo>
                    <a:pt x="1069" y="1074"/>
                    <a:pt x="1122" y="1004"/>
                    <a:pt x="1079" y="1004"/>
                  </a:cubicBezTo>
                  <a:cubicBezTo>
                    <a:pt x="1076" y="1004"/>
                    <a:pt x="1074" y="1005"/>
                    <a:pt x="1071" y="1005"/>
                  </a:cubicBezTo>
                  <a:cubicBezTo>
                    <a:pt x="1046" y="972"/>
                    <a:pt x="1050" y="876"/>
                    <a:pt x="1106" y="845"/>
                  </a:cubicBezTo>
                  <a:lnTo>
                    <a:pt x="1106" y="845"/>
                  </a:lnTo>
                  <a:cubicBezTo>
                    <a:pt x="1482" y="936"/>
                    <a:pt x="994" y="909"/>
                    <a:pt x="1148" y="1125"/>
                  </a:cubicBezTo>
                  <a:cubicBezTo>
                    <a:pt x="1308" y="1163"/>
                    <a:pt x="1522" y="1246"/>
                    <a:pt x="1700" y="1348"/>
                  </a:cubicBezTo>
                  <a:cubicBezTo>
                    <a:pt x="1877" y="1443"/>
                    <a:pt x="2021" y="1554"/>
                    <a:pt x="2052" y="1668"/>
                  </a:cubicBezTo>
                  <a:lnTo>
                    <a:pt x="2052" y="1668"/>
                  </a:lnTo>
                  <a:cubicBezTo>
                    <a:pt x="2034" y="1578"/>
                    <a:pt x="2091" y="1540"/>
                    <a:pt x="2169" y="1540"/>
                  </a:cubicBezTo>
                  <a:cubicBezTo>
                    <a:pt x="2238" y="1540"/>
                    <a:pt x="2324" y="1570"/>
                    <a:pt x="2386" y="1620"/>
                  </a:cubicBezTo>
                  <a:cubicBezTo>
                    <a:pt x="2409" y="1724"/>
                    <a:pt x="2274" y="1687"/>
                    <a:pt x="2218" y="1722"/>
                  </a:cubicBezTo>
                  <a:cubicBezTo>
                    <a:pt x="2271" y="1786"/>
                    <a:pt x="2296" y="1865"/>
                    <a:pt x="2378" y="1886"/>
                  </a:cubicBezTo>
                  <a:cubicBezTo>
                    <a:pt x="2360" y="1763"/>
                    <a:pt x="2447" y="1684"/>
                    <a:pt x="2583" y="1684"/>
                  </a:cubicBezTo>
                  <a:cubicBezTo>
                    <a:pt x="2614" y="1684"/>
                    <a:pt x="2649" y="1688"/>
                    <a:pt x="2685" y="1697"/>
                  </a:cubicBezTo>
                  <a:cubicBezTo>
                    <a:pt x="2423" y="1362"/>
                    <a:pt x="1947" y="1489"/>
                    <a:pt x="1630" y="1225"/>
                  </a:cubicBezTo>
                  <a:lnTo>
                    <a:pt x="1632" y="1223"/>
                  </a:lnTo>
                  <a:cubicBezTo>
                    <a:pt x="1684" y="1223"/>
                    <a:pt x="1706" y="1175"/>
                    <a:pt x="1740" y="1153"/>
                  </a:cubicBezTo>
                  <a:cubicBezTo>
                    <a:pt x="1357" y="885"/>
                    <a:pt x="861" y="581"/>
                    <a:pt x="774" y="384"/>
                  </a:cubicBezTo>
                  <a:cubicBezTo>
                    <a:pt x="739" y="342"/>
                    <a:pt x="700" y="330"/>
                    <a:pt x="656" y="330"/>
                  </a:cubicBezTo>
                  <a:cubicBezTo>
                    <a:pt x="603" y="330"/>
                    <a:pt x="543" y="348"/>
                    <a:pt x="475" y="348"/>
                  </a:cubicBezTo>
                  <a:cubicBezTo>
                    <a:pt x="434" y="348"/>
                    <a:pt x="389" y="341"/>
                    <a:pt x="342" y="321"/>
                  </a:cubicBezTo>
                  <a:lnTo>
                    <a:pt x="350" y="159"/>
                  </a:lnTo>
                  <a:lnTo>
                    <a:pt x="350" y="159"/>
                  </a:lnTo>
                  <a:cubicBezTo>
                    <a:pt x="349" y="159"/>
                    <a:pt x="349" y="159"/>
                    <a:pt x="348" y="159"/>
                  </a:cubicBezTo>
                  <a:cubicBezTo>
                    <a:pt x="251" y="159"/>
                    <a:pt x="135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5"/>
            <p:cNvSpPr/>
            <p:nvPr/>
          </p:nvSpPr>
          <p:spPr>
            <a:xfrm>
              <a:off x="899938" y="853073"/>
              <a:ext cx="6600" cy="5024"/>
            </a:xfrm>
            <a:custGeom>
              <a:avLst/>
              <a:gdLst/>
              <a:ahLst/>
              <a:cxnLst/>
              <a:rect l="l" t="t" r="r" b="b"/>
              <a:pathLst>
                <a:path w="134" h="102" extrusionOk="0">
                  <a:moveTo>
                    <a:pt x="33" y="0"/>
                  </a:moveTo>
                  <a:cubicBezTo>
                    <a:pt x="20" y="0"/>
                    <a:pt x="10" y="4"/>
                    <a:pt x="0" y="9"/>
                  </a:cubicBezTo>
                  <a:cubicBezTo>
                    <a:pt x="45" y="42"/>
                    <a:pt x="91" y="73"/>
                    <a:pt x="133" y="102"/>
                  </a:cubicBezTo>
                  <a:lnTo>
                    <a:pt x="83" y="15"/>
                  </a:lnTo>
                  <a:lnTo>
                    <a:pt x="81" y="15"/>
                  </a:lnTo>
                  <a:cubicBezTo>
                    <a:pt x="62" y="4"/>
                    <a:pt x="47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5"/>
            <p:cNvSpPr/>
            <p:nvPr/>
          </p:nvSpPr>
          <p:spPr>
            <a:xfrm>
              <a:off x="153850" y="1061943"/>
              <a:ext cx="7831" cy="6600"/>
            </a:xfrm>
            <a:custGeom>
              <a:avLst/>
              <a:gdLst/>
              <a:ahLst/>
              <a:cxnLst/>
              <a:rect l="l" t="t" r="r" b="b"/>
              <a:pathLst>
                <a:path w="159" h="134" extrusionOk="0">
                  <a:moveTo>
                    <a:pt x="116" y="0"/>
                  </a:moveTo>
                  <a:lnTo>
                    <a:pt x="1" y="8"/>
                  </a:lnTo>
                  <a:lnTo>
                    <a:pt x="159" y="13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5"/>
            <p:cNvSpPr/>
            <p:nvPr/>
          </p:nvSpPr>
          <p:spPr>
            <a:xfrm>
              <a:off x="142375" y="1025399"/>
              <a:ext cx="23689" cy="32603"/>
            </a:xfrm>
            <a:custGeom>
              <a:avLst/>
              <a:gdLst/>
              <a:ahLst/>
              <a:cxnLst/>
              <a:rect l="l" t="t" r="r" b="b"/>
              <a:pathLst>
                <a:path w="481" h="662" extrusionOk="0">
                  <a:moveTo>
                    <a:pt x="245" y="0"/>
                  </a:moveTo>
                  <a:cubicBezTo>
                    <a:pt x="24" y="208"/>
                    <a:pt x="16" y="25"/>
                    <a:pt x="0" y="422"/>
                  </a:cubicBezTo>
                  <a:cubicBezTo>
                    <a:pt x="92" y="506"/>
                    <a:pt x="278" y="661"/>
                    <a:pt x="387" y="661"/>
                  </a:cubicBezTo>
                  <a:cubicBezTo>
                    <a:pt x="409" y="661"/>
                    <a:pt x="428" y="655"/>
                    <a:pt x="442" y="640"/>
                  </a:cubicBezTo>
                  <a:cubicBezTo>
                    <a:pt x="380" y="571"/>
                    <a:pt x="207" y="501"/>
                    <a:pt x="170" y="366"/>
                  </a:cubicBezTo>
                  <a:lnTo>
                    <a:pt x="170" y="366"/>
                  </a:lnTo>
                  <a:cubicBezTo>
                    <a:pt x="278" y="384"/>
                    <a:pt x="346" y="515"/>
                    <a:pt x="480" y="523"/>
                  </a:cubicBezTo>
                  <a:cubicBezTo>
                    <a:pt x="452" y="301"/>
                    <a:pt x="344" y="438"/>
                    <a:pt x="261" y="216"/>
                  </a:cubicBezTo>
                  <a:lnTo>
                    <a:pt x="394" y="178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5"/>
            <p:cNvSpPr/>
            <p:nvPr/>
          </p:nvSpPr>
          <p:spPr>
            <a:xfrm>
              <a:off x="141242" y="1025104"/>
              <a:ext cx="8028" cy="2463"/>
            </a:xfrm>
            <a:custGeom>
              <a:avLst/>
              <a:gdLst/>
              <a:ahLst/>
              <a:cxnLst/>
              <a:rect l="l" t="t" r="r" b="b"/>
              <a:pathLst>
                <a:path w="163" h="50" extrusionOk="0">
                  <a:moveTo>
                    <a:pt x="31" y="1"/>
                  </a:moveTo>
                  <a:cubicBezTo>
                    <a:pt x="11" y="1"/>
                    <a:pt x="0" y="12"/>
                    <a:pt x="6" y="47"/>
                  </a:cubicBezTo>
                  <a:cubicBezTo>
                    <a:pt x="31" y="48"/>
                    <a:pt x="56" y="50"/>
                    <a:pt x="79" y="50"/>
                  </a:cubicBezTo>
                  <a:cubicBezTo>
                    <a:pt x="111" y="50"/>
                    <a:pt x="140" y="47"/>
                    <a:pt x="162" y="37"/>
                  </a:cubicBezTo>
                  <a:cubicBezTo>
                    <a:pt x="124" y="36"/>
                    <a:pt x="65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5"/>
            <p:cNvSpPr/>
            <p:nvPr/>
          </p:nvSpPr>
          <p:spPr>
            <a:xfrm>
              <a:off x="129668" y="1013776"/>
              <a:ext cx="12953" cy="7683"/>
            </a:xfrm>
            <a:custGeom>
              <a:avLst/>
              <a:gdLst/>
              <a:ahLst/>
              <a:cxnLst/>
              <a:rect l="l" t="t" r="r" b="b"/>
              <a:pathLst>
                <a:path w="263" h="156" extrusionOk="0">
                  <a:moveTo>
                    <a:pt x="0" y="1"/>
                  </a:moveTo>
                  <a:cubicBezTo>
                    <a:pt x="46" y="53"/>
                    <a:pt x="96" y="105"/>
                    <a:pt x="145" y="155"/>
                  </a:cubicBezTo>
                  <a:cubicBezTo>
                    <a:pt x="123" y="101"/>
                    <a:pt x="136" y="85"/>
                    <a:pt x="159" y="85"/>
                  </a:cubicBezTo>
                  <a:cubicBezTo>
                    <a:pt x="189" y="85"/>
                    <a:pt x="240" y="113"/>
                    <a:pt x="257" y="113"/>
                  </a:cubicBezTo>
                  <a:cubicBezTo>
                    <a:pt x="260" y="113"/>
                    <a:pt x="261" y="112"/>
                    <a:pt x="262" y="111"/>
                  </a:cubicBezTo>
                  <a:cubicBezTo>
                    <a:pt x="175" y="78"/>
                    <a:pt x="87" y="4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35"/>
            <p:cNvSpPr/>
            <p:nvPr/>
          </p:nvSpPr>
          <p:spPr>
            <a:xfrm>
              <a:off x="122330" y="989890"/>
              <a:ext cx="3300" cy="3152"/>
            </a:xfrm>
            <a:custGeom>
              <a:avLst/>
              <a:gdLst/>
              <a:ahLst/>
              <a:cxnLst/>
              <a:rect l="l" t="t" r="r" b="b"/>
              <a:pathLst>
                <a:path w="67" h="64" extrusionOk="0">
                  <a:moveTo>
                    <a:pt x="24" y="0"/>
                  </a:moveTo>
                  <a:cubicBezTo>
                    <a:pt x="1" y="23"/>
                    <a:pt x="33" y="41"/>
                    <a:pt x="66" y="64"/>
                  </a:cubicBezTo>
                  <a:cubicBezTo>
                    <a:pt x="53" y="42"/>
                    <a:pt x="39" y="21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35"/>
            <p:cNvSpPr/>
            <p:nvPr/>
          </p:nvSpPr>
          <p:spPr>
            <a:xfrm>
              <a:off x="117208" y="978858"/>
              <a:ext cx="23295" cy="27383"/>
            </a:xfrm>
            <a:custGeom>
              <a:avLst/>
              <a:gdLst/>
              <a:ahLst/>
              <a:cxnLst/>
              <a:rect l="l" t="t" r="r" b="b"/>
              <a:pathLst>
                <a:path w="473" h="556" extrusionOk="0">
                  <a:moveTo>
                    <a:pt x="56" y="0"/>
                  </a:moveTo>
                  <a:lnTo>
                    <a:pt x="56" y="0"/>
                  </a:lnTo>
                  <a:cubicBezTo>
                    <a:pt x="0" y="51"/>
                    <a:pt x="64" y="133"/>
                    <a:pt x="128" y="224"/>
                  </a:cubicBezTo>
                  <a:cubicBezTo>
                    <a:pt x="132" y="220"/>
                    <a:pt x="133" y="218"/>
                    <a:pt x="139" y="214"/>
                  </a:cubicBezTo>
                  <a:cubicBezTo>
                    <a:pt x="149" y="192"/>
                    <a:pt x="169" y="182"/>
                    <a:pt x="193" y="182"/>
                  </a:cubicBezTo>
                  <a:cubicBezTo>
                    <a:pt x="256" y="182"/>
                    <a:pt x="344" y="246"/>
                    <a:pt x="346" y="330"/>
                  </a:cubicBezTo>
                  <a:cubicBezTo>
                    <a:pt x="425" y="454"/>
                    <a:pt x="282" y="457"/>
                    <a:pt x="419" y="556"/>
                  </a:cubicBezTo>
                  <a:cubicBezTo>
                    <a:pt x="436" y="500"/>
                    <a:pt x="452" y="448"/>
                    <a:pt x="473" y="396"/>
                  </a:cubicBezTo>
                  <a:cubicBezTo>
                    <a:pt x="384" y="213"/>
                    <a:pt x="139" y="93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5"/>
            <p:cNvSpPr/>
            <p:nvPr/>
          </p:nvSpPr>
          <p:spPr>
            <a:xfrm>
              <a:off x="125580" y="992993"/>
              <a:ext cx="2413" cy="3743"/>
            </a:xfrm>
            <a:custGeom>
              <a:avLst/>
              <a:gdLst/>
              <a:ahLst/>
              <a:cxnLst/>
              <a:rect l="l" t="t" r="r" b="b"/>
              <a:pathLst>
                <a:path w="49" h="76" extrusionOk="0">
                  <a:moveTo>
                    <a:pt x="0" y="1"/>
                  </a:moveTo>
                  <a:cubicBezTo>
                    <a:pt x="12" y="26"/>
                    <a:pt x="27" y="51"/>
                    <a:pt x="35" y="76"/>
                  </a:cubicBezTo>
                  <a:cubicBezTo>
                    <a:pt x="48" y="41"/>
                    <a:pt x="23" y="2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5"/>
            <p:cNvSpPr/>
            <p:nvPr/>
          </p:nvSpPr>
          <p:spPr>
            <a:xfrm>
              <a:off x="130210" y="1007423"/>
              <a:ext cx="5565" cy="3300"/>
            </a:xfrm>
            <a:custGeom>
              <a:avLst/>
              <a:gdLst/>
              <a:ahLst/>
              <a:cxnLst/>
              <a:rect l="l" t="t" r="r" b="b"/>
              <a:pathLst>
                <a:path w="113" h="67" extrusionOk="0">
                  <a:moveTo>
                    <a:pt x="1" y="1"/>
                  </a:moveTo>
                  <a:lnTo>
                    <a:pt x="60" y="66"/>
                  </a:lnTo>
                  <a:lnTo>
                    <a:pt x="112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5"/>
            <p:cNvSpPr/>
            <p:nvPr/>
          </p:nvSpPr>
          <p:spPr>
            <a:xfrm>
              <a:off x="115681" y="952164"/>
              <a:ext cx="20192" cy="22557"/>
            </a:xfrm>
            <a:custGeom>
              <a:avLst/>
              <a:gdLst/>
              <a:ahLst/>
              <a:cxnLst/>
              <a:rect l="l" t="t" r="r" b="b"/>
              <a:pathLst>
                <a:path w="410" h="458" extrusionOk="0">
                  <a:moveTo>
                    <a:pt x="152" y="0"/>
                  </a:moveTo>
                  <a:cubicBezTo>
                    <a:pt x="97" y="0"/>
                    <a:pt x="43" y="16"/>
                    <a:pt x="1" y="49"/>
                  </a:cubicBezTo>
                  <a:cubicBezTo>
                    <a:pt x="107" y="107"/>
                    <a:pt x="103" y="182"/>
                    <a:pt x="105" y="265"/>
                  </a:cubicBezTo>
                  <a:cubicBezTo>
                    <a:pt x="103" y="344"/>
                    <a:pt x="105" y="429"/>
                    <a:pt x="190" y="458"/>
                  </a:cubicBezTo>
                  <a:cubicBezTo>
                    <a:pt x="152" y="315"/>
                    <a:pt x="228" y="233"/>
                    <a:pt x="320" y="233"/>
                  </a:cubicBezTo>
                  <a:cubicBezTo>
                    <a:pt x="349" y="233"/>
                    <a:pt x="380" y="241"/>
                    <a:pt x="409" y="259"/>
                  </a:cubicBezTo>
                  <a:cubicBezTo>
                    <a:pt x="384" y="201"/>
                    <a:pt x="359" y="139"/>
                    <a:pt x="342" y="80"/>
                  </a:cubicBezTo>
                  <a:cubicBezTo>
                    <a:pt x="298" y="28"/>
                    <a:pt x="225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5"/>
            <p:cNvSpPr/>
            <p:nvPr/>
          </p:nvSpPr>
          <p:spPr>
            <a:xfrm>
              <a:off x="142473" y="951426"/>
              <a:ext cx="1182" cy="2216"/>
            </a:xfrm>
            <a:custGeom>
              <a:avLst/>
              <a:gdLst/>
              <a:ahLst/>
              <a:cxnLst/>
              <a:rect l="l" t="t" r="r" b="b"/>
              <a:pathLst>
                <a:path w="24" h="45" extrusionOk="0">
                  <a:moveTo>
                    <a:pt x="0" y="0"/>
                  </a:moveTo>
                  <a:cubicBezTo>
                    <a:pt x="2" y="16"/>
                    <a:pt x="10" y="31"/>
                    <a:pt x="23" y="45"/>
                  </a:cubicBezTo>
                  <a:cubicBezTo>
                    <a:pt x="10" y="27"/>
                    <a:pt x="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5"/>
            <p:cNvSpPr/>
            <p:nvPr/>
          </p:nvSpPr>
          <p:spPr>
            <a:xfrm>
              <a:off x="124989" y="925668"/>
              <a:ext cx="36248" cy="25708"/>
            </a:xfrm>
            <a:custGeom>
              <a:avLst/>
              <a:gdLst/>
              <a:ahLst/>
              <a:cxnLst/>
              <a:rect l="l" t="t" r="r" b="b"/>
              <a:pathLst>
                <a:path w="736" h="522" extrusionOk="0">
                  <a:moveTo>
                    <a:pt x="247" y="1"/>
                  </a:moveTo>
                  <a:cubicBezTo>
                    <a:pt x="157" y="37"/>
                    <a:pt x="47" y="165"/>
                    <a:pt x="180" y="357"/>
                  </a:cubicBezTo>
                  <a:cubicBezTo>
                    <a:pt x="116" y="359"/>
                    <a:pt x="58" y="377"/>
                    <a:pt x="1" y="402"/>
                  </a:cubicBezTo>
                  <a:cubicBezTo>
                    <a:pt x="76" y="427"/>
                    <a:pt x="153" y="458"/>
                    <a:pt x="226" y="492"/>
                  </a:cubicBezTo>
                  <a:cubicBezTo>
                    <a:pt x="263" y="489"/>
                    <a:pt x="232" y="440"/>
                    <a:pt x="213" y="396"/>
                  </a:cubicBezTo>
                  <a:cubicBezTo>
                    <a:pt x="200" y="367"/>
                    <a:pt x="192" y="340"/>
                    <a:pt x="210" y="340"/>
                  </a:cubicBezTo>
                  <a:cubicBezTo>
                    <a:pt x="219" y="340"/>
                    <a:pt x="235" y="347"/>
                    <a:pt x="261" y="365"/>
                  </a:cubicBezTo>
                  <a:cubicBezTo>
                    <a:pt x="350" y="433"/>
                    <a:pt x="344" y="479"/>
                    <a:pt x="353" y="521"/>
                  </a:cubicBezTo>
                  <a:cubicBezTo>
                    <a:pt x="349" y="491"/>
                    <a:pt x="369" y="481"/>
                    <a:pt x="401" y="481"/>
                  </a:cubicBezTo>
                  <a:cubicBezTo>
                    <a:pt x="421" y="481"/>
                    <a:pt x="444" y="485"/>
                    <a:pt x="469" y="490"/>
                  </a:cubicBezTo>
                  <a:cubicBezTo>
                    <a:pt x="518" y="502"/>
                    <a:pt x="563" y="522"/>
                    <a:pt x="599" y="522"/>
                  </a:cubicBezTo>
                  <a:cubicBezTo>
                    <a:pt x="612" y="522"/>
                    <a:pt x="623" y="520"/>
                    <a:pt x="633" y="514"/>
                  </a:cubicBezTo>
                  <a:cubicBezTo>
                    <a:pt x="677" y="494"/>
                    <a:pt x="675" y="400"/>
                    <a:pt x="673" y="294"/>
                  </a:cubicBezTo>
                  <a:cubicBezTo>
                    <a:pt x="672" y="188"/>
                    <a:pt x="666" y="70"/>
                    <a:pt x="735" y="30"/>
                  </a:cubicBezTo>
                  <a:lnTo>
                    <a:pt x="735" y="30"/>
                  </a:lnTo>
                  <a:cubicBezTo>
                    <a:pt x="606" y="76"/>
                    <a:pt x="504" y="157"/>
                    <a:pt x="456" y="257"/>
                  </a:cubicBezTo>
                  <a:cubicBezTo>
                    <a:pt x="444" y="182"/>
                    <a:pt x="392" y="107"/>
                    <a:pt x="465" y="72"/>
                  </a:cubicBezTo>
                  <a:cubicBezTo>
                    <a:pt x="464" y="72"/>
                    <a:pt x="463" y="72"/>
                    <a:pt x="462" y="72"/>
                  </a:cubicBezTo>
                  <a:cubicBezTo>
                    <a:pt x="287" y="72"/>
                    <a:pt x="357" y="225"/>
                    <a:pt x="261" y="265"/>
                  </a:cubicBezTo>
                  <a:cubicBezTo>
                    <a:pt x="168" y="188"/>
                    <a:pt x="205" y="145"/>
                    <a:pt x="247" y="118"/>
                  </a:cubicBezTo>
                  <a:cubicBezTo>
                    <a:pt x="292" y="91"/>
                    <a:pt x="342" y="78"/>
                    <a:pt x="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5"/>
            <p:cNvSpPr/>
            <p:nvPr/>
          </p:nvSpPr>
          <p:spPr>
            <a:xfrm>
              <a:off x="163848" y="938227"/>
              <a:ext cx="1724" cy="6206"/>
            </a:xfrm>
            <a:custGeom>
              <a:avLst/>
              <a:gdLst/>
              <a:ahLst/>
              <a:cxnLst/>
              <a:rect l="l" t="t" r="r" b="b"/>
              <a:pathLst>
                <a:path w="35" h="126" extrusionOk="0">
                  <a:moveTo>
                    <a:pt x="4" y="0"/>
                  </a:moveTo>
                  <a:lnTo>
                    <a:pt x="0" y="31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5"/>
            <p:cNvSpPr/>
            <p:nvPr/>
          </p:nvSpPr>
          <p:spPr>
            <a:xfrm>
              <a:off x="169265" y="929362"/>
              <a:ext cx="40188" cy="32554"/>
            </a:xfrm>
            <a:custGeom>
              <a:avLst/>
              <a:gdLst/>
              <a:ahLst/>
              <a:cxnLst/>
              <a:rect l="l" t="t" r="r" b="b"/>
              <a:pathLst>
                <a:path w="816" h="661" extrusionOk="0">
                  <a:moveTo>
                    <a:pt x="46" y="1"/>
                  </a:moveTo>
                  <a:lnTo>
                    <a:pt x="46" y="1"/>
                  </a:lnTo>
                  <a:cubicBezTo>
                    <a:pt x="54" y="55"/>
                    <a:pt x="0" y="122"/>
                    <a:pt x="12" y="167"/>
                  </a:cubicBezTo>
                  <a:cubicBezTo>
                    <a:pt x="49" y="251"/>
                    <a:pt x="88" y="277"/>
                    <a:pt x="133" y="277"/>
                  </a:cubicBezTo>
                  <a:cubicBezTo>
                    <a:pt x="148" y="277"/>
                    <a:pt x="164" y="274"/>
                    <a:pt x="181" y="269"/>
                  </a:cubicBezTo>
                  <a:cubicBezTo>
                    <a:pt x="238" y="258"/>
                    <a:pt x="302" y="229"/>
                    <a:pt x="358" y="229"/>
                  </a:cubicBezTo>
                  <a:cubicBezTo>
                    <a:pt x="369" y="229"/>
                    <a:pt x="379" y="230"/>
                    <a:pt x="389" y="232"/>
                  </a:cubicBezTo>
                  <a:cubicBezTo>
                    <a:pt x="671" y="481"/>
                    <a:pt x="357" y="321"/>
                    <a:pt x="430" y="554"/>
                  </a:cubicBezTo>
                  <a:cubicBezTo>
                    <a:pt x="357" y="508"/>
                    <a:pt x="362" y="462"/>
                    <a:pt x="258" y="396"/>
                  </a:cubicBezTo>
                  <a:lnTo>
                    <a:pt x="258" y="396"/>
                  </a:lnTo>
                  <a:cubicBezTo>
                    <a:pt x="328" y="543"/>
                    <a:pt x="409" y="593"/>
                    <a:pt x="501" y="618"/>
                  </a:cubicBezTo>
                  <a:cubicBezTo>
                    <a:pt x="592" y="643"/>
                    <a:pt x="692" y="643"/>
                    <a:pt x="758" y="660"/>
                  </a:cubicBezTo>
                  <a:cubicBezTo>
                    <a:pt x="733" y="622"/>
                    <a:pt x="744" y="564"/>
                    <a:pt x="677" y="537"/>
                  </a:cubicBezTo>
                  <a:lnTo>
                    <a:pt x="677" y="537"/>
                  </a:lnTo>
                  <a:cubicBezTo>
                    <a:pt x="723" y="545"/>
                    <a:pt x="769" y="554"/>
                    <a:pt x="816" y="564"/>
                  </a:cubicBezTo>
                  <a:cubicBezTo>
                    <a:pt x="750" y="352"/>
                    <a:pt x="642" y="225"/>
                    <a:pt x="332" y="90"/>
                  </a:cubicBezTo>
                  <a:cubicBezTo>
                    <a:pt x="249" y="97"/>
                    <a:pt x="172" y="105"/>
                    <a:pt x="98" y="124"/>
                  </a:cubicBezTo>
                  <a:cubicBezTo>
                    <a:pt x="75" y="97"/>
                    <a:pt x="64" y="45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5"/>
            <p:cNvSpPr/>
            <p:nvPr/>
          </p:nvSpPr>
          <p:spPr>
            <a:xfrm>
              <a:off x="165177" y="925028"/>
              <a:ext cx="6304" cy="4235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8" y="1"/>
                  </a:moveTo>
                  <a:cubicBezTo>
                    <a:pt x="34" y="1"/>
                    <a:pt x="18" y="6"/>
                    <a:pt x="0" y="18"/>
                  </a:cubicBezTo>
                  <a:cubicBezTo>
                    <a:pt x="73" y="26"/>
                    <a:pt x="109" y="48"/>
                    <a:pt x="122" y="73"/>
                  </a:cubicBezTo>
                  <a:lnTo>
                    <a:pt x="122" y="73"/>
                  </a:lnTo>
                  <a:cubicBezTo>
                    <a:pt x="106" y="34"/>
                    <a:pt x="83" y="1"/>
                    <a:pt x="48" y="1"/>
                  </a:cubicBezTo>
                  <a:close/>
                  <a:moveTo>
                    <a:pt x="122" y="73"/>
                  </a:moveTo>
                  <a:lnTo>
                    <a:pt x="122" y="73"/>
                  </a:lnTo>
                  <a:cubicBezTo>
                    <a:pt x="124" y="77"/>
                    <a:pt x="126" y="81"/>
                    <a:pt x="127" y="85"/>
                  </a:cubicBezTo>
                  <a:cubicBezTo>
                    <a:pt x="126" y="81"/>
                    <a:pt x="125" y="77"/>
                    <a:pt x="122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35"/>
            <p:cNvSpPr/>
            <p:nvPr/>
          </p:nvSpPr>
          <p:spPr>
            <a:xfrm>
              <a:off x="206547" y="961867"/>
              <a:ext cx="3004" cy="1822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16"/>
                    <a:pt x="28" y="29"/>
                    <a:pt x="61" y="37"/>
                  </a:cubicBezTo>
                  <a:cubicBezTo>
                    <a:pt x="55" y="20"/>
                    <a:pt x="32" y="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35"/>
            <p:cNvSpPr/>
            <p:nvPr/>
          </p:nvSpPr>
          <p:spPr>
            <a:xfrm>
              <a:off x="207877" y="949209"/>
              <a:ext cx="6993" cy="7092"/>
            </a:xfrm>
            <a:custGeom>
              <a:avLst/>
              <a:gdLst/>
              <a:ahLst/>
              <a:cxnLst/>
              <a:rect l="l" t="t" r="r" b="b"/>
              <a:pathLst>
                <a:path w="142" h="144" extrusionOk="0">
                  <a:moveTo>
                    <a:pt x="32" y="0"/>
                  </a:moveTo>
                  <a:cubicBezTo>
                    <a:pt x="17" y="0"/>
                    <a:pt x="5" y="5"/>
                    <a:pt x="1" y="20"/>
                  </a:cubicBezTo>
                  <a:lnTo>
                    <a:pt x="141" y="144"/>
                  </a:lnTo>
                  <a:lnTo>
                    <a:pt x="141" y="144"/>
                  </a:lnTo>
                  <a:lnTo>
                    <a:pt x="118" y="26"/>
                  </a:lnTo>
                  <a:cubicBezTo>
                    <a:pt x="102" y="21"/>
                    <a:pt x="61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35"/>
            <p:cNvSpPr/>
            <p:nvPr/>
          </p:nvSpPr>
          <p:spPr>
            <a:xfrm>
              <a:off x="214230" y="960340"/>
              <a:ext cx="251126" cy="246250"/>
            </a:xfrm>
            <a:custGeom>
              <a:avLst/>
              <a:gdLst/>
              <a:ahLst/>
              <a:cxnLst/>
              <a:rect l="l" t="t" r="r" b="b"/>
              <a:pathLst>
                <a:path w="5099" h="5000" extrusionOk="0">
                  <a:moveTo>
                    <a:pt x="275" y="1"/>
                  </a:moveTo>
                  <a:cubicBezTo>
                    <a:pt x="232" y="1"/>
                    <a:pt x="222" y="82"/>
                    <a:pt x="171" y="82"/>
                  </a:cubicBezTo>
                  <a:cubicBezTo>
                    <a:pt x="150" y="82"/>
                    <a:pt x="120" y="67"/>
                    <a:pt x="78" y="24"/>
                  </a:cubicBezTo>
                  <a:lnTo>
                    <a:pt x="78" y="24"/>
                  </a:lnTo>
                  <a:cubicBezTo>
                    <a:pt x="1" y="112"/>
                    <a:pt x="242" y="228"/>
                    <a:pt x="228" y="336"/>
                  </a:cubicBezTo>
                  <a:cubicBezTo>
                    <a:pt x="221" y="338"/>
                    <a:pt x="213" y="339"/>
                    <a:pt x="206" y="339"/>
                  </a:cubicBezTo>
                  <a:cubicBezTo>
                    <a:pt x="134" y="339"/>
                    <a:pt x="94" y="238"/>
                    <a:pt x="56" y="238"/>
                  </a:cubicBezTo>
                  <a:cubicBezTo>
                    <a:pt x="44" y="238"/>
                    <a:pt x="33" y="248"/>
                    <a:pt x="20" y="274"/>
                  </a:cubicBezTo>
                  <a:cubicBezTo>
                    <a:pt x="157" y="419"/>
                    <a:pt x="392" y="565"/>
                    <a:pt x="668" y="743"/>
                  </a:cubicBezTo>
                  <a:cubicBezTo>
                    <a:pt x="946" y="920"/>
                    <a:pt x="1254" y="1124"/>
                    <a:pt x="1509" y="1329"/>
                  </a:cubicBezTo>
                  <a:lnTo>
                    <a:pt x="1383" y="1366"/>
                  </a:lnTo>
                  <a:cubicBezTo>
                    <a:pt x="1674" y="1541"/>
                    <a:pt x="2062" y="1925"/>
                    <a:pt x="2120" y="2250"/>
                  </a:cubicBezTo>
                  <a:cubicBezTo>
                    <a:pt x="2123" y="2237"/>
                    <a:pt x="2130" y="2231"/>
                    <a:pt x="2139" y="2231"/>
                  </a:cubicBezTo>
                  <a:cubicBezTo>
                    <a:pt x="2196" y="2231"/>
                    <a:pt x="2354" y="2481"/>
                    <a:pt x="2479" y="2481"/>
                  </a:cubicBezTo>
                  <a:cubicBezTo>
                    <a:pt x="2511" y="2481"/>
                    <a:pt x="2540" y="2466"/>
                    <a:pt x="2565" y="2426"/>
                  </a:cubicBezTo>
                  <a:cubicBezTo>
                    <a:pt x="2584" y="2530"/>
                    <a:pt x="2610" y="2542"/>
                    <a:pt x="2677" y="2644"/>
                  </a:cubicBezTo>
                  <a:lnTo>
                    <a:pt x="2756" y="2609"/>
                  </a:lnTo>
                  <a:cubicBezTo>
                    <a:pt x="2874" y="2734"/>
                    <a:pt x="2768" y="2804"/>
                    <a:pt x="2910" y="2941"/>
                  </a:cubicBezTo>
                  <a:cubicBezTo>
                    <a:pt x="2903" y="2839"/>
                    <a:pt x="2943" y="2825"/>
                    <a:pt x="2999" y="2825"/>
                  </a:cubicBezTo>
                  <a:cubicBezTo>
                    <a:pt x="3020" y="2825"/>
                    <a:pt x="3044" y="2827"/>
                    <a:pt x="3069" y="2827"/>
                  </a:cubicBezTo>
                  <a:cubicBezTo>
                    <a:pt x="3087" y="2827"/>
                    <a:pt x="3106" y="2826"/>
                    <a:pt x="3124" y="2821"/>
                  </a:cubicBezTo>
                  <a:cubicBezTo>
                    <a:pt x="3198" y="3074"/>
                    <a:pt x="3302" y="3342"/>
                    <a:pt x="3367" y="3562"/>
                  </a:cubicBezTo>
                  <a:cubicBezTo>
                    <a:pt x="3383" y="3525"/>
                    <a:pt x="3400" y="3481"/>
                    <a:pt x="3387" y="3398"/>
                  </a:cubicBezTo>
                  <a:lnTo>
                    <a:pt x="3387" y="3398"/>
                  </a:lnTo>
                  <a:cubicBezTo>
                    <a:pt x="3413" y="3448"/>
                    <a:pt x="3438" y="3463"/>
                    <a:pt x="3462" y="3463"/>
                  </a:cubicBezTo>
                  <a:cubicBezTo>
                    <a:pt x="3499" y="3463"/>
                    <a:pt x="3533" y="3428"/>
                    <a:pt x="3564" y="3428"/>
                  </a:cubicBezTo>
                  <a:cubicBezTo>
                    <a:pt x="3660" y="3519"/>
                    <a:pt x="3547" y="3614"/>
                    <a:pt x="3491" y="3662"/>
                  </a:cubicBezTo>
                  <a:cubicBezTo>
                    <a:pt x="3626" y="3868"/>
                    <a:pt x="3901" y="3745"/>
                    <a:pt x="3959" y="3941"/>
                  </a:cubicBezTo>
                  <a:lnTo>
                    <a:pt x="3998" y="3812"/>
                  </a:lnTo>
                  <a:cubicBezTo>
                    <a:pt x="4192" y="3970"/>
                    <a:pt x="4248" y="4215"/>
                    <a:pt x="4466" y="4383"/>
                  </a:cubicBezTo>
                  <a:cubicBezTo>
                    <a:pt x="4460" y="4441"/>
                    <a:pt x="4438" y="4462"/>
                    <a:pt x="4406" y="4462"/>
                  </a:cubicBezTo>
                  <a:cubicBezTo>
                    <a:pt x="4322" y="4462"/>
                    <a:pt x="4173" y="4312"/>
                    <a:pt x="4081" y="4288"/>
                  </a:cubicBezTo>
                  <a:lnTo>
                    <a:pt x="4081" y="4288"/>
                  </a:lnTo>
                  <a:cubicBezTo>
                    <a:pt x="4094" y="4354"/>
                    <a:pt x="4169" y="4445"/>
                    <a:pt x="4158" y="4510"/>
                  </a:cubicBezTo>
                  <a:cubicBezTo>
                    <a:pt x="4298" y="4535"/>
                    <a:pt x="4516" y="4597"/>
                    <a:pt x="4674" y="4645"/>
                  </a:cubicBezTo>
                  <a:cubicBezTo>
                    <a:pt x="4441" y="4680"/>
                    <a:pt x="4690" y="4925"/>
                    <a:pt x="4746" y="5000"/>
                  </a:cubicBezTo>
                  <a:cubicBezTo>
                    <a:pt x="4790" y="4934"/>
                    <a:pt x="4773" y="4855"/>
                    <a:pt x="4661" y="4763"/>
                  </a:cubicBezTo>
                  <a:cubicBezTo>
                    <a:pt x="4676" y="4752"/>
                    <a:pt x="4691" y="4748"/>
                    <a:pt x="4708" y="4748"/>
                  </a:cubicBezTo>
                  <a:cubicBezTo>
                    <a:pt x="4787" y="4748"/>
                    <a:pt x="4881" y="4853"/>
                    <a:pt x="4968" y="4871"/>
                  </a:cubicBezTo>
                  <a:cubicBezTo>
                    <a:pt x="4883" y="4686"/>
                    <a:pt x="5058" y="4786"/>
                    <a:pt x="5099" y="4680"/>
                  </a:cubicBezTo>
                  <a:cubicBezTo>
                    <a:pt x="4956" y="4520"/>
                    <a:pt x="4792" y="4549"/>
                    <a:pt x="4653" y="4366"/>
                  </a:cubicBezTo>
                  <a:cubicBezTo>
                    <a:pt x="4680" y="4352"/>
                    <a:pt x="4711" y="4317"/>
                    <a:pt x="4717" y="4271"/>
                  </a:cubicBezTo>
                  <a:cubicBezTo>
                    <a:pt x="4476" y="4121"/>
                    <a:pt x="4084" y="3857"/>
                    <a:pt x="3961" y="3602"/>
                  </a:cubicBezTo>
                  <a:cubicBezTo>
                    <a:pt x="3807" y="3390"/>
                    <a:pt x="3639" y="3288"/>
                    <a:pt x="3410" y="3118"/>
                  </a:cubicBezTo>
                  <a:cubicBezTo>
                    <a:pt x="3103" y="2765"/>
                    <a:pt x="2766" y="2430"/>
                    <a:pt x="2417" y="2094"/>
                  </a:cubicBezTo>
                  <a:cubicBezTo>
                    <a:pt x="2068" y="1757"/>
                    <a:pt x="1717" y="1410"/>
                    <a:pt x="1393" y="1022"/>
                  </a:cubicBezTo>
                  <a:lnTo>
                    <a:pt x="1169" y="1061"/>
                  </a:lnTo>
                  <a:cubicBezTo>
                    <a:pt x="1196" y="957"/>
                    <a:pt x="1002" y="893"/>
                    <a:pt x="1100" y="824"/>
                  </a:cubicBezTo>
                  <a:lnTo>
                    <a:pt x="1100" y="824"/>
                  </a:lnTo>
                  <a:cubicBezTo>
                    <a:pt x="1123" y="880"/>
                    <a:pt x="1173" y="901"/>
                    <a:pt x="1221" y="945"/>
                  </a:cubicBezTo>
                  <a:cubicBezTo>
                    <a:pt x="1177" y="669"/>
                    <a:pt x="809" y="558"/>
                    <a:pt x="653" y="338"/>
                  </a:cubicBezTo>
                  <a:lnTo>
                    <a:pt x="653" y="338"/>
                  </a:lnTo>
                  <a:cubicBezTo>
                    <a:pt x="656" y="378"/>
                    <a:pt x="600" y="511"/>
                    <a:pt x="534" y="511"/>
                  </a:cubicBezTo>
                  <a:cubicBezTo>
                    <a:pt x="528" y="511"/>
                    <a:pt x="522" y="510"/>
                    <a:pt x="516" y="508"/>
                  </a:cubicBezTo>
                  <a:cubicBezTo>
                    <a:pt x="653" y="357"/>
                    <a:pt x="298" y="315"/>
                    <a:pt x="365" y="72"/>
                  </a:cubicBezTo>
                  <a:cubicBezTo>
                    <a:pt x="323" y="19"/>
                    <a:pt x="295" y="1"/>
                    <a:pt x="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35"/>
            <p:cNvSpPr/>
            <p:nvPr/>
          </p:nvSpPr>
          <p:spPr>
            <a:xfrm>
              <a:off x="413939" y="1181866"/>
              <a:ext cx="5073" cy="2906"/>
            </a:xfrm>
            <a:custGeom>
              <a:avLst/>
              <a:gdLst/>
              <a:ahLst/>
              <a:cxnLst/>
              <a:rect l="l" t="t" r="r" b="b"/>
              <a:pathLst>
                <a:path w="103" h="59" extrusionOk="0">
                  <a:moveTo>
                    <a:pt x="1" y="1"/>
                  </a:moveTo>
                  <a:cubicBezTo>
                    <a:pt x="26" y="14"/>
                    <a:pt x="53" y="24"/>
                    <a:pt x="74" y="58"/>
                  </a:cubicBezTo>
                  <a:cubicBezTo>
                    <a:pt x="91" y="45"/>
                    <a:pt x="99" y="29"/>
                    <a:pt x="103" y="12"/>
                  </a:cubicBezTo>
                  <a:cubicBezTo>
                    <a:pt x="60" y="6"/>
                    <a:pt x="2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35"/>
            <p:cNvSpPr/>
            <p:nvPr/>
          </p:nvSpPr>
          <p:spPr>
            <a:xfrm>
              <a:off x="447478" y="1206541"/>
              <a:ext cx="1231" cy="128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0" y="1"/>
                  </a:moveTo>
                  <a:lnTo>
                    <a:pt x="0" y="20"/>
                  </a:lnTo>
                  <a:cubicBezTo>
                    <a:pt x="8" y="23"/>
                    <a:pt x="13" y="25"/>
                    <a:pt x="17" y="25"/>
                  </a:cubicBezTo>
                  <a:cubicBezTo>
                    <a:pt x="25" y="25"/>
                    <a:pt x="21" y="16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35"/>
            <p:cNvSpPr/>
            <p:nvPr/>
          </p:nvSpPr>
          <p:spPr>
            <a:xfrm>
              <a:off x="408423" y="1136113"/>
              <a:ext cx="2364" cy="3448"/>
            </a:xfrm>
            <a:custGeom>
              <a:avLst/>
              <a:gdLst/>
              <a:ahLst/>
              <a:cxnLst/>
              <a:rect l="l" t="t" r="r" b="b"/>
              <a:pathLst>
                <a:path w="48" h="70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12"/>
                    <a:pt x="12" y="23"/>
                    <a:pt x="18" y="33"/>
                  </a:cubicBezTo>
                  <a:cubicBezTo>
                    <a:pt x="28" y="47"/>
                    <a:pt x="35" y="56"/>
                    <a:pt x="47" y="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35"/>
            <p:cNvSpPr/>
            <p:nvPr/>
          </p:nvSpPr>
          <p:spPr>
            <a:xfrm>
              <a:off x="378331" y="1135719"/>
              <a:ext cx="4630" cy="11918"/>
            </a:xfrm>
            <a:custGeom>
              <a:avLst/>
              <a:gdLst/>
              <a:ahLst/>
              <a:cxnLst/>
              <a:rect l="l" t="t" r="r" b="b"/>
              <a:pathLst>
                <a:path w="94" h="242" extrusionOk="0">
                  <a:moveTo>
                    <a:pt x="35" y="1"/>
                  </a:moveTo>
                  <a:cubicBezTo>
                    <a:pt x="14" y="55"/>
                    <a:pt x="1" y="97"/>
                    <a:pt x="93" y="242"/>
                  </a:cubicBezTo>
                  <a:cubicBezTo>
                    <a:pt x="85" y="174"/>
                    <a:pt x="64" y="89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35"/>
            <p:cNvSpPr/>
            <p:nvPr/>
          </p:nvSpPr>
          <p:spPr>
            <a:xfrm>
              <a:off x="325240" y="1083071"/>
              <a:ext cx="5614" cy="4383"/>
            </a:xfrm>
            <a:custGeom>
              <a:avLst/>
              <a:gdLst/>
              <a:ahLst/>
              <a:cxnLst/>
              <a:rect l="l" t="t" r="r" b="b"/>
              <a:pathLst>
                <a:path w="114" h="89" extrusionOk="0">
                  <a:moveTo>
                    <a:pt x="79" y="1"/>
                  </a:moveTo>
                  <a:cubicBezTo>
                    <a:pt x="51" y="1"/>
                    <a:pt x="41" y="31"/>
                    <a:pt x="1" y="32"/>
                  </a:cubicBezTo>
                  <a:cubicBezTo>
                    <a:pt x="33" y="69"/>
                    <a:pt x="61" y="88"/>
                    <a:pt x="81" y="88"/>
                  </a:cubicBezTo>
                  <a:cubicBezTo>
                    <a:pt x="103" y="88"/>
                    <a:pt x="113" y="62"/>
                    <a:pt x="103" y="7"/>
                  </a:cubicBezTo>
                  <a:cubicBezTo>
                    <a:pt x="93" y="3"/>
                    <a:pt x="86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35"/>
            <p:cNvSpPr/>
            <p:nvPr/>
          </p:nvSpPr>
          <p:spPr>
            <a:xfrm>
              <a:off x="428074" y="1194228"/>
              <a:ext cx="12214" cy="7732"/>
            </a:xfrm>
            <a:custGeom>
              <a:avLst/>
              <a:gdLst/>
              <a:ahLst/>
              <a:cxnLst/>
              <a:rect l="l" t="t" r="r" b="b"/>
              <a:pathLst>
                <a:path w="248" h="157" extrusionOk="0">
                  <a:moveTo>
                    <a:pt x="1" y="0"/>
                  </a:moveTo>
                  <a:lnTo>
                    <a:pt x="172" y="124"/>
                  </a:lnTo>
                  <a:lnTo>
                    <a:pt x="248" y="156"/>
                  </a:lnTo>
                  <a:lnTo>
                    <a:pt x="248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35"/>
            <p:cNvSpPr/>
            <p:nvPr/>
          </p:nvSpPr>
          <p:spPr>
            <a:xfrm>
              <a:off x="458363" y="1202551"/>
              <a:ext cx="142332" cy="131941"/>
            </a:xfrm>
            <a:custGeom>
              <a:avLst/>
              <a:gdLst/>
              <a:ahLst/>
              <a:cxnLst/>
              <a:rect l="l" t="t" r="r" b="b"/>
              <a:pathLst>
                <a:path w="2890" h="2679" extrusionOk="0">
                  <a:moveTo>
                    <a:pt x="300" y="1"/>
                  </a:moveTo>
                  <a:cubicBezTo>
                    <a:pt x="256" y="38"/>
                    <a:pt x="247" y="141"/>
                    <a:pt x="189" y="141"/>
                  </a:cubicBezTo>
                  <a:cubicBezTo>
                    <a:pt x="168" y="141"/>
                    <a:pt x="140" y="128"/>
                    <a:pt x="101" y="91"/>
                  </a:cubicBezTo>
                  <a:lnTo>
                    <a:pt x="101" y="91"/>
                  </a:lnTo>
                  <a:cubicBezTo>
                    <a:pt x="145" y="159"/>
                    <a:pt x="61" y="198"/>
                    <a:pt x="1" y="246"/>
                  </a:cubicBezTo>
                  <a:cubicBezTo>
                    <a:pt x="205" y="332"/>
                    <a:pt x="244" y="450"/>
                    <a:pt x="404" y="467"/>
                  </a:cubicBezTo>
                  <a:cubicBezTo>
                    <a:pt x="406" y="520"/>
                    <a:pt x="397" y="532"/>
                    <a:pt x="386" y="532"/>
                  </a:cubicBezTo>
                  <a:cubicBezTo>
                    <a:pt x="375" y="532"/>
                    <a:pt x="361" y="522"/>
                    <a:pt x="351" y="522"/>
                  </a:cubicBezTo>
                  <a:cubicBezTo>
                    <a:pt x="339" y="522"/>
                    <a:pt x="331" y="535"/>
                    <a:pt x="333" y="587"/>
                  </a:cubicBezTo>
                  <a:lnTo>
                    <a:pt x="514" y="639"/>
                  </a:lnTo>
                  <a:cubicBezTo>
                    <a:pt x="581" y="743"/>
                    <a:pt x="356" y="620"/>
                    <a:pt x="469" y="772"/>
                  </a:cubicBezTo>
                  <a:cubicBezTo>
                    <a:pt x="478" y="769"/>
                    <a:pt x="487" y="767"/>
                    <a:pt x="499" y="767"/>
                  </a:cubicBezTo>
                  <a:cubicBezTo>
                    <a:pt x="568" y="767"/>
                    <a:pt x="688" y="831"/>
                    <a:pt x="766" y="930"/>
                  </a:cubicBezTo>
                  <a:lnTo>
                    <a:pt x="712" y="924"/>
                  </a:lnTo>
                  <a:lnTo>
                    <a:pt x="712" y="924"/>
                  </a:lnTo>
                  <a:cubicBezTo>
                    <a:pt x="784" y="961"/>
                    <a:pt x="840" y="1042"/>
                    <a:pt x="895" y="1042"/>
                  </a:cubicBezTo>
                  <a:cubicBezTo>
                    <a:pt x="922" y="1042"/>
                    <a:pt x="948" y="1024"/>
                    <a:pt x="976" y="973"/>
                  </a:cubicBezTo>
                  <a:lnTo>
                    <a:pt x="976" y="973"/>
                  </a:lnTo>
                  <a:lnTo>
                    <a:pt x="944" y="1189"/>
                  </a:lnTo>
                  <a:lnTo>
                    <a:pt x="1011" y="1090"/>
                  </a:lnTo>
                  <a:cubicBezTo>
                    <a:pt x="1189" y="1349"/>
                    <a:pt x="1061" y="1628"/>
                    <a:pt x="1437" y="1819"/>
                  </a:cubicBezTo>
                  <a:cubicBezTo>
                    <a:pt x="1415" y="1766"/>
                    <a:pt x="1440" y="1750"/>
                    <a:pt x="1475" y="1750"/>
                  </a:cubicBezTo>
                  <a:cubicBezTo>
                    <a:pt x="1502" y="1750"/>
                    <a:pt x="1533" y="1759"/>
                    <a:pt x="1555" y="1769"/>
                  </a:cubicBezTo>
                  <a:cubicBezTo>
                    <a:pt x="1503" y="1590"/>
                    <a:pt x="1352" y="1678"/>
                    <a:pt x="1235" y="1574"/>
                  </a:cubicBezTo>
                  <a:cubicBezTo>
                    <a:pt x="1296" y="1488"/>
                    <a:pt x="1522" y="1553"/>
                    <a:pt x="1523" y="1443"/>
                  </a:cubicBezTo>
                  <a:lnTo>
                    <a:pt x="1523" y="1443"/>
                  </a:lnTo>
                  <a:cubicBezTo>
                    <a:pt x="1588" y="1642"/>
                    <a:pt x="1779" y="1685"/>
                    <a:pt x="1636" y="1933"/>
                  </a:cubicBezTo>
                  <a:cubicBezTo>
                    <a:pt x="1794" y="2131"/>
                    <a:pt x="1966" y="2102"/>
                    <a:pt x="2089" y="2338"/>
                  </a:cubicBezTo>
                  <a:lnTo>
                    <a:pt x="2050" y="2363"/>
                  </a:lnTo>
                  <a:cubicBezTo>
                    <a:pt x="2075" y="2349"/>
                    <a:pt x="2094" y="2343"/>
                    <a:pt x="2110" y="2343"/>
                  </a:cubicBezTo>
                  <a:cubicBezTo>
                    <a:pt x="2208" y="2343"/>
                    <a:pt x="2164" y="2579"/>
                    <a:pt x="2405" y="2579"/>
                  </a:cubicBezTo>
                  <a:lnTo>
                    <a:pt x="2345" y="2448"/>
                  </a:lnTo>
                  <a:cubicBezTo>
                    <a:pt x="2365" y="2433"/>
                    <a:pt x="2383" y="2426"/>
                    <a:pt x="2400" y="2426"/>
                  </a:cubicBezTo>
                  <a:cubicBezTo>
                    <a:pt x="2441" y="2426"/>
                    <a:pt x="2479" y="2461"/>
                    <a:pt x="2530" y="2502"/>
                  </a:cubicBezTo>
                  <a:cubicBezTo>
                    <a:pt x="2500" y="2515"/>
                    <a:pt x="2500" y="2515"/>
                    <a:pt x="2492" y="2563"/>
                  </a:cubicBezTo>
                  <a:cubicBezTo>
                    <a:pt x="2512" y="2551"/>
                    <a:pt x="2536" y="2545"/>
                    <a:pt x="2560" y="2545"/>
                  </a:cubicBezTo>
                  <a:cubicBezTo>
                    <a:pt x="2682" y="2545"/>
                    <a:pt x="2839" y="2679"/>
                    <a:pt x="2887" y="2679"/>
                  </a:cubicBezTo>
                  <a:cubicBezTo>
                    <a:pt x="2888" y="2679"/>
                    <a:pt x="2889" y="2679"/>
                    <a:pt x="2889" y="2679"/>
                  </a:cubicBezTo>
                  <a:cubicBezTo>
                    <a:pt x="2824" y="2573"/>
                    <a:pt x="2635" y="2546"/>
                    <a:pt x="2509" y="2467"/>
                  </a:cubicBezTo>
                  <a:cubicBezTo>
                    <a:pt x="2583" y="2464"/>
                    <a:pt x="2640" y="2420"/>
                    <a:pt x="2689" y="2420"/>
                  </a:cubicBezTo>
                  <a:cubicBezTo>
                    <a:pt x="2715" y="2420"/>
                    <a:pt x="2738" y="2432"/>
                    <a:pt x="2760" y="2469"/>
                  </a:cubicBezTo>
                  <a:cubicBezTo>
                    <a:pt x="2750" y="2228"/>
                    <a:pt x="2492" y="2095"/>
                    <a:pt x="2359" y="1908"/>
                  </a:cubicBezTo>
                  <a:cubicBezTo>
                    <a:pt x="2276" y="1847"/>
                    <a:pt x="2216" y="1826"/>
                    <a:pt x="2170" y="1826"/>
                  </a:cubicBezTo>
                  <a:cubicBezTo>
                    <a:pt x="2074" y="1826"/>
                    <a:pt x="2034" y="1915"/>
                    <a:pt x="1957" y="1915"/>
                  </a:cubicBezTo>
                  <a:cubicBezTo>
                    <a:pt x="1917" y="1915"/>
                    <a:pt x="1867" y="1891"/>
                    <a:pt x="1794" y="1819"/>
                  </a:cubicBezTo>
                  <a:lnTo>
                    <a:pt x="2070" y="1655"/>
                  </a:lnTo>
                  <a:cubicBezTo>
                    <a:pt x="1786" y="1376"/>
                    <a:pt x="1445" y="922"/>
                    <a:pt x="1021" y="863"/>
                  </a:cubicBezTo>
                  <a:cubicBezTo>
                    <a:pt x="1025" y="826"/>
                    <a:pt x="1018" y="764"/>
                    <a:pt x="1066" y="764"/>
                  </a:cubicBezTo>
                  <a:cubicBezTo>
                    <a:pt x="1079" y="764"/>
                    <a:pt x="1095" y="768"/>
                    <a:pt x="1115" y="778"/>
                  </a:cubicBezTo>
                  <a:cubicBezTo>
                    <a:pt x="1075" y="738"/>
                    <a:pt x="1033" y="725"/>
                    <a:pt x="990" y="725"/>
                  </a:cubicBezTo>
                  <a:cubicBezTo>
                    <a:pt x="898" y="725"/>
                    <a:pt x="804" y="788"/>
                    <a:pt x="716" y="788"/>
                  </a:cubicBezTo>
                  <a:cubicBezTo>
                    <a:pt x="654" y="788"/>
                    <a:pt x="595" y="757"/>
                    <a:pt x="541" y="651"/>
                  </a:cubicBezTo>
                  <a:lnTo>
                    <a:pt x="541" y="651"/>
                  </a:lnTo>
                  <a:cubicBezTo>
                    <a:pt x="594" y="667"/>
                    <a:pt x="632" y="674"/>
                    <a:pt x="660" y="674"/>
                  </a:cubicBezTo>
                  <a:cubicBezTo>
                    <a:pt x="823" y="674"/>
                    <a:pt x="627" y="437"/>
                    <a:pt x="793" y="383"/>
                  </a:cubicBezTo>
                  <a:lnTo>
                    <a:pt x="793" y="383"/>
                  </a:lnTo>
                  <a:lnTo>
                    <a:pt x="845" y="404"/>
                  </a:lnTo>
                  <a:cubicBezTo>
                    <a:pt x="674" y="257"/>
                    <a:pt x="394" y="117"/>
                    <a:pt x="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35"/>
            <p:cNvSpPr/>
            <p:nvPr/>
          </p:nvSpPr>
          <p:spPr>
            <a:xfrm>
              <a:off x="488405" y="1247123"/>
              <a:ext cx="5073" cy="985"/>
            </a:xfrm>
            <a:custGeom>
              <a:avLst/>
              <a:gdLst/>
              <a:ahLst/>
              <a:cxnLst/>
              <a:rect l="l" t="t" r="r" b="b"/>
              <a:pathLst>
                <a:path w="103" h="20" extrusionOk="0">
                  <a:moveTo>
                    <a:pt x="35" y="0"/>
                  </a:moveTo>
                  <a:cubicBezTo>
                    <a:pt x="24" y="0"/>
                    <a:pt x="12" y="2"/>
                    <a:pt x="0" y="6"/>
                  </a:cubicBezTo>
                  <a:lnTo>
                    <a:pt x="102" y="19"/>
                  </a:lnTo>
                  <a:cubicBezTo>
                    <a:pt x="82" y="8"/>
                    <a:pt x="59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35"/>
            <p:cNvSpPr/>
            <p:nvPr/>
          </p:nvSpPr>
          <p:spPr>
            <a:xfrm>
              <a:off x="585526" y="1347740"/>
              <a:ext cx="118151" cy="88847"/>
            </a:xfrm>
            <a:custGeom>
              <a:avLst/>
              <a:gdLst/>
              <a:ahLst/>
              <a:cxnLst/>
              <a:rect l="l" t="t" r="r" b="b"/>
              <a:pathLst>
                <a:path w="2399" h="1804" extrusionOk="0">
                  <a:moveTo>
                    <a:pt x="762" y="1"/>
                  </a:moveTo>
                  <a:lnTo>
                    <a:pt x="949" y="211"/>
                  </a:lnTo>
                  <a:cubicBezTo>
                    <a:pt x="933" y="218"/>
                    <a:pt x="917" y="221"/>
                    <a:pt x="900" y="221"/>
                  </a:cubicBezTo>
                  <a:cubicBezTo>
                    <a:pt x="822" y="221"/>
                    <a:pt x="742" y="151"/>
                    <a:pt x="656" y="115"/>
                  </a:cubicBezTo>
                  <a:lnTo>
                    <a:pt x="577" y="373"/>
                  </a:lnTo>
                  <a:cubicBezTo>
                    <a:pt x="535" y="302"/>
                    <a:pt x="456" y="269"/>
                    <a:pt x="523" y="217"/>
                  </a:cubicBezTo>
                  <a:cubicBezTo>
                    <a:pt x="518" y="217"/>
                    <a:pt x="513" y="216"/>
                    <a:pt x="508" y="216"/>
                  </a:cubicBezTo>
                  <a:cubicBezTo>
                    <a:pt x="381" y="216"/>
                    <a:pt x="368" y="288"/>
                    <a:pt x="349" y="383"/>
                  </a:cubicBezTo>
                  <a:cubicBezTo>
                    <a:pt x="178" y="257"/>
                    <a:pt x="222" y="170"/>
                    <a:pt x="1" y="155"/>
                  </a:cubicBezTo>
                  <a:lnTo>
                    <a:pt x="1" y="155"/>
                  </a:lnTo>
                  <a:cubicBezTo>
                    <a:pt x="93" y="537"/>
                    <a:pt x="317" y="263"/>
                    <a:pt x="459" y="668"/>
                  </a:cubicBezTo>
                  <a:lnTo>
                    <a:pt x="770" y="533"/>
                  </a:lnTo>
                  <a:lnTo>
                    <a:pt x="770" y="535"/>
                  </a:lnTo>
                  <a:cubicBezTo>
                    <a:pt x="853" y="676"/>
                    <a:pt x="644" y="587"/>
                    <a:pt x="698" y="743"/>
                  </a:cubicBezTo>
                  <a:cubicBezTo>
                    <a:pt x="712" y="747"/>
                    <a:pt x="723" y="748"/>
                    <a:pt x="734" y="748"/>
                  </a:cubicBezTo>
                  <a:cubicBezTo>
                    <a:pt x="864" y="748"/>
                    <a:pt x="748" y="477"/>
                    <a:pt x="938" y="477"/>
                  </a:cubicBezTo>
                  <a:cubicBezTo>
                    <a:pt x="942" y="477"/>
                    <a:pt x="947" y="477"/>
                    <a:pt x="951" y="477"/>
                  </a:cubicBezTo>
                  <a:cubicBezTo>
                    <a:pt x="953" y="610"/>
                    <a:pt x="1179" y="624"/>
                    <a:pt x="1225" y="672"/>
                  </a:cubicBezTo>
                  <a:cubicBezTo>
                    <a:pt x="1109" y="676"/>
                    <a:pt x="990" y="839"/>
                    <a:pt x="978" y="890"/>
                  </a:cubicBezTo>
                  <a:cubicBezTo>
                    <a:pt x="1061" y="897"/>
                    <a:pt x="1080" y="1069"/>
                    <a:pt x="1146" y="1152"/>
                  </a:cubicBezTo>
                  <a:cubicBezTo>
                    <a:pt x="1123" y="1071"/>
                    <a:pt x="1130" y="1047"/>
                    <a:pt x="1151" y="1047"/>
                  </a:cubicBezTo>
                  <a:cubicBezTo>
                    <a:pt x="1181" y="1047"/>
                    <a:pt x="1240" y="1098"/>
                    <a:pt x="1274" y="1098"/>
                  </a:cubicBezTo>
                  <a:cubicBezTo>
                    <a:pt x="1297" y="1098"/>
                    <a:pt x="1309" y="1076"/>
                    <a:pt x="1294" y="1000"/>
                  </a:cubicBezTo>
                  <a:cubicBezTo>
                    <a:pt x="1313" y="987"/>
                    <a:pt x="1337" y="982"/>
                    <a:pt x="1362" y="982"/>
                  </a:cubicBezTo>
                  <a:cubicBezTo>
                    <a:pt x="1473" y="982"/>
                    <a:pt x="1623" y="1085"/>
                    <a:pt x="1620" y="1196"/>
                  </a:cubicBezTo>
                  <a:cubicBezTo>
                    <a:pt x="1603" y="1208"/>
                    <a:pt x="1588" y="1213"/>
                    <a:pt x="1574" y="1213"/>
                  </a:cubicBezTo>
                  <a:cubicBezTo>
                    <a:pt x="1531" y="1213"/>
                    <a:pt x="1499" y="1164"/>
                    <a:pt x="1464" y="1129"/>
                  </a:cubicBezTo>
                  <a:lnTo>
                    <a:pt x="1464" y="1129"/>
                  </a:lnTo>
                  <a:cubicBezTo>
                    <a:pt x="1306" y="1194"/>
                    <a:pt x="1508" y="1310"/>
                    <a:pt x="1421" y="1435"/>
                  </a:cubicBezTo>
                  <a:cubicBezTo>
                    <a:pt x="1670" y="1465"/>
                    <a:pt x="2021" y="1804"/>
                    <a:pt x="2236" y="1804"/>
                  </a:cubicBezTo>
                  <a:cubicBezTo>
                    <a:pt x="2310" y="1804"/>
                    <a:pt x="2367" y="1764"/>
                    <a:pt x="2399" y="1657"/>
                  </a:cubicBezTo>
                  <a:cubicBezTo>
                    <a:pt x="2395" y="1549"/>
                    <a:pt x="2279" y="1557"/>
                    <a:pt x="2206" y="1499"/>
                  </a:cubicBezTo>
                  <a:lnTo>
                    <a:pt x="2206" y="1499"/>
                  </a:lnTo>
                  <a:cubicBezTo>
                    <a:pt x="2272" y="1635"/>
                    <a:pt x="2216" y="1659"/>
                    <a:pt x="2144" y="1659"/>
                  </a:cubicBezTo>
                  <a:cubicBezTo>
                    <a:pt x="2106" y="1659"/>
                    <a:pt x="2064" y="1652"/>
                    <a:pt x="2032" y="1652"/>
                  </a:cubicBezTo>
                  <a:cubicBezTo>
                    <a:pt x="2018" y="1652"/>
                    <a:pt x="2007" y="1653"/>
                    <a:pt x="1998" y="1657"/>
                  </a:cubicBezTo>
                  <a:cubicBezTo>
                    <a:pt x="1969" y="1536"/>
                    <a:pt x="1757" y="1472"/>
                    <a:pt x="1884" y="1418"/>
                  </a:cubicBezTo>
                  <a:lnTo>
                    <a:pt x="1884" y="1418"/>
                  </a:lnTo>
                  <a:lnTo>
                    <a:pt x="2104" y="1456"/>
                  </a:lnTo>
                  <a:cubicBezTo>
                    <a:pt x="1786" y="998"/>
                    <a:pt x="1248" y="433"/>
                    <a:pt x="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35"/>
            <p:cNvSpPr/>
            <p:nvPr/>
          </p:nvSpPr>
          <p:spPr>
            <a:xfrm>
              <a:off x="593308" y="1347297"/>
              <a:ext cx="7190" cy="3546"/>
            </a:xfrm>
            <a:custGeom>
              <a:avLst/>
              <a:gdLst/>
              <a:ahLst/>
              <a:cxnLst/>
              <a:rect l="l" t="t" r="r" b="b"/>
              <a:pathLst>
                <a:path w="146" h="72" extrusionOk="0">
                  <a:moveTo>
                    <a:pt x="16" y="0"/>
                  </a:moveTo>
                  <a:lnTo>
                    <a:pt x="1" y="72"/>
                  </a:lnTo>
                  <a:lnTo>
                    <a:pt x="145" y="5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35"/>
            <p:cNvSpPr/>
            <p:nvPr/>
          </p:nvSpPr>
          <p:spPr>
            <a:xfrm>
              <a:off x="610496" y="1338629"/>
              <a:ext cx="6107" cy="6550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85" y="37"/>
                    <a:pt x="35" y="16"/>
                    <a:pt x="1" y="53"/>
                  </a:cubicBezTo>
                  <a:cubicBezTo>
                    <a:pt x="35" y="109"/>
                    <a:pt x="61" y="133"/>
                    <a:pt x="81" y="133"/>
                  </a:cubicBezTo>
                  <a:cubicBezTo>
                    <a:pt x="110" y="133"/>
                    <a:pt x="123" y="79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35"/>
            <p:cNvSpPr/>
            <p:nvPr/>
          </p:nvSpPr>
          <p:spPr>
            <a:xfrm>
              <a:off x="662061" y="1426491"/>
              <a:ext cx="8422" cy="6600"/>
            </a:xfrm>
            <a:custGeom>
              <a:avLst/>
              <a:gdLst/>
              <a:ahLst/>
              <a:cxnLst/>
              <a:rect l="l" t="t" r="r" b="b"/>
              <a:pathLst>
                <a:path w="171" h="134" extrusionOk="0">
                  <a:moveTo>
                    <a:pt x="114" y="0"/>
                  </a:moveTo>
                  <a:cubicBezTo>
                    <a:pt x="99" y="15"/>
                    <a:pt x="81" y="21"/>
                    <a:pt x="63" y="21"/>
                  </a:cubicBezTo>
                  <a:cubicBezTo>
                    <a:pt x="39" y="21"/>
                    <a:pt x="15" y="11"/>
                    <a:pt x="1" y="4"/>
                  </a:cubicBezTo>
                  <a:lnTo>
                    <a:pt x="1" y="4"/>
                  </a:lnTo>
                  <a:lnTo>
                    <a:pt x="170" y="133"/>
                  </a:lnTo>
                  <a:lnTo>
                    <a:pt x="170" y="13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35"/>
            <p:cNvSpPr/>
            <p:nvPr/>
          </p:nvSpPr>
          <p:spPr>
            <a:xfrm>
              <a:off x="692448" y="1432647"/>
              <a:ext cx="41074" cy="30732"/>
            </a:xfrm>
            <a:custGeom>
              <a:avLst/>
              <a:gdLst/>
              <a:ahLst/>
              <a:cxnLst/>
              <a:rect l="l" t="t" r="r" b="b"/>
              <a:pathLst>
                <a:path w="834" h="624" extrusionOk="0">
                  <a:moveTo>
                    <a:pt x="315" y="0"/>
                  </a:moveTo>
                  <a:cubicBezTo>
                    <a:pt x="100" y="0"/>
                    <a:pt x="151" y="259"/>
                    <a:pt x="0" y="305"/>
                  </a:cubicBezTo>
                  <a:cubicBezTo>
                    <a:pt x="24" y="346"/>
                    <a:pt x="56" y="360"/>
                    <a:pt x="93" y="360"/>
                  </a:cubicBezTo>
                  <a:cubicBezTo>
                    <a:pt x="161" y="360"/>
                    <a:pt x="248" y="314"/>
                    <a:pt x="332" y="314"/>
                  </a:cubicBezTo>
                  <a:cubicBezTo>
                    <a:pt x="362" y="314"/>
                    <a:pt x="392" y="320"/>
                    <a:pt x="421" y="336"/>
                  </a:cubicBezTo>
                  <a:cubicBezTo>
                    <a:pt x="363" y="475"/>
                    <a:pt x="610" y="490"/>
                    <a:pt x="697" y="623"/>
                  </a:cubicBezTo>
                  <a:cubicBezTo>
                    <a:pt x="724" y="569"/>
                    <a:pt x="770" y="523"/>
                    <a:pt x="833" y="511"/>
                  </a:cubicBezTo>
                  <a:cubicBezTo>
                    <a:pt x="621" y="330"/>
                    <a:pt x="452" y="321"/>
                    <a:pt x="324" y="0"/>
                  </a:cubicBezTo>
                  <a:cubicBezTo>
                    <a:pt x="321" y="0"/>
                    <a:pt x="318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35"/>
            <p:cNvSpPr/>
            <p:nvPr/>
          </p:nvSpPr>
          <p:spPr>
            <a:xfrm>
              <a:off x="713084" y="1387140"/>
              <a:ext cx="160407" cy="168977"/>
            </a:xfrm>
            <a:custGeom>
              <a:avLst/>
              <a:gdLst/>
              <a:ahLst/>
              <a:cxnLst/>
              <a:rect l="l" t="t" r="r" b="b"/>
              <a:pathLst>
                <a:path w="3257" h="3431" extrusionOk="0">
                  <a:moveTo>
                    <a:pt x="1683" y="1"/>
                  </a:moveTo>
                  <a:cubicBezTo>
                    <a:pt x="1814" y="213"/>
                    <a:pt x="1423" y="80"/>
                    <a:pt x="1500" y="360"/>
                  </a:cubicBezTo>
                  <a:cubicBezTo>
                    <a:pt x="1791" y="656"/>
                    <a:pt x="2188" y="1218"/>
                    <a:pt x="2356" y="1705"/>
                  </a:cubicBezTo>
                  <a:cubicBezTo>
                    <a:pt x="2379" y="1700"/>
                    <a:pt x="2399" y="1697"/>
                    <a:pt x="2416" y="1697"/>
                  </a:cubicBezTo>
                  <a:cubicBezTo>
                    <a:pt x="2593" y="1697"/>
                    <a:pt x="2501" y="1966"/>
                    <a:pt x="2707" y="1969"/>
                  </a:cubicBezTo>
                  <a:cubicBezTo>
                    <a:pt x="2639" y="2014"/>
                    <a:pt x="2593" y="2081"/>
                    <a:pt x="2528" y="2128"/>
                  </a:cubicBezTo>
                  <a:cubicBezTo>
                    <a:pt x="2567" y="2184"/>
                    <a:pt x="2592" y="2204"/>
                    <a:pt x="2611" y="2204"/>
                  </a:cubicBezTo>
                  <a:cubicBezTo>
                    <a:pt x="2664" y="2204"/>
                    <a:pt x="2656" y="2031"/>
                    <a:pt x="2729" y="2031"/>
                  </a:cubicBezTo>
                  <a:cubicBezTo>
                    <a:pt x="2730" y="2031"/>
                    <a:pt x="2732" y="2031"/>
                    <a:pt x="2734" y="2031"/>
                  </a:cubicBezTo>
                  <a:cubicBezTo>
                    <a:pt x="2826" y="2143"/>
                    <a:pt x="2709" y="2290"/>
                    <a:pt x="2616" y="2301"/>
                  </a:cubicBezTo>
                  <a:cubicBezTo>
                    <a:pt x="2628" y="2366"/>
                    <a:pt x="2641" y="2384"/>
                    <a:pt x="2660" y="2384"/>
                  </a:cubicBezTo>
                  <a:cubicBezTo>
                    <a:pt x="2684" y="2384"/>
                    <a:pt x="2718" y="2354"/>
                    <a:pt x="2773" y="2354"/>
                  </a:cubicBezTo>
                  <a:cubicBezTo>
                    <a:pt x="2794" y="2354"/>
                    <a:pt x="2818" y="2358"/>
                    <a:pt x="2846" y="2370"/>
                  </a:cubicBezTo>
                  <a:cubicBezTo>
                    <a:pt x="2763" y="2432"/>
                    <a:pt x="2678" y="2486"/>
                    <a:pt x="2585" y="2525"/>
                  </a:cubicBezTo>
                  <a:cubicBezTo>
                    <a:pt x="2603" y="2584"/>
                    <a:pt x="2610" y="2640"/>
                    <a:pt x="2612" y="2694"/>
                  </a:cubicBezTo>
                  <a:cubicBezTo>
                    <a:pt x="2612" y="2721"/>
                    <a:pt x="2612" y="2752"/>
                    <a:pt x="2607" y="2775"/>
                  </a:cubicBezTo>
                  <a:cubicBezTo>
                    <a:pt x="2609" y="2797"/>
                    <a:pt x="2605" y="2808"/>
                    <a:pt x="2603" y="2829"/>
                  </a:cubicBezTo>
                  <a:cubicBezTo>
                    <a:pt x="2593" y="2858"/>
                    <a:pt x="2580" y="2912"/>
                    <a:pt x="2545" y="2928"/>
                  </a:cubicBezTo>
                  <a:cubicBezTo>
                    <a:pt x="2526" y="2935"/>
                    <a:pt x="2506" y="2941"/>
                    <a:pt x="2483" y="2945"/>
                  </a:cubicBezTo>
                  <a:lnTo>
                    <a:pt x="2448" y="2949"/>
                  </a:lnTo>
                  <a:cubicBezTo>
                    <a:pt x="2427" y="2949"/>
                    <a:pt x="2404" y="2949"/>
                    <a:pt x="2381" y="2947"/>
                  </a:cubicBezTo>
                  <a:cubicBezTo>
                    <a:pt x="2005" y="2928"/>
                    <a:pt x="1602" y="2733"/>
                    <a:pt x="1326" y="2451"/>
                  </a:cubicBezTo>
                  <a:lnTo>
                    <a:pt x="1282" y="2627"/>
                  </a:lnTo>
                  <a:cubicBezTo>
                    <a:pt x="1157" y="2486"/>
                    <a:pt x="981" y="2471"/>
                    <a:pt x="825" y="2419"/>
                  </a:cubicBezTo>
                  <a:cubicBezTo>
                    <a:pt x="669" y="2369"/>
                    <a:pt x="538" y="2284"/>
                    <a:pt x="538" y="2039"/>
                  </a:cubicBezTo>
                  <a:lnTo>
                    <a:pt x="357" y="2064"/>
                  </a:lnTo>
                  <a:cubicBezTo>
                    <a:pt x="459" y="2048"/>
                    <a:pt x="482" y="1838"/>
                    <a:pt x="630" y="1821"/>
                  </a:cubicBezTo>
                  <a:cubicBezTo>
                    <a:pt x="519" y="1794"/>
                    <a:pt x="486" y="1674"/>
                    <a:pt x="376" y="1638"/>
                  </a:cubicBezTo>
                  <a:lnTo>
                    <a:pt x="376" y="1638"/>
                  </a:lnTo>
                  <a:lnTo>
                    <a:pt x="453" y="1825"/>
                  </a:lnTo>
                  <a:cubicBezTo>
                    <a:pt x="448" y="1825"/>
                    <a:pt x="442" y="1825"/>
                    <a:pt x="437" y="1825"/>
                  </a:cubicBezTo>
                  <a:cubicBezTo>
                    <a:pt x="260" y="1825"/>
                    <a:pt x="219" y="1665"/>
                    <a:pt x="276" y="1551"/>
                  </a:cubicBezTo>
                  <a:cubicBezTo>
                    <a:pt x="246" y="1543"/>
                    <a:pt x="222" y="1540"/>
                    <a:pt x="201" y="1540"/>
                  </a:cubicBezTo>
                  <a:cubicBezTo>
                    <a:pt x="1" y="1540"/>
                    <a:pt x="182" y="1885"/>
                    <a:pt x="137" y="2018"/>
                  </a:cubicBezTo>
                  <a:cubicBezTo>
                    <a:pt x="638" y="2074"/>
                    <a:pt x="220" y="2525"/>
                    <a:pt x="615" y="2696"/>
                  </a:cubicBezTo>
                  <a:cubicBezTo>
                    <a:pt x="653" y="2709"/>
                    <a:pt x="682" y="2714"/>
                    <a:pt x="703" y="2714"/>
                  </a:cubicBezTo>
                  <a:cubicBezTo>
                    <a:pt x="821" y="2714"/>
                    <a:pt x="703" y="2547"/>
                    <a:pt x="763" y="2498"/>
                  </a:cubicBezTo>
                  <a:lnTo>
                    <a:pt x="763" y="2496"/>
                  </a:lnTo>
                  <a:cubicBezTo>
                    <a:pt x="864" y="2586"/>
                    <a:pt x="1035" y="2575"/>
                    <a:pt x="1081" y="2692"/>
                  </a:cubicBezTo>
                  <a:cubicBezTo>
                    <a:pt x="1055" y="2720"/>
                    <a:pt x="1025" y="2732"/>
                    <a:pt x="995" y="2732"/>
                  </a:cubicBezTo>
                  <a:cubicBezTo>
                    <a:pt x="953" y="2732"/>
                    <a:pt x="912" y="2708"/>
                    <a:pt x="883" y="2667"/>
                  </a:cubicBezTo>
                  <a:lnTo>
                    <a:pt x="883" y="2667"/>
                  </a:lnTo>
                  <a:cubicBezTo>
                    <a:pt x="802" y="2864"/>
                    <a:pt x="1018" y="2735"/>
                    <a:pt x="1064" y="2928"/>
                  </a:cubicBezTo>
                  <a:cubicBezTo>
                    <a:pt x="1066" y="2903"/>
                    <a:pt x="1039" y="2845"/>
                    <a:pt x="1099" y="2829"/>
                  </a:cubicBezTo>
                  <a:cubicBezTo>
                    <a:pt x="1238" y="2951"/>
                    <a:pt x="1305" y="2941"/>
                    <a:pt x="1376" y="2945"/>
                  </a:cubicBezTo>
                  <a:cubicBezTo>
                    <a:pt x="1450" y="2947"/>
                    <a:pt x="1523" y="2966"/>
                    <a:pt x="1712" y="3117"/>
                  </a:cubicBezTo>
                  <a:cubicBezTo>
                    <a:pt x="1797" y="3093"/>
                    <a:pt x="1857" y="3119"/>
                    <a:pt x="1893" y="2986"/>
                  </a:cubicBezTo>
                  <a:cubicBezTo>
                    <a:pt x="1982" y="3113"/>
                    <a:pt x="2001" y="3165"/>
                    <a:pt x="2028" y="3215"/>
                  </a:cubicBezTo>
                  <a:cubicBezTo>
                    <a:pt x="2055" y="3265"/>
                    <a:pt x="2084" y="3319"/>
                    <a:pt x="2238" y="3431"/>
                  </a:cubicBezTo>
                  <a:cubicBezTo>
                    <a:pt x="2234" y="3348"/>
                    <a:pt x="2173" y="3140"/>
                    <a:pt x="2213" y="2972"/>
                  </a:cubicBezTo>
                  <a:lnTo>
                    <a:pt x="2213" y="2972"/>
                  </a:lnTo>
                  <a:cubicBezTo>
                    <a:pt x="2296" y="3055"/>
                    <a:pt x="2371" y="3095"/>
                    <a:pt x="2431" y="3113"/>
                  </a:cubicBezTo>
                  <a:cubicBezTo>
                    <a:pt x="2457" y="3122"/>
                    <a:pt x="2480" y="3125"/>
                    <a:pt x="2501" y="3125"/>
                  </a:cubicBezTo>
                  <a:cubicBezTo>
                    <a:pt x="2520" y="3125"/>
                    <a:pt x="2537" y="3122"/>
                    <a:pt x="2553" y="3119"/>
                  </a:cubicBezTo>
                  <a:cubicBezTo>
                    <a:pt x="2585" y="3111"/>
                    <a:pt x="2610" y="3099"/>
                    <a:pt x="2645" y="3099"/>
                  </a:cubicBezTo>
                  <a:cubicBezTo>
                    <a:pt x="2670" y="3080"/>
                    <a:pt x="2709" y="3076"/>
                    <a:pt x="2776" y="3066"/>
                  </a:cubicBezTo>
                  <a:lnTo>
                    <a:pt x="2776" y="3066"/>
                  </a:lnTo>
                  <a:cubicBezTo>
                    <a:pt x="2769" y="3093"/>
                    <a:pt x="2770" y="3157"/>
                    <a:pt x="2707" y="3180"/>
                  </a:cubicBezTo>
                  <a:cubicBezTo>
                    <a:pt x="2734" y="3221"/>
                    <a:pt x="2758" y="3238"/>
                    <a:pt x="2779" y="3238"/>
                  </a:cubicBezTo>
                  <a:cubicBezTo>
                    <a:pt x="2813" y="3238"/>
                    <a:pt x="2839" y="3196"/>
                    <a:pt x="2853" y="3144"/>
                  </a:cubicBezTo>
                  <a:cubicBezTo>
                    <a:pt x="2880" y="3055"/>
                    <a:pt x="2869" y="2957"/>
                    <a:pt x="2917" y="2903"/>
                  </a:cubicBezTo>
                  <a:cubicBezTo>
                    <a:pt x="2979" y="2933"/>
                    <a:pt x="3040" y="2966"/>
                    <a:pt x="3102" y="2999"/>
                  </a:cubicBezTo>
                  <a:cubicBezTo>
                    <a:pt x="3121" y="2908"/>
                    <a:pt x="3114" y="2791"/>
                    <a:pt x="3102" y="2677"/>
                  </a:cubicBezTo>
                  <a:cubicBezTo>
                    <a:pt x="3092" y="2563"/>
                    <a:pt x="3091" y="2455"/>
                    <a:pt x="3144" y="2343"/>
                  </a:cubicBezTo>
                  <a:lnTo>
                    <a:pt x="3256" y="2372"/>
                  </a:lnTo>
                  <a:cubicBezTo>
                    <a:pt x="3204" y="2276"/>
                    <a:pt x="3150" y="2176"/>
                    <a:pt x="3096" y="2075"/>
                  </a:cubicBezTo>
                  <a:lnTo>
                    <a:pt x="3013" y="1931"/>
                  </a:lnTo>
                  <a:cubicBezTo>
                    <a:pt x="2990" y="1888"/>
                    <a:pt x="2967" y="1846"/>
                    <a:pt x="2946" y="1806"/>
                  </a:cubicBezTo>
                  <a:cubicBezTo>
                    <a:pt x="2905" y="1725"/>
                    <a:pt x="2853" y="1626"/>
                    <a:pt x="2805" y="1545"/>
                  </a:cubicBezTo>
                  <a:cubicBezTo>
                    <a:pt x="2755" y="1470"/>
                    <a:pt x="2701" y="1401"/>
                    <a:pt x="2645" y="1341"/>
                  </a:cubicBezTo>
                  <a:lnTo>
                    <a:pt x="2668" y="1133"/>
                  </a:lnTo>
                  <a:cubicBezTo>
                    <a:pt x="2605" y="1079"/>
                    <a:pt x="2570" y="1057"/>
                    <a:pt x="2551" y="1057"/>
                  </a:cubicBezTo>
                  <a:cubicBezTo>
                    <a:pt x="2475" y="1057"/>
                    <a:pt x="2696" y="1430"/>
                    <a:pt x="2489" y="1430"/>
                  </a:cubicBezTo>
                  <a:cubicBezTo>
                    <a:pt x="2466" y="1430"/>
                    <a:pt x="2436" y="1425"/>
                    <a:pt x="2400" y="1414"/>
                  </a:cubicBezTo>
                  <a:cubicBezTo>
                    <a:pt x="2703" y="1191"/>
                    <a:pt x="2182" y="1279"/>
                    <a:pt x="2186" y="992"/>
                  </a:cubicBezTo>
                  <a:cubicBezTo>
                    <a:pt x="2201" y="956"/>
                    <a:pt x="2218" y="942"/>
                    <a:pt x="2236" y="942"/>
                  </a:cubicBezTo>
                  <a:cubicBezTo>
                    <a:pt x="2285" y="942"/>
                    <a:pt x="2345" y="1036"/>
                    <a:pt x="2399" y="1036"/>
                  </a:cubicBezTo>
                  <a:cubicBezTo>
                    <a:pt x="2421" y="1036"/>
                    <a:pt x="2443" y="1020"/>
                    <a:pt x="2462" y="975"/>
                  </a:cubicBezTo>
                  <a:lnTo>
                    <a:pt x="2462" y="975"/>
                  </a:lnTo>
                  <a:cubicBezTo>
                    <a:pt x="2434" y="981"/>
                    <a:pt x="2412" y="984"/>
                    <a:pt x="2394" y="984"/>
                  </a:cubicBezTo>
                  <a:cubicBezTo>
                    <a:pt x="2286" y="984"/>
                    <a:pt x="2332" y="876"/>
                    <a:pt x="2233" y="801"/>
                  </a:cubicBezTo>
                  <a:cubicBezTo>
                    <a:pt x="2402" y="736"/>
                    <a:pt x="2109" y="552"/>
                    <a:pt x="2325" y="520"/>
                  </a:cubicBezTo>
                  <a:lnTo>
                    <a:pt x="1797" y="292"/>
                  </a:lnTo>
                  <a:cubicBezTo>
                    <a:pt x="1843" y="176"/>
                    <a:pt x="1758" y="72"/>
                    <a:pt x="1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35"/>
            <p:cNvSpPr/>
            <p:nvPr/>
          </p:nvSpPr>
          <p:spPr>
            <a:xfrm>
              <a:off x="744111" y="1476726"/>
              <a:ext cx="3546" cy="443"/>
            </a:xfrm>
            <a:custGeom>
              <a:avLst/>
              <a:gdLst/>
              <a:ahLst/>
              <a:cxnLst/>
              <a:rect l="l" t="t" r="r" b="b"/>
              <a:pathLst>
                <a:path w="72" h="9" extrusionOk="0">
                  <a:moveTo>
                    <a:pt x="23" y="1"/>
                  </a:moveTo>
                  <a:cubicBezTo>
                    <a:pt x="15" y="1"/>
                    <a:pt x="7" y="1"/>
                    <a:pt x="0" y="2"/>
                  </a:cubicBezTo>
                  <a:cubicBezTo>
                    <a:pt x="16" y="6"/>
                    <a:pt x="33" y="8"/>
                    <a:pt x="52" y="8"/>
                  </a:cubicBezTo>
                  <a:cubicBezTo>
                    <a:pt x="58" y="8"/>
                    <a:pt x="65" y="8"/>
                    <a:pt x="72" y="8"/>
                  </a:cubicBezTo>
                  <a:cubicBezTo>
                    <a:pt x="55" y="3"/>
                    <a:pt x="38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35"/>
            <p:cNvSpPr/>
            <p:nvPr/>
          </p:nvSpPr>
          <p:spPr>
            <a:xfrm>
              <a:off x="790505" y="1382708"/>
              <a:ext cx="5516" cy="4482"/>
            </a:xfrm>
            <a:custGeom>
              <a:avLst/>
              <a:gdLst/>
              <a:ahLst/>
              <a:cxnLst/>
              <a:rect l="l" t="t" r="r" b="b"/>
              <a:pathLst>
                <a:path w="112" h="91" extrusionOk="0">
                  <a:moveTo>
                    <a:pt x="26" y="0"/>
                  </a:moveTo>
                  <a:cubicBezTo>
                    <a:pt x="0" y="0"/>
                    <a:pt x="52" y="35"/>
                    <a:pt x="111" y="91"/>
                  </a:cubicBezTo>
                  <a:cubicBezTo>
                    <a:pt x="94" y="66"/>
                    <a:pt x="72" y="37"/>
                    <a:pt x="42" y="2"/>
                  </a:cubicBezTo>
                  <a:cubicBezTo>
                    <a:pt x="35" y="1"/>
                    <a:pt x="3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35"/>
            <p:cNvSpPr/>
            <p:nvPr/>
          </p:nvSpPr>
          <p:spPr>
            <a:xfrm>
              <a:off x="726627" y="1463330"/>
              <a:ext cx="246" cy="148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3" y="0"/>
                  </a:moveTo>
                  <a:cubicBezTo>
                    <a:pt x="3" y="0"/>
                    <a:pt x="3" y="0"/>
                    <a:pt x="1" y="2"/>
                  </a:cubicBezTo>
                  <a:lnTo>
                    <a:pt x="4" y="2"/>
                  </a:lnTo>
                  <a:cubicBezTo>
                    <a:pt x="4" y="2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35"/>
            <p:cNvSpPr/>
            <p:nvPr/>
          </p:nvSpPr>
          <p:spPr>
            <a:xfrm>
              <a:off x="705844" y="1470619"/>
              <a:ext cx="5565" cy="3940"/>
            </a:xfrm>
            <a:custGeom>
              <a:avLst/>
              <a:gdLst/>
              <a:ahLst/>
              <a:cxnLst/>
              <a:rect l="l" t="t" r="r" b="b"/>
              <a:pathLst>
                <a:path w="113" h="80" extrusionOk="0">
                  <a:moveTo>
                    <a:pt x="0" y="1"/>
                  </a:moveTo>
                  <a:lnTo>
                    <a:pt x="72" y="80"/>
                  </a:lnTo>
                  <a:lnTo>
                    <a:pt x="112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35"/>
            <p:cNvSpPr/>
            <p:nvPr/>
          </p:nvSpPr>
          <p:spPr>
            <a:xfrm>
              <a:off x="770115" y="1335231"/>
              <a:ext cx="3546" cy="2413"/>
            </a:xfrm>
            <a:custGeom>
              <a:avLst/>
              <a:gdLst/>
              <a:ahLst/>
              <a:cxnLst/>
              <a:rect l="l" t="t" r="r" b="b"/>
              <a:pathLst>
                <a:path w="72" h="49" extrusionOk="0">
                  <a:moveTo>
                    <a:pt x="72" y="0"/>
                  </a:moveTo>
                  <a:lnTo>
                    <a:pt x="1" y="49"/>
                  </a:lnTo>
                  <a:cubicBezTo>
                    <a:pt x="30" y="43"/>
                    <a:pt x="55" y="29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35"/>
            <p:cNvSpPr/>
            <p:nvPr/>
          </p:nvSpPr>
          <p:spPr>
            <a:xfrm>
              <a:off x="685060" y="1212746"/>
              <a:ext cx="1921" cy="2709"/>
            </a:xfrm>
            <a:custGeom>
              <a:avLst/>
              <a:gdLst/>
              <a:ahLst/>
              <a:cxnLst/>
              <a:rect l="l" t="t" r="r" b="b"/>
              <a:pathLst>
                <a:path w="39" h="55" extrusionOk="0">
                  <a:moveTo>
                    <a:pt x="0" y="0"/>
                  </a:moveTo>
                  <a:lnTo>
                    <a:pt x="39" y="54"/>
                  </a:lnTo>
                  <a:cubicBezTo>
                    <a:pt x="37" y="31"/>
                    <a:pt x="19" y="1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35"/>
            <p:cNvSpPr/>
            <p:nvPr/>
          </p:nvSpPr>
          <p:spPr>
            <a:xfrm>
              <a:off x="390398" y="929756"/>
              <a:ext cx="404195" cy="449554"/>
            </a:xfrm>
            <a:custGeom>
              <a:avLst/>
              <a:gdLst/>
              <a:ahLst/>
              <a:cxnLst/>
              <a:rect l="l" t="t" r="r" b="b"/>
              <a:pathLst>
                <a:path w="8207" h="9128" extrusionOk="0">
                  <a:moveTo>
                    <a:pt x="2348" y="2593"/>
                  </a:moveTo>
                  <a:cubicBezTo>
                    <a:pt x="2343" y="2595"/>
                    <a:pt x="2338" y="2598"/>
                    <a:pt x="2333" y="2602"/>
                  </a:cubicBezTo>
                  <a:cubicBezTo>
                    <a:pt x="2339" y="2599"/>
                    <a:pt x="2344" y="2596"/>
                    <a:pt x="2348" y="2593"/>
                  </a:cubicBezTo>
                  <a:close/>
                  <a:moveTo>
                    <a:pt x="6222" y="6876"/>
                  </a:moveTo>
                  <a:lnTo>
                    <a:pt x="6222" y="6876"/>
                  </a:lnTo>
                  <a:cubicBezTo>
                    <a:pt x="6233" y="6882"/>
                    <a:pt x="6243" y="6888"/>
                    <a:pt x="6254" y="6893"/>
                  </a:cubicBezTo>
                  <a:lnTo>
                    <a:pt x="6254" y="6893"/>
                  </a:lnTo>
                  <a:cubicBezTo>
                    <a:pt x="6243" y="6887"/>
                    <a:pt x="6233" y="6881"/>
                    <a:pt x="6222" y="6876"/>
                  </a:cubicBezTo>
                  <a:close/>
                  <a:moveTo>
                    <a:pt x="83" y="1"/>
                  </a:moveTo>
                  <a:cubicBezTo>
                    <a:pt x="31" y="1"/>
                    <a:pt x="0" y="32"/>
                    <a:pt x="20" y="124"/>
                  </a:cubicBezTo>
                  <a:lnTo>
                    <a:pt x="101" y="126"/>
                  </a:lnTo>
                  <a:cubicBezTo>
                    <a:pt x="346" y="249"/>
                    <a:pt x="137" y="340"/>
                    <a:pt x="239" y="521"/>
                  </a:cubicBezTo>
                  <a:cubicBezTo>
                    <a:pt x="425" y="679"/>
                    <a:pt x="708" y="598"/>
                    <a:pt x="808" y="795"/>
                  </a:cubicBezTo>
                  <a:cubicBezTo>
                    <a:pt x="876" y="857"/>
                    <a:pt x="816" y="895"/>
                    <a:pt x="760" y="913"/>
                  </a:cubicBezTo>
                  <a:cubicBezTo>
                    <a:pt x="893" y="1082"/>
                    <a:pt x="1094" y="997"/>
                    <a:pt x="1213" y="1082"/>
                  </a:cubicBezTo>
                  <a:cubicBezTo>
                    <a:pt x="878" y="1508"/>
                    <a:pt x="1770" y="1441"/>
                    <a:pt x="1751" y="1913"/>
                  </a:cubicBezTo>
                  <a:cubicBezTo>
                    <a:pt x="1921" y="2023"/>
                    <a:pt x="2071" y="2247"/>
                    <a:pt x="2324" y="2349"/>
                  </a:cubicBezTo>
                  <a:cubicBezTo>
                    <a:pt x="2142" y="2353"/>
                    <a:pt x="2456" y="2513"/>
                    <a:pt x="2348" y="2593"/>
                  </a:cubicBezTo>
                  <a:lnTo>
                    <a:pt x="2348" y="2593"/>
                  </a:lnTo>
                  <a:cubicBezTo>
                    <a:pt x="2371" y="2580"/>
                    <a:pt x="2394" y="2574"/>
                    <a:pt x="2415" y="2574"/>
                  </a:cubicBezTo>
                  <a:cubicBezTo>
                    <a:pt x="2603" y="2574"/>
                    <a:pt x="2727" y="3014"/>
                    <a:pt x="2932" y="3014"/>
                  </a:cubicBezTo>
                  <a:cubicBezTo>
                    <a:pt x="2970" y="3014"/>
                    <a:pt x="3011" y="2999"/>
                    <a:pt x="3056" y="2962"/>
                  </a:cubicBezTo>
                  <a:cubicBezTo>
                    <a:pt x="3209" y="3294"/>
                    <a:pt x="3085" y="2952"/>
                    <a:pt x="3288" y="3309"/>
                  </a:cubicBezTo>
                  <a:cubicBezTo>
                    <a:pt x="3279" y="3317"/>
                    <a:pt x="3271" y="3320"/>
                    <a:pt x="3261" y="3320"/>
                  </a:cubicBezTo>
                  <a:cubicBezTo>
                    <a:pt x="3233" y="3320"/>
                    <a:pt x="3203" y="3289"/>
                    <a:pt x="3184" y="3280"/>
                  </a:cubicBezTo>
                  <a:lnTo>
                    <a:pt x="3184" y="3280"/>
                  </a:lnTo>
                  <a:cubicBezTo>
                    <a:pt x="3228" y="3454"/>
                    <a:pt x="3477" y="3330"/>
                    <a:pt x="3427" y="3558"/>
                  </a:cubicBezTo>
                  <a:cubicBezTo>
                    <a:pt x="3486" y="3636"/>
                    <a:pt x="3521" y="3661"/>
                    <a:pt x="3545" y="3661"/>
                  </a:cubicBezTo>
                  <a:cubicBezTo>
                    <a:pt x="3593" y="3661"/>
                    <a:pt x="3606" y="3569"/>
                    <a:pt x="3702" y="3569"/>
                  </a:cubicBezTo>
                  <a:cubicBezTo>
                    <a:pt x="3718" y="3569"/>
                    <a:pt x="3736" y="3571"/>
                    <a:pt x="3756" y="3577"/>
                  </a:cubicBezTo>
                  <a:cubicBezTo>
                    <a:pt x="3943" y="3853"/>
                    <a:pt x="3839" y="3826"/>
                    <a:pt x="3829" y="4078"/>
                  </a:cubicBezTo>
                  <a:cubicBezTo>
                    <a:pt x="3865" y="4054"/>
                    <a:pt x="3896" y="4044"/>
                    <a:pt x="3924" y="4044"/>
                  </a:cubicBezTo>
                  <a:cubicBezTo>
                    <a:pt x="4030" y="4044"/>
                    <a:pt x="4097" y="4185"/>
                    <a:pt x="4242" y="4225"/>
                  </a:cubicBezTo>
                  <a:cubicBezTo>
                    <a:pt x="4225" y="4193"/>
                    <a:pt x="4134" y="4041"/>
                    <a:pt x="4213" y="4041"/>
                  </a:cubicBezTo>
                  <a:cubicBezTo>
                    <a:pt x="4224" y="4041"/>
                    <a:pt x="4240" y="4044"/>
                    <a:pt x="4259" y="4051"/>
                  </a:cubicBezTo>
                  <a:cubicBezTo>
                    <a:pt x="4491" y="4360"/>
                    <a:pt x="4564" y="4192"/>
                    <a:pt x="4844" y="4425"/>
                  </a:cubicBezTo>
                  <a:cubicBezTo>
                    <a:pt x="4832" y="4489"/>
                    <a:pt x="4814" y="4512"/>
                    <a:pt x="4793" y="4512"/>
                  </a:cubicBezTo>
                  <a:cubicBezTo>
                    <a:pt x="4745" y="4512"/>
                    <a:pt x="4684" y="4392"/>
                    <a:pt x="4665" y="4392"/>
                  </a:cubicBezTo>
                  <a:cubicBezTo>
                    <a:pt x="4656" y="4392"/>
                    <a:pt x="4657" y="4423"/>
                    <a:pt x="4676" y="4516"/>
                  </a:cubicBezTo>
                  <a:cubicBezTo>
                    <a:pt x="4461" y="4421"/>
                    <a:pt x="4355" y="4296"/>
                    <a:pt x="4176" y="4296"/>
                  </a:cubicBezTo>
                  <a:cubicBezTo>
                    <a:pt x="4164" y="4296"/>
                    <a:pt x="4151" y="4297"/>
                    <a:pt x="4138" y="4298"/>
                  </a:cubicBezTo>
                  <a:cubicBezTo>
                    <a:pt x="4329" y="4533"/>
                    <a:pt x="4599" y="4788"/>
                    <a:pt x="4884" y="4979"/>
                  </a:cubicBezTo>
                  <a:cubicBezTo>
                    <a:pt x="4922" y="5043"/>
                    <a:pt x="4908" y="5056"/>
                    <a:pt x="4881" y="5056"/>
                  </a:cubicBezTo>
                  <a:cubicBezTo>
                    <a:pt x="4863" y="5056"/>
                    <a:pt x="4840" y="5050"/>
                    <a:pt x="4824" y="5050"/>
                  </a:cubicBezTo>
                  <a:cubicBezTo>
                    <a:pt x="4803" y="5050"/>
                    <a:pt x="4792" y="5060"/>
                    <a:pt x="4819" y="5102"/>
                  </a:cubicBezTo>
                  <a:cubicBezTo>
                    <a:pt x="4952" y="5416"/>
                    <a:pt x="5322" y="5339"/>
                    <a:pt x="5410" y="5605"/>
                  </a:cubicBezTo>
                  <a:lnTo>
                    <a:pt x="5283" y="5640"/>
                  </a:lnTo>
                  <a:cubicBezTo>
                    <a:pt x="5509" y="5663"/>
                    <a:pt x="5619" y="6112"/>
                    <a:pt x="5875" y="6296"/>
                  </a:cubicBezTo>
                  <a:cubicBezTo>
                    <a:pt x="5898" y="6233"/>
                    <a:pt x="5915" y="6189"/>
                    <a:pt x="5962" y="6189"/>
                  </a:cubicBezTo>
                  <a:cubicBezTo>
                    <a:pt x="5965" y="6189"/>
                    <a:pt x="5969" y="6189"/>
                    <a:pt x="5973" y="6190"/>
                  </a:cubicBezTo>
                  <a:cubicBezTo>
                    <a:pt x="5729" y="6373"/>
                    <a:pt x="6363" y="6427"/>
                    <a:pt x="6373" y="6797"/>
                  </a:cubicBezTo>
                  <a:cubicBezTo>
                    <a:pt x="6410" y="6761"/>
                    <a:pt x="6457" y="6746"/>
                    <a:pt x="6507" y="6746"/>
                  </a:cubicBezTo>
                  <a:cubicBezTo>
                    <a:pt x="6646" y="6746"/>
                    <a:pt x="6815" y="6862"/>
                    <a:pt x="6910" y="6963"/>
                  </a:cubicBezTo>
                  <a:cubicBezTo>
                    <a:pt x="6907" y="7048"/>
                    <a:pt x="6831" y="7086"/>
                    <a:pt x="6787" y="7117"/>
                  </a:cubicBezTo>
                  <a:cubicBezTo>
                    <a:pt x="6739" y="6938"/>
                    <a:pt x="6633" y="6929"/>
                    <a:pt x="6511" y="6929"/>
                  </a:cubicBezTo>
                  <a:cubicBezTo>
                    <a:pt x="6495" y="6929"/>
                    <a:pt x="6480" y="6929"/>
                    <a:pt x="6464" y="6929"/>
                  </a:cubicBezTo>
                  <a:cubicBezTo>
                    <a:pt x="6395" y="6929"/>
                    <a:pt x="6322" y="6926"/>
                    <a:pt x="6254" y="6893"/>
                  </a:cubicBezTo>
                  <a:lnTo>
                    <a:pt x="6254" y="6893"/>
                  </a:lnTo>
                  <a:cubicBezTo>
                    <a:pt x="6437" y="7006"/>
                    <a:pt x="6546" y="7301"/>
                    <a:pt x="6752" y="7354"/>
                  </a:cubicBezTo>
                  <a:lnTo>
                    <a:pt x="6587" y="7391"/>
                  </a:lnTo>
                  <a:cubicBezTo>
                    <a:pt x="6729" y="7628"/>
                    <a:pt x="7017" y="7375"/>
                    <a:pt x="7063" y="7699"/>
                  </a:cubicBezTo>
                  <a:lnTo>
                    <a:pt x="6953" y="7744"/>
                  </a:lnTo>
                  <a:cubicBezTo>
                    <a:pt x="7304" y="8208"/>
                    <a:pt x="7500" y="8881"/>
                    <a:pt x="7977" y="9128"/>
                  </a:cubicBezTo>
                  <a:cubicBezTo>
                    <a:pt x="8087" y="9112"/>
                    <a:pt x="8150" y="8791"/>
                    <a:pt x="8206" y="8737"/>
                  </a:cubicBezTo>
                  <a:cubicBezTo>
                    <a:pt x="7981" y="8550"/>
                    <a:pt x="7745" y="8515"/>
                    <a:pt x="7558" y="8386"/>
                  </a:cubicBezTo>
                  <a:lnTo>
                    <a:pt x="7711" y="8282"/>
                  </a:lnTo>
                  <a:lnTo>
                    <a:pt x="7711" y="8282"/>
                  </a:lnTo>
                  <a:cubicBezTo>
                    <a:pt x="7698" y="8285"/>
                    <a:pt x="7685" y="8286"/>
                    <a:pt x="7672" y="8286"/>
                  </a:cubicBezTo>
                  <a:cubicBezTo>
                    <a:pt x="7593" y="8286"/>
                    <a:pt x="7499" y="8240"/>
                    <a:pt x="7438" y="8240"/>
                  </a:cubicBezTo>
                  <a:cubicBezTo>
                    <a:pt x="7399" y="8240"/>
                    <a:pt x="7373" y="8259"/>
                    <a:pt x="7371" y="8318"/>
                  </a:cubicBezTo>
                  <a:cubicBezTo>
                    <a:pt x="7196" y="8229"/>
                    <a:pt x="7433" y="8121"/>
                    <a:pt x="7232" y="8015"/>
                  </a:cubicBezTo>
                  <a:cubicBezTo>
                    <a:pt x="7396" y="7919"/>
                    <a:pt x="7483" y="8006"/>
                    <a:pt x="7614" y="7915"/>
                  </a:cubicBezTo>
                  <a:lnTo>
                    <a:pt x="7437" y="7828"/>
                  </a:lnTo>
                  <a:cubicBezTo>
                    <a:pt x="7529" y="7828"/>
                    <a:pt x="7429" y="7705"/>
                    <a:pt x="7522" y="7705"/>
                  </a:cubicBezTo>
                  <a:cubicBezTo>
                    <a:pt x="7146" y="7578"/>
                    <a:pt x="7329" y="7287"/>
                    <a:pt x="7047" y="7078"/>
                  </a:cubicBezTo>
                  <a:lnTo>
                    <a:pt x="7047" y="7078"/>
                  </a:lnTo>
                  <a:lnTo>
                    <a:pt x="7130" y="7248"/>
                  </a:lnTo>
                  <a:cubicBezTo>
                    <a:pt x="7110" y="7262"/>
                    <a:pt x="7092" y="7268"/>
                    <a:pt x="7075" y="7268"/>
                  </a:cubicBezTo>
                  <a:cubicBezTo>
                    <a:pt x="7018" y="7268"/>
                    <a:pt x="6973" y="7206"/>
                    <a:pt x="6918" y="7171"/>
                  </a:cubicBezTo>
                  <a:cubicBezTo>
                    <a:pt x="6982" y="7011"/>
                    <a:pt x="6936" y="6978"/>
                    <a:pt x="6882" y="6805"/>
                  </a:cubicBezTo>
                  <a:cubicBezTo>
                    <a:pt x="6727" y="6735"/>
                    <a:pt x="6529" y="6782"/>
                    <a:pt x="6409" y="6623"/>
                  </a:cubicBezTo>
                  <a:cubicBezTo>
                    <a:pt x="6590" y="6539"/>
                    <a:pt x="6292" y="6298"/>
                    <a:pt x="6398" y="6166"/>
                  </a:cubicBezTo>
                  <a:lnTo>
                    <a:pt x="6398" y="6166"/>
                  </a:lnTo>
                  <a:cubicBezTo>
                    <a:pt x="6378" y="6176"/>
                    <a:pt x="6359" y="6180"/>
                    <a:pt x="6341" y="6180"/>
                  </a:cubicBezTo>
                  <a:cubicBezTo>
                    <a:pt x="6204" y="6180"/>
                    <a:pt x="6106" y="5950"/>
                    <a:pt x="6019" y="5950"/>
                  </a:cubicBezTo>
                  <a:cubicBezTo>
                    <a:pt x="6012" y="5950"/>
                    <a:pt x="6005" y="5951"/>
                    <a:pt x="5999" y="5954"/>
                  </a:cubicBezTo>
                  <a:cubicBezTo>
                    <a:pt x="5900" y="5895"/>
                    <a:pt x="5825" y="5769"/>
                    <a:pt x="5906" y="5706"/>
                  </a:cubicBezTo>
                  <a:lnTo>
                    <a:pt x="5906" y="5706"/>
                  </a:lnTo>
                  <a:cubicBezTo>
                    <a:pt x="5921" y="5713"/>
                    <a:pt x="5956" y="5727"/>
                    <a:pt x="5983" y="5748"/>
                  </a:cubicBezTo>
                  <a:lnTo>
                    <a:pt x="5921" y="5661"/>
                  </a:lnTo>
                  <a:cubicBezTo>
                    <a:pt x="5939" y="5657"/>
                    <a:pt x="5950" y="5647"/>
                    <a:pt x="5959" y="5647"/>
                  </a:cubicBezTo>
                  <a:cubicBezTo>
                    <a:pt x="5961" y="5647"/>
                    <a:pt x="5964" y="5648"/>
                    <a:pt x="5966" y="5650"/>
                  </a:cubicBezTo>
                  <a:cubicBezTo>
                    <a:pt x="5908" y="5573"/>
                    <a:pt x="5800" y="5659"/>
                    <a:pt x="5796" y="5505"/>
                  </a:cubicBezTo>
                  <a:cubicBezTo>
                    <a:pt x="5805" y="5498"/>
                    <a:pt x="5814" y="5496"/>
                    <a:pt x="5822" y="5496"/>
                  </a:cubicBezTo>
                  <a:cubicBezTo>
                    <a:pt x="5854" y="5496"/>
                    <a:pt x="5888" y="5533"/>
                    <a:pt x="5927" y="5555"/>
                  </a:cubicBezTo>
                  <a:cubicBezTo>
                    <a:pt x="5792" y="5337"/>
                    <a:pt x="5422" y="5395"/>
                    <a:pt x="5420" y="5123"/>
                  </a:cubicBezTo>
                  <a:cubicBezTo>
                    <a:pt x="5415" y="5125"/>
                    <a:pt x="5409" y="5125"/>
                    <a:pt x="5403" y="5125"/>
                  </a:cubicBezTo>
                  <a:cubicBezTo>
                    <a:pt x="5335" y="5125"/>
                    <a:pt x="5229" y="5038"/>
                    <a:pt x="5135" y="5038"/>
                  </a:cubicBezTo>
                  <a:cubicBezTo>
                    <a:pt x="5092" y="5038"/>
                    <a:pt x="5051" y="5057"/>
                    <a:pt x="5017" y="5110"/>
                  </a:cubicBezTo>
                  <a:cubicBezTo>
                    <a:pt x="5021" y="5004"/>
                    <a:pt x="5162" y="4923"/>
                    <a:pt x="5002" y="4778"/>
                  </a:cubicBezTo>
                  <a:cubicBezTo>
                    <a:pt x="4995" y="4779"/>
                    <a:pt x="4988" y="4779"/>
                    <a:pt x="4981" y="4779"/>
                  </a:cubicBezTo>
                  <a:cubicBezTo>
                    <a:pt x="4804" y="4779"/>
                    <a:pt x="4887" y="4557"/>
                    <a:pt x="4707" y="4508"/>
                  </a:cubicBezTo>
                  <a:lnTo>
                    <a:pt x="4707" y="4508"/>
                  </a:lnTo>
                  <a:cubicBezTo>
                    <a:pt x="4772" y="4519"/>
                    <a:pt x="4808" y="4523"/>
                    <a:pt x="4829" y="4523"/>
                  </a:cubicBezTo>
                  <a:cubicBezTo>
                    <a:pt x="4879" y="4523"/>
                    <a:pt x="4838" y="4500"/>
                    <a:pt x="4900" y="4500"/>
                  </a:cubicBezTo>
                  <a:cubicBezTo>
                    <a:pt x="4919" y="4500"/>
                    <a:pt x="4949" y="4502"/>
                    <a:pt x="4994" y="4508"/>
                  </a:cubicBezTo>
                  <a:cubicBezTo>
                    <a:pt x="4950" y="4354"/>
                    <a:pt x="4639" y="4337"/>
                    <a:pt x="4495" y="4129"/>
                  </a:cubicBezTo>
                  <a:cubicBezTo>
                    <a:pt x="4506" y="4084"/>
                    <a:pt x="4545" y="4051"/>
                    <a:pt x="4554" y="4005"/>
                  </a:cubicBezTo>
                  <a:cubicBezTo>
                    <a:pt x="4448" y="3974"/>
                    <a:pt x="4277" y="3984"/>
                    <a:pt x="4317" y="3824"/>
                  </a:cubicBezTo>
                  <a:lnTo>
                    <a:pt x="4317" y="3824"/>
                  </a:lnTo>
                  <a:lnTo>
                    <a:pt x="4238" y="3911"/>
                  </a:lnTo>
                  <a:cubicBezTo>
                    <a:pt x="4165" y="3743"/>
                    <a:pt x="3980" y="3591"/>
                    <a:pt x="3943" y="3369"/>
                  </a:cubicBezTo>
                  <a:lnTo>
                    <a:pt x="3637" y="3363"/>
                  </a:lnTo>
                  <a:cubicBezTo>
                    <a:pt x="3602" y="2993"/>
                    <a:pt x="3184" y="2852"/>
                    <a:pt x="2891" y="2829"/>
                  </a:cubicBezTo>
                  <a:cubicBezTo>
                    <a:pt x="2823" y="2746"/>
                    <a:pt x="2738" y="2605"/>
                    <a:pt x="2773" y="2573"/>
                  </a:cubicBezTo>
                  <a:lnTo>
                    <a:pt x="2773" y="2573"/>
                  </a:lnTo>
                  <a:cubicBezTo>
                    <a:pt x="2800" y="2578"/>
                    <a:pt x="2852" y="2584"/>
                    <a:pt x="2906" y="2600"/>
                  </a:cubicBezTo>
                  <a:cubicBezTo>
                    <a:pt x="2816" y="2496"/>
                    <a:pt x="2765" y="2315"/>
                    <a:pt x="2630" y="2315"/>
                  </a:cubicBezTo>
                  <a:cubicBezTo>
                    <a:pt x="2611" y="2315"/>
                    <a:pt x="2591" y="2318"/>
                    <a:pt x="2569" y="2326"/>
                  </a:cubicBezTo>
                  <a:cubicBezTo>
                    <a:pt x="2420" y="2251"/>
                    <a:pt x="2570" y="2156"/>
                    <a:pt x="2507" y="2050"/>
                  </a:cubicBezTo>
                  <a:cubicBezTo>
                    <a:pt x="2156" y="2002"/>
                    <a:pt x="2000" y="1412"/>
                    <a:pt x="1744" y="1412"/>
                  </a:cubicBezTo>
                  <a:cubicBezTo>
                    <a:pt x="1710" y="1412"/>
                    <a:pt x="1675" y="1422"/>
                    <a:pt x="1637" y="1445"/>
                  </a:cubicBezTo>
                  <a:cubicBezTo>
                    <a:pt x="1728" y="1539"/>
                    <a:pt x="1853" y="1771"/>
                    <a:pt x="2040" y="1940"/>
                  </a:cubicBezTo>
                  <a:cubicBezTo>
                    <a:pt x="2034" y="1939"/>
                    <a:pt x="2028" y="1938"/>
                    <a:pt x="2022" y="1938"/>
                  </a:cubicBezTo>
                  <a:cubicBezTo>
                    <a:pt x="1977" y="1938"/>
                    <a:pt x="1955" y="1976"/>
                    <a:pt x="1922" y="1976"/>
                  </a:cubicBezTo>
                  <a:cubicBezTo>
                    <a:pt x="1910" y="1976"/>
                    <a:pt x="1895" y="1970"/>
                    <a:pt x="1876" y="1954"/>
                  </a:cubicBezTo>
                  <a:cubicBezTo>
                    <a:pt x="1689" y="1786"/>
                    <a:pt x="1693" y="1593"/>
                    <a:pt x="1473" y="1458"/>
                  </a:cubicBezTo>
                  <a:lnTo>
                    <a:pt x="1659" y="1312"/>
                  </a:lnTo>
                  <a:cubicBezTo>
                    <a:pt x="1518" y="839"/>
                    <a:pt x="860" y="947"/>
                    <a:pt x="866" y="471"/>
                  </a:cubicBezTo>
                  <a:lnTo>
                    <a:pt x="866" y="469"/>
                  </a:lnTo>
                  <a:cubicBezTo>
                    <a:pt x="700" y="357"/>
                    <a:pt x="492" y="193"/>
                    <a:pt x="313" y="157"/>
                  </a:cubicBezTo>
                  <a:lnTo>
                    <a:pt x="373" y="122"/>
                  </a:lnTo>
                  <a:cubicBezTo>
                    <a:pt x="313" y="88"/>
                    <a:pt x="169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35"/>
            <p:cNvSpPr/>
            <p:nvPr/>
          </p:nvSpPr>
          <p:spPr>
            <a:xfrm>
              <a:off x="538985" y="1055294"/>
              <a:ext cx="5073" cy="10786"/>
            </a:xfrm>
            <a:custGeom>
              <a:avLst/>
              <a:gdLst/>
              <a:ahLst/>
              <a:cxnLst/>
              <a:rect l="l" t="t" r="r" b="b"/>
              <a:pathLst>
                <a:path w="103" h="219" extrusionOk="0">
                  <a:moveTo>
                    <a:pt x="59" y="0"/>
                  </a:moveTo>
                  <a:lnTo>
                    <a:pt x="1" y="89"/>
                  </a:lnTo>
                  <a:cubicBezTo>
                    <a:pt x="47" y="116"/>
                    <a:pt x="87" y="153"/>
                    <a:pt x="100" y="206"/>
                  </a:cubicBezTo>
                  <a:lnTo>
                    <a:pt x="100" y="206"/>
                  </a:lnTo>
                  <a:lnTo>
                    <a:pt x="59" y="0"/>
                  </a:lnTo>
                  <a:close/>
                  <a:moveTo>
                    <a:pt x="100" y="206"/>
                  </a:moveTo>
                  <a:lnTo>
                    <a:pt x="103" y="218"/>
                  </a:lnTo>
                  <a:cubicBezTo>
                    <a:pt x="102" y="214"/>
                    <a:pt x="101" y="210"/>
                    <a:pt x="100" y="2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35"/>
            <p:cNvSpPr/>
            <p:nvPr/>
          </p:nvSpPr>
          <p:spPr>
            <a:xfrm>
              <a:off x="533567" y="1057658"/>
              <a:ext cx="5467" cy="3201"/>
            </a:xfrm>
            <a:custGeom>
              <a:avLst/>
              <a:gdLst/>
              <a:ahLst/>
              <a:cxnLst/>
              <a:rect l="l" t="t" r="r" b="b"/>
              <a:pathLst>
                <a:path w="111" h="65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32"/>
                    <a:pt x="57" y="57"/>
                    <a:pt x="93" y="64"/>
                  </a:cubicBezTo>
                  <a:lnTo>
                    <a:pt x="111" y="41"/>
                  </a:lnTo>
                  <a:cubicBezTo>
                    <a:pt x="76" y="22"/>
                    <a:pt x="38" y="1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35"/>
            <p:cNvSpPr/>
            <p:nvPr/>
          </p:nvSpPr>
          <p:spPr>
            <a:xfrm>
              <a:off x="401479" y="920940"/>
              <a:ext cx="6353" cy="7240"/>
            </a:xfrm>
            <a:custGeom>
              <a:avLst/>
              <a:gdLst/>
              <a:ahLst/>
              <a:cxnLst/>
              <a:rect l="l" t="t" r="r" b="b"/>
              <a:pathLst>
                <a:path w="129" h="147" extrusionOk="0">
                  <a:moveTo>
                    <a:pt x="1" y="0"/>
                  </a:moveTo>
                  <a:cubicBezTo>
                    <a:pt x="14" y="56"/>
                    <a:pt x="76" y="139"/>
                    <a:pt x="128" y="147"/>
                  </a:cubicBezTo>
                  <a:cubicBezTo>
                    <a:pt x="109" y="112"/>
                    <a:pt x="72" y="4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35"/>
            <p:cNvSpPr/>
            <p:nvPr/>
          </p:nvSpPr>
          <p:spPr>
            <a:xfrm>
              <a:off x="398475" y="922565"/>
              <a:ext cx="3053" cy="4580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0" y="0"/>
                  </a:moveTo>
                  <a:lnTo>
                    <a:pt x="33" y="93"/>
                  </a:lnTo>
                  <a:lnTo>
                    <a:pt x="62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35"/>
            <p:cNvSpPr/>
            <p:nvPr/>
          </p:nvSpPr>
          <p:spPr>
            <a:xfrm>
              <a:off x="277418" y="722856"/>
              <a:ext cx="117954" cy="203649"/>
            </a:xfrm>
            <a:custGeom>
              <a:avLst/>
              <a:gdLst/>
              <a:ahLst/>
              <a:cxnLst/>
              <a:rect l="l" t="t" r="r" b="b"/>
              <a:pathLst>
                <a:path w="2395" h="4135" extrusionOk="0">
                  <a:moveTo>
                    <a:pt x="468" y="1"/>
                  </a:moveTo>
                  <a:cubicBezTo>
                    <a:pt x="444" y="1"/>
                    <a:pt x="420" y="2"/>
                    <a:pt x="397" y="4"/>
                  </a:cubicBezTo>
                  <a:cubicBezTo>
                    <a:pt x="289" y="18"/>
                    <a:pt x="210" y="43"/>
                    <a:pt x="122" y="108"/>
                  </a:cubicBezTo>
                  <a:lnTo>
                    <a:pt x="64" y="159"/>
                  </a:lnTo>
                  <a:cubicBezTo>
                    <a:pt x="42" y="174"/>
                    <a:pt x="25" y="191"/>
                    <a:pt x="23" y="222"/>
                  </a:cubicBezTo>
                  <a:cubicBezTo>
                    <a:pt x="12" y="276"/>
                    <a:pt x="0" y="330"/>
                    <a:pt x="2" y="394"/>
                  </a:cubicBezTo>
                  <a:cubicBezTo>
                    <a:pt x="8" y="803"/>
                    <a:pt x="191" y="1196"/>
                    <a:pt x="422" y="1537"/>
                  </a:cubicBezTo>
                  <a:cubicBezTo>
                    <a:pt x="370" y="1495"/>
                    <a:pt x="318" y="1450"/>
                    <a:pt x="268" y="1404"/>
                  </a:cubicBezTo>
                  <a:lnTo>
                    <a:pt x="268" y="1404"/>
                  </a:lnTo>
                  <a:cubicBezTo>
                    <a:pt x="457" y="1626"/>
                    <a:pt x="474" y="1782"/>
                    <a:pt x="519" y="1934"/>
                  </a:cubicBezTo>
                  <a:cubicBezTo>
                    <a:pt x="563" y="2085"/>
                    <a:pt x="629" y="2227"/>
                    <a:pt x="906" y="2349"/>
                  </a:cubicBezTo>
                  <a:lnTo>
                    <a:pt x="698" y="2358"/>
                  </a:lnTo>
                  <a:cubicBezTo>
                    <a:pt x="767" y="2592"/>
                    <a:pt x="1178" y="2653"/>
                    <a:pt x="1136" y="2941"/>
                  </a:cubicBezTo>
                  <a:lnTo>
                    <a:pt x="1192" y="2887"/>
                  </a:lnTo>
                  <a:cubicBezTo>
                    <a:pt x="1228" y="2941"/>
                    <a:pt x="1211" y="2977"/>
                    <a:pt x="1249" y="3035"/>
                  </a:cubicBezTo>
                  <a:lnTo>
                    <a:pt x="1265" y="2997"/>
                  </a:lnTo>
                  <a:cubicBezTo>
                    <a:pt x="1431" y="3105"/>
                    <a:pt x="1485" y="3191"/>
                    <a:pt x="1544" y="3355"/>
                  </a:cubicBezTo>
                  <a:cubicBezTo>
                    <a:pt x="1537" y="3363"/>
                    <a:pt x="1530" y="3366"/>
                    <a:pt x="1523" y="3366"/>
                  </a:cubicBezTo>
                  <a:cubicBezTo>
                    <a:pt x="1492" y="3366"/>
                    <a:pt x="1467" y="3299"/>
                    <a:pt x="1429" y="3270"/>
                  </a:cubicBezTo>
                  <a:lnTo>
                    <a:pt x="1429" y="3270"/>
                  </a:lnTo>
                  <a:cubicBezTo>
                    <a:pt x="1425" y="3367"/>
                    <a:pt x="1614" y="3407"/>
                    <a:pt x="1693" y="3511"/>
                  </a:cubicBezTo>
                  <a:cubicBezTo>
                    <a:pt x="1704" y="3564"/>
                    <a:pt x="1689" y="3577"/>
                    <a:pt x="1668" y="3577"/>
                  </a:cubicBezTo>
                  <a:cubicBezTo>
                    <a:pt x="1644" y="3577"/>
                    <a:pt x="1613" y="3561"/>
                    <a:pt x="1595" y="3561"/>
                  </a:cubicBezTo>
                  <a:cubicBezTo>
                    <a:pt x="1594" y="3561"/>
                    <a:pt x="1594" y="3561"/>
                    <a:pt x="1593" y="3562"/>
                  </a:cubicBezTo>
                  <a:cubicBezTo>
                    <a:pt x="1907" y="3830"/>
                    <a:pt x="1872" y="4094"/>
                    <a:pt x="2275" y="4134"/>
                  </a:cubicBezTo>
                  <a:cubicBezTo>
                    <a:pt x="2318" y="4126"/>
                    <a:pt x="2302" y="4055"/>
                    <a:pt x="2335" y="4055"/>
                  </a:cubicBezTo>
                  <a:cubicBezTo>
                    <a:pt x="2346" y="4055"/>
                    <a:pt x="2365" y="4065"/>
                    <a:pt x="2395" y="4090"/>
                  </a:cubicBezTo>
                  <a:cubicBezTo>
                    <a:pt x="2294" y="3837"/>
                    <a:pt x="2073" y="3747"/>
                    <a:pt x="1863" y="3604"/>
                  </a:cubicBezTo>
                  <a:lnTo>
                    <a:pt x="1863" y="3604"/>
                  </a:lnTo>
                  <a:lnTo>
                    <a:pt x="1903" y="3656"/>
                  </a:lnTo>
                  <a:cubicBezTo>
                    <a:pt x="1895" y="3656"/>
                    <a:pt x="1887" y="3656"/>
                    <a:pt x="1880" y="3656"/>
                  </a:cubicBezTo>
                  <a:cubicBezTo>
                    <a:pt x="1578" y="3656"/>
                    <a:pt x="1856" y="3505"/>
                    <a:pt x="1581" y="3334"/>
                  </a:cubicBezTo>
                  <a:lnTo>
                    <a:pt x="1581" y="3334"/>
                  </a:lnTo>
                  <a:cubicBezTo>
                    <a:pt x="1722" y="3338"/>
                    <a:pt x="1799" y="3442"/>
                    <a:pt x="1882" y="3450"/>
                  </a:cubicBezTo>
                  <a:cubicBezTo>
                    <a:pt x="1843" y="3068"/>
                    <a:pt x="1442" y="3135"/>
                    <a:pt x="1550" y="2829"/>
                  </a:cubicBezTo>
                  <a:lnTo>
                    <a:pt x="1550" y="2829"/>
                  </a:lnTo>
                  <a:lnTo>
                    <a:pt x="1569" y="2844"/>
                  </a:lnTo>
                  <a:cubicBezTo>
                    <a:pt x="1568" y="2792"/>
                    <a:pt x="1473" y="2746"/>
                    <a:pt x="1409" y="2694"/>
                  </a:cubicBezTo>
                  <a:lnTo>
                    <a:pt x="1409" y="2694"/>
                  </a:lnTo>
                  <a:cubicBezTo>
                    <a:pt x="1390" y="2729"/>
                    <a:pt x="1415" y="2798"/>
                    <a:pt x="1421" y="2850"/>
                  </a:cubicBezTo>
                  <a:cubicBezTo>
                    <a:pt x="1380" y="2818"/>
                    <a:pt x="1314" y="2812"/>
                    <a:pt x="1255" y="2812"/>
                  </a:cubicBezTo>
                  <a:cubicBezTo>
                    <a:pt x="1225" y="2812"/>
                    <a:pt x="1196" y="2814"/>
                    <a:pt x="1174" y="2814"/>
                  </a:cubicBezTo>
                  <a:cubicBezTo>
                    <a:pt x="1170" y="2814"/>
                    <a:pt x="1166" y="2814"/>
                    <a:pt x="1163" y="2813"/>
                  </a:cubicBezTo>
                  <a:cubicBezTo>
                    <a:pt x="1226" y="2690"/>
                    <a:pt x="1045" y="2736"/>
                    <a:pt x="1026" y="2590"/>
                  </a:cubicBezTo>
                  <a:cubicBezTo>
                    <a:pt x="1043" y="2572"/>
                    <a:pt x="1060" y="2565"/>
                    <a:pt x="1077" y="2565"/>
                  </a:cubicBezTo>
                  <a:cubicBezTo>
                    <a:pt x="1139" y="2565"/>
                    <a:pt x="1202" y="2658"/>
                    <a:pt x="1267" y="2673"/>
                  </a:cubicBezTo>
                  <a:cubicBezTo>
                    <a:pt x="1215" y="2636"/>
                    <a:pt x="1159" y="2599"/>
                    <a:pt x="1107" y="2561"/>
                  </a:cubicBezTo>
                  <a:cubicBezTo>
                    <a:pt x="1022" y="2432"/>
                    <a:pt x="1145" y="2391"/>
                    <a:pt x="1167" y="2308"/>
                  </a:cubicBezTo>
                  <a:cubicBezTo>
                    <a:pt x="1138" y="2292"/>
                    <a:pt x="1120" y="2286"/>
                    <a:pt x="1108" y="2286"/>
                  </a:cubicBezTo>
                  <a:cubicBezTo>
                    <a:pt x="1069" y="2286"/>
                    <a:pt x="1097" y="2351"/>
                    <a:pt x="1034" y="2351"/>
                  </a:cubicBezTo>
                  <a:cubicBezTo>
                    <a:pt x="1020" y="2351"/>
                    <a:pt x="1003" y="2348"/>
                    <a:pt x="979" y="2341"/>
                  </a:cubicBezTo>
                  <a:cubicBezTo>
                    <a:pt x="1006" y="2249"/>
                    <a:pt x="927" y="2060"/>
                    <a:pt x="823" y="1859"/>
                  </a:cubicBezTo>
                  <a:cubicBezTo>
                    <a:pt x="725" y="1674"/>
                    <a:pt x="604" y="1476"/>
                    <a:pt x="498" y="1337"/>
                  </a:cubicBezTo>
                  <a:lnTo>
                    <a:pt x="498" y="1337"/>
                  </a:lnTo>
                  <a:cubicBezTo>
                    <a:pt x="551" y="1386"/>
                    <a:pt x="617" y="1348"/>
                    <a:pt x="642" y="1450"/>
                  </a:cubicBezTo>
                  <a:cubicBezTo>
                    <a:pt x="652" y="1406"/>
                    <a:pt x="528" y="1259"/>
                    <a:pt x="438" y="1259"/>
                  </a:cubicBezTo>
                  <a:cubicBezTo>
                    <a:pt x="280" y="1061"/>
                    <a:pt x="266" y="795"/>
                    <a:pt x="343" y="652"/>
                  </a:cubicBezTo>
                  <a:lnTo>
                    <a:pt x="343" y="652"/>
                  </a:lnTo>
                  <a:cubicBezTo>
                    <a:pt x="312" y="658"/>
                    <a:pt x="278" y="668"/>
                    <a:pt x="249" y="677"/>
                  </a:cubicBezTo>
                  <a:cubicBezTo>
                    <a:pt x="156" y="585"/>
                    <a:pt x="179" y="481"/>
                    <a:pt x="233" y="407"/>
                  </a:cubicBezTo>
                  <a:cubicBezTo>
                    <a:pt x="251" y="392"/>
                    <a:pt x="260" y="371"/>
                    <a:pt x="283" y="363"/>
                  </a:cubicBezTo>
                  <a:cubicBezTo>
                    <a:pt x="309" y="355"/>
                    <a:pt x="332" y="348"/>
                    <a:pt x="353" y="340"/>
                  </a:cubicBezTo>
                  <a:cubicBezTo>
                    <a:pt x="395" y="328"/>
                    <a:pt x="440" y="305"/>
                    <a:pt x="478" y="272"/>
                  </a:cubicBezTo>
                  <a:lnTo>
                    <a:pt x="472" y="270"/>
                  </a:lnTo>
                  <a:cubicBezTo>
                    <a:pt x="499" y="253"/>
                    <a:pt x="499" y="184"/>
                    <a:pt x="530" y="130"/>
                  </a:cubicBezTo>
                  <a:cubicBezTo>
                    <a:pt x="550" y="93"/>
                    <a:pt x="587" y="64"/>
                    <a:pt x="640" y="64"/>
                  </a:cubicBezTo>
                  <a:cubicBezTo>
                    <a:pt x="667" y="64"/>
                    <a:pt x="699" y="72"/>
                    <a:pt x="735" y="91"/>
                  </a:cubicBezTo>
                  <a:cubicBezTo>
                    <a:pt x="688" y="184"/>
                    <a:pt x="604" y="160"/>
                    <a:pt x="646" y="280"/>
                  </a:cubicBezTo>
                  <a:cubicBezTo>
                    <a:pt x="700" y="238"/>
                    <a:pt x="781" y="213"/>
                    <a:pt x="875" y="211"/>
                  </a:cubicBezTo>
                  <a:cubicBezTo>
                    <a:pt x="891" y="247"/>
                    <a:pt x="949" y="280"/>
                    <a:pt x="999" y="315"/>
                  </a:cubicBezTo>
                  <a:cubicBezTo>
                    <a:pt x="1012" y="324"/>
                    <a:pt x="1026" y="328"/>
                    <a:pt x="1039" y="334"/>
                  </a:cubicBezTo>
                  <a:cubicBezTo>
                    <a:pt x="1107" y="363"/>
                    <a:pt x="1153" y="396"/>
                    <a:pt x="1101" y="436"/>
                  </a:cubicBezTo>
                  <a:cubicBezTo>
                    <a:pt x="1122" y="423"/>
                    <a:pt x="1146" y="417"/>
                    <a:pt x="1172" y="417"/>
                  </a:cubicBezTo>
                  <a:cubicBezTo>
                    <a:pt x="1245" y="417"/>
                    <a:pt x="1329" y="461"/>
                    <a:pt x="1392" y="494"/>
                  </a:cubicBezTo>
                  <a:cubicBezTo>
                    <a:pt x="1428" y="511"/>
                    <a:pt x="1458" y="524"/>
                    <a:pt x="1481" y="524"/>
                  </a:cubicBezTo>
                  <a:cubicBezTo>
                    <a:pt x="1514" y="524"/>
                    <a:pt x="1530" y="496"/>
                    <a:pt x="1517" y="409"/>
                  </a:cubicBezTo>
                  <a:cubicBezTo>
                    <a:pt x="1381" y="336"/>
                    <a:pt x="1213" y="249"/>
                    <a:pt x="1051" y="189"/>
                  </a:cubicBezTo>
                  <a:cubicBezTo>
                    <a:pt x="1043" y="186"/>
                    <a:pt x="1033" y="184"/>
                    <a:pt x="1024" y="178"/>
                  </a:cubicBezTo>
                  <a:cubicBezTo>
                    <a:pt x="1008" y="166"/>
                    <a:pt x="941" y="128"/>
                    <a:pt x="891" y="105"/>
                  </a:cubicBezTo>
                  <a:cubicBezTo>
                    <a:pt x="837" y="81"/>
                    <a:pt x="783" y="60"/>
                    <a:pt x="727" y="43"/>
                  </a:cubicBezTo>
                  <a:cubicBezTo>
                    <a:pt x="641" y="16"/>
                    <a:pt x="552" y="1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35"/>
            <p:cNvSpPr/>
            <p:nvPr/>
          </p:nvSpPr>
          <p:spPr>
            <a:xfrm>
              <a:off x="351835" y="746989"/>
              <a:ext cx="14282" cy="8914"/>
            </a:xfrm>
            <a:custGeom>
              <a:avLst/>
              <a:gdLst/>
              <a:ahLst/>
              <a:cxnLst/>
              <a:rect l="l" t="t" r="r" b="b"/>
              <a:pathLst>
                <a:path w="290" h="181" extrusionOk="0">
                  <a:moveTo>
                    <a:pt x="126" y="1"/>
                  </a:moveTo>
                  <a:cubicBezTo>
                    <a:pt x="117" y="1"/>
                    <a:pt x="109" y="5"/>
                    <a:pt x="101" y="14"/>
                  </a:cubicBezTo>
                  <a:cubicBezTo>
                    <a:pt x="105" y="37"/>
                    <a:pt x="87" y="72"/>
                    <a:pt x="139" y="91"/>
                  </a:cubicBezTo>
                  <a:cubicBezTo>
                    <a:pt x="91" y="102"/>
                    <a:pt x="45" y="118"/>
                    <a:pt x="1" y="131"/>
                  </a:cubicBezTo>
                  <a:cubicBezTo>
                    <a:pt x="34" y="166"/>
                    <a:pt x="84" y="181"/>
                    <a:pt x="133" y="181"/>
                  </a:cubicBezTo>
                  <a:cubicBezTo>
                    <a:pt x="207" y="181"/>
                    <a:pt x="278" y="148"/>
                    <a:pt x="290" y="102"/>
                  </a:cubicBezTo>
                  <a:cubicBezTo>
                    <a:pt x="225" y="79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35"/>
            <p:cNvSpPr/>
            <p:nvPr/>
          </p:nvSpPr>
          <p:spPr>
            <a:xfrm>
              <a:off x="366955" y="756494"/>
              <a:ext cx="122337" cy="104016"/>
            </a:xfrm>
            <a:custGeom>
              <a:avLst/>
              <a:gdLst/>
              <a:ahLst/>
              <a:cxnLst/>
              <a:rect l="l" t="t" r="r" b="b"/>
              <a:pathLst>
                <a:path w="2484" h="2112" extrusionOk="0">
                  <a:moveTo>
                    <a:pt x="1899" y="1836"/>
                  </a:moveTo>
                  <a:cubicBezTo>
                    <a:pt x="1900" y="1840"/>
                    <a:pt x="1900" y="1845"/>
                    <a:pt x="1901" y="1849"/>
                  </a:cubicBezTo>
                  <a:cubicBezTo>
                    <a:pt x="1901" y="1845"/>
                    <a:pt x="1900" y="1840"/>
                    <a:pt x="1899" y="1836"/>
                  </a:cubicBezTo>
                  <a:close/>
                  <a:moveTo>
                    <a:pt x="42" y="0"/>
                  </a:moveTo>
                  <a:cubicBezTo>
                    <a:pt x="17" y="0"/>
                    <a:pt x="2" y="23"/>
                    <a:pt x="0" y="87"/>
                  </a:cubicBezTo>
                  <a:cubicBezTo>
                    <a:pt x="0" y="108"/>
                    <a:pt x="122" y="71"/>
                    <a:pt x="178" y="160"/>
                  </a:cubicBezTo>
                  <a:lnTo>
                    <a:pt x="127" y="202"/>
                  </a:lnTo>
                  <a:lnTo>
                    <a:pt x="305" y="322"/>
                  </a:lnTo>
                  <a:lnTo>
                    <a:pt x="205" y="343"/>
                  </a:lnTo>
                  <a:cubicBezTo>
                    <a:pt x="256" y="442"/>
                    <a:pt x="308" y="464"/>
                    <a:pt x="364" y="464"/>
                  </a:cubicBezTo>
                  <a:cubicBezTo>
                    <a:pt x="409" y="464"/>
                    <a:pt x="457" y="449"/>
                    <a:pt x="508" y="449"/>
                  </a:cubicBezTo>
                  <a:cubicBezTo>
                    <a:pt x="574" y="449"/>
                    <a:pt x="645" y="473"/>
                    <a:pt x="725" y="582"/>
                  </a:cubicBezTo>
                  <a:lnTo>
                    <a:pt x="619" y="711"/>
                  </a:lnTo>
                  <a:cubicBezTo>
                    <a:pt x="789" y="877"/>
                    <a:pt x="914" y="916"/>
                    <a:pt x="1003" y="1134"/>
                  </a:cubicBezTo>
                  <a:cubicBezTo>
                    <a:pt x="1003" y="1134"/>
                    <a:pt x="1059" y="1072"/>
                    <a:pt x="1007" y="1070"/>
                  </a:cubicBezTo>
                  <a:cubicBezTo>
                    <a:pt x="983" y="1035"/>
                    <a:pt x="989" y="949"/>
                    <a:pt x="1041" y="929"/>
                  </a:cubicBezTo>
                  <a:lnTo>
                    <a:pt x="1041" y="929"/>
                  </a:lnTo>
                  <a:cubicBezTo>
                    <a:pt x="1392" y="1072"/>
                    <a:pt x="935" y="970"/>
                    <a:pt x="1076" y="1192"/>
                  </a:cubicBezTo>
                  <a:cubicBezTo>
                    <a:pt x="1367" y="1307"/>
                    <a:pt x="1859" y="1613"/>
                    <a:pt x="1899" y="1836"/>
                  </a:cubicBezTo>
                  <a:lnTo>
                    <a:pt x="1899" y="1836"/>
                  </a:lnTo>
                  <a:cubicBezTo>
                    <a:pt x="1892" y="1769"/>
                    <a:pt x="1925" y="1742"/>
                    <a:pt x="1974" y="1742"/>
                  </a:cubicBezTo>
                  <a:cubicBezTo>
                    <a:pt x="2044" y="1742"/>
                    <a:pt x="2146" y="1796"/>
                    <a:pt x="2212" y="1870"/>
                  </a:cubicBezTo>
                  <a:cubicBezTo>
                    <a:pt x="2218" y="1917"/>
                    <a:pt x="2193" y="1928"/>
                    <a:pt x="2160" y="1928"/>
                  </a:cubicBezTo>
                  <a:cubicBezTo>
                    <a:pt x="2133" y="1928"/>
                    <a:pt x="2100" y="1921"/>
                    <a:pt x="2074" y="1921"/>
                  </a:cubicBezTo>
                  <a:cubicBezTo>
                    <a:pt x="2064" y="1921"/>
                    <a:pt x="2055" y="1922"/>
                    <a:pt x="2048" y="1924"/>
                  </a:cubicBezTo>
                  <a:cubicBezTo>
                    <a:pt x="2092" y="1995"/>
                    <a:pt x="2108" y="2073"/>
                    <a:pt x="2181" y="2111"/>
                  </a:cubicBezTo>
                  <a:cubicBezTo>
                    <a:pt x="2176" y="2016"/>
                    <a:pt x="2233" y="1964"/>
                    <a:pt x="2322" y="1964"/>
                  </a:cubicBezTo>
                  <a:cubicBezTo>
                    <a:pt x="2368" y="1964"/>
                    <a:pt x="2424" y="1978"/>
                    <a:pt x="2483" y="2009"/>
                  </a:cubicBezTo>
                  <a:cubicBezTo>
                    <a:pt x="2266" y="1641"/>
                    <a:pt x="1820" y="1645"/>
                    <a:pt x="1529" y="1357"/>
                  </a:cubicBezTo>
                  <a:lnTo>
                    <a:pt x="1529" y="1357"/>
                  </a:lnTo>
                  <a:cubicBezTo>
                    <a:pt x="1533" y="1358"/>
                    <a:pt x="1538" y="1358"/>
                    <a:pt x="1541" y="1358"/>
                  </a:cubicBezTo>
                  <a:cubicBezTo>
                    <a:pt x="1583" y="1358"/>
                    <a:pt x="1603" y="1324"/>
                    <a:pt x="1635" y="1313"/>
                  </a:cubicBezTo>
                  <a:cubicBezTo>
                    <a:pt x="1275" y="1004"/>
                    <a:pt x="814" y="650"/>
                    <a:pt x="729" y="451"/>
                  </a:cubicBezTo>
                  <a:cubicBezTo>
                    <a:pt x="629" y="320"/>
                    <a:pt x="503" y="432"/>
                    <a:pt x="330" y="334"/>
                  </a:cubicBezTo>
                  <a:lnTo>
                    <a:pt x="330" y="181"/>
                  </a:lnTo>
                  <a:cubicBezTo>
                    <a:pt x="240" y="171"/>
                    <a:pt x="108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35"/>
            <p:cNvSpPr/>
            <p:nvPr/>
          </p:nvSpPr>
          <p:spPr>
            <a:xfrm>
              <a:off x="447478" y="820913"/>
              <a:ext cx="6206" cy="5516"/>
            </a:xfrm>
            <a:custGeom>
              <a:avLst/>
              <a:gdLst/>
              <a:ahLst/>
              <a:cxnLst/>
              <a:rect l="l" t="t" r="r" b="b"/>
              <a:pathLst>
                <a:path w="126" h="112" extrusionOk="0">
                  <a:moveTo>
                    <a:pt x="22" y="1"/>
                  </a:moveTo>
                  <a:cubicBezTo>
                    <a:pt x="14" y="1"/>
                    <a:pt x="7" y="2"/>
                    <a:pt x="0" y="5"/>
                  </a:cubicBezTo>
                  <a:cubicBezTo>
                    <a:pt x="43" y="42"/>
                    <a:pt x="85" y="78"/>
                    <a:pt x="125" y="111"/>
                  </a:cubicBezTo>
                  <a:lnTo>
                    <a:pt x="79" y="24"/>
                  </a:lnTo>
                  <a:cubicBezTo>
                    <a:pt x="56" y="7"/>
                    <a:pt x="38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35"/>
            <p:cNvSpPr/>
            <p:nvPr/>
          </p:nvSpPr>
          <p:spPr>
            <a:xfrm>
              <a:off x="167985" y="1575571"/>
              <a:ext cx="7782" cy="6944"/>
            </a:xfrm>
            <a:custGeom>
              <a:avLst/>
              <a:gdLst/>
              <a:ahLst/>
              <a:cxnLst/>
              <a:rect l="l" t="t" r="r" b="b"/>
              <a:pathLst>
                <a:path w="158" h="141" extrusionOk="0">
                  <a:moveTo>
                    <a:pt x="134" y="0"/>
                  </a:moveTo>
                  <a:lnTo>
                    <a:pt x="1" y="17"/>
                  </a:lnTo>
                  <a:lnTo>
                    <a:pt x="157" y="14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35"/>
            <p:cNvSpPr/>
            <p:nvPr/>
          </p:nvSpPr>
          <p:spPr>
            <a:xfrm>
              <a:off x="157741" y="1535284"/>
              <a:ext cx="26102" cy="35756"/>
            </a:xfrm>
            <a:custGeom>
              <a:avLst/>
              <a:gdLst/>
              <a:ahLst/>
              <a:cxnLst/>
              <a:rect l="l" t="t" r="r" b="b"/>
              <a:pathLst>
                <a:path w="530" h="726" extrusionOk="0">
                  <a:moveTo>
                    <a:pt x="307" y="1"/>
                  </a:moveTo>
                  <a:cubicBezTo>
                    <a:pt x="53" y="284"/>
                    <a:pt x="64" y="80"/>
                    <a:pt x="1" y="515"/>
                  </a:cubicBezTo>
                  <a:cubicBezTo>
                    <a:pt x="89" y="587"/>
                    <a:pt x="265" y="726"/>
                    <a:pt x="387" y="726"/>
                  </a:cubicBezTo>
                  <a:cubicBezTo>
                    <a:pt x="416" y="726"/>
                    <a:pt x="442" y="718"/>
                    <a:pt x="463" y="699"/>
                  </a:cubicBezTo>
                  <a:cubicBezTo>
                    <a:pt x="408" y="625"/>
                    <a:pt x="221" y="567"/>
                    <a:pt x="197" y="427"/>
                  </a:cubicBezTo>
                  <a:lnTo>
                    <a:pt x="197" y="427"/>
                  </a:lnTo>
                  <a:cubicBezTo>
                    <a:pt x="316" y="431"/>
                    <a:pt x="374" y="564"/>
                    <a:pt x="526" y="564"/>
                  </a:cubicBezTo>
                  <a:cubicBezTo>
                    <a:pt x="527" y="564"/>
                    <a:pt x="528" y="564"/>
                    <a:pt x="529" y="564"/>
                  </a:cubicBezTo>
                  <a:cubicBezTo>
                    <a:pt x="523" y="319"/>
                    <a:pt x="384" y="483"/>
                    <a:pt x="315" y="246"/>
                  </a:cubicBezTo>
                  <a:lnTo>
                    <a:pt x="467" y="182"/>
                  </a:lnTo>
                  <a:lnTo>
                    <a:pt x="465" y="182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35"/>
            <p:cNvSpPr/>
            <p:nvPr/>
          </p:nvSpPr>
          <p:spPr>
            <a:xfrm>
              <a:off x="158282" y="1537599"/>
              <a:ext cx="8816" cy="2857"/>
            </a:xfrm>
            <a:custGeom>
              <a:avLst/>
              <a:gdLst/>
              <a:ahLst/>
              <a:cxnLst/>
              <a:rect l="l" t="t" r="r" b="b"/>
              <a:pathLst>
                <a:path w="179" h="58" extrusionOk="0">
                  <a:moveTo>
                    <a:pt x="55" y="0"/>
                  </a:moveTo>
                  <a:cubicBezTo>
                    <a:pt x="23" y="0"/>
                    <a:pt x="1" y="12"/>
                    <a:pt x="7" y="58"/>
                  </a:cubicBezTo>
                  <a:cubicBezTo>
                    <a:pt x="71" y="46"/>
                    <a:pt x="136" y="38"/>
                    <a:pt x="179" y="11"/>
                  </a:cubicBezTo>
                  <a:lnTo>
                    <a:pt x="179" y="11"/>
                  </a:lnTo>
                  <a:cubicBezTo>
                    <a:pt x="174" y="12"/>
                    <a:pt x="169" y="13"/>
                    <a:pt x="163" y="13"/>
                  </a:cubicBezTo>
                  <a:cubicBezTo>
                    <a:pt x="130" y="13"/>
                    <a:pt x="87" y="0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35"/>
            <p:cNvSpPr/>
            <p:nvPr/>
          </p:nvSpPr>
          <p:spPr>
            <a:xfrm>
              <a:off x="146167" y="1529030"/>
              <a:ext cx="13938" cy="6008"/>
            </a:xfrm>
            <a:custGeom>
              <a:avLst/>
              <a:gdLst/>
              <a:ahLst/>
              <a:cxnLst/>
              <a:rect l="l" t="t" r="r" b="b"/>
              <a:pathLst>
                <a:path w="283" h="122" extrusionOk="0">
                  <a:moveTo>
                    <a:pt x="1" y="0"/>
                  </a:moveTo>
                  <a:lnTo>
                    <a:pt x="153" y="122"/>
                  </a:lnTo>
                  <a:cubicBezTo>
                    <a:pt x="125" y="53"/>
                    <a:pt x="155" y="39"/>
                    <a:pt x="193" y="39"/>
                  </a:cubicBezTo>
                  <a:cubicBezTo>
                    <a:pt x="220" y="39"/>
                    <a:pt x="250" y="45"/>
                    <a:pt x="268" y="45"/>
                  </a:cubicBezTo>
                  <a:cubicBezTo>
                    <a:pt x="275" y="45"/>
                    <a:pt x="280" y="44"/>
                    <a:pt x="282" y="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35"/>
            <p:cNvSpPr/>
            <p:nvPr/>
          </p:nvSpPr>
          <p:spPr>
            <a:xfrm>
              <a:off x="136662" y="1505587"/>
              <a:ext cx="3595" cy="2610"/>
            </a:xfrm>
            <a:custGeom>
              <a:avLst/>
              <a:gdLst/>
              <a:ahLst/>
              <a:cxnLst/>
              <a:rect l="l" t="t" r="r" b="b"/>
              <a:pathLst>
                <a:path w="73" h="53" extrusionOk="0">
                  <a:moveTo>
                    <a:pt x="20" y="0"/>
                  </a:moveTo>
                  <a:lnTo>
                    <a:pt x="20" y="0"/>
                  </a:lnTo>
                  <a:cubicBezTo>
                    <a:pt x="1" y="39"/>
                    <a:pt x="35" y="41"/>
                    <a:pt x="72" y="52"/>
                  </a:cubicBezTo>
                  <a:cubicBezTo>
                    <a:pt x="55" y="33"/>
                    <a:pt x="39" y="18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35"/>
            <p:cNvSpPr/>
            <p:nvPr/>
          </p:nvSpPr>
          <p:spPr>
            <a:xfrm>
              <a:off x="130111" y="1495687"/>
              <a:ext cx="25906" cy="22064"/>
            </a:xfrm>
            <a:custGeom>
              <a:avLst/>
              <a:gdLst/>
              <a:ahLst/>
              <a:cxnLst/>
              <a:rect l="l" t="t" r="r" b="b"/>
              <a:pathLst>
                <a:path w="526" h="448" extrusionOk="0">
                  <a:moveTo>
                    <a:pt x="39" y="1"/>
                  </a:moveTo>
                  <a:lnTo>
                    <a:pt x="39" y="1"/>
                  </a:lnTo>
                  <a:cubicBezTo>
                    <a:pt x="1" y="89"/>
                    <a:pt x="76" y="134"/>
                    <a:pt x="153" y="203"/>
                  </a:cubicBezTo>
                  <a:cubicBezTo>
                    <a:pt x="155" y="197"/>
                    <a:pt x="157" y="193"/>
                    <a:pt x="163" y="188"/>
                  </a:cubicBezTo>
                  <a:cubicBezTo>
                    <a:pt x="171" y="137"/>
                    <a:pt x="216" y="110"/>
                    <a:pt x="263" y="110"/>
                  </a:cubicBezTo>
                  <a:cubicBezTo>
                    <a:pt x="316" y="110"/>
                    <a:pt x="372" y="144"/>
                    <a:pt x="386" y="217"/>
                  </a:cubicBezTo>
                  <a:cubicBezTo>
                    <a:pt x="487" y="327"/>
                    <a:pt x="340" y="388"/>
                    <a:pt x="490" y="448"/>
                  </a:cubicBezTo>
                  <a:lnTo>
                    <a:pt x="525" y="240"/>
                  </a:lnTo>
                  <a:cubicBezTo>
                    <a:pt x="400" y="53"/>
                    <a:pt x="136" y="47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35"/>
            <p:cNvSpPr/>
            <p:nvPr/>
          </p:nvSpPr>
          <p:spPr>
            <a:xfrm>
              <a:off x="140208" y="1508148"/>
              <a:ext cx="2709" cy="3250"/>
            </a:xfrm>
            <a:custGeom>
              <a:avLst/>
              <a:gdLst/>
              <a:ahLst/>
              <a:cxnLst/>
              <a:rect l="l" t="t" r="r" b="b"/>
              <a:pathLst>
                <a:path w="55" h="66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20"/>
                    <a:pt x="33" y="41"/>
                    <a:pt x="46" y="66"/>
                  </a:cubicBezTo>
                  <a:cubicBezTo>
                    <a:pt x="54" y="21"/>
                    <a:pt x="29" y="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35"/>
            <p:cNvSpPr/>
            <p:nvPr/>
          </p:nvSpPr>
          <p:spPr>
            <a:xfrm>
              <a:off x="146462" y="1521888"/>
              <a:ext cx="5812" cy="2610"/>
            </a:xfrm>
            <a:custGeom>
              <a:avLst/>
              <a:gdLst/>
              <a:ahLst/>
              <a:cxnLst/>
              <a:rect l="l" t="t" r="r" b="b"/>
              <a:pathLst>
                <a:path w="118" h="53" extrusionOk="0">
                  <a:moveTo>
                    <a:pt x="0" y="1"/>
                  </a:moveTo>
                  <a:lnTo>
                    <a:pt x="66" y="53"/>
                  </a:lnTo>
                  <a:lnTo>
                    <a:pt x="118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35"/>
            <p:cNvSpPr/>
            <p:nvPr/>
          </p:nvSpPr>
          <p:spPr>
            <a:xfrm>
              <a:off x="119867" y="1460375"/>
              <a:ext cx="19798" cy="27925"/>
            </a:xfrm>
            <a:custGeom>
              <a:avLst/>
              <a:gdLst/>
              <a:ahLst/>
              <a:cxnLst/>
              <a:rect l="l" t="t" r="r" b="b"/>
              <a:pathLst>
                <a:path w="402" h="567" extrusionOk="0">
                  <a:moveTo>
                    <a:pt x="212" y="1"/>
                  </a:moveTo>
                  <a:cubicBezTo>
                    <a:pt x="116" y="1"/>
                    <a:pt x="32" y="144"/>
                    <a:pt x="0" y="278"/>
                  </a:cubicBezTo>
                  <a:cubicBezTo>
                    <a:pt x="16" y="273"/>
                    <a:pt x="30" y="271"/>
                    <a:pt x="43" y="271"/>
                  </a:cubicBezTo>
                  <a:cubicBezTo>
                    <a:pt x="189" y="271"/>
                    <a:pt x="165" y="567"/>
                    <a:pt x="291" y="567"/>
                  </a:cubicBezTo>
                  <a:cubicBezTo>
                    <a:pt x="298" y="567"/>
                    <a:pt x="306" y="566"/>
                    <a:pt x="315" y="563"/>
                  </a:cubicBezTo>
                  <a:cubicBezTo>
                    <a:pt x="213" y="394"/>
                    <a:pt x="276" y="182"/>
                    <a:pt x="401" y="166"/>
                  </a:cubicBezTo>
                  <a:lnTo>
                    <a:pt x="238" y="4"/>
                  </a:lnTo>
                  <a:cubicBezTo>
                    <a:pt x="229" y="2"/>
                    <a:pt x="220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35"/>
            <p:cNvSpPr/>
            <p:nvPr/>
          </p:nvSpPr>
          <p:spPr>
            <a:xfrm>
              <a:off x="130407" y="1442054"/>
              <a:ext cx="2709" cy="1379"/>
            </a:xfrm>
            <a:custGeom>
              <a:avLst/>
              <a:gdLst/>
              <a:ahLst/>
              <a:cxnLst/>
              <a:rect l="l" t="t" r="r" b="b"/>
              <a:pathLst>
                <a:path w="55" h="2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4"/>
                    <a:pt x="8" y="7"/>
                    <a:pt x="12" y="10"/>
                  </a:cubicBezTo>
                  <a:lnTo>
                    <a:pt x="12" y="10"/>
                  </a:lnTo>
                  <a:cubicBezTo>
                    <a:pt x="8" y="7"/>
                    <a:pt x="4" y="4"/>
                    <a:pt x="0" y="0"/>
                  </a:cubicBezTo>
                  <a:close/>
                  <a:moveTo>
                    <a:pt x="12" y="10"/>
                  </a:moveTo>
                  <a:cubicBezTo>
                    <a:pt x="26" y="20"/>
                    <a:pt x="38" y="28"/>
                    <a:pt x="51" y="28"/>
                  </a:cubicBezTo>
                  <a:cubicBezTo>
                    <a:pt x="52" y="28"/>
                    <a:pt x="53" y="27"/>
                    <a:pt x="54" y="27"/>
                  </a:cubicBezTo>
                  <a:cubicBezTo>
                    <a:pt x="38" y="24"/>
                    <a:pt x="25" y="18"/>
                    <a:pt x="1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35"/>
            <p:cNvSpPr/>
            <p:nvPr/>
          </p:nvSpPr>
          <p:spPr>
            <a:xfrm>
              <a:off x="91450" y="1403393"/>
              <a:ext cx="38809" cy="53633"/>
            </a:xfrm>
            <a:custGeom>
              <a:avLst/>
              <a:gdLst/>
              <a:ahLst/>
              <a:cxnLst/>
              <a:rect l="l" t="t" r="r" b="b"/>
              <a:pathLst>
                <a:path w="788" h="1089" extrusionOk="0">
                  <a:moveTo>
                    <a:pt x="1" y="1"/>
                  </a:moveTo>
                  <a:lnTo>
                    <a:pt x="427" y="359"/>
                  </a:lnTo>
                  <a:cubicBezTo>
                    <a:pt x="415" y="357"/>
                    <a:pt x="403" y="357"/>
                    <a:pt x="393" y="357"/>
                  </a:cubicBezTo>
                  <a:cubicBezTo>
                    <a:pt x="371" y="357"/>
                    <a:pt x="351" y="359"/>
                    <a:pt x="332" y="359"/>
                  </a:cubicBezTo>
                  <a:cubicBezTo>
                    <a:pt x="297" y="359"/>
                    <a:pt x="263" y="350"/>
                    <a:pt x="221" y="299"/>
                  </a:cubicBezTo>
                  <a:lnTo>
                    <a:pt x="221" y="299"/>
                  </a:lnTo>
                  <a:cubicBezTo>
                    <a:pt x="304" y="512"/>
                    <a:pt x="435" y="479"/>
                    <a:pt x="506" y="652"/>
                  </a:cubicBezTo>
                  <a:cubicBezTo>
                    <a:pt x="485" y="672"/>
                    <a:pt x="467" y="680"/>
                    <a:pt x="450" y="680"/>
                  </a:cubicBezTo>
                  <a:cubicBezTo>
                    <a:pt x="373" y="680"/>
                    <a:pt x="337" y="499"/>
                    <a:pt x="283" y="499"/>
                  </a:cubicBezTo>
                  <a:cubicBezTo>
                    <a:pt x="269" y="499"/>
                    <a:pt x="254" y="511"/>
                    <a:pt x="236" y="540"/>
                  </a:cubicBezTo>
                  <a:cubicBezTo>
                    <a:pt x="302" y="654"/>
                    <a:pt x="402" y="826"/>
                    <a:pt x="601" y="843"/>
                  </a:cubicBezTo>
                  <a:lnTo>
                    <a:pt x="581" y="1088"/>
                  </a:lnTo>
                  <a:lnTo>
                    <a:pt x="739" y="926"/>
                  </a:lnTo>
                  <a:cubicBezTo>
                    <a:pt x="753" y="824"/>
                    <a:pt x="508" y="853"/>
                    <a:pt x="614" y="739"/>
                  </a:cubicBezTo>
                  <a:cubicBezTo>
                    <a:pt x="635" y="720"/>
                    <a:pt x="654" y="713"/>
                    <a:pt x="673" y="713"/>
                  </a:cubicBezTo>
                  <a:cubicBezTo>
                    <a:pt x="716" y="713"/>
                    <a:pt x="754" y="754"/>
                    <a:pt x="788" y="783"/>
                  </a:cubicBezTo>
                  <a:cubicBezTo>
                    <a:pt x="683" y="685"/>
                    <a:pt x="757" y="386"/>
                    <a:pt x="597" y="159"/>
                  </a:cubicBezTo>
                  <a:cubicBezTo>
                    <a:pt x="528" y="56"/>
                    <a:pt x="442" y="35"/>
                    <a:pt x="352" y="35"/>
                  </a:cubicBezTo>
                  <a:cubicBezTo>
                    <a:pt x="290" y="35"/>
                    <a:pt x="226" y="45"/>
                    <a:pt x="165" y="45"/>
                  </a:cubicBezTo>
                  <a:cubicBezTo>
                    <a:pt x="106" y="45"/>
                    <a:pt x="51" y="3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35"/>
            <p:cNvSpPr/>
            <p:nvPr/>
          </p:nvSpPr>
          <p:spPr>
            <a:xfrm>
              <a:off x="99527" y="1394282"/>
              <a:ext cx="4235" cy="3448"/>
            </a:xfrm>
            <a:custGeom>
              <a:avLst/>
              <a:gdLst/>
              <a:ahLst/>
              <a:cxnLst/>
              <a:rect l="l" t="t" r="r" b="b"/>
              <a:pathLst>
                <a:path w="86" h="70" extrusionOk="0">
                  <a:moveTo>
                    <a:pt x="86" y="1"/>
                  </a:moveTo>
                  <a:lnTo>
                    <a:pt x="1" y="70"/>
                  </a:lnTo>
                  <a:lnTo>
                    <a:pt x="30" y="66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35"/>
            <p:cNvSpPr/>
            <p:nvPr/>
          </p:nvSpPr>
          <p:spPr>
            <a:xfrm>
              <a:off x="65840" y="1345672"/>
              <a:ext cx="33195" cy="47231"/>
            </a:xfrm>
            <a:custGeom>
              <a:avLst/>
              <a:gdLst/>
              <a:ahLst/>
              <a:cxnLst/>
              <a:rect l="l" t="t" r="r" b="b"/>
              <a:pathLst>
                <a:path w="674" h="959" extrusionOk="0">
                  <a:moveTo>
                    <a:pt x="170" y="0"/>
                  </a:moveTo>
                  <a:cubicBezTo>
                    <a:pt x="174" y="45"/>
                    <a:pt x="128" y="79"/>
                    <a:pt x="182" y="145"/>
                  </a:cubicBezTo>
                  <a:lnTo>
                    <a:pt x="56" y="33"/>
                  </a:lnTo>
                  <a:lnTo>
                    <a:pt x="56" y="33"/>
                  </a:lnTo>
                  <a:cubicBezTo>
                    <a:pt x="0" y="234"/>
                    <a:pt x="29" y="372"/>
                    <a:pt x="214" y="679"/>
                  </a:cubicBezTo>
                  <a:lnTo>
                    <a:pt x="452" y="858"/>
                  </a:lnTo>
                  <a:cubicBezTo>
                    <a:pt x="450" y="891"/>
                    <a:pt x="419" y="924"/>
                    <a:pt x="394" y="959"/>
                  </a:cubicBezTo>
                  <a:cubicBezTo>
                    <a:pt x="432" y="928"/>
                    <a:pt x="536" y="957"/>
                    <a:pt x="567" y="928"/>
                  </a:cubicBezTo>
                  <a:cubicBezTo>
                    <a:pt x="673" y="739"/>
                    <a:pt x="359" y="667"/>
                    <a:pt x="266" y="556"/>
                  </a:cubicBezTo>
                  <a:cubicBezTo>
                    <a:pt x="225" y="406"/>
                    <a:pt x="233" y="373"/>
                    <a:pt x="262" y="373"/>
                  </a:cubicBezTo>
                  <a:cubicBezTo>
                    <a:pt x="286" y="373"/>
                    <a:pt x="323" y="394"/>
                    <a:pt x="361" y="394"/>
                  </a:cubicBezTo>
                  <a:cubicBezTo>
                    <a:pt x="393" y="394"/>
                    <a:pt x="424" y="379"/>
                    <a:pt x="448" y="324"/>
                  </a:cubicBezTo>
                  <a:cubicBezTo>
                    <a:pt x="492" y="419"/>
                    <a:pt x="455" y="442"/>
                    <a:pt x="513" y="575"/>
                  </a:cubicBezTo>
                  <a:cubicBezTo>
                    <a:pt x="588" y="282"/>
                    <a:pt x="282" y="11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35"/>
            <p:cNvSpPr/>
            <p:nvPr/>
          </p:nvSpPr>
          <p:spPr>
            <a:xfrm>
              <a:off x="83078" y="1392952"/>
              <a:ext cx="4383" cy="6993"/>
            </a:xfrm>
            <a:custGeom>
              <a:avLst/>
              <a:gdLst/>
              <a:ahLst/>
              <a:cxnLst/>
              <a:rect l="l" t="t" r="r" b="b"/>
              <a:pathLst>
                <a:path w="89" h="142" extrusionOk="0">
                  <a:moveTo>
                    <a:pt x="44" y="1"/>
                  </a:moveTo>
                  <a:lnTo>
                    <a:pt x="44" y="1"/>
                  </a:lnTo>
                  <a:cubicBezTo>
                    <a:pt x="41" y="3"/>
                    <a:pt x="39" y="7"/>
                    <a:pt x="37" y="10"/>
                  </a:cubicBezTo>
                  <a:lnTo>
                    <a:pt x="37" y="10"/>
                  </a:lnTo>
                  <a:cubicBezTo>
                    <a:pt x="39" y="7"/>
                    <a:pt x="41" y="4"/>
                    <a:pt x="44" y="1"/>
                  </a:cubicBezTo>
                  <a:close/>
                  <a:moveTo>
                    <a:pt x="37" y="10"/>
                  </a:moveTo>
                  <a:lnTo>
                    <a:pt x="37" y="10"/>
                  </a:lnTo>
                  <a:cubicBezTo>
                    <a:pt x="9" y="52"/>
                    <a:pt x="0" y="97"/>
                    <a:pt x="88" y="141"/>
                  </a:cubicBezTo>
                  <a:cubicBezTo>
                    <a:pt x="37" y="70"/>
                    <a:pt x="27" y="32"/>
                    <a:pt x="37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35"/>
            <p:cNvSpPr/>
            <p:nvPr/>
          </p:nvSpPr>
          <p:spPr>
            <a:xfrm>
              <a:off x="71996" y="1342224"/>
              <a:ext cx="2265" cy="34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20"/>
                    <a:pt x="18" y="43"/>
                    <a:pt x="45" y="70"/>
                  </a:cubicBezTo>
                  <a:cubicBezTo>
                    <a:pt x="43" y="51"/>
                    <a:pt x="33" y="30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35"/>
            <p:cNvSpPr/>
            <p:nvPr/>
          </p:nvSpPr>
          <p:spPr>
            <a:xfrm>
              <a:off x="60620" y="1344736"/>
              <a:ext cx="5565" cy="8767"/>
            </a:xfrm>
            <a:custGeom>
              <a:avLst/>
              <a:gdLst/>
              <a:ahLst/>
              <a:cxnLst/>
              <a:rect l="l" t="t" r="r" b="b"/>
              <a:pathLst>
                <a:path w="113" h="178" extrusionOk="0">
                  <a:moveTo>
                    <a:pt x="45" y="0"/>
                  </a:moveTo>
                  <a:lnTo>
                    <a:pt x="0" y="100"/>
                  </a:lnTo>
                  <a:cubicBezTo>
                    <a:pt x="19" y="117"/>
                    <a:pt x="61" y="178"/>
                    <a:pt x="97" y="178"/>
                  </a:cubicBezTo>
                  <a:cubicBezTo>
                    <a:pt x="102" y="178"/>
                    <a:pt x="107" y="177"/>
                    <a:pt x="112" y="17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35"/>
            <p:cNvSpPr/>
            <p:nvPr/>
          </p:nvSpPr>
          <p:spPr>
            <a:xfrm>
              <a:off x="-47090" y="1045542"/>
              <a:ext cx="118594" cy="293432"/>
            </a:xfrm>
            <a:custGeom>
              <a:avLst/>
              <a:gdLst/>
              <a:ahLst/>
              <a:cxnLst/>
              <a:rect l="l" t="t" r="r" b="b"/>
              <a:pathLst>
                <a:path w="2408" h="5958" extrusionOk="0">
                  <a:moveTo>
                    <a:pt x="430" y="0"/>
                  </a:moveTo>
                  <a:cubicBezTo>
                    <a:pt x="350" y="0"/>
                    <a:pt x="304" y="46"/>
                    <a:pt x="271" y="96"/>
                  </a:cubicBezTo>
                  <a:cubicBezTo>
                    <a:pt x="234" y="152"/>
                    <a:pt x="203" y="210"/>
                    <a:pt x="146" y="266"/>
                  </a:cubicBezTo>
                  <a:cubicBezTo>
                    <a:pt x="126" y="233"/>
                    <a:pt x="88" y="191"/>
                    <a:pt x="45" y="179"/>
                  </a:cubicBezTo>
                  <a:cubicBezTo>
                    <a:pt x="5" y="306"/>
                    <a:pt x="1" y="492"/>
                    <a:pt x="18" y="669"/>
                  </a:cubicBezTo>
                  <a:cubicBezTo>
                    <a:pt x="36" y="848"/>
                    <a:pt x="63" y="1016"/>
                    <a:pt x="47" y="1136"/>
                  </a:cubicBezTo>
                  <a:cubicBezTo>
                    <a:pt x="61" y="1377"/>
                    <a:pt x="155" y="1571"/>
                    <a:pt x="275" y="1837"/>
                  </a:cubicBezTo>
                  <a:cubicBezTo>
                    <a:pt x="383" y="2269"/>
                    <a:pt x="572" y="2720"/>
                    <a:pt x="772" y="3160"/>
                  </a:cubicBezTo>
                  <a:cubicBezTo>
                    <a:pt x="973" y="3601"/>
                    <a:pt x="1173" y="4049"/>
                    <a:pt x="1347" y="4517"/>
                  </a:cubicBezTo>
                  <a:lnTo>
                    <a:pt x="1572" y="4587"/>
                  </a:lnTo>
                  <a:cubicBezTo>
                    <a:pt x="1511" y="4660"/>
                    <a:pt x="1676" y="4799"/>
                    <a:pt x="1557" y="4816"/>
                  </a:cubicBezTo>
                  <a:cubicBezTo>
                    <a:pt x="1553" y="4758"/>
                    <a:pt x="1513" y="4718"/>
                    <a:pt x="1484" y="4658"/>
                  </a:cubicBezTo>
                  <a:lnTo>
                    <a:pt x="1484" y="4658"/>
                  </a:lnTo>
                  <a:cubicBezTo>
                    <a:pt x="1428" y="4909"/>
                    <a:pt x="1740" y="5167"/>
                    <a:pt x="1802" y="5420"/>
                  </a:cubicBezTo>
                  <a:cubicBezTo>
                    <a:pt x="1815" y="5389"/>
                    <a:pt x="1896" y="5323"/>
                    <a:pt x="1959" y="5323"/>
                  </a:cubicBezTo>
                  <a:cubicBezTo>
                    <a:pt x="1977" y="5323"/>
                    <a:pt x="1993" y="5328"/>
                    <a:pt x="2006" y="5341"/>
                  </a:cubicBezTo>
                  <a:cubicBezTo>
                    <a:pt x="1809" y="5400"/>
                    <a:pt x="2145" y="5609"/>
                    <a:pt x="1964" y="5769"/>
                  </a:cubicBezTo>
                  <a:cubicBezTo>
                    <a:pt x="1984" y="5854"/>
                    <a:pt x="2010" y="5875"/>
                    <a:pt x="2038" y="5875"/>
                  </a:cubicBezTo>
                  <a:cubicBezTo>
                    <a:pt x="2067" y="5875"/>
                    <a:pt x="2099" y="5853"/>
                    <a:pt x="2131" y="5853"/>
                  </a:cubicBezTo>
                  <a:cubicBezTo>
                    <a:pt x="2162" y="5853"/>
                    <a:pt x="2194" y="5874"/>
                    <a:pt x="2224" y="5957"/>
                  </a:cubicBezTo>
                  <a:cubicBezTo>
                    <a:pt x="2347" y="5932"/>
                    <a:pt x="2160" y="5705"/>
                    <a:pt x="2224" y="5626"/>
                  </a:cubicBezTo>
                  <a:lnTo>
                    <a:pt x="2224" y="5626"/>
                  </a:lnTo>
                  <a:cubicBezTo>
                    <a:pt x="2334" y="5656"/>
                    <a:pt x="2307" y="5806"/>
                    <a:pt x="2370" y="5806"/>
                  </a:cubicBezTo>
                  <a:cubicBezTo>
                    <a:pt x="2380" y="5806"/>
                    <a:pt x="2392" y="5802"/>
                    <a:pt x="2407" y="5794"/>
                  </a:cubicBezTo>
                  <a:cubicBezTo>
                    <a:pt x="2264" y="5395"/>
                    <a:pt x="1678" y="4789"/>
                    <a:pt x="1345" y="4213"/>
                  </a:cubicBezTo>
                  <a:lnTo>
                    <a:pt x="1345" y="4213"/>
                  </a:lnTo>
                  <a:lnTo>
                    <a:pt x="1476" y="4240"/>
                  </a:lnTo>
                  <a:cubicBezTo>
                    <a:pt x="1260" y="3964"/>
                    <a:pt x="1038" y="3470"/>
                    <a:pt x="1092" y="3185"/>
                  </a:cubicBezTo>
                  <a:lnTo>
                    <a:pt x="1092" y="3185"/>
                  </a:lnTo>
                  <a:cubicBezTo>
                    <a:pt x="1087" y="3191"/>
                    <a:pt x="1082" y="3193"/>
                    <a:pt x="1077" y="3193"/>
                  </a:cubicBezTo>
                  <a:cubicBezTo>
                    <a:pt x="1014" y="3193"/>
                    <a:pt x="947" y="2816"/>
                    <a:pt x="796" y="2816"/>
                  </a:cubicBezTo>
                  <a:cubicBezTo>
                    <a:pt x="782" y="2816"/>
                    <a:pt x="767" y="2819"/>
                    <a:pt x="751" y="2826"/>
                  </a:cubicBezTo>
                  <a:cubicBezTo>
                    <a:pt x="768" y="2740"/>
                    <a:pt x="751" y="2720"/>
                    <a:pt x="726" y="2607"/>
                  </a:cubicBezTo>
                  <a:lnTo>
                    <a:pt x="643" y="2589"/>
                  </a:lnTo>
                  <a:cubicBezTo>
                    <a:pt x="583" y="2435"/>
                    <a:pt x="701" y="2441"/>
                    <a:pt x="630" y="2267"/>
                  </a:cubicBezTo>
                  <a:lnTo>
                    <a:pt x="630" y="2267"/>
                  </a:lnTo>
                  <a:cubicBezTo>
                    <a:pt x="612" y="2308"/>
                    <a:pt x="593" y="2323"/>
                    <a:pt x="571" y="2323"/>
                  </a:cubicBezTo>
                  <a:cubicBezTo>
                    <a:pt x="524" y="2323"/>
                    <a:pt x="467" y="2254"/>
                    <a:pt x="400" y="2219"/>
                  </a:cubicBezTo>
                  <a:cubicBezTo>
                    <a:pt x="433" y="2003"/>
                    <a:pt x="456" y="1758"/>
                    <a:pt x="500" y="1594"/>
                  </a:cubicBezTo>
                  <a:lnTo>
                    <a:pt x="500" y="1594"/>
                  </a:lnTo>
                  <a:cubicBezTo>
                    <a:pt x="471" y="1608"/>
                    <a:pt x="439" y="1619"/>
                    <a:pt x="414" y="1677"/>
                  </a:cubicBezTo>
                  <a:cubicBezTo>
                    <a:pt x="414" y="1560"/>
                    <a:pt x="323" y="1573"/>
                    <a:pt x="281" y="1537"/>
                  </a:cubicBezTo>
                  <a:cubicBezTo>
                    <a:pt x="257" y="1464"/>
                    <a:pt x="297" y="1446"/>
                    <a:pt x="347" y="1446"/>
                  </a:cubicBezTo>
                  <a:cubicBezTo>
                    <a:pt x="381" y="1446"/>
                    <a:pt x="419" y="1454"/>
                    <a:pt x="446" y="1459"/>
                  </a:cubicBezTo>
                  <a:cubicBezTo>
                    <a:pt x="437" y="1272"/>
                    <a:pt x="163" y="1116"/>
                    <a:pt x="230" y="987"/>
                  </a:cubicBezTo>
                  <a:lnTo>
                    <a:pt x="230" y="987"/>
                  </a:lnTo>
                  <a:cubicBezTo>
                    <a:pt x="196" y="991"/>
                    <a:pt x="163" y="997"/>
                    <a:pt x="128" y="1004"/>
                  </a:cubicBezTo>
                  <a:cubicBezTo>
                    <a:pt x="101" y="889"/>
                    <a:pt x="117" y="794"/>
                    <a:pt x="144" y="713"/>
                  </a:cubicBezTo>
                  <a:cubicBezTo>
                    <a:pt x="169" y="630"/>
                    <a:pt x="201" y="565"/>
                    <a:pt x="223" y="466"/>
                  </a:cubicBezTo>
                  <a:cubicBezTo>
                    <a:pt x="308" y="495"/>
                    <a:pt x="323" y="563"/>
                    <a:pt x="327" y="623"/>
                  </a:cubicBezTo>
                  <a:cubicBezTo>
                    <a:pt x="333" y="686"/>
                    <a:pt x="333" y="763"/>
                    <a:pt x="363" y="817"/>
                  </a:cubicBezTo>
                  <a:cubicBezTo>
                    <a:pt x="390" y="805"/>
                    <a:pt x="408" y="765"/>
                    <a:pt x="444" y="765"/>
                  </a:cubicBezTo>
                  <a:cubicBezTo>
                    <a:pt x="451" y="765"/>
                    <a:pt x="460" y="767"/>
                    <a:pt x="469" y="771"/>
                  </a:cubicBezTo>
                  <a:cubicBezTo>
                    <a:pt x="404" y="667"/>
                    <a:pt x="352" y="474"/>
                    <a:pt x="375" y="349"/>
                  </a:cubicBezTo>
                  <a:lnTo>
                    <a:pt x="375" y="349"/>
                  </a:lnTo>
                  <a:cubicBezTo>
                    <a:pt x="406" y="468"/>
                    <a:pt x="462" y="497"/>
                    <a:pt x="504" y="511"/>
                  </a:cubicBezTo>
                  <a:cubicBezTo>
                    <a:pt x="547" y="520"/>
                    <a:pt x="591" y="517"/>
                    <a:pt x="616" y="526"/>
                  </a:cubicBezTo>
                  <a:cubicBezTo>
                    <a:pt x="591" y="461"/>
                    <a:pt x="551" y="415"/>
                    <a:pt x="508" y="415"/>
                  </a:cubicBezTo>
                  <a:cubicBezTo>
                    <a:pt x="494" y="415"/>
                    <a:pt x="480" y="420"/>
                    <a:pt x="466" y="430"/>
                  </a:cubicBezTo>
                  <a:cubicBezTo>
                    <a:pt x="410" y="308"/>
                    <a:pt x="523" y="306"/>
                    <a:pt x="568" y="254"/>
                  </a:cubicBezTo>
                  <a:cubicBezTo>
                    <a:pt x="491" y="210"/>
                    <a:pt x="477" y="181"/>
                    <a:pt x="477" y="141"/>
                  </a:cubicBezTo>
                  <a:cubicBezTo>
                    <a:pt x="477" y="100"/>
                    <a:pt x="496" y="60"/>
                    <a:pt x="458" y="2"/>
                  </a:cubicBezTo>
                  <a:cubicBezTo>
                    <a:pt x="448" y="1"/>
                    <a:pt x="439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35"/>
            <p:cNvSpPr/>
            <p:nvPr/>
          </p:nvSpPr>
          <p:spPr>
            <a:xfrm>
              <a:off x="-23992" y="1083416"/>
              <a:ext cx="2512" cy="3842"/>
            </a:xfrm>
            <a:custGeom>
              <a:avLst/>
              <a:gdLst/>
              <a:ahLst/>
              <a:cxnLst/>
              <a:rect l="l" t="t" r="r" b="b"/>
              <a:pathLst>
                <a:path w="51" h="78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35"/>
                    <a:pt x="37" y="58"/>
                    <a:pt x="51" y="77"/>
                  </a:cubicBezTo>
                  <a:cubicBezTo>
                    <a:pt x="45" y="60"/>
                    <a:pt x="37" y="43"/>
                    <a:pt x="49" y="33"/>
                  </a:cubicBezTo>
                  <a:cubicBezTo>
                    <a:pt x="29" y="18"/>
                    <a:pt x="14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35"/>
            <p:cNvSpPr/>
            <p:nvPr/>
          </p:nvSpPr>
          <p:spPr>
            <a:xfrm>
              <a:off x="-16752" y="1071448"/>
              <a:ext cx="887" cy="1083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8" y="21"/>
                  </a:lnTo>
                  <a:cubicBezTo>
                    <a:pt x="17" y="10"/>
                    <a:pt x="12" y="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35"/>
            <p:cNvSpPr/>
            <p:nvPr/>
          </p:nvSpPr>
          <p:spPr>
            <a:xfrm>
              <a:off x="-44972" y="1099373"/>
              <a:ext cx="246" cy="3644"/>
            </a:xfrm>
            <a:custGeom>
              <a:avLst/>
              <a:gdLst/>
              <a:ahLst/>
              <a:cxnLst/>
              <a:rect l="l" t="t" r="r" b="b"/>
              <a:pathLst>
                <a:path w="5" h="74" extrusionOk="0">
                  <a:moveTo>
                    <a:pt x="0" y="0"/>
                  </a:moveTo>
                  <a:lnTo>
                    <a:pt x="0" y="73"/>
                  </a:lnTo>
                  <a:cubicBezTo>
                    <a:pt x="4" y="64"/>
                    <a:pt x="4" y="52"/>
                    <a:pt x="4" y="43"/>
                  </a:cubicBezTo>
                  <a:cubicBezTo>
                    <a:pt x="2" y="27"/>
                    <a:pt x="2" y="1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35"/>
            <p:cNvSpPr/>
            <p:nvPr/>
          </p:nvSpPr>
          <p:spPr>
            <a:xfrm>
              <a:off x="-22465" y="1116167"/>
              <a:ext cx="3546" cy="7929"/>
            </a:xfrm>
            <a:custGeom>
              <a:avLst/>
              <a:gdLst/>
              <a:ahLst/>
              <a:cxnLst/>
              <a:rect l="l" t="t" r="r" b="b"/>
              <a:pathLst>
                <a:path w="72" h="161" extrusionOk="0">
                  <a:moveTo>
                    <a:pt x="66" y="0"/>
                  </a:moveTo>
                  <a:lnTo>
                    <a:pt x="66" y="0"/>
                  </a:lnTo>
                  <a:cubicBezTo>
                    <a:pt x="39" y="35"/>
                    <a:pt x="18" y="93"/>
                    <a:pt x="0" y="160"/>
                  </a:cubicBezTo>
                  <a:cubicBezTo>
                    <a:pt x="41" y="145"/>
                    <a:pt x="72" y="13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35"/>
            <p:cNvSpPr/>
            <p:nvPr/>
          </p:nvSpPr>
          <p:spPr>
            <a:xfrm>
              <a:off x="141" y="1184526"/>
              <a:ext cx="4974" cy="4235"/>
            </a:xfrm>
            <a:custGeom>
              <a:avLst/>
              <a:gdLst/>
              <a:ahLst/>
              <a:cxnLst/>
              <a:rect l="l" t="t" r="r" b="b"/>
              <a:pathLst>
                <a:path w="101" h="86" extrusionOk="0">
                  <a:moveTo>
                    <a:pt x="35" y="0"/>
                  </a:moveTo>
                  <a:cubicBezTo>
                    <a:pt x="20" y="0"/>
                    <a:pt x="8" y="17"/>
                    <a:pt x="0" y="55"/>
                  </a:cubicBezTo>
                  <a:cubicBezTo>
                    <a:pt x="18" y="74"/>
                    <a:pt x="31" y="76"/>
                    <a:pt x="45" y="76"/>
                  </a:cubicBezTo>
                  <a:cubicBezTo>
                    <a:pt x="51" y="76"/>
                    <a:pt x="56" y="76"/>
                    <a:pt x="62" y="76"/>
                  </a:cubicBezTo>
                  <a:cubicBezTo>
                    <a:pt x="73" y="76"/>
                    <a:pt x="85" y="77"/>
                    <a:pt x="100" y="85"/>
                  </a:cubicBezTo>
                  <a:cubicBezTo>
                    <a:pt x="79" y="31"/>
                    <a:pt x="55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35"/>
            <p:cNvSpPr/>
            <p:nvPr/>
          </p:nvSpPr>
          <p:spPr>
            <a:xfrm>
              <a:off x="-20495" y="1074304"/>
              <a:ext cx="1379" cy="5811"/>
            </a:xfrm>
            <a:custGeom>
              <a:avLst/>
              <a:gdLst/>
              <a:ahLst/>
              <a:cxnLst/>
              <a:rect l="l" t="t" r="r" b="b"/>
              <a:pathLst>
                <a:path w="28" h="118" extrusionOk="0">
                  <a:moveTo>
                    <a:pt x="28" y="0"/>
                  </a:moveTo>
                  <a:lnTo>
                    <a:pt x="28" y="0"/>
                  </a:lnTo>
                  <a:cubicBezTo>
                    <a:pt x="9" y="35"/>
                    <a:pt x="3" y="75"/>
                    <a:pt x="1" y="118"/>
                  </a:cubicBezTo>
                  <a:lnTo>
                    <a:pt x="3" y="118"/>
                  </a:lnTo>
                  <a:cubicBezTo>
                    <a:pt x="7" y="91"/>
                    <a:pt x="12" y="66"/>
                    <a:pt x="24" y="44"/>
                  </a:cubicBezTo>
                  <a:cubicBezTo>
                    <a:pt x="24" y="29"/>
                    <a:pt x="26" y="16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35"/>
            <p:cNvSpPr/>
            <p:nvPr/>
          </p:nvSpPr>
          <p:spPr>
            <a:xfrm>
              <a:off x="-13157" y="1051502"/>
              <a:ext cx="129183" cy="133467"/>
            </a:xfrm>
            <a:custGeom>
              <a:avLst/>
              <a:gdLst/>
              <a:ahLst/>
              <a:cxnLst/>
              <a:rect l="l" t="t" r="r" b="b"/>
              <a:pathLst>
                <a:path w="2623" h="2710" extrusionOk="0">
                  <a:moveTo>
                    <a:pt x="37" y="0"/>
                  </a:moveTo>
                  <a:cubicBezTo>
                    <a:pt x="42" y="73"/>
                    <a:pt x="121" y="200"/>
                    <a:pt x="41" y="200"/>
                  </a:cubicBezTo>
                  <a:cubicBezTo>
                    <a:pt x="31" y="200"/>
                    <a:pt x="17" y="198"/>
                    <a:pt x="0" y="193"/>
                  </a:cubicBezTo>
                  <a:lnTo>
                    <a:pt x="0" y="193"/>
                  </a:lnTo>
                  <a:cubicBezTo>
                    <a:pt x="60" y="228"/>
                    <a:pt x="45" y="313"/>
                    <a:pt x="50" y="392"/>
                  </a:cubicBezTo>
                  <a:cubicBezTo>
                    <a:pt x="70" y="384"/>
                    <a:pt x="89" y="382"/>
                    <a:pt x="107" y="382"/>
                  </a:cubicBezTo>
                  <a:cubicBezTo>
                    <a:pt x="177" y="382"/>
                    <a:pt x="235" y="425"/>
                    <a:pt x="298" y="425"/>
                  </a:cubicBezTo>
                  <a:cubicBezTo>
                    <a:pt x="313" y="425"/>
                    <a:pt x="328" y="423"/>
                    <a:pt x="343" y="417"/>
                  </a:cubicBezTo>
                  <a:cubicBezTo>
                    <a:pt x="368" y="479"/>
                    <a:pt x="360" y="487"/>
                    <a:pt x="349" y="487"/>
                  </a:cubicBezTo>
                  <a:cubicBezTo>
                    <a:pt x="345" y="487"/>
                    <a:pt x="341" y="486"/>
                    <a:pt x="337" y="486"/>
                  </a:cubicBezTo>
                  <a:cubicBezTo>
                    <a:pt x="326" y="486"/>
                    <a:pt x="319" y="494"/>
                    <a:pt x="342" y="554"/>
                  </a:cubicBezTo>
                  <a:cubicBezTo>
                    <a:pt x="354" y="553"/>
                    <a:pt x="367" y="552"/>
                    <a:pt x="380" y="552"/>
                  </a:cubicBezTo>
                  <a:cubicBezTo>
                    <a:pt x="410" y="552"/>
                    <a:pt x="441" y="554"/>
                    <a:pt x="473" y="556"/>
                  </a:cubicBezTo>
                  <a:cubicBezTo>
                    <a:pt x="544" y="640"/>
                    <a:pt x="363" y="575"/>
                    <a:pt x="475" y="693"/>
                  </a:cubicBezTo>
                  <a:cubicBezTo>
                    <a:pt x="482" y="683"/>
                    <a:pt x="496" y="678"/>
                    <a:pt x="513" y="678"/>
                  </a:cubicBezTo>
                  <a:cubicBezTo>
                    <a:pt x="566" y="678"/>
                    <a:pt x="654" y="721"/>
                    <a:pt x="723" y="800"/>
                  </a:cubicBezTo>
                  <a:lnTo>
                    <a:pt x="681" y="799"/>
                  </a:lnTo>
                  <a:lnTo>
                    <a:pt x="681" y="799"/>
                  </a:lnTo>
                  <a:cubicBezTo>
                    <a:pt x="742" y="827"/>
                    <a:pt x="798" y="901"/>
                    <a:pt x="841" y="901"/>
                  </a:cubicBezTo>
                  <a:cubicBezTo>
                    <a:pt x="863" y="901"/>
                    <a:pt x="881" y="883"/>
                    <a:pt x="895" y="833"/>
                  </a:cubicBezTo>
                  <a:cubicBezTo>
                    <a:pt x="901" y="903"/>
                    <a:pt x="901" y="974"/>
                    <a:pt x="903" y="1041"/>
                  </a:cubicBezTo>
                  <a:lnTo>
                    <a:pt x="943" y="949"/>
                  </a:lnTo>
                  <a:cubicBezTo>
                    <a:pt x="1126" y="1203"/>
                    <a:pt x="1039" y="1450"/>
                    <a:pt x="1361" y="1664"/>
                  </a:cubicBezTo>
                  <a:cubicBezTo>
                    <a:pt x="1343" y="1618"/>
                    <a:pt x="1356" y="1602"/>
                    <a:pt x="1380" y="1602"/>
                  </a:cubicBezTo>
                  <a:cubicBezTo>
                    <a:pt x="1403" y="1602"/>
                    <a:pt x="1436" y="1617"/>
                    <a:pt x="1458" y="1631"/>
                  </a:cubicBezTo>
                  <a:cubicBezTo>
                    <a:pt x="1404" y="1456"/>
                    <a:pt x="1280" y="1524"/>
                    <a:pt x="1178" y="1416"/>
                  </a:cubicBezTo>
                  <a:cubicBezTo>
                    <a:pt x="1219" y="1339"/>
                    <a:pt x="1417" y="1426"/>
                    <a:pt x="1407" y="1320"/>
                  </a:cubicBezTo>
                  <a:lnTo>
                    <a:pt x="1407" y="1320"/>
                  </a:lnTo>
                  <a:cubicBezTo>
                    <a:pt x="1479" y="1517"/>
                    <a:pt x="1643" y="1584"/>
                    <a:pt x="1535" y="1795"/>
                  </a:cubicBezTo>
                  <a:cubicBezTo>
                    <a:pt x="1674" y="2002"/>
                    <a:pt x="1820" y="2000"/>
                    <a:pt x="1930" y="2241"/>
                  </a:cubicBezTo>
                  <a:lnTo>
                    <a:pt x="1897" y="2258"/>
                  </a:lnTo>
                  <a:cubicBezTo>
                    <a:pt x="1913" y="2252"/>
                    <a:pt x="1926" y="2249"/>
                    <a:pt x="1937" y="2249"/>
                  </a:cubicBezTo>
                  <a:cubicBezTo>
                    <a:pt x="2036" y="2249"/>
                    <a:pt x="1989" y="2473"/>
                    <a:pt x="2204" y="2520"/>
                  </a:cubicBezTo>
                  <a:lnTo>
                    <a:pt x="2154" y="2389"/>
                  </a:lnTo>
                  <a:cubicBezTo>
                    <a:pt x="2166" y="2382"/>
                    <a:pt x="2177" y="2378"/>
                    <a:pt x="2188" y="2378"/>
                  </a:cubicBezTo>
                  <a:cubicBezTo>
                    <a:pt x="2227" y="2378"/>
                    <a:pt x="2262" y="2421"/>
                    <a:pt x="2312" y="2474"/>
                  </a:cubicBezTo>
                  <a:cubicBezTo>
                    <a:pt x="2285" y="2480"/>
                    <a:pt x="2285" y="2480"/>
                    <a:pt x="2277" y="2524"/>
                  </a:cubicBezTo>
                  <a:cubicBezTo>
                    <a:pt x="2288" y="2519"/>
                    <a:pt x="2299" y="2517"/>
                    <a:pt x="2311" y="2517"/>
                  </a:cubicBezTo>
                  <a:cubicBezTo>
                    <a:pt x="2422" y="2517"/>
                    <a:pt x="2579" y="2701"/>
                    <a:pt x="2622" y="2709"/>
                  </a:cubicBezTo>
                  <a:cubicBezTo>
                    <a:pt x="2568" y="2597"/>
                    <a:pt x="2401" y="2534"/>
                    <a:pt x="2293" y="2437"/>
                  </a:cubicBezTo>
                  <a:lnTo>
                    <a:pt x="2293" y="2437"/>
                  </a:lnTo>
                  <a:cubicBezTo>
                    <a:pt x="2303" y="2439"/>
                    <a:pt x="2313" y="2440"/>
                    <a:pt x="2323" y="2440"/>
                  </a:cubicBezTo>
                  <a:cubicBezTo>
                    <a:pt x="2364" y="2440"/>
                    <a:pt x="2399" y="2426"/>
                    <a:pt x="2430" y="2426"/>
                  </a:cubicBezTo>
                  <a:cubicBezTo>
                    <a:pt x="2460" y="2426"/>
                    <a:pt x="2486" y="2439"/>
                    <a:pt x="2511" y="2488"/>
                  </a:cubicBezTo>
                  <a:lnTo>
                    <a:pt x="2511" y="2486"/>
                  </a:lnTo>
                  <a:cubicBezTo>
                    <a:pt x="2501" y="2256"/>
                    <a:pt x="2273" y="2085"/>
                    <a:pt x="2154" y="1884"/>
                  </a:cubicBezTo>
                  <a:cubicBezTo>
                    <a:pt x="2064" y="1799"/>
                    <a:pt x="2007" y="1774"/>
                    <a:pt x="1964" y="1774"/>
                  </a:cubicBezTo>
                  <a:cubicBezTo>
                    <a:pt x="1902" y="1774"/>
                    <a:pt x="1871" y="1827"/>
                    <a:pt x="1819" y="1827"/>
                  </a:cubicBezTo>
                  <a:cubicBezTo>
                    <a:pt x="1783" y="1827"/>
                    <a:pt x="1737" y="1800"/>
                    <a:pt x="1662" y="1711"/>
                  </a:cubicBezTo>
                  <a:lnTo>
                    <a:pt x="1890" y="1597"/>
                  </a:lnTo>
                  <a:cubicBezTo>
                    <a:pt x="1635" y="1292"/>
                    <a:pt x="1277" y="793"/>
                    <a:pt x="910" y="727"/>
                  </a:cubicBezTo>
                  <a:cubicBezTo>
                    <a:pt x="907" y="692"/>
                    <a:pt x="887" y="631"/>
                    <a:pt x="927" y="631"/>
                  </a:cubicBezTo>
                  <a:cubicBezTo>
                    <a:pt x="937" y="631"/>
                    <a:pt x="951" y="635"/>
                    <a:pt x="970" y="644"/>
                  </a:cubicBezTo>
                  <a:cubicBezTo>
                    <a:pt x="928" y="605"/>
                    <a:pt x="891" y="591"/>
                    <a:pt x="858" y="591"/>
                  </a:cubicBezTo>
                  <a:cubicBezTo>
                    <a:pt x="811" y="591"/>
                    <a:pt x="769" y="618"/>
                    <a:pt x="729" y="640"/>
                  </a:cubicBezTo>
                  <a:cubicBezTo>
                    <a:pt x="700" y="656"/>
                    <a:pt x="672" y="669"/>
                    <a:pt x="641" y="669"/>
                  </a:cubicBezTo>
                  <a:cubicBezTo>
                    <a:pt x="598" y="669"/>
                    <a:pt x="551" y="643"/>
                    <a:pt x="492" y="561"/>
                  </a:cubicBezTo>
                  <a:lnTo>
                    <a:pt x="492" y="561"/>
                  </a:lnTo>
                  <a:cubicBezTo>
                    <a:pt x="516" y="565"/>
                    <a:pt x="535" y="567"/>
                    <a:pt x="552" y="567"/>
                  </a:cubicBezTo>
                  <a:cubicBezTo>
                    <a:pt x="635" y="567"/>
                    <a:pt x="634" y="524"/>
                    <a:pt x="610" y="463"/>
                  </a:cubicBezTo>
                  <a:cubicBezTo>
                    <a:pt x="583" y="392"/>
                    <a:pt x="525" y="297"/>
                    <a:pt x="588" y="251"/>
                  </a:cubicBezTo>
                  <a:lnTo>
                    <a:pt x="588" y="251"/>
                  </a:lnTo>
                  <a:lnTo>
                    <a:pt x="638" y="270"/>
                  </a:lnTo>
                  <a:cubicBezTo>
                    <a:pt x="542" y="199"/>
                    <a:pt x="419" y="135"/>
                    <a:pt x="309" y="97"/>
                  </a:cubicBezTo>
                  <a:cubicBezTo>
                    <a:pt x="199" y="54"/>
                    <a:pt x="102" y="3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35"/>
            <p:cNvSpPr/>
            <p:nvPr/>
          </p:nvSpPr>
          <p:spPr>
            <a:xfrm>
              <a:off x="16442" y="1090212"/>
              <a:ext cx="3940" cy="640"/>
            </a:xfrm>
            <a:custGeom>
              <a:avLst/>
              <a:gdLst/>
              <a:ahLst/>
              <a:cxnLst/>
              <a:rect l="l" t="t" r="r" b="b"/>
              <a:pathLst>
                <a:path w="80" h="13" extrusionOk="0">
                  <a:moveTo>
                    <a:pt x="36" y="1"/>
                  </a:moveTo>
                  <a:cubicBezTo>
                    <a:pt x="24" y="1"/>
                    <a:pt x="12" y="4"/>
                    <a:pt x="1" y="11"/>
                  </a:cubicBezTo>
                  <a:lnTo>
                    <a:pt x="80" y="13"/>
                  </a:lnTo>
                  <a:cubicBezTo>
                    <a:pt x="66" y="5"/>
                    <a:pt x="51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35"/>
            <p:cNvSpPr/>
            <p:nvPr/>
          </p:nvSpPr>
          <p:spPr>
            <a:xfrm>
              <a:off x="102679" y="1201123"/>
              <a:ext cx="100913" cy="98697"/>
            </a:xfrm>
            <a:custGeom>
              <a:avLst/>
              <a:gdLst/>
              <a:ahLst/>
              <a:cxnLst/>
              <a:rect l="l" t="t" r="r" b="b"/>
              <a:pathLst>
                <a:path w="2049" h="2004" extrusionOk="0">
                  <a:moveTo>
                    <a:pt x="0" y="1"/>
                  </a:moveTo>
                  <a:lnTo>
                    <a:pt x="0" y="1"/>
                  </a:lnTo>
                  <a:cubicBezTo>
                    <a:pt x="70" y="371"/>
                    <a:pt x="272" y="163"/>
                    <a:pt x="382" y="568"/>
                  </a:cubicBezTo>
                  <a:lnTo>
                    <a:pt x="656" y="510"/>
                  </a:lnTo>
                  <a:lnTo>
                    <a:pt x="656" y="510"/>
                  </a:lnTo>
                  <a:cubicBezTo>
                    <a:pt x="723" y="658"/>
                    <a:pt x="546" y="533"/>
                    <a:pt x="587" y="687"/>
                  </a:cubicBezTo>
                  <a:cubicBezTo>
                    <a:pt x="605" y="698"/>
                    <a:pt x="620" y="702"/>
                    <a:pt x="632" y="702"/>
                  </a:cubicBezTo>
                  <a:cubicBezTo>
                    <a:pt x="715" y="702"/>
                    <a:pt x="657" y="489"/>
                    <a:pt x="773" y="489"/>
                  </a:cubicBezTo>
                  <a:cubicBezTo>
                    <a:pt x="786" y="489"/>
                    <a:pt x="800" y="491"/>
                    <a:pt x="816" y="496"/>
                  </a:cubicBezTo>
                  <a:cubicBezTo>
                    <a:pt x="814" y="618"/>
                    <a:pt x="1007" y="682"/>
                    <a:pt x="1047" y="736"/>
                  </a:cubicBezTo>
                  <a:cubicBezTo>
                    <a:pt x="1040" y="734"/>
                    <a:pt x="1032" y="733"/>
                    <a:pt x="1024" y="733"/>
                  </a:cubicBezTo>
                  <a:cubicBezTo>
                    <a:pt x="929" y="733"/>
                    <a:pt x="834" y="843"/>
                    <a:pt x="824" y="884"/>
                  </a:cubicBezTo>
                  <a:cubicBezTo>
                    <a:pt x="897" y="909"/>
                    <a:pt x="905" y="1071"/>
                    <a:pt x="961" y="1162"/>
                  </a:cubicBezTo>
                  <a:cubicBezTo>
                    <a:pt x="945" y="1089"/>
                    <a:pt x="949" y="1066"/>
                    <a:pt x="964" y="1066"/>
                  </a:cubicBezTo>
                  <a:cubicBezTo>
                    <a:pt x="991" y="1066"/>
                    <a:pt x="1050" y="1141"/>
                    <a:pt x="1080" y="1141"/>
                  </a:cubicBezTo>
                  <a:cubicBezTo>
                    <a:pt x="1097" y="1141"/>
                    <a:pt x="1105" y="1120"/>
                    <a:pt x="1096" y="1054"/>
                  </a:cubicBezTo>
                  <a:cubicBezTo>
                    <a:pt x="1105" y="1050"/>
                    <a:pt x="1115" y="1048"/>
                    <a:pt x="1126" y="1048"/>
                  </a:cubicBezTo>
                  <a:cubicBezTo>
                    <a:pt x="1224" y="1048"/>
                    <a:pt x="1384" y="1192"/>
                    <a:pt x="1377" y="1304"/>
                  </a:cubicBezTo>
                  <a:cubicBezTo>
                    <a:pt x="1367" y="1309"/>
                    <a:pt x="1357" y="1312"/>
                    <a:pt x="1348" y="1312"/>
                  </a:cubicBezTo>
                  <a:cubicBezTo>
                    <a:pt x="1303" y="1312"/>
                    <a:pt x="1274" y="1253"/>
                    <a:pt x="1242" y="1208"/>
                  </a:cubicBezTo>
                  <a:lnTo>
                    <a:pt x="1242" y="1208"/>
                  </a:lnTo>
                  <a:cubicBezTo>
                    <a:pt x="1099" y="1237"/>
                    <a:pt x="1273" y="1385"/>
                    <a:pt x="1192" y="1484"/>
                  </a:cubicBezTo>
                  <a:cubicBezTo>
                    <a:pt x="1424" y="1566"/>
                    <a:pt x="1742" y="2003"/>
                    <a:pt x="1929" y="2003"/>
                  </a:cubicBezTo>
                  <a:cubicBezTo>
                    <a:pt x="1979" y="2003"/>
                    <a:pt x="2019" y="1973"/>
                    <a:pt x="2046" y="1896"/>
                  </a:cubicBezTo>
                  <a:cubicBezTo>
                    <a:pt x="2048" y="1794"/>
                    <a:pt x="1948" y="1779"/>
                    <a:pt x="1886" y="1711"/>
                  </a:cubicBezTo>
                  <a:lnTo>
                    <a:pt x="1886" y="1711"/>
                  </a:lnTo>
                  <a:cubicBezTo>
                    <a:pt x="1926" y="1822"/>
                    <a:pt x="1903" y="1851"/>
                    <a:pt x="1860" y="1851"/>
                  </a:cubicBezTo>
                  <a:cubicBezTo>
                    <a:pt x="1810" y="1851"/>
                    <a:pt x="1735" y="1813"/>
                    <a:pt x="1699" y="1813"/>
                  </a:cubicBezTo>
                  <a:cubicBezTo>
                    <a:pt x="1697" y="1813"/>
                    <a:pt x="1695" y="1813"/>
                    <a:pt x="1693" y="1813"/>
                  </a:cubicBezTo>
                  <a:cubicBezTo>
                    <a:pt x="1672" y="1694"/>
                    <a:pt x="1485" y="1588"/>
                    <a:pt x="1603" y="1565"/>
                  </a:cubicBezTo>
                  <a:lnTo>
                    <a:pt x="1603" y="1565"/>
                  </a:lnTo>
                  <a:lnTo>
                    <a:pt x="1795" y="1647"/>
                  </a:lnTo>
                  <a:cubicBezTo>
                    <a:pt x="1524" y="1148"/>
                    <a:pt x="1078" y="520"/>
                    <a:pt x="666" y="13"/>
                  </a:cubicBezTo>
                  <a:lnTo>
                    <a:pt x="666" y="13"/>
                  </a:lnTo>
                  <a:lnTo>
                    <a:pt x="822" y="248"/>
                  </a:lnTo>
                  <a:cubicBezTo>
                    <a:pt x="815" y="249"/>
                    <a:pt x="808" y="250"/>
                    <a:pt x="802" y="250"/>
                  </a:cubicBezTo>
                  <a:cubicBezTo>
                    <a:pt x="726" y="250"/>
                    <a:pt x="652" y="156"/>
                    <a:pt x="569" y="97"/>
                  </a:cubicBezTo>
                  <a:lnTo>
                    <a:pt x="494" y="319"/>
                  </a:lnTo>
                  <a:cubicBezTo>
                    <a:pt x="459" y="246"/>
                    <a:pt x="392" y="198"/>
                    <a:pt x="452" y="165"/>
                  </a:cubicBezTo>
                  <a:cubicBezTo>
                    <a:pt x="429" y="158"/>
                    <a:pt x="409" y="155"/>
                    <a:pt x="393" y="155"/>
                  </a:cubicBezTo>
                  <a:cubicBezTo>
                    <a:pt x="325" y="155"/>
                    <a:pt x="313" y="210"/>
                    <a:pt x="295" y="280"/>
                  </a:cubicBezTo>
                  <a:cubicBezTo>
                    <a:pt x="151" y="130"/>
                    <a:pt x="191" y="5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35"/>
            <p:cNvSpPr/>
            <p:nvPr/>
          </p:nvSpPr>
          <p:spPr>
            <a:xfrm>
              <a:off x="109525" y="1195361"/>
              <a:ext cx="6107" cy="3842"/>
            </a:xfrm>
            <a:custGeom>
              <a:avLst/>
              <a:gdLst/>
              <a:ahLst/>
              <a:cxnLst/>
              <a:rect l="l" t="t" r="r" b="b"/>
              <a:pathLst>
                <a:path w="124" h="78" extrusionOk="0">
                  <a:moveTo>
                    <a:pt x="14" y="0"/>
                  </a:moveTo>
                  <a:lnTo>
                    <a:pt x="0" y="64"/>
                  </a:lnTo>
                  <a:lnTo>
                    <a:pt x="124" y="77"/>
                  </a:lnTo>
                  <a:lnTo>
                    <a:pt x="124" y="7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35"/>
            <p:cNvSpPr/>
            <p:nvPr/>
          </p:nvSpPr>
          <p:spPr>
            <a:xfrm>
              <a:off x="124497" y="1191815"/>
              <a:ext cx="5368" cy="5811"/>
            </a:xfrm>
            <a:custGeom>
              <a:avLst/>
              <a:gdLst/>
              <a:ahLst/>
              <a:cxnLst/>
              <a:rect l="l" t="t" r="r" b="b"/>
              <a:pathLst>
                <a:path w="109" h="118" extrusionOk="0">
                  <a:moveTo>
                    <a:pt x="107" y="1"/>
                  </a:moveTo>
                  <a:cubicBezTo>
                    <a:pt x="95" y="12"/>
                    <a:pt x="80" y="15"/>
                    <a:pt x="65" y="15"/>
                  </a:cubicBezTo>
                  <a:cubicBezTo>
                    <a:pt x="57" y="15"/>
                    <a:pt x="48" y="14"/>
                    <a:pt x="40" y="14"/>
                  </a:cubicBezTo>
                  <a:cubicBezTo>
                    <a:pt x="25" y="14"/>
                    <a:pt x="12" y="16"/>
                    <a:pt x="1" y="26"/>
                  </a:cubicBezTo>
                  <a:cubicBezTo>
                    <a:pt x="32" y="91"/>
                    <a:pt x="56" y="118"/>
                    <a:pt x="74" y="118"/>
                  </a:cubicBezTo>
                  <a:cubicBezTo>
                    <a:pt x="97" y="118"/>
                    <a:pt x="108" y="72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35"/>
            <p:cNvSpPr/>
            <p:nvPr/>
          </p:nvSpPr>
          <p:spPr>
            <a:xfrm>
              <a:off x="166753" y="1283174"/>
              <a:ext cx="7092" cy="7634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1" y="1"/>
                  </a:moveTo>
                  <a:lnTo>
                    <a:pt x="144" y="155"/>
                  </a:lnTo>
                  <a:lnTo>
                    <a:pt x="144" y="155"/>
                  </a:lnTo>
                  <a:lnTo>
                    <a:pt x="101" y="20"/>
                  </a:lnTo>
                  <a:cubicBezTo>
                    <a:pt x="92" y="28"/>
                    <a:pt x="81" y="31"/>
                    <a:pt x="71" y="31"/>
                  </a:cubicBezTo>
                  <a:cubicBezTo>
                    <a:pt x="44" y="31"/>
                    <a:pt x="16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35"/>
            <p:cNvSpPr/>
            <p:nvPr/>
          </p:nvSpPr>
          <p:spPr>
            <a:xfrm>
              <a:off x="192511" y="1298195"/>
              <a:ext cx="36150" cy="33736"/>
            </a:xfrm>
            <a:custGeom>
              <a:avLst/>
              <a:gdLst/>
              <a:ahLst/>
              <a:cxnLst/>
              <a:rect l="l" t="t" r="r" b="b"/>
              <a:pathLst>
                <a:path w="734" h="685" extrusionOk="0">
                  <a:moveTo>
                    <a:pt x="253" y="1"/>
                  </a:moveTo>
                  <a:cubicBezTo>
                    <a:pt x="110" y="1"/>
                    <a:pt x="126" y="213"/>
                    <a:pt x="0" y="222"/>
                  </a:cubicBezTo>
                  <a:cubicBezTo>
                    <a:pt x="29" y="288"/>
                    <a:pt x="79" y="299"/>
                    <a:pt x="136" y="299"/>
                  </a:cubicBezTo>
                  <a:cubicBezTo>
                    <a:pt x="163" y="299"/>
                    <a:pt x="191" y="297"/>
                    <a:pt x="220" y="297"/>
                  </a:cubicBezTo>
                  <a:cubicBezTo>
                    <a:pt x="272" y="297"/>
                    <a:pt x="327" y="304"/>
                    <a:pt x="374" y="345"/>
                  </a:cubicBezTo>
                  <a:cubicBezTo>
                    <a:pt x="313" y="463"/>
                    <a:pt x="533" y="536"/>
                    <a:pt x="602" y="685"/>
                  </a:cubicBezTo>
                  <a:cubicBezTo>
                    <a:pt x="629" y="644"/>
                    <a:pt x="668" y="615"/>
                    <a:pt x="719" y="615"/>
                  </a:cubicBezTo>
                  <a:cubicBezTo>
                    <a:pt x="724" y="615"/>
                    <a:pt x="728" y="615"/>
                    <a:pt x="733" y="615"/>
                  </a:cubicBezTo>
                  <a:cubicBezTo>
                    <a:pt x="552" y="388"/>
                    <a:pt x="403" y="340"/>
                    <a:pt x="303" y="8"/>
                  </a:cubicBezTo>
                  <a:cubicBezTo>
                    <a:pt x="284" y="3"/>
                    <a:pt x="268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35"/>
            <p:cNvSpPr/>
            <p:nvPr/>
          </p:nvSpPr>
          <p:spPr>
            <a:xfrm>
              <a:off x="210635" y="1330257"/>
              <a:ext cx="206013" cy="287226"/>
            </a:xfrm>
            <a:custGeom>
              <a:avLst/>
              <a:gdLst/>
              <a:ahLst/>
              <a:cxnLst/>
              <a:rect l="l" t="t" r="r" b="b"/>
              <a:pathLst>
                <a:path w="4183" h="5832" extrusionOk="0">
                  <a:moveTo>
                    <a:pt x="133" y="1"/>
                  </a:moveTo>
                  <a:cubicBezTo>
                    <a:pt x="1" y="1"/>
                    <a:pt x="114" y="328"/>
                    <a:pt x="60" y="429"/>
                  </a:cubicBezTo>
                  <a:cubicBezTo>
                    <a:pt x="500" y="620"/>
                    <a:pt x="70" y="907"/>
                    <a:pt x="371" y="1169"/>
                  </a:cubicBezTo>
                  <a:cubicBezTo>
                    <a:pt x="418" y="1205"/>
                    <a:pt x="448" y="1219"/>
                    <a:pt x="468" y="1219"/>
                  </a:cubicBezTo>
                  <a:cubicBezTo>
                    <a:pt x="533" y="1219"/>
                    <a:pt x="486" y="1068"/>
                    <a:pt x="540" y="1046"/>
                  </a:cubicBezTo>
                  <a:cubicBezTo>
                    <a:pt x="612" y="1158"/>
                    <a:pt x="764" y="1216"/>
                    <a:pt x="774" y="1335"/>
                  </a:cubicBezTo>
                  <a:cubicBezTo>
                    <a:pt x="759" y="1342"/>
                    <a:pt x="745" y="1344"/>
                    <a:pt x="731" y="1344"/>
                  </a:cubicBezTo>
                  <a:cubicBezTo>
                    <a:pt x="677" y="1344"/>
                    <a:pt x="629" y="1300"/>
                    <a:pt x="608" y="1237"/>
                  </a:cubicBezTo>
                  <a:lnTo>
                    <a:pt x="608" y="1237"/>
                  </a:lnTo>
                  <a:cubicBezTo>
                    <a:pt x="492" y="1374"/>
                    <a:pt x="712" y="1345"/>
                    <a:pt x="695" y="1528"/>
                  </a:cubicBezTo>
                  <a:cubicBezTo>
                    <a:pt x="702" y="1509"/>
                    <a:pt x="698" y="1459"/>
                    <a:pt x="738" y="1459"/>
                  </a:cubicBezTo>
                  <a:cubicBezTo>
                    <a:pt x="742" y="1459"/>
                    <a:pt x="747" y="1459"/>
                    <a:pt x="753" y="1461"/>
                  </a:cubicBezTo>
                  <a:cubicBezTo>
                    <a:pt x="915" y="1781"/>
                    <a:pt x="982" y="1547"/>
                    <a:pt x="1154" y="1989"/>
                  </a:cubicBezTo>
                  <a:cubicBezTo>
                    <a:pt x="1202" y="2007"/>
                    <a:pt x="1234" y="2036"/>
                    <a:pt x="1274" y="2036"/>
                  </a:cubicBezTo>
                  <a:cubicBezTo>
                    <a:pt x="1298" y="2036"/>
                    <a:pt x="1324" y="2026"/>
                    <a:pt x="1358" y="1998"/>
                  </a:cubicBezTo>
                  <a:lnTo>
                    <a:pt x="1358" y="1998"/>
                  </a:lnTo>
                  <a:cubicBezTo>
                    <a:pt x="1379" y="2299"/>
                    <a:pt x="1306" y="2189"/>
                    <a:pt x="1370" y="2527"/>
                  </a:cubicBezTo>
                  <a:cubicBezTo>
                    <a:pt x="1420" y="2477"/>
                    <a:pt x="1499" y="2301"/>
                    <a:pt x="1622" y="2220"/>
                  </a:cubicBezTo>
                  <a:cubicBezTo>
                    <a:pt x="1695" y="2708"/>
                    <a:pt x="1900" y="2583"/>
                    <a:pt x="1925" y="2909"/>
                  </a:cubicBezTo>
                  <a:cubicBezTo>
                    <a:pt x="1902" y="2885"/>
                    <a:pt x="1846" y="2876"/>
                    <a:pt x="1823" y="2801"/>
                  </a:cubicBezTo>
                  <a:lnTo>
                    <a:pt x="1823" y="2801"/>
                  </a:lnTo>
                  <a:cubicBezTo>
                    <a:pt x="1666" y="2951"/>
                    <a:pt x="1985" y="2978"/>
                    <a:pt x="2037" y="3132"/>
                  </a:cubicBezTo>
                  <a:lnTo>
                    <a:pt x="1879" y="3223"/>
                  </a:lnTo>
                  <a:cubicBezTo>
                    <a:pt x="1981" y="3329"/>
                    <a:pt x="2224" y="3470"/>
                    <a:pt x="2214" y="3699"/>
                  </a:cubicBezTo>
                  <a:lnTo>
                    <a:pt x="2114" y="3716"/>
                  </a:lnTo>
                  <a:cubicBezTo>
                    <a:pt x="2438" y="3948"/>
                    <a:pt x="2630" y="4345"/>
                    <a:pt x="2870" y="4567"/>
                  </a:cubicBezTo>
                  <a:lnTo>
                    <a:pt x="2871" y="4777"/>
                  </a:lnTo>
                  <a:cubicBezTo>
                    <a:pt x="2935" y="4824"/>
                    <a:pt x="2971" y="4844"/>
                    <a:pt x="2989" y="4844"/>
                  </a:cubicBezTo>
                  <a:cubicBezTo>
                    <a:pt x="3068" y="4844"/>
                    <a:pt x="2799" y="4466"/>
                    <a:pt x="3020" y="4466"/>
                  </a:cubicBezTo>
                  <a:cubicBezTo>
                    <a:pt x="3040" y="4466"/>
                    <a:pt x="3063" y="4469"/>
                    <a:pt x="3091" y="4476"/>
                  </a:cubicBezTo>
                  <a:cubicBezTo>
                    <a:pt x="2833" y="4721"/>
                    <a:pt x="3313" y="4596"/>
                    <a:pt x="3344" y="4879"/>
                  </a:cubicBezTo>
                  <a:cubicBezTo>
                    <a:pt x="3334" y="4919"/>
                    <a:pt x="3318" y="4933"/>
                    <a:pt x="3299" y="4933"/>
                  </a:cubicBezTo>
                  <a:cubicBezTo>
                    <a:pt x="3253" y="4933"/>
                    <a:pt x="3189" y="4852"/>
                    <a:pt x="3139" y="4852"/>
                  </a:cubicBezTo>
                  <a:cubicBezTo>
                    <a:pt x="3117" y="4852"/>
                    <a:pt x="3097" y="4869"/>
                    <a:pt x="3084" y="4918"/>
                  </a:cubicBezTo>
                  <a:cubicBezTo>
                    <a:pt x="3114" y="4907"/>
                    <a:pt x="3138" y="4902"/>
                    <a:pt x="3157" y="4902"/>
                  </a:cubicBezTo>
                  <a:cubicBezTo>
                    <a:pt x="3248" y="4902"/>
                    <a:pt x="3224" y="5010"/>
                    <a:pt x="3323" y="5074"/>
                  </a:cubicBezTo>
                  <a:cubicBezTo>
                    <a:pt x="3166" y="5151"/>
                    <a:pt x="3465" y="5313"/>
                    <a:pt x="3261" y="5363"/>
                  </a:cubicBezTo>
                  <a:lnTo>
                    <a:pt x="3793" y="5548"/>
                  </a:lnTo>
                  <a:cubicBezTo>
                    <a:pt x="3758" y="5669"/>
                    <a:pt x="3853" y="5768"/>
                    <a:pt x="3932" y="5831"/>
                  </a:cubicBezTo>
                  <a:cubicBezTo>
                    <a:pt x="3783" y="5629"/>
                    <a:pt x="4183" y="5727"/>
                    <a:pt x="4077" y="5452"/>
                  </a:cubicBezTo>
                  <a:cubicBezTo>
                    <a:pt x="3766" y="5180"/>
                    <a:pt x="3315" y="4655"/>
                    <a:pt x="3095" y="4185"/>
                  </a:cubicBezTo>
                  <a:cubicBezTo>
                    <a:pt x="3071" y="4195"/>
                    <a:pt x="3050" y="4199"/>
                    <a:pt x="3031" y="4199"/>
                  </a:cubicBezTo>
                  <a:cubicBezTo>
                    <a:pt x="2889" y="4199"/>
                    <a:pt x="2886" y="3952"/>
                    <a:pt x="2740" y="3952"/>
                  </a:cubicBezTo>
                  <a:cubicBezTo>
                    <a:pt x="2730" y="3952"/>
                    <a:pt x="2720" y="3953"/>
                    <a:pt x="2710" y="3955"/>
                  </a:cubicBezTo>
                  <a:cubicBezTo>
                    <a:pt x="2762" y="3903"/>
                    <a:pt x="2792" y="3834"/>
                    <a:pt x="2844" y="3784"/>
                  </a:cubicBezTo>
                  <a:cubicBezTo>
                    <a:pt x="2789" y="3724"/>
                    <a:pt x="2757" y="3701"/>
                    <a:pt x="2738" y="3701"/>
                  </a:cubicBezTo>
                  <a:cubicBezTo>
                    <a:pt x="2684" y="3701"/>
                    <a:pt x="2753" y="3902"/>
                    <a:pt x="2678" y="3902"/>
                  </a:cubicBezTo>
                  <a:cubicBezTo>
                    <a:pt x="2676" y="3902"/>
                    <a:pt x="2674" y="3902"/>
                    <a:pt x="2671" y="3901"/>
                  </a:cubicBezTo>
                  <a:cubicBezTo>
                    <a:pt x="2565" y="3797"/>
                    <a:pt x="2611" y="3624"/>
                    <a:pt x="2686" y="3587"/>
                  </a:cubicBezTo>
                  <a:cubicBezTo>
                    <a:pt x="2646" y="3522"/>
                    <a:pt x="2625" y="3500"/>
                    <a:pt x="2609" y="3500"/>
                  </a:cubicBezTo>
                  <a:cubicBezTo>
                    <a:pt x="2579" y="3500"/>
                    <a:pt x="2567" y="3574"/>
                    <a:pt x="2481" y="3574"/>
                  </a:cubicBezTo>
                  <a:cubicBezTo>
                    <a:pt x="2472" y="3574"/>
                    <a:pt x="2462" y="3574"/>
                    <a:pt x="2451" y="3572"/>
                  </a:cubicBezTo>
                  <a:lnTo>
                    <a:pt x="2567" y="3302"/>
                  </a:lnTo>
                  <a:cubicBezTo>
                    <a:pt x="2087" y="2739"/>
                    <a:pt x="1414" y="2006"/>
                    <a:pt x="1053" y="1235"/>
                  </a:cubicBezTo>
                  <a:lnTo>
                    <a:pt x="969" y="1368"/>
                  </a:lnTo>
                  <a:cubicBezTo>
                    <a:pt x="820" y="1009"/>
                    <a:pt x="348" y="1011"/>
                    <a:pt x="415" y="562"/>
                  </a:cubicBezTo>
                  <a:lnTo>
                    <a:pt x="249" y="531"/>
                  </a:lnTo>
                  <a:lnTo>
                    <a:pt x="249" y="531"/>
                  </a:lnTo>
                  <a:cubicBezTo>
                    <a:pt x="253" y="532"/>
                    <a:pt x="257" y="532"/>
                    <a:pt x="260" y="532"/>
                  </a:cubicBezTo>
                  <a:cubicBezTo>
                    <a:pt x="339" y="532"/>
                    <a:pt x="388" y="387"/>
                    <a:pt x="497" y="387"/>
                  </a:cubicBezTo>
                  <a:cubicBezTo>
                    <a:pt x="506" y="387"/>
                    <a:pt x="515" y="388"/>
                    <a:pt x="525" y="391"/>
                  </a:cubicBezTo>
                  <a:cubicBezTo>
                    <a:pt x="427" y="331"/>
                    <a:pt x="409" y="209"/>
                    <a:pt x="313" y="144"/>
                  </a:cubicBezTo>
                  <a:lnTo>
                    <a:pt x="313" y="144"/>
                  </a:lnTo>
                  <a:lnTo>
                    <a:pt x="365" y="340"/>
                  </a:lnTo>
                  <a:cubicBezTo>
                    <a:pt x="192" y="294"/>
                    <a:pt x="168" y="130"/>
                    <a:pt x="230" y="36"/>
                  </a:cubicBezTo>
                  <a:cubicBezTo>
                    <a:pt x="188" y="11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35"/>
            <p:cNvSpPr/>
            <p:nvPr/>
          </p:nvSpPr>
          <p:spPr>
            <a:xfrm>
              <a:off x="236491" y="1349464"/>
              <a:ext cx="3152" cy="1379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0" y="1"/>
                  </a:moveTo>
                  <a:cubicBezTo>
                    <a:pt x="19" y="12"/>
                    <a:pt x="41" y="20"/>
                    <a:pt x="64" y="28"/>
                  </a:cubicBezTo>
                  <a:cubicBezTo>
                    <a:pt x="42" y="12"/>
                    <a:pt x="19" y="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35"/>
            <p:cNvSpPr/>
            <p:nvPr/>
          </p:nvSpPr>
          <p:spPr>
            <a:xfrm>
              <a:off x="404237" y="1617433"/>
              <a:ext cx="6206" cy="4235"/>
            </a:xfrm>
            <a:custGeom>
              <a:avLst/>
              <a:gdLst/>
              <a:ahLst/>
              <a:cxnLst/>
              <a:rect l="l" t="t" r="r" b="b"/>
              <a:pathLst>
                <a:path w="126" h="86" extrusionOk="0">
                  <a:moveTo>
                    <a:pt x="1" y="0"/>
                  </a:moveTo>
                  <a:cubicBezTo>
                    <a:pt x="20" y="25"/>
                    <a:pt x="43" y="52"/>
                    <a:pt x="76" y="85"/>
                  </a:cubicBezTo>
                  <a:cubicBezTo>
                    <a:pt x="79" y="85"/>
                    <a:pt x="82" y="86"/>
                    <a:pt x="84" y="86"/>
                  </a:cubicBezTo>
                  <a:cubicBezTo>
                    <a:pt x="125" y="86"/>
                    <a:pt x="68" y="5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35"/>
            <p:cNvSpPr/>
            <p:nvPr/>
          </p:nvSpPr>
          <p:spPr>
            <a:xfrm>
              <a:off x="222061" y="1331882"/>
              <a:ext cx="197" cy="246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2" y="3"/>
                    <a:pt x="4" y="5"/>
                    <a:pt x="4" y="5"/>
                  </a:cubicBezTo>
                  <a:cubicBezTo>
                    <a:pt x="2" y="3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35"/>
            <p:cNvSpPr/>
            <p:nvPr/>
          </p:nvSpPr>
          <p:spPr>
            <a:xfrm>
              <a:off x="202854" y="1333310"/>
              <a:ext cx="4777" cy="4630"/>
            </a:xfrm>
            <a:custGeom>
              <a:avLst/>
              <a:gdLst/>
              <a:ahLst/>
              <a:cxnLst/>
              <a:rect l="l" t="t" r="r" b="b"/>
              <a:pathLst>
                <a:path w="97" h="94" extrusionOk="0">
                  <a:moveTo>
                    <a:pt x="1" y="1"/>
                  </a:moveTo>
                  <a:lnTo>
                    <a:pt x="55" y="93"/>
                  </a:lnTo>
                  <a:lnTo>
                    <a:pt x="97" y="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35"/>
            <p:cNvSpPr/>
            <p:nvPr/>
          </p:nvSpPr>
          <p:spPr>
            <a:xfrm>
              <a:off x="430192" y="1665403"/>
              <a:ext cx="3448" cy="2758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0"/>
                  </a:moveTo>
                  <a:lnTo>
                    <a:pt x="70" y="0"/>
                  </a:lnTo>
                  <a:cubicBezTo>
                    <a:pt x="43" y="10"/>
                    <a:pt x="18" y="25"/>
                    <a:pt x="0" y="56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35"/>
            <p:cNvSpPr/>
            <p:nvPr/>
          </p:nvSpPr>
          <p:spPr>
            <a:xfrm>
              <a:off x="542679" y="1772128"/>
              <a:ext cx="3595" cy="1625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1"/>
                    <a:pt x="45" y="31"/>
                    <a:pt x="72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35"/>
            <p:cNvSpPr/>
            <p:nvPr/>
          </p:nvSpPr>
          <p:spPr>
            <a:xfrm>
              <a:off x="407586" y="1452347"/>
              <a:ext cx="236006" cy="329926"/>
            </a:xfrm>
            <a:custGeom>
              <a:avLst/>
              <a:gdLst/>
              <a:ahLst/>
              <a:cxnLst/>
              <a:rect l="l" t="t" r="r" b="b"/>
              <a:pathLst>
                <a:path w="4792" h="6699" extrusionOk="0">
                  <a:moveTo>
                    <a:pt x="3107" y="2862"/>
                  </a:moveTo>
                  <a:cubicBezTo>
                    <a:pt x="3101" y="2864"/>
                    <a:pt x="3094" y="2867"/>
                    <a:pt x="3087" y="2870"/>
                  </a:cubicBezTo>
                  <a:cubicBezTo>
                    <a:pt x="3095" y="2868"/>
                    <a:pt x="3101" y="2865"/>
                    <a:pt x="3107" y="2862"/>
                  </a:cubicBezTo>
                  <a:close/>
                  <a:moveTo>
                    <a:pt x="2165" y="5469"/>
                  </a:moveTo>
                  <a:lnTo>
                    <a:pt x="2165" y="5469"/>
                  </a:lnTo>
                  <a:cubicBezTo>
                    <a:pt x="2177" y="5472"/>
                    <a:pt x="2188" y="5475"/>
                    <a:pt x="2200" y="5477"/>
                  </a:cubicBezTo>
                  <a:cubicBezTo>
                    <a:pt x="2189" y="5474"/>
                    <a:pt x="2177" y="5471"/>
                    <a:pt x="2165" y="5469"/>
                  </a:cubicBezTo>
                  <a:close/>
                  <a:moveTo>
                    <a:pt x="1218" y="1"/>
                  </a:moveTo>
                  <a:cubicBezTo>
                    <a:pt x="1159" y="1"/>
                    <a:pt x="1117" y="35"/>
                    <a:pt x="1123" y="138"/>
                  </a:cubicBezTo>
                  <a:lnTo>
                    <a:pt x="1211" y="138"/>
                  </a:lnTo>
                  <a:cubicBezTo>
                    <a:pt x="1458" y="268"/>
                    <a:pt x="1211" y="368"/>
                    <a:pt x="1284" y="561"/>
                  </a:cubicBezTo>
                  <a:cubicBezTo>
                    <a:pt x="1456" y="730"/>
                    <a:pt x="1788" y="649"/>
                    <a:pt x="1851" y="863"/>
                  </a:cubicBezTo>
                  <a:cubicBezTo>
                    <a:pt x="1913" y="933"/>
                    <a:pt x="1838" y="973"/>
                    <a:pt x="1772" y="989"/>
                  </a:cubicBezTo>
                  <a:cubicBezTo>
                    <a:pt x="1878" y="1174"/>
                    <a:pt x="2121" y="1093"/>
                    <a:pt x="2233" y="1191"/>
                  </a:cubicBezTo>
                  <a:cubicBezTo>
                    <a:pt x="1755" y="1629"/>
                    <a:pt x="2761" y="1606"/>
                    <a:pt x="2623" y="2107"/>
                  </a:cubicBezTo>
                  <a:cubicBezTo>
                    <a:pt x="2784" y="2232"/>
                    <a:pt x="2896" y="2477"/>
                    <a:pt x="3145" y="2604"/>
                  </a:cubicBezTo>
                  <a:cubicBezTo>
                    <a:pt x="3140" y="2604"/>
                    <a:pt x="3134" y="2604"/>
                    <a:pt x="3130" y="2604"/>
                  </a:cubicBezTo>
                  <a:cubicBezTo>
                    <a:pt x="2961" y="2604"/>
                    <a:pt x="3242" y="2790"/>
                    <a:pt x="3107" y="2862"/>
                  </a:cubicBezTo>
                  <a:lnTo>
                    <a:pt x="3107" y="2862"/>
                  </a:lnTo>
                  <a:cubicBezTo>
                    <a:pt x="3131" y="2852"/>
                    <a:pt x="3153" y="2848"/>
                    <a:pt x="3174" y="2848"/>
                  </a:cubicBezTo>
                  <a:cubicBezTo>
                    <a:pt x="3290" y="2848"/>
                    <a:pt x="3346" y="2988"/>
                    <a:pt x="3401" y="3121"/>
                  </a:cubicBezTo>
                  <a:cubicBezTo>
                    <a:pt x="3456" y="3247"/>
                    <a:pt x="3509" y="3367"/>
                    <a:pt x="3632" y="3367"/>
                  </a:cubicBezTo>
                  <a:cubicBezTo>
                    <a:pt x="3669" y="3367"/>
                    <a:pt x="3712" y="3356"/>
                    <a:pt x="3764" y="3331"/>
                  </a:cubicBezTo>
                  <a:cubicBezTo>
                    <a:pt x="3812" y="3698"/>
                    <a:pt x="3804" y="3327"/>
                    <a:pt x="3887" y="3728"/>
                  </a:cubicBezTo>
                  <a:cubicBezTo>
                    <a:pt x="3879" y="3733"/>
                    <a:pt x="3871" y="3735"/>
                    <a:pt x="3863" y="3735"/>
                  </a:cubicBezTo>
                  <a:cubicBezTo>
                    <a:pt x="3827" y="3735"/>
                    <a:pt x="3805" y="3693"/>
                    <a:pt x="3787" y="3678"/>
                  </a:cubicBezTo>
                  <a:lnTo>
                    <a:pt x="3787" y="3678"/>
                  </a:lnTo>
                  <a:cubicBezTo>
                    <a:pt x="3764" y="3858"/>
                    <a:pt x="4084" y="3796"/>
                    <a:pt x="3926" y="4008"/>
                  </a:cubicBezTo>
                  <a:cubicBezTo>
                    <a:pt x="3955" y="4112"/>
                    <a:pt x="3981" y="4141"/>
                    <a:pt x="4012" y="4141"/>
                  </a:cubicBezTo>
                  <a:cubicBezTo>
                    <a:pt x="4052" y="4141"/>
                    <a:pt x="4099" y="4093"/>
                    <a:pt x="4167" y="4093"/>
                  </a:cubicBezTo>
                  <a:cubicBezTo>
                    <a:pt x="4196" y="4093"/>
                    <a:pt x="4228" y="4102"/>
                    <a:pt x="4265" y="4126"/>
                  </a:cubicBezTo>
                  <a:cubicBezTo>
                    <a:pt x="4313" y="4465"/>
                    <a:pt x="4215" y="4399"/>
                    <a:pt x="4049" y="4609"/>
                  </a:cubicBezTo>
                  <a:cubicBezTo>
                    <a:pt x="4061" y="4608"/>
                    <a:pt x="4072" y="4608"/>
                    <a:pt x="4082" y="4608"/>
                  </a:cubicBezTo>
                  <a:cubicBezTo>
                    <a:pt x="4283" y="4608"/>
                    <a:pt x="4217" y="4800"/>
                    <a:pt x="4338" y="4941"/>
                  </a:cubicBezTo>
                  <a:cubicBezTo>
                    <a:pt x="4347" y="4911"/>
                    <a:pt x="4366" y="4765"/>
                    <a:pt x="4421" y="4765"/>
                  </a:cubicBezTo>
                  <a:cubicBezTo>
                    <a:pt x="4438" y="4765"/>
                    <a:pt x="4457" y="4778"/>
                    <a:pt x="4481" y="4810"/>
                  </a:cubicBezTo>
                  <a:cubicBezTo>
                    <a:pt x="4479" y="5012"/>
                    <a:pt x="4510" y="5091"/>
                    <a:pt x="4558" y="5176"/>
                  </a:cubicBezTo>
                  <a:cubicBezTo>
                    <a:pt x="4603" y="5261"/>
                    <a:pt x="4668" y="5346"/>
                    <a:pt x="4645" y="5572"/>
                  </a:cubicBezTo>
                  <a:cubicBezTo>
                    <a:pt x="4607" y="5588"/>
                    <a:pt x="4580" y="5595"/>
                    <a:pt x="4561" y="5595"/>
                  </a:cubicBezTo>
                  <a:cubicBezTo>
                    <a:pt x="4498" y="5595"/>
                    <a:pt x="4521" y="5519"/>
                    <a:pt x="4539" y="5460"/>
                  </a:cubicBezTo>
                  <a:cubicBezTo>
                    <a:pt x="4551" y="5414"/>
                    <a:pt x="4563" y="5377"/>
                    <a:pt x="4549" y="5377"/>
                  </a:cubicBezTo>
                  <a:cubicBezTo>
                    <a:pt x="4537" y="5377"/>
                    <a:pt x="4508" y="5403"/>
                    <a:pt x="4445" y="5471"/>
                  </a:cubicBezTo>
                  <a:cubicBezTo>
                    <a:pt x="4377" y="5211"/>
                    <a:pt x="4385" y="5039"/>
                    <a:pt x="4188" y="4933"/>
                  </a:cubicBezTo>
                  <a:cubicBezTo>
                    <a:pt x="4182" y="5219"/>
                    <a:pt x="4184" y="5543"/>
                    <a:pt x="4074" y="5861"/>
                  </a:cubicBezTo>
                  <a:cubicBezTo>
                    <a:pt x="4049" y="5880"/>
                    <a:pt x="4032" y="5887"/>
                    <a:pt x="4019" y="5887"/>
                  </a:cubicBezTo>
                  <a:cubicBezTo>
                    <a:pt x="3973" y="5887"/>
                    <a:pt x="3997" y="5784"/>
                    <a:pt x="3960" y="5784"/>
                  </a:cubicBezTo>
                  <a:cubicBezTo>
                    <a:pt x="3952" y="5784"/>
                    <a:pt x="3941" y="5789"/>
                    <a:pt x="3926" y="5801"/>
                  </a:cubicBezTo>
                  <a:cubicBezTo>
                    <a:pt x="3799" y="5853"/>
                    <a:pt x="3760" y="5957"/>
                    <a:pt x="3696" y="6067"/>
                  </a:cubicBezTo>
                  <a:cubicBezTo>
                    <a:pt x="3649" y="6147"/>
                    <a:pt x="3572" y="6233"/>
                    <a:pt x="3474" y="6233"/>
                  </a:cubicBezTo>
                  <a:cubicBezTo>
                    <a:pt x="3450" y="6233"/>
                    <a:pt x="3424" y="6227"/>
                    <a:pt x="3398" y="6216"/>
                  </a:cubicBezTo>
                  <a:cubicBezTo>
                    <a:pt x="3415" y="6167"/>
                    <a:pt x="3428" y="6121"/>
                    <a:pt x="3438" y="6073"/>
                  </a:cubicBezTo>
                  <a:lnTo>
                    <a:pt x="3438" y="6073"/>
                  </a:lnTo>
                  <a:cubicBezTo>
                    <a:pt x="3409" y="6125"/>
                    <a:pt x="3355" y="6147"/>
                    <a:pt x="3290" y="6147"/>
                  </a:cubicBezTo>
                  <a:cubicBezTo>
                    <a:pt x="3232" y="6147"/>
                    <a:pt x="3165" y="6129"/>
                    <a:pt x="3101" y="6098"/>
                  </a:cubicBezTo>
                  <a:cubicBezTo>
                    <a:pt x="2960" y="6042"/>
                    <a:pt x="2825" y="5942"/>
                    <a:pt x="2675" y="5919"/>
                  </a:cubicBezTo>
                  <a:cubicBezTo>
                    <a:pt x="2673" y="5996"/>
                    <a:pt x="2675" y="6052"/>
                    <a:pt x="2615" y="6075"/>
                  </a:cubicBezTo>
                  <a:cubicBezTo>
                    <a:pt x="2700" y="5921"/>
                    <a:pt x="2592" y="5913"/>
                    <a:pt x="2441" y="5882"/>
                  </a:cubicBezTo>
                  <a:cubicBezTo>
                    <a:pt x="2291" y="5859"/>
                    <a:pt x="2102" y="5795"/>
                    <a:pt x="2061" y="5606"/>
                  </a:cubicBezTo>
                  <a:cubicBezTo>
                    <a:pt x="2016" y="5683"/>
                    <a:pt x="1937" y="5712"/>
                    <a:pt x="1849" y="5712"/>
                  </a:cubicBezTo>
                  <a:cubicBezTo>
                    <a:pt x="1718" y="5712"/>
                    <a:pt x="1566" y="5647"/>
                    <a:pt x="1475" y="5575"/>
                  </a:cubicBezTo>
                  <a:cubicBezTo>
                    <a:pt x="1471" y="5483"/>
                    <a:pt x="1545" y="5427"/>
                    <a:pt x="1587" y="5385"/>
                  </a:cubicBezTo>
                  <a:cubicBezTo>
                    <a:pt x="1634" y="5499"/>
                    <a:pt x="1698" y="5533"/>
                    <a:pt x="1771" y="5533"/>
                  </a:cubicBezTo>
                  <a:cubicBezTo>
                    <a:pt x="1874" y="5533"/>
                    <a:pt x="1997" y="5465"/>
                    <a:pt x="2119" y="5465"/>
                  </a:cubicBezTo>
                  <a:cubicBezTo>
                    <a:pt x="2134" y="5465"/>
                    <a:pt x="2150" y="5467"/>
                    <a:pt x="2165" y="5469"/>
                  </a:cubicBezTo>
                  <a:lnTo>
                    <a:pt x="2165" y="5469"/>
                  </a:lnTo>
                  <a:cubicBezTo>
                    <a:pt x="2071" y="5441"/>
                    <a:pt x="1985" y="5364"/>
                    <a:pt x="1898" y="5294"/>
                  </a:cubicBezTo>
                  <a:cubicBezTo>
                    <a:pt x="1805" y="5211"/>
                    <a:pt x="1711" y="5132"/>
                    <a:pt x="1595" y="5130"/>
                  </a:cubicBezTo>
                  <a:lnTo>
                    <a:pt x="1759" y="5051"/>
                  </a:lnTo>
                  <a:cubicBezTo>
                    <a:pt x="1708" y="4991"/>
                    <a:pt x="1649" y="4976"/>
                    <a:pt x="1590" y="4976"/>
                  </a:cubicBezTo>
                  <a:cubicBezTo>
                    <a:pt x="1528" y="4976"/>
                    <a:pt x="1465" y="4992"/>
                    <a:pt x="1409" y="4992"/>
                  </a:cubicBezTo>
                  <a:cubicBezTo>
                    <a:pt x="1335" y="4992"/>
                    <a:pt x="1273" y="4964"/>
                    <a:pt x="1240" y="4833"/>
                  </a:cubicBezTo>
                  <a:lnTo>
                    <a:pt x="1350" y="4768"/>
                  </a:lnTo>
                  <a:cubicBezTo>
                    <a:pt x="949" y="4351"/>
                    <a:pt x="696" y="3690"/>
                    <a:pt x="201" y="3491"/>
                  </a:cubicBezTo>
                  <a:cubicBezTo>
                    <a:pt x="99" y="3518"/>
                    <a:pt x="54" y="3852"/>
                    <a:pt x="0" y="3912"/>
                  </a:cubicBezTo>
                  <a:cubicBezTo>
                    <a:pt x="238" y="4083"/>
                    <a:pt x="482" y="4095"/>
                    <a:pt x="681" y="4203"/>
                  </a:cubicBezTo>
                  <a:lnTo>
                    <a:pt x="531" y="4326"/>
                  </a:lnTo>
                  <a:cubicBezTo>
                    <a:pt x="550" y="4319"/>
                    <a:pt x="572" y="4317"/>
                    <a:pt x="594" y="4317"/>
                  </a:cubicBezTo>
                  <a:cubicBezTo>
                    <a:pt x="661" y="4317"/>
                    <a:pt x="736" y="4339"/>
                    <a:pt x="792" y="4339"/>
                  </a:cubicBezTo>
                  <a:cubicBezTo>
                    <a:pt x="844" y="4339"/>
                    <a:pt x="879" y="4320"/>
                    <a:pt x="874" y="4247"/>
                  </a:cubicBezTo>
                  <a:lnTo>
                    <a:pt x="874" y="4247"/>
                  </a:lnTo>
                  <a:cubicBezTo>
                    <a:pt x="1061" y="4311"/>
                    <a:pt x="828" y="4459"/>
                    <a:pt x="1042" y="4536"/>
                  </a:cubicBezTo>
                  <a:cubicBezTo>
                    <a:pt x="880" y="4660"/>
                    <a:pt x="783" y="4582"/>
                    <a:pt x="654" y="4692"/>
                  </a:cubicBezTo>
                  <a:lnTo>
                    <a:pt x="843" y="4760"/>
                  </a:lnTo>
                  <a:cubicBezTo>
                    <a:pt x="748" y="4771"/>
                    <a:pt x="860" y="4889"/>
                    <a:pt x="766" y="4901"/>
                  </a:cubicBezTo>
                  <a:cubicBezTo>
                    <a:pt x="1165" y="4976"/>
                    <a:pt x="995" y="5311"/>
                    <a:pt x="1319" y="5481"/>
                  </a:cubicBezTo>
                  <a:lnTo>
                    <a:pt x="1211" y="5319"/>
                  </a:lnTo>
                  <a:cubicBezTo>
                    <a:pt x="1236" y="5295"/>
                    <a:pt x="1259" y="5286"/>
                    <a:pt x="1282" y="5286"/>
                  </a:cubicBezTo>
                  <a:cubicBezTo>
                    <a:pt x="1336" y="5286"/>
                    <a:pt x="1388" y="5335"/>
                    <a:pt x="1444" y="5358"/>
                  </a:cubicBezTo>
                  <a:cubicBezTo>
                    <a:pt x="1396" y="5539"/>
                    <a:pt x="1448" y="5564"/>
                    <a:pt x="1529" y="5739"/>
                  </a:cubicBezTo>
                  <a:cubicBezTo>
                    <a:pt x="1559" y="5745"/>
                    <a:pt x="1589" y="5747"/>
                    <a:pt x="1619" y="5747"/>
                  </a:cubicBezTo>
                  <a:cubicBezTo>
                    <a:pt x="1696" y="5747"/>
                    <a:pt x="1775" y="5734"/>
                    <a:pt x="1850" y="5734"/>
                  </a:cubicBezTo>
                  <a:cubicBezTo>
                    <a:pt x="1925" y="5734"/>
                    <a:pt x="1996" y="5747"/>
                    <a:pt x="2060" y="5799"/>
                  </a:cubicBezTo>
                  <a:cubicBezTo>
                    <a:pt x="1888" y="5948"/>
                    <a:pt x="2254" y="6106"/>
                    <a:pt x="2191" y="6281"/>
                  </a:cubicBezTo>
                  <a:cubicBezTo>
                    <a:pt x="2226" y="6248"/>
                    <a:pt x="2262" y="6235"/>
                    <a:pt x="2299" y="6235"/>
                  </a:cubicBezTo>
                  <a:cubicBezTo>
                    <a:pt x="2352" y="6235"/>
                    <a:pt x="2407" y="6261"/>
                    <a:pt x="2462" y="6287"/>
                  </a:cubicBezTo>
                  <a:cubicBezTo>
                    <a:pt x="2529" y="6315"/>
                    <a:pt x="2593" y="6349"/>
                    <a:pt x="2639" y="6349"/>
                  </a:cubicBezTo>
                  <a:cubicBezTo>
                    <a:pt x="2659" y="6349"/>
                    <a:pt x="2676" y="6343"/>
                    <a:pt x="2688" y="6327"/>
                  </a:cubicBezTo>
                  <a:cubicBezTo>
                    <a:pt x="2813" y="6331"/>
                    <a:pt x="2952" y="6408"/>
                    <a:pt x="2919" y="6522"/>
                  </a:cubicBezTo>
                  <a:cubicBezTo>
                    <a:pt x="2902" y="6524"/>
                    <a:pt x="2875" y="6527"/>
                    <a:pt x="2846" y="6527"/>
                  </a:cubicBezTo>
                  <a:cubicBezTo>
                    <a:pt x="2837" y="6527"/>
                    <a:pt x="2827" y="6527"/>
                    <a:pt x="2817" y="6526"/>
                  </a:cubicBezTo>
                  <a:lnTo>
                    <a:pt x="2817" y="6526"/>
                  </a:lnTo>
                  <a:cubicBezTo>
                    <a:pt x="2856" y="6543"/>
                    <a:pt x="2892" y="6563"/>
                    <a:pt x="2937" y="6574"/>
                  </a:cubicBezTo>
                  <a:cubicBezTo>
                    <a:pt x="2918" y="6595"/>
                    <a:pt x="2916" y="6615"/>
                    <a:pt x="2900" y="6615"/>
                  </a:cubicBezTo>
                  <a:cubicBezTo>
                    <a:pt x="2913" y="6618"/>
                    <a:pt x="2925" y="6619"/>
                    <a:pt x="2936" y="6619"/>
                  </a:cubicBezTo>
                  <a:cubicBezTo>
                    <a:pt x="2997" y="6619"/>
                    <a:pt x="3033" y="6574"/>
                    <a:pt x="3084" y="6574"/>
                  </a:cubicBezTo>
                  <a:cubicBezTo>
                    <a:pt x="3111" y="6574"/>
                    <a:pt x="3143" y="6587"/>
                    <a:pt x="3185" y="6626"/>
                  </a:cubicBezTo>
                  <a:cubicBezTo>
                    <a:pt x="3176" y="6686"/>
                    <a:pt x="3085" y="6674"/>
                    <a:pt x="3014" y="6678"/>
                  </a:cubicBezTo>
                  <a:cubicBezTo>
                    <a:pt x="3053" y="6693"/>
                    <a:pt x="3093" y="6699"/>
                    <a:pt x="3134" y="6699"/>
                  </a:cubicBezTo>
                  <a:cubicBezTo>
                    <a:pt x="3258" y="6699"/>
                    <a:pt x="3385" y="6642"/>
                    <a:pt x="3486" y="6584"/>
                  </a:cubicBezTo>
                  <a:cubicBezTo>
                    <a:pt x="3605" y="6518"/>
                    <a:pt x="3695" y="6454"/>
                    <a:pt x="3820" y="6454"/>
                  </a:cubicBezTo>
                  <a:cubicBezTo>
                    <a:pt x="3845" y="6454"/>
                    <a:pt x="3871" y="6457"/>
                    <a:pt x="3899" y="6462"/>
                  </a:cubicBezTo>
                  <a:cubicBezTo>
                    <a:pt x="3899" y="6401"/>
                    <a:pt x="3986" y="6329"/>
                    <a:pt x="4024" y="6241"/>
                  </a:cubicBezTo>
                  <a:cubicBezTo>
                    <a:pt x="4067" y="6158"/>
                    <a:pt x="4069" y="6067"/>
                    <a:pt x="3966" y="6005"/>
                  </a:cubicBezTo>
                  <a:lnTo>
                    <a:pt x="3966" y="6005"/>
                  </a:lnTo>
                  <a:cubicBezTo>
                    <a:pt x="4030" y="6009"/>
                    <a:pt x="4101" y="6064"/>
                    <a:pt x="4175" y="6064"/>
                  </a:cubicBezTo>
                  <a:cubicBezTo>
                    <a:pt x="4228" y="6064"/>
                    <a:pt x="4283" y="6035"/>
                    <a:pt x="4338" y="5938"/>
                  </a:cubicBezTo>
                  <a:cubicBezTo>
                    <a:pt x="4298" y="5826"/>
                    <a:pt x="4338" y="5780"/>
                    <a:pt x="4398" y="5722"/>
                  </a:cubicBezTo>
                  <a:cubicBezTo>
                    <a:pt x="4452" y="5666"/>
                    <a:pt x="4516" y="5597"/>
                    <a:pt x="4475" y="5494"/>
                  </a:cubicBezTo>
                  <a:lnTo>
                    <a:pt x="4475" y="5494"/>
                  </a:lnTo>
                  <a:cubicBezTo>
                    <a:pt x="4543" y="5637"/>
                    <a:pt x="4554" y="5647"/>
                    <a:pt x="4568" y="5647"/>
                  </a:cubicBezTo>
                  <a:cubicBezTo>
                    <a:pt x="4569" y="5647"/>
                    <a:pt x="4571" y="5647"/>
                    <a:pt x="4573" y="5647"/>
                  </a:cubicBezTo>
                  <a:cubicBezTo>
                    <a:pt x="4586" y="5647"/>
                    <a:pt x="4604" y="5654"/>
                    <a:pt x="4647" y="5787"/>
                  </a:cubicBezTo>
                  <a:cubicBezTo>
                    <a:pt x="4722" y="5710"/>
                    <a:pt x="4716" y="5579"/>
                    <a:pt x="4689" y="5446"/>
                  </a:cubicBezTo>
                  <a:cubicBezTo>
                    <a:pt x="4664" y="5311"/>
                    <a:pt x="4618" y="5176"/>
                    <a:pt x="4639" y="5034"/>
                  </a:cubicBezTo>
                  <a:cubicBezTo>
                    <a:pt x="4686" y="5005"/>
                    <a:pt x="4745" y="5005"/>
                    <a:pt x="4792" y="4972"/>
                  </a:cubicBezTo>
                  <a:cubicBezTo>
                    <a:pt x="4720" y="4858"/>
                    <a:pt x="4549" y="4764"/>
                    <a:pt x="4697" y="4640"/>
                  </a:cubicBezTo>
                  <a:lnTo>
                    <a:pt x="4697" y="4640"/>
                  </a:lnTo>
                  <a:lnTo>
                    <a:pt x="4560" y="4673"/>
                  </a:lnTo>
                  <a:cubicBezTo>
                    <a:pt x="4606" y="4473"/>
                    <a:pt x="4506" y="4234"/>
                    <a:pt x="4568" y="3987"/>
                  </a:cubicBezTo>
                  <a:cubicBezTo>
                    <a:pt x="4460" y="3944"/>
                    <a:pt x="4352" y="3906"/>
                    <a:pt x="4242" y="3873"/>
                  </a:cubicBezTo>
                  <a:cubicBezTo>
                    <a:pt x="4369" y="3474"/>
                    <a:pt x="3939" y="3227"/>
                    <a:pt x="3629" y="3169"/>
                  </a:cubicBezTo>
                  <a:cubicBezTo>
                    <a:pt x="3583" y="3073"/>
                    <a:pt x="3533" y="2915"/>
                    <a:pt x="3579" y="2884"/>
                  </a:cubicBezTo>
                  <a:lnTo>
                    <a:pt x="3579" y="2884"/>
                  </a:lnTo>
                  <a:cubicBezTo>
                    <a:pt x="3610" y="2894"/>
                    <a:pt x="3666" y="2905"/>
                    <a:pt x="3720" y="2928"/>
                  </a:cubicBezTo>
                  <a:cubicBezTo>
                    <a:pt x="3648" y="2804"/>
                    <a:pt x="3643" y="2591"/>
                    <a:pt x="3482" y="2591"/>
                  </a:cubicBezTo>
                  <a:cubicBezTo>
                    <a:pt x="3464" y="2591"/>
                    <a:pt x="3445" y="2593"/>
                    <a:pt x="3425" y="2599"/>
                  </a:cubicBezTo>
                  <a:cubicBezTo>
                    <a:pt x="3280" y="2506"/>
                    <a:pt x="3471" y="2415"/>
                    <a:pt x="3425" y="2296"/>
                  </a:cubicBezTo>
                  <a:cubicBezTo>
                    <a:pt x="3052" y="2224"/>
                    <a:pt x="3016" y="1568"/>
                    <a:pt x="2731" y="1568"/>
                  </a:cubicBezTo>
                  <a:cubicBezTo>
                    <a:pt x="2695" y="1568"/>
                    <a:pt x="2657" y="1578"/>
                    <a:pt x="2613" y="1600"/>
                  </a:cubicBezTo>
                  <a:cubicBezTo>
                    <a:pt x="2692" y="1706"/>
                    <a:pt x="2773" y="1960"/>
                    <a:pt x="2939" y="2149"/>
                  </a:cubicBezTo>
                  <a:cubicBezTo>
                    <a:pt x="2931" y="2147"/>
                    <a:pt x="2923" y="2147"/>
                    <a:pt x="2916" y="2147"/>
                  </a:cubicBezTo>
                  <a:cubicBezTo>
                    <a:pt x="2869" y="2147"/>
                    <a:pt x="2837" y="2182"/>
                    <a:pt x="2803" y="2182"/>
                  </a:cubicBezTo>
                  <a:cubicBezTo>
                    <a:pt x="2788" y="2182"/>
                    <a:pt x="2773" y="2175"/>
                    <a:pt x="2756" y="2157"/>
                  </a:cubicBezTo>
                  <a:cubicBezTo>
                    <a:pt x="2588" y="1968"/>
                    <a:pt x="2640" y="1762"/>
                    <a:pt x="2430" y="1606"/>
                  </a:cubicBezTo>
                  <a:cubicBezTo>
                    <a:pt x="2511" y="1557"/>
                    <a:pt x="2588" y="1507"/>
                    <a:pt x="2667" y="1457"/>
                  </a:cubicBezTo>
                  <a:cubicBezTo>
                    <a:pt x="2624" y="939"/>
                    <a:pt x="1882" y="1031"/>
                    <a:pt x="1986" y="512"/>
                  </a:cubicBezTo>
                  <a:cubicBezTo>
                    <a:pt x="1828" y="383"/>
                    <a:pt x="1630" y="202"/>
                    <a:pt x="1439" y="167"/>
                  </a:cubicBezTo>
                  <a:lnTo>
                    <a:pt x="1512" y="127"/>
                  </a:lnTo>
                  <a:cubicBezTo>
                    <a:pt x="1454" y="91"/>
                    <a:pt x="1313" y="1"/>
                    <a:pt x="1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35"/>
            <p:cNvSpPr/>
            <p:nvPr/>
          </p:nvSpPr>
          <p:spPr>
            <a:xfrm>
              <a:off x="595967" y="1595123"/>
              <a:ext cx="4630" cy="11918"/>
            </a:xfrm>
            <a:custGeom>
              <a:avLst/>
              <a:gdLst/>
              <a:ahLst/>
              <a:cxnLst/>
              <a:rect l="l" t="t" r="r" b="b"/>
              <a:pathLst>
                <a:path w="94" h="242" extrusionOk="0">
                  <a:moveTo>
                    <a:pt x="93" y="0"/>
                  </a:moveTo>
                  <a:lnTo>
                    <a:pt x="1" y="87"/>
                  </a:lnTo>
                  <a:cubicBezTo>
                    <a:pt x="44" y="122"/>
                    <a:pt x="75" y="166"/>
                    <a:pt x="74" y="223"/>
                  </a:cubicBezTo>
                  <a:lnTo>
                    <a:pt x="74" y="223"/>
                  </a:lnTo>
                  <a:lnTo>
                    <a:pt x="93" y="0"/>
                  </a:lnTo>
                  <a:close/>
                  <a:moveTo>
                    <a:pt x="74" y="223"/>
                  </a:moveTo>
                  <a:lnTo>
                    <a:pt x="72" y="241"/>
                  </a:lnTo>
                  <a:cubicBezTo>
                    <a:pt x="73" y="235"/>
                    <a:pt x="73" y="229"/>
                    <a:pt x="74" y="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35"/>
            <p:cNvSpPr/>
            <p:nvPr/>
          </p:nvSpPr>
          <p:spPr>
            <a:xfrm>
              <a:off x="590648" y="1596551"/>
              <a:ext cx="5368" cy="3940"/>
            </a:xfrm>
            <a:custGeom>
              <a:avLst/>
              <a:gdLst/>
              <a:ahLst/>
              <a:cxnLst/>
              <a:rect l="l" t="t" r="r" b="b"/>
              <a:pathLst>
                <a:path w="109" h="80" extrusionOk="0">
                  <a:moveTo>
                    <a:pt x="1" y="0"/>
                  </a:moveTo>
                  <a:lnTo>
                    <a:pt x="1" y="0"/>
                  </a:lnTo>
                  <a:cubicBezTo>
                    <a:pt x="20" y="37"/>
                    <a:pt x="47" y="66"/>
                    <a:pt x="85" y="79"/>
                  </a:cubicBezTo>
                  <a:lnTo>
                    <a:pt x="109" y="58"/>
                  </a:lnTo>
                  <a:cubicBezTo>
                    <a:pt x="78" y="33"/>
                    <a:pt x="39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35"/>
            <p:cNvSpPr/>
            <p:nvPr/>
          </p:nvSpPr>
          <p:spPr>
            <a:xfrm>
              <a:off x="476437" y="1442350"/>
              <a:ext cx="5811" cy="7929"/>
            </a:xfrm>
            <a:custGeom>
              <a:avLst/>
              <a:gdLst/>
              <a:ahLst/>
              <a:cxnLst/>
              <a:rect l="l" t="t" r="r" b="b"/>
              <a:pathLst>
                <a:path w="118" h="161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2"/>
                    <a:pt x="62" y="152"/>
                    <a:pt x="118" y="160"/>
                  </a:cubicBezTo>
                  <a:cubicBezTo>
                    <a:pt x="102" y="122"/>
                    <a:pt x="72" y="4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35"/>
            <p:cNvSpPr/>
            <p:nvPr/>
          </p:nvSpPr>
          <p:spPr>
            <a:xfrm>
              <a:off x="472793" y="1444221"/>
              <a:ext cx="2709" cy="5073"/>
            </a:xfrm>
            <a:custGeom>
              <a:avLst/>
              <a:gdLst/>
              <a:ahLst/>
              <a:cxnLst/>
              <a:rect l="l" t="t" r="r" b="b"/>
              <a:pathLst>
                <a:path w="55" h="103" extrusionOk="0">
                  <a:moveTo>
                    <a:pt x="1" y="1"/>
                  </a:moveTo>
                  <a:lnTo>
                    <a:pt x="24" y="103"/>
                  </a:lnTo>
                  <a:lnTo>
                    <a:pt x="55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35"/>
            <p:cNvSpPr/>
            <p:nvPr/>
          </p:nvSpPr>
          <p:spPr>
            <a:xfrm>
              <a:off x="267913" y="1204423"/>
              <a:ext cx="201334" cy="244526"/>
            </a:xfrm>
            <a:custGeom>
              <a:avLst/>
              <a:gdLst/>
              <a:ahLst/>
              <a:cxnLst/>
              <a:rect l="l" t="t" r="r" b="b"/>
              <a:pathLst>
                <a:path w="4088" h="4965" extrusionOk="0">
                  <a:moveTo>
                    <a:pt x="80" y="1"/>
                  </a:moveTo>
                  <a:cubicBezTo>
                    <a:pt x="53" y="1"/>
                    <a:pt x="27" y="25"/>
                    <a:pt x="0" y="88"/>
                  </a:cubicBezTo>
                  <a:cubicBezTo>
                    <a:pt x="577" y="732"/>
                    <a:pt x="1155" y="1785"/>
                    <a:pt x="1926" y="2448"/>
                  </a:cubicBezTo>
                  <a:lnTo>
                    <a:pt x="1749" y="2381"/>
                  </a:lnTo>
                  <a:lnTo>
                    <a:pt x="1749" y="2381"/>
                  </a:lnTo>
                  <a:cubicBezTo>
                    <a:pt x="2221" y="2674"/>
                    <a:pt x="1982" y="3096"/>
                    <a:pt x="2561" y="3179"/>
                  </a:cubicBezTo>
                  <a:lnTo>
                    <a:pt x="2356" y="3264"/>
                  </a:lnTo>
                  <a:cubicBezTo>
                    <a:pt x="2447" y="3493"/>
                    <a:pt x="2873" y="3441"/>
                    <a:pt x="2836" y="3780"/>
                  </a:cubicBezTo>
                  <a:lnTo>
                    <a:pt x="2892" y="3707"/>
                  </a:lnTo>
                  <a:cubicBezTo>
                    <a:pt x="2931" y="3759"/>
                    <a:pt x="2915" y="3805"/>
                    <a:pt x="2954" y="3859"/>
                  </a:cubicBezTo>
                  <a:lnTo>
                    <a:pt x="2969" y="3813"/>
                  </a:lnTo>
                  <a:cubicBezTo>
                    <a:pt x="3143" y="3900"/>
                    <a:pt x="3199" y="3990"/>
                    <a:pt x="3249" y="4166"/>
                  </a:cubicBezTo>
                  <a:cubicBezTo>
                    <a:pt x="3239" y="4177"/>
                    <a:pt x="3230" y="4182"/>
                    <a:pt x="3222" y="4182"/>
                  </a:cubicBezTo>
                  <a:cubicBezTo>
                    <a:pt x="3190" y="4182"/>
                    <a:pt x="3168" y="4113"/>
                    <a:pt x="3131" y="4089"/>
                  </a:cubicBezTo>
                  <a:lnTo>
                    <a:pt x="3131" y="4089"/>
                  </a:lnTo>
                  <a:cubicBezTo>
                    <a:pt x="3122" y="4197"/>
                    <a:pt x="3320" y="4214"/>
                    <a:pt x="3397" y="4320"/>
                  </a:cubicBezTo>
                  <a:cubicBezTo>
                    <a:pt x="3403" y="4383"/>
                    <a:pt x="3381" y="4398"/>
                    <a:pt x="3354" y="4398"/>
                  </a:cubicBezTo>
                  <a:cubicBezTo>
                    <a:pt x="3331" y="4398"/>
                    <a:pt x="3304" y="4387"/>
                    <a:pt x="3288" y="4387"/>
                  </a:cubicBezTo>
                  <a:cubicBezTo>
                    <a:pt x="3287" y="4387"/>
                    <a:pt x="3285" y="4387"/>
                    <a:pt x="3284" y="4388"/>
                  </a:cubicBezTo>
                  <a:cubicBezTo>
                    <a:pt x="3596" y="4650"/>
                    <a:pt x="3513" y="4941"/>
                    <a:pt x="3949" y="4964"/>
                  </a:cubicBezTo>
                  <a:cubicBezTo>
                    <a:pt x="3997" y="4953"/>
                    <a:pt x="3991" y="4875"/>
                    <a:pt x="4028" y="4875"/>
                  </a:cubicBezTo>
                  <a:cubicBezTo>
                    <a:pt x="4041" y="4875"/>
                    <a:pt x="4060" y="4885"/>
                    <a:pt x="4088" y="4910"/>
                  </a:cubicBezTo>
                  <a:cubicBezTo>
                    <a:pt x="4014" y="4633"/>
                    <a:pt x="3785" y="4544"/>
                    <a:pt x="3571" y="4405"/>
                  </a:cubicBezTo>
                  <a:lnTo>
                    <a:pt x="3571" y="4405"/>
                  </a:lnTo>
                  <a:lnTo>
                    <a:pt x="3610" y="4459"/>
                  </a:lnTo>
                  <a:cubicBezTo>
                    <a:pt x="3576" y="4463"/>
                    <a:pt x="3548" y="4465"/>
                    <a:pt x="3525" y="4465"/>
                  </a:cubicBezTo>
                  <a:cubicBezTo>
                    <a:pt x="3297" y="4465"/>
                    <a:pt x="3556" y="4284"/>
                    <a:pt x="3289" y="4137"/>
                  </a:cubicBezTo>
                  <a:cubicBezTo>
                    <a:pt x="3300" y="4136"/>
                    <a:pt x="3309" y="4136"/>
                    <a:pt x="3319" y="4136"/>
                  </a:cubicBezTo>
                  <a:cubicBezTo>
                    <a:pt x="3452" y="4136"/>
                    <a:pt x="3525" y="4230"/>
                    <a:pt x="3608" y="4230"/>
                  </a:cubicBezTo>
                  <a:cubicBezTo>
                    <a:pt x="3586" y="3792"/>
                    <a:pt x="3160" y="3940"/>
                    <a:pt x="3266" y="3557"/>
                  </a:cubicBezTo>
                  <a:lnTo>
                    <a:pt x="3266" y="3557"/>
                  </a:lnTo>
                  <a:lnTo>
                    <a:pt x="3289" y="3570"/>
                  </a:lnTo>
                  <a:cubicBezTo>
                    <a:pt x="3282" y="3510"/>
                    <a:pt x="3178" y="3474"/>
                    <a:pt x="3108" y="3426"/>
                  </a:cubicBezTo>
                  <a:lnTo>
                    <a:pt x="3108" y="3426"/>
                  </a:lnTo>
                  <a:cubicBezTo>
                    <a:pt x="3093" y="3472"/>
                    <a:pt x="3124" y="3549"/>
                    <a:pt x="3131" y="3611"/>
                  </a:cubicBezTo>
                  <a:cubicBezTo>
                    <a:pt x="3111" y="3597"/>
                    <a:pt x="3084" y="3592"/>
                    <a:pt x="3056" y="3592"/>
                  </a:cubicBezTo>
                  <a:cubicBezTo>
                    <a:pt x="2988" y="3592"/>
                    <a:pt x="2908" y="3620"/>
                    <a:pt x="2863" y="3630"/>
                  </a:cubicBezTo>
                  <a:cubicBezTo>
                    <a:pt x="2921" y="3472"/>
                    <a:pt x="2738" y="3576"/>
                    <a:pt x="2707" y="3416"/>
                  </a:cubicBezTo>
                  <a:cubicBezTo>
                    <a:pt x="2729" y="3381"/>
                    <a:pt x="2752" y="3369"/>
                    <a:pt x="2776" y="3369"/>
                  </a:cubicBezTo>
                  <a:cubicBezTo>
                    <a:pt x="2835" y="3369"/>
                    <a:pt x="2900" y="3441"/>
                    <a:pt x="2960" y="3441"/>
                  </a:cubicBezTo>
                  <a:lnTo>
                    <a:pt x="2788" y="3356"/>
                  </a:lnTo>
                  <a:cubicBezTo>
                    <a:pt x="2688" y="3235"/>
                    <a:pt x="2806" y="3144"/>
                    <a:pt x="2811" y="3036"/>
                  </a:cubicBezTo>
                  <a:cubicBezTo>
                    <a:pt x="2791" y="3030"/>
                    <a:pt x="2776" y="3027"/>
                    <a:pt x="2765" y="3027"/>
                  </a:cubicBezTo>
                  <a:cubicBezTo>
                    <a:pt x="2691" y="3027"/>
                    <a:pt x="2782" y="3142"/>
                    <a:pt x="2635" y="3142"/>
                  </a:cubicBezTo>
                  <a:cubicBezTo>
                    <a:pt x="2634" y="3142"/>
                    <a:pt x="2633" y="3142"/>
                    <a:pt x="2632" y="3142"/>
                  </a:cubicBezTo>
                  <a:cubicBezTo>
                    <a:pt x="2656" y="2916"/>
                    <a:pt x="2222" y="2392"/>
                    <a:pt x="1923" y="2172"/>
                  </a:cubicBezTo>
                  <a:lnTo>
                    <a:pt x="1923" y="2172"/>
                  </a:lnTo>
                  <a:cubicBezTo>
                    <a:pt x="1932" y="2176"/>
                    <a:pt x="1942" y="2177"/>
                    <a:pt x="1951" y="2177"/>
                  </a:cubicBezTo>
                  <a:cubicBezTo>
                    <a:pt x="1974" y="2177"/>
                    <a:pt x="1995" y="2167"/>
                    <a:pt x="2017" y="2167"/>
                  </a:cubicBezTo>
                  <a:cubicBezTo>
                    <a:pt x="2039" y="2167"/>
                    <a:pt x="2062" y="2179"/>
                    <a:pt x="2088" y="2226"/>
                  </a:cubicBezTo>
                  <a:cubicBezTo>
                    <a:pt x="2081" y="2179"/>
                    <a:pt x="1975" y="2100"/>
                    <a:pt x="1895" y="2100"/>
                  </a:cubicBezTo>
                  <a:cubicBezTo>
                    <a:pt x="1875" y="2100"/>
                    <a:pt x="1857" y="2105"/>
                    <a:pt x="1842" y="2116"/>
                  </a:cubicBezTo>
                  <a:cubicBezTo>
                    <a:pt x="1633" y="1974"/>
                    <a:pt x="1502" y="1694"/>
                    <a:pt x="1435" y="1461"/>
                  </a:cubicBezTo>
                  <a:lnTo>
                    <a:pt x="1400" y="1571"/>
                  </a:lnTo>
                  <a:cubicBezTo>
                    <a:pt x="1163" y="1517"/>
                    <a:pt x="1211" y="1118"/>
                    <a:pt x="941" y="908"/>
                  </a:cubicBezTo>
                  <a:lnTo>
                    <a:pt x="941" y="908"/>
                  </a:lnTo>
                  <a:lnTo>
                    <a:pt x="943" y="913"/>
                  </a:lnTo>
                  <a:cubicBezTo>
                    <a:pt x="864" y="842"/>
                    <a:pt x="631" y="902"/>
                    <a:pt x="552" y="717"/>
                  </a:cubicBezTo>
                  <a:cubicBezTo>
                    <a:pt x="566" y="714"/>
                    <a:pt x="579" y="713"/>
                    <a:pt x="592" y="713"/>
                  </a:cubicBezTo>
                  <a:cubicBezTo>
                    <a:pt x="653" y="713"/>
                    <a:pt x="696" y="740"/>
                    <a:pt x="738" y="740"/>
                  </a:cubicBezTo>
                  <a:cubicBezTo>
                    <a:pt x="761" y="740"/>
                    <a:pt x="783" y="732"/>
                    <a:pt x="808" y="707"/>
                  </a:cubicBezTo>
                  <a:lnTo>
                    <a:pt x="519" y="561"/>
                  </a:lnTo>
                  <a:cubicBezTo>
                    <a:pt x="547" y="475"/>
                    <a:pt x="291" y="269"/>
                    <a:pt x="435" y="269"/>
                  </a:cubicBezTo>
                  <a:cubicBezTo>
                    <a:pt x="438" y="269"/>
                    <a:pt x="441" y="269"/>
                    <a:pt x="444" y="269"/>
                  </a:cubicBezTo>
                  <a:cubicBezTo>
                    <a:pt x="264" y="243"/>
                    <a:pt x="166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35"/>
            <p:cNvSpPr/>
            <p:nvPr/>
          </p:nvSpPr>
          <p:spPr>
            <a:xfrm>
              <a:off x="258112" y="1194671"/>
              <a:ext cx="15464" cy="8865"/>
            </a:xfrm>
            <a:custGeom>
              <a:avLst/>
              <a:gdLst/>
              <a:ahLst/>
              <a:cxnLst/>
              <a:rect l="l" t="t" r="r" b="b"/>
              <a:pathLst>
                <a:path w="314" h="180" extrusionOk="0">
                  <a:moveTo>
                    <a:pt x="109" y="0"/>
                  </a:moveTo>
                  <a:cubicBezTo>
                    <a:pt x="61" y="0"/>
                    <a:pt x="19" y="13"/>
                    <a:pt x="1" y="39"/>
                  </a:cubicBezTo>
                  <a:cubicBezTo>
                    <a:pt x="60" y="82"/>
                    <a:pt x="81" y="179"/>
                    <a:pt x="132" y="179"/>
                  </a:cubicBezTo>
                  <a:cubicBezTo>
                    <a:pt x="138" y="179"/>
                    <a:pt x="145" y="178"/>
                    <a:pt x="153" y="174"/>
                  </a:cubicBezTo>
                  <a:cubicBezTo>
                    <a:pt x="159" y="151"/>
                    <a:pt x="195" y="126"/>
                    <a:pt x="149" y="93"/>
                  </a:cubicBezTo>
                  <a:lnTo>
                    <a:pt x="149" y="93"/>
                  </a:lnTo>
                  <a:lnTo>
                    <a:pt x="313" y="105"/>
                  </a:lnTo>
                  <a:cubicBezTo>
                    <a:pt x="283" y="35"/>
                    <a:pt x="188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35"/>
            <p:cNvSpPr/>
            <p:nvPr/>
          </p:nvSpPr>
          <p:spPr>
            <a:xfrm>
              <a:off x="160499" y="1068985"/>
              <a:ext cx="100618" cy="122830"/>
            </a:xfrm>
            <a:custGeom>
              <a:avLst/>
              <a:gdLst/>
              <a:ahLst/>
              <a:cxnLst/>
              <a:rect l="l" t="t" r="r" b="b"/>
              <a:pathLst>
                <a:path w="2043" h="2494" extrusionOk="0">
                  <a:moveTo>
                    <a:pt x="540" y="312"/>
                  </a:moveTo>
                  <a:lnTo>
                    <a:pt x="540" y="312"/>
                  </a:lnTo>
                  <a:cubicBezTo>
                    <a:pt x="540" y="317"/>
                    <a:pt x="540" y="321"/>
                    <a:pt x="540" y="325"/>
                  </a:cubicBezTo>
                  <a:lnTo>
                    <a:pt x="540" y="325"/>
                  </a:lnTo>
                  <a:cubicBezTo>
                    <a:pt x="540" y="321"/>
                    <a:pt x="540" y="317"/>
                    <a:pt x="540" y="312"/>
                  </a:cubicBezTo>
                  <a:close/>
                  <a:moveTo>
                    <a:pt x="323" y="0"/>
                  </a:moveTo>
                  <a:cubicBezTo>
                    <a:pt x="310" y="69"/>
                    <a:pt x="266" y="104"/>
                    <a:pt x="206" y="104"/>
                  </a:cubicBezTo>
                  <a:cubicBezTo>
                    <a:pt x="148" y="104"/>
                    <a:pt x="75" y="70"/>
                    <a:pt x="1" y="2"/>
                  </a:cubicBezTo>
                  <a:lnTo>
                    <a:pt x="1" y="2"/>
                  </a:lnTo>
                  <a:cubicBezTo>
                    <a:pt x="128" y="416"/>
                    <a:pt x="576" y="530"/>
                    <a:pt x="792" y="869"/>
                  </a:cubicBezTo>
                  <a:lnTo>
                    <a:pt x="792" y="869"/>
                  </a:lnTo>
                  <a:cubicBezTo>
                    <a:pt x="783" y="865"/>
                    <a:pt x="774" y="864"/>
                    <a:pt x="766" y="864"/>
                  </a:cubicBezTo>
                  <a:cubicBezTo>
                    <a:pt x="733" y="864"/>
                    <a:pt x="708" y="886"/>
                    <a:pt x="679" y="889"/>
                  </a:cubicBezTo>
                  <a:cubicBezTo>
                    <a:pt x="963" y="1273"/>
                    <a:pt x="1354" y="1704"/>
                    <a:pt x="1391" y="1917"/>
                  </a:cubicBezTo>
                  <a:cubicBezTo>
                    <a:pt x="1458" y="2065"/>
                    <a:pt x="1618" y="1974"/>
                    <a:pt x="1773" y="2107"/>
                  </a:cubicBezTo>
                  <a:lnTo>
                    <a:pt x="1728" y="2256"/>
                  </a:lnTo>
                  <a:cubicBezTo>
                    <a:pt x="1825" y="2284"/>
                    <a:pt x="1897" y="2493"/>
                    <a:pt x="1968" y="2493"/>
                  </a:cubicBezTo>
                  <a:cubicBezTo>
                    <a:pt x="1990" y="2493"/>
                    <a:pt x="2012" y="2473"/>
                    <a:pt x="2035" y="2422"/>
                  </a:cubicBezTo>
                  <a:cubicBezTo>
                    <a:pt x="2042" y="2401"/>
                    <a:pt x="1902" y="2404"/>
                    <a:pt x="1877" y="2308"/>
                  </a:cubicBezTo>
                  <a:lnTo>
                    <a:pt x="1942" y="2277"/>
                  </a:lnTo>
                  <a:lnTo>
                    <a:pt x="1796" y="2123"/>
                  </a:lnTo>
                  <a:lnTo>
                    <a:pt x="1906" y="2121"/>
                  </a:lnTo>
                  <a:cubicBezTo>
                    <a:pt x="1828" y="1811"/>
                    <a:pt x="1576" y="2125"/>
                    <a:pt x="1427" y="1787"/>
                  </a:cubicBezTo>
                  <a:cubicBezTo>
                    <a:pt x="1474" y="1753"/>
                    <a:pt x="1520" y="1718"/>
                    <a:pt x="1566" y="1679"/>
                  </a:cubicBezTo>
                  <a:cubicBezTo>
                    <a:pt x="1429" y="1485"/>
                    <a:pt x="1312" y="1427"/>
                    <a:pt x="1267" y="1192"/>
                  </a:cubicBezTo>
                  <a:cubicBezTo>
                    <a:pt x="1267" y="1192"/>
                    <a:pt x="1200" y="1246"/>
                    <a:pt x="1250" y="1255"/>
                  </a:cubicBezTo>
                  <a:cubicBezTo>
                    <a:pt x="1267" y="1294"/>
                    <a:pt x="1242" y="1379"/>
                    <a:pt x="1186" y="1388"/>
                  </a:cubicBezTo>
                  <a:cubicBezTo>
                    <a:pt x="862" y="1180"/>
                    <a:pt x="1302" y="1371"/>
                    <a:pt x="1208" y="1122"/>
                  </a:cubicBezTo>
                  <a:cubicBezTo>
                    <a:pt x="937" y="960"/>
                    <a:pt x="532" y="545"/>
                    <a:pt x="540" y="325"/>
                  </a:cubicBezTo>
                  <a:lnTo>
                    <a:pt x="540" y="325"/>
                  </a:lnTo>
                  <a:cubicBezTo>
                    <a:pt x="534" y="378"/>
                    <a:pt x="507" y="400"/>
                    <a:pt x="471" y="400"/>
                  </a:cubicBezTo>
                  <a:cubicBezTo>
                    <a:pt x="400" y="400"/>
                    <a:pt x="292" y="313"/>
                    <a:pt x="238" y="214"/>
                  </a:cubicBezTo>
                  <a:cubicBezTo>
                    <a:pt x="241" y="181"/>
                    <a:pt x="256" y="170"/>
                    <a:pt x="277" y="170"/>
                  </a:cubicBezTo>
                  <a:cubicBezTo>
                    <a:pt x="314" y="170"/>
                    <a:pt x="371" y="207"/>
                    <a:pt x="408" y="207"/>
                  </a:cubicBezTo>
                  <a:cubicBezTo>
                    <a:pt x="409" y="207"/>
                    <a:pt x="410" y="206"/>
                    <a:pt x="411" y="206"/>
                  </a:cubicBezTo>
                  <a:cubicBezTo>
                    <a:pt x="384" y="129"/>
                    <a:pt x="386" y="54"/>
                    <a:pt x="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35"/>
            <p:cNvSpPr/>
            <p:nvPr/>
          </p:nvSpPr>
          <p:spPr>
            <a:xfrm>
              <a:off x="189064" y="1106169"/>
              <a:ext cx="4925" cy="6649"/>
            </a:xfrm>
            <a:custGeom>
              <a:avLst/>
              <a:gdLst/>
              <a:ahLst/>
              <a:cxnLst/>
              <a:rect l="l" t="t" r="r" b="b"/>
              <a:pathLst>
                <a:path w="100" h="135" extrusionOk="0">
                  <a:moveTo>
                    <a:pt x="1" y="1"/>
                  </a:moveTo>
                  <a:lnTo>
                    <a:pt x="26" y="97"/>
                  </a:lnTo>
                  <a:cubicBezTo>
                    <a:pt x="52" y="126"/>
                    <a:pt x="73" y="134"/>
                    <a:pt x="92" y="134"/>
                  </a:cubicBezTo>
                  <a:cubicBezTo>
                    <a:pt x="95" y="134"/>
                    <a:pt x="97" y="134"/>
                    <a:pt x="99" y="134"/>
                  </a:cubicBezTo>
                  <a:cubicBezTo>
                    <a:pt x="65" y="90"/>
                    <a:pt x="32" y="4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35"/>
            <p:cNvSpPr/>
            <p:nvPr/>
          </p:nvSpPr>
          <p:spPr>
            <a:xfrm>
              <a:off x="-62850" y="1950610"/>
              <a:ext cx="2807" cy="2463"/>
            </a:xfrm>
            <a:custGeom>
              <a:avLst/>
              <a:gdLst/>
              <a:ahLst/>
              <a:cxnLst/>
              <a:rect l="l" t="t" r="r" b="b"/>
              <a:pathLst>
                <a:path w="57" h="5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4"/>
                    <a:pt x="2" y="2"/>
                    <a:pt x="1" y="1"/>
                  </a:cubicBezTo>
                  <a:close/>
                  <a:moveTo>
                    <a:pt x="4" y="5"/>
                  </a:moveTo>
                  <a:cubicBezTo>
                    <a:pt x="18" y="28"/>
                    <a:pt x="35" y="45"/>
                    <a:pt x="57" y="49"/>
                  </a:cubicBezTo>
                  <a:cubicBezTo>
                    <a:pt x="32" y="38"/>
                    <a:pt x="15" y="23"/>
                    <a:pt x="4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35"/>
            <p:cNvSpPr/>
            <p:nvPr/>
          </p:nvSpPr>
          <p:spPr>
            <a:xfrm>
              <a:off x="-93976" y="1901803"/>
              <a:ext cx="39843" cy="59987"/>
            </a:xfrm>
            <a:custGeom>
              <a:avLst/>
              <a:gdLst/>
              <a:ahLst/>
              <a:cxnLst/>
              <a:rect l="l" t="t" r="r" b="b"/>
              <a:pathLst>
                <a:path w="809" h="1218" extrusionOk="0">
                  <a:moveTo>
                    <a:pt x="1" y="3"/>
                  </a:moveTo>
                  <a:cubicBezTo>
                    <a:pt x="130" y="151"/>
                    <a:pt x="259" y="302"/>
                    <a:pt x="388" y="452"/>
                  </a:cubicBezTo>
                  <a:cubicBezTo>
                    <a:pt x="288" y="421"/>
                    <a:pt x="201" y="458"/>
                    <a:pt x="147" y="348"/>
                  </a:cubicBezTo>
                  <a:lnTo>
                    <a:pt x="147" y="348"/>
                  </a:lnTo>
                  <a:cubicBezTo>
                    <a:pt x="149" y="577"/>
                    <a:pt x="340" y="573"/>
                    <a:pt x="340" y="768"/>
                  </a:cubicBezTo>
                  <a:cubicBezTo>
                    <a:pt x="312" y="778"/>
                    <a:pt x="290" y="783"/>
                    <a:pt x="271" y="783"/>
                  </a:cubicBezTo>
                  <a:cubicBezTo>
                    <a:pt x="139" y="783"/>
                    <a:pt x="207" y="559"/>
                    <a:pt x="119" y="559"/>
                  </a:cubicBezTo>
                  <a:cubicBezTo>
                    <a:pt x="101" y="559"/>
                    <a:pt x="77" y="569"/>
                    <a:pt x="43" y="591"/>
                  </a:cubicBezTo>
                  <a:cubicBezTo>
                    <a:pt x="74" y="718"/>
                    <a:pt x="108" y="907"/>
                    <a:pt x="353" y="986"/>
                  </a:cubicBezTo>
                  <a:cubicBezTo>
                    <a:pt x="297" y="1065"/>
                    <a:pt x="240" y="1142"/>
                    <a:pt x="180" y="1217"/>
                  </a:cubicBezTo>
                  <a:lnTo>
                    <a:pt x="481" y="1117"/>
                  </a:lnTo>
                  <a:cubicBezTo>
                    <a:pt x="562" y="1017"/>
                    <a:pt x="228" y="969"/>
                    <a:pt x="432" y="888"/>
                  </a:cubicBezTo>
                  <a:cubicBezTo>
                    <a:pt x="457" y="879"/>
                    <a:pt x="478" y="875"/>
                    <a:pt x="496" y="875"/>
                  </a:cubicBezTo>
                  <a:cubicBezTo>
                    <a:pt x="572" y="875"/>
                    <a:pt x="601" y="940"/>
                    <a:pt x="631" y="990"/>
                  </a:cubicBezTo>
                  <a:cubicBezTo>
                    <a:pt x="558" y="859"/>
                    <a:pt x="808" y="554"/>
                    <a:pt x="708" y="282"/>
                  </a:cubicBezTo>
                  <a:cubicBezTo>
                    <a:pt x="616" y="1"/>
                    <a:pt x="178" y="165"/>
                    <a:pt x="1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35"/>
            <p:cNvSpPr/>
            <p:nvPr/>
          </p:nvSpPr>
          <p:spPr>
            <a:xfrm>
              <a:off x="-80679" y="1895056"/>
              <a:ext cx="7240" cy="2807"/>
            </a:xfrm>
            <a:custGeom>
              <a:avLst/>
              <a:gdLst/>
              <a:ahLst/>
              <a:cxnLst/>
              <a:rect l="l" t="t" r="r" b="b"/>
              <a:pathLst>
                <a:path w="147" h="57" extrusionOk="0">
                  <a:moveTo>
                    <a:pt x="147" y="1"/>
                  </a:moveTo>
                  <a:lnTo>
                    <a:pt x="0" y="55"/>
                  </a:lnTo>
                  <a:lnTo>
                    <a:pt x="43" y="57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35"/>
            <p:cNvSpPr/>
            <p:nvPr/>
          </p:nvSpPr>
          <p:spPr>
            <a:xfrm>
              <a:off x="-108209" y="1840388"/>
              <a:ext cx="38316" cy="50235"/>
            </a:xfrm>
            <a:custGeom>
              <a:avLst/>
              <a:gdLst/>
              <a:ahLst/>
              <a:cxnLst/>
              <a:rect l="l" t="t" r="r" b="b"/>
              <a:pathLst>
                <a:path w="778" h="1020" extrusionOk="0">
                  <a:moveTo>
                    <a:pt x="351" y="0"/>
                  </a:moveTo>
                  <a:cubicBezTo>
                    <a:pt x="336" y="49"/>
                    <a:pt x="263" y="74"/>
                    <a:pt x="303" y="149"/>
                  </a:cubicBezTo>
                  <a:lnTo>
                    <a:pt x="187" y="16"/>
                  </a:lnTo>
                  <a:cubicBezTo>
                    <a:pt x="27" y="211"/>
                    <a:pt x="0" y="355"/>
                    <a:pt x="108" y="696"/>
                  </a:cubicBezTo>
                  <a:lnTo>
                    <a:pt x="343" y="920"/>
                  </a:lnTo>
                  <a:cubicBezTo>
                    <a:pt x="324" y="953"/>
                    <a:pt x="270" y="982"/>
                    <a:pt x="222" y="1011"/>
                  </a:cubicBezTo>
                  <a:cubicBezTo>
                    <a:pt x="235" y="1006"/>
                    <a:pt x="251" y="1004"/>
                    <a:pt x="267" y="1004"/>
                  </a:cubicBezTo>
                  <a:cubicBezTo>
                    <a:pt x="317" y="1004"/>
                    <a:pt x="378" y="1019"/>
                    <a:pt x="423" y="1019"/>
                  </a:cubicBezTo>
                  <a:cubicBezTo>
                    <a:pt x="439" y="1019"/>
                    <a:pt x="452" y="1017"/>
                    <a:pt x="463" y="1013"/>
                  </a:cubicBezTo>
                  <a:cubicBezTo>
                    <a:pt x="691" y="841"/>
                    <a:pt x="307" y="712"/>
                    <a:pt x="234" y="581"/>
                  </a:cubicBezTo>
                  <a:cubicBezTo>
                    <a:pt x="245" y="432"/>
                    <a:pt x="267" y="395"/>
                    <a:pt x="302" y="395"/>
                  </a:cubicBezTo>
                  <a:cubicBezTo>
                    <a:pt x="337" y="395"/>
                    <a:pt x="387" y="435"/>
                    <a:pt x="449" y="435"/>
                  </a:cubicBezTo>
                  <a:cubicBezTo>
                    <a:pt x="486" y="435"/>
                    <a:pt x="528" y="421"/>
                    <a:pt x="575" y="376"/>
                  </a:cubicBezTo>
                  <a:lnTo>
                    <a:pt x="575" y="376"/>
                  </a:lnTo>
                  <a:cubicBezTo>
                    <a:pt x="594" y="482"/>
                    <a:pt x="534" y="500"/>
                    <a:pt x="552" y="644"/>
                  </a:cubicBezTo>
                  <a:cubicBezTo>
                    <a:pt x="777" y="353"/>
                    <a:pt x="453" y="133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35"/>
            <p:cNvSpPr/>
            <p:nvPr/>
          </p:nvSpPr>
          <p:spPr>
            <a:xfrm>
              <a:off x="-102447" y="1890229"/>
              <a:ext cx="5024" cy="7388"/>
            </a:xfrm>
            <a:custGeom>
              <a:avLst/>
              <a:gdLst/>
              <a:ahLst/>
              <a:cxnLst/>
              <a:rect l="l" t="t" r="r" b="b"/>
              <a:pathLst>
                <a:path w="102" h="150" extrusionOk="0">
                  <a:moveTo>
                    <a:pt x="101" y="1"/>
                  </a:moveTo>
                  <a:lnTo>
                    <a:pt x="101" y="1"/>
                  </a:lnTo>
                  <a:cubicBezTo>
                    <a:pt x="96" y="3"/>
                    <a:pt x="91" y="6"/>
                    <a:pt x="87" y="9"/>
                  </a:cubicBezTo>
                  <a:lnTo>
                    <a:pt x="87" y="9"/>
                  </a:lnTo>
                  <a:cubicBezTo>
                    <a:pt x="92" y="7"/>
                    <a:pt x="96" y="4"/>
                    <a:pt x="101" y="1"/>
                  </a:cubicBezTo>
                  <a:close/>
                  <a:moveTo>
                    <a:pt x="87" y="9"/>
                  </a:moveTo>
                  <a:cubicBezTo>
                    <a:pt x="32" y="46"/>
                    <a:pt x="1" y="87"/>
                    <a:pt x="95" y="149"/>
                  </a:cubicBezTo>
                  <a:cubicBezTo>
                    <a:pt x="61" y="71"/>
                    <a:pt x="64" y="30"/>
                    <a:pt x="8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35"/>
            <p:cNvSpPr/>
            <p:nvPr/>
          </p:nvSpPr>
          <p:spPr>
            <a:xfrm>
              <a:off x="-92745" y="1836694"/>
              <a:ext cx="2118" cy="3743"/>
            </a:xfrm>
            <a:custGeom>
              <a:avLst/>
              <a:gdLst/>
              <a:ahLst/>
              <a:cxnLst/>
              <a:rect l="l" t="t" r="r" b="b"/>
              <a:pathLst>
                <a:path w="43" h="76" extrusionOk="0">
                  <a:moveTo>
                    <a:pt x="12" y="0"/>
                  </a:moveTo>
                  <a:lnTo>
                    <a:pt x="12" y="0"/>
                  </a:lnTo>
                  <a:cubicBezTo>
                    <a:pt x="1" y="18"/>
                    <a:pt x="12" y="45"/>
                    <a:pt x="37" y="75"/>
                  </a:cubicBezTo>
                  <a:cubicBezTo>
                    <a:pt x="43" y="56"/>
                    <a:pt x="39" y="33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35"/>
            <p:cNvSpPr/>
            <p:nvPr/>
          </p:nvSpPr>
          <p:spPr>
            <a:xfrm>
              <a:off x="-110573" y="1837630"/>
              <a:ext cx="5713" cy="9358"/>
            </a:xfrm>
            <a:custGeom>
              <a:avLst/>
              <a:gdLst/>
              <a:ahLst/>
              <a:cxnLst/>
              <a:rect l="l" t="t" r="r" b="b"/>
              <a:pathLst>
                <a:path w="116" h="190" extrusionOk="0">
                  <a:moveTo>
                    <a:pt x="100" y="0"/>
                  </a:moveTo>
                  <a:lnTo>
                    <a:pt x="0" y="95"/>
                  </a:lnTo>
                  <a:cubicBezTo>
                    <a:pt x="18" y="116"/>
                    <a:pt x="50" y="189"/>
                    <a:pt x="101" y="189"/>
                  </a:cubicBezTo>
                  <a:cubicBezTo>
                    <a:pt x="106" y="189"/>
                    <a:pt x="111" y="189"/>
                    <a:pt x="116" y="188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35"/>
            <p:cNvSpPr/>
            <p:nvPr/>
          </p:nvSpPr>
          <p:spPr>
            <a:xfrm>
              <a:off x="-188832" y="1499677"/>
              <a:ext cx="100519" cy="332043"/>
            </a:xfrm>
            <a:custGeom>
              <a:avLst/>
              <a:gdLst/>
              <a:ahLst/>
              <a:cxnLst/>
              <a:rect l="l" t="t" r="r" b="b"/>
              <a:pathLst>
                <a:path w="2041" h="6742" extrusionOk="0">
                  <a:moveTo>
                    <a:pt x="189" y="1"/>
                  </a:moveTo>
                  <a:cubicBezTo>
                    <a:pt x="183" y="79"/>
                    <a:pt x="165" y="99"/>
                    <a:pt x="140" y="99"/>
                  </a:cubicBezTo>
                  <a:cubicBezTo>
                    <a:pt x="113" y="99"/>
                    <a:pt x="78" y="73"/>
                    <a:pt x="43" y="73"/>
                  </a:cubicBezTo>
                  <a:cubicBezTo>
                    <a:pt x="29" y="73"/>
                    <a:pt x="14" y="77"/>
                    <a:pt x="0" y="89"/>
                  </a:cubicBezTo>
                  <a:cubicBezTo>
                    <a:pt x="35" y="298"/>
                    <a:pt x="178" y="365"/>
                    <a:pt x="201" y="593"/>
                  </a:cubicBezTo>
                  <a:cubicBezTo>
                    <a:pt x="197" y="592"/>
                    <a:pt x="194" y="592"/>
                    <a:pt x="190" y="592"/>
                  </a:cubicBezTo>
                  <a:cubicBezTo>
                    <a:pt x="162" y="592"/>
                    <a:pt x="126" y="605"/>
                    <a:pt x="103" y="637"/>
                  </a:cubicBezTo>
                  <a:cubicBezTo>
                    <a:pt x="220" y="891"/>
                    <a:pt x="413" y="1325"/>
                    <a:pt x="382" y="1605"/>
                  </a:cubicBezTo>
                  <a:cubicBezTo>
                    <a:pt x="398" y="1865"/>
                    <a:pt x="486" y="2040"/>
                    <a:pt x="594" y="2308"/>
                  </a:cubicBezTo>
                  <a:cubicBezTo>
                    <a:pt x="733" y="3230"/>
                    <a:pt x="1061" y="4154"/>
                    <a:pt x="1159" y="5156"/>
                  </a:cubicBezTo>
                  <a:lnTo>
                    <a:pt x="1429" y="5245"/>
                  </a:lnTo>
                  <a:cubicBezTo>
                    <a:pt x="1319" y="5318"/>
                    <a:pt x="1483" y="5476"/>
                    <a:pt x="1319" y="5482"/>
                  </a:cubicBezTo>
                  <a:cubicBezTo>
                    <a:pt x="1338" y="5422"/>
                    <a:pt x="1300" y="5376"/>
                    <a:pt x="1284" y="5312"/>
                  </a:cubicBezTo>
                  <a:lnTo>
                    <a:pt x="1284" y="5312"/>
                  </a:lnTo>
                  <a:cubicBezTo>
                    <a:pt x="1115" y="5567"/>
                    <a:pt x="1423" y="5864"/>
                    <a:pt x="1400" y="6132"/>
                  </a:cubicBezTo>
                  <a:cubicBezTo>
                    <a:pt x="1428" y="6105"/>
                    <a:pt x="1548" y="6051"/>
                    <a:pt x="1632" y="6051"/>
                  </a:cubicBezTo>
                  <a:cubicBezTo>
                    <a:pt x="1662" y="6051"/>
                    <a:pt x="1688" y="6058"/>
                    <a:pt x="1703" y="6076"/>
                  </a:cubicBezTo>
                  <a:cubicBezTo>
                    <a:pt x="1419" y="6112"/>
                    <a:pt x="1776" y="6371"/>
                    <a:pt x="1468" y="6512"/>
                  </a:cubicBezTo>
                  <a:cubicBezTo>
                    <a:pt x="1458" y="6610"/>
                    <a:pt x="1489" y="6630"/>
                    <a:pt x="1534" y="6630"/>
                  </a:cubicBezTo>
                  <a:cubicBezTo>
                    <a:pt x="1565" y="6630"/>
                    <a:pt x="1602" y="6620"/>
                    <a:pt x="1636" y="6620"/>
                  </a:cubicBezTo>
                  <a:cubicBezTo>
                    <a:pt x="1685" y="6620"/>
                    <a:pt x="1727" y="6641"/>
                    <a:pt x="1732" y="6741"/>
                  </a:cubicBezTo>
                  <a:cubicBezTo>
                    <a:pt x="1905" y="6735"/>
                    <a:pt x="1755" y="6473"/>
                    <a:pt x="1871" y="6402"/>
                  </a:cubicBezTo>
                  <a:lnTo>
                    <a:pt x="1871" y="6402"/>
                  </a:lnTo>
                  <a:cubicBezTo>
                    <a:pt x="2008" y="6450"/>
                    <a:pt x="1900" y="6608"/>
                    <a:pt x="1994" y="6608"/>
                  </a:cubicBezTo>
                  <a:cubicBezTo>
                    <a:pt x="2006" y="6608"/>
                    <a:pt x="2021" y="6606"/>
                    <a:pt x="2040" y="6600"/>
                  </a:cubicBezTo>
                  <a:cubicBezTo>
                    <a:pt x="2021" y="6165"/>
                    <a:pt x="1497" y="5463"/>
                    <a:pt x="1269" y="4836"/>
                  </a:cubicBezTo>
                  <a:lnTo>
                    <a:pt x="1269" y="4836"/>
                  </a:lnTo>
                  <a:lnTo>
                    <a:pt x="1431" y="4875"/>
                  </a:lnTo>
                  <a:cubicBezTo>
                    <a:pt x="1250" y="4568"/>
                    <a:pt x="1132" y="4038"/>
                    <a:pt x="1292" y="3729"/>
                  </a:cubicBezTo>
                  <a:lnTo>
                    <a:pt x="1292" y="3729"/>
                  </a:lnTo>
                  <a:cubicBezTo>
                    <a:pt x="1284" y="3736"/>
                    <a:pt x="1277" y="3739"/>
                    <a:pt x="1271" y="3739"/>
                  </a:cubicBezTo>
                  <a:cubicBezTo>
                    <a:pt x="1194" y="3739"/>
                    <a:pt x="1221" y="3328"/>
                    <a:pt x="1033" y="3328"/>
                  </a:cubicBezTo>
                  <a:cubicBezTo>
                    <a:pt x="1014" y="3328"/>
                    <a:pt x="992" y="3332"/>
                    <a:pt x="968" y="3342"/>
                  </a:cubicBezTo>
                  <a:cubicBezTo>
                    <a:pt x="1016" y="3246"/>
                    <a:pt x="999" y="3222"/>
                    <a:pt x="997" y="3099"/>
                  </a:cubicBezTo>
                  <a:lnTo>
                    <a:pt x="899" y="3087"/>
                  </a:lnTo>
                  <a:cubicBezTo>
                    <a:pt x="862" y="2918"/>
                    <a:pt x="1009" y="2916"/>
                    <a:pt x="955" y="2725"/>
                  </a:cubicBezTo>
                  <a:lnTo>
                    <a:pt x="955" y="2725"/>
                  </a:lnTo>
                  <a:cubicBezTo>
                    <a:pt x="922" y="2778"/>
                    <a:pt x="893" y="2797"/>
                    <a:pt x="863" y="2797"/>
                  </a:cubicBezTo>
                  <a:cubicBezTo>
                    <a:pt x="808" y="2797"/>
                    <a:pt x="754" y="2733"/>
                    <a:pt x="681" y="2710"/>
                  </a:cubicBezTo>
                  <a:cubicBezTo>
                    <a:pt x="766" y="2459"/>
                    <a:pt x="826" y="2181"/>
                    <a:pt x="883" y="1960"/>
                  </a:cubicBezTo>
                  <a:lnTo>
                    <a:pt x="883" y="1960"/>
                  </a:lnTo>
                  <a:cubicBezTo>
                    <a:pt x="851" y="1985"/>
                    <a:pt x="812" y="2012"/>
                    <a:pt x="777" y="2089"/>
                  </a:cubicBezTo>
                  <a:cubicBezTo>
                    <a:pt x="787" y="1948"/>
                    <a:pt x="681" y="1992"/>
                    <a:pt x="633" y="1965"/>
                  </a:cubicBezTo>
                  <a:cubicBezTo>
                    <a:pt x="598" y="1838"/>
                    <a:pt x="752" y="1823"/>
                    <a:pt x="828" y="1809"/>
                  </a:cubicBezTo>
                  <a:cubicBezTo>
                    <a:pt x="816" y="1566"/>
                    <a:pt x="511" y="1520"/>
                    <a:pt x="565" y="1323"/>
                  </a:cubicBezTo>
                  <a:lnTo>
                    <a:pt x="565" y="1323"/>
                  </a:lnTo>
                  <a:lnTo>
                    <a:pt x="463" y="1410"/>
                  </a:lnTo>
                  <a:cubicBezTo>
                    <a:pt x="384" y="1173"/>
                    <a:pt x="461" y="942"/>
                    <a:pt x="363" y="681"/>
                  </a:cubicBezTo>
                  <a:cubicBezTo>
                    <a:pt x="385" y="652"/>
                    <a:pt x="405" y="639"/>
                    <a:pt x="424" y="639"/>
                  </a:cubicBezTo>
                  <a:cubicBezTo>
                    <a:pt x="508" y="639"/>
                    <a:pt x="563" y="891"/>
                    <a:pt x="639" y="969"/>
                  </a:cubicBezTo>
                  <a:cubicBezTo>
                    <a:pt x="658" y="905"/>
                    <a:pt x="639" y="787"/>
                    <a:pt x="679" y="737"/>
                  </a:cubicBezTo>
                  <a:cubicBezTo>
                    <a:pt x="573" y="647"/>
                    <a:pt x="425" y="477"/>
                    <a:pt x="319" y="350"/>
                  </a:cubicBezTo>
                  <a:lnTo>
                    <a:pt x="319" y="350"/>
                  </a:lnTo>
                  <a:cubicBezTo>
                    <a:pt x="344" y="362"/>
                    <a:pt x="365" y="368"/>
                    <a:pt x="383" y="368"/>
                  </a:cubicBezTo>
                  <a:cubicBezTo>
                    <a:pt x="503" y="368"/>
                    <a:pt x="433" y="93"/>
                    <a:pt x="423" y="12"/>
                  </a:cubicBezTo>
                  <a:lnTo>
                    <a:pt x="423" y="12"/>
                  </a:lnTo>
                  <a:cubicBezTo>
                    <a:pt x="357" y="47"/>
                    <a:pt x="338" y="120"/>
                    <a:pt x="384" y="259"/>
                  </a:cubicBezTo>
                  <a:cubicBezTo>
                    <a:pt x="383" y="259"/>
                    <a:pt x="382" y="259"/>
                    <a:pt x="381" y="259"/>
                  </a:cubicBezTo>
                  <a:cubicBezTo>
                    <a:pt x="285" y="259"/>
                    <a:pt x="262" y="75"/>
                    <a:pt x="1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35"/>
            <p:cNvSpPr/>
            <p:nvPr/>
          </p:nvSpPr>
          <p:spPr>
            <a:xfrm>
              <a:off x="-155391" y="1534743"/>
              <a:ext cx="4038" cy="4285"/>
            </a:xfrm>
            <a:custGeom>
              <a:avLst/>
              <a:gdLst/>
              <a:ahLst/>
              <a:cxnLst/>
              <a:rect l="l" t="t" r="r" b="b"/>
              <a:pathLst>
                <a:path w="82" h="87" extrusionOk="0">
                  <a:moveTo>
                    <a:pt x="46" y="0"/>
                  </a:moveTo>
                  <a:cubicBezTo>
                    <a:pt x="25" y="2"/>
                    <a:pt x="12" y="12"/>
                    <a:pt x="0" y="25"/>
                  </a:cubicBezTo>
                  <a:cubicBezTo>
                    <a:pt x="33" y="52"/>
                    <a:pt x="60" y="73"/>
                    <a:pt x="81" y="87"/>
                  </a:cubicBezTo>
                  <a:cubicBezTo>
                    <a:pt x="66" y="64"/>
                    <a:pt x="48" y="41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35"/>
            <p:cNvSpPr/>
            <p:nvPr/>
          </p:nvSpPr>
          <p:spPr>
            <a:xfrm>
              <a:off x="-168097" y="1499036"/>
              <a:ext cx="887" cy="1281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4" y="0"/>
                  </a:moveTo>
                  <a:cubicBezTo>
                    <a:pt x="1" y="0"/>
                    <a:pt x="1" y="10"/>
                    <a:pt x="2" y="25"/>
                  </a:cubicBezTo>
                  <a:lnTo>
                    <a:pt x="17" y="16"/>
                  </a:lnTo>
                  <a:cubicBezTo>
                    <a:pt x="11" y="5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35"/>
            <p:cNvSpPr/>
            <p:nvPr/>
          </p:nvSpPr>
          <p:spPr>
            <a:xfrm>
              <a:off x="-170215" y="1576408"/>
              <a:ext cx="345" cy="4137"/>
            </a:xfrm>
            <a:custGeom>
              <a:avLst/>
              <a:gdLst/>
              <a:ahLst/>
              <a:cxnLst/>
              <a:rect l="l" t="t" r="r" b="b"/>
              <a:pathLst>
                <a:path w="7" h="84" extrusionOk="0">
                  <a:moveTo>
                    <a:pt x="0" y="0"/>
                  </a:moveTo>
                  <a:lnTo>
                    <a:pt x="2" y="83"/>
                  </a:lnTo>
                  <a:cubicBezTo>
                    <a:pt x="4" y="72"/>
                    <a:pt x="4" y="58"/>
                    <a:pt x="6" y="47"/>
                  </a:cubicBezTo>
                  <a:cubicBezTo>
                    <a:pt x="4" y="31"/>
                    <a:pt x="2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35"/>
            <p:cNvSpPr/>
            <p:nvPr/>
          </p:nvSpPr>
          <p:spPr>
            <a:xfrm>
              <a:off x="-145245" y="1584387"/>
              <a:ext cx="4236" cy="11722"/>
            </a:xfrm>
            <a:custGeom>
              <a:avLst/>
              <a:gdLst/>
              <a:ahLst/>
              <a:cxnLst/>
              <a:rect l="l" t="t" r="r" b="b"/>
              <a:pathLst>
                <a:path w="86" h="238" extrusionOk="0">
                  <a:moveTo>
                    <a:pt x="77" y="0"/>
                  </a:moveTo>
                  <a:lnTo>
                    <a:pt x="77" y="0"/>
                  </a:lnTo>
                  <a:cubicBezTo>
                    <a:pt x="49" y="62"/>
                    <a:pt x="24" y="147"/>
                    <a:pt x="0" y="238"/>
                  </a:cubicBezTo>
                  <a:cubicBezTo>
                    <a:pt x="49" y="201"/>
                    <a:pt x="85" y="172"/>
                    <a:pt x="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35"/>
            <p:cNvSpPr/>
            <p:nvPr/>
          </p:nvSpPr>
          <p:spPr>
            <a:xfrm>
              <a:off x="-128845" y="1663581"/>
              <a:ext cx="5762" cy="4580"/>
            </a:xfrm>
            <a:custGeom>
              <a:avLst/>
              <a:gdLst/>
              <a:ahLst/>
              <a:cxnLst/>
              <a:rect l="l" t="t" r="r" b="b"/>
              <a:pathLst>
                <a:path w="117" h="93" extrusionOk="0">
                  <a:moveTo>
                    <a:pt x="60" y="1"/>
                  </a:moveTo>
                  <a:cubicBezTo>
                    <a:pt x="41" y="1"/>
                    <a:pt x="20" y="20"/>
                    <a:pt x="1" y="64"/>
                  </a:cubicBezTo>
                  <a:cubicBezTo>
                    <a:pt x="15" y="83"/>
                    <a:pt x="29" y="87"/>
                    <a:pt x="44" y="87"/>
                  </a:cubicBezTo>
                  <a:cubicBezTo>
                    <a:pt x="55" y="87"/>
                    <a:pt x="66" y="85"/>
                    <a:pt x="78" y="85"/>
                  </a:cubicBezTo>
                  <a:cubicBezTo>
                    <a:pt x="90" y="85"/>
                    <a:pt x="103" y="87"/>
                    <a:pt x="117" y="93"/>
                  </a:cubicBezTo>
                  <a:cubicBezTo>
                    <a:pt x="106" y="34"/>
                    <a:pt x="84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35"/>
            <p:cNvSpPr/>
            <p:nvPr/>
          </p:nvSpPr>
          <p:spPr>
            <a:xfrm>
              <a:off x="-163960" y="1508246"/>
              <a:ext cx="6501" cy="12953"/>
            </a:xfrm>
            <a:custGeom>
              <a:avLst/>
              <a:gdLst/>
              <a:ahLst/>
              <a:cxnLst/>
              <a:rect l="l" t="t" r="r" b="b"/>
              <a:pathLst>
                <a:path w="132" h="263" extrusionOk="0">
                  <a:moveTo>
                    <a:pt x="1" y="0"/>
                  </a:moveTo>
                  <a:lnTo>
                    <a:pt x="132" y="262"/>
                  </a:lnTo>
                  <a:lnTo>
                    <a:pt x="132" y="262"/>
                  </a:lnTo>
                  <a:lnTo>
                    <a:pt x="49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35"/>
            <p:cNvSpPr/>
            <p:nvPr/>
          </p:nvSpPr>
          <p:spPr>
            <a:xfrm>
              <a:off x="-233551" y="1311295"/>
              <a:ext cx="60824" cy="180353"/>
            </a:xfrm>
            <a:custGeom>
              <a:avLst/>
              <a:gdLst/>
              <a:ahLst/>
              <a:cxnLst/>
              <a:rect l="l" t="t" r="r" b="b"/>
              <a:pathLst>
                <a:path w="1235" h="3662" extrusionOk="0">
                  <a:moveTo>
                    <a:pt x="43" y="0"/>
                  </a:moveTo>
                  <a:lnTo>
                    <a:pt x="43" y="0"/>
                  </a:lnTo>
                  <a:cubicBezTo>
                    <a:pt x="52" y="122"/>
                    <a:pt x="160" y="257"/>
                    <a:pt x="216" y="392"/>
                  </a:cubicBezTo>
                  <a:cubicBezTo>
                    <a:pt x="145" y="330"/>
                    <a:pt x="72" y="365"/>
                    <a:pt x="62" y="243"/>
                  </a:cubicBezTo>
                  <a:lnTo>
                    <a:pt x="62" y="243"/>
                  </a:lnTo>
                  <a:cubicBezTo>
                    <a:pt x="0" y="444"/>
                    <a:pt x="118" y="700"/>
                    <a:pt x="143" y="930"/>
                  </a:cubicBezTo>
                  <a:cubicBezTo>
                    <a:pt x="209" y="1118"/>
                    <a:pt x="266" y="1130"/>
                    <a:pt x="318" y="1130"/>
                  </a:cubicBezTo>
                  <a:cubicBezTo>
                    <a:pt x="326" y="1130"/>
                    <a:pt x="333" y="1130"/>
                    <a:pt x="341" y="1130"/>
                  </a:cubicBezTo>
                  <a:cubicBezTo>
                    <a:pt x="391" y="1130"/>
                    <a:pt x="436" y="1142"/>
                    <a:pt x="482" y="1319"/>
                  </a:cubicBezTo>
                  <a:lnTo>
                    <a:pt x="247" y="1302"/>
                  </a:lnTo>
                  <a:lnTo>
                    <a:pt x="247" y="1302"/>
                  </a:lnTo>
                  <a:cubicBezTo>
                    <a:pt x="347" y="1686"/>
                    <a:pt x="419" y="2249"/>
                    <a:pt x="704" y="2526"/>
                  </a:cubicBezTo>
                  <a:cubicBezTo>
                    <a:pt x="690" y="2549"/>
                    <a:pt x="676" y="2589"/>
                    <a:pt x="652" y="2589"/>
                  </a:cubicBezTo>
                  <a:cubicBezTo>
                    <a:pt x="640" y="2589"/>
                    <a:pt x="624" y="2578"/>
                    <a:pt x="604" y="2545"/>
                  </a:cubicBezTo>
                  <a:lnTo>
                    <a:pt x="604" y="2545"/>
                  </a:lnTo>
                  <a:cubicBezTo>
                    <a:pt x="673" y="2800"/>
                    <a:pt x="978" y="2599"/>
                    <a:pt x="984" y="2960"/>
                  </a:cubicBezTo>
                  <a:cubicBezTo>
                    <a:pt x="924" y="2887"/>
                    <a:pt x="887" y="2860"/>
                    <a:pt x="862" y="2860"/>
                  </a:cubicBezTo>
                  <a:cubicBezTo>
                    <a:pt x="796" y="2860"/>
                    <a:pt x="814" y="3049"/>
                    <a:pt x="717" y="3049"/>
                  </a:cubicBezTo>
                  <a:cubicBezTo>
                    <a:pt x="708" y="3049"/>
                    <a:pt x="699" y="3048"/>
                    <a:pt x="689" y="3045"/>
                  </a:cubicBezTo>
                  <a:lnTo>
                    <a:pt x="660" y="2999"/>
                  </a:lnTo>
                  <a:lnTo>
                    <a:pt x="660" y="2999"/>
                  </a:lnTo>
                  <a:cubicBezTo>
                    <a:pt x="723" y="3213"/>
                    <a:pt x="874" y="3482"/>
                    <a:pt x="897" y="3627"/>
                  </a:cubicBezTo>
                  <a:cubicBezTo>
                    <a:pt x="938" y="3622"/>
                    <a:pt x="981" y="3565"/>
                    <a:pt x="1020" y="3565"/>
                  </a:cubicBezTo>
                  <a:cubicBezTo>
                    <a:pt x="1045" y="3565"/>
                    <a:pt x="1069" y="3588"/>
                    <a:pt x="1090" y="3662"/>
                  </a:cubicBezTo>
                  <a:cubicBezTo>
                    <a:pt x="1084" y="3581"/>
                    <a:pt x="1167" y="3598"/>
                    <a:pt x="1234" y="3587"/>
                  </a:cubicBezTo>
                  <a:cubicBezTo>
                    <a:pt x="1113" y="3407"/>
                    <a:pt x="1130" y="3286"/>
                    <a:pt x="1014" y="3186"/>
                  </a:cubicBezTo>
                  <a:cubicBezTo>
                    <a:pt x="1030" y="3150"/>
                    <a:pt x="1041" y="3139"/>
                    <a:pt x="1049" y="3139"/>
                  </a:cubicBezTo>
                  <a:cubicBezTo>
                    <a:pt x="1063" y="3139"/>
                    <a:pt x="1070" y="3171"/>
                    <a:pt x="1083" y="3171"/>
                  </a:cubicBezTo>
                  <a:cubicBezTo>
                    <a:pt x="1091" y="3171"/>
                    <a:pt x="1101" y="3159"/>
                    <a:pt x="1117" y="3122"/>
                  </a:cubicBezTo>
                  <a:lnTo>
                    <a:pt x="999" y="2983"/>
                  </a:lnTo>
                  <a:cubicBezTo>
                    <a:pt x="996" y="2954"/>
                    <a:pt x="1001" y="2945"/>
                    <a:pt x="1010" y="2945"/>
                  </a:cubicBezTo>
                  <a:cubicBezTo>
                    <a:pt x="1026" y="2945"/>
                    <a:pt x="1055" y="2974"/>
                    <a:pt x="1073" y="2974"/>
                  </a:cubicBezTo>
                  <a:cubicBezTo>
                    <a:pt x="1086" y="2974"/>
                    <a:pt x="1093" y="2957"/>
                    <a:pt x="1084" y="2894"/>
                  </a:cubicBezTo>
                  <a:cubicBezTo>
                    <a:pt x="1030" y="2889"/>
                    <a:pt x="941" y="2752"/>
                    <a:pt x="916" y="2605"/>
                  </a:cubicBezTo>
                  <a:lnTo>
                    <a:pt x="916" y="2605"/>
                  </a:lnTo>
                  <a:lnTo>
                    <a:pt x="955" y="2640"/>
                  </a:lnTo>
                  <a:cubicBezTo>
                    <a:pt x="905" y="2559"/>
                    <a:pt x="896" y="2436"/>
                    <a:pt x="832" y="2436"/>
                  </a:cubicBezTo>
                  <a:cubicBezTo>
                    <a:pt x="817" y="2436"/>
                    <a:pt x="798" y="2443"/>
                    <a:pt x="775" y="2459"/>
                  </a:cubicBezTo>
                  <a:lnTo>
                    <a:pt x="876" y="2299"/>
                  </a:lnTo>
                  <a:lnTo>
                    <a:pt x="791" y="2343"/>
                  </a:lnTo>
                  <a:cubicBezTo>
                    <a:pt x="754" y="2036"/>
                    <a:pt x="932" y="1867"/>
                    <a:pt x="725" y="1512"/>
                  </a:cubicBezTo>
                  <a:cubicBezTo>
                    <a:pt x="725" y="1548"/>
                    <a:pt x="715" y="1562"/>
                    <a:pt x="702" y="1562"/>
                  </a:cubicBezTo>
                  <a:cubicBezTo>
                    <a:pt x="680" y="1562"/>
                    <a:pt x="646" y="1520"/>
                    <a:pt x="629" y="1491"/>
                  </a:cubicBezTo>
                  <a:lnTo>
                    <a:pt x="629" y="1491"/>
                  </a:lnTo>
                  <a:cubicBezTo>
                    <a:pt x="610" y="1666"/>
                    <a:pt x="743" y="1678"/>
                    <a:pt x="793" y="1822"/>
                  </a:cubicBezTo>
                  <a:cubicBezTo>
                    <a:pt x="785" y="1827"/>
                    <a:pt x="776" y="1829"/>
                    <a:pt x="767" y="1829"/>
                  </a:cubicBezTo>
                  <a:cubicBezTo>
                    <a:pt x="709" y="1829"/>
                    <a:pt x="629" y="1750"/>
                    <a:pt x="581" y="1750"/>
                  </a:cubicBezTo>
                  <a:cubicBezTo>
                    <a:pt x="566" y="1750"/>
                    <a:pt x="555" y="1757"/>
                    <a:pt x="547" y="1775"/>
                  </a:cubicBezTo>
                  <a:lnTo>
                    <a:pt x="547" y="1775"/>
                  </a:lnTo>
                  <a:cubicBezTo>
                    <a:pt x="567" y="1577"/>
                    <a:pt x="450" y="1436"/>
                    <a:pt x="623" y="1313"/>
                  </a:cubicBezTo>
                  <a:cubicBezTo>
                    <a:pt x="575" y="1065"/>
                    <a:pt x="457" y="993"/>
                    <a:pt x="446" y="735"/>
                  </a:cubicBezTo>
                  <a:lnTo>
                    <a:pt x="446" y="735"/>
                  </a:lnTo>
                  <a:lnTo>
                    <a:pt x="477" y="737"/>
                  </a:lnTo>
                  <a:cubicBezTo>
                    <a:pt x="334" y="714"/>
                    <a:pt x="488" y="523"/>
                    <a:pt x="311" y="363"/>
                  </a:cubicBezTo>
                  <a:lnTo>
                    <a:pt x="311" y="363"/>
                  </a:lnTo>
                  <a:lnTo>
                    <a:pt x="313" y="500"/>
                  </a:lnTo>
                  <a:cubicBezTo>
                    <a:pt x="311" y="500"/>
                    <a:pt x="309" y="500"/>
                    <a:pt x="308" y="500"/>
                  </a:cubicBezTo>
                  <a:cubicBezTo>
                    <a:pt x="256" y="500"/>
                    <a:pt x="240" y="437"/>
                    <a:pt x="212" y="351"/>
                  </a:cubicBezTo>
                  <a:lnTo>
                    <a:pt x="212" y="351"/>
                  </a:lnTo>
                  <a:cubicBezTo>
                    <a:pt x="219" y="353"/>
                    <a:pt x="224" y="354"/>
                    <a:pt x="228" y="354"/>
                  </a:cubicBezTo>
                  <a:cubicBezTo>
                    <a:pt x="237" y="354"/>
                    <a:pt x="241" y="347"/>
                    <a:pt x="253" y="324"/>
                  </a:cubicBezTo>
                  <a:cubicBezTo>
                    <a:pt x="155" y="313"/>
                    <a:pt x="77" y="31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35"/>
            <p:cNvSpPr/>
            <p:nvPr/>
          </p:nvSpPr>
          <p:spPr>
            <a:xfrm>
              <a:off x="-186566" y="1441365"/>
              <a:ext cx="3644" cy="3201"/>
            </a:xfrm>
            <a:custGeom>
              <a:avLst/>
              <a:gdLst/>
              <a:ahLst/>
              <a:cxnLst/>
              <a:rect l="l" t="t" r="r" b="b"/>
              <a:pathLst>
                <a:path w="74" h="65" extrusionOk="0">
                  <a:moveTo>
                    <a:pt x="1" y="1"/>
                  </a:moveTo>
                  <a:cubicBezTo>
                    <a:pt x="18" y="30"/>
                    <a:pt x="41" y="55"/>
                    <a:pt x="74" y="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35"/>
            <p:cNvSpPr/>
            <p:nvPr/>
          </p:nvSpPr>
          <p:spPr>
            <a:xfrm>
              <a:off x="-256747" y="1164629"/>
              <a:ext cx="41863" cy="139033"/>
            </a:xfrm>
            <a:custGeom>
              <a:avLst/>
              <a:gdLst/>
              <a:ahLst/>
              <a:cxnLst/>
              <a:rect l="l" t="t" r="r" b="b"/>
              <a:pathLst>
                <a:path w="850" h="2823" extrusionOk="0">
                  <a:moveTo>
                    <a:pt x="56" y="0"/>
                  </a:moveTo>
                  <a:cubicBezTo>
                    <a:pt x="52" y="0"/>
                    <a:pt x="48" y="1"/>
                    <a:pt x="43" y="2"/>
                  </a:cubicBezTo>
                  <a:cubicBezTo>
                    <a:pt x="1" y="52"/>
                    <a:pt x="43" y="179"/>
                    <a:pt x="49" y="283"/>
                  </a:cubicBezTo>
                  <a:cubicBezTo>
                    <a:pt x="62" y="222"/>
                    <a:pt x="75" y="198"/>
                    <a:pt x="88" y="198"/>
                  </a:cubicBezTo>
                  <a:cubicBezTo>
                    <a:pt x="124" y="198"/>
                    <a:pt x="160" y="380"/>
                    <a:pt x="190" y="412"/>
                  </a:cubicBezTo>
                  <a:cubicBezTo>
                    <a:pt x="160" y="487"/>
                    <a:pt x="207" y="663"/>
                    <a:pt x="178" y="663"/>
                  </a:cubicBezTo>
                  <a:cubicBezTo>
                    <a:pt x="172" y="663"/>
                    <a:pt x="164" y="657"/>
                    <a:pt x="153" y="644"/>
                  </a:cubicBezTo>
                  <a:cubicBezTo>
                    <a:pt x="126" y="568"/>
                    <a:pt x="99" y="491"/>
                    <a:pt x="74" y="412"/>
                  </a:cubicBezTo>
                  <a:lnTo>
                    <a:pt x="74" y="412"/>
                  </a:lnTo>
                  <a:cubicBezTo>
                    <a:pt x="37" y="991"/>
                    <a:pt x="169" y="1847"/>
                    <a:pt x="323" y="2489"/>
                  </a:cubicBezTo>
                  <a:lnTo>
                    <a:pt x="277" y="2203"/>
                  </a:lnTo>
                  <a:lnTo>
                    <a:pt x="277" y="2203"/>
                  </a:lnTo>
                  <a:cubicBezTo>
                    <a:pt x="338" y="2234"/>
                    <a:pt x="367" y="2367"/>
                    <a:pt x="413" y="2466"/>
                  </a:cubicBezTo>
                  <a:lnTo>
                    <a:pt x="527" y="2317"/>
                  </a:lnTo>
                  <a:lnTo>
                    <a:pt x="527" y="2317"/>
                  </a:lnTo>
                  <a:cubicBezTo>
                    <a:pt x="533" y="2396"/>
                    <a:pt x="568" y="2469"/>
                    <a:pt x="518" y="2469"/>
                  </a:cubicBezTo>
                  <a:cubicBezTo>
                    <a:pt x="549" y="2504"/>
                    <a:pt x="572" y="2518"/>
                    <a:pt x="590" y="2518"/>
                  </a:cubicBezTo>
                  <a:cubicBezTo>
                    <a:pt x="619" y="2518"/>
                    <a:pt x="638" y="2485"/>
                    <a:pt x="660" y="2446"/>
                  </a:cubicBezTo>
                  <a:cubicBezTo>
                    <a:pt x="730" y="2641"/>
                    <a:pt x="678" y="2687"/>
                    <a:pt x="811" y="2822"/>
                  </a:cubicBezTo>
                  <a:cubicBezTo>
                    <a:pt x="849" y="2468"/>
                    <a:pt x="647" y="2556"/>
                    <a:pt x="670" y="2165"/>
                  </a:cubicBezTo>
                  <a:cubicBezTo>
                    <a:pt x="599" y="2138"/>
                    <a:pt x="529" y="2109"/>
                    <a:pt x="460" y="2074"/>
                  </a:cubicBezTo>
                  <a:cubicBezTo>
                    <a:pt x="457" y="2023"/>
                    <a:pt x="464" y="2009"/>
                    <a:pt x="476" y="2009"/>
                  </a:cubicBezTo>
                  <a:cubicBezTo>
                    <a:pt x="489" y="2009"/>
                    <a:pt x="508" y="2026"/>
                    <a:pt x="524" y="2026"/>
                  </a:cubicBezTo>
                  <a:cubicBezTo>
                    <a:pt x="538" y="2026"/>
                    <a:pt x="550" y="2013"/>
                    <a:pt x="554" y="1966"/>
                  </a:cubicBezTo>
                  <a:cubicBezTo>
                    <a:pt x="537" y="1936"/>
                    <a:pt x="522" y="1925"/>
                    <a:pt x="510" y="1925"/>
                  </a:cubicBezTo>
                  <a:cubicBezTo>
                    <a:pt x="471" y="1925"/>
                    <a:pt x="452" y="2038"/>
                    <a:pt x="403" y="2038"/>
                  </a:cubicBezTo>
                  <a:cubicBezTo>
                    <a:pt x="387" y="2038"/>
                    <a:pt x="369" y="2027"/>
                    <a:pt x="346" y="1997"/>
                  </a:cubicBezTo>
                  <a:cubicBezTo>
                    <a:pt x="381" y="1899"/>
                    <a:pt x="263" y="1735"/>
                    <a:pt x="253" y="1664"/>
                  </a:cubicBezTo>
                  <a:lnTo>
                    <a:pt x="253" y="1664"/>
                  </a:lnTo>
                  <a:cubicBezTo>
                    <a:pt x="282" y="1701"/>
                    <a:pt x="320" y="1713"/>
                    <a:pt x="354" y="1713"/>
                  </a:cubicBezTo>
                  <a:cubicBezTo>
                    <a:pt x="394" y="1713"/>
                    <a:pt x="430" y="1696"/>
                    <a:pt x="440" y="1683"/>
                  </a:cubicBezTo>
                  <a:cubicBezTo>
                    <a:pt x="398" y="1621"/>
                    <a:pt x="437" y="1492"/>
                    <a:pt x="425" y="1392"/>
                  </a:cubicBezTo>
                  <a:lnTo>
                    <a:pt x="425" y="1392"/>
                  </a:lnTo>
                  <a:cubicBezTo>
                    <a:pt x="417" y="1445"/>
                    <a:pt x="409" y="1464"/>
                    <a:pt x="401" y="1464"/>
                  </a:cubicBezTo>
                  <a:cubicBezTo>
                    <a:pt x="380" y="1464"/>
                    <a:pt x="358" y="1327"/>
                    <a:pt x="333" y="1327"/>
                  </a:cubicBezTo>
                  <a:cubicBezTo>
                    <a:pt x="325" y="1327"/>
                    <a:pt x="317" y="1342"/>
                    <a:pt x="307" y="1384"/>
                  </a:cubicBezTo>
                  <a:cubicBezTo>
                    <a:pt x="236" y="1357"/>
                    <a:pt x="159" y="1087"/>
                    <a:pt x="203" y="1002"/>
                  </a:cubicBezTo>
                  <a:lnTo>
                    <a:pt x="203" y="1002"/>
                  </a:lnTo>
                  <a:cubicBezTo>
                    <a:pt x="252" y="1029"/>
                    <a:pt x="250" y="1104"/>
                    <a:pt x="257" y="1172"/>
                  </a:cubicBezTo>
                  <a:cubicBezTo>
                    <a:pt x="272" y="1184"/>
                    <a:pt x="283" y="1189"/>
                    <a:pt x="291" y="1189"/>
                  </a:cubicBezTo>
                  <a:cubicBezTo>
                    <a:pt x="338" y="1189"/>
                    <a:pt x="302" y="1024"/>
                    <a:pt x="371" y="1018"/>
                  </a:cubicBezTo>
                  <a:cubicBezTo>
                    <a:pt x="296" y="881"/>
                    <a:pt x="250" y="617"/>
                    <a:pt x="215" y="395"/>
                  </a:cubicBezTo>
                  <a:cubicBezTo>
                    <a:pt x="182" y="188"/>
                    <a:pt x="154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35"/>
            <p:cNvSpPr/>
            <p:nvPr/>
          </p:nvSpPr>
          <p:spPr>
            <a:xfrm>
              <a:off x="-227296" y="1299229"/>
              <a:ext cx="4531" cy="5959"/>
            </a:xfrm>
            <a:custGeom>
              <a:avLst/>
              <a:gdLst/>
              <a:ahLst/>
              <a:cxnLst/>
              <a:rect l="l" t="t" r="r" b="b"/>
              <a:pathLst>
                <a:path w="92" h="121" extrusionOk="0">
                  <a:moveTo>
                    <a:pt x="1" y="1"/>
                  </a:moveTo>
                  <a:lnTo>
                    <a:pt x="64" y="120"/>
                  </a:lnTo>
                  <a:lnTo>
                    <a:pt x="91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35"/>
            <p:cNvSpPr/>
            <p:nvPr/>
          </p:nvSpPr>
          <p:spPr>
            <a:xfrm>
              <a:off x="-239658" y="1294403"/>
              <a:ext cx="4236" cy="5811"/>
            </a:xfrm>
            <a:custGeom>
              <a:avLst/>
              <a:gdLst/>
              <a:ahLst/>
              <a:cxnLst/>
              <a:rect l="l" t="t" r="r" b="b"/>
              <a:pathLst>
                <a:path w="86" h="118" extrusionOk="0">
                  <a:moveTo>
                    <a:pt x="52" y="0"/>
                  </a:moveTo>
                  <a:cubicBezTo>
                    <a:pt x="36" y="0"/>
                    <a:pt x="18" y="33"/>
                    <a:pt x="1" y="85"/>
                  </a:cubicBezTo>
                  <a:cubicBezTo>
                    <a:pt x="3" y="85"/>
                    <a:pt x="5" y="84"/>
                    <a:pt x="8" y="84"/>
                  </a:cubicBezTo>
                  <a:cubicBezTo>
                    <a:pt x="33" y="84"/>
                    <a:pt x="53" y="117"/>
                    <a:pt x="77" y="117"/>
                  </a:cubicBezTo>
                  <a:cubicBezTo>
                    <a:pt x="80" y="117"/>
                    <a:pt x="83" y="117"/>
                    <a:pt x="86" y="116"/>
                  </a:cubicBezTo>
                  <a:cubicBezTo>
                    <a:pt x="80" y="34"/>
                    <a:pt x="67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35"/>
            <p:cNvSpPr/>
            <p:nvPr/>
          </p:nvSpPr>
          <p:spPr>
            <a:xfrm>
              <a:off x="-241529" y="1195459"/>
              <a:ext cx="2610" cy="9801"/>
            </a:xfrm>
            <a:custGeom>
              <a:avLst/>
              <a:gdLst/>
              <a:ahLst/>
              <a:cxnLst/>
              <a:rect l="l" t="t" r="r" b="b"/>
              <a:pathLst>
                <a:path w="53" h="199" extrusionOk="0">
                  <a:moveTo>
                    <a:pt x="22" y="0"/>
                  </a:moveTo>
                  <a:cubicBezTo>
                    <a:pt x="12" y="33"/>
                    <a:pt x="6" y="72"/>
                    <a:pt x="0" y="108"/>
                  </a:cubicBezTo>
                  <a:cubicBezTo>
                    <a:pt x="29" y="120"/>
                    <a:pt x="45" y="172"/>
                    <a:pt x="52" y="199"/>
                  </a:cubicBezTo>
                  <a:cubicBezTo>
                    <a:pt x="43" y="133"/>
                    <a:pt x="31" y="66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35"/>
            <p:cNvSpPr/>
            <p:nvPr/>
          </p:nvSpPr>
          <p:spPr>
            <a:xfrm>
              <a:off x="-254728" y="1125475"/>
              <a:ext cx="13347" cy="44867"/>
            </a:xfrm>
            <a:custGeom>
              <a:avLst/>
              <a:gdLst/>
              <a:ahLst/>
              <a:cxnLst/>
              <a:rect l="l" t="t" r="r" b="b"/>
              <a:pathLst>
                <a:path w="271" h="911" extrusionOk="0">
                  <a:moveTo>
                    <a:pt x="189" y="0"/>
                  </a:moveTo>
                  <a:cubicBezTo>
                    <a:pt x="130" y="97"/>
                    <a:pt x="114" y="214"/>
                    <a:pt x="95" y="318"/>
                  </a:cubicBezTo>
                  <a:cubicBezTo>
                    <a:pt x="74" y="424"/>
                    <a:pt x="54" y="523"/>
                    <a:pt x="0" y="656"/>
                  </a:cubicBezTo>
                  <a:cubicBezTo>
                    <a:pt x="33" y="787"/>
                    <a:pt x="74" y="806"/>
                    <a:pt x="116" y="820"/>
                  </a:cubicBezTo>
                  <a:cubicBezTo>
                    <a:pt x="157" y="831"/>
                    <a:pt x="197" y="839"/>
                    <a:pt x="234" y="910"/>
                  </a:cubicBezTo>
                  <a:cubicBezTo>
                    <a:pt x="270" y="806"/>
                    <a:pt x="124" y="644"/>
                    <a:pt x="131" y="459"/>
                  </a:cubicBezTo>
                  <a:lnTo>
                    <a:pt x="131" y="459"/>
                  </a:lnTo>
                  <a:cubicBezTo>
                    <a:pt x="138" y="464"/>
                    <a:pt x="145" y="466"/>
                    <a:pt x="150" y="466"/>
                  </a:cubicBezTo>
                  <a:cubicBezTo>
                    <a:pt x="175" y="466"/>
                    <a:pt x="183" y="420"/>
                    <a:pt x="191" y="361"/>
                  </a:cubicBezTo>
                  <a:cubicBezTo>
                    <a:pt x="203" y="291"/>
                    <a:pt x="214" y="201"/>
                    <a:pt x="255" y="174"/>
                  </a:cubicBezTo>
                  <a:cubicBezTo>
                    <a:pt x="222" y="131"/>
                    <a:pt x="193" y="72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35"/>
            <p:cNvSpPr/>
            <p:nvPr/>
          </p:nvSpPr>
          <p:spPr>
            <a:xfrm>
              <a:off x="-243056" y="1124884"/>
              <a:ext cx="167450" cy="270185"/>
            </a:xfrm>
            <a:custGeom>
              <a:avLst/>
              <a:gdLst/>
              <a:ahLst/>
              <a:cxnLst/>
              <a:rect l="l" t="t" r="r" b="b"/>
              <a:pathLst>
                <a:path w="3400" h="5486" extrusionOk="0">
                  <a:moveTo>
                    <a:pt x="243" y="1"/>
                  </a:moveTo>
                  <a:cubicBezTo>
                    <a:pt x="193" y="55"/>
                    <a:pt x="108" y="16"/>
                    <a:pt x="74" y="113"/>
                  </a:cubicBezTo>
                  <a:cubicBezTo>
                    <a:pt x="77" y="112"/>
                    <a:pt x="81" y="112"/>
                    <a:pt x="84" y="112"/>
                  </a:cubicBezTo>
                  <a:cubicBezTo>
                    <a:pt x="122" y="112"/>
                    <a:pt x="162" y="122"/>
                    <a:pt x="201" y="136"/>
                  </a:cubicBezTo>
                  <a:cubicBezTo>
                    <a:pt x="187" y="220"/>
                    <a:pt x="156" y="255"/>
                    <a:pt x="120" y="255"/>
                  </a:cubicBezTo>
                  <a:cubicBezTo>
                    <a:pt x="88" y="255"/>
                    <a:pt x="52" y="229"/>
                    <a:pt x="18" y="188"/>
                  </a:cubicBezTo>
                  <a:lnTo>
                    <a:pt x="18" y="188"/>
                  </a:lnTo>
                  <a:cubicBezTo>
                    <a:pt x="1" y="346"/>
                    <a:pt x="51" y="379"/>
                    <a:pt x="108" y="402"/>
                  </a:cubicBezTo>
                  <a:cubicBezTo>
                    <a:pt x="166" y="417"/>
                    <a:pt x="242" y="446"/>
                    <a:pt x="276" y="512"/>
                  </a:cubicBezTo>
                  <a:cubicBezTo>
                    <a:pt x="288" y="432"/>
                    <a:pt x="309" y="401"/>
                    <a:pt x="335" y="401"/>
                  </a:cubicBezTo>
                  <a:cubicBezTo>
                    <a:pt x="371" y="401"/>
                    <a:pt x="413" y="459"/>
                    <a:pt x="446" y="523"/>
                  </a:cubicBezTo>
                  <a:cubicBezTo>
                    <a:pt x="510" y="639"/>
                    <a:pt x="552" y="770"/>
                    <a:pt x="631" y="778"/>
                  </a:cubicBezTo>
                  <a:cubicBezTo>
                    <a:pt x="634" y="778"/>
                    <a:pt x="636" y="778"/>
                    <a:pt x="639" y="778"/>
                  </a:cubicBezTo>
                  <a:cubicBezTo>
                    <a:pt x="737" y="778"/>
                    <a:pt x="625" y="629"/>
                    <a:pt x="627" y="556"/>
                  </a:cubicBezTo>
                  <a:lnTo>
                    <a:pt x="627" y="556"/>
                  </a:lnTo>
                  <a:cubicBezTo>
                    <a:pt x="697" y="608"/>
                    <a:pt x="781" y="595"/>
                    <a:pt x="833" y="712"/>
                  </a:cubicBezTo>
                  <a:cubicBezTo>
                    <a:pt x="824" y="739"/>
                    <a:pt x="812" y="750"/>
                    <a:pt x="797" y="750"/>
                  </a:cubicBezTo>
                  <a:cubicBezTo>
                    <a:pt x="777" y="750"/>
                    <a:pt x="753" y="729"/>
                    <a:pt x="729" y="697"/>
                  </a:cubicBezTo>
                  <a:lnTo>
                    <a:pt x="729" y="697"/>
                  </a:lnTo>
                  <a:cubicBezTo>
                    <a:pt x="737" y="888"/>
                    <a:pt x="810" y="747"/>
                    <a:pt x="864" y="936"/>
                  </a:cubicBezTo>
                  <a:cubicBezTo>
                    <a:pt x="862" y="913"/>
                    <a:pt x="841" y="855"/>
                    <a:pt x="868" y="845"/>
                  </a:cubicBezTo>
                  <a:cubicBezTo>
                    <a:pt x="1042" y="1102"/>
                    <a:pt x="1011" y="851"/>
                    <a:pt x="1223" y="1267"/>
                  </a:cubicBezTo>
                  <a:cubicBezTo>
                    <a:pt x="1253" y="1277"/>
                    <a:pt x="1277" y="1299"/>
                    <a:pt x="1299" y="1299"/>
                  </a:cubicBezTo>
                  <a:cubicBezTo>
                    <a:pt x="1315" y="1299"/>
                    <a:pt x="1330" y="1288"/>
                    <a:pt x="1344" y="1252"/>
                  </a:cubicBezTo>
                  <a:cubicBezTo>
                    <a:pt x="1427" y="1559"/>
                    <a:pt x="1362" y="1451"/>
                    <a:pt x="1460" y="1778"/>
                  </a:cubicBezTo>
                  <a:cubicBezTo>
                    <a:pt x="1483" y="1730"/>
                    <a:pt x="1499" y="1557"/>
                    <a:pt x="1558" y="1470"/>
                  </a:cubicBezTo>
                  <a:cubicBezTo>
                    <a:pt x="1635" y="1721"/>
                    <a:pt x="1689" y="1813"/>
                    <a:pt x="1743" y="1888"/>
                  </a:cubicBezTo>
                  <a:cubicBezTo>
                    <a:pt x="1796" y="1963"/>
                    <a:pt x="1846" y="2023"/>
                    <a:pt x="1869" y="2185"/>
                  </a:cubicBezTo>
                  <a:cubicBezTo>
                    <a:pt x="1851" y="2160"/>
                    <a:pt x="1813" y="2145"/>
                    <a:pt x="1788" y="2068"/>
                  </a:cubicBezTo>
                  <a:lnTo>
                    <a:pt x="1788" y="2068"/>
                  </a:lnTo>
                  <a:cubicBezTo>
                    <a:pt x="1697" y="2195"/>
                    <a:pt x="1915" y="2260"/>
                    <a:pt x="1965" y="2422"/>
                  </a:cubicBezTo>
                  <a:cubicBezTo>
                    <a:pt x="1929" y="2444"/>
                    <a:pt x="1894" y="2463"/>
                    <a:pt x="1859" y="2480"/>
                  </a:cubicBezTo>
                  <a:cubicBezTo>
                    <a:pt x="1934" y="2598"/>
                    <a:pt x="2110" y="2783"/>
                    <a:pt x="2104" y="2995"/>
                  </a:cubicBezTo>
                  <a:lnTo>
                    <a:pt x="2033" y="2987"/>
                  </a:lnTo>
                  <a:lnTo>
                    <a:pt x="2033" y="2987"/>
                  </a:lnTo>
                  <a:cubicBezTo>
                    <a:pt x="2262" y="3278"/>
                    <a:pt x="2385" y="3699"/>
                    <a:pt x="2542" y="3974"/>
                  </a:cubicBezTo>
                  <a:lnTo>
                    <a:pt x="2524" y="4161"/>
                  </a:lnTo>
                  <a:cubicBezTo>
                    <a:pt x="2573" y="4235"/>
                    <a:pt x="2598" y="4264"/>
                    <a:pt x="2609" y="4264"/>
                  </a:cubicBezTo>
                  <a:cubicBezTo>
                    <a:pt x="2650" y="4264"/>
                    <a:pt x="2527" y="3922"/>
                    <a:pt x="2629" y="3922"/>
                  </a:cubicBezTo>
                  <a:cubicBezTo>
                    <a:pt x="2648" y="3922"/>
                    <a:pt x="2675" y="3934"/>
                    <a:pt x="2713" y="3963"/>
                  </a:cubicBezTo>
                  <a:cubicBezTo>
                    <a:pt x="2501" y="4102"/>
                    <a:pt x="2869" y="4144"/>
                    <a:pt x="2866" y="4416"/>
                  </a:cubicBezTo>
                  <a:cubicBezTo>
                    <a:pt x="2856" y="4441"/>
                    <a:pt x="2846" y="4451"/>
                    <a:pt x="2835" y="4451"/>
                  </a:cubicBezTo>
                  <a:cubicBezTo>
                    <a:pt x="2795" y="4451"/>
                    <a:pt x="2748" y="4320"/>
                    <a:pt x="2705" y="4320"/>
                  </a:cubicBezTo>
                  <a:cubicBezTo>
                    <a:pt x="2692" y="4320"/>
                    <a:pt x="2679" y="4332"/>
                    <a:pt x="2667" y="4364"/>
                  </a:cubicBezTo>
                  <a:cubicBezTo>
                    <a:pt x="2806" y="4368"/>
                    <a:pt x="2746" y="4474"/>
                    <a:pt x="2829" y="4586"/>
                  </a:cubicBezTo>
                  <a:cubicBezTo>
                    <a:pt x="2711" y="4600"/>
                    <a:pt x="2884" y="4824"/>
                    <a:pt x="2773" y="4824"/>
                  </a:cubicBezTo>
                  <a:cubicBezTo>
                    <a:pt x="2766" y="4824"/>
                    <a:pt x="2758" y="4823"/>
                    <a:pt x="2748" y="4821"/>
                  </a:cubicBezTo>
                  <a:lnTo>
                    <a:pt x="2748" y="4821"/>
                  </a:lnTo>
                  <a:cubicBezTo>
                    <a:pt x="2873" y="4946"/>
                    <a:pt x="2999" y="5062"/>
                    <a:pt x="3128" y="5181"/>
                  </a:cubicBezTo>
                  <a:cubicBezTo>
                    <a:pt x="3085" y="5276"/>
                    <a:pt x="3141" y="5399"/>
                    <a:pt x="3193" y="5486"/>
                  </a:cubicBezTo>
                  <a:cubicBezTo>
                    <a:pt x="3108" y="5251"/>
                    <a:pt x="3400" y="5480"/>
                    <a:pt x="3355" y="5197"/>
                  </a:cubicBezTo>
                  <a:cubicBezTo>
                    <a:pt x="3149" y="4838"/>
                    <a:pt x="2873" y="4202"/>
                    <a:pt x="2734" y="3693"/>
                  </a:cubicBezTo>
                  <a:cubicBezTo>
                    <a:pt x="2731" y="3693"/>
                    <a:pt x="2728" y="3693"/>
                    <a:pt x="2725" y="3693"/>
                  </a:cubicBezTo>
                  <a:cubicBezTo>
                    <a:pt x="2568" y="3693"/>
                    <a:pt x="2604" y="3380"/>
                    <a:pt x="2457" y="3361"/>
                  </a:cubicBezTo>
                  <a:cubicBezTo>
                    <a:pt x="2497" y="3327"/>
                    <a:pt x="2522" y="3271"/>
                    <a:pt x="2561" y="3236"/>
                  </a:cubicBezTo>
                  <a:cubicBezTo>
                    <a:pt x="2516" y="3156"/>
                    <a:pt x="2492" y="3127"/>
                    <a:pt x="2480" y="3127"/>
                  </a:cubicBezTo>
                  <a:cubicBezTo>
                    <a:pt x="2448" y="3127"/>
                    <a:pt x="2486" y="3304"/>
                    <a:pt x="2445" y="3304"/>
                  </a:cubicBezTo>
                  <a:cubicBezTo>
                    <a:pt x="2441" y="3304"/>
                    <a:pt x="2437" y="3303"/>
                    <a:pt x="2432" y="3300"/>
                  </a:cubicBezTo>
                  <a:cubicBezTo>
                    <a:pt x="2357" y="3174"/>
                    <a:pt x="2391" y="3020"/>
                    <a:pt x="2445" y="3005"/>
                  </a:cubicBezTo>
                  <a:cubicBezTo>
                    <a:pt x="2412" y="2924"/>
                    <a:pt x="2396" y="2900"/>
                    <a:pt x="2384" y="2900"/>
                  </a:cubicBezTo>
                  <a:cubicBezTo>
                    <a:pt x="2368" y="2900"/>
                    <a:pt x="2358" y="2944"/>
                    <a:pt x="2319" y="2944"/>
                  </a:cubicBezTo>
                  <a:cubicBezTo>
                    <a:pt x="2307" y="2944"/>
                    <a:pt x="2292" y="2940"/>
                    <a:pt x="2274" y="2929"/>
                  </a:cubicBezTo>
                  <a:lnTo>
                    <a:pt x="2353" y="2698"/>
                  </a:lnTo>
                  <a:cubicBezTo>
                    <a:pt x="2260" y="2530"/>
                    <a:pt x="2154" y="2351"/>
                    <a:pt x="2042" y="2168"/>
                  </a:cubicBezTo>
                  <a:cubicBezTo>
                    <a:pt x="1934" y="1987"/>
                    <a:pt x="1801" y="1780"/>
                    <a:pt x="1678" y="1601"/>
                  </a:cubicBezTo>
                  <a:cubicBezTo>
                    <a:pt x="1425" y="1233"/>
                    <a:pt x="1177" y="861"/>
                    <a:pt x="918" y="500"/>
                  </a:cubicBezTo>
                  <a:lnTo>
                    <a:pt x="918" y="500"/>
                  </a:lnTo>
                  <a:lnTo>
                    <a:pt x="932" y="672"/>
                  </a:lnTo>
                  <a:cubicBezTo>
                    <a:pt x="826" y="504"/>
                    <a:pt x="714" y="477"/>
                    <a:pt x="627" y="465"/>
                  </a:cubicBezTo>
                  <a:cubicBezTo>
                    <a:pt x="535" y="448"/>
                    <a:pt x="475" y="427"/>
                    <a:pt x="344" y="230"/>
                  </a:cubicBezTo>
                  <a:cubicBezTo>
                    <a:pt x="333" y="271"/>
                    <a:pt x="325" y="315"/>
                    <a:pt x="319" y="362"/>
                  </a:cubicBezTo>
                  <a:lnTo>
                    <a:pt x="319" y="362"/>
                  </a:lnTo>
                  <a:cubicBezTo>
                    <a:pt x="326" y="277"/>
                    <a:pt x="213" y="113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35"/>
            <p:cNvSpPr/>
            <p:nvPr/>
          </p:nvSpPr>
          <p:spPr>
            <a:xfrm>
              <a:off x="-231088" y="1122914"/>
              <a:ext cx="1379" cy="2019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7" y="0"/>
                  </a:moveTo>
                  <a:lnTo>
                    <a:pt x="27" y="0"/>
                  </a:lnTo>
                  <a:cubicBezTo>
                    <a:pt x="14" y="10"/>
                    <a:pt x="6" y="25"/>
                    <a:pt x="0" y="41"/>
                  </a:cubicBezTo>
                  <a:cubicBezTo>
                    <a:pt x="10" y="31"/>
                    <a:pt x="20" y="2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35"/>
            <p:cNvSpPr/>
            <p:nvPr/>
          </p:nvSpPr>
          <p:spPr>
            <a:xfrm>
              <a:off x="-85801" y="1395020"/>
              <a:ext cx="3645" cy="5516"/>
            </a:xfrm>
            <a:custGeom>
              <a:avLst/>
              <a:gdLst/>
              <a:ahLst/>
              <a:cxnLst/>
              <a:rect l="l" t="t" r="r" b="b"/>
              <a:pathLst>
                <a:path w="74" h="112" extrusionOk="0">
                  <a:moveTo>
                    <a:pt x="0" y="1"/>
                  </a:moveTo>
                  <a:cubicBezTo>
                    <a:pt x="12" y="30"/>
                    <a:pt x="25" y="63"/>
                    <a:pt x="47" y="105"/>
                  </a:cubicBezTo>
                  <a:cubicBezTo>
                    <a:pt x="54" y="109"/>
                    <a:pt x="59" y="112"/>
                    <a:pt x="62" y="112"/>
                  </a:cubicBezTo>
                  <a:cubicBezTo>
                    <a:pt x="74" y="112"/>
                    <a:pt x="38" y="6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35"/>
            <p:cNvSpPr/>
            <p:nvPr/>
          </p:nvSpPr>
          <p:spPr>
            <a:xfrm>
              <a:off x="-242219" y="1133897"/>
              <a:ext cx="148" cy="246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3" y="1"/>
                  </a:moveTo>
                  <a:lnTo>
                    <a:pt x="1" y="3"/>
                  </a:lnTo>
                  <a:cubicBezTo>
                    <a:pt x="1" y="3"/>
                    <a:pt x="1" y="3"/>
                    <a:pt x="3" y="5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35"/>
            <p:cNvSpPr/>
            <p:nvPr/>
          </p:nvSpPr>
          <p:spPr>
            <a:xfrm>
              <a:off x="-236703" y="1151676"/>
              <a:ext cx="1970" cy="5171"/>
            </a:xfrm>
            <a:custGeom>
              <a:avLst/>
              <a:gdLst/>
              <a:ahLst/>
              <a:cxnLst/>
              <a:rect l="l" t="t" r="r" b="b"/>
              <a:pathLst>
                <a:path w="40" h="105" extrusionOk="0">
                  <a:moveTo>
                    <a:pt x="1" y="0"/>
                  </a:moveTo>
                  <a:cubicBezTo>
                    <a:pt x="3" y="33"/>
                    <a:pt x="6" y="68"/>
                    <a:pt x="10" y="105"/>
                  </a:cubicBezTo>
                  <a:cubicBezTo>
                    <a:pt x="20" y="87"/>
                    <a:pt x="30" y="72"/>
                    <a:pt x="39" y="5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35"/>
            <p:cNvSpPr/>
            <p:nvPr/>
          </p:nvSpPr>
          <p:spPr>
            <a:xfrm>
              <a:off x="-73931" y="1448949"/>
              <a:ext cx="3152" cy="1231"/>
            </a:xfrm>
            <a:custGeom>
              <a:avLst/>
              <a:gdLst/>
              <a:ahLst/>
              <a:cxnLst/>
              <a:rect l="l" t="t" r="r" b="b"/>
              <a:pathLst>
                <a:path w="64" h="25" extrusionOk="0">
                  <a:moveTo>
                    <a:pt x="54" y="1"/>
                  </a:moveTo>
                  <a:cubicBezTo>
                    <a:pt x="34" y="1"/>
                    <a:pt x="15" y="6"/>
                    <a:pt x="0" y="24"/>
                  </a:cubicBezTo>
                  <a:lnTo>
                    <a:pt x="64" y="1"/>
                  </a:lnTo>
                  <a:cubicBezTo>
                    <a:pt x="61" y="1"/>
                    <a:pt x="57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35"/>
            <p:cNvSpPr/>
            <p:nvPr/>
          </p:nvSpPr>
          <p:spPr>
            <a:xfrm>
              <a:off x="-26257" y="1589213"/>
              <a:ext cx="1182" cy="3201"/>
            </a:xfrm>
            <a:custGeom>
              <a:avLst/>
              <a:gdLst/>
              <a:ahLst/>
              <a:cxnLst/>
              <a:rect l="l" t="t" r="r" b="b"/>
              <a:pathLst>
                <a:path w="24" h="65" extrusionOk="0">
                  <a:moveTo>
                    <a:pt x="4" y="1"/>
                  </a:moveTo>
                  <a:cubicBezTo>
                    <a:pt x="0" y="24"/>
                    <a:pt x="10" y="45"/>
                    <a:pt x="23" y="6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35"/>
            <p:cNvSpPr/>
            <p:nvPr/>
          </p:nvSpPr>
          <p:spPr>
            <a:xfrm>
              <a:off x="-87426" y="1405954"/>
              <a:ext cx="262207" cy="539534"/>
            </a:xfrm>
            <a:custGeom>
              <a:avLst/>
              <a:gdLst/>
              <a:ahLst/>
              <a:cxnLst/>
              <a:rect l="l" t="t" r="r" b="b"/>
              <a:pathLst>
                <a:path w="5324" h="10955" extrusionOk="0">
                  <a:moveTo>
                    <a:pt x="1331" y="2617"/>
                  </a:moveTo>
                  <a:cubicBezTo>
                    <a:pt x="1338" y="2625"/>
                    <a:pt x="1345" y="2633"/>
                    <a:pt x="1352" y="2640"/>
                  </a:cubicBezTo>
                  <a:cubicBezTo>
                    <a:pt x="1345" y="2632"/>
                    <a:pt x="1338" y="2624"/>
                    <a:pt x="1331" y="2617"/>
                  </a:cubicBezTo>
                  <a:close/>
                  <a:moveTo>
                    <a:pt x="3567" y="8014"/>
                  </a:moveTo>
                  <a:cubicBezTo>
                    <a:pt x="3559" y="8015"/>
                    <a:pt x="3551" y="8016"/>
                    <a:pt x="3544" y="8018"/>
                  </a:cubicBezTo>
                  <a:lnTo>
                    <a:pt x="3544" y="8018"/>
                  </a:lnTo>
                  <a:cubicBezTo>
                    <a:pt x="3552" y="8017"/>
                    <a:pt x="3559" y="8016"/>
                    <a:pt x="3567" y="8014"/>
                  </a:cubicBezTo>
                  <a:close/>
                  <a:moveTo>
                    <a:pt x="214" y="0"/>
                  </a:moveTo>
                  <a:cubicBezTo>
                    <a:pt x="132" y="0"/>
                    <a:pt x="52" y="277"/>
                    <a:pt x="1" y="305"/>
                  </a:cubicBezTo>
                  <a:cubicBezTo>
                    <a:pt x="157" y="548"/>
                    <a:pt x="338" y="648"/>
                    <a:pt x="475" y="822"/>
                  </a:cubicBezTo>
                  <a:lnTo>
                    <a:pt x="338" y="874"/>
                  </a:lnTo>
                  <a:cubicBezTo>
                    <a:pt x="418" y="880"/>
                    <a:pt x="518" y="996"/>
                    <a:pt x="575" y="996"/>
                  </a:cubicBezTo>
                  <a:cubicBezTo>
                    <a:pt x="597" y="996"/>
                    <a:pt x="613" y="980"/>
                    <a:pt x="619" y="936"/>
                  </a:cubicBezTo>
                  <a:lnTo>
                    <a:pt x="619" y="936"/>
                  </a:lnTo>
                  <a:cubicBezTo>
                    <a:pt x="752" y="1069"/>
                    <a:pt x="542" y="1107"/>
                    <a:pt x="693" y="1262"/>
                  </a:cubicBezTo>
                  <a:cubicBezTo>
                    <a:pt x="665" y="1270"/>
                    <a:pt x="640" y="1273"/>
                    <a:pt x="617" y="1273"/>
                  </a:cubicBezTo>
                  <a:cubicBezTo>
                    <a:pt x="538" y="1273"/>
                    <a:pt x="487" y="1235"/>
                    <a:pt x="420" y="1235"/>
                  </a:cubicBezTo>
                  <a:cubicBezTo>
                    <a:pt x="401" y="1235"/>
                    <a:pt x="382" y="1237"/>
                    <a:pt x="361" y="1244"/>
                  </a:cubicBezTo>
                  <a:lnTo>
                    <a:pt x="492" y="1381"/>
                  </a:lnTo>
                  <a:cubicBezTo>
                    <a:pt x="485" y="1378"/>
                    <a:pt x="479" y="1377"/>
                    <a:pt x="474" y="1377"/>
                  </a:cubicBezTo>
                  <a:cubicBezTo>
                    <a:pt x="432" y="1377"/>
                    <a:pt x="463" y="1472"/>
                    <a:pt x="419" y="1472"/>
                  </a:cubicBezTo>
                  <a:cubicBezTo>
                    <a:pt x="414" y="1472"/>
                    <a:pt x="409" y="1471"/>
                    <a:pt x="402" y="1468"/>
                  </a:cubicBezTo>
                  <a:lnTo>
                    <a:pt x="402" y="1468"/>
                  </a:lnTo>
                  <a:cubicBezTo>
                    <a:pt x="693" y="1703"/>
                    <a:pt x="483" y="1915"/>
                    <a:pt x="675" y="2199"/>
                  </a:cubicBezTo>
                  <a:lnTo>
                    <a:pt x="641" y="2014"/>
                  </a:lnTo>
                  <a:cubicBezTo>
                    <a:pt x="651" y="2010"/>
                    <a:pt x="660" y="2009"/>
                    <a:pt x="668" y="2009"/>
                  </a:cubicBezTo>
                  <a:cubicBezTo>
                    <a:pt x="733" y="2009"/>
                    <a:pt x="761" y="2096"/>
                    <a:pt x="806" y="2152"/>
                  </a:cubicBezTo>
                  <a:cubicBezTo>
                    <a:pt x="716" y="2282"/>
                    <a:pt x="751" y="2326"/>
                    <a:pt x="754" y="2505"/>
                  </a:cubicBezTo>
                  <a:cubicBezTo>
                    <a:pt x="872" y="2619"/>
                    <a:pt x="1059" y="2640"/>
                    <a:pt x="1127" y="2825"/>
                  </a:cubicBezTo>
                  <a:cubicBezTo>
                    <a:pt x="943" y="2848"/>
                    <a:pt x="1148" y="3168"/>
                    <a:pt x="1013" y="3255"/>
                  </a:cubicBezTo>
                  <a:cubicBezTo>
                    <a:pt x="1018" y="3255"/>
                    <a:pt x="1023" y="3254"/>
                    <a:pt x="1028" y="3254"/>
                  </a:cubicBezTo>
                  <a:cubicBezTo>
                    <a:pt x="1198" y="3254"/>
                    <a:pt x="1207" y="3587"/>
                    <a:pt x="1309" y="3587"/>
                  </a:cubicBezTo>
                  <a:cubicBezTo>
                    <a:pt x="1311" y="3587"/>
                    <a:pt x="1312" y="3587"/>
                    <a:pt x="1314" y="3587"/>
                  </a:cubicBezTo>
                  <a:cubicBezTo>
                    <a:pt x="1387" y="3674"/>
                    <a:pt x="1418" y="3816"/>
                    <a:pt x="1321" y="3851"/>
                  </a:cubicBezTo>
                  <a:cubicBezTo>
                    <a:pt x="1310" y="3837"/>
                    <a:pt x="1283" y="3814"/>
                    <a:pt x="1263" y="3785"/>
                  </a:cubicBezTo>
                  <a:lnTo>
                    <a:pt x="1263" y="3785"/>
                  </a:lnTo>
                  <a:lnTo>
                    <a:pt x="1294" y="3888"/>
                  </a:lnTo>
                  <a:cubicBezTo>
                    <a:pt x="1292" y="3887"/>
                    <a:pt x="1290" y="3887"/>
                    <a:pt x="1287" y="3887"/>
                  </a:cubicBezTo>
                  <a:cubicBezTo>
                    <a:pt x="1276" y="3887"/>
                    <a:pt x="1267" y="3890"/>
                    <a:pt x="1260" y="3890"/>
                  </a:cubicBezTo>
                  <a:cubicBezTo>
                    <a:pt x="1255" y="3890"/>
                    <a:pt x="1251" y="3888"/>
                    <a:pt x="1248" y="3884"/>
                  </a:cubicBezTo>
                  <a:lnTo>
                    <a:pt x="1248" y="3884"/>
                  </a:lnTo>
                  <a:cubicBezTo>
                    <a:pt x="1275" y="3974"/>
                    <a:pt x="1404" y="3930"/>
                    <a:pt x="1358" y="4075"/>
                  </a:cubicBezTo>
                  <a:cubicBezTo>
                    <a:pt x="1353" y="4076"/>
                    <a:pt x="1348" y="4077"/>
                    <a:pt x="1343" y="4077"/>
                  </a:cubicBezTo>
                  <a:cubicBezTo>
                    <a:pt x="1305" y="4077"/>
                    <a:pt x="1286" y="4024"/>
                    <a:pt x="1252" y="3986"/>
                  </a:cubicBezTo>
                  <a:lnTo>
                    <a:pt x="1252" y="3986"/>
                  </a:lnTo>
                  <a:cubicBezTo>
                    <a:pt x="1304" y="4235"/>
                    <a:pt x="1674" y="4304"/>
                    <a:pt x="1578" y="4559"/>
                  </a:cubicBezTo>
                  <a:cubicBezTo>
                    <a:pt x="1656" y="4565"/>
                    <a:pt x="1742" y="4742"/>
                    <a:pt x="1861" y="4742"/>
                  </a:cubicBezTo>
                  <a:cubicBezTo>
                    <a:pt x="1891" y="4742"/>
                    <a:pt x="1923" y="4731"/>
                    <a:pt x="1958" y="4703"/>
                  </a:cubicBezTo>
                  <a:lnTo>
                    <a:pt x="1958" y="4703"/>
                  </a:lnTo>
                  <a:cubicBezTo>
                    <a:pt x="1915" y="4805"/>
                    <a:pt x="1751" y="4836"/>
                    <a:pt x="1850" y="5025"/>
                  </a:cubicBezTo>
                  <a:cubicBezTo>
                    <a:pt x="2058" y="5079"/>
                    <a:pt x="1865" y="5272"/>
                    <a:pt x="2029" y="5382"/>
                  </a:cubicBezTo>
                  <a:cubicBezTo>
                    <a:pt x="1939" y="5333"/>
                    <a:pt x="1907" y="5321"/>
                    <a:pt x="1893" y="5321"/>
                  </a:cubicBezTo>
                  <a:cubicBezTo>
                    <a:pt x="1879" y="5321"/>
                    <a:pt x="1880" y="5331"/>
                    <a:pt x="1865" y="5331"/>
                  </a:cubicBezTo>
                  <a:cubicBezTo>
                    <a:pt x="1851" y="5331"/>
                    <a:pt x="1821" y="5321"/>
                    <a:pt x="1747" y="5285"/>
                  </a:cubicBezTo>
                  <a:lnTo>
                    <a:pt x="1747" y="5285"/>
                  </a:lnTo>
                  <a:cubicBezTo>
                    <a:pt x="1724" y="5447"/>
                    <a:pt x="2023" y="5567"/>
                    <a:pt x="2077" y="5816"/>
                  </a:cubicBezTo>
                  <a:cubicBezTo>
                    <a:pt x="2042" y="5854"/>
                    <a:pt x="1990" y="5872"/>
                    <a:pt x="1959" y="5912"/>
                  </a:cubicBezTo>
                  <a:cubicBezTo>
                    <a:pt x="2050" y="5978"/>
                    <a:pt x="2229" y="6028"/>
                    <a:pt x="2114" y="6165"/>
                  </a:cubicBezTo>
                  <a:lnTo>
                    <a:pt x="2235" y="6109"/>
                  </a:lnTo>
                  <a:lnTo>
                    <a:pt x="2235" y="6109"/>
                  </a:lnTo>
                  <a:cubicBezTo>
                    <a:pt x="2229" y="6294"/>
                    <a:pt x="2349" y="6504"/>
                    <a:pt x="2272" y="6728"/>
                  </a:cubicBezTo>
                  <a:lnTo>
                    <a:pt x="2586" y="6841"/>
                  </a:lnTo>
                  <a:cubicBezTo>
                    <a:pt x="2422" y="7206"/>
                    <a:pt x="2788" y="7491"/>
                    <a:pt x="3091" y="7611"/>
                  </a:cubicBezTo>
                  <a:cubicBezTo>
                    <a:pt x="3116" y="7715"/>
                    <a:pt x="3126" y="7881"/>
                    <a:pt x="3070" y="7904"/>
                  </a:cubicBezTo>
                  <a:cubicBezTo>
                    <a:pt x="3043" y="7888"/>
                    <a:pt x="2989" y="7863"/>
                    <a:pt x="2939" y="7830"/>
                  </a:cubicBezTo>
                  <a:lnTo>
                    <a:pt x="2939" y="7830"/>
                  </a:lnTo>
                  <a:cubicBezTo>
                    <a:pt x="2981" y="7979"/>
                    <a:pt x="2902" y="8216"/>
                    <a:pt x="3147" y="8216"/>
                  </a:cubicBezTo>
                  <a:cubicBezTo>
                    <a:pt x="3269" y="8341"/>
                    <a:pt x="3039" y="8386"/>
                    <a:pt x="3051" y="8513"/>
                  </a:cubicBezTo>
                  <a:cubicBezTo>
                    <a:pt x="3259" y="8604"/>
                    <a:pt x="3297" y="8848"/>
                    <a:pt x="3350" y="9060"/>
                  </a:cubicBezTo>
                  <a:cubicBezTo>
                    <a:pt x="3395" y="9239"/>
                    <a:pt x="3450" y="9397"/>
                    <a:pt x="3615" y="9397"/>
                  </a:cubicBezTo>
                  <a:cubicBezTo>
                    <a:pt x="3646" y="9397"/>
                    <a:pt x="3682" y="9391"/>
                    <a:pt x="3722" y="9379"/>
                  </a:cubicBezTo>
                  <a:cubicBezTo>
                    <a:pt x="3662" y="9257"/>
                    <a:pt x="3641" y="8985"/>
                    <a:pt x="3521" y="8765"/>
                  </a:cubicBezTo>
                  <a:lnTo>
                    <a:pt x="3521" y="8765"/>
                  </a:lnTo>
                  <a:cubicBezTo>
                    <a:pt x="3535" y="8772"/>
                    <a:pt x="3549" y="8774"/>
                    <a:pt x="3562" y="8774"/>
                  </a:cubicBezTo>
                  <a:cubicBezTo>
                    <a:pt x="3600" y="8774"/>
                    <a:pt x="3635" y="8755"/>
                    <a:pt x="3665" y="8755"/>
                  </a:cubicBezTo>
                  <a:cubicBezTo>
                    <a:pt x="3684" y="8755"/>
                    <a:pt x="3702" y="8763"/>
                    <a:pt x="3718" y="8789"/>
                  </a:cubicBezTo>
                  <a:cubicBezTo>
                    <a:pt x="3843" y="9003"/>
                    <a:pt x="3731" y="9209"/>
                    <a:pt x="3926" y="9390"/>
                  </a:cubicBezTo>
                  <a:cubicBezTo>
                    <a:pt x="3826" y="9433"/>
                    <a:pt x="3727" y="9479"/>
                    <a:pt x="3625" y="9519"/>
                  </a:cubicBezTo>
                  <a:cubicBezTo>
                    <a:pt x="3577" y="9795"/>
                    <a:pt x="3789" y="9936"/>
                    <a:pt x="3976" y="10053"/>
                  </a:cubicBezTo>
                  <a:cubicBezTo>
                    <a:pt x="4163" y="10175"/>
                    <a:pt x="4339" y="10271"/>
                    <a:pt x="4252" y="10559"/>
                  </a:cubicBezTo>
                  <a:lnTo>
                    <a:pt x="4254" y="10559"/>
                  </a:lnTo>
                  <a:cubicBezTo>
                    <a:pt x="4346" y="10622"/>
                    <a:pt x="4452" y="10695"/>
                    <a:pt x="4562" y="10755"/>
                  </a:cubicBezTo>
                  <a:cubicBezTo>
                    <a:pt x="4676" y="10807"/>
                    <a:pt x="4792" y="10842"/>
                    <a:pt x="4901" y="10842"/>
                  </a:cubicBezTo>
                  <a:cubicBezTo>
                    <a:pt x="4906" y="10842"/>
                    <a:pt x="4912" y="10842"/>
                    <a:pt x="4917" y="10842"/>
                  </a:cubicBezTo>
                  <a:lnTo>
                    <a:pt x="4917" y="10842"/>
                  </a:lnTo>
                  <a:lnTo>
                    <a:pt x="4832" y="10904"/>
                  </a:lnTo>
                  <a:cubicBezTo>
                    <a:pt x="4891" y="10925"/>
                    <a:pt x="5005" y="10955"/>
                    <a:pt x="5105" y="10955"/>
                  </a:cubicBezTo>
                  <a:cubicBezTo>
                    <a:pt x="5224" y="10955"/>
                    <a:pt x="5324" y="10913"/>
                    <a:pt x="5291" y="10763"/>
                  </a:cubicBezTo>
                  <a:lnTo>
                    <a:pt x="5291" y="10763"/>
                  </a:lnTo>
                  <a:lnTo>
                    <a:pt x="5189" y="10798"/>
                  </a:lnTo>
                  <a:cubicBezTo>
                    <a:pt x="4882" y="10751"/>
                    <a:pt x="5170" y="10557"/>
                    <a:pt x="5083" y="10389"/>
                  </a:cubicBezTo>
                  <a:cubicBezTo>
                    <a:pt x="4896" y="10265"/>
                    <a:pt x="4499" y="10395"/>
                    <a:pt x="4447" y="10169"/>
                  </a:cubicBezTo>
                  <a:cubicBezTo>
                    <a:pt x="4381" y="10102"/>
                    <a:pt x="4476" y="10053"/>
                    <a:pt x="4553" y="10032"/>
                  </a:cubicBezTo>
                  <a:cubicBezTo>
                    <a:pt x="4456" y="9851"/>
                    <a:pt x="4169" y="9942"/>
                    <a:pt x="4057" y="9836"/>
                  </a:cubicBezTo>
                  <a:cubicBezTo>
                    <a:pt x="4366" y="9608"/>
                    <a:pt x="4238" y="9506"/>
                    <a:pt x="4073" y="9379"/>
                  </a:cubicBezTo>
                  <a:cubicBezTo>
                    <a:pt x="3905" y="9255"/>
                    <a:pt x="3700" y="9103"/>
                    <a:pt x="3843" y="8858"/>
                  </a:cubicBezTo>
                  <a:cubicBezTo>
                    <a:pt x="3706" y="8708"/>
                    <a:pt x="3658" y="8444"/>
                    <a:pt x="3434" y="8268"/>
                  </a:cubicBezTo>
                  <a:lnTo>
                    <a:pt x="3434" y="8268"/>
                  </a:lnTo>
                  <a:cubicBezTo>
                    <a:pt x="3453" y="8272"/>
                    <a:pt x="3467" y="8275"/>
                    <a:pt x="3479" y="8275"/>
                  </a:cubicBezTo>
                  <a:cubicBezTo>
                    <a:pt x="3597" y="8275"/>
                    <a:pt x="3398" y="8061"/>
                    <a:pt x="3544" y="8018"/>
                  </a:cubicBezTo>
                  <a:lnTo>
                    <a:pt x="3544" y="8018"/>
                  </a:lnTo>
                  <a:cubicBezTo>
                    <a:pt x="3530" y="8021"/>
                    <a:pt x="3517" y="8022"/>
                    <a:pt x="3505" y="8022"/>
                  </a:cubicBezTo>
                  <a:cubicBezTo>
                    <a:pt x="3220" y="8022"/>
                    <a:pt x="3410" y="7405"/>
                    <a:pt x="3096" y="7405"/>
                  </a:cubicBezTo>
                  <a:cubicBezTo>
                    <a:pt x="3066" y="7405"/>
                    <a:pt x="3030" y="7411"/>
                    <a:pt x="2989" y="7424"/>
                  </a:cubicBezTo>
                  <a:cubicBezTo>
                    <a:pt x="3001" y="7048"/>
                    <a:pt x="2954" y="7424"/>
                    <a:pt x="2925" y="7007"/>
                  </a:cubicBezTo>
                  <a:cubicBezTo>
                    <a:pt x="2933" y="7004"/>
                    <a:pt x="2939" y="7003"/>
                    <a:pt x="2945" y="7003"/>
                  </a:cubicBezTo>
                  <a:cubicBezTo>
                    <a:pt x="2983" y="7003"/>
                    <a:pt x="3002" y="7052"/>
                    <a:pt x="3020" y="7069"/>
                  </a:cubicBezTo>
                  <a:cubicBezTo>
                    <a:pt x="3060" y="6884"/>
                    <a:pt x="2738" y="6924"/>
                    <a:pt x="2904" y="6716"/>
                  </a:cubicBezTo>
                  <a:cubicBezTo>
                    <a:pt x="2876" y="6605"/>
                    <a:pt x="2849" y="6574"/>
                    <a:pt x="2818" y="6574"/>
                  </a:cubicBezTo>
                  <a:cubicBezTo>
                    <a:pt x="2779" y="6574"/>
                    <a:pt x="2733" y="6624"/>
                    <a:pt x="2666" y="6624"/>
                  </a:cubicBezTo>
                  <a:cubicBezTo>
                    <a:pt x="2638" y="6624"/>
                    <a:pt x="2608" y="6616"/>
                    <a:pt x="2573" y="6593"/>
                  </a:cubicBezTo>
                  <a:cubicBezTo>
                    <a:pt x="2511" y="6261"/>
                    <a:pt x="2605" y="6323"/>
                    <a:pt x="2727" y="6076"/>
                  </a:cubicBezTo>
                  <a:lnTo>
                    <a:pt x="2727" y="6076"/>
                  </a:lnTo>
                  <a:cubicBezTo>
                    <a:pt x="2701" y="6083"/>
                    <a:pt x="2679" y="6086"/>
                    <a:pt x="2660" y="6086"/>
                  </a:cubicBezTo>
                  <a:cubicBezTo>
                    <a:pt x="2508" y="6086"/>
                    <a:pt x="2517" y="5898"/>
                    <a:pt x="2372" y="5804"/>
                  </a:cubicBezTo>
                  <a:lnTo>
                    <a:pt x="2372" y="5804"/>
                  </a:lnTo>
                  <a:cubicBezTo>
                    <a:pt x="2375" y="5837"/>
                    <a:pt x="2399" y="5996"/>
                    <a:pt x="2335" y="5996"/>
                  </a:cubicBezTo>
                  <a:cubicBezTo>
                    <a:pt x="2321" y="5996"/>
                    <a:pt x="2302" y="5988"/>
                    <a:pt x="2278" y="5968"/>
                  </a:cubicBezTo>
                  <a:cubicBezTo>
                    <a:pt x="2183" y="5594"/>
                    <a:pt x="2035" y="5731"/>
                    <a:pt x="1859" y="5413"/>
                  </a:cubicBezTo>
                  <a:cubicBezTo>
                    <a:pt x="1892" y="5364"/>
                    <a:pt x="1916" y="5346"/>
                    <a:pt x="1936" y="5346"/>
                  </a:cubicBezTo>
                  <a:cubicBezTo>
                    <a:pt x="1992" y="5346"/>
                    <a:pt x="2001" y="5506"/>
                    <a:pt x="2023" y="5506"/>
                  </a:cubicBezTo>
                  <a:cubicBezTo>
                    <a:pt x="2032" y="5506"/>
                    <a:pt x="2044" y="5474"/>
                    <a:pt x="2064" y="5384"/>
                  </a:cubicBezTo>
                  <a:cubicBezTo>
                    <a:pt x="2249" y="5555"/>
                    <a:pt x="2295" y="5721"/>
                    <a:pt x="2509" y="5765"/>
                  </a:cubicBezTo>
                  <a:cubicBezTo>
                    <a:pt x="2414" y="5474"/>
                    <a:pt x="2247" y="5143"/>
                    <a:pt x="2038" y="4869"/>
                  </a:cubicBezTo>
                  <a:cubicBezTo>
                    <a:pt x="2028" y="4810"/>
                    <a:pt x="2038" y="4793"/>
                    <a:pt x="2056" y="4793"/>
                  </a:cubicBezTo>
                  <a:cubicBezTo>
                    <a:pt x="2080" y="4793"/>
                    <a:pt x="2115" y="4821"/>
                    <a:pt x="2135" y="4821"/>
                  </a:cubicBezTo>
                  <a:cubicBezTo>
                    <a:pt x="2148" y="4821"/>
                    <a:pt x="2155" y="4809"/>
                    <a:pt x="2146" y="4771"/>
                  </a:cubicBezTo>
                  <a:cubicBezTo>
                    <a:pt x="2129" y="4424"/>
                    <a:pt x="1745" y="4387"/>
                    <a:pt x="1751" y="4100"/>
                  </a:cubicBezTo>
                  <a:lnTo>
                    <a:pt x="1751" y="4100"/>
                  </a:lnTo>
                  <a:lnTo>
                    <a:pt x="1882" y="4107"/>
                  </a:lnTo>
                  <a:cubicBezTo>
                    <a:pt x="1678" y="4015"/>
                    <a:pt x="1711" y="3548"/>
                    <a:pt x="1522" y="3296"/>
                  </a:cubicBezTo>
                  <a:cubicBezTo>
                    <a:pt x="1490" y="3342"/>
                    <a:pt x="1466" y="3377"/>
                    <a:pt x="1433" y="3377"/>
                  </a:cubicBezTo>
                  <a:cubicBezTo>
                    <a:pt x="1424" y="3377"/>
                    <a:pt x="1415" y="3374"/>
                    <a:pt x="1404" y="3369"/>
                  </a:cubicBezTo>
                  <a:cubicBezTo>
                    <a:pt x="1674" y="3265"/>
                    <a:pt x="1117" y="3026"/>
                    <a:pt x="1200" y="2669"/>
                  </a:cubicBezTo>
                  <a:lnTo>
                    <a:pt x="1200" y="2669"/>
                  </a:lnTo>
                  <a:cubicBezTo>
                    <a:pt x="1176" y="2683"/>
                    <a:pt x="1152" y="2689"/>
                    <a:pt x="1127" y="2689"/>
                  </a:cubicBezTo>
                  <a:cubicBezTo>
                    <a:pt x="986" y="2689"/>
                    <a:pt x="835" y="2490"/>
                    <a:pt x="768" y="2347"/>
                  </a:cubicBezTo>
                  <a:cubicBezTo>
                    <a:pt x="791" y="2270"/>
                    <a:pt x="864" y="2260"/>
                    <a:pt x="909" y="2243"/>
                  </a:cubicBezTo>
                  <a:cubicBezTo>
                    <a:pt x="914" y="2553"/>
                    <a:pt x="1165" y="2457"/>
                    <a:pt x="1331" y="2617"/>
                  </a:cubicBezTo>
                  <a:lnTo>
                    <a:pt x="1331" y="2617"/>
                  </a:lnTo>
                  <a:cubicBezTo>
                    <a:pt x="1191" y="2454"/>
                    <a:pt x="1157" y="2139"/>
                    <a:pt x="986" y="2029"/>
                  </a:cubicBezTo>
                  <a:lnTo>
                    <a:pt x="986" y="2029"/>
                  </a:lnTo>
                  <a:lnTo>
                    <a:pt x="1136" y="2041"/>
                  </a:lnTo>
                  <a:cubicBezTo>
                    <a:pt x="1055" y="1774"/>
                    <a:pt x="766" y="1931"/>
                    <a:pt x="783" y="1611"/>
                  </a:cubicBezTo>
                  <a:lnTo>
                    <a:pt x="886" y="1599"/>
                  </a:lnTo>
                  <a:cubicBezTo>
                    <a:pt x="672" y="1059"/>
                    <a:pt x="569" y="359"/>
                    <a:pt x="218" y="1"/>
                  </a:cubicBezTo>
                  <a:cubicBezTo>
                    <a:pt x="217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35"/>
            <p:cNvSpPr/>
            <p:nvPr/>
          </p:nvSpPr>
          <p:spPr>
            <a:xfrm>
              <a:off x="46830" y="1779712"/>
              <a:ext cx="5861" cy="11229"/>
            </a:xfrm>
            <a:custGeom>
              <a:avLst/>
              <a:gdLst/>
              <a:ahLst/>
              <a:cxnLst/>
              <a:rect l="l" t="t" r="r" b="b"/>
              <a:pathLst>
                <a:path w="119" h="228" extrusionOk="0">
                  <a:moveTo>
                    <a:pt x="86" y="0"/>
                  </a:moveTo>
                  <a:lnTo>
                    <a:pt x="86" y="0"/>
                  </a:lnTo>
                  <a:cubicBezTo>
                    <a:pt x="84" y="3"/>
                    <a:pt x="83" y="6"/>
                    <a:pt x="82" y="9"/>
                  </a:cubicBezTo>
                  <a:lnTo>
                    <a:pt x="82" y="9"/>
                  </a:lnTo>
                  <a:lnTo>
                    <a:pt x="86" y="0"/>
                  </a:lnTo>
                  <a:close/>
                  <a:moveTo>
                    <a:pt x="82" y="9"/>
                  </a:moveTo>
                  <a:lnTo>
                    <a:pt x="1" y="228"/>
                  </a:lnTo>
                  <a:lnTo>
                    <a:pt x="1" y="228"/>
                  </a:lnTo>
                  <a:lnTo>
                    <a:pt x="118" y="162"/>
                  </a:lnTo>
                  <a:cubicBezTo>
                    <a:pt x="82" y="120"/>
                    <a:pt x="63" y="68"/>
                    <a:pt x="82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35"/>
            <p:cNvSpPr/>
            <p:nvPr/>
          </p:nvSpPr>
          <p:spPr>
            <a:xfrm>
              <a:off x="52740" y="1786903"/>
              <a:ext cx="4679" cy="4728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29" y="1"/>
                  </a:moveTo>
                  <a:lnTo>
                    <a:pt x="0" y="16"/>
                  </a:lnTo>
                  <a:cubicBezTo>
                    <a:pt x="23" y="47"/>
                    <a:pt x="58" y="74"/>
                    <a:pt x="95" y="95"/>
                  </a:cubicBezTo>
                  <a:cubicBezTo>
                    <a:pt x="83" y="57"/>
                    <a:pt x="64" y="22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35"/>
            <p:cNvSpPr/>
            <p:nvPr/>
          </p:nvSpPr>
          <p:spPr>
            <a:xfrm>
              <a:off x="151486" y="1951989"/>
              <a:ext cx="8668" cy="7043"/>
            </a:xfrm>
            <a:custGeom>
              <a:avLst/>
              <a:gdLst/>
              <a:ahLst/>
              <a:cxnLst/>
              <a:rect l="l" t="t" r="r" b="b"/>
              <a:pathLst>
                <a:path w="176" h="143" extrusionOk="0">
                  <a:moveTo>
                    <a:pt x="12" y="1"/>
                  </a:moveTo>
                  <a:cubicBezTo>
                    <a:pt x="8" y="1"/>
                    <a:pt x="4" y="1"/>
                    <a:pt x="0" y="2"/>
                  </a:cubicBezTo>
                  <a:cubicBezTo>
                    <a:pt x="26" y="38"/>
                    <a:pt x="80" y="116"/>
                    <a:pt x="176" y="143"/>
                  </a:cubicBezTo>
                  <a:cubicBezTo>
                    <a:pt x="156" y="79"/>
                    <a:pt x="81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35"/>
            <p:cNvSpPr/>
            <p:nvPr/>
          </p:nvSpPr>
          <p:spPr>
            <a:xfrm>
              <a:off x="159957" y="1950511"/>
              <a:ext cx="4186" cy="5024"/>
            </a:xfrm>
            <a:custGeom>
              <a:avLst/>
              <a:gdLst/>
              <a:ahLst/>
              <a:cxnLst/>
              <a:rect l="l" t="t" r="r" b="b"/>
              <a:pathLst>
                <a:path w="85" h="102" extrusionOk="0">
                  <a:moveTo>
                    <a:pt x="39" y="1"/>
                  </a:moveTo>
                  <a:lnTo>
                    <a:pt x="0" y="20"/>
                  </a:lnTo>
                  <a:cubicBezTo>
                    <a:pt x="29" y="47"/>
                    <a:pt x="54" y="76"/>
                    <a:pt x="85" y="101"/>
                  </a:cubicBezTo>
                  <a:cubicBezTo>
                    <a:pt x="66" y="70"/>
                    <a:pt x="54" y="34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35"/>
            <p:cNvSpPr/>
            <p:nvPr/>
          </p:nvSpPr>
          <p:spPr>
            <a:xfrm>
              <a:off x="168083" y="1736569"/>
              <a:ext cx="136570" cy="238764"/>
            </a:xfrm>
            <a:custGeom>
              <a:avLst/>
              <a:gdLst/>
              <a:ahLst/>
              <a:cxnLst/>
              <a:rect l="l" t="t" r="r" b="b"/>
              <a:pathLst>
                <a:path w="2773" h="4848" extrusionOk="0">
                  <a:moveTo>
                    <a:pt x="1743" y="0"/>
                  </a:moveTo>
                  <a:cubicBezTo>
                    <a:pt x="1713" y="0"/>
                    <a:pt x="1674" y="21"/>
                    <a:pt x="1620" y="74"/>
                  </a:cubicBezTo>
                  <a:cubicBezTo>
                    <a:pt x="1809" y="458"/>
                    <a:pt x="1940" y="950"/>
                    <a:pt x="2056" y="1457"/>
                  </a:cubicBezTo>
                  <a:cubicBezTo>
                    <a:pt x="2170" y="1968"/>
                    <a:pt x="2268" y="2482"/>
                    <a:pt x="2399" y="2964"/>
                  </a:cubicBezTo>
                  <a:cubicBezTo>
                    <a:pt x="2359" y="2914"/>
                    <a:pt x="2315" y="2866"/>
                    <a:pt x="2268" y="2818"/>
                  </a:cubicBezTo>
                  <a:lnTo>
                    <a:pt x="2268" y="2818"/>
                  </a:lnTo>
                  <a:cubicBezTo>
                    <a:pt x="2401" y="3059"/>
                    <a:pt x="2311" y="3244"/>
                    <a:pt x="2235" y="3389"/>
                  </a:cubicBezTo>
                  <a:cubicBezTo>
                    <a:pt x="2158" y="3545"/>
                    <a:pt x="2131" y="3643"/>
                    <a:pt x="2280" y="3913"/>
                  </a:cubicBezTo>
                  <a:cubicBezTo>
                    <a:pt x="2207" y="3865"/>
                    <a:pt x="2128" y="3819"/>
                    <a:pt x="2048" y="3778"/>
                  </a:cubicBezTo>
                  <a:cubicBezTo>
                    <a:pt x="1971" y="3851"/>
                    <a:pt x="2012" y="3955"/>
                    <a:pt x="1994" y="4071"/>
                  </a:cubicBezTo>
                  <a:cubicBezTo>
                    <a:pt x="1985" y="4158"/>
                    <a:pt x="1927" y="4249"/>
                    <a:pt x="1824" y="4249"/>
                  </a:cubicBezTo>
                  <a:cubicBezTo>
                    <a:pt x="1795" y="4249"/>
                    <a:pt x="1763" y="4242"/>
                    <a:pt x="1726" y="4225"/>
                  </a:cubicBezTo>
                  <a:lnTo>
                    <a:pt x="1726" y="4225"/>
                  </a:lnTo>
                  <a:lnTo>
                    <a:pt x="1794" y="4308"/>
                  </a:lnTo>
                  <a:cubicBezTo>
                    <a:pt x="1775" y="4317"/>
                    <a:pt x="1757" y="4319"/>
                    <a:pt x="1741" y="4319"/>
                  </a:cubicBezTo>
                  <a:cubicBezTo>
                    <a:pt x="1719" y="4319"/>
                    <a:pt x="1698" y="4315"/>
                    <a:pt x="1676" y="4315"/>
                  </a:cubicBezTo>
                  <a:cubicBezTo>
                    <a:pt x="1662" y="4315"/>
                    <a:pt x="1648" y="4317"/>
                    <a:pt x="1632" y="4322"/>
                  </a:cubicBezTo>
                  <a:lnTo>
                    <a:pt x="1672" y="4358"/>
                  </a:lnTo>
                  <a:cubicBezTo>
                    <a:pt x="1586" y="4455"/>
                    <a:pt x="1498" y="4493"/>
                    <a:pt x="1401" y="4493"/>
                  </a:cubicBezTo>
                  <a:cubicBezTo>
                    <a:pt x="1342" y="4493"/>
                    <a:pt x="1281" y="4479"/>
                    <a:pt x="1216" y="4455"/>
                  </a:cubicBezTo>
                  <a:cubicBezTo>
                    <a:pt x="1206" y="4372"/>
                    <a:pt x="1297" y="4414"/>
                    <a:pt x="1349" y="4387"/>
                  </a:cubicBezTo>
                  <a:cubicBezTo>
                    <a:pt x="1335" y="4373"/>
                    <a:pt x="1320" y="4368"/>
                    <a:pt x="1304" y="4368"/>
                  </a:cubicBezTo>
                  <a:cubicBezTo>
                    <a:pt x="1230" y="4368"/>
                    <a:pt x="1127" y="4482"/>
                    <a:pt x="1016" y="4482"/>
                  </a:cubicBezTo>
                  <a:cubicBezTo>
                    <a:pt x="1008" y="4482"/>
                    <a:pt x="1000" y="4481"/>
                    <a:pt x="992" y="4480"/>
                  </a:cubicBezTo>
                  <a:cubicBezTo>
                    <a:pt x="901" y="4399"/>
                    <a:pt x="1021" y="4360"/>
                    <a:pt x="1036" y="4328"/>
                  </a:cubicBezTo>
                  <a:lnTo>
                    <a:pt x="1036" y="4328"/>
                  </a:lnTo>
                  <a:cubicBezTo>
                    <a:pt x="988" y="4335"/>
                    <a:pt x="942" y="4341"/>
                    <a:pt x="901" y="4341"/>
                  </a:cubicBezTo>
                  <a:cubicBezTo>
                    <a:pt x="861" y="4333"/>
                    <a:pt x="824" y="4324"/>
                    <a:pt x="789" y="4312"/>
                  </a:cubicBezTo>
                  <a:cubicBezTo>
                    <a:pt x="720" y="4291"/>
                    <a:pt x="664" y="4266"/>
                    <a:pt x="610" y="4235"/>
                  </a:cubicBezTo>
                  <a:cubicBezTo>
                    <a:pt x="563" y="4211"/>
                    <a:pt x="514" y="4196"/>
                    <a:pt x="454" y="4196"/>
                  </a:cubicBezTo>
                  <a:cubicBezTo>
                    <a:pt x="447" y="4196"/>
                    <a:pt x="440" y="4196"/>
                    <a:pt x="433" y="4196"/>
                  </a:cubicBezTo>
                  <a:cubicBezTo>
                    <a:pt x="429" y="4196"/>
                    <a:pt x="426" y="4196"/>
                    <a:pt x="422" y="4196"/>
                  </a:cubicBezTo>
                  <a:cubicBezTo>
                    <a:pt x="355" y="4196"/>
                    <a:pt x="272" y="4214"/>
                    <a:pt x="151" y="4256"/>
                  </a:cubicBezTo>
                  <a:cubicBezTo>
                    <a:pt x="90" y="4293"/>
                    <a:pt x="135" y="4387"/>
                    <a:pt x="62" y="4387"/>
                  </a:cubicBezTo>
                  <a:cubicBezTo>
                    <a:pt x="47" y="4387"/>
                    <a:pt x="27" y="4383"/>
                    <a:pt x="1" y="4374"/>
                  </a:cubicBezTo>
                  <a:lnTo>
                    <a:pt x="1" y="4374"/>
                  </a:lnTo>
                  <a:cubicBezTo>
                    <a:pt x="105" y="4542"/>
                    <a:pt x="285" y="4594"/>
                    <a:pt x="475" y="4594"/>
                  </a:cubicBezTo>
                  <a:cubicBezTo>
                    <a:pt x="579" y="4594"/>
                    <a:pt x="685" y="4579"/>
                    <a:pt x="784" y="4559"/>
                  </a:cubicBezTo>
                  <a:lnTo>
                    <a:pt x="714" y="4540"/>
                  </a:lnTo>
                  <a:cubicBezTo>
                    <a:pt x="807" y="4449"/>
                    <a:pt x="852" y="4419"/>
                    <a:pt x="882" y="4419"/>
                  </a:cubicBezTo>
                  <a:cubicBezTo>
                    <a:pt x="904" y="4419"/>
                    <a:pt x="918" y="4437"/>
                    <a:pt x="936" y="4459"/>
                  </a:cubicBezTo>
                  <a:cubicBezTo>
                    <a:pt x="963" y="4493"/>
                    <a:pt x="1003" y="4552"/>
                    <a:pt x="1084" y="4552"/>
                  </a:cubicBezTo>
                  <a:cubicBezTo>
                    <a:pt x="1119" y="4552"/>
                    <a:pt x="1160" y="4542"/>
                    <a:pt x="1212" y="4515"/>
                  </a:cubicBezTo>
                  <a:lnTo>
                    <a:pt x="1212" y="4515"/>
                  </a:lnTo>
                  <a:cubicBezTo>
                    <a:pt x="1115" y="4684"/>
                    <a:pt x="957" y="4653"/>
                    <a:pt x="872" y="4736"/>
                  </a:cubicBezTo>
                  <a:cubicBezTo>
                    <a:pt x="954" y="4808"/>
                    <a:pt x="1042" y="4848"/>
                    <a:pt x="1125" y="4848"/>
                  </a:cubicBezTo>
                  <a:cubicBezTo>
                    <a:pt x="1134" y="4848"/>
                    <a:pt x="1143" y="4847"/>
                    <a:pt x="1152" y="4846"/>
                  </a:cubicBezTo>
                  <a:cubicBezTo>
                    <a:pt x="1243" y="4838"/>
                    <a:pt x="1322" y="4806"/>
                    <a:pt x="1393" y="4779"/>
                  </a:cubicBezTo>
                  <a:cubicBezTo>
                    <a:pt x="1476" y="4743"/>
                    <a:pt x="1541" y="4710"/>
                    <a:pt x="1623" y="4710"/>
                  </a:cubicBezTo>
                  <a:cubicBezTo>
                    <a:pt x="1685" y="4710"/>
                    <a:pt x="1756" y="4728"/>
                    <a:pt x="1852" y="4779"/>
                  </a:cubicBezTo>
                  <a:lnTo>
                    <a:pt x="1817" y="4800"/>
                  </a:lnTo>
                  <a:cubicBezTo>
                    <a:pt x="1820" y="4800"/>
                    <a:pt x="1824" y="4800"/>
                    <a:pt x="1827" y="4800"/>
                  </a:cubicBezTo>
                  <a:cubicBezTo>
                    <a:pt x="1914" y="4800"/>
                    <a:pt x="2015" y="4683"/>
                    <a:pt x="2093" y="4596"/>
                  </a:cubicBezTo>
                  <a:cubicBezTo>
                    <a:pt x="2079" y="4592"/>
                    <a:pt x="2063" y="4590"/>
                    <a:pt x="2046" y="4590"/>
                  </a:cubicBezTo>
                  <a:cubicBezTo>
                    <a:pt x="1992" y="4590"/>
                    <a:pt x="1924" y="4604"/>
                    <a:pt x="1867" y="4604"/>
                  </a:cubicBezTo>
                  <a:cubicBezTo>
                    <a:pt x="1860" y="4604"/>
                    <a:pt x="1853" y="4604"/>
                    <a:pt x="1846" y="4603"/>
                  </a:cubicBezTo>
                  <a:cubicBezTo>
                    <a:pt x="1933" y="4528"/>
                    <a:pt x="1892" y="4362"/>
                    <a:pt x="1877" y="4291"/>
                  </a:cubicBezTo>
                  <a:lnTo>
                    <a:pt x="1877" y="4291"/>
                  </a:lnTo>
                  <a:cubicBezTo>
                    <a:pt x="1903" y="4305"/>
                    <a:pt x="1924" y="4311"/>
                    <a:pt x="1939" y="4311"/>
                  </a:cubicBezTo>
                  <a:cubicBezTo>
                    <a:pt x="1974" y="4311"/>
                    <a:pt x="1986" y="4283"/>
                    <a:pt x="1993" y="4252"/>
                  </a:cubicBezTo>
                  <a:cubicBezTo>
                    <a:pt x="2004" y="4206"/>
                    <a:pt x="2006" y="4154"/>
                    <a:pt x="2089" y="4129"/>
                  </a:cubicBezTo>
                  <a:cubicBezTo>
                    <a:pt x="2255" y="4181"/>
                    <a:pt x="2108" y="4312"/>
                    <a:pt x="2097" y="4412"/>
                  </a:cubicBezTo>
                  <a:cubicBezTo>
                    <a:pt x="2137" y="4343"/>
                    <a:pt x="2164" y="4272"/>
                    <a:pt x="2181" y="4200"/>
                  </a:cubicBezTo>
                  <a:cubicBezTo>
                    <a:pt x="2293" y="4063"/>
                    <a:pt x="2446" y="4144"/>
                    <a:pt x="2586" y="4088"/>
                  </a:cubicBezTo>
                  <a:cubicBezTo>
                    <a:pt x="2577" y="4025"/>
                    <a:pt x="2560" y="4008"/>
                    <a:pt x="2538" y="4008"/>
                  </a:cubicBezTo>
                  <a:cubicBezTo>
                    <a:pt x="2514" y="4008"/>
                    <a:pt x="2482" y="4030"/>
                    <a:pt x="2449" y="4030"/>
                  </a:cubicBezTo>
                  <a:cubicBezTo>
                    <a:pt x="2422" y="4030"/>
                    <a:pt x="2393" y="4015"/>
                    <a:pt x="2365" y="3961"/>
                  </a:cubicBezTo>
                  <a:cubicBezTo>
                    <a:pt x="2505" y="3917"/>
                    <a:pt x="2658" y="3670"/>
                    <a:pt x="2687" y="3398"/>
                  </a:cubicBezTo>
                  <a:cubicBezTo>
                    <a:pt x="2720" y="3150"/>
                    <a:pt x="2681" y="2890"/>
                    <a:pt x="2608" y="2721"/>
                  </a:cubicBezTo>
                  <a:lnTo>
                    <a:pt x="2608" y="2721"/>
                  </a:lnTo>
                  <a:cubicBezTo>
                    <a:pt x="2656" y="2775"/>
                    <a:pt x="2758" y="2727"/>
                    <a:pt x="2739" y="2858"/>
                  </a:cubicBezTo>
                  <a:cubicBezTo>
                    <a:pt x="2772" y="2801"/>
                    <a:pt x="2693" y="2626"/>
                    <a:pt x="2576" y="2626"/>
                  </a:cubicBezTo>
                  <a:cubicBezTo>
                    <a:pt x="2571" y="2626"/>
                    <a:pt x="2566" y="2626"/>
                    <a:pt x="2561" y="2627"/>
                  </a:cubicBezTo>
                  <a:cubicBezTo>
                    <a:pt x="2446" y="2398"/>
                    <a:pt x="2484" y="2087"/>
                    <a:pt x="2554" y="1835"/>
                  </a:cubicBezTo>
                  <a:lnTo>
                    <a:pt x="2554" y="1835"/>
                  </a:lnTo>
                  <a:lnTo>
                    <a:pt x="2446" y="1927"/>
                  </a:lnTo>
                  <a:cubicBezTo>
                    <a:pt x="2214" y="1790"/>
                    <a:pt x="2509" y="1418"/>
                    <a:pt x="2309" y="1123"/>
                  </a:cubicBezTo>
                  <a:lnTo>
                    <a:pt x="2309" y="1123"/>
                  </a:lnTo>
                  <a:lnTo>
                    <a:pt x="2309" y="1131"/>
                  </a:lnTo>
                  <a:cubicBezTo>
                    <a:pt x="2255" y="1034"/>
                    <a:pt x="1956" y="1033"/>
                    <a:pt x="1960" y="828"/>
                  </a:cubicBezTo>
                  <a:lnTo>
                    <a:pt x="1960" y="828"/>
                  </a:lnTo>
                  <a:cubicBezTo>
                    <a:pt x="2081" y="834"/>
                    <a:pt x="2116" y="903"/>
                    <a:pt x="2193" y="903"/>
                  </a:cubicBezTo>
                  <a:cubicBezTo>
                    <a:pt x="2213" y="903"/>
                    <a:pt x="2235" y="899"/>
                    <a:pt x="2262" y="888"/>
                  </a:cubicBezTo>
                  <a:lnTo>
                    <a:pt x="2002" y="664"/>
                  </a:lnTo>
                  <a:cubicBezTo>
                    <a:pt x="2073" y="590"/>
                    <a:pt x="1901" y="348"/>
                    <a:pt x="2017" y="348"/>
                  </a:cubicBezTo>
                  <a:cubicBezTo>
                    <a:pt x="2027" y="348"/>
                    <a:pt x="2040" y="350"/>
                    <a:pt x="2054" y="354"/>
                  </a:cubicBezTo>
                  <a:cubicBezTo>
                    <a:pt x="1852" y="281"/>
                    <a:pt x="1853" y="0"/>
                    <a:pt x="1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35"/>
            <p:cNvSpPr/>
            <p:nvPr/>
          </p:nvSpPr>
          <p:spPr>
            <a:xfrm>
              <a:off x="241860" y="1724749"/>
              <a:ext cx="16696" cy="9456"/>
            </a:xfrm>
            <a:custGeom>
              <a:avLst/>
              <a:gdLst/>
              <a:ahLst/>
              <a:cxnLst/>
              <a:rect l="l" t="t" r="r" b="b"/>
              <a:pathLst>
                <a:path w="339" h="192" extrusionOk="0">
                  <a:moveTo>
                    <a:pt x="94" y="0"/>
                  </a:moveTo>
                  <a:cubicBezTo>
                    <a:pt x="57" y="0"/>
                    <a:pt x="23" y="8"/>
                    <a:pt x="1" y="23"/>
                  </a:cubicBezTo>
                  <a:cubicBezTo>
                    <a:pt x="55" y="81"/>
                    <a:pt x="30" y="191"/>
                    <a:pt x="101" y="191"/>
                  </a:cubicBezTo>
                  <a:cubicBezTo>
                    <a:pt x="106" y="191"/>
                    <a:pt x="112" y="190"/>
                    <a:pt x="119" y="189"/>
                  </a:cubicBezTo>
                  <a:cubicBezTo>
                    <a:pt x="138" y="168"/>
                    <a:pt x="190" y="150"/>
                    <a:pt x="151" y="108"/>
                  </a:cubicBezTo>
                  <a:lnTo>
                    <a:pt x="151" y="108"/>
                  </a:lnTo>
                  <a:lnTo>
                    <a:pt x="338" y="150"/>
                  </a:lnTo>
                  <a:cubicBezTo>
                    <a:pt x="334" y="59"/>
                    <a:pt x="199" y="0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35"/>
            <p:cNvSpPr/>
            <p:nvPr/>
          </p:nvSpPr>
          <p:spPr>
            <a:xfrm>
              <a:off x="174289" y="1582318"/>
              <a:ext cx="75254" cy="138540"/>
            </a:xfrm>
            <a:custGeom>
              <a:avLst/>
              <a:gdLst/>
              <a:ahLst/>
              <a:cxnLst/>
              <a:rect l="l" t="t" r="r" b="b"/>
              <a:pathLst>
                <a:path w="1528" h="2813" extrusionOk="0">
                  <a:moveTo>
                    <a:pt x="548" y="341"/>
                  </a:moveTo>
                  <a:cubicBezTo>
                    <a:pt x="547" y="344"/>
                    <a:pt x="546" y="348"/>
                    <a:pt x="545" y="351"/>
                  </a:cubicBezTo>
                  <a:lnTo>
                    <a:pt x="545" y="351"/>
                  </a:lnTo>
                  <a:cubicBezTo>
                    <a:pt x="546" y="348"/>
                    <a:pt x="547" y="345"/>
                    <a:pt x="548" y="341"/>
                  </a:cubicBezTo>
                  <a:close/>
                  <a:moveTo>
                    <a:pt x="368" y="0"/>
                  </a:moveTo>
                  <a:cubicBezTo>
                    <a:pt x="338" y="77"/>
                    <a:pt x="278" y="116"/>
                    <a:pt x="207" y="116"/>
                  </a:cubicBezTo>
                  <a:cubicBezTo>
                    <a:pt x="142" y="116"/>
                    <a:pt x="68" y="84"/>
                    <a:pt x="0" y="17"/>
                  </a:cubicBezTo>
                  <a:lnTo>
                    <a:pt x="0" y="17"/>
                  </a:lnTo>
                  <a:cubicBezTo>
                    <a:pt x="52" y="443"/>
                    <a:pt x="534" y="569"/>
                    <a:pt x="677" y="952"/>
                  </a:cubicBezTo>
                  <a:cubicBezTo>
                    <a:pt x="665" y="947"/>
                    <a:pt x="653" y="945"/>
                    <a:pt x="641" y="945"/>
                  </a:cubicBezTo>
                  <a:cubicBezTo>
                    <a:pt x="606" y="945"/>
                    <a:pt x="571" y="964"/>
                    <a:pt x="538" y="964"/>
                  </a:cubicBezTo>
                  <a:cubicBezTo>
                    <a:pt x="743" y="1384"/>
                    <a:pt x="1018" y="1895"/>
                    <a:pt x="972" y="2115"/>
                  </a:cubicBezTo>
                  <a:cubicBezTo>
                    <a:pt x="987" y="2279"/>
                    <a:pt x="1213" y="2215"/>
                    <a:pt x="1338" y="2379"/>
                  </a:cubicBezTo>
                  <a:lnTo>
                    <a:pt x="1221" y="2524"/>
                  </a:lnTo>
                  <a:cubicBezTo>
                    <a:pt x="1325" y="2572"/>
                    <a:pt x="1315" y="2812"/>
                    <a:pt x="1408" y="2812"/>
                  </a:cubicBezTo>
                  <a:cubicBezTo>
                    <a:pt x="1433" y="2812"/>
                    <a:pt x="1466" y="2795"/>
                    <a:pt x="1510" y="2751"/>
                  </a:cubicBezTo>
                  <a:cubicBezTo>
                    <a:pt x="1527" y="2730"/>
                    <a:pt x="1361" y="2709"/>
                    <a:pt x="1373" y="2607"/>
                  </a:cubicBezTo>
                  <a:lnTo>
                    <a:pt x="1464" y="2586"/>
                  </a:lnTo>
                  <a:lnTo>
                    <a:pt x="1359" y="2400"/>
                  </a:lnTo>
                  <a:lnTo>
                    <a:pt x="1487" y="2420"/>
                  </a:lnTo>
                  <a:cubicBezTo>
                    <a:pt x="1527" y="2086"/>
                    <a:pt x="1103" y="2362"/>
                    <a:pt x="1068" y="1992"/>
                  </a:cubicBezTo>
                  <a:cubicBezTo>
                    <a:pt x="1140" y="1965"/>
                    <a:pt x="1205" y="1934"/>
                    <a:pt x="1275" y="1903"/>
                  </a:cubicBezTo>
                  <a:cubicBezTo>
                    <a:pt x="1194" y="1677"/>
                    <a:pt x="1080" y="1598"/>
                    <a:pt x="1117" y="1350"/>
                  </a:cubicBezTo>
                  <a:lnTo>
                    <a:pt x="1117" y="1350"/>
                  </a:lnTo>
                  <a:cubicBezTo>
                    <a:pt x="1117" y="1350"/>
                    <a:pt x="1018" y="1394"/>
                    <a:pt x="1072" y="1411"/>
                  </a:cubicBezTo>
                  <a:cubicBezTo>
                    <a:pt x="1078" y="1454"/>
                    <a:pt x="1018" y="1539"/>
                    <a:pt x="949" y="1541"/>
                  </a:cubicBezTo>
                  <a:cubicBezTo>
                    <a:pt x="654" y="1282"/>
                    <a:pt x="1090" y="1537"/>
                    <a:pt x="1070" y="1267"/>
                  </a:cubicBezTo>
                  <a:cubicBezTo>
                    <a:pt x="815" y="1052"/>
                    <a:pt x="476" y="584"/>
                    <a:pt x="545" y="351"/>
                  </a:cubicBezTo>
                  <a:lnTo>
                    <a:pt x="545" y="351"/>
                  </a:lnTo>
                  <a:cubicBezTo>
                    <a:pt x="525" y="409"/>
                    <a:pt x="488" y="433"/>
                    <a:pt x="447" y="433"/>
                  </a:cubicBezTo>
                  <a:cubicBezTo>
                    <a:pt x="365" y="433"/>
                    <a:pt x="263" y="339"/>
                    <a:pt x="224" y="233"/>
                  </a:cubicBezTo>
                  <a:cubicBezTo>
                    <a:pt x="235" y="197"/>
                    <a:pt x="255" y="185"/>
                    <a:pt x="278" y="185"/>
                  </a:cubicBezTo>
                  <a:cubicBezTo>
                    <a:pt x="321" y="185"/>
                    <a:pt x="377" y="224"/>
                    <a:pt x="420" y="224"/>
                  </a:cubicBezTo>
                  <a:cubicBezTo>
                    <a:pt x="422" y="224"/>
                    <a:pt x="423" y="224"/>
                    <a:pt x="424" y="224"/>
                  </a:cubicBezTo>
                  <a:cubicBezTo>
                    <a:pt x="411" y="141"/>
                    <a:pt x="430" y="6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35"/>
            <p:cNvSpPr/>
            <p:nvPr/>
          </p:nvSpPr>
          <p:spPr>
            <a:xfrm>
              <a:off x="197141" y="1622555"/>
              <a:ext cx="3694" cy="7289"/>
            </a:xfrm>
            <a:custGeom>
              <a:avLst/>
              <a:gdLst/>
              <a:ahLst/>
              <a:cxnLst/>
              <a:rect l="l" t="t" r="r" b="b"/>
              <a:pathLst>
                <a:path w="75" h="148" extrusionOk="0">
                  <a:moveTo>
                    <a:pt x="5" y="1"/>
                  </a:moveTo>
                  <a:lnTo>
                    <a:pt x="1" y="103"/>
                  </a:lnTo>
                  <a:cubicBezTo>
                    <a:pt x="24" y="139"/>
                    <a:pt x="49" y="147"/>
                    <a:pt x="74" y="147"/>
                  </a:cubicBezTo>
                  <a:cubicBezTo>
                    <a:pt x="49" y="97"/>
                    <a:pt x="26" y="47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35"/>
            <p:cNvSpPr/>
            <p:nvPr/>
          </p:nvSpPr>
          <p:spPr>
            <a:xfrm>
              <a:off x="1643909" y="-222990"/>
              <a:ext cx="5171" cy="3841"/>
            </a:xfrm>
            <a:custGeom>
              <a:avLst/>
              <a:gdLst/>
              <a:ahLst/>
              <a:cxnLst/>
              <a:rect l="l" t="t" r="r" b="b"/>
              <a:pathLst>
                <a:path w="105" h="78" extrusionOk="0">
                  <a:moveTo>
                    <a:pt x="97" y="0"/>
                  </a:moveTo>
                  <a:lnTo>
                    <a:pt x="0" y="56"/>
                  </a:lnTo>
                  <a:lnTo>
                    <a:pt x="104" y="7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35"/>
            <p:cNvSpPr/>
            <p:nvPr/>
          </p:nvSpPr>
          <p:spPr>
            <a:xfrm>
              <a:off x="1292855" y="184948"/>
              <a:ext cx="9751" cy="4876"/>
            </a:xfrm>
            <a:custGeom>
              <a:avLst/>
              <a:gdLst/>
              <a:ahLst/>
              <a:cxnLst/>
              <a:rect l="l" t="t" r="r" b="b"/>
              <a:pathLst>
                <a:path w="198" h="99" extrusionOk="0">
                  <a:moveTo>
                    <a:pt x="89" y="0"/>
                  </a:moveTo>
                  <a:lnTo>
                    <a:pt x="0" y="99"/>
                  </a:lnTo>
                  <a:lnTo>
                    <a:pt x="197" y="9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35"/>
            <p:cNvSpPr/>
            <p:nvPr/>
          </p:nvSpPr>
          <p:spPr>
            <a:xfrm>
              <a:off x="1262763" y="156186"/>
              <a:ext cx="35066" cy="28516"/>
            </a:xfrm>
            <a:custGeom>
              <a:avLst/>
              <a:gdLst/>
              <a:ahLst/>
              <a:cxnLst/>
              <a:rect l="l" t="t" r="r" b="b"/>
              <a:pathLst>
                <a:path w="712" h="579" extrusionOk="0">
                  <a:moveTo>
                    <a:pt x="137" y="0"/>
                  </a:moveTo>
                  <a:lnTo>
                    <a:pt x="137" y="0"/>
                  </a:lnTo>
                  <a:cubicBezTo>
                    <a:pt x="129" y="374"/>
                    <a:pt x="0" y="214"/>
                    <a:pt x="245" y="578"/>
                  </a:cubicBezTo>
                  <a:cubicBezTo>
                    <a:pt x="384" y="575"/>
                    <a:pt x="694" y="561"/>
                    <a:pt x="712" y="418"/>
                  </a:cubicBezTo>
                  <a:cubicBezTo>
                    <a:pt x="702" y="416"/>
                    <a:pt x="691" y="416"/>
                    <a:pt x="679" y="416"/>
                  </a:cubicBezTo>
                  <a:cubicBezTo>
                    <a:pt x="625" y="416"/>
                    <a:pt x="553" y="432"/>
                    <a:pt x="483" y="432"/>
                  </a:cubicBezTo>
                  <a:cubicBezTo>
                    <a:pt x="429" y="432"/>
                    <a:pt x="375" y="422"/>
                    <a:pt x="332" y="388"/>
                  </a:cubicBezTo>
                  <a:cubicBezTo>
                    <a:pt x="426" y="314"/>
                    <a:pt x="557" y="378"/>
                    <a:pt x="673" y="280"/>
                  </a:cubicBezTo>
                  <a:cubicBezTo>
                    <a:pt x="617" y="219"/>
                    <a:pt x="581" y="203"/>
                    <a:pt x="549" y="203"/>
                  </a:cubicBezTo>
                  <a:cubicBezTo>
                    <a:pt x="512" y="203"/>
                    <a:pt x="481" y="225"/>
                    <a:pt x="434" y="225"/>
                  </a:cubicBezTo>
                  <a:cubicBezTo>
                    <a:pt x="401" y="225"/>
                    <a:pt x="360" y="214"/>
                    <a:pt x="303" y="177"/>
                  </a:cubicBezTo>
                  <a:lnTo>
                    <a:pt x="376" y="3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35"/>
            <p:cNvSpPr/>
            <p:nvPr/>
          </p:nvSpPr>
          <p:spPr>
            <a:xfrm>
              <a:off x="1258281" y="161948"/>
              <a:ext cx="8717" cy="7190"/>
            </a:xfrm>
            <a:custGeom>
              <a:avLst/>
              <a:gdLst/>
              <a:ahLst/>
              <a:cxnLst/>
              <a:rect l="l" t="t" r="r" b="b"/>
              <a:pathLst>
                <a:path w="177" h="146" extrusionOk="0">
                  <a:moveTo>
                    <a:pt x="176" y="1"/>
                  </a:moveTo>
                  <a:lnTo>
                    <a:pt x="176" y="1"/>
                  </a:lnTo>
                  <a:cubicBezTo>
                    <a:pt x="134" y="49"/>
                    <a:pt x="1" y="78"/>
                    <a:pt x="76" y="145"/>
                  </a:cubicBezTo>
                  <a:cubicBezTo>
                    <a:pt x="118" y="97"/>
                    <a:pt x="163" y="49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35"/>
            <p:cNvSpPr/>
            <p:nvPr/>
          </p:nvSpPr>
          <p:spPr>
            <a:xfrm>
              <a:off x="1245082" y="161209"/>
              <a:ext cx="12214" cy="7437"/>
            </a:xfrm>
            <a:custGeom>
              <a:avLst/>
              <a:gdLst/>
              <a:ahLst/>
              <a:cxnLst/>
              <a:rect l="l" t="t" r="r" b="b"/>
              <a:pathLst>
                <a:path w="248" h="151" extrusionOk="0">
                  <a:moveTo>
                    <a:pt x="242" y="0"/>
                  </a:moveTo>
                  <a:lnTo>
                    <a:pt x="1" y="151"/>
                  </a:lnTo>
                  <a:lnTo>
                    <a:pt x="197" y="143"/>
                  </a:lnTo>
                  <a:cubicBezTo>
                    <a:pt x="64" y="77"/>
                    <a:pt x="247" y="25"/>
                    <a:pt x="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35"/>
            <p:cNvSpPr/>
            <p:nvPr/>
          </p:nvSpPr>
          <p:spPr>
            <a:xfrm>
              <a:off x="1223363" y="156629"/>
              <a:ext cx="3546" cy="1231"/>
            </a:xfrm>
            <a:custGeom>
              <a:avLst/>
              <a:gdLst/>
              <a:ahLst/>
              <a:cxnLst/>
              <a:rect l="l" t="t" r="r" b="b"/>
              <a:pathLst>
                <a:path w="72" h="25" extrusionOk="0">
                  <a:moveTo>
                    <a:pt x="0" y="1"/>
                  </a:moveTo>
                  <a:cubicBezTo>
                    <a:pt x="4" y="18"/>
                    <a:pt x="12" y="24"/>
                    <a:pt x="22" y="24"/>
                  </a:cubicBezTo>
                  <a:cubicBezTo>
                    <a:pt x="35" y="24"/>
                    <a:pt x="53" y="13"/>
                    <a:pt x="71" y="5"/>
                  </a:cubicBezTo>
                  <a:cubicBezTo>
                    <a:pt x="46" y="3"/>
                    <a:pt x="23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35"/>
            <p:cNvSpPr/>
            <p:nvPr/>
          </p:nvSpPr>
          <p:spPr>
            <a:xfrm>
              <a:off x="1212528" y="145499"/>
              <a:ext cx="31372" cy="11229"/>
            </a:xfrm>
            <a:custGeom>
              <a:avLst/>
              <a:gdLst/>
              <a:ahLst/>
              <a:cxnLst/>
              <a:rect l="l" t="t" r="r" b="b"/>
              <a:pathLst>
                <a:path w="637" h="228" extrusionOk="0">
                  <a:moveTo>
                    <a:pt x="434" y="1"/>
                  </a:moveTo>
                  <a:cubicBezTo>
                    <a:pt x="253" y="1"/>
                    <a:pt x="91" y="126"/>
                    <a:pt x="0" y="150"/>
                  </a:cubicBezTo>
                  <a:cubicBezTo>
                    <a:pt x="22" y="219"/>
                    <a:pt x="76" y="228"/>
                    <a:pt x="146" y="228"/>
                  </a:cubicBezTo>
                  <a:cubicBezTo>
                    <a:pt x="169" y="228"/>
                    <a:pt x="194" y="227"/>
                    <a:pt x="220" y="227"/>
                  </a:cubicBezTo>
                  <a:cubicBezTo>
                    <a:pt x="218" y="221"/>
                    <a:pt x="218" y="217"/>
                    <a:pt x="216" y="209"/>
                  </a:cubicBezTo>
                  <a:cubicBezTo>
                    <a:pt x="175" y="141"/>
                    <a:pt x="242" y="57"/>
                    <a:pt x="325" y="57"/>
                  </a:cubicBezTo>
                  <a:cubicBezTo>
                    <a:pt x="352" y="57"/>
                    <a:pt x="380" y="65"/>
                    <a:pt x="407" y="86"/>
                  </a:cubicBezTo>
                  <a:cubicBezTo>
                    <a:pt x="531" y="101"/>
                    <a:pt x="499" y="204"/>
                    <a:pt x="579" y="204"/>
                  </a:cubicBezTo>
                  <a:cubicBezTo>
                    <a:pt x="594" y="204"/>
                    <a:pt x="612" y="200"/>
                    <a:pt x="637" y="192"/>
                  </a:cubicBezTo>
                  <a:lnTo>
                    <a:pt x="527" y="13"/>
                  </a:lnTo>
                  <a:cubicBezTo>
                    <a:pt x="495" y="4"/>
                    <a:pt x="464" y="1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35"/>
            <p:cNvSpPr/>
            <p:nvPr/>
          </p:nvSpPr>
          <p:spPr>
            <a:xfrm>
              <a:off x="1226860" y="156383"/>
              <a:ext cx="3940" cy="1428"/>
            </a:xfrm>
            <a:custGeom>
              <a:avLst/>
              <a:gdLst/>
              <a:ahLst/>
              <a:cxnLst/>
              <a:rect l="l" t="t" r="r" b="b"/>
              <a:pathLst>
                <a:path w="80" h="29" extrusionOk="0">
                  <a:moveTo>
                    <a:pt x="35" y="1"/>
                  </a:moveTo>
                  <a:cubicBezTo>
                    <a:pt x="24" y="1"/>
                    <a:pt x="12" y="5"/>
                    <a:pt x="0" y="10"/>
                  </a:cubicBezTo>
                  <a:cubicBezTo>
                    <a:pt x="26" y="13"/>
                    <a:pt x="53" y="19"/>
                    <a:pt x="80" y="29"/>
                  </a:cubicBezTo>
                  <a:cubicBezTo>
                    <a:pt x="66" y="8"/>
                    <a:pt x="51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35"/>
            <p:cNvSpPr/>
            <p:nvPr/>
          </p:nvSpPr>
          <p:spPr>
            <a:xfrm>
              <a:off x="1240699" y="159486"/>
              <a:ext cx="4531" cy="3644"/>
            </a:xfrm>
            <a:custGeom>
              <a:avLst/>
              <a:gdLst/>
              <a:ahLst/>
              <a:cxnLst/>
              <a:rect l="l" t="t" r="r" b="b"/>
              <a:pathLst>
                <a:path w="92" h="74" extrusionOk="0">
                  <a:moveTo>
                    <a:pt x="92" y="0"/>
                  </a:moveTo>
                  <a:lnTo>
                    <a:pt x="1" y="74"/>
                  </a:lnTo>
                  <a:lnTo>
                    <a:pt x="84" y="7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35"/>
            <p:cNvSpPr/>
            <p:nvPr/>
          </p:nvSpPr>
          <p:spPr>
            <a:xfrm>
              <a:off x="1184406" y="126636"/>
              <a:ext cx="25807" cy="20143"/>
            </a:xfrm>
            <a:custGeom>
              <a:avLst/>
              <a:gdLst/>
              <a:ahLst/>
              <a:cxnLst/>
              <a:rect l="l" t="t" r="r" b="b"/>
              <a:pathLst>
                <a:path w="524" h="409" extrusionOk="0">
                  <a:moveTo>
                    <a:pt x="101" y="0"/>
                  </a:moveTo>
                  <a:cubicBezTo>
                    <a:pt x="1" y="49"/>
                    <a:pt x="28" y="232"/>
                    <a:pt x="97" y="365"/>
                  </a:cubicBezTo>
                  <a:cubicBezTo>
                    <a:pt x="123" y="323"/>
                    <a:pt x="154" y="307"/>
                    <a:pt x="188" y="307"/>
                  </a:cubicBezTo>
                  <a:cubicBezTo>
                    <a:pt x="275" y="307"/>
                    <a:pt x="380" y="408"/>
                    <a:pt x="459" y="408"/>
                  </a:cubicBezTo>
                  <a:cubicBezTo>
                    <a:pt x="483" y="408"/>
                    <a:pt x="505" y="398"/>
                    <a:pt x="523" y="373"/>
                  </a:cubicBezTo>
                  <a:cubicBezTo>
                    <a:pt x="334" y="311"/>
                    <a:pt x="245" y="108"/>
                    <a:pt x="330" y="16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35"/>
            <p:cNvSpPr/>
            <p:nvPr/>
          </p:nvSpPr>
          <p:spPr>
            <a:xfrm>
              <a:off x="1176428" y="112501"/>
              <a:ext cx="3004" cy="887"/>
            </a:xfrm>
            <a:custGeom>
              <a:avLst/>
              <a:gdLst/>
              <a:ahLst/>
              <a:cxnLst/>
              <a:rect l="l" t="t" r="r" b="b"/>
              <a:pathLst>
                <a:path w="61" h="18" extrusionOk="0">
                  <a:moveTo>
                    <a:pt x="60" y="0"/>
                  </a:moveTo>
                  <a:cubicBezTo>
                    <a:pt x="41" y="12"/>
                    <a:pt x="22" y="17"/>
                    <a:pt x="1" y="17"/>
                  </a:cubicBezTo>
                  <a:cubicBezTo>
                    <a:pt x="26" y="17"/>
                    <a:pt x="49" y="14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35"/>
            <p:cNvSpPr/>
            <p:nvPr/>
          </p:nvSpPr>
          <p:spPr>
            <a:xfrm>
              <a:off x="1121563" y="95362"/>
              <a:ext cx="57475" cy="36150"/>
            </a:xfrm>
            <a:custGeom>
              <a:avLst/>
              <a:gdLst/>
              <a:ahLst/>
              <a:cxnLst/>
              <a:rect l="l" t="t" r="r" b="b"/>
              <a:pathLst>
                <a:path w="1167" h="734" extrusionOk="0">
                  <a:moveTo>
                    <a:pt x="480" y="0"/>
                  </a:moveTo>
                  <a:cubicBezTo>
                    <a:pt x="268" y="0"/>
                    <a:pt x="195" y="270"/>
                    <a:pt x="0" y="292"/>
                  </a:cubicBezTo>
                  <a:lnTo>
                    <a:pt x="0" y="294"/>
                  </a:lnTo>
                  <a:lnTo>
                    <a:pt x="559" y="279"/>
                  </a:lnTo>
                  <a:lnTo>
                    <a:pt x="559" y="279"/>
                  </a:lnTo>
                  <a:cubicBezTo>
                    <a:pt x="499" y="319"/>
                    <a:pt x="485" y="377"/>
                    <a:pt x="405" y="377"/>
                  </a:cubicBezTo>
                  <a:cubicBezTo>
                    <a:pt x="393" y="377"/>
                    <a:pt x="380" y="376"/>
                    <a:pt x="365" y="373"/>
                  </a:cubicBezTo>
                  <a:lnTo>
                    <a:pt x="365" y="373"/>
                  </a:lnTo>
                  <a:cubicBezTo>
                    <a:pt x="440" y="413"/>
                    <a:pt x="499" y="422"/>
                    <a:pt x="551" y="422"/>
                  </a:cubicBezTo>
                  <a:cubicBezTo>
                    <a:pt x="591" y="422"/>
                    <a:pt x="628" y="417"/>
                    <a:pt x="666" y="417"/>
                  </a:cubicBezTo>
                  <a:cubicBezTo>
                    <a:pt x="710" y="417"/>
                    <a:pt x="755" y="423"/>
                    <a:pt x="810" y="452"/>
                  </a:cubicBezTo>
                  <a:cubicBezTo>
                    <a:pt x="804" y="507"/>
                    <a:pt x="778" y="524"/>
                    <a:pt x="744" y="524"/>
                  </a:cubicBezTo>
                  <a:cubicBezTo>
                    <a:pt x="687" y="524"/>
                    <a:pt x="608" y="477"/>
                    <a:pt x="563" y="477"/>
                  </a:cubicBezTo>
                  <a:cubicBezTo>
                    <a:pt x="536" y="477"/>
                    <a:pt x="521" y="494"/>
                    <a:pt x="530" y="549"/>
                  </a:cubicBezTo>
                  <a:cubicBezTo>
                    <a:pt x="602" y="572"/>
                    <a:pt x="694" y="603"/>
                    <a:pt x="790" y="603"/>
                  </a:cubicBezTo>
                  <a:cubicBezTo>
                    <a:pt x="862" y="603"/>
                    <a:pt x="937" y="585"/>
                    <a:pt x="1007" y="535"/>
                  </a:cubicBezTo>
                  <a:lnTo>
                    <a:pt x="1151" y="734"/>
                  </a:lnTo>
                  <a:lnTo>
                    <a:pt x="1167" y="506"/>
                  </a:lnTo>
                  <a:cubicBezTo>
                    <a:pt x="1155" y="488"/>
                    <a:pt x="1138" y="482"/>
                    <a:pt x="1120" y="482"/>
                  </a:cubicBezTo>
                  <a:cubicBezTo>
                    <a:pt x="1078" y="482"/>
                    <a:pt x="1024" y="513"/>
                    <a:pt x="989" y="513"/>
                  </a:cubicBezTo>
                  <a:cubicBezTo>
                    <a:pt x="964" y="513"/>
                    <a:pt x="948" y="498"/>
                    <a:pt x="951" y="446"/>
                  </a:cubicBezTo>
                  <a:cubicBezTo>
                    <a:pt x="960" y="373"/>
                    <a:pt x="1010" y="365"/>
                    <a:pt x="1062" y="365"/>
                  </a:cubicBezTo>
                  <a:cubicBezTo>
                    <a:pt x="1079" y="365"/>
                    <a:pt x="1095" y="365"/>
                    <a:pt x="1111" y="365"/>
                  </a:cubicBezTo>
                  <a:cubicBezTo>
                    <a:pt x="968" y="358"/>
                    <a:pt x="831" y="80"/>
                    <a:pt x="563" y="13"/>
                  </a:cubicBezTo>
                  <a:cubicBezTo>
                    <a:pt x="533" y="4"/>
                    <a:pt x="506" y="0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35"/>
            <p:cNvSpPr/>
            <p:nvPr/>
          </p:nvSpPr>
          <p:spPr>
            <a:xfrm>
              <a:off x="1124026" y="94426"/>
              <a:ext cx="1182" cy="5565"/>
            </a:xfrm>
            <a:custGeom>
              <a:avLst/>
              <a:gdLst/>
              <a:ahLst/>
              <a:cxnLst/>
              <a:rect l="l" t="t" r="r" b="b"/>
              <a:pathLst>
                <a:path w="24" h="113" extrusionOk="0">
                  <a:moveTo>
                    <a:pt x="24" y="1"/>
                  </a:moveTo>
                  <a:lnTo>
                    <a:pt x="0" y="113"/>
                  </a:lnTo>
                  <a:lnTo>
                    <a:pt x="22" y="8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35"/>
            <p:cNvSpPr/>
            <p:nvPr/>
          </p:nvSpPr>
          <p:spPr>
            <a:xfrm>
              <a:off x="1067733" y="76598"/>
              <a:ext cx="47773" cy="29402"/>
            </a:xfrm>
            <a:custGeom>
              <a:avLst/>
              <a:gdLst/>
              <a:ahLst/>
              <a:cxnLst/>
              <a:rect l="l" t="t" r="r" b="b"/>
              <a:pathLst>
                <a:path w="970" h="597" extrusionOk="0">
                  <a:moveTo>
                    <a:pt x="267" y="0"/>
                  </a:moveTo>
                  <a:cubicBezTo>
                    <a:pt x="203" y="0"/>
                    <a:pt x="143" y="5"/>
                    <a:pt x="95" y="5"/>
                  </a:cubicBezTo>
                  <a:cubicBezTo>
                    <a:pt x="85" y="5"/>
                    <a:pt x="76" y="5"/>
                    <a:pt x="68" y="4"/>
                  </a:cubicBezTo>
                  <a:lnTo>
                    <a:pt x="68" y="4"/>
                  </a:lnTo>
                  <a:cubicBezTo>
                    <a:pt x="100" y="37"/>
                    <a:pt x="85" y="95"/>
                    <a:pt x="168" y="110"/>
                  </a:cubicBezTo>
                  <a:lnTo>
                    <a:pt x="0" y="110"/>
                  </a:lnTo>
                  <a:cubicBezTo>
                    <a:pt x="85" y="305"/>
                    <a:pt x="197" y="394"/>
                    <a:pt x="536" y="504"/>
                  </a:cubicBezTo>
                  <a:lnTo>
                    <a:pt x="837" y="478"/>
                  </a:lnTo>
                  <a:cubicBezTo>
                    <a:pt x="856" y="505"/>
                    <a:pt x="854" y="552"/>
                    <a:pt x="856" y="596"/>
                  </a:cubicBezTo>
                  <a:cubicBezTo>
                    <a:pt x="868" y="546"/>
                    <a:pt x="966" y="496"/>
                    <a:pt x="970" y="455"/>
                  </a:cubicBezTo>
                  <a:cubicBezTo>
                    <a:pt x="954" y="362"/>
                    <a:pt x="893" y="337"/>
                    <a:pt x="817" y="337"/>
                  </a:cubicBezTo>
                  <a:cubicBezTo>
                    <a:pt x="726" y="337"/>
                    <a:pt x="614" y="373"/>
                    <a:pt x="531" y="373"/>
                  </a:cubicBezTo>
                  <a:cubicBezTo>
                    <a:pt x="519" y="373"/>
                    <a:pt x="508" y="372"/>
                    <a:pt x="498" y="371"/>
                  </a:cubicBezTo>
                  <a:cubicBezTo>
                    <a:pt x="179" y="155"/>
                    <a:pt x="553" y="284"/>
                    <a:pt x="490" y="66"/>
                  </a:cubicBezTo>
                  <a:lnTo>
                    <a:pt x="490" y="66"/>
                  </a:lnTo>
                  <a:cubicBezTo>
                    <a:pt x="586" y="108"/>
                    <a:pt x="571" y="153"/>
                    <a:pt x="702" y="216"/>
                  </a:cubicBezTo>
                  <a:cubicBezTo>
                    <a:pt x="615" y="27"/>
                    <a:pt x="428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35"/>
            <p:cNvSpPr/>
            <p:nvPr/>
          </p:nvSpPr>
          <p:spPr>
            <a:xfrm>
              <a:off x="1109842" y="106049"/>
              <a:ext cx="6255" cy="4186"/>
            </a:xfrm>
            <a:custGeom>
              <a:avLst/>
              <a:gdLst/>
              <a:ahLst/>
              <a:cxnLst/>
              <a:rect l="l" t="t" r="r" b="b"/>
              <a:pathLst>
                <a:path w="127" h="85" extrusionOk="0">
                  <a:moveTo>
                    <a:pt x="1" y="0"/>
                  </a:moveTo>
                  <a:cubicBezTo>
                    <a:pt x="1" y="4"/>
                    <a:pt x="1" y="9"/>
                    <a:pt x="3" y="13"/>
                  </a:cubicBezTo>
                  <a:lnTo>
                    <a:pt x="3" y="13"/>
                  </a:lnTo>
                  <a:cubicBezTo>
                    <a:pt x="2" y="9"/>
                    <a:pt x="2" y="4"/>
                    <a:pt x="1" y="0"/>
                  </a:cubicBezTo>
                  <a:close/>
                  <a:moveTo>
                    <a:pt x="3" y="13"/>
                  </a:moveTo>
                  <a:cubicBezTo>
                    <a:pt x="8" y="52"/>
                    <a:pt x="22" y="85"/>
                    <a:pt x="75" y="85"/>
                  </a:cubicBezTo>
                  <a:cubicBezTo>
                    <a:pt x="89" y="85"/>
                    <a:pt x="106" y="82"/>
                    <a:pt x="126" y="77"/>
                  </a:cubicBezTo>
                  <a:cubicBezTo>
                    <a:pt x="44" y="58"/>
                    <a:pt x="10" y="35"/>
                    <a:pt x="3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35"/>
            <p:cNvSpPr/>
            <p:nvPr/>
          </p:nvSpPr>
          <p:spPr>
            <a:xfrm>
              <a:off x="1067240" y="75662"/>
              <a:ext cx="3842" cy="1182"/>
            </a:xfrm>
            <a:custGeom>
              <a:avLst/>
              <a:gdLst/>
              <a:ahLst/>
              <a:cxnLst/>
              <a:rect l="l" t="t" r="r" b="b"/>
              <a:pathLst>
                <a:path w="78" h="24" extrusionOk="0">
                  <a:moveTo>
                    <a:pt x="0" y="0"/>
                  </a:moveTo>
                  <a:cubicBezTo>
                    <a:pt x="12" y="15"/>
                    <a:pt x="39" y="23"/>
                    <a:pt x="78" y="23"/>
                  </a:cubicBezTo>
                  <a:cubicBezTo>
                    <a:pt x="64" y="10"/>
                    <a:pt x="4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35"/>
            <p:cNvSpPr/>
            <p:nvPr/>
          </p:nvSpPr>
          <p:spPr>
            <a:xfrm>
              <a:off x="1061527" y="83985"/>
              <a:ext cx="8126" cy="5762"/>
            </a:xfrm>
            <a:custGeom>
              <a:avLst/>
              <a:gdLst/>
              <a:ahLst/>
              <a:cxnLst/>
              <a:rect l="l" t="t" r="r" b="b"/>
              <a:pathLst>
                <a:path w="165" h="117" extrusionOk="0">
                  <a:moveTo>
                    <a:pt x="1" y="1"/>
                  </a:moveTo>
                  <a:lnTo>
                    <a:pt x="32" y="111"/>
                  </a:lnTo>
                  <a:cubicBezTo>
                    <a:pt x="45" y="111"/>
                    <a:pt x="76" y="117"/>
                    <a:pt x="104" y="117"/>
                  </a:cubicBezTo>
                  <a:cubicBezTo>
                    <a:pt x="132" y="117"/>
                    <a:pt x="157" y="111"/>
                    <a:pt x="165" y="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35"/>
            <p:cNvSpPr/>
            <p:nvPr/>
          </p:nvSpPr>
          <p:spPr>
            <a:xfrm>
              <a:off x="793558" y="-96417"/>
              <a:ext cx="267920" cy="180107"/>
            </a:xfrm>
            <a:custGeom>
              <a:avLst/>
              <a:gdLst/>
              <a:ahLst/>
              <a:cxnLst/>
              <a:rect l="l" t="t" r="r" b="b"/>
              <a:pathLst>
                <a:path w="5440" h="3657" extrusionOk="0">
                  <a:moveTo>
                    <a:pt x="228" y="0"/>
                  </a:moveTo>
                  <a:cubicBezTo>
                    <a:pt x="140" y="64"/>
                    <a:pt x="130" y="145"/>
                    <a:pt x="132" y="218"/>
                  </a:cubicBezTo>
                  <a:cubicBezTo>
                    <a:pt x="136" y="295"/>
                    <a:pt x="147" y="365"/>
                    <a:pt x="134" y="455"/>
                  </a:cubicBezTo>
                  <a:cubicBezTo>
                    <a:pt x="115" y="448"/>
                    <a:pt x="90" y="443"/>
                    <a:pt x="64" y="443"/>
                  </a:cubicBezTo>
                  <a:cubicBezTo>
                    <a:pt x="42" y="443"/>
                    <a:pt x="20" y="447"/>
                    <a:pt x="1" y="457"/>
                  </a:cubicBezTo>
                  <a:cubicBezTo>
                    <a:pt x="43" y="594"/>
                    <a:pt x="157" y="760"/>
                    <a:pt x="282" y="897"/>
                  </a:cubicBezTo>
                  <a:cubicBezTo>
                    <a:pt x="406" y="1036"/>
                    <a:pt x="533" y="1157"/>
                    <a:pt x="595" y="1269"/>
                  </a:cubicBezTo>
                  <a:cubicBezTo>
                    <a:pt x="759" y="1462"/>
                    <a:pt x="955" y="1551"/>
                    <a:pt x="1214" y="1678"/>
                  </a:cubicBezTo>
                  <a:cubicBezTo>
                    <a:pt x="1568" y="1957"/>
                    <a:pt x="2004" y="2187"/>
                    <a:pt x="2440" y="2395"/>
                  </a:cubicBezTo>
                  <a:cubicBezTo>
                    <a:pt x="2877" y="2603"/>
                    <a:pt x="3319" y="2815"/>
                    <a:pt x="3753" y="3066"/>
                  </a:cubicBezTo>
                  <a:lnTo>
                    <a:pt x="3975" y="2954"/>
                  </a:lnTo>
                  <a:cubicBezTo>
                    <a:pt x="3975" y="3060"/>
                    <a:pt x="4192" y="3051"/>
                    <a:pt x="4108" y="3151"/>
                  </a:cubicBezTo>
                  <a:cubicBezTo>
                    <a:pt x="4069" y="3107"/>
                    <a:pt x="4011" y="3105"/>
                    <a:pt x="3951" y="3080"/>
                  </a:cubicBezTo>
                  <a:lnTo>
                    <a:pt x="3951" y="3080"/>
                  </a:lnTo>
                  <a:cubicBezTo>
                    <a:pt x="4067" y="3319"/>
                    <a:pt x="4478" y="3297"/>
                    <a:pt x="4686" y="3454"/>
                  </a:cubicBezTo>
                  <a:cubicBezTo>
                    <a:pt x="4674" y="3409"/>
                    <a:pt x="4711" y="3243"/>
                    <a:pt x="4794" y="3243"/>
                  </a:cubicBezTo>
                  <a:cubicBezTo>
                    <a:pt x="4795" y="3243"/>
                    <a:pt x="4795" y="3243"/>
                    <a:pt x="4796" y="3243"/>
                  </a:cubicBezTo>
                  <a:cubicBezTo>
                    <a:pt x="4680" y="3432"/>
                    <a:pt x="5075" y="3357"/>
                    <a:pt x="5037" y="3614"/>
                  </a:cubicBezTo>
                  <a:cubicBezTo>
                    <a:pt x="5079" y="3645"/>
                    <a:pt x="5108" y="3657"/>
                    <a:pt x="5129" y="3657"/>
                  </a:cubicBezTo>
                  <a:cubicBezTo>
                    <a:pt x="5195" y="3657"/>
                    <a:pt x="5185" y="3544"/>
                    <a:pt x="5265" y="3544"/>
                  </a:cubicBezTo>
                  <a:cubicBezTo>
                    <a:pt x="5288" y="3544"/>
                    <a:pt x="5318" y="3553"/>
                    <a:pt x="5359" y="3577"/>
                  </a:cubicBezTo>
                  <a:cubicBezTo>
                    <a:pt x="5440" y="3471"/>
                    <a:pt x="5149" y="3423"/>
                    <a:pt x="5147" y="3317"/>
                  </a:cubicBezTo>
                  <a:cubicBezTo>
                    <a:pt x="5165" y="3307"/>
                    <a:pt x="5182" y="3304"/>
                    <a:pt x="5198" y="3304"/>
                  </a:cubicBezTo>
                  <a:cubicBezTo>
                    <a:pt x="5263" y="3304"/>
                    <a:pt x="5315" y="3365"/>
                    <a:pt x="5354" y="3365"/>
                  </a:cubicBezTo>
                  <a:cubicBezTo>
                    <a:pt x="5370" y="3365"/>
                    <a:pt x="5385" y="3353"/>
                    <a:pt x="5397" y="3321"/>
                  </a:cubicBezTo>
                  <a:cubicBezTo>
                    <a:pt x="5031" y="3105"/>
                    <a:pt x="4189" y="3041"/>
                    <a:pt x="3558" y="2823"/>
                  </a:cubicBezTo>
                  <a:lnTo>
                    <a:pt x="3680" y="2748"/>
                  </a:lnTo>
                  <a:cubicBezTo>
                    <a:pt x="3334" y="2684"/>
                    <a:pt x="2845" y="2447"/>
                    <a:pt x="2710" y="2175"/>
                  </a:cubicBezTo>
                  <a:cubicBezTo>
                    <a:pt x="2709" y="2192"/>
                    <a:pt x="2700" y="2199"/>
                    <a:pt x="2686" y="2199"/>
                  </a:cubicBezTo>
                  <a:cubicBezTo>
                    <a:pt x="2622" y="2199"/>
                    <a:pt x="2448" y="2065"/>
                    <a:pt x="2323" y="2065"/>
                  </a:cubicBezTo>
                  <a:cubicBezTo>
                    <a:pt x="2276" y="2065"/>
                    <a:pt x="2236" y="2084"/>
                    <a:pt x="2212" y="2137"/>
                  </a:cubicBezTo>
                  <a:cubicBezTo>
                    <a:pt x="2174" y="2052"/>
                    <a:pt x="2145" y="2048"/>
                    <a:pt x="2056" y="1975"/>
                  </a:cubicBezTo>
                  <a:lnTo>
                    <a:pt x="1979" y="2023"/>
                  </a:lnTo>
                  <a:cubicBezTo>
                    <a:pt x="1832" y="1938"/>
                    <a:pt x="1937" y="1859"/>
                    <a:pt x="1769" y="1768"/>
                  </a:cubicBezTo>
                  <a:lnTo>
                    <a:pt x="1769" y="1768"/>
                  </a:lnTo>
                  <a:cubicBezTo>
                    <a:pt x="1804" y="1913"/>
                    <a:pt x="1663" y="1867"/>
                    <a:pt x="1553" y="1902"/>
                  </a:cubicBezTo>
                  <a:cubicBezTo>
                    <a:pt x="1447" y="1695"/>
                    <a:pt x="1312" y="1479"/>
                    <a:pt x="1242" y="1308"/>
                  </a:cubicBezTo>
                  <a:cubicBezTo>
                    <a:pt x="1229" y="1339"/>
                    <a:pt x="1210" y="1375"/>
                    <a:pt x="1227" y="1443"/>
                  </a:cubicBezTo>
                  <a:cubicBezTo>
                    <a:pt x="1199" y="1406"/>
                    <a:pt x="1172" y="1394"/>
                    <a:pt x="1147" y="1394"/>
                  </a:cubicBezTo>
                  <a:cubicBezTo>
                    <a:pt x="1106" y="1394"/>
                    <a:pt x="1068" y="1426"/>
                    <a:pt x="1032" y="1427"/>
                  </a:cubicBezTo>
                  <a:cubicBezTo>
                    <a:pt x="926" y="1354"/>
                    <a:pt x="1054" y="1275"/>
                    <a:pt x="1115" y="1234"/>
                  </a:cubicBezTo>
                  <a:cubicBezTo>
                    <a:pt x="992" y="1084"/>
                    <a:pt x="676" y="1165"/>
                    <a:pt x="649" y="1003"/>
                  </a:cubicBezTo>
                  <a:cubicBezTo>
                    <a:pt x="624" y="1034"/>
                    <a:pt x="600" y="1063"/>
                    <a:pt x="579" y="1096"/>
                  </a:cubicBezTo>
                  <a:cubicBezTo>
                    <a:pt x="485" y="1018"/>
                    <a:pt x="437" y="928"/>
                    <a:pt x="408" y="837"/>
                  </a:cubicBezTo>
                  <a:cubicBezTo>
                    <a:pt x="379" y="747"/>
                    <a:pt x="361" y="662"/>
                    <a:pt x="319" y="567"/>
                  </a:cubicBezTo>
                  <a:cubicBezTo>
                    <a:pt x="343" y="556"/>
                    <a:pt x="364" y="551"/>
                    <a:pt x="383" y="551"/>
                  </a:cubicBezTo>
                  <a:cubicBezTo>
                    <a:pt x="434" y="551"/>
                    <a:pt x="470" y="584"/>
                    <a:pt x="498" y="619"/>
                  </a:cubicBezTo>
                  <a:cubicBezTo>
                    <a:pt x="543" y="668"/>
                    <a:pt x="591" y="733"/>
                    <a:pt x="649" y="754"/>
                  </a:cubicBezTo>
                  <a:cubicBezTo>
                    <a:pt x="666" y="716"/>
                    <a:pt x="647" y="656"/>
                    <a:pt x="707" y="637"/>
                  </a:cubicBezTo>
                  <a:cubicBezTo>
                    <a:pt x="591" y="598"/>
                    <a:pt x="429" y="477"/>
                    <a:pt x="373" y="355"/>
                  </a:cubicBezTo>
                  <a:lnTo>
                    <a:pt x="373" y="355"/>
                  </a:lnTo>
                  <a:cubicBezTo>
                    <a:pt x="427" y="398"/>
                    <a:pt x="470" y="411"/>
                    <a:pt x="505" y="411"/>
                  </a:cubicBezTo>
                  <a:cubicBezTo>
                    <a:pt x="534" y="411"/>
                    <a:pt x="556" y="402"/>
                    <a:pt x="575" y="394"/>
                  </a:cubicBezTo>
                  <a:cubicBezTo>
                    <a:pt x="616" y="371"/>
                    <a:pt x="651" y="334"/>
                    <a:pt x="676" y="324"/>
                  </a:cubicBezTo>
                  <a:cubicBezTo>
                    <a:pt x="641" y="303"/>
                    <a:pt x="607" y="292"/>
                    <a:pt x="577" y="292"/>
                  </a:cubicBezTo>
                  <a:cubicBezTo>
                    <a:pt x="538" y="292"/>
                    <a:pt x="506" y="312"/>
                    <a:pt x="494" y="355"/>
                  </a:cubicBezTo>
                  <a:cubicBezTo>
                    <a:pt x="375" y="295"/>
                    <a:pt x="467" y="209"/>
                    <a:pt x="471" y="132"/>
                  </a:cubicBezTo>
                  <a:lnTo>
                    <a:pt x="471" y="132"/>
                  </a:lnTo>
                  <a:cubicBezTo>
                    <a:pt x="443" y="138"/>
                    <a:pt x="421" y="140"/>
                    <a:pt x="403" y="140"/>
                  </a:cubicBezTo>
                  <a:cubicBezTo>
                    <a:pt x="363" y="140"/>
                    <a:pt x="345" y="126"/>
                    <a:pt x="329" y="101"/>
                  </a:cubicBezTo>
                  <a:cubicBezTo>
                    <a:pt x="304" y="68"/>
                    <a:pt x="294" y="20"/>
                    <a:pt x="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35"/>
            <p:cNvSpPr/>
            <p:nvPr/>
          </p:nvSpPr>
          <p:spPr>
            <a:xfrm>
              <a:off x="828230" y="-65439"/>
              <a:ext cx="4433" cy="1625"/>
            </a:xfrm>
            <a:custGeom>
              <a:avLst/>
              <a:gdLst/>
              <a:ahLst/>
              <a:cxnLst/>
              <a:rect l="l" t="t" r="r" b="b"/>
              <a:pathLst>
                <a:path w="90" h="33" extrusionOk="0">
                  <a:moveTo>
                    <a:pt x="60" y="0"/>
                  </a:moveTo>
                  <a:cubicBezTo>
                    <a:pt x="35" y="0"/>
                    <a:pt x="16" y="2"/>
                    <a:pt x="1" y="8"/>
                  </a:cubicBezTo>
                  <a:cubicBezTo>
                    <a:pt x="37" y="21"/>
                    <a:pt x="66" y="29"/>
                    <a:pt x="89" y="33"/>
                  </a:cubicBezTo>
                  <a:cubicBezTo>
                    <a:pt x="74" y="25"/>
                    <a:pt x="56" y="15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35"/>
            <p:cNvSpPr/>
            <p:nvPr/>
          </p:nvSpPr>
          <p:spPr>
            <a:xfrm>
              <a:off x="826802" y="-80608"/>
              <a:ext cx="985" cy="739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1" y="0"/>
                  </a:moveTo>
                  <a:cubicBezTo>
                    <a:pt x="8" y="0"/>
                    <a:pt x="5" y="1"/>
                    <a:pt x="1" y="3"/>
                  </a:cubicBezTo>
                  <a:lnTo>
                    <a:pt x="20" y="15"/>
                  </a:lnTo>
                  <a:cubicBezTo>
                    <a:pt x="20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35"/>
            <p:cNvSpPr/>
            <p:nvPr/>
          </p:nvSpPr>
          <p:spPr>
            <a:xfrm>
              <a:off x="821384" y="-35544"/>
              <a:ext cx="2364" cy="3103"/>
            </a:xfrm>
            <a:custGeom>
              <a:avLst/>
              <a:gdLst/>
              <a:ahLst/>
              <a:cxnLst/>
              <a:rect l="l" t="t" r="r" b="b"/>
              <a:pathLst>
                <a:path w="48" h="63" extrusionOk="0">
                  <a:moveTo>
                    <a:pt x="1" y="0"/>
                  </a:moveTo>
                  <a:lnTo>
                    <a:pt x="47" y="62"/>
                  </a:lnTo>
                  <a:cubicBezTo>
                    <a:pt x="43" y="52"/>
                    <a:pt x="35" y="43"/>
                    <a:pt x="30" y="33"/>
                  </a:cubicBezTo>
                  <a:cubicBezTo>
                    <a:pt x="20" y="22"/>
                    <a:pt x="10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35"/>
            <p:cNvSpPr/>
            <p:nvPr/>
          </p:nvSpPr>
          <p:spPr>
            <a:xfrm>
              <a:off x="852363" y="-41159"/>
              <a:ext cx="4235" cy="9161"/>
            </a:xfrm>
            <a:custGeom>
              <a:avLst/>
              <a:gdLst/>
              <a:ahLst/>
              <a:cxnLst/>
              <a:rect l="l" t="t" r="r" b="b"/>
              <a:pathLst>
                <a:path w="86" h="186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51"/>
                    <a:pt x="22" y="116"/>
                    <a:pt x="48" y="186"/>
                  </a:cubicBezTo>
                  <a:cubicBezTo>
                    <a:pt x="72" y="141"/>
                    <a:pt x="85" y="10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35"/>
            <p:cNvSpPr/>
            <p:nvPr/>
          </p:nvSpPr>
          <p:spPr>
            <a:xfrm>
              <a:off x="911167" y="-626"/>
              <a:ext cx="6107" cy="3891"/>
            </a:xfrm>
            <a:custGeom>
              <a:avLst/>
              <a:gdLst/>
              <a:ahLst/>
              <a:cxnLst/>
              <a:rect l="l" t="t" r="r" b="b"/>
              <a:pathLst>
                <a:path w="124" h="79" extrusionOk="0">
                  <a:moveTo>
                    <a:pt x="43" y="0"/>
                  </a:moveTo>
                  <a:cubicBezTo>
                    <a:pt x="10" y="0"/>
                    <a:pt x="0" y="25"/>
                    <a:pt x="27" y="78"/>
                  </a:cubicBezTo>
                  <a:cubicBezTo>
                    <a:pt x="30" y="78"/>
                    <a:pt x="34" y="79"/>
                    <a:pt x="37" y="79"/>
                  </a:cubicBezTo>
                  <a:cubicBezTo>
                    <a:pt x="80" y="79"/>
                    <a:pt x="76" y="42"/>
                    <a:pt x="123" y="28"/>
                  </a:cubicBezTo>
                  <a:cubicBezTo>
                    <a:pt x="90" y="10"/>
                    <a:pt x="6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35"/>
            <p:cNvSpPr/>
            <p:nvPr/>
          </p:nvSpPr>
          <p:spPr>
            <a:xfrm>
              <a:off x="826605" y="-76274"/>
              <a:ext cx="2512" cy="5713"/>
            </a:xfrm>
            <a:custGeom>
              <a:avLst/>
              <a:gdLst/>
              <a:ahLst/>
              <a:cxnLst/>
              <a:rect l="l" t="t" r="r" b="b"/>
              <a:pathLst>
                <a:path w="51" h="116" extrusionOk="0">
                  <a:moveTo>
                    <a:pt x="1" y="0"/>
                  </a:moveTo>
                  <a:cubicBezTo>
                    <a:pt x="7" y="43"/>
                    <a:pt x="26" y="81"/>
                    <a:pt x="51" y="116"/>
                  </a:cubicBezTo>
                  <a:cubicBezTo>
                    <a:pt x="39" y="91"/>
                    <a:pt x="30" y="66"/>
                    <a:pt x="24" y="39"/>
                  </a:cubicBezTo>
                  <a:cubicBezTo>
                    <a:pt x="16" y="27"/>
                    <a:pt x="9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35"/>
            <p:cNvSpPr/>
            <p:nvPr/>
          </p:nvSpPr>
          <p:spPr>
            <a:xfrm>
              <a:off x="819020" y="-111340"/>
              <a:ext cx="183505" cy="39203"/>
            </a:xfrm>
            <a:custGeom>
              <a:avLst/>
              <a:gdLst/>
              <a:ahLst/>
              <a:cxnLst/>
              <a:rect l="l" t="t" r="r" b="b"/>
              <a:pathLst>
                <a:path w="3726" h="796" extrusionOk="0">
                  <a:moveTo>
                    <a:pt x="648" y="1"/>
                  </a:moveTo>
                  <a:lnTo>
                    <a:pt x="648" y="1"/>
                  </a:lnTo>
                  <a:cubicBezTo>
                    <a:pt x="527" y="10"/>
                    <a:pt x="392" y="45"/>
                    <a:pt x="280" y="91"/>
                  </a:cubicBezTo>
                  <a:cubicBezTo>
                    <a:pt x="168" y="136"/>
                    <a:pt x="74" y="184"/>
                    <a:pt x="1" y="205"/>
                  </a:cubicBezTo>
                  <a:cubicBezTo>
                    <a:pt x="56" y="269"/>
                    <a:pt x="230" y="325"/>
                    <a:pt x="89" y="394"/>
                  </a:cubicBezTo>
                  <a:cubicBezTo>
                    <a:pt x="95" y="393"/>
                    <a:pt x="100" y="392"/>
                    <a:pt x="106" y="392"/>
                  </a:cubicBezTo>
                  <a:cubicBezTo>
                    <a:pt x="165" y="392"/>
                    <a:pt x="202" y="467"/>
                    <a:pt x="251" y="523"/>
                  </a:cubicBezTo>
                  <a:cubicBezTo>
                    <a:pt x="319" y="404"/>
                    <a:pt x="446" y="435"/>
                    <a:pt x="504" y="332"/>
                  </a:cubicBezTo>
                  <a:lnTo>
                    <a:pt x="504" y="332"/>
                  </a:lnTo>
                  <a:cubicBezTo>
                    <a:pt x="637" y="411"/>
                    <a:pt x="454" y="367"/>
                    <a:pt x="585" y="446"/>
                  </a:cubicBezTo>
                  <a:cubicBezTo>
                    <a:pt x="614" y="413"/>
                    <a:pt x="654" y="386"/>
                    <a:pt x="693" y="356"/>
                  </a:cubicBezTo>
                  <a:lnTo>
                    <a:pt x="693" y="356"/>
                  </a:lnTo>
                  <a:cubicBezTo>
                    <a:pt x="803" y="375"/>
                    <a:pt x="614" y="448"/>
                    <a:pt x="778" y="465"/>
                  </a:cubicBezTo>
                  <a:cubicBezTo>
                    <a:pt x="779" y="420"/>
                    <a:pt x="869" y="375"/>
                    <a:pt x="979" y="375"/>
                  </a:cubicBezTo>
                  <a:cubicBezTo>
                    <a:pt x="1001" y="375"/>
                    <a:pt x="1023" y="377"/>
                    <a:pt x="1046" y="381"/>
                  </a:cubicBezTo>
                  <a:lnTo>
                    <a:pt x="1011" y="410"/>
                  </a:lnTo>
                  <a:cubicBezTo>
                    <a:pt x="1109" y="381"/>
                    <a:pt x="1263" y="442"/>
                    <a:pt x="1202" y="286"/>
                  </a:cubicBezTo>
                  <a:lnTo>
                    <a:pt x="1202" y="286"/>
                  </a:lnTo>
                  <a:cubicBezTo>
                    <a:pt x="1248" y="340"/>
                    <a:pt x="1292" y="398"/>
                    <a:pt x="1337" y="452"/>
                  </a:cubicBezTo>
                  <a:lnTo>
                    <a:pt x="1310" y="348"/>
                  </a:lnTo>
                  <a:lnTo>
                    <a:pt x="1310" y="348"/>
                  </a:lnTo>
                  <a:cubicBezTo>
                    <a:pt x="1589" y="422"/>
                    <a:pt x="1684" y="649"/>
                    <a:pt x="1996" y="649"/>
                  </a:cubicBezTo>
                  <a:cubicBezTo>
                    <a:pt x="2024" y="649"/>
                    <a:pt x="2054" y="647"/>
                    <a:pt x="2087" y="643"/>
                  </a:cubicBezTo>
                  <a:cubicBezTo>
                    <a:pt x="2000" y="595"/>
                    <a:pt x="2091" y="556"/>
                    <a:pt x="2141" y="548"/>
                  </a:cubicBezTo>
                  <a:cubicBezTo>
                    <a:pt x="2099" y="520"/>
                    <a:pt x="2064" y="510"/>
                    <a:pt x="2033" y="510"/>
                  </a:cubicBezTo>
                  <a:cubicBezTo>
                    <a:pt x="1958" y="510"/>
                    <a:pt x="1903" y="569"/>
                    <a:pt x="1811" y="569"/>
                  </a:cubicBezTo>
                  <a:cubicBezTo>
                    <a:pt x="1803" y="569"/>
                    <a:pt x="1795" y="569"/>
                    <a:pt x="1786" y="568"/>
                  </a:cubicBezTo>
                  <a:cubicBezTo>
                    <a:pt x="1771" y="475"/>
                    <a:pt x="1980" y="410"/>
                    <a:pt x="1907" y="330"/>
                  </a:cubicBezTo>
                  <a:lnTo>
                    <a:pt x="1907" y="330"/>
                  </a:lnTo>
                  <a:cubicBezTo>
                    <a:pt x="2086" y="441"/>
                    <a:pt x="2257" y="384"/>
                    <a:pt x="2305" y="631"/>
                  </a:cubicBezTo>
                  <a:cubicBezTo>
                    <a:pt x="2383" y="655"/>
                    <a:pt x="2448" y="660"/>
                    <a:pt x="2508" y="660"/>
                  </a:cubicBezTo>
                  <a:cubicBezTo>
                    <a:pt x="2548" y="660"/>
                    <a:pt x="2586" y="658"/>
                    <a:pt x="2625" y="658"/>
                  </a:cubicBezTo>
                  <a:cubicBezTo>
                    <a:pt x="2704" y="658"/>
                    <a:pt x="2786" y="667"/>
                    <a:pt x="2893" y="722"/>
                  </a:cubicBezTo>
                  <a:lnTo>
                    <a:pt x="2879" y="758"/>
                  </a:lnTo>
                  <a:cubicBezTo>
                    <a:pt x="2897" y="724"/>
                    <a:pt x="2916" y="712"/>
                    <a:pt x="2938" y="712"/>
                  </a:cubicBezTo>
                  <a:cubicBezTo>
                    <a:pt x="2993" y="712"/>
                    <a:pt x="3065" y="795"/>
                    <a:pt x="3170" y="795"/>
                  </a:cubicBezTo>
                  <a:cubicBezTo>
                    <a:pt x="3204" y="795"/>
                    <a:pt x="3241" y="787"/>
                    <a:pt x="3282" y="764"/>
                  </a:cubicBezTo>
                  <a:lnTo>
                    <a:pt x="3159" y="691"/>
                  </a:lnTo>
                  <a:cubicBezTo>
                    <a:pt x="3171" y="652"/>
                    <a:pt x="3200" y="641"/>
                    <a:pt x="3240" y="641"/>
                  </a:cubicBezTo>
                  <a:cubicBezTo>
                    <a:pt x="3267" y="641"/>
                    <a:pt x="3300" y="646"/>
                    <a:pt x="3336" y="651"/>
                  </a:cubicBezTo>
                  <a:cubicBezTo>
                    <a:pt x="3321" y="676"/>
                    <a:pt x="3321" y="676"/>
                    <a:pt x="3342" y="716"/>
                  </a:cubicBezTo>
                  <a:cubicBezTo>
                    <a:pt x="3375" y="647"/>
                    <a:pt x="3495" y="640"/>
                    <a:pt x="3593" y="640"/>
                  </a:cubicBezTo>
                  <a:cubicBezTo>
                    <a:pt x="3614" y="640"/>
                    <a:pt x="3634" y="641"/>
                    <a:pt x="3652" y="641"/>
                  </a:cubicBezTo>
                  <a:cubicBezTo>
                    <a:pt x="3688" y="641"/>
                    <a:pt x="3715" y="640"/>
                    <a:pt x="3726" y="633"/>
                  </a:cubicBezTo>
                  <a:cubicBezTo>
                    <a:pt x="3691" y="616"/>
                    <a:pt x="3651" y="611"/>
                    <a:pt x="3607" y="611"/>
                  </a:cubicBezTo>
                  <a:cubicBezTo>
                    <a:pt x="3519" y="611"/>
                    <a:pt x="3419" y="634"/>
                    <a:pt x="3326" y="634"/>
                  </a:cubicBezTo>
                  <a:cubicBezTo>
                    <a:pt x="3317" y="634"/>
                    <a:pt x="3308" y="634"/>
                    <a:pt x="3299" y="633"/>
                  </a:cubicBezTo>
                  <a:cubicBezTo>
                    <a:pt x="3368" y="592"/>
                    <a:pt x="3383" y="513"/>
                    <a:pt x="3447" y="513"/>
                  </a:cubicBezTo>
                  <a:cubicBezTo>
                    <a:pt x="3461" y="513"/>
                    <a:pt x="3479" y="517"/>
                    <a:pt x="3500" y="527"/>
                  </a:cubicBezTo>
                  <a:cubicBezTo>
                    <a:pt x="3350" y="350"/>
                    <a:pt x="3064" y="361"/>
                    <a:pt x="2844" y="280"/>
                  </a:cubicBezTo>
                  <a:cubicBezTo>
                    <a:pt x="2823" y="279"/>
                    <a:pt x="2804" y="278"/>
                    <a:pt x="2787" y="278"/>
                  </a:cubicBezTo>
                  <a:cubicBezTo>
                    <a:pt x="2487" y="278"/>
                    <a:pt x="2664" y="486"/>
                    <a:pt x="2459" y="486"/>
                  </a:cubicBezTo>
                  <a:cubicBezTo>
                    <a:pt x="2431" y="486"/>
                    <a:pt x="2395" y="482"/>
                    <a:pt x="2351" y="473"/>
                  </a:cubicBezTo>
                  <a:lnTo>
                    <a:pt x="2459" y="222"/>
                  </a:lnTo>
                  <a:cubicBezTo>
                    <a:pt x="2207" y="175"/>
                    <a:pt x="1872" y="89"/>
                    <a:pt x="1577" y="89"/>
                  </a:cubicBezTo>
                  <a:cubicBezTo>
                    <a:pt x="1415" y="89"/>
                    <a:pt x="1265" y="115"/>
                    <a:pt x="1148" y="188"/>
                  </a:cubicBezTo>
                  <a:cubicBezTo>
                    <a:pt x="1117" y="153"/>
                    <a:pt x="1040" y="105"/>
                    <a:pt x="1142" y="78"/>
                  </a:cubicBezTo>
                  <a:cubicBezTo>
                    <a:pt x="1135" y="77"/>
                    <a:pt x="1129" y="77"/>
                    <a:pt x="1123" y="77"/>
                  </a:cubicBezTo>
                  <a:cubicBezTo>
                    <a:pt x="1003" y="77"/>
                    <a:pt x="980" y="167"/>
                    <a:pt x="951" y="244"/>
                  </a:cubicBezTo>
                  <a:cubicBezTo>
                    <a:pt x="926" y="307"/>
                    <a:pt x="898" y="360"/>
                    <a:pt x="808" y="360"/>
                  </a:cubicBezTo>
                  <a:cubicBezTo>
                    <a:pt x="782" y="360"/>
                    <a:pt x="751" y="356"/>
                    <a:pt x="714" y="346"/>
                  </a:cubicBezTo>
                  <a:cubicBezTo>
                    <a:pt x="841" y="265"/>
                    <a:pt x="814" y="222"/>
                    <a:pt x="747" y="182"/>
                  </a:cubicBezTo>
                  <a:cubicBezTo>
                    <a:pt x="681" y="142"/>
                    <a:pt x="577" y="105"/>
                    <a:pt x="598" y="20"/>
                  </a:cubicBezTo>
                  <a:lnTo>
                    <a:pt x="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35"/>
            <p:cNvSpPr/>
            <p:nvPr/>
          </p:nvSpPr>
          <p:spPr>
            <a:xfrm>
              <a:off x="865562" y="-91197"/>
              <a:ext cx="3250" cy="2709"/>
            </a:xfrm>
            <a:custGeom>
              <a:avLst/>
              <a:gdLst/>
              <a:ahLst/>
              <a:cxnLst/>
              <a:rect l="l" t="t" r="r" b="b"/>
              <a:pathLst>
                <a:path w="66" h="55" extrusionOk="0">
                  <a:moveTo>
                    <a:pt x="66" y="1"/>
                  </a:moveTo>
                  <a:lnTo>
                    <a:pt x="66" y="1"/>
                  </a:lnTo>
                  <a:cubicBezTo>
                    <a:pt x="37" y="6"/>
                    <a:pt x="12" y="24"/>
                    <a:pt x="0" y="54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35"/>
            <p:cNvSpPr/>
            <p:nvPr/>
          </p:nvSpPr>
          <p:spPr>
            <a:xfrm>
              <a:off x="1002280" y="-79525"/>
              <a:ext cx="140018" cy="41075"/>
            </a:xfrm>
            <a:custGeom>
              <a:avLst/>
              <a:gdLst/>
              <a:ahLst/>
              <a:cxnLst/>
              <a:rect l="l" t="t" r="r" b="b"/>
              <a:pathLst>
                <a:path w="2843" h="834" extrusionOk="0">
                  <a:moveTo>
                    <a:pt x="527" y="1"/>
                  </a:moveTo>
                  <a:lnTo>
                    <a:pt x="797" y="85"/>
                  </a:lnTo>
                  <a:cubicBezTo>
                    <a:pt x="765" y="127"/>
                    <a:pt x="706" y="133"/>
                    <a:pt x="642" y="133"/>
                  </a:cubicBezTo>
                  <a:cubicBezTo>
                    <a:pt x="616" y="133"/>
                    <a:pt x="588" y="132"/>
                    <a:pt x="562" y="132"/>
                  </a:cubicBezTo>
                  <a:cubicBezTo>
                    <a:pt x="543" y="132"/>
                    <a:pt x="524" y="132"/>
                    <a:pt x="506" y="134"/>
                  </a:cubicBezTo>
                  <a:lnTo>
                    <a:pt x="585" y="363"/>
                  </a:lnTo>
                  <a:cubicBezTo>
                    <a:pt x="512" y="326"/>
                    <a:pt x="431" y="334"/>
                    <a:pt x="454" y="267"/>
                  </a:cubicBezTo>
                  <a:lnTo>
                    <a:pt x="454" y="267"/>
                  </a:lnTo>
                  <a:cubicBezTo>
                    <a:pt x="338" y="321"/>
                    <a:pt x="367" y="380"/>
                    <a:pt x="406" y="465"/>
                  </a:cubicBezTo>
                  <a:cubicBezTo>
                    <a:pt x="264" y="448"/>
                    <a:pt x="213" y="403"/>
                    <a:pt x="136" y="403"/>
                  </a:cubicBezTo>
                  <a:cubicBezTo>
                    <a:pt x="100" y="403"/>
                    <a:pt x="59" y="412"/>
                    <a:pt x="1" y="438"/>
                  </a:cubicBezTo>
                  <a:cubicBezTo>
                    <a:pt x="100" y="526"/>
                    <a:pt x="169" y="547"/>
                    <a:pt x="229" y="547"/>
                  </a:cubicBezTo>
                  <a:cubicBezTo>
                    <a:pt x="283" y="547"/>
                    <a:pt x="330" y="531"/>
                    <a:pt x="389" y="531"/>
                  </a:cubicBezTo>
                  <a:cubicBezTo>
                    <a:pt x="455" y="531"/>
                    <a:pt x="536" y="551"/>
                    <a:pt x="654" y="639"/>
                  </a:cubicBezTo>
                  <a:lnTo>
                    <a:pt x="830" y="407"/>
                  </a:lnTo>
                  <a:lnTo>
                    <a:pt x="832" y="407"/>
                  </a:lnTo>
                  <a:cubicBezTo>
                    <a:pt x="978" y="483"/>
                    <a:pt x="760" y="500"/>
                    <a:pt x="888" y="598"/>
                  </a:cubicBezTo>
                  <a:cubicBezTo>
                    <a:pt x="1071" y="560"/>
                    <a:pt x="758" y="369"/>
                    <a:pt x="947" y="290"/>
                  </a:cubicBezTo>
                  <a:lnTo>
                    <a:pt x="947" y="290"/>
                  </a:lnTo>
                  <a:cubicBezTo>
                    <a:pt x="978" y="331"/>
                    <a:pt x="1028" y="342"/>
                    <a:pt x="1081" y="342"/>
                  </a:cubicBezTo>
                  <a:cubicBezTo>
                    <a:pt x="1145" y="342"/>
                    <a:pt x="1212" y="326"/>
                    <a:pt x="1255" y="326"/>
                  </a:cubicBezTo>
                  <a:cubicBezTo>
                    <a:pt x="1263" y="326"/>
                    <a:pt x="1271" y="327"/>
                    <a:pt x="1277" y="328"/>
                  </a:cubicBezTo>
                  <a:cubicBezTo>
                    <a:pt x="1184" y="380"/>
                    <a:pt x="1179" y="554"/>
                    <a:pt x="1196" y="596"/>
                  </a:cubicBezTo>
                  <a:cubicBezTo>
                    <a:pt x="1203" y="594"/>
                    <a:pt x="1211" y="593"/>
                    <a:pt x="1218" y="593"/>
                  </a:cubicBezTo>
                  <a:cubicBezTo>
                    <a:pt x="1291" y="593"/>
                    <a:pt x="1389" y="696"/>
                    <a:pt x="1478" y="729"/>
                  </a:cubicBezTo>
                  <a:cubicBezTo>
                    <a:pt x="1380" y="649"/>
                    <a:pt x="1415" y="642"/>
                    <a:pt x="1467" y="642"/>
                  </a:cubicBezTo>
                  <a:cubicBezTo>
                    <a:pt x="1478" y="642"/>
                    <a:pt x="1491" y="642"/>
                    <a:pt x="1503" y="642"/>
                  </a:cubicBezTo>
                  <a:cubicBezTo>
                    <a:pt x="1557" y="642"/>
                    <a:pt x="1600" y="635"/>
                    <a:pt x="1514" y="552"/>
                  </a:cubicBezTo>
                  <a:cubicBezTo>
                    <a:pt x="1536" y="509"/>
                    <a:pt x="1607" y="486"/>
                    <a:pt x="1683" y="486"/>
                  </a:cubicBezTo>
                  <a:cubicBezTo>
                    <a:pt x="1765" y="486"/>
                    <a:pt x="1852" y="512"/>
                    <a:pt x="1890" y="567"/>
                  </a:cubicBezTo>
                  <a:cubicBezTo>
                    <a:pt x="1878" y="596"/>
                    <a:pt x="1857" y="606"/>
                    <a:pt x="1833" y="606"/>
                  </a:cubicBezTo>
                  <a:cubicBezTo>
                    <a:pt x="1800" y="606"/>
                    <a:pt x="1761" y="589"/>
                    <a:pt x="1724" y="579"/>
                  </a:cubicBezTo>
                  <a:lnTo>
                    <a:pt x="1724" y="579"/>
                  </a:lnTo>
                  <a:cubicBezTo>
                    <a:pt x="1632" y="697"/>
                    <a:pt x="1861" y="701"/>
                    <a:pt x="1859" y="834"/>
                  </a:cubicBezTo>
                  <a:cubicBezTo>
                    <a:pt x="1923" y="810"/>
                    <a:pt x="2008" y="803"/>
                    <a:pt x="2100" y="803"/>
                  </a:cubicBezTo>
                  <a:cubicBezTo>
                    <a:pt x="2232" y="803"/>
                    <a:pt x="2379" y="817"/>
                    <a:pt x="2504" y="817"/>
                  </a:cubicBezTo>
                  <a:cubicBezTo>
                    <a:pt x="2701" y="817"/>
                    <a:pt x="2843" y="783"/>
                    <a:pt x="2783" y="606"/>
                  </a:cubicBezTo>
                  <a:cubicBezTo>
                    <a:pt x="2754" y="567"/>
                    <a:pt x="2720" y="558"/>
                    <a:pt x="2681" y="558"/>
                  </a:cubicBezTo>
                  <a:cubicBezTo>
                    <a:pt x="2649" y="558"/>
                    <a:pt x="2614" y="564"/>
                    <a:pt x="2578" y="564"/>
                  </a:cubicBezTo>
                  <a:cubicBezTo>
                    <a:pt x="2567" y="564"/>
                    <a:pt x="2555" y="563"/>
                    <a:pt x="2544" y="562"/>
                  </a:cubicBezTo>
                  <a:lnTo>
                    <a:pt x="2544" y="562"/>
                  </a:lnTo>
                  <a:cubicBezTo>
                    <a:pt x="2764" y="697"/>
                    <a:pt x="2496" y="720"/>
                    <a:pt x="2455" y="766"/>
                  </a:cubicBezTo>
                  <a:cubicBezTo>
                    <a:pt x="2364" y="685"/>
                    <a:pt x="2154" y="724"/>
                    <a:pt x="2229" y="629"/>
                  </a:cubicBezTo>
                  <a:lnTo>
                    <a:pt x="2432" y="569"/>
                  </a:lnTo>
                  <a:cubicBezTo>
                    <a:pt x="1909" y="348"/>
                    <a:pt x="1169" y="136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35"/>
            <p:cNvSpPr/>
            <p:nvPr/>
          </p:nvSpPr>
          <p:spPr>
            <a:xfrm>
              <a:off x="1004496" y="-68296"/>
              <a:ext cx="6649" cy="3645"/>
            </a:xfrm>
            <a:custGeom>
              <a:avLst/>
              <a:gdLst/>
              <a:ahLst/>
              <a:cxnLst/>
              <a:rect l="l" t="t" r="r" b="b"/>
              <a:pathLst>
                <a:path w="135" h="74" extrusionOk="0">
                  <a:moveTo>
                    <a:pt x="135" y="0"/>
                  </a:moveTo>
                  <a:lnTo>
                    <a:pt x="0" y="12"/>
                  </a:lnTo>
                  <a:lnTo>
                    <a:pt x="31" y="7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35"/>
            <p:cNvSpPr/>
            <p:nvPr/>
          </p:nvSpPr>
          <p:spPr>
            <a:xfrm>
              <a:off x="1014247" y="-83809"/>
              <a:ext cx="7043" cy="6107"/>
            </a:xfrm>
            <a:custGeom>
              <a:avLst/>
              <a:gdLst/>
              <a:ahLst/>
              <a:cxnLst/>
              <a:rect l="l" t="t" r="r" b="b"/>
              <a:pathLst>
                <a:path w="143" h="124" extrusionOk="0">
                  <a:moveTo>
                    <a:pt x="70" y="1"/>
                  </a:moveTo>
                  <a:cubicBezTo>
                    <a:pt x="62" y="45"/>
                    <a:pt x="8" y="51"/>
                    <a:pt x="1" y="93"/>
                  </a:cubicBezTo>
                  <a:cubicBezTo>
                    <a:pt x="45" y="115"/>
                    <a:pt x="76" y="124"/>
                    <a:pt x="96" y="124"/>
                  </a:cubicBezTo>
                  <a:cubicBezTo>
                    <a:pt x="142" y="124"/>
                    <a:pt x="124" y="71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35"/>
            <p:cNvSpPr/>
            <p:nvPr/>
          </p:nvSpPr>
          <p:spPr>
            <a:xfrm>
              <a:off x="1103685" y="-37367"/>
              <a:ext cx="10342" cy="3940"/>
            </a:xfrm>
            <a:custGeom>
              <a:avLst/>
              <a:gdLst/>
              <a:ahLst/>
              <a:cxnLst/>
              <a:rect l="l" t="t" r="r" b="b"/>
              <a:pathLst>
                <a:path w="210" h="80" extrusionOk="0">
                  <a:moveTo>
                    <a:pt x="93" y="1"/>
                  </a:moveTo>
                  <a:cubicBezTo>
                    <a:pt x="84" y="45"/>
                    <a:pt x="28" y="49"/>
                    <a:pt x="1" y="51"/>
                  </a:cubicBezTo>
                  <a:lnTo>
                    <a:pt x="209" y="80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35"/>
            <p:cNvSpPr/>
            <p:nvPr/>
          </p:nvSpPr>
          <p:spPr>
            <a:xfrm>
              <a:off x="1135599" y="-49039"/>
              <a:ext cx="44670" cy="18764"/>
            </a:xfrm>
            <a:custGeom>
              <a:avLst/>
              <a:gdLst/>
              <a:ahLst/>
              <a:cxnLst/>
              <a:rect l="l" t="t" r="r" b="b"/>
              <a:pathLst>
                <a:path w="907" h="381" extrusionOk="0">
                  <a:moveTo>
                    <a:pt x="193" y="1"/>
                  </a:moveTo>
                  <a:cubicBezTo>
                    <a:pt x="1" y="83"/>
                    <a:pt x="191" y="267"/>
                    <a:pt x="91" y="365"/>
                  </a:cubicBezTo>
                  <a:cubicBezTo>
                    <a:pt x="113" y="376"/>
                    <a:pt x="132" y="381"/>
                    <a:pt x="149" y="381"/>
                  </a:cubicBezTo>
                  <a:cubicBezTo>
                    <a:pt x="252" y="381"/>
                    <a:pt x="307" y="222"/>
                    <a:pt x="449" y="222"/>
                  </a:cubicBezTo>
                  <a:cubicBezTo>
                    <a:pt x="452" y="222"/>
                    <a:pt x="455" y="222"/>
                    <a:pt x="458" y="222"/>
                  </a:cubicBezTo>
                  <a:cubicBezTo>
                    <a:pt x="485" y="353"/>
                    <a:pt x="702" y="270"/>
                    <a:pt x="847" y="344"/>
                  </a:cubicBezTo>
                  <a:cubicBezTo>
                    <a:pt x="843" y="290"/>
                    <a:pt x="859" y="236"/>
                    <a:pt x="907" y="205"/>
                  </a:cubicBezTo>
                  <a:cubicBezTo>
                    <a:pt x="623" y="139"/>
                    <a:pt x="477" y="197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35"/>
            <p:cNvSpPr/>
            <p:nvPr/>
          </p:nvSpPr>
          <p:spPr>
            <a:xfrm>
              <a:off x="1161800" y="-32048"/>
              <a:ext cx="342780" cy="110320"/>
            </a:xfrm>
            <a:custGeom>
              <a:avLst/>
              <a:gdLst/>
              <a:ahLst/>
              <a:cxnLst/>
              <a:rect l="l" t="t" r="r" b="b"/>
              <a:pathLst>
                <a:path w="6960" h="2240" extrusionOk="0">
                  <a:moveTo>
                    <a:pt x="315" y="1"/>
                  </a:moveTo>
                  <a:lnTo>
                    <a:pt x="315" y="1"/>
                  </a:lnTo>
                  <a:cubicBezTo>
                    <a:pt x="1" y="53"/>
                    <a:pt x="406" y="286"/>
                    <a:pt x="433" y="421"/>
                  </a:cubicBezTo>
                  <a:cubicBezTo>
                    <a:pt x="486" y="406"/>
                    <a:pt x="531" y="399"/>
                    <a:pt x="569" y="399"/>
                  </a:cubicBezTo>
                  <a:cubicBezTo>
                    <a:pt x="864" y="399"/>
                    <a:pt x="789" y="791"/>
                    <a:pt x="1140" y="803"/>
                  </a:cubicBezTo>
                  <a:cubicBezTo>
                    <a:pt x="1393" y="795"/>
                    <a:pt x="1156" y="666"/>
                    <a:pt x="1192" y="598"/>
                  </a:cubicBezTo>
                  <a:lnTo>
                    <a:pt x="1194" y="598"/>
                  </a:lnTo>
                  <a:cubicBezTo>
                    <a:pt x="1320" y="639"/>
                    <a:pt x="1474" y="589"/>
                    <a:pt x="1557" y="675"/>
                  </a:cubicBezTo>
                  <a:cubicBezTo>
                    <a:pt x="1536" y="715"/>
                    <a:pt x="1500" y="733"/>
                    <a:pt x="1459" y="733"/>
                  </a:cubicBezTo>
                  <a:cubicBezTo>
                    <a:pt x="1429" y="733"/>
                    <a:pt x="1396" y="723"/>
                    <a:pt x="1366" y="704"/>
                  </a:cubicBezTo>
                  <a:lnTo>
                    <a:pt x="1366" y="704"/>
                  </a:lnTo>
                  <a:cubicBezTo>
                    <a:pt x="1364" y="886"/>
                    <a:pt x="1514" y="724"/>
                    <a:pt x="1616" y="878"/>
                  </a:cubicBezTo>
                  <a:cubicBezTo>
                    <a:pt x="1611" y="857"/>
                    <a:pt x="1568" y="812"/>
                    <a:pt x="1618" y="787"/>
                  </a:cubicBezTo>
                  <a:cubicBezTo>
                    <a:pt x="1715" y="831"/>
                    <a:pt x="1775" y="842"/>
                    <a:pt x="1822" y="842"/>
                  </a:cubicBezTo>
                  <a:cubicBezTo>
                    <a:pt x="1870" y="842"/>
                    <a:pt x="1904" y="830"/>
                    <a:pt x="1950" y="830"/>
                  </a:cubicBezTo>
                  <a:cubicBezTo>
                    <a:pt x="2012" y="830"/>
                    <a:pt x="2096" y="851"/>
                    <a:pt x="2262" y="945"/>
                  </a:cubicBezTo>
                  <a:cubicBezTo>
                    <a:pt x="2339" y="920"/>
                    <a:pt x="2403" y="942"/>
                    <a:pt x="2426" y="824"/>
                  </a:cubicBezTo>
                  <a:cubicBezTo>
                    <a:pt x="2633" y="1046"/>
                    <a:pt x="2507" y="1005"/>
                    <a:pt x="2769" y="1227"/>
                  </a:cubicBezTo>
                  <a:cubicBezTo>
                    <a:pt x="2777" y="1157"/>
                    <a:pt x="2725" y="972"/>
                    <a:pt x="2769" y="832"/>
                  </a:cubicBezTo>
                  <a:lnTo>
                    <a:pt x="2769" y="832"/>
                  </a:lnTo>
                  <a:cubicBezTo>
                    <a:pt x="3134" y="1165"/>
                    <a:pt x="3211" y="940"/>
                    <a:pt x="3438" y="1177"/>
                  </a:cubicBezTo>
                  <a:cubicBezTo>
                    <a:pt x="3437" y="1177"/>
                    <a:pt x="3436" y="1177"/>
                    <a:pt x="3435" y="1177"/>
                  </a:cubicBezTo>
                  <a:cubicBezTo>
                    <a:pt x="3418" y="1177"/>
                    <a:pt x="3397" y="1182"/>
                    <a:pt x="3372" y="1182"/>
                  </a:cubicBezTo>
                  <a:cubicBezTo>
                    <a:pt x="3349" y="1182"/>
                    <a:pt x="3321" y="1177"/>
                    <a:pt x="3290" y="1157"/>
                  </a:cubicBezTo>
                  <a:lnTo>
                    <a:pt x="3290" y="1157"/>
                  </a:lnTo>
                  <a:cubicBezTo>
                    <a:pt x="3280" y="1248"/>
                    <a:pt x="3322" y="1268"/>
                    <a:pt x="3384" y="1268"/>
                  </a:cubicBezTo>
                  <a:cubicBezTo>
                    <a:pt x="3434" y="1268"/>
                    <a:pt x="3497" y="1255"/>
                    <a:pt x="3556" y="1255"/>
                  </a:cubicBezTo>
                  <a:cubicBezTo>
                    <a:pt x="3597" y="1255"/>
                    <a:pt x="3636" y="1261"/>
                    <a:pt x="3668" y="1281"/>
                  </a:cubicBezTo>
                  <a:lnTo>
                    <a:pt x="3602" y="1449"/>
                  </a:lnTo>
                  <a:cubicBezTo>
                    <a:pt x="3751" y="1466"/>
                    <a:pt x="4025" y="1425"/>
                    <a:pt x="4163" y="1609"/>
                  </a:cubicBezTo>
                  <a:lnTo>
                    <a:pt x="4100" y="1684"/>
                  </a:lnTo>
                  <a:cubicBezTo>
                    <a:pt x="4123" y="1682"/>
                    <a:pt x="4145" y="1682"/>
                    <a:pt x="4168" y="1682"/>
                  </a:cubicBezTo>
                  <a:cubicBezTo>
                    <a:pt x="4539" y="1682"/>
                    <a:pt x="4913" y="1849"/>
                    <a:pt x="5218" y="1871"/>
                  </a:cubicBezTo>
                  <a:lnTo>
                    <a:pt x="5353" y="2029"/>
                  </a:lnTo>
                  <a:cubicBezTo>
                    <a:pt x="5812" y="2015"/>
                    <a:pt x="4952" y="1844"/>
                    <a:pt x="5330" y="1666"/>
                  </a:cubicBezTo>
                  <a:lnTo>
                    <a:pt x="5330" y="1666"/>
                  </a:lnTo>
                  <a:cubicBezTo>
                    <a:pt x="5316" y="1783"/>
                    <a:pt x="5340" y="1816"/>
                    <a:pt x="5385" y="1816"/>
                  </a:cubicBezTo>
                  <a:cubicBezTo>
                    <a:pt x="5443" y="1816"/>
                    <a:pt x="5536" y="1761"/>
                    <a:pt x="5632" y="1761"/>
                  </a:cubicBezTo>
                  <a:cubicBezTo>
                    <a:pt x="5682" y="1761"/>
                    <a:pt x="5733" y="1776"/>
                    <a:pt x="5779" y="1821"/>
                  </a:cubicBezTo>
                  <a:cubicBezTo>
                    <a:pt x="5860" y="1985"/>
                    <a:pt x="5521" y="1821"/>
                    <a:pt x="5607" y="2008"/>
                  </a:cubicBezTo>
                  <a:cubicBezTo>
                    <a:pt x="5642" y="1952"/>
                    <a:pt x="5669" y="1935"/>
                    <a:pt x="5697" y="1935"/>
                  </a:cubicBezTo>
                  <a:cubicBezTo>
                    <a:pt x="5743" y="1935"/>
                    <a:pt x="5789" y="1984"/>
                    <a:pt x="5868" y="1984"/>
                  </a:cubicBezTo>
                  <a:cubicBezTo>
                    <a:pt x="5874" y="1984"/>
                    <a:pt x="5881" y="1983"/>
                    <a:pt x="5887" y="1983"/>
                  </a:cubicBezTo>
                  <a:lnTo>
                    <a:pt x="5887" y="1983"/>
                  </a:lnTo>
                  <a:cubicBezTo>
                    <a:pt x="5820" y="2135"/>
                    <a:pt x="6149" y="2077"/>
                    <a:pt x="6026" y="2239"/>
                  </a:cubicBezTo>
                  <a:lnTo>
                    <a:pt x="6550" y="2060"/>
                  </a:lnTo>
                  <a:cubicBezTo>
                    <a:pt x="6600" y="2172"/>
                    <a:pt x="6735" y="2191"/>
                    <a:pt x="6838" y="2191"/>
                  </a:cubicBezTo>
                  <a:cubicBezTo>
                    <a:pt x="6595" y="2127"/>
                    <a:pt x="6959" y="1961"/>
                    <a:pt x="6705" y="1817"/>
                  </a:cubicBezTo>
                  <a:cubicBezTo>
                    <a:pt x="6292" y="1796"/>
                    <a:pt x="5617" y="1668"/>
                    <a:pt x="5147" y="1441"/>
                  </a:cubicBezTo>
                  <a:cubicBezTo>
                    <a:pt x="5116" y="1496"/>
                    <a:pt x="5079" y="1514"/>
                    <a:pt x="5038" y="1514"/>
                  </a:cubicBezTo>
                  <a:cubicBezTo>
                    <a:pt x="4963" y="1514"/>
                    <a:pt x="4877" y="1454"/>
                    <a:pt x="4800" y="1454"/>
                  </a:cubicBezTo>
                  <a:cubicBezTo>
                    <a:pt x="4766" y="1454"/>
                    <a:pt x="4734" y="1466"/>
                    <a:pt x="4705" y="1501"/>
                  </a:cubicBezTo>
                  <a:cubicBezTo>
                    <a:pt x="4713" y="1429"/>
                    <a:pt x="4692" y="1356"/>
                    <a:pt x="4699" y="1285"/>
                  </a:cubicBezTo>
                  <a:cubicBezTo>
                    <a:pt x="4663" y="1279"/>
                    <a:pt x="4635" y="1277"/>
                    <a:pt x="4614" y="1277"/>
                  </a:cubicBezTo>
                  <a:cubicBezTo>
                    <a:pt x="4446" y="1277"/>
                    <a:pt x="4729" y="1432"/>
                    <a:pt x="4642" y="1481"/>
                  </a:cubicBezTo>
                  <a:cubicBezTo>
                    <a:pt x="4495" y="1468"/>
                    <a:pt x="4420" y="1306"/>
                    <a:pt x="4455" y="1231"/>
                  </a:cubicBezTo>
                  <a:cubicBezTo>
                    <a:pt x="4406" y="1214"/>
                    <a:pt x="4376" y="1206"/>
                    <a:pt x="4359" y="1206"/>
                  </a:cubicBezTo>
                  <a:cubicBezTo>
                    <a:pt x="4294" y="1206"/>
                    <a:pt x="4380" y="1300"/>
                    <a:pt x="4264" y="1364"/>
                  </a:cubicBezTo>
                  <a:lnTo>
                    <a:pt x="4183" y="1084"/>
                  </a:lnTo>
                  <a:cubicBezTo>
                    <a:pt x="3454" y="945"/>
                    <a:pt x="2474" y="797"/>
                    <a:pt x="1707" y="421"/>
                  </a:cubicBezTo>
                  <a:lnTo>
                    <a:pt x="1707" y="421"/>
                  </a:lnTo>
                  <a:lnTo>
                    <a:pt x="1726" y="579"/>
                  </a:lnTo>
                  <a:cubicBezTo>
                    <a:pt x="1623" y="522"/>
                    <a:pt x="1517" y="510"/>
                    <a:pt x="1414" y="510"/>
                  </a:cubicBezTo>
                  <a:cubicBezTo>
                    <a:pt x="1339" y="510"/>
                    <a:pt x="1266" y="516"/>
                    <a:pt x="1195" y="516"/>
                  </a:cubicBezTo>
                  <a:cubicBezTo>
                    <a:pt x="1041" y="516"/>
                    <a:pt x="901" y="486"/>
                    <a:pt x="789" y="298"/>
                  </a:cubicBezTo>
                  <a:lnTo>
                    <a:pt x="643" y="380"/>
                  </a:lnTo>
                  <a:cubicBezTo>
                    <a:pt x="724" y="332"/>
                    <a:pt x="643" y="155"/>
                    <a:pt x="766" y="91"/>
                  </a:cubicBezTo>
                  <a:lnTo>
                    <a:pt x="766" y="91"/>
                  </a:lnTo>
                  <a:cubicBezTo>
                    <a:pt x="756" y="93"/>
                    <a:pt x="747" y="93"/>
                    <a:pt x="737" y="93"/>
                  </a:cubicBezTo>
                  <a:cubicBezTo>
                    <a:pt x="643" y="93"/>
                    <a:pt x="562" y="33"/>
                    <a:pt x="465" y="33"/>
                  </a:cubicBezTo>
                  <a:cubicBezTo>
                    <a:pt x="459" y="33"/>
                    <a:pt x="453" y="33"/>
                    <a:pt x="446" y="33"/>
                  </a:cubicBezTo>
                  <a:lnTo>
                    <a:pt x="610" y="155"/>
                  </a:lnTo>
                  <a:cubicBezTo>
                    <a:pt x="573" y="172"/>
                    <a:pt x="539" y="179"/>
                    <a:pt x="507" y="179"/>
                  </a:cubicBezTo>
                  <a:cubicBezTo>
                    <a:pt x="398" y="179"/>
                    <a:pt x="324" y="90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35"/>
            <p:cNvSpPr/>
            <p:nvPr/>
          </p:nvSpPr>
          <p:spPr>
            <a:xfrm>
              <a:off x="1199526" y="-28502"/>
              <a:ext cx="3349" cy="985"/>
            </a:xfrm>
            <a:custGeom>
              <a:avLst/>
              <a:gdLst/>
              <a:ahLst/>
              <a:cxnLst/>
              <a:rect l="l" t="t" r="r" b="b"/>
              <a:pathLst>
                <a:path w="68" h="20" extrusionOk="0">
                  <a:moveTo>
                    <a:pt x="68" y="0"/>
                  </a:moveTo>
                  <a:cubicBezTo>
                    <a:pt x="41" y="4"/>
                    <a:pt x="18" y="12"/>
                    <a:pt x="0" y="19"/>
                  </a:cubicBezTo>
                  <a:cubicBezTo>
                    <a:pt x="21" y="17"/>
                    <a:pt x="45" y="12"/>
                    <a:pt x="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35"/>
            <p:cNvSpPr/>
            <p:nvPr/>
          </p:nvSpPr>
          <p:spPr>
            <a:xfrm>
              <a:off x="1498523" y="75761"/>
              <a:ext cx="6747" cy="1084"/>
            </a:xfrm>
            <a:custGeom>
              <a:avLst/>
              <a:gdLst/>
              <a:ahLst/>
              <a:cxnLst/>
              <a:rect l="l" t="t" r="r" b="b"/>
              <a:pathLst>
                <a:path w="137" h="22" extrusionOk="0">
                  <a:moveTo>
                    <a:pt x="99" y="1"/>
                  </a:moveTo>
                  <a:cubicBezTo>
                    <a:pt x="80" y="1"/>
                    <a:pt x="52" y="2"/>
                    <a:pt x="20" y="2"/>
                  </a:cubicBezTo>
                  <a:cubicBezTo>
                    <a:pt x="14" y="2"/>
                    <a:pt x="7" y="2"/>
                    <a:pt x="1" y="2"/>
                  </a:cubicBezTo>
                  <a:lnTo>
                    <a:pt x="1" y="2"/>
                  </a:lnTo>
                  <a:cubicBezTo>
                    <a:pt x="29" y="10"/>
                    <a:pt x="64" y="15"/>
                    <a:pt x="110" y="21"/>
                  </a:cubicBezTo>
                  <a:cubicBezTo>
                    <a:pt x="136" y="4"/>
                    <a:pt x="127" y="1"/>
                    <a:pt x="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35"/>
            <p:cNvSpPr/>
            <p:nvPr/>
          </p:nvSpPr>
          <p:spPr>
            <a:xfrm>
              <a:off x="1177314" y="-32146"/>
              <a:ext cx="197" cy="148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0" y="1"/>
                  </a:moveTo>
                  <a:lnTo>
                    <a:pt x="0" y="3"/>
                  </a:lnTo>
                  <a:cubicBezTo>
                    <a:pt x="2" y="1"/>
                    <a:pt x="4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35"/>
            <p:cNvSpPr/>
            <p:nvPr/>
          </p:nvSpPr>
          <p:spPr>
            <a:xfrm>
              <a:off x="1163327" y="-20178"/>
              <a:ext cx="5073" cy="3398"/>
            </a:xfrm>
            <a:custGeom>
              <a:avLst/>
              <a:gdLst/>
              <a:ahLst/>
              <a:cxnLst/>
              <a:rect l="l" t="t" r="r" b="b"/>
              <a:pathLst>
                <a:path w="103" h="69" extrusionOk="0">
                  <a:moveTo>
                    <a:pt x="103" y="1"/>
                  </a:moveTo>
                  <a:lnTo>
                    <a:pt x="1" y="32"/>
                  </a:lnTo>
                  <a:lnTo>
                    <a:pt x="101" y="68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35"/>
            <p:cNvSpPr/>
            <p:nvPr/>
          </p:nvSpPr>
          <p:spPr>
            <a:xfrm>
              <a:off x="1550284" y="94525"/>
              <a:ext cx="1281" cy="4236"/>
            </a:xfrm>
            <a:custGeom>
              <a:avLst/>
              <a:gdLst/>
              <a:ahLst/>
              <a:cxnLst/>
              <a:rect l="l" t="t" r="r" b="b"/>
              <a:pathLst>
                <a:path w="26" h="86" extrusionOk="0">
                  <a:moveTo>
                    <a:pt x="25" y="1"/>
                  </a:moveTo>
                  <a:lnTo>
                    <a:pt x="25" y="1"/>
                  </a:lnTo>
                  <a:cubicBezTo>
                    <a:pt x="10" y="26"/>
                    <a:pt x="0" y="53"/>
                    <a:pt x="10" y="8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35"/>
            <p:cNvSpPr/>
            <p:nvPr/>
          </p:nvSpPr>
          <p:spPr>
            <a:xfrm>
              <a:off x="1702861" y="109940"/>
              <a:ext cx="3743" cy="985"/>
            </a:xfrm>
            <a:custGeom>
              <a:avLst/>
              <a:gdLst/>
              <a:ahLst/>
              <a:cxnLst/>
              <a:rect l="l" t="t" r="r" b="b"/>
              <a:pathLst>
                <a:path w="76" h="20" extrusionOk="0">
                  <a:moveTo>
                    <a:pt x="76" y="0"/>
                  </a:moveTo>
                  <a:lnTo>
                    <a:pt x="1" y="17"/>
                  </a:lnTo>
                  <a:cubicBezTo>
                    <a:pt x="6" y="19"/>
                    <a:pt x="12" y="19"/>
                    <a:pt x="17" y="19"/>
                  </a:cubicBezTo>
                  <a:cubicBezTo>
                    <a:pt x="38" y="19"/>
                    <a:pt x="59" y="11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35"/>
            <p:cNvSpPr/>
            <p:nvPr/>
          </p:nvSpPr>
          <p:spPr>
            <a:xfrm>
              <a:off x="1436418" y="-93758"/>
              <a:ext cx="317663" cy="212661"/>
            </a:xfrm>
            <a:custGeom>
              <a:avLst/>
              <a:gdLst/>
              <a:ahLst/>
              <a:cxnLst/>
              <a:rect l="l" t="t" r="r" b="b"/>
              <a:pathLst>
                <a:path w="6450" h="4318" extrusionOk="0">
                  <a:moveTo>
                    <a:pt x="3419" y="1162"/>
                  </a:moveTo>
                  <a:lnTo>
                    <a:pt x="3419" y="1162"/>
                  </a:lnTo>
                  <a:cubicBezTo>
                    <a:pt x="3416" y="1168"/>
                    <a:pt x="3413" y="1174"/>
                    <a:pt x="3409" y="1180"/>
                  </a:cubicBezTo>
                  <a:cubicBezTo>
                    <a:pt x="3413" y="1174"/>
                    <a:pt x="3417" y="1168"/>
                    <a:pt x="3419" y="1162"/>
                  </a:cubicBezTo>
                  <a:close/>
                  <a:moveTo>
                    <a:pt x="4348" y="3706"/>
                  </a:moveTo>
                  <a:lnTo>
                    <a:pt x="4348" y="3706"/>
                  </a:lnTo>
                  <a:cubicBezTo>
                    <a:pt x="4337" y="3710"/>
                    <a:pt x="4326" y="3715"/>
                    <a:pt x="4316" y="3721"/>
                  </a:cubicBezTo>
                  <a:lnTo>
                    <a:pt x="4316" y="3721"/>
                  </a:lnTo>
                  <a:cubicBezTo>
                    <a:pt x="4327" y="3716"/>
                    <a:pt x="4338" y="3712"/>
                    <a:pt x="4348" y="3706"/>
                  </a:cubicBezTo>
                  <a:close/>
                  <a:moveTo>
                    <a:pt x="479" y="0"/>
                  </a:moveTo>
                  <a:lnTo>
                    <a:pt x="479" y="0"/>
                  </a:lnTo>
                  <a:cubicBezTo>
                    <a:pt x="365" y="10"/>
                    <a:pt x="1" y="43"/>
                    <a:pt x="178" y="245"/>
                  </a:cubicBezTo>
                  <a:lnTo>
                    <a:pt x="247" y="191"/>
                  </a:lnTo>
                  <a:cubicBezTo>
                    <a:pt x="274" y="186"/>
                    <a:pt x="296" y="184"/>
                    <a:pt x="316" y="184"/>
                  </a:cubicBezTo>
                  <a:cubicBezTo>
                    <a:pt x="499" y="184"/>
                    <a:pt x="407" y="381"/>
                    <a:pt x="566" y="477"/>
                  </a:cubicBezTo>
                  <a:cubicBezTo>
                    <a:pt x="577" y="478"/>
                    <a:pt x="589" y="479"/>
                    <a:pt x="601" y="479"/>
                  </a:cubicBezTo>
                  <a:cubicBezTo>
                    <a:pt x="779" y="479"/>
                    <a:pt x="942" y="332"/>
                    <a:pt x="1089" y="332"/>
                  </a:cubicBezTo>
                  <a:cubicBezTo>
                    <a:pt x="1127" y="332"/>
                    <a:pt x="1164" y="342"/>
                    <a:pt x="1200" y="367"/>
                  </a:cubicBezTo>
                  <a:cubicBezTo>
                    <a:pt x="1290" y="384"/>
                    <a:pt x="1256" y="461"/>
                    <a:pt x="1213" y="513"/>
                  </a:cubicBezTo>
                  <a:cubicBezTo>
                    <a:pt x="1245" y="526"/>
                    <a:pt x="1276" y="532"/>
                    <a:pt x="1305" y="532"/>
                  </a:cubicBezTo>
                  <a:cubicBezTo>
                    <a:pt x="1453" y="532"/>
                    <a:pt x="1570" y="392"/>
                    <a:pt x="1691" y="392"/>
                  </a:cubicBezTo>
                  <a:cubicBezTo>
                    <a:pt x="1695" y="392"/>
                    <a:pt x="1698" y="392"/>
                    <a:pt x="1701" y="392"/>
                  </a:cubicBezTo>
                  <a:cubicBezTo>
                    <a:pt x="1659" y="646"/>
                    <a:pt x="1760" y="696"/>
                    <a:pt x="1908" y="696"/>
                  </a:cubicBezTo>
                  <a:cubicBezTo>
                    <a:pt x="2005" y="696"/>
                    <a:pt x="2121" y="675"/>
                    <a:pt x="2231" y="675"/>
                  </a:cubicBezTo>
                  <a:cubicBezTo>
                    <a:pt x="2373" y="675"/>
                    <a:pt x="2505" y="709"/>
                    <a:pt x="2573" y="868"/>
                  </a:cubicBezTo>
                  <a:cubicBezTo>
                    <a:pt x="2741" y="870"/>
                    <a:pt x="2933" y="952"/>
                    <a:pt x="3149" y="952"/>
                  </a:cubicBezTo>
                  <a:cubicBezTo>
                    <a:pt x="3196" y="952"/>
                    <a:pt x="3243" y="949"/>
                    <a:pt x="3292" y="939"/>
                  </a:cubicBezTo>
                  <a:lnTo>
                    <a:pt x="3292" y="939"/>
                  </a:lnTo>
                  <a:cubicBezTo>
                    <a:pt x="3127" y="1052"/>
                    <a:pt x="3484" y="1021"/>
                    <a:pt x="3419" y="1162"/>
                  </a:cubicBezTo>
                  <a:lnTo>
                    <a:pt x="3419" y="1162"/>
                  </a:lnTo>
                  <a:cubicBezTo>
                    <a:pt x="3454" y="1105"/>
                    <a:pt x="3498" y="1084"/>
                    <a:pt x="3549" y="1084"/>
                  </a:cubicBezTo>
                  <a:cubicBezTo>
                    <a:pt x="3627" y="1084"/>
                    <a:pt x="3721" y="1136"/>
                    <a:pt x="3812" y="1186"/>
                  </a:cubicBezTo>
                  <a:cubicBezTo>
                    <a:pt x="3894" y="1230"/>
                    <a:pt x="3973" y="1273"/>
                    <a:pt x="4046" y="1273"/>
                  </a:cubicBezTo>
                  <a:cubicBezTo>
                    <a:pt x="4113" y="1273"/>
                    <a:pt x="4174" y="1237"/>
                    <a:pt x="4227" y="1132"/>
                  </a:cubicBezTo>
                  <a:cubicBezTo>
                    <a:pt x="4330" y="1231"/>
                    <a:pt x="4357" y="1249"/>
                    <a:pt x="4370" y="1249"/>
                  </a:cubicBezTo>
                  <a:cubicBezTo>
                    <a:pt x="4377" y="1249"/>
                    <a:pt x="4380" y="1243"/>
                    <a:pt x="4390" y="1243"/>
                  </a:cubicBezTo>
                  <a:cubicBezTo>
                    <a:pt x="4407" y="1243"/>
                    <a:pt x="4444" y="1262"/>
                    <a:pt x="4568" y="1365"/>
                  </a:cubicBezTo>
                  <a:cubicBezTo>
                    <a:pt x="4557" y="1389"/>
                    <a:pt x="4539" y="1395"/>
                    <a:pt x="4520" y="1395"/>
                  </a:cubicBezTo>
                  <a:cubicBezTo>
                    <a:pt x="4498" y="1395"/>
                    <a:pt x="4474" y="1387"/>
                    <a:pt x="4458" y="1387"/>
                  </a:cubicBezTo>
                  <a:cubicBezTo>
                    <a:pt x="4485" y="1430"/>
                    <a:pt x="4521" y="1442"/>
                    <a:pt x="4560" y="1442"/>
                  </a:cubicBezTo>
                  <a:cubicBezTo>
                    <a:pt x="4602" y="1442"/>
                    <a:pt x="4646" y="1429"/>
                    <a:pt x="4683" y="1429"/>
                  </a:cubicBezTo>
                  <a:cubicBezTo>
                    <a:pt x="4732" y="1429"/>
                    <a:pt x="4769" y="1451"/>
                    <a:pt x="4773" y="1556"/>
                  </a:cubicBezTo>
                  <a:cubicBezTo>
                    <a:pt x="4833" y="1601"/>
                    <a:pt x="4870" y="1618"/>
                    <a:pt x="4896" y="1618"/>
                  </a:cubicBezTo>
                  <a:cubicBezTo>
                    <a:pt x="4972" y="1618"/>
                    <a:pt x="4938" y="1461"/>
                    <a:pt x="5112" y="1446"/>
                  </a:cubicBezTo>
                  <a:cubicBezTo>
                    <a:pt x="5359" y="1680"/>
                    <a:pt x="5241" y="1687"/>
                    <a:pt x="5241" y="1948"/>
                  </a:cubicBezTo>
                  <a:cubicBezTo>
                    <a:pt x="5289" y="1905"/>
                    <a:pt x="5329" y="1889"/>
                    <a:pt x="5365" y="1889"/>
                  </a:cubicBezTo>
                  <a:cubicBezTo>
                    <a:pt x="5462" y="1889"/>
                    <a:pt x="5534" y="2005"/>
                    <a:pt x="5673" y="2033"/>
                  </a:cubicBezTo>
                  <a:cubicBezTo>
                    <a:pt x="5661" y="2000"/>
                    <a:pt x="5558" y="1837"/>
                    <a:pt x="5661" y="1837"/>
                  </a:cubicBezTo>
                  <a:cubicBezTo>
                    <a:pt x="5673" y="1837"/>
                    <a:pt x="5687" y="1839"/>
                    <a:pt x="5704" y="1844"/>
                  </a:cubicBezTo>
                  <a:cubicBezTo>
                    <a:pt x="5827" y="2004"/>
                    <a:pt x="5900" y="2046"/>
                    <a:pt x="5991" y="2081"/>
                  </a:cubicBezTo>
                  <a:cubicBezTo>
                    <a:pt x="6078" y="2119"/>
                    <a:pt x="6184" y="2148"/>
                    <a:pt x="6305" y="2333"/>
                  </a:cubicBezTo>
                  <a:cubicBezTo>
                    <a:pt x="6274" y="2392"/>
                    <a:pt x="6248" y="2413"/>
                    <a:pt x="6227" y="2413"/>
                  </a:cubicBezTo>
                  <a:cubicBezTo>
                    <a:pt x="6193" y="2413"/>
                    <a:pt x="6170" y="2357"/>
                    <a:pt x="6151" y="2312"/>
                  </a:cubicBezTo>
                  <a:cubicBezTo>
                    <a:pt x="6134" y="2274"/>
                    <a:pt x="6122" y="2242"/>
                    <a:pt x="6112" y="2242"/>
                  </a:cubicBezTo>
                  <a:cubicBezTo>
                    <a:pt x="6101" y="2242"/>
                    <a:pt x="6093" y="2277"/>
                    <a:pt x="6086" y="2378"/>
                  </a:cubicBezTo>
                  <a:cubicBezTo>
                    <a:pt x="5894" y="2235"/>
                    <a:pt x="5794" y="2111"/>
                    <a:pt x="5620" y="2111"/>
                  </a:cubicBezTo>
                  <a:cubicBezTo>
                    <a:pt x="5599" y="2111"/>
                    <a:pt x="5576" y="2113"/>
                    <a:pt x="5551" y="2117"/>
                  </a:cubicBezTo>
                  <a:cubicBezTo>
                    <a:pt x="5721" y="2341"/>
                    <a:pt x="5927" y="2588"/>
                    <a:pt x="6045" y="2894"/>
                  </a:cubicBezTo>
                  <a:cubicBezTo>
                    <a:pt x="6034" y="2939"/>
                    <a:pt x="6019" y="2953"/>
                    <a:pt x="6004" y="2953"/>
                  </a:cubicBezTo>
                  <a:cubicBezTo>
                    <a:pt x="5975" y="2953"/>
                    <a:pt x="5942" y="2901"/>
                    <a:pt x="5918" y="2901"/>
                  </a:cubicBezTo>
                  <a:cubicBezTo>
                    <a:pt x="5908" y="2901"/>
                    <a:pt x="5899" y="2911"/>
                    <a:pt x="5893" y="2937"/>
                  </a:cubicBezTo>
                  <a:cubicBezTo>
                    <a:pt x="5827" y="3053"/>
                    <a:pt x="5866" y="3155"/>
                    <a:pt x="5883" y="3276"/>
                  </a:cubicBezTo>
                  <a:cubicBezTo>
                    <a:pt x="5897" y="3388"/>
                    <a:pt x="5881" y="3531"/>
                    <a:pt x="5740" y="3563"/>
                  </a:cubicBezTo>
                  <a:cubicBezTo>
                    <a:pt x="5723" y="3517"/>
                    <a:pt x="5704" y="3475"/>
                    <a:pt x="5683" y="3432"/>
                  </a:cubicBezTo>
                  <a:lnTo>
                    <a:pt x="5683" y="3432"/>
                  </a:lnTo>
                  <a:cubicBezTo>
                    <a:pt x="5700" y="3538"/>
                    <a:pt x="5584" y="3619"/>
                    <a:pt x="5436" y="3648"/>
                  </a:cubicBezTo>
                  <a:cubicBezTo>
                    <a:pt x="5293" y="3689"/>
                    <a:pt x="5125" y="3691"/>
                    <a:pt x="4994" y="3762"/>
                  </a:cubicBezTo>
                  <a:cubicBezTo>
                    <a:pt x="5041" y="3822"/>
                    <a:pt x="5077" y="3862"/>
                    <a:pt x="5046" y="3912"/>
                  </a:cubicBezTo>
                  <a:cubicBezTo>
                    <a:pt x="5031" y="3833"/>
                    <a:pt x="5003" y="3806"/>
                    <a:pt x="4962" y="3806"/>
                  </a:cubicBezTo>
                  <a:cubicBezTo>
                    <a:pt x="4919" y="3806"/>
                    <a:pt x="4862" y="3837"/>
                    <a:pt x="4792" y="3870"/>
                  </a:cubicBezTo>
                  <a:cubicBezTo>
                    <a:pt x="4713" y="3912"/>
                    <a:pt x="4616" y="3951"/>
                    <a:pt x="4519" y="3951"/>
                  </a:cubicBezTo>
                  <a:cubicBezTo>
                    <a:pt x="4452" y="3951"/>
                    <a:pt x="4385" y="3932"/>
                    <a:pt x="4323" y="3883"/>
                  </a:cubicBezTo>
                  <a:lnTo>
                    <a:pt x="4323" y="3883"/>
                  </a:lnTo>
                  <a:cubicBezTo>
                    <a:pt x="4352" y="4094"/>
                    <a:pt x="4055" y="4205"/>
                    <a:pt x="3862" y="4205"/>
                  </a:cubicBezTo>
                  <a:cubicBezTo>
                    <a:pt x="3860" y="4205"/>
                    <a:pt x="3858" y="4205"/>
                    <a:pt x="3857" y="4205"/>
                  </a:cubicBezTo>
                  <a:cubicBezTo>
                    <a:pt x="3793" y="4140"/>
                    <a:pt x="3812" y="4053"/>
                    <a:pt x="3816" y="3997"/>
                  </a:cubicBezTo>
                  <a:lnTo>
                    <a:pt x="3816" y="3997"/>
                  </a:lnTo>
                  <a:cubicBezTo>
                    <a:pt x="3869" y="4025"/>
                    <a:pt x="3912" y="4037"/>
                    <a:pt x="3949" y="4037"/>
                  </a:cubicBezTo>
                  <a:cubicBezTo>
                    <a:pt x="4114" y="4037"/>
                    <a:pt x="4157" y="3805"/>
                    <a:pt x="4316" y="3721"/>
                  </a:cubicBezTo>
                  <a:lnTo>
                    <a:pt x="4316" y="3721"/>
                  </a:lnTo>
                  <a:cubicBezTo>
                    <a:pt x="4255" y="3744"/>
                    <a:pt x="4182" y="3748"/>
                    <a:pt x="4107" y="3748"/>
                  </a:cubicBezTo>
                  <a:cubicBezTo>
                    <a:pt x="4072" y="3748"/>
                    <a:pt x="4035" y="3747"/>
                    <a:pt x="3999" y="3747"/>
                  </a:cubicBezTo>
                  <a:cubicBezTo>
                    <a:pt x="3964" y="3744"/>
                    <a:pt x="3928" y="3743"/>
                    <a:pt x="3894" y="3743"/>
                  </a:cubicBezTo>
                  <a:cubicBezTo>
                    <a:pt x="3807" y="3743"/>
                    <a:pt x="3727" y="3754"/>
                    <a:pt x="3662" y="3803"/>
                  </a:cubicBezTo>
                  <a:lnTo>
                    <a:pt x="3739" y="3644"/>
                  </a:lnTo>
                  <a:cubicBezTo>
                    <a:pt x="3723" y="3641"/>
                    <a:pt x="3708" y="3640"/>
                    <a:pt x="3694" y="3640"/>
                  </a:cubicBezTo>
                  <a:cubicBezTo>
                    <a:pt x="3523" y="3640"/>
                    <a:pt x="3472" y="3843"/>
                    <a:pt x="3337" y="3843"/>
                  </a:cubicBezTo>
                  <a:cubicBezTo>
                    <a:pt x="3300" y="3843"/>
                    <a:pt x="3256" y="3827"/>
                    <a:pt x="3201" y="3787"/>
                  </a:cubicBezTo>
                  <a:lnTo>
                    <a:pt x="3244" y="3671"/>
                  </a:lnTo>
                  <a:cubicBezTo>
                    <a:pt x="2766" y="3607"/>
                    <a:pt x="2261" y="3354"/>
                    <a:pt x="1814" y="3354"/>
                  </a:cubicBezTo>
                  <a:cubicBezTo>
                    <a:pt x="1724" y="3354"/>
                    <a:pt x="1637" y="3364"/>
                    <a:pt x="1553" y="3388"/>
                  </a:cubicBezTo>
                  <a:cubicBezTo>
                    <a:pt x="1491" y="3471"/>
                    <a:pt x="1672" y="3749"/>
                    <a:pt x="1670" y="3828"/>
                  </a:cubicBezTo>
                  <a:cubicBezTo>
                    <a:pt x="1960" y="3814"/>
                    <a:pt x="2152" y="3677"/>
                    <a:pt x="2372" y="3642"/>
                  </a:cubicBezTo>
                  <a:lnTo>
                    <a:pt x="2372" y="3642"/>
                  </a:lnTo>
                  <a:lnTo>
                    <a:pt x="2337" y="3824"/>
                  </a:lnTo>
                  <a:cubicBezTo>
                    <a:pt x="2407" y="3712"/>
                    <a:pt x="2669" y="3687"/>
                    <a:pt x="2548" y="3562"/>
                  </a:cubicBezTo>
                  <a:cubicBezTo>
                    <a:pt x="2569" y="3554"/>
                    <a:pt x="2586" y="3551"/>
                    <a:pt x="2601" y="3551"/>
                  </a:cubicBezTo>
                  <a:cubicBezTo>
                    <a:pt x="2700" y="3551"/>
                    <a:pt x="2681" y="3691"/>
                    <a:pt x="2795" y="3691"/>
                  </a:cubicBezTo>
                  <a:cubicBezTo>
                    <a:pt x="2813" y="3691"/>
                    <a:pt x="2834" y="3687"/>
                    <a:pt x="2860" y="3679"/>
                  </a:cubicBezTo>
                  <a:lnTo>
                    <a:pt x="2860" y="3679"/>
                  </a:lnTo>
                  <a:cubicBezTo>
                    <a:pt x="2816" y="3870"/>
                    <a:pt x="2694" y="3868"/>
                    <a:pt x="2667" y="4028"/>
                  </a:cubicBezTo>
                  <a:lnTo>
                    <a:pt x="2854" y="3966"/>
                  </a:lnTo>
                  <a:lnTo>
                    <a:pt x="2854" y="3966"/>
                  </a:lnTo>
                  <a:cubicBezTo>
                    <a:pt x="2789" y="4030"/>
                    <a:pt x="2949" y="4053"/>
                    <a:pt x="2885" y="4119"/>
                  </a:cubicBezTo>
                  <a:cubicBezTo>
                    <a:pt x="2958" y="4082"/>
                    <a:pt x="3019" y="4067"/>
                    <a:pt x="3074" y="4067"/>
                  </a:cubicBezTo>
                  <a:cubicBezTo>
                    <a:pt x="3262" y="4067"/>
                    <a:pt x="3372" y="4235"/>
                    <a:pt x="3593" y="4235"/>
                  </a:cubicBezTo>
                  <a:cubicBezTo>
                    <a:pt x="3619" y="4235"/>
                    <a:pt x="3647" y="4232"/>
                    <a:pt x="3677" y="4227"/>
                  </a:cubicBezTo>
                  <a:lnTo>
                    <a:pt x="3490" y="4169"/>
                  </a:lnTo>
                  <a:cubicBezTo>
                    <a:pt x="3502" y="4061"/>
                    <a:pt x="3610" y="4084"/>
                    <a:pt x="3691" y="4061"/>
                  </a:cubicBezTo>
                  <a:cubicBezTo>
                    <a:pt x="3772" y="4225"/>
                    <a:pt x="3828" y="4213"/>
                    <a:pt x="4001" y="4298"/>
                  </a:cubicBezTo>
                  <a:cubicBezTo>
                    <a:pt x="4158" y="4218"/>
                    <a:pt x="4243" y="4032"/>
                    <a:pt x="4437" y="4032"/>
                  </a:cubicBezTo>
                  <a:cubicBezTo>
                    <a:pt x="4439" y="4032"/>
                    <a:pt x="4441" y="4032"/>
                    <a:pt x="4443" y="4032"/>
                  </a:cubicBezTo>
                  <a:cubicBezTo>
                    <a:pt x="4406" y="4244"/>
                    <a:pt x="4786" y="4150"/>
                    <a:pt x="4850" y="4317"/>
                  </a:cubicBezTo>
                  <a:cubicBezTo>
                    <a:pt x="4861" y="4207"/>
                    <a:pt x="4961" y="4184"/>
                    <a:pt x="5062" y="4163"/>
                  </a:cubicBezTo>
                  <a:cubicBezTo>
                    <a:pt x="5162" y="4138"/>
                    <a:pt x="5262" y="4124"/>
                    <a:pt x="5260" y="4061"/>
                  </a:cubicBezTo>
                  <a:cubicBezTo>
                    <a:pt x="5313" y="4025"/>
                    <a:pt x="5380" y="4002"/>
                    <a:pt x="5438" y="4002"/>
                  </a:cubicBezTo>
                  <a:cubicBezTo>
                    <a:pt x="5493" y="4002"/>
                    <a:pt x="5541" y="4022"/>
                    <a:pt x="5563" y="4072"/>
                  </a:cubicBezTo>
                  <a:cubicBezTo>
                    <a:pt x="5548" y="4088"/>
                    <a:pt x="5521" y="4115"/>
                    <a:pt x="5486" y="4136"/>
                  </a:cubicBezTo>
                  <a:cubicBezTo>
                    <a:pt x="5528" y="4126"/>
                    <a:pt x="5569" y="4117"/>
                    <a:pt x="5609" y="4101"/>
                  </a:cubicBezTo>
                  <a:lnTo>
                    <a:pt x="5609" y="4101"/>
                  </a:lnTo>
                  <a:cubicBezTo>
                    <a:pt x="5607" y="4128"/>
                    <a:pt x="5619" y="4144"/>
                    <a:pt x="5607" y="4153"/>
                  </a:cubicBezTo>
                  <a:cubicBezTo>
                    <a:pt x="5716" y="4108"/>
                    <a:pt x="5656" y="3994"/>
                    <a:pt x="5805" y="3994"/>
                  </a:cubicBezTo>
                  <a:cubicBezTo>
                    <a:pt x="5814" y="3994"/>
                    <a:pt x="5824" y="3994"/>
                    <a:pt x="5835" y="3995"/>
                  </a:cubicBezTo>
                  <a:cubicBezTo>
                    <a:pt x="5864" y="4045"/>
                    <a:pt x="5789" y="4090"/>
                    <a:pt x="5735" y="4136"/>
                  </a:cubicBezTo>
                  <a:cubicBezTo>
                    <a:pt x="5895" y="4086"/>
                    <a:pt x="5985" y="3926"/>
                    <a:pt x="6041" y="3789"/>
                  </a:cubicBezTo>
                  <a:cubicBezTo>
                    <a:pt x="6101" y="3648"/>
                    <a:pt x="6130" y="3535"/>
                    <a:pt x="6286" y="3457"/>
                  </a:cubicBezTo>
                  <a:cubicBezTo>
                    <a:pt x="6246" y="3411"/>
                    <a:pt x="6273" y="3305"/>
                    <a:pt x="6246" y="3216"/>
                  </a:cubicBezTo>
                  <a:cubicBezTo>
                    <a:pt x="6228" y="3135"/>
                    <a:pt x="6179" y="3068"/>
                    <a:pt x="6079" y="3068"/>
                  </a:cubicBezTo>
                  <a:cubicBezTo>
                    <a:pt x="6070" y="3068"/>
                    <a:pt x="6061" y="3069"/>
                    <a:pt x="6051" y="3070"/>
                  </a:cubicBezTo>
                  <a:cubicBezTo>
                    <a:pt x="6139" y="3010"/>
                    <a:pt x="6340" y="3054"/>
                    <a:pt x="6294" y="2798"/>
                  </a:cubicBezTo>
                  <a:cubicBezTo>
                    <a:pt x="6193" y="2736"/>
                    <a:pt x="6195" y="2677"/>
                    <a:pt x="6205" y="2599"/>
                  </a:cubicBezTo>
                  <a:cubicBezTo>
                    <a:pt x="6211" y="2524"/>
                    <a:pt x="6217" y="2432"/>
                    <a:pt x="6122" y="2378"/>
                  </a:cubicBezTo>
                  <a:lnTo>
                    <a:pt x="6122" y="2378"/>
                  </a:lnTo>
                  <a:cubicBezTo>
                    <a:pt x="6225" y="2428"/>
                    <a:pt x="6261" y="2442"/>
                    <a:pt x="6277" y="2442"/>
                  </a:cubicBezTo>
                  <a:cubicBezTo>
                    <a:pt x="6283" y="2442"/>
                    <a:pt x="6287" y="2440"/>
                    <a:pt x="6290" y="2437"/>
                  </a:cubicBezTo>
                  <a:cubicBezTo>
                    <a:pt x="6293" y="2435"/>
                    <a:pt x="6297" y="2432"/>
                    <a:pt x="6305" y="2432"/>
                  </a:cubicBezTo>
                  <a:cubicBezTo>
                    <a:pt x="6320" y="2432"/>
                    <a:pt x="6354" y="2444"/>
                    <a:pt x="6438" y="2501"/>
                  </a:cubicBezTo>
                  <a:cubicBezTo>
                    <a:pt x="6450" y="2397"/>
                    <a:pt x="6363" y="2297"/>
                    <a:pt x="6259" y="2212"/>
                  </a:cubicBezTo>
                  <a:cubicBezTo>
                    <a:pt x="6157" y="2121"/>
                    <a:pt x="6037" y="2046"/>
                    <a:pt x="5966" y="1925"/>
                  </a:cubicBezTo>
                  <a:cubicBezTo>
                    <a:pt x="5985" y="1873"/>
                    <a:pt x="6032" y="1838"/>
                    <a:pt x="6047" y="1786"/>
                  </a:cubicBezTo>
                  <a:cubicBezTo>
                    <a:pt x="5920" y="1740"/>
                    <a:pt x="5727" y="1768"/>
                    <a:pt x="5767" y="1583"/>
                  </a:cubicBezTo>
                  <a:lnTo>
                    <a:pt x="5767" y="1583"/>
                  </a:lnTo>
                  <a:lnTo>
                    <a:pt x="5681" y="1691"/>
                  </a:lnTo>
                  <a:cubicBezTo>
                    <a:pt x="5594" y="1508"/>
                    <a:pt x="5364" y="1385"/>
                    <a:pt x="5264" y="1155"/>
                  </a:cubicBezTo>
                  <a:cubicBezTo>
                    <a:pt x="5150" y="1188"/>
                    <a:pt x="5042" y="1223"/>
                    <a:pt x="4936" y="1263"/>
                  </a:cubicBezTo>
                  <a:cubicBezTo>
                    <a:pt x="4856" y="1051"/>
                    <a:pt x="4669" y="976"/>
                    <a:pt x="4470" y="976"/>
                  </a:cubicBezTo>
                  <a:cubicBezTo>
                    <a:pt x="4310" y="976"/>
                    <a:pt x="4143" y="1024"/>
                    <a:pt x="4019" y="1088"/>
                  </a:cubicBezTo>
                  <a:cubicBezTo>
                    <a:pt x="3924" y="1040"/>
                    <a:pt x="3787" y="947"/>
                    <a:pt x="3805" y="895"/>
                  </a:cubicBezTo>
                  <a:cubicBezTo>
                    <a:pt x="3834" y="885"/>
                    <a:pt x="3886" y="860"/>
                    <a:pt x="3942" y="845"/>
                  </a:cubicBezTo>
                  <a:cubicBezTo>
                    <a:pt x="3840" y="804"/>
                    <a:pt x="3737" y="697"/>
                    <a:pt x="3636" y="697"/>
                  </a:cubicBezTo>
                  <a:cubicBezTo>
                    <a:pt x="3593" y="697"/>
                    <a:pt x="3550" y="716"/>
                    <a:pt x="3508" y="768"/>
                  </a:cubicBezTo>
                  <a:cubicBezTo>
                    <a:pt x="3501" y="768"/>
                    <a:pt x="3495" y="769"/>
                    <a:pt x="3489" y="769"/>
                  </a:cubicBezTo>
                  <a:cubicBezTo>
                    <a:pt x="3343" y="769"/>
                    <a:pt x="3428" y="596"/>
                    <a:pt x="3325" y="533"/>
                  </a:cubicBezTo>
                  <a:cubicBezTo>
                    <a:pt x="3273" y="558"/>
                    <a:pt x="3219" y="568"/>
                    <a:pt x="3164" y="568"/>
                  </a:cubicBezTo>
                  <a:cubicBezTo>
                    <a:pt x="2913" y="568"/>
                    <a:pt x="2643" y="348"/>
                    <a:pt x="2446" y="348"/>
                  </a:cubicBezTo>
                  <a:cubicBezTo>
                    <a:pt x="2368" y="348"/>
                    <a:pt x="2302" y="383"/>
                    <a:pt x="2253" y="481"/>
                  </a:cubicBezTo>
                  <a:cubicBezTo>
                    <a:pt x="2380" y="515"/>
                    <a:pt x="2600" y="666"/>
                    <a:pt x="2848" y="712"/>
                  </a:cubicBezTo>
                  <a:cubicBezTo>
                    <a:pt x="2775" y="742"/>
                    <a:pt x="2795" y="829"/>
                    <a:pt x="2725" y="829"/>
                  </a:cubicBezTo>
                  <a:cubicBezTo>
                    <a:pt x="2720" y="829"/>
                    <a:pt x="2714" y="829"/>
                    <a:pt x="2708" y="828"/>
                  </a:cubicBezTo>
                  <a:cubicBezTo>
                    <a:pt x="2463" y="782"/>
                    <a:pt x="2377" y="596"/>
                    <a:pt x="2123" y="596"/>
                  </a:cubicBezTo>
                  <a:cubicBezTo>
                    <a:pt x="2120" y="596"/>
                    <a:pt x="2116" y="596"/>
                    <a:pt x="2112" y="596"/>
                  </a:cubicBezTo>
                  <a:lnTo>
                    <a:pt x="2208" y="338"/>
                  </a:lnTo>
                  <a:cubicBezTo>
                    <a:pt x="2100" y="218"/>
                    <a:pt x="1972" y="188"/>
                    <a:pt x="1841" y="188"/>
                  </a:cubicBezTo>
                  <a:cubicBezTo>
                    <a:pt x="1705" y="188"/>
                    <a:pt x="1565" y="220"/>
                    <a:pt x="1439" y="220"/>
                  </a:cubicBezTo>
                  <a:cubicBezTo>
                    <a:pt x="1299" y="220"/>
                    <a:pt x="1176" y="180"/>
                    <a:pt x="1094" y="12"/>
                  </a:cubicBezTo>
                  <a:lnTo>
                    <a:pt x="1092" y="12"/>
                  </a:lnTo>
                  <a:cubicBezTo>
                    <a:pt x="1019" y="11"/>
                    <a:pt x="938" y="7"/>
                    <a:pt x="855" y="7"/>
                  </a:cubicBezTo>
                  <a:cubicBezTo>
                    <a:pt x="708" y="7"/>
                    <a:pt x="557" y="19"/>
                    <a:pt x="444" y="76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35"/>
            <p:cNvSpPr/>
            <p:nvPr/>
          </p:nvSpPr>
          <p:spPr>
            <a:xfrm>
              <a:off x="1636472" y="-59086"/>
              <a:ext cx="7585" cy="9801"/>
            </a:xfrm>
            <a:custGeom>
              <a:avLst/>
              <a:gdLst/>
              <a:ahLst/>
              <a:cxnLst/>
              <a:rect l="l" t="t" r="r" b="b"/>
              <a:pathLst>
                <a:path w="154" h="199" extrusionOk="0">
                  <a:moveTo>
                    <a:pt x="22" y="0"/>
                  </a:moveTo>
                  <a:lnTo>
                    <a:pt x="1" y="122"/>
                  </a:lnTo>
                  <a:cubicBezTo>
                    <a:pt x="60" y="122"/>
                    <a:pt x="113" y="141"/>
                    <a:pt x="148" y="191"/>
                  </a:cubicBezTo>
                  <a:lnTo>
                    <a:pt x="148" y="191"/>
                  </a:lnTo>
                  <a:lnTo>
                    <a:pt x="22" y="0"/>
                  </a:lnTo>
                  <a:close/>
                  <a:moveTo>
                    <a:pt x="148" y="191"/>
                  </a:moveTo>
                  <a:lnTo>
                    <a:pt x="153" y="199"/>
                  </a:lnTo>
                  <a:cubicBezTo>
                    <a:pt x="152" y="196"/>
                    <a:pt x="150" y="193"/>
                    <a:pt x="148" y="1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35"/>
            <p:cNvSpPr/>
            <p:nvPr/>
          </p:nvSpPr>
          <p:spPr>
            <a:xfrm>
              <a:off x="1630513" y="-53127"/>
              <a:ext cx="6008" cy="1921"/>
            </a:xfrm>
            <a:custGeom>
              <a:avLst/>
              <a:gdLst/>
              <a:ahLst/>
              <a:cxnLst/>
              <a:rect l="l" t="t" r="r" b="b"/>
              <a:pathLst>
                <a:path w="122" h="39" extrusionOk="0">
                  <a:moveTo>
                    <a:pt x="122" y="1"/>
                  </a:moveTo>
                  <a:cubicBezTo>
                    <a:pt x="82" y="1"/>
                    <a:pt x="41" y="8"/>
                    <a:pt x="1" y="22"/>
                  </a:cubicBezTo>
                  <a:cubicBezTo>
                    <a:pt x="25" y="32"/>
                    <a:pt x="50" y="38"/>
                    <a:pt x="75" y="38"/>
                  </a:cubicBezTo>
                  <a:cubicBezTo>
                    <a:pt x="89" y="38"/>
                    <a:pt x="102" y="36"/>
                    <a:pt x="116" y="31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35"/>
            <p:cNvSpPr/>
            <p:nvPr/>
          </p:nvSpPr>
          <p:spPr>
            <a:xfrm>
              <a:off x="1445628" y="-103214"/>
              <a:ext cx="9555" cy="3300"/>
            </a:xfrm>
            <a:custGeom>
              <a:avLst/>
              <a:gdLst/>
              <a:ahLst/>
              <a:cxnLst/>
              <a:rect l="l" t="t" r="r" b="b"/>
              <a:pathLst>
                <a:path w="194" h="67" extrusionOk="0">
                  <a:moveTo>
                    <a:pt x="21" y="1"/>
                  </a:moveTo>
                  <a:cubicBezTo>
                    <a:pt x="14" y="1"/>
                    <a:pt x="8" y="1"/>
                    <a:pt x="1" y="2"/>
                  </a:cubicBezTo>
                  <a:cubicBezTo>
                    <a:pt x="33" y="36"/>
                    <a:pt x="100" y="66"/>
                    <a:pt x="152" y="66"/>
                  </a:cubicBezTo>
                  <a:cubicBezTo>
                    <a:pt x="168" y="66"/>
                    <a:pt x="182" y="64"/>
                    <a:pt x="193" y="57"/>
                  </a:cubicBezTo>
                  <a:cubicBezTo>
                    <a:pt x="160" y="38"/>
                    <a:pt x="97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35"/>
            <p:cNvSpPr/>
            <p:nvPr/>
          </p:nvSpPr>
          <p:spPr>
            <a:xfrm>
              <a:off x="1443904" y="-99372"/>
              <a:ext cx="5024" cy="3201"/>
            </a:xfrm>
            <a:custGeom>
              <a:avLst/>
              <a:gdLst/>
              <a:ahLst/>
              <a:cxnLst/>
              <a:rect l="l" t="t" r="r" b="b"/>
              <a:pathLst>
                <a:path w="102" h="65" extrusionOk="0">
                  <a:moveTo>
                    <a:pt x="1" y="1"/>
                  </a:moveTo>
                  <a:lnTo>
                    <a:pt x="80" y="64"/>
                  </a:lnTo>
                  <a:lnTo>
                    <a:pt x="101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35"/>
            <p:cNvSpPr/>
            <p:nvPr/>
          </p:nvSpPr>
          <p:spPr>
            <a:xfrm>
              <a:off x="1135895" y="-165072"/>
              <a:ext cx="306384" cy="80721"/>
            </a:xfrm>
            <a:custGeom>
              <a:avLst/>
              <a:gdLst/>
              <a:ahLst/>
              <a:cxnLst/>
              <a:rect l="l" t="t" r="r" b="b"/>
              <a:pathLst>
                <a:path w="6221" h="1639" extrusionOk="0">
                  <a:moveTo>
                    <a:pt x="492" y="1"/>
                  </a:moveTo>
                  <a:lnTo>
                    <a:pt x="492" y="1"/>
                  </a:lnTo>
                  <a:cubicBezTo>
                    <a:pt x="448" y="25"/>
                    <a:pt x="399" y="34"/>
                    <a:pt x="350" y="34"/>
                  </a:cubicBezTo>
                  <a:cubicBezTo>
                    <a:pt x="252" y="34"/>
                    <a:pt x="153" y="1"/>
                    <a:pt x="89" y="1"/>
                  </a:cubicBezTo>
                  <a:cubicBezTo>
                    <a:pt x="30" y="1"/>
                    <a:pt x="0" y="28"/>
                    <a:pt x="27" y="134"/>
                  </a:cubicBezTo>
                  <a:cubicBezTo>
                    <a:pt x="880" y="284"/>
                    <a:pt x="1982" y="756"/>
                    <a:pt x="3000" y="803"/>
                  </a:cubicBezTo>
                  <a:lnTo>
                    <a:pt x="2819" y="858"/>
                  </a:lnTo>
                  <a:cubicBezTo>
                    <a:pt x="2852" y="855"/>
                    <a:pt x="2884" y="853"/>
                    <a:pt x="2913" y="853"/>
                  </a:cubicBezTo>
                  <a:cubicBezTo>
                    <a:pt x="3263" y="853"/>
                    <a:pt x="3402" y="1080"/>
                    <a:pt x="3651" y="1080"/>
                  </a:cubicBezTo>
                  <a:cubicBezTo>
                    <a:pt x="3734" y="1080"/>
                    <a:pt x="3830" y="1055"/>
                    <a:pt x="3951" y="986"/>
                  </a:cubicBezTo>
                  <a:lnTo>
                    <a:pt x="3951" y="986"/>
                  </a:lnTo>
                  <a:lnTo>
                    <a:pt x="3841" y="1180"/>
                  </a:lnTo>
                  <a:cubicBezTo>
                    <a:pt x="3881" y="1203"/>
                    <a:pt x="3923" y="1212"/>
                    <a:pt x="3968" y="1212"/>
                  </a:cubicBezTo>
                  <a:cubicBezTo>
                    <a:pt x="4079" y="1212"/>
                    <a:pt x="4201" y="1161"/>
                    <a:pt x="4313" y="1161"/>
                  </a:cubicBezTo>
                  <a:cubicBezTo>
                    <a:pt x="4397" y="1161"/>
                    <a:pt x="4476" y="1189"/>
                    <a:pt x="4539" y="1290"/>
                  </a:cubicBezTo>
                  <a:lnTo>
                    <a:pt x="4537" y="1196"/>
                  </a:lnTo>
                  <a:lnTo>
                    <a:pt x="4537" y="1196"/>
                  </a:lnTo>
                  <a:cubicBezTo>
                    <a:pt x="4601" y="1215"/>
                    <a:pt x="4614" y="1260"/>
                    <a:pt x="4678" y="1279"/>
                  </a:cubicBezTo>
                  <a:lnTo>
                    <a:pt x="4664" y="1234"/>
                  </a:lnTo>
                  <a:cubicBezTo>
                    <a:pt x="4713" y="1224"/>
                    <a:pt x="4756" y="1220"/>
                    <a:pt x="4795" y="1220"/>
                  </a:cubicBezTo>
                  <a:cubicBezTo>
                    <a:pt x="4908" y="1220"/>
                    <a:pt x="4990" y="1260"/>
                    <a:pt x="5100" y="1339"/>
                  </a:cubicBezTo>
                  <a:cubicBezTo>
                    <a:pt x="5098" y="1364"/>
                    <a:pt x="5086" y="1373"/>
                    <a:pt x="5070" y="1373"/>
                  </a:cubicBezTo>
                  <a:cubicBezTo>
                    <a:pt x="5042" y="1373"/>
                    <a:pt x="5001" y="1350"/>
                    <a:pt x="4966" y="1350"/>
                  </a:cubicBezTo>
                  <a:cubicBezTo>
                    <a:pt x="4965" y="1350"/>
                    <a:pt x="4963" y="1350"/>
                    <a:pt x="4961" y="1350"/>
                  </a:cubicBezTo>
                  <a:cubicBezTo>
                    <a:pt x="4979" y="1378"/>
                    <a:pt x="5007" y="1387"/>
                    <a:pt x="5042" y="1387"/>
                  </a:cubicBezTo>
                  <a:cubicBezTo>
                    <a:pt x="5101" y="1387"/>
                    <a:pt x="5178" y="1362"/>
                    <a:pt x="5251" y="1362"/>
                  </a:cubicBezTo>
                  <a:cubicBezTo>
                    <a:pt x="5272" y="1362"/>
                    <a:pt x="5292" y="1364"/>
                    <a:pt x="5312" y="1369"/>
                  </a:cubicBezTo>
                  <a:cubicBezTo>
                    <a:pt x="5397" y="1458"/>
                    <a:pt x="5285" y="1468"/>
                    <a:pt x="5264" y="1493"/>
                  </a:cubicBezTo>
                  <a:cubicBezTo>
                    <a:pt x="5547" y="1502"/>
                    <a:pt x="5689" y="1638"/>
                    <a:pt x="5868" y="1638"/>
                  </a:cubicBezTo>
                  <a:cubicBezTo>
                    <a:pt x="5948" y="1638"/>
                    <a:pt x="6035" y="1612"/>
                    <a:pt x="6145" y="1535"/>
                  </a:cubicBezTo>
                  <a:cubicBezTo>
                    <a:pt x="6183" y="1488"/>
                    <a:pt x="6087" y="1409"/>
                    <a:pt x="6196" y="1409"/>
                  </a:cubicBezTo>
                  <a:cubicBezTo>
                    <a:pt x="6203" y="1409"/>
                    <a:pt x="6211" y="1409"/>
                    <a:pt x="6220" y="1410"/>
                  </a:cubicBezTo>
                  <a:cubicBezTo>
                    <a:pt x="6104" y="1321"/>
                    <a:pt x="5984" y="1297"/>
                    <a:pt x="5860" y="1297"/>
                  </a:cubicBezTo>
                  <a:cubicBezTo>
                    <a:pt x="5744" y="1297"/>
                    <a:pt x="5624" y="1319"/>
                    <a:pt x="5501" y="1329"/>
                  </a:cubicBezTo>
                  <a:lnTo>
                    <a:pt x="5565" y="1348"/>
                  </a:lnTo>
                  <a:cubicBezTo>
                    <a:pt x="5495" y="1417"/>
                    <a:pt x="5453" y="1442"/>
                    <a:pt x="5424" y="1442"/>
                  </a:cubicBezTo>
                  <a:cubicBezTo>
                    <a:pt x="5351" y="1442"/>
                    <a:pt x="5356" y="1285"/>
                    <a:pt x="5176" y="1285"/>
                  </a:cubicBezTo>
                  <a:cubicBezTo>
                    <a:pt x="5158" y="1285"/>
                    <a:pt x="5138" y="1287"/>
                    <a:pt x="5115" y="1290"/>
                  </a:cubicBezTo>
                  <a:cubicBezTo>
                    <a:pt x="5225" y="1186"/>
                    <a:pt x="5353" y="1225"/>
                    <a:pt x="5422" y="1171"/>
                  </a:cubicBezTo>
                  <a:cubicBezTo>
                    <a:pt x="5314" y="1042"/>
                    <a:pt x="5208" y="1021"/>
                    <a:pt x="5112" y="1021"/>
                  </a:cubicBezTo>
                  <a:cubicBezTo>
                    <a:pt x="5064" y="1021"/>
                    <a:pt x="5018" y="1026"/>
                    <a:pt x="4974" y="1026"/>
                  </a:cubicBezTo>
                  <a:cubicBezTo>
                    <a:pt x="4882" y="1026"/>
                    <a:pt x="4803" y="1002"/>
                    <a:pt x="4743" y="851"/>
                  </a:cubicBezTo>
                  <a:lnTo>
                    <a:pt x="4770" y="849"/>
                  </a:lnTo>
                  <a:cubicBezTo>
                    <a:pt x="4754" y="833"/>
                    <a:pt x="4729" y="827"/>
                    <a:pt x="4700" y="827"/>
                  </a:cubicBezTo>
                  <a:cubicBezTo>
                    <a:pt x="4652" y="827"/>
                    <a:pt x="4592" y="841"/>
                    <a:pt x="4539" y="845"/>
                  </a:cubicBezTo>
                  <a:cubicBezTo>
                    <a:pt x="4552" y="891"/>
                    <a:pt x="4624" y="932"/>
                    <a:pt x="4666" y="976"/>
                  </a:cubicBezTo>
                  <a:cubicBezTo>
                    <a:pt x="4583" y="982"/>
                    <a:pt x="4506" y="1105"/>
                    <a:pt x="4466" y="1155"/>
                  </a:cubicBezTo>
                  <a:cubicBezTo>
                    <a:pt x="4449" y="1105"/>
                    <a:pt x="4429" y="1090"/>
                    <a:pt x="4406" y="1090"/>
                  </a:cubicBezTo>
                  <a:cubicBezTo>
                    <a:pt x="4375" y="1090"/>
                    <a:pt x="4338" y="1117"/>
                    <a:pt x="4293" y="1117"/>
                  </a:cubicBezTo>
                  <a:cubicBezTo>
                    <a:pt x="4268" y="1117"/>
                    <a:pt x="4241" y="1108"/>
                    <a:pt x="4211" y="1082"/>
                  </a:cubicBezTo>
                  <a:cubicBezTo>
                    <a:pt x="4196" y="943"/>
                    <a:pt x="4358" y="999"/>
                    <a:pt x="4427" y="947"/>
                  </a:cubicBezTo>
                  <a:lnTo>
                    <a:pt x="4427" y="947"/>
                  </a:lnTo>
                  <a:lnTo>
                    <a:pt x="4238" y="988"/>
                  </a:lnTo>
                  <a:cubicBezTo>
                    <a:pt x="4084" y="953"/>
                    <a:pt x="4124" y="808"/>
                    <a:pt x="4065" y="722"/>
                  </a:cubicBezTo>
                  <a:lnTo>
                    <a:pt x="4065" y="722"/>
                  </a:lnTo>
                  <a:cubicBezTo>
                    <a:pt x="3912" y="779"/>
                    <a:pt x="4124" y="810"/>
                    <a:pt x="3984" y="912"/>
                  </a:cubicBezTo>
                  <a:cubicBezTo>
                    <a:pt x="3869" y="728"/>
                    <a:pt x="3244" y="586"/>
                    <a:pt x="2865" y="586"/>
                  </a:cubicBezTo>
                  <a:cubicBezTo>
                    <a:pt x="2852" y="586"/>
                    <a:pt x="2840" y="586"/>
                    <a:pt x="2828" y="587"/>
                  </a:cubicBezTo>
                  <a:lnTo>
                    <a:pt x="2828" y="587"/>
                  </a:lnTo>
                  <a:cubicBezTo>
                    <a:pt x="2881" y="572"/>
                    <a:pt x="2883" y="514"/>
                    <a:pt x="2937" y="514"/>
                  </a:cubicBezTo>
                  <a:cubicBezTo>
                    <a:pt x="2952" y="514"/>
                    <a:pt x="2970" y="518"/>
                    <a:pt x="2995" y="529"/>
                  </a:cubicBezTo>
                  <a:cubicBezTo>
                    <a:pt x="2979" y="514"/>
                    <a:pt x="2945" y="506"/>
                    <a:pt x="2907" y="506"/>
                  </a:cubicBezTo>
                  <a:cubicBezTo>
                    <a:pt x="2835" y="506"/>
                    <a:pt x="2746" y="533"/>
                    <a:pt x="2729" y="592"/>
                  </a:cubicBezTo>
                  <a:cubicBezTo>
                    <a:pt x="2714" y="593"/>
                    <a:pt x="2700" y="594"/>
                    <a:pt x="2685" y="594"/>
                  </a:cubicBezTo>
                  <a:cubicBezTo>
                    <a:pt x="2445" y="594"/>
                    <a:pt x="2189" y="463"/>
                    <a:pt x="2007" y="326"/>
                  </a:cubicBezTo>
                  <a:lnTo>
                    <a:pt x="2007" y="326"/>
                  </a:lnTo>
                  <a:lnTo>
                    <a:pt x="2044" y="436"/>
                  </a:lnTo>
                  <a:cubicBezTo>
                    <a:pt x="2015" y="449"/>
                    <a:pt x="1987" y="455"/>
                    <a:pt x="1958" y="455"/>
                  </a:cubicBezTo>
                  <a:cubicBezTo>
                    <a:pt x="1767" y="455"/>
                    <a:pt x="1574" y="195"/>
                    <a:pt x="1275" y="195"/>
                  </a:cubicBezTo>
                  <a:lnTo>
                    <a:pt x="1281" y="199"/>
                  </a:lnTo>
                  <a:cubicBezTo>
                    <a:pt x="1278" y="199"/>
                    <a:pt x="1276" y="199"/>
                    <a:pt x="1274" y="199"/>
                  </a:cubicBezTo>
                  <a:cubicBezTo>
                    <a:pt x="1189" y="199"/>
                    <a:pt x="1081" y="314"/>
                    <a:pt x="954" y="314"/>
                  </a:cubicBezTo>
                  <a:cubicBezTo>
                    <a:pt x="921" y="314"/>
                    <a:pt x="886" y="306"/>
                    <a:pt x="851" y="286"/>
                  </a:cubicBezTo>
                  <a:cubicBezTo>
                    <a:pt x="932" y="193"/>
                    <a:pt x="1030" y="232"/>
                    <a:pt x="1049" y="120"/>
                  </a:cubicBezTo>
                  <a:lnTo>
                    <a:pt x="1049" y="120"/>
                  </a:lnTo>
                  <a:lnTo>
                    <a:pt x="727" y="184"/>
                  </a:lnTo>
                  <a:cubicBezTo>
                    <a:pt x="698" y="97"/>
                    <a:pt x="355" y="95"/>
                    <a:pt x="4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35"/>
            <p:cNvSpPr/>
            <p:nvPr/>
          </p:nvSpPr>
          <p:spPr>
            <a:xfrm>
              <a:off x="1121859" y="-169948"/>
              <a:ext cx="14381" cy="9801"/>
            </a:xfrm>
            <a:custGeom>
              <a:avLst/>
              <a:gdLst/>
              <a:ahLst/>
              <a:cxnLst/>
              <a:rect l="l" t="t" r="r" b="b"/>
              <a:pathLst>
                <a:path w="292" h="199" extrusionOk="0">
                  <a:moveTo>
                    <a:pt x="224" y="0"/>
                  </a:moveTo>
                  <a:cubicBezTo>
                    <a:pt x="122" y="0"/>
                    <a:pt x="1" y="91"/>
                    <a:pt x="4" y="161"/>
                  </a:cubicBezTo>
                  <a:cubicBezTo>
                    <a:pt x="7" y="161"/>
                    <a:pt x="10" y="161"/>
                    <a:pt x="12" y="161"/>
                  </a:cubicBezTo>
                  <a:cubicBezTo>
                    <a:pt x="69" y="161"/>
                    <a:pt x="126" y="198"/>
                    <a:pt x="166" y="198"/>
                  </a:cubicBezTo>
                  <a:cubicBezTo>
                    <a:pt x="183" y="198"/>
                    <a:pt x="197" y="192"/>
                    <a:pt x="206" y="173"/>
                  </a:cubicBezTo>
                  <a:cubicBezTo>
                    <a:pt x="199" y="151"/>
                    <a:pt x="209" y="111"/>
                    <a:pt x="163" y="111"/>
                  </a:cubicBezTo>
                  <a:cubicBezTo>
                    <a:pt x="161" y="111"/>
                    <a:pt x="159" y="111"/>
                    <a:pt x="156" y="111"/>
                  </a:cubicBezTo>
                  <a:lnTo>
                    <a:pt x="291" y="17"/>
                  </a:lnTo>
                  <a:cubicBezTo>
                    <a:pt x="271" y="5"/>
                    <a:pt x="248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35"/>
            <p:cNvSpPr/>
            <p:nvPr/>
          </p:nvSpPr>
          <p:spPr>
            <a:xfrm>
              <a:off x="1011982" y="-190633"/>
              <a:ext cx="7929" cy="3251"/>
            </a:xfrm>
            <a:custGeom>
              <a:avLst/>
              <a:gdLst/>
              <a:ahLst/>
              <a:cxnLst/>
              <a:rect l="l" t="t" r="r" b="b"/>
              <a:pathLst>
                <a:path w="161" h="66" extrusionOk="0">
                  <a:moveTo>
                    <a:pt x="0" y="1"/>
                  </a:moveTo>
                  <a:lnTo>
                    <a:pt x="79" y="63"/>
                  </a:lnTo>
                  <a:cubicBezTo>
                    <a:pt x="89" y="64"/>
                    <a:pt x="97" y="65"/>
                    <a:pt x="105" y="65"/>
                  </a:cubicBezTo>
                  <a:cubicBezTo>
                    <a:pt x="132" y="65"/>
                    <a:pt x="148" y="56"/>
                    <a:pt x="160" y="45"/>
                  </a:cubicBezTo>
                  <a:cubicBezTo>
                    <a:pt x="104" y="30"/>
                    <a:pt x="50" y="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35"/>
            <p:cNvSpPr/>
            <p:nvPr/>
          </p:nvSpPr>
          <p:spPr>
            <a:xfrm>
              <a:off x="1449322" y="703600"/>
              <a:ext cx="5959" cy="7732"/>
            </a:xfrm>
            <a:custGeom>
              <a:avLst/>
              <a:gdLst/>
              <a:ahLst/>
              <a:cxnLst/>
              <a:rect l="l" t="t" r="r" b="b"/>
              <a:pathLst>
                <a:path w="121" h="157" extrusionOk="0">
                  <a:moveTo>
                    <a:pt x="1" y="0"/>
                  </a:moveTo>
                  <a:lnTo>
                    <a:pt x="1" y="0"/>
                  </a:lnTo>
                  <a:cubicBezTo>
                    <a:pt x="16" y="50"/>
                    <a:pt x="26" y="100"/>
                    <a:pt x="32" y="156"/>
                  </a:cubicBezTo>
                  <a:cubicBezTo>
                    <a:pt x="61" y="133"/>
                    <a:pt x="95" y="112"/>
                    <a:pt x="120" y="83"/>
                  </a:cubicBezTo>
                  <a:cubicBezTo>
                    <a:pt x="82" y="54"/>
                    <a:pt x="41" y="2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35"/>
            <p:cNvSpPr/>
            <p:nvPr/>
          </p:nvSpPr>
          <p:spPr>
            <a:xfrm>
              <a:off x="1449125" y="674148"/>
              <a:ext cx="31618" cy="34820"/>
            </a:xfrm>
            <a:custGeom>
              <a:avLst/>
              <a:gdLst/>
              <a:ahLst/>
              <a:cxnLst/>
              <a:rect l="l" t="t" r="r" b="b"/>
              <a:pathLst>
                <a:path w="642" h="707" extrusionOk="0">
                  <a:moveTo>
                    <a:pt x="539" y="0"/>
                  </a:moveTo>
                  <a:cubicBezTo>
                    <a:pt x="358" y="112"/>
                    <a:pt x="281" y="106"/>
                    <a:pt x="227" y="133"/>
                  </a:cubicBezTo>
                  <a:cubicBezTo>
                    <a:pt x="169" y="153"/>
                    <a:pt x="144" y="214"/>
                    <a:pt x="1" y="340"/>
                  </a:cubicBezTo>
                  <a:cubicBezTo>
                    <a:pt x="36" y="384"/>
                    <a:pt x="80" y="459"/>
                    <a:pt x="130" y="538"/>
                  </a:cubicBezTo>
                  <a:cubicBezTo>
                    <a:pt x="178" y="614"/>
                    <a:pt x="232" y="694"/>
                    <a:pt x="313" y="706"/>
                  </a:cubicBezTo>
                  <a:cubicBezTo>
                    <a:pt x="327" y="608"/>
                    <a:pt x="196" y="465"/>
                    <a:pt x="244" y="355"/>
                  </a:cubicBezTo>
                  <a:lnTo>
                    <a:pt x="244" y="355"/>
                  </a:lnTo>
                  <a:cubicBezTo>
                    <a:pt x="367" y="413"/>
                    <a:pt x="338" y="548"/>
                    <a:pt x="468" y="660"/>
                  </a:cubicBezTo>
                  <a:cubicBezTo>
                    <a:pt x="556" y="556"/>
                    <a:pt x="533" y="507"/>
                    <a:pt x="502" y="465"/>
                  </a:cubicBezTo>
                  <a:cubicBezTo>
                    <a:pt x="473" y="419"/>
                    <a:pt x="437" y="378"/>
                    <a:pt x="454" y="251"/>
                  </a:cubicBezTo>
                  <a:lnTo>
                    <a:pt x="454" y="251"/>
                  </a:lnTo>
                  <a:lnTo>
                    <a:pt x="641" y="259"/>
                  </a:lnTo>
                  <a:cubicBezTo>
                    <a:pt x="614" y="166"/>
                    <a:pt x="581" y="79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35"/>
            <p:cNvSpPr/>
            <p:nvPr/>
          </p:nvSpPr>
          <p:spPr>
            <a:xfrm>
              <a:off x="1458433" y="673606"/>
              <a:ext cx="9949" cy="2463"/>
            </a:xfrm>
            <a:custGeom>
              <a:avLst/>
              <a:gdLst/>
              <a:ahLst/>
              <a:cxnLst/>
              <a:rect l="l" t="t" r="r" b="b"/>
              <a:pathLst>
                <a:path w="202" h="50" extrusionOk="0">
                  <a:moveTo>
                    <a:pt x="51" y="1"/>
                  </a:moveTo>
                  <a:cubicBezTo>
                    <a:pt x="25" y="1"/>
                    <a:pt x="6" y="12"/>
                    <a:pt x="1" y="46"/>
                  </a:cubicBezTo>
                  <a:cubicBezTo>
                    <a:pt x="40" y="47"/>
                    <a:pt x="78" y="50"/>
                    <a:pt x="114" y="50"/>
                  </a:cubicBezTo>
                  <a:cubicBezTo>
                    <a:pt x="146" y="50"/>
                    <a:pt x="176" y="48"/>
                    <a:pt x="201" y="40"/>
                  </a:cubicBezTo>
                  <a:cubicBezTo>
                    <a:pt x="157" y="33"/>
                    <a:pt x="94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35"/>
            <p:cNvSpPr/>
            <p:nvPr/>
          </p:nvSpPr>
          <p:spPr>
            <a:xfrm>
              <a:off x="1447253" y="665332"/>
              <a:ext cx="15120" cy="5270"/>
            </a:xfrm>
            <a:custGeom>
              <a:avLst/>
              <a:gdLst/>
              <a:ahLst/>
              <a:cxnLst/>
              <a:rect l="l" t="t" r="r" b="b"/>
              <a:pathLst>
                <a:path w="307" h="107" extrusionOk="0">
                  <a:moveTo>
                    <a:pt x="0" y="0"/>
                  </a:moveTo>
                  <a:lnTo>
                    <a:pt x="0" y="0"/>
                  </a:lnTo>
                  <a:cubicBezTo>
                    <a:pt x="52" y="31"/>
                    <a:pt x="99" y="68"/>
                    <a:pt x="147" y="106"/>
                  </a:cubicBezTo>
                  <a:cubicBezTo>
                    <a:pt x="130" y="47"/>
                    <a:pt x="162" y="33"/>
                    <a:pt x="201" y="33"/>
                  </a:cubicBezTo>
                  <a:cubicBezTo>
                    <a:pt x="235" y="33"/>
                    <a:pt x="276" y="43"/>
                    <a:pt x="296" y="43"/>
                  </a:cubicBezTo>
                  <a:cubicBezTo>
                    <a:pt x="301" y="43"/>
                    <a:pt x="305" y="43"/>
                    <a:pt x="307" y="41"/>
                  </a:cubicBezTo>
                  <a:cubicBezTo>
                    <a:pt x="203" y="19"/>
                    <a:pt x="103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35"/>
            <p:cNvSpPr/>
            <p:nvPr/>
          </p:nvSpPr>
          <p:spPr>
            <a:xfrm>
              <a:off x="1437994" y="645386"/>
              <a:ext cx="3595" cy="1674"/>
            </a:xfrm>
            <a:custGeom>
              <a:avLst/>
              <a:gdLst/>
              <a:ahLst/>
              <a:cxnLst/>
              <a:rect l="l" t="t" r="r" b="b"/>
              <a:pathLst>
                <a:path w="73" h="34" extrusionOk="0">
                  <a:moveTo>
                    <a:pt x="13" y="0"/>
                  </a:moveTo>
                  <a:lnTo>
                    <a:pt x="13" y="0"/>
                  </a:lnTo>
                  <a:cubicBezTo>
                    <a:pt x="0" y="30"/>
                    <a:pt x="16" y="34"/>
                    <a:pt x="41" y="34"/>
                  </a:cubicBezTo>
                  <a:cubicBezTo>
                    <a:pt x="51" y="34"/>
                    <a:pt x="62" y="33"/>
                    <a:pt x="73" y="33"/>
                  </a:cubicBezTo>
                  <a:cubicBezTo>
                    <a:pt x="53" y="19"/>
                    <a:pt x="34" y="1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35"/>
            <p:cNvSpPr/>
            <p:nvPr/>
          </p:nvSpPr>
          <p:spPr>
            <a:xfrm>
              <a:off x="1429671" y="637161"/>
              <a:ext cx="29501" cy="16893"/>
            </a:xfrm>
            <a:custGeom>
              <a:avLst/>
              <a:gdLst/>
              <a:ahLst/>
              <a:cxnLst/>
              <a:rect l="l" t="t" r="r" b="b"/>
              <a:pathLst>
                <a:path w="599" h="343" extrusionOk="0">
                  <a:moveTo>
                    <a:pt x="268" y="0"/>
                  </a:moveTo>
                  <a:cubicBezTo>
                    <a:pt x="187" y="0"/>
                    <a:pt x="112" y="11"/>
                    <a:pt x="60" y="11"/>
                  </a:cubicBezTo>
                  <a:cubicBezTo>
                    <a:pt x="50" y="11"/>
                    <a:pt x="40" y="10"/>
                    <a:pt x="32" y="9"/>
                  </a:cubicBezTo>
                  <a:lnTo>
                    <a:pt x="32" y="9"/>
                  </a:lnTo>
                  <a:cubicBezTo>
                    <a:pt x="1" y="107"/>
                    <a:pt x="93" y="127"/>
                    <a:pt x="182" y="167"/>
                  </a:cubicBezTo>
                  <a:cubicBezTo>
                    <a:pt x="184" y="161"/>
                    <a:pt x="186" y="158"/>
                    <a:pt x="190" y="150"/>
                  </a:cubicBezTo>
                  <a:cubicBezTo>
                    <a:pt x="193" y="88"/>
                    <a:pt x="261" y="42"/>
                    <a:pt x="326" y="42"/>
                  </a:cubicBezTo>
                  <a:cubicBezTo>
                    <a:pt x="373" y="42"/>
                    <a:pt x="418" y="65"/>
                    <a:pt x="438" y="123"/>
                  </a:cubicBezTo>
                  <a:cubicBezTo>
                    <a:pt x="562" y="217"/>
                    <a:pt x="394" y="298"/>
                    <a:pt x="562" y="343"/>
                  </a:cubicBezTo>
                  <a:cubicBezTo>
                    <a:pt x="581" y="269"/>
                    <a:pt x="587" y="198"/>
                    <a:pt x="598" y="121"/>
                  </a:cubicBezTo>
                  <a:cubicBezTo>
                    <a:pt x="510" y="21"/>
                    <a:pt x="383" y="0"/>
                    <a:pt x="2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35"/>
            <p:cNvSpPr/>
            <p:nvPr/>
          </p:nvSpPr>
          <p:spPr>
            <a:xfrm>
              <a:off x="1441540" y="646962"/>
              <a:ext cx="3004" cy="2660"/>
            </a:xfrm>
            <a:custGeom>
              <a:avLst/>
              <a:gdLst/>
              <a:ahLst/>
              <a:cxnLst/>
              <a:rect l="l" t="t" r="r" b="b"/>
              <a:pathLst>
                <a:path w="61" h="54" extrusionOk="0">
                  <a:moveTo>
                    <a:pt x="1" y="1"/>
                  </a:moveTo>
                  <a:cubicBezTo>
                    <a:pt x="20" y="14"/>
                    <a:pt x="39" y="32"/>
                    <a:pt x="55" y="53"/>
                  </a:cubicBezTo>
                  <a:cubicBezTo>
                    <a:pt x="61" y="9"/>
                    <a:pt x="32" y="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35"/>
            <p:cNvSpPr/>
            <p:nvPr/>
          </p:nvSpPr>
          <p:spPr>
            <a:xfrm>
              <a:off x="1448485" y="658487"/>
              <a:ext cx="6501" cy="2413"/>
            </a:xfrm>
            <a:custGeom>
              <a:avLst/>
              <a:gdLst/>
              <a:ahLst/>
              <a:cxnLst/>
              <a:rect l="l" t="t" r="r" b="b"/>
              <a:pathLst>
                <a:path w="132" h="49" extrusionOk="0">
                  <a:moveTo>
                    <a:pt x="132" y="0"/>
                  </a:moveTo>
                  <a:lnTo>
                    <a:pt x="0" y="6"/>
                  </a:lnTo>
                  <a:lnTo>
                    <a:pt x="68" y="4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35"/>
            <p:cNvSpPr/>
            <p:nvPr/>
          </p:nvSpPr>
          <p:spPr>
            <a:xfrm>
              <a:off x="1413517" y="603425"/>
              <a:ext cx="19848" cy="26497"/>
            </a:xfrm>
            <a:custGeom>
              <a:avLst/>
              <a:gdLst/>
              <a:ahLst/>
              <a:cxnLst/>
              <a:rect l="l" t="t" r="r" b="b"/>
              <a:pathLst>
                <a:path w="403" h="538" extrusionOk="0">
                  <a:moveTo>
                    <a:pt x="159" y="0"/>
                  </a:moveTo>
                  <a:cubicBezTo>
                    <a:pt x="40" y="25"/>
                    <a:pt x="1" y="228"/>
                    <a:pt x="3" y="380"/>
                  </a:cubicBezTo>
                  <a:cubicBezTo>
                    <a:pt x="36" y="353"/>
                    <a:pt x="65" y="342"/>
                    <a:pt x="90" y="342"/>
                  </a:cubicBezTo>
                  <a:cubicBezTo>
                    <a:pt x="198" y="342"/>
                    <a:pt x="250" y="538"/>
                    <a:pt x="349" y="538"/>
                  </a:cubicBezTo>
                  <a:cubicBezTo>
                    <a:pt x="365" y="538"/>
                    <a:pt x="383" y="533"/>
                    <a:pt x="402" y="521"/>
                  </a:cubicBezTo>
                  <a:cubicBezTo>
                    <a:pt x="259" y="391"/>
                    <a:pt x="263" y="160"/>
                    <a:pt x="389" y="89"/>
                  </a:cubicBezTo>
                  <a:cubicBezTo>
                    <a:pt x="311" y="56"/>
                    <a:pt x="234" y="27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35"/>
            <p:cNvSpPr/>
            <p:nvPr/>
          </p:nvSpPr>
          <p:spPr>
            <a:xfrm>
              <a:off x="1411843" y="585449"/>
              <a:ext cx="3349" cy="493"/>
            </a:xfrm>
            <a:custGeom>
              <a:avLst/>
              <a:gdLst/>
              <a:ahLst/>
              <a:cxnLst/>
              <a:rect l="l" t="t" r="r" b="b"/>
              <a:pathLst>
                <a:path w="68" h="10" extrusionOk="0">
                  <a:moveTo>
                    <a:pt x="0" y="4"/>
                  </a:moveTo>
                  <a:lnTo>
                    <a:pt x="0" y="4"/>
                  </a:lnTo>
                  <a:cubicBezTo>
                    <a:pt x="5" y="6"/>
                    <a:pt x="10" y="7"/>
                    <a:pt x="15" y="7"/>
                  </a:cubicBezTo>
                  <a:lnTo>
                    <a:pt x="15" y="7"/>
                  </a:lnTo>
                  <a:cubicBezTo>
                    <a:pt x="10" y="7"/>
                    <a:pt x="5" y="6"/>
                    <a:pt x="0" y="4"/>
                  </a:cubicBezTo>
                  <a:close/>
                  <a:moveTo>
                    <a:pt x="68" y="1"/>
                  </a:moveTo>
                  <a:lnTo>
                    <a:pt x="68" y="1"/>
                  </a:lnTo>
                  <a:cubicBezTo>
                    <a:pt x="54" y="5"/>
                    <a:pt x="40" y="8"/>
                    <a:pt x="26" y="8"/>
                  </a:cubicBezTo>
                  <a:cubicBezTo>
                    <a:pt x="23" y="8"/>
                    <a:pt x="19" y="8"/>
                    <a:pt x="15" y="7"/>
                  </a:cubicBezTo>
                  <a:lnTo>
                    <a:pt x="15" y="7"/>
                  </a:lnTo>
                  <a:cubicBezTo>
                    <a:pt x="23" y="8"/>
                    <a:pt x="30" y="9"/>
                    <a:pt x="36" y="9"/>
                  </a:cubicBezTo>
                  <a:cubicBezTo>
                    <a:pt x="49" y="9"/>
                    <a:pt x="60" y="7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35"/>
            <p:cNvSpPr/>
            <p:nvPr/>
          </p:nvSpPr>
          <p:spPr>
            <a:xfrm>
              <a:off x="1356092" y="561070"/>
              <a:ext cx="56638" cy="44965"/>
            </a:xfrm>
            <a:custGeom>
              <a:avLst/>
              <a:gdLst/>
              <a:ahLst/>
              <a:cxnLst/>
              <a:rect l="l" t="t" r="r" b="b"/>
              <a:pathLst>
                <a:path w="1150" h="913" extrusionOk="0">
                  <a:moveTo>
                    <a:pt x="514" y="1"/>
                  </a:moveTo>
                  <a:cubicBezTo>
                    <a:pt x="308" y="1"/>
                    <a:pt x="199" y="287"/>
                    <a:pt x="1" y="297"/>
                  </a:cubicBezTo>
                  <a:cubicBezTo>
                    <a:pt x="189" y="307"/>
                    <a:pt x="380" y="316"/>
                    <a:pt x="571" y="326"/>
                  </a:cubicBezTo>
                  <a:cubicBezTo>
                    <a:pt x="507" y="363"/>
                    <a:pt x="481" y="422"/>
                    <a:pt x="406" y="422"/>
                  </a:cubicBezTo>
                  <a:cubicBezTo>
                    <a:pt x="391" y="422"/>
                    <a:pt x="374" y="420"/>
                    <a:pt x="355" y="415"/>
                  </a:cubicBezTo>
                  <a:lnTo>
                    <a:pt x="355" y="415"/>
                  </a:lnTo>
                  <a:cubicBezTo>
                    <a:pt x="538" y="550"/>
                    <a:pt x="643" y="430"/>
                    <a:pt x="795" y="548"/>
                  </a:cubicBezTo>
                  <a:cubicBezTo>
                    <a:pt x="778" y="602"/>
                    <a:pt x="751" y="620"/>
                    <a:pt x="720" y="620"/>
                  </a:cubicBezTo>
                  <a:cubicBezTo>
                    <a:pt x="658" y="620"/>
                    <a:pt x="580" y="547"/>
                    <a:pt x="532" y="547"/>
                  </a:cubicBezTo>
                  <a:cubicBezTo>
                    <a:pt x="507" y="547"/>
                    <a:pt x="491" y="566"/>
                    <a:pt x="488" y="623"/>
                  </a:cubicBezTo>
                  <a:cubicBezTo>
                    <a:pt x="567" y="662"/>
                    <a:pt x="670" y="715"/>
                    <a:pt x="790" y="715"/>
                  </a:cubicBezTo>
                  <a:cubicBezTo>
                    <a:pt x="848" y="715"/>
                    <a:pt x="910" y="703"/>
                    <a:pt x="976" y="669"/>
                  </a:cubicBezTo>
                  <a:cubicBezTo>
                    <a:pt x="1007" y="750"/>
                    <a:pt x="1036" y="831"/>
                    <a:pt x="1059" y="912"/>
                  </a:cubicBezTo>
                  <a:cubicBezTo>
                    <a:pt x="1090" y="831"/>
                    <a:pt x="1123" y="752"/>
                    <a:pt x="1150" y="669"/>
                  </a:cubicBezTo>
                  <a:cubicBezTo>
                    <a:pt x="1139" y="638"/>
                    <a:pt x="1115" y="630"/>
                    <a:pt x="1086" y="630"/>
                  </a:cubicBezTo>
                  <a:cubicBezTo>
                    <a:pt x="1050" y="630"/>
                    <a:pt x="1008" y="643"/>
                    <a:pt x="977" y="643"/>
                  </a:cubicBezTo>
                  <a:cubicBezTo>
                    <a:pt x="943" y="643"/>
                    <a:pt x="922" y="627"/>
                    <a:pt x="939" y="561"/>
                  </a:cubicBezTo>
                  <a:cubicBezTo>
                    <a:pt x="958" y="501"/>
                    <a:pt x="995" y="485"/>
                    <a:pt x="1036" y="485"/>
                  </a:cubicBezTo>
                  <a:cubicBezTo>
                    <a:pt x="1067" y="485"/>
                    <a:pt x="1099" y="494"/>
                    <a:pt x="1128" y="499"/>
                  </a:cubicBezTo>
                  <a:cubicBezTo>
                    <a:pt x="982" y="465"/>
                    <a:pt x="887" y="127"/>
                    <a:pt x="617" y="23"/>
                  </a:cubicBezTo>
                  <a:cubicBezTo>
                    <a:pt x="580" y="8"/>
                    <a:pt x="546" y="1"/>
                    <a:pt x="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35"/>
            <p:cNvSpPr/>
            <p:nvPr/>
          </p:nvSpPr>
          <p:spPr>
            <a:xfrm>
              <a:off x="1360179" y="558558"/>
              <a:ext cx="1921" cy="6255"/>
            </a:xfrm>
            <a:custGeom>
              <a:avLst/>
              <a:gdLst/>
              <a:ahLst/>
              <a:cxnLst/>
              <a:rect l="l" t="t" r="r" b="b"/>
              <a:pathLst>
                <a:path w="39" h="127" extrusionOk="0">
                  <a:moveTo>
                    <a:pt x="39" y="1"/>
                  </a:moveTo>
                  <a:lnTo>
                    <a:pt x="0" y="126"/>
                  </a:lnTo>
                  <a:lnTo>
                    <a:pt x="0" y="126"/>
                  </a:lnTo>
                  <a:lnTo>
                    <a:pt x="25" y="101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35"/>
            <p:cNvSpPr/>
            <p:nvPr/>
          </p:nvSpPr>
          <p:spPr>
            <a:xfrm>
              <a:off x="1305364" y="536347"/>
              <a:ext cx="46295" cy="34426"/>
            </a:xfrm>
            <a:custGeom>
              <a:avLst/>
              <a:gdLst/>
              <a:ahLst/>
              <a:cxnLst/>
              <a:rect l="l" t="t" r="r" b="b"/>
              <a:pathLst>
                <a:path w="940" h="699" extrusionOk="0">
                  <a:moveTo>
                    <a:pt x="80" y="1"/>
                  </a:moveTo>
                  <a:lnTo>
                    <a:pt x="80" y="1"/>
                  </a:lnTo>
                  <a:cubicBezTo>
                    <a:pt x="109" y="39"/>
                    <a:pt x="88" y="105"/>
                    <a:pt x="171" y="124"/>
                  </a:cubicBezTo>
                  <a:lnTo>
                    <a:pt x="1" y="118"/>
                  </a:lnTo>
                  <a:lnTo>
                    <a:pt x="1" y="118"/>
                  </a:lnTo>
                  <a:cubicBezTo>
                    <a:pt x="63" y="342"/>
                    <a:pt x="159" y="444"/>
                    <a:pt x="489" y="581"/>
                  </a:cubicBezTo>
                  <a:lnTo>
                    <a:pt x="491" y="581"/>
                  </a:lnTo>
                  <a:lnTo>
                    <a:pt x="801" y="568"/>
                  </a:lnTo>
                  <a:cubicBezTo>
                    <a:pt x="817" y="599"/>
                    <a:pt x="807" y="651"/>
                    <a:pt x="803" y="699"/>
                  </a:cubicBezTo>
                  <a:cubicBezTo>
                    <a:pt x="820" y="645"/>
                    <a:pt x="930" y="595"/>
                    <a:pt x="940" y="546"/>
                  </a:cubicBezTo>
                  <a:cubicBezTo>
                    <a:pt x="936" y="435"/>
                    <a:pt x="871" y="406"/>
                    <a:pt x="788" y="406"/>
                  </a:cubicBezTo>
                  <a:cubicBezTo>
                    <a:pt x="701" y="406"/>
                    <a:pt x="595" y="437"/>
                    <a:pt x="515" y="437"/>
                  </a:cubicBezTo>
                  <a:cubicBezTo>
                    <a:pt x="499" y="437"/>
                    <a:pt x="485" y="435"/>
                    <a:pt x="471" y="433"/>
                  </a:cubicBezTo>
                  <a:cubicBezTo>
                    <a:pt x="180" y="174"/>
                    <a:pt x="541" y="336"/>
                    <a:pt x="502" y="86"/>
                  </a:cubicBezTo>
                  <a:lnTo>
                    <a:pt x="502" y="86"/>
                  </a:lnTo>
                  <a:cubicBezTo>
                    <a:pt x="595" y="138"/>
                    <a:pt x="575" y="188"/>
                    <a:pt x="699" y="265"/>
                  </a:cubicBezTo>
                  <a:cubicBezTo>
                    <a:pt x="627" y="18"/>
                    <a:pt x="396" y="2"/>
                    <a:pt x="220" y="2"/>
                  </a:cubicBezTo>
                  <a:cubicBezTo>
                    <a:pt x="194" y="2"/>
                    <a:pt x="169" y="3"/>
                    <a:pt x="146" y="3"/>
                  </a:cubicBezTo>
                  <a:cubicBezTo>
                    <a:pt x="121" y="3"/>
                    <a:pt x="99" y="2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35"/>
            <p:cNvSpPr/>
            <p:nvPr/>
          </p:nvSpPr>
          <p:spPr>
            <a:xfrm>
              <a:off x="1344715" y="570920"/>
              <a:ext cx="5811" cy="4876"/>
            </a:xfrm>
            <a:custGeom>
              <a:avLst/>
              <a:gdLst/>
              <a:ahLst/>
              <a:cxnLst/>
              <a:rect l="l" t="t" r="r" b="b"/>
              <a:pathLst>
                <a:path w="118" h="99" extrusionOk="0">
                  <a:moveTo>
                    <a:pt x="4" y="1"/>
                  </a:moveTo>
                  <a:cubicBezTo>
                    <a:pt x="3" y="5"/>
                    <a:pt x="2" y="10"/>
                    <a:pt x="3" y="15"/>
                  </a:cubicBezTo>
                  <a:lnTo>
                    <a:pt x="3" y="15"/>
                  </a:lnTo>
                  <a:cubicBezTo>
                    <a:pt x="3" y="10"/>
                    <a:pt x="4" y="6"/>
                    <a:pt x="4" y="1"/>
                  </a:cubicBezTo>
                  <a:close/>
                  <a:moveTo>
                    <a:pt x="3" y="15"/>
                  </a:moveTo>
                  <a:cubicBezTo>
                    <a:pt x="1" y="62"/>
                    <a:pt x="10" y="99"/>
                    <a:pt x="70" y="99"/>
                  </a:cubicBezTo>
                  <a:cubicBezTo>
                    <a:pt x="84" y="99"/>
                    <a:pt x="99" y="97"/>
                    <a:pt x="118" y="93"/>
                  </a:cubicBezTo>
                  <a:cubicBezTo>
                    <a:pt x="37" y="67"/>
                    <a:pt x="6" y="41"/>
                    <a:pt x="3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35"/>
            <p:cNvSpPr/>
            <p:nvPr/>
          </p:nvSpPr>
          <p:spPr>
            <a:xfrm>
              <a:off x="1305660" y="534820"/>
              <a:ext cx="3644" cy="1576"/>
            </a:xfrm>
            <a:custGeom>
              <a:avLst/>
              <a:gdLst/>
              <a:ahLst/>
              <a:cxnLst/>
              <a:rect l="l" t="t" r="r" b="b"/>
              <a:pathLst>
                <a:path w="74" h="32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20"/>
                    <a:pt x="35" y="30"/>
                    <a:pt x="74" y="32"/>
                  </a:cubicBezTo>
                  <a:cubicBezTo>
                    <a:pt x="62" y="16"/>
                    <a:pt x="41" y="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35"/>
            <p:cNvSpPr/>
            <p:nvPr/>
          </p:nvSpPr>
          <p:spPr>
            <a:xfrm>
              <a:off x="1298715" y="544325"/>
              <a:ext cx="7782" cy="6599"/>
            </a:xfrm>
            <a:custGeom>
              <a:avLst/>
              <a:gdLst/>
              <a:ahLst/>
              <a:cxnLst/>
              <a:rect l="l" t="t" r="r" b="b"/>
              <a:pathLst>
                <a:path w="158" h="134" extrusionOk="0">
                  <a:moveTo>
                    <a:pt x="1" y="1"/>
                  </a:moveTo>
                  <a:lnTo>
                    <a:pt x="18" y="124"/>
                  </a:lnTo>
                  <a:cubicBezTo>
                    <a:pt x="33" y="125"/>
                    <a:pt x="66" y="133"/>
                    <a:pt x="96" y="133"/>
                  </a:cubicBezTo>
                  <a:cubicBezTo>
                    <a:pt x="123" y="133"/>
                    <a:pt x="147" y="127"/>
                    <a:pt x="157" y="1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35"/>
            <p:cNvSpPr/>
            <p:nvPr/>
          </p:nvSpPr>
          <p:spPr>
            <a:xfrm>
              <a:off x="988046" y="376727"/>
              <a:ext cx="311900" cy="166761"/>
            </a:xfrm>
            <a:custGeom>
              <a:avLst/>
              <a:gdLst/>
              <a:ahLst/>
              <a:cxnLst/>
              <a:rect l="l" t="t" r="r" b="b"/>
              <a:pathLst>
                <a:path w="6333" h="3386" extrusionOk="0">
                  <a:moveTo>
                    <a:pt x="224" y="1"/>
                  </a:moveTo>
                  <a:lnTo>
                    <a:pt x="224" y="3"/>
                  </a:lnTo>
                  <a:cubicBezTo>
                    <a:pt x="205" y="80"/>
                    <a:pt x="249" y="145"/>
                    <a:pt x="386" y="197"/>
                  </a:cubicBezTo>
                  <a:cubicBezTo>
                    <a:pt x="368" y="223"/>
                    <a:pt x="340" y="232"/>
                    <a:pt x="309" y="232"/>
                  </a:cubicBezTo>
                  <a:cubicBezTo>
                    <a:pt x="241" y="232"/>
                    <a:pt x="153" y="192"/>
                    <a:pt x="83" y="192"/>
                  </a:cubicBezTo>
                  <a:cubicBezTo>
                    <a:pt x="76" y="192"/>
                    <a:pt x="69" y="193"/>
                    <a:pt x="62" y="194"/>
                  </a:cubicBezTo>
                  <a:cubicBezTo>
                    <a:pt x="205" y="340"/>
                    <a:pt x="4" y="300"/>
                    <a:pt x="0" y="411"/>
                  </a:cubicBezTo>
                  <a:cubicBezTo>
                    <a:pt x="186" y="518"/>
                    <a:pt x="332" y="442"/>
                    <a:pt x="523" y="570"/>
                  </a:cubicBezTo>
                  <a:cubicBezTo>
                    <a:pt x="500" y="591"/>
                    <a:pt x="481" y="633"/>
                    <a:pt x="490" y="679"/>
                  </a:cubicBezTo>
                  <a:cubicBezTo>
                    <a:pt x="764" y="745"/>
                    <a:pt x="1223" y="868"/>
                    <a:pt x="1418" y="1073"/>
                  </a:cubicBezTo>
                  <a:cubicBezTo>
                    <a:pt x="1628" y="1225"/>
                    <a:pt x="1822" y="1268"/>
                    <a:pt x="2098" y="1354"/>
                  </a:cubicBezTo>
                  <a:cubicBezTo>
                    <a:pt x="2898" y="1829"/>
                    <a:pt x="3818" y="2168"/>
                    <a:pt x="4661" y="2717"/>
                  </a:cubicBezTo>
                  <a:lnTo>
                    <a:pt x="4890" y="2584"/>
                  </a:lnTo>
                  <a:lnTo>
                    <a:pt x="4890" y="2584"/>
                  </a:lnTo>
                  <a:cubicBezTo>
                    <a:pt x="4884" y="2706"/>
                    <a:pt x="5104" y="2692"/>
                    <a:pt x="5011" y="2808"/>
                  </a:cubicBezTo>
                  <a:cubicBezTo>
                    <a:pt x="4975" y="2758"/>
                    <a:pt x="4917" y="2756"/>
                    <a:pt x="4857" y="2727"/>
                  </a:cubicBezTo>
                  <a:lnTo>
                    <a:pt x="4857" y="2727"/>
                  </a:lnTo>
                  <a:cubicBezTo>
                    <a:pt x="4956" y="2999"/>
                    <a:pt x="5372" y="2970"/>
                    <a:pt x="5567" y="3149"/>
                  </a:cubicBezTo>
                  <a:cubicBezTo>
                    <a:pt x="5561" y="3101"/>
                    <a:pt x="5616" y="2912"/>
                    <a:pt x="5698" y="2912"/>
                  </a:cubicBezTo>
                  <a:cubicBezTo>
                    <a:pt x="5699" y="2912"/>
                    <a:pt x="5699" y="2912"/>
                    <a:pt x="5700" y="2912"/>
                  </a:cubicBezTo>
                  <a:cubicBezTo>
                    <a:pt x="5567" y="3126"/>
                    <a:pt x="5975" y="3045"/>
                    <a:pt x="5904" y="3334"/>
                  </a:cubicBezTo>
                  <a:cubicBezTo>
                    <a:pt x="5944" y="3372"/>
                    <a:pt x="5973" y="3386"/>
                    <a:pt x="5994" y="3386"/>
                  </a:cubicBezTo>
                  <a:cubicBezTo>
                    <a:pt x="6060" y="3386"/>
                    <a:pt x="6066" y="3262"/>
                    <a:pt x="6146" y="3262"/>
                  </a:cubicBezTo>
                  <a:cubicBezTo>
                    <a:pt x="6169" y="3262"/>
                    <a:pt x="6199" y="3273"/>
                    <a:pt x="6240" y="3302"/>
                  </a:cubicBezTo>
                  <a:cubicBezTo>
                    <a:pt x="6332" y="3182"/>
                    <a:pt x="6041" y="3122"/>
                    <a:pt x="6049" y="2999"/>
                  </a:cubicBezTo>
                  <a:cubicBezTo>
                    <a:pt x="6067" y="2989"/>
                    <a:pt x="6084" y="2985"/>
                    <a:pt x="6100" y="2985"/>
                  </a:cubicBezTo>
                  <a:cubicBezTo>
                    <a:pt x="6168" y="2985"/>
                    <a:pt x="6215" y="3058"/>
                    <a:pt x="6255" y="3058"/>
                  </a:cubicBezTo>
                  <a:cubicBezTo>
                    <a:pt x="6272" y="3058"/>
                    <a:pt x="6287" y="3045"/>
                    <a:pt x="6303" y="3009"/>
                  </a:cubicBezTo>
                  <a:cubicBezTo>
                    <a:pt x="5952" y="2752"/>
                    <a:pt x="5100" y="2669"/>
                    <a:pt x="4477" y="2444"/>
                  </a:cubicBezTo>
                  <a:lnTo>
                    <a:pt x="4601" y="2353"/>
                  </a:lnTo>
                  <a:cubicBezTo>
                    <a:pt x="4256" y="2289"/>
                    <a:pt x="3770" y="2045"/>
                    <a:pt x="3627" y="1730"/>
                  </a:cubicBezTo>
                  <a:cubicBezTo>
                    <a:pt x="3627" y="1752"/>
                    <a:pt x="3618" y="1760"/>
                    <a:pt x="3601" y="1760"/>
                  </a:cubicBezTo>
                  <a:cubicBezTo>
                    <a:pt x="3537" y="1760"/>
                    <a:pt x="3368" y="1629"/>
                    <a:pt x="3247" y="1629"/>
                  </a:cubicBezTo>
                  <a:cubicBezTo>
                    <a:pt x="3195" y="1629"/>
                    <a:pt x="3151" y="1654"/>
                    <a:pt x="3130" y="1726"/>
                  </a:cubicBezTo>
                  <a:cubicBezTo>
                    <a:pt x="3083" y="1628"/>
                    <a:pt x="3056" y="1628"/>
                    <a:pt x="2960" y="1551"/>
                  </a:cubicBezTo>
                  <a:lnTo>
                    <a:pt x="2891" y="1617"/>
                  </a:lnTo>
                  <a:cubicBezTo>
                    <a:pt x="2738" y="1536"/>
                    <a:pt x="2823" y="1426"/>
                    <a:pt x="2644" y="1345"/>
                  </a:cubicBezTo>
                  <a:lnTo>
                    <a:pt x="2644" y="1345"/>
                  </a:lnTo>
                  <a:cubicBezTo>
                    <a:pt x="2704" y="1510"/>
                    <a:pt x="2561" y="1480"/>
                    <a:pt x="2463" y="1541"/>
                  </a:cubicBezTo>
                  <a:cubicBezTo>
                    <a:pt x="2326" y="1322"/>
                    <a:pt x="2139" y="1092"/>
                    <a:pt x="2009" y="905"/>
                  </a:cubicBezTo>
                  <a:lnTo>
                    <a:pt x="2009" y="905"/>
                  </a:lnTo>
                  <a:cubicBezTo>
                    <a:pt x="2008" y="946"/>
                    <a:pt x="2002" y="994"/>
                    <a:pt x="2040" y="1071"/>
                  </a:cubicBezTo>
                  <a:cubicBezTo>
                    <a:pt x="2010" y="1042"/>
                    <a:pt x="1986" y="1031"/>
                    <a:pt x="1967" y="1031"/>
                  </a:cubicBezTo>
                  <a:cubicBezTo>
                    <a:pt x="1919" y="1031"/>
                    <a:pt x="1894" y="1092"/>
                    <a:pt x="1857" y="1106"/>
                  </a:cubicBezTo>
                  <a:cubicBezTo>
                    <a:pt x="1738" y="1052"/>
                    <a:pt x="1819" y="919"/>
                    <a:pt x="1857" y="851"/>
                  </a:cubicBezTo>
                  <a:cubicBezTo>
                    <a:pt x="1799" y="806"/>
                    <a:pt x="1739" y="794"/>
                    <a:pt x="1679" y="794"/>
                  </a:cubicBezTo>
                  <a:cubicBezTo>
                    <a:pt x="1603" y="794"/>
                    <a:pt x="1528" y="815"/>
                    <a:pt x="1462" y="815"/>
                  </a:cubicBezTo>
                  <a:cubicBezTo>
                    <a:pt x="1406" y="815"/>
                    <a:pt x="1357" y="800"/>
                    <a:pt x="1319" y="745"/>
                  </a:cubicBezTo>
                  <a:lnTo>
                    <a:pt x="1319" y="745"/>
                  </a:lnTo>
                  <a:lnTo>
                    <a:pt x="1321" y="882"/>
                  </a:lnTo>
                  <a:cubicBezTo>
                    <a:pt x="1088" y="795"/>
                    <a:pt x="957" y="581"/>
                    <a:pt x="695" y="492"/>
                  </a:cubicBezTo>
                  <a:cubicBezTo>
                    <a:pt x="677" y="416"/>
                    <a:pt x="709" y="392"/>
                    <a:pt x="763" y="392"/>
                  </a:cubicBezTo>
                  <a:cubicBezTo>
                    <a:pt x="850" y="392"/>
                    <a:pt x="994" y="454"/>
                    <a:pt x="1079" y="454"/>
                  </a:cubicBezTo>
                  <a:cubicBezTo>
                    <a:pt x="1083" y="454"/>
                    <a:pt x="1088" y="454"/>
                    <a:pt x="1092" y="454"/>
                  </a:cubicBezTo>
                  <a:cubicBezTo>
                    <a:pt x="1057" y="396"/>
                    <a:pt x="957" y="336"/>
                    <a:pt x="945" y="269"/>
                  </a:cubicBezTo>
                  <a:cubicBezTo>
                    <a:pt x="804" y="294"/>
                    <a:pt x="577" y="305"/>
                    <a:pt x="413" y="311"/>
                  </a:cubicBezTo>
                  <a:cubicBezTo>
                    <a:pt x="621" y="203"/>
                    <a:pt x="303" y="55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35"/>
            <p:cNvSpPr/>
            <p:nvPr/>
          </p:nvSpPr>
          <p:spPr>
            <a:xfrm>
              <a:off x="1034489" y="387365"/>
              <a:ext cx="5073" cy="2709"/>
            </a:xfrm>
            <a:custGeom>
              <a:avLst/>
              <a:gdLst/>
              <a:ahLst/>
              <a:cxnLst/>
              <a:rect l="l" t="t" r="r" b="b"/>
              <a:pathLst>
                <a:path w="103" h="55" extrusionOk="0">
                  <a:moveTo>
                    <a:pt x="16" y="1"/>
                  </a:moveTo>
                  <a:cubicBezTo>
                    <a:pt x="2" y="18"/>
                    <a:pt x="0" y="37"/>
                    <a:pt x="2" y="55"/>
                  </a:cubicBezTo>
                  <a:cubicBezTo>
                    <a:pt x="45" y="47"/>
                    <a:pt x="79" y="39"/>
                    <a:pt x="102" y="30"/>
                  </a:cubicBezTo>
                  <a:cubicBezTo>
                    <a:pt x="75" y="28"/>
                    <a:pt x="47" y="28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35"/>
            <p:cNvSpPr/>
            <p:nvPr/>
          </p:nvSpPr>
          <p:spPr>
            <a:xfrm>
              <a:off x="997896" y="375792"/>
              <a:ext cx="1379" cy="1084"/>
            </a:xfrm>
            <a:custGeom>
              <a:avLst/>
              <a:gdLst/>
              <a:ahLst/>
              <a:cxnLst/>
              <a:rect l="l" t="t" r="r" b="b"/>
              <a:pathLst>
                <a:path w="28" h="22" extrusionOk="0">
                  <a:moveTo>
                    <a:pt x="20" y="0"/>
                  </a:moveTo>
                  <a:cubicBezTo>
                    <a:pt x="0" y="0"/>
                    <a:pt x="5" y="8"/>
                    <a:pt x="24" y="22"/>
                  </a:cubicBezTo>
                  <a:lnTo>
                    <a:pt x="28" y="1"/>
                  </a:lnTo>
                  <a:cubicBezTo>
                    <a:pt x="25" y="0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35"/>
            <p:cNvSpPr/>
            <p:nvPr/>
          </p:nvSpPr>
          <p:spPr>
            <a:xfrm>
              <a:off x="1056011" y="428292"/>
              <a:ext cx="3201" cy="2512"/>
            </a:xfrm>
            <a:custGeom>
              <a:avLst/>
              <a:gdLst/>
              <a:ahLst/>
              <a:cxnLst/>
              <a:rect l="l" t="t" r="r" b="b"/>
              <a:pathLst>
                <a:path w="65" h="51" extrusionOk="0">
                  <a:moveTo>
                    <a:pt x="1" y="1"/>
                  </a:moveTo>
                  <a:lnTo>
                    <a:pt x="65" y="51"/>
                  </a:lnTo>
                  <a:cubicBezTo>
                    <a:pt x="59" y="43"/>
                    <a:pt x="47" y="34"/>
                    <a:pt x="38" y="26"/>
                  </a:cubicBezTo>
                  <a:cubicBezTo>
                    <a:pt x="26" y="18"/>
                    <a:pt x="14" y="1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35"/>
            <p:cNvSpPr/>
            <p:nvPr/>
          </p:nvSpPr>
          <p:spPr>
            <a:xfrm>
              <a:off x="1080538" y="410759"/>
              <a:ext cx="6797" cy="10589"/>
            </a:xfrm>
            <a:custGeom>
              <a:avLst/>
              <a:gdLst/>
              <a:ahLst/>
              <a:cxnLst/>
              <a:rect l="l" t="t" r="r" b="b"/>
              <a:pathLst>
                <a:path w="138" h="215" extrusionOk="0">
                  <a:moveTo>
                    <a:pt x="0" y="0"/>
                  </a:moveTo>
                  <a:cubicBezTo>
                    <a:pt x="29" y="64"/>
                    <a:pt x="76" y="137"/>
                    <a:pt x="131" y="214"/>
                  </a:cubicBezTo>
                  <a:cubicBezTo>
                    <a:pt x="135" y="152"/>
                    <a:pt x="137" y="10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35"/>
            <p:cNvSpPr/>
            <p:nvPr/>
          </p:nvSpPr>
          <p:spPr>
            <a:xfrm>
              <a:off x="1150030" y="449519"/>
              <a:ext cx="6304" cy="4679"/>
            </a:xfrm>
            <a:custGeom>
              <a:avLst/>
              <a:gdLst/>
              <a:ahLst/>
              <a:cxnLst/>
              <a:rect l="l" t="t" r="r" b="b"/>
              <a:pathLst>
                <a:path w="128" h="95" extrusionOk="0">
                  <a:moveTo>
                    <a:pt x="48" y="1"/>
                  </a:moveTo>
                  <a:cubicBezTo>
                    <a:pt x="11" y="1"/>
                    <a:pt x="0" y="32"/>
                    <a:pt x="32" y="94"/>
                  </a:cubicBezTo>
                  <a:cubicBezTo>
                    <a:pt x="34" y="94"/>
                    <a:pt x="36" y="94"/>
                    <a:pt x="38" y="94"/>
                  </a:cubicBezTo>
                  <a:cubicBezTo>
                    <a:pt x="87" y="94"/>
                    <a:pt x="80" y="49"/>
                    <a:pt x="128" y="29"/>
                  </a:cubicBezTo>
                  <a:cubicBezTo>
                    <a:pt x="95" y="10"/>
                    <a:pt x="6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35"/>
            <p:cNvSpPr/>
            <p:nvPr/>
          </p:nvSpPr>
          <p:spPr>
            <a:xfrm>
              <a:off x="1007894" y="378747"/>
              <a:ext cx="14085" cy="3251"/>
            </a:xfrm>
            <a:custGeom>
              <a:avLst/>
              <a:gdLst/>
              <a:ahLst/>
              <a:cxnLst/>
              <a:rect l="l" t="t" r="r" b="b"/>
              <a:pathLst>
                <a:path w="286" h="66" extrusionOk="0">
                  <a:moveTo>
                    <a:pt x="0" y="0"/>
                  </a:moveTo>
                  <a:lnTo>
                    <a:pt x="286" y="66"/>
                  </a:lnTo>
                  <a:lnTo>
                    <a:pt x="83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35"/>
            <p:cNvSpPr/>
            <p:nvPr/>
          </p:nvSpPr>
          <p:spPr>
            <a:xfrm>
              <a:off x="811879" y="306054"/>
              <a:ext cx="174690" cy="82346"/>
            </a:xfrm>
            <a:custGeom>
              <a:avLst/>
              <a:gdLst/>
              <a:ahLst/>
              <a:cxnLst/>
              <a:rect l="l" t="t" r="r" b="b"/>
              <a:pathLst>
                <a:path w="3547" h="1672" extrusionOk="0">
                  <a:moveTo>
                    <a:pt x="198" y="186"/>
                  </a:moveTo>
                  <a:lnTo>
                    <a:pt x="198" y="188"/>
                  </a:lnTo>
                  <a:cubicBezTo>
                    <a:pt x="198" y="189"/>
                    <a:pt x="199" y="189"/>
                    <a:pt x="199" y="190"/>
                  </a:cubicBezTo>
                  <a:lnTo>
                    <a:pt x="199" y="190"/>
                  </a:lnTo>
                  <a:cubicBezTo>
                    <a:pt x="199" y="189"/>
                    <a:pt x="198" y="187"/>
                    <a:pt x="198" y="186"/>
                  </a:cubicBezTo>
                  <a:close/>
                  <a:moveTo>
                    <a:pt x="549" y="0"/>
                  </a:moveTo>
                  <a:cubicBezTo>
                    <a:pt x="526" y="0"/>
                    <a:pt x="502" y="4"/>
                    <a:pt x="475" y="11"/>
                  </a:cubicBezTo>
                  <a:lnTo>
                    <a:pt x="579" y="107"/>
                  </a:lnTo>
                  <a:cubicBezTo>
                    <a:pt x="563" y="133"/>
                    <a:pt x="543" y="142"/>
                    <a:pt x="518" y="142"/>
                  </a:cubicBezTo>
                  <a:cubicBezTo>
                    <a:pt x="485" y="142"/>
                    <a:pt x="443" y="125"/>
                    <a:pt x="392" y="107"/>
                  </a:cubicBezTo>
                  <a:cubicBezTo>
                    <a:pt x="415" y="88"/>
                    <a:pt x="415" y="88"/>
                    <a:pt x="404" y="46"/>
                  </a:cubicBezTo>
                  <a:lnTo>
                    <a:pt x="404" y="46"/>
                  </a:lnTo>
                  <a:cubicBezTo>
                    <a:pt x="379" y="74"/>
                    <a:pt x="339" y="83"/>
                    <a:pt x="292" y="83"/>
                  </a:cubicBezTo>
                  <a:cubicBezTo>
                    <a:pt x="190" y="83"/>
                    <a:pt x="59" y="37"/>
                    <a:pt x="11" y="37"/>
                  </a:cubicBezTo>
                  <a:cubicBezTo>
                    <a:pt x="7" y="37"/>
                    <a:pt x="4" y="37"/>
                    <a:pt x="1" y="38"/>
                  </a:cubicBezTo>
                  <a:cubicBezTo>
                    <a:pt x="99" y="113"/>
                    <a:pt x="282" y="94"/>
                    <a:pt x="425" y="132"/>
                  </a:cubicBezTo>
                  <a:cubicBezTo>
                    <a:pt x="352" y="154"/>
                    <a:pt x="315" y="215"/>
                    <a:pt x="262" y="215"/>
                  </a:cubicBezTo>
                  <a:cubicBezTo>
                    <a:pt x="244" y="215"/>
                    <a:pt x="223" y="208"/>
                    <a:pt x="199" y="190"/>
                  </a:cubicBezTo>
                  <a:lnTo>
                    <a:pt x="199" y="190"/>
                  </a:lnTo>
                  <a:cubicBezTo>
                    <a:pt x="299" y="389"/>
                    <a:pt x="580" y="445"/>
                    <a:pt x="770" y="574"/>
                  </a:cubicBezTo>
                  <a:cubicBezTo>
                    <a:pt x="835" y="595"/>
                    <a:pt x="884" y="604"/>
                    <a:pt x="922" y="604"/>
                  </a:cubicBezTo>
                  <a:cubicBezTo>
                    <a:pt x="1077" y="604"/>
                    <a:pt x="1047" y="462"/>
                    <a:pt x="1166" y="462"/>
                  </a:cubicBezTo>
                  <a:cubicBezTo>
                    <a:pt x="1201" y="462"/>
                    <a:pt x="1248" y="474"/>
                    <a:pt x="1316" y="505"/>
                  </a:cubicBezTo>
                  <a:lnTo>
                    <a:pt x="1127" y="722"/>
                  </a:lnTo>
                  <a:cubicBezTo>
                    <a:pt x="1452" y="867"/>
                    <a:pt x="1869" y="1126"/>
                    <a:pt x="2248" y="1126"/>
                  </a:cubicBezTo>
                  <a:cubicBezTo>
                    <a:pt x="2293" y="1126"/>
                    <a:pt x="2338" y="1122"/>
                    <a:pt x="2382" y="1114"/>
                  </a:cubicBezTo>
                  <a:lnTo>
                    <a:pt x="2382" y="1114"/>
                  </a:lnTo>
                  <a:cubicBezTo>
                    <a:pt x="2393" y="1154"/>
                    <a:pt x="2431" y="1219"/>
                    <a:pt x="2345" y="1219"/>
                  </a:cubicBezTo>
                  <a:cubicBezTo>
                    <a:pt x="2339" y="1219"/>
                    <a:pt x="2333" y="1219"/>
                    <a:pt x="2326" y="1218"/>
                  </a:cubicBezTo>
                  <a:lnTo>
                    <a:pt x="2326" y="1218"/>
                  </a:lnTo>
                  <a:cubicBezTo>
                    <a:pt x="2356" y="1231"/>
                    <a:pt x="2382" y="1236"/>
                    <a:pt x="2407" y="1236"/>
                  </a:cubicBezTo>
                  <a:cubicBezTo>
                    <a:pt x="2540" y="1236"/>
                    <a:pt x="2614" y="1077"/>
                    <a:pt x="2741" y="1077"/>
                  </a:cubicBezTo>
                  <a:cubicBezTo>
                    <a:pt x="2787" y="1077"/>
                    <a:pt x="2839" y="1097"/>
                    <a:pt x="2903" y="1152"/>
                  </a:cubicBezTo>
                  <a:cubicBezTo>
                    <a:pt x="2532" y="1170"/>
                    <a:pt x="2926" y="1353"/>
                    <a:pt x="2764" y="1472"/>
                  </a:cubicBezTo>
                  <a:lnTo>
                    <a:pt x="2710" y="1467"/>
                  </a:lnTo>
                  <a:lnTo>
                    <a:pt x="2710" y="1467"/>
                  </a:lnTo>
                  <a:cubicBezTo>
                    <a:pt x="2918" y="1550"/>
                    <a:pt x="3227" y="1594"/>
                    <a:pt x="3352" y="1671"/>
                  </a:cubicBezTo>
                  <a:cubicBezTo>
                    <a:pt x="3386" y="1621"/>
                    <a:pt x="3349" y="1506"/>
                    <a:pt x="3428" y="1506"/>
                  </a:cubicBezTo>
                  <a:cubicBezTo>
                    <a:pt x="3447" y="1506"/>
                    <a:pt x="3473" y="1513"/>
                    <a:pt x="3508" y="1528"/>
                  </a:cubicBezTo>
                  <a:cubicBezTo>
                    <a:pt x="3442" y="1478"/>
                    <a:pt x="3510" y="1417"/>
                    <a:pt x="3547" y="1353"/>
                  </a:cubicBezTo>
                  <a:cubicBezTo>
                    <a:pt x="3360" y="1340"/>
                    <a:pt x="3276" y="1268"/>
                    <a:pt x="3161" y="1268"/>
                  </a:cubicBezTo>
                  <a:cubicBezTo>
                    <a:pt x="3140" y="1268"/>
                    <a:pt x="3119" y="1271"/>
                    <a:pt x="3095" y="1276"/>
                  </a:cubicBezTo>
                  <a:cubicBezTo>
                    <a:pt x="3069" y="1217"/>
                    <a:pt x="3080" y="1209"/>
                    <a:pt x="3097" y="1209"/>
                  </a:cubicBezTo>
                  <a:cubicBezTo>
                    <a:pt x="3103" y="1209"/>
                    <a:pt x="3109" y="1210"/>
                    <a:pt x="3115" y="1210"/>
                  </a:cubicBezTo>
                  <a:cubicBezTo>
                    <a:pt x="3131" y="1210"/>
                    <a:pt x="3142" y="1202"/>
                    <a:pt x="3115" y="1145"/>
                  </a:cubicBezTo>
                  <a:lnTo>
                    <a:pt x="2930" y="1154"/>
                  </a:lnTo>
                  <a:cubicBezTo>
                    <a:pt x="2829" y="1081"/>
                    <a:pt x="3082" y="1120"/>
                    <a:pt x="2922" y="1019"/>
                  </a:cubicBezTo>
                  <a:lnTo>
                    <a:pt x="2922" y="1019"/>
                  </a:lnTo>
                  <a:cubicBezTo>
                    <a:pt x="2905" y="1035"/>
                    <a:pt x="2871" y="1044"/>
                    <a:pt x="2829" y="1044"/>
                  </a:cubicBezTo>
                  <a:cubicBezTo>
                    <a:pt x="2760" y="1044"/>
                    <a:pt x="2667" y="1022"/>
                    <a:pt x="2588" y="975"/>
                  </a:cubicBezTo>
                  <a:lnTo>
                    <a:pt x="2640" y="963"/>
                  </a:lnTo>
                  <a:cubicBezTo>
                    <a:pt x="2572" y="954"/>
                    <a:pt x="2501" y="913"/>
                    <a:pt x="2450" y="913"/>
                  </a:cubicBezTo>
                  <a:cubicBezTo>
                    <a:pt x="2414" y="913"/>
                    <a:pt x="2389" y="934"/>
                    <a:pt x="2382" y="1004"/>
                  </a:cubicBezTo>
                  <a:lnTo>
                    <a:pt x="2326" y="801"/>
                  </a:lnTo>
                  <a:lnTo>
                    <a:pt x="2303" y="909"/>
                  </a:lnTo>
                  <a:cubicBezTo>
                    <a:pt x="2043" y="736"/>
                    <a:pt x="2047" y="454"/>
                    <a:pt x="1634" y="402"/>
                  </a:cubicBezTo>
                  <a:lnTo>
                    <a:pt x="1634" y="402"/>
                  </a:lnTo>
                  <a:cubicBezTo>
                    <a:pt x="1696" y="463"/>
                    <a:pt x="1624" y="483"/>
                    <a:pt x="1569" y="483"/>
                  </a:cubicBezTo>
                  <a:cubicBezTo>
                    <a:pt x="1561" y="483"/>
                    <a:pt x="1554" y="482"/>
                    <a:pt x="1547" y="481"/>
                  </a:cubicBezTo>
                  <a:lnTo>
                    <a:pt x="1547" y="481"/>
                  </a:lnTo>
                  <a:cubicBezTo>
                    <a:pt x="1595" y="537"/>
                    <a:pt x="1639" y="551"/>
                    <a:pt x="1685" y="551"/>
                  </a:cubicBezTo>
                  <a:cubicBezTo>
                    <a:pt x="1729" y="551"/>
                    <a:pt x="1774" y="539"/>
                    <a:pt x="1824" y="539"/>
                  </a:cubicBezTo>
                  <a:cubicBezTo>
                    <a:pt x="1852" y="539"/>
                    <a:pt x="1882" y="543"/>
                    <a:pt x="1914" y="555"/>
                  </a:cubicBezTo>
                  <a:cubicBezTo>
                    <a:pt x="1892" y="648"/>
                    <a:pt x="1664" y="659"/>
                    <a:pt x="1706" y="756"/>
                  </a:cubicBezTo>
                  <a:lnTo>
                    <a:pt x="1706" y="756"/>
                  </a:lnTo>
                  <a:cubicBezTo>
                    <a:pt x="1572" y="600"/>
                    <a:pt x="1380" y="617"/>
                    <a:pt x="1410" y="362"/>
                  </a:cubicBezTo>
                  <a:cubicBezTo>
                    <a:pt x="1191" y="237"/>
                    <a:pt x="1052" y="306"/>
                    <a:pt x="849" y="136"/>
                  </a:cubicBezTo>
                  <a:lnTo>
                    <a:pt x="874" y="105"/>
                  </a:lnTo>
                  <a:lnTo>
                    <a:pt x="874" y="105"/>
                  </a:lnTo>
                  <a:cubicBezTo>
                    <a:pt x="852" y="130"/>
                    <a:pt x="833" y="140"/>
                    <a:pt x="815" y="140"/>
                  </a:cubicBezTo>
                  <a:cubicBezTo>
                    <a:pt x="746" y="140"/>
                    <a:pt x="693" y="0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35"/>
            <p:cNvSpPr/>
            <p:nvPr/>
          </p:nvSpPr>
          <p:spPr>
            <a:xfrm>
              <a:off x="941899" y="352349"/>
              <a:ext cx="4974" cy="1182"/>
            </a:xfrm>
            <a:custGeom>
              <a:avLst/>
              <a:gdLst/>
              <a:ahLst/>
              <a:cxnLst/>
              <a:rect l="l" t="t" r="r" b="b"/>
              <a:pathLst>
                <a:path w="101" h="24" extrusionOk="0">
                  <a:moveTo>
                    <a:pt x="101" y="0"/>
                  </a:moveTo>
                  <a:lnTo>
                    <a:pt x="0" y="22"/>
                  </a:lnTo>
                  <a:cubicBezTo>
                    <a:pt x="10" y="23"/>
                    <a:pt x="19" y="24"/>
                    <a:pt x="28" y="24"/>
                  </a:cubicBezTo>
                  <a:cubicBezTo>
                    <a:pt x="53" y="24"/>
                    <a:pt x="78" y="17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35"/>
            <p:cNvSpPr/>
            <p:nvPr/>
          </p:nvSpPr>
          <p:spPr>
            <a:xfrm>
              <a:off x="686292" y="223855"/>
              <a:ext cx="131251" cy="77470"/>
            </a:xfrm>
            <a:custGeom>
              <a:avLst/>
              <a:gdLst/>
              <a:ahLst/>
              <a:cxnLst/>
              <a:rect l="l" t="t" r="r" b="b"/>
              <a:pathLst>
                <a:path w="2665" h="1573" extrusionOk="0">
                  <a:moveTo>
                    <a:pt x="112" y="0"/>
                  </a:moveTo>
                  <a:cubicBezTo>
                    <a:pt x="68" y="0"/>
                    <a:pt x="31" y="20"/>
                    <a:pt x="2" y="70"/>
                  </a:cubicBezTo>
                  <a:cubicBezTo>
                    <a:pt x="0" y="168"/>
                    <a:pt x="129" y="211"/>
                    <a:pt x="208" y="282"/>
                  </a:cubicBezTo>
                  <a:cubicBezTo>
                    <a:pt x="157" y="182"/>
                    <a:pt x="172" y="153"/>
                    <a:pt x="213" y="153"/>
                  </a:cubicBezTo>
                  <a:cubicBezTo>
                    <a:pt x="267" y="153"/>
                    <a:pt x="368" y="206"/>
                    <a:pt x="412" y="206"/>
                  </a:cubicBezTo>
                  <a:cubicBezTo>
                    <a:pt x="415" y="206"/>
                    <a:pt x="418" y="206"/>
                    <a:pt x="420" y="205"/>
                  </a:cubicBezTo>
                  <a:cubicBezTo>
                    <a:pt x="453" y="313"/>
                    <a:pt x="679" y="398"/>
                    <a:pt x="554" y="425"/>
                  </a:cubicBezTo>
                  <a:cubicBezTo>
                    <a:pt x="478" y="404"/>
                    <a:pt x="399" y="379"/>
                    <a:pt x="322" y="348"/>
                  </a:cubicBezTo>
                  <a:lnTo>
                    <a:pt x="322" y="348"/>
                  </a:lnTo>
                  <a:cubicBezTo>
                    <a:pt x="704" y="843"/>
                    <a:pt x="1438" y="1291"/>
                    <a:pt x="2038" y="1572"/>
                  </a:cubicBezTo>
                  <a:lnTo>
                    <a:pt x="1789" y="1424"/>
                  </a:lnTo>
                  <a:cubicBezTo>
                    <a:pt x="1809" y="1411"/>
                    <a:pt x="1832" y="1406"/>
                    <a:pt x="1858" y="1406"/>
                  </a:cubicBezTo>
                  <a:cubicBezTo>
                    <a:pt x="1927" y="1406"/>
                    <a:pt x="2012" y="1442"/>
                    <a:pt x="2094" y="1456"/>
                  </a:cubicBezTo>
                  <a:cubicBezTo>
                    <a:pt x="2088" y="1379"/>
                    <a:pt x="2082" y="1302"/>
                    <a:pt x="2073" y="1225"/>
                  </a:cubicBezTo>
                  <a:lnTo>
                    <a:pt x="2073" y="1225"/>
                  </a:lnTo>
                  <a:cubicBezTo>
                    <a:pt x="2136" y="1277"/>
                    <a:pt x="2217" y="1289"/>
                    <a:pt x="2179" y="1346"/>
                  </a:cubicBezTo>
                  <a:cubicBezTo>
                    <a:pt x="2304" y="1321"/>
                    <a:pt x="2289" y="1258"/>
                    <a:pt x="2271" y="1173"/>
                  </a:cubicBezTo>
                  <a:lnTo>
                    <a:pt x="2271" y="1173"/>
                  </a:lnTo>
                  <a:cubicBezTo>
                    <a:pt x="2434" y="1227"/>
                    <a:pt x="2458" y="1294"/>
                    <a:pt x="2576" y="1294"/>
                  </a:cubicBezTo>
                  <a:cubicBezTo>
                    <a:pt x="2601" y="1294"/>
                    <a:pt x="2630" y="1291"/>
                    <a:pt x="2665" y="1285"/>
                  </a:cubicBezTo>
                  <a:cubicBezTo>
                    <a:pt x="2437" y="988"/>
                    <a:pt x="2341" y="1265"/>
                    <a:pt x="2073" y="959"/>
                  </a:cubicBezTo>
                  <a:lnTo>
                    <a:pt x="1843" y="1125"/>
                  </a:lnTo>
                  <a:cubicBezTo>
                    <a:pt x="1720" y="1019"/>
                    <a:pt x="1936" y="1059"/>
                    <a:pt x="1838" y="940"/>
                  </a:cubicBezTo>
                  <a:cubicBezTo>
                    <a:pt x="1832" y="939"/>
                    <a:pt x="1827" y="939"/>
                    <a:pt x="1822" y="939"/>
                  </a:cubicBezTo>
                  <a:cubicBezTo>
                    <a:pt x="1665" y="939"/>
                    <a:pt x="1899" y="1179"/>
                    <a:pt x="1695" y="1198"/>
                  </a:cubicBezTo>
                  <a:cubicBezTo>
                    <a:pt x="1652" y="1088"/>
                    <a:pt x="1437" y="1102"/>
                    <a:pt x="1377" y="1065"/>
                  </a:cubicBezTo>
                  <a:cubicBezTo>
                    <a:pt x="1487" y="1051"/>
                    <a:pt x="1545" y="899"/>
                    <a:pt x="1541" y="859"/>
                  </a:cubicBezTo>
                  <a:lnTo>
                    <a:pt x="1541" y="859"/>
                  </a:lnTo>
                  <a:cubicBezTo>
                    <a:pt x="1540" y="859"/>
                    <a:pt x="1540" y="859"/>
                    <a:pt x="1539" y="859"/>
                  </a:cubicBezTo>
                  <a:cubicBezTo>
                    <a:pt x="1461" y="859"/>
                    <a:pt x="1397" y="721"/>
                    <a:pt x="1317" y="662"/>
                  </a:cubicBezTo>
                  <a:lnTo>
                    <a:pt x="1317" y="662"/>
                  </a:lnTo>
                  <a:cubicBezTo>
                    <a:pt x="1361" y="728"/>
                    <a:pt x="1358" y="747"/>
                    <a:pt x="1337" y="747"/>
                  </a:cubicBezTo>
                  <a:cubicBezTo>
                    <a:pt x="1308" y="747"/>
                    <a:pt x="1246" y="713"/>
                    <a:pt x="1214" y="713"/>
                  </a:cubicBezTo>
                  <a:cubicBezTo>
                    <a:pt x="1190" y="713"/>
                    <a:pt x="1183" y="732"/>
                    <a:pt x="1217" y="795"/>
                  </a:cubicBezTo>
                  <a:cubicBezTo>
                    <a:pt x="1201" y="808"/>
                    <a:pt x="1177" y="814"/>
                    <a:pt x="1150" y="814"/>
                  </a:cubicBezTo>
                  <a:cubicBezTo>
                    <a:pt x="1044" y="814"/>
                    <a:pt x="876" y="729"/>
                    <a:pt x="856" y="637"/>
                  </a:cubicBezTo>
                  <a:cubicBezTo>
                    <a:pt x="870" y="627"/>
                    <a:pt x="883" y="623"/>
                    <a:pt x="897" y="623"/>
                  </a:cubicBezTo>
                  <a:cubicBezTo>
                    <a:pt x="939" y="623"/>
                    <a:pt x="979" y="665"/>
                    <a:pt x="1022" y="695"/>
                  </a:cubicBezTo>
                  <a:cubicBezTo>
                    <a:pt x="1157" y="637"/>
                    <a:pt x="941" y="544"/>
                    <a:pt x="1007" y="444"/>
                  </a:cubicBezTo>
                  <a:cubicBezTo>
                    <a:pt x="847" y="429"/>
                    <a:pt x="617" y="286"/>
                    <a:pt x="432" y="159"/>
                  </a:cubicBezTo>
                  <a:cubicBezTo>
                    <a:pt x="310" y="78"/>
                    <a:pt x="198" y="0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35"/>
            <p:cNvSpPr/>
            <p:nvPr/>
          </p:nvSpPr>
          <p:spPr>
            <a:xfrm>
              <a:off x="806314" y="292707"/>
              <a:ext cx="6797" cy="3103"/>
            </a:xfrm>
            <a:custGeom>
              <a:avLst/>
              <a:gdLst/>
              <a:ahLst/>
              <a:cxnLst/>
              <a:rect l="l" t="t" r="r" b="b"/>
              <a:pathLst>
                <a:path w="138" h="63" extrusionOk="0">
                  <a:moveTo>
                    <a:pt x="122" y="1"/>
                  </a:moveTo>
                  <a:lnTo>
                    <a:pt x="0" y="47"/>
                  </a:lnTo>
                  <a:lnTo>
                    <a:pt x="137" y="6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35"/>
            <p:cNvSpPr/>
            <p:nvPr/>
          </p:nvSpPr>
          <p:spPr>
            <a:xfrm>
              <a:off x="794149" y="301818"/>
              <a:ext cx="6402" cy="6058"/>
            </a:xfrm>
            <a:custGeom>
              <a:avLst/>
              <a:gdLst/>
              <a:ahLst/>
              <a:cxnLst/>
              <a:rect l="l" t="t" r="r" b="b"/>
              <a:pathLst>
                <a:path w="130" h="123" extrusionOk="0">
                  <a:moveTo>
                    <a:pt x="33" y="1"/>
                  </a:moveTo>
                  <a:cubicBezTo>
                    <a:pt x="0" y="1"/>
                    <a:pt x="7" y="50"/>
                    <a:pt x="39" y="122"/>
                  </a:cubicBezTo>
                  <a:cubicBezTo>
                    <a:pt x="58" y="84"/>
                    <a:pt x="112" y="91"/>
                    <a:pt x="130" y="53"/>
                  </a:cubicBezTo>
                  <a:cubicBezTo>
                    <a:pt x="83" y="17"/>
                    <a:pt x="5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35"/>
            <p:cNvSpPr/>
            <p:nvPr/>
          </p:nvSpPr>
          <p:spPr>
            <a:xfrm>
              <a:off x="720471" y="233558"/>
              <a:ext cx="8274" cy="5664"/>
            </a:xfrm>
            <a:custGeom>
              <a:avLst/>
              <a:gdLst/>
              <a:ahLst/>
              <a:cxnLst/>
              <a:rect l="l" t="t" r="r" b="b"/>
              <a:pathLst>
                <a:path w="168" h="115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35"/>
                    <a:pt x="39" y="72"/>
                    <a:pt x="58" y="108"/>
                  </a:cubicBezTo>
                  <a:cubicBezTo>
                    <a:pt x="70" y="99"/>
                    <a:pt x="84" y="95"/>
                    <a:pt x="98" y="95"/>
                  </a:cubicBezTo>
                  <a:cubicBezTo>
                    <a:pt x="125" y="95"/>
                    <a:pt x="152" y="107"/>
                    <a:pt x="168" y="114"/>
                  </a:cubicBezTo>
                  <a:cubicBezTo>
                    <a:pt x="112" y="76"/>
                    <a:pt x="56" y="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35"/>
            <p:cNvSpPr/>
            <p:nvPr/>
          </p:nvSpPr>
          <p:spPr>
            <a:xfrm>
              <a:off x="667675" y="183963"/>
              <a:ext cx="32801" cy="39745"/>
            </a:xfrm>
            <a:custGeom>
              <a:avLst/>
              <a:gdLst/>
              <a:ahLst/>
              <a:cxnLst/>
              <a:rect l="l" t="t" r="r" b="b"/>
              <a:pathLst>
                <a:path w="666" h="807" extrusionOk="0">
                  <a:moveTo>
                    <a:pt x="0" y="1"/>
                  </a:moveTo>
                  <a:cubicBezTo>
                    <a:pt x="14" y="163"/>
                    <a:pt x="79" y="277"/>
                    <a:pt x="131" y="387"/>
                  </a:cubicBezTo>
                  <a:cubicBezTo>
                    <a:pt x="185" y="498"/>
                    <a:pt x="235" y="602"/>
                    <a:pt x="280" y="774"/>
                  </a:cubicBezTo>
                  <a:cubicBezTo>
                    <a:pt x="326" y="797"/>
                    <a:pt x="361" y="806"/>
                    <a:pt x="391" y="806"/>
                  </a:cubicBezTo>
                  <a:cubicBezTo>
                    <a:pt x="439" y="806"/>
                    <a:pt x="469" y="782"/>
                    <a:pt x="498" y="757"/>
                  </a:cubicBezTo>
                  <a:cubicBezTo>
                    <a:pt x="539" y="719"/>
                    <a:pt x="576" y="678"/>
                    <a:pt x="641" y="678"/>
                  </a:cubicBezTo>
                  <a:cubicBezTo>
                    <a:pt x="649" y="678"/>
                    <a:pt x="657" y="678"/>
                    <a:pt x="665" y="680"/>
                  </a:cubicBezTo>
                  <a:cubicBezTo>
                    <a:pt x="627" y="550"/>
                    <a:pt x="384" y="608"/>
                    <a:pt x="262" y="452"/>
                  </a:cubicBezTo>
                  <a:cubicBezTo>
                    <a:pt x="316" y="419"/>
                    <a:pt x="288" y="365"/>
                    <a:pt x="249" y="294"/>
                  </a:cubicBezTo>
                  <a:cubicBezTo>
                    <a:pt x="210" y="225"/>
                    <a:pt x="160" y="134"/>
                    <a:pt x="178" y="59"/>
                  </a:cubicBezTo>
                  <a:lnTo>
                    <a:pt x="178" y="59"/>
                  </a:lnTo>
                  <a:cubicBezTo>
                    <a:pt x="168" y="60"/>
                    <a:pt x="159" y="60"/>
                    <a:pt x="149" y="60"/>
                  </a:cubicBezTo>
                  <a:cubicBezTo>
                    <a:pt x="99" y="60"/>
                    <a:pt x="45" y="4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35"/>
            <p:cNvSpPr/>
            <p:nvPr/>
          </p:nvSpPr>
          <p:spPr>
            <a:xfrm>
              <a:off x="675063" y="147222"/>
              <a:ext cx="314264" cy="87419"/>
            </a:xfrm>
            <a:custGeom>
              <a:avLst/>
              <a:gdLst/>
              <a:ahLst/>
              <a:cxnLst/>
              <a:rect l="l" t="t" r="r" b="b"/>
              <a:pathLst>
                <a:path w="6381" h="1775" extrusionOk="0">
                  <a:moveTo>
                    <a:pt x="1036" y="1"/>
                  </a:moveTo>
                  <a:lnTo>
                    <a:pt x="1163" y="128"/>
                  </a:lnTo>
                  <a:cubicBezTo>
                    <a:pt x="1145" y="126"/>
                    <a:pt x="1127" y="125"/>
                    <a:pt x="1110" y="125"/>
                  </a:cubicBezTo>
                  <a:cubicBezTo>
                    <a:pt x="940" y="125"/>
                    <a:pt x="838" y="217"/>
                    <a:pt x="762" y="300"/>
                  </a:cubicBezTo>
                  <a:cubicBezTo>
                    <a:pt x="680" y="388"/>
                    <a:pt x="615" y="441"/>
                    <a:pt x="393" y="441"/>
                  </a:cubicBezTo>
                  <a:cubicBezTo>
                    <a:pt x="381" y="441"/>
                    <a:pt x="370" y="441"/>
                    <a:pt x="357" y="440"/>
                  </a:cubicBezTo>
                  <a:lnTo>
                    <a:pt x="357" y="440"/>
                  </a:lnTo>
                  <a:cubicBezTo>
                    <a:pt x="376" y="488"/>
                    <a:pt x="397" y="534"/>
                    <a:pt x="424" y="578"/>
                  </a:cubicBezTo>
                  <a:lnTo>
                    <a:pt x="424" y="578"/>
                  </a:lnTo>
                  <a:cubicBezTo>
                    <a:pt x="371" y="502"/>
                    <a:pt x="161" y="502"/>
                    <a:pt x="114" y="373"/>
                  </a:cubicBezTo>
                  <a:cubicBezTo>
                    <a:pt x="103" y="481"/>
                    <a:pt x="1" y="552"/>
                    <a:pt x="33" y="674"/>
                  </a:cubicBezTo>
                  <a:cubicBezTo>
                    <a:pt x="68" y="622"/>
                    <a:pt x="114" y="577"/>
                    <a:pt x="165" y="537"/>
                  </a:cubicBezTo>
                  <a:lnTo>
                    <a:pt x="165" y="537"/>
                  </a:lnTo>
                  <a:cubicBezTo>
                    <a:pt x="246" y="701"/>
                    <a:pt x="155" y="782"/>
                    <a:pt x="32" y="805"/>
                  </a:cubicBezTo>
                  <a:cubicBezTo>
                    <a:pt x="79" y="886"/>
                    <a:pt x="120" y="913"/>
                    <a:pt x="158" y="913"/>
                  </a:cubicBezTo>
                  <a:cubicBezTo>
                    <a:pt x="192" y="913"/>
                    <a:pt x="224" y="890"/>
                    <a:pt x="255" y="865"/>
                  </a:cubicBezTo>
                  <a:cubicBezTo>
                    <a:pt x="316" y="811"/>
                    <a:pt x="396" y="750"/>
                    <a:pt x="468" y="750"/>
                  </a:cubicBezTo>
                  <a:cubicBezTo>
                    <a:pt x="473" y="750"/>
                    <a:pt x="478" y="750"/>
                    <a:pt x="483" y="751"/>
                  </a:cubicBezTo>
                  <a:cubicBezTo>
                    <a:pt x="400" y="601"/>
                    <a:pt x="476" y="552"/>
                    <a:pt x="574" y="552"/>
                  </a:cubicBezTo>
                  <a:cubicBezTo>
                    <a:pt x="597" y="552"/>
                    <a:pt x="621" y="555"/>
                    <a:pt x="645" y="560"/>
                  </a:cubicBezTo>
                  <a:cubicBezTo>
                    <a:pt x="726" y="572"/>
                    <a:pt x="803" y="598"/>
                    <a:pt x="868" y="598"/>
                  </a:cubicBezTo>
                  <a:cubicBezTo>
                    <a:pt x="911" y="598"/>
                    <a:pt x="948" y="587"/>
                    <a:pt x="978" y="552"/>
                  </a:cubicBezTo>
                  <a:cubicBezTo>
                    <a:pt x="1076" y="428"/>
                    <a:pt x="877" y="438"/>
                    <a:pt x="825" y="372"/>
                  </a:cubicBezTo>
                  <a:lnTo>
                    <a:pt x="825" y="372"/>
                  </a:lnTo>
                  <a:cubicBezTo>
                    <a:pt x="905" y="341"/>
                    <a:pt x="964" y="262"/>
                    <a:pt x="1054" y="262"/>
                  </a:cubicBezTo>
                  <a:cubicBezTo>
                    <a:pt x="1070" y="262"/>
                    <a:pt x="1087" y="265"/>
                    <a:pt x="1105" y="271"/>
                  </a:cubicBezTo>
                  <a:cubicBezTo>
                    <a:pt x="1130" y="342"/>
                    <a:pt x="1081" y="373"/>
                    <a:pt x="1013" y="373"/>
                  </a:cubicBezTo>
                  <a:cubicBezTo>
                    <a:pt x="1011" y="373"/>
                    <a:pt x="1009" y="373"/>
                    <a:pt x="1007" y="373"/>
                  </a:cubicBezTo>
                  <a:lnTo>
                    <a:pt x="1007" y="373"/>
                  </a:lnTo>
                  <a:cubicBezTo>
                    <a:pt x="1046" y="416"/>
                    <a:pt x="1071" y="430"/>
                    <a:pt x="1092" y="430"/>
                  </a:cubicBezTo>
                  <a:cubicBezTo>
                    <a:pt x="1125" y="430"/>
                    <a:pt x="1145" y="392"/>
                    <a:pt x="1196" y="392"/>
                  </a:cubicBezTo>
                  <a:cubicBezTo>
                    <a:pt x="1218" y="392"/>
                    <a:pt x="1246" y="399"/>
                    <a:pt x="1283" y="419"/>
                  </a:cubicBezTo>
                  <a:cubicBezTo>
                    <a:pt x="1264" y="404"/>
                    <a:pt x="1208" y="381"/>
                    <a:pt x="1223" y="342"/>
                  </a:cubicBezTo>
                  <a:lnTo>
                    <a:pt x="1223" y="342"/>
                  </a:lnTo>
                  <a:cubicBezTo>
                    <a:pt x="1242" y="343"/>
                    <a:pt x="1259" y="344"/>
                    <a:pt x="1274" y="344"/>
                  </a:cubicBezTo>
                  <a:cubicBezTo>
                    <a:pt x="1456" y="344"/>
                    <a:pt x="1427" y="265"/>
                    <a:pt x="1565" y="265"/>
                  </a:cubicBezTo>
                  <a:cubicBezTo>
                    <a:pt x="1616" y="265"/>
                    <a:pt x="1690" y="276"/>
                    <a:pt x="1805" y="305"/>
                  </a:cubicBezTo>
                  <a:cubicBezTo>
                    <a:pt x="1859" y="267"/>
                    <a:pt x="1921" y="273"/>
                    <a:pt x="1894" y="167"/>
                  </a:cubicBezTo>
                  <a:lnTo>
                    <a:pt x="1894" y="167"/>
                  </a:lnTo>
                  <a:cubicBezTo>
                    <a:pt x="2168" y="332"/>
                    <a:pt x="2042" y="311"/>
                    <a:pt x="2341" y="477"/>
                  </a:cubicBezTo>
                  <a:cubicBezTo>
                    <a:pt x="2330" y="415"/>
                    <a:pt x="2224" y="255"/>
                    <a:pt x="2216" y="124"/>
                  </a:cubicBezTo>
                  <a:lnTo>
                    <a:pt x="2216" y="124"/>
                  </a:lnTo>
                  <a:cubicBezTo>
                    <a:pt x="2445" y="253"/>
                    <a:pt x="2551" y="273"/>
                    <a:pt x="2648" y="280"/>
                  </a:cubicBezTo>
                  <a:cubicBezTo>
                    <a:pt x="2740" y="292"/>
                    <a:pt x="2821" y="292"/>
                    <a:pt x="2949" y="400"/>
                  </a:cubicBezTo>
                  <a:cubicBezTo>
                    <a:pt x="2946" y="400"/>
                    <a:pt x="2943" y="399"/>
                    <a:pt x="2940" y="399"/>
                  </a:cubicBezTo>
                  <a:cubicBezTo>
                    <a:pt x="2925" y="399"/>
                    <a:pt x="2907" y="404"/>
                    <a:pt x="2885" y="404"/>
                  </a:cubicBezTo>
                  <a:cubicBezTo>
                    <a:pt x="2863" y="404"/>
                    <a:pt x="2836" y="399"/>
                    <a:pt x="2802" y="383"/>
                  </a:cubicBezTo>
                  <a:lnTo>
                    <a:pt x="2802" y="383"/>
                  </a:lnTo>
                  <a:cubicBezTo>
                    <a:pt x="2807" y="462"/>
                    <a:pt x="2850" y="480"/>
                    <a:pt x="2910" y="480"/>
                  </a:cubicBezTo>
                  <a:cubicBezTo>
                    <a:pt x="2955" y="480"/>
                    <a:pt x="3010" y="470"/>
                    <a:pt x="3064" y="470"/>
                  </a:cubicBezTo>
                  <a:cubicBezTo>
                    <a:pt x="3105" y="470"/>
                    <a:pt x="3147" y="476"/>
                    <a:pt x="3184" y="496"/>
                  </a:cubicBezTo>
                  <a:lnTo>
                    <a:pt x="3138" y="643"/>
                  </a:lnTo>
                  <a:cubicBezTo>
                    <a:pt x="3276" y="662"/>
                    <a:pt x="3542" y="645"/>
                    <a:pt x="3679" y="816"/>
                  </a:cubicBezTo>
                  <a:lnTo>
                    <a:pt x="3620" y="878"/>
                  </a:lnTo>
                  <a:cubicBezTo>
                    <a:pt x="3996" y="890"/>
                    <a:pt x="4379" y="1107"/>
                    <a:pt x="4690" y="1181"/>
                  </a:cubicBezTo>
                  <a:lnTo>
                    <a:pt x="4805" y="1341"/>
                  </a:lnTo>
                  <a:cubicBezTo>
                    <a:pt x="4852" y="1348"/>
                    <a:pt x="4885" y="1352"/>
                    <a:pt x="4906" y="1352"/>
                  </a:cubicBezTo>
                  <a:cubicBezTo>
                    <a:pt x="5093" y="1352"/>
                    <a:pt x="4472" y="1102"/>
                    <a:pt x="4817" y="1026"/>
                  </a:cubicBezTo>
                  <a:lnTo>
                    <a:pt x="4817" y="1026"/>
                  </a:lnTo>
                  <a:cubicBezTo>
                    <a:pt x="4788" y="1143"/>
                    <a:pt x="4823" y="1165"/>
                    <a:pt x="4888" y="1165"/>
                  </a:cubicBezTo>
                  <a:cubicBezTo>
                    <a:pt x="4928" y="1165"/>
                    <a:pt x="4980" y="1156"/>
                    <a:pt x="5034" y="1156"/>
                  </a:cubicBezTo>
                  <a:cubicBezTo>
                    <a:pt x="5106" y="1156"/>
                    <a:pt x="5182" y="1172"/>
                    <a:pt x="5243" y="1242"/>
                  </a:cubicBezTo>
                  <a:cubicBezTo>
                    <a:pt x="5262" y="1293"/>
                    <a:pt x="5242" y="1306"/>
                    <a:pt x="5209" y="1306"/>
                  </a:cubicBezTo>
                  <a:cubicBezTo>
                    <a:pt x="5175" y="1306"/>
                    <a:pt x="5128" y="1293"/>
                    <a:pt x="5092" y="1293"/>
                  </a:cubicBezTo>
                  <a:cubicBezTo>
                    <a:pt x="5054" y="1293"/>
                    <a:pt x="5030" y="1308"/>
                    <a:pt x="5052" y="1370"/>
                  </a:cubicBezTo>
                  <a:cubicBezTo>
                    <a:pt x="5086" y="1336"/>
                    <a:pt x="5112" y="1323"/>
                    <a:pt x="5135" y="1323"/>
                  </a:cubicBezTo>
                  <a:cubicBezTo>
                    <a:pt x="5190" y="1323"/>
                    <a:pt x="5233" y="1390"/>
                    <a:pt x="5330" y="1401"/>
                  </a:cubicBezTo>
                  <a:cubicBezTo>
                    <a:pt x="5245" y="1518"/>
                    <a:pt x="5573" y="1534"/>
                    <a:pt x="5432" y="1647"/>
                  </a:cubicBezTo>
                  <a:lnTo>
                    <a:pt x="5968" y="1601"/>
                  </a:lnTo>
                  <a:cubicBezTo>
                    <a:pt x="6001" y="1707"/>
                    <a:pt x="6130" y="1751"/>
                    <a:pt x="6228" y="1775"/>
                  </a:cubicBezTo>
                  <a:cubicBezTo>
                    <a:pt x="6001" y="1669"/>
                    <a:pt x="6381" y="1607"/>
                    <a:pt x="6153" y="1429"/>
                  </a:cubicBezTo>
                  <a:cubicBezTo>
                    <a:pt x="5752" y="1325"/>
                    <a:pt x="5104" y="1075"/>
                    <a:pt x="4653" y="801"/>
                  </a:cubicBezTo>
                  <a:cubicBezTo>
                    <a:pt x="4625" y="836"/>
                    <a:pt x="4594" y="849"/>
                    <a:pt x="4561" y="849"/>
                  </a:cubicBezTo>
                  <a:cubicBezTo>
                    <a:pt x="4473" y="849"/>
                    <a:pt x="4373" y="757"/>
                    <a:pt x="4284" y="757"/>
                  </a:cubicBezTo>
                  <a:cubicBezTo>
                    <a:pt x="4258" y="757"/>
                    <a:pt x="4233" y="765"/>
                    <a:pt x="4210" y="785"/>
                  </a:cubicBezTo>
                  <a:cubicBezTo>
                    <a:pt x="4219" y="724"/>
                    <a:pt x="4200" y="658"/>
                    <a:pt x="4210" y="598"/>
                  </a:cubicBezTo>
                  <a:cubicBezTo>
                    <a:pt x="4154" y="584"/>
                    <a:pt x="4119" y="578"/>
                    <a:pt x="4097" y="578"/>
                  </a:cubicBezTo>
                  <a:cubicBezTo>
                    <a:pt x="3988" y="578"/>
                    <a:pt x="4231" y="731"/>
                    <a:pt x="4148" y="760"/>
                  </a:cubicBezTo>
                  <a:cubicBezTo>
                    <a:pt x="4003" y="730"/>
                    <a:pt x="3928" y="579"/>
                    <a:pt x="3961" y="519"/>
                  </a:cubicBezTo>
                  <a:cubicBezTo>
                    <a:pt x="3905" y="496"/>
                    <a:pt x="3874" y="487"/>
                    <a:pt x="3857" y="487"/>
                  </a:cubicBezTo>
                  <a:cubicBezTo>
                    <a:pt x="3806" y="487"/>
                    <a:pt x="3882" y="573"/>
                    <a:pt x="3772" y="614"/>
                  </a:cubicBezTo>
                  <a:lnTo>
                    <a:pt x="3681" y="361"/>
                  </a:lnTo>
                  <a:cubicBezTo>
                    <a:pt x="3494" y="311"/>
                    <a:pt x="3290" y="267"/>
                    <a:pt x="3078" y="224"/>
                  </a:cubicBezTo>
                  <a:cubicBezTo>
                    <a:pt x="2870" y="180"/>
                    <a:pt x="2623" y="142"/>
                    <a:pt x="2401" y="115"/>
                  </a:cubicBezTo>
                  <a:cubicBezTo>
                    <a:pt x="1946" y="59"/>
                    <a:pt x="1497" y="18"/>
                    <a:pt x="1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35"/>
            <p:cNvSpPr/>
            <p:nvPr/>
          </p:nvSpPr>
          <p:spPr>
            <a:xfrm>
              <a:off x="680283" y="162244"/>
              <a:ext cx="640" cy="3349"/>
            </a:xfrm>
            <a:custGeom>
              <a:avLst/>
              <a:gdLst/>
              <a:ahLst/>
              <a:cxnLst/>
              <a:rect l="l" t="t" r="r" b="b"/>
              <a:pathLst>
                <a:path w="13" h="68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25"/>
                    <a:pt x="3" y="49"/>
                    <a:pt x="10" y="68"/>
                  </a:cubicBezTo>
                  <a:cubicBezTo>
                    <a:pt x="12" y="47"/>
                    <a:pt x="12" y="25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35"/>
            <p:cNvSpPr/>
            <p:nvPr/>
          </p:nvSpPr>
          <p:spPr>
            <a:xfrm>
              <a:off x="981792" y="234592"/>
              <a:ext cx="7634" cy="1970"/>
            </a:xfrm>
            <a:custGeom>
              <a:avLst/>
              <a:gdLst/>
              <a:ahLst/>
              <a:cxnLst/>
              <a:rect l="l" t="t" r="r" b="b"/>
              <a:pathLst>
                <a:path w="155" h="40" extrusionOk="0">
                  <a:moveTo>
                    <a:pt x="0" y="1"/>
                  </a:moveTo>
                  <a:cubicBezTo>
                    <a:pt x="29" y="12"/>
                    <a:pt x="62" y="26"/>
                    <a:pt x="106" y="39"/>
                  </a:cubicBezTo>
                  <a:cubicBezTo>
                    <a:pt x="154" y="26"/>
                    <a:pt x="89" y="2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35"/>
            <p:cNvSpPr/>
            <p:nvPr/>
          </p:nvSpPr>
          <p:spPr>
            <a:xfrm>
              <a:off x="676392" y="186622"/>
              <a:ext cx="246" cy="246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cubicBezTo>
                    <a:pt x="1" y="3"/>
                    <a:pt x="1" y="5"/>
                    <a:pt x="1" y="5"/>
                  </a:cubicBezTo>
                  <a:lnTo>
                    <a:pt x="5" y="5"/>
                  </a:lnTo>
                  <a:cubicBezTo>
                    <a:pt x="3" y="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35"/>
            <p:cNvSpPr/>
            <p:nvPr/>
          </p:nvSpPr>
          <p:spPr>
            <a:xfrm>
              <a:off x="693285" y="194059"/>
              <a:ext cx="4039" cy="3644"/>
            </a:xfrm>
            <a:custGeom>
              <a:avLst/>
              <a:gdLst/>
              <a:ahLst/>
              <a:cxnLst/>
              <a:rect l="l" t="t" r="r" b="b"/>
              <a:pathLst>
                <a:path w="82" h="74" extrusionOk="0">
                  <a:moveTo>
                    <a:pt x="76" y="0"/>
                  </a:moveTo>
                  <a:lnTo>
                    <a:pt x="1" y="2"/>
                  </a:lnTo>
                  <a:cubicBezTo>
                    <a:pt x="28" y="27"/>
                    <a:pt x="55" y="52"/>
                    <a:pt x="82" y="74"/>
                  </a:cubicBezTo>
                  <a:cubicBezTo>
                    <a:pt x="78" y="48"/>
                    <a:pt x="76" y="25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35"/>
            <p:cNvSpPr/>
            <p:nvPr/>
          </p:nvSpPr>
          <p:spPr>
            <a:xfrm>
              <a:off x="1028776" y="262221"/>
              <a:ext cx="1675" cy="3398"/>
            </a:xfrm>
            <a:custGeom>
              <a:avLst/>
              <a:gdLst/>
              <a:ahLst/>
              <a:cxnLst/>
              <a:rect l="l" t="t" r="r" b="b"/>
              <a:pathLst>
                <a:path w="34" h="69" extrusionOk="0">
                  <a:moveTo>
                    <a:pt x="33" y="1"/>
                  </a:moveTo>
                  <a:cubicBezTo>
                    <a:pt x="14" y="18"/>
                    <a:pt x="1" y="37"/>
                    <a:pt x="3" y="6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35"/>
            <p:cNvSpPr/>
            <p:nvPr/>
          </p:nvSpPr>
          <p:spPr>
            <a:xfrm>
              <a:off x="1161899" y="328610"/>
              <a:ext cx="2906" cy="1674"/>
            </a:xfrm>
            <a:custGeom>
              <a:avLst/>
              <a:gdLst/>
              <a:ahLst/>
              <a:cxnLst/>
              <a:rect l="l" t="t" r="r" b="b"/>
              <a:pathLst>
                <a:path w="59" h="34" extrusionOk="0">
                  <a:moveTo>
                    <a:pt x="1" y="0"/>
                  </a:moveTo>
                  <a:cubicBezTo>
                    <a:pt x="14" y="20"/>
                    <a:pt x="35" y="29"/>
                    <a:pt x="59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35"/>
            <p:cNvSpPr/>
            <p:nvPr/>
          </p:nvSpPr>
          <p:spPr>
            <a:xfrm>
              <a:off x="992676" y="235331"/>
              <a:ext cx="565439" cy="225122"/>
            </a:xfrm>
            <a:custGeom>
              <a:avLst/>
              <a:gdLst/>
              <a:ahLst/>
              <a:cxnLst/>
              <a:rect l="l" t="t" r="r" b="b"/>
              <a:pathLst>
                <a:path w="11481" h="4571" extrusionOk="0">
                  <a:moveTo>
                    <a:pt x="2718" y="1059"/>
                  </a:moveTo>
                  <a:cubicBezTo>
                    <a:pt x="2716" y="1059"/>
                    <a:pt x="2714" y="1059"/>
                    <a:pt x="2712" y="1059"/>
                  </a:cubicBezTo>
                  <a:lnTo>
                    <a:pt x="2712" y="1059"/>
                  </a:lnTo>
                  <a:cubicBezTo>
                    <a:pt x="2720" y="1059"/>
                    <a:pt x="2729" y="1060"/>
                    <a:pt x="2737" y="1060"/>
                  </a:cubicBezTo>
                  <a:cubicBezTo>
                    <a:pt x="2739" y="1060"/>
                    <a:pt x="2741" y="1060"/>
                    <a:pt x="2743" y="1059"/>
                  </a:cubicBezTo>
                  <a:cubicBezTo>
                    <a:pt x="2734" y="1059"/>
                    <a:pt x="2726" y="1059"/>
                    <a:pt x="2718" y="1059"/>
                  </a:cubicBezTo>
                  <a:close/>
                  <a:moveTo>
                    <a:pt x="8108" y="3298"/>
                  </a:moveTo>
                  <a:cubicBezTo>
                    <a:pt x="8104" y="3304"/>
                    <a:pt x="8100" y="3309"/>
                    <a:pt x="8097" y="3315"/>
                  </a:cubicBezTo>
                  <a:lnTo>
                    <a:pt x="8097" y="3315"/>
                  </a:lnTo>
                  <a:cubicBezTo>
                    <a:pt x="8101" y="3309"/>
                    <a:pt x="8104" y="3304"/>
                    <a:pt x="8108" y="3298"/>
                  </a:cubicBezTo>
                  <a:close/>
                  <a:moveTo>
                    <a:pt x="90" y="1"/>
                  </a:moveTo>
                  <a:cubicBezTo>
                    <a:pt x="84" y="1"/>
                    <a:pt x="77" y="1"/>
                    <a:pt x="70" y="1"/>
                  </a:cubicBezTo>
                  <a:cubicBezTo>
                    <a:pt x="1" y="59"/>
                    <a:pt x="136" y="335"/>
                    <a:pt x="120" y="400"/>
                  </a:cubicBezTo>
                  <a:cubicBezTo>
                    <a:pt x="199" y="414"/>
                    <a:pt x="272" y="419"/>
                    <a:pt x="340" y="419"/>
                  </a:cubicBezTo>
                  <a:cubicBezTo>
                    <a:pt x="484" y="419"/>
                    <a:pt x="611" y="398"/>
                    <a:pt x="739" y="398"/>
                  </a:cubicBezTo>
                  <a:cubicBezTo>
                    <a:pt x="770" y="398"/>
                    <a:pt x="801" y="399"/>
                    <a:pt x="832" y="402"/>
                  </a:cubicBezTo>
                  <a:lnTo>
                    <a:pt x="766" y="547"/>
                  </a:lnTo>
                  <a:cubicBezTo>
                    <a:pt x="853" y="468"/>
                    <a:pt x="1113" y="512"/>
                    <a:pt x="1019" y="377"/>
                  </a:cubicBezTo>
                  <a:cubicBezTo>
                    <a:pt x="1022" y="377"/>
                    <a:pt x="1025" y="377"/>
                    <a:pt x="1027" y="377"/>
                  </a:cubicBezTo>
                  <a:cubicBezTo>
                    <a:pt x="1205" y="377"/>
                    <a:pt x="1085" y="556"/>
                    <a:pt x="1295" y="556"/>
                  </a:cubicBezTo>
                  <a:cubicBezTo>
                    <a:pt x="1296" y="556"/>
                    <a:pt x="1297" y="556"/>
                    <a:pt x="1298" y="556"/>
                  </a:cubicBezTo>
                  <a:lnTo>
                    <a:pt x="1298" y="556"/>
                  </a:lnTo>
                  <a:cubicBezTo>
                    <a:pt x="1218" y="703"/>
                    <a:pt x="1102" y="670"/>
                    <a:pt x="1044" y="797"/>
                  </a:cubicBezTo>
                  <a:lnTo>
                    <a:pt x="1235" y="793"/>
                  </a:lnTo>
                  <a:lnTo>
                    <a:pt x="1235" y="793"/>
                  </a:lnTo>
                  <a:cubicBezTo>
                    <a:pt x="1160" y="830"/>
                    <a:pt x="1306" y="890"/>
                    <a:pt x="1233" y="926"/>
                  </a:cubicBezTo>
                  <a:cubicBezTo>
                    <a:pt x="1262" y="922"/>
                    <a:pt x="1289" y="920"/>
                    <a:pt x="1315" y="920"/>
                  </a:cubicBezTo>
                  <a:cubicBezTo>
                    <a:pt x="1607" y="920"/>
                    <a:pt x="1634" y="1189"/>
                    <a:pt x="1946" y="1241"/>
                  </a:cubicBezTo>
                  <a:lnTo>
                    <a:pt x="1790" y="1135"/>
                  </a:lnTo>
                  <a:cubicBezTo>
                    <a:pt x="1808" y="1098"/>
                    <a:pt x="1835" y="1087"/>
                    <a:pt x="1868" y="1087"/>
                  </a:cubicBezTo>
                  <a:cubicBezTo>
                    <a:pt x="1909" y="1087"/>
                    <a:pt x="1959" y="1105"/>
                    <a:pt x="2006" y="1110"/>
                  </a:cubicBezTo>
                  <a:cubicBezTo>
                    <a:pt x="2035" y="1270"/>
                    <a:pt x="2091" y="1275"/>
                    <a:pt x="2222" y="1401"/>
                  </a:cubicBezTo>
                  <a:cubicBezTo>
                    <a:pt x="2345" y="1395"/>
                    <a:pt x="2457" y="1323"/>
                    <a:pt x="2581" y="1323"/>
                  </a:cubicBezTo>
                  <a:cubicBezTo>
                    <a:pt x="2622" y="1323"/>
                    <a:pt x="2665" y="1331"/>
                    <a:pt x="2710" y="1353"/>
                  </a:cubicBezTo>
                  <a:cubicBezTo>
                    <a:pt x="2598" y="1501"/>
                    <a:pt x="2970" y="1580"/>
                    <a:pt x="2941" y="1738"/>
                  </a:cubicBezTo>
                  <a:cubicBezTo>
                    <a:pt x="2968" y="1702"/>
                    <a:pt x="3004" y="1689"/>
                    <a:pt x="3044" y="1689"/>
                  </a:cubicBezTo>
                  <a:cubicBezTo>
                    <a:pt x="3143" y="1689"/>
                    <a:pt x="3268" y="1770"/>
                    <a:pt x="3340" y="1770"/>
                  </a:cubicBezTo>
                  <a:cubicBezTo>
                    <a:pt x="3359" y="1770"/>
                    <a:pt x="3374" y="1765"/>
                    <a:pt x="3385" y="1752"/>
                  </a:cubicBezTo>
                  <a:cubicBezTo>
                    <a:pt x="3496" y="1763"/>
                    <a:pt x="3622" y="1840"/>
                    <a:pt x="3579" y="1931"/>
                  </a:cubicBezTo>
                  <a:cubicBezTo>
                    <a:pt x="3576" y="1930"/>
                    <a:pt x="3570" y="1930"/>
                    <a:pt x="3564" y="1930"/>
                  </a:cubicBezTo>
                  <a:cubicBezTo>
                    <a:pt x="3558" y="1930"/>
                    <a:pt x="3551" y="1930"/>
                    <a:pt x="3543" y="1930"/>
                  </a:cubicBezTo>
                  <a:cubicBezTo>
                    <a:pt x="3528" y="1930"/>
                    <a:pt x="3511" y="1930"/>
                    <a:pt x="3495" y="1927"/>
                  </a:cubicBezTo>
                  <a:lnTo>
                    <a:pt x="3495" y="1927"/>
                  </a:lnTo>
                  <a:lnTo>
                    <a:pt x="3589" y="1977"/>
                  </a:lnTo>
                  <a:cubicBezTo>
                    <a:pt x="3571" y="1992"/>
                    <a:pt x="3568" y="2006"/>
                    <a:pt x="3557" y="2006"/>
                  </a:cubicBezTo>
                  <a:cubicBezTo>
                    <a:pt x="3556" y="2006"/>
                    <a:pt x="3555" y="2006"/>
                    <a:pt x="3554" y="2006"/>
                  </a:cubicBezTo>
                  <a:lnTo>
                    <a:pt x="3554" y="2006"/>
                  </a:lnTo>
                  <a:cubicBezTo>
                    <a:pt x="3569" y="2014"/>
                    <a:pt x="3582" y="2016"/>
                    <a:pt x="3595" y="2016"/>
                  </a:cubicBezTo>
                  <a:cubicBezTo>
                    <a:pt x="3629" y="2016"/>
                    <a:pt x="3659" y="1997"/>
                    <a:pt x="3688" y="1997"/>
                  </a:cubicBezTo>
                  <a:cubicBezTo>
                    <a:pt x="3713" y="1997"/>
                    <a:pt x="3738" y="2011"/>
                    <a:pt x="3766" y="2062"/>
                  </a:cubicBezTo>
                  <a:cubicBezTo>
                    <a:pt x="3758" y="2081"/>
                    <a:pt x="3743" y="2086"/>
                    <a:pt x="3724" y="2086"/>
                  </a:cubicBezTo>
                  <a:cubicBezTo>
                    <a:pt x="3697" y="2086"/>
                    <a:pt x="3664" y="2076"/>
                    <a:pt x="3631" y="2074"/>
                  </a:cubicBezTo>
                  <a:lnTo>
                    <a:pt x="3631" y="2074"/>
                  </a:lnTo>
                  <a:cubicBezTo>
                    <a:pt x="3695" y="2114"/>
                    <a:pt x="3767" y="2123"/>
                    <a:pt x="3839" y="2123"/>
                  </a:cubicBezTo>
                  <a:cubicBezTo>
                    <a:pt x="3904" y="2123"/>
                    <a:pt x="3969" y="2116"/>
                    <a:pt x="4030" y="2116"/>
                  </a:cubicBezTo>
                  <a:cubicBezTo>
                    <a:pt x="4128" y="2116"/>
                    <a:pt x="4214" y="2136"/>
                    <a:pt x="4266" y="2241"/>
                  </a:cubicBezTo>
                  <a:cubicBezTo>
                    <a:pt x="4339" y="2178"/>
                    <a:pt x="4607" y="2293"/>
                    <a:pt x="4630" y="2081"/>
                  </a:cubicBezTo>
                  <a:lnTo>
                    <a:pt x="4630" y="2081"/>
                  </a:lnTo>
                  <a:cubicBezTo>
                    <a:pt x="4673" y="2180"/>
                    <a:pt x="4584" y="2315"/>
                    <a:pt x="4786" y="2376"/>
                  </a:cubicBezTo>
                  <a:cubicBezTo>
                    <a:pt x="4816" y="2359"/>
                    <a:pt x="4842" y="2352"/>
                    <a:pt x="4864" y="2352"/>
                  </a:cubicBezTo>
                  <a:cubicBezTo>
                    <a:pt x="4966" y="2352"/>
                    <a:pt x="5003" y="2503"/>
                    <a:pt x="5133" y="2503"/>
                  </a:cubicBezTo>
                  <a:cubicBezTo>
                    <a:pt x="5143" y="2503"/>
                    <a:pt x="5154" y="2502"/>
                    <a:pt x="5166" y="2500"/>
                  </a:cubicBezTo>
                  <a:lnTo>
                    <a:pt x="5166" y="2500"/>
                  </a:lnTo>
                  <a:cubicBezTo>
                    <a:pt x="4900" y="2575"/>
                    <a:pt x="5145" y="2546"/>
                    <a:pt x="4908" y="2623"/>
                  </a:cubicBezTo>
                  <a:cubicBezTo>
                    <a:pt x="5010" y="2750"/>
                    <a:pt x="5297" y="2629"/>
                    <a:pt x="5513" y="2764"/>
                  </a:cubicBezTo>
                  <a:cubicBezTo>
                    <a:pt x="5519" y="2812"/>
                    <a:pt x="5498" y="2858"/>
                    <a:pt x="5505" y="2907"/>
                  </a:cubicBezTo>
                  <a:cubicBezTo>
                    <a:pt x="5563" y="2898"/>
                    <a:pt x="5632" y="2872"/>
                    <a:pt x="5689" y="2872"/>
                  </a:cubicBezTo>
                  <a:cubicBezTo>
                    <a:pt x="5741" y="2872"/>
                    <a:pt x="5783" y="2895"/>
                    <a:pt x="5795" y="2976"/>
                  </a:cubicBezTo>
                  <a:lnTo>
                    <a:pt x="5833" y="2858"/>
                  </a:lnTo>
                  <a:cubicBezTo>
                    <a:pt x="5964" y="2987"/>
                    <a:pt x="6196" y="3051"/>
                    <a:pt x="6309" y="3252"/>
                  </a:cubicBezTo>
                  <a:lnTo>
                    <a:pt x="6599" y="3124"/>
                  </a:lnTo>
                  <a:cubicBezTo>
                    <a:pt x="6694" y="3330"/>
                    <a:pt x="6886" y="3398"/>
                    <a:pt x="7088" y="3398"/>
                  </a:cubicBezTo>
                  <a:cubicBezTo>
                    <a:pt x="7229" y="3398"/>
                    <a:pt x="7375" y="3365"/>
                    <a:pt x="7495" y="3321"/>
                  </a:cubicBezTo>
                  <a:cubicBezTo>
                    <a:pt x="7588" y="3375"/>
                    <a:pt x="7715" y="3479"/>
                    <a:pt x="7692" y="3529"/>
                  </a:cubicBezTo>
                  <a:cubicBezTo>
                    <a:pt x="7663" y="3537"/>
                    <a:pt x="7611" y="3552"/>
                    <a:pt x="7553" y="3562"/>
                  </a:cubicBezTo>
                  <a:cubicBezTo>
                    <a:pt x="7655" y="3616"/>
                    <a:pt x="7748" y="3744"/>
                    <a:pt x="7854" y="3744"/>
                  </a:cubicBezTo>
                  <a:cubicBezTo>
                    <a:pt x="7891" y="3744"/>
                    <a:pt x="7930" y="3729"/>
                    <a:pt x="7971" y="3689"/>
                  </a:cubicBezTo>
                  <a:cubicBezTo>
                    <a:pt x="8141" y="3697"/>
                    <a:pt x="8025" y="3867"/>
                    <a:pt x="8126" y="3946"/>
                  </a:cubicBezTo>
                  <a:cubicBezTo>
                    <a:pt x="8163" y="3933"/>
                    <a:pt x="8201" y="3927"/>
                    <a:pt x="8239" y="3927"/>
                  </a:cubicBezTo>
                  <a:cubicBezTo>
                    <a:pt x="8404" y="3927"/>
                    <a:pt x="8568" y="4036"/>
                    <a:pt x="8723" y="4125"/>
                  </a:cubicBezTo>
                  <a:cubicBezTo>
                    <a:pt x="8828" y="4182"/>
                    <a:pt x="8928" y="4232"/>
                    <a:pt x="9015" y="4232"/>
                  </a:cubicBezTo>
                  <a:cubicBezTo>
                    <a:pt x="9086" y="4232"/>
                    <a:pt x="9148" y="4199"/>
                    <a:pt x="9198" y="4110"/>
                  </a:cubicBezTo>
                  <a:cubicBezTo>
                    <a:pt x="9070" y="4065"/>
                    <a:pt x="8858" y="3899"/>
                    <a:pt x="8619" y="3824"/>
                  </a:cubicBezTo>
                  <a:cubicBezTo>
                    <a:pt x="8690" y="3802"/>
                    <a:pt x="8682" y="3719"/>
                    <a:pt x="8744" y="3719"/>
                  </a:cubicBezTo>
                  <a:cubicBezTo>
                    <a:pt x="8751" y="3719"/>
                    <a:pt x="8759" y="3720"/>
                    <a:pt x="8768" y="3722"/>
                  </a:cubicBezTo>
                  <a:cubicBezTo>
                    <a:pt x="9007" y="3790"/>
                    <a:pt x="9080" y="3992"/>
                    <a:pt x="9342" y="3996"/>
                  </a:cubicBezTo>
                  <a:lnTo>
                    <a:pt x="9238" y="4258"/>
                  </a:lnTo>
                  <a:cubicBezTo>
                    <a:pt x="9346" y="4390"/>
                    <a:pt x="9479" y="4425"/>
                    <a:pt x="9616" y="4425"/>
                  </a:cubicBezTo>
                  <a:cubicBezTo>
                    <a:pt x="9697" y="4425"/>
                    <a:pt x="9779" y="4413"/>
                    <a:pt x="9857" y="4401"/>
                  </a:cubicBezTo>
                  <a:cubicBezTo>
                    <a:pt x="9932" y="4390"/>
                    <a:pt x="10004" y="4378"/>
                    <a:pt x="10072" y="4378"/>
                  </a:cubicBezTo>
                  <a:cubicBezTo>
                    <a:pt x="10196" y="4378"/>
                    <a:pt x="10308" y="4417"/>
                    <a:pt x="10407" y="4570"/>
                  </a:cubicBezTo>
                  <a:lnTo>
                    <a:pt x="10408" y="4568"/>
                  </a:lnTo>
                  <a:cubicBezTo>
                    <a:pt x="10516" y="4557"/>
                    <a:pt x="10640" y="4543"/>
                    <a:pt x="10756" y="4518"/>
                  </a:cubicBezTo>
                  <a:cubicBezTo>
                    <a:pt x="10873" y="4488"/>
                    <a:pt x="10981" y="4441"/>
                    <a:pt x="11052" y="4374"/>
                  </a:cubicBezTo>
                  <a:lnTo>
                    <a:pt x="11052" y="4374"/>
                  </a:lnTo>
                  <a:lnTo>
                    <a:pt x="11041" y="4462"/>
                  </a:lnTo>
                  <a:cubicBezTo>
                    <a:pt x="11158" y="4420"/>
                    <a:pt x="11480" y="4258"/>
                    <a:pt x="11241" y="4110"/>
                  </a:cubicBezTo>
                  <a:lnTo>
                    <a:pt x="11241" y="4110"/>
                  </a:lnTo>
                  <a:lnTo>
                    <a:pt x="11199" y="4191"/>
                  </a:lnTo>
                  <a:cubicBezTo>
                    <a:pt x="11154" y="4218"/>
                    <a:pt x="11119" y="4230"/>
                    <a:pt x="11091" y="4230"/>
                  </a:cubicBezTo>
                  <a:cubicBezTo>
                    <a:pt x="10974" y="4230"/>
                    <a:pt x="10977" y="4031"/>
                    <a:pt x="10833" y="3982"/>
                  </a:cubicBezTo>
                  <a:cubicBezTo>
                    <a:pt x="10654" y="4003"/>
                    <a:pt x="10507" y="4229"/>
                    <a:pt x="10345" y="4229"/>
                  </a:cubicBezTo>
                  <a:cubicBezTo>
                    <a:pt x="10315" y="4229"/>
                    <a:pt x="10284" y="4221"/>
                    <a:pt x="10252" y="4202"/>
                  </a:cubicBezTo>
                  <a:cubicBezTo>
                    <a:pt x="10162" y="4196"/>
                    <a:pt x="10189" y="4110"/>
                    <a:pt x="10223" y="4050"/>
                  </a:cubicBezTo>
                  <a:cubicBezTo>
                    <a:pt x="10200" y="4042"/>
                    <a:pt x="10177" y="4039"/>
                    <a:pt x="10156" y="4039"/>
                  </a:cubicBezTo>
                  <a:cubicBezTo>
                    <a:pt x="10000" y="4039"/>
                    <a:pt x="9887" y="4210"/>
                    <a:pt x="9757" y="4210"/>
                  </a:cubicBezTo>
                  <a:cubicBezTo>
                    <a:pt x="9755" y="4210"/>
                    <a:pt x="9754" y="4210"/>
                    <a:pt x="9753" y="4210"/>
                  </a:cubicBezTo>
                  <a:cubicBezTo>
                    <a:pt x="9786" y="3943"/>
                    <a:pt x="9688" y="3896"/>
                    <a:pt x="9542" y="3896"/>
                  </a:cubicBezTo>
                  <a:cubicBezTo>
                    <a:pt x="9508" y="3896"/>
                    <a:pt x="9471" y="3898"/>
                    <a:pt x="9433" y="3901"/>
                  </a:cubicBezTo>
                  <a:cubicBezTo>
                    <a:pt x="9379" y="3906"/>
                    <a:pt x="9322" y="3911"/>
                    <a:pt x="9265" y="3911"/>
                  </a:cubicBezTo>
                  <a:cubicBezTo>
                    <a:pt x="9110" y="3911"/>
                    <a:pt x="8962" y="3874"/>
                    <a:pt x="8903" y="3693"/>
                  </a:cubicBezTo>
                  <a:cubicBezTo>
                    <a:pt x="8715" y="3675"/>
                    <a:pt x="8508" y="3547"/>
                    <a:pt x="8254" y="3547"/>
                  </a:cubicBezTo>
                  <a:cubicBezTo>
                    <a:pt x="8237" y="3547"/>
                    <a:pt x="8220" y="3547"/>
                    <a:pt x="8203" y="3549"/>
                  </a:cubicBezTo>
                  <a:cubicBezTo>
                    <a:pt x="8377" y="3456"/>
                    <a:pt x="8021" y="3443"/>
                    <a:pt x="8097" y="3315"/>
                  </a:cubicBezTo>
                  <a:lnTo>
                    <a:pt x="8097" y="3315"/>
                  </a:lnTo>
                  <a:cubicBezTo>
                    <a:pt x="8062" y="3359"/>
                    <a:pt x="8024" y="3377"/>
                    <a:pt x="7981" y="3377"/>
                  </a:cubicBezTo>
                  <a:cubicBezTo>
                    <a:pt x="7826" y="3377"/>
                    <a:pt x="7627" y="3137"/>
                    <a:pt x="7460" y="3137"/>
                  </a:cubicBezTo>
                  <a:cubicBezTo>
                    <a:pt x="7398" y="3137"/>
                    <a:pt x="7340" y="3169"/>
                    <a:pt x="7291" y="3259"/>
                  </a:cubicBezTo>
                  <a:cubicBezTo>
                    <a:pt x="7186" y="3155"/>
                    <a:pt x="7162" y="3139"/>
                    <a:pt x="7150" y="3139"/>
                  </a:cubicBezTo>
                  <a:cubicBezTo>
                    <a:pt x="7144" y="3139"/>
                    <a:pt x="7141" y="3142"/>
                    <a:pt x="7133" y="3142"/>
                  </a:cubicBezTo>
                  <a:cubicBezTo>
                    <a:pt x="7116" y="3142"/>
                    <a:pt x="7078" y="3125"/>
                    <a:pt x="6950" y="3020"/>
                  </a:cubicBezTo>
                  <a:cubicBezTo>
                    <a:pt x="6958" y="2999"/>
                    <a:pt x="6976" y="2993"/>
                    <a:pt x="6995" y="2993"/>
                  </a:cubicBezTo>
                  <a:cubicBezTo>
                    <a:pt x="7018" y="2993"/>
                    <a:pt x="7043" y="3002"/>
                    <a:pt x="7058" y="3003"/>
                  </a:cubicBezTo>
                  <a:cubicBezTo>
                    <a:pt x="7026" y="2958"/>
                    <a:pt x="6988" y="2947"/>
                    <a:pt x="6948" y="2947"/>
                  </a:cubicBezTo>
                  <a:cubicBezTo>
                    <a:pt x="6907" y="2947"/>
                    <a:pt x="6865" y="2959"/>
                    <a:pt x="6828" y="2959"/>
                  </a:cubicBezTo>
                  <a:cubicBezTo>
                    <a:pt x="6779" y="2959"/>
                    <a:pt x="6740" y="2937"/>
                    <a:pt x="6726" y="2839"/>
                  </a:cubicBezTo>
                  <a:cubicBezTo>
                    <a:pt x="6660" y="2801"/>
                    <a:pt x="6620" y="2786"/>
                    <a:pt x="6595" y="2786"/>
                  </a:cubicBezTo>
                  <a:cubicBezTo>
                    <a:pt x="6512" y="2786"/>
                    <a:pt x="6576" y="2938"/>
                    <a:pt x="6410" y="2964"/>
                  </a:cubicBezTo>
                  <a:cubicBezTo>
                    <a:pt x="6128" y="2781"/>
                    <a:pt x="6238" y="2762"/>
                    <a:pt x="6146" y="2517"/>
                  </a:cubicBezTo>
                  <a:lnTo>
                    <a:pt x="6146" y="2517"/>
                  </a:lnTo>
                  <a:cubicBezTo>
                    <a:pt x="6106" y="2583"/>
                    <a:pt x="6062" y="2603"/>
                    <a:pt x="6014" y="2603"/>
                  </a:cubicBezTo>
                  <a:cubicBezTo>
                    <a:pt x="5941" y="2603"/>
                    <a:pt x="5857" y="2557"/>
                    <a:pt x="5758" y="2557"/>
                  </a:cubicBezTo>
                  <a:cubicBezTo>
                    <a:pt x="5741" y="2557"/>
                    <a:pt x="5724" y="2558"/>
                    <a:pt x="5706" y="2561"/>
                  </a:cubicBezTo>
                  <a:cubicBezTo>
                    <a:pt x="5739" y="2586"/>
                    <a:pt x="5924" y="2720"/>
                    <a:pt x="5758" y="2733"/>
                  </a:cubicBezTo>
                  <a:cubicBezTo>
                    <a:pt x="5634" y="2662"/>
                    <a:pt x="5557" y="2644"/>
                    <a:pt x="5490" y="2644"/>
                  </a:cubicBezTo>
                  <a:cubicBezTo>
                    <a:pt x="5418" y="2644"/>
                    <a:pt x="5360" y="2665"/>
                    <a:pt x="5271" y="2665"/>
                  </a:cubicBezTo>
                  <a:cubicBezTo>
                    <a:pt x="5219" y="2665"/>
                    <a:pt x="5157" y="2658"/>
                    <a:pt x="5076" y="2635"/>
                  </a:cubicBezTo>
                  <a:cubicBezTo>
                    <a:pt x="5056" y="2553"/>
                    <a:pt x="5072" y="2529"/>
                    <a:pt x="5102" y="2529"/>
                  </a:cubicBezTo>
                  <a:cubicBezTo>
                    <a:pt x="5149" y="2529"/>
                    <a:pt x="5227" y="2589"/>
                    <a:pt x="5248" y="2589"/>
                  </a:cubicBezTo>
                  <a:cubicBezTo>
                    <a:pt x="5263" y="2589"/>
                    <a:pt x="5252" y="2563"/>
                    <a:pt x="5191" y="2477"/>
                  </a:cubicBezTo>
                  <a:cubicBezTo>
                    <a:pt x="5200" y="2476"/>
                    <a:pt x="5208" y="2476"/>
                    <a:pt x="5217" y="2476"/>
                  </a:cubicBezTo>
                  <a:cubicBezTo>
                    <a:pt x="5355" y="2476"/>
                    <a:pt x="5463" y="2502"/>
                    <a:pt x="5563" y="2502"/>
                  </a:cubicBezTo>
                  <a:cubicBezTo>
                    <a:pt x="5634" y="2502"/>
                    <a:pt x="5701" y="2489"/>
                    <a:pt x="5772" y="2446"/>
                  </a:cubicBezTo>
                  <a:cubicBezTo>
                    <a:pt x="5500" y="2307"/>
                    <a:pt x="5147" y="2189"/>
                    <a:pt x="4806" y="2141"/>
                  </a:cubicBezTo>
                  <a:cubicBezTo>
                    <a:pt x="4651" y="2035"/>
                    <a:pt x="4937" y="2081"/>
                    <a:pt x="4811" y="2000"/>
                  </a:cubicBezTo>
                  <a:cubicBezTo>
                    <a:pt x="4705" y="1907"/>
                    <a:pt x="4593" y="1891"/>
                    <a:pt x="4484" y="1891"/>
                  </a:cubicBezTo>
                  <a:cubicBezTo>
                    <a:pt x="4428" y="1891"/>
                    <a:pt x="4372" y="1895"/>
                    <a:pt x="4319" y="1895"/>
                  </a:cubicBezTo>
                  <a:cubicBezTo>
                    <a:pt x="4223" y="1895"/>
                    <a:pt x="4134" y="1882"/>
                    <a:pt x="4059" y="1806"/>
                  </a:cubicBezTo>
                  <a:lnTo>
                    <a:pt x="4156" y="1721"/>
                  </a:lnTo>
                  <a:lnTo>
                    <a:pt x="4156" y="1721"/>
                  </a:lnTo>
                  <a:cubicBezTo>
                    <a:pt x="4135" y="1728"/>
                    <a:pt x="4114" y="1731"/>
                    <a:pt x="4092" y="1731"/>
                  </a:cubicBezTo>
                  <a:cubicBezTo>
                    <a:pt x="3886" y="1731"/>
                    <a:pt x="3609" y="1444"/>
                    <a:pt x="3327" y="1403"/>
                  </a:cubicBezTo>
                  <a:lnTo>
                    <a:pt x="3327" y="1403"/>
                  </a:lnTo>
                  <a:cubicBezTo>
                    <a:pt x="3338" y="1472"/>
                    <a:pt x="3346" y="1518"/>
                    <a:pt x="3294" y="1538"/>
                  </a:cubicBezTo>
                  <a:cubicBezTo>
                    <a:pt x="3415" y="1273"/>
                    <a:pt x="2847" y="1499"/>
                    <a:pt x="2654" y="1189"/>
                  </a:cubicBezTo>
                  <a:cubicBezTo>
                    <a:pt x="2624" y="1289"/>
                    <a:pt x="2512" y="1324"/>
                    <a:pt x="2389" y="1324"/>
                  </a:cubicBezTo>
                  <a:cubicBezTo>
                    <a:pt x="2294" y="1324"/>
                    <a:pt x="2194" y="1304"/>
                    <a:pt x="2118" y="1277"/>
                  </a:cubicBezTo>
                  <a:cubicBezTo>
                    <a:pt x="2079" y="1206"/>
                    <a:pt x="2122" y="1142"/>
                    <a:pt x="2143" y="1098"/>
                  </a:cubicBezTo>
                  <a:cubicBezTo>
                    <a:pt x="2209" y="1163"/>
                    <a:pt x="2266" y="1186"/>
                    <a:pt x="2320" y="1186"/>
                  </a:cubicBezTo>
                  <a:cubicBezTo>
                    <a:pt x="2444" y="1186"/>
                    <a:pt x="2550" y="1062"/>
                    <a:pt x="2712" y="1059"/>
                  </a:cubicBezTo>
                  <a:lnTo>
                    <a:pt x="2712" y="1059"/>
                  </a:lnTo>
                  <a:cubicBezTo>
                    <a:pt x="2521" y="1045"/>
                    <a:pt x="2303" y="882"/>
                    <a:pt x="2114" y="882"/>
                  </a:cubicBezTo>
                  <a:cubicBezTo>
                    <a:pt x="2092" y="882"/>
                    <a:pt x="2070" y="885"/>
                    <a:pt x="2049" y="890"/>
                  </a:cubicBezTo>
                  <a:lnTo>
                    <a:pt x="2168" y="788"/>
                  </a:lnTo>
                  <a:cubicBezTo>
                    <a:pt x="2123" y="763"/>
                    <a:pt x="2084" y="754"/>
                    <a:pt x="2047" y="754"/>
                  </a:cubicBezTo>
                  <a:cubicBezTo>
                    <a:pt x="1940" y="754"/>
                    <a:pt x="1860" y="831"/>
                    <a:pt x="1770" y="831"/>
                  </a:cubicBezTo>
                  <a:cubicBezTo>
                    <a:pt x="1721" y="831"/>
                    <a:pt x="1669" y="809"/>
                    <a:pt x="1609" y="739"/>
                  </a:cubicBezTo>
                  <a:lnTo>
                    <a:pt x="1676" y="657"/>
                  </a:lnTo>
                  <a:cubicBezTo>
                    <a:pt x="1147" y="430"/>
                    <a:pt x="598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35"/>
            <p:cNvSpPr/>
            <p:nvPr/>
          </p:nvSpPr>
          <p:spPr>
            <a:xfrm>
              <a:off x="1351905" y="406770"/>
              <a:ext cx="6993" cy="10096"/>
            </a:xfrm>
            <a:custGeom>
              <a:avLst/>
              <a:gdLst/>
              <a:ahLst/>
              <a:cxnLst/>
              <a:rect l="l" t="t" r="r" b="b"/>
              <a:pathLst>
                <a:path w="142" h="20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"/>
                    <a:pt x="4" y="7"/>
                    <a:pt x="6" y="11"/>
                  </a:cubicBezTo>
                  <a:lnTo>
                    <a:pt x="6" y="11"/>
                  </a:lnTo>
                  <a:lnTo>
                    <a:pt x="1" y="0"/>
                  </a:lnTo>
                  <a:close/>
                  <a:moveTo>
                    <a:pt x="6" y="11"/>
                  </a:moveTo>
                  <a:lnTo>
                    <a:pt x="113" y="204"/>
                  </a:lnTo>
                  <a:lnTo>
                    <a:pt x="141" y="87"/>
                  </a:lnTo>
                  <a:cubicBezTo>
                    <a:pt x="87" y="81"/>
                    <a:pt x="36" y="61"/>
                    <a:pt x="6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35"/>
            <p:cNvSpPr/>
            <p:nvPr/>
          </p:nvSpPr>
          <p:spPr>
            <a:xfrm>
              <a:off x="1358850" y="409479"/>
              <a:ext cx="5910" cy="1724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33" y="0"/>
                  </a:moveTo>
                  <a:cubicBezTo>
                    <a:pt x="25" y="0"/>
                    <a:pt x="16" y="1"/>
                    <a:pt x="8" y="3"/>
                  </a:cubicBezTo>
                  <a:lnTo>
                    <a:pt x="0" y="32"/>
                  </a:lnTo>
                  <a:cubicBezTo>
                    <a:pt x="13" y="34"/>
                    <a:pt x="27" y="35"/>
                    <a:pt x="40" y="35"/>
                  </a:cubicBezTo>
                  <a:cubicBezTo>
                    <a:pt x="67" y="35"/>
                    <a:pt x="94" y="31"/>
                    <a:pt x="120" y="26"/>
                  </a:cubicBezTo>
                  <a:cubicBezTo>
                    <a:pt x="93" y="11"/>
                    <a:pt x="63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35"/>
            <p:cNvSpPr/>
            <p:nvPr/>
          </p:nvSpPr>
          <p:spPr>
            <a:xfrm>
              <a:off x="1543636" y="458876"/>
              <a:ext cx="10786" cy="2364"/>
            </a:xfrm>
            <a:custGeom>
              <a:avLst/>
              <a:gdLst/>
              <a:ahLst/>
              <a:cxnLst/>
              <a:rect l="l" t="t" r="r" b="b"/>
              <a:pathLst>
                <a:path w="219" h="48" extrusionOk="0">
                  <a:moveTo>
                    <a:pt x="101" y="1"/>
                  </a:moveTo>
                  <a:cubicBezTo>
                    <a:pt x="59" y="1"/>
                    <a:pt x="21" y="10"/>
                    <a:pt x="0" y="33"/>
                  </a:cubicBezTo>
                  <a:cubicBezTo>
                    <a:pt x="25" y="39"/>
                    <a:pt x="65" y="48"/>
                    <a:pt x="110" y="48"/>
                  </a:cubicBezTo>
                  <a:cubicBezTo>
                    <a:pt x="144" y="48"/>
                    <a:pt x="182" y="42"/>
                    <a:pt x="218" y="26"/>
                  </a:cubicBezTo>
                  <a:cubicBezTo>
                    <a:pt x="186" y="10"/>
                    <a:pt x="142" y="1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35"/>
            <p:cNvSpPr/>
            <p:nvPr/>
          </p:nvSpPr>
          <p:spPr>
            <a:xfrm>
              <a:off x="1548856" y="453656"/>
              <a:ext cx="5664" cy="1970"/>
            </a:xfrm>
            <a:custGeom>
              <a:avLst/>
              <a:gdLst/>
              <a:ahLst/>
              <a:cxnLst/>
              <a:rect l="l" t="t" r="r" b="b"/>
              <a:pathLst>
                <a:path w="115" h="40" extrusionOk="0">
                  <a:moveTo>
                    <a:pt x="10" y="1"/>
                  </a:moveTo>
                  <a:lnTo>
                    <a:pt x="0" y="35"/>
                  </a:lnTo>
                  <a:cubicBezTo>
                    <a:pt x="32" y="35"/>
                    <a:pt x="65" y="39"/>
                    <a:pt x="98" y="39"/>
                  </a:cubicBezTo>
                  <a:cubicBezTo>
                    <a:pt x="103" y="39"/>
                    <a:pt x="109" y="39"/>
                    <a:pt x="114" y="39"/>
                  </a:cubicBezTo>
                  <a:cubicBezTo>
                    <a:pt x="79" y="29"/>
                    <a:pt x="45" y="14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35"/>
            <p:cNvSpPr/>
            <p:nvPr/>
          </p:nvSpPr>
          <p:spPr>
            <a:xfrm>
              <a:off x="1461290" y="252667"/>
              <a:ext cx="170898" cy="199266"/>
            </a:xfrm>
            <a:custGeom>
              <a:avLst/>
              <a:gdLst/>
              <a:ahLst/>
              <a:cxnLst/>
              <a:rect l="l" t="t" r="r" b="b"/>
              <a:pathLst>
                <a:path w="3470" h="4046" extrusionOk="0">
                  <a:moveTo>
                    <a:pt x="1013" y="339"/>
                  </a:moveTo>
                  <a:cubicBezTo>
                    <a:pt x="1013" y="340"/>
                    <a:pt x="1012" y="341"/>
                    <a:pt x="1012" y="341"/>
                  </a:cubicBezTo>
                  <a:lnTo>
                    <a:pt x="1012" y="341"/>
                  </a:lnTo>
                  <a:lnTo>
                    <a:pt x="1013" y="341"/>
                  </a:lnTo>
                  <a:lnTo>
                    <a:pt x="1013" y="339"/>
                  </a:lnTo>
                  <a:close/>
                  <a:moveTo>
                    <a:pt x="78" y="1"/>
                  </a:moveTo>
                  <a:cubicBezTo>
                    <a:pt x="33" y="1"/>
                    <a:pt x="5" y="34"/>
                    <a:pt x="1" y="141"/>
                  </a:cubicBezTo>
                  <a:cubicBezTo>
                    <a:pt x="398" y="303"/>
                    <a:pt x="826" y="574"/>
                    <a:pt x="1254" y="864"/>
                  </a:cubicBezTo>
                  <a:cubicBezTo>
                    <a:pt x="1684" y="1157"/>
                    <a:pt x="2108" y="1459"/>
                    <a:pt x="2532" y="1718"/>
                  </a:cubicBezTo>
                  <a:cubicBezTo>
                    <a:pt x="2469" y="1708"/>
                    <a:pt x="2403" y="1698"/>
                    <a:pt x="2339" y="1693"/>
                  </a:cubicBezTo>
                  <a:lnTo>
                    <a:pt x="2339" y="1693"/>
                  </a:lnTo>
                  <a:cubicBezTo>
                    <a:pt x="2598" y="1783"/>
                    <a:pt x="2661" y="1963"/>
                    <a:pt x="2710" y="2103"/>
                  </a:cubicBezTo>
                  <a:cubicBezTo>
                    <a:pt x="2764" y="2254"/>
                    <a:pt x="2814" y="2337"/>
                    <a:pt x="3105" y="2435"/>
                  </a:cubicBezTo>
                  <a:cubicBezTo>
                    <a:pt x="3020" y="2445"/>
                    <a:pt x="2933" y="2458"/>
                    <a:pt x="2848" y="2472"/>
                  </a:cubicBezTo>
                  <a:cubicBezTo>
                    <a:pt x="2847" y="2566"/>
                    <a:pt x="2947" y="2614"/>
                    <a:pt x="3016" y="2703"/>
                  </a:cubicBezTo>
                  <a:cubicBezTo>
                    <a:pt x="3086" y="2786"/>
                    <a:pt x="3103" y="2915"/>
                    <a:pt x="2937" y="2956"/>
                  </a:cubicBezTo>
                  <a:lnTo>
                    <a:pt x="3043" y="2975"/>
                  </a:lnTo>
                  <a:cubicBezTo>
                    <a:pt x="3020" y="3027"/>
                    <a:pt x="2970" y="3027"/>
                    <a:pt x="2941" y="3073"/>
                  </a:cubicBezTo>
                  <a:lnTo>
                    <a:pt x="2993" y="3075"/>
                  </a:lnTo>
                  <a:cubicBezTo>
                    <a:pt x="3010" y="3258"/>
                    <a:pt x="2916" y="3343"/>
                    <a:pt x="2756" y="3397"/>
                  </a:cubicBezTo>
                  <a:cubicBezTo>
                    <a:pt x="2690" y="3347"/>
                    <a:pt x="2781" y="3324"/>
                    <a:pt x="2796" y="3276"/>
                  </a:cubicBezTo>
                  <a:cubicBezTo>
                    <a:pt x="2794" y="3275"/>
                    <a:pt x="2792" y="3275"/>
                    <a:pt x="2789" y="3275"/>
                  </a:cubicBezTo>
                  <a:cubicBezTo>
                    <a:pt x="2691" y="3275"/>
                    <a:pt x="2736" y="3474"/>
                    <a:pt x="2625" y="3538"/>
                  </a:cubicBezTo>
                  <a:cubicBezTo>
                    <a:pt x="2507" y="3534"/>
                    <a:pt x="2559" y="3443"/>
                    <a:pt x="2546" y="3411"/>
                  </a:cubicBezTo>
                  <a:lnTo>
                    <a:pt x="2546" y="3411"/>
                  </a:lnTo>
                  <a:cubicBezTo>
                    <a:pt x="2519" y="3445"/>
                    <a:pt x="2494" y="3474"/>
                    <a:pt x="2465" y="3497"/>
                  </a:cubicBezTo>
                  <a:cubicBezTo>
                    <a:pt x="2432" y="3515"/>
                    <a:pt x="2401" y="3530"/>
                    <a:pt x="2370" y="3542"/>
                  </a:cubicBezTo>
                  <a:cubicBezTo>
                    <a:pt x="2309" y="3567"/>
                    <a:pt x="2253" y="3582"/>
                    <a:pt x="2197" y="3592"/>
                  </a:cubicBezTo>
                  <a:cubicBezTo>
                    <a:pt x="2141" y="3603"/>
                    <a:pt x="2093" y="3625"/>
                    <a:pt x="2048" y="3667"/>
                  </a:cubicBezTo>
                  <a:cubicBezTo>
                    <a:pt x="2000" y="3704"/>
                    <a:pt x="1960" y="3765"/>
                    <a:pt x="1908" y="3868"/>
                  </a:cubicBezTo>
                  <a:cubicBezTo>
                    <a:pt x="1890" y="3937"/>
                    <a:pt x="2035" y="3975"/>
                    <a:pt x="1892" y="4028"/>
                  </a:cubicBezTo>
                  <a:cubicBezTo>
                    <a:pt x="1938" y="4040"/>
                    <a:pt x="1982" y="4046"/>
                    <a:pt x="2023" y="4046"/>
                  </a:cubicBezTo>
                  <a:cubicBezTo>
                    <a:pt x="2251" y="4046"/>
                    <a:pt x="2418" y="3874"/>
                    <a:pt x="2544" y="3707"/>
                  </a:cubicBezTo>
                  <a:lnTo>
                    <a:pt x="2544" y="3707"/>
                  </a:lnTo>
                  <a:lnTo>
                    <a:pt x="2484" y="3734"/>
                  </a:lnTo>
                  <a:cubicBezTo>
                    <a:pt x="2480" y="3579"/>
                    <a:pt x="2498" y="3551"/>
                    <a:pt x="2537" y="3551"/>
                  </a:cubicBezTo>
                  <a:cubicBezTo>
                    <a:pt x="2548" y="3551"/>
                    <a:pt x="2561" y="3553"/>
                    <a:pt x="2575" y="3555"/>
                  </a:cubicBezTo>
                  <a:cubicBezTo>
                    <a:pt x="2595" y="3558"/>
                    <a:pt x="2621" y="3565"/>
                    <a:pt x="2650" y="3565"/>
                  </a:cubicBezTo>
                  <a:cubicBezTo>
                    <a:pt x="2704" y="3565"/>
                    <a:pt x="2765" y="3543"/>
                    <a:pt x="2796" y="3438"/>
                  </a:cubicBezTo>
                  <a:lnTo>
                    <a:pt x="2796" y="3438"/>
                  </a:lnTo>
                  <a:cubicBezTo>
                    <a:pt x="2854" y="3605"/>
                    <a:pt x="2727" y="3673"/>
                    <a:pt x="2729" y="3775"/>
                  </a:cubicBezTo>
                  <a:cubicBezTo>
                    <a:pt x="2733" y="3775"/>
                    <a:pt x="2736" y="3775"/>
                    <a:pt x="2740" y="3775"/>
                  </a:cubicBezTo>
                  <a:cubicBezTo>
                    <a:pt x="2852" y="3775"/>
                    <a:pt x="2943" y="3746"/>
                    <a:pt x="2995" y="3692"/>
                  </a:cubicBezTo>
                  <a:cubicBezTo>
                    <a:pt x="3049" y="3636"/>
                    <a:pt x="3080" y="3571"/>
                    <a:pt x="3107" y="3513"/>
                  </a:cubicBezTo>
                  <a:cubicBezTo>
                    <a:pt x="3159" y="3389"/>
                    <a:pt x="3180" y="3303"/>
                    <a:pt x="3411" y="3258"/>
                  </a:cubicBezTo>
                  <a:lnTo>
                    <a:pt x="3411" y="3258"/>
                  </a:lnTo>
                  <a:lnTo>
                    <a:pt x="3406" y="3291"/>
                  </a:lnTo>
                  <a:cubicBezTo>
                    <a:pt x="3469" y="3249"/>
                    <a:pt x="3458" y="3106"/>
                    <a:pt x="3452" y="3002"/>
                  </a:cubicBezTo>
                  <a:lnTo>
                    <a:pt x="3452" y="3002"/>
                  </a:lnTo>
                  <a:cubicBezTo>
                    <a:pt x="3398" y="3023"/>
                    <a:pt x="3344" y="3106"/>
                    <a:pt x="3284" y="3144"/>
                  </a:cubicBezTo>
                  <a:cubicBezTo>
                    <a:pt x="3294" y="3046"/>
                    <a:pt x="3149" y="2956"/>
                    <a:pt x="3089" y="2917"/>
                  </a:cubicBezTo>
                  <a:cubicBezTo>
                    <a:pt x="3178" y="2898"/>
                    <a:pt x="3167" y="2861"/>
                    <a:pt x="3142" y="2826"/>
                  </a:cubicBezTo>
                  <a:cubicBezTo>
                    <a:pt x="3116" y="2788"/>
                    <a:pt x="3082" y="2751"/>
                    <a:pt x="3122" y="2688"/>
                  </a:cubicBezTo>
                  <a:cubicBezTo>
                    <a:pt x="3143" y="2679"/>
                    <a:pt x="3161" y="2676"/>
                    <a:pt x="3177" y="2676"/>
                  </a:cubicBezTo>
                  <a:cubicBezTo>
                    <a:pt x="3271" y="2676"/>
                    <a:pt x="3272" y="2812"/>
                    <a:pt x="3327" y="2875"/>
                  </a:cubicBezTo>
                  <a:cubicBezTo>
                    <a:pt x="3305" y="2805"/>
                    <a:pt x="3275" y="2742"/>
                    <a:pt x="3238" y="2686"/>
                  </a:cubicBezTo>
                  <a:cubicBezTo>
                    <a:pt x="3221" y="2529"/>
                    <a:pt x="3383" y="2501"/>
                    <a:pt x="3440" y="2383"/>
                  </a:cubicBezTo>
                  <a:cubicBezTo>
                    <a:pt x="3408" y="2358"/>
                    <a:pt x="3386" y="2349"/>
                    <a:pt x="3371" y="2349"/>
                  </a:cubicBezTo>
                  <a:cubicBezTo>
                    <a:pt x="3326" y="2349"/>
                    <a:pt x="3338" y="2434"/>
                    <a:pt x="3262" y="2434"/>
                  </a:cubicBezTo>
                  <a:cubicBezTo>
                    <a:pt x="3246" y="2434"/>
                    <a:pt x="3224" y="2430"/>
                    <a:pt x="3197" y="2420"/>
                  </a:cubicBezTo>
                  <a:cubicBezTo>
                    <a:pt x="3263" y="2312"/>
                    <a:pt x="3201" y="2061"/>
                    <a:pt x="3034" y="1855"/>
                  </a:cubicBezTo>
                  <a:cubicBezTo>
                    <a:pt x="2886" y="1663"/>
                    <a:pt x="2681" y="1506"/>
                    <a:pt x="2513" y="1429"/>
                  </a:cubicBezTo>
                  <a:lnTo>
                    <a:pt x="2513" y="1429"/>
                  </a:lnTo>
                  <a:cubicBezTo>
                    <a:pt x="2517" y="1430"/>
                    <a:pt x="2521" y="1430"/>
                    <a:pt x="2525" y="1430"/>
                  </a:cubicBezTo>
                  <a:cubicBezTo>
                    <a:pt x="2564" y="1430"/>
                    <a:pt x="2594" y="1401"/>
                    <a:pt x="2628" y="1401"/>
                  </a:cubicBezTo>
                  <a:cubicBezTo>
                    <a:pt x="2649" y="1401"/>
                    <a:pt x="2672" y="1412"/>
                    <a:pt x="2700" y="1450"/>
                  </a:cubicBezTo>
                  <a:cubicBezTo>
                    <a:pt x="2688" y="1407"/>
                    <a:pt x="2593" y="1355"/>
                    <a:pt x="2510" y="1355"/>
                  </a:cubicBezTo>
                  <a:cubicBezTo>
                    <a:pt x="2474" y="1355"/>
                    <a:pt x="2440" y="1365"/>
                    <a:pt x="2417" y="1390"/>
                  </a:cubicBezTo>
                  <a:cubicBezTo>
                    <a:pt x="2178" y="1297"/>
                    <a:pt x="1991" y="1058"/>
                    <a:pt x="1867" y="841"/>
                  </a:cubicBezTo>
                  <a:lnTo>
                    <a:pt x="1854" y="968"/>
                  </a:lnTo>
                  <a:cubicBezTo>
                    <a:pt x="1843" y="969"/>
                    <a:pt x="1833" y="970"/>
                    <a:pt x="1823" y="970"/>
                  </a:cubicBezTo>
                  <a:cubicBezTo>
                    <a:pt x="1591" y="970"/>
                    <a:pt x="1537" y="569"/>
                    <a:pt x="1208" y="480"/>
                  </a:cubicBezTo>
                  <a:lnTo>
                    <a:pt x="1208" y="480"/>
                  </a:lnTo>
                  <a:lnTo>
                    <a:pt x="1214" y="486"/>
                  </a:lnTo>
                  <a:cubicBezTo>
                    <a:pt x="1203" y="482"/>
                    <a:pt x="1190" y="480"/>
                    <a:pt x="1177" y="480"/>
                  </a:cubicBezTo>
                  <a:cubicBezTo>
                    <a:pt x="1103" y="480"/>
                    <a:pt x="998" y="535"/>
                    <a:pt x="900" y="535"/>
                  </a:cubicBezTo>
                  <a:cubicBezTo>
                    <a:pt x="849" y="535"/>
                    <a:pt x="800" y="520"/>
                    <a:pt x="758" y="474"/>
                  </a:cubicBezTo>
                  <a:cubicBezTo>
                    <a:pt x="872" y="392"/>
                    <a:pt x="954" y="456"/>
                    <a:pt x="1012" y="341"/>
                  </a:cubicBezTo>
                  <a:lnTo>
                    <a:pt x="1012" y="341"/>
                  </a:lnTo>
                  <a:lnTo>
                    <a:pt x="674" y="335"/>
                  </a:lnTo>
                  <a:cubicBezTo>
                    <a:pt x="676" y="231"/>
                    <a:pt x="336" y="158"/>
                    <a:pt x="502" y="83"/>
                  </a:cubicBezTo>
                  <a:lnTo>
                    <a:pt x="502" y="83"/>
                  </a:lnTo>
                  <a:cubicBezTo>
                    <a:pt x="473" y="93"/>
                    <a:pt x="445" y="97"/>
                    <a:pt x="416" y="97"/>
                  </a:cubicBezTo>
                  <a:cubicBezTo>
                    <a:pt x="281" y="97"/>
                    <a:pt x="155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35"/>
            <p:cNvSpPr/>
            <p:nvPr/>
          </p:nvSpPr>
          <p:spPr>
            <a:xfrm>
              <a:off x="1447253" y="245870"/>
              <a:ext cx="16302" cy="10539"/>
            </a:xfrm>
            <a:custGeom>
              <a:avLst/>
              <a:gdLst/>
              <a:ahLst/>
              <a:cxnLst/>
              <a:rect l="l" t="t" r="r" b="b"/>
              <a:pathLst>
                <a:path w="331" h="214" extrusionOk="0">
                  <a:moveTo>
                    <a:pt x="237" y="1"/>
                  </a:moveTo>
                  <a:cubicBezTo>
                    <a:pt x="138" y="1"/>
                    <a:pt x="16" y="73"/>
                    <a:pt x="0" y="144"/>
                  </a:cubicBezTo>
                  <a:cubicBezTo>
                    <a:pt x="65" y="150"/>
                    <a:pt x="115" y="214"/>
                    <a:pt x="160" y="214"/>
                  </a:cubicBezTo>
                  <a:cubicBezTo>
                    <a:pt x="173" y="214"/>
                    <a:pt x="186" y="208"/>
                    <a:pt x="199" y="192"/>
                  </a:cubicBezTo>
                  <a:cubicBezTo>
                    <a:pt x="197" y="165"/>
                    <a:pt x="222" y="121"/>
                    <a:pt x="166" y="113"/>
                  </a:cubicBezTo>
                  <a:lnTo>
                    <a:pt x="330" y="34"/>
                  </a:lnTo>
                  <a:cubicBezTo>
                    <a:pt x="306" y="10"/>
                    <a:pt x="273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35"/>
            <p:cNvSpPr/>
            <p:nvPr/>
          </p:nvSpPr>
          <p:spPr>
            <a:xfrm>
              <a:off x="1301966" y="178742"/>
              <a:ext cx="144746" cy="70034"/>
            </a:xfrm>
            <a:custGeom>
              <a:avLst/>
              <a:gdLst/>
              <a:ahLst/>
              <a:cxnLst/>
              <a:rect l="l" t="t" r="r" b="b"/>
              <a:pathLst>
                <a:path w="2939" h="1422" extrusionOk="0">
                  <a:moveTo>
                    <a:pt x="623" y="140"/>
                  </a:moveTo>
                  <a:cubicBezTo>
                    <a:pt x="625" y="143"/>
                    <a:pt x="626" y="147"/>
                    <a:pt x="628" y="150"/>
                  </a:cubicBezTo>
                  <a:lnTo>
                    <a:pt x="628" y="150"/>
                  </a:lnTo>
                  <a:cubicBezTo>
                    <a:pt x="627" y="147"/>
                    <a:pt x="625" y="143"/>
                    <a:pt x="623" y="140"/>
                  </a:cubicBezTo>
                  <a:close/>
                  <a:moveTo>
                    <a:pt x="267" y="1"/>
                  </a:moveTo>
                  <a:lnTo>
                    <a:pt x="267" y="1"/>
                  </a:lnTo>
                  <a:cubicBezTo>
                    <a:pt x="314" y="139"/>
                    <a:pt x="208" y="247"/>
                    <a:pt x="28" y="247"/>
                  </a:cubicBezTo>
                  <a:cubicBezTo>
                    <a:pt x="19" y="247"/>
                    <a:pt x="10" y="246"/>
                    <a:pt x="1" y="246"/>
                  </a:cubicBezTo>
                  <a:lnTo>
                    <a:pt x="1" y="246"/>
                  </a:lnTo>
                  <a:cubicBezTo>
                    <a:pt x="322" y="527"/>
                    <a:pt x="760" y="316"/>
                    <a:pt x="1122" y="509"/>
                  </a:cubicBezTo>
                  <a:lnTo>
                    <a:pt x="1122" y="509"/>
                  </a:lnTo>
                  <a:cubicBezTo>
                    <a:pt x="1072" y="523"/>
                    <a:pt x="1060" y="574"/>
                    <a:pt x="1028" y="602"/>
                  </a:cubicBezTo>
                  <a:cubicBezTo>
                    <a:pt x="1460" y="784"/>
                    <a:pt x="2004" y="984"/>
                    <a:pt x="2119" y="1171"/>
                  </a:cubicBezTo>
                  <a:cubicBezTo>
                    <a:pt x="2148" y="1197"/>
                    <a:pt x="2177" y="1207"/>
                    <a:pt x="2207" y="1207"/>
                  </a:cubicBezTo>
                  <a:cubicBezTo>
                    <a:pt x="2290" y="1207"/>
                    <a:pt x="2380" y="1134"/>
                    <a:pt x="2501" y="1134"/>
                  </a:cubicBezTo>
                  <a:cubicBezTo>
                    <a:pt x="2521" y="1134"/>
                    <a:pt x="2541" y="1136"/>
                    <a:pt x="2563" y="1140"/>
                  </a:cubicBezTo>
                  <a:lnTo>
                    <a:pt x="2576" y="1316"/>
                  </a:lnTo>
                  <a:cubicBezTo>
                    <a:pt x="2584" y="1314"/>
                    <a:pt x="2592" y="1313"/>
                    <a:pt x="2600" y="1313"/>
                  </a:cubicBezTo>
                  <a:cubicBezTo>
                    <a:pt x="2691" y="1313"/>
                    <a:pt x="2805" y="1422"/>
                    <a:pt x="2875" y="1422"/>
                  </a:cubicBezTo>
                  <a:cubicBezTo>
                    <a:pt x="2911" y="1422"/>
                    <a:pt x="2935" y="1393"/>
                    <a:pt x="2939" y="1306"/>
                  </a:cubicBezTo>
                  <a:cubicBezTo>
                    <a:pt x="2939" y="1303"/>
                    <a:pt x="2936" y="1301"/>
                    <a:pt x="2931" y="1301"/>
                  </a:cubicBezTo>
                  <a:cubicBezTo>
                    <a:pt x="2913" y="1301"/>
                    <a:pt x="2868" y="1319"/>
                    <a:pt x="2823" y="1319"/>
                  </a:cubicBezTo>
                  <a:cubicBezTo>
                    <a:pt x="2793" y="1319"/>
                    <a:pt x="2762" y="1311"/>
                    <a:pt x="2740" y="1283"/>
                  </a:cubicBezTo>
                  <a:lnTo>
                    <a:pt x="2792" y="1216"/>
                  </a:lnTo>
                  <a:lnTo>
                    <a:pt x="2592" y="1144"/>
                  </a:lnTo>
                  <a:lnTo>
                    <a:pt x="2698" y="1081"/>
                  </a:lnTo>
                  <a:cubicBezTo>
                    <a:pt x="2652" y="1016"/>
                    <a:pt x="2609" y="994"/>
                    <a:pt x="2567" y="994"/>
                  </a:cubicBezTo>
                  <a:cubicBezTo>
                    <a:pt x="2476" y="994"/>
                    <a:pt x="2387" y="1101"/>
                    <a:pt x="2272" y="1101"/>
                  </a:cubicBezTo>
                  <a:cubicBezTo>
                    <a:pt x="2223" y="1101"/>
                    <a:pt x="2168" y="1081"/>
                    <a:pt x="2106" y="1025"/>
                  </a:cubicBezTo>
                  <a:lnTo>
                    <a:pt x="2198" y="836"/>
                  </a:lnTo>
                  <a:cubicBezTo>
                    <a:pt x="1990" y="720"/>
                    <a:pt x="1851" y="732"/>
                    <a:pt x="1715" y="527"/>
                  </a:cubicBezTo>
                  <a:cubicBezTo>
                    <a:pt x="1715" y="527"/>
                    <a:pt x="1679" y="604"/>
                    <a:pt x="1711" y="604"/>
                  </a:cubicBezTo>
                  <a:cubicBezTo>
                    <a:pt x="1714" y="604"/>
                    <a:pt x="1719" y="603"/>
                    <a:pt x="1724" y="601"/>
                  </a:cubicBezTo>
                  <a:lnTo>
                    <a:pt x="1724" y="601"/>
                  </a:lnTo>
                  <a:cubicBezTo>
                    <a:pt x="1755" y="627"/>
                    <a:pt x="1767" y="726"/>
                    <a:pt x="1716" y="770"/>
                  </a:cubicBezTo>
                  <a:cubicBezTo>
                    <a:pt x="1325" y="762"/>
                    <a:pt x="1819" y="681"/>
                    <a:pt x="1626" y="496"/>
                  </a:cubicBezTo>
                  <a:cubicBezTo>
                    <a:pt x="1294" y="494"/>
                    <a:pt x="732" y="366"/>
                    <a:pt x="628" y="150"/>
                  </a:cubicBezTo>
                  <a:lnTo>
                    <a:pt x="628" y="150"/>
                  </a:lnTo>
                  <a:cubicBezTo>
                    <a:pt x="672" y="257"/>
                    <a:pt x="588" y="306"/>
                    <a:pt x="483" y="306"/>
                  </a:cubicBezTo>
                  <a:cubicBezTo>
                    <a:pt x="425" y="306"/>
                    <a:pt x="362" y="291"/>
                    <a:pt x="309" y="263"/>
                  </a:cubicBezTo>
                  <a:cubicBezTo>
                    <a:pt x="267" y="167"/>
                    <a:pt x="405" y="174"/>
                    <a:pt x="454" y="130"/>
                  </a:cubicBezTo>
                  <a:cubicBezTo>
                    <a:pt x="390" y="78"/>
                    <a:pt x="351" y="5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35"/>
            <p:cNvSpPr/>
            <p:nvPr/>
          </p:nvSpPr>
          <p:spPr>
            <a:xfrm>
              <a:off x="1345257" y="205239"/>
              <a:ext cx="7388" cy="4137"/>
            </a:xfrm>
            <a:custGeom>
              <a:avLst/>
              <a:gdLst/>
              <a:ahLst/>
              <a:cxnLst/>
              <a:rect l="l" t="t" r="r" b="b"/>
              <a:pathLst>
                <a:path w="150" h="84" extrusionOk="0">
                  <a:moveTo>
                    <a:pt x="1" y="1"/>
                  </a:moveTo>
                  <a:lnTo>
                    <a:pt x="66" y="78"/>
                  </a:lnTo>
                  <a:cubicBezTo>
                    <a:pt x="79" y="81"/>
                    <a:pt x="90" y="83"/>
                    <a:pt x="99" y="83"/>
                  </a:cubicBezTo>
                  <a:cubicBezTo>
                    <a:pt x="121" y="83"/>
                    <a:pt x="137" y="75"/>
                    <a:pt x="149" y="64"/>
                  </a:cubicBezTo>
                  <a:cubicBezTo>
                    <a:pt x="99" y="43"/>
                    <a:pt x="47" y="2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69126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1" name="Google Shape;4441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42" name="Google Shape;4442;p35"/>
          <p:cNvSpPr txBox="1">
            <a:spLocks noGrp="1"/>
          </p:cNvSpPr>
          <p:nvPr>
            <p:ph type="subTitle" idx="2"/>
          </p:nvPr>
        </p:nvSpPr>
        <p:spPr>
          <a:xfrm>
            <a:off x="386087" y="1164548"/>
            <a:ext cx="8566313" cy="2924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Templates-</a:t>
            </a:r>
            <a:r>
              <a:rPr lang="en-US" sz="18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  <a:hlinkClick r:id="rId3"/>
              </a:rPr>
              <a:t>https://github.com/RugvedB/</a:t>
            </a:r>
            <a:r>
              <a:rPr lang="en-US" sz="1800" u="sng" kern="100" dirty="0" err="1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  <a:hlinkClick r:id="rId3"/>
              </a:rPr>
              <a:t>StackoverflowClone</a:t>
            </a:r>
            <a:r>
              <a:rPr lang="en-US" sz="18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  <a:hlinkClick r:id="rId3"/>
              </a:rPr>
              <a:t>/tree/master/stackoverflow/main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And: 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  <a:hlinkClick r:id="rId4"/>
              </a:rPr>
              <a:t>https://mdbootstrap.com/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Chat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Gpt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- 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  <a:hlinkClick r:id="rId5"/>
              </a:rPr>
              <a:t>https://chat.openai.com/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Stack Overflow - 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  <a:hlinkClick r:id="rId6"/>
              </a:rPr>
              <a:t>https://stackoverflow.com/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Jazzmin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Documentation - 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  <a:hlinkClick r:id="rId7"/>
              </a:rPr>
              <a:t>https://django-jazzmin.readthedocs.io/configuration/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Chat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gpt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api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documentation - 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  <a:hlinkClick r:id="rId8"/>
              </a:rPr>
              <a:t>https://platform.openai.com/docs/apireference/introduction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Chartjs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- 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  <a:hlinkClick r:id="rId9"/>
              </a:rPr>
              <a:t>https://www.chartjs.org/docs/latest/charts/bar.html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grpSp>
        <p:nvGrpSpPr>
          <p:cNvPr id="4445" name="Google Shape;4445;p35"/>
          <p:cNvGrpSpPr/>
          <p:nvPr/>
        </p:nvGrpSpPr>
        <p:grpSpPr>
          <a:xfrm flipH="1">
            <a:off x="7709675" y="-449984"/>
            <a:ext cx="2010828" cy="2198323"/>
            <a:chOff x="-256747" y="-222990"/>
            <a:chExt cx="2010828" cy="2198323"/>
          </a:xfrm>
        </p:grpSpPr>
        <p:sp>
          <p:nvSpPr>
            <p:cNvPr id="4446" name="Google Shape;4446;p35"/>
            <p:cNvSpPr/>
            <p:nvPr/>
          </p:nvSpPr>
          <p:spPr>
            <a:xfrm>
              <a:off x="945593" y="881540"/>
              <a:ext cx="9653" cy="5467"/>
            </a:xfrm>
            <a:custGeom>
              <a:avLst/>
              <a:gdLst/>
              <a:ahLst/>
              <a:cxnLst/>
              <a:rect l="l" t="t" r="r" b="b"/>
              <a:pathLst>
                <a:path w="196" h="111" extrusionOk="0">
                  <a:moveTo>
                    <a:pt x="1" y="0"/>
                  </a:moveTo>
                  <a:lnTo>
                    <a:pt x="91" y="110"/>
                  </a:lnTo>
                  <a:lnTo>
                    <a:pt x="195" y="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35"/>
            <p:cNvSpPr/>
            <p:nvPr/>
          </p:nvSpPr>
          <p:spPr>
            <a:xfrm>
              <a:off x="947760" y="890159"/>
              <a:ext cx="32653" cy="30929"/>
            </a:xfrm>
            <a:custGeom>
              <a:avLst/>
              <a:gdLst/>
              <a:ahLst/>
              <a:cxnLst/>
              <a:rect l="l" t="t" r="r" b="b"/>
              <a:pathLst>
                <a:path w="663" h="628" extrusionOk="0">
                  <a:moveTo>
                    <a:pt x="238" y="0"/>
                  </a:moveTo>
                  <a:cubicBezTo>
                    <a:pt x="128" y="0"/>
                    <a:pt x="26" y="21"/>
                    <a:pt x="1" y="95"/>
                  </a:cubicBezTo>
                  <a:cubicBezTo>
                    <a:pt x="88" y="132"/>
                    <a:pt x="277" y="89"/>
                    <a:pt x="367" y="199"/>
                  </a:cubicBezTo>
                  <a:cubicBezTo>
                    <a:pt x="338" y="214"/>
                    <a:pt x="309" y="219"/>
                    <a:pt x="278" y="219"/>
                  </a:cubicBezTo>
                  <a:cubicBezTo>
                    <a:pt x="234" y="219"/>
                    <a:pt x="188" y="210"/>
                    <a:pt x="140" y="210"/>
                  </a:cubicBezTo>
                  <a:cubicBezTo>
                    <a:pt x="99" y="210"/>
                    <a:pt x="56" y="216"/>
                    <a:pt x="13" y="242"/>
                  </a:cubicBezTo>
                  <a:cubicBezTo>
                    <a:pt x="65" y="330"/>
                    <a:pt x="102" y="345"/>
                    <a:pt x="140" y="345"/>
                  </a:cubicBezTo>
                  <a:cubicBezTo>
                    <a:pt x="160" y="345"/>
                    <a:pt x="181" y="341"/>
                    <a:pt x="204" y="341"/>
                  </a:cubicBezTo>
                  <a:cubicBezTo>
                    <a:pt x="243" y="341"/>
                    <a:pt x="289" y="353"/>
                    <a:pt x="354" y="415"/>
                  </a:cubicBezTo>
                  <a:lnTo>
                    <a:pt x="254" y="546"/>
                  </a:lnTo>
                  <a:lnTo>
                    <a:pt x="479" y="627"/>
                  </a:lnTo>
                  <a:cubicBezTo>
                    <a:pt x="564" y="249"/>
                    <a:pt x="662" y="436"/>
                    <a:pt x="491" y="24"/>
                  </a:cubicBezTo>
                  <a:cubicBezTo>
                    <a:pt x="429" y="15"/>
                    <a:pt x="331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35"/>
            <p:cNvSpPr/>
            <p:nvPr/>
          </p:nvSpPr>
          <p:spPr>
            <a:xfrm>
              <a:off x="975044" y="909366"/>
              <a:ext cx="9456" cy="6304"/>
            </a:xfrm>
            <a:custGeom>
              <a:avLst/>
              <a:gdLst/>
              <a:ahLst/>
              <a:cxnLst/>
              <a:rect l="l" t="t" r="r" b="b"/>
              <a:pathLst>
                <a:path w="192" h="128" extrusionOk="0">
                  <a:moveTo>
                    <a:pt x="129" y="0"/>
                  </a:moveTo>
                  <a:lnTo>
                    <a:pt x="129" y="0"/>
                  </a:lnTo>
                  <a:cubicBezTo>
                    <a:pt x="79" y="43"/>
                    <a:pt x="25" y="83"/>
                    <a:pt x="0" y="127"/>
                  </a:cubicBezTo>
                  <a:cubicBezTo>
                    <a:pt x="54" y="87"/>
                    <a:pt x="191" y="83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35"/>
            <p:cNvSpPr/>
            <p:nvPr/>
          </p:nvSpPr>
          <p:spPr>
            <a:xfrm>
              <a:off x="984648" y="911533"/>
              <a:ext cx="13298" cy="6797"/>
            </a:xfrm>
            <a:custGeom>
              <a:avLst/>
              <a:gdLst/>
              <a:ahLst/>
              <a:cxnLst/>
              <a:rect l="l" t="t" r="r" b="b"/>
              <a:pathLst>
                <a:path w="270" h="138" extrusionOk="0">
                  <a:moveTo>
                    <a:pt x="75" y="0"/>
                  </a:moveTo>
                  <a:lnTo>
                    <a:pt x="75" y="0"/>
                  </a:lnTo>
                  <a:cubicBezTo>
                    <a:pt x="193" y="91"/>
                    <a:pt x="0" y="112"/>
                    <a:pt x="2" y="137"/>
                  </a:cubicBezTo>
                  <a:lnTo>
                    <a:pt x="270" y="2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35"/>
            <p:cNvSpPr/>
            <p:nvPr/>
          </p:nvSpPr>
          <p:spPr>
            <a:xfrm>
              <a:off x="1013410" y="927687"/>
              <a:ext cx="3448" cy="1477"/>
            </a:xfrm>
            <a:custGeom>
              <a:avLst/>
              <a:gdLst/>
              <a:ahLst/>
              <a:cxnLst/>
              <a:rect l="l" t="t" r="r" b="b"/>
              <a:pathLst>
                <a:path w="70" h="30" extrusionOk="0">
                  <a:moveTo>
                    <a:pt x="49" y="0"/>
                  </a:moveTo>
                  <a:cubicBezTo>
                    <a:pt x="36" y="0"/>
                    <a:pt x="19" y="7"/>
                    <a:pt x="0" y="12"/>
                  </a:cubicBezTo>
                  <a:cubicBezTo>
                    <a:pt x="23" y="20"/>
                    <a:pt x="47" y="25"/>
                    <a:pt x="70" y="29"/>
                  </a:cubicBezTo>
                  <a:cubicBezTo>
                    <a:pt x="70" y="7"/>
                    <a:pt x="61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35"/>
            <p:cNvSpPr/>
            <p:nvPr/>
          </p:nvSpPr>
          <p:spPr>
            <a:xfrm>
              <a:off x="996222" y="926948"/>
              <a:ext cx="30436" cy="12214"/>
            </a:xfrm>
            <a:custGeom>
              <a:avLst/>
              <a:gdLst/>
              <a:ahLst/>
              <a:cxnLst/>
              <a:rect l="l" t="t" r="r" b="b"/>
              <a:pathLst>
                <a:path w="618" h="248" extrusionOk="0">
                  <a:moveTo>
                    <a:pt x="37" y="1"/>
                  </a:moveTo>
                  <a:cubicBezTo>
                    <a:pt x="26" y="1"/>
                    <a:pt x="14" y="2"/>
                    <a:pt x="0" y="4"/>
                  </a:cubicBezTo>
                  <a:lnTo>
                    <a:pt x="70" y="210"/>
                  </a:lnTo>
                  <a:cubicBezTo>
                    <a:pt x="123" y="237"/>
                    <a:pt x="179" y="247"/>
                    <a:pt x="235" y="247"/>
                  </a:cubicBezTo>
                  <a:cubicBezTo>
                    <a:pt x="388" y="247"/>
                    <a:pt x="538" y="170"/>
                    <a:pt x="617" y="162"/>
                  </a:cubicBezTo>
                  <a:cubicBezTo>
                    <a:pt x="610" y="60"/>
                    <a:pt x="521" y="61"/>
                    <a:pt x="419" y="44"/>
                  </a:cubicBezTo>
                  <a:lnTo>
                    <a:pt x="419" y="44"/>
                  </a:lnTo>
                  <a:cubicBezTo>
                    <a:pt x="419" y="48"/>
                    <a:pt x="421" y="54"/>
                    <a:pt x="419" y="61"/>
                  </a:cubicBezTo>
                  <a:cubicBezTo>
                    <a:pt x="443" y="133"/>
                    <a:pt x="374" y="205"/>
                    <a:pt x="300" y="205"/>
                  </a:cubicBezTo>
                  <a:cubicBezTo>
                    <a:pt x="267" y="205"/>
                    <a:pt x="233" y="190"/>
                    <a:pt x="205" y="156"/>
                  </a:cubicBezTo>
                  <a:cubicBezTo>
                    <a:pt x="76" y="115"/>
                    <a:pt x="149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35"/>
            <p:cNvSpPr/>
            <p:nvPr/>
          </p:nvSpPr>
          <p:spPr>
            <a:xfrm>
              <a:off x="1009766" y="926653"/>
              <a:ext cx="3694" cy="1872"/>
            </a:xfrm>
            <a:custGeom>
              <a:avLst/>
              <a:gdLst/>
              <a:ahLst/>
              <a:cxnLst/>
              <a:rect l="l" t="t" r="r" b="b"/>
              <a:pathLst>
                <a:path w="75" h="38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9"/>
                    <a:pt x="27" y="37"/>
                    <a:pt x="46" y="37"/>
                  </a:cubicBezTo>
                  <a:cubicBezTo>
                    <a:pt x="55" y="37"/>
                    <a:pt x="65" y="35"/>
                    <a:pt x="74" y="33"/>
                  </a:cubicBezTo>
                  <a:cubicBezTo>
                    <a:pt x="49" y="25"/>
                    <a:pt x="24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35"/>
            <p:cNvSpPr/>
            <p:nvPr/>
          </p:nvSpPr>
          <p:spPr>
            <a:xfrm>
              <a:off x="995926" y="918822"/>
              <a:ext cx="5270" cy="3497"/>
            </a:xfrm>
            <a:custGeom>
              <a:avLst/>
              <a:gdLst/>
              <a:ahLst/>
              <a:cxnLst/>
              <a:rect l="l" t="t" r="r" b="b"/>
              <a:pathLst>
                <a:path w="107" h="71" extrusionOk="0">
                  <a:moveTo>
                    <a:pt x="24" y="1"/>
                  </a:moveTo>
                  <a:lnTo>
                    <a:pt x="0" y="70"/>
                  </a:lnTo>
                  <a:lnTo>
                    <a:pt x="107" y="11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35"/>
            <p:cNvSpPr/>
            <p:nvPr/>
          </p:nvSpPr>
          <p:spPr>
            <a:xfrm>
              <a:off x="1027249" y="942216"/>
              <a:ext cx="22655" cy="24526"/>
            </a:xfrm>
            <a:custGeom>
              <a:avLst/>
              <a:gdLst/>
              <a:ahLst/>
              <a:cxnLst/>
              <a:rect l="l" t="t" r="r" b="b"/>
              <a:pathLst>
                <a:path w="460" h="498" extrusionOk="0">
                  <a:moveTo>
                    <a:pt x="60" y="1"/>
                  </a:moveTo>
                  <a:cubicBezTo>
                    <a:pt x="40" y="1"/>
                    <a:pt x="20" y="9"/>
                    <a:pt x="1" y="29"/>
                  </a:cubicBezTo>
                  <a:cubicBezTo>
                    <a:pt x="174" y="126"/>
                    <a:pt x="217" y="355"/>
                    <a:pt x="113" y="442"/>
                  </a:cubicBezTo>
                  <a:lnTo>
                    <a:pt x="338" y="498"/>
                  </a:lnTo>
                  <a:cubicBezTo>
                    <a:pt x="444" y="461"/>
                    <a:pt x="460" y="262"/>
                    <a:pt x="419" y="106"/>
                  </a:cubicBezTo>
                  <a:lnTo>
                    <a:pt x="419" y="106"/>
                  </a:lnTo>
                  <a:cubicBezTo>
                    <a:pt x="390" y="141"/>
                    <a:pt x="361" y="155"/>
                    <a:pt x="333" y="155"/>
                  </a:cubicBezTo>
                  <a:cubicBezTo>
                    <a:pt x="237" y="155"/>
                    <a:pt x="14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35"/>
            <p:cNvSpPr/>
            <p:nvPr/>
          </p:nvSpPr>
          <p:spPr>
            <a:xfrm>
              <a:off x="1050545" y="983290"/>
              <a:ext cx="3152" cy="542"/>
            </a:xfrm>
            <a:custGeom>
              <a:avLst/>
              <a:gdLst/>
              <a:ahLst/>
              <a:cxnLst/>
              <a:rect l="l" t="t" r="r" b="b"/>
              <a:pathLst>
                <a:path w="64" h="11" extrusionOk="0">
                  <a:moveTo>
                    <a:pt x="55" y="2"/>
                  </a:moveTo>
                  <a:cubicBezTo>
                    <a:pt x="58" y="2"/>
                    <a:pt x="61" y="3"/>
                    <a:pt x="64" y="3"/>
                  </a:cubicBezTo>
                  <a:cubicBezTo>
                    <a:pt x="61" y="2"/>
                    <a:pt x="58" y="2"/>
                    <a:pt x="55" y="2"/>
                  </a:cubicBezTo>
                  <a:close/>
                  <a:moveTo>
                    <a:pt x="34" y="0"/>
                  </a:moveTo>
                  <a:cubicBezTo>
                    <a:pt x="21" y="0"/>
                    <a:pt x="9" y="3"/>
                    <a:pt x="0" y="11"/>
                  </a:cubicBezTo>
                  <a:cubicBezTo>
                    <a:pt x="15" y="4"/>
                    <a:pt x="29" y="1"/>
                    <a:pt x="44" y="1"/>
                  </a:cubicBezTo>
                  <a:cubicBezTo>
                    <a:pt x="47" y="1"/>
                    <a:pt x="51" y="1"/>
                    <a:pt x="55" y="2"/>
                  </a:cubicBezTo>
                  <a:lnTo>
                    <a:pt x="55" y="2"/>
                  </a:lnTo>
                  <a:cubicBezTo>
                    <a:pt x="48" y="1"/>
                    <a:pt x="41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35"/>
            <p:cNvSpPr/>
            <p:nvPr/>
          </p:nvSpPr>
          <p:spPr>
            <a:xfrm>
              <a:off x="1052613" y="963295"/>
              <a:ext cx="55012" cy="44817"/>
            </a:xfrm>
            <a:custGeom>
              <a:avLst/>
              <a:gdLst/>
              <a:ahLst/>
              <a:cxnLst/>
              <a:rect l="l" t="t" r="r" b="b"/>
              <a:pathLst>
                <a:path w="1117" h="910" extrusionOk="0">
                  <a:moveTo>
                    <a:pt x="66" y="0"/>
                  </a:moveTo>
                  <a:lnTo>
                    <a:pt x="1" y="245"/>
                  </a:lnTo>
                  <a:cubicBezTo>
                    <a:pt x="10" y="273"/>
                    <a:pt x="32" y="281"/>
                    <a:pt x="58" y="281"/>
                  </a:cubicBezTo>
                  <a:cubicBezTo>
                    <a:pt x="93" y="281"/>
                    <a:pt x="136" y="266"/>
                    <a:pt x="167" y="266"/>
                  </a:cubicBezTo>
                  <a:cubicBezTo>
                    <a:pt x="199" y="266"/>
                    <a:pt x="218" y="282"/>
                    <a:pt x="201" y="347"/>
                  </a:cubicBezTo>
                  <a:cubicBezTo>
                    <a:pt x="183" y="407"/>
                    <a:pt x="148" y="422"/>
                    <a:pt x="109" y="422"/>
                  </a:cubicBezTo>
                  <a:cubicBezTo>
                    <a:pt x="80" y="422"/>
                    <a:pt x="50" y="414"/>
                    <a:pt x="24" y="409"/>
                  </a:cubicBezTo>
                  <a:lnTo>
                    <a:pt x="24" y="409"/>
                  </a:lnTo>
                  <a:cubicBezTo>
                    <a:pt x="164" y="442"/>
                    <a:pt x="240" y="766"/>
                    <a:pt x="488" y="881"/>
                  </a:cubicBezTo>
                  <a:cubicBezTo>
                    <a:pt x="528" y="901"/>
                    <a:pt x="564" y="909"/>
                    <a:pt x="599" y="909"/>
                  </a:cubicBezTo>
                  <a:cubicBezTo>
                    <a:pt x="794" y="909"/>
                    <a:pt x="927" y="647"/>
                    <a:pt x="1117" y="644"/>
                  </a:cubicBezTo>
                  <a:lnTo>
                    <a:pt x="552" y="586"/>
                  </a:lnTo>
                  <a:cubicBezTo>
                    <a:pt x="617" y="554"/>
                    <a:pt x="645" y="499"/>
                    <a:pt x="713" y="499"/>
                  </a:cubicBezTo>
                  <a:cubicBezTo>
                    <a:pt x="729" y="499"/>
                    <a:pt x="748" y="502"/>
                    <a:pt x="770" y="509"/>
                  </a:cubicBezTo>
                  <a:cubicBezTo>
                    <a:pt x="592" y="365"/>
                    <a:pt x="488" y="478"/>
                    <a:pt x="342" y="363"/>
                  </a:cubicBezTo>
                  <a:cubicBezTo>
                    <a:pt x="358" y="309"/>
                    <a:pt x="384" y="291"/>
                    <a:pt x="413" y="291"/>
                  </a:cubicBezTo>
                  <a:cubicBezTo>
                    <a:pt x="475" y="291"/>
                    <a:pt x="554" y="368"/>
                    <a:pt x="601" y="368"/>
                  </a:cubicBezTo>
                  <a:cubicBezTo>
                    <a:pt x="624" y="368"/>
                    <a:pt x="640" y="349"/>
                    <a:pt x="643" y="293"/>
                  </a:cubicBezTo>
                  <a:cubicBezTo>
                    <a:pt x="564" y="252"/>
                    <a:pt x="458" y="195"/>
                    <a:pt x="341" y="195"/>
                  </a:cubicBezTo>
                  <a:cubicBezTo>
                    <a:pt x="285" y="195"/>
                    <a:pt x="226" y="208"/>
                    <a:pt x="166" y="241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35"/>
            <p:cNvSpPr/>
            <p:nvPr/>
          </p:nvSpPr>
          <p:spPr>
            <a:xfrm>
              <a:off x="1100484" y="1005748"/>
              <a:ext cx="2413" cy="6107"/>
            </a:xfrm>
            <a:custGeom>
              <a:avLst/>
              <a:gdLst/>
              <a:ahLst/>
              <a:cxnLst/>
              <a:rect l="l" t="t" r="r" b="b"/>
              <a:pathLst>
                <a:path w="49" h="124" extrusionOk="0">
                  <a:moveTo>
                    <a:pt x="48" y="0"/>
                  </a:moveTo>
                  <a:lnTo>
                    <a:pt x="21" y="23"/>
                  </a:lnTo>
                  <a:lnTo>
                    <a:pt x="0" y="12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35"/>
            <p:cNvSpPr/>
            <p:nvPr/>
          </p:nvSpPr>
          <p:spPr>
            <a:xfrm>
              <a:off x="1111122" y="1000676"/>
              <a:ext cx="46197" cy="36347"/>
            </a:xfrm>
            <a:custGeom>
              <a:avLst/>
              <a:gdLst/>
              <a:ahLst/>
              <a:cxnLst/>
              <a:rect l="l" t="t" r="r" b="b"/>
              <a:pathLst>
                <a:path w="938" h="738" extrusionOk="0">
                  <a:moveTo>
                    <a:pt x="151" y="1"/>
                  </a:moveTo>
                  <a:cubicBezTo>
                    <a:pt x="129" y="55"/>
                    <a:pt x="18" y="101"/>
                    <a:pt x="4" y="147"/>
                  </a:cubicBezTo>
                  <a:cubicBezTo>
                    <a:pt x="0" y="271"/>
                    <a:pt x="77" y="299"/>
                    <a:pt x="172" y="299"/>
                  </a:cubicBezTo>
                  <a:cubicBezTo>
                    <a:pt x="251" y="299"/>
                    <a:pt x="342" y="281"/>
                    <a:pt x="413" y="281"/>
                  </a:cubicBezTo>
                  <a:cubicBezTo>
                    <a:pt x="434" y="281"/>
                    <a:pt x="452" y="282"/>
                    <a:pt x="469" y="286"/>
                  </a:cubicBezTo>
                  <a:cubicBezTo>
                    <a:pt x="754" y="558"/>
                    <a:pt x="394" y="383"/>
                    <a:pt x="421" y="641"/>
                  </a:cubicBezTo>
                  <a:cubicBezTo>
                    <a:pt x="328" y="583"/>
                    <a:pt x="351" y="535"/>
                    <a:pt x="230" y="446"/>
                  </a:cubicBezTo>
                  <a:lnTo>
                    <a:pt x="230" y="446"/>
                  </a:lnTo>
                  <a:cubicBezTo>
                    <a:pt x="296" y="730"/>
                    <a:pt x="575" y="736"/>
                    <a:pt x="759" y="736"/>
                  </a:cubicBezTo>
                  <a:cubicBezTo>
                    <a:pt x="767" y="736"/>
                    <a:pt x="775" y="736"/>
                    <a:pt x="783" y="736"/>
                  </a:cubicBezTo>
                  <a:cubicBezTo>
                    <a:pt x="810" y="736"/>
                    <a:pt x="834" y="736"/>
                    <a:pt x="854" y="737"/>
                  </a:cubicBezTo>
                  <a:cubicBezTo>
                    <a:pt x="823" y="697"/>
                    <a:pt x="847" y="629"/>
                    <a:pt x="764" y="608"/>
                  </a:cubicBezTo>
                  <a:lnTo>
                    <a:pt x="764" y="608"/>
                  </a:lnTo>
                  <a:lnTo>
                    <a:pt x="937" y="612"/>
                  </a:lnTo>
                  <a:cubicBezTo>
                    <a:pt x="870" y="377"/>
                    <a:pt x="773" y="279"/>
                    <a:pt x="453" y="132"/>
                  </a:cubicBezTo>
                  <a:lnTo>
                    <a:pt x="145" y="134"/>
                  </a:lnTo>
                  <a:cubicBezTo>
                    <a:pt x="131" y="101"/>
                    <a:pt x="143" y="49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35"/>
            <p:cNvSpPr/>
            <p:nvPr/>
          </p:nvSpPr>
          <p:spPr>
            <a:xfrm>
              <a:off x="1113092" y="995357"/>
              <a:ext cx="5664" cy="5220"/>
            </a:xfrm>
            <a:custGeom>
              <a:avLst/>
              <a:gdLst/>
              <a:ahLst/>
              <a:cxnLst/>
              <a:rect l="l" t="t" r="r" b="b"/>
              <a:pathLst>
                <a:path w="115" h="106" extrusionOk="0">
                  <a:moveTo>
                    <a:pt x="43" y="0"/>
                  </a:moveTo>
                  <a:cubicBezTo>
                    <a:pt x="31" y="0"/>
                    <a:pt x="17" y="2"/>
                    <a:pt x="1" y="5"/>
                  </a:cubicBezTo>
                  <a:cubicBezTo>
                    <a:pt x="80" y="34"/>
                    <a:pt x="109" y="62"/>
                    <a:pt x="112" y="89"/>
                  </a:cubicBezTo>
                  <a:lnTo>
                    <a:pt x="112" y="89"/>
                  </a:lnTo>
                  <a:cubicBezTo>
                    <a:pt x="114" y="40"/>
                    <a:pt x="105" y="0"/>
                    <a:pt x="43" y="0"/>
                  </a:cubicBezTo>
                  <a:close/>
                  <a:moveTo>
                    <a:pt x="112" y="89"/>
                  </a:moveTo>
                  <a:lnTo>
                    <a:pt x="112" y="89"/>
                  </a:lnTo>
                  <a:cubicBezTo>
                    <a:pt x="111" y="94"/>
                    <a:pt x="111" y="100"/>
                    <a:pt x="111" y="105"/>
                  </a:cubicBezTo>
                  <a:cubicBezTo>
                    <a:pt x="112" y="100"/>
                    <a:pt x="112" y="94"/>
                    <a:pt x="112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35"/>
            <p:cNvSpPr/>
            <p:nvPr/>
          </p:nvSpPr>
          <p:spPr>
            <a:xfrm>
              <a:off x="1153182" y="1036973"/>
              <a:ext cx="3842" cy="1477"/>
            </a:xfrm>
            <a:custGeom>
              <a:avLst/>
              <a:gdLst/>
              <a:ahLst/>
              <a:cxnLst/>
              <a:rect l="l" t="t" r="r" b="b"/>
              <a:pathLst>
                <a:path w="78" h="30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16"/>
                    <a:pt x="35" y="29"/>
                    <a:pt x="77" y="29"/>
                  </a:cubicBezTo>
                  <a:cubicBezTo>
                    <a:pt x="70" y="10"/>
                    <a:pt x="41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35"/>
            <p:cNvSpPr/>
            <p:nvPr/>
          </p:nvSpPr>
          <p:spPr>
            <a:xfrm>
              <a:off x="1156038" y="1021558"/>
              <a:ext cx="7732" cy="6698"/>
            </a:xfrm>
            <a:custGeom>
              <a:avLst/>
              <a:gdLst/>
              <a:ahLst/>
              <a:cxnLst/>
              <a:rect l="l" t="t" r="r" b="b"/>
              <a:pathLst>
                <a:path w="157" h="136" extrusionOk="0">
                  <a:moveTo>
                    <a:pt x="65" y="0"/>
                  </a:moveTo>
                  <a:cubicBezTo>
                    <a:pt x="37" y="0"/>
                    <a:pt x="10" y="7"/>
                    <a:pt x="0" y="34"/>
                  </a:cubicBezTo>
                  <a:lnTo>
                    <a:pt x="156" y="136"/>
                  </a:lnTo>
                  <a:lnTo>
                    <a:pt x="135" y="7"/>
                  </a:lnTo>
                  <a:cubicBezTo>
                    <a:pt x="122" y="7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35"/>
            <p:cNvSpPr/>
            <p:nvPr/>
          </p:nvSpPr>
          <p:spPr>
            <a:xfrm>
              <a:off x="1158698" y="842140"/>
              <a:ext cx="135634" cy="216454"/>
            </a:xfrm>
            <a:custGeom>
              <a:avLst/>
              <a:gdLst/>
              <a:ahLst/>
              <a:cxnLst/>
              <a:rect l="l" t="t" r="r" b="b"/>
              <a:pathLst>
                <a:path w="2754" h="4395" extrusionOk="0">
                  <a:moveTo>
                    <a:pt x="357" y="0"/>
                  </a:moveTo>
                  <a:lnTo>
                    <a:pt x="357" y="0"/>
                  </a:lnTo>
                  <a:cubicBezTo>
                    <a:pt x="314" y="79"/>
                    <a:pt x="338" y="158"/>
                    <a:pt x="463" y="237"/>
                  </a:cubicBezTo>
                  <a:cubicBezTo>
                    <a:pt x="442" y="255"/>
                    <a:pt x="420" y="262"/>
                    <a:pt x="396" y="262"/>
                  </a:cubicBezTo>
                  <a:cubicBezTo>
                    <a:pt x="313" y="262"/>
                    <a:pt x="216" y="179"/>
                    <a:pt x="127" y="177"/>
                  </a:cubicBezTo>
                  <a:lnTo>
                    <a:pt x="127" y="177"/>
                  </a:lnTo>
                  <a:cubicBezTo>
                    <a:pt x="230" y="355"/>
                    <a:pt x="37" y="283"/>
                    <a:pt x="0" y="401"/>
                  </a:cubicBezTo>
                  <a:cubicBezTo>
                    <a:pt x="152" y="542"/>
                    <a:pt x="328" y="484"/>
                    <a:pt x="476" y="656"/>
                  </a:cubicBezTo>
                  <a:cubicBezTo>
                    <a:pt x="446" y="673"/>
                    <a:pt x="413" y="715"/>
                    <a:pt x="407" y="765"/>
                  </a:cubicBezTo>
                  <a:cubicBezTo>
                    <a:pt x="658" y="883"/>
                    <a:pt x="1072" y="1122"/>
                    <a:pt x="1170" y="1386"/>
                  </a:cubicBezTo>
                  <a:cubicBezTo>
                    <a:pt x="1305" y="1600"/>
                    <a:pt x="1473" y="1701"/>
                    <a:pt x="1687" y="1888"/>
                  </a:cubicBezTo>
                  <a:cubicBezTo>
                    <a:pt x="1932" y="2265"/>
                    <a:pt x="2204" y="2657"/>
                    <a:pt x="2316" y="3089"/>
                  </a:cubicBezTo>
                  <a:cubicBezTo>
                    <a:pt x="2366" y="3301"/>
                    <a:pt x="2368" y="3530"/>
                    <a:pt x="2269" y="3712"/>
                  </a:cubicBezTo>
                  <a:cubicBezTo>
                    <a:pt x="2175" y="3893"/>
                    <a:pt x="1974" y="3993"/>
                    <a:pt x="1757" y="4005"/>
                  </a:cubicBezTo>
                  <a:cubicBezTo>
                    <a:pt x="1735" y="4093"/>
                    <a:pt x="1705" y="4184"/>
                    <a:pt x="1666" y="4271"/>
                  </a:cubicBezTo>
                  <a:cubicBezTo>
                    <a:pt x="1604" y="4155"/>
                    <a:pt x="1421" y="4278"/>
                    <a:pt x="1448" y="4116"/>
                  </a:cubicBezTo>
                  <a:lnTo>
                    <a:pt x="1448" y="4116"/>
                  </a:lnTo>
                  <a:cubicBezTo>
                    <a:pt x="1467" y="4129"/>
                    <a:pt x="1485" y="4133"/>
                    <a:pt x="1504" y="4133"/>
                  </a:cubicBezTo>
                  <a:cubicBezTo>
                    <a:pt x="1538" y="4133"/>
                    <a:pt x="1572" y="4119"/>
                    <a:pt x="1612" y="4116"/>
                  </a:cubicBezTo>
                  <a:cubicBezTo>
                    <a:pt x="1519" y="4028"/>
                    <a:pt x="1418" y="4017"/>
                    <a:pt x="1307" y="4017"/>
                  </a:cubicBezTo>
                  <a:cubicBezTo>
                    <a:pt x="1287" y="4017"/>
                    <a:pt x="1266" y="4018"/>
                    <a:pt x="1246" y="4018"/>
                  </a:cubicBezTo>
                  <a:cubicBezTo>
                    <a:pt x="1220" y="4019"/>
                    <a:pt x="1195" y="4019"/>
                    <a:pt x="1169" y="4019"/>
                  </a:cubicBezTo>
                  <a:cubicBezTo>
                    <a:pt x="1055" y="4019"/>
                    <a:pt x="938" y="4008"/>
                    <a:pt x="848" y="3949"/>
                  </a:cubicBezTo>
                  <a:lnTo>
                    <a:pt x="848" y="3949"/>
                  </a:lnTo>
                  <a:cubicBezTo>
                    <a:pt x="864" y="3999"/>
                    <a:pt x="850" y="4217"/>
                    <a:pt x="764" y="4230"/>
                  </a:cubicBezTo>
                  <a:cubicBezTo>
                    <a:pt x="860" y="3978"/>
                    <a:pt x="465" y="4136"/>
                    <a:pt x="503" y="3812"/>
                  </a:cubicBezTo>
                  <a:cubicBezTo>
                    <a:pt x="465" y="3781"/>
                    <a:pt x="438" y="3769"/>
                    <a:pt x="418" y="3769"/>
                  </a:cubicBezTo>
                  <a:cubicBezTo>
                    <a:pt x="346" y="3769"/>
                    <a:pt x="356" y="3917"/>
                    <a:pt x="269" y="3917"/>
                  </a:cubicBezTo>
                  <a:cubicBezTo>
                    <a:pt x="246" y="3917"/>
                    <a:pt x="217" y="3907"/>
                    <a:pt x="179" y="3883"/>
                  </a:cubicBezTo>
                  <a:lnTo>
                    <a:pt x="179" y="3883"/>
                  </a:lnTo>
                  <a:cubicBezTo>
                    <a:pt x="91" y="4016"/>
                    <a:pt x="388" y="4059"/>
                    <a:pt x="392" y="4188"/>
                  </a:cubicBezTo>
                  <a:cubicBezTo>
                    <a:pt x="370" y="4201"/>
                    <a:pt x="350" y="4207"/>
                    <a:pt x="331" y="4207"/>
                  </a:cubicBezTo>
                  <a:cubicBezTo>
                    <a:pt x="265" y="4207"/>
                    <a:pt x="215" y="4139"/>
                    <a:pt x="174" y="4139"/>
                  </a:cubicBezTo>
                  <a:cubicBezTo>
                    <a:pt x="155" y="4139"/>
                    <a:pt x="139" y="4154"/>
                    <a:pt x="124" y="4195"/>
                  </a:cubicBezTo>
                  <a:cubicBezTo>
                    <a:pt x="314" y="4321"/>
                    <a:pt x="643" y="4394"/>
                    <a:pt x="1010" y="4394"/>
                  </a:cubicBezTo>
                  <a:cubicBezTo>
                    <a:pt x="1014" y="4394"/>
                    <a:pt x="1019" y="4394"/>
                    <a:pt x="1024" y="4394"/>
                  </a:cubicBezTo>
                  <a:cubicBezTo>
                    <a:pt x="1400" y="4390"/>
                    <a:pt x="1801" y="4282"/>
                    <a:pt x="2071" y="4087"/>
                  </a:cubicBezTo>
                  <a:cubicBezTo>
                    <a:pt x="2075" y="4143"/>
                    <a:pt x="2075" y="4201"/>
                    <a:pt x="2071" y="4259"/>
                  </a:cubicBezTo>
                  <a:cubicBezTo>
                    <a:pt x="2231" y="4136"/>
                    <a:pt x="2404" y="3951"/>
                    <a:pt x="2501" y="3737"/>
                  </a:cubicBezTo>
                  <a:cubicBezTo>
                    <a:pt x="2599" y="3526"/>
                    <a:pt x="2653" y="3307"/>
                    <a:pt x="2753" y="3135"/>
                  </a:cubicBezTo>
                  <a:lnTo>
                    <a:pt x="2753" y="3135"/>
                  </a:lnTo>
                  <a:cubicBezTo>
                    <a:pt x="2745" y="3141"/>
                    <a:pt x="2737" y="3143"/>
                    <a:pt x="2731" y="3143"/>
                  </a:cubicBezTo>
                  <a:cubicBezTo>
                    <a:pt x="2685" y="3143"/>
                    <a:pt x="2680" y="3018"/>
                    <a:pt x="2642" y="2902"/>
                  </a:cubicBezTo>
                  <a:cubicBezTo>
                    <a:pt x="2609" y="2798"/>
                    <a:pt x="2555" y="2704"/>
                    <a:pt x="2466" y="2704"/>
                  </a:cubicBezTo>
                  <a:cubicBezTo>
                    <a:pt x="2439" y="2704"/>
                    <a:pt x="2409" y="2713"/>
                    <a:pt x="2375" y="2732"/>
                  </a:cubicBezTo>
                  <a:cubicBezTo>
                    <a:pt x="2414" y="2626"/>
                    <a:pt x="2389" y="2605"/>
                    <a:pt x="2360" y="2481"/>
                  </a:cubicBezTo>
                  <a:lnTo>
                    <a:pt x="2252" y="2497"/>
                  </a:lnTo>
                  <a:cubicBezTo>
                    <a:pt x="2173" y="2345"/>
                    <a:pt x="2327" y="2292"/>
                    <a:pt x="2210" y="2123"/>
                  </a:cubicBezTo>
                  <a:lnTo>
                    <a:pt x="2210" y="2123"/>
                  </a:lnTo>
                  <a:cubicBezTo>
                    <a:pt x="2185" y="2211"/>
                    <a:pt x="2146" y="2232"/>
                    <a:pt x="2097" y="2232"/>
                  </a:cubicBezTo>
                  <a:cubicBezTo>
                    <a:pt x="2052" y="2232"/>
                    <a:pt x="2000" y="2214"/>
                    <a:pt x="1943" y="2214"/>
                  </a:cubicBezTo>
                  <a:cubicBezTo>
                    <a:pt x="1935" y="2214"/>
                    <a:pt x="1927" y="2214"/>
                    <a:pt x="1919" y="2215"/>
                  </a:cubicBezTo>
                  <a:cubicBezTo>
                    <a:pt x="1930" y="1949"/>
                    <a:pt x="1876" y="1656"/>
                    <a:pt x="1839" y="1419"/>
                  </a:cubicBezTo>
                  <a:cubicBezTo>
                    <a:pt x="1816" y="1460"/>
                    <a:pt x="1787" y="1504"/>
                    <a:pt x="1785" y="1595"/>
                  </a:cubicBezTo>
                  <a:cubicBezTo>
                    <a:pt x="1765" y="1539"/>
                    <a:pt x="1739" y="1523"/>
                    <a:pt x="1710" y="1523"/>
                  </a:cubicBezTo>
                  <a:cubicBezTo>
                    <a:pt x="1668" y="1523"/>
                    <a:pt x="1622" y="1559"/>
                    <a:pt x="1585" y="1560"/>
                  </a:cubicBezTo>
                  <a:cubicBezTo>
                    <a:pt x="1494" y="1463"/>
                    <a:pt x="1641" y="1361"/>
                    <a:pt x="1714" y="1309"/>
                  </a:cubicBezTo>
                  <a:cubicBezTo>
                    <a:pt x="1587" y="1086"/>
                    <a:pt x="1261" y="1230"/>
                    <a:pt x="1217" y="1026"/>
                  </a:cubicBezTo>
                  <a:lnTo>
                    <a:pt x="1159" y="1167"/>
                  </a:lnTo>
                  <a:cubicBezTo>
                    <a:pt x="964" y="1012"/>
                    <a:pt x="916" y="762"/>
                    <a:pt x="681" y="611"/>
                  </a:cubicBezTo>
                  <a:cubicBezTo>
                    <a:pt x="689" y="543"/>
                    <a:pt x="718" y="518"/>
                    <a:pt x="758" y="518"/>
                  </a:cubicBezTo>
                  <a:cubicBezTo>
                    <a:pt x="852" y="518"/>
                    <a:pt x="1007" y="649"/>
                    <a:pt x="1105" y="665"/>
                  </a:cubicBezTo>
                  <a:cubicBezTo>
                    <a:pt x="1093" y="596"/>
                    <a:pt x="1008" y="509"/>
                    <a:pt x="1022" y="436"/>
                  </a:cubicBezTo>
                  <a:cubicBezTo>
                    <a:pt x="866" y="426"/>
                    <a:pt x="623" y="390"/>
                    <a:pt x="453" y="363"/>
                  </a:cubicBezTo>
                  <a:cubicBezTo>
                    <a:pt x="706" y="291"/>
                    <a:pt x="424" y="71"/>
                    <a:pt x="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35"/>
            <p:cNvSpPr/>
            <p:nvPr/>
          </p:nvSpPr>
          <p:spPr>
            <a:xfrm>
              <a:off x="1208982" y="861003"/>
              <a:ext cx="5664" cy="2758"/>
            </a:xfrm>
            <a:custGeom>
              <a:avLst/>
              <a:gdLst/>
              <a:ahLst/>
              <a:cxnLst/>
              <a:rect l="l" t="t" r="r" b="b"/>
              <a:pathLst>
                <a:path w="115" h="56" extrusionOk="0">
                  <a:moveTo>
                    <a:pt x="34" y="1"/>
                  </a:moveTo>
                  <a:cubicBezTo>
                    <a:pt x="14" y="16"/>
                    <a:pt x="5" y="34"/>
                    <a:pt x="1" y="53"/>
                  </a:cubicBezTo>
                  <a:cubicBezTo>
                    <a:pt x="29" y="54"/>
                    <a:pt x="53" y="55"/>
                    <a:pt x="74" y="55"/>
                  </a:cubicBezTo>
                  <a:cubicBezTo>
                    <a:pt x="90" y="55"/>
                    <a:pt x="103" y="54"/>
                    <a:pt x="115" y="53"/>
                  </a:cubicBezTo>
                  <a:cubicBezTo>
                    <a:pt x="88" y="43"/>
                    <a:pt x="59" y="35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35"/>
            <p:cNvSpPr/>
            <p:nvPr/>
          </p:nvSpPr>
          <p:spPr>
            <a:xfrm>
              <a:off x="1175393" y="841007"/>
              <a:ext cx="1379" cy="1182"/>
            </a:xfrm>
            <a:custGeom>
              <a:avLst/>
              <a:gdLst/>
              <a:ahLst/>
              <a:cxnLst/>
              <a:rect l="l" t="t" r="r" b="b"/>
              <a:pathLst>
                <a:path w="28" h="24" extrusionOk="0">
                  <a:moveTo>
                    <a:pt x="11" y="1"/>
                  </a:moveTo>
                  <a:cubicBezTo>
                    <a:pt x="1" y="1"/>
                    <a:pt x="5" y="9"/>
                    <a:pt x="18" y="23"/>
                  </a:cubicBezTo>
                  <a:lnTo>
                    <a:pt x="27" y="4"/>
                  </a:lnTo>
                  <a:cubicBezTo>
                    <a:pt x="20" y="2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35"/>
            <p:cNvSpPr/>
            <p:nvPr/>
          </p:nvSpPr>
          <p:spPr>
            <a:xfrm>
              <a:off x="1215089" y="908578"/>
              <a:ext cx="2019" cy="3497"/>
            </a:xfrm>
            <a:custGeom>
              <a:avLst/>
              <a:gdLst/>
              <a:ahLst/>
              <a:cxnLst/>
              <a:rect l="l" t="t" r="r" b="b"/>
              <a:pathLst>
                <a:path w="41" h="71" extrusionOk="0">
                  <a:moveTo>
                    <a:pt x="0" y="1"/>
                  </a:moveTo>
                  <a:lnTo>
                    <a:pt x="41" y="70"/>
                  </a:lnTo>
                  <a:cubicBezTo>
                    <a:pt x="37" y="59"/>
                    <a:pt x="31" y="47"/>
                    <a:pt x="27" y="37"/>
                  </a:cubicBezTo>
                  <a:cubicBezTo>
                    <a:pt x="18" y="24"/>
                    <a:pt x="10" y="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35"/>
            <p:cNvSpPr/>
            <p:nvPr/>
          </p:nvSpPr>
          <p:spPr>
            <a:xfrm>
              <a:off x="1247939" y="898974"/>
              <a:ext cx="4334" cy="13002"/>
            </a:xfrm>
            <a:custGeom>
              <a:avLst/>
              <a:gdLst/>
              <a:ahLst/>
              <a:cxnLst/>
              <a:rect l="l" t="t" r="r" b="b"/>
              <a:pathLst>
                <a:path w="88" h="264" extrusionOk="0">
                  <a:moveTo>
                    <a:pt x="0" y="1"/>
                  </a:moveTo>
                  <a:cubicBezTo>
                    <a:pt x="0" y="76"/>
                    <a:pt x="12" y="167"/>
                    <a:pt x="27" y="263"/>
                  </a:cubicBezTo>
                  <a:cubicBezTo>
                    <a:pt x="62" y="205"/>
                    <a:pt x="87" y="15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35"/>
            <p:cNvSpPr/>
            <p:nvPr/>
          </p:nvSpPr>
          <p:spPr>
            <a:xfrm>
              <a:off x="1289456" y="973687"/>
              <a:ext cx="6649" cy="5122"/>
            </a:xfrm>
            <a:custGeom>
              <a:avLst/>
              <a:gdLst/>
              <a:ahLst/>
              <a:cxnLst/>
              <a:rect l="l" t="t" r="r" b="b"/>
              <a:pathLst>
                <a:path w="135" h="104" extrusionOk="0">
                  <a:moveTo>
                    <a:pt x="61" y="0"/>
                  </a:moveTo>
                  <a:cubicBezTo>
                    <a:pt x="39" y="0"/>
                    <a:pt x="17" y="24"/>
                    <a:pt x="0" y="77"/>
                  </a:cubicBezTo>
                  <a:cubicBezTo>
                    <a:pt x="16" y="95"/>
                    <a:pt x="31" y="100"/>
                    <a:pt x="47" y="100"/>
                  </a:cubicBezTo>
                  <a:cubicBezTo>
                    <a:pt x="62" y="100"/>
                    <a:pt x="77" y="95"/>
                    <a:pt x="95" y="95"/>
                  </a:cubicBezTo>
                  <a:cubicBezTo>
                    <a:pt x="107" y="95"/>
                    <a:pt x="120" y="97"/>
                    <a:pt x="135" y="103"/>
                  </a:cubicBezTo>
                  <a:cubicBezTo>
                    <a:pt x="115" y="37"/>
                    <a:pt x="8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35"/>
            <p:cNvSpPr/>
            <p:nvPr/>
          </p:nvSpPr>
          <p:spPr>
            <a:xfrm>
              <a:off x="1184899" y="845834"/>
              <a:ext cx="13790" cy="6402"/>
            </a:xfrm>
            <a:custGeom>
              <a:avLst/>
              <a:gdLst/>
              <a:ahLst/>
              <a:cxnLst/>
              <a:rect l="l" t="t" r="r" b="b"/>
              <a:pathLst>
                <a:path w="280" h="130" extrusionOk="0">
                  <a:moveTo>
                    <a:pt x="0" y="0"/>
                  </a:moveTo>
                  <a:cubicBezTo>
                    <a:pt x="95" y="41"/>
                    <a:pt x="187" y="85"/>
                    <a:pt x="280" y="129"/>
                  </a:cubicBezTo>
                  <a:lnTo>
                    <a:pt x="85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35"/>
            <p:cNvSpPr/>
            <p:nvPr/>
          </p:nvSpPr>
          <p:spPr>
            <a:xfrm>
              <a:off x="997995" y="749353"/>
              <a:ext cx="166514" cy="101751"/>
            </a:xfrm>
            <a:custGeom>
              <a:avLst/>
              <a:gdLst/>
              <a:ahLst/>
              <a:cxnLst/>
              <a:rect l="l" t="t" r="r" b="b"/>
              <a:pathLst>
                <a:path w="3381" h="2066" extrusionOk="0">
                  <a:moveTo>
                    <a:pt x="558" y="1"/>
                  </a:moveTo>
                  <a:cubicBezTo>
                    <a:pt x="537" y="1"/>
                    <a:pt x="514" y="4"/>
                    <a:pt x="489" y="10"/>
                  </a:cubicBezTo>
                  <a:lnTo>
                    <a:pt x="579" y="122"/>
                  </a:lnTo>
                  <a:cubicBezTo>
                    <a:pt x="559" y="148"/>
                    <a:pt x="537" y="158"/>
                    <a:pt x="513" y="158"/>
                  </a:cubicBezTo>
                  <a:cubicBezTo>
                    <a:pt x="478" y="158"/>
                    <a:pt x="438" y="138"/>
                    <a:pt x="388" y="116"/>
                  </a:cubicBezTo>
                  <a:cubicBezTo>
                    <a:pt x="414" y="95"/>
                    <a:pt x="414" y="95"/>
                    <a:pt x="410" y="47"/>
                  </a:cubicBezTo>
                  <a:lnTo>
                    <a:pt x="410" y="47"/>
                  </a:lnTo>
                  <a:cubicBezTo>
                    <a:pt x="382" y="76"/>
                    <a:pt x="341" y="86"/>
                    <a:pt x="297" y="86"/>
                  </a:cubicBezTo>
                  <a:cubicBezTo>
                    <a:pt x="191" y="86"/>
                    <a:pt x="60" y="28"/>
                    <a:pt x="11" y="28"/>
                  </a:cubicBezTo>
                  <a:cubicBezTo>
                    <a:pt x="7" y="28"/>
                    <a:pt x="4" y="28"/>
                    <a:pt x="1" y="29"/>
                  </a:cubicBezTo>
                  <a:cubicBezTo>
                    <a:pt x="90" y="116"/>
                    <a:pt x="277" y="99"/>
                    <a:pt x="417" y="143"/>
                  </a:cubicBezTo>
                  <a:cubicBezTo>
                    <a:pt x="340" y="167"/>
                    <a:pt x="294" y="235"/>
                    <a:pt x="241" y="235"/>
                  </a:cubicBezTo>
                  <a:cubicBezTo>
                    <a:pt x="222" y="235"/>
                    <a:pt x="201" y="226"/>
                    <a:pt x="178" y="203"/>
                  </a:cubicBezTo>
                  <a:lnTo>
                    <a:pt x="178" y="203"/>
                  </a:lnTo>
                  <a:cubicBezTo>
                    <a:pt x="250" y="432"/>
                    <a:pt x="527" y="500"/>
                    <a:pt x="701" y="648"/>
                  </a:cubicBezTo>
                  <a:cubicBezTo>
                    <a:pt x="766" y="674"/>
                    <a:pt x="816" y="685"/>
                    <a:pt x="856" y="685"/>
                  </a:cubicBezTo>
                  <a:cubicBezTo>
                    <a:pt x="1006" y="685"/>
                    <a:pt x="1004" y="535"/>
                    <a:pt x="1118" y="535"/>
                  </a:cubicBezTo>
                  <a:cubicBezTo>
                    <a:pt x="1154" y="535"/>
                    <a:pt x="1203" y="550"/>
                    <a:pt x="1271" y="590"/>
                  </a:cubicBezTo>
                  <a:lnTo>
                    <a:pt x="1040" y="824"/>
                  </a:lnTo>
                  <a:cubicBezTo>
                    <a:pt x="1362" y="1011"/>
                    <a:pt x="1753" y="1346"/>
                    <a:pt x="2165" y="1346"/>
                  </a:cubicBezTo>
                  <a:cubicBezTo>
                    <a:pt x="2190" y="1346"/>
                    <a:pt x="2215" y="1345"/>
                    <a:pt x="2239" y="1342"/>
                  </a:cubicBezTo>
                  <a:lnTo>
                    <a:pt x="2239" y="1342"/>
                  </a:lnTo>
                  <a:cubicBezTo>
                    <a:pt x="2241" y="1387"/>
                    <a:pt x="2263" y="1456"/>
                    <a:pt x="2190" y="1456"/>
                  </a:cubicBezTo>
                  <a:cubicBezTo>
                    <a:pt x="2181" y="1456"/>
                    <a:pt x="2171" y="1455"/>
                    <a:pt x="2158" y="1452"/>
                  </a:cubicBezTo>
                  <a:lnTo>
                    <a:pt x="2158" y="1452"/>
                  </a:lnTo>
                  <a:cubicBezTo>
                    <a:pt x="2190" y="1472"/>
                    <a:pt x="2220" y="1480"/>
                    <a:pt x="2249" y="1480"/>
                  </a:cubicBezTo>
                  <a:cubicBezTo>
                    <a:pt x="2373" y="1480"/>
                    <a:pt x="2482" y="1340"/>
                    <a:pt x="2602" y="1340"/>
                  </a:cubicBezTo>
                  <a:cubicBezTo>
                    <a:pt x="2655" y="1340"/>
                    <a:pt x="2709" y="1366"/>
                    <a:pt x="2768" y="1443"/>
                  </a:cubicBezTo>
                  <a:cubicBezTo>
                    <a:pt x="2749" y="1441"/>
                    <a:pt x="2732" y="1441"/>
                    <a:pt x="2716" y="1441"/>
                  </a:cubicBezTo>
                  <a:cubicBezTo>
                    <a:pt x="2412" y="1441"/>
                    <a:pt x="2729" y="1668"/>
                    <a:pt x="2542" y="1774"/>
                  </a:cubicBezTo>
                  <a:lnTo>
                    <a:pt x="2488" y="1763"/>
                  </a:lnTo>
                  <a:lnTo>
                    <a:pt x="2488" y="1763"/>
                  </a:lnTo>
                  <a:cubicBezTo>
                    <a:pt x="2679" y="1874"/>
                    <a:pt x="2978" y="1965"/>
                    <a:pt x="3086" y="2065"/>
                  </a:cubicBezTo>
                  <a:cubicBezTo>
                    <a:pt x="3130" y="2018"/>
                    <a:pt x="3129" y="1898"/>
                    <a:pt x="3201" y="1898"/>
                  </a:cubicBezTo>
                  <a:cubicBezTo>
                    <a:pt x="3222" y="1898"/>
                    <a:pt x="3249" y="1908"/>
                    <a:pt x="3286" y="1934"/>
                  </a:cubicBezTo>
                  <a:cubicBezTo>
                    <a:pt x="3234" y="1873"/>
                    <a:pt x="3321" y="1815"/>
                    <a:pt x="3381" y="1753"/>
                  </a:cubicBezTo>
                  <a:cubicBezTo>
                    <a:pt x="3169" y="1706"/>
                    <a:pt x="3110" y="1601"/>
                    <a:pt x="2964" y="1601"/>
                  </a:cubicBezTo>
                  <a:cubicBezTo>
                    <a:pt x="2954" y="1601"/>
                    <a:pt x="2944" y="1602"/>
                    <a:pt x="2933" y="1603"/>
                  </a:cubicBezTo>
                  <a:cubicBezTo>
                    <a:pt x="2924" y="1542"/>
                    <a:pt x="2934" y="1531"/>
                    <a:pt x="2949" y="1531"/>
                  </a:cubicBezTo>
                  <a:cubicBezTo>
                    <a:pt x="2958" y="1531"/>
                    <a:pt x="2968" y="1535"/>
                    <a:pt x="2977" y="1535"/>
                  </a:cubicBezTo>
                  <a:cubicBezTo>
                    <a:pt x="2992" y="1535"/>
                    <a:pt x="3002" y="1524"/>
                    <a:pt x="2991" y="1464"/>
                  </a:cubicBezTo>
                  <a:lnTo>
                    <a:pt x="2797" y="1448"/>
                  </a:lnTo>
                  <a:cubicBezTo>
                    <a:pt x="2712" y="1356"/>
                    <a:pt x="2964" y="1433"/>
                    <a:pt x="2824" y="1304"/>
                  </a:cubicBezTo>
                  <a:lnTo>
                    <a:pt x="2824" y="1304"/>
                  </a:lnTo>
                  <a:cubicBezTo>
                    <a:pt x="2808" y="1314"/>
                    <a:pt x="2784" y="1320"/>
                    <a:pt x="2756" y="1320"/>
                  </a:cubicBezTo>
                  <a:cubicBezTo>
                    <a:pt x="2680" y="1320"/>
                    <a:pt x="2569" y="1283"/>
                    <a:pt x="2488" y="1213"/>
                  </a:cubicBezTo>
                  <a:lnTo>
                    <a:pt x="2544" y="1205"/>
                  </a:lnTo>
                  <a:cubicBezTo>
                    <a:pt x="2472" y="1189"/>
                    <a:pt x="2405" y="1131"/>
                    <a:pt x="2351" y="1131"/>
                  </a:cubicBezTo>
                  <a:cubicBezTo>
                    <a:pt x="2317" y="1131"/>
                    <a:pt x="2287" y="1154"/>
                    <a:pt x="2264" y="1223"/>
                  </a:cubicBezTo>
                  <a:lnTo>
                    <a:pt x="2259" y="997"/>
                  </a:lnTo>
                  <a:lnTo>
                    <a:pt x="2207" y="1113"/>
                  </a:lnTo>
                  <a:cubicBezTo>
                    <a:pt x="1979" y="899"/>
                    <a:pt x="2045" y="590"/>
                    <a:pt x="1624" y="500"/>
                  </a:cubicBezTo>
                  <a:lnTo>
                    <a:pt x="1624" y="500"/>
                  </a:lnTo>
                  <a:cubicBezTo>
                    <a:pt x="1673" y="566"/>
                    <a:pt x="1609" y="583"/>
                    <a:pt x="1554" y="583"/>
                  </a:cubicBezTo>
                  <a:cubicBezTo>
                    <a:pt x="1541" y="583"/>
                    <a:pt x="1529" y="582"/>
                    <a:pt x="1518" y="581"/>
                  </a:cubicBezTo>
                  <a:lnTo>
                    <a:pt x="1518" y="581"/>
                  </a:lnTo>
                  <a:cubicBezTo>
                    <a:pt x="1560" y="655"/>
                    <a:pt x="1611" y="668"/>
                    <a:pt x="1666" y="668"/>
                  </a:cubicBezTo>
                  <a:cubicBezTo>
                    <a:pt x="1699" y="668"/>
                    <a:pt x="1733" y="664"/>
                    <a:pt x="1769" y="664"/>
                  </a:cubicBezTo>
                  <a:cubicBezTo>
                    <a:pt x="1806" y="664"/>
                    <a:pt x="1844" y="669"/>
                    <a:pt x="1883" y="689"/>
                  </a:cubicBezTo>
                  <a:cubicBezTo>
                    <a:pt x="1840" y="789"/>
                    <a:pt x="1600" y="783"/>
                    <a:pt x="1623" y="893"/>
                  </a:cubicBezTo>
                  <a:lnTo>
                    <a:pt x="1623" y="893"/>
                  </a:lnTo>
                  <a:cubicBezTo>
                    <a:pt x="1516" y="711"/>
                    <a:pt x="1317" y="718"/>
                    <a:pt x="1399" y="440"/>
                  </a:cubicBezTo>
                  <a:cubicBezTo>
                    <a:pt x="1194" y="286"/>
                    <a:pt x="1036" y="359"/>
                    <a:pt x="855" y="164"/>
                  </a:cubicBezTo>
                  <a:lnTo>
                    <a:pt x="886" y="130"/>
                  </a:lnTo>
                  <a:lnTo>
                    <a:pt x="886" y="130"/>
                  </a:lnTo>
                  <a:cubicBezTo>
                    <a:pt x="859" y="155"/>
                    <a:pt x="838" y="165"/>
                    <a:pt x="820" y="165"/>
                  </a:cubicBezTo>
                  <a:cubicBezTo>
                    <a:pt x="746" y="165"/>
                    <a:pt x="716" y="1"/>
                    <a:pt x="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35"/>
            <p:cNvSpPr/>
            <p:nvPr/>
          </p:nvSpPr>
          <p:spPr>
            <a:xfrm>
              <a:off x="1123238" y="808207"/>
              <a:ext cx="5467" cy="837"/>
            </a:xfrm>
            <a:custGeom>
              <a:avLst/>
              <a:gdLst/>
              <a:ahLst/>
              <a:cxnLst/>
              <a:rect l="l" t="t" r="r" b="b"/>
              <a:pathLst>
                <a:path w="111" h="17" extrusionOk="0">
                  <a:moveTo>
                    <a:pt x="111" y="1"/>
                  </a:moveTo>
                  <a:lnTo>
                    <a:pt x="1" y="10"/>
                  </a:lnTo>
                  <a:cubicBezTo>
                    <a:pt x="15" y="14"/>
                    <a:pt x="30" y="17"/>
                    <a:pt x="46" y="17"/>
                  </a:cubicBezTo>
                  <a:cubicBezTo>
                    <a:pt x="67" y="17"/>
                    <a:pt x="89" y="12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35"/>
            <p:cNvSpPr/>
            <p:nvPr/>
          </p:nvSpPr>
          <p:spPr>
            <a:xfrm>
              <a:off x="875362" y="675084"/>
              <a:ext cx="131350" cy="68162"/>
            </a:xfrm>
            <a:custGeom>
              <a:avLst/>
              <a:gdLst/>
              <a:ahLst/>
              <a:cxnLst/>
              <a:rect l="l" t="t" r="r" b="b"/>
              <a:pathLst>
                <a:path w="2667" h="1384" extrusionOk="0">
                  <a:moveTo>
                    <a:pt x="153" y="1"/>
                  </a:moveTo>
                  <a:cubicBezTo>
                    <a:pt x="60" y="1"/>
                    <a:pt x="0" y="42"/>
                    <a:pt x="4" y="163"/>
                  </a:cubicBezTo>
                  <a:cubicBezTo>
                    <a:pt x="38" y="261"/>
                    <a:pt x="143" y="238"/>
                    <a:pt x="227" y="276"/>
                  </a:cubicBezTo>
                  <a:cubicBezTo>
                    <a:pt x="48" y="78"/>
                    <a:pt x="320" y="134"/>
                    <a:pt x="370" y="97"/>
                  </a:cubicBezTo>
                  <a:cubicBezTo>
                    <a:pt x="434" y="201"/>
                    <a:pt x="648" y="219"/>
                    <a:pt x="547" y="294"/>
                  </a:cubicBezTo>
                  <a:lnTo>
                    <a:pt x="335" y="298"/>
                  </a:lnTo>
                  <a:cubicBezTo>
                    <a:pt x="767" y="660"/>
                    <a:pt x="1417" y="1073"/>
                    <a:pt x="1990" y="1383"/>
                  </a:cubicBezTo>
                  <a:lnTo>
                    <a:pt x="1758" y="1225"/>
                  </a:lnTo>
                  <a:cubicBezTo>
                    <a:pt x="1780" y="1208"/>
                    <a:pt x="1806" y="1202"/>
                    <a:pt x="1834" y="1202"/>
                  </a:cubicBezTo>
                  <a:cubicBezTo>
                    <a:pt x="1901" y="1202"/>
                    <a:pt x="1981" y="1238"/>
                    <a:pt x="2059" y="1252"/>
                  </a:cubicBezTo>
                  <a:lnTo>
                    <a:pt x="2063" y="992"/>
                  </a:lnTo>
                  <a:cubicBezTo>
                    <a:pt x="2123" y="1048"/>
                    <a:pt x="2204" y="1061"/>
                    <a:pt x="2155" y="1127"/>
                  </a:cubicBezTo>
                  <a:cubicBezTo>
                    <a:pt x="2290" y="1100"/>
                    <a:pt x="2283" y="1026"/>
                    <a:pt x="2275" y="932"/>
                  </a:cubicBezTo>
                  <a:lnTo>
                    <a:pt x="2275" y="932"/>
                  </a:lnTo>
                  <a:cubicBezTo>
                    <a:pt x="2440" y="997"/>
                    <a:pt x="2453" y="1072"/>
                    <a:pt x="2579" y="1072"/>
                  </a:cubicBezTo>
                  <a:cubicBezTo>
                    <a:pt x="2603" y="1072"/>
                    <a:pt x="2632" y="1069"/>
                    <a:pt x="2666" y="1063"/>
                  </a:cubicBezTo>
                  <a:cubicBezTo>
                    <a:pt x="2474" y="726"/>
                    <a:pt x="2339" y="1036"/>
                    <a:pt x="2090" y="689"/>
                  </a:cubicBezTo>
                  <a:lnTo>
                    <a:pt x="1837" y="882"/>
                  </a:lnTo>
                  <a:lnTo>
                    <a:pt x="1835" y="882"/>
                  </a:lnTo>
                  <a:cubicBezTo>
                    <a:pt x="1718" y="766"/>
                    <a:pt x="1938" y="805"/>
                    <a:pt x="1845" y="670"/>
                  </a:cubicBezTo>
                  <a:cubicBezTo>
                    <a:pt x="1842" y="670"/>
                    <a:pt x="1840" y="670"/>
                    <a:pt x="1837" y="670"/>
                  </a:cubicBezTo>
                  <a:cubicBezTo>
                    <a:pt x="1661" y="670"/>
                    <a:pt x="1892" y="940"/>
                    <a:pt x="1681" y="974"/>
                  </a:cubicBezTo>
                  <a:cubicBezTo>
                    <a:pt x="1644" y="849"/>
                    <a:pt x="1430" y="882"/>
                    <a:pt x="1373" y="847"/>
                  </a:cubicBezTo>
                  <a:cubicBezTo>
                    <a:pt x="1479" y="818"/>
                    <a:pt x="1544" y="643"/>
                    <a:pt x="1542" y="595"/>
                  </a:cubicBezTo>
                  <a:lnTo>
                    <a:pt x="1542" y="595"/>
                  </a:lnTo>
                  <a:cubicBezTo>
                    <a:pt x="1540" y="595"/>
                    <a:pt x="1537" y="595"/>
                    <a:pt x="1535" y="595"/>
                  </a:cubicBezTo>
                  <a:cubicBezTo>
                    <a:pt x="1457" y="595"/>
                    <a:pt x="1393" y="448"/>
                    <a:pt x="1309" y="388"/>
                  </a:cubicBezTo>
                  <a:lnTo>
                    <a:pt x="1309" y="388"/>
                  </a:lnTo>
                  <a:cubicBezTo>
                    <a:pt x="1360" y="466"/>
                    <a:pt x="1354" y="486"/>
                    <a:pt x="1327" y="486"/>
                  </a:cubicBezTo>
                  <a:cubicBezTo>
                    <a:pt x="1299" y="486"/>
                    <a:pt x="1246" y="463"/>
                    <a:pt x="1215" y="463"/>
                  </a:cubicBezTo>
                  <a:cubicBezTo>
                    <a:pt x="1186" y="463"/>
                    <a:pt x="1175" y="482"/>
                    <a:pt x="1216" y="558"/>
                  </a:cubicBezTo>
                  <a:cubicBezTo>
                    <a:pt x="1194" y="582"/>
                    <a:pt x="1157" y="593"/>
                    <a:pt x="1114" y="593"/>
                  </a:cubicBezTo>
                  <a:cubicBezTo>
                    <a:pt x="1012" y="593"/>
                    <a:pt x="882" y="532"/>
                    <a:pt x="856" y="444"/>
                  </a:cubicBezTo>
                  <a:cubicBezTo>
                    <a:pt x="871" y="425"/>
                    <a:pt x="887" y="418"/>
                    <a:pt x="904" y="418"/>
                  </a:cubicBezTo>
                  <a:cubicBezTo>
                    <a:pt x="941" y="418"/>
                    <a:pt x="981" y="452"/>
                    <a:pt x="1020" y="475"/>
                  </a:cubicBezTo>
                  <a:cubicBezTo>
                    <a:pt x="1147" y="382"/>
                    <a:pt x="925" y="319"/>
                    <a:pt x="968" y="186"/>
                  </a:cubicBezTo>
                  <a:lnTo>
                    <a:pt x="968" y="186"/>
                  </a:lnTo>
                  <a:cubicBezTo>
                    <a:pt x="956" y="187"/>
                    <a:pt x="943" y="188"/>
                    <a:pt x="930" y="188"/>
                  </a:cubicBezTo>
                  <a:cubicBezTo>
                    <a:pt x="705" y="188"/>
                    <a:pt x="352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35"/>
            <p:cNvSpPr/>
            <p:nvPr/>
          </p:nvSpPr>
          <p:spPr>
            <a:xfrm>
              <a:off x="994006" y="733494"/>
              <a:ext cx="6797" cy="3644"/>
            </a:xfrm>
            <a:custGeom>
              <a:avLst/>
              <a:gdLst/>
              <a:ahLst/>
              <a:cxnLst/>
              <a:rect l="l" t="t" r="r" b="b"/>
              <a:pathLst>
                <a:path w="138" h="74" extrusionOk="0">
                  <a:moveTo>
                    <a:pt x="132" y="0"/>
                  </a:moveTo>
                  <a:lnTo>
                    <a:pt x="1" y="52"/>
                  </a:lnTo>
                  <a:lnTo>
                    <a:pt x="138" y="7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35"/>
            <p:cNvSpPr/>
            <p:nvPr/>
          </p:nvSpPr>
          <p:spPr>
            <a:xfrm>
              <a:off x="980708" y="743738"/>
              <a:ext cx="6255" cy="6797"/>
            </a:xfrm>
            <a:custGeom>
              <a:avLst/>
              <a:gdLst/>
              <a:ahLst/>
              <a:cxnLst/>
              <a:rect l="l" t="t" r="r" b="b"/>
              <a:pathLst>
                <a:path w="127" h="138" extrusionOk="0">
                  <a:moveTo>
                    <a:pt x="34" y="1"/>
                  </a:moveTo>
                  <a:cubicBezTo>
                    <a:pt x="0" y="1"/>
                    <a:pt x="1" y="57"/>
                    <a:pt x="24" y="138"/>
                  </a:cubicBezTo>
                  <a:cubicBezTo>
                    <a:pt x="49" y="93"/>
                    <a:pt x="103" y="103"/>
                    <a:pt x="126" y="60"/>
                  </a:cubicBezTo>
                  <a:cubicBezTo>
                    <a:pt x="83" y="19"/>
                    <a:pt x="53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35"/>
            <p:cNvSpPr/>
            <p:nvPr/>
          </p:nvSpPr>
          <p:spPr>
            <a:xfrm>
              <a:off x="904863" y="673951"/>
              <a:ext cx="9653" cy="5467"/>
            </a:xfrm>
            <a:custGeom>
              <a:avLst/>
              <a:gdLst/>
              <a:ahLst/>
              <a:cxnLst/>
              <a:rect l="l" t="t" r="r" b="b"/>
              <a:pathLst>
                <a:path w="196" h="111" extrusionOk="0">
                  <a:moveTo>
                    <a:pt x="1" y="1"/>
                  </a:moveTo>
                  <a:lnTo>
                    <a:pt x="91" y="110"/>
                  </a:lnTo>
                  <a:cubicBezTo>
                    <a:pt x="105" y="85"/>
                    <a:pt x="130" y="78"/>
                    <a:pt x="154" y="78"/>
                  </a:cubicBezTo>
                  <a:cubicBezTo>
                    <a:pt x="169" y="78"/>
                    <a:pt x="184" y="81"/>
                    <a:pt x="195" y="8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35"/>
            <p:cNvSpPr/>
            <p:nvPr/>
          </p:nvSpPr>
          <p:spPr>
            <a:xfrm>
              <a:off x="839459" y="655335"/>
              <a:ext cx="40976" cy="25511"/>
            </a:xfrm>
            <a:custGeom>
              <a:avLst/>
              <a:gdLst/>
              <a:ahLst/>
              <a:cxnLst/>
              <a:rect l="l" t="t" r="r" b="b"/>
              <a:pathLst>
                <a:path w="832" h="518" extrusionOk="0">
                  <a:moveTo>
                    <a:pt x="0" y="114"/>
                  </a:moveTo>
                  <a:lnTo>
                    <a:pt x="0" y="116"/>
                  </a:lnTo>
                  <a:cubicBezTo>
                    <a:pt x="1" y="116"/>
                    <a:pt x="2" y="116"/>
                    <a:pt x="2" y="116"/>
                  </a:cubicBezTo>
                  <a:lnTo>
                    <a:pt x="2" y="116"/>
                  </a:lnTo>
                  <a:cubicBezTo>
                    <a:pt x="2" y="115"/>
                    <a:pt x="1" y="115"/>
                    <a:pt x="0" y="114"/>
                  </a:cubicBezTo>
                  <a:close/>
                  <a:moveTo>
                    <a:pt x="96" y="1"/>
                  </a:moveTo>
                  <a:cubicBezTo>
                    <a:pt x="85" y="52"/>
                    <a:pt x="57" y="98"/>
                    <a:pt x="2" y="116"/>
                  </a:cubicBezTo>
                  <a:lnTo>
                    <a:pt x="2" y="116"/>
                  </a:lnTo>
                  <a:cubicBezTo>
                    <a:pt x="252" y="259"/>
                    <a:pt x="411" y="246"/>
                    <a:pt x="621" y="517"/>
                  </a:cubicBezTo>
                  <a:cubicBezTo>
                    <a:pt x="831" y="490"/>
                    <a:pt x="704" y="257"/>
                    <a:pt x="829" y="192"/>
                  </a:cubicBezTo>
                  <a:cubicBezTo>
                    <a:pt x="803" y="166"/>
                    <a:pt x="777" y="156"/>
                    <a:pt x="750" y="156"/>
                  </a:cubicBezTo>
                  <a:cubicBezTo>
                    <a:pt x="673" y="156"/>
                    <a:pt x="593" y="238"/>
                    <a:pt x="493" y="238"/>
                  </a:cubicBezTo>
                  <a:cubicBezTo>
                    <a:pt x="474" y="238"/>
                    <a:pt x="454" y="235"/>
                    <a:pt x="434" y="228"/>
                  </a:cubicBezTo>
                  <a:cubicBezTo>
                    <a:pt x="447" y="93"/>
                    <a:pt x="214" y="112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35"/>
            <p:cNvSpPr/>
            <p:nvPr/>
          </p:nvSpPr>
          <p:spPr>
            <a:xfrm>
              <a:off x="568436" y="448829"/>
              <a:ext cx="289639" cy="206555"/>
            </a:xfrm>
            <a:custGeom>
              <a:avLst/>
              <a:gdLst/>
              <a:ahLst/>
              <a:cxnLst/>
              <a:rect l="l" t="t" r="r" b="b"/>
              <a:pathLst>
                <a:path w="5881" h="4194" extrusionOk="0">
                  <a:moveTo>
                    <a:pt x="193" y="0"/>
                  </a:moveTo>
                  <a:cubicBezTo>
                    <a:pt x="263" y="95"/>
                    <a:pt x="205" y="102"/>
                    <a:pt x="139" y="114"/>
                  </a:cubicBezTo>
                  <a:cubicBezTo>
                    <a:pt x="76" y="127"/>
                    <a:pt x="0" y="143"/>
                    <a:pt x="70" y="278"/>
                  </a:cubicBezTo>
                  <a:cubicBezTo>
                    <a:pt x="419" y="600"/>
                    <a:pt x="986" y="1020"/>
                    <a:pt x="1364" y="1390"/>
                  </a:cubicBezTo>
                  <a:cubicBezTo>
                    <a:pt x="1388" y="1374"/>
                    <a:pt x="1411" y="1367"/>
                    <a:pt x="1433" y="1367"/>
                  </a:cubicBezTo>
                  <a:cubicBezTo>
                    <a:pt x="1543" y="1367"/>
                    <a:pt x="1633" y="1535"/>
                    <a:pt x="1746" y="1535"/>
                  </a:cubicBezTo>
                  <a:cubicBezTo>
                    <a:pt x="1762" y="1535"/>
                    <a:pt x="1778" y="1531"/>
                    <a:pt x="1795" y="1523"/>
                  </a:cubicBezTo>
                  <a:lnTo>
                    <a:pt x="1795" y="1523"/>
                  </a:lnTo>
                  <a:cubicBezTo>
                    <a:pt x="1768" y="1577"/>
                    <a:pt x="1768" y="1643"/>
                    <a:pt x="1743" y="1697"/>
                  </a:cubicBezTo>
                  <a:cubicBezTo>
                    <a:pt x="1809" y="1733"/>
                    <a:pt x="1846" y="1747"/>
                    <a:pt x="1865" y="1747"/>
                  </a:cubicBezTo>
                  <a:cubicBezTo>
                    <a:pt x="1931" y="1747"/>
                    <a:pt x="1764" y="1566"/>
                    <a:pt x="1849" y="1562"/>
                  </a:cubicBezTo>
                  <a:lnTo>
                    <a:pt x="1849" y="1562"/>
                  </a:lnTo>
                  <a:cubicBezTo>
                    <a:pt x="1982" y="1627"/>
                    <a:pt x="2015" y="1786"/>
                    <a:pt x="1963" y="1834"/>
                  </a:cubicBezTo>
                  <a:cubicBezTo>
                    <a:pt x="2020" y="1877"/>
                    <a:pt x="2049" y="1892"/>
                    <a:pt x="2064" y="1892"/>
                  </a:cubicBezTo>
                  <a:cubicBezTo>
                    <a:pt x="2101" y="1892"/>
                    <a:pt x="2064" y="1803"/>
                    <a:pt x="2175" y="1793"/>
                  </a:cubicBezTo>
                  <a:lnTo>
                    <a:pt x="2189" y="2054"/>
                  </a:lnTo>
                  <a:cubicBezTo>
                    <a:pt x="2852" y="2428"/>
                    <a:pt x="3756" y="2817"/>
                    <a:pt x="4385" y="3392"/>
                  </a:cubicBezTo>
                  <a:lnTo>
                    <a:pt x="4408" y="3243"/>
                  </a:lnTo>
                  <a:cubicBezTo>
                    <a:pt x="4682" y="3519"/>
                    <a:pt x="5110" y="3340"/>
                    <a:pt x="5227" y="3775"/>
                  </a:cubicBezTo>
                  <a:lnTo>
                    <a:pt x="5391" y="3739"/>
                  </a:lnTo>
                  <a:lnTo>
                    <a:pt x="5391" y="3739"/>
                  </a:lnTo>
                  <a:cubicBezTo>
                    <a:pt x="5301" y="3762"/>
                    <a:pt x="5330" y="3951"/>
                    <a:pt x="5195" y="3974"/>
                  </a:cubicBezTo>
                  <a:cubicBezTo>
                    <a:pt x="5306" y="3993"/>
                    <a:pt x="5370" y="4097"/>
                    <a:pt x="5484" y="4122"/>
                  </a:cubicBezTo>
                  <a:lnTo>
                    <a:pt x="5360" y="3960"/>
                  </a:lnTo>
                  <a:cubicBezTo>
                    <a:pt x="5374" y="3958"/>
                    <a:pt x="5388" y="3957"/>
                    <a:pt x="5400" y="3957"/>
                  </a:cubicBezTo>
                  <a:cubicBezTo>
                    <a:pt x="5550" y="3957"/>
                    <a:pt x="5619" y="4087"/>
                    <a:pt x="5599" y="4190"/>
                  </a:cubicBezTo>
                  <a:cubicBezTo>
                    <a:pt x="5617" y="4192"/>
                    <a:pt x="5633" y="4193"/>
                    <a:pt x="5647" y="4193"/>
                  </a:cubicBezTo>
                  <a:cubicBezTo>
                    <a:pt x="5881" y="4193"/>
                    <a:pt x="5594" y="3885"/>
                    <a:pt x="5603" y="3760"/>
                  </a:cubicBezTo>
                  <a:cubicBezTo>
                    <a:pt x="5127" y="3754"/>
                    <a:pt x="5405" y="3328"/>
                    <a:pt x="5023" y="3206"/>
                  </a:cubicBezTo>
                  <a:cubicBezTo>
                    <a:pt x="4988" y="3197"/>
                    <a:pt x="4962" y="3193"/>
                    <a:pt x="4943" y="3193"/>
                  </a:cubicBezTo>
                  <a:cubicBezTo>
                    <a:pt x="4829" y="3193"/>
                    <a:pt x="4965" y="3335"/>
                    <a:pt x="4921" y="3380"/>
                  </a:cubicBezTo>
                  <a:lnTo>
                    <a:pt x="4921" y="3382"/>
                  </a:lnTo>
                  <a:cubicBezTo>
                    <a:pt x="4811" y="3307"/>
                    <a:pt x="4651" y="3309"/>
                    <a:pt x="4593" y="3205"/>
                  </a:cubicBezTo>
                  <a:cubicBezTo>
                    <a:pt x="4613" y="3184"/>
                    <a:pt x="4638" y="3175"/>
                    <a:pt x="4664" y="3175"/>
                  </a:cubicBezTo>
                  <a:cubicBezTo>
                    <a:pt x="4705" y="3175"/>
                    <a:pt x="4748" y="3197"/>
                    <a:pt x="4782" y="3233"/>
                  </a:cubicBezTo>
                  <a:cubicBezTo>
                    <a:pt x="4830" y="3068"/>
                    <a:pt x="4645" y="3174"/>
                    <a:pt x="4587" y="3004"/>
                  </a:cubicBezTo>
                  <a:lnTo>
                    <a:pt x="4587" y="3004"/>
                  </a:lnTo>
                  <a:cubicBezTo>
                    <a:pt x="4587" y="3025"/>
                    <a:pt x="4616" y="3077"/>
                    <a:pt x="4562" y="3085"/>
                  </a:cubicBezTo>
                  <a:cubicBezTo>
                    <a:pt x="4285" y="2859"/>
                    <a:pt x="4323" y="3085"/>
                    <a:pt x="3986" y="2757"/>
                  </a:cubicBezTo>
                  <a:cubicBezTo>
                    <a:pt x="3951" y="2757"/>
                    <a:pt x="3922" y="2751"/>
                    <a:pt x="3896" y="2751"/>
                  </a:cubicBezTo>
                  <a:cubicBezTo>
                    <a:pt x="3860" y="2751"/>
                    <a:pt x="3830" y="2763"/>
                    <a:pt x="3803" y="2817"/>
                  </a:cubicBezTo>
                  <a:cubicBezTo>
                    <a:pt x="3654" y="2563"/>
                    <a:pt x="3766" y="2634"/>
                    <a:pt x="3562" y="2364"/>
                  </a:cubicBezTo>
                  <a:cubicBezTo>
                    <a:pt x="3540" y="2424"/>
                    <a:pt x="3550" y="2601"/>
                    <a:pt x="3479" y="2711"/>
                  </a:cubicBezTo>
                  <a:cubicBezTo>
                    <a:pt x="3203" y="2314"/>
                    <a:pt x="3081" y="2485"/>
                    <a:pt x="2916" y="2214"/>
                  </a:cubicBezTo>
                  <a:lnTo>
                    <a:pt x="2916" y="2214"/>
                  </a:lnTo>
                  <a:cubicBezTo>
                    <a:pt x="2947" y="2227"/>
                    <a:pt x="2997" y="2217"/>
                    <a:pt x="3053" y="2275"/>
                  </a:cubicBezTo>
                  <a:cubicBezTo>
                    <a:pt x="3120" y="2100"/>
                    <a:pt x="2835" y="2173"/>
                    <a:pt x="2721" y="2057"/>
                  </a:cubicBezTo>
                  <a:lnTo>
                    <a:pt x="2817" y="1934"/>
                  </a:lnTo>
                  <a:cubicBezTo>
                    <a:pt x="2682" y="1878"/>
                    <a:pt x="2414" y="1822"/>
                    <a:pt x="2328" y="1627"/>
                  </a:cubicBezTo>
                  <a:lnTo>
                    <a:pt x="2405" y="1587"/>
                  </a:lnTo>
                  <a:cubicBezTo>
                    <a:pt x="2033" y="1479"/>
                    <a:pt x="1713" y="1184"/>
                    <a:pt x="1429" y="1036"/>
                  </a:cubicBezTo>
                  <a:lnTo>
                    <a:pt x="1362" y="864"/>
                  </a:lnTo>
                  <a:cubicBezTo>
                    <a:pt x="1296" y="835"/>
                    <a:pt x="1258" y="823"/>
                    <a:pt x="1240" y="823"/>
                  </a:cubicBezTo>
                  <a:cubicBezTo>
                    <a:pt x="1147" y="823"/>
                    <a:pt x="1572" y="1143"/>
                    <a:pt x="1290" y="1143"/>
                  </a:cubicBezTo>
                  <a:cubicBezTo>
                    <a:pt x="1281" y="1143"/>
                    <a:pt x="1272" y="1142"/>
                    <a:pt x="1261" y="1142"/>
                  </a:cubicBezTo>
                  <a:cubicBezTo>
                    <a:pt x="1414" y="904"/>
                    <a:pt x="1020" y="1068"/>
                    <a:pt x="903" y="823"/>
                  </a:cubicBezTo>
                  <a:cubicBezTo>
                    <a:pt x="901" y="788"/>
                    <a:pt x="913" y="776"/>
                    <a:pt x="932" y="776"/>
                  </a:cubicBezTo>
                  <a:cubicBezTo>
                    <a:pt x="974" y="776"/>
                    <a:pt x="1049" y="832"/>
                    <a:pt x="1093" y="832"/>
                  </a:cubicBezTo>
                  <a:cubicBezTo>
                    <a:pt x="1116" y="832"/>
                    <a:pt x="1131" y="817"/>
                    <a:pt x="1128" y="771"/>
                  </a:cubicBezTo>
                  <a:lnTo>
                    <a:pt x="1128" y="771"/>
                  </a:lnTo>
                  <a:cubicBezTo>
                    <a:pt x="1098" y="785"/>
                    <a:pt x="1075" y="791"/>
                    <a:pt x="1056" y="791"/>
                  </a:cubicBezTo>
                  <a:cubicBezTo>
                    <a:pt x="984" y="791"/>
                    <a:pt x="972" y="705"/>
                    <a:pt x="870" y="660"/>
                  </a:cubicBezTo>
                  <a:cubicBezTo>
                    <a:pt x="991" y="590"/>
                    <a:pt x="683" y="469"/>
                    <a:pt x="862" y="426"/>
                  </a:cubicBezTo>
                  <a:cubicBezTo>
                    <a:pt x="691" y="380"/>
                    <a:pt x="517" y="324"/>
                    <a:pt x="338" y="251"/>
                  </a:cubicBezTo>
                  <a:cubicBezTo>
                    <a:pt x="357" y="158"/>
                    <a:pt x="268" y="68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35"/>
            <p:cNvSpPr/>
            <p:nvPr/>
          </p:nvSpPr>
          <p:spPr>
            <a:xfrm>
              <a:off x="820843" y="644352"/>
              <a:ext cx="3448" cy="345"/>
            </a:xfrm>
            <a:custGeom>
              <a:avLst/>
              <a:gdLst/>
              <a:ahLst/>
              <a:cxnLst/>
              <a:rect l="l" t="t" r="r" b="b"/>
              <a:pathLst>
                <a:path w="70" h="7" extrusionOk="0">
                  <a:moveTo>
                    <a:pt x="36" y="1"/>
                  </a:moveTo>
                  <a:cubicBezTo>
                    <a:pt x="25" y="1"/>
                    <a:pt x="13" y="2"/>
                    <a:pt x="0" y="4"/>
                  </a:cubicBezTo>
                  <a:cubicBezTo>
                    <a:pt x="14" y="6"/>
                    <a:pt x="26" y="7"/>
                    <a:pt x="38" y="7"/>
                  </a:cubicBezTo>
                  <a:cubicBezTo>
                    <a:pt x="49" y="7"/>
                    <a:pt x="60" y="6"/>
                    <a:pt x="70" y="4"/>
                  </a:cubicBezTo>
                  <a:cubicBezTo>
                    <a:pt x="59" y="2"/>
                    <a:pt x="48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5"/>
            <p:cNvSpPr/>
            <p:nvPr/>
          </p:nvSpPr>
          <p:spPr>
            <a:xfrm>
              <a:off x="572918" y="444348"/>
              <a:ext cx="5073" cy="4531"/>
            </a:xfrm>
            <a:custGeom>
              <a:avLst/>
              <a:gdLst/>
              <a:ahLst/>
              <a:cxnLst/>
              <a:rect l="l" t="t" r="r" b="b"/>
              <a:pathLst>
                <a:path w="103" h="92" extrusionOk="0">
                  <a:moveTo>
                    <a:pt x="16" y="1"/>
                  </a:moveTo>
                  <a:cubicBezTo>
                    <a:pt x="0" y="1"/>
                    <a:pt x="48" y="40"/>
                    <a:pt x="102" y="91"/>
                  </a:cubicBezTo>
                  <a:cubicBezTo>
                    <a:pt x="83" y="68"/>
                    <a:pt x="66" y="41"/>
                    <a:pt x="35" y="6"/>
                  </a:cubicBezTo>
                  <a:cubicBezTo>
                    <a:pt x="25" y="3"/>
                    <a:pt x="19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35"/>
            <p:cNvSpPr/>
            <p:nvPr/>
          </p:nvSpPr>
          <p:spPr>
            <a:xfrm>
              <a:off x="843990" y="655236"/>
              <a:ext cx="246" cy="148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1" y="1"/>
                  </a:moveTo>
                  <a:cubicBezTo>
                    <a:pt x="3" y="1"/>
                    <a:pt x="4" y="3"/>
                    <a:pt x="4" y="3"/>
                  </a:cubicBezTo>
                  <a:cubicBezTo>
                    <a:pt x="4" y="3"/>
                    <a:pt x="4" y="3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5"/>
            <p:cNvSpPr/>
            <p:nvPr/>
          </p:nvSpPr>
          <p:spPr>
            <a:xfrm>
              <a:off x="856155" y="643268"/>
              <a:ext cx="5270" cy="3201"/>
            </a:xfrm>
            <a:custGeom>
              <a:avLst/>
              <a:gdLst/>
              <a:ahLst/>
              <a:cxnLst/>
              <a:rect l="l" t="t" r="r" b="b"/>
              <a:pathLst>
                <a:path w="107" h="65" extrusionOk="0">
                  <a:moveTo>
                    <a:pt x="22" y="1"/>
                  </a:moveTo>
                  <a:lnTo>
                    <a:pt x="0" y="64"/>
                  </a:lnTo>
                  <a:lnTo>
                    <a:pt x="106" y="6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5"/>
            <p:cNvSpPr/>
            <p:nvPr/>
          </p:nvSpPr>
          <p:spPr>
            <a:xfrm>
              <a:off x="572623" y="409873"/>
              <a:ext cx="4039" cy="2265"/>
            </a:xfrm>
            <a:custGeom>
              <a:avLst/>
              <a:gdLst/>
              <a:ahLst/>
              <a:cxnLst/>
              <a:rect l="l" t="t" r="r" b="b"/>
              <a:pathLst>
                <a:path w="82" h="46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0"/>
                    <a:pt x="49" y="35"/>
                    <a:pt x="81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5"/>
            <p:cNvSpPr/>
            <p:nvPr/>
          </p:nvSpPr>
          <p:spPr>
            <a:xfrm>
              <a:off x="684765" y="425288"/>
              <a:ext cx="2709" cy="1428"/>
            </a:xfrm>
            <a:custGeom>
              <a:avLst/>
              <a:gdLst/>
              <a:ahLst/>
              <a:cxnLst/>
              <a:rect l="l" t="t" r="r" b="b"/>
              <a:pathLst>
                <a:path w="55" h="29" extrusionOk="0">
                  <a:moveTo>
                    <a:pt x="0" y="0"/>
                  </a:moveTo>
                  <a:cubicBezTo>
                    <a:pt x="14" y="17"/>
                    <a:pt x="33" y="25"/>
                    <a:pt x="54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5"/>
            <p:cNvSpPr/>
            <p:nvPr/>
          </p:nvSpPr>
          <p:spPr>
            <a:xfrm>
              <a:off x="548490" y="380520"/>
              <a:ext cx="502252" cy="231180"/>
            </a:xfrm>
            <a:custGeom>
              <a:avLst/>
              <a:gdLst/>
              <a:ahLst/>
              <a:cxnLst/>
              <a:rect l="l" t="t" r="r" b="b"/>
              <a:pathLst>
                <a:path w="10198" h="4694" extrusionOk="0">
                  <a:moveTo>
                    <a:pt x="1969" y="153"/>
                  </a:moveTo>
                  <a:cubicBezTo>
                    <a:pt x="1960" y="154"/>
                    <a:pt x="1952" y="154"/>
                    <a:pt x="1944" y="155"/>
                  </a:cubicBezTo>
                  <a:lnTo>
                    <a:pt x="1944" y="155"/>
                  </a:lnTo>
                  <a:cubicBezTo>
                    <a:pt x="1953" y="155"/>
                    <a:pt x="1961" y="154"/>
                    <a:pt x="1969" y="153"/>
                  </a:cubicBezTo>
                  <a:close/>
                  <a:moveTo>
                    <a:pt x="7206" y="2820"/>
                  </a:moveTo>
                  <a:cubicBezTo>
                    <a:pt x="7201" y="2824"/>
                    <a:pt x="7197" y="2829"/>
                    <a:pt x="7193" y="2833"/>
                  </a:cubicBezTo>
                  <a:lnTo>
                    <a:pt x="7193" y="2833"/>
                  </a:lnTo>
                  <a:cubicBezTo>
                    <a:pt x="7198" y="2829"/>
                    <a:pt x="7202" y="2824"/>
                    <a:pt x="7206" y="2820"/>
                  </a:cubicBezTo>
                  <a:close/>
                  <a:moveTo>
                    <a:pt x="1258" y="0"/>
                  </a:moveTo>
                  <a:cubicBezTo>
                    <a:pt x="1157" y="0"/>
                    <a:pt x="1125" y="71"/>
                    <a:pt x="1096" y="120"/>
                  </a:cubicBezTo>
                  <a:cubicBezTo>
                    <a:pt x="1070" y="161"/>
                    <a:pt x="1050" y="202"/>
                    <a:pt x="983" y="202"/>
                  </a:cubicBezTo>
                  <a:cubicBezTo>
                    <a:pt x="955" y="202"/>
                    <a:pt x="919" y="195"/>
                    <a:pt x="872" y="178"/>
                  </a:cubicBezTo>
                  <a:lnTo>
                    <a:pt x="845" y="78"/>
                  </a:lnTo>
                  <a:cubicBezTo>
                    <a:pt x="710" y="95"/>
                    <a:pt x="567" y="117"/>
                    <a:pt x="434" y="167"/>
                  </a:cubicBezTo>
                  <a:cubicBezTo>
                    <a:pt x="301" y="219"/>
                    <a:pt x="184" y="307"/>
                    <a:pt x="122" y="431"/>
                  </a:cubicBezTo>
                  <a:cubicBezTo>
                    <a:pt x="1" y="683"/>
                    <a:pt x="122" y="1019"/>
                    <a:pt x="351" y="1194"/>
                  </a:cubicBezTo>
                  <a:cubicBezTo>
                    <a:pt x="356" y="1195"/>
                    <a:pt x="360" y="1196"/>
                    <a:pt x="364" y="1196"/>
                  </a:cubicBezTo>
                  <a:cubicBezTo>
                    <a:pt x="411" y="1196"/>
                    <a:pt x="456" y="1146"/>
                    <a:pt x="504" y="1104"/>
                  </a:cubicBezTo>
                  <a:cubicBezTo>
                    <a:pt x="560" y="1056"/>
                    <a:pt x="612" y="1015"/>
                    <a:pt x="648" y="1009"/>
                  </a:cubicBezTo>
                  <a:cubicBezTo>
                    <a:pt x="513" y="851"/>
                    <a:pt x="332" y="693"/>
                    <a:pt x="317" y="500"/>
                  </a:cubicBezTo>
                  <a:lnTo>
                    <a:pt x="317" y="500"/>
                  </a:lnTo>
                  <a:lnTo>
                    <a:pt x="490" y="597"/>
                  </a:lnTo>
                  <a:cubicBezTo>
                    <a:pt x="434" y="552"/>
                    <a:pt x="413" y="481"/>
                    <a:pt x="398" y="423"/>
                  </a:cubicBezTo>
                  <a:cubicBezTo>
                    <a:pt x="382" y="371"/>
                    <a:pt x="368" y="327"/>
                    <a:pt x="304" y="327"/>
                  </a:cubicBezTo>
                  <a:cubicBezTo>
                    <a:pt x="297" y="327"/>
                    <a:pt x="289" y="328"/>
                    <a:pt x="280" y="329"/>
                  </a:cubicBezTo>
                  <a:cubicBezTo>
                    <a:pt x="287" y="272"/>
                    <a:pt x="315" y="258"/>
                    <a:pt x="350" y="258"/>
                  </a:cubicBezTo>
                  <a:cubicBezTo>
                    <a:pt x="367" y="258"/>
                    <a:pt x="386" y="261"/>
                    <a:pt x="404" y="265"/>
                  </a:cubicBezTo>
                  <a:cubicBezTo>
                    <a:pt x="424" y="269"/>
                    <a:pt x="444" y="274"/>
                    <a:pt x="463" y="274"/>
                  </a:cubicBezTo>
                  <a:cubicBezTo>
                    <a:pt x="495" y="274"/>
                    <a:pt x="525" y="261"/>
                    <a:pt x="550" y="215"/>
                  </a:cubicBezTo>
                  <a:cubicBezTo>
                    <a:pt x="662" y="369"/>
                    <a:pt x="608" y="423"/>
                    <a:pt x="731" y="541"/>
                  </a:cubicBezTo>
                  <a:cubicBezTo>
                    <a:pt x="733" y="502"/>
                    <a:pt x="743" y="464"/>
                    <a:pt x="756" y="425"/>
                  </a:cubicBezTo>
                  <a:cubicBezTo>
                    <a:pt x="772" y="495"/>
                    <a:pt x="860" y="456"/>
                    <a:pt x="874" y="527"/>
                  </a:cubicBezTo>
                  <a:cubicBezTo>
                    <a:pt x="889" y="449"/>
                    <a:pt x="938" y="424"/>
                    <a:pt x="997" y="424"/>
                  </a:cubicBezTo>
                  <a:cubicBezTo>
                    <a:pt x="1030" y="424"/>
                    <a:pt x="1065" y="431"/>
                    <a:pt x="1100" y="442"/>
                  </a:cubicBezTo>
                  <a:cubicBezTo>
                    <a:pt x="1176" y="462"/>
                    <a:pt x="1251" y="496"/>
                    <a:pt x="1334" y="496"/>
                  </a:cubicBezTo>
                  <a:cubicBezTo>
                    <a:pt x="1359" y="496"/>
                    <a:pt x="1385" y="493"/>
                    <a:pt x="1412" y="485"/>
                  </a:cubicBezTo>
                  <a:cubicBezTo>
                    <a:pt x="1360" y="468"/>
                    <a:pt x="1312" y="458"/>
                    <a:pt x="1260" y="446"/>
                  </a:cubicBezTo>
                  <a:cubicBezTo>
                    <a:pt x="1231" y="358"/>
                    <a:pt x="1317" y="363"/>
                    <a:pt x="1381" y="348"/>
                  </a:cubicBezTo>
                  <a:cubicBezTo>
                    <a:pt x="1485" y="485"/>
                    <a:pt x="1522" y="471"/>
                    <a:pt x="1666" y="554"/>
                  </a:cubicBezTo>
                  <a:cubicBezTo>
                    <a:pt x="1756" y="519"/>
                    <a:pt x="1825" y="415"/>
                    <a:pt x="1950" y="415"/>
                  </a:cubicBezTo>
                  <a:cubicBezTo>
                    <a:pt x="1976" y="415"/>
                    <a:pt x="2004" y="419"/>
                    <a:pt x="2035" y="429"/>
                  </a:cubicBezTo>
                  <a:cubicBezTo>
                    <a:pt x="1983" y="577"/>
                    <a:pt x="2316" y="616"/>
                    <a:pt x="2316" y="766"/>
                  </a:cubicBezTo>
                  <a:cubicBezTo>
                    <a:pt x="2335" y="730"/>
                    <a:pt x="2365" y="717"/>
                    <a:pt x="2402" y="717"/>
                  </a:cubicBezTo>
                  <a:cubicBezTo>
                    <a:pt x="2490" y="717"/>
                    <a:pt x="2612" y="792"/>
                    <a:pt x="2675" y="792"/>
                  </a:cubicBezTo>
                  <a:cubicBezTo>
                    <a:pt x="2690" y="792"/>
                    <a:pt x="2702" y="788"/>
                    <a:pt x="2709" y="778"/>
                  </a:cubicBezTo>
                  <a:cubicBezTo>
                    <a:pt x="2816" y="790"/>
                    <a:pt x="2935" y="869"/>
                    <a:pt x="2900" y="948"/>
                  </a:cubicBezTo>
                  <a:cubicBezTo>
                    <a:pt x="2885" y="946"/>
                    <a:pt x="2852" y="946"/>
                    <a:pt x="2821" y="938"/>
                  </a:cubicBezTo>
                  <a:lnTo>
                    <a:pt x="2821" y="938"/>
                  </a:lnTo>
                  <a:lnTo>
                    <a:pt x="2908" y="990"/>
                  </a:lnTo>
                  <a:cubicBezTo>
                    <a:pt x="2894" y="1000"/>
                    <a:pt x="2891" y="1014"/>
                    <a:pt x="2883" y="1014"/>
                  </a:cubicBezTo>
                  <a:cubicBezTo>
                    <a:pt x="2882" y="1014"/>
                    <a:pt x="2880" y="1014"/>
                    <a:pt x="2879" y="1013"/>
                  </a:cubicBezTo>
                  <a:lnTo>
                    <a:pt x="2879" y="1013"/>
                  </a:lnTo>
                  <a:cubicBezTo>
                    <a:pt x="2895" y="1022"/>
                    <a:pt x="2909" y="1025"/>
                    <a:pt x="2922" y="1025"/>
                  </a:cubicBezTo>
                  <a:cubicBezTo>
                    <a:pt x="2948" y="1025"/>
                    <a:pt x="2972" y="1014"/>
                    <a:pt x="2995" y="1014"/>
                  </a:cubicBezTo>
                  <a:cubicBezTo>
                    <a:pt x="3020" y="1014"/>
                    <a:pt x="3045" y="1027"/>
                    <a:pt x="3074" y="1079"/>
                  </a:cubicBezTo>
                  <a:cubicBezTo>
                    <a:pt x="3067" y="1092"/>
                    <a:pt x="3055" y="1097"/>
                    <a:pt x="3040" y="1097"/>
                  </a:cubicBezTo>
                  <a:cubicBezTo>
                    <a:pt x="3015" y="1097"/>
                    <a:pt x="2981" y="1084"/>
                    <a:pt x="2949" y="1079"/>
                  </a:cubicBezTo>
                  <a:lnTo>
                    <a:pt x="2949" y="1079"/>
                  </a:lnTo>
                  <a:cubicBezTo>
                    <a:pt x="3139" y="1212"/>
                    <a:pt x="3431" y="1065"/>
                    <a:pt x="3535" y="1298"/>
                  </a:cubicBezTo>
                  <a:cubicBezTo>
                    <a:pt x="3546" y="1291"/>
                    <a:pt x="3561" y="1289"/>
                    <a:pt x="3579" y="1289"/>
                  </a:cubicBezTo>
                  <a:cubicBezTo>
                    <a:pt x="3631" y="1289"/>
                    <a:pt x="3704" y="1310"/>
                    <a:pt x="3767" y="1310"/>
                  </a:cubicBezTo>
                  <a:cubicBezTo>
                    <a:pt x="3828" y="1310"/>
                    <a:pt x="3880" y="1291"/>
                    <a:pt x="3895" y="1216"/>
                  </a:cubicBezTo>
                  <a:lnTo>
                    <a:pt x="3895" y="1216"/>
                  </a:lnTo>
                  <a:cubicBezTo>
                    <a:pt x="3930" y="1310"/>
                    <a:pt x="3834" y="1412"/>
                    <a:pt x="4024" y="1501"/>
                  </a:cubicBezTo>
                  <a:cubicBezTo>
                    <a:pt x="4045" y="1494"/>
                    <a:pt x="4063" y="1491"/>
                    <a:pt x="4080" y="1491"/>
                  </a:cubicBezTo>
                  <a:cubicBezTo>
                    <a:pt x="4206" y="1491"/>
                    <a:pt x="4218" y="1673"/>
                    <a:pt x="4385" y="1676"/>
                  </a:cubicBezTo>
                  <a:cubicBezTo>
                    <a:pt x="4119" y="1694"/>
                    <a:pt x="4362" y="1713"/>
                    <a:pt x="4121" y="1736"/>
                  </a:cubicBezTo>
                  <a:cubicBezTo>
                    <a:pt x="4215" y="1865"/>
                    <a:pt x="4504" y="1819"/>
                    <a:pt x="4709" y="1966"/>
                  </a:cubicBezTo>
                  <a:cubicBezTo>
                    <a:pt x="4713" y="2010"/>
                    <a:pt x="4690" y="2047"/>
                    <a:pt x="4693" y="2091"/>
                  </a:cubicBezTo>
                  <a:cubicBezTo>
                    <a:pt x="4695" y="2091"/>
                    <a:pt x="4697" y="2091"/>
                    <a:pt x="4700" y="2091"/>
                  </a:cubicBezTo>
                  <a:cubicBezTo>
                    <a:pt x="4741" y="2091"/>
                    <a:pt x="4789" y="2084"/>
                    <a:pt x="4833" y="2084"/>
                  </a:cubicBezTo>
                  <a:cubicBezTo>
                    <a:pt x="4903" y="2084"/>
                    <a:pt x="4963" y="2102"/>
                    <a:pt x="4971" y="2195"/>
                  </a:cubicBezTo>
                  <a:lnTo>
                    <a:pt x="5015" y="2097"/>
                  </a:lnTo>
                  <a:cubicBezTo>
                    <a:pt x="5137" y="2230"/>
                    <a:pt x="5361" y="2320"/>
                    <a:pt x="5459" y="2515"/>
                  </a:cubicBezTo>
                  <a:lnTo>
                    <a:pt x="5748" y="2444"/>
                  </a:lnTo>
                  <a:cubicBezTo>
                    <a:pt x="5852" y="2695"/>
                    <a:pt x="6124" y="2772"/>
                    <a:pt x="6376" y="2772"/>
                  </a:cubicBezTo>
                  <a:cubicBezTo>
                    <a:pt x="6459" y="2772"/>
                    <a:pt x="6540" y="2764"/>
                    <a:pt x="6612" y="2750"/>
                  </a:cubicBezTo>
                  <a:cubicBezTo>
                    <a:pt x="6699" y="2812"/>
                    <a:pt x="6818" y="2924"/>
                    <a:pt x="6793" y="2964"/>
                  </a:cubicBezTo>
                  <a:cubicBezTo>
                    <a:pt x="6764" y="2966"/>
                    <a:pt x="6712" y="2974"/>
                    <a:pt x="6656" y="2974"/>
                  </a:cubicBezTo>
                  <a:cubicBezTo>
                    <a:pt x="6760" y="3041"/>
                    <a:pt x="6848" y="3181"/>
                    <a:pt x="6960" y="3181"/>
                  </a:cubicBezTo>
                  <a:cubicBezTo>
                    <a:pt x="6989" y="3181"/>
                    <a:pt x="7020" y="3172"/>
                    <a:pt x="7053" y="3149"/>
                  </a:cubicBezTo>
                  <a:cubicBezTo>
                    <a:pt x="7219" y="3182"/>
                    <a:pt x="7096" y="3313"/>
                    <a:pt x="7184" y="3398"/>
                  </a:cubicBezTo>
                  <a:cubicBezTo>
                    <a:pt x="7200" y="3396"/>
                    <a:pt x="7215" y="3395"/>
                    <a:pt x="7231" y="3395"/>
                  </a:cubicBezTo>
                  <a:cubicBezTo>
                    <a:pt x="7543" y="3395"/>
                    <a:pt x="7811" y="3823"/>
                    <a:pt x="8043" y="3823"/>
                  </a:cubicBezTo>
                  <a:cubicBezTo>
                    <a:pt x="8093" y="3823"/>
                    <a:pt x="8142" y="3802"/>
                    <a:pt x="8189" y="3753"/>
                  </a:cubicBezTo>
                  <a:cubicBezTo>
                    <a:pt x="8075" y="3685"/>
                    <a:pt x="7896" y="3493"/>
                    <a:pt x="7670" y="3381"/>
                  </a:cubicBezTo>
                  <a:cubicBezTo>
                    <a:pt x="7736" y="3374"/>
                    <a:pt x="7740" y="3310"/>
                    <a:pt x="7787" y="3310"/>
                  </a:cubicBezTo>
                  <a:cubicBezTo>
                    <a:pt x="7797" y="3310"/>
                    <a:pt x="7808" y="3312"/>
                    <a:pt x="7823" y="3319"/>
                  </a:cubicBezTo>
                  <a:cubicBezTo>
                    <a:pt x="8050" y="3429"/>
                    <a:pt x="8096" y="3620"/>
                    <a:pt x="8343" y="3689"/>
                  </a:cubicBezTo>
                  <a:cubicBezTo>
                    <a:pt x="8299" y="3757"/>
                    <a:pt x="8249" y="3824"/>
                    <a:pt x="8201" y="3890"/>
                  </a:cubicBezTo>
                  <a:cubicBezTo>
                    <a:pt x="8451" y="4329"/>
                    <a:pt x="9080" y="4009"/>
                    <a:pt x="9197" y="4493"/>
                  </a:cubicBezTo>
                  <a:cubicBezTo>
                    <a:pt x="9360" y="4544"/>
                    <a:pt x="9566" y="4617"/>
                    <a:pt x="9739" y="4617"/>
                  </a:cubicBezTo>
                  <a:cubicBezTo>
                    <a:pt x="9771" y="4617"/>
                    <a:pt x="9802" y="4615"/>
                    <a:pt x="9832" y="4609"/>
                  </a:cubicBezTo>
                  <a:lnTo>
                    <a:pt x="9832" y="4609"/>
                  </a:lnTo>
                  <a:lnTo>
                    <a:pt x="9782" y="4671"/>
                  </a:lnTo>
                  <a:cubicBezTo>
                    <a:pt x="9825" y="4679"/>
                    <a:pt x="9907" y="4693"/>
                    <a:pt x="9982" y="4693"/>
                  </a:cubicBezTo>
                  <a:cubicBezTo>
                    <a:pt x="10097" y="4693"/>
                    <a:pt x="10197" y="4659"/>
                    <a:pt x="10119" y="4516"/>
                  </a:cubicBezTo>
                  <a:lnTo>
                    <a:pt x="10119" y="4516"/>
                  </a:lnTo>
                  <a:lnTo>
                    <a:pt x="10042" y="4549"/>
                  </a:lnTo>
                  <a:cubicBezTo>
                    <a:pt x="9770" y="4526"/>
                    <a:pt x="9942" y="4343"/>
                    <a:pt x="9793" y="4200"/>
                  </a:cubicBezTo>
                  <a:cubicBezTo>
                    <a:pt x="9748" y="4183"/>
                    <a:pt x="9703" y="4177"/>
                    <a:pt x="9657" y="4177"/>
                  </a:cubicBezTo>
                  <a:cubicBezTo>
                    <a:pt x="9549" y="4177"/>
                    <a:pt x="9441" y="4210"/>
                    <a:pt x="9345" y="4210"/>
                  </a:cubicBezTo>
                  <a:cubicBezTo>
                    <a:pt x="9278" y="4210"/>
                    <a:pt x="9217" y="4194"/>
                    <a:pt x="9166" y="4138"/>
                  </a:cubicBezTo>
                  <a:cubicBezTo>
                    <a:pt x="9084" y="4100"/>
                    <a:pt x="9132" y="4038"/>
                    <a:pt x="9180" y="4002"/>
                  </a:cubicBezTo>
                  <a:cubicBezTo>
                    <a:pt x="9128" y="3964"/>
                    <a:pt x="9076" y="3952"/>
                    <a:pt x="9025" y="3952"/>
                  </a:cubicBezTo>
                  <a:cubicBezTo>
                    <a:pt x="8930" y="3952"/>
                    <a:pt x="8839" y="3994"/>
                    <a:pt x="8756" y="3994"/>
                  </a:cubicBezTo>
                  <a:cubicBezTo>
                    <a:pt x="8735" y="3994"/>
                    <a:pt x="8714" y="3991"/>
                    <a:pt x="8694" y="3984"/>
                  </a:cubicBezTo>
                  <a:cubicBezTo>
                    <a:pt x="8908" y="3444"/>
                    <a:pt x="8060" y="3797"/>
                    <a:pt x="7956" y="3321"/>
                  </a:cubicBezTo>
                  <a:cubicBezTo>
                    <a:pt x="7763" y="3261"/>
                    <a:pt x="7557" y="3088"/>
                    <a:pt x="7287" y="3061"/>
                  </a:cubicBezTo>
                  <a:cubicBezTo>
                    <a:pt x="7459" y="3005"/>
                    <a:pt x="7114" y="2937"/>
                    <a:pt x="7193" y="2833"/>
                  </a:cubicBezTo>
                  <a:lnTo>
                    <a:pt x="7193" y="2833"/>
                  </a:lnTo>
                  <a:cubicBezTo>
                    <a:pt x="7165" y="2861"/>
                    <a:pt x="7134" y="2873"/>
                    <a:pt x="7101" y="2873"/>
                  </a:cubicBezTo>
                  <a:cubicBezTo>
                    <a:pt x="6938" y="2873"/>
                    <a:pt x="6731" y="2580"/>
                    <a:pt x="6557" y="2580"/>
                  </a:cubicBezTo>
                  <a:cubicBezTo>
                    <a:pt x="6506" y="2580"/>
                    <a:pt x="6458" y="2604"/>
                    <a:pt x="6415" y="2667"/>
                  </a:cubicBezTo>
                  <a:cubicBezTo>
                    <a:pt x="6311" y="2553"/>
                    <a:pt x="6291" y="2538"/>
                    <a:pt x="6279" y="2538"/>
                  </a:cubicBezTo>
                  <a:cubicBezTo>
                    <a:pt x="6276" y="2538"/>
                    <a:pt x="6273" y="2540"/>
                    <a:pt x="6268" y="2540"/>
                  </a:cubicBezTo>
                  <a:cubicBezTo>
                    <a:pt x="6253" y="2540"/>
                    <a:pt x="6221" y="2525"/>
                    <a:pt x="6093" y="2405"/>
                  </a:cubicBezTo>
                  <a:cubicBezTo>
                    <a:pt x="6101" y="2391"/>
                    <a:pt x="6113" y="2386"/>
                    <a:pt x="6126" y="2386"/>
                  </a:cubicBezTo>
                  <a:cubicBezTo>
                    <a:pt x="6151" y="2386"/>
                    <a:pt x="6180" y="2401"/>
                    <a:pt x="6197" y="2405"/>
                  </a:cubicBezTo>
                  <a:cubicBezTo>
                    <a:pt x="6101" y="2255"/>
                    <a:pt x="5910" y="2434"/>
                    <a:pt x="5883" y="2210"/>
                  </a:cubicBezTo>
                  <a:cubicBezTo>
                    <a:pt x="5813" y="2162"/>
                    <a:pt x="5774" y="2144"/>
                    <a:pt x="5750" y="2144"/>
                  </a:cubicBezTo>
                  <a:cubicBezTo>
                    <a:pt x="5683" y="2144"/>
                    <a:pt x="5730" y="2278"/>
                    <a:pt x="5573" y="2278"/>
                  </a:cubicBezTo>
                  <a:cubicBezTo>
                    <a:pt x="5572" y="2278"/>
                    <a:pt x="5572" y="2278"/>
                    <a:pt x="5571" y="2278"/>
                  </a:cubicBezTo>
                  <a:cubicBezTo>
                    <a:pt x="5308" y="2074"/>
                    <a:pt x="5415" y="2072"/>
                    <a:pt x="5334" y="1840"/>
                  </a:cubicBezTo>
                  <a:lnTo>
                    <a:pt x="5334" y="1840"/>
                  </a:lnTo>
                  <a:cubicBezTo>
                    <a:pt x="5300" y="1885"/>
                    <a:pt x="5264" y="1900"/>
                    <a:pt x="5227" y="1900"/>
                  </a:cubicBezTo>
                  <a:cubicBezTo>
                    <a:pt x="5139" y="1900"/>
                    <a:pt x="5039" y="1817"/>
                    <a:pt x="4912" y="1817"/>
                  </a:cubicBezTo>
                  <a:cubicBezTo>
                    <a:pt x="4910" y="1817"/>
                    <a:pt x="4908" y="1817"/>
                    <a:pt x="4906" y="1817"/>
                  </a:cubicBezTo>
                  <a:cubicBezTo>
                    <a:pt x="4935" y="1843"/>
                    <a:pt x="5098" y="1976"/>
                    <a:pt x="4967" y="1976"/>
                  </a:cubicBezTo>
                  <a:cubicBezTo>
                    <a:pt x="4962" y="1976"/>
                    <a:pt x="4956" y="1976"/>
                    <a:pt x="4950" y="1975"/>
                  </a:cubicBezTo>
                  <a:cubicBezTo>
                    <a:pt x="4632" y="1757"/>
                    <a:pt x="4622" y="1929"/>
                    <a:pt x="4287" y="1779"/>
                  </a:cubicBezTo>
                  <a:cubicBezTo>
                    <a:pt x="4274" y="1712"/>
                    <a:pt x="4287" y="1690"/>
                    <a:pt x="4311" y="1690"/>
                  </a:cubicBezTo>
                  <a:cubicBezTo>
                    <a:pt x="4356" y="1690"/>
                    <a:pt x="4441" y="1770"/>
                    <a:pt x="4460" y="1770"/>
                  </a:cubicBezTo>
                  <a:cubicBezTo>
                    <a:pt x="4471" y="1770"/>
                    <a:pt x="4461" y="1744"/>
                    <a:pt x="4410" y="1661"/>
                  </a:cubicBezTo>
                  <a:lnTo>
                    <a:pt x="4410" y="1661"/>
                  </a:lnTo>
                  <a:cubicBezTo>
                    <a:pt x="4588" y="1691"/>
                    <a:pt x="4716" y="1750"/>
                    <a:pt x="4841" y="1750"/>
                  </a:cubicBezTo>
                  <a:cubicBezTo>
                    <a:pt x="4886" y="1750"/>
                    <a:pt x="4929" y="1743"/>
                    <a:pt x="4975" y="1725"/>
                  </a:cubicBezTo>
                  <a:cubicBezTo>
                    <a:pt x="4711" y="1566"/>
                    <a:pt x="4391" y="1399"/>
                    <a:pt x="4061" y="1298"/>
                  </a:cubicBezTo>
                  <a:cubicBezTo>
                    <a:pt x="3916" y="1179"/>
                    <a:pt x="4188" y="1268"/>
                    <a:pt x="4073" y="1175"/>
                  </a:cubicBezTo>
                  <a:cubicBezTo>
                    <a:pt x="3832" y="924"/>
                    <a:pt x="3539" y="1088"/>
                    <a:pt x="3350" y="884"/>
                  </a:cubicBezTo>
                  <a:lnTo>
                    <a:pt x="3444" y="818"/>
                  </a:lnTo>
                  <a:lnTo>
                    <a:pt x="3444" y="818"/>
                  </a:lnTo>
                  <a:cubicBezTo>
                    <a:pt x="3433" y="821"/>
                    <a:pt x="3421" y="822"/>
                    <a:pt x="3409" y="822"/>
                  </a:cubicBezTo>
                  <a:cubicBezTo>
                    <a:pt x="3210" y="822"/>
                    <a:pt x="2912" y="505"/>
                    <a:pt x="2615" y="456"/>
                  </a:cubicBezTo>
                  <a:lnTo>
                    <a:pt x="2615" y="456"/>
                  </a:lnTo>
                  <a:cubicBezTo>
                    <a:pt x="2638" y="522"/>
                    <a:pt x="2650" y="564"/>
                    <a:pt x="2603" y="579"/>
                  </a:cubicBezTo>
                  <a:cubicBezTo>
                    <a:pt x="2642" y="460"/>
                    <a:pt x="2532" y="446"/>
                    <a:pt x="2387" y="435"/>
                  </a:cubicBezTo>
                  <a:cubicBezTo>
                    <a:pt x="2239" y="421"/>
                    <a:pt x="2071" y="415"/>
                    <a:pt x="1934" y="282"/>
                  </a:cubicBezTo>
                  <a:lnTo>
                    <a:pt x="1934" y="282"/>
                  </a:lnTo>
                  <a:cubicBezTo>
                    <a:pt x="1941" y="436"/>
                    <a:pt x="1726" y="470"/>
                    <a:pt x="1579" y="470"/>
                  </a:cubicBezTo>
                  <a:cubicBezTo>
                    <a:pt x="1565" y="470"/>
                    <a:pt x="1553" y="470"/>
                    <a:pt x="1541" y="469"/>
                  </a:cubicBezTo>
                  <a:cubicBezTo>
                    <a:pt x="1481" y="412"/>
                    <a:pt x="1479" y="344"/>
                    <a:pt x="1472" y="298"/>
                  </a:cubicBezTo>
                  <a:lnTo>
                    <a:pt x="1472" y="298"/>
                  </a:lnTo>
                  <a:cubicBezTo>
                    <a:pt x="1529" y="329"/>
                    <a:pt x="1574" y="341"/>
                    <a:pt x="1610" y="341"/>
                  </a:cubicBezTo>
                  <a:cubicBezTo>
                    <a:pt x="1744" y="341"/>
                    <a:pt x="1768" y="176"/>
                    <a:pt x="1944" y="155"/>
                  </a:cubicBezTo>
                  <a:lnTo>
                    <a:pt x="1944" y="155"/>
                  </a:lnTo>
                  <a:cubicBezTo>
                    <a:pt x="1938" y="155"/>
                    <a:pt x="1931" y="156"/>
                    <a:pt x="1925" y="156"/>
                  </a:cubicBezTo>
                  <a:cubicBezTo>
                    <a:pt x="1782" y="156"/>
                    <a:pt x="1585" y="92"/>
                    <a:pt x="1436" y="92"/>
                  </a:cubicBezTo>
                  <a:cubicBezTo>
                    <a:pt x="1374" y="92"/>
                    <a:pt x="1320" y="103"/>
                    <a:pt x="1281" y="134"/>
                  </a:cubicBezTo>
                  <a:cubicBezTo>
                    <a:pt x="1292" y="92"/>
                    <a:pt x="1302" y="49"/>
                    <a:pt x="1316" y="7"/>
                  </a:cubicBezTo>
                  <a:cubicBezTo>
                    <a:pt x="1294" y="2"/>
                    <a:pt x="1275" y="0"/>
                    <a:pt x="1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5"/>
            <p:cNvSpPr/>
            <p:nvPr/>
          </p:nvSpPr>
          <p:spPr>
            <a:xfrm>
              <a:off x="864035" y="521572"/>
              <a:ext cx="6600" cy="9702"/>
            </a:xfrm>
            <a:custGeom>
              <a:avLst/>
              <a:gdLst/>
              <a:ahLst/>
              <a:cxnLst/>
              <a:rect l="l" t="t" r="r" b="b"/>
              <a:pathLst>
                <a:path w="134" h="197" extrusionOk="0">
                  <a:moveTo>
                    <a:pt x="0" y="0"/>
                  </a:moveTo>
                  <a:cubicBezTo>
                    <a:pt x="2" y="4"/>
                    <a:pt x="4" y="8"/>
                    <a:pt x="7" y="12"/>
                  </a:cubicBezTo>
                  <a:lnTo>
                    <a:pt x="7" y="12"/>
                  </a:lnTo>
                  <a:lnTo>
                    <a:pt x="0" y="0"/>
                  </a:lnTo>
                  <a:close/>
                  <a:moveTo>
                    <a:pt x="7" y="12"/>
                  </a:moveTo>
                  <a:lnTo>
                    <a:pt x="99" y="197"/>
                  </a:lnTo>
                  <a:lnTo>
                    <a:pt x="133" y="98"/>
                  </a:lnTo>
                  <a:cubicBezTo>
                    <a:pt x="80" y="86"/>
                    <a:pt x="33" y="60"/>
                    <a:pt x="7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35"/>
            <p:cNvSpPr/>
            <p:nvPr/>
          </p:nvSpPr>
          <p:spPr>
            <a:xfrm>
              <a:off x="870585" y="525167"/>
              <a:ext cx="5762" cy="1822"/>
            </a:xfrm>
            <a:custGeom>
              <a:avLst/>
              <a:gdLst/>
              <a:ahLst/>
              <a:cxnLst/>
              <a:rect l="l" t="t" r="r" b="b"/>
              <a:pathLst>
                <a:path w="117" h="37" extrusionOk="0">
                  <a:moveTo>
                    <a:pt x="15" y="0"/>
                  </a:moveTo>
                  <a:cubicBezTo>
                    <a:pt x="13" y="0"/>
                    <a:pt x="10" y="0"/>
                    <a:pt x="8" y="0"/>
                  </a:cubicBezTo>
                  <a:lnTo>
                    <a:pt x="0" y="25"/>
                  </a:lnTo>
                  <a:cubicBezTo>
                    <a:pt x="37" y="35"/>
                    <a:pt x="78" y="37"/>
                    <a:pt x="116" y="37"/>
                  </a:cubicBezTo>
                  <a:cubicBezTo>
                    <a:pt x="85" y="15"/>
                    <a:pt x="51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35"/>
            <p:cNvSpPr/>
            <p:nvPr/>
          </p:nvSpPr>
          <p:spPr>
            <a:xfrm>
              <a:off x="1033455" y="617954"/>
              <a:ext cx="8471" cy="5171"/>
            </a:xfrm>
            <a:custGeom>
              <a:avLst/>
              <a:gdLst/>
              <a:ahLst/>
              <a:cxnLst/>
              <a:rect l="l" t="t" r="r" b="b"/>
              <a:pathLst>
                <a:path w="172" h="105" extrusionOk="0">
                  <a:moveTo>
                    <a:pt x="16" y="0"/>
                  </a:moveTo>
                  <a:cubicBezTo>
                    <a:pt x="10" y="0"/>
                    <a:pt x="5" y="1"/>
                    <a:pt x="0" y="2"/>
                  </a:cubicBezTo>
                  <a:cubicBezTo>
                    <a:pt x="29" y="31"/>
                    <a:pt x="89" y="89"/>
                    <a:pt x="172" y="104"/>
                  </a:cubicBezTo>
                  <a:cubicBezTo>
                    <a:pt x="144" y="57"/>
                    <a:pt x="70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5"/>
            <p:cNvSpPr/>
            <p:nvPr/>
          </p:nvSpPr>
          <p:spPr>
            <a:xfrm>
              <a:off x="1040104" y="616033"/>
              <a:ext cx="4285" cy="4039"/>
            </a:xfrm>
            <a:custGeom>
              <a:avLst/>
              <a:gdLst/>
              <a:ahLst/>
              <a:cxnLst/>
              <a:rect l="l" t="t" r="r" b="b"/>
              <a:pathLst>
                <a:path w="87" h="82" extrusionOk="0">
                  <a:moveTo>
                    <a:pt x="25" y="0"/>
                  </a:moveTo>
                  <a:lnTo>
                    <a:pt x="0" y="20"/>
                  </a:lnTo>
                  <a:lnTo>
                    <a:pt x="87" y="8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35"/>
            <p:cNvSpPr/>
            <p:nvPr/>
          </p:nvSpPr>
          <p:spPr>
            <a:xfrm>
              <a:off x="1046802" y="609877"/>
              <a:ext cx="282399" cy="142726"/>
            </a:xfrm>
            <a:custGeom>
              <a:avLst/>
              <a:gdLst/>
              <a:ahLst/>
              <a:cxnLst/>
              <a:rect l="l" t="t" r="r" b="b"/>
              <a:pathLst>
                <a:path w="5734" h="2898" extrusionOk="0">
                  <a:moveTo>
                    <a:pt x="295" y="1"/>
                  </a:moveTo>
                  <a:cubicBezTo>
                    <a:pt x="240" y="1"/>
                    <a:pt x="176" y="13"/>
                    <a:pt x="99" y="43"/>
                  </a:cubicBezTo>
                  <a:cubicBezTo>
                    <a:pt x="58" y="74"/>
                    <a:pt x="113" y="157"/>
                    <a:pt x="54" y="157"/>
                  </a:cubicBezTo>
                  <a:cubicBezTo>
                    <a:pt x="42" y="157"/>
                    <a:pt x="25" y="153"/>
                    <a:pt x="1" y="145"/>
                  </a:cubicBezTo>
                  <a:lnTo>
                    <a:pt x="1" y="145"/>
                  </a:lnTo>
                  <a:cubicBezTo>
                    <a:pt x="180" y="366"/>
                    <a:pt x="425" y="363"/>
                    <a:pt x="672" y="401"/>
                  </a:cubicBezTo>
                  <a:lnTo>
                    <a:pt x="616" y="368"/>
                  </a:lnTo>
                  <a:cubicBezTo>
                    <a:pt x="684" y="326"/>
                    <a:pt x="727" y="310"/>
                    <a:pt x="755" y="310"/>
                  </a:cubicBezTo>
                  <a:cubicBezTo>
                    <a:pt x="854" y="310"/>
                    <a:pt x="781" y="512"/>
                    <a:pt x="1034" y="534"/>
                  </a:cubicBezTo>
                  <a:cubicBezTo>
                    <a:pt x="983" y="565"/>
                    <a:pt x="934" y="573"/>
                    <a:pt x="888" y="573"/>
                  </a:cubicBezTo>
                  <a:cubicBezTo>
                    <a:pt x="848" y="573"/>
                    <a:pt x="811" y="567"/>
                    <a:pt x="778" y="567"/>
                  </a:cubicBezTo>
                  <a:cubicBezTo>
                    <a:pt x="755" y="567"/>
                    <a:pt x="734" y="570"/>
                    <a:pt x="714" y="579"/>
                  </a:cubicBezTo>
                  <a:cubicBezTo>
                    <a:pt x="903" y="972"/>
                    <a:pt x="1241" y="667"/>
                    <a:pt x="1293" y="1062"/>
                  </a:cubicBezTo>
                  <a:lnTo>
                    <a:pt x="1266" y="1059"/>
                  </a:lnTo>
                  <a:lnTo>
                    <a:pt x="1266" y="1059"/>
                  </a:lnTo>
                  <a:cubicBezTo>
                    <a:pt x="1297" y="1113"/>
                    <a:pt x="1405" y="1105"/>
                    <a:pt x="1487" y="1120"/>
                  </a:cubicBezTo>
                  <a:cubicBezTo>
                    <a:pt x="1485" y="1070"/>
                    <a:pt x="1428" y="1012"/>
                    <a:pt x="1397" y="958"/>
                  </a:cubicBezTo>
                  <a:lnTo>
                    <a:pt x="1397" y="958"/>
                  </a:lnTo>
                  <a:cubicBezTo>
                    <a:pt x="1402" y="959"/>
                    <a:pt x="1406" y="960"/>
                    <a:pt x="1411" y="960"/>
                  </a:cubicBezTo>
                  <a:cubicBezTo>
                    <a:pt x="1489" y="960"/>
                    <a:pt x="1581" y="863"/>
                    <a:pt x="1628" y="825"/>
                  </a:cubicBezTo>
                  <a:cubicBezTo>
                    <a:pt x="1634" y="894"/>
                    <a:pt x="1657" y="908"/>
                    <a:pt x="1687" y="908"/>
                  </a:cubicBezTo>
                  <a:cubicBezTo>
                    <a:pt x="1708" y="908"/>
                    <a:pt x="1732" y="902"/>
                    <a:pt x="1757" y="902"/>
                  </a:cubicBezTo>
                  <a:cubicBezTo>
                    <a:pt x="1790" y="902"/>
                    <a:pt x="1825" y="912"/>
                    <a:pt x="1858" y="958"/>
                  </a:cubicBezTo>
                  <a:cubicBezTo>
                    <a:pt x="1850" y="1028"/>
                    <a:pt x="1813" y="1042"/>
                    <a:pt x="1767" y="1042"/>
                  </a:cubicBezTo>
                  <a:cubicBezTo>
                    <a:pt x="1736" y="1042"/>
                    <a:pt x="1702" y="1036"/>
                    <a:pt x="1671" y="1036"/>
                  </a:cubicBezTo>
                  <a:cubicBezTo>
                    <a:pt x="1652" y="1036"/>
                    <a:pt x="1635" y="1038"/>
                    <a:pt x="1620" y="1045"/>
                  </a:cubicBezTo>
                  <a:lnTo>
                    <a:pt x="1811" y="1049"/>
                  </a:lnTo>
                  <a:cubicBezTo>
                    <a:pt x="1952" y="1122"/>
                    <a:pt x="1883" y="1259"/>
                    <a:pt x="1915" y="1361"/>
                  </a:cubicBezTo>
                  <a:cubicBezTo>
                    <a:pt x="2079" y="1338"/>
                    <a:pt x="1881" y="1257"/>
                    <a:pt x="2039" y="1184"/>
                  </a:cubicBezTo>
                  <a:lnTo>
                    <a:pt x="2039" y="1184"/>
                  </a:lnTo>
                  <a:cubicBezTo>
                    <a:pt x="2109" y="1406"/>
                    <a:pt x="2714" y="1711"/>
                    <a:pt x="3081" y="1782"/>
                  </a:cubicBezTo>
                  <a:lnTo>
                    <a:pt x="3081" y="1782"/>
                  </a:lnTo>
                  <a:cubicBezTo>
                    <a:pt x="3032" y="1786"/>
                    <a:pt x="3014" y="1836"/>
                    <a:pt x="2971" y="1836"/>
                  </a:cubicBezTo>
                  <a:cubicBezTo>
                    <a:pt x="2955" y="1836"/>
                    <a:pt x="2934" y="1828"/>
                    <a:pt x="2906" y="1807"/>
                  </a:cubicBezTo>
                  <a:lnTo>
                    <a:pt x="2906" y="1807"/>
                  </a:lnTo>
                  <a:cubicBezTo>
                    <a:pt x="2923" y="1835"/>
                    <a:pt x="2986" y="1857"/>
                    <a:pt x="3048" y="1857"/>
                  </a:cubicBezTo>
                  <a:cubicBezTo>
                    <a:pt x="3103" y="1857"/>
                    <a:pt x="3158" y="1840"/>
                    <a:pt x="3180" y="1797"/>
                  </a:cubicBezTo>
                  <a:cubicBezTo>
                    <a:pt x="3429" y="1832"/>
                    <a:pt x="3664" y="2038"/>
                    <a:pt x="3818" y="2235"/>
                  </a:cubicBezTo>
                  <a:lnTo>
                    <a:pt x="3809" y="2107"/>
                  </a:lnTo>
                  <a:cubicBezTo>
                    <a:pt x="3828" y="2102"/>
                    <a:pt x="3846" y="2099"/>
                    <a:pt x="3863" y="2099"/>
                  </a:cubicBezTo>
                  <a:cubicBezTo>
                    <a:pt x="4071" y="2099"/>
                    <a:pt x="4194" y="2461"/>
                    <a:pt x="4507" y="2516"/>
                  </a:cubicBezTo>
                  <a:lnTo>
                    <a:pt x="4501" y="2512"/>
                  </a:lnTo>
                  <a:lnTo>
                    <a:pt x="4501" y="2512"/>
                  </a:lnTo>
                  <a:cubicBezTo>
                    <a:pt x="4508" y="2514"/>
                    <a:pt x="4515" y="2515"/>
                    <a:pt x="4523" y="2515"/>
                  </a:cubicBezTo>
                  <a:cubicBezTo>
                    <a:pt x="4601" y="2515"/>
                    <a:pt x="4713" y="2431"/>
                    <a:pt x="4822" y="2431"/>
                  </a:cubicBezTo>
                  <a:cubicBezTo>
                    <a:pt x="4865" y="2431"/>
                    <a:pt x="4907" y="2444"/>
                    <a:pt x="4946" y="2480"/>
                  </a:cubicBezTo>
                  <a:cubicBezTo>
                    <a:pt x="4846" y="2576"/>
                    <a:pt x="4757" y="2516"/>
                    <a:pt x="4713" y="2640"/>
                  </a:cubicBezTo>
                  <a:lnTo>
                    <a:pt x="5045" y="2615"/>
                  </a:lnTo>
                  <a:cubicBezTo>
                    <a:pt x="5056" y="2719"/>
                    <a:pt x="5396" y="2763"/>
                    <a:pt x="5241" y="2857"/>
                  </a:cubicBezTo>
                  <a:cubicBezTo>
                    <a:pt x="5278" y="2840"/>
                    <a:pt x="5316" y="2833"/>
                    <a:pt x="5354" y="2833"/>
                  </a:cubicBezTo>
                  <a:cubicBezTo>
                    <a:pt x="5470" y="2833"/>
                    <a:pt x="5583" y="2897"/>
                    <a:pt x="5654" y="2897"/>
                  </a:cubicBezTo>
                  <a:cubicBezTo>
                    <a:pt x="5705" y="2897"/>
                    <a:pt x="5734" y="2863"/>
                    <a:pt x="5723" y="2744"/>
                  </a:cubicBezTo>
                  <a:cubicBezTo>
                    <a:pt x="4912" y="2505"/>
                    <a:pt x="3946" y="1780"/>
                    <a:pt x="2968" y="1517"/>
                  </a:cubicBezTo>
                  <a:lnTo>
                    <a:pt x="3159" y="1494"/>
                  </a:lnTo>
                  <a:cubicBezTo>
                    <a:pt x="2693" y="1447"/>
                    <a:pt x="2650" y="1075"/>
                    <a:pt x="2309" y="1075"/>
                  </a:cubicBezTo>
                  <a:cubicBezTo>
                    <a:pt x="2246" y="1075"/>
                    <a:pt x="2174" y="1087"/>
                    <a:pt x="2087" y="1116"/>
                  </a:cubicBezTo>
                  <a:lnTo>
                    <a:pt x="2237" y="941"/>
                  </a:lnTo>
                  <a:cubicBezTo>
                    <a:pt x="2056" y="771"/>
                    <a:pt x="1700" y="1007"/>
                    <a:pt x="1588" y="671"/>
                  </a:cubicBezTo>
                  <a:lnTo>
                    <a:pt x="1568" y="766"/>
                  </a:lnTo>
                  <a:cubicBezTo>
                    <a:pt x="1512" y="733"/>
                    <a:pt x="1509" y="685"/>
                    <a:pt x="1451" y="650"/>
                  </a:cubicBezTo>
                  <a:lnTo>
                    <a:pt x="1451" y="650"/>
                  </a:lnTo>
                  <a:lnTo>
                    <a:pt x="1455" y="700"/>
                  </a:lnTo>
                  <a:cubicBezTo>
                    <a:pt x="1266" y="692"/>
                    <a:pt x="1177" y="631"/>
                    <a:pt x="1057" y="490"/>
                  </a:cubicBezTo>
                  <a:cubicBezTo>
                    <a:pt x="1064" y="470"/>
                    <a:pt x="1073" y="462"/>
                    <a:pt x="1085" y="462"/>
                  </a:cubicBezTo>
                  <a:cubicBezTo>
                    <a:pt x="1114" y="462"/>
                    <a:pt x="1156" y="506"/>
                    <a:pt x="1194" y="513"/>
                  </a:cubicBezTo>
                  <a:cubicBezTo>
                    <a:pt x="1160" y="409"/>
                    <a:pt x="976" y="476"/>
                    <a:pt x="861" y="409"/>
                  </a:cubicBezTo>
                  <a:cubicBezTo>
                    <a:pt x="799" y="303"/>
                    <a:pt x="909" y="320"/>
                    <a:pt x="934" y="301"/>
                  </a:cubicBezTo>
                  <a:cubicBezTo>
                    <a:pt x="621" y="209"/>
                    <a:pt x="525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35"/>
            <p:cNvSpPr/>
            <p:nvPr/>
          </p:nvSpPr>
          <p:spPr>
            <a:xfrm>
              <a:off x="1328167" y="747186"/>
              <a:ext cx="14874" cy="11722"/>
            </a:xfrm>
            <a:custGeom>
              <a:avLst/>
              <a:gdLst/>
              <a:ahLst/>
              <a:cxnLst/>
              <a:rect l="l" t="t" r="r" b="b"/>
              <a:pathLst>
                <a:path w="302" h="238" extrusionOk="0">
                  <a:moveTo>
                    <a:pt x="147" y="1"/>
                  </a:moveTo>
                  <a:cubicBezTo>
                    <a:pt x="131" y="1"/>
                    <a:pt x="117" y="9"/>
                    <a:pt x="105" y="31"/>
                  </a:cubicBezTo>
                  <a:cubicBezTo>
                    <a:pt x="111" y="58"/>
                    <a:pt x="93" y="108"/>
                    <a:pt x="147" y="108"/>
                  </a:cubicBezTo>
                  <a:lnTo>
                    <a:pt x="149" y="108"/>
                  </a:lnTo>
                  <a:lnTo>
                    <a:pt x="1" y="214"/>
                  </a:lnTo>
                  <a:cubicBezTo>
                    <a:pt x="21" y="230"/>
                    <a:pt x="46" y="237"/>
                    <a:pt x="72" y="237"/>
                  </a:cubicBezTo>
                  <a:cubicBezTo>
                    <a:pt x="173" y="237"/>
                    <a:pt x="298" y="131"/>
                    <a:pt x="301" y="50"/>
                  </a:cubicBezTo>
                  <a:lnTo>
                    <a:pt x="301" y="50"/>
                  </a:lnTo>
                  <a:cubicBezTo>
                    <a:pt x="300" y="50"/>
                    <a:pt x="298" y="50"/>
                    <a:pt x="297" y="50"/>
                  </a:cubicBezTo>
                  <a:cubicBezTo>
                    <a:pt x="240" y="50"/>
                    <a:pt x="188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5"/>
            <p:cNvSpPr/>
            <p:nvPr/>
          </p:nvSpPr>
          <p:spPr>
            <a:xfrm>
              <a:off x="1344616" y="711726"/>
              <a:ext cx="120072" cy="66143"/>
            </a:xfrm>
            <a:custGeom>
              <a:avLst/>
              <a:gdLst/>
              <a:ahLst/>
              <a:cxnLst/>
              <a:rect l="l" t="t" r="r" b="b"/>
              <a:pathLst>
                <a:path w="2438" h="1343" extrusionOk="0">
                  <a:moveTo>
                    <a:pt x="2352" y="527"/>
                  </a:moveTo>
                  <a:cubicBezTo>
                    <a:pt x="2349" y="529"/>
                    <a:pt x="2347" y="530"/>
                    <a:pt x="2344" y="531"/>
                  </a:cubicBezTo>
                  <a:lnTo>
                    <a:pt x="2344" y="531"/>
                  </a:lnTo>
                  <a:cubicBezTo>
                    <a:pt x="2347" y="530"/>
                    <a:pt x="2349" y="529"/>
                    <a:pt x="2352" y="527"/>
                  </a:cubicBezTo>
                  <a:close/>
                  <a:moveTo>
                    <a:pt x="2023" y="1"/>
                  </a:moveTo>
                  <a:cubicBezTo>
                    <a:pt x="1961" y="167"/>
                    <a:pt x="2021" y="286"/>
                    <a:pt x="2040" y="450"/>
                  </a:cubicBezTo>
                  <a:cubicBezTo>
                    <a:pt x="2067" y="606"/>
                    <a:pt x="2036" y="813"/>
                    <a:pt x="1867" y="914"/>
                  </a:cubicBezTo>
                  <a:lnTo>
                    <a:pt x="1867" y="914"/>
                  </a:lnTo>
                  <a:cubicBezTo>
                    <a:pt x="1874" y="860"/>
                    <a:pt x="1828" y="822"/>
                    <a:pt x="1811" y="778"/>
                  </a:cubicBezTo>
                  <a:cubicBezTo>
                    <a:pt x="1670" y="901"/>
                    <a:pt x="1460" y="982"/>
                    <a:pt x="1257" y="998"/>
                  </a:cubicBezTo>
                  <a:cubicBezTo>
                    <a:pt x="1230" y="1000"/>
                    <a:pt x="1203" y="1000"/>
                    <a:pt x="1176" y="1000"/>
                  </a:cubicBezTo>
                  <a:cubicBezTo>
                    <a:pt x="1010" y="1000"/>
                    <a:pt x="867" y="964"/>
                    <a:pt x="800" y="899"/>
                  </a:cubicBezTo>
                  <a:cubicBezTo>
                    <a:pt x="783" y="891"/>
                    <a:pt x="767" y="887"/>
                    <a:pt x="752" y="887"/>
                  </a:cubicBezTo>
                  <a:cubicBezTo>
                    <a:pt x="649" y="887"/>
                    <a:pt x="583" y="1060"/>
                    <a:pt x="407" y="1065"/>
                  </a:cubicBezTo>
                  <a:lnTo>
                    <a:pt x="355" y="888"/>
                  </a:lnTo>
                  <a:cubicBezTo>
                    <a:pt x="339" y="897"/>
                    <a:pt x="322" y="901"/>
                    <a:pt x="303" y="901"/>
                  </a:cubicBezTo>
                  <a:cubicBezTo>
                    <a:pt x="227" y="901"/>
                    <a:pt x="130" y="842"/>
                    <a:pt x="69" y="842"/>
                  </a:cubicBezTo>
                  <a:cubicBezTo>
                    <a:pt x="26" y="842"/>
                    <a:pt x="0" y="872"/>
                    <a:pt x="14" y="975"/>
                  </a:cubicBezTo>
                  <a:cubicBezTo>
                    <a:pt x="14" y="978"/>
                    <a:pt x="16" y="979"/>
                    <a:pt x="19" y="979"/>
                  </a:cubicBezTo>
                  <a:cubicBezTo>
                    <a:pt x="37" y="979"/>
                    <a:pt x="93" y="935"/>
                    <a:pt x="147" y="935"/>
                  </a:cubicBezTo>
                  <a:cubicBezTo>
                    <a:pt x="168" y="935"/>
                    <a:pt x="189" y="942"/>
                    <a:pt x="207" y="959"/>
                  </a:cubicBezTo>
                  <a:lnTo>
                    <a:pt x="172" y="1040"/>
                  </a:lnTo>
                  <a:cubicBezTo>
                    <a:pt x="241" y="1052"/>
                    <a:pt x="311" y="1061"/>
                    <a:pt x="380" y="1069"/>
                  </a:cubicBezTo>
                  <a:lnTo>
                    <a:pt x="293" y="1162"/>
                  </a:lnTo>
                  <a:cubicBezTo>
                    <a:pt x="343" y="1206"/>
                    <a:pt x="382" y="1223"/>
                    <a:pt x="417" y="1223"/>
                  </a:cubicBezTo>
                  <a:cubicBezTo>
                    <a:pt x="536" y="1223"/>
                    <a:pt x="589" y="1013"/>
                    <a:pt x="747" y="1013"/>
                  </a:cubicBezTo>
                  <a:cubicBezTo>
                    <a:pt x="780" y="1013"/>
                    <a:pt x="817" y="1022"/>
                    <a:pt x="860" y="1044"/>
                  </a:cubicBezTo>
                  <a:lnTo>
                    <a:pt x="845" y="1271"/>
                  </a:lnTo>
                  <a:cubicBezTo>
                    <a:pt x="906" y="1281"/>
                    <a:pt x="959" y="1283"/>
                    <a:pt x="1008" y="1283"/>
                  </a:cubicBezTo>
                  <a:cubicBezTo>
                    <a:pt x="1058" y="1283"/>
                    <a:pt x="1104" y="1280"/>
                    <a:pt x="1150" y="1280"/>
                  </a:cubicBezTo>
                  <a:cubicBezTo>
                    <a:pt x="1237" y="1280"/>
                    <a:pt x="1325" y="1290"/>
                    <a:pt x="1448" y="1343"/>
                  </a:cubicBezTo>
                  <a:cubicBezTo>
                    <a:pt x="1448" y="1343"/>
                    <a:pt x="1434" y="1268"/>
                    <a:pt x="1411" y="1268"/>
                  </a:cubicBezTo>
                  <a:cubicBezTo>
                    <a:pt x="1406" y="1268"/>
                    <a:pt x="1400" y="1272"/>
                    <a:pt x="1394" y="1281"/>
                  </a:cubicBezTo>
                  <a:cubicBezTo>
                    <a:pt x="1348" y="1273"/>
                    <a:pt x="1284" y="1187"/>
                    <a:pt x="1300" y="1117"/>
                  </a:cubicBezTo>
                  <a:cubicBezTo>
                    <a:pt x="1371" y="1068"/>
                    <a:pt x="1406" y="1048"/>
                    <a:pt x="1423" y="1048"/>
                  </a:cubicBezTo>
                  <a:cubicBezTo>
                    <a:pt x="1443" y="1048"/>
                    <a:pt x="1438" y="1074"/>
                    <a:pt x="1435" y="1113"/>
                  </a:cubicBezTo>
                  <a:cubicBezTo>
                    <a:pt x="1427" y="1183"/>
                    <a:pt x="1398" y="1293"/>
                    <a:pt x="1547" y="1314"/>
                  </a:cubicBezTo>
                  <a:cubicBezTo>
                    <a:pt x="1695" y="1202"/>
                    <a:pt x="1878" y="1048"/>
                    <a:pt x="2007" y="890"/>
                  </a:cubicBezTo>
                  <a:cubicBezTo>
                    <a:pt x="2139" y="739"/>
                    <a:pt x="2225" y="590"/>
                    <a:pt x="2344" y="531"/>
                  </a:cubicBezTo>
                  <a:lnTo>
                    <a:pt x="2344" y="531"/>
                  </a:lnTo>
                  <a:cubicBezTo>
                    <a:pt x="2320" y="542"/>
                    <a:pt x="2299" y="546"/>
                    <a:pt x="2281" y="546"/>
                  </a:cubicBezTo>
                  <a:cubicBezTo>
                    <a:pt x="2226" y="546"/>
                    <a:pt x="2190" y="508"/>
                    <a:pt x="2167" y="462"/>
                  </a:cubicBezTo>
                  <a:cubicBezTo>
                    <a:pt x="2135" y="396"/>
                    <a:pt x="2125" y="313"/>
                    <a:pt x="2140" y="242"/>
                  </a:cubicBezTo>
                  <a:cubicBezTo>
                    <a:pt x="2157" y="231"/>
                    <a:pt x="2171" y="226"/>
                    <a:pt x="2185" y="226"/>
                  </a:cubicBezTo>
                  <a:cubicBezTo>
                    <a:pt x="2245" y="226"/>
                    <a:pt x="2284" y="315"/>
                    <a:pt x="2331" y="350"/>
                  </a:cubicBezTo>
                  <a:cubicBezTo>
                    <a:pt x="2372" y="277"/>
                    <a:pt x="2437" y="209"/>
                    <a:pt x="2404" y="122"/>
                  </a:cubicBezTo>
                  <a:lnTo>
                    <a:pt x="2404" y="122"/>
                  </a:lnTo>
                  <a:cubicBezTo>
                    <a:pt x="2364" y="154"/>
                    <a:pt x="2321" y="168"/>
                    <a:pt x="2278" y="168"/>
                  </a:cubicBezTo>
                  <a:cubicBezTo>
                    <a:pt x="2180" y="168"/>
                    <a:pt x="2085" y="95"/>
                    <a:pt x="2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5"/>
            <p:cNvSpPr/>
            <p:nvPr/>
          </p:nvSpPr>
          <p:spPr>
            <a:xfrm>
              <a:off x="1433316" y="745758"/>
              <a:ext cx="5171" cy="4285"/>
            </a:xfrm>
            <a:custGeom>
              <a:avLst/>
              <a:gdLst/>
              <a:ahLst/>
              <a:cxnLst/>
              <a:rect l="l" t="t" r="r" b="b"/>
              <a:pathLst>
                <a:path w="105" h="87" extrusionOk="0">
                  <a:moveTo>
                    <a:pt x="104" y="0"/>
                  </a:moveTo>
                  <a:lnTo>
                    <a:pt x="104" y="0"/>
                  </a:lnTo>
                  <a:cubicBezTo>
                    <a:pt x="77" y="8"/>
                    <a:pt x="44" y="10"/>
                    <a:pt x="17" y="14"/>
                  </a:cubicBezTo>
                  <a:cubicBezTo>
                    <a:pt x="0" y="41"/>
                    <a:pt x="0" y="64"/>
                    <a:pt x="10" y="87"/>
                  </a:cubicBezTo>
                  <a:cubicBezTo>
                    <a:pt x="46" y="62"/>
                    <a:pt x="75" y="27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5"/>
            <p:cNvSpPr/>
            <p:nvPr/>
          </p:nvSpPr>
          <p:spPr>
            <a:xfrm>
              <a:off x="488307" y="856373"/>
              <a:ext cx="8964" cy="5910"/>
            </a:xfrm>
            <a:custGeom>
              <a:avLst/>
              <a:gdLst/>
              <a:ahLst/>
              <a:cxnLst/>
              <a:rect l="l" t="t" r="r" b="b"/>
              <a:pathLst>
                <a:path w="182" h="120" extrusionOk="0">
                  <a:moveTo>
                    <a:pt x="0" y="0"/>
                  </a:moveTo>
                  <a:lnTo>
                    <a:pt x="75" y="120"/>
                  </a:lnTo>
                  <a:lnTo>
                    <a:pt x="181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5"/>
            <p:cNvSpPr/>
            <p:nvPr/>
          </p:nvSpPr>
          <p:spPr>
            <a:xfrm>
              <a:off x="488947" y="866469"/>
              <a:ext cx="28811" cy="31520"/>
            </a:xfrm>
            <a:custGeom>
              <a:avLst/>
              <a:gdLst/>
              <a:ahLst/>
              <a:cxnLst/>
              <a:rect l="l" t="t" r="r" b="b"/>
              <a:pathLst>
                <a:path w="585" h="640" extrusionOk="0">
                  <a:moveTo>
                    <a:pt x="194" y="512"/>
                  </a:moveTo>
                  <a:lnTo>
                    <a:pt x="194" y="514"/>
                  </a:lnTo>
                  <a:lnTo>
                    <a:pt x="195" y="513"/>
                  </a:lnTo>
                  <a:lnTo>
                    <a:pt x="195" y="513"/>
                  </a:lnTo>
                  <a:lnTo>
                    <a:pt x="194" y="512"/>
                  </a:lnTo>
                  <a:close/>
                  <a:moveTo>
                    <a:pt x="112" y="1"/>
                  </a:moveTo>
                  <a:cubicBezTo>
                    <a:pt x="62" y="1"/>
                    <a:pt x="22" y="14"/>
                    <a:pt x="5" y="50"/>
                  </a:cubicBezTo>
                  <a:cubicBezTo>
                    <a:pt x="82" y="104"/>
                    <a:pt x="263" y="108"/>
                    <a:pt x="336" y="229"/>
                  </a:cubicBezTo>
                  <a:cubicBezTo>
                    <a:pt x="325" y="232"/>
                    <a:pt x="314" y="233"/>
                    <a:pt x="303" y="233"/>
                  </a:cubicBezTo>
                  <a:cubicBezTo>
                    <a:pt x="225" y="233"/>
                    <a:pt x="147" y="177"/>
                    <a:pt x="57" y="177"/>
                  </a:cubicBezTo>
                  <a:cubicBezTo>
                    <a:pt x="39" y="177"/>
                    <a:pt x="20" y="179"/>
                    <a:pt x="1" y="185"/>
                  </a:cubicBezTo>
                  <a:cubicBezTo>
                    <a:pt x="97" y="405"/>
                    <a:pt x="155" y="223"/>
                    <a:pt x="301" y="420"/>
                  </a:cubicBezTo>
                  <a:lnTo>
                    <a:pt x="195" y="513"/>
                  </a:lnTo>
                  <a:lnTo>
                    <a:pt x="195" y="513"/>
                  </a:lnTo>
                  <a:lnTo>
                    <a:pt x="396" y="640"/>
                  </a:lnTo>
                  <a:cubicBezTo>
                    <a:pt x="515" y="322"/>
                    <a:pt x="585" y="511"/>
                    <a:pt x="471" y="102"/>
                  </a:cubicBezTo>
                  <a:cubicBezTo>
                    <a:pt x="384" y="66"/>
                    <a:pt x="222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5"/>
            <p:cNvSpPr/>
            <p:nvPr/>
          </p:nvSpPr>
          <p:spPr>
            <a:xfrm>
              <a:off x="512390" y="889863"/>
              <a:ext cx="9111" cy="4433"/>
            </a:xfrm>
            <a:custGeom>
              <a:avLst/>
              <a:gdLst/>
              <a:ahLst/>
              <a:cxnLst/>
              <a:rect l="l" t="t" r="r" b="b"/>
              <a:pathLst>
                <a:path w="185" h="90" extrusionOk="0">
                  <a:moveTo>
                    <a:pt x="136" y="1"/>
                  </a:moveTo>
                  <a:lnTo>
                    <a:pt x="136" y="1"/>
                  </a:lnTo>
                  <a:cubicBezTo>
                    <a:pt x="84" y="26"/>
                    <a:pt x="28" y="49"/>
                    <a:pt x="1" y="84"/>
                  </a:cubicBezTo>
                  <a:cubicBezTo>
                    <a:pt x="55" y="61"/>
                    <a:pt x="184" y="90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5"/>
            <p:cNvSpPr/>
            <p:nvPr/>
          </p:nvSpPr>
          <p:spPr>
            <a:xfrm>
              <a:off x="521255" y="893508"/>
              <a:ext cx="13051" cy="5467"/>
            </a:xfrm>
            <a:custGeom>
              <a:avLst/>
              <a:gdLst/>
              <a:ahLst/>
              <a:cxnLst/>
              <a:rect l="l" t="t" r="r" b="b"/>
              <a:pathLst>
                <a:path w="265" h="111" extrusionOk="0">
                  <a:moveTo>
                    <a:pt x="83" y="0"/>
                  </a:moveTo>
                  <a:lnTo>
                    <a:pt x="83" y="0"/>
                  </a:lnTo>
                  <a:cubicBezTo>
                    <a:pt x="183" y="110"/>
                    <a:pt x="0" y="83"/>
                    <a:pt x="0" y="106"/>
                  </a:cubicBezTo>
                  <a:lnTo>
                    <a:pt x="264" y="7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5"/>
            <p:cNvSpPr/>
            <p:nvPr/>
          </p:nvSpPr>
          <p:spPr>
            <a:xfrm>
              <a:off x="547062" y="914537"/>
              <a:ext cx="3398" cy="1675"/>
            </a:xfrm>
            <a:custGeom>
              <a:avLst/>
              <a:gdLst/>
              <a:ahLst/>
              <a:cxnLst/>
              <a:rect l="l" t="t" r="r" b="b"/>
              <a:pathLst>
                <a:path w="69" h="34" extrusionOk="0">
                  <a:moveTo>
                    <a:pt x="29" y="1"/>
                  </a:moveTo>
                  <a:cubicBezTo>
                    <a:pt x="21" y="1"/>
                    <a:pt x="11" y="1"/>
                    <a:pt x="1" y="1"/>
                  </a:cubicBezTo>
                  <a:cubicBezTo>
                    <a:pt x="22" y="13"/>
                    <a:pt x="43" y="24"/>
                    <a:pt x="64" y="34"/>
                  </a:cubicBezTo>
                  <a:cubicBezTo>
                    <a:pt x="68" y="5"/>
                    <a:pt x="52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5"/>
            <p:cNvSpPr/>
            <p:nvPr/>
          </p:nvSpPr>
          <p:spPr>
            <a:xfrm>
              <a:off x="531006" y="909366"/>
              <a:ext cx="28171" cy="14480"/>
            </a:xfrm>
            <a:custGeom>
              <a:avLst/>
              <a:gdLst/>
              <a:ahLst/>
              <a:cxnLst/>
              <a:rect l="l" t="t" r="r" b="b"/>
              <a:pathLst>
                <a:path w="572" h="294" extrusionOk="0">
                  <a:moveTo>
                    <a:pt x="1" y="0"/>
                  </a:moveTo>
                  <a:lnTo>
                    <a:pt x="41" y="199"/>
                  </a:lnTo>
                  <a:cubicBezTo>
                    <a:pt x="142" y="280"/>
                    <a:pt x="266" y="293"/>
                    <a:pt x="372" y="293"/>
                  </a:cubicBezTo>
                  <a:cubicBezTo>
                    <a:pt x="425" y="293"/>
                    <a:pt x="473" y="290"/>
                    <a:pt x="512" y="290"/>
                  </a:cubicBezTo>
                  <a:cubicBezTo>
                    <a:pt x="532" y="290"/>
                    <a:pt x="549" y="291"/>
                    <a:pt x="564" y="293"/>
                  </a:cubicBezTo>
                  <a:lnTo>
                    <a:pt x="564" y="293"/>
                  </a:lnTo>
                  <a:cubicBezTo>
                    <a:pt x="571" y="201"/>
                    <a:pt x="485" y="179"/>
                    <a:pt x="390" y="139"/>
                  </a:cubicBezTo>
                  <a:cubicBezTo>
                    <a:pt x="390" y="143"/>
                    <a:pt x="390" y="147"/>
                    <a:pt x="388" y="154"/>
                  </a:cubicBezTo>
                  <a:cubicBezTo>
                    <a:pt x="400" y="213"/>
                    <a:pt x="348" y="255"/>
                    <a:pt x="289" y="255"/>
                  </a:cubicBezTo>
                  <a:cubicBezTo>
                    <a:pt x="248" y="255"/>
                    <a:pt x="203" y="234"/>
                    <a:pt x="172" y="185"/>
                  </a:cubicBezTo>
                  <a:cubicBezTo>
                    <a:pt x="45" y="110"/>
                    <a:pt x="157" y="16"/>
                    <a:pt x="1" y="0"/>
                  </a:cubicBezTo>
                  <a:close/>
                  <a:moveTo>
                    <a:pt x="564" y="293"/>
                  </a:moveTo>
                  <a:lnTo>
                    <a:pt x="564" y="293"/>
                  </a:lnTo>
                  <a:cubicBezTo>
                    <a:pt x="564" y="293"/>
                    <a:pt x="564" y="293"/>
                    <a:pt x="564" y="293"/>
                  </a:cubicBezTo>
                  <a:lnTo>
                    <a:pt x="566" y="293"/>
                  </a:lnTo>
                  <a:cubicBezTo>
                    <a:pt x="565" y="293"/>
                    <a:pt x="564" y="293"/>
                    <a:pt x="564" y="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5"/>
            <p:cNvSpPr/>
            <p:nvPr/>
          </p:nvSpPr>
          <p:spPr>
            <a:xfrm>
              <a:off x="543861" y="912173"/>
              <a:ext cx="3251" cy="2463"/>
            </a:xfrm>
            <a:custGeom>
              <a:avLst/>
              <a:gdLst/>
              <a:ahLst/>
              <a:cxnLst/>
              <a:rect l="l" t="t" r="r" b="b"/>
              <a:pathLst>
                <a:path w="66" h="50" extrusionOk="0">
                  <a:moveTo>
                    <a:pt x="0" y="1"/>
                  </a:moveTo>
                  <a:cubicBezTo>
                    <a:pt x="8" y="43"/>
                    <a:pt x="37" y="47"/>
                    <a:pt x="66" y="49"/>
                  </a:cubicBezTo>
                  <a:cubicBezTo>
                    <a:pt x="44" y="36"/>
                    <a:pt x="21" y="2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5"/>
            <p:cNvSpPr/>
            <p:nvPr/>
          </p:nvSpPr>
          <p:spPr>
            <a:xfrm>
              <a:off x="531203" y="902126"/>
              <a:ext cx="5368" cy="2807"/>
            </a:xfrm>
            <a:custGeom>
              <a:avLst/>
              <a:gdLst/>
              <a:ahLst/>
              <a:cxnLst/>
              <a:rect l="l" t="t" r="r" b="b"/>
              <a:pathLst>
                <a:path w="109" h="57" extrusionOk="0">
                  <a:moveTo>
                    <a:pt x="32" y="1"/>
                  </a:moveTo>
                  <a:lnTo>
                    <a:pt x="1" y="56"/>
                  </a:lnTo>
                  <a:lnTo>
                    <a:pt x="109" y="31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5"/>
            <p:cNvSpPr/>
            <p:nvPr/>
          </p:nvSpPr>
          <p:spPr>
            <a:xfrm>
              <a:off x="558291" y="930987"/>
              <a:ext cx="19897" cy="25019"/>
            </a:xfrm>
            <a:custGeom>
              <a:avLst/>
              <a:gdLst/>
              <a:ahLst/>
              <a:cxnLst/>
              <a:rect l="l" t="t" r="r" b="b"/>
              <a:pathLst>
                <a:path w="404" h="508" extrusionOk="0">
                  <a:moveTo>
                    <a:pt x="41" y="0"/>
                  </a:moveTo>
                  <a:cubicBezTo>
                    <a:pt x="28" y="0"/>
                    <a:pt x="14" y="4"/>
                    <a:pt x="0" y="12"/>
                  </a:cubicBezTo>
                  <a:cubicBezTo>
                    <a:pt x="151" y="141"/>
                    <a:pt x="160" y="354"/>
                    <a:pt x="48" y="404"/>
                  </a:cubicBezTo>
                  <a:lnTo>
                    <a:pt x="253" y="508"/>
                  </a:lnTo>
                  <a:cubicBezTo>
                    <a:pt x="363" y="504"/>
                    <a:pt x="403" y="334"/>
                    <a:pt x="388" y="188"/>
                  </a:cubicBezTo>
                  <a:lnTo>
                    <a:pt x="388" y="188"/>
                  </a:lnTo>
                  <a:cubicBezTo>
                    <a:pt x="364" y="204"/>
                    <a:pt x="342" y="211"/>
                    <a:pt x="322" y="211"/>
                  </a:cubicBezTo>
                  <a:cubicBezTo>
                    <a:pt x="210" y="211"/>
                    <a:pt x="139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5"/>
            <p:cNvSpPr/>
            <p:nvPr/>
          </p:nvSpPr>
          <p:spPr>
            <a:xfrm>
              <a:off x="574593" y="972357"/>
              <a:ext cx="3004" cy="640"/>
            </a:xfrm>
            <a:custGeom>
              <a:avLst/>
              <a:gdLst/>
              <a:ahLst/>
              <a:cxnLst/>
              <a:rect l="l" t="t" r="r" b="b"/>
              <a:pathLst>
                <a:path w="61" h="13" extrusionOk="0">
                  <a:moveTo>
                    <a:pt x="15" y="1"/>
                  </a:moveTo>
                  <a:cubicBezTo>
                    <a:pt x="10" y="1"/>
                    <a:pt x="5" y="2"/>
                    <a:pt x="1" y="3"/>
                  </a:cubicBezTo>
                  <a:cubicBezTo>
                    <a:pt x="4" y="3"/>
                    <a:pt x="8" y="3"/>
                    <a:pt x="12" y="3"/>
                  </a:cubicBezTo>
                  <a:cubicBezTo>
                    <a:pt x="26" y="3"/>
                    <a:pt x="41" y="5"/>
                    <a:pt x="53" y="10"/>
                  </a:cubicBezTo>
                  <a:lnTo>
                    <a:pt x="53" y="10"/>
                  </a:lnTo>
                  <a:cubicBezTo>
                    <a:pt x="39" y="5"/>
                    <a:pt x="26" y="1"/>
                    <a:pt x="15" y="1"/>
                  </a:cubicBezTo>
                  <a:close/>
                  <a:moveTo>
                    <a:pt x="53" y="10"/>
                  </a:moveTo>
                  <a:cubicBezTo>
                    <a:pt x="56" y="11"/>
                    <a:pt x="58" y="12"/>
                    <a:pt x="61" y="13"/>
                  </a:cubicBezTo>
                  <a:cubicBezTo>
                    <a:pt x="58" y="12"/>
                    <a:pt x="56" y="11"/>
                    <a:pt x="53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5"/>
            <p:cNvSpPr/>
            <p:nvPr/>
          </p:nvSpPr>
          <p:spPr>
            <a:xfrm>
              <a:off x="577745" y="956055"/>
              <a:ext cx="49053" cy="46984"/>
            </a:xfrm>
            <a:custGeom>
              <a:avLst/>
              <a:gdLst/>
              <a:ahLst/>
              <a:cxnLst/>
              <a:rect l="l" t="t" r="r" b="b"/>
              <a:pathLst>
                <a:path w="996" h="954" extrusionOk="0">
                  <a:moveTo>
                    <a:pt x="103" y="1"/>
                  </a:moveTo>
                  <a:lnTo>
                    <a:pt x="2" y="197"/>
                  </a:lnTo>
                  <a:cubicBezTo>
                    <a:pt x="22" y="298"/>
                    <a:pt x="245" y="199"/>
                    <a:pt x="178" y="336"/>
                  </a:cubicBezTo>
                  <a:cubicBezTo>
                    <a:pt x="158" y="371"/>
                    <a:pt x="135" y="383"/>
                    <a:pt x="109" y="383"/>
                  </a:cubicBezTo>
                  <a:cubicBezTo>
                    <a:pt x="74" y="383"/>
                    <a:pt x="35" y="360"/>
                    <a:pt x="0" y="346"/>
                  </a:cubicBezTo>
                  <a:lnTo>
                    <a:pt x="0" y="346"/>
                  </a:lnTo>
                  <a:cubicBezTo>
                    <a:pt x="128" y="408"/>
                    <a:pt x="151" y="716"/>
                    <a:pt x="369" y="890"/>
                  </a:cubicBezTo>
                  <a:cubicBezTo>
                    <a:pt x="426" y="937"/>
                    <a:pt x="481" y="954"/>
                    <a:pt x="534" y="954"/>
                  </a:cubicBezTo>
                  <a:cubicBezTo>
                    <a:pt x="671" y="954"/>
                    <a:pt x="798" y="843"/>
                    <a:pt x="932" y="843"/>
                  </a:cubicBezTo>
                  <a:cubicBezTo>
                    <a:pt x="952" y="843"/>
                    <a:pt x="973" y="845"/>
                    <a:pt x="993" y="851"/>
                  </a:cubicBezTo>
                  <a:lnTo>
                    <a:pt x="995" y="851"/>
                  </a:lnTo>
                  <a:lnTo>
                    <a:pt x="473" y="645"/>
                  </a:lnTo>
                  <a:cubicBezTo>
                    <a:pt x="528" y="636"/>
                    <a:pt x="561" y="606"/>
                    <a:pt x="607" y="606"/>
                  </a:cubicBezTo>
                  <a:cubicBezTo>
                    <a:pt x="630" y="606"/>
                    <a:pt x="656" y="614"/>
                    <a:pt x="691" y="635"/>
                  </a:cubicBezTo>
                  <a:cubicBezTo>
                    <a:pt x="546" y="460"/>
                    <a:pt x="430" y="533"/>
                    <a:pt x="309" y="388"/>
                  </a:cubicBezTo>
                  <a:cubicBezTo>
                    <a:pt x="328" y="355"/>
                    <a:pt x="348" y="343"/>
                    <a:pt x="370" y="343"/>
                  </a:cubicBezTo>
                  <a:cubicBezTo>
                    <a:pt x="438" y="343"/>
                    <a:pt x="514" y="467"/>
                    <a:pt x="563" y="467"/>
                  </a:cubicBezTo>
                  <a:cubicBezTo>
                    <a:pt x="581" y="467"/>
                    <a:pt x="595" y="452"/>
                    <a:pt x="604" y="411"/>
                  </a:cubicBezTo>
                  <a:cubicBezTo>
                    <a:pt x="517" y="336"/>
                    <a:pt x="394" y="228"/>
                    <a:pt x="236" y="228"/>
                  </a:cubicBezTo>
                  <a:cubicBezTo>
                    <a:pt x="212" y="228"/>
                    <a:pt x="186" y="230"/>
                    <a:pt x="160" y="236"/>
                  </a:cubicBezTo>
                  <a:lnTo>
                    <a:pt x="1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5"/>
            <p:cNvSpPr/>
            <p:nvPr/>
          </p:nvSpPr>
          <p:spPr>
            <a:xfrm>
              <a:off x="617440" y="1006093"/>
              <a:ext cx="3152" cy="4826"/>
            </a:xfrm>
            <a:custGeom>
              <a:avLst/>
              <a:gdLst/>
              <a:ahLst/>
              <a:cxnLst/>
              <a:rect l="l" t="t" r="r" b="b"/>
              <a:pathLst>
                <a:path w="64" h="98" extrusionOk="0">
                  <a:moveTo>
                    <a:pt x="64" y="1"/>
                  </a:moveTo>
                  <a:lnTo>
                    <a:pt x="35" y="14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5"/>
            <p:cNvSpPr/>
            <p:nvPr/>
          </p:nvSpPr>
          <p:spPr>
            <a:xfrm>
              <a:off x="625714" y="1005896"/>
              <a:ext cx="40385" cy="42306"/>
            </a:xfrm>
            <a:custGeom>
              <a:avLst/>
              <a:gdLst/>
              <a:ahLst/>
              <a:cxnLst/>
              <a:rect l="l" t="t" r="r" b="b"/>
              <a:pathLst>
                <a:path w="820" h="859" extrusionOk="0">
                  <a:moveTo>
                    <a:pt x="208" y="1"/>
                  </a:moveTo>
                  <a:cubicBezTo>
                    <a:pt x="179" y="43"/>
                    <a:pt x="69" y="53"/>
                    <a:pt x="48" y="92"/>
                  </a:cubicBezTo>
                  <a:cubicBezTo>
                    <a:pt x="0" y="313"/>
                    <a:pt x="330" y="273"/>
                    <a:pt x="457" y="346"/>
                  </a:cubicBezTo>
                  <a:cubicBezTo>
                    <a:pt x="667" y="672"/>
                    <a:pt x="370" y="410"/>
                    <a:pt x="345" y="645"/>
                  </a:cubicBezTo>
                  <a:cubicBezTo>
                    <a:pt x="272" y="566"/>
                    <a:pt x="303" y="529"/>
                    <a:pt x="206" y="419"/>
                  </a:cubicBezTo>
                  <a:lnTo>
                    <a:pt x="206" y="419"/>
                  </a:lnTo>
                  <a:cubicBezTo>
                    <a:pt x="218" y="737"/>
                    <a:pt x="571" y="797"/>
                    <a:pt x="717" y="859"/>
                  </a:cubicBezTo>
                  <a:cubicBezTo>
                    <a:pt x="698" y="815"/>
                    <a:pt x="735" y="764"/>
                    <a:pt x="661" y="720"/>
                  </a:cubicBezTo>
                  <a:lnTo>
                    <a:pt x="661" y="720"/>
                  </a:lnTo>
                  <a:lnTo>
                    <a:pt x="819" y="780"/>
                  </a:lnTo>
                  <a:cubicBezTo>
                    <a:pt x="814" y="556"/>
                    <a:pt x="744" y="433"/>
                    <a:pt x="471" y="205"/>
                  </a:cubicBezTo>
                  <a:lnTo>
                    <a:pt x="181" y="119"/>
                  </a:lnTo>
                  <a:cubicBezTo>
                    <a:pt x="174" y="86"/>
                    <a:pt x="195" y="43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5"/>
            <p:cNvSpPr/>
            <p:nvPr/>
          </p:nvSpPr>
          <p:spPr>
            <a:xfrm>
              <a:off x="631772" y="999937"/>
              <a:ext cx="5171" cy="5910"/>
            </a:xfrm>
            <a:custGeom>
              <a:avLst/>
              <a:gdLst/>
              <a:ahLst/>
              <a:cxnLst/>
              <a:rect l="l" t="t" r="r" b="b"/>
              <a:pathLst>
                <a:path w="105" h="120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52"/>
                    <a:pt x="94" y="85"/>
                    <a:pt x="90" y="110"/>
                  </a:cubicBezTo>
                  <a:lnTo>
                    <a:pt x="90" y="110"/>
                  </a:lnTo>
                  <a:cubicBezTo>
                    <a:pt x="105" y="58"/>
                    <a:pt x="102" y="13"/>
                    <a:pt x="0" y="0"/>
                  </a:cubicBezTo>
                  <a:close/>
                  <a:moveTo>
                    <a:pt x="90" y="110"/>
                  </a:moveTo>
                  <a:cubicBezTo>
                    <a:pt x="89" y="114"/>
                    <a:pt x="88" y="117"/>
                    <a:pt x="87" y="120"/>
                  </a:cubicBezTo>
                  <a:cubicBezTo>
                    <a:pt x="89" y="117"/>
                    <a:pt x="90" y="114"/>
                    <a:pt x="90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5"/>
            <p:cNvSpPr/>
            <p:nvPr/>
          </p:nvSpPr>
          <p:spPr>
            <a:xfrm>
              <a:off x="661026" y="1048153"/>
              <a:ext cx="3103" cy="2610"/>
            </a:xfrm>
            <a:custGeom>
              <a:avLst/>
              <a:gdLst/>
              <a:ahLst/>
              <a:cxnLst/>
              <a:rect l="l" t="t" r="r" b="b"/>
              <a:pathLst>
                <a:path w="63" h="53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20"/>
                    <a:pt x="23" y="38"/>
                    <a:pt x="62" y="53"/>
                  </a:cubicBezTo>
                  <a:cubicBezTo>
                    <a:pt x="58" y="34"/>
                    <a:pt x="35" y="1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666690" y="1036579"/>
              <a:ext cx="6649" cy="7831"/>
            </a:xfrm>
            <a:custGeom>
              <a:avLst/>
              <a:gdLst/>
              <a:ahLst/>
              <a:cxnLst/>
              <a:rect l="l" t="t" r="r" b="b"/>
              <a:pathLst>
                <a:path w="135" h="159" extrusionOk="0">
                  <a:moveTo>
                    <a:pt x="32" y="0"/>
                  </a:moveTo>
                  <a:cubicBezTo>
                    <a:pt x="20" y="0"/>
                    <a:pt x="9" y="4"/>
                    <a:pt x="1" y="14"/>
                  </a:cubicBezTo>
                  <a:lnTo>
                    <a:pt x="122" y="159"/>
                  </a:lnTo>
                  <a:lnTo>
                    <a:pt x="134" y="39"/>
                  </a:lnTo>
                  <a:cubicBezTo>
                    <a:pt x="115" y="32"/>
                    <a:pt x="68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35"/>
            <p:cNvSpPr/>
            <p:nvPr/>
          </p:nvSpPr>
          <p:spPr>
            <a:xfrm>
              <a:off x="668217" y="1049729"/>
              <a:ext cx="272697" cy="229160"/>
            </a:xfrm>
            <a:custGeom>
              <a:avLst/>
              <a:gdLst/>
              <a:ahLst/>
              <a:cxnLst/>
              <a:rect l="l" t="t" r="r" b="b"/>
              <a:pathLst>
                <a:path w="5537" h="4653" extrusionOk="0">
                  <a:moveTo>
                    <a:pt x="364" y="0"/>
                  </a:moveTo>
                  <a:cubicBezTo>
                    <a:pt x="318" y="0"/>
                    <a:pt x="285" y="74"/>
                    <a:pt x="232" y="74"/>
                  </a:cubicBezTo>
                  <a:cubicBezTo>
                    <a:pt x="205" y="74"/>
                    <a:pt x="174" y="57"/>
                    <a:pt x="134" y="6"/>
                  </a:cubicBezTo>
                  <a:lnTo>
                    <a:pt x="134" y="6"/>
                  </a:lnTo>
                  <a:cubicBezTo>
                    <a:pt x="18" y="85"/>
                    <a:pt x="273" y="233"/>
                    <a:pt x="234" y="341"/>
                  </a:cubicBezTo>
                  <a:cubicBezTo>
                    <a:pt x="227" y="342"/>
                    <a:pt x="221" y="343"/>
                    <a:pt x="215" y="343"/>
                  </a:cubicBezTo>
                  <a:cubicBezTo>
                    <a:pt x="120" y="343"/>
                    <a:pt x="96" y="219"/>
                    <a:pt x="47" y="219"/>
                  </a:cubicBezTo>
                  <a:cubicBezTo>
                    <a:pt x="34" y="219"/>
                    <a:pt x="19" y="228"/>
                    <a:pt x="1" y="250"/>
                  </a:cubicBezTo>
                  <a:cubicBezTo>
                    <a:pt x="263" y="601"/>
                    <a:pt x="1054" y="931"/>
                    <a:pt x="1593" y="1313"/>
                  </a:cubicBezTo>
                  <a:lnTo>
                    <a:pt x="1451" y="1367"/>
                  </a:lnTo>
                  <a:cubicBezTo>
                    <a:pt x="1771" y="1517"/>
                    <a:pt x="2183" y="1868"/>
                    <a:pt x="2241" y="2213"/>
                  </a:cubicBezTo>
                  <a:cubicBezTo>
                    <a:pt x="2246" y="2196"/>
                    <a:pt x="2254" y="2189"/>
                    <a:pt x="2266" y="2189"/>
                  </a:cubicBezTo>
                  <a:cubicBezTo>
                    <a:pt x="2330" y="2189"/>
                    <a:pt x="2487" y="2407"/>
                    <a:pt x="2618" y="2407"/>
                  </a:cubicBezTo>
                  <a:cubicBezTo>
                    <a:pt x="2659" y="2407"/>
                    <a:pt x="2697" y="2387"/>
                    <a:pt x="2729" y="2333"/>
                  </a:cubicBezTo>
                  <a:cubicBezTo>
                    <a:pt x="2748" y="2443"/>
                    <a:pt x="2775" y="2450"/>
                    <a:pt x="2850" y="2549"/>
                  </a:cubicBezTo>
                  <a:lnTo>
                    <a:pt x="2935" y="2497"/>
                  </a:lnTo>
                  <a:cubicBezTo>
                    <a:pt x="3064" y="2612"/>
                    <a:pt x="2949" y="2707"/>
                    <a:pt x="3105" y="2830"/>
                  </a:cubicBezTo>
                  <a:cubicBezTo>
                    <a:pt x="3091" y="2645"/>
                    <a:pt x="3223" y="2709"/>
                    <a:pt x="3334" y="2662"/>
                  </a:cubicBezTo>
                  <a:cubicBezTo>
                    <a:pt x="3413" y="2925"/>
                    <a:pt x="3539" y="3189"/>
                    <a:pt x="3616" y="3412"/>
                  </a:cubicBezTo>
                  <a:cubicBezTo>
                    <a:pt x="3629" y="3368"/>
                    <a:pt x="3647" y="3320"/>
                    <a:pt x="3629" y="3231"/>
                  </a:cubicBezTo>
                  <a:lnTo>
                    <a:pt x="3629" y="3231"/>
                  </a:lnTo>
                  <a:cubicBezTo>
                    <a:pt x="3656" y="3274"/>
                    <a:pt x="3681" y="3288"/>
                    <a:pt x="3704" y="3288"/>
                  </a:cubicBezTo>
                  <a:cubicBezTo>
                    <a:pt x="3748" y="3288"/>
                    <a:pt x="3788" y="3237"/>
                    <a:pt x="3824" y="3229"/>
                  </a:cubicBezTo>
                  <a:lnTo>
                    <a:pt x="3824" y="3229"/>
                  </a:lnTo>
                  <a:cubicBezTo>
                    <a:pt x="3932" y="3308"/>
                    <a:pt x="3813" y="3432"/>
                    <a:pt x="3753" y="3495"/>
                  </a:cubicBezTo>
                  <a:cubicBezTo>
                    <a:pt x="3909" y="3690"/>
                    <a:pt x="4198" y="3503"/>
                    <a:pt x="4271" y="3702"/>
                  </a:cubicBezTo>
                  <a:lnTo>
                    <a:pt x="4306" y="3555"/>
                  </a:lnTo>
                  <a:cubicBezTo>
                    <a:pt x="4520" y="3682"/>
                    <a:pt x="4595" y="3931"/>
                    <a:pt x="4844" y="4060"/>
                  </a:cubicBezTo>
                  <a:cubicBezTo>
                    <a:pt x="4843" y="4137"/>
                    <a:pt x="4812" y="4163"/>
                    <a:pt x="4766" y="4163"/>
                  </a:cubicBezTo>
                  <a:cubicBezTo>
                    <a:pt x="4673" y="4163"/>
                    <a:pt x="4517" y="4054"/>
                    <a:pt x="4424" y="4049"/>
                  </a:cubicBezTo>
                  <a:lnTo>
                    <a:pt x="4424" y="4049"/>
                  </a:lnTo>
                  <a:cubicBezTo>
                    <a:pt x="4445" y="4116"/>
                    <a:pt x="4532" y="4197"/>
                    <a:pt x="4526" y="4270"/>
                  </a:cubicBezTo>
                  <a:cubicBezTo>
                    <a:pt x="4549" y="4269"/>
                    <a:pt x="4575" y="4269"/>
                    <a:pt x="4602" y="4269"/>
                  </a:cubicBezTo>
                  <a:cubicBezTo>
                    <a:pt x="4751" y="4269"/>
                    <a:pt x="4945" y="4281"/>
                    <a:pt x="5091" y="4288"/>
                  </a:cubicBezTo>
                  <a:cubicBezTo>
                    <a:pt x="4848" y="4386"/>
                    <a:pt x="5145" y="4587"/>
                    <a:pt x="5218" y="4650"/>
                  </a:cubicBezTo>
                  <a:lnTo>
                    <a:pt x="5220" y="4652"/>
                  </a:lnTo>
                  <a:cubicBezTo>
                    <a:pt x="5257" y="4565"/>
                    <a:pt x="5224" y="4488"/>
                    <a:pt x="5093" y="4419"/>
                  </a:cubicBezTo>
                  <a:cubicBezTo>
                    <a:pt x="5115" y="4395"/>
                    <a:pt x="5141" y="4387"/>
                    <a:pt x="5169" y="4387"/>
                  </a:cubicBezTo>
                  <a:cubicBezTo>
                    <a:pt x="5245" y="4387"/>
                    <a:pt x="5338" y="4446"/>
                    <a:pt x="5417" y="4446"/>
                  </a:cubicBezTo>
                  <a:cubicBezTo>
                    <a:pt x="5422" y="4446"/>
                    <a:pt x="5426" y="4446"/>
                    <a:pt x="5430" y="4446"/>
                  </a:cubicBezTo>
                  <a:cubicBezTo>
                    <a:pt x="5315" y="4274"/>
                    <a:pt x="5511" y="4328"/>
                    <a:pt x="5536" y="4201"/>
                  </a:cubicBezTo>
                  <a:cubicBezTo>
                    <a:pt x="5370" y="4078"/>
                    <a:pt x="5205" y="4153"/>
                    <a:pt x="5039" y="3995"/>
                  </a:cubicBezTo>
                  <a:cubicBezTo>
                    <a:pt x="5068" y="3973"/>
                    <a:pt x="5097" y="3927"/>
                    <a:pt x="5097" y="3875"/>
                  </a:cubicBezTo>
                  <a:cubicBezTo>
                    <a:pt x="4834" y="3783"/>
                    <a:pt x="4401" y="3584"/>
                    <a:pt x="4258" y="3337"/>
                  </a:cubicBezTo>
                  <a:cubicBezTo>
                    <a:pt x="4084" y="3142"/>
                    <a:pt x="3901" y="3067"/>
                    <a:pt x="3649" y="2928"/>
                  </a:cubicBezTo>
                  <a:cubicBezTo>
                    <a:pt x="2978" y="2283"/>
                    <a:pt x="2164" y="1741"/>
                    <a:pt x="1485" y="1002"/>
                  </a:cubicBezTo>
                  <a:lnTo>
                    <a:pt x="1233" y="1066"/>
                  </a:lnTo>
                  <a:cubicBezTo>
                    <a:pt x="1271" y="952"/>
                    <a:pt x="1057" y="904"/>
                    <a:pt x="1173" y="821"/>
                  </a:cubicBezTo>
                  <a:lnTo>
                    <a:pt x="1173" y="821"/>
                  </a:lnTo>
                  <a:cubicBezTo>
                    <a:pt x="1194" y="877"/>
                    <a:pt x="1250" y="896"/>
                    <a:pt x="1300" y="939"/>
                  </a:cubicBezTo>
                  <a:cubicBezTo>
                    <a:pt x="1271" y="653"/>
                    <a:pt x="870" y="567"/>
                    <a:pt x="726" y="345"/>
                  </a:cubicBezTo>
                  <a:cubicBezTo>
                    <a:pt x="722" y="387"/>
                    <a:pt x="640" y="529"/>
                    <a:pt x="564" y="529"/>
                  </a:cubicBezTo>
                  <a:cubicBezTo>
                    <a:pt x="558" y="529"/>
                    <a:pt x="551" y="528"/>
                    <a:pt x="545" y="526"/>
                  </a:cubicBezTo>
                  <a:cubicBezTo>
                    <a:pt x="724" y="368"/>
                    <a:pt x="317" y="324"/>
                    <a:pt x="450" y="77"/>
                  </a:cubicBezTo>
                  <a:cubicBezTo>
                    <a:pt x="415" y="19"/>
                    <a:pt x="388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5"/>
            <p:cNvSpPr/>
            <p:nvPr/>
          </p:nvSpPr>
          <p:spPr>
            <a:xfrm>
              <a:off x="885754" y="1260026"/>
              <a:ext cx="5467" cy="2807"/>
            </a:xfrm>
            <a:custGeom>
              <a:avLst/>
              <a:gdLst/>
              <a:ahLst/>
              <a:cxnLst/>
              <a:rect l="l" t="t" r="r" b="b"/>
              <a:pathLst>
                <a:path w="111" h="57" extrusionOk="0">
                  <a:moveTo>
                    <a:pt x="111" y="0"/>
                  </a:moveTo>
                  <a:lnTo>
                    <a:pt x="111" y="0"/>
                  </a:lnTo>
                  <a:cubicBezTo>
                    <a:pt x="65" y="4"/>
                    <a:pt x="26" y="6"/>
                    <a:pt x="1" y="12"/>
                  </a:cubicBezTo>
                  <a:cubicBezTo>
                    <a:pt x="28" y="20"/>
                    <a:pt x="57" y="25"/>
                    <a:pt x="84" y="56"/>
                  </a:cubicBezTo>
                  <a:cubicBezTo>
                    <a:pt x="101" y="41"/>
                    <a:pt x="109" y="2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924908" y="1278840"/>
              <a:ext cx="1379" cy="1133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8" y="0"/>
                  </a:moveTo>
                  <a:lnTo>
                    <a:pt x="0" y="21"/>
                  </a:lnTo>
                  <a:cubicBezTo>
                    <a:pt x="6" y="22"/>
                    <a:pt x="11" y="23"/>
                    <a:pt x="14" y="23"/>
                  </a:cubicBezTo>
                  <a:cubicBezTo>
                    <a:pt x="28" y="23"/>
                    <a:pt x="24" y="14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35"/>
            <p:cNvSpPr/>
            <p:nvPr/>
          </p:nvSpPr>
          <p:spPr>
            <a:xfrm>
              <a:off x="876840" y="1212549"/>
              <a:ext cx="2709" cy="3152"/>
            </a:xfrm>
            <a:custGeom>
              <a:avLst/>
              <a:gdLst/>
              <a:ahLst/>
              <a:cxnLst/>
              <a:rect l="l" t="t" r="r" b="b"/>
              <a:pathLst>
                <a:path w="55" h="64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0"/>
                    <a:pt x="14" y="22"/>
                    <a:pt x="22" y="31"/>
                  </a:cubicBezTo>
                  <a:cubicBezTo>
                    <a:pt x="34" y="43"/>
                    <a:pt x="41" y="52"/>
                    <a:pt x="55" y="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5"/>
            <p:cNvSpPr/>
            <p:nvPr/>
          </p:nvSpPr>
          <p:spPr>
            <a:xfrm>
              <a:off x="844581" y="1217770"/>
              <a:ext cx="5368" cy="12214"/>
            </a:xfrm>
            <a:custGeom>
              <a:avLst/>
              <a:gdLst/>
              <a:ahLst/>
              <a:cxnLst/>
              <a:rect l="l" t="t" r="r" b="b"/>
              <a:pathLst>
                <a:path w="109" h="248" extrusionOk="0">
                  <a:moveTo>
                    <a:pt x="35" y="0"/>
                  </a:moveTo>
                  <a:lnTo>
                    <a:pt x="35" y="0"/>
                  </a:lnTo>
                  <a:cubicBezTo>
                    <a:pt x="16" y="62"/>
                    <a:pt x="0" y="112"/>
                    <a:pt x="108" y="247"/>
                  </a:cubicBezTo>
                  <a:cubicBezTo>
                    <a:pt x="97" y="176"/>
                    <a:pt x="70" y="91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785777" y="1169948"/>
              <a:ext cx="6156" cy="4679"/>
            </a:xfrm>
            <a:custGeom>
              <a:avLst/>
              <a:gdLst/>
              <a:ahLst/>
              <a:cxnLst/>
              <a:rect l="l" t="t" r="r" b="b"/>
              <a:pathLst>
                <a:path w="125" h="95" extrusionOk="0">
                  <a:moveTo>
                    <a:pt x="94" y="1"/>
                  </a:moveTo>
                  <a:cubicBezTo>
                    <a:pt x="58" y="1"/>
                    <a:pt x="48" y="39"/>
                    <a:pt x="1" y="46"/>
                  </a:cubicBezTo>
                  <a:cubicBezTo>
                    <a:pt x="34" y="78"/>
                    <a:pt x="63" y="95"/>
                    <a:pt x="84" y="95"/>
                  </a:cubicBezTo>
                  <a:cubicBezTo>
                    <a:pt x="112" y="95"/>
                    <a:pt x="125" y="65"/>
                    <a:pt x="113" y="3"/>
                  </a:cubicBezTo>
                  <a:cubicBezTo>
                    <a:pt x="106" y="1"/>
                    <a:pt x="100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35"/>
            <p:cNvSpPr/>
            <p:nvPr/>
          </p:nvSpPr>
          <p:spPr>
            <a:xfrm>
              <a:off x="902302" y="1270664"/>
              <a:ext cx="14085" cy="5270"/>
            </a:xfrm>
            <a:custGeom>
              <a:avLst/>
              <a:gdLst/>
              <a:ahLst/>
              <a:cxnLst/>
              <a:rect l="l" t="t" r="r" b="b"/>
              <a:pathLst>
                <a:path w="286" h="107" extrusionOk="0">
                  <a:moveTo>
                    <a:pt x="0" y="0"/>
                  </a:moveTo>
                  <a:lnTo>
                    <a:pt x="199" y="91"/>
                  </a:lnTo>
                  <a:lnTo>
                    <a:pt x="286" y="106"/>
                  </a:lnTo>
                  <a:lnTo>
                    <a:pt x="286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35"/>
            <p:cNvSpPr/>
            <p:nvPr/>
          </p:nvSpPr>
          <p:spPr>
            <a:xfrm>
              <a:off x="937614" y="1266675"/>
              <a:ext cx="167253" cy="61710"/>
            </a:xfrm>
            <a:custGeom>
              <a:avLst/>
              <a:gdLst/>
              <a:ahLst/>
              <a:cxnLst/>
              <a:rect l="l" t="t" r="r" b="b"/>
              <a:pathLst>
                <a:path w="3396" h="1253" extrusionOk="0">
                  <a:moveTo>
                    <a:pt x="263" y="0"/>
                  </a:moveTo>
                  <a:cubicBezTo>
                    <a:pt x="221" y="57"/>
                    <a:pt x="238" y="188"/>
                    <a:pt x="157" y="188"/>
                  </a:cubicBezTo>
                  <a:cubicBezTo>
                    <a:pt x="137" y="188"/>
                    <a:pt x="111" y="180"/>
                    <a:pt x="76" y="160"/>
                  </a:cubicBezTo>
                  <a:lnTo>
                    <a:pt x="76" y="160"/>
                  </a:lnTo>
                  <a:cubicBezTo>
                    <a:pt x="134" y="218"/>
                    <a:pt x="53" y="288"/>
                    <a:pt x="1" y="359"/>
                  </a:cubicBezTo>
                  <a:cubicBezTo>
                    <a:pt x="196" y="382"/>
                    <a:pt x="274" y="466"/>
                    <a:pt x="395" y="466"/>
                  </a:cubicBezTo>
                  <a:cubicBezTo>
                    <a:pt x="417" y="466"/>
                    <a:pt x="440" y="463"/>
                    <a:pt x="465" y="457"/>
                  </a:cubicBezTo>
                  <a:lnTo>
                    <a:pt x="465" y="457"/>
                  </a:lnTo>
                  <a:cubicBezTo>
                    <a:pt x="485" y="527"/>
                    <a:pt x="470" y="535"/>
                    <a:pt x="452" y="535"/>
                  </a:cubicBezTo>
                  <a:cubicBezTo>
                    <a:pt x="447" y="535"/>
                    <a:pt x="441" y="534"/>
                    <a:pt x="435" y="534"/>
                  </a:cubicBezTo>
                  <a:cubicBezTo>
                    <a:pt x="417" y="534"/>
                    <a:pt x="404" y="542"/>
                    <a:pt x="425" y="611"/>
                  </a:cubicBezTo>
                  <a:lnTo>
                    <a:pt x="623" y="596"/>
                  </a:lnTo>
                  <a:lnTo>
                    <a:pt x="623" y="596"/>
                  </a:lnTo>
                  <a:cubicBezTo>
                    <a:pt x="722" y="679"/>
                    <a:pt x="456" y="640"/>
                    <a:pt x="618" y="754"/>
                  </a:cubicBezTo>
                  <a:cubicBezTo>
                    <a:pt x="640" y="732"/>
                    <a:pt x="684" y="720"/>
                    <a:pt x="738" y="720"/>
                  </a:cubicBezTo>
                  <a:cubicBezTo>
                    <a:pt x="809" y="720"/>
                    <a:pt x="897" y="740"/>
                    <a:pt x="972" y="783"/>
                  </a:cubicBezTo>
                  <a:lnTo>
                    <a:pt x="916" y="802"/>
                  </a:lnTo>
                  <a:cubicBezTo>
                    <a:pt x="982" y="805"/>
                    <a:pt x="1050" y="839"/>
                    <a:pt x="1102" y="839"/>
                  </a:cubicBezTo>
                  <a:cubicBezTo>
                    <a:pt x="1148" y="839"/>
                    <a:pt x="1181" y="813"/>
                    <a:pt x="1190" y="717"/>
                  </a:cubicBezTo>
                  <a:cubicBezTo>
                    <a:pt x="1210" y="797"/>
                    <a:pt x="1229" y="874"/>
                    <a:pt x="1250" y="951"/>
                  </a:cubicBezTo>
                  <a:lnTo>
                    <a:pt x="1273" y="816"/>
                  </a:lnTo>
                  <a:cubicBezTo>
                    <a:pt x="1410" y="897"/>
                    <a:pt x="1487" y="1018"/>
                    <a:pt x="1593" y="1117"/>
                  </a:cubicBezTo>
                  <a:cubicBezTo>
                    <a:pt x="1672" y="1191"/>
                    <a:pt x="1771" y="1252"/>
                    <a:pt x="1917" y="1252"/>
                  </a:cubicBezTo>
                  <a:cubicBezTo>
                    <a:pt x="1961" y="1252"/>
                    <a:pt x="2009" y="1247"/>
                    <a:pt x="2062" y="1234"/>
                  </a:cubicBezTo>
                  <a:cubicBezTo>
                    <a:pt x="1965" y="1180"/>
                    <a:pt x="2068" y="1117"/>
                    <a:pt x="2122" y="1097"/>
                  </a:cubicBezTo>
                  <a:cubicBezTo>
                    <a:pt x="2084" y="1071"/>
                    <a:pt x="2052" y="1061"/>
                    <a:pt x="2022" y="1061"/>
                  </a:cubicBezTo>
                  <a:cubicBezTo>
                    <a:pt x="1932" y="1061"/>
                    <a:pt x="1867" y="1153"/>
                    <a:pt x="1752" y="1153"/>
                  </a:cubicBezTo>
                  <a:cubicBezTo>
                    <a:pt x="1743" y="1153"/>
                    <a:pt x="1734" y="1152"/>
                    <a:pt x="1724" y="1151"/>
                  </a:cubicBezTo>
                  <a:cubicBezTo>
                    <a:pt x="1734" y="1036"/>
                    <a:pt x="1954" y="934"/>
                    <a:pt x="1893" y="833"/>
                  </a:cubicBezTo>
                  <a:lnTo>
                    <a:pt x="1893" y="833"/>
                  </a:lnTo>
                  <a:cubicBezTo>
                    <a:pt x="2059" y="971"/>
                    <a:pt x="2227" y="851"/>
                    <a:pt x="2305" y="1173"/>
                  </a:cubicBezTo>
                  <a:cubicBezTo>
                    <a:pt x="2321" y="1174"/>
                    <a:pt x="2337" y="1174"/>
                    <a:pt x="2352" y="1174"/>
                  </a:cubicBezTo>
                  <a:cubicBezTo>
                    <a:pt x="2586" y="1174"/>
                    <a:pt x="2672" y="1033"/>
                    <a:pt x="2914" y="1033"/>
                  </a:cubicBezTo>
                  <a:cubicBezTo>
                    <a:pt x="2923" y="1033"/>
                    <a:pt x="2932" y="1033"/>
                    <a:pt x="2941" y="1034"/>
                  </a:cubicBezTo>
                  <a:lnTo>
                    <a:pt x="2947" y="1086"/>
                  </a:lnTo>
                  <a:cubicBezTo>
                    <a:pt x="2943" y="984"/>
                    <a:pt x="2986" y="978"/>
                    <a:pt x="3052" y="978"/>
                  </a:cubicBezTo>
                  <a:cubicBezTo>
                    <a:pt x="3061" y="978"/>
                    <a:pt x="3070" y="978"/>
                    <a:pt x="3080" y="978"/>
                  </a:cubicBezTo>
                  <a:cubicBezTo>
                    <a:pt x="3155" y="974"/>
                    <a:pt x="3263" y="958"/>
                    <a:pt x="3294" y="804"/>
                  </a:cubicBezTo>
                  <a:lnTo>
                    <a:pt x="3294" y="804"/>
                  </a:lnTo>
                  <a:cubicBezTo>
                    <a:pt x="3244" y="814"/>
                    <a:pt x="3195" y="820"/>
                    <a:pt x="3145" y="822"/>
                  </a:cubicBezTo>
                  <a:cubicBezTo>
                    <a:pt x="3113" y="735"/>
                    <a:pt x="3170" y="706"/>
                    <a:pt x="3234" y="650"/>
                  </a:cubicBezTo>
                  <a:cubicBezTo>
                    <a:pt x="3244" y="685"/>
                    <a:pt x="3244" y="687"/>
                    <a:pt x="3292" y="708"/>
                  </a:cubicBezTo>
                  <a:cubicBezTo>
                    <a:pt x="3238" y="557"/>
                    <a:pt x="3396" y="386"/>
                    <a:pt x="3367" y="328"/>
                  </a:cubicBezTo>
                  <a:lnTo>
                    <a:pt x="3367" y="328"/>
                  </a:lnTo>
                  <a:cubicBezTo>
                    <a:pt x="3290" y="376"/>
                    <a:pt x="3294" y="556"/>
                    <a:pt x="3195" y="660"/>
                  </a:cubicBezTo>
                  <a:cubicBezTo>
                    <a:pt x="3205" y="546"/>
                    <a:pt x="3109" y="438"/>
                    <a:pt x="3197" y="413"/>
                  </a:cubicBezTo>
                  <a:cubicBezTo>
                    <a:pt x="3159" y="403"/>
                    <a:pt x="3128" y="399"/>
                    <a:pt x="3099" y="399"/>
                  </a:cubicBezTo>
                  <a:cubicBezTo>
                    <a:pt x="3044" y="399"/>
                    <a:pt x="3000" y="415"/>
                    <a:pt x="2941" y="438"/>
                  </a:cubicBezTo>
                  <a:cubicBezTo>
                    <a:pt x="2862" y="475"/>
                    <a:pt x="2775" y="517"/>
                    <a:pt x="2684" y="517"/>
                  </a:cubicBezTo>
                  <a:cubicBezTo>
                    <a:pt x="2534" y="588"/>
                    <a:pt x="2526" y="681"/>
                    <a:pt x="2526" y="770"/>
                  </a:cubicBezTo>
                  <a:cubicBezTo>
                    <a:pt x="2524" y="854"/>
                    <a:pt x="2526" y="943"/>
                    <a:pt x="2330" y="951"/>
                  </a:cubicBezTo>
                  <a:cubicBezTo>
                    <a:pt x="2353" y="829"/>
                    <a:pt x="2372" y="710"/>
                    <a:pt x="2388" y="588"/>
                  </a:cubicBezTo>
                  <a:lnTo>
                    <a:pt x="2388" y="588"/>
                  </a:lnTo>
                  <a:cubicBezTo>
                    <a:pt x="2363" y="590"/>
                    <a:pt x="2338" y="591"/>
                    <a:pt x="2312" y="591"/>
                  </a:cubicBezTo>
                  <a:cubicBezTo>
                    <a:pt x="2090" y="591"/>
                    <a:pt x="1829" y="522"/>
                    <a:pt x="1567" y="522"/>
                  </a:cubicBezTo>
                  <a:cubicBezTo>
                    <a:pt x="1440" y="522"/>
                    <a:pt x="1313" y="538"/>
                    <a:pt x="1190" y="586"/>
                  </a:cubicBezTo>
                  <a:cubicBezTo>
                    <a:pt x="1179" y="536"/>
                    <a:pt x="1140" y="461"/>
                    <a:pt x="1246" y="451"/>
                  </a:cubicBezTo>
                  <a:cubicBezTo>
                    <a:pt x="1228" y="445"/>
                    <a:pt x="1210" y="442"/>
                    <a:pt x="1193" y="442"/>
                  </a:cubicBezTo>
                  <a:cubicBezTo>
                    <a:pt x="1046" y="442"/>
                    <a:pt x="954" y="677"/>
                    <a:pt x="806" y="677"/>
                  </a:cubicBezTo>
                  <a:cubicBezTo>
                    <a:pt x="761" y="677"/>
                    <a:pt x="711" y="655"/>
                    <a:pt x="652" y="598"/>
                  </a:cubicBezTo>
                  <a:cubicBezTo>
                    <a:pt x="1044" y="550"/>
                    <a:pt x="648" y="363"/>
                    <a:pt x="828" y="210"/>
                  </a:cubicBezTo>
                  <a:lnTo>
                    <a:pt x="882" y="210"/>
                  </a:lnTo>
                  <a:cubicBezTo>
                    <a:pt x="685" y="137"/>
                    <a:pt x="379" y="89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35"/>
            <p:cNvSpPr/>
            <p:nvPr/>
          </p:nvSpPr>
          <p:spPr>
            <a:xfrm>
              <a:off x="977310" y="1306173"/>
              <a:ext cx="5467" cy="1773"/>
            </a:xfrm>
            <a:custGeom>
              <a:avLst/>
              <a:gdLst/>
              <a:ahLst/>
              <a:cxnLst/>
              <a:rect l="l" t="t" r="r" b="b"/>
              <a:pathLst>
                <a:path w="111" h="36" extrusionOk="0">
                  <a:moveTo>
                    <a:pt x="100" y="0"/>
                  </a:moveTo>
                  <a:cubicBezTo>
                    <a:pt x="67" y="0"/>
                    <a:pt x="32" y="9"/>
                    <a:pt x="1" y="35"/>
                  </a:cubicBezTo>
                  <a:lnTo>
                    <a:pt x="110" y="0"/>
                  </a:lnTo>
                  <a:cubicBezTo>
                    <a:pt x="107" y="0"/>
                    <a:pt x="104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35"/>
            <p:cNvSpPr/>
            <p:nvPr/>
          </p:nvSpPr>
          <p:spPr>
            <a:xfrm>
              <a:off x="1065418" y="1174331"/>
              <a:ext cx="77076" cy="121253"/>
            </a:xfrm>
            <a:custGeom>
              <a:avLst/>
              <a:gdLst/>
              <a:ahLst/>
              <a:cxnLst/>
              <a:rect l="l" t="t" r="r" b="b"/>
              <a:pathLst>
                <a:path w="1565" h="2462" extrusionOk="0">
                  <a:moveTo>
                    <a:pt x="180" y="1"/>
                  </a:moveTo>
                  <a:cubicBezTo>
                    <a:pt x="106" y="1"/>
                    <a:pt x="45" y="41"/>
                    <a:pt x="7" y="144"/>
                  </a:cubicBezTo>
                  <a:cubicBezTo>
                    <a:pt x="1" y="248"/>
                    <a:pt x="111" y="242"/>
                    <a:pt x="176" y="300"/>
                  </a:cubicBezTo>
                  <a:cubicBezTo>
                    <a:pt x="129" y="170"/>
                    <a:pt x="182" y="146"/>
                    <a:pt x="251" y="146"/>
                  </a:cubicBezTo>
                  <a:cubicBezTo>
                    <a:pt x="293" y="146"/>
                    <a:pt x="341" y="155"/>
                    <a:pt x="376" y="155"/>
                  </a:cubicBezTo>
                  <a:cubicBezTo>
                    <a:pt x="387" y="155"/>
                    <a:pt x="396" y="154"/>
                    <a:pt x="404" y="152"/>
                  </a:cubicBezTo>
                  <a:cubicBezTo>
                    <a:pt x="419" y="271"/>
                    <a:pt x="624" y="352"/>
                    <a:pt x="485" y="395"/>
                  </a:cubicBezTo>
                  <a:cubicBezTo>
                    <a:pt x="415" y="377"/>
                    <a:pt x="342" y="360"/>
                    <a:pt x="273" y="344"/>
                  </a:cubicBezTo>
                  <a:lnTo>
                    <a:pt x="273" y="344"/>
                  </a:lnTo>
                  <a:cubicBezTo>
                    <a:pt x="518" y="796"/>
                    <a:pt x="868" y="1399"/>
                    <a:pt x="787" y="1814"/>
                  </a:cubicBezTo>
                  <a:cubicBezTo>
                    <a:pt x="809" y="1756"/>
                    <a:pt x="818" y="1692"/>
                    <a:pt x="826" y="1628"/>
                  </a:cubicBezTo>
                  <a:cubicBezTo>
                    <a:pt x="930" y="1655"/>
                    <a:pt x="932" y="1760"/>
                    <a:pt x="959" y="1848"/>
                  </a:cubicBezTo>
                  <a:cubicBezTo>
                    <a:pt x="1054" y="1835"/>
                    <a:pt x="1148" y="1812"/>
                    <a:pt x="1239" y="1777"/>
                  </a:cubicBezTo>
                  <a:lnTo>
                    <a:pt x="1239" y="1777"/>
                  </a:lnTo>
                  <a:cubicBezTo>
                    <a:pt x="1215" y="1845"/>
                    <a:pt x="1224" y="1914"/>
                    <a:pt x="1170" y="1914"/>
                  </a:cubicBezTo>
                  <a:cubicBezTo>
                    <a:pt x="1161" y="1914"/>
                    <a:pt x="1151" y="1912"/>
                    <a:pt x="1138" y="1908"/>
                  </a:cubicBezTo>
                  <a:lnTo>
                    <a:pt x="1138" y="1908"/>
                  </a:lnTo>
                  <a:cubicBezTo>
                    <a:pt x="1184" y="1977"/>
                    <a:pt x="1229" y="2003"/>
                    <a:pt x="1279" y="2003"/>
                  </a:cubicBezTo>
                  <a:cubicBezTo>
                    <a:pt x="1316" y="2003"/>
                    <a:pt x="1355" y="1989"/>
                    <a:pt x="1399" y="1970"/>
                  </a:cubicBezTo>
                  <a:lnTo>
                    <a:pt x="1399" y="1970"/>
                  </a:lnTo>
                  <a:cubicBezTo>
                    <a:pt x="1391" y="2093"/>
                    <a:pt x="1347" y="2155"/>
                    <a:pt x="1322" y="2215"/>
                  </a:cubicBezTo>
                  <a:cubicBezTo>
                    <a:pt x="1295" y="2272"/>
                    <a:pt x="1287" y="2330"/>
                    <a:pt x="1300" y="2461"/>
                  </a:cubicBezTo>
                  <a:cubicBezTo>
                    <a:pt x="1514" y="2328"/>
                    <a:pt x="1512" y="2201"/>
                    <a:pt x="1497" y="2095"/>
                  </a:cubicBezTo>
                  <a:cubicBezTo>
                    <a:pt x="1482" y="1981"/>
                    <a:pt x="1462" y="1881"/>
                    <a:pt x="1564" y="1644"/>
                  </a:cubicBezTo>
                  <a:cubicBezTo>
                    <a:pt x="1449" y="1596"/>
                    <a:pt x="1329" y="1557"/>
                    <a:pt x="1212" y="1526"/>
                  </a:cubicBezTo>
                  <a:lnTo>
                    <a:pt x="1212" y="1526"/>
                  </a:lnTo>
                  <a:cubicBezTo>
                    <a:pt x="1220" y="1471"/>
                    <a:pt x="1239" y="1457"/>
                    <a:pt x="1263" y="1457"/>
                  </a:cubicBezTo>
                  <a:cubicBezTo>
                    <a:pt x="1286" y="1457"/>
                    <a:pt x="1313" y="1469"/>
                    <a:pt x="1339" y="1469"/>
                  </a:cubicBezTo>
                  <a:cubicBezTo>
                    <a:pt x="1367" y="1469"/>
                    <a:pt x="1394" y="1455"/>
                    <a:pt x="1414" y="1397"/>
                  </a:cubicBezTo>
                  <a:cubicBezTo>
                    <a:pt x="1389" y="1368"/>
                    <a:pt x="1367" y="1357"/>
                    <a:pt x="1346" y="1357"/>
                  </a:cubicBezTo>
                  <a:cubicBezTo>
                    <a:pt x="1308" y="1357"/>
                    <a:pt x="1275" y="1395"/>
                    <a:pt x="1237" y="1430"/>
                  </a:cubicBezTo>
                  <a:cubicBezTo>
                    <a:pt x="1198" y="1468"/>
                    <a:pt x="1155" y="1499"/>
                    <a:pt x="1104" y="1499"/>
                  </a:cubicBezTo>
                  <a:cubicBezTo>
                    <a:pt x="1077" y="1499"/>
                    <a:pt x="1048" y="1490"/>
                    <a:pt x="1017" y="1468"/>
                  </a:cubicBezTo>
                  <a:cubicBezTo>
                    <a:pt x="1107" y="1364"/>
                    <a:pt x="907" y="1256"/>
                    <a:pt x="886" y="1208"/>
                  </a:cubicBezTo>
                  <a:lnTo>
                    <a:pt x="886" y="1208"/>
                  </a:lnTo>
                  <a:cubicBezTo>
                    <a:pt x="904" y="1214"/>
                    <a:pt x="924" y="1217"/>
                    <a:pt x="945" y="1217"/>
                  </a:cubicBezTo>
                  <a:cubicBezTo>
                    <a:pt x="1057" y="1217"/>
                    <a:pt x="1200" y="1145"/>
                    <a:pt x="1229" y="1108"/>
                  </a:cubicBezTo>
                  <a:cubicBezTo>
                    <a:pt x="1152" y="1067"/>
                    <a:pt x="1208" y="898"/>
                    <a:pt x="1165" y="792"/>
                  </a:cubicBezTo>
                  <a:lnTo>
                    <a:pt x="1165" y="792"/>
                  </a:lnTo>
                  <a:cubicBezTo>
                    <a:pt x="1161" y="869"/>
                    <a:pt x="1148" y="894"/>
                    <a:pt x="1130" y="894"/>
                  </a:cubicBezTo>
                  <a:cubicBezTo>
                    <a:pt x="1096" y="894"/>
                    <a:pt x="1047" y="805"/>
                    <a:pt x="1009" y="805"/>
                  </a:cubicBezTo>
                  <a:cubicBezTo>
                    <a:pt x="990" y="805"/>
                    <a:pt x="974" y="827"/>
                    <a:pt x="965" y="894"/>
                  </a:cubicBezTo>
                  <a:cubicBezTo>
                    <a:pt x="955" y="896"/>
                    <a:pt x="944" y="897"/>
                    <a:pt x="933" y="897"/>
                  </a:cubicBezTo>
                  <a:cubicBezTo>
                    <a:pt x="812" y="897"/>
                    <a:pt x="663" y="756"/>
                    <a:pt x="699" y="639"/>
                  </a:cubicBezTo>
                  <a:cubicBezTo>
                    <a:pt x="715" y="632"/>
                    <a:pt x="728" y="629"/>
                    <a:pt x="740" y="629"/>
                  </a:cubicBezTo>
                  <a:cubicBezTo>
                    <a:pt x="791" y="629"/>
                    <a:pt x="809" y="688"/>
                    <a:pt x="836" y="732"/>
                  </a:cubicBezTo>
                  <a:cubicBezTo>
                    <a:pt x="1015" y="701"/>
                    <a:pt x="845" y="547"/>
                    <a:pt x="959" y="437"/>
                  </a:cubicBezTo>
                  <a:cubicBezTo>
                    <a:pt x="793" y="385"/>
                    <a:pt x="600" y="202"/>
                    <a:pt x="421" y="92"/>
                  </a:cubicBezTo>
                  <a:cubicBezTo>
                    <a:pt x="334" y="37"/>
                    <a:pt x="251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5"/>
            <p:cNvSpPr/>
            <p:nvPr/>
          </p:nvSpPr>
          <p:spPr>
            <a:xfrm>
              <a:off x="1118313" y="1281302"/>
              <a:ext cx="4137" cy="7043"/>
            </a:xfrm>
            <a:custGeom>
              <a:avLst/>
              <a:gdLst/>
              <a:ahLst/>
              <a:cxnLst/>
              <a:rect l="l" t="t" r="r" b="b"/>
              <a:pathLst>
                <a:path w="84" h="143" extrusionOk="0">
                  <a:moveTo>
                    <a:pt x="12" y="0"/>
                  </a:moveTo>
                  <a:cubicBezTo>
                    <a:pt x="12" y="46"/>
                    <a:pt x="8" y="97"/>
                    <a:pt x="1" y="143"/>
                  </a:cubicBezTo>
                  <a:lnTo>
                    <a:pt x="84" y="141"/>
                  </a:lnTo>
                  <a:cubicBezTo>
                    <a:pt x="64" y="93"/>
                    <a:pt x="37" y="45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35"/>
            <p:cNvSpPr/>
            <p:nvPr/>
          </p:nvSpPr>
          <p:spPr>
            <a:xfrm>
              <a:off x="1100189" y="1269482"/>
              <a:ext cx="8865" cy="4630"/>
            </a:xfrm>
            <a:custGeom>
              <a:avLst/>
              <a:gdLst/>
              <a:ahLst/>
              <a:cxnLst/>
              <a:rect l="l" t="t" r="r" b="b"/>
              <a:pathLst>
                <a:path w="180" h="94" extrusionOk="0">
                  <a:moveTo>
                    <a:pt x="78" y="0"/>
                  </a:moveTo>
                  <a:cubicBezTo>
                    <a:pt x="55" y="0"/>
                    <a:pt x="29" y="3"/>
                    <a:pt x="0" y="7"/>
                  </a:cubicBezTo>
                  <a:cubicBezTo>
                    <a:pt x="56" y="30"/>
                    <a:pt x="62" y="71"/>
                    <a:pt x="114" y="94"/>
                  </a:cubicBezTo>
                  <a:cubicBezTo>
                    <a:pt x="180" y="24"/>
                    <a:pt x="147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5"/>
            <p:cNvSpPr/>
            <p:nvPr/>
          </p:nvSpPr>
          <p:spPr>
            <a:xfrm>
              <a:off x="1099499" y="1179010"/>
              <a:ext cx="7880" cy="7486"/>
            </a:xfrm>
            <a:custGeom>
              <a:avLst/>
              <a:gdLst/>
              <a:ahLst/>
              <a:cxnLst/>
              <a:rect l="l" t="t" r="r" b="b"/>
              <a:pathLst>
                <a:path w="160" h="152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49"/>
                    <a:pt x="30" y="93"/>
                    <a:pt x="41" y="141"/>
                  </a:cubicBezTo>
                  <a:cubicBezTo>
                    <a:pt x="56" y="129"/>
                    <a:pt x="72" y="125"/>
                    <a:pt x="87" y="125"/>
                  </a:cubicBezTo>
                  <a:cubicBezTo>
                    <a:pt x="116" y="125"/>
                    <a:pt x="144" y="141"/>
                    <a:pt x="159" y="151"/>
                  </a:cubicBezTo>
                  <a:cubicBezTo>
                    <a:pt x="109" y="99"/>
                    <a:pt x="55" y="4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1037247" y="1148327"/>
              <a:ext cx="40976" cy="29895"/>
            </a:xfrm>
            <a:custGeom>
              <a:avLst/>
              <a:gdLst/>
              <a:ahLst/>
              <a:cxnLst/>
              <a:rect l="l" t="t" r="r" b="b"/>
              <a:pathLst>
                <a:path w="832" h="607" extrusionOk="0">
                  <a:moveTo>
                    <a:pt x="135" y="1"/>
                  </a:moveTo>
                  <a:cubicBezTo>
                    <a:pt x="108" y="55"/>
                    <a:pt x="64" y="101"/>
                    <a:pt x="0" y="117"/>
                  </a:cubicBezTo>
                  <a:cubicBezTo>
                    <a:pt x="210" y="288"/>
                    <a:pt x="384" y="294"/>
                    <a:pt x="490" y="606"/>
                  </a:cubicBezTo>
                  <a:cubicBezTo>
                    <a:pt x="494" y="607"/>
                    <a:pt x="498" y="607"/>
                    <a:pt x="501" y="607"/>
                  </a:cubicBezTo>
                  <a:cubicBezTo>
                    <a:pt x="709" y="607"/>
                    <a:pt x="680" y="351"/>
                    <a:pt x="831" y="304"/>
                  </a:cubicBezTo>
                  <a:cubicBezTo>
                    <a:pt x="808" y="264"/>
                    <a:pt x="776" y="250"/>
                    <a:pt x="739" y="250"/>
                  </a:cubicBezTo>
                  <a:cubicBezTo>
                    <a:pt x="668" y="250"/>
                    <a:pt x="578" y="299"/>
                    <a:pt x="493" y="299"/>
                  </a:cubicBezTo>
                  <a:cubicBezTo>
                    <a:pt x="464" y="299"/>
                    <a:pt x="436" y="293"/>
                    <a:pt x="409" y="279"/>
                  </a:cubicBezTo>
                  <a:cubicBezTo>
                    <a:pt x="469" y="138"/>
                    <a:pt x="222" y="130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35"/>
            <p:cNvSpPr/>
            <p:nvPr/>
          </p:nvSpPr>
          <p:spPr>
            <a:xfrm>
              <a:off x="772233" y="938325"/>
              <a:ext cx="285404" cy="210347"/>
            </a:xfrm>
            <a:custGeom>
              <a:avLst/>
              <a:gdLst/>
              <a:ahLst/>
              <a:cxnLst/>
              <a:rect l="l" t="t" r="r" b="b"/>
              <a:pathLst>
                <a:path w="5795" h="4271" extrusionOk="0">
                  <a:moveTo>
                    <a:pt x="179" y="0"/>
                  </a:moveTo>
                  <a:lnTo>
                    <a:pt x="179" y="0"/>
                  </a:lnTo>
                  <a:cubicBezTo>
                    <a:pt x="384" y="145"/>
                    <a:pt x="0" y="156"/>
                    <a:pt x="191" y="382"/>
                  </a:cubicBezTo>
                  <a:cubicBezTo>
                    <a:pt x="567" y="555"/>
                    <a:pt x="1155" y="908"/>
                    <a:pt x="1527" y="1275"/>
                  </a:cubicBezTo>
                  <a:cubicBezTo>
                    <a:pt x="1558" y="1246"/>
                    <a:pt x="1587" y="1235"/>
                    <a:pt x="1614" y="1235"/>
                  </a:cubicBezTo>
                  <a:cubicBezTo>
                    <a:pt x="1713" y="1235"/>
                    <a:pt x="1794" y="1382"/>
                    <a:pt x="1896" y="1382"/>
                  </a:cubicBezTo>
                  <a:cubicBezTo>
                    <a:pt x="1916" y="1382"/>
                    <a:pt x="1938" y="1376"/>
                    <a:pt x="1961" y="1361"/>
                  </a:cubicBezTo>
                  <a:lnTo>
                    <a:pt x="1961" y="1361"/>
                  </a:lnTo>
                  <a:cubicBezTo>
                    <a:pt x="1932" y="1427"/>
                    <a:pt x="1928" y="1502"/>
                    <a:pt x="1901" y="1570"/>
                  </a:cubicBezTo>
                  <a:cubicBezTo>
                    <a:pt x="1960" y="1600"/>
                    <a:pt x="1995" y="1612"/>
                    <a:pt x="2016" y="1612"/>
                  </a:cubicBezTo>
                  <a:cubicBezTo>
                    <a:pt x="2096" y="1612"/>
                    <a:pt x="1927" y="1417"/>
                    <a:pt x="2015" y="1400"/>
                  </a:cubicBezTo>
                  <a:lnTo>
                    <a:pt x="2015" y="1400"/>
                  </a:lnTo>
                  <a:cubicBezTo>
                    <a:pt x="2150" y="1460"/>
                    <a:pt x="2171" y="1639"/>
                    <a:pt x="2115" y="1699"/>
                  </a:cubicBezTo>
                  <a:cubicBezTo>
                    <a:pt x="2167" y="1740"/>
                    <a:pt x="2195" y="1755"/>
                    <a:pt x="2211" y="1755"/>
                  </a:cubicBezTo>
                  <a:cubicBezTo>
                    <a:pt x="2252" y="1755"/>
                    <a:pt x="2217" y="1654"/>
                    <a:pt x="2337" y="1631"/>
                  </a:cubicBezTo>
                  <a:lnTo>
                    <a:pt x="2337" y="1631"/>
                  </a:lnTo>
                  <a:lnTo>
                    <a:pt x="2325" y="1926"/>
                  </a:lnTo>
                  <a:cubicBezTo>
                    <a:pt x="2969" y="2296"/>
                    <a:pt x="3870" y="2717"/>
                    <a:pt x="4436" y="3349"/>
                  </a:cubicBezTo>
                  <a:lnTo>
                    <a:pt x="4485" y="3181"/>
                  </a:lnTo>
                  <a:cubicBezTo>
                    <a:pt x="4722" y="3482"/>
                    <a:pt x="5212" y="3295"/>
                    <a:pt x="5240" y="3785"/>
                  </a:cubicBezTo>
                  <a:lnTo>
                    <a:pt x="5420" y="3754"/>
                  </a:lnTo>
                  <a:lnTo>
                    <a:pt x="5420" y="3754"/>
                  </a:lnTo>
                  <a:cubicBezTo>
                    <a:pt x="5319" y="3773"/>
                    <a:pt x="5302" y="3983"/>
                    <a:pt x="5156" y="4001"/>
                  </a:cubicBezTo>
                  <a:cubicBezTo>
                    <a:pt x="5267" y="4028"/>
                    <a:pt x="5306" y="4143"/>
                    <a:pt x="5416" y="4178"/>
                  </a:cubicBezTo>
                  <a:lnTo>
                    <a:pt x="5333" y="3995"/>
                  </a:lnTo>
                  <a:cubicBezTo>
                    <a:pt x="5341" y="3994"/>
                    <a:pt x="5350" y="3994"/>
                    <a:pt x="5357" y="3994"/>
                  </a:cubicBezTo>
                  <a:cubicBezTo>
                    <a:pt x="5528" y="3994"/>
                    <a:pt x="5570" y="4149"/>
                    <a:pt x="5516" y="4261"/>
                  </a:cubicBezTo>
                  <a:cubicBezTo>
                    <a:pt x="5543" y="4267"/>
                    <a:pt x="5566" y="4270"/>
                    <a:pt x="5585" y="4270"/>
                  </a:cubicBezTo>
                  <a:cubicBezTo>
                    <a:pt x="5795" y="4270"/>
                    <a:pt x="5602" y="3927"/>
                    <a:pt x="5640" y="3795"/>
                  </a:cubicBezTo>
                  <a:cubicBezTo>
                    <a:pt x="5140" y="3754"/>
                    <a:pt x="5530" y="3297"/>
                    <a:pt x="5142" y="3143"/>
                  </a:cubicBezTo>
                  <a:cubicBezTo>
                    <a:pt x="5105" y="3131"/>
                    <a:pt x="5077" y="3126"/>
                    <a:pt x="5056" y="3126"/>
                  </a:cubicBezTo>
                  <a:cubicBezTo>
                    <a:pt x="4940" y="3126"/>
                    <a:pt x="5057" y="3287"/>
                    <a:pt x="4999" y="3336"/>
                  </a:cubicBezTo>
                  <a:lnTo>
                    <a:pt x="4999" y="3338"/>
                  </a:lnTo>
                  <a:cubicBezTo>
                    <a:pt x="4899" y="3251"/>
                    <a:pt x="4730" y="3253"/>
                    <a:pt x="4687" y="3135"/>
                  </a:cubicBezTo>
                  <a:cubicBezTo>
                    <a:pt x="4712" y="3113"/>
                    <a:pt x="4739" y="3102"/>
                    <a:pt x="4767" y="3102"/>
                  </a:cubicBezTo>
                  <a:cubicBezTo>
                    <a:pt x="4809" y="3102"/>
                    <a:pt x="4851" y="3127"/>
                    <a:pt x="4882" y="3170"/>
                  </a:cubicBezTo>
                  <a:cubicBezTo>
                    <a:pt x="4961" y="2985"/>
                    <a:pt x="4747" y="3100"/>
                    <a:pt x="4712" y="2910"/>
                  </a:cubicBezTo>
                  <a:lnTo>
                    <a:pt x="4712" y="2910"/>
                  </a:lnTo>
                  <a:cubicBezTo>
                    <a:pt x="4710" y="2935"/>
                    <a:pt x="4731" y="2992"/>
                    <a:pt x="4674" y="3002"/>
                  </a:cubicBezTo>
                  <a:cubicBezTo>
                    <a:pt x="4415" y="2750"/>
                    <a:pt x="4421" y="3006"/>
                    <a:pt x="4114" y="2642"/>
                  </a:cubicBezTo>
                  <a:cubicBezTo>
                    <a:pt x="4110" y="2642"/>
                    <a:pt x="4106" y="2642"/>
                    <a:pt x="4102" y="2642"/>
                  </a:cubicBezTo>
                  <a:cubicBezTo>
                    <a:pt x="4073" y="2642"/>
                    <a:pt x="4048" y="2637"/>
                    <a:pt x="4024" y="2637"/>
                  </a:cubicBezTo>
                  <a:cubicBezTo>
                    <a:pt x="3985" y="2637"/>
                    <a:pt x="3952" y="2650"/>
                    <a:pt x="3914" y="2715"/>
                  </a:cubicBezTo>
                  <a:cubicBezTo>
                    <a:pt x="3794" y="2429"/>
                    <a:pt x="3900" y="2509"/>
                    <a:pt x="3723" y="2208"/>
                  </a:cubicBezTo>
                  <a:cubicBezTo>
                    <a:pt x="3692" y="2275"/>
                    <a:pt x="3679" y="2476"/>
                    <a:pt x="3588" y="2605"/>
                  </a:cubicBezTo>
                  <a:cubicBezTo>
                    <a:pt x="3353" y="2161"/>
                    <a:pt x="3203" y="2366"/>
                    <a:pt x="3066" y="2063"/>
                  </a:cubicBezTo>
                  <a:lnTo>
                    <a:pt x="3066" y="2063"/>
                  </a:lnTo>
                  <a:cubicBezTo>
                    <a:pt x="3095" y="2075"/>
                    <a:pt x="3149" y="2063"/>
                    <a:pt x="3199" y="2125"/>
                  </a:cubicBezTo>
                  <a:cubicBezTo>
                    <a:pt x="3291" y="1922"/>
                    <a:pt x="2983" y="2021"/>
                    <a:pt x="2879" y="1893"/>
                  </a:cubicBezTo>
                  <a:lnTo>
                    <a:pt x="2994" y="1747"/>
                  </a:lnTo>
                  <a:cubicBezTo>
                    <a:pt x="2859" y="1687"/>
                    <a:pt x="2586" y="1643"/>
                    <a:pt x="2508" y="1427"/>
                  </a:cubicBezTo>
                  <a:lnTo>
                    <a:pt x="2595" y="1373"/>
                  </a:lnTo>
                  <a:cubicBezTo>
                    <a:pt x="2210" y="1278"/>
                    <a:pt x="1888" y="976"/>
                    <a:pt x="1591" y="848"/>
                  </a:cubicBezTo>
                  <a:lnTo>
                    <a:pt x="1510" y="658"/>
                  </a:lnTo>
                  <a:cubicBezTo>
                    <a:pt x="1452" y="639"/>
                    <a:pt x="1415" y="631"/>
                    <a:pt x="1394" y="631"/>
                  </a:cubicBezTo>
                  <a:cubicBezTo>
                    <a:pt x="1259" y="631"/>
                    <a:pt x="1779" y="966"/>
                    <a:pt x="1425" y="1003"/>
                  </a:cubicBezTo>
                  <a:cubicBezTo>
                    <a:pt x="1566" y="696"/>
                    <a:pt x="1180" y="964"/>
                    <a:pt x="1049" y="708"/>
                  </a:cubicBezTo>
                  <a:cubicBezTo>
                    <a:pt x="1042" y="658"/>
                    <a:pt x="1058" y="643"/>
                    <a:pt x="1084" y="643"/>
                  </a:cubicBezTo>
                  <a:cubicBezTo>
                    <a:pt x="1123" y="643"/>
                    <a:pt x="1182" y="674"/>
                    <a:pt x="1223" y="674"/>
                  </a:cubicBezTo>
                  <a:cubicBezTo>
                    <a:pt x="1254" y="674"/>
                    <a:pt x="1274" y="657"/>
                    <a:pt x="1267" y="594"/>
                  </a:cubicBezTo>
                  <a:lnTo>
                    <a:pt x="1267" y="594"/>
                  </a:lnTo>
                  <a:cubicBezTo>
                    <a:pt x="1230" y="624"/>
                    <a:pt x="1203" y="635"/>
                    <a:pt x="1181" y="635"/>
                  </a:cubicBezTo>
                  <a:cubicBezTo>
                    <a:pt x="1121" y="635"/>
                    <a:pt x="1096" y="550"/>
                    <a:pt x="997" y="525"/>
                  </a:cubicBezTo>
                  <a:cubicBezTo>
                    <a:pt x="1105" y="407"/>
                    <a:pt x="781" y="347"/>
                    <a:pt x="943" y="241"/>
                  </a:cubicBezTo>
                  <a:lnTo>
                    <a:pt x="405" y="222"/>
                  </a:lnTo>
                  <a:cubicBezTo>
                    <a:pt x="391" y="102"/>
                    <a:pt x="274" y="39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35"/>
            <p:cNvSpPr/>
            <p:nvPr/>
          </p:nvSpPr>
          <p:spPr>
            <a:xfrm>
              <a:off x="1022718" y="1135079"/>
              <a:ext cx="3546" cy="394"/>
            </a:xfrm>
            <a:custGeom>
              <a:avLst/>
              <a:gdLst/>
              <a:ahLst/>
              <a:cxnLst/>
              <a:rect l="l" t="t" r="r" b="b"/>
              <a:pathLst>
                <a:path w="72" h="8" extrusionOk="0">
                  <a:moveTo>
                    <a:pt x="28" y="1"/>
                  </a:moveTo>
                  <a:cubicBezTo>
                    <a:pt x="19" y="1"/>
                    <a:pt x="10" y="1"/>
                    <a:pt x="0" y="2"/>
                  </a:cubicBezTo>
                  <a:cubicBezTo>
                    <a:pt x="16" y="6"/>
                    <a:pt x="33" y="8"/>
                    <a:pt x="48" y="8"/>
                  </a:cubicBezTo>
                  <a:cubicBezTo>
                    <a:pt x="56" y="8"/>
                    <a:pt x="64" y="7"/>
                    <a:pt x="72" y="6"/>
                  </a:cubicBezTo>
                  <a:cubicBezTo>
                    <a:pt x="58" y="2"/>
                    <a:pt x="44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35"/>
            <p:cNvSpPr/>
            <p:nvPr/>
          </p:nvSpPr>
          <p:spPr>
            <a:xfrm>
              <a:off x="773809" y="935469"/>
              <a:ext cx="7289" cy="2906"/>
            </a:xfrm>
            <a:custGeom>
              <a:avLst/>
              <a:gdLst/>
              <a:ahLst/>
              <a:cxnLst/>
              <a:rect l="l" t="t" r="r" b="b"/>
              <a:pathLst>
                <a:path w="148" h="59" extrusionOk="0">
                  <a:moveTo>
                    <a:pt x="51" y="0"/>
                  </a:moveTo>
                  <a:lnTo>
                    <a:pt x="51" y="0"/>
                  </a:lnTo>
                  <a:cubicBezTo>
                    <a:pt x="1" y="10"/>
                    <a:pt x="64" y="23"/>
                    <a:pt x="147" y="58"/>
                  </a:cubicBezTo>
                  <a:cubicBezTo>
                    <a:pt x="122" y="41"/>
                    <a:pt x="93" y="23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35"/>
            <p:cNvSpPr/>
            <p:nvPr/>
          </p:nvSpPr>
          <p:spPr>
            <a:xfrm>
              <a:off x="1043797" y="1148179"/>
              <a:ext cx="246" cy="197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0" y="0"/>
                  </a:moveTo>
                  <a:cubicBezTo>
                    <a:pt x="0" y="2"/>
                    <a:pt x="2" y="4"/>
                    <a:pt x="2" y="4"/>
                  </a:cubicBezTo>
                  <a:cubicBezTo>
                    <a:pt x="2" y="4"/>
                    <a:pt x="2" y="4"/>
                    <a:pt x="4" y="0"/>
                  </a:cubicBezTo>
                  <a:lnTo>
                    <a:pt x="4" y="0"/>
                  </a:ln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35"/>
            <p:cNvSpPr/>
            <p:nvPr/>
          </p:nvSpPr>
          <p:spPr>
            <a:xfrm>
              <a:off x="1059065" y="1136655"/>
              <a:ext cx="5565" cy="3842"/>
            </a:xfrm>
            <a:custGeom>
              <a:avLst/>
              <a:gdLst/>
              <a:ahLst/>
              <a:cxnLst/>
              <a:rect l="l" t="t" r="r" b="b"/>
              <a:pathLst>
                <a:path w="113" h="78" extrusionOk="0">
                  <a:moveTo>
                    <a:pt x="39" y="1"/>
                  </a:moveTo>
                  <a:lnTo>
                    <a:pt x="1" y="66"/>
                  </a:lnTo>
                  <a:lnTo>
                    <a:pt x="112" y="78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5"/>
            <p:cNvSpPr/>
            <p:nvPr/>
          </p:nvSpPr>
          <p:spPr>
            <a:xfrm>
              <a:off x="738497" y="898728"/>
              <a:ext cx="2118" cy="3152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3" y="0"/>
                  </a:moveTo>
                  <a:lnTo>
                    <a:pt x="1" y="64"/>
                  </a:lnTo>
                  <a:cubicBezTo>
                    <a:pt x="22" y="50"/>
                    <a:pt x="39" y="31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5"/>
            <p:cNvSpPr/>
            <p:nvPr/>
          </p:nvSpPr>
          <p:spPr>
            <a:xfrm>
              <a:off x="622365" y="807074"/>
              <a:ext cx="2413" cy="2216"/>
            </a:xfrm>
            <a:custGeom>
              <a:avLst/>
              <a:gdLst/>
              <a:ahLst/>
              <a:cxnLst/>
              <a:rect l="l" t="t" r="r" b="b"/>
              <a:pathLst>
                <a:path w="49" h="45" extrusionOk="0">
                  <a:moveTo>
                    <a:pt x="1" y="1"/>
                  </a:moveTo>
                  <a:lnTo>
                    <a:pt x="49" y="45"/>
                  </a:lnTo>
                  <a:cubicBezTo>
                    <a:pt x="41" y="24"/>
                    <a:pt x="22" y="1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35"/>
            <p:cNvSpPr/>
            <p:nvPr/>
          </p:nvSpPr>
          <p:spPr>
            <a:xfrm>
              <a:off x="442061" y="584809"/>
              <a:ext cx="329039" cy="350611"/>
            </a:xfrm>
            <a:custGeom>
              <a:avLst/>
              <a:gdLst/>
              <a:ahLst/>
              <a:cxnLst/>
              <a:rect l="l" t="t" r="r" b="b"/>
              <a:pathLst>
                <a:path w="6681" h="7119" extrusionOk="0">
                  <a:moveTo>
                    <a:pt x="52" y="1350"/>
                  </a:moveTo>
                  <a:cubicBezTo>
                    <a:pt x="59" y="1351"/>
                    <a:pt x="65" y="1353"/>
                    <a:pt x="70" y="1354"/>
                  </a:cubicBezTo>
                  <a:lnTo>
                    <a:pt x="70" y="1354"/>
                  </a:lnTo>
                  <a:cubicBezTo>
                    <a:pt x="64" y="1352"/>
                    <a:pt x="58" y="1351"/>
                    <a:pt x="52" y="1350"/>
                  </a:cubicBezTo>
                  <a:close/>
                  <a:moveTo>
                    <a:pt x="4213" y="5520"/>
                  </a:moveTo>
                  <a:lnTo>
                    <a:pt x="4213" y="5520"/>
                  </a:lnTo>
                  <a:cubicBezTo>
                    <a:pt x="4223" y="5523"/>
                    <a:pt x="4233" y="5526"/>
                    <a:pt x="4243" y="5529"/>
                  </a:cubicBezTo>
                  <a:lnTo>
                    <a:pt x="4243" y="5529"/>
                  </a:lnTo>
                  <a:cubicBezTo>
                    <a:pt x="4233" y="5525"/>
                    <a:pt x="4223" y="5522"/>
                    <a:pt x="4213" y="5520"/>
                  </a:cubicBezTo>
                  <a:close/>
                  <a:moveTo>
                    <a:pt x="937" y="0"/>
                  </a:moveTo>
                  <a:cubicBezTo>
                    <a:pt x="764" y="0"/>
                    <a:pt x="777" y="198"/>
                    <a:pt x="700" y="241"/>
                  </a:cubicBezTo>
                  <a:cubicBezTo>
                    <a:pt x="610" y="106"/>
                    <a:pt x="529" y="54"/>
                    <a:pt x="460" y="54"/>
                  </a:cubicBezTo>
                  <a:cubicBezTo>
                    <a:pt x="389" y="54"/>
                    <a:pt x="332" y="110"/>
                    <a:pt x="295" y="187"/>
                  </a:cubicBezTo>
                  <a:cubicBezTo>
                    <a:pt x="216" y="341"/>
                    <a:pt x="253" y="526"/>
                    <a:pt x="29" y="559"/>
                  </a:cubicBezTo>
                  <a:cubicBezTo>
                    <a:pt x="39" y="735"/>
                    <a:pt x="0" y="964"/>
                    <a:pt x="183" y="1194"/>
                  </a:cubicBezTo>
                  <a:cubicBezTo>
                    <a:pt x="154" y="1173"/>
                    <a:pt x="136" y="1164"/>
                    <a:pt x="124" y="1164"/>
                  </a:cubicBezTo>
                  <a:cubicBezTo>
                    <a:pt x="101" y="1164"/>
                    <a:pt x="108" y="1200"/>
                    <a:pt x="114" y="1242"/>
                  </a:cubicBezTo>
                  <a:cubicBezTo>
                    <a:pt x="124" y="1295"/>
                    <a:pt x="141" y="1355"/>
                    <a:pt x="86" y="1355"/>
                  </a:cubicBezTo>
                  <a:cubicBezTo>
                    <a:pt x="81" y="1355"/>
                    <a:pt x="76" y="1354"/>
                    <a:pt x="70" y="1354"/>
                  </a:cubicBezTo>
                  <a:lnTo>
                    <a:pt x="70" y="1354"/>
                  </a:lnTo>
                  <a:cubicBezTo>
                    <a:pt x="151" y="1373"/>
                    <a:pt x="197" y="1419"/>
                    <a:pt x="226" y="1477"/>
                  </a:cubicBezTo>
                  <a:cubicBezTo>
                    <a:pt x="261" y="1541"/>
                    <a:pt x="284" y="1620"/>
                    <a:pt x="307" y="1701"/>
                  </a:cubicBezTo>
                  <a:cubicBezTo>
                    <a:pt x="354" y="1842"/>
                    <a:pt x="423" y="1986"/>
                    <a:pt x="575" y="1986"/>
                  </a:cubicBezTo>
                  <a:cubicBezTo>
                    <a:pt x="595" y="1986"/>
                    <a:pt x="617" y="1984"/>
                    <a:pt x="640" y="1978"/>
                  </a:cubicBezTo>
                  <a:cubicBezTo>
                    <a:pt x="717" y="2294"/>
                    <a:pt x="665" y="1978"/>
                    <a:pt x="806" y="2331"/>
                  </a:cubicBezTo>
                  <a:cubicBezTo>
                    <a:pt x="801" y="2334"/>
                    <a:pt x="795" y="2335"/>
                    <a:pt x="790" y="2335"/>
                  </a:cubicBezTo>
                  <a:cubicBezTo>
                    <a:pt x="757" y="2335"/>
                    <a:pt x="726" y="2292"/>
                    <a:pt x="706" y="2277"/>
                  </a:cubicBezTo>
                  <a:lnTo>
                    <a:pt x="706" y="2277"/>
                  </a:lnTo>
                  <a:cubicBezTo>
                    <a:pt x="727" y="2447"/>
                    <a:pt x="995" y="2391"/>
                    <a:pt x="924" y="2582"/>
                  </a:cubicBezTo>
                  <a:cubicBezTo>
                    <a:pt x="987" y="2670"/>
                    <a:pt x="1021" y="2696"/>
                    <a:pt x="1047" y="2696"/>
                  </a:cubicBezTo>
                  <a:cubicBezTo>
                    <a:pt x="1086" y="2696"/>
                    <a:pt x="1105" y="2635"/>
                    <a:pt x="1177" y="2635"/>
                  </a:cubicBezTo>
                  <a:cubicBezTo>
                    <a:pt x="1197" y="2635"/>
                    <a:pt x="1221" y="2639"/>
                    <a:pt x="1250" y="2651"/>
                  </a:cubicBezTo>
                  <a:cubicBezTo>
                    <a:pt x="1431" y="2917"/>
                    <a:pt x="1329" y="2883"/>
                    <a:pt x="1338" y="3114"/>
                  </a:cubicBezTo>
                  <a:cubicBezTo>
                    <a:pt x="1367" y="3096"/>
                    <a:pt x="1393" y="3089"/>
                    <a:pt x="1418" y="3089"/>
                  </a:cubicBezTo>
                  <a:cubicBezTo>
                    <a:pt x="1525" y="3089"/>
                    <a:pt x="1602" y="3227"/>
                    <a:pt x="1751" y="3266"/>
                  </a:cubicBezTo>
                  <a:cubicBezTo>
                    <a:pt x="1731" y="3238"/>
                    <a:pt x="1629" y="3097"/>
                    <a:pt x="1704" y="3097"/>
                  </a:cubicBezTo>
                  <a:cubicBezTo>
                    <a:pt x="1715" y="3097"/>
                    <a:pt x="1731" y="3101"/>
                    <a:pt x="1751" y="3108"/>
                  </a:cubicBezTo>
                  <a:cubicBezTo>
                    <a:pt x="2002" y="3390"/>
                    <a:pt x="2052" y="3233"/>
                    <a:pt x="2341" y="3428"/>
                  </a:cubicBezTo>
                  <a:cubicBezTo>
                    <a:pt x="2341" y="3490"/>
                    <a:pt x="2327" y="3512"/>
                    <a:pt x="2307" y="3512"/>
                  </a:cubicBezTo>
                  <a:cubicBezTo>
                    <a:pt x="2263" y="3512"/>
                    <a:pt x="2190" y="3409"/>
                    <a:pt x="2171" y="3409"/>
                  </a:cubicBezTo>
                  <a:cubicBezTo>
                    <a:pt x="2162" y="3409"/>
                    <a:pt x="2168" y="3437"/>
                    <a:pt x="2200" y="3523"/>
                  </a:cubicBezTo>
                  <a:cubicBezTo>
                    <a:pt x="1985" y="3447"/>
                    <a:pt x="1868" y="3332"/>
                    <a:pt x="1696" y="3332"/>
                  </a:cubicBezTo>
                  <a:cubicBezTo>
                    <a:pt x="1684" y="3332"/>
                    <a:pt x="1673" y="3333"/>
                    <a:pt x="1660" y="3334"/>
                  </a:cubicBezTo>
                  <a:cubicBezTo>
                    <a:pt x="1874" y="3557"/>
                    <a:pt x="2177" y="3787"/>
                    <a:pt x="2484" y="3939"/>
                  </a:cubicBezTo>
                  <a:cubicBezTo>
                    <a:pt x="2538" y="4003"/>
                    <a:pt x="2517" y="4011"/>
                    <a:pt x="2487" y="4011"/>
                  </a:cubicBezTo>
                  <a:cubicBezTo>
                    <a:pt x="2475" y="4011"/>
                    <a:pt x="2461" y="4010"/>
                    <a:pt x="2450" y="4010"/>
                  </a:cubicBezTo>
                  <a:cubicBezTo>
                    <a:pt x="2425" y="4010"/>
                    <a:pt x="2411" y="4017"/>
                    <a:pt x="2449" y="4059"/>
                  </a:cubicBezTo>
                  <a:cubicBezTo>
                    <a:pt x="2642" y="4344"/>
                    <a:pt x="2966" y="4230"/>
                    <a:pt x="3110" y="4469"/>
                  </a:cubicBezTo>
                  <a:lnTo>
                    <a:pt x="3002" y="4517"/>
                  </a:lnTo>
                  <a:cubicBezTo>
                    <a:pt x="3004" y="4517"/>
                    <a:pt x="3006" y="4517"/>
                    <a:pt x="3008" y="4517"/>
                  </a:cubicBezTo>
                  <a:cubicBezTo>
                    <a:pt x="3218" y="4517"/>
                    <a:pt x="3437" y="4918"/>
                    <a:pt x="3721" y="5044"/>
                  </a:cubicBezTo>
                  <a:cubicBezTo>
                    <a:pt x="3723" y="4976"/>
                    <a:pt x="3725" y="4930"/>
                    <a:pt x="3777" y="4926"/>
                  </a:cubicBezTo>
                  <a:lnTo>
                    <a:pt x="3777" y="4926"/>
                  </a:lnTo>
                  <a:cubicBezTo>
                    <a:pt x="3613" y="5144"/>
                    <a:pt x="4194" y="5077"/>
                    <a:pt x="4319" y="5416"/>
                  </a:cubicBezTo>
                  <a:cubicBezTo>
                    <a:pt x="4350" y="5355"/>
                    <a:pt x="4412" y="5332"/>
                    <a:pt x="4486" y="5332"/>
                  </a:cubicBezTo>
                  <a:cubicBezTo>
                    <a:pt x="4603" y="5332"/>
                    <a:pt x="4749" y="5391"/>
                    <a:pt x="4845" y="5449"/>
                  </a:cubicBezTo>
                  <a:cubicBezTo>
                    <a:pt x="4870" y="5528"/>
                    <a:pt x="4818" y="5580"/>
                    <a:pt x="4791" y="5618"/>
                  </a:cubicBezTo>
                  <a:cubicBezTo>
                    <a:pt x="4724" y="5518"/>
                    <a:pt x="4659" y="5490"/>
                    <a:pt x="4592" y="5490"/>
                  </a:cubicBezTo>
                  <a:cubicBezTo>
                    <a:pt x="4507" y="5490"/>
                    <a:pt x="4418" y="5536"/>
                    <a:pt x="4314" y="5536"/>
                  </a:cubicBezTo>
                  <a:cubicBezTo>
                    <a:pt x="4291" y="5536"/>
                    <a:pt x="4268" y="5534"/>
                    <a:pt x="4243" y="5529"/>
                  </a:cubicBezTo>
                  <a:lnTo>
                    <a:pt x="4243" y="5529"/>
                  </a:lnTo>
                  <a:cubicBezTo>
                    <a:pt x="4443" y="5594"/>
                    <a:pt x="4642" y="5846"/>
                    <a:pt x="4843" y="5846"/>
                  </a:cubicBezTo>
                  <a:lnTo>
                    <a:pt x="4712" y="5919"/>
                  </a:lnTo>
                  <a:cubicBezTo>
                    <a:pt x="4770" y="5969"/>
                    <a:pt x="4823" y="5984"/>
                    <a:pt x="4873" y="5984"/>
                  </a:cubicBezTo>
                  <a:cubicBezTo>
                    <a:pt x="4941" y="5984"/>
                    <a:pt x="5004" y="5958"/>
                    <a:pt x="5064" y="5958"/>
                  </a:cubicBezTo>
                  <a:cubicBezTo>
                    <a:pt x="5124" y="5958"/>
                    <a:pt x="5181" y="5984"/>
                    <a:pt x="5239" y="6087"/>
                  </a:cubicBezTo>
                  <a:lnTo>
                    <a:pt x="5160" y="6156"/>
                  </a:lnTo>
                  <a:cubicBezTo>
                    <a:pt x="5636" y="6492"/>
                    <a:pt x="6093" y="7051"/>
                    <a:pt x="6600" y="7118"/>
                  </a:cubicBezTo>
                  <a:cubicBezTo>
                    <a:pt x="6681" y="7068"/>
                    <a:pt x="6598" y="6760"/>
                    <a:pt x="6623" y="6694"/>
                  </a:cubicBezTo>
                  <a:cubicBezTo>
                    <a:pt x="6355" y="6600"/>
                    <a:pt x="6143" y="6636"/>
                    <a:pt x="5931" y="6575"/>
                  </a:cubicBezTo>
                  <a:lnTo>
                    <a:pt x="6020" y="6438"/>
                  </a:lnTo>
                  <a:lnTo>
                    <a:pt x="6020" y="6438"/>
                  </a:lnTo>
                  <a:cubicBezTo>
                    <a:pt x="5921" y="6505"/>
                    <a:pt x="5678" y="6411"/>
                    <a:pt x="5744" y="6567"/>
                  </a:cubicBezTo>
                  <a:cubicBezTo>
                    <a:pt x="5559" y="6536"/>
                    <a:pt x="5717" y="6370"/>
                    <a:pt x="5505" y="6332"/>
                  </a:cubicBezTo>
                  <a:cubicBezTo>
                    <a:pt x="5609" y="6199"/>
                    <a:pt x="5717" y="6253"/>
                    <a:pt x="5796" y="6135"/>
                  </a:cubicBezTo>
                  <a:lnTo>
                    <a:pt x="5611" y="6104"/>
                  </a:lnTo>
                  <a:cubicBezTo>
                    <a:pt x="5690" y="6081"/>
                    <a:pt x="5557" y="5994"/>
                    <a:pt x="5636" y="5969"/>
                  </a:cubicBezTo>
                  <a:cubicBezTo>
                    <a:pt x="5266" y="5954"/>
                    <a:pt x="5318" y="5643"/>
                    <a:pt x="5004" y="5522"/>
                  </a:cubicBezTo>
                  <a:lnTo>
                    <a:pt x="5004" y="5522"/>
                  </a:lnTo>
                  <a:lnTo>
                    <a:pt x="5135" y="5657"/>
                  </a:lnTo>
                  <a:cubicBezTo>
                    <a:pt x="5117" y="5682"/>
                    <a:pt x="5097" y="5691"/>
                    <a:pt x="5074" y="5691"/>
                  </a:cubicBezTo>
                  <a:cubicBezTo>
                    <a:pt x="5029" y="5691"/>
                    <a:pt x="4976" y="5654"/>
                    <a:pt x="4924" y="5638"/>
                  </a:cubicBezTo>
                  <a:cubicBezTo>
                    <a:pt x="4924" y="5476"/>
                    <a:pt x="4872" y="5458"/>
                    <a:pt x="4768" y="5310"/>
                  </a:cubicBezTo>
                  <a:cubicBezTo>
                    <a:pt x="4744" y="5305"/>
                    <a:pt x="4719" y="5304"/>
                    <a:pt x="4694" y="5304"/>
                  </a:cubicBezTo>
                  <a:cubicBezTo>
                    <a:pt x="4632" y="5304"/>
                    <a:pt x="4569" y="5314"/>
                    <a:pt x="4506" y="5314"/>
                  </a:cubicBezTo>
                  <a:cubicBezTo>
                    <a:pt x="4436" y="5314"/>
                    <a:pt x="4365" y="5301"/>
                    <a:pt x="4296" y="5246"/>
                  </a:cubicBezTo>
                  <a:cubicBezTo>
                    <a:pt x="4429" y="5131"/>
                    <a:pt x="4092" y="4969"/>
                    <a:pt x="4147" y="4828"/>
                  </a:cubicBezTo>
                  <a:lnTo>
                    <a:pt x="4147" y="4828"/>
                  </a:lnTo>
                  <a:cubicBezTo>
                    <a:pt x="4126" y="4846"/>
                    <a:pt x="4102" y="4854"/>
                    <a:pt x="4077" y="4854"/>
                  </a:cubicBezTo>
                  <a:cubicBezTo>
                    <a:pt x="3965" y="4854"/>
                    <a:pt x="3833" y="4696"/>
                    <a:pt x="3759" y="4696"/>
                  </a:cubicBezTo>
                  <a:cubicBezTo>
                    <a:pt x="3749" y="4696"/>
                    <a:pt x="3740" y="4699"/>
                    <a:pt x="3733" y="4705"/>
                  </a:cubicBezTo>
                  <a:cubicBezTo>
                    <a:pt x="3629" y="4666"/>
                    <a:pt x="3527" y="4560"/>
                    <a:pt x="3583" y="4489"/>
                  </a:cubicBezTo>
                  <a:lnTo>
                    <a:pt x="3583" y="4489"/>
                  </a:lnTo>
                  <a:cubicBezTo>
                    <a:pt x="3598" y="4494"/>
                    <a:pt x="3633" y="4500"/>
                    <a:pt x="3662" y="4516"/>
                  </a:cubicBezTo>
                  <a:lnTo>
                    <a:pt x="3584" y="4444"/>
                  </a:lnTo>
                  <a:cubicBezTo>
                    <a:pt x="3601" y="4436"/>
                    <a:pt x="3607" y="4425"/>
                    <a:pt x="3616" y="4425"/>
                  </a:cubicBezTo>
                  <a:cubicBezTo>
                    <a:pt x="3617" y="4425"/>
                    <a:pt x="3619" y="4426"/>
                    <a:pt x="3621" y="4427"/>
                  </a:cubicBezTo>
                  <a:cubicBezTo>
                    <a:pt x="3597" y="4406"/>
                    <a:pt x="3573" y="4403"/>
                    <a:pt x="3549" y="4403"/>
                  </a:cubicBezTo>
                  <a:cubicBezTo>
                    <a:pt x="3540" y="4403"/>
                    <a:pt x="3532" y="4404"/>
                    <a:pt x="3523" y="4404"/>
                  </a:cubicBezTo>
                  <a:cubicBezTo>
                    <a:pt x="3487" y="4404"/>
                    <a:pt x="3455" y="4396"/>
                    <a:pt x="3432" y="4321"/>
                  </a:cubicBezTo>
                  <a:cubicBezTo>
                    <a:pt x="3440" y="4311"/>
                    <a:pt x="3450" y="4307"/>
                    <a:pt x="3461" y="4307"/>
                  </a:cubicBezTo>
                  <a:cubicBezTo>
                    <a:pt x="3489" y="4307"/>
                    <a:pt x="3526" y="4332"/>
                    <a:pt x="3563" y="4346"/>
                  </a:cubicBezTo>
                  <a:cubicBezTo>
                    <a:pt x="3388" y="4169"/>
                    <a:pt x="3068" y="4271"/>
                    <a:pt x="3004" y="4018"/>
                  </a:cubicBezTo>
                  <a:cubicBezTo>
                    <a:pt x="2997" y="4021"/>
                    <a:pt x="2988" y="4023"/>
                    <a:pt x="2979" y="4023"/>
                  </a:cubicBezTo>
                  <a:cubicBezTo>
                    <a:pt x="2919" y="4023"/>
                    <a:pt x="2822" y="3969"/>
                    <a:pt x="2743" y="3969"/>
                  </a:cubicBezTo>
                  <a:cubicBezTo>
                    <a:pt x="2696" y="3969"/>
                    <a:pt x="2656" y="3988"/>
                    <a:pt x="2634" y="4047"/>
                  </a:cubicBezTo>
                  <a:cubicBezTo>
                    <a:pt x="2615" y="3949"/>
                    <a:pt x="2725" y="3860"/>
                    <a:pt x="2549" y="3740"/>
                  </a:cubicBezTo>
                  <a:cubicBezTo>
                    <a:pt x="2536" y="3743"/>
                    <a:pt x="2524" y="3744"/>
                    <a:pt x="2513" y="3744"/>
                  </a:cubicBezTo>
                  <a:cubicBezTo>
                    <a:pt x="2367" y="3744"/>
                    <a:pt x="2396" y="3543"/>
                    <a:pt x="2227" y="3513"/>
                  </a:cubicBezTo>
                  <a:lnTo>
                    <a:pt x="2227" y="3513"/>
                  </a:lnTo>
                  <a:cubicBezTo>
                    <a:pt x="2274" y="3517"/>
                    <a:pt x="2305" y="3519"/>
                    <a:pt x="2326" y="3519"/>
                  </a:cubicBezTo>
                  <a:cubicBezTo>
                    <a:pt x="2412" y="3519"/>
                    <a:pt x="2323" y="3491"/>
                    <a:pt x="2444" y="3491"/>
                  </a:cubicBezTo>
                  <a:cubicBezTo>
                    <a:pt x="2457" y="3491"/>
                    <a:pt x="2474" y="3491"/>
                    <a:pt x="2493" y="3492"/>
                  </a:cubicBezTo>
                  <a:cubicBezTo>
                    <a:pt x="2428" y="3355"/>
                    <a:pt x="2138" y="3365"/>
                    <a:pt x="1978" y="3176"/>
                  </a:cubicBezTo>
                  <a:cubicBezTo>
                    <a:pt x="1986" y="3133"/>
                    <a:pt x="2017" y="3104"/>
                    <a:pt x="2023" y="3062"/>
                  </a:cubicBezTo>
                  <a:cubicBezTo>
                    <a:pt x="1923" y="3039"/>
                    <a:pt x="1761" y="3046"/>
                    <a:pt x="1788" y="2904"/>
                  </a:cubicBezTo>
                  <a:lnTo>
                    <a:pt x="1788" y="2904"/>
                  </a:lnTo>
                  <a:lnTo>
                    <a:pt x="1718" y="2981"/>
                  </a:lnTo>
                  <a:cubicBezTo>
                    <a:pt x="1643" y="2830"/>
                    <a:pt x="1460" y="2684"/>
                    <a:pt x="1441" y="2493"/>
                  </a:cubicBezTo>
                  <a:cubicBezTo>
                    <a:pt x="1346" y="2481"/>
                    <a:pt x="1248" y="2466"/>
                    <a:pt x="1147" y="2449"/>
                  </a:cubicBezTo>
                  <a:cubicBezTo>
                    <a:pt x="1153" y="2136"/>
                    <a:pt x="804" y="1967"/>
                    <a:pt x="515" y="1812"/>
                  </a:cubicBezTo>
                  <a:cubicBezTo>
                    <a:pt x="471" y="1724"/>
                    <a:pt x="449" y="1589"/>
                    <a:pt x="500" y="1583"/>
                  </a:cubicBezTo>
                  <a:lnTo>
                    <a:pt x="500" y="1583"/>
                  </a:lnTo>
                  <a:cubicBezTo>
                    <a:pt x="525" y="1600"/>
                    <a:pt x="573" y="1629"/>
                    <a:pt x="617" y="1660"/>
                  </a:cubicBezTo>
                  <a:cubicBezTo>
                    <a:pt x="594" y="1600"/>
                    <a:pt x="596" y="1531"/>
                    <a:pt x="579" y="1473"/>
                  </a:cubicBezTo>
                  <a:cubicBezTo>
                    <a:pt x="567" y="1415"/>
                    <a:pt x="536" y="1367"/>
                    <a:pt x="430" y="1334"/>
                  </a:cubicBezTo>
                  <a:cubicBezTo>
                    <a:pt x="328" y="1207"/>
                    <a:pt x="536" y="1249"/>
                    <a:pt x="546" y="1170"/>
                  </a:cubicBezTo>
                  <a:cubicBezTo>
                    <a:pt x="376" y="1043"/>
                    <a:pt x="413" y="874"/>
                    <a:pt x="471" y="775"/>
                  </a:cubicBezTo>
                  <a:cubicBezTo>
                    <a:pt x="527" y="671"/>
                    <a:pt x="586" y="631"/>
                    <a:pt x="421" y="457"/>
                  </a:cubicBezTo>
                  <a:cubicBezTo>
                    <a:pt x="394" y="488"/>
                    <a:pt x="340" y="521"/>
                    <a:pt x="295" y="580"/>
                  </a:cubicBezTo>
                  <a:cubicBezTo>
                    <a:pt x="253" y="640"/>
                    <a:pt x="214" y="719"/>
                    <a:pt x="222" y="818"/>
                  </a:cubicBezTo>
                  <a:cubicBezTo>
                    <a:pt x="174" y="752"/>
                    <a:pt x="87" y="764"/>
                    <a:pt x="83" y="686"/>
                  </a:cubicBezTo>
                  <a:cubicBezTo>
                    <a:pt x="85" y="580"/>
                    <a:pt x="145" y="525"/>
                    <a:pt x="199" y="476"/>
                  </a:cubicBezTo>
                  <a:cubicBezTo>
                    <a:pt x="257" y="428"/>
                    <a:pt x="309" y="388"/>
                    <a:pt x="347" y="303"/>
                  </a:cubicBezTo>
                  <a:cubicBezTo>
                    <a:pt x="415" y="374"/>
                    <a:pt x="486" y="445"/>
                    <a:pt x="557" y="517"/>
                  </a:cubicBezTo>
                  <a:cubicBezTo>
                    <a:pt x="585" y="521"/>
                    <a:pt x="609" y="522"/>
                    <a:pt x="629" y="522"/>
                  </a:cubicBezTo>
                  <a:cubicBezTo>
                    <a:pt x="684" y="522"/>
                    <a:pt x="717" y="510"/>
                    <a:pt x="746" y="486"/>
                  </a:cubicBezTo>
                  <a:cubicBezTo>
                    <a:pt x="787" y="453"/>
                    <a:pt x="822" y="405"/>
                    <a:pt x="870" y="365"/>
                  </a:cubicBezTo>
                  <a:cubicBezTo>
                    <a:pt x="913" y="326"/>
                    <a:pt x="971" y="297"/>
                    <a:pt x="1037" y="297"/>
                  </a:cubicBezTo>
                  <a:cubicBezTo>
                    <a:pt x="1112" y="297"/>
                    <a:pt x="1198" y="335"/>
                    <a:pt x="1282" y="444"/>
                  </a:cubicBezTo>
                  <a:lnTo>
                    <a:pt x="1282" y="442"/>
                  </a:lnTo>
                  <a:cubicBezTo>
                    <a:pt x="1427" y="426"/>
                    <a:pt x="1645" y="455"/>
                    <a:pt x="1789" y="397"/>
                  </a:cubicBezTo>
                  <a:lnTo>
                    <a:pt x="1789" y="397"/>
                  </a:lnTo>
                  <a:lnTo>
                    <a:pt x="1768" y="461"/>
                  </a:lnTo>
                  <a:cubicBezTo>
                    <a:pt x="1792" y="461"/>
                    <a:pt x="1833" y="464"/>
                    <a:pt x="1878" y="464"/>
                  </a:cubicBezTo>
                  <a:cubicBezTo>
                    <a:pt x="2001" y="464"/>
                    <a:pt x="2150" y="443"/>
                    <a:pt x="2021" y="287"/>
                  </a:cubicBezTo>
                  <a:lnTo>
                    <a:pt x="2021" y="287"/>
                  </a:lnTo>
                  <a:lnTo>
                    <a:pt x="1957" y="322"/>
                  </a:lnTo>
                  <a:cubicBezTo>
                    <a:pt x="1955" y="322"/>
                    <a:pt x="1952" y="322"/>
                    <a:pt x="1950" y="322"/>
                  </a:cubicBezTo>
                  <a:cubicBezTo>
                    <a:pt x="1710" y="322"/>
                    <a:pt x="1805" y="138"/>
                    <a:pt x="1606" y="21"/>
                  </a:cubicBezTo>
                  <a:cubicBezTo>
                    <a:pt x="1584" y="17"/>
                    <a:pt x="1563" y="16"/>
                    <a:pt x="1544" y="16"/>
                  </a:cubicBezTo>
                  <a:cubicBezTo>
                    <a:pt x="1371" y="16"/>
                    <a:pt x="1276" y="153"/>
                    <a:pt x="1149" y="153"/>
                  </a:cubicBezTo>
                  <a:cubicBezTo>
                    <a:pt x="1122" y="153"/>
                    <a:pt x="1095" y="147"/>
                    <a:pt x="1065" y="133"/>
                  </a:cubicBezTo>
                  <a:cubicBezTo>
                    <a:pt x="984" y="131"/>
                    <a:pt x="972" y="58"/>
                    <a:pt x="982" y="4"/>
                  </a:cubicBezTo>
                  <a:cubicBezTo>
                    <a:pt x="965" y="1"/>
                    <a:pt x="950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35"/>
            <p:cNvSpPr/>
            <p:nvPr/>
          </p:nvSpPr>
          <p:spPr>
            <a:xfrm>
              <a:off x="476881" y="668140"/>
              <a:ext cx="4728" cy="8126"/>
            </a:xfrm>
            <a:custGeom>
              <a:avLst/>
              <a:gdLst/>
              <a:ahLst/>
              <a:cxnLst/>
              <a:rect l="l" t="t" r="r" b="b"/>
              <a:pathLst>
                <a:path w="96" h="165" extrusionOk="0">
                  <a:moveTo>
                    <a:pt x="95" y="1"/>
                  </a:moveTo>
                  <a:lnTo>
                    <a:pt x="1" y="38"/>
                  </a:lnTo>
                  <a:cubicBezTo>
                    <a:pt x="40" y="75"/>
                    <a:pt x="62" y="117"/>
                    <a:pt x="52" y="162"/>
                  </a:cubicBezTo>
                  <a:lnTo>
                    <a:pt x="52" y="162"/>
                  </a:lnTo>
                  <a:cubicBezTo>
                    <a:pt x="65" y="105"/>
                    <a:pt x="78" y="52"/>
                    <a:pt x="95" y="1"/>
                  </a:cubicBezTo>
                  <a:close/>
                  <a:moveTo>
                    <a:pt x="52" y="162"/>
                  </a:moveTo>
                  <a:cubicBezTo>
                    <a:pt x="51" y="163"/>
                    <a:pt x="51" y="164"/>
                    <a:pt x="51" y="165"/>
                  </a:cubicBezTo>
                  <a:cubicBezTo>
                    <a:pt x="51" y="164"/>
                    <a:pt x="52" y="163"/>
                    <a:pt x="52" y="1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5"/>
            <p:cNvSpPr/>
            <p:nvPr/>
          </p:nvSpPr>
          <p:spPr>
            <a:xfrm>
              <a:off x="472448" y="666564"/>
              <a:ext cx="4580" cy="3940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0" y="0"/>
                  </a:moveTo>
                  <a:cubicBezTo>
                    <a:pt x="14" y="31"/>
                    <a:pt x="35" y="60"/>
                    <a:pt x="68" y="79"/>
                  </a:cubicBezTo>
                  <a:lnTo>
                    <a:pt x="93" y="70"/>
                  </a:lnTo>
                  <a:lnTo>
                    <a:pt x="91" y="70"/>
                  </a:lnTo>
                  <a:cubicBezTo>
                    <a:pt x="66" y="44"/>
                    <a:pt x="33" y="2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35"/>
            <p:cNvSpPr/>
            <p:nvPr/>
          </p:nvSpPr>
          <p:spPr>
            <a:xfrm>
              <a:off x="533863" y="613866"/>
              <a:ext cx="8028" cy="4039"/>
            </a:xfrm>
            <a:custGeom>
              <a:avLst/>
              <a:gdLst/>
              <a:ahLst/>
              <a:cxnLst/>
              <a:rect l="l" t="t" r="r" b="b"/>
              <a:pathLst>
                <a:path w="163" h="82" extrusionOk="0">
                  <a:moveTo>
                    <a:pt x="23" y="1"/>
                  </a:moveTo>
                  <a:cubicBezTo>
                    <a:pt x="14" y="1"/>
                    <a:pt x="7" y="2"/>
                    <a:pt x="1" y="6"/>
                  </a:cubicBezTo>
                  <a:cubicBezTo>
                    <a:pt x="32" y="27"/>
                    <a:pt x="91" y="75"/>
                    <a:pt x="163" y="81"/>
                  </a:cubicBezTo>
                  <a:cubicBezTo>
                    <a:pt x="132" y="42"/>
                    <a:pt x="66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35"/>
            <p:cNvSpPr/>
            <p:nvPr/>
          </p:nvSpPr>
          <p:spPr>
            <a:xfrm>
              <a:off x="538985" y="611354"/>
              <a:ext cx="4334" cy="3595"/>
            </a:xfrm>
            <a:custGeom>
              <a:avLst/>
              <a:gdLst/>
              <a:ahLst/>
              <a:cxnLst/>
              <a:rect l="l" t="t" r="r" b="b"/>
              <a:pathLst>
                <a:path w="88" h="73" extrusionOk="0">
                  <a:moveTo>
                    <a:pt x="18" y="1"/>
                  </a:moveTo>
                  <a:lnTo>
                    <a:pt x="1" y="20"/>
                  </a:lnTo>
                  <a:lnTo>
                    <a:pt x="88" y="7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5"/>
            <p:cNvSpPr/>
            <p:nvPr/>
          </p:nvSpPr>
          <p:spPr>
            <a:xfrm>
              <a:off x="544698" y="605395"/>
              <a:ext cx="257184" cy="183456"/>
            </a:xfrm>
            <a:custGeom>
              <a:avLst/>
              <a:gdLst/>
              <a:ahLst/>
              <a:cxnLst/>
              <a:rect l="l" t="t" r="r" b="b"/>
              <a:pathLst>
                <a:path w="5222" h="3725" extrusionOk="0">
                  <a:moveTo>
                    <a:pt x="239" y="0"/>
                  </a:moveTo>
                  <a:cubicBezTo>
                    <a:pt x="188" y="0"/>
                    <a:pt x="133" y="11"/>
                    <a:pt x="70" y="35"/>
                  </a:cubicBezTo>
                  <a:cubicBezTo>
                    <a:pt x="37" y="66"/>
                    <a:pt x="103" y="140"/>
                    <a:pt x="47" y="140"/>
                  </a:cubicBezTo>
                  <a:cubicBezTo>
                    <a:pt x="36" y="140"/>
                    <a:pt x="21" y="138"/>
                    <a:pt x="0" y="132"/>
                  </a:cubicBezTo>
                  <a:lnTo>
                    <a:pt x="0" y="132"/>
                  </a:lnTo>
                  <a:cubicBezTo>
                    <a:pt x="197" y="328"/>
                    <a:pt x="407" y="321"/>
                    <a:pt x="644" y="394"/>
                  </a:cubicBezTo>
                  <a:lnTo>
                    <a:pt x="590" y="355"/>
                  </a:lnTo>
                  <a:cubicBezTo>
                    <a:pt x="644" y="331"/>
                    <a:pt x="681" y="321"/>
                    <a:pt x="707" y="321"/>
                  </a:cubicBezTo>
                  <a:cubicBezTo>
                    <a:pt x="820" y="321"/>
                    <a:pt x="738" y="506"/>
                    <a:pt x="990" y="565"/>
                  </a:cubicBezTo>
                  <a:cubicBezTo>
                    <a:pt x="959" y="577"/>
                    <a:pt x="930" y="582"/>
                    <a:pt x="901" y="582"/>
                  </a:cubicBezTo>
                  <a:cubicBezTo>
                    <a:pt x="830" y="582"/>
                    <a:pt x="766" y="554"/>
                    <a:pt x="715" y="554"/>
                  </a:cubicBezTo>
                  <a:cubicBezTo>
                    <a:pt x="705" y="554"/>
                    <a:pt x="696" y="555"/>
                    <a:pt x="687" y="558"/>
                  </a:cubicBezTo>
                  <a:cubicBezTo>
                    <a:pt x="860" y="934"/>
                    <a:pt x="1180" y="710"/>
                    <a:pt x="1217" y="1063"/>
                  </a:cubicBezTo>
                  <a:lnTo>
                    <a:pt x="1192" y="1055"/>
                  </a:lnTo>
                  <a:lnTo>
                    <a:pt x="1192" y="1055"/>
                  </a:lnTo>
                  <a:cubicBezTo>
                    <a:pt x="1217" y="1107"/>
                    <a:pt x="1323" y="1113"/>
                    <a:pt x="1398" y="1142"/>
                  </a:cubicBezTo>
                  <a:cubicBezTo>
                    <a:pt x="1400" y="1096"/>
                    <a:pt x="1348" y="1040"/>
                    <a:pt x="1321" y="988"/>
                  </a:cubicBezTo>
                  <a:lnTo>
                    <a:pt x="1321" y="988"/>
                  </a:lnTo>
                  <a:cubicBezTo>
                    <a:pt x="1332" y="991"/>
                    <a:pt x="1343" y="993"/>
                    <a:pt x="1355" y="993"/>
                  </a:cubicBezTo>
                  <a:cubicBezTo>
                    <a:pt x="1427" y="993"/>
                    <a:pt x="1514" y="935"/>
                    <a:pt x="1558" y="916"/>
                  </a:cubicBezTo>
                  <a:lnTo>
                    <a:pt x="1558" y="916"/>
                  </a:lnTo>
                  <a:cubicBezTo>
                    <a:pt x="1554" y="1071"/>
                    <a:pt x="1687" y="943"/>
                    <a:pt x="1763" y="1084"/>
                  </a:cubicBezTo>
                  <a:cubicBezTo>
                    <a:pt x="1752" y="1127"/>
                    <a:pt x="1730" y="1140"/>
                    <a:pt x="1702" y="1140"/>
                  </a:cubicBezTo>
                  <a:cubicBezTo>
                    <a:pt x="1655" y="1140"/>
                    <a:pt x="1593" y="1104"/>
                    <a:pt x="1543" y="1104"/>
                  </a:cubicBezTo>
                  <a:cubicBezTo>
                    <a:pt x="1538" y="1104"/>
                    <a:pt x="1533" y="1104"/>
                    <a:pt x="1527" y="1105"/>
                  </a:cubicBezTo>
                  <a:lnTo>
                    <a:pt x="1709" y="1152"/>
                  </a:lnTo>
                  <a:cubicBezTo>
                    <a:pt x="1836" y="1246"/>
                    <a:pt x="1753" y="1348"/>
                    <a:pt x="1774" y="1447"/>
                  </a:cubicBezTo>
                  <a:cubicBezTo>
                    <a:pt x="1785" y="1448"/>
                    <a:pt x="1794" y="1448"/>
                    <a:pt x="1802" y="1448"/>
                  </a:cubicBezTo>
                  <a:cubicBezTo>
                    <a:pt x="1907" y="1448"/>
                    <a:pt x="1764" y="1346"/>
                    <a:pt x="1911" y="1321"/>
                  </a:cubicBezTo>
                  <a:cubicBezTo>
                    <a:pt x="1954" y="1531"/>
                    <a:pt x="2489" y="1933"/>
                    <a:pt x="2833" y="2085"/>
                  </a:cubicBezTo>
                  <a:lnTo>
                    <a:pt x="2833" y="2085"/>
                  </a:lnTo>
                  <a:cubicBezTo>
                    <a:pt x="2827" y="2084"/>
                    <a:pt x="2822" y="2083"/>
                    <a:pt x="2817" y="2083"/>
                  </a:cubicBezTo>
                  <a:cubicBezTo>
                    <a:pt x="2784" y="2083"/>
                    <a:pt x="2762" y="2105"/>
                    <a:pt x="2733" y="2105"/>
                  </a:cubicBezTo>
                  <a:cubicBezTo>
                    <a:pt x="2713" y="2105"/>
                    <a:pt x="2690" y="2095"/>
                    <a:pt x="2659" y="2062"/>
                  </a:cubicBezTo>
                  <a:lnTo>
                    <a:pt x="2659" y="2062"/>
                  </a:lnTo>
                  <a:cubicBezTo>
                    <a:pt x="2676" y="2100"/>
                    <a:pt x="2775" y="2148"/>
                    <a:pt x="2851" y="2148"/>
                  </a:cubicBezTo>
                  <a:cubicBezTo>
                    <a:pt x="2881" y="2148"/>
                    <a:pt x="2908" y="2141"/>
                    <a:pt x="2925" y="2123"/>
                  </a:cubicBezTo>
                  <a:cubicBezTo>
                    <a:pt x="3161" y="2218"/>
                    <a:pt x="3355" y="2453"/>
                    <a:pt x="3473" y="2663"/>
                  </a:cubicBezTo>
                  <a:lnTo>
                    <a:pt x="3482" y="2551"/>
                  </a:lnTo>
                  <a:cubicBezTo>
                    <a:pt x="3724" y="2551"/>
                    <a:pt x="3772" y="2948"/>
                    <a:pt x="4092" y="3080"/>
                  </a:cubicBezTo>
                  <a:lnTo>
                    <a:pt x="4088" y="3074"/>
                  </a:lnTo>
                  <a:lnTo>
                    <a:pt x="4088" y="3074"/>
                  </a:lnTo>
                  <a:cubicBezTo>
                    <a:pt x="4108" y="3084"/>
                    <a:pt x="4132" y="3088"/>
                    <a:pt x="4159" y="3088"/>
                  </a:cubicBezTo>
                  <a:cubicBezTo>
                    <a:pt x="4208" y="3088"/>
                    <a:pt x="4266" y="3077"/>
                    <a:pt x="4324" y="3077"/>
                  </a:cubicBezTo>
                  <a:cubicBezTo>
                    <a:pt x="4395" y="3077"/>
                    <a:pt x="4465" y="3093"/>
                    <a:pt x="4520" y="3161"/>
                  </a:cubicBezTo>
                  <a:cubicBezTo>
                    <a:pt x="4475" y="3183"/>
                    <a:pt x="4435" y="3185"/>
                    <a:pt x="4400" y="3185"/>
                  </a:cubicBezTo>
                  <a:cubicBezTo>
                    <a:pt x="4395" y="3185"/>
                    <a:pt x="4389" y="3185"/>
                    <a:pt x="4384" y="3185"/>
                  </a:cubicBezTo>
                  <a:cubicBezTo>
                    <a:pt x="4340" y="3185"/>
                    <a:pt x="4303" y="3187"/>
                    <a:pt x="4271" y="3238"/>
                  </a:cubicBezTo>
                  <a:lnTo>
                    <a:pt x="4593" y="3303"/>
                  </a:lnTo>
                  <a:cubicBezTo>
                    <a:pt x="4585" y="3394"/>
                    <a:pt x="4902" y="3527"/>
                    <a:pt x="4740" y="3563"/>
                  </a:cubicBezTo>
                  <a:cubicBezTo>
                    <a:pt x="4749" y="3562"/>
                    <a:pt x="4759" y="3562"/>
                    <a:pt x="4769" y="3562"/>
                  </a:cubicBezTo>
                  <a:cubicBezTo>
                    <a:pt x="4930" y="3562"/>
                    <a:pt x="5068" y="3725"/>
                    <a:pt x="5150" y="3725"/>
                  </a:cubicBezTo>
                  <a:cubicBezTo>
                    <a:pt x="5185" y="3725"/>
                    <a:pt x="5209" y="3695"/>
                    <a:pt x="5222" y="3612"/>
                  </a:cubicBezTo>
                  <a:cubicBezTo>
                    <a:pt x="4857" y="3382"/>
                    <a:pt x="4464" y="3054"/>
                    <a:pt x="4047" y="2733"/>
                  </a:cubicBezTo>
                  <a:cubicBezTo>
                    <a:pt x="3639" y="2401"/>
                    <a:pt x="3220" y="2069"/>
                    <a:pt x="2761" y="1834"/>
                  </a:cubicBezTo>
                  <a:lnTo>
                    <a:pt x="2761" y="1834"/>
                  </a:lnTo>
                  <a:lnTo>
                    <a:pt x="2950" y="1863"/>
                  </a:lnTo>
                  <a:cubicBezTo>
                    <a:pt x="2440" y="1684"/>
                    <a:pt x="2522" y="1276"/>
                    <a:pt x="2016" y="1276"/>
                  </a:cubicBezTo>
                  <a:cubicBezTo>
                    <a:pt x="2001" y="1276"/>
                    <a:pt x="1984" y="1276"/>
                    <a:pt x="1967" y="1277"/>
                  </a:cubicBezTo>
                  <a:cubicBezTo>
                    <a:pt x="2021" y="1238"/>
                    <a:pt x="2077" y="1200"/>
                    <a:pt x="2129" y="1161"/>
                  </a:cubicBezTo>
                  <a:cubicBezTo>
                    <a:pt x="1971" y="968"/>
                    <a:pt x="1612" y="1086"/>
                    <a:pt x="1529" y="777"/>
                  </a:cubicBezTo>
                  <a:lnTo>
                    <a:pt x="1504" y="855"/>
                  </a:lnTo>
                  <a:cubicBezTo>
                    <a:pt x="1450" y="816"/>
                    <a:pt x="1448" y="774"/>
                    <a:pt x="1393" y="735"/>
                  </a:cubicBezTo>
                  <a:lnTo>
                    <a:pt x="1393" y="735"/>
                  </a:lnTo>
                  <a:lnTo>
                    <a:pt x="1394" y="777"/>
                  </a:lnTo>
                  <a:cubicBezTo>
                    <a:pt x="1207" y="739"/>
                    <a:pt x="1126" y="673"/>
                    <a:pt x="1013" y="531"/>
                  </a:cubicBezTo>
                  <a:cubicBezTo>
                    <a:pt x="1018" y="516"/>
                    <a:pt x="1026" y="510"/>
                    <a:pt x="1035" y="510"/>
                  </a:cubicBezTo>
                  <a:cubicBezTo>
                    <a:pt x="1063" y="510"/>
                    <a:pt x="1105" y="560"/>
                    <a:pt x="1146" y="571"/>
                  </a:cubicBezTo>
                  <a:cubicBezTo>
                    <a:pt x="1111" y="475"/>
                    <a:pt x="932" y="504"/>
                    <a:pt x="824" y="429"/>
                  </a:cubicBezTo>
                  <a:cubicBezTo>
                    <a:pt x="762" y="322"/>
                    <a:pt x="866" y="355"/>
                    <a:pt x="891" y="342"/>
                  </a:cubicBezTo>
                  <a:cubicBezTo>
                    <a:pt x="598" y="210"/>
                    <a:pt x="465" y="0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5"/>
            <p:cNvSpPr/>
            <p:nvPr/>
          </p:nvSpPr>
          <p:spPr>
            <a:xfrm>
              <a:off x="798631" y="787374"/>
              <a:ext cx="15957" cy="9259"/>
            </a:xfrm>
            <a:custGeom>
              <a:avLst/>
              <a:gdLst/>
              <a:ahLst/>
              <a:cxnLst/>
              <a:rect l="l" t="t" r="r" b="b"/>
              <a:pathLst>
                <a:path w="324" h="188" extrusionOk="0">
                  <a:moveTo>
                    <a:pt x="170" y="0"/>
                  </a:moveTo>
                  <a:cubicBezTo>
                    <a:pt x="161" y="0"/>
                    <a:pt x="151" y="4"/>
                    <a:pt x="141" y="13"/>
                  </a:cubicBezTo>
                  <a:cubicBezTo>
                    <a:pt x="139" y="38"/>
                    <a:pt x="112" y="75"/>
                    <a:pt x="164" y="92"/>
                  </a:cubicBezTo>
                  <a:lnTo>
                    <a:pt x="0" y="133"/>
                  </a:lnTo>
                  <a:cubicBezTo>
                    <a:pt x="30" y="171"/>
                    <a:pt x="83" y="187"/>
                    <a:pt x="137" y="187"/>
                  </a:cubicBezTo>
                  <a:cubicBezTo>
                    <a:pt x="219" y="187"/>
                    <a:pt x="305" y="151"/>
                    <a:pt x="324" y="100"/>
                  </a:cubicBezTo>
                  <a:cubicBezTo>
                    <a:pt x="259" y="79"/>
                    <a:pt x="215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5"/>
            <p:cNvSpPr/>
            <p:nvPr/>
          </p:nvSpPr>
          <p:spPr>
            <a:xfrm>
              <a:off x="814145" y="796731"/>
              <a:ext cx="132286" cy="92935"/>
            </a:xfrm>
            <a:custGeom>
              <a:avLst/>
              <a:gdLst/>
              <a:ahLst/>
              <a:cxnLst/>
              <a:rect l="l" t="t" r="r" b="b"/>
              <a:pathLst>
                <a:path w="2686" h="1887" extrusionOk="0">
                  <a:moveTo>
                    <a:pt x="2052" y="1668"/>
                  </a:moveTo>
                  <a:cubicBezTo>
                    <a:pt x="2053" y="1672"/>
                    <a:pt x="2053" y="1676"/>
                    <a:pt x="2055" y="1680"/>
                  </a:cubicBezTo>
                  <a:cubicBezTo>
                    <a:pt x="2054" y="1676"/>
                    <a:pt x="2053" y="1672"/>
                    <a:pt x="2052" y="1668"/>
                  </a:cubicBezTo>
                  <a:close/>
                  <a:moveTo>
                    <a:pt x="63" y="0"/>
                  </a:moveTo>
                  <a:cubicBezTo>
                    <a:pt x="34" y="0"/>
                    <a:pt x="12" y="25"/>
                    <a:pt x="1" y="95"/>
                  </a:cubicBezTo>
                  <a:cubicBezTo>
                    <a:pt x="1" y="101"/>
                    <a:pt x="8" y="102"/>
                    <a:pt x="21" y="102"/>
                  </a:cubicBezTo>
                  <a:cubicBezTo>
                    <a:pt x="32" y="102"/>
                    <a:pt x="47" y="101"/>
                    <a:pt x="64" y="101"/>
                  </a:cubicBezTo>
                  <a:cubicBezTo>
                    <a:pt x="106" y="101"/>
                    <a:pt x="160" y="107"/>
                    <a:pt x="188" y="155"/>
                  </a:cubicBezTo>
                  <a:lnTo>
                    <a:pt x="130" y="207"/>
                  </a:lnTo>
                  <a:lnTo>
                    <a:pt x="315" y="313"/>
                  </a:lnTo>
                  <a:lnTo>
                    <a:pt x="206" y="349"/>
                  </a:lnTo>
                  <a:cubicBezTo>
                    <a:pt x="251" y="435"/>
                    <a:pt x="298" y="459"/>
                    <a:pt x="349" y="459"/>
                  </a:cubicBezTo>
                  <a:cubicBezTo>
                    <a:pt x="418" y="459"/>
                    <a:pt x="492" y="415"/>
                    <a:pt x="574" y="415"/>
                  </a:cubicBezTo>
                  <a:cubicBezTo>
                    <a:pt x="635" y="415"/>
                    <a:pt x="699" y="440"/>
                    <a:pt x="769" y="525"/>
                  </a:cubicBezTo>
                  <a:lnTo>
                    <a:pt x="653" y="681"/>
                  </a:lnTo>
                  <a:cubicBezTo>
                    <a:pt x="836" y="833"/>
                    <a:pt x="971" y="853"/>
                    <a:pt x="1069" y="1074"/>
                  </a:cubicBezTo>
                  <a:cubicBezTo>
                    <a:pt x="1069" y="1074"/>
                    <a:pt x="1122" y="1004"/>
                    <a:pt x="1079" y="1004"/>
                  </a:cubicBezTo>
                  <a:cubicBezTo>
                    <a:pt x="1076" y="1004"/>
                    <a:pt x="1074" y="1005"/>
                    <a:pt x="1071" y="1005"/>
                  </a:cubicBezTo>
                  <a:cubicBezTo>
                    <a:pt x="1046" y="972"/>
                    <a:pt x="1050" y="876"/>
                    <a:pt x="1106" y="845"/>
                  </a:cubicBezTo>
                  <a:lnTo>
                    <a:pt x="1106" y="845"/>
                  </a:lnTo>
                  <a:cubicBezTo>
                    <a:pt x="1482" y="936"/>
                    <a:pt x="994" y="909"/>
                    <a:pt x="1148" y="1125"/>
                  </a:cubicBezTo>
                  <a:cubicBezTo>
                    <a:pt x="1308" y="1163"/>
                    <a:pt x="1522" y="1246"/>
                    <a:pt x="1700" y="1348"/>
                  </a:cubicBezTo>
                  <a:cubicBezTo>
                    <a:pt x="1877" y="1443"/>
                    <a:pt x="2021" y="1554"/>
                    <a:pt x="2052" y="1668"/>
                  </a:cubicBezTo>
                  <a:lnTo>
                    <a:pt x="2052" y="1668"/>
                  </a:lnTo>
                  <a:cubicBezTo>
                    <a:pt x="2034" y="1578"/>
                    <a:pt x="2091" y="1540"/>
                    <a:pt x="2169" y="1540"/>
                  </a:cubicBezTo>
                  <a:cubicBezTo>
                    <a:pt x="2238" y="1540"/>
                    <a:pt x="2324" y="1570"/>
                    <a:pt x="2386" y="1620"/>
                  </a:cubicBezTo>
                  <a:cubicBezTo>
                    <a:pt x="2409" y="1724"/>
                    <a:pt x="2274" y="1687"/>
                    <a:pt x="2218" y="1722"/>
                  </a:cubicBezTo>
                  <a:cubicBezTo>
                    <a:pt x="2271" y="1786"/>
                    <a:pt x="2296" y="1865"/>
                    <a:pt x="2378" y="1886"/>
                  </a:cubicBezTo>
                  <a:cubicBezTo>
                    <a:pt x="2360" y="1763"/>
                    <a:pt x="2447" y="1684"/>
                    <a:pt x="2583" y="1684"/>
                  </a:cubicBezTo>
                  <a:cubicBezTo>
                    <a:pt x="2614" y="1684"/>
                    <a:pt x="2649" y="1688"/>
                    <a:pt x="2685" y="1697"/>
                  </a:cubicBezTo>
                  <a:cubicBezTo>
                    <a:pt x="2423" y="1362"/>
                    <a:pt x="1947" y="1489"/>
                    <a:pt x="1630" y="1225"/>
                  </a:cubicBezTo>
                  <a:lnTo>
                    <a:pt x="1632" y="1223"/>
                  </a:lnTo>
                  <a:cubicBezTo>
                    <a:pt x="1684" y="1223"/>
                    <a:pt x="1706" y="1175"/>
                    <a:pt x="1740" y="1153"/>
                  </a:cubicBezTo>
                  <a:cubicBezTo>
                    <a:pt x="1357" y="885"/>
                    <a:pt x="861" y="581"/>
                    <a:pt x="774" y="384"/>
                  </a:cubicBezTo>
                  <a:cubicBezTo>
                    <a:pt x="739" y="342"/>
                    <a:pt x="700" y="330"/>
                    <a:pt x="656" y="330"/>
                  </a:cubicBezTo>
                  <a:cubicBezTo>
                    <a:pt x="603" y="330"/>
                    <a:pt x="543" y="348"/>
                    <a:pt x="475" y="348"/>
                  </a:cubicBezTo>
                  <a:cubicBezTo>
                    <a:pt x="434" y="348"/>
                    <a:pt x="389" y="341"/>
                    <a:pt x="342" y="321"/>
                  </a:cubicBezTo>
                  <a:lnTo>
                    <a:pt x="350" y="159"/>
                  </a:lnTo>
                  <a:lnTo>
                    <a:pt x="350" y="159"/>
                  </a:lnTo>
                  <a:cubicBezTo>
                    <a:pt x="349" y="159"/>
                    <a:pt x="349" y="159"/>
                    <a:pt x="348" y="159"/>
                  </a:cubicBezTo>
                  <a:cubicBezTo>
                    <a:pt x="251" y="159"/>
                    <a:pt x="135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5"/>
            <p:cNvSpPr/>
            <p:nvPr/>
          </p:nvSpPr>
          <p:spPr>
            <a:xfrm>
              <a:off x="899938" y="853073"/>
              <a:ext cx="6600" cy="5024"/>
            </a:xfrm>
            <a:custGeom>
              <a:avLst/>
              <a:gdLst/>
              <a:ahLst/>
              <a:cxnLst/>
              <a:rect l="l" t="t" r="r" b="b"/>
              <a:pathLst>
                <a:path w="134" h="102" extrusionOk="0">
                  <a:moveTo>
                    <a:pt x="33" y="0"/>
                  </a:moveTo>
                  <a:cubicBezTo>
                    <a:pt x="20" y="0"/>
                    <a:pt x="10" y="4"/>
                    <a:pt x="0" y="9"/>
                  </a:cubicBezTo>
                  <a:cubicBezTo>
                    <a:pt x="45" y="42"/>
                    <a:pt x="91" y="73"/>
                    <a:pt x="133" y="102"/>
                  </a:cubicBezTo>
                  <a:lnTo>
                    <a:pt x="83" y="15"/>
                  </a:lnTo>
                  <a:lnTo>
                    <a:pt x="81" y="15"/>
                  </a:lnTo>
                  <a:cubicBezTo>
                    <a:pt x="62" y="4"/>
                    <a:pt x="47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5"/>
            <p:cNvSpPr/>
            <p:nvPr/>
          </p:nvSpPr>
          <p:spPr>
            <a:xfrm>
              <a:off x="153850" y="1061943"/>
              <a:ext cx="7831" cy="6600"/>
            </a:xfrm>
            <a:custGeom>
              <a:avLst/>
              <a:gdLst/>
              <a:ahLst/>
              <a:cxnLst/>
              <a:rect l="l" t="t" r="r" b="b"/>
              <a:pathLst>
                <a:path w="159" h="134" extrusionOk="0">
                  <a:moveTo>
                    <a:pt x="116" y="0"/>
                  </a:moveTo>
                  <a:lnTo>
                    <a:pt x="1" y="8"/>
                  </a:lnTo>
                  <a:lnTo>
                    <a:pt x="159" y="13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5"/>
            <p:cNvSpPr/>
            <p:nvPr/>
          </p:nvSpPr>
          <p:spPr>
            <a:xfrm>
              <a:off x="142375" y="1025399"/>
              <a:ext cx="23689" cy="32603"/>
            </a:xfrm>
            <a:custGeom>
              <a:avLst/>
              <a:gdLst/>
              <a:ahLst/>
              <a:cxnLst/>
              <a:rect l="l" t="t" r="r" b="b"/>
              <a:pathLst>
                <a:path w="481" h="662" extrusionOk="0">
                  <a:moveTo>
                    <a:pt x="245" y="0"/>
                  </a:moveTo>
                  <a:cubicBezTo>
                    <a:pt x="24" y="208"/>
                    <a:pt x="16" y="25"/>
                    <a:pt x="0" y="422"/>
                  </a:cubicBezTo>
                  <a:cubicBezTo>
                    <a:pt x="92" y="506"/>
                    <a:pt x="278" y="661"/>
                    <a:pt x="387" y="661"/>
                  </a:cubicBezTo>
                  <a:cubicBezTo>
                    <a:pt x="409" y="661"/>
                    <a:pt x="428" y="655"/>
                    <a:pt x="442" y="640"/>
                  </a:cubicBezTo>
                  <a:cubicBezTo>
                    <a:pt x="380" y="571"/>
                    <a:pt x="207" y="501"/>
                    <a:pt x="170" y="366"/>
                  </a:cubicBezTo>
                  <a:lnTo>
                    <a:pt x="170" y="366"/>
                  </a:lnTo>
                  <a:cubicBezTo>
                    <a:pt x="278" y="384"/>
                    <a:pt x="346" y="515"/>
                    <a:pt x="480" y="523"/>
                  </a:cubicBezTo>
                  <a:cubicBezTo>
                    <a:pt x="452" y="301"/>
                    <a:pt x="344" y="438"/>
                    <a:pt x="261" y="216"/>
                  </a:cubicBezTo>
                  <a:lnTo>
                    <a:pt x="394" y="178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5"/>
            <p:cNvSpPr/>
            <p:nvPr/>
          </p:nvSpPr>
          <p:spPr>
            <a:xfrm>
              <a:off x="141242" y="1025104"/>
              <a:ext cx="8028" cy="2463"/>
            </a:xfrm>
            <a:custGeom>
              <a:avLst/>
              <a:gdLst/>
              <a:ahLst/>
              <a:cxnLst/>
              <a:rect l="l" t="t" r="r" b="b"/>
              <a:pathLst>
                <a:path w="163" h="50" extrusionOk="0">
                  <a:moveTo>
                    <a:pt x="31" y="1"/>
                  </a:moveTo>
                  <a:cubicBezTo>
                    <a:pt x="11" y="1"/>
                    <a:pt x="0" y="12"/>
                    <a:pt x="6" y="47"/>
                  </a:cubicBezTo>
                  <a:cubicBezTo>
                    <a:pt x="31" y="48"/>
                    <a:pt x="56" y="50"/>
                    <a:pt x="79" y="50"/>
                  </a:cubicBezTo>
                  <a:cubicBezTo>
                    <a:pt x="111" y="50"/>
                    <a:pt x="140" y="47"/>
                    <a:pt x="162" y="37"/>
                  </a:cubicBezTo>
                  <a:cubicBezTo>
                    <a:pt x="124" y="36"/>
                    <a:pt x="65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5"/>
            <p:cNvSpPr/>
            <p:nvPr/>
          </p:nvSpPr>
          <p:spPr>
            <a:xfrm>
              <a:off x="129668" y="1013776"/>
              <a:ext cx="12953" cy="7683"/>
            </a:xfrm>
            <a:custGeom>
              <a:avLst/>
              <a:gdLst/>
              <a:ahLst/>
              <a:cxnLst/>
              <a:rect l="l" t="t" r="r" b="b"/>
              <a:pathLst>
                <a:path w="263" h="156" extrusionOk="0">
                  <a:moveTo>
                    <a:pt x="0" y="1"/>
                  </a:moveTo>
                  <a:cubicBezTo>
                    <a:pt x="46" y="53"/>
                    <a:pt x="96" y="105"/>
                    <a:pt x="145" y="155"/>
                  </a:cubicBezTo>
                  <a:cubicBezTo>
                    <a:pt x="123" y="101"/>
                    <a:pt x="136" y="85"/>
                    <a:pt x="159" y="85"/>
                  </a:cubicBezTo>
                  <a:cubicBezTo>
                    <a:pt x="189" y="85"/>
                    <a:pt x="240" y="113"/>
                    <a:pt x="257" y="113"/>
                  </a:cubicBezTo>
                  <a:cubicBezTo>
                    <a:pt x="260" y="113"/>
                    <a:pt x="261" y="112"/>
                    <a:pt x="262" y="111"/>
                  </a:cubicBezTo>
                  <a:cubicBezTo>
                    <a:pt x="175" y="78"/>
                    <a:pt x="87" y="4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35"/>
            <p:cNvSpPr/>
            <p:nvPr/>
          </p:nvSpPr>
          <p:spPr>
            <a:xfrm>
              <a:off x="122330" y="989890"/>
              <a:ext cx="3300" cy="3152"/>
            </a:xfrm>
            <a:custGeom>
              <a:avLst/>
              <a:gdLst/>
              <a:ahLst/>
              <a:cxnLst/>
              <a:rect l="l" t="t" r="r" b="b"/>
              <a:pathLst>
                <a:path w="67" h="64" extrusionOk="0">
                  <a:moveTo>
                    <a:pt x="24" y="0"/>
                  </a:moveTo>
                  <a:cubicBezTo>
                    <a:pt x="1" y="23"/>
                    <a:pt x="33" y="41"/>
                    <a:pt x="66" y="64"/>
                  </a:cubicBezTo>
                  <a:cubicBezTo>
                    <a:pt x="53" y="42"/>
                    <a:pt x="39" y="21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35"/>
            <p:cNvSpPr/>
            <p:nvPr/>
          </p:nvSpPr>
          <p:spPr>
            <a:xfrm>
              <a:off x="117208" y="978858"/>
              <a:ext cx="23295" cy="27383"/>
            </a:xfrm>
            <a:custGeom>
              <a:avLst/>
              <a:gdLst/>
              <a:ahLst/>
              <a:cxnLst/>
              <a:rect l="l" t="t" r="r" b="b"/>
              <a:pathLst>
                <a:path w="473" h="556" extrusionOk="0">
                  <a:moveTo>
                    <a:pt x="56" y="0"/>
                  </a:moveTo>
                  <a:lnTo>
                    <a:pt x="56" y="0"/>
                  </a:lnTo>
                  <a:cubicBezTo>
                    <a:pt x="0" y="51"/>
                    <a:pt x="64" y="133"/>
                    <a:pt x="128" y="224"/>
                  </a:cubicBezTo>
                  <a:cubicBezTo>
                    <a:pt x="132" y="220"/>
                    <a:pt x="133" y="218"/>
                    <a:pt x="139" y="214"/>
                  </a:cubicBezTo>
                  <a:cubicBezTo>
                    <a:pt x="149" y="192"/>
                    <a:pt x="169" y="182"/>
                    <a:pt x="193" y="182"/>
                  </a:cubicBezTo>
                  <a:cubicBezTo>
                    <a:pt x="256" y="182"/>
                    <a:pt x="344" y="246"/>
                    <a:pt x="346" y="330"/>
                  </a:cubicBezTo>
                  <a:cubicBezTo>
                    <a:pt x="425" y="454"/>
                    <a:pt x="282" y="457"/>
                    <a:pt x="419" y="556"/>
                  </a:cubicBezTo>
                  <a:cubicBezTo>
                    <a:pt x="436" y="500"/>
                    <a:pt x="452" y="448"/>
                    <a:pt x="473" y="396"/>
                  </a:cubicBezTo>
                  <a:cubicBezTo>
                    <a:pt x="384" y="213"/>
                    <a:pt x="139" y="93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5"/>
            <p:cNvSpPr/>
            <p:nvPr/>
          </p:nvSpPr>
          <p:spPr>
            <a:xfrm>
              <a:off x="125580" y="992993"/>
              <a:ext cx="2413" cy="3743"/>
            </a:xfrm>
            <a:custGeom>
              <a:avLst/>
              <a:gdLst/>
              <a:ahLst/>
              <a:cxnLst/>
              <a:rect l="l" t="t" r="r" b="b"/>
              <a:pathLst>
                <a:path w="49" h="76" extrusionOk="0">
                  <a:moveTo>
                    <a:pt x="0" y="1"/>
                  </a:moveTo>
                  <a:cubicBezTo>
                    <a:pt x="12" y="26"/>
                    <a:pt x="27" y="51"/>
                    <a:pt x="35" y="76"/>
                  </a:cubicBezTo>
                  <a:cubicBezTo>
                    <a:pt x="48" y="41"/>
                    <a:pt x="23" y="2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5"/>
            <p:cNvSpPr/>
            <p:nvPr/>
          </p:nvSpPr>
          <p:spPr>
            <a:xfrm>
              <a:off x="130210" y="1007423"/>
              <a:ext cx="5565" cy="3300"/>
            </a:xfrm>
            <a:custGeom>
              <a:avLst/>
              <a:gdLst/>
              <a:ahLst/>
              <a:cxnLst/>
              <a:rect l="l" t="t" r="r" b="b"/>
              <a:pathLst>
                <a:path w="113" h="67" extrusionOk="0">
                  <a:moveTo>
                    <a:pt x="1" y="1"/>
                  </a:moveTo>
                  <a:lnTo>
                    <a:pt x="60" y="66"/>
                  </a:lnTo>
                  <a:lnTo>
                    <a:pt x="112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5"/>
            <p:cNvSpPr/>
            <p:nvPr/>
          </p:nvSpPr>
          <p:spPr>
            <a:xfrm>
              <a:off x="115681" y="952164"/>
              <a:ext cx="20192" cy="22557"/>
            </a:xfrm>
            <a:custGeom>
              <a:avLst/>
              <a:gdLst/>
              <a:ahLst/>
              <a:cxnLst/>
              <a:rect l="l" t="t" r="r" b="b"/>
              <a:pathLst>
                <a:path w="410" h="458" extrusionOk="0">
                  <a:moveTo>
                    <a:pt x="152" y="0"/>
                  </a:moveTo>
                  <a:cubicBezTo>
                    <a:pt x="97" y="0"/>
                    <a:pt x="43" y="16"/>
                    <a:pt x="1" y="49"/>
                  </a:cubicBezTo>
                  <a:cubicBezTo>
                    <a:pt x="107" y="107"/>
                    <a:pt x="103" y="182"/>
                    <a:pt x="105" y="265"/>
                  </a:cubicBezTo>
                  <a:cubicBezTo>
                    <a:pt x="103" y="344"/>
                    <a:pt x="105" y="429"/>
                    <a:pt x="190" y="458"/>
                  </a:cubicBezTo>
                  <a:cubicBezTo>
                    <a:pt x="152" y="315"/>
                    <a:pt x="228" y="233"/>
                    <a:pt x="320" y="233"/>
                  </a:cubicBezTo>
                  <a:cubicBezTo>
                    <a:pt x="349" y="233"/>
                    <a:pt x="380" y="241"/>
                    <a:pt x="409" y="259"/>
                  </a:cubicBezTo>
                  <a:cubicBezTo>
                    <a:pt x="384" y="201"/>
                    <a:pt x="359" y="139"/>
                    <a:pt x="342" y="80"/>
                  </a:cubicBezTo>
                  <a:cubicBezTo>
                    <a:pt x="298" y="28"/>
                    <a:pt x="225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5"/>
            <p:cNvSpPr/>
            <p:nvPr/>
          </p:nvSpPr>
          <p:spPr>
            <a:xfrm>
              <a:off x="142473" y="951426"/>
              <a:ext cx="1182" cy="2216"/>
            </a:xfrm>
            <a:custGeom>
              <a:avLst/>
              <a:gdLst/>
              <a:ahLst/>
              <a:cxnLst/>
              <a:rect l="l" t="t" r="r" b="b"/>
              <a:pathLst>
                <a:path w="24" h="45" extrusionOk="0">
                  <a:moveTo>
                    <a:pt x="0" y="0"/>
                  </a:moveTo>
                  <a:cubicBezTo>
                    <a:pt x="2" y="16"/>
                    <a:pt x="10" y="31"/>
                    <a:pt x="23" y="45"/>
                  </a:cubicBezTo>
                  <a:cubicBezTo>
                    <a:pt x="10" y="27"/>
                    <a:pt x="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5"/>
            <p:cNvSpPr/>
            <p:nvPr/>
          </p:nvSpPr>
          <p:spPr>
            <a:xfrm>
              <a:off x="124989" y="925668"/>
              <a:ext cx="36248" cy="25708"/>
            </a:xfrm>
            <a:custGeom>
              <a:avLst/>
              <a:gdLst/>
              <a:ahLst/>
              <a:cxnLst/>
              <a:rect l="l" t="t" r="r" b="b"/>
              <a:pathLst>
                <a:path w="736" h="522" extrusionOk="0">
                  <a:moveTo>
                    <a:pt x="247" y="1"/>
                  </a:moveTo>
                  <a:cubicBezTo>
                    <a:pt x="157" y="37"/>
                    <a:pt x="47" y="165"/>
                    <a:pt x="180" y="357"/>
                  </a:cubicBezTo>
                  <a:cubicBezTo>
                    <a:pt x="116" y="359"/>
                    <a:pt x="58" y="377"/>
                    <a:pt x="1" y="402"/>
                  </a:cubicBezTo>
                  <a:cubicBezTo>
                    <a:pt x="76" y="427"/>
                    <a:pt x="153" y="458"/>
                    <a:pt x="226" y="492"/>
                  </a:cubicBezTo>
                  <a:cubicBezTo>
                    <a:pt x="263" y="489"/>
                    <a:pt x="232" y="440"/>
                    <a:pt x="213" y="396"/>
                  </a:cubicBezTo>
                  <a:cubicBezTo>
                    <a:pt x="200" y="367"/>
                    <a:pt x="192" y="340"/>
                    <a:pt x="210" y="340"/>
                  </a:cubicBezTo>
                  <a:cubicBezTo>
                    <a:pt x="219" y="340"/>
                    <a:pt x="235" y="347"/>
                    <a:pt x="261" y="365"/>
                  </a:cubicBezTo>
                  <a:cubicBezTo>
                    <a:pt x="350" y="433"/>
                    <a:pt x="344" y="479"/>
                    <a:pt x="353" y="521"/>
                  </a:cubicBezTo>
                  <a:cubicBezTo>
                    <a:pt x="349" y="491"/>
                    <a:pt x="369" y="481"/>
                    <a:pt x="401" y="481"/>
                  </a:cubicBezTo>
                  <a:cubicBezTo>
                    <a:pt x="421" y="481"/>
                    <a:pt x="444" y="485"/>
                    <a:pt x="469" y="490"/>
                  </a:cubicBezTo>
                  <a:cubicBezTo>
                    <a:pt x="518" y="502"/>
                    <a:pt x="563" y="522"/>
                    <a:pt x="599" y="522"/>
                  </a:cubicBezTo>
                  <a:cubicBezTo>
                    <a:pt x="612" y="522"/>
                    <a:pt x="623" y="520"/>
                    <a:pt x="633" y="514"/>
                  </a:cubicBezTo>
                  <a:cubicBezTo>
                    <a:pt x="677" y="494"/>
                    <a:pt x="675" y="400"/>
                    <a:pt x="673" y="294"/>
                  </a:cubicBezTo>
                  <a:cubicBezTo>
                    <a:pt x="672" y="188"/>
                    <a:pt x="666" y="70"/>
                    <a:pt x="735" y="30"/>
                  </a:cubicBezTo>
                  <a:lnTo>
                    <a:pt x="735" y="30"/>
                  </a:lnTo>
                  <a:cubicBezTo>
                    <a:pt x="606" y="76"/>
                    <a:pt x="504" y="157"/>
                    <a:pt x="456" y="257"/>
                  </a:cubicBezTo>
                  <a:cubicBezTo>
                    <a:pt x="444" y="182"/>
                    <a:pt x="392" y="107"/>
                    <a:pt x="465" y="72"/>
                  </a:cubicBezTo>
                  <a:cubicBezTo>
                    <a:pt x="464" y="72"/>
                    <a:pt x="463" y="72"/>
                    <a:pt x="462" y="72"/>
                  </a:cubicBezTo>
                  <a:cubicBezTo>
                    <a:pt x="287" y="72"/>
                    <a:pt x="357" y="225"/>
                    <a:pt x="261" y="265"/>
                  </a:cubicBezTo>
                  <a:cubicBezTo>
                    <a:pt x="168" y="188"/>
                    <a:pt x="205" y="145"/>
                    <a:pt x="247" y="118"/>
                  </a:cubicBezTo>
                  <a:cubicBezTo>
                    <a:pt x="292" y="91"/>
                    <a:pt x="342" y="78"/>
                    <a:pt x="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5"/>
            <p:cNvSpPr/>
            <p:nvPr/>
          </p:nvSpPr>
          <p:spPr>
            <a:xfrm>
              <a:off x="163848" y="938227"/>
              <a:ext cx="1724" cy="6206"/>
            </a:xfrm>
            <a:custGeom>
              <a:avLst/>
              <a:gdLst/>
              <a:ahLst/>
              <a:cxnLst/>
              <a:rect l="l" t="t" r="r" b="b"/>
              <a:pathLst>
                <a:path w="35" h="126" extrusionOk="0">
                  <a:moveTo>
                    <a:pt x="4" y="0"/>
                  </a:moveTo>
                  <a:lnTo>
                    <a:pt x="0" y="31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5"/>
            <p:cNvSpPr/>
            <p:nvPr/>
          </p:nvSpPr>
          <p:spPr>
            <a:xfrm>
              <a:off x="169265" y="929362"/>
              <a:ext cx="40188" cy="32554"/>
            </a:xfrm>
            <a:custGeom>
              <a:avLst/>
              <a:gdLst/>
              <a:ahLst/>
              <a:cxnLst/>
              <a:rect l="l" t="t" r="r" b="b"/>
              <a:pathLst>
                <a:path w="816" h="661" extrusionOk="0">
                  <a:moveTo>
                    <a:pt x="46" y="1"/>
                  </a:moveTo>
                  <a:lnTo>
                    <a:pt x="46" y="1"/>
                  </a:lnTo>
                  <a:cubicBezTo>
                    <a:pt x="54" y="55"/>
                    <a:pt x="0" y="122"/>
                    <a:pt x="12" y="167"/>
                  </a:cubicBezTo>
                  <a:cubicBezTo>
                    <a:pt x="49" y="251"/>
                    <a:pt x="88" y="277"/>
                    <a:pt x="133" y="277"/>
                  </a:cubicBezTo>
                  <a:cubicBezTo>
                    <a:pt x="148" y="277"/>
                    <a:pt x="164" y="274"/>
                    <a:pt x="181" y="269"/>
                  </a:cubicBezTo>
                  <a:cubicBezTo>
                    <a:pt x="238" y="258"/>
                    <a:pt x="302" y="229"/>
                    <a:pt x="358" y="229"/>
                  </a:cubicBezTo>
                  <a:cubicBezTo>
                    <a:pt x="369" y="229"/>
                    <a:pt x="379" y="230"/>
                    <a:pt x="389" y="232"/>
                  </a:cubicBezTo>
                  <a:cubicBezTo>
                    <a:pt x="671" y="481"/>
                    <a:pt x="357" y="321"/>
                    <a:pt x="430" y="554"/>
                  </a:cubicBezTo>
                  <a:cubicBezTo>
                    <a:pt x="357" y="508"/>
                    <a:pt x="362" y="462"/>
                    <a:pt x="258" y="396"/>
                  </a:cubicBezTo>
                  <a:lnTo>
                    <a:pt x="258" y="396"/>
                  </a:lnTo>
                  <a:cubicBezTo>
                    <a:pt x="328" y="543"/>
                    <a:pt x="409" y="593"/>
                    <a:pt x="501" y="618"/>
                  </a:cubicBezTo>
                  <a:cubicBezTo>
                    <a:pt x="592" y="643"/>
                    <a:pt x="692" y="643"/>
                    <a:pt x="758" y="660"/>
                  </a:cubicBezTo>
                  <a:cubicBezTo>
                    <a:pt x="733" y="622"/>
                    <a:pt x="744" y="564"/>
                    <a:pt x="677" y="537"/>
                  </a:cubicBezTo>
                  <a:lnTo>
                    <a:pt x="677" y="537"/>
                  </a:lnTo>
                  <a:cubicBezTo>
                    <a:pt x="723" y="545"/>
                    <a:pt x="769" y="554"/>
                    <a:pt x="816" y="564"/>
                  </a:cubicBezTo>
                  <a:cubicBezTo>
                    <a:pt x="750" y="352"/>
                    <a:pt x="642" y="225"/>
                    <a:pt x="332" y="90"/>
                  </a:cubicBezTo>
                  <a:cubicBezTo>
                    <a:pt x="249" y="97"/>
                    <a:pt x="172" y="105"/>
                    <a:pt x="98" y="124"/>
                  </a:cubicBezTo>
                  <a:cubicBezTo>
                    <a:pt x="75" y="97"/>
                    <a:pt x="64" y="45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5"/>
            <p:cNvSpPr/>
            <p:nvPr/>
          </p:nvSpPr>
          <p:spPr>
            <a:xfrm>
              <a:off x="165177" y="925028"/>
              <a:ext cx="6304" cy="4235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8" y="1"/>
                  </a:moveTo>
                  <a:cubicBezTo>
                    <a:pt x="34" y="1"/>
                    <a:pt x="18" y="6"/>
                    <a:pt x="0" y="18"/>
                  </a:cubicBezTo>
                  <a:cubicBezTo>
                    <a:pt x="73" y="26"/>
                    <a:pt x="109" y="48"/>
                    <a:pt x="122" y="73"/>
                  </a:cubicBezTo>
                  <a:lnTo>
                    <a:pt x="122" y="73"/>
                  </a:lnTo>
                  <a:cubicBezTo>
                    <a:pt x="106" y="34"/>
                    <a:pt x="83" y="1"/>
                    <a:pt x="48" y="1"/>
                  </a:cubicBezTo>
                  <a:close/>
                  <a:moveTo>
                    <a:pt x="122" y="73"/>
                  </a:moveTo>
                  <a:lnTo>
                    <a:pt x="122" y="73"/>
                  </a:lnTo>
                  <a:cubicBezTo>
                    <a:pt x="124" y="77"/>
                    <a:pt x="126" y="81"/>
                    <a:pt x="127" y="85"/>
                  </a:cubicBezTo>
                  <a:cubicBezTo>
                    <a:pt x="126" y="81"/>
                    <a:pt x="125" y="77"/>
                    <a:pt x="122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35"/>
            <p:cNvSpPr/>
            <p:nvPr/>
          </p:nvSpPr>
          <p:spPr>
            <a:xfrm>
              <a:off x="206547" y="961867"/>
              <a:ext cx="3004" cy="1822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16"/>
                    <a:pt x="28" y="29"/>
                    <a:pt x="61" y="37"/>
                  </a:cubicBezTo>
                  <a:cubicBezTo>
                    <a:pt x="55" y="20"/>
                    <a:pt x="32" y="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35"/>
            <p:cNvSpPr/>
            <p:nvPr/>
          </p:nvSpPr>
          <p:spPr>
            <a:xfrm>
              <a:off x="207877" y="949209"/>
              <a:ext cx="6993" cy="7092"/>
            </a:xfrm>
            <a:custGeom>
              <a:avLst/>
              <a:gdLst/>
              <a:ahLst/>
              <a:cxnLst/>
              <a:rect l="l" t="t" r="r" b="b"/>
              <a:pathLst>
                <a:path w="142" h="144" extrusionOk="0">
                  <a:moveTo>
                    <a:pt x="32" y="0"/>
                  </a:moveTo>
                  <a:cubicBezTo>
                    <a:pt x="17" y="0"/>
                    <a:pt x="5" y="5"/>
                    <a:pt x="1" y="20"/>
                  </a:cubicBezTo>
                  <a:lnTo>
                    <a:pt x="141" y="144"/>
                  </a:lnTo>
                  <a:lnTo>
                    <a:pt x="141" y="144"/>
                  </a:lnTo>
                  <a:lnTo>
                    <a:pt x="118" y="26"/>
                  </a:lnTo>
                  <a:cubicBezTo>
                    <a:pt x="102" y="21"/>
                    <a:pt x="61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35"/>
            <p:cNvSpPr/>
            <p:nvPr/>
          </p:nvSpPr>
          <p:spPr>
            <a:xfrm>
              <a:off x="214230" y="960340"/>
              <a:ext cx="251126" cy="246250"/>
            </a:xfrm>
            <a:custGeom>
              <a:avLst/>
              <a:gdLst/>
              <a:ahLst/>
              <a:cxnLst/>
              <a:rect l="l" t="t" r="r" b="b"/>
              <a:pathLst>
                <a:path w="5099" h="5000" extrusionOk="0">
                  <a:moveTo>
                    <a:pt x="275" y="1"/>
                  </a:moveTo>
                  <a:cubicBezTo>
                    <a:pt x="232" y="1"/>
                    <a:pt x="222" y="82"/>
                    <a:pt x="171" y="82"/>
                  </a:cubicBezTo>
                  <a:cubicBezTo>
                    <a:pt x="150" y="82"/>
                    <a:pt x="120" y="67"/>
                    <a:pt x="78" y="24"/>
                  </a:cubicBezTo>
                  <a:lnTo>
                    <a:pt x="78" y="24"/>
                  </a:lnTo>
                  <a:cubicBezTo>
                    <a:pt x="1" y="112"/>
                    <a:pt x="242" y="228"/>
                    <a:pt x="228" y="336"/>
                  </a:cubicBezTo>
                  <a:cubicBezTo>
                    <a:pt x="221" y="338"/>
                    <a:pt x="213" y="339"/>
                    <a:pt x="206" y="339"/>
                  </a:cubicBezTo>
                  <a:cubicBezTo>
                    <a:pt x="134" y="339"/>
                    <a:pt x="94" y="238"/>
                    <a:pt x="56" y="238"/>
                  </a:cubicBezTo>
                  <a:cubicBezTo>
                    <a:pt x="44" y="238"/>
                    <a:pt x="33" y="248"/>
                    <a:pt x="20" y="274"/>
                  </a:cubicBezTo>
                  <a:cubicBezTo>
                    <a:pt x="157" y="419"/>
                    <a:pt x="392" y="565"/>
                    <a:pt x="668" y="743"/>
                  </a:cubicBezTo>
                  <a:cubicBezTo>
                    <a:pt x="946" y="920"/>
                    <a:pt x="1254" y="1124"/>
                    <a:pt x="1509" y="1329"/>
                  </a:cubicBezTo>
                  <a:lnTo>
                    <a:pt x="1383" y="1366"/>
                  </a:lnTo>
                  <a:cubicBezTo>
                    <a:pt x="1674" y="1541"/>
                    <a:pt x="2062" y="1925"/>
                    <a:pt x="2120" y="2250"/>
                  </a:cubicBezTo>
                  <a:cubicBezTo>
                    <a:pt x="2123" y="2237"/>
                    <a:pt x="2130" y="2231"/>
                    <a:pt x="2139" y="2231"/>
                  </a:cubicBezTo>
                  <a:cubicBezTo>
                    <a:pt x="2196" y="2231"/>
                    <a:pt x="2354" y="2481"/>
                    <a:pt x="2479" y="2481"/>
                  </a:cubicBezTo>
                  <a:cubicBezTo>
                    <a:pt x="2511" y="2481"/>
                    <a:pt x="2540" y="2466"/>
                    <a:pt x="2565" y="2426"/>
                  </a:cubicBezTo>
                  <a:cubicBezTo>
                    <a:pt x="2584" y="2530"/>
                    <a:pt x="2610" y="2542"/>
                    <a:pt x="2677" y="2644"/>
                  </a:cubicBezTo>
                  <a:lnTo>
                    <a:pt x="2756" y="2609"/>
                  </a:lnTo>
                  <a:cubicBezTo>
                    <a:pt x="2874" y="2734"/>
                    <a:pt x="2768" y="2804"/>
                    <a:pt x="2910" y="2941"/>
                  </a:cubicBezTo>
                  <a:cubicBezTo>
                    <a:pt x="2903" y="2839"/>
                    <a:pt x="2943" y="2825"/>
                    <a:pt x="2999" y="2825"/>
                  </a:cubicBezTo>
                  <a:cubicBezTo>
                    <a:pt x="3020" y="2825"/>
                    <a:pt x="3044" y="2827"/>
                    <a:pt x="3069" y="2827"/>
                  </a:cubicBezTo>
                  <a:cubicBezTo>
                    <a:pt x="3087" y="2827"/>
                    <a:pt x="3106" y="2826"/>
                    <a:pt x="3124" y="2821"/>
                  </a:cubicBezTo>
                  <a:cubicBezTo>
                    <a:pt x="3198" y="3074"/>
                    <a:pt x="3302" y="3342"/>
                    <a:pt x="3367" y="3562"/>
                  </a:cubicBezTo>
                  <a:cubicBezTo>
                    <a:pt x="3383" y="3525"/>
                    <a:pt x="3400" y="3481"/>
                    <a:pt x="3387" y="3398"/>
                  </a:cubicBezTo>
                  <a:lnTo>
                    <a:pt x="3387" y="3398"/>
                  </a:lnTo>
                  <a:cubicBezTo>
                    <a:pt x="3413" y="3448"/>
                    <a:pt x="3438" y="3463"/>
                    <a:pt x="3462" y="3463"/>
                  </a:cubicBezTo>
                  <a:cubicBezTo>
                    <a:pt x="3499" y="3463"/>
                    <a:pt x="3533" y="3428"/>
                    <a:pt x="3564" y="3428"/>
                  </a:cubicBezTo>
                  <a:cubicBezTo>
                    <a:pt x="3660" y="3519"/>
                    <a:pt x="3547" y="3614"/>
                    <a:pt x="3491" y="3662"/>
                  </a:cubicBezTo>
                  <a:cubicBezTo>
                    <a:pt x="3626" y="3868"/>
                    <a:pt x="3901" y="3745"/>
                    <a:pt x="3959" y="3941"/>
                  </a:cubicBezTo>
                  <a:lnTo>
                    <a:pt x="3998" y="3812"/>
                  </a:lnTo>
                  <a:cubicBezTo>
                    <a:pt x="4192" y="3970"/>
                    <a:pt x="4248" y="4215"/>
                    <a:pt x="4466" y="4383"/>
                  </a:cubicBezTo>
                  <a:cubicBezTo>
                    <a:pt x="4460" y="4441"/>
                    <a:pt x="4438" y="4462"/>
                    <a:pt x="4406" y="4462"/>
                  </a:cubicBezTo>
                  <a:cubicBezTo>
                    <a:pt x="4322" y="4462"/>
                    <a:pt x="4173" y="4312"/>
                    <a:pt x="4081" y="4288"/>
                  </a:cubicBezTo>
                  <a:lnTo>
                    <a:pt x="4081" y="4288"/>
                  </a:lnTo>
                  <a:cubicBezTo>
                    <a:pt x="4094" y="4354"/>
                    <a:pt x="4169" y="4445"/>
                    <a:pt x="4158" y="4510"/>
                  </a:cubicBezTo>
                  <a:cubicBezTo>
                    <a:pt x="4298" y="4535"/>
                    <a:pt x="4516" y="4597"/>
                    <a:pt x="4674" y="4645"/>
                  </a:cubicBezTo>
                  <a:cubicBezTo>
                    <a:pt x="4441" y="4680"/>
                    <a:pt x="4690" y="4925"/>
                    <a:pt x="4746" y="5000"/>
                  </a:cubicBezTo>
                  <a:cubicBezTo>
                    <a:pt x="4790" y="4934"/>
                    <a:pt x="4773" y="4855"/>
                    <a:pt x="4661" y="4763"/>
                  </a:cubicBezTo>
                  <a:cubicBezTo>
                    <a:pt x="4676" y="4752"/>
                    <a:pt x="4691" y="4748"/>
                    <a:pt x="4708" y="4748"/>
                  </a:cubicBezTo>
                  <a:cubicBezTo>
                    <a:pt x="4787" y="4748"/>
                    <a:pt x="4881" y="4853"/>
                    <a:pt x="4968" y="4871"/>
                  </a:cubicBezTo>
                  <a:cubicBezTo>
                    <a:pt x="4883" y="4686"/>
                    <a:pt x="5058" y="4786"/>
                    <a:pt x="5099" y="4680"/>
                  </a:cubicBezTo>
                  <a:cubicBezTo>
                    <a:pt x="4956" y="4520"/>
                    <a:pt x="4792" y="4549"/>
                    <a:pt x="4653" y="4366"/>
                  </a:cubicBezTo>
                  <a:cubicBezTo>
                    <a:pt x="4680" y="4352"/>
                    <a:pt x="4711" y="4317"/>
                    <a:pt x="4717" y="4271"/>
                  </a:cubicBezTo>
                  <a:cubicBezTo>
                    <a:pt x="4476" y="4121"/>
                    <a:pt x="4084" y="3857"/>
                    <a:pt x="3961" y="3602"/>
                  </a:cubicBezTo>
                  <a:cubicBezTo>
                    <a:pt x="3807" y="3390"/>
                    <a:pt x="3639" y="3288"/>
                    <a:pt x="3410" y="3118"/>
                  </a:cubicBezTo>
                  <a:cubicBezTo>
                    <a:pt x="3103" y="2765"/>
                    <a:pt x="2766" y="2430"/>
                    <a:pt x="2417" y="2094"/>
                  </a:cubicBezTo>
                  <a:cubicBezTo>
                    <a:pt x="2068" y="1757"/>
                    <a:pt x="1717" y="1410"/>
                    <a:pt x="1393" y="1022"/>
                  </a:cubicBezTo>
                  <a:lnTo>
                    <a:pt x="1169" y="1061"/>
                  </a:lnTo>
                  <a:cubicBezTo>
                    <a:pt x="1196" y="957"/>
                    <a:pt x="1002" y="893"/>
                    <a:pt x="1100" y="824"/>
                  </a:cubicBezTo>
                  <a:lnTo>
                    <a:pt x="1100" y="824"/>
                  </a:lnTo>
                  <a:cubicBezTo>
                    <a:pt x="1123" y="880"/>
                    <a:pt x="1173" y="901"/>
                    <a:pt x="1221" y="945"/>
                  </a:cubicBezTo>
                  <a:cubicBezTo>
                    <a:pt x="1177" y="669"/>
                    <a:pt x="809" y="558"/>
                    <a:pt x="653" y="338"/>
                  </a:cubicBezTo>
                  <a:lnTo>
                    <a:pt x="653" y="338"/>
                  </a:lnTo>
                  <a:cubicBezTo>
                    <a:pt x="656" y="378"/>
                    <a:pt x="600" y="511"/>
                    <a:pt x="534" y="511"/>
                  </a:cubicBezTo>
                  <a:cubicBezTo>
                    <a:pt x="528" y="511"/>
                    <a:pt x="522" y="510"/>
                    <a:pt x="516" y="508"/>
                  </a:cubicBezTo>
                  <a:cubicBezTo>
                    <a:pt x="653" y="357"/>
                    <a:pt x="298" y="315"/>
                    <a:pt x="365" y="72"/>
                  </a:cubicBezTo>
                  <a:cubicBezTo>
                    <a:pt x="323" y="19"/>
                    <a:pt x="295" y="1"/>
                    <a:pt x="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35"/>
            <p:cNvSpPr/>
            <p:nvPr/>
          </p:nvSpPr>
          <p:spPr>
            <a:xfrm>
              <a:off x="413939" y="1181866"/>
              <a:ext cx="5073" cy="2906"/>
            </a:xfrm>
            <a:custGeom>
              <a:avLst/>
              <a:gdLst/>
              <a:ahLst/>
              <a:cxnLst/>
              <a:rect l="l" t="t" r="r" b="b"/>
              <a:pathLst>
                <a:path w="103" h="59" extrusionOk="0">
                  <a:moveTo>
                    <a:pt x="1" y="1"/>
                  </a:moveTo>
                  <a:cubicBezTo>
                    <a:pt x="26" y="14"/>
                    <a:pt x="53" y="24"/>
                    <a:pt x="74" y="58"/>
                  </a:cubicBezTo>
                  <a:cubicBezTo>
                    <a:pt x="91" y="45"/>
                    <a:pt x="99" y="29"/>
                    <a:pt x="103" y="12"/>
                  </a:cubicBezTo>
                  <a:cubicBezTo>
                    <a:pt x="60" y="6"/>
                    <a:pt x="2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35"/>
            <p:cNvSpPr/>
            <p:nvPr/>
          </p:nvSpPr>
          <p:spPr>
            <a:xfrm>
              <a:off x="447478" y="1206541"/>
              <a:ext cx="1231" cy="128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0" y="1"/>
                  </a:moveTo>
                  <a:lnTo>
                    <a:pt x="0" y="20"/>
                  </a:lnTo>
                  <a:cubicBezTo>
                    <a:pt x="8" y="23"/>
                    <a:pt x="13" y="25"/>
                    <a:pt x="17" y="25"/>
                  </a:cubicBezTo>
                  <a:cubicBezTo>
                    <a:pt x="25" y="25"/>
                    <a:pt x="21" y="16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35"/>
            <p:cNvSpPr/>
            <p:nvPr/>
          </p:nvSpPr>
          <p:spPr>
            <a:xfrm>
              <a:off x="408423" y="1136113"/>
              <a:ext cx="2364" cy="3448"/>
            </a:xfrm>
            <a:custGeom>
              <a:avLst/>
              <a:gdLst/>
              <a:ahLst/>
              <a:cxnLst/>
              <a:rect l="l" t="t" r="r" b="b"/>
              <a:pathLst>
                <a:path w="48" h="70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12"/>
                    <a:pt x="12" y="23"/>
                    <a:pt x="18" y="33"/>
                  </a:cubicBezTo>
                  <a:cubicBezTo>
                    <a:pt x="28" y="47"/>
                    <a:pt x="35" y="56"/>
                    <a:pt x="47" y="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35"/>
            <p:cNvSpPr/>
            <p:nvPr/>
          </p:nvSpPr>
          <p:spPr>
            <a:xfrm>
              <a:off x="378331" y="1135719"/>
              <a:ext cx="4630" cy="11918"/>
            </a:xfrm>
            <a:custGeom>
              <a:avLst/>
              <a:gdLst/>
              <a:ahLst/>
              <a:cxnLst/>
              <a:rect l="l" t="t" r="r" b="b"/>
              <a:pathLst>
                <a:path w="94" h="242" extrusionOk="0">
                  <a:moveTo>
                    <a:pt x="35" y="1"/>
                  </a:moveTo>
                  <a:cubicBezTo>
                    <a:pt x="14" y="55"/>
                    <a:pt x="1" y="97"/>
                    <a:pt x="93" y="242"/>
                  </a:cubicBezTo>
                  <a:cubicBezTo>
                    <a:pt x="85" y="174"/>
                    <a:pt x="64" y="89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35"/>
            <p:cNvSpPr/>
            <p:nvPr/>
          </p:nvSpPr>
          <p:spPr>
            <a:xfrm>
              <a:off x="325240" y="1083071"/>
              <a:ext cx="5614" cy="4383"/>
            </a:xfrm>
            <a:custGeom>
              <a:avLst/>
              <a:gdLst/>
              <a:ahLst/>
              <a:cxnLst/>
              <a:rect l="l" t="t" r="r" b="b"/>
              <a:pathLst>
                <a:path w="114" h="89" extrusionOk="0">
                  <a:moveTo>
                    <a:pt x="79" y="1"/>
                  </a:moveTo>
                  <a:cubicBezTo>
                    <a:pt x="51" y="1"/>
                    <a:pt x="41" y="31"/>
                    <a:pt x="1" y="32"/>
                  </a:cubicBezTo>
                  <a:cubicBezTo>
                    <a:pt x="33" y="69"/>
                    <a:pt x="61" y="88"/>
                    <a:pt x="81" y="88"/>
                  </a:cubicBezTo>
                  <a:cubicBezTo>
                    <a:pt x="103" y="88"/>
                    <a:pt x="113" y="62"/>
                    <a:pt x="103" y="7"/>
                  </a:cubicBezTo>
                  <a:cubicBezTo>
                    <a:pt x="93" y="3"/>
                    <a:pt x="86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35"/>
            <p:cNvSpPr/>
            <p:nvPr/>
          </p:nvSpPr>
          <p:spPr>
            <a:xfrm>
              <a:off x="428074" y="1194228"/>
              <a:ext cx="12214" cy="7732"/>
            </a:xfrm>
            <a:custGeom>
              <a:avLst/>
              <a:gdLst/>
              <a:ahLst/>
              <a:cxnLst/>
              <a:rect l="l" t="t" r="r" b="b"/>
              <a:pathLst>
                <a:path w="248" h="157" extrusionOk="0">
                  <a:moveTo>
                    <a:pt x="1" y="0"/>
                  </a:moveTo>
                  <a:lnTo>
                    <a:pt x="172" y="124"/>
                  </a:lnTo>
                  <a:lnTo>
                    <a:pt x="248" y="156"/>
                  </a:lnTo>
                  <a:lnTo>
                    <a:pt x="248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35"/>
            <p:cNvSpPr/>
            <p:nvPr/>
          </p:nvSpPr>
          <p:spPr>
            <a:xfrm>
              <a:off x="458363" y="1202551"/>
              <a:ext cx="142332" cy="131941"/>
            </a:xfrm>
            <a:custGeom>
              <a:avLst/>
              <a:gdLst/>
              <a:ahLst/>
              <a:cxnLst/>
              <a:rect l="l" t="t" r="r" b="b"/>
              <a:pathLst>
                <a:path w="2890" h="2679" extrusionOk="0">
                  <a:moveTo>
                    <a:pt x="300" y="1"/>
                  </a:moveTo>
                  <a:cubicBezTo>
                    <a:pt x="256" y="38"/>
                    <a:pt x="247" y="141"/>
                    <a:pt x="189" y="141"/>
                  </a:cubicBezTo>
                  <a:cubicBezTo>
                    <a:pt x="168" y="141"/>
                    <a:pt x="140" y="128"/>
                    <a:pt x="101" y="91"/>
                  </a:cubicBezTo>
                  <a:lnTo>
                    <a:pt x="101" y="91"/>
                  </a:lnTo>
                  <a:cubicBezTo>
                    <a:pt x="145" y="159"/>
                    <a:pt x="61" y="198"/>
                    <a:pt x="1" y="246"/>
                  </a:cubicBezTo>
                  <a:cubicBezTo>
                    <a:pt x="205" y="332"/>
                    <a:pt x="244" y="450"/>
                    <a:pt x="404" y="467"/>
                  </a:cubicBezTo>
                  <a:cubicBezTo>
                    <a:pt x="406" y="520"/>
                    <a:pt x="397" y="532"/>
                    <a:pt x="386" y="532"/>
                  </a:cubicBezTo>
                  <a:cubicBezTo>
                    <a:pt x="375" y="532"/>
                    <a:pt x="361" y="522"/>
                    <a:pt x="351" y="522"/>
                  </a:cubicBezTo>
                  <a:cubicBezTo>
                    <a:pt x="339" y="522"/>
                    <a:pt x="331" y="535"/>
                    <a:pt x="333" y="587"/>
                  </a:cubicBezTo>
                  <a:lnTo>
                    <a:pt x="514" y="639"/>
                  </a:lnTo>
                  <a:cubicBezTo>
                    <a:pt x="581" y="743"/>
                    <a:pt x="356" y="620"/>
                    <a:pt x="469" y="772"/>
                  </a:cubicBezTo>
                  <a:cubicBezTo>
                    <a:pt x="478" y="769"/>
                    <a:pt x="487" y="767"/>
                    <a:pt x="499" y="767"/>
                  </a:cubicBezTo>
                  <a:cubicBezTo>
                    <a:pt x="568" y="767"/>
                    <a:pt x="688" y="831"/>
                    <a:pt x="766" y="930"/>
                  </a:cubicBezTo>
                  <a:lnTo>
                    <a:pt x="712" y="924"/>
                  </a:lnTo>
                  <a:lnTo>
                    <a:pt x="712" y="924"/>
                  </a:lnTo>
                  <a:cubicBezTo>
                    <a:pt x="784" y="961"/>
                    <a:pt x="840" y="1042"/>
                    <a:pt x="895" y="1042"/>
                  </a:cubicBezTo>
                  <a:cubicBezTo>
                    <a:pt x="922" y="1042"/>
                    <a:pt x="948" y="1024"/>
                    <a:pt x="976" y="973"/>
                  </a:cubicBezTo>
                  <a:lnTo>
                    <a:pt x="976" y="973"/>
                  </a:lnTo>
                  <a:lnTo>
                    <a:pt x="944" y="1189"/>
                  </a:lnTo>
                  <a:lnTo>
                    <a:pt x="1011" y="1090"/>
                  </a:lnTo>
                  <a:cubicBezTo>
                    <a:pt x="1189" y="1349"/>
                    <a:pt x="1061" y="1628"/>
                    <a:pt x="1437" y="1819"/>
                  </a:cubicBezTo>
                  <a:cubicBezTo>
                    <a:pt x="1415" y="1766"/>
                    <a:pt x="1440" y="1750"/>
                    <a:pt x="1475" y="1750"/>
                  </a:cubicBezTo>
                  <a:cubicBezTo>
                    <a:pt x="1502" y="1750"/>
                    <a:pt x="1533" y="1759"/>
                    <a:pt x="1555" y="1769"/>
                  </a:cubicBezTo>
                  <a:cubicBezTo>
                    <a:pt x="1503" y="1590"/>
                    <a:pt x="1352" y="1678"/>
                    <a:pt x="1235" y="1574"/>
                  </a:cubicBezTo>
                  <a:cubicBezTo>
                    <a:pt x="1296" y="1488"/>
                    <a:pt x="1522" y="1553"/>
                    <a:pt x="1523" y="1443"/>
                  </a:cubicBezTo>
                  <a:lnTo>
                    <a:pt x="1523" y="1443"/>
                  </a:lnTo>
                  <a:cubicBezTo>
                    <a:pt x="1588" y="1642"/>
                    <a:pt x="1779" y="1685"/>
                    <a:pt x="1636" y="1933"/>
                  </a:cubicBezTo>
                  <a:cubicBezTo>
                    <a:pt x="1794" y="2131"/>
                    <a:pt x="1966" y="2102"/>
                    <a:pt x="2089" y="2338"/>
                  </a:cubicBezTo>
                  <a:lnTo>
                    <a:pt x="2050" y="2363"/>
                  </a:lnTo>
                  <a:cubicBezTo>
                    <a:pt x="2075" y="2349"/>
                    <a:pt x="2094" y="2343"/>
                    <a:pt x="2110" y="2343"/>
                  </a:cubicBezTo>
                  <a:cubicBezTo>
                    <a:pt x="2208" y="2343"/>
                    <a:pt x="2164" y="2579"/>
                    <a:pt x="2405" y="2579"/>
                  </a:cubicBezTo>
                  <a:lnTo>
                    <a:pt x="2345" y="2448"/>
                  </a:lnTo>
                  <a:cubicBezTo>
                    <a:pt x="2365" y="2433"/>
                    <a:pt x="2383" y="2426"/>
                    <a:pt x="2400" y="2426"/>
                  </a:cubicBezTo>
                  <a:cubicBezTo>
                    <a:pt x="2441" y="2426"/>
                    <a:pt x="2479" y="2461"/>
                    <a:pt x="2530" y="2502"/>
                  </a:cubicBezTo>
                  <a:cubicBezTo>
                    <a:pt x="2500" y="2515"/>
                    <a:pt x="2500" y="2515"/>
                    <a:pt x="2492" y="2563"/>
                  </a:cubicBezTo>
                  <a:cubicBezTo>
                    <a:pt x="2512" y="2551"/>
                    <a:pt x="2536" y="2545"/>
                    <a:pt x="2560" y="2545"/>
                  </a:cubicBezTo>
                  <a:cubicBezTo>
                    <a:pt x="2682" y="2545"/>
                    <a:pt x="2839" y="2679"/>
                    <a:pt x="2887" y="2679"/>
                  </a:cubicBezTo>
                  <a:cubicBezTo>
                    <a:pt x="2888" y="2679"/>
                    <a:pt x="2889" y="2679"/>
                    <a:pt x="2889" y="2679"/>
                  </a:cubicBezTo>
                  <a:cubicBezTo>
                    <a:pt x="2824" y="2573"/>
                    <a:pt x="2635" y="2546"/>
                    <a:pt x="2509" y="2467"/>
                  </a:cubicBezTo>
                  <a:cubicBezTo>
                    <a:pt x="2583" y="2464"/>
                    <a:pt x="2640" y="2420"/>
                    <a:pt x="2689" y="2420"/>
                  </a:cubicBezTo>
                  <a:cubicBezTo>
                    <a:pt x="2715" y="2420"/>
                    <a:pt x="2738" y="2432"/>
                    <a:pt x="2760" y="2469"/>
                  </a:cubicBezTo>
                  <a:cubicBezTo>
                    <a:pt x="2750" y="2228"/>
                    <a:pt x="2492" y="2095"/>
                    <a:pt x="2359" y="1908"/>
                  </a:cubicBezTo>
                  <a:cubicBezTo>
                    <a:pt x="2276" y="1847"/>
                    <a:pt x="2216" y="1826"/>
                    <a:pt x="2170" y="1826"/>
                  </a:cubicBezTo>
                  <a:cubicBezTo>
                    <a:pt x="2074" y="1826"/>
                    <a:pt x="2034" y="1915"/>
                    <a:pt x="1957" y="1915"/>
                  </a:cubicBezTo>
                  <a:cubicBezTo>
                    <a:pt x="1917" y="1915"/>
                    <a:pt x="1867" y="1891"/>
                    <a:pt x="1794" y="1819"/>
                  </a:cubicBezTo>
                  <a:lnTo>
                    <a:pt x="2070" y="1655"/>
                  </a:lnTo>
                  <a:cubicBezTo>
                    <a:pt x="1786" y="1376"/>
                    <a:pt x="1445" y="922"/>
                    <a:pt x="1021" y="863"/>
                  </a:cubicBezTo>
                  <a:cubicBezTo>
                    <a:pt x="1025" y="826"/>
                    <a:pt x="1018" y="764"/>
                    <a:pt x="1066" y="764"/>
                  </a:cubicBezTo>
                  <a:cubicBezTo>
                    <a:pt x="1079" y="764"/>
                    <a:pt x="1095" y="768"/>
                    <a:pt x="1115" y="778"/>
                  </a:cubicBezTo>
                  <a:cubicBezTo>
                    <a:pt x="1075" y="738"/>
                    <a:pt x="1033" y="725"/>
                    <a:pt x="990" y="725"/>
                  </a:cubicBezTo>
                  <a:cubicBezTo>
                    <a:pt x="898" y="725"/>
                    <a:pt x="804" y="788"/>
                    <a:pt x="716" y="788"/>
                  </a:cubicBezTo>
                  <a:cubicBezTo>
                    <a:pt x="654" y="788"/>
                    <a:pt x="595" y="757"/>
                    <a:pt x="541" y="651"/>
                  </a:cubicBezTo>
                  <a:lnTo>
                    <a:pt x="541" y="651"/>
                  </a:lnTo>
                  <a:cubicBezTo>
                    <a:pt x="594" y="667"/>
                    <a:pt x="632" y="674"/>
                    <a:pt x="660" y="674"/>
                  </a:cubicBezTo>
                  <a:cubicBezTo>
                    <a:pt x="823" y="674"/>
                    <a:pt x="627" y="437"/>
                    <a:pt x="793" y="383"/>
                  </a:cubicBezTo>
                  <a:lnTo>
                    <a:pt x="793" y="383"/>
                  </a:lnTo>
                  <a:lnTo>
                    <a:pt x="845" y="404"/>
                  </a:lnTo>
                  <a:cubicBezTo>
                    <a:pt x="674" y="257"/>
                    <a:pt x="394" y="117"/>
                    <a:pt x="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35"/>
            <p:cNvSpPr/>
            <p:nvPr/>
          </p:nvSpPr>
          <p:spPr>
            <a:xfrm>
              <a:off x="488405" y="1247123"/>
              <a:ext cx="5073" cy="985"/>
            </a:xfrm>
            <a:custGeom>
              <a:avLst/>
              <a:gdLst/>
              <a:ahLst/>
              <a:cxnLst/>
              <a:rect l="l" t="t" r="r" b="b"/>
              <a:pathLst>
                <a:path w="103" h="20" extrusionOk="0">
                  <a:moveTo>
                    <a:pt x="35" y="0"/>
                  </a:moveTo>
                  <a:cubicBezTo>
                    <a:pt x="24" y="0"/>
                    <a:pt x="12" y="2"/>
                    <a:pt x="0" y="6"/>
                  </a:cubicBezTo>
                  <a:lnTo>
                    <a:pt x="102" y="19"/>
                  </a:lnTo>
                  <a:cubicBezTo>
                    <a:pt x="82" y="8"/>
                    <a:pt x="59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35"/>
            <p:cNvSpPr/>
            <p:nvPr/>
          </p:nvSpPr>
          <p:spPr>
            <a:xfrm>
              <a:off x="585526" y="1347740"/>
              <a:ext cx="118151" cy="88847"/>
            </a:xfrm>
            <a:custGeom>
              <a:avLst/>
              <a:gdLst/>
              <a:ahLst/>
              <a:cxnLst/>
              <a:rect l="l" t="t" r="r" b="b"/>
              <a:pathLst>
                <a:path w="2399" h="1804" extrusionOk="0">
                  <a:moveTo>
                    <a:pt x="762" y="1"/>
                  </a:moveTo>
                  <a:lnTo>
                    <a:pt x="949" y="211"/>
                  </a:lnTo>
                  <a:cubicBezTo>
                    <a:pt x="933" y="218"/>
                    <a:pt x="917" y="221"/>
                    <a:pt x="900" y="221"/>
                  </a:cubicBezTo>
                  <a:cubicBezTo>
                    <a:pt x="822" y="221"/>
                    <a:pt x="742" y="151"/>
                    <a:pt x="656" y="115"/>
                  </a:cubicBezTo>
                  <a:lnTo>
                    <a:pt x="577" y="373"/>
                  </a:lnTo>
                  <a:cubicBezTo>
                    <a:pt x="535" y="302"/>
                    <a:pt x="456" y="269"/>
                    <a:pt x="523" y="217"/>
                  </a:cubicBezTo>
                  <a:cubicBezTo>
                    <a:pt x="518" y="217"/>
                    <a:pt x="513" y="216"/>
                    <a:pt x="508" y="216"/>
                  </a:cubicBezTo>
                  <a:cubicBezTo>
                    <a:pt x="381" y="216"/>
                    <a:pt x="368" y="288"/>
                    <a:pt x="349" y="383"/>
                  </a:cubicBezTo>
                  <a:cubicBezTo>
                    <a:pt x="178" y="257"/>
                    <a:pt x="222" y="170"/>
                    <a:pt x="1" y="155"/>
                  </a:cubicBezTo>
                  <a:lnTo>
                    <a:pt x="1" y="155"/>
                  </a:lnTo>
                  <a:cubicBezTo>
                    <a:pt x="93" y="537"/>
                    <a:pt x="317" y="263"/>
                    <a:pt x="459" y="668"/>
                  </a:cubicBezTo>
                  <a:lnTo>
                    <a:pt x="770" y="533"/>
                  </a:lnTo>
                  <a:lnTo>
                    <a:pt x="770" y="535"/>
                  </a:lnTo>
                  <a:cubicBezTo>
                    <a:pt x="853" y="676"/>
                    <a:pt x="644" y="587"/>
                    <a:pt x="698" y="743"/>
                  </a:cubicBezTo>
                  <a:cubicBezTo>
                    <a:pt x="712" y="747"/>
                    <a:pt x="723" y="748"/>
                    <a:pt x="734" y="748"/>
                  </a:cubicBezTo>
                  <a:cubicBezTo>
                    <a:pt x="864" y="748"/>
                    <a:pt x="748" y="477"/>
                    <a:pt x="938" y="477"/>
                  </a:cubicBezTo>
                  <a:cubicBezTo>
                    <a:pt x="942" y="477"/>
                    <a:pt x="947" y="477"/>
                    <a:pt x="951" y="477"/>
                  </a:cubicBezTo>
                  <a:cubicBezTo>
                    <a:pt x="953" y="610"/>
                    <a:pt x="1179" y="624"/>
                    <a:pt x="1225" y="672"/>
                  </a:cubicBezTo>
                  <a:cubicBezTo>
                    <a:pt x="1109" y="676"/>
                    <a:pt x="990" y="839"/>
                    <a:pt x="978" y="890"/>
                  </a:cubicBezTo>
                  <a:cubicBezTo>
                    <a:pt x="1061" y="897"/>
                    <a:pt x="1080" y="1069"/>
                    <a:pt x="1146" y="1152"/>
                  </a:cubicBezTo>
                  <a:cubicBezTo>
                    <a:pt x="1123" y="1071"/>
                    <a:pt x="1130" y="1047"/>
                    <a:pt x="1151" y="1047"/>
                  </a:cubicBezTo>
                  <a:cubicBezTo>
                    <a:pt x="1181" y="1047"/>
                    <a:pt x="1240" y="1098"/>
                    <a:pt x="1274" y="1098"/>
                  </a:cubicBezTo>
                  <a:cubicBezTo>
                    <a:pt x="1297" y="1098"/>
                    <a:pt x="1309" y="1076"/>
                    <a:pt x="1294" y="1000"/>
                  </a:cubicBezTo>
                  <a:cubicBezTo>
                    <a:pt x="1313" y="987"/>
                    <a:pt x="1337" y="982"/>
                    <a:pt x="1362" y="982"/>
                  </a:cubicBezTo>
                  <a:cubicBezTo>
                    <a:pt x="1473" y="982"/>
                    <a:pt x="1623" y="1085"/>
                    <a:pt x="1620" y="1196"/>
                  </a:cubicBezTo>
                  <a:cubicBezTo>
                    <a:pt x="1603" y="1208"/>
                    <a:pt x="1588" y="1213"/>
                    <a:pt x="1574" y="1213"/>
                  </a:cubicBezTo>
                  <a:cubicBezTo>
                    <a:pt x="1531" y="1213"/>
                    <a:pt x="1499" y="1164"/>
                    <a:pt x="1464" y="1129"/>
                  </a:cubicBezTo>
                  <a:lnTo>
                    <a:pt x="1464" y="1129"/>
                  </a:lnTo>
                  <a:cubicBezTo>
                    <a:pt x="1306" y="1194"/>
                    <a:pt x="1508" y="1310"/>
                    <a:pt x="1421" y="1435"/>
                  </a:cubicBezTo>
                  <a:cubicBezTo>
                    <a:pt x="1670" y="1465"/>
                    <a:pt x="2021" y="1804"/>
                    <a:pt x="2236" y="1804"/>
                  </a:cubicBezTo>
                  <a:cubicBezTo>
                    <a:pt x="2310" y="1804"/>
                    <a:pt x="2367" y="1764"/>
                    <a:pt x="2399" y="1657"/>
                  </a:cubicBezTo>
                  <a:cubicBezTo>
                    <a:pt x="2395" y="1549"/>
                    <a:pt x="2279" y="1557"/>
                    <a:pt x="2206" y="1499"/>
                  </a:cubicBezTo>
                  <a:lnTo>
                    <a:pt x="2206" y="1499"/>
                  </a:lnTo>
                  <a:cubicBezTo>
                    <a:pt x="2272" y="1635"/>
                    <a:pt x="2216" y="1659"/>
                    <a:pt x="2144" y="1659"/>
                  </a:cubicBezTo>
                  <a:cubicBezTo>
                    <a:pt x="2106" y="1659"/>
                    <a:pt x="2064" y="1652"/>
                    <a:pt x="2032" y="1652"/>
                  </a:cubicBezTo>
                  <a:cubicBezTo>
                    <a:pt x="2018" y="1652"/>
                    <a:pt x="2007" y="1653"/>
                    <a:pt x="1998" y="1657"/>
                  </a:cubicBezTo>
                  <a:cubicBezTo>
                    <a:pt x="1969" y="1536"/>
                    <a:pt x="1757" y="1472"/>
                    <a:pt x="1884" y="1418"/>
                  </a:cubicBezTo>
                  <a:lnTo>
                    <a:pt x="1884" y="1418"/>
                  </a:lnTo>
                  <a:lnTo>
                    <a:pt x="2104" y="1456"/>
                  </a:lnTo>
                  <a:cubicBezTo>
                    <a:pt x="1786" y="998"/>
                    <a:pt x="1248" y="433"/>
                    <a:pt x="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35"/>
            <p:cNvSpPr/>
            <p:nvPr/>
          </p:nvSpPr>
          <p:spPr>
            <a:xfrm>
              <a:off x="593308" y="1347297"/>
              <a:ext cx="7190" cy="3546"/>
            </a:xfrm>
            <a:custGeom>
              <a:avLst/>
              <a:gdLst/>
              <a:ahLst/>
              <a:cxnLst/>
              <a:rect l="l" t="t" r="r" b="b"/>
              <a:pathLst>
                <a:path w="146" h="72" extrusionOk="0">
                  <a:moveTo>
                    <a:pt x="16" y="0"/>
                  </a:moveTo>
                  <a:lnTo>
                    <a:pt x="1" y="72"/>
                  </a:lnTo>
                  <a:lnTo>
                    <a:pt x="145" y="5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35"/>
            <p:cNvSpPr/>
            <p:nvPr/>
          </p:nvSpPr>
          <p:spPr>
            <a:xfrm>
              <a:off x="610496" y="1338629"/>
              <a:ext cx="6107" cy="6550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85" y="37"/>
                    <a:pt x="35" y="16"/>
                    <a:pt x="1" y="53"/>
                  </a:cubicBezTo>
                  <a:cubicBezTo>
                    <a:pt x="35" y="109"/>
                    <a:pt x="61" y="133"/>
                    <a:pt x="81" y="133"/>
                  </a:cubicBezTo>
                  <a:cubicBezTo>
                    <a:pt x="110" y="133"/>
                    <a:pt x="123" y="79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35"/>
            <p:cNvSpPr/>
            <p:nvPr/>
          </p:nvSpPr>
          <p:spPr>
            <a:xfrm>
              <a:off x="662061" y="1426491"/>
              <a:ext cx="8422" cy="6600"/>
            </a:xfrm>
            <a:custGeom>
              <a:avLst/>
              <a:gdLst/>
              <a:ahLst/>
              <a:cxnLst/>
              <a:rect l="l" t="t" r="r" b="b"/>
              <a:pathLst>
                <a:path w="171" h="134" extrusionOk="0">
                  <a:moveTo>
                    <a:pt x="114" y="0"/>
                  </a:moveTo>
                  <a:cubicBezTo>
                    <a:pt x="99" y="15"/>
                    <a:pt x="81" y="21"/>
                    <a:pt x="63" y="21"/>
                  </a:cubicBezTo>
                  <a:cubicBezTo>
                    <a:pt x="39" y="21"/>
                    <a:pt x="15" y="11"/>
                    <a:pt x="1" y="4"/>
                  </a:cubicBezTo>
                  <a:lnTo>
                    <a:pt x="1" y="4"/>
                  </a:lnTo>
                  <a:lnTo>
                    <a:pt x="170" y="133"/>
                  </a:lnTo>
                  <a:lnTo>
                    <a:pt x="170" y="13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35"/>
            <p:cNvSpPr/>
            <p:nvPr/>
          </p:nvSpPr>
          <p:spPr>
            <a:xfrm>
              <a:off x="692448" y="1432647"/>
              <a:ext cx="41074" cy="30732"/>
            </a:xfrm>
            <a:custGeom>
              <a:avLst/>
              <a:gdLst/>
              <a:ahLst/>
              <a:cxnLst/>
              <a:rect l="l" t="t" r="r" b="b"/>
              <a:pathLst>
                <a:path w="834" h="624" extrusionOk="0">
                  <a:moveTo>
                    <a:pt x="315" y="0"/>
                  </a:moveTo>
                  <a:cubicBezTo>
                    <a:pt x="100" y="0"/>
                    <a:pt x="151" y="259"/>
                    <a:pt x="0" y="305"/>
                  </a:cubicBezTo>
                  <a:cubicBezTo>
                    <a:pt x="24" y="346"/>
                    <a:pt x="56" y="360"/>
                    <a:pt x="93" y="360"/>
                  </a:cubicBezTo>
                  <a:cubicBezTo>
                    <a:pt x="161" y="360"/>
                    <a:pt x="248" y="314"/>
                    <a:pt x="332" y="314"/>
                  </a:cubicBezTo>
                  <a:cubicBezTo>
                    <a:pt x="362" y="314"/>
                    <a:pt x="392" y="320"/>
                    <a:pt x="421" y="336"/>
                  </a:cubicBezTo>
                  <a:cubicBezTo>
                    <a:pt x="363" y="475"/>
                    <a:pt x="610" y="490"/>
                    <a:pt x="697" y="623"/>
                  </a:cubicBezTo>
                  <a:cubicBezTo>
                    <a:pt x="724" y="569"/>
                    <a:pt x="770" y="523"/>
                    <a:pt x="833" y="511"/>
                  </a:cubicBezTo>
                  <a:cubicBezTo>
                    <a:pt x="621" y="330"/>
                    <a:pt x="452" y="321"/>
                    <a:pt x="324" y="0"/>
                  </a:cubicBezTo>
                  <a:cubicBezTo>
                    <a:pt x="321" y="0"/>
                    <a:pt x="318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35"/>
            <p:cNvSpPr/>
            <p:nvPr/>
          </p:nvSpPr>
          <p:spPr>
            <a:xfrm>
              <a:off x="713084" y="1387140"/>
              <a:ext cx="160407" cy="168977"/>
            </a:xfrm>
            <a:custGeom>
              <a:avLst/>
              <a:gdLst/>
              <a:ahLst/>
              <a:cxnLst/>
              <a:rect l="l" t="t" r="r" b="b"/>
              <a:pathLst>
                <a:path w="3257" h="3431" extrusionOk="0">
                  <a:moveTo>
                    <a:pt x="1683" y="1"/>
                  </a:moveTo>
                  <a:cubicBezTo>
                    <a:pt x="1814" y="213"/>
                    <a:pt x="1423" y="80"/>
                    <a:pt x="1500" y="360"/>
                  </a:cubicBezTo>
                  <a:cubicBezTo>
                    <a:pt x="1791" y="656"/>
                    <a:pt x="2188" y="1218"/>
                    <a:pt x="2356" y="1705"/>
                  </a:cubicBezTo>
                  <a:cubicBezTo>
                    <a:pt x="2379" y="1700"/>
                    <a:pt x="2399" y="1697"/>
                    <a:pt x="2416" y="1697"/>
                  </a:cubicBezTo>
                  <a:cubicBezTo>
                    <a:pt x="2593" y="1697"/>
                    <a:pt x="2501" y="1966"/>
                    <a:pt x="2707" y="1969"/>
                  </a:cubicBezTo>
                  <a:cubicBezTo>
                    <a:pt x="2639" y="2014"/>
                    <a:pt x="2593" y="2081"/>
                    <a:pt x="2528" y="2128"/>
                  </a:cubicBezTo>
                  <a:cubicBezTo>
                    <a:pt x="2567" y="2184"/>
                    <a:pt x="2592" y="2204"/>
                    <a:pt x="2611" y="2204"/>
                  </a:cubicBezTo>
                  <a:cubicBezTo>
                    <a:pt x="2664" y="2204"/>
                    <a:pt x="2656" y="2031"/>
                    <a:pt x="2729" y="2031"/>
                  </a:cubicBezTo>
                  <a:cubicBezTo>
                    <a:pt x="2730" y="2031"/>
                    <a:pt x="2732" y="2031"/>
                    <a:pt x="2734" y="2031"/>
                  </a:cubicBezTo>
                  <a:cubicBezTo>
                    <a:pt x="2826" y="2143"/>
                    <a:pt x="2709" y="2290"/>
                    <a:pt x="2616" y="2301"/>
                  </a:cubicBezTo>
                  <a:cubicBezTo>
                    <a:pt x="2628" y="2366"/>
                    <a:pt x="2641" y="2384"/>
                    <a:pt x="2660" y="2384"/>
                  </a:cubicBezTo>
                  <a:cubicBezTo>
                    <a:pt x="2684" y="2384"/>
                    <a:pt x="2718" y="2354"/>
                    <a:pt x="2773" y="2354"/>
                  </a:cubicBezTo>
                  <a:cubicBezTo>
                    <a:pt x="2794" y="2354"/>
                    <a:pt x="2818" y="2358"/>
                    <a:pt x="2846" y="2370"/>
                  </a:cubicBezTo>
                  <a:cubicBezTo>
                    <a:pt x="2763" y="2432"/>
                    <a:pt x="2678" y="2486"/>
                    <a:pt x="2585" y="2525"/>
                  </a:cubicBezTo>
                  <a:cubicBezTo>
                    <a:pt x="2603" y="2584"/>
                    <a:pt x="2610" y="2640"/>
                    <a:pt x="2612" y="2694"/>
                  </a:cubicBezTo>
                  <a:cubicBezTo>
                    <a:pt x="2612" y="2721"/>
                    <a:pt x="2612" y="2752"/>
                    <a:pt x="2607" y="2775"/>
                  </a:cubicBezTo>
                  <a:cubicBezTo>
                    <a:pt x="2609" y="2797"/>
                    <a:pt x="2605" y="2808"/>
                    <a:pt x="2603" y="2829"/>
                  </a:cubicBezTo>
                  <a:cubicBezTo>
                    <a:pt x="2593" y="2858"/>
                    <a:pt x="2580" y="2912"/>
                    <a:pt x="2545" y="2928"/>
                  </a:cubicBezTo>
                  <a:cubicBezTo>
                    <a:pt x="2526" y="2935"/>
                    <a:pt x="2506" y="2941"/>
                    <a:pt x="2483" y="2945"/>
                  </a:cubicBezTo>
                  <a:lnTo>
                    <a:pt x="2448" y="2949"/>
                  </a:lnTo>
                  <a:cubicBezTo>
                    <a:pt x="2427" y="2949"/>
                    <a:pt x="2404" y="2949"/>
                    <a:pt x="2381" y="2947"/>
                  </a:cubicBezTo>
                  <a:cubicBezTo>
                    <a:pt x="2005" y="2928"/>
                    <a:pt x="1602" y="2733"/>
                    <a:pt x="1326" y="2451"/>
                  </a:cubicBezTo>
                  <a:lnTo>
                    <a:pt x="1282" y="2627"/>
                  </a:lnTo>
                  <a:cubicBezTo>
                    <a:pt x="1157" y="2486"/>
                    <a:pt x="981" y="2471"/>
                    <a:pt x="825" y="2419"/>
                  </a:cubicBezTo>
                  <a:cubicBezTo>
                    <a:pt x="669" y="2369"/>
                    <a:pt x="538" y="2284"/>
                    <a:pt x="538" y="2039"/>
                  </a:cubicBezTo>
                  <a:lnTo>
                    <a:pt x="357" y="2064"/>
                  </a:lnTo>
                  <a:cubicBezTo>
                    <a:pt x="459" y="2048"/>
                    <a:pt x="482" y="1838"/>
                    <a:pt x="630" y="1821"/>
                  </a:cubicBezTo>
                  <a:cubicBezTo>
                    <a:pt x="519" y="1794"/>
                    <a:pt x="486" y="1674"/>
                    <a:pt x="376" y="1638"/>
                  </a:cubicBezTo>
                  <a:lnTo>
                    <a:pt x="376" y="1638"/>
                  </a:lnTo>
                  <a:lnTo>
                    <a:pt x="453" y="1825"/>
                  </a:lnTo>
                  <a:cubicBezTo>
                    <a:pt x="448" y="1825"/>
                    <a:pt x="442" y="1825"/>
                    <a:pt x="437" y="1825"/>
                  </a:cubicBezTo>
                  <a:cubicBezTo>
                    <a:pt x="260" y="1825"/>
                    <a:pt x="219" y="1665"/>
                    <a:pt x="276" y="1551"/>
                  </a:cubicBezTo>
                  <a:cubicBezTo>
                    <a:pt x="246" y="1543"/>
                    <a:pt x="222" y="1540"/>
                    <a:pt x="201" y="1540"/>
                  </a:cubicBezTo>
                  <a:cubicBezTo>
                    <a:pt x="1" y="1540"/>
                    <a:pt x="182" y="1885"/>
                    <a:pt x="137" y="2018"/>
                  </a:cubicBezTo>
                  <a:cubicBezTo>
                    <a:pt x="638" y="2074"/>
                    <a:pt x="220" y="2525"/>
                    <a:pt x="615" y="2696"/>
                  </a:cubicBezTo>
                  <a:cubicBezTo>
                    <a:pt x="653" y="2709"/>
                    <a:pt x="682" y="2714"/>
                    <a:pt x="703" y="2714"/>
                  </a:cubicBezTo>
                  <a:cubicBezTo>
                    <a:pt x="821" y="2714"/>
                    <a:pt x="703" y="2547"/>
                    <a:pt x="763" y="2498"/>
                  </a:cubicBezTo>
                  <a:lnTo>
                    <a:pt x="763" y="2496"/>
                  </a:lnTo>
                  <a:cubicBezTo>
                    <a:pt x="864" y="2586"/>
                    <a:pt x="1035" y="2575"/>
                    <a:pt x="1081" y="2692"/>
                  </a:cubicBezTo>
                  <a:cubicBezTo>
                    <a:pt x="1055" y="2720"/>
                    <a:pt x="1025" y="2732"/>
                    <a:pt x="995" y="2732"/>
                  </a:cubicBezTo>
                  <a:cubicBezTo>
                    <a:pt x="953" y="2732"/>
                    <a:pt x="912" y="2708"/>
                    <a:pt x="883" y="2667"/>
                  </a:cubicBezTo>
                  <a:lnTo>
                    <a:pt x="883" y="2667"/>
                  </a:lnTo>
                  <a:cubicBezTo>
                    <a:pt x="802" y="2864"/>
                    <a:pt x="1018" y="2735"/>
                    <a:pt x="1064" y="2928"/>
                  </a:cubicBezTo>
                  <a:cubicBezTo>
                    <a:pt x="1066" y="2903"/>
                    <a:pt x="1039" y="2845"/>
                    <a:pt x="1099" y="2829"/>
                  </a:cubicBezTo>
                  <a:cubicBezTo>
                    <a:pt x="1238" y="2951"/>
                    <a:pt x="1305" y="2941"/>
                    <a:pt x="1376" y="2945"/>
                  </a:cubicBezTo>
                  <a:cubicBezTo>
                    <a:pt x="1450" y="2947"/>
                    <a:pt x="1523" y="2966"/>
                    <a:pt x="1712" y="3117"/>
                  </a:cubicBezTo>
                  <a:cubicBezTo>
                    <a:pt x="1797" y="3093"/>
                    <a:pt x="1857" y="3119"/>
                    <a:pt x="1893" y="2986"/>
                  </a:cubicBezTo>
                  <a:cubicBezTo>
                    <a:pt x="1982" y="3113"/>
                    <a:pt x="2001" y="3165"/>
                    <a:pt x="2028" y="3215"/>
                  </a:cubicBezTo>
                  <a:cubicBezTo>
                    <a:pt x="2055" y="3265"/>
                    <a:pt x="2084" y="3319"/>
                    <a:pt x="2238" y="3431"/>
                  </a:cubicBezTo>
                  <a:cubicBezTo>
                    <a:pt x="2234" y="3348"/>
                    <a:pt x="2173" y="3140"/>
                    <a:pt x="2213" y="2972"/>
                  </a:cubicBezTo>
                  <a:lnTo>
                    <a:pt x="2213" y="2972"/>
                  </a:lnTo>
                  <a:cubicBezTo>
                    <a:pt x="2296" y="3055"/>
                    <a:pt x="2371" y="3095"/>
                    <a:pt x="2431" y="3113"/>
                  </a:cubicBezTo>
                  <a:cubicBezTo>
                    <a:pt x="2457" y="3122"/>
                    <a:pt x="2480" y="3125"/>
                    <a:pt x="2501" y="3125"/>
                  </a:cubicBezTo>
                  <a:cubicBezTo>
                    <a:pt x="2520" y="3125"/>
                    <a:pt x="2537" y="3122"/>
                    <a:pt x="2553" y="3119"/>
                  </a:cubicBezTo>
                  <a:cubicBezTo>
                    <a:pt x="2585" y="3111"/>
                    <a:pt x="2610" y="3099"/>
                    <a:pt x="2645" y="3099"/>
                  </a:cubicBezTo>
                  <a:cubicBezTo>
                    <a:pt x="2670" y="3080"/>
                    <a:pt x="2709" y="3076"/>
                    <a:pt x="2776" y="3066"/>
                  </a:cubicBezTo>
                  <a:lnTo>
                    <a:pt x="2776" y="3066"/>
                  </a:lnTo>
                  <a:cubicBezTo>
                    <a:pt x="2769" y="3093"/>
                    <a:pt x="2770" y="3157"/>
                    <a:pt x="2707" y="3180"/>
                  </a:cubicBezTo>
                  <a:cubicBezTo>
                    <a:pt x="2734" y="3221"/>
                    <a:pt x="2758" y="3238"/>
                    <a:pt x="2779" y="3238"/>
                  </a:cubicBezTo>
                  <a:cubicBezTo>
                    <a:pt x="2813" y="3238"/>
                    <a:pt x="2839" y="3196"/>
                    <a:pt x="2853" y="3144"/>
                  </a:cubicBezTo>
                  <a:cubicBezTo>
                    <a:pt x="2880" y="3055"/>
                    <a:pt x="2869" y="2957"/>
                    <a:pt x="2917" y="2903"/>
                  </a:cubicBezTo>
                  <a:cubicBezTo>
                    <a:pt x="2979" y="2933"/>
                    <a:pt x="3040" y="2966"/>
                    <a:pt x="3102" y="2999"/>
                  </a:cubicBezTo>
                  <a:cubicBezTo>
                    <a:pt x="3121" y="2908"/>
                    <a:pt x="3114" y="2791"/>
                    <a:pt x="3102" y="2677"/>
                  </a:cubicBezTo>
                  <a:cubicBezTo>
                    <a:pt x="3092" y="2563"/>
                    <a:pt x="3091" y="2455"/>
                    <a:pt x="3144" y="2343"/>
                  </a:cubicBezTo>
                  <a:lnTo>
                    <a:pt x="3256" y="2372"/>
                  </a:lnTo>
                  <a:cubicBezTo>
                    <a:pt x="3204" y="2276"/>
                    <a:pt x="3150" y="2176"/>
                    <a:pt x="3096" y="2075"/>
                  </a:cubicBezTo>
                  <a:lnTo>
                    <a:pt x="3013" y="1931"/>
                  </a:lnTo>
                  <a:cubicBezTo>
                    <a:pt x="2990" y="1888"/>
                    <a:pt x="2967" y="1846"/>
                    <a:pt x="2946" y="1806"/>
                  </a:cubicBezTo>
                  <a:cubicBezTo>
                    <a:pt x="2905" y="1725"/>
                    <a:pt x="2853" y="1626"/>
                    <a:pt x="2805" y="1545"/>
                  </a:cubicBezTo>
                  <a:cubicBezTo>
                    <a:pt x="2755" y="1470"/>
                    <a:pt x="2701" y="1401"/>
                    <a:pt x="2645" y="1341"/>
                  </a:cubicBezTo>
                  <a:lnTo>
                    <a:pt x="2668" y="1133"/>
                  </a:lnTo>
                  <a:cubicBezTo>
                    <a:pt x="2605" y="1079"/>
                    <a:pt x="2570" y="1057"/>
                    <a:pt x="2551" y="1057"/>
                  </a:cubicBezTo>
                  <a:cubicBezTo>
                    <a:pt x="2475" y="1057"/>
                    <a:pt x="2696" y="1430"/>
                    <a:pt x="2489" y="1430"/>
                  </a:cubicBezTo>
                  <a:cubicBezTo>
                    <a:pt x="2466" y="1430"/>
                    <a:pt x="2436" y="1425"/>
                    <a:pt x="2400" y="1414"/>
                  </a:cubicBezTo>
                  <a:cubicBezTo>
                    <a:pt x="2703" y="1191"/>
                    <a:pt x="2182" y="1279"/>
                    <a:pt x="2186" y="992"/>
                  </a:cubicBezTo>
                  <a:cubicBezTo>
                    <a:pt x="2201" y="956"/>
                    <a:pt x="2218" y="942"/>
                    <a:pt x="2236" y="942"/>
                  </a:cubicBezTo>
                  <a:cubicBezTo>
                    <a:pt x="2285" y="942"/>
                    <a:pt x="2345" y="1036"/>
                    <a:pt x="2399" y="1036"/>
                  </a:cubicBezTo>
                  <a:cubicBezTo>
                    <a:pt x="2421" y="1036"/>
                    <a:pt x="2443" y="1020"/>
                    <a:pt x="2462" y="975"/>
                  </a:cubicBezTo>
                  <a:lnTo>
                    <a:pt x="2462" y="975"/>
                  </a:lnTo>
                  <a:cubicBezTo>
                    <a:pt x="2434" y="981"/>
                    <a:pt x="2412" y="984"/>
                    <a:pt x="2394" y="984"/>
                  </a:cubicBezTo>
                  <a:cubicBezTo>
                    <a:pt x="2286" y="984"/>
                    <a:pt x="2332" y="876"/>
                    <a:pt x="2233" y="801"/>
                  </a:cubicBezTo>
                  <a:cubicBezTo>
                    <a:pt x="2402" y="736"/>
                    <a:pt x="2109" y="552"/>
                    <a:pt x="2325" y="520"/>
                  </a:cubicBezTo>
                  <a:lnTo>
                    <a:pt x="1797" y="292"/>
                  </a:lnTo>
                  <a:cubicBezTo>
                    <a:pt x="1843" y="176"/>
                    <a:pt x="1758" y="72"/>
                    <a:pt x="1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35"/>
            <p:cNvSpPr/>
            <p:nvPr/>
          </p:nvSpPr>
          <p:spPr>
            <a:xfrm>
              <a:off x="744111" y="1476726"/>
              <a:ext cx="3546" cy="443"/>
            </a:xfrm>
            <a:custGeom>
              <a:avLst/>
              <a:gdLst/>
              <a:ahLst/>
              <a:cxnLst/>
              <a:rect l="l" t="t" r="r" b="b"/>
              <a:pathLst>
                <a:path w="72" h="9" extrusionOk="0">
                  <a:moveTo>
                    <a:pt x="23" y="1"/>
                  </a:moveTo>
                  <a:cubicBezTo>
                    <a:pt x="15" y="1"/>
                    <a:pt x="7" y="1"/>
                    <a:pt x="0" y="2"/>
                  </a:cubicBezTo>
                  <a:cubicBezTo>
                    <a:pt x="16" y="6"/>
                    <a:pt x="33" y="8"/>
                    <a:pt x="52" y="8"/>
                  </a:cubicBezTo>
                  <a:cubicBezTo>
                    <a:pt x="58" y="8"/>
                    <a:pt x="65" y="8"/>
                    <a:pt x="72" y="8"/>
                  </a:cubicBezTo>
                  <a:cubicBezTo>
                    <a:pt x="55" y="3"/>
                    <a:pt x="38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35"/>
            <p:cNvSpPr/>
            <p:nvPr/>
          </p:nvSpPr>
          <p:spPr>
            <a:xfrm>
              <a:off x="790505" y="1382708"/>
              <a:ext cx="5516" cy="4482"/>
            </a:xfrm>
            <a:custGeom>
              <a:avLst/>
              <a:gdLst/>
              <a:ahLst/>
              <a:cxnLst/>
              <a:rect l="l" t="t" r="r" b="b"/>
              <a:pathLst>
                <a:path w="112" h="91" extrusionOk="0">
                  <a:moveTo>
                    <a:pt x="26" y="0"/>
                  </a:moveTo>
                  <a:cubicBezTo>
                    <a:pt x="0" y="0"/>
                    <a:pt x="52" y="35"/>
                    <a:pt x="111" y="91"/>
                  </a:cubicBezTo>
                  <a:cubicBezTo>
                    <a:pt x="94" y="66"/>
                    <a:pt x="72" y="37"/>
                    <a:pt x="42" y="2"/>
                  </a:cubicBezTo>
                  <a:cubicBezTo>
                    <a:pt x="35" y="1"/>
                    <a:pt x="3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35"/>
            <p:cNvSpPr/>
            <p:nvPr/>
          </p:nvSpPr>
          <p:spPr>
            <a:xfrm>
              <a:off x="726627" y="1463330"/>
              <a:ext cx="246" cy="148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3" y="0"/>
                  </a:moveTo>
                  <a:cubicBezTo>
                    <a:pt x="3" y="0"/>
                    <a:pt x="3" y="0"/>
                    <a:pt x="1" y="2"/>
                  </a:cubicBezTo>
                  <a:lnTo>
                    <a:pt x="4" y="2"/>
                  </a:lnTo>
                  <a:cubicBezTo>
                    <a:pt x="4" y="2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35"/>
            <p:cNvSpPr/>
            <p:nvPr/>
          </p:nvSpPr>
          <p:spPr>
            <a:xfrm>
              <a:off x="705844" y="1470619"/>
              <a:ext cx="5565" cy="3940"/>
            </a:xfrm>
            <a:custGeom>
              <a:avLst/>
              <a:gdLst/>
              <a:ahLst/>
              <a:cxnLst/>
              <a:rect l="l" t="t" r="r" b="b"/>
              <a:pathLst>
                <a:path w="113" h="80" extrusionOk="0">
                  <a:moveTo>
                    <a:pt x="0" y="1"/>
                  </a:moveTo>
                  <a:lnTo>
                    <a:pt x="72" y="80"/>
                  </a:lnTo>
                  <a:lnTo>
                    <a:pt x="112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35"/>
            <p:cNvSpPr/>
            <p:nvPr/>
          </p:nvSpPr>
          <p:spPr>
            <a:xfrm>
              <a:off x="770115" y="1335231"/>
              <a:ext cx="3546" cy="2413"/>
            </a:xfrm>
            <a:custGeom>
              <a:avLst/>
              <a:gdLst/>
              <a:ahLst/>
              <a:cxnLst/>
              <a:rect l="l" t="t" r="r" b="b"/>
              <a:pathLst>
                <a:path w="72" h="49" extrusionOk="0">
                  <a:moveTo>
                    <a:pt x="72" y="0"/>
                  </a:moveTo>
                  <a:lnTo>
                    <a:pt x="1" y="49"/>
                  </a:lnTo>
                  <a:cubicBezTo>
                    <a:pt x="30" y="43"/>
                    <a:pt x="55" y="29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35"/>
            <p:cNvSpPr/>
            <p:nvPr/>
          </p:nvSpPr>
          <p:spPr>
            <a:xfrm>
              <a:off x="685060" y="1212746"/>
              <a:ext cx="1921" cy="2709"/>
            </a:xfrm>
            <a:custGeom>
              <a:avLst/>
              <a:gdLst/>
              <a:ahLst/>
              <a:cxnLst/>
              <a:rect l="l" t="t" r="r" b="b"/>
              <a:pathLst>
                <a:path w="39" h="55" extrusionOk="0">
                  <a:moveTo>
                    <a:pt x="0" y="0"/>
                  </a:moveTo>
                  <a:lnTo>
                    <a:pt x="39" y="54"/>
                  </a:lnTo>
                  <a:cubicBezTo>
                    <a:pt x="37" y="31"/>
                    <a:pt x="19" y="1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35"/>
            <p:cNvSpPr/>
            <p:nvPr/>
          </p:nvSpPr>
          <p:spPr>
            <a:xfrm>
              <a:off x="390398" y="929756"/>
              <a:ext cx="404195" cy="449554"/>
            </a:xfrm>
            <a:custGeom>
              <a:avLst/>
              <a:gdLst/>
              <a:ahLst/>
              <a:cxnLst/>
              <a:rect l="l" t="t" r="r" b="b"/>
              <a:pathLst>
                <a:path w="8207" h="9128" extrusionOk="0">
                  <a:moveTo>
                    <a:pt x="2348" y="2593"/>
                  </a:moveTo>
                  <a:cubicBezTo>
                    <a:pt x="2343" y="2595"/>
                    <a:pt x="2338" y="2598"/>
                    <a:pt x="2333" y="2602"/>
                  </a:cubicBezTo>
                  <a:cubicBezTo>
                    <a:pt x="2339" y="2599"/>
                    <a:pt x="2344" y="2596"/>
                    <a:pt x="2348" y="2593"/>
                  </a:cubicBezTo>
                  <a:close/>
                  <a:moveTo>
                    <a:pt x="6222" y="6876"/>
                  </a:moveTo>
                  <a:lnTo>
                    <a:pt x="6222" y="6876"/>
                  </a:lnTo>
                  <a:cubicBezTo>
                    <a:pt x="6233" y="6882"/>
                    <a:pt x="6243" y="6888"/>
                    <a:pt x="6254" y="6893"/>
                  </a:cubicBezTo>
                  <a:lnTo>
                    <a:pt x="6254" y="6893"/>
                  </a:lnTo>
                  <a:cubicBezTo>
                    <a:pt x="6243" y="6887"/>
                    <a:pt x="6233" y="6881"/>
                    <a:pt x="6222" y="6876"/>
                  </a:cubicBezTo>
                  <a:close/>
                  <a:moveTo>
                    <a:pt x="83" y="1"/>
                  </a:moveTo>
                  <a:cubicBezTo>
                    <a:pt x="31" y="1"/>
                    <a:pt x="0" y="32"/>
                    <a:pt x="20" y="124"/>
                  </a:cubicBezTo>
                  <a:lnTo>
                    <a:pt x="101" y="126"/>
                  </a:lnTo>
                  <a:cubicBezTo>
                    <a:pt x="346" y="249"/>
                    <a:pt x="137" y="340"/>
                    <a:pt x="239" y="521"/>
                  </a:cubicBezTo>
                  <a:cubicBezTo>
                    <a:pt x="425" y="679"/>
                    <a:pt x="708" y="598"/>
                    <a:pt x="808" y="795"/>
                  </a:cubicBezTo>
                  <a:cubicBezTo>
                    <a:pt x="876" y="857"/>
                    <a:pt x="816" y="895"/>
                    <a:pt x="760" y="913"/>
                  </a:cubicBezTo>
                  <a:cubicBezTo>
                    <a:pt x="893" y="1082"/>
                    <a:pt x="1094" y="997"/>
                    <a:pt x="1213" y="1082"/>
                  </a:cubicBezTo>
                  <a:cubicBezTo>
                    <a:pt x="878" y="1508"/>
                    <a:pt x="1770" y="1441"/>
                    <a:pt x="1751" y="1913"/>
                  </a:cubicBezTo>
                  <a:cubicBezTo>
                    <a:pt x="1921" y="2023"/>
                    <a:pt x="2071" y="2247"/>
                    <a:pt x="2324" y="2349"/>
                  </a:cubicBezTo>
                  <a:cubicBezTo>
                    <a:pt x="2142" y="2353"/>
                    <a:pt x="2456" y="2513"/>
                    <a:pt x="2348" y="2593"/>
                  </a:cubicBezTo>
                  <a:lnTo>
                    <a:pt x="2348" y="2593"/>
                  </a:lnTo>
                  <a:cubicBezTo>
                    <a:pt x="2371" y="2580"/>
                    <a:pt x="2394" y="2574"/>
                    <a:pt x="2415" y="2574"/>
                  </a:cubicBezTo>
                  <a:cubicBezTo>
                    <a:pt x="2603" y="2574"/>
                    <a:pt x="2727" y="3014"/>
                    <a:pt x="2932" y="3014"/>
                  </a:cubicBezTo>
                  <a:cubicBezTo>
                    <a:pt x="2970" y="3014"/>
                    <a:pt x="3011" y="2999"/>
                    <a:pt x="3056" y="2962"/>
                  </a:cubicBezTo>
                  <a:cubicBezTo>
                    <a:pt x="3209" y="3294"/>
                    <a:pt x="3085" y="2952"/>
                    <a:pt x="3288" y="3309"/>
                  </a:cubicBezTo>
                  <a:cubicBezTo>
                    <a:pt x="3279" y="3317"/>
                    <a:pt x="3271" y="3320"/>
                    <a:pt x="3261" y="3320"/>
                  </a:cubicBezTo>
                  <a:cubicBezTo>
                    <a:pt x="3233" y="3320"/>
                    <a:pt x="3203" y="3289"/>
                    <a:pt x="3184" y="3280"/>
                  </a:cubicBezTo>
                  <a:lnTo>
                    <a:pt x="3184" y="3280"/>
                  </a:lnTo>
                  <a:cubicBezTo>
                    <a:pt x="3228" y="3454"/>
                    <a:pt x="3477" y="3330"/>
                    <a:pt x="3427" y="3558"/>
                  </a:cubicBezTo>
                  <a:cubicBezTo>
                    <a:pt x="3486" y="3636"/>
                    <a:pt x="3521" y="3661"/>
                    <a:pt x="3545" y="3661"/>
                  </a:cubicBezTo>
                  <a:cubicBezTo>
                    <a:pt x="3593" y="3661"/>
                    <a:pt x="3606" y="3569"/>
                    <a:pt x="3702" y="3569"/>
                  </a:cubicBezTo>
                  <a:cubicBezTo>
                    <a:pt x="3718" y="3569"/>
                    <a:pt x="3736" y="3571"/>
                    <a:pt x="3756" y="3577"/>
                  </a:cubicBezTo>
                  <a:cubicBezTo>
                    <a:pt x="3943" y="3853"/>
                    <a:pt x="3839" y="3826"/>
                    <a:pt x="3829" y="4078"/>
                  </a:cubicBezTo>
                  <a:cubicBezTo>
                    <a:pt x="3865" y="4054"/>
                    <a:pt x="3896" y="4044"/>
                    <a:pt x="3924" y="4044"/>
                  </a:cubicBezTo>
                  <a:cubicBezTo>
                    <a:pt x="4030" y="4044"/>
                    <a:pt x="4097" y="4185"/>
                    <a:pt x="4242" y="4225"/>
                  </a:cubicBezTo>
                  <a:cubicBezTo>
                    <a:pt x="4225" y="4193"/>
                    <a:pt x="4134" y="4041"/>
                    <a:pt x="4213" y="4041"/>
                  </a:cubicBezTo>
                  <a:cubicBezTo>
                    <a:pt x="4224" y="4041"/>
                    <a:pt x="4240" y="4044"/>
                    <a:pt x="4259" y="4051"/>
                  </a:cubicBezTo>
                  <a:cubicBezTo>
                    <a:pt x="4491" y="4360"/>
                    <a:pt x="4564" y="4192"/>
                    <a:pt x="4844" y="4425"/>
                  </a:cubicBezTo>
                  <a:cubicBezTo>
                    <a:pt x="4832" y="4489"/>
                    <a:pt x="4814" y="4512"/>
                    <a:pt x="4793" y="4512"/>
                  </a:cubicBezTo>
                  <a:cubicBezTo>
                    <a:pt x="4745" y="4512"/>
                    <a:pt x="4684" y="4392"/>
                    <a:pt x="4665" y="4392"/>
                  </a:cubicBezTo>
                  <a:cubicBezTo>
                    <a:pt x="4656" y="4392"/>
                    <a:pt x="4657" y="4423"/>
                    <a:pt x="4676" y="4516"/>
                  </a:cubicBezTo>
                  <a:cubicBezTo>
                    <a:pt x="4461" y="4421"/>
                    <a:pt x="4355" y="4296"/>
                    <a:pt x="4176" y="4296"/>
                  </a:cubicBezTo>
                  <a:cubicBezTo>
                    <a:pt x="4164" y="4296"/>
                    <a:pt x="4151" y="4297"/>
                    <a:pt x="4138" y="4298"/>
                  </a:cubicBezTo>
                  <a:cubicBezTo>
                    <a:pt x="4329" y="4533"/>
                    <a:pt x="4599" y="4788"/>
                    <a:pt x="4884" y="4979"/>
                  </a:cubicBezTo>
                  <a:cubicBezTo>
                    <a:pt x="4922" y="5043"/>
                    <a:pt x="4908" y="5056"/>
                    <a:pt x="4881" y="5056"/>
                  </a:cubicBezTo>
                  <a:cubicBezTo>
                    <a:pt x="4863" y="5056"/>
                    <a:pt x="4840" y="5050"/>
                    <a:pt x="4824" y="5050"/>
                  </a:cubicBezTo>
                  <a:cubicBezTo>
                    <a:pt x="4803" y="5050"/>
                    <a:pt x="4792" y="5060"/>
                    <a:pt x="4819" y="5102"/>
                  </a:cubicBezTo>
                  <a:cubicBezTo>
                    <a:pt x="4952" y="5416"/>
                    <a:pt x="5322" y="5339"/>
                    <a:pt x="5410" y="5605"/>
                  </a:cubicBezTo>
                  <a:lnTo>
                    <a:pt x="5283" y="5640"/>
                  </a:lnTo>
                  <a:cubicBezTo>
                    <a:pt x="5509" y="5663"/>
                    <a:pt x="5619" y="6112"/>
                    <a:pt x="5875" y="6296"/>
                  </a:cubicBezTo>
                  <a:cubicBezTo>
                    <a:pt x="5898" y="6233"/>
                    <a:pt x="5915" y="6189"/>
                    <a:pt x="5962" y="6189"/>
                  </a:cubicBezTo>
                  <a:cubicBezTo>
                    <a:pt x="5965" y="6189"/>
                    <a:pt x="5969" y="6189"/>
                    <a:pt x="5973" y="6190"/>
                  </a:cubicBezTo>
                  <a:cubicBezTo>
                    <a:pt x="5729" y="6373"/>
                    <a:pt x="6363" y="6427"/>
                    <a:pt x="6373" y="6797"/>
                  </a:cubicBezTo>
                  <a:cubicBezTo>
                    <a:pt x="6410" y="6761"/>
                    <a:pt x="6457" y="6746"/>
                    <a:pt x="6507" y="6746"/>
                  </a:cubicBezTo>
                  <a:cubicBezTo>
                    <a:pt x="6646" y="6746"/>
                    <a:pt x="6815" y="6862"/>
                    <a:pt x="6910" y="6963"/>
                  </a:cubicBezTo>
                  <a:cubicBezTo>
                    <a:pt x="6907" y="7048"/>
                    <a:pt x="6831" y="7086"/>
                    <a:pt x="6787" y="7117"/>
                  </a:cubicBezTo>
                  <a:cubicBezTo>
                    <a:pt x="6739" y="6938"/>
                    <a:pt x="6633" y="6929"/>
                    <a:pt x="6511" y="6929"/>
                  </a:cubicBezTo>
                  <a:cubicBezTo>
                    <a:pt x="6495" y="6929"/>
                    <a:pt x="6480" y="6929"/>
                    <a:pt x="6464" y="6929"/>
                  </a:cubicBezTo>
                  <a:cubicBezTo>
                    <a:pt x="6395" y="6929"/>
                    <a:pt x="6322" y="6926"/>
                    <a:pt x="6254" y="6893"/>
                  </a:cubicBezTo>
                  <a:lnTo>
                    <a:pt x="6254" y="6893"/>
                  </a:lnTo>
                  <a:cubicBezTo>
                    <a:pt x="6437" y="7006"/>
                    <a:pt x="6546" y="7301"/>
                    <a:pt x="6752" y="7354"/>
                  </a:cubicBezTo>
                  <a:lnTo>
                    <a:pt x="6587" y="7391"/>
                  </a:lnTo>
                  <a:cubicBezTo>
                    <a:pt x="6729" y="7628"/>
                    <a:pt x="7017" y="7375"/>
                    <a:pt x="7063" y="7699"/>
                  </a:cubicBezTo>
                  <a:lnTo>
                    <a:pt x="6953" y="7744"/>
                  </a:lnTo>
                  <a:cubicBezTo>
                    <a:pt x="7304" y="8208"/>
                    <a:pt x="7500" y="8881"/>
                    <a:pt x="7977" y="9128"/>
                  </a:cubicBezTo>
                  <a:cubicBezTo>
                    <a:pt x="8087" y="9112"/>
                    <a:pt x="8150" y="8791"/>
                    <a:pt x="8206" y="8737"/>
                  </a:cubicBezTo>
                  <a:cubicBezTo>
                    <a:pt x="7981" y="8550"/>
                    <a:pt x="7745" y="8515"/>
                    <a:pt x="7558" y="8386"/>
                  </a:cubicBezTo>
                  <a:lnTo>
                    <a:pt x="7711" y="8282"/>
                  </a:lnTo>
                  <a:lnTo>
                    <a:pt x="7711" y="8282"/>
                  </a:lnTo>
                  <a:cubicBezTo>
                    <a:pt x="7698" y="8285"/>
                    <a:pt x="7685" y="8286"/>
                    <a:pt x="7672" y="8286"/>
                  </a:cubicBezTo>
                  <a:cubicBezTo>
                    <a:pt x="7593" y="8286"/>
                    <a:pt x="7499" y="8240"/>
                    <a:pt x="7438" y="8240"/>
                  </a:cubicBezTo>
                  <a:cubicBezTo>
                    <a:pt x="7399" y="8240"/>
                    <a:pt x="7373" y="8259"/>
                    <a:pt x="7371" y="8318"/>
                  </a:cubicBezTo>
                  <a:cubicBezTo>
                    <a:pt x="7196" y="8229"/>
                    <a:pt x="7433" y="8121"/>
                    <a:pt x="7232" y="8015"/>
                  </a:cubicBezTo>
                  <a:cubicBezTo>
                    <a:pt x="7396" y="7919"/>
                    <a:pt x="7483" y="8006"/>
                    <a:pt x="7614" y="7915"/>
                  </a:cubicBezTo>
                  <a:lnTo>
                    <a:pt x="7437" y="7828"/>
                  </a:lnTo>
                  <a:cubicBezTo>
                    <a:pt x="7529" y="7828"/>
                    <a:pt x="7429" y="7705"/>
                    <a:pt x="7522" y="7705"/>
                  </a:cubicBezTo>
                  <a:cubicBezTo>
                    <a:pt x="7146" y="7578"/>
                    <a:pt x="7329" y="7287"/>
                    <a:pt x="7047" y="7078"/>
                  </a:cubicBezTo>
                  <a:lnTo>
                    <a:pt x="7047" y="7078"/>
                  </a:lnTo>
                  <a:lnTo>
                    <a:pt x="7130" y="7248"/>
                  </a:lnTo>
                  <a:cubicBezTo>
                    <a:pt x="7110" y="7262"/>
                    <a:pt x="7092" y="7268"/>
                    <a:pt x="7075" y="7268"/>
                  </a:cubicBezTo>
                  <a:cubicBezTo>
                    <a:pt x="7018" y="7268"/>
                    <a:pt x="6973" y="7206"/>
                    <a:pt x="6918" y="7171"/>
                  </a:cubicBezTo>
                  <a:cubicBezTo>
                    <a:pt x="6982" y="7011"/>
                    <a:pt x="6936" y="6978"/>
                    <a:pt x="6882" y="6805"/>
                  </a:cubicBezTo>
                  <a:cubicBezTo>
                    <a:pt x="6727" y="6735"/>
                    <a:pt x="6529" y="6782"/>
                    <a:pt x="6409" y="6623"/>
                  </a:cubicBezTo>
                  <a:cubicBezTo>
                    <a:pt x="6590" y="6539"/>
                    <a:pt x="6292" y="6298"/>
                    <a:pt x="6398" y="6166"/>
                  </a:cubicBezTo>
                  <a:lnTo>
                    <a:pt x="6398" y="6166"/>
                  </a:lnTo>
                  <a:cubicBezTo>
                    <a:pt x="6378" y="6176"/>
                    <a:pt x="6359" y="6180"/>
                    <a:pt x="6341" y="6180"/>
                  </a:cubicBezTo>
                  <a:cubicBezTo>
                    <a:pt x="6204" y="6180"/>
                    <a:pt x="6106" y="5950"/>
                    <a:pt x="6019" y="5950"/>
                  </a:cubicBezTo>
                  <a:cubicBezTo>
                    <a:pt x="6012" y="5950"/>
                    <a:pt x="6005" y="5951"/>
                    <a:pt x="5999" y="5954"/>
                  </a:cubicBezTo>
                  <a:cubicBezTo>
                    <a:pt x="5900" y="5895"/>
                    <a:pt x="5825" y="5769"/>
                    <a:pt x="5906" y="5706"/>
                  </a:cubicBezTo>
                  <a:lnTo>
                    <a:pt x="5906" y="5706"/>
                  </a:lnTo>
                  <a:cubicBezTo>
                    <a:pt x="5921" y="5713"/>
                    <a:pt x="5956" y="5727"/>
                    <a:pt x="5983" y="5748"/>
                  </a:cubicBezTo>
                  <a:lnTo>
                    <a:pt x="5921" y="5661"/>
                  </a:lnTo>
                  <a:cubicBezTo>
                    <a:pt x="5939" y="5657"/>
                    <a:pt x="5950" y="5647"/>
                    <a:pt x="5959" y="5647"/>
                  </a:cubicBezTo>
                  <a:cubicBezTo>
                    <a:pt x="5961" y="5647"/>
                    <a:pt x="5964" y="5648"/>
                    <a:pt x="5966" y="5650"/>
                  </a:cubicBezTo>
                  <a:cubicBezTo>
                    <a:pt x="5908" y="5573"/>
                    <a:pt x="5800" y="5659"/>
                    <a:pt x="5796" y="5505"/>
                  </a:cubicBezTo>
                  <a:cubicBezTo>
                    <a:pt x="5805" y="5498"/>
                    <a:pt x="5814" y="5496"/>
                    <a:pt x="5822" y="5496"/>
                  </a:cubicBezTo>
                  <a:cubicBezTo>
                    <a:pt x="5854" y="5496"/>
                    <a:pt x="5888" y="5533"/>
                    <a:pt x="5927" y="5555"/>
                  </a:cubicBezTo>
                  <a:cubicBezTo>
                    <a:pt x="5792" y="5337"/>
                    <a:pt x="5422" y="5395"/>
                    <a:pt x="5420" y="5123"/>
                  </a:cubicBezTo>
                  <a:cubicBezTo>
                    <a:pt x="5415" y="5125"/>
                    <a:pt x="5409" y="5125"/>
                    <a:pt x="5403" y="5125"/>
                  </a:cubicBezTo>
                  <a:cubicBezTo>
                    <a:pt x="5335" y="5125"/>
                    <a:pt x="5229" y="5038"/>
                    <a:pt x="5135" y="5038"/>
                  </a:cubicBezTo>
                  <a:cubicBezTo>
                    <a:pt x="5092" y="5038"/>
                    <a:pt x="5051" y="5057"/>
                    <a:pt x="5017" y="5110"/>
                  </a:cubicBezTo>
                  <a:cubicBezTo>
                    <a:pt x="5021" y="5004"/>
                    <a:pt x="5162" y="4923"/>
                    <a:pt x="5002" y="4778"/>
                  </a:cubicBezTo>
                  <a:cubicBezTo>
                    <a:pt x="4995" y="4779"/>
                    <a:pt x="4988" y="4779"/>
                    <a:pt x="4981" y="4779"/>
                  </a:cubicBezTo>
                  <a:cubicBezTo>
                    <a:pt x="4804" y="4779"/>
                    <a:pt x="4887" y="4557"/>
                    <a:pt x="4707" y="4508"/>
                  </a:cubicBezTo>
                  <a:lnTo>
                    <a:pt x="4707" y="4508"/>
                  </a:lnTo>
                  <a:cubicBezTo>
                    <a:pt x="4772" y="4519"/>
                    <a:pt x="4808" y="4523"/>
                    <a:pt x="4829" y="4523"/>
                  </a:cubicBezTo>
                  <a:cubicBezTo>
                    <a:pt x="4879" y="4523"/>
                    <a:pt x="4838" y="4500"/>
                    <a:pt x="4900" y="4500"/>
                  </a:cubicBezTo>
                  <a:cubicBezTo>
                    <a:pt x="4919" y="4500"/>
                    <a:pt x="4949" y="4502"/>
                    <a:pt x="4994" y="4508"/>
                  </a:cubicBezTo>
                  <a:cubicBezTo>
                    <a:pt x="4950" y="4354"/>
                    <a:pt x="4639" y="4337"/>
                    <a:pt x="4495" y="4129"/>
                  </a:cubicBezTo>
                  <a:cubicBezTo>
                    <a:pt x="4506" y="4084"/>
                    <a:pt x="4545" y="4051"/>
                    <a:pt x="4554" y="4005"/>
                  </a:cubicBezTo>
                  <a:cubicBezTo>
                    <a:pt x="4448" y="3974"/>
                    <a:pt x="4277" y="3984"/>
                    <a:pt x="4317" y="3824"/>
                  </a:cubicBezTo>
                  <a:lnTo>
                    <a:pt x="4317" y="3824"/>
                  </a:lnTo>
                  <a:lnTo>
                    <a:pt x="4238" y="3911"/>
                  </a:lnTo>
                  <a:cubicBezTo>
                    <a:pt x="4165" y="3743"/>
                    <a:pt x="3980" y="3591"/>
                    <a:pt x="3943" y="3369"/>
                  </a:cubicBezTo>
                  <a:lnTo>
                    <a:pt x="3637" y="3363"/>
                  </a:lnTo>
                  <a:cubicBezTo>
                    <a:pt x="3602" y="2993"/>
                    <a:pt x="3184" y="2852"/>
                    <a:pt x="2891" y="2829"/>
                  </a:cubicBezTo>
                  <a:cubicBezTo>
                    <a:pt x="2823" y="2746"/>
                    <a:pt x="2738" y="2605"/>
                    <a:pt x="2773" y="2573"/>
                  </a:cubicBezTo>
                  <a:lnTo>
                    <a:pt x="2773" y="2573"/>
                  </a:lnTo>
                  <a:cubicBezTo>
                    <a:pt x="2800" y="2578"/>
                    <a:pt x="2852" y="2584"/>
                    <a:pt x="2906" y="2600"/>
                  </a:cubicBezTo>
                  <a:cubicBezTo>
                    <a:pt x="2816" y="2496"/>
                    <a:pt x="2765" y="2315"/>
                    <a:pt x="2630" y="2315"/>
                  </a:cubicBezTo>
                  <a:cubicBezTo>
                    <a:pt x="2611" y="2315"/>
                    <a:pt x="2591" y="2318"/>
                    <a:pt x="2569" y="2326"/>
                  </a:cubicBezTo>
                  <a:cubicBezTo>
                    <a:pt x="2420" y="2251"/>
                    <a:pt x="2570" y="2156"/>
                    <a:pt x="2507" y="2050"/>
                  </a:cubicBezTo>
                  <a:cubicBezTo>
                    <a:pt x="2156" y="2002"/>
                    <a:pt x="2000" y="1412"/>
                    <a:pt x="1744" y="1412"/>
                  </a:cubicBezTo>
                  <a:cubicBezTo>
                    <a:pt x="1710" y="1412"/>
                    <a:pt x="1675" y="1422"/>
                    <a:pt x="1637" y="1445"/>
                  </a:cubicBezTo>
                  <a:cubicBezTo>
                    <a:pt x="1728" y="1539"/>
                    <a:pt x="1853" y="1771"/>
                    <a:pt x="2040" y="1940"/>
                  </a:cubicBezTo>
                  <a:cubicBezTo>
                    <a:pt x="2034" y="1939"/>
                    <a:pt x="2028" y="1938"/>
                    <a:pt x="2022" y="1938"/>
                  </a:cubicBezTo>
                  <a:cubicBezTo>
                    <a:pt x="1977" y="1938"/>
                    <a:pt x="1955" y="1976"/>
                    <a:pt x="1922" y="1976"/>
                  </a:cubicBezTo>
                  <a:cubicBezTo>
                    <a:pt x="1910" y="1976"/>
                    <a:pt x="1895" y="1970"/>
                    <a:pt x="1876" y="1954"/>
                  </a:cubicBezTo>
                  <a:cubicBezTo>
                    <a:pt x="1689" y="1786"/>
                    <a:pt x="1693" y="1593"/>
                    <a:pt x="1473" y="1458"/>
                  </a:cubicBezTo>
                  <a:lnTo>
                    <a:pt x="1659" y="1312"/>
                  </a:lnTo>
                  <a:cubicBezTo>
                    <a:pt x="1518" y="839"/>
                    <a:pt x="860" y="947"/>
                    <a:pt x="866" y="471"/>
                  </a:cubicBezTo>
                  <a:lnTo>
                    <a:pt x="866" y="469"/>
                  </a:lnTo>
                  <a:cubicBezTo>
                    <a:pt x="700" y="357"/>
                    <a:pt x="492" y="193"/>
                    <a:pt x="313" y="157"/>
                  </a:cubicBezTo>
                  <a:lnTo>
                    <a:pt x="373" y="122"/>
                  </a:lnTo>
                  <a:cubicBezTo>
                    <a:pt x="313" y="88"/>
                    <a:pt x="169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35"/>
            <p:cNvSpPr/>
            <p:nvPr/>
          </p:nvSpPr>
          <p:spPr>
            <a:xfrm>
              <a:off x="538985" y="1055294"/>
              <a:ext cx="5073" cy="10786"/>
            </a:xfrm>
            <a:custGeom>
              <a:avLst/>
              <a:gdLst/>
              <a:ahLst/>
              <a:cxnLst/>
              <a:rect l="l" t="t" r="r" b="b"/>
              <a:pathLst>
                <a:path w="103" h="219" extrusionOk="0">
                  <a:moveTo>
                    <a:pt x="59" y="0"/>
                  </a:moveTo>
                  <a:lnTo>
                    <a:pt x="1" y="89"/>
                  </a:lnTo>
                  <a:cubicBezTo>
                    <a:pt x="47" y="116"/>
                    <a:pt x="87" y="153"/>
                    <a:pt x="100" y="206"/>
                  </a:cubicBezTo>
                  <a:lnTo>
                    <a:pt x="100" y="206"/>
                  </a:lnTo>
                  <a:lnTo>
                    <a:pt x="59" y="0"/>
                  </a:lnTo>
                  <a:close/>
                  <a:moveTo>
                    <a:pt x="100" y="206"/>
                  </a:moveTo>
                  <a:lnTo>
                    <a:pt x="103" y="218"/>
                  </a:lnTo>
                  <a:cubicBezTo>
                    <a:pt x="102" y="214"/>
                    <a:pt x="101" y="210"/>
                    <a:pt x="100" y="2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35"/>
            <p:cNvSpPr/>
            <p:nvPr/>
          </p:nvSpPr>
          <p:spPr>
            <a:xfrm>
              <a:off x="533567" y="1057658"/>
              <a:ext cx="5467" cy="3201"/>
            </a:xfrm>
            <a:custGeom>
              <a:avLst/>
              <a:gdLst/>
              <a:ahLst/>
              <a:cxnLst/>
              <a:rect l="l" t="t" r="r" b="b"/>
              <a:pathLst>
                <a:path w="111" h="65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32"/>
                    <a:pt x="57" y="57"/>
                    <a:pt x="93" y="64"/>
                  </a:cubicBezTo>
                  <a:lnTo>
                    <a:pt x="111" y="41"/>
                  </a:lnTo>
                  <a:cubicBezTo>
                    <a:pt x="76" y="22"/>
                    <a:pt x="38" y="1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35"/>
            <p:cNvSpPr/>
            <p:nvPr/>
          </p:nvSpPr>
          <p:spPr>
            <a:xfrm>
              <a:off x="401479" y="920940"/>
              <a:ext cx="6353" cy="7240"/>
            </a:xfrm>
            <a:custGeom>
              <a:avLst/>
              <a:gdLst/>
              <a:ahLst/>
              <a:cxnLst/>
              <a:rect l="l" t="t" r="r" b="b"/>
              <a:pathLst>
                <a:path w="129" h="147" extrusionOk="0">
                  <a:moveTo>
                    <a:pt x="1" y="0"/>
                  </a:moveTo>
                  <a:cubicBezTo>
                    <a:pt x="14" y="56"/>
                    <a:pt x="76" y="139"/>
                    <a:pt x="128" y="147"/>
                  </a:cubicBezTo>
                  <a:cubicBezTo>
                    <a:pt x="109" y="112"/>
                    <a:pt x="72" y="4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35"/>
            <p:cNvSpPr/>
            <p:nvPr/>
          </p:nvSpPr>
          <p:spPr>
            <a:xfrm>
              <a:off x="398475" y="922565"/>
              <a:ext cx="3053" cy="4580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0" y="0"/>
                  </a:moveTo>
                  <a:lnTo>
                    <a:pt x="33" y="93"/>
                  </a:lnTo>
                  <a:lnTo>
                    <a:pt x="62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35"/>
            <p:cNvSpPr/>
            <p:nvPr/>
          </p:nvSpPr>
          <p:spPr>
            <a:xfrm>
              <a:off x="277418" y="722856"/>
              <a:ext cx="117954" cy="203649"/>
            </a:xfrm>
            <a:custGeom>
              <a:avLst/>
              <a:gdLst/>
              <a:ahLst/>
              <a:cxnLst/>
              <a:rect l="l" t="t" r="r" b="b"/>
              <a:pathLst>
                <a:path w="2395" h="4135" extrusionOk="0">
                  <a:moveTo>
                    <a:pt x="468" y="1"/>
                  </a:moveTo>
                  <a:cubicBezTo>
                    <a:pt x="444" y="1"/>
                    <a:pt x="420" y="2"/>
                    <a:pt x="397" y="4"/>
                  </a:cubicBezTo>
                  <a:cubicBezTo>
                    <a:pt x="289" y="18"/>
                    <a:pt x="210" y="43"/>
                    <a:pt x="122" y="108"/>
                  </a:cubicBezTo>
                  <a:lnTo>
                    <a:pt x="64" y="159"/>
                  </a:lnTo>
                  <a:cubicBezTo>
                    <a:pt x="42" y="174"/>
                    <a:pt x="25" y="191"/>
                    <a:pt x="23" y="222"/>
                  </a:cubicBezTo>
                  <a:cubicBezTo>
                    <a:pt x="12" y="276"/>
                    <a:pt x="0" y="330"/>
                    <a:pt x="2" y="394"/>
                  </a:cubicBezTo>
                  <a:cubicBezTo>
                    <a:pt x="8" y="803"/>
                    <a:pt x="191" y="1196"/>
                    <a:pt x="422" y="1537"/>
                  </a:cubicBezTo>
                  <a:cubicBezTo>
                    <a:pt x="370" y="1495"/>
                    <a:pt x="318" y="1450"/>
                    <a:pt x="268" y="1404"/>
                  </a:cubicBezTo>
                  <a:lnTo>
                    <a:pt x="268" y="1404"/>
                  </a:lnTo>
                  <a:cubicBezTo>
                    <a:pt x="457" y="1626"/>
                    <a:pt x="474" y="1782"/>
                    <a:pt x="519" y="1934"/>
                  </a:cubicBezTo>
                  <a:cubicBezTo>
                    <a:pt x="563" y="2085"/>
                    <a:pt x="629" y="2227"/>
                    <a:pt x="906" y="2349"/>
                  </a:cubicBezTo>
                  <a:lnTo>
                    <a:pt x="698" y="2358"/>
                  </a:lnTo>
                  <a:cubicBezTo>
                    <a:pt x="767" y="2592"/>
                    <a:pt x="1178" y="2653"/>
                    <a:pt x="1136" y="2941"/>
                  </a:cubicBezTo>
                  <a:lnTo>
                    <a:pt x="1192" y="2887"/>
                  </a:lnTo>
                  <a:cubicBezTo>
                    <a:pt x="1228" y="2941"/>
                    <a:pt x="1211" y="2977"/>
                    <a:pt x="1249" y="3035"/>
                  </a:cubicBezTo>
                  <a:lnTo>
                    <a:pt x="1265" y="2997"/>
                  </a:lnTo>
                  <a:cubicBezTo>
                    <a:pt x="1431" y="3105"/>
                    <a:pt x="1485" y="3191"/>
                    <a:pt x="1544" y="3355"/>
                  </a:cubicBezTo>
                  <a:cubicBezTo>
                    <a:pt x="1537" y="3363"/>
                    <a:pt x="1530" y="3366"/>
                    <a:pt x="1523" y="3366"/>
                  </a:cubicBezTo>
                  <a:cubicBezTo>
                    <a:pt x="1492" y="3366"/>
                    <a:pt x="1467" y="3299"/>
                    <a:pt x="1429" y="3270"/>
                  </a:cubicBezTo>
                  <a:lnTo>
                    <a:pt x="1429" y="3270"/>
                  </a:lnTo>
                  <a:cubicBezTo>
                    <a:pt x="1425" y="3367"/>
                    <a:pt x="1614" y="3407"/>
                    <a:pt x="1693" y="3511"/>
                  </a:cubicBezTo>
                  <a:cubicBezTo>
                    <a:pt x="1704" y="3564"/>
                    <a:pt x="1689" y="3577"/>
                    <a:pt x="1668" y="3577"/>
                  </a:cubicBezTo>
                  <a:cubicBezTo>
                    <a:pt x="1644" y="3577"/>
                    <a:pt x="1613" y="3561"/>
                    <a:pt x="1595" y="3561"/>
                  </a:cubicBezTo>
                  <a:cubicBezTo>
                    <a:pt x="1594" y="3561"/>
                    <a:pt x="1594" y="3561"/>
                    <a:pt x="1593" y="3562"/>
                  </a:cubicBezTo>
                  <a:cubicBezTo>
                    <a:pt x="1907" y="3830"/>
                    <a:pt x="1872" y="4094"/>
                    <a:pt x="2275" y="4134"/>
                  </a:cubicBezTo>
                  <a:cubicBezTo>
                    <a:pt x="2318" y="4126"/>
                    <a:pt x="2302" y="4055"/>
                    <a:pt x="2335" y="4055"/>
                  </a:cubicBezTo>
                  <a:cubicBezTo>
                    <a:pt x="2346" y="4055"/>
                    <a:pt x="2365" y="4065"/>
                    <a:pt x="2395" y="4090"/>
                  </a:cubicBezTo>
                  <a:cubicBezTo>
                    <a:pt x="2294" y="3837"/>
                    <a:pt x="2073" y="3747"/>
                    <a:pt x="1863" y="3604"/>
                  </a:cubicBezTo>
                  <a:lnTo>
                    <a:pt x="1863" y="3604"/>
                  </a:lnTo>
                  <a:lnTo>
                    <a:pt x="1903" y="3656"/>
                  </a:lnTo>
                  <a:cubicBezTo>
                    <a:pt x="1895" y="3656"/>
                    <a:pt x="1887" y="3656"/>
                    <a:pt x="1880" y="3656"/>
                  </a:cubicBezTo>
                  <a:cubicBezTo>
                    <a:pt x="1578" y="3656"/>
                    <a:pt x="1856" y="3505"/>
                    <a:pt x="1581" y="3334"/>
                  </a:cubicBezTo>
                  <a:lnTo>
                    <a:pt x="1581" y="3334"/>
                  </a:lnTo>
                  <a:cubicBezTo>
                    <a:pt x="1722" y="3338"/>
                    <a:pt x="1799" y="3442"/>
                    <a:pt x="1882" y="3450"/>
                  </a:cubicBezTo>
                  <a:cubicBezTo>
                    <a:pt x="1843" y="3068"/>
                    <a:pt x="1442" y="3135"/>
                    <a:pt x="1550" y="2829"/>
                  </a:cubicBezTo>
                  <a:lnTo>
                    <a:pt x="1550" y="2829"/>
                  </a:lnTo>
                  <a:lnTo>
                    <a:pt x="1569" y="2844"/>
                  </a:lnTo>
                  <a:cubicBezTo>
                    <a:pt x="1568" y="2792"/>
                    <a:pt x="1473" y="2746"/>
                    <a:pt x="1409" y="2694"/>
                  </a:cubicBezTo>
                  <a:lnTo>
                    <a:pt x="1409" y="2694"/>
                  </a:lnTo>
                  <a:cubicBezTo>
                    <a:pt x="1390" y="2729"/>
                    <a:pt x="1415" y="2798"/>
                    <a:pt x="1421" y="2850"/>
                  </a:cubicBezTo>
                  <a:cubicBezTo>
                    <a:pt x="1380" y="2818"/>
                    <a:pt x="1314" y="2812"/>
                    <a:pt x="1255" y="2812"/>
                  </a:cubicBezTo>
                  <a:cubicBezTo>
                    <a:pt x="1225" y="2812"/>
                    <a:pt x="1196" y="2814"/>
                    <a:pt x="1174" y="2814"/>
                  </a:cubicBezTo>
                  <a:cubicBezTo>
                    <a:pt x="1170" y="2814"/>
                    <a:pt x="1166" y="2814"/>
                    <a:pt x="1163" y="2813"/>
                  </a:cubicBezTo>
                  <a:cubicBezTo>
                    <a:pt x="1226" y="2690"/>
                    <a:pt x="1045" y="2736"/>
                    <a:pt x="1026" y="2590"/>
                  </a:cubicBezTo>
                  <a:cubicBezTo>
                    <a:pt x="1043" y="2572"/>
                    <a:pt x="1060" y="2565"/>
                    <a:pt x="1077" y="2565"/>
                  </a:cubicBezTo>
                  <a:cubicBezTo>
                    <a:pt x="1139" y="2565"/>
                    <a:pt x="1202" y="2658"/>
                    <a:pt x="1267" y="2673"/>
                  </a:cubicBezTo>
                  <a:cubicBezTo>
                    <a:pt x="1215" y="2636"/>
                    <a:pt x="1159" y="2599"/>
                    <a:pt x="1107" y="2561"/>
                  </a:cubicBezTo>
                  <a:cubicBezTo>
                    <a:pt x="1022" y="2432"/>
                    <a:pt x="1145" y="2391"/>
                    <a:pt x="1167" y="2308"/>
                  </a:cubicBezTo>
                  <a:cubicBezTo>
                    <a:pt x="1138" y="2292"/>
                    <a:pt x="1120" y="2286"/>
                    <a:pt x="1108" y="2286"/>
                  </a:cubicBezTo>
                  <a:cubicBezTo>
                    <a:pt x="1069" y="2286"/>
                    <a:pt x="1097" y="2351"/>
                    <a:pt x="1034" y="2351"/>
                  </a:cubicBezTo>
                  <a:cubicBezTo>
                    <a:pt x="1020" y="2351"/>
                    <a:pt x="1003" y="2348"/>
                    <a:pt x="979" y="2341"/>
                  </a:cubicBezTo>
                  <a:cubicBezTo>
                    <a:pt x="1006" y="2249"/>
                    <a:pt x="927" y="2060"/>
                    <a:pt x="823" y="1859"/>
                  </a:cubicBezTo>
                  <a:cubicBezTo>
                    <a:pt x="725" y="1674"/>
                    <a:pt x="604" y="1476"/>
                    <a:pt x="498" y="1337"/>
                  </a:cubicBezTo>
                  <a:lnTo>
                    <a:pt x="498" y="1337"/>
                  </a:lnTo>
                  <a:cubicBezTo>
                    <a:pt x="551" y="1386"/>
                    <a:pt x="617" y="1348"/>
                    <a:pt x="642" y="1450"/>
                  </a:cubicBezTo>
                  <a:cubicBezTo>
                    <a:pt x="652" y="1406"/>
                    <a:pt x="528" y="1259"/>
                    <a:pt x="438" y="1259"/>
                  </a:cubicBezTo>
                  <a:cubicBezTo>
                    <a:pt x="280" y="1061"/>
                    <a:pt x="266" y="795"/>
                    <a:pt x="343" y="652"/>
                  </a:cubicBezTo>
                  <a:lnTo>
                    <a:pt x="343" y="652"/>
                  </a:lnTo>
                  <a:cubicBezTo>
                    <a:pt x="312" y="658"/>
                    <a:pt x="278" y="668"/>
                    <a:pt x="249" y="677"/>
                  </a:cubicBezTo>
                  <a:cubicBezTo>
                    <a:pt x="156" y="585"/>
                    <a:pt x="179" y="481"/>
                    <a:pt x="233" y="407"/>
                  </a:cubicBezTo>
                  <a:cubicBezTo>
                    <a:pt x="251" y="392"/>
                    <a:pt x="260" y="371"/>
                    <a:pt x="283" y="363"/>
                  </a:cubicBezTo>
                  <a:cubicBezTo>
                    <a:pt x="309" y="355"/>
                    <a:pt x="332" y="348"/>
                    <a:pt x="353" y="340"/>
                  </a:cubicBezTo>
                  <a:cubicBezTo>
                    <a:pt x="395" y="328"/>
                    <a:pt x="440" y="305"/>
                    <a:pt x="478" y="272"/>
                  </a:cubicBezTo>
                  <a:lnTo>
                    <a:pt x="472" y="270"/>
                  </a:lnTo>
                  <a:cubicBezTo>
                    <a:pt x="499" y="253"/>
                    <a:pt x="499" y="184"/>
                    <a:pt x="530" y="130"/>
                  </a:cubicBezTo>
                  <a:cubicBezTo>
                    <a:pt x="550" y="93"/>
                    <a:pt x="587" y="64"/>
                    <a:pt x="640" y="64"/>
                  </a:cubicBezTo>
                  <a:cubicBezTo>
                    <a:pt x="667" y="64"/>
                    <a:pt x="699" y="72"/>
                    <a:pt x="735" y="91"/>
                  </a:cubicBezTo>
                  <a:cubicBezTo>
                    <a:pt x="688" y="184"/>
                    <a:pt x="604" y="160"/>
                    <a:pt x="646" y="280"/>
                  </a:cubicBezTo>
                  <a:cubicBezTo>
                    <a:pt x="700" y="238"/>
                    <a:pt x="781" y="213"/>
                    <a:pt x="875" y="211"/>
                  </a:cubicBezTo>
                  <a:cubicBezTo>
                    <a:pt x="891" y="247"/>
                    <a:pt x="949" y="280"/>
                    <a:pt x="999" y="315"/>
                  </a:cubicBezTo>
                  <a:cubicBezTo>
                    <a:pt x="1012" y="324"/>
                    <a:pt x="1026" y="328"/>
                    <a:pt x="1039" y="334"/>
                  </a:cubicBezTo>
                  <a:cubicBezTo>
                    <a:pt x="1107" y="363"/>
                    <a:pt x="1153" y="396"/>
                    <a:pt x="1101" y="436"/>
                  </a:cubicBezTo>
                  <a:cubicBezTo>
                    <a:pt x="1122" y="423"/>
                    <a:pt x="1146" y="417"/>
                    <a:pt x="1172" y="417"/>
                  </a:cubicBezTo>
                  <a:cubicBezTo>
                    <a:pt x="1245" y="417"/>
                    <a:pt x="1329" y="461"/>
                    <a:pt x="1392" y="494"/>
                  </a:cubicBezTo>
                  <a:cubicBezTo>
                    <a:pt x="1428" y="511"/>
                    <a:pt x="1458" y="524"/>
                    <a:pt x="1481" y="524"/>
                  </a:cubicBezTo>
                  <a:cubicBezTo>
                    <a:pt x="1514" y="524"/>
                    <a:pt x="1530" y="496"/>
                    <a:pt x="1517" y="409"/>
                  </a:cubicBezTo>
                  <a:cubicBezTo>
                    <a:pt x="1381" y="336"/>
                    <a:pt x="1213" y="249"/>
                    <a:pt x="1051" y="189"/>
                  </a:cubicBezTo>
                  <a:cubicBezTo>
                    <a:pt x="1043" y="186"/>
                    <a:pt x="1033" y="184"/>
                    <a:pt x="1024" y="178"/>
                  </a:cubicBezTo>
                  <a:cubicBezTo>
                    <a:pt x="1008" y="166"/>
                    <a:pt x="941" y="128"/>
                    <a:pt x="891" y="105"/>
                  </a:cubicBezTo>
                  <a:cubicBezTo>
                    <a:pt x="837" y="81"/>
                    <a:pt x="783" y="60"/>
                    <a:pt x="727" y="43"/>
                  </a:cubicBezTo>
                  <a:cubicBezTo>
                    <a:pt x="641" y="16"/>
                    <a:pt x="552" y="1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35"/>
            <p:cNvSpPr/>
            <p:nvPr/>
          </p:nvSpPr>
          <p:spPr>
            <a:xfrm>
              <a:off x="351835" y="746989"/>
              <a:ext cx="14282" cy="8914"/>
            </a:xfrm>
            <a:custGeom>
              <a:avLst/>
              <a:gdLst/>
              <a:ahLst/>
              <a:cxnLst/>
              <a:rect l="l" t="t" r="r" b="b"/>
              <a:pathLst>
                <a:path w="290" h="181" extrusionOk="0">
                  <a:moveTo>
                    <a:pt x="126" y="1"/>
                  </a:moveTo>
                  <a:cubicBezTo>
                    <a:pt x="117" y="1"/>
                    <a:pt x="109" y="5"/>
                    <a:pt x="101" y="14"/>
                  </a:cubicBezTo>
                  <a:cubicBezTo>
                    <a:pt x="105" y="37"/>
                    <a:pt x="87" y="72"/>
                    <a:pt x="139" y="91"/>
                  </a:cubicBezTo>
                  <a:cubicBezTo>
                    <a:pt x="91" y="102"/>
                    <a:pt x="45" y="118"/>
                    <a:pt x="1" y="131"/>
                  </a:cubicBezTo>
                  <a:cubicBezTo>
                    <a:pt x="34" y="166"/>
                    <a:pt x="84" y="181"/>
                    <a:pt x="133" y="181"/>
                  </a:cubicBezTo>
                  <a:cubicBezTo>
                    <a:pt x="207" y="181"/>
                    <a:pt x="278" y="148"/>
                    <a:pt x="290" y="102"/>
                  </a:cubicBezTo>
                  <a:cubicBezTo>
                    <a:pt x="225" y="79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35"/>
            <p:cNvSpPr/>
            <p:nvPr/>
          </p:nvSpPr>
          <p:spPr>
            <a:xfrm>
              <a:off x="366955" y="756494"/>
              <a:ext cx="122337" cy="104016"/>
            </a:xfrm>
            <a:custGeom>
              <a:avLst/>
              <a:gdLst/>
              <a:ahLst/>
              <a:cxnLst/>
              <a:rect l="l" t="t" r="r" b="b"/>
              <a:pathLst>
                <a:path w="2484" h="2112" extrusionOk="0">
                  <a:moveTo>
                    <a:pt x="1899" y="1836"/>
                  </a:moveTo>
                  <a:cubicBezTo>
                    <a:pt x="1900" y="1840"/>
                    <a:pt x="1900" y="1845"/>
                    <a:pt x="1901" y="1849"/>
                  </a:cubicBezTo>
                  <a:cubicBezTo>
                    <a:pt x="1901" y="1845"/>
                    <a:pt x="1900" y="1840"/>
                    <a:pt x="1899" y="1836"/>
                  </a:cubicBezTo>
                  <a:close/>
                  <a:moveTo>
                    <a:pt x="42" y="0"/>
                  </a:moveTo>
                  <a:cubicBezTo>
                    <a:pt x="17" y="0"/>
                    <a:pt x="2" y="23"/>
                    <a:pt x="0" y="87"/>
                  </a:cubicBezTo>
                  <a:cubicBezTo>
                    <a:pt x="0" y="108"/>
                    <a:pt x="122" y="71"/>
                    <a:pt x="178" y="160"/>
                  </a:cubicBezTo>
                  <a:lnTo>
                    <a:pt x="127" y="202"/>
                  </a:lnTo>
                  <a:lnTo>
                    <a:pt x="305" y="322"/>
                  </a:lnTo>
                  <a:lnTo>
                    <a:pt x="205" y="343"/>
                  </a:lnTo>
                  <a:cubicBezTo>
                    <a:pt x="256" y="442"/>
                    <a:pt x="308" y="464"/>
                    <a:pt x="364" y="464"/>
                  </a:cubicBezTo>
                  <a:cubicBezTo>
                    <a:pt x="409" y="464"/>
                    <a:pt x="457" y="449"/>
                    <a:pt x="508" y="449"/>
                  </a:cubicBezTo>
                  <a:cubicBezTo>
                    <a:pt x="574" y="449"/>
                    <a:pt x="645" y="473"/>
                    <a:pt x="725" y="582"/>
                  </a:cubicBezTo>
                  <a:lnTo>
                    <a:pt x="619" y="711"/>
                  </a:lnTo>
                  <a:cubicBezTo>
                    <a:pt x="789" y="877"/>
                    <a:pt x="914" y="916"/>
                    <a:pt x="1003" y="1134"/>
                  </a:cubicBezTo>
                  <a:cubicBezTo>
                    <a:pt x="1003" y="1134"/>
                    <a:pt x="1059" y="1072"/>
                    <a:pt x="1007" y="1070"/>
                  </a:cubicBezTo>
                  <a:cubicBezTo>
                    <a:pt x="983" y="1035"/>
                    <a:pt x="989" y="949"/>
                    <a:pt x="1041" y="929"/>
                  </a:cubicBezTo>
                  <a:lnTo>
                    <a:pt x="1041" y="929"/>
                  </a:lnTo>
                  <a:cubicBezTo>
                    <a:pt x="1392" y="1072"/>
                    <a:pt x="935" y="970"/>
                    <a:pt x="1076" y="1192"/>
                  </a:cubicBezTo>
                  <a:cubicBezTo>
                    <a:pt x="1367" y="1307"/>
                    <a:pt x="1859" y="1613"/>
                    <a:pt x="1899" y="1836"/>
                  </a:cubicBezTo>
                  <a:lnTo>
                    <a:pt x="1899" y="1836"/>
                  </a:lnTo>
                  <a:cubicBezTo>
                    <a:pt x="1892" y="1769"/>
                    <a:pt x="1925" y="1742"/>
                    <a:pt x="1974" y="1742"/>
                  </a:cubicBezTo>
                  <a:cubicBezTo>
                    <a:pt x="2044" y="1742"/>
                    <a:pt x="2146" y="1796"/>
                    <a:pt x="2212" y="1870"/>
                  </a:cubicBezTo>
                  <a:cubicBezTo>
                    <a:pt x="2218" y="1917"/>
                    <a:pt x="2193" y="1928"/>
                    <a:pt x="2160" y="1928"/>
                  </a:cubicBezTo>
                  <a:cubicBezTo>
                    <a:pt x="2133" y="1928"/>
                    <a:pt x="2100" y="1921"/>
                    <a:pt x="2074" y="1921"/>
                  </a:cubicBezTo>
                  <a:cubicBezTo>
                    <a:pt x="2064" y="1921"/>
                    <a:pt x="2055" y="1922"/>
                    <a:pt x="2048" y="1924"/>
                  </a:cubicBezTo>
                  <a:cubicBezTo>
                    <a:pt x="2092" y="1995"/>
                    <a:pt x="2108" y="2073"/>
                    <a:pt x="2181" y="2111"/>
                  </a:cubicBezTo>
                  <a:cubicBezTo>
                    <a:pt x="2176" y="2016"/>
                    <a:pt x="2233" y="1964"/>
                    <a:pt x="2322" y="1964"/>
                  </a:cubicBezTo>
                  <a:cubicBezTo>
                    <a:pt x="2368" y="1964"/>
                    <a:pt x="2424" y="1978"/>
                    <a:pt x="2483" y="2009"/>
                  </a:cubicBezTo>
                  <a:cubicBezTo>
                    <a:pt x="2266" y="1641"/>
                    <a:pt x="1820" y="1645"/>
                    <a:pt x="1529" y="1357"/>
                  </a:cubicBezTo>
                  <a:lnTo>
                    <a:pt x="1529" y="1357"/>
                  </a:lnTo>
                  <a:cubicBezTo>
                    <a:pt x="1533" y="1358"/>
                    <a:pt x="1538" y="1358"/>
                    <a:pt x="1541" y="1358"/>
                  </a:cubicBezTo>
                  <a:cubicBezTo>
                    <a:pt x="1583" y="1358"/>
                    <a:pt x="1603" y="1324"/>
                    <a:pt x="1635" y="1313"/>
                  </a:cubicBezTo>
                  <a:cubicBezTo>
                    <a:pt x="1275" y="1004"/>
                    <a:pt x="814" y="650"/>
                    <a:pt x="729" y="451"/>
                  </a:cubicBezTo>
                  <a:cubicBezTo>
                    <a:pt x="629" y="320"/>
                    <a:pt x="503" y="432"/>
                    <a:pt x="330" y="334"/>
                  </a:cubicBezTo>
                  <a:lnTo>
                    <a:pt x="330" y="181"/>
                  </a:lnTo>
                  <a:cubicBezTo>
                    <a:pt x="240" y="171"/>
                    <a:pt x="108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35"/>
            <p:cNvSpPr/>
            <p:nvPr/>
          </p:nvSpPr>
          <p:spPr>
            <a:xfrm>
              <a:off x="447478" y="820913"/>
              <a:ext cx="6206" cy="5516"/>
            </a:xfrm>
            <a:custGeom>
              <a:avLst/>
              <a:gdLst/>
              <a:ahLst/>
              <a:cxnLst/>
              <a:rect l="l" t="t" r="r" b="b"/>
              <a:pathLst>
                <a:path w="126" h="112" extrusionOk="0">
                  <a:moveTo>
                    <a:pt x="22" y="1"/>
                  </a:moveTo>
                  <a:cubicBezTo>
                    <a:pt x="14" y="1"/>
                    <a:pt x="7" y="2"/>
                    <a:pt x="0" y="5"/>
                  </a:cubicBezTo>
                  <a:cubicBezTo>
                    <a:pt x="43" y="42"/>
                    <a:pt x="85" y="78"/>
                    <a:pt x="125" y="111"/>
                  </a:cubicBezTo>
                  <a:lnTo>
                    <a:pt x="79" y="24"/>
                  </a:lnTo>
                  <a:cubicBezTo>
                    <a:pt x="56" y="7"/>
                    <a:pt x="38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35"/>
            <p:cNvSpPr/>
            <p:nvPr/>
          </p:nvSpPr>
          <p:spPr>
            <a:xfrm>
              <a:off x="167985" y="1575571"/>
              <a:ext cx="7782" cy="6944"/>
            </a:xfrm>
            <a:custGeom>
              <a:avLst/>
              <a:gdLst/>
              <a:ahLst/>
              <a:cxnLst/>
              <a:rect l="l" t="t" r="r" b="b"/>
              <a:pathLst>
                <a:path w="158" h="141" extrusionOk="0">
                  <a:moveTo>
                    <a:pt x="134" y="0"/>
                  </a:moveTo>
                  <a:lnTo>
                    <a:pt x="1" y="17"/>
                  </a:lnTo>
                  <a:lnTo>
                    <a:pt x="157" y="14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35"/>
            <p:cNvSpPr/>
            <p:nvPr/>
          </p:nvSpPr>
          <p:spPr>
            <a:xfrm>
              <a:off x="157741" y="1535284"/>
              <a:ext cx="26102" cy="35756"/>
            </a:xfrm>
            <a:custGeom>
              <a:avLst/>
              <a:gdLst/>
              <a:ahLst/>
              <a:cxnLst/>
              <a:rect l="l" t="t" r="r" b="b"/>
              <a:pathLst>
                <a:path w="530" h="726" extrusionOk="0">
                  <a:moveTo>
                    <a:pt x="307" y="1"/>
                  </a:moveTo>
                  <a:cubicBezTo>
                    <a:pt x="53" y="284"/>
                    <a:pt x="64" y="80"/>
                    <a:pt x="1" y="515"/>
                  </a:cubicBezTo>
                  <a:cubicBezTo>
                    <a:pt x="89" y="587"/>
                    <a:pt x="265" y="726"/>
                    <a:pt x="387" y="726"/>
                  </a:cubicBezTo>
                  <a:cubicBezTo>
                    <a:pt x="416" y="726"/>
                    <a:pt x="442" y="718"/>
                    <a:pt x="463" y="699"/>
                  </a:cubicBezTo>
                  <a:cubicBezTo>
                    <a:pt x="408" y="625"/>
                    <a:pt x="221" y="567"/>
                    <a:pt x="197" y="427"/>
                  </a:cubicBezTo>
                  <a:lnTo>
                    <a:pt x="197" y="427"/>
                  </a:lnTo>
                  <a:cubicBezTo>
                    <a:pt x="316" y="431"/>
                    <a:pt x="374" y="564"/>
                    <a:pt x="526" y="564"/>
                  </a:cubicBezTo>
                  <a:cubicBezTo>
                    <a:pt x="527" y="564"/>
                    <a:pt x="528" y="564"/>
                    <a:pt x="529" y="564"/>
                  </a:cubicBezTo>
                  <a:cubicBezTo>
                    <a:pt x="523" y="319"/>
                    <a:pt x="384" y="483"/>
                    <a:pt x="315" y="246"/>
                  </a:cubicBezTo>
                  <a:lnTo>
                    <a:pt x="467" y="182"/>
                  </a:lnTo>
                  <a:lnTo>
                    <a:pt x="465" y="182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35"/>
            <p:cNvSpPr/>
            <p:nvPr/>
          </p:nvSpPr>
          <p:spPr>
            <a:xfrm>
              <a:off x="158282" y="1537599"/>
              <a:ext cx="8816" cy="2857"/>
            </a:xfrm>
            <a:custGeom>
              <a:avLst/>
              <a:gdLst/>
              <a:ahLst/>
              <a:cxnLst/>
              <a:rect l="l" t="t" r="r" b="b"/>
              <a:pathLst>
                <a:path w="179" h="58" extrusionOk="0">
                  <a:moveTo>
                    <a:pt x="55" y="0"/>
                  </a:moveTo>
                  <a:cubicBezTo>
                    <a:pt x="23" y="0"/>
                    <a:pt x="1" y="12"/>
                    <a:pt x="7" y="58"/>
                  </a:cubicBezTo>
                  <a:cubicBezTo>
                    <a:pt x="71" y="46"/>
                    <a:pt x="136" y="38"/>
                    <a:pt x="179" y="11"/>
                  </a:cubicBezTo>
                  <a:lnTo>
                    <a:pt x="179" y="11"/>
                  </a:lnTo>
                  <a:cubicBezTo>
                    <a:pt x="174" y="12"/>
                    <a:pt x="169" y="13"/>
                    <a:pt x="163" y="13"/>
                  </a:cubicBezTo>
                  <a:cubicBezTo>
                    <a:pt x="130" y="13"/>
                    <a:pt x="87" y="0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35"/>
            <p:cNvSpPr/>
            <p:nvPr/>
          </p:nvSpPr>
          <p:spPr>
            <a:xfrm>
              <a:off x="146167" y="1529030"/>
              <a:ext cx="13938" cy="6008"/>
            </a:xfrm>
            <a:custGeom>
              <a:avLst/>
              <a:gdLst/>
              <a:ahLst/>
              <a:cxnLst/>
              <a:rect l="l" t="t" r="r" b="b"/>
              <a:pathLst>
                <a:path w="283" h="122" extrusionOk="0">
                  <a:moveTo>
                    <a:pt x="1" y="0"/>
                  </a:moveTo>
                  <a:lnTo>
                    <a:pt x="153" y="122"/>
                  </a:lnTo>
                  <a:cubicBezTo>
                    <a:pt x="125" y="53"/>
                    <a:pt x="155" y="39"/>
                    <a:pt x="193" y="39"/>
                  </a:cubicBezTo>
                  <a:cubicBezTo>
                    <a:pt x="220" y="39"/>
                    <a:pt x="250" y="45"/>
                    <a:pt x="268" y="45"/>
                  </a:cubicBezTo>
                  <a:cubicBezTo>
                    <a:pt x="275" y="45"/>
                    <a:pt x="280" y="44"/>
                    <a:pt x="282" y="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35"/>
            <p:cNvSpPr/>
            <p:nvPr/>
          </p:nvSpPr>
          <p:spPr>
            <a:xfrm>
              <a:off x="136662" y="1505587"/>
              <a:ext cx="3595" cy="2610"/>
            </a:xfrm>
            <a:custGeom>
              <a:avLst/>
              <a:gdLst/>
              <a:ahLst/>
              <a:cxnLst/>
              <a:rect l="l" t="t" r="r" b="b"/>
              <a:pathLst>
                <a:path w="73" h="53" extrusionOk="0">
                  <a:moveTo>
                    <a:pt x="20" y="0"/>
                  </a:moveTo>
                  <a:lnTo>
                    <a:pt x="20" y="0"/>
                  </a:lnTo>
                  <a:cubicBezTo>
                    <a:pt x="1" y="39"/>
                    <a:pt x="35" y="41"/>
                    <a:pt x="72" y="52"/>
                  </a:cubicBezTo>
                  <a:cubicBezTo>
                    <a:pt x="55" y="33"/>
                    <a:pt x="39" y="18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35"/>
            <p:cNvSpPr/>
            <p:nvPr/>
          </p:nvSpPr>
          <p:spPr>
            <a:xfrm>
              <a:off x="130111" y="1495687"/>
              <a:ext cx="25906" cy="22064"/>
            </a:xfrm>
            <a:custGeom>
              <a:avLst/>
              <a:gdLst/>
              <a:ahLst/>
              <a:cxnLst/>
              <a:rect l="l" t="t" r="r" b="b"/>
              <a:pathLst>
                <a:path w="526" h="448" extrusionOk="0">
                  <a:moveTo>
                    <a:pt x="39" y="1"/>
                  </a:moveTo>
                  <a:lnTo>
                    <a:pt x="39" y="1"/>
                  </a:lnTo>
                  <a:cubicBezTo>
                    <a:pt x="1" y="89"/>
                    <a:pt x="76" y="134"/>
                    <a:pt x="153" y="203"/>
                  </a:cubicBezTo>
                  <a:cubicBezTo>
                    <a:pt x="155" y="197"/>
                    <a:pt x="157" y="193"/>
                    <a:pt x="163" y="188"/>
                  </a:cubicBezTo>
                  <a:cubicBezTo>
                    <a:pt x="171" y="137"/>
                    <a:pt x="216" y="110"/>
                    <a:pt x="263" y="110"/>
                  </a:cubicBezTo>
                  <a:cubicBezTo>
                    <a:pt x="316" y="110"/>
                    <a:pt x="372" y="144"/>
                    <a:pt x="386" y="217"/>
                  </a:cubicBezTo>
                  <a:cubicBezTo>
                    <a:pt x="487" y="327"/>
                    <a:pt x="340" y="388"/>
                    <a:pt x="490" y="448"/>
                  </a:cubicBezTo>
                  <a:lnTo>
                    <a:pt x="525" y="240"/>
                  </a:lnTo>
                  <a:cubicBezTo>
                    <a:pt x="400" y="53"/>
                    <a:pt x="136" y="47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35"/>
            <p:cNvSpPr/>
            <p:nvPr/>
          </p:nvSpPr>
          <p:spPr>
            <a:xfrm>
              <a:off x="140208" y="1508148"/>
              <a:ext cx="2709" cy="3250"/>
            </a:xfrm>
            <a:custGeom>
              <a:avLst/>
              <a:gdLst/>
              <a:ahLst/>
              <a:cxnLst/>
              <a:rect l="l" t="t" r="r" b="b"/>
              <a:pathLst>
                <a:path w="55" h="66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20"/>
                    <a:pt x="33" y="41"/>
                    <a:pt x="46" y="66"/>
                  </a:cubicBezTo>
                  <a:cubicBezTo>
                    <a:pt x="54" y="21"/>
                    <a:pt x="29" y="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35"/>
            <p:cNvSpPr/>
            <p:nvPr/>
          </p:nvSpPr>
          <p:spPr>
            <a:xfrm>
              <a:off x="146462" y="1521888"/>
              <a:ext cx="5812" cy="2610"/>
            </a:xfrm>
            <a:custGeom>
              <a:avLst/>
              <a:gdLst/>
              <a:ahLst/>
              <a:cxnLst/>
              <a:rect l="l" t="t" r="r" b="b"/>
              <a:pathLst>
                <a:path w="118" h="53" extrusionOk="0">
                  <a:moveTo>
                    <a:pt x="0" y="1"/>
                  </a:moveTo>
                  <a:lnTo>
                    <a:pt x="66" y="53"/>
                  </a:lnTo>
                  <a:lnTo>
                    <a:pt x="118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35"/>
            <p:cNvSpPr/>
            <p:nvPr/>
          </p:nvSpPr>
          <p:spPr>
            <a:xfrm>
              <a:off x="119867" y="1460375"/>
              <a:ext cx="19798" cy="27925"/>
            </a:xfrm>
            <a:custGeom>
              <a:avLst/>
              <a:gdLst/>
              <a:ahLst/>
              <a:cxnLst/>
              <a:rect l="l" t="t" r="r" b="b"/>
              <a:pathLst>
                <a:path w="402" h="567" extrusionOk="0">
                  <a:moveTo>
                    <a:pt x="212" y="1"/>
                  </a:moveTo>
                  <a:cubicBezTo>
                    <a:pt x="116" y="1"/>
                    <a:pt x="32" y="144"/>
                    <a:pt x="0" y="278"/>
                  </a:cubicBezTo>
                  <a:cubicBezTo>
                    <a:pt x="16" y="273"/>
                    <a:pt x="30" y="271"/>
                    <a:pt x="43" y="271"/>
                  </a:cubicBezTo>
                  <a:cubicBezTo>
                    <a:pt x="189" y="271"/>
                    <a:pt x="165" y="567"/>
                    <a:pt x="291" y="567"/>
                  </a:cubicBezTo>
                  <a:cubicBezTo>
                    <a:pt x="298" y="567"/>
                    <a:pt x="306" y="566"/>
                    <a:pt x="315" y="563"/>
                  </a:cubicBezTo>
                  <a:cubicBezTo>
                    <a:pt x="213" y="394"/>
                    <a:pt x="276" y="182"/>
                    <a:pt x="401" y="166"/>
                  </a:cubicBezTo>
                  <a:lnTo>
                    <a:pt x="238" y="4"/>
                  </a:lnTo>
                  <a:cubicBezTo>
                    <a:pt x="229" y="2"/>
                    <a:pt x="220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35"/>
            <p:cNvSpPr/>
            <p:nvPr/>
          </p:nvSpPr>
          <p:spPr>
            <a:xfrm>
              <a:off x="130407" y="1442054"/>
              <a:ext cx="2709" cy="1379"/>
            </a:xfrm>
            <a:custGeom>
              <a:avLst/>
              <a:gdLst/>
              <a:ahLst/>
              <a:cxnLst/>
              <a:rect l="l" t="t" r="r" b="b"/>
              <a:pathLst>
                <a:path w="55" h="2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4"/>
                    <a:pt x="8" y="7"/>
                    <a:pt x="12" y="10"/>
                  </a:cubicBezTo>
                  <a:lnTo>
                    <a:pt x="12" y="10"/>
                  </a:lnTo>
                  <a:cubicBezTo>
                    <a:pt x="8" y="7"/>
                    <a:pt x="4" y="4"/>
                    <a:pt x="0" y="0"/>
                  </a:cubicBezTo>
                  <a:close/>
                  <a:moveTo>
                    <a:pt x="12" y="10"/>
                  </a:moveTo>
                  <a:cubicBezTo>
                    <a:pt x="26" y="20"/>
                    <a:pt x="38" y="28"/>
                    <a:pt x="51" y="28"/>
                  </a:cubicBezTo>
                  <a:cubicBezTo>
                    <a:pt x="52" y="28"/>
                    <a:pt x="53" y="27"/>
                    <a:pt x="54" y="27"/>
                  </a:cubicBezTo>
                  <a:cubicBezTo>
                    <a:pt x="38" y="24"/>
                    <a:pt x="25" y="18"/>
                    <a:pt x="1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35"/>
            <p:cNvSpPr/>
            <p:nvPr/>
          </p:nvSpPr>
          <p:spPr>
            <a:xfrm>
              <a:off x="91450" y="1403393"/>
              <a:ext cx="38809" cy="53633"/>
            </a:xfrm>
            <a:custGeom>
              <a:avLst/>
              <a:gdLst/>
              <a:ahLst/>
              <a:cxnLst/>
              <a:rect l="l" t="t" r="r" b="b"/>
              <a:pathLst>
                <a:path w="788" h="1089" extrusionOk="0">
                  <a:moveTo>
                    <a:pt x="1" y="1"/>
                  </a:moveTo>
                  <a:lnTo>
                    <a:pt x="427" y="359"/>
                  </a:lnTo>
                  <a:cubicBezTo>
                    <a:pt x="415" y="357"/>
                    <a:pt x="403" y="357"/>
                    <a:pt x="393" y="357"/>
                  </a:cubicBezTo>
                  <a:cubicBezTo>
                    <a:pt x="371" y="357"/>
                    <a:pt x="351" y="359"/>
                    <a:pt x="332" y="359"/>
                  </a:cubicBezTo>
                  <a:cubicBezTo>
                    <a:pt x="297" y="359"/>
                    <a:pt x="263" y="350"/>
                    <a:pt x="221" y="299"/>
                  </a:cubicBezTo>
                  <a:lnTo>
                    <a:pt x="221" y="299"/>
                  </a:lnTo>
                  <a:cubicBezTo>
                    <a:pt x="304" y="512"/>
                    <a:pt x="435" y="479"/>
                    <a:pt x="506" y="652"/>
                  </a:cubicBezTo>
                  <a:cubicBezTo>
                    <a:pt x="485" y="672"/>
                    <a:pt x="467" y="680"/>
                    <a:pt x="450" y="680"/>
                  </a:cubicBezTo>
                  <a:cubicBezTo>
                    <a:pt x="373" y="680"/>
                    <a:pt x="337" y="499"/>
                    <a:pt x="283" y="499"/>
                  </a:cubicBezTo>
                  <a:cubicBezTo>
                    <a:pt x="269" y="499"/>
                    <a:pt x="254" y="511"/>
                    <a:pt x="236" y="540"/>
                  </a:cubicBezTo>
                  <a:cubicBezTo>
                    <a:pt x="302" y="654"/>
                    <a:pt x="402" y="826"/>
                    <a:pt x="601" y="843"/>
                  </a:cubicBezTo>
                  <a:lnTo>
                    <a:pt x="581" y="1088"/>
                  </a:lnTo>
                  <a:lnTo>
                    <a:pt x="739" y="926"/>
                  </a:lnTo>
                  <a:cubicBezTo>
                    <a:pt x="753" y="824"/>
                    <a:pt x="508" y="853"/>
                    <a:pt x="614" y="739"/>
                  </a:cubicBezTo>
                  <a:cubicBezTo>
                    <a:pt x="635" y="720"/>
                    <a:pt x="654" y="713"/>
                    <a:pt x="673" y="713"/>
                  </a:cubicBezTo>
                  <a:cubicBezTo>
                    <a:pt x="716" y="713"/>
                    <a:pt x="754" y="754"/>
                    <a:pt x="788" y="783"/>
                  </a:cubicBezTo>
                  <a:cubicBezTo>
                    <a:pt x="683" y="685"/>
                    <a:pt x="757" y="386"/>
                    <a:pt x="597" y="159"/>
                  </a:cubicBezTo>
                  <a:cubicBezTo>
                    <a:pt x="528" y="56"/>
                    <a:pt x="442" y="35"/>
                    <a:pt x="352" y="35"/>
                  </a:cubicBezTo>
                  <a:cubicBezTo>
                    <a:pt x="290" y="35"/>
                    <a:pt x="226" y="45"/>
                    <a:pt x="165" y="45"/>
                  </a:cubicBezTo>
                  <a:cubicBezTo>
                    <a:pt x="106" y="45"/>
                    <a:pt x="51" y="3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35"/>
            <p:cNvSpPr/>
            <p:nvPr/>
          </p:nvSpPr>
          <p:spPr>
            <a:xfrm>
              <a:off x="99527" y="1394282"/>
              <a:ext cx="4235" cy="3448"/>
            </a:xfrm>
            <a:custGeom>
              <a:avLst/>
              <a:gdLst/>
              <a:ahLst/>
              <a:cxnLst/>
              <a:rect l="l" t="t" r="r" b="b"/>
              <a:pathLst>
                <a:path w="86" h="70" extrusionOk="0">
                  <a:moveTo>
                    <a:pt x="86" y="1"/>
                  </a:moveTo>
                  <a:lnTo>
                    <a:pt x="1" y="70"/>
                  </a:lnTo>
                  <a:lnTo>
                    <a:pt x="30" y="66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35"/>
            <p:cNvSpPr/>
            <p:nvPr/>
          </p:nvSpPr>
          <p:spPr>
            <a:xfrm>
              <a:off x="65840" y="1345672"/>
              <a:ext cx="33195" cy="47231"/>
            </a:xfrm>
            <a:custGeom>
              <a:avLst/>
              <a:gdLst/>
              <a:ahLst/>
              <a:cxnLst/>
              <a:rect l="l" t="t" r="r" b="b"/>
              <a:pathLst>
                <a:path w="674" h="959" extrusionOk="0">
                  <a:moveTo>
                    <a:pt x="170" y="0"/>
                  </a:moveTo>
                  <a:cubicBezTo>
                    <a:pt x="174" y="45"/>
                    <a:pt x="128" y="79"/>
                    <a:pt x="182" y="145"/>
                  </a:cubicBezTo>
                  <a:lnTo>
                    <a:pt x="56" y="33"/>
                  </a:lnTo>
                  <a:lnTo>
                    <a:pt x="56" y="33"/>
                  </a:lnTo>
                  <a:cubicBezTo>
                    <a:pt x="0" y="234"/>
                    <a:pt x="29" y="372"/>
                    <a:pt x="214" y="679"/>
                  </a:cubicBezTo>
                  <a:lnTo>
                    <a:pt x="452" y="858"/>
                  </a:lnTo>
                  <a:cubicBezTo>
                    <a:pt x="450" y="891"/>
                    <a:pt x="419" y="924"/>
                    <a:pt x="394" y="959"/>
                  </a:cubicBezTo>
                  <a:cubicBezTo>
                    <a:pt x="432" y="928"/>
                    <a:pt x="536" y="957"/>
                    <a:pt x="567" y="928"/>
                  </a:cubicBezTo>
                  <a:cubicBezTo>
                    <a:pt x="673" y="739"/>
                    <a:pt x="359" y="667"/>
                    <a:pt x="266" y="556"/>
                  </a:cubicBezTo>
                  <a:cubicBezTo>
                    <a:pt x="225" y="406"/>
                    <a:pt x="233" y="373"/>
                    <a:pt x="262" y="373"/>
                  </a:cubicBezTo>
                  <a:cubicBezTo>
                    <a:pt x="286" y="373"/>
                    <a:pt x="323" y="394"/>
                    <a:pt x="361" y="394"/>
                  </a:cubicBezTo>
                  <a:cubicBezTo>
                    <a:pt x="393" y="394"/>
                    <a:pt x="424" y="379"/>
                    <a:pt x="448" y="324"/>
                  </a:cubicBezTo>
                  <a:cubicBezTo>
                    <a:pt x="492" y="419"/>
                    <a:pt x="455" y="442"/>
                    <a:pt x="513" y="575"/>
                  </a:cubicBezTo>
                  <a:cubicBezTo>
                    <a:pt x="588" y="282"/>
                    <a:pt x="282" y="11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35"/>
            <p:cNvSpPr/>
            <p:nvPr/>
          </p:nvSpPr>
          <p:spPr>
            <a:xfrm>
              <a:off x="83078" y="1392952"/>
              <a:ext cx="4383" cy="6993"/>
            </a:xfrm>
            <a:custGeom>
              <a:avLst/>
              <a:gdLst/>
              <a:ahLst/>
              <a:cxnLst/>
              <a:rect l="l" t="t" r="r" b="b"/>
              <a:pathLst>
                <a:path w="89" h="142" extrusionOk="0">
                  <a:moveTo>
                    <a:pt x="44" y="1"/>
                  </a:moveTo>
                  <a:lnTo>
                    <a:pt x="44" y="1"/>
                  </a:lnTo>
                  <a:cubicBezTo>
                    <a:pt x="41" y="3"/>
                    <a:pt x="39" y="7"/>
                    <a:pt x="37" y="10"/>
                  </a:cubicBezTo>
                  <a:lnTo>
                    <a:pt x="37" y="10"/>
                  </a:lnTo>
                  <a:cubicBezTo>
                    <a:pt x="39" y="7"/>
                    <a:pt x="41" y="4"/>
                    <a:pt x="44" y="1"/>
                  </a:cubicBezTo>
                  <a:close/>
                  <a:moveTo>
                    <a:pt x="37" y="10"/>
                  </a:moveTo>
                  <a:lnTo>
                    <a:pt x="37" y="10"/>
                  </a:lnTo>
                  <a:cubicBezTo>
                    <a:pt x="9" y="52"/>
                    <a:pt x="0" y="97"/>
                    <a:pt x="88" y="141"/>
                  </a:cubicBezTo>
                  <a:cubicBezTo>
                    <a:pt x="37" y="70"/>
                    <a:pt x="27" y="32"/>
                    <a:pt x="37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35"/>
            <p:cNvSpPr/>
            <p:nvPr/>
          </p:nvSpPr>
          <p:spPr>
            <a:xfrm>
              <a:off x="71996" y="1342224"/>
              <a:ext cx="2265" cy="34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20"/>
                    <a:pt x="18" y="43"/>
                    <a:pt x="45" y="70"/>
                  </a:cubicBezTo>
                  <a:cubicBezTo>
                    <a:pt x="43" y="51"/>
                    <a:pt x="33" y="30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35"/>
            <p:cNvSpPr/>
            <p:nvPr/>
          </p:nvSpPr>
          <p:spPr>
            <a:xfrm>
              <a:off x="60620" y="1344736"/>
              <a:ext cx="5565" cy="8767"/>
            </a:xfrm>
            <a:custGeom>
              <a:avLst/>
              <a:gdLst/>
              <a:ahLst/>
              <a:cxnLst/>
              <a:rect l="l" t="t" r="r" b="b"/>
              <a:pathLst>
                <a:path w="113" h="178" extrusionOk="0">
                  <a:moveTo>
                    <a:pt x="45" y="0"/>
                  </a:moveTo>
                  <a:lnTo>
                    <a:pt x="0" y="100"/>
                  </a:lnTo>
                  <a:cubicBezTo>
                    <a:pt x="19" y="117"/>
                    <a:pt x="61" y="178"/>
                    <a:pt x="97" y="178"/>
                  </a:cubicBezTo>
                  <a:cubicBezTo>
                    <a:pt x="102" y="178"/>
                    <a:pt x="107" y="177"/>
                    <a:pt x="112" y="17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35"/>
            <p:cNvSpPr/>
            <p:nvPr/>
          </p:nvSpPr>
          <p:spPr>
            <a:xfrm>
              <a:off x="-47090" y="1045542"/>
              <a:ext cx="118594" cy="293432"/>
            </a:xfrm>
            <a:custGeom>
              <a:avLst/>
              <a:gdLst/>
              <a:ahLst/>
              <a:cxnLst/>
              <a:rect l="l" t="t" r="r" b="b"/>
              <a:pathLst>
                <a:path w="2408" h="5958" extrusionOk="0">
                  <a:moveTo>
                    <a:pt x="430" y="0"/>
                  </a:moveTo>
                  <a:cubicBezTo>
                    <a:pt x="350" y="0"/>
                    <a:pt x="304" y="46"/>
                    <a:pt x="271" y="96"/>
                  </a:cubicBezTo>
                  <a:cubicBezTo>
                    <a:pt x="234" y="152"/>
                    <a:pt x="203" y="210"/>
                    <a:pt x="146" y="266"/>
                  </a:cubicBezTo>
                  <a:cubicBezTo>
                    <a:pt x="126" y="233"/>
                    <a:pt x="88" y="191"/>
                    <a:pt x="45" y="179"/>
                  </a:cubicBezTo>
                  <a:cubicBezTo>
                    <a:pt x="5" y="306"/>
                    <a:pt x="1" y="492"/>
                    <a:pt x="18" y="669"/>
                  </a:cubicBezTo>
                  <a:cubicBezTo>
                    <a:pt x="36" y="848"/>
                    <a:pt x="63" y="1016"/>
                    <a:pt x="47" y="1136"/>
                  </a:cubicBezTo>
                  <a:cubicBezTo>
                    <a:pt x="61" y="1377"/>
                    <a:pt x="155" y="1571"/>
                    <a:pt x="275" y="1837"/>
                  </a:cubicBezTo>
                  <a:cubicBezTo>
                    <a:pt x="383" y="2269"/>
                    <a:pt x="572" y="2720"/>
                    <a:pt x="772" y="3160"/>
                  </a:cubicBezTo>
                  <a:cubicBezTo>
                    <a:pt x="973" y="3601"/>
                    <a:pt x="1173" y="4049"/>
                    <a:pt x="1347" y="4517"/>
                  </a:cubicBezTo>
                  <a:lnTo>
                    <a:pt x="1572" y="4587"/>
                  </a:lnTo>
                  <a:cubicBezTo>
                    <a:pt x="1511" y="4660"/>
                    <a:pt x="1676" y="4799"/>
                    <a:pt x="1557" y="4816"/>
                  </a:cubicBezTo>
                  <a:cubicBezTo>
                    <a:pt x="1553" y="4758"/>
                    <a:pt x="1513" y="4718"/>
                    <a:pt x="1484" y="4658"/>
                  </a:cubicBezTo>
                  <a:lnTo>
                    <a:pt x="1484" y="4658"/>
                  </a:lnTo>
                  <a:cubicBezTo>
                    <a:pt x="1428" y="4909"/>
                    <a:pt x="1740" y="5167"/>
                    <a:pt x="1802" y="5420"/>
                  </a:cubicBezTo>
                  <a:cubicBezTo>
                    <a:pt x="1815" y="5389"/>
                    <a:pt x="1896" y="5323"/>
                    <a:pt x="1959" y="5323"/>
                  </a:cubicBezTo>
                  <a:cubicBezTo>
                    <a:pt x="1977" y="5323"/>
                    <a:pt x="1993" y="5328"/>
                    <a:pt x="2006" y="5341"/>
                  </a:cubicBezTo>
                  <a:cubicBezTo>
                    <a:pt x="1809" y="5400"/>
                    <a:pt x="2145" y="5609"/>
                    <a:pt x="1964" y="5769"/>
                  </a:cubicBezTo>
                  <a:cubicBezTo>
                    <a:pt x="1984" y="5854"/>
                    <a:pt x="2010" y="5875"/>
                    <a:pt x="2038" y="5875"/>
                  </a:cubicBezTo>
                  <a:cubicBezTo>
                    <a:pt x="2067" y="5875"/>
                    <a:pt x="2099" y="5853"/>
                    <a:pt x="2131" y="5853"/>
                  </a:cubicBezTo>
                  <a:cubicBezTo>
                    <a:pt x="2162" y="5853"/>
                    <a:pt x="2194" y="5874"/>
                    <a:pt x="2224" y="5957"/>
                  </a:cubicBezTo>
                  <a:cubicBezTo>
                    <a:pt x="2347" y="5932"/>
                    <a:pt x="2160" y="5705"/>
                    <a:pt x="2224" y="5626"/>
                  </a:cubicBezTo>
                  <a:lnTo>
                    <a:pt x="2224" y="5626"/>
                  </a:lnTo>
                  <a:cubicBezTo>
                    <a:pt x="2334" y="5656"/>
                    <a:pt x="2307" y="5806"/>
                    <a:pt x="2370" y="5806"/>
                  </a:cubicBezTo>
                  <a:cubicBezTo>
                    <a:pt x="2380" y="5806"/>
                    <a:pt x="2392" y="5802"/>
                    <a:pt x="2407" y="5794"/>
                  </a:cubicBezTo>
                  <a:cubicBezTo>
                    <a:pt x="2264" y="5395"/>
                    <a:pt x="1678" y="4789"/>
                    <a:pt x="1345" y="4213"/>
                  </a:cubicBezTo>
                  <a:lnTo>
                    <a:pt x="1345" y="4213"/>
                  </a:lnTo>
                  <a:lnTo>
                    <a:pt x="1476" y="4240"/>
                  </a:lnTo>
                  <a:cubicBezTo>
                    <a:pt x="1260" y="3964"/>
                    <a:pt x="1038" y="3470"/>
                    <a:pt x="1092" y="3185"/>
                  </a:cubicBezTo>
                  <a:lnTo>
                    <a:pt x="1092" y="3185"/>
                  </a:lnTo>
                  <a:cubicBezTo>
                    <a:pt x="1087" y="3191"/>
                    <a:pt x="1082" y="3193"/>
                    <a:pt x="1077" y="3193"/>
                  </a:cubicBezTo>
                  <a:cubicBezTo>
                    <a:pt x="1014" y="3193"/>
                    <a:pt x="947" y="2816"/>
                    <a:pt x="796" y="2816"/>
                  </a:cubicBezTo>
                  <a:cubicBezTo>
                    <a:pt x="782" y="2816"/>
                    <a:pt x="767" y="2819"/>
                    <a:pt x="751" y="2826"/>
                  </a:cubicBezTo>
                  <a:cubicBezTo>
                    <a:pt x="768" y="2740"/>
                    <a:pt x="751" y="2720"/>
                    <a:pt x="726" y="2607"/>
                  </a:cubicBezTo>
                  <a:lnTo>
                    <a:pt x="643" y="2589"/>
                  </a:lnTo>
                  <a:cubicBezTo>
                    <a:pt x="583" y="2435"/>
                    <a:pt x="701" y="2441"/>
                    <a:pt x="630" y="2267"/>
                  </a:cubicBezTo>
                  <a:lnTo>
                    <a:pt x="630" y="2267"/>
                  </a:lnTo>
                  <a:cubicBezTo>
                    <a:pt x="612" y="2308"/>
                    <a:pt x="593" y="2323"/>
                    <a:pt x="571" y="2323"/>
                  </a:cubicBezTo>
                  <a:cubicBezTo>
                    <a:pt x="524" y="2323"/>
                    <a:pt x="467" y="2254"/>
                    <a:pt x="400" y="2219"/>
                  </a:cubicBezTo>
                  <a:cubicBezTo>
                    <a:pt x="433" y="2003"/>
                    <a:pt x="456" y="1758"/>
                    <a:pt x="500" y="1594"/>
                  </a:cubicBezTo>
                  <a:lnTo>
                    <a:pt x="500" y="1594"/>
                  </a:lnTo>
                  <a:cubicBezTo>
                    <a:pt x="471" y="1608"/>
                    <a:pt x="439" y="1619"/>
                    <a:pt x="414" y="1677"/>
                  </a:cubicBezTo>
                  <a:cubicBezTo>
                    <a:pt x="414" y="1560"/>
                    <a:pt x="323" y="1573"/>
                    <a:pt x="281" y="1537"/>
                  </a:cubicBezTo>
                  <a:cubicBezTo>
                    <a:pt x="257" y="1464"/>
                    <a:pt x="297" y="1446"/>
                    <a:pt x="347" y="1446"/>
                  </a:cubicBezTo>
                  <a:cubicBezTo>
                    <a:pt x="381" y="1446"/>
                    <a:pt x="419" y="1454"/>
                    <a:pt x="446" y="1459"/>
                  </a:cubicBezTo>
                  <a:cubicBezTo>
                    <a:pt x="437" y="1272"/>
                    <a:pt x="163" y="1116"/>
                    <a:pt x="230" y="987"/>
                  </a:cubicBezTo>
                  <a:lnTo>
                    <a:pt x="230" y="987"/>
                  </a:lnTo>
                  <a:cubicBezTo>
                    <a:pt x="196" y="991"/>
                    <a:pt x="163" y="997"/>
                    <a:pt x="128" y="1004"/>
                  </a:cubicBezTo>
                  <a:cubicBezTo>
                    <a:pt x="101" y="889"/>
                    <a:pt x="117" y="794"/>
                    <a:pt x="144" y="713"/>
                  </a:cubicBezTo>
                  <a:cubicBezTo>
                    <a:pt x="169" y="630"/>
                    <a:pt x="201" y="565"/>
                    <a:pt x="223" y="466"/>
                  </a:cubicBezTo>
                  <a:cubicBezTo>
                    <a:pt x="308" y="495"/>
                    <a:pt x="323" y="563"/>
                    <a:pt x="327" y="623"/>
                  </a:cubicBezTo>
                  <a:cubicBezTo>
                    <a:pt x="333" y="686"/>
                    <a:pt x="333" y="763"/>
                    <a:pt x="363" y="817"/>
                  </a:cubicBezTo>
                  <a:cubicBezTo>
                    <a:pt x="390" y="805"/>
                    <a:pt x="408" y="765"/>
                    <a:pt x="444" y="765"/>
                  </a:cubicBezTo>
                  <a:cubicBezTo>
                    <a:pt x="451" y="765"/>
                    <a:pt x="460" y="767"/>
                    <a:pt x="469" y="771"/>
                  </a:cubicBezTo>
                  <a:cubicBezTo>
                    <a:pt x="404" y="667"/>
                    <a:pt x="352" y="474"/>
                    <a:pt x="375" y="349"/>
                  </a:cubicBezTo>
                  <a:lnTo>
                    <a:pt x="375" y="349"/>
                  </a:lnTo>
                  <a:cubicBezTo>
                    <a:pt x="406" y="468"/>
                    <a:pt x="462" y="497"/>
                    <a:pt x="504" y="511"/>
                  </a:cubicBezTo>
                  <a:cubicBezTo>
                    <a:pt x="547" y="520"/>
                    <a:pt x="591" y="517"/>
                    <a:pt x="616" y="526"/>
                  </a:cubicBezTo>
                  <a:cubicBezTo>
                    <a:pt x="591" y="461"/>
                    <a:pt x="551" y="415"/>
                    <a:pt x="508" y="415"/>
                  </a:cubicBezTo>
                  <a:cubicBezTo>
                    <a:pt x="494" y="415"/>
                    <a:pt x="480" y="420"/>
                    <a:pt x="466" y="430"/>
                  </a:cubicBezTo>
                  <a:cubicBezTo>
                    <a:pt x="410" y="308"/>
                    <a:pt x="523" y="306"/>
                    <a:pt x="568" y="254"/>
                  </a:cubicBezTo>
                  <a:cubicBezTo>
                    <a:pt x="491" y="210"/>
                    <a:pt x="477" y="181"/>
                    <a:pt x="477" y="141"/>
                  </a:cubicBezTo>
                  <a:cubicBezTo>
                    <a:pt x="477" y="100"/>
                    <a:pt x="496" y="60"/>
                    <a:pt x="458" y="2"/>
                  </a:cubicBezTo>
                  <a:cubicBezTo>
                    <a:pt x="448" y="1"/>
                    <a:pt x="439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35"/>
            <p:cNvSpPr/>
            <p:nvPr/>
          </p:nvSpPr>
          <p:spPr>
            <a:xfrm>
              <a:off x="-23992" y="1083416"/>
              <a:ext cx="2512" cy="3842"/>
            </a:xfrm>
            <a:custGeom>
              <a:avLst/>
              <a:gdLst/>
              <a:ahLst/>
              <a:cxnLst/>
              <a:rect l="l" t="t" r="r" b="b"/>
              <a:pathLst>
                <a:path w="51" h="78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35"/>
                    <a:pt x="37" y="58"/>
                    <a:pt x="51" y="77"/>
                  </a:cubicBezTo>
                  <a:cubicBezTo>
                    <a:pt x="45" y="60"/>
                    <a:pt x="37" y="43"/>
                    <a:pt x="49" y="33"/>
                  </a:cubicBezTo>
                  <a:cubicBezTo>
                    <a:pt x="29" y="18"/>
                    <a:pt x="14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35"/>
            <p:cNvSpPr/>
            <p:nvPr/>
          </p:nvSpPr>
          <p:spPr>
            <a:xfrm>
              <a:off x="-16752" y="1071448"/>
              <a:ext cx="887" cy="1083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8" y="21"/>
                  </a:lnTo>
                  <a:cubicBezTo>
                    <a:pt x="17" y="10"/>
                    <a:pt x="12" y="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35"/>
            <p:cNvSpPr/>
            <p:nvPr/>
          </p:nvSpPr>
          <p:spPr>
            <a:xfrm>
              <a:off x="-44972" y="1099373"/>
              <a:ext cx="246" cy="3644"/>
            </a:xfrm>
            <a:custGeom>
              <a:avLst/>
              <a:gdLst/>
              <a:ahLst/>
              <a:cxnLst/>
              <a:rect l="l" t="t" r="r" b="b"/>
              <a:pathLst>
                <a:path w="5" h="74" extrusionOk="0">
                  <a:moveTo>
                    <a:pt x="0" y="0"/>
                  </a:moveTo>
                  <a:lnTo>
                    <a:pt x="0" y="73"/>
                  </a:lnTo>
                  <a:cubicBezTo>
                    <a:pt x="4" y="64"/>
                    <a:pt x="4" y="52"/>
                    <a:pt x="4" y="43"/>
                  </a:cubicBezTo>
                  <a:cubicBezTo>
                    <a:pt x="2" y="27"/>
                    <a:pt x="2" y="1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35"/>
            <p:cNvSpPr/>
            <p:nvPr/>
          </p:nvSpPr>
          <p:spPr>
            <a:xfrm>
              <a:off x="-22465" y="1116167"/>
              <a:ext cx="3546" cy="7929"/>
            </a:xfrm>
            <a:custGeom>
              <a:avLst/>
              <a:gdLst/>
              <a:ahLst/>
              <a:cxnLst/>
              <a:rect l="l" t="t" r="r" b="b"/>
              <a:pathLst>
                <a:path w="72" h="161" extrusionOk="0">
                  <a:moveTo>
                    <a:pt x="66" y="0"/>
                  </a:moveTo>
                  <a:lnTo>
                    <a:pt x="66" y="0"/>
                  </a:lnTo>
                  <a:cubicBezTo>
                    <a:pt x="39" y="35"/>
                    <a:pt x="18" y="93"/>
                    <a:pt x="0" y="160"/>
                  </a:cubicBezTo>
                  <a:cubicBezTo>
                    <a:pt x="41" y="145"/>
                    <a:pt x="72" y="13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35"/>
            <p:cNvSpPr/>
            <p:nvPr/>
          </p:nvSpPr>
          <p:spPr>
            <a:xfrm>
              <a:off x="141" y="1184526"/>
              <a:ext cx="4974" cy="4235"/>
            </a:xfrm>
            <a:custGeom>
              <a:avLst/>
              <a:gdLst/>
              <a:ahLst/>
              <a:cxnLst/>
              <a:rect l="l" t="t" r="r" b="b"/>
              <a:pathLst>
                <a:path w="101" h="86" extrusionOk="0">
                  <a:moveTo>
                    <a:pt x="35" y="0"/>
                  </a:moveTo>
                  <a:cubicBezTo>
                    <a:pt x="20" y="0"/>
                    <a:pt x="8" y="17"/>
                    <a:pt x="0" y="55"/>
                  </a:cubicBezTo>
                  <a:cubicBezTo>
                    <a:pt x="18" y="74"/>
                    <a:pt x="31" y="76"/>
                    <a:pt x="45" y="76"/>
                  </a:cubicBezTo>
                  <a:cubicBezTo>
                    <a:pt x="51" y="76"/>
                    <a:pt x="56" y="76"/>
                    <a:pt x="62" y="76"/>
                  </a:cubicBezTo>
                  <a:cubicBezTo>
                    <a:pt x="73" y="76"/>
                    <a:pt x="85" y="77"/>
                    <a:pt x="100" y="85"/>
                  </a:cubicBezTo>
                  <a:cubicBezTo>
                    <a:pt x="79" y="31"/>
                    <a:pt x="55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35"/>
            <p:cNvSpPr/>
            <p:nvPr/>
          </p:nvSpPr>
          <p:spPr>
            <a:xfrm>
              <a:off x="-20495" y="1074304"/>
              <a:ext cx="1379" cy="5811"/>
            </a:xfrm>
            <a:custGeom>
              <a:avLst/>
              <a:gdLst/>
              <a:ahLst/>
              <a:cxnLst/>
              <a:rect l="l" t="t" r="r" b="b"/>
              <a:pathLst>
                <a:path w="28" h="118" extrusionOk="0">
                  <a:moveTo>
                    <a:pt x="28" y="0"/>
                  </a:moveTo>
                  <a:lnTo>
                    <a:pt x="28" y="0"/>
                  </a:lnTo>
                  <a:cubicBezTo>
                    <a:pt x="9" y="35"/>
                    <a:pt x="3" y="75"/>
                    <a:pt x="1" y="118"/>
                  </a:cubicBezTo>
                  <a:lnTo>
                    <a:pt x="3" y="118"/>
                  </a:lnTo>
                  <a:cubicBezTo>
                    <a:pt x="7" y="91"/>
                    <a:pt x="12" y="66"/>
                    <a:pt x="24" y="44"/>
                  </a:cubicBezTo>
                  <a:cubicBezTo>
                    <a:pt x="24" y="29"/>
                    <a:pt x="26" y="16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35"/>
            <p:cNvSpPr/>
            <p:nvPr/>
          </p:nvSpPr>
          <p:spPr>
            <a:xfrm>
              <a:off x="-13157" y="1051502"/>
              <a:ext cx="129183" cy="133467"/>
            </a:xfrm>
            <a:custGeom>
              <a:avLst/>
              <a:gdLst/>
              <a:ahLst/>
              <a:cxnLst/>
              <a:rect l="l" t="t" r="r" b="b"/>
              <a:pathLst>
                <a:path w="2623" h="2710" extrusionOk="0">
                  <a:moveTo>
                    <a:pt x="37" y="0"/>
                  </a:moveTo>
                  <a:cubicBezTo>
                    <a:pt x="42" y="73"/>
                    <a:pt x="121" y="200"/>
                    <a:pt x="41" y="200"/>
                  </a:cubicBezTo>
                  <a:cubicBezTo>
                    <a:pt x="31" y="200"/>
                    <a:pt x="17" y="198"/>
                    <a:pt x="0" y="193"/>
                  </a:cubicBezTo>
                  <a:lnTo>
                    <a:pt x="0" y="193"/>
                  </a:lnTo>
                  <a:cubicBezTo>
                    <a:pt x="60" y="228"/>
                    <a:pt x="45" y="313"/>
                    <a:pt x="50" y="392"/>
                  </a:cubicBezTo>
                  <a:cubicBezTo>
                    <a:pt x="70" y="384"/>
                    <a:pt x="89" y="382"/>
                    <a:pt x="107" y="382"/>
                  </a:cubicBezTo>
                  <a:cubicBezTo>
                    <a:pt x="177" y="382"/>
                    <a:pt x="235" y="425"/>
                    <a:pt x="298" y="425"/>
                  </a:cubicBezTo>
                  <a:cubicBezTo>
                    <a:pt x="313" y="425"/>
                    <a:pt x="328" y="423"/>
                    <a:pt x="343" y="417"/>
                  </a:cubicBezTo>
                  <a:cubicBezTo>
                    <a:pt x="368" y="479"/>
                    <a:pt x="360" y="487"/>
                    <a:pt x="349" y="487"/>
                  </a:cubicBezTo>
                  <a:cubicBezTo>
                    <a:pt x="345" y="487"/>
                    <a:pt x="341" y="486"/>
                    <a:pt x="337" y="486"/>
                  </a:cubicBezTo>
                  <a:cubicBezTo>
                    <a:pt x="326" y="486"/>
                    <a:pt x="319" y="494"/>
                    <a:pt x="342" y="554"/>
                  </a:cubicBezTo>
                  <a:cubicBezTo>
                    <a:pt x="354" y="553"/>
                    <a:pt x="367" y="552"/>
                    <a:pt x="380" y="552"/>
                  </a:cubicBezTo>
                  <a:cubicBezTo>
                    <a:pt x="410" y="552"/>
                    <a:pt x="441" y="554"/>
                    <a:pt x="473" y="556"/>
                  </a:cubicBezTo>
                  <a:cubicBezTo>
                    <a:pt x="544" y="640"/>
                    <a:pt x="363" y="575"/>
                    <a:pt x="475" y="693"/>
                  </a:cubicBezTo>
                  <a:cubicBezTo>
                    <a:pt x="482" y="683"/>
                    <a:pt x="496" y="678"/>
                    <a:pt x="513" y="678"/>
                  </a:cubicBezTo>
                  <a:cubicBezTo>
                    <a:pt x="566" y="678"/>
                    <a:pt x="654" y="721"/>
                    <a:pt x="723" y="800"/>
                  </a:cubicBezTo>
                  <a:lnTo>
                    <a:pt x="681" y="799"/>
                  </a:lnTo>
                  <a:lnTo>
                    <a:pt x="681" y="799"/>
                  </a:lnTo>
                  <a:cubicBezTo>
                    <a:pt x="742" y="827"/>
                    <a:pt x="798" y="901"/>
                    <a:pt x="841" y="901"/>
                  </a:cubicBezTo>
                  <a:cubicBezTo>
                    <a:pt x="863" y="901"/>
                    <a:pt x="881" y="883"/>
                    <a:pt x="895" y="833"/>
                  </a:cubicBezTo>
                  <a:cubicBezTo>
                    <a:pt x="901" y="903"/>
                    <a:pt x="901" y="974"/>
                    <a:pt x="903" y="1041"/>
                  </a:cubicBezTo>
                  <a:lnTo>
                    <a:pt x="943" y="949"/>
                  </a:lnTo>
                  <a:cubicBezTo>
                    <a:pt x="1126" y="1203"/>
                    <a:pt x="1039" y="1450"/>
                    <a:pt x="1361" y="1664"/>
                  </a:cubicBezTo>
                  <a:cubicBezTo>
                    <a:pt x="1343" y="1618"/>
                    <a:pt x="1356" y="1602"/>
                    <a:pt x="1380" y="1602"/>
                  </a:cubicBezTo>
                  <a:cubicBezTo>
                    <a:pt x="1403" y="1602"/>
                    <a:pt x="1436" y="1617"/>
                    <a:pt x="1458" y="1631"/>
                  </a:cubicBezTo>
                  <a:cubicBezTo>
                    <a:pt x="1404" y="1456"/>
                    <a:pt x="1280" y="1524"/>
                    <a:pt x="1178" y="1416"/>
                  </a:cubicBezTo>
                  <a:cubicBezTo>
                    <a:pt x="1219" y="1339"/>
                    <a:pt x="1417" y="1426"/>
                    <a:pt x="1407" y="1320"/>
                  </a:cubicBezTo>
                  <a:lnTo>
                    <a:pt x="1407" y="1320"/>
                  </a:lnTo>
                  <a:cubicBezTo>
                    <a:pt x="1479" y="1517"/>
                    <a:pt x="1643" y="1584"/>
                    <a:pt x="1535" y="1795"/>
                  </a:cubicBezTo>
                  <a:cubicBezTo>
                    <a:pt x="1674" y="2002"/>
                    <a:pt x="1820" y="2000"/>
                    <a:pt x="1930" y="2241"/>
                  </a:cubicBezTo>
                  <a:lnTo>
                    <a:pt x="1897" y="2258"/>
                  </a:lnTo>
                  <a:cubicBezTo>
                    <a:pt x="1913" y="2252"/>
                    <a:pt x="1926" y="2249"/>
                    <a:pt x="1937" y="2249"/>
                  </a:cubicBezTo>
                  <a:cubicBezTo>
                    <a:pt x="2036" y="2249"/>
                    <a:pt x="1989" y="2473"/>
                    <a:pt x="2204" y="2520"/>
                  </a:cubicBezTo>
                  <a:lnTo>
                    <a:pt x="2154" y="2389"/>
                  </a:lnTo>
                  <a:cubicBezTo>
                    <a:pt x="2166" y="2382"/>
                    <a:pt x="2177" y="2378"/>
                    <a:pt x="2188" y="2378"/>
                  </a:cubicBezTo>
                  <a:cubicBezTo>
                    <a:pt x="2227" y="2378"/>
                    <a:pt x="2262" y="2421"/>
                    <a:pt x="2312" y="2474"/>
                  </a:cubicBezTo>
                  <a:cubicBezTo>
                    <a:pt x="2285" y="2480"/>
                    <a:pt x="2285" y="2480"/>
                    <a:pt x="2277" y="2524"/>
                  </a:cubicBezTo>
                  <a:cubicBezTo>
                    <a:pt x="2288" y="2519"/>
                    <a:pt x="2299" y="2517"/>
                    <a:pt x="2311" y="2517"/>
                  </a:cubicBezTo>
                  <a:cubicBezTo>
                    <a:pt x="2422" y="2517"/>
                    <a:pt x="2579" y="2701"/>
                    <a:pt x="2622" y="2709"/>
                  </a:cubicBezTo>
                  <a:cubicBezTo>
                    <a:pt x="2568" y="2597"/>
                    <a:pt x="2401" y="2534"/>
                    <a:pt x="2293" y="2437"/>
                  </a:cubicBezTo>
                  <a:lnTo>
                    <a:pt x="2293" y="2437"/>
                  </a:lnTo>
                  <a:cubicBezTo>
                    <a:pt x="2303" y="2439"/>
                    <a:pt x="2313" y="2440"/>
                    <a:pt x="2323" y="2440"/>
                  </a:cubicBezTo>
                  <a:cubicBezTo>
                    <a:pt x="2364" y="2440"/>
                    <a:pt x="2399" y="2426"/>
                    <a:pt x="2430" y="2426"/>
                  </a:cubicBezTo>
                  <a:cubicBezTo>
                    <a:pt x="2460" y="2426"/>
                    <a:pt x="2486" y="2439"/>
                    <a:pt x="2511" y="2488"/>
                  </a:cubicBezTo>
                  <a:lnTo>
                    <a:pt x="2511" y="2486"/>
                  </a:lnTo>
                  <a:cubicBezTo>
                    <a:pt x="2501" y="2256"/>
                    <a:pt x="2273" y="2085"/>
                    <a:pt x="2154" y="1884"/>
                  </a:cubicBezTo>
                  <a:cubicBezTo>
                    <a:pt x="2064" y="1799"/>
                    <a:pt x="2007" y="1774"/>
                    <a:pt x="1964" y="1774"/>
                  </a:cubicBezTo>
                  <a:cubicBezTo>
                    <a:pt x="1902" y="1774"/>
                    <a:pt x="1871" y="1827"/>
                    <a:pt x="1819" y="1827"/>
                  </a:cubicBezTo>
                  <a:cubicBezTo>
                    <a:pt x="1783" y="1827"/>
                    <a:pt x="1737" y="1800"/>
                    <a:pt x="1662" y="1711"/>
                  </a:cubicBezTo>
                  <a:lnTo>
                    <a:pt x="1890" y="1597"/>
                  </a:lnTo>
                  <a:cubicBezTo>
                    <a:pt x="1635" y="1292"/>
                    <a:pt x="1277" y="793"/>
                    <a:pt x="910" y="727"/>
                  </a:cubicBezTo>
                  <a:cubicBezTo>
                    <a:pt x="907" y="692"/>
                    <a:pt x="887" y="631"/>
                    <a:pt x="927" y="631"/>
                  </a:cubicBezTo>
                  <a:cubicBezTo>
                    <a:pt x="937" y="631"/>
                    <a:pt x="951" y="635"/>
                    <a:pt x="970" y="644"/>
                  </a:cubicBezTo>
                  <a:cubicBezTo>
                    <a:pt x="928" y="605"/>
                    <a:pt x="891" y="591"/>
                    <a:pt x="858" y="591"/>
                  </a:cubicBezTo>
                  <a:cubicBezTo>
                    <a:pt x="811" y="591"/>
                    <a:pt x="769" y="618"/>
                    <a:pt x="729" y="640"/>
                  </a:cubicBezTo>
                  <a:cubicBezTo>
                    <a:pt x="700" y="656"/>
                    <a:pt x="672" y="669"/>
                    <a:pt x="641" y="669"/>
                  </a:cubicBezTo>
                  <a:cubicBezTo>
                    <a:pt x="598" y="669"/>
                    <a:pt x="551" y="643"/>
                    <a:pt x="492" y="561"/>
                  </a:cubicBezTo>
                  <a:lnTo>
                    <a:pt x="492" y="561"/>
                  </a:lnTo>
                  <a:cubicBezTo>
                    <a:pt x="516" y="565"/>
                    <a:pt x="535" y="567"/>
                    <a:pt x="552" y="567"/>
                  </a:cubicBezTo>
                  <a:cubicBezTo>
                    <a:pt x="635" y="567"/>
                    <a:pt x="634" y="524"/>
                    <a:pt x="610" y="463"/>
                  </a:cubicBezTo>
                  <a:cubicBezTo>
                    <a:pt x="583" y="392"/>
                    <a:pt x="525" y="297"/>
                    <a:pt x="588" y="251"/>
                  </a:cubicBezTo>
                  <a:lnTo>
                    <a:pt x="588" y="251"/>
                  </a:lnTo>
                  <a:lnTo>
                    <a:pt x="638" y="270"/>
                  </a:lnTo>
                  <a:cubicBezTo>
                    <a:pt x="542" y="199"/>
                    <a:pt x="419" y="135"/>
                    <a:pt x="309" y="97"/>
                  </a:cubicBezTo>
                  <a:cubicBezTo>
                    <a:pt x="199" y="54"/>
                    <a:pt x="102" y="3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35"/>
            <p:cNvSpPr/>
            <p:nvPr/>
          </p:nvSpPr>
          <p:spPr>
            <a:xfrm>
              <a:off x="16442" y="1090212"/>
              <a:ext cx="3940" cy="640"/>
            </a:xfrm>
            <a:custGeom>
              <a:avLst/>
              <a:gdLst/>
              <a:ahLst/>
              <a:cxnLst/>
              <a:rect l="l" t="t" r="r" b="b"/>
              <a:pathLst>
                <a:path w="80" h="13" extrusionOk="0">
                  <a:moveTo>
                    <a:pt x="36" y="1"/>
                  </a:moveTo>
                  <a:cubicBezTo>
                    <a:pt x="24" y="1"/>
                    <a:pt x="12" y="4"/>
                    <a:pt x="1" y="11"/>
                  </a:cubicBezTo>
                  <a:lnTo>
                    <a:pt x="80" y="13"/>
                  </a:lnTo>
                  <a:cubicBezTo>
                    <a:pt x="66" y="5"/>
                    <a:pt x="51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35"/>
            <p:cNvSpPr/>
            <p:nvPr/>
          </p:nvSpPr>
          <p:spPr>
            <a:xfrm>
              <a:off x="102679" y="1201123"/>
              <a:ext cx="100913" cy="98697"/>
            </a:xfrm>
            <a:custGeom>
              <a:avLst/>
              <a:gdLst/>
              <a:ahLst/>
              <a:cxnLst/>
              <a:rect l="l" t="t" r="r" b="b"/>
              <a:pathLst>
                <a:path w="2049" h="2004" extrusionOk="0">
                  <a:moveTo>
                    <a:pt x="0" y="1"/>
                  </a:moveTo>
                  <a:lnTo>
                    <a:pt x="0" y="1"/>
                  </a:lnTo>
                  <a:cubicBezTo>
                    <a:pt x="70" y="371"/>
                    <a:pt x="272" y="163"/>
                    <a:pt x="382" y="568"/>
                  </a:cubicBezTo>
                  <a:lnTo>
                    <a:pt x="656" y="510"/>
                  </a:lnTo>
                  <a:lnTo>
                    <a:pt x="656" y="510"/>
                  </a:lnTo>
                  <a:cubicBezTo>
                    <a:pt x="723" y="658"/>
                    <a:pt x="546" y="533"/>
                    <a:pt x="587" y="687"/>
                  </a:cubicBezTo>
                  <a:cubicBezTo>
                    <a:pt x="605" y="698"/>
                    <a:pt x="620" y="702"/>
                    <a:pt x="632" y="702"/>
                  </a:cubicBezTo>
                  <a:cubicBezTo>
                    <a:pt x="715" y="702"/>
                    <a:pt x="657" y="489"/>
                    <a:pt x="773" y="489"/>
                  </a:cubicBezTo>
                  <a:cubicBezTo>
                    <a:pt x="786" y="489"/>
                    <a:pt x="800" y="491"/>
                    <a:pt x="816" y="496"/>
                  </a:cubicBezTo>
                  <a:cubicBezTo>
                    <a:pt x="814" y="618"/>
                    <a:pt x="1007" y="682"/>
                    <a:pt x="1047" y="736"/>
                  </a:cubicBezTo>
                  <a:cubicBezTo>
                    <a:pt x="1040" y="734"/>
                    <a:pt x="1032" y="733"/>
                    <a:pt x="1024" y="733"/>
                  </a:cubicBezTo>
                  <a:cubicBezTo>
                    <a:pt x="929" y="733"/>
                    <a:pt x="834" y="843"/>
                    <a:pt x="824" y="884"/>
                  </a:cubicBezTo>
                  <a:cubicBezTo>
                    <a:pt x="897" y="909"/>
                    <a:pt x="905" y="1071"/>
                    <a:pt x="961" y="1162"/>
                  </a:cubicBezTo>
                  <a:cubicBezTo>
                    <a:pt x="945" y="1089"/>
                    <a:pt x="949" y="1066"/>
                    <a:pt x="964" y="1066"/>
                  </a:cubicBezTo>
                  <a:cubicBezTo>
                    <a:pt x="991" y="1066"/>
                    <a:pt x="1050" y="1141"/>
                    <a:pt x="1080" y="1141"/>
                  </a:cubicBezTo>
                  <a:cubicBezTo>
                    <a:pt x="1097" y="1141"/>
                    <a:pt x="1105" y="1120"/>
                    <a:pt x="1096" y="1054"/>
                  </a:cubicBezTo>
                  <a:cubicBezTo>
                    <a:pt x="1105" y="1050"/>
                    <a:pt x="1115" y="1048"/>
                    <a:pt x="1126" y="1048"/>
                  </a:cubicBezTo>
                  <a:cubicBezTo>
                    <a:pt x="1224" y="1048"/>
                    <a:pt x="1384" y="1192"/>
                    <a:pt x="1377" y="1304"/>
                  </a:cubicBezTo>
                  <a:cubicBezTo>
                    <a:pt x="1367" y="1309"/>
                    <a:pt x="1357" y="1312"/>
                    <a:pt x="1348" y="1312"/>
                  </a:cubicBezTo>
                  <a:cubicBezTo>
                    <a:pt x="1303" y="1312"/>
                    <a:pt x="1274" y="1253"/>
                    <a:pt x="1242" y="1208"/>
                  </a:cubicBezTo>
                  <a:lnTo>
                    <a:pt x="1242" y="1208"/>
                  </a:lnTo>
                  <a:cubicBezTo>
                    <a:pt x="1099" y="1237"/>
                    <a:pt x="1273" y="1385"/>
                    <a:pt x="1192" y="1484"/>
                  </a:cubicBezTo>
                  <a:cubicBezTo>
                    <a:pt x="1424" y="1566"/>
                    <a:pt x="1742" y="2003"/>
                    <a:pt x="1929" y="2003"/>
                  </a:cubicBezTo>
                  <a:cubicBezTo>
                    <a:pt x="1979" y="2003"/>
                    <a:pt x="2019" y="1973"/>
                    <a:pt x="2046" y="1896"/>
                  </a:cubicBezTo>
                  <a:cubicBezTo>
                    <a:pt x="2048" y="1794"/>
                    <a:pt x="1948" y="1779"/>
                    <a:pt x="1886" y="1711"/>
                  </a:cubicBezTo>
                  <a:lnTo>
                    <a:pt x="1886" y="1711"/>
                  </a:lnTo>
                  <a:cubicBezTo>
                    <a:pt x="1926" y="1822"/>
                    <a:pt x="1903" y="1851"/>
                    <a:pt x="1860" y="1851"/>
                  </a:cubicBezTo>
                  <a:cubicBezTo>
                    <a:pt x="1810" y="1851"/>
                    <a:pt x="1735" y="1813"/>
                    <a:pt x="1699" y="1813"/>
                  </a:cubicBezTo>
                  <a:cubicBezTo>
                    <a:pt x="1697" y="1813"/>
                    <a:pt x="1695" y="1813"/>
                    <a:pt x="1693" y="1813"/>
                  </a:cubicBezTo>
                  <a:cubicBezTo>
                    <a:pt x="1672" y="1694"/>
                    <a:pt x="1485" y="1588"/>
                    <a:pt x="1603" y="1565"/>
                  </a:cubicBezTo>
                  <a:lnTo>
                    <a:pt x="1603" y="1565"/>
                  </a:lnTo>
                  <a:lnTo>
                    <a:pt x="1795" y="1647"/>
                  </a:lnTo>
                  <a:cubicBezTo>
                    <a:pt x="1524" y="1148"/>
                    <a:pt x="1078" y="520"/>
                    <a:pt x="666" y="13"/>
                  </a:cubicBezTo>
                  <a:lnTo>
                    <a:pt x="666" y="13"/>
                  </a:lnTo>
                  <a:lnTo>
                    <a:pt x="822" y="248"/>
                  </a:lnTo>
                  <a:cubicBezTo>
                    <a:pt x="815" y="249"/>
                    <a:pt x="808" y="250"/>
                    <a:pt x="802" y="250"/>
                  </a:cubicBezTo>
                  <a:cubicBezTo>
                    <a:pt x="726" y="250"/>
                    <a:pt x="652" y="156"/>
                    <a:pt x="569" y="97"/>
                  </a:cubicBezTo>
                  <a:lnTo>
                    <a:pt x="494" y="319"/>
                  </a:lnTo>
                  <a:cubicBezTo>
                    <a:pt x="459" y="246"/>
                    <a:pt x="392" y="198"/>
                    <a:pt x="452" y="165"/>
                  </a:cubicBezTo>
                  <a:cubicBezTo>
                    <a:pt x="429" y="158"/>
                    <a:pt x="409" y="155"/>
                    <a:pt x="393" y="155"/>
                  </a:cubicBezTo>
                  <a:cubicBezTo>
                    <a:pt x="325" y="155"/>
                    <a:pt x="313" y="210"/>
                    <a:pt x="295" y="280"/>
                  </a:cubicBezTo>
                  <a:cubicBezTo>
                    <a:pt x="151" y="130"/>
                    <a:pt x="191" y="5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35"/>
            <p:cNvSpPr/>
            <p:nvPr/>
          </p:nvSpPr>
          <p:spPr>
            <a:xfrm>
              <a:off x="109525" y="1195361"/>
              <a:ext cx="6107" cy="3842"/>
            </a:xfrm>
            <a:custGeom>
              <a:avLst/>
              <a:gdLst/>
              <a:ahLst/>
              <a:cxnLst/>
              <a:rect l="l" t="t" r="r" b="b"/>
              <a:pathLst>
                <a:path w="124" h="78" extrusionOk="0">
                  <a:moveTo>
                    <a:pt x="14" y="0"/>
                  </a:moveTo>
                  <a:lnTo>
                    <a:pt x="0" y="64"/>
                  </a:lnTo>
                  <a:lnTo>
                    <a:pt x="124" y="77"/>
                  </a:lnTo>
                  <a:lnTo>
                    <a:pt x="124" y="7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35"/>
            <p:cNvSpPr/>
            <p:nvPr/>
          </p:nvSpPr>
          <p:spPr>
            <a:xfrm>
              <a:off x="124497" y="1191815"/>
              <a:ext cx="5368" cy="5811"/>
            </a:xfrm>
            <a:custGeom>
              <a:avLst/>
              <a:gdLst/>
              <a:ahLst/>
              <a:cxnLst/>
              <a:rect l="l" t="t" r="r" b="b"/>
              <a:pathLst>
                <a:path w="109" h="118" extrusionOk="0">
                  <a:moveTo>
                    <a:pt x="107" y="1"/>
                  </a:moveTo>
                  <a:cubicBezTo>
                    <a:pt x="95" y="12"/>
                    <a:pt x="80" y="15"/>
                    <a:pt x="65" y="15"/>
                  </a:cubicBezTo>
                  <a:cubicBezTo>
                    <a:pt x="57" y="15"/>
                    <a:pt x="48" y="14"/>
                    <a:pt x="40" y="14"/>
                  </a:cubicBezTo>
                  <a:cubicBezTo>
                    <a:pt x="25" y="14"/>
                    <a:pt x="12" y="16"/>
                    <a:pt x="1" y="26"/>
                  </a:cubicBezTo>
                  <a:cubicBezTo>
                    <a:pt x="32" y="91"/>
                    <a:pt x="56" y="118"/>
                    <a:pt x="74" y="118"/>
                  </a:cubicBezTo>
                  <a:cubicBezTo>
                    <a:pt x="97" y="118"/>
                    <a:pt x="108" y="72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35"/>
            <p:cNvSpPr/>
            <p:nvPr/>
          </p:nvSpPr>
          <p:spPr>
            <a:xfrm>
              <a:off x="166753" y="1283174"/>
              <a:ext cx="7092" cy="7634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1" y="1"/>
                  </a:moveTo>
                  <a:lnTo>
                    <a:pt x="144" y="155"/>
                  </a:lnTo>
                  <a:lnTo>
                    <a:pt x="144" y="155"/>
                  </a:lnTo>
                  <a:lnTo>
                    <a:pt x="101" y="20"/>
                  </a:lnTo>
                  <a:cubicBezTo>
                    <a:pt x="92" y="28"/>
                    <a:pt x="81" y="31"/>
                    <a:pt x="71" y="31"/>
                  </a:cubicBezTo>
                  <a:cubicBezTo>
                    <a:pt x="44" y="31"/>
                    <a:pt x="16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35"/>
            <p:cNvSpPr/>
            <p:nvPr/>
          </p:nvSpPr>
          <p:spPr>
            <a:xfrm>
              <a:off x="192511" y="1298195"/>
              <a:ext cx="36150" cy="33736"/>
            </a:xfrm>
            <a:custGeom>
              <a:avLst/>
              <a:gdLst/>
              <a:ahLst/>
              <a:cxnLst/>
              <a:rect l="l" t="t" r="r" b="b"/>
              <a:pathLst>
                <a:path w="734" h="685" extrusionOk="0">
                  <a:moveTo>
                    <a:pt x="253" y="1"/>
                  </a:moveTo>
                  <a:cubicBezTo>
                    <a:pt x="110" y="1"/>
                    <a:pt x="126" y="213"/>
                    <a:pt x="0" y="222"/>
                  </a:cubicBezTo>
                  <a:cubicBezTo>
                    <a:pt x="29" y="288"/>
                    <a:pt x="79" y="299"/>
                    <a:pt x="136" y="299"/>
                  </a:cubicBezTo>
                  <a:cubicBezTo>
                    <a:pt x="163" y="299"/>
                    <a:pt x="191" y="297"/>
                    <a:pt x="220" y="297"/>
                  </a:cubicBezTo>
                  <a:cubicBezTo>
                    <a:pt x="272" y="297"/>
                    <a:pt x="327" y="304"/>
                    <a:pt x="374" y="345"/>
                  </a:cubicBezTo>
                  <a:cubicBezTo>
                    <a:pt x="313" y="463"/>
                    <a:pt x="533" y="536"/>
                    <a:pt x="602" y="685"/>
                  </a:cubicBezTo>
                  <a:cubicBezTo>
                    <a:pt x="629" y="644"/>
                    <a:pt x="668" y="615"/>
                    <a:pt x="719" y="615"/>
                  </a:cubicBezTo>
                  <a:cubicBezTo>
                    <a:pt x="724" y="615"/>
                    <a:pt x="728" y="615"/>
                    <a:pt x="733" y="615"/>
                  </a:cubicBezTo>
                  <a:cubicBezTo>
                    <a:pt x="552" y="388"/>
                    <a:pt x="403" y="340"/>
                    <a:pt x="303" y="8"/>
                  </a:cubicBezTo>
                  <a:cubicBezTo>
                    <a:pt x="284" y="3"/>
                    <a:pt x="268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35"/>
            <p:cNvSpPr/>
            <p:nvPr/>
          </p:nvSpPr>
          <p:spPr>
            <a:xfrm>
              <a:off x="210635" y="1330257"/>
              <a:ext cx="206013" cy="287226"/>
            </a:xfrm>
            <a:custGeom>
              <a:avLst/>
              <a:gdLst/>
              <a:ahLst/>
              <a:cxnLst/>
              <a:rect l="l" t="t" r="r" b="b"/>
              <a:pathLst>
                <a:path w="4183" h="5832" extrusionOk="0">
                  <a:moveTo>
                    <a:pt x="133" y="1"/>
                  </a:moveTo>
                  <a:cubicBezTo>
                    <a:pt x="1" y="1"/>
                    <a:pt x="114" y="328"/>
                    <a:pt x="60" y="429"/>
                  </a:cubicBezTo>
                  <a:cubicBezTo>
                    <a:pt x="500" y="620"/>
                    <a:pt x="70" y="907"/>
                    <a:pt x="371" y="1169"/>
                  </a:cubicBezTo>
                  <a:cubicBezTo>
                    <a:pt x="418" y="1205"/>
                    <a:pt x="448" y="1219"/>
                    <a:pt x="468" y="1219"/>
                  </a:cubicBezTo>
                  <a:cubicBezTo>
                    <a:pt x="533" y="1219"/>
                    <a:pt x="486" y="1068"/>
                    <a:pt x="540" y="1046"/>
                  </a:cubicBezTo>
                  <a:cubicBezTo>
                    <a:pt x="612" y="1158"/>
                    <a:pt x="764" y="1216"/>
                    <a:pt x="774" y="1335"/>
                  </a:cubicBezTo>
                  <a:cubicBezTo>
                    <a:pt x="759" y="1342"/>
                    <a:pt x="745" y="1344"/>
                    <a:pt x="731" y="1344"/>
                  </a:cubicBezTo>
                  <a:cubicBezTo>
                    <a:pt x="677" y="1344"/>
                    <a:pt x="629" y="1300"/>
                    <a:pt x="608" y="1237"/>
                  </a:cubicBezTo>
                  <a:lnTo>
                    <a:pt x="608" y="1237"/>
                  </a:lnTo>
                  <a:cubicBezTo>
                    <a:pt x="492" y="1374"/>
                    <a:pt x="712" y="1345"/>
                    <a:pt x="695" y="1528"/>
                  </a:cubicBezTo>
                  <a:cubicBezTo>
                    <a:pt x="702" y="1509"/>
                    <a:pt x="698" y="1459"/>
                    <a:pt x="738" y="1459"/>
                  </a:cubicBezTo>
                  <a:cubicBezTo>
                    <a:pt x="742" y="1459"/>
                    <a:pt x="747" y="1459"/>
                    <a:pt x="753" y="1461"/>
                  </a:cubicBezTo>
                  <a:cubicBezTo>
                    <a:pt x="915" y="1781"/>
                    <a:pt x="982" y="1547"/>
                    <a:pt x="1154" y="1989"/>
                  </a:cubicBezTo>
                  <a:cubicBezTo>
                    <a:pt x="1202" y="2007"/>
                    <a:pt x="1234" y="2036"/>
                    <a:pt x="1274" y="2036"/>
                  </a:cubicBezTo>
                  <a:cubicBezTo>
                    <a:pt x="1298" y="2036"/>
                    <a:pt x="1324" y="2026"/>
                    <a:pt x="1358" y="1998"/>
                  </a:cubicBezTo>
                  <a:lnTo>
                    <a:pt x="1358" y="1998"/>
                  </a:lnTo>
                  <a:cubicBezTo>
                    <a:pt x="1379" y="2299"/>
                    <a:pt x="1306" y="2189"/>
                    <a:pt x="1370" y="2527"/>
                  </a:cubicBezTo>
                  <a:cubicBezTo>
                    <a:pt x="1420" y="2477"/>
                    <a:pt x="1499" y="2301"/>
                    <a:pt x="1622" y="2220"/>
                  </a:cubicBezTo>
                  <a:cubicBezTo>
                    <a:pt x="1695" y="2708"/>
                    <a:pt x="1900" y="2583"/>
                    <a:pt x="1925" y="2909"/>
                  </a:cubicBezTo>
                  <a:cubicBezTo>
                    <a:pt x="1902" y="2885"/>
                    <a:pt x="1846" y="2876"/>
                    <a:pt x="1823" y="2801"/>
                  </a:cubicBezTo>
                  <a:lnTo>
                    <a:pt x="1823" y="2801"/>
                  </a:lnTo>
                  <a:cubicBezTo>
                    <a:pt x="1666" y="2951"/>
                    <a:pt x="1985" y="2978"/>
                    <a:pt x="2037" y="3132"/>
                  </a:cubicBezTo>
                  <a:lnTo>
                    <a:pt x="1879" y="3223"/>
                  </a:lnTo>
                  <a:cubicBezTo>
                    <a:pt x="1981" y="3329"/>
                    <a:pt x="2224" y="3470"/>
                    <a:pt x="2214" y="3699"/>
                  </a:cubicBezTo>
                  <a:lnTo>
                    <a:pt x="2114" y="3716"/>
                  </a:lnTo>
                  <a:cubicBezTo>
                    <a:pt x="2438" y="3948"/>
                    <a:pt x="2630" y="4345"/>
                    <a:pt x="2870" y="4567"/>
                  </a:cubicBezTo>
                  <a:lnTo>
                    <a:pt x="2871" y="4777"/>
                  </a:lnTo>
                  <a:cubicBezTo>
                    <a:pt x="2935" y="4824"/>
                    <a:pt x="2971" y="4844"/>
                    <a:pt x="2989" y="4844"/>
                  </a:cubicBezTo>
                  <a:cubicBezTo>
                    <a:pt x="3068" y="4844"/>
                    <a:pt x="2799" y="4466"/>
                    <a:pt x="3020" y="4466"/>
                  </a:cubicBezTo>
                  <a:cubicBezTo>
                    <a:pt x="3040" y="4466"/>
                    <a:pt x="3063" y="4469"/>
                    <a:pt x="3091" y="4476"/>
                  </a:cubicBezTo>
                  <a:cubicBezTo>
                    <a:pt x="2833" y="4721"/>
                    <a:pt x="3313" y="4596"/>
                    <a:pt x="3344" y="4879"/>
                  </a:cubicBezTo>
                  <a:cubicBezTo>
                    <a:pt x="3334" y="4919"/>
                    <a:pt x="3318" y="4933"/>
                    <a:pt x="3299" y="4933"/>
                  </a:cubicBezTo>
                  <a:cubicBezTo>
                    <a:pt x="3253" y="4933"/>
                    <a:pt x="3189" y="4852"/>
                    <a:pt x="3139" y="4852"/>
                  </a:cubicBezTo>
                  <a:cubicBezTo>
                    <a:pt x="3117" y="4852"/>
                    <a:pt x="3097" y="4869"/>
                    <a:pt x="3084" y="4918"/>
                  </a:cubicBezTo>
                  <a:cubicBezTo>
                    <a:pt x="3114" y="4907"/>
                    <a:pt x="3138" y="4902"/>
                    <a:pt x="3157" y="4902"/>
                  </a:cubicBezTo>
                  <a:cubicBezTo>
                    <a:pt x="3248" y="4902"/>
                    <a:pt x="3224" y="5010"/>
                    <a:pt x="3323" y="5074"/>
                  </a:cubicBezTo>
                  <a:cubicBezTo>
                    <a:pt x="3166" y="5151"/>
                    <a:pt x="3465" y="5313"/>
                    <a:pt x="3261" y="5363"/>
                  </a:cubicBezTo>
                  <a:lnTo>
                    <a:pt x="3793" y="5548"/>
                  </a:lnTo>
                  <a:cubicBezTo>
                    <a:pt x="3758" y="5669"/>
                    <a:pt x="3853" y="5768"/>
                    <a:pt x="3932" y="5831"/>
                  </a:cubicBezTo>
                  <a:cubicBezTo>
                    <a:pt x="3783" y="5629"/>
                    <a:pt x="4183" y="5727"/>
                    <a:pt x="4077" y="5452"/>
                  </a:cubicBezTo>
                  <a:cubicBezTo>
                    <a:pt x="3766" y="5180"/>
                    <a:pt x="3315" y="4655"/>
                    <a:pt x="3095" y="4185"/>
                  </a:cubicBezTo>
                  <a:cubicBezTo>
                    <a:pt x="3071" y="4195"/>
                    <a:pt x="3050" y="4199"/>
                    <a:pt x="3031" y="4199"/>
                  </a:cubicBezTo>
                  <a:cubicBezTo>
                    <a:pt x="2889" y="4199"/>
                    <a:pt x="2886" y="3952"/>
                    <a:pt x="2740" y="3952"/>
                  </a:cubicBezTo>
                  <a:cubicBezTo>
                    <a:pt x="2730" y="3952"/>
                    <a:pt x="2720" y="3953"/>
                    <a:pt x="2710" y="3955"/>
                  </a:cubicBezTo>
                  <a:cubicBezTo>
                    <a:pt x="2762" y="3903"/>
                    <a:pt x="2792" y="3834"/>
                    <a:pt x="2844" y="3784"/>
                  </a:cubicBezTo>
                  <a:cubicBezTo>
                    <a:pt x="2789" y="3724"/>
                    <a:pt x="2757" y="3701"/>
                    <a:pt x="2738" y="3701"/>
                  </a:cubicBezTo>
                  <a:cubicBezTo>
                    <a:pt x="2684" y="3701"/>
                    <a:pt x="2753" y="3902"/>
                    <a:pt x="2678" y="3902"/>
                  </a:cubicBezTo>
                  <a:cubicBezTo>
                    <a:pt x="2676" y="3902"/>
                    <a:pt x="2674" y="3902"/>
                    <a:pt x="2671" y="3901"/>
                  </a:cubicBezTo>
                  <a:cubicBezTo>
                    <a:pt x="2565" y="3797"/>
                    <a:pt x="2611" y="3624"/>
                    <a:pt x="2686" y="3587"/>
                  </a:cubicBezTo>
                  <a:cubicBezTo>
                    <a:pt x="2646" y="3522"/>
                    <a:pt x="2625" y="3500"/>
                    <a:pt x="2609" y="3500"/>
                  </a:cubicBezTo>
                  <a:cubicBezTo>
                    <a:pt x="2579" y="3500"/>
                    <a:pt x="2567" y="3574"/>
                    <a:pt x="2481" y="3574"/>
                  </a:cubicBezTo>
                  <a:cubicBezTo>
                    <a:pt x="2472" y="3574"/>
                    <a:pt x="2462" y="3574"/>
                    <a:pt x="2451" y="3572"/>
                  </a:cubicBezTo>
                  <a:lnTo>
                    <a:pt x="2567" y="3302"/>
                  </a:lnTo>
                  <a:cubicBezTo>
                    <a:pt x="2087" y="2739"/>
                    <a:pt x="1414" y="2006"/>
                    <a:pt x="1053" y="1235"/>
                  </a:cubicBezTo>
                  <a:lnTo>
                    <a:pt x="969" y="1368"/>
                  </a:lnTo>
                  <a:cubicBezTo>
                    <a:pt x="820" y="1009"/>
                    <a:pt x="348" y="1011"/>
                    <a:pt x="415" y="562"/>
                  </a:cubicBezTo>
                  <a:lnTo>
                    <a:pt x="249" y="531"/>
                  </a:lnTo>
                  <a:lnTo>
                    <a:pt x="249" y="531"/>
                  </a:lnTo>
                  <a:cubicBezTo>
                    <a:pt x="253" y="532"/>
                    <a:pt x="257" y="532"/>
                    <a:pt x="260" y="532"/>
                  </a:cubicBezTo>
                  <a:cubicBezTo>
                    <a:pt x="339" y="532"/>
                    <a:pt x="388" y="387"/>
                    <a:pt x="497" y="387"/>
                  </a:cubicBezTo>
                  <a:cubicBezTo>
                    <a:pt x="506" y="387"/>
                    <a:pt x="515" y="388"/>
                    <a:pt x="525" y="391"/>
                  </a:cubicBezTo>
                  <a:cubicBezTo>
                    <a:pt x="427" y="331"/>
                    <a:pt x="409" y="209"/>
                    <a:pt x="313" y="144"/>
                  </a:cubicBezTo>
                  <a:lnTo>
                    <a:pt x="313" y="144"/>
                  </a:lnTo>
                  <a:lnTo>
                    <a:pt x="365" y="340"/>
                  </a:lnTo>
                  <a:cubicBezTo>
                    <a:pt x="192" y="294"/>
                    <a:pt x="168" y="130"/>
                    <a:pt x="230" y="36"/>
                  </a:cubicBezTo>
                  <a:cubicBezTo>
                    <a:pt x="188" y="11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35"/>
            <p:cNvSpPr/>
            <p:nvPr/>
          </p:nvSpPr>
          <p:spPr>
            <a:xfrm>
              <a:off x="236491" y="1349464"/>
              <a:ext cx="3152" cy="1379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0" y="1"/>
                  </a:moveTo>
                  <a:cubicBezTo>
                    <a:pt x="19" y="12"/>
                    <a:pt x="41" y="20"/>
                    <a:pt x="64" y="28"/>
                  </a:cubicBezTo>
                  <a:cubicBezTo>
                    <a:pt x="42" y="12"/>
                    <a:pt x="19" y="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35"/>
            <p:cNvSpPr/>
            <p:nvPr/>
          </p:nvSpPr>
          <p:spPr>
            <a:xfrm>
              <a:off x="404237" y="1617433"/>
              <a:ext cx="6206" cy="4235"/>
            </a:xfrm>
            <a:custGeom>
              <a:avLst/>
              <a:gdLst/>
              <a:ahLst/>
              <a:cxnLst/>
              <a:rect l="l" t="t" r="r" b="b"/>
              <a:pathLst>
                <a:path w="126" h="86" extrusionOk="0">
                  <a:moveTo>
                    <a:pt x="1" y="0"/>
                  </a:moveTo>
                  <a:cubicBezTo>
                    <a:pt x="20" y="25"/>
                    <a:pt x="43" y="52"/>
                    <a:pt x="76" y="85"/>
                  </a:cubicBezTo>
                  <a:cubicBezTo>
                    <a:pt x="79" y="85"/>
                    <a:pt x="82" y="86"/>
                    <a:pt x="84" y="86"/>
                  </a:cubicBezTo>
                  <a:cubicBezTo>
                    <a:pt x="125" y="86"/>
                    <a:pt x="68" y="5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35"/>
            <p:cNvSpPr/>
            <p:nvPr/>
          </p:nvSpPr>
          <p:spPr>
            <a:xfrm>
              <a:off x="222061" y="1331882"/>
              <a:ext cx="197" cy="246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2" y="3"/>
                    <a:pt x="4" y="5"/>
                    <a:pt x="4" y="5"/>
                  </a:cubicBezTo>
                  <a:cubicBezTo>
                    <a:pt x="2" y="3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35"/>
            <p:cNvSpPr/>
            <p:nvPr/>
          </p:nvSpPr>
          <p:spPr>
            <a:xfrm>
              <a:off x="202854" y="1333310"/>
              <a:ext cx="4777" cy="4630"/>
            </a:xfrm>
            <a:custGeom>
              <a:avLst/>
              <a:gdLst/>
              <a:ahLst/>
              <a:cxnLst/>
              <a:rect l="l" t="t" r="r" b="b"/>
              <a:pathLst>
                <a:path w="97" h="94" extrusionOk="0">
                  <a:moveTo>
                    <a:pt x="1" y="1"/>
                  </a:moveTo>
                  <a:lnTo>
                    <a:pt x="55" y="93"/>
                  </a:lnTo>
                  <a:lnTo>
                    <a:pt x="97" y="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35"/>
            <p:cNvSpPr/>
            <p:nvPr/>
          </p:nvSpPr>
          <p:spPr>
            <a:xfrm>
              <a:off x="430192" y="1665403"/>
              <a:ext cx="3448" cy="2758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0"/>
                  </a:moveTo>
                  <a:lnTo>
                    <a:pt x="70" y="0"/>
                  </a:lnTo>
                  <a:cubicBezTo>
                    <a:pt x="43" y="10"/>
                    <a:pt x="18" y="25"/>
                    <a:pt x="0" y="56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35"/>
            <p:cNvSpPr/>
            <p:nvPr/>
          </p:nvSpPr>
          <p:spPr>
            <a:xfrm>
              <a:off x="542679" y="1772128"/>
              <a:ext cx="3595" cy="1625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1"/>
                    <a:pt x="45" y="31"/>
                    <a:pt x="72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35"/>
            <p:cNvSpPr/>
            <p:nvPr/>
          </p:nvSpPr>
          <p:spPr>
            <a:xfrm>
              <a:off x="407586" y="1452347"/>
              <a:ext cx="236006" cy="329926"/>
            </a:xfrm>
            <a:custGeom>
              <a:avLst/>
              <a:gdLst/>
              <a:ahLst/>
              <a:cxnLst/>
              <a:rect l="l" t="t" r="r" b="b"/>
              <a:pathLst>
                <a:path w="4792" h="6699" extrusionOk="0">
                  <a:moveTo>
                    <a:pt x="3107" y="2862"/>
                  </a:moveTo>
                  <a:cubicBezTo>
                    <a:pt x="3101" y="2864"/>
                    <a:pt x="3094" y="2867"/>
                    <a:pt x="3087" y="2870"/>
                  </a:cubicBezTo>
                  <a:cubicBezTo>
                    <a:pt x="3095" y="2868"/>
                    <a:pt x="3101" y="2865"/>
                    <a:pt x="3107" y="2862"/>
                  </a:cubicBezTo>
                  <a:close/>
                  <a:moveTo>
                    <a:pt x="2165" y="5469"/>
                  </a:moveTo>
                  <a:lnTo>
                    <a:pt x="2165" y="5469"/>
                  </a:lnTo>
                  <a:cubicBezTo>
                    <a:pt x="2177" y="5472"/>
                    <a:pt x="2188" y="5475"/>
                    <a:pt x="2200" y="5477"/>
                  </a:cubicBezTo>
                  <a:cubicBezTo>
                    <a:pt x="2189" y="5474"/>
                    <a:pt x="2177" y="5471"/>
                    <a:pt x="2165" y="5469"/>
                  </a:cubicBezTo>
                  <a:close/>
                  <a:moveTo>
                    <a:pt x="1218" y="1"/>
                  </a:moveTo>
                  <a:cubicBezTo>
                    <a:pt x="1159" y="1"/>
                    <a:pt x="1117" y="35"/>
                    <a:pt x="1123" y="138"/>
                  </a:cubicBezTo>
                  <a:lnTo>
                    <a:pt x="1211" y="138"/>
                  </a:lnTo>
                  <a:cubicBezTo>
                    <a:pt x="1458" y="268"/>
                    <a:pt x="1211" y="368"/>
                    <a:pt x="1284" y="561"/>
                  </a:cubicBezTo>
                  <a:cubicBezTo>
                    <a:pt x="1456" y="730"/>
                    <a:pt x="1788" y="649"/>
                    <a:pt x="1851" y="863"/>
                  </a:cubicBezTo>
                  <a:cubicBezTo>
                    <a:pt x="1913" y="933"/>
                    <a:pt x="1838" y="973"/>
                    <a:pt x="1772" y="989"/>
                  </a:cubicBezTo>
                  <a:cubicBezTo>
                    <a:pt x="1878" y="1174"/>
                    <a:pt x="2121" y="1093"/>
                    <a:pt x="2233" y="1191"/>
                  </a:cubicBezTo>
                  <a:cubicBezTo>
                    <a:pt x="1755" y="1629"/>
                    <a:pt x="2761" y="1606"/>
                    <a:pt x="2623" y="2107"/>
                  </a:cubicBezTo>
                  <a:cubicBezTo>
                    <a:pt x="2784" y="2232"/>
                    <a:pt x="2896" y="2477"/>
                    <a:pt x="3145" y="2604"/>
                  </a:cubicBezTo>
                  <a:cubicBezTo>
                    <a:pt x="3140" y="2604"/>
                    <a:pt x="3134" y="2604"/>
                    <a:pt x="3130" y="2604"/>
                  </a:cubicBezTo>
                  <a:cubicBezTo>
                    <a:pt x="2961" y="2604"/>
                    <a:pt x="3242" y="2790"/>
                    <a:pt x="3107" y="2862"/>
                  </a:cubicBezTo>
                  <a:lnTo>
                    <a:pt x="3107" y="2862"/>
                  </a:lnTo>
                  <a:cubicBezTo>
                    <a:pt x="3131" y="2852"/>
                    <a:pt x="3153" y="2848"/>
                    <a:pt x="3174" y="2848"/>
                  </a:cubicBezTo>
                  <a:cubicBezTo>
                    <a:pt x="3290" y="2848"/>
                    <a:pt x="3346" y="2988"/>
                    <a:pt x="3401" y="3121"/>
                  </a:cubicBezTo>
                  <a:cubicBezTo>
                    <a:pt x="3456" y="3247"/>
                    <a:pt x="3509" y="3367"/>
                    <a:pt x="3632" y="3367"/>
                  </a:cubicBezTo>
                  <a:cubicBezTo>
                    <a:pt x="3669" y="3367"/>
                    <a:pt x="3712" y="3356"/>
                    <a:pt x="3764" y="3331"/>
                  </a:cubicBezTo>
                  <a:cubicBezTo>
                    <a:pt x="3812" y="3698"/>
                    <a:pt x="3804" y="3327"/>
                    <a:pt x="3887" y="3728"/>
                  </a:cubicBezTo>
                  <a:cubicBezTo>
                    <a:pt x="3879" y="3733"/>
                    <a:pt x="3871" y="3735"/>
                    <a:pt x="3863" y="3735"/>
                  </a:cubicBezTo>
                  <a:cubicBezTo>
                    <a:pt x="3827" y="3735"/>
                    <a:pt x="3805" y="3693"/>
                    <a:pt x="3787" y="3678"/>
                  </a:cubicBezTo>
                  <a:lnTo>
                    <a:pt x="3787" y="3678"/>
                  </a:lnTo>
                  <a:cubicBezTo>
                    <a:pt x="3764" y="3858"/>
                    <a:pt x="4084" y="3796"/>
                    <a:pt x="3926" y="4008"/>
                  </a:cubicBezTo>
                  <a:cubicBezTo>
                    <a:pt x="3955" y="4112"/>
                    <a:pt x="3981" y="4141"/>
                    <a:pt x="4012" y="4141"/>
                  </a:cubicBezTo>
                  <a:cubicBezTo>
                    <a:pt x="4052" y="4141"/>
                    <a:pt x="4099" y="4093"/>
                    <a:pt x="4167" y="4093"/>
                  </a:cubicBezTo>
                  <a:cubicBezTo>
                    <a:pt x="4196" y="4093"/>
                    <a:pt x="4228" y="4102"/>
                    <a:pt x="4265" y="4126"/>
                  </a:cubicBezTo>
                  <a:cubicBezTo>
                    <a:pt x="4313" y="4465"/>
                    <a:pt x="4215" y="4399"/>
                    <a:pt x="4049" y="4609"/>
                  </a:cubicBezTo>
                  <a:cubicBezTo>
                    <a:pt x="4061" y="4608"/>
                    <a:pt x="4072" y="4608"/>
                    <a:pt x="4082" y="4608"/>
                  </a:cubicBezTo>
                  <a:cubicBezTo>
                    <a:pt x="4283" y="4608"/>
                    <a:pt x="4217" y="4800"/>
                    <a:pt x="4338" y="4941"/>
                  </a:cubicBezTo>
                  <a:cubicBezTo>
                    <a:pt x="4347" y="4911"/>
                    <a:pt x="4366" y="4765"/>
                    <a:pt x="4421" y="4765"/>
                  </a:cubicBezTo>
                  <a:cubicBezTo>
                    <a:pt x="4438" y="4765"/>
                    <a:pt x="4457" y="4778"/>
                    <a:pt x="4481" y="4810"/>
                  </a:cubicBezTo>
                  <a:cubicBezTo>
                    <a:pt x="4479" y="5012"/>
                    <a:pt x="4510" y="5091"/>
                    <a:pt x="4558" y="5176"/>
                  </a:cubicBezTo>
                  <a:cubicBezTo>
                    <a:pt x="4603" y="5261"/>
                    <a:pt x="4668" y="5346"/>
                    <a:pt x="4645" y="5572"/>
                  </a:cubicBezTo>
                  <a:cubicBezTo>
                    <a:pt x="4607" y="5588"/>
                    <a:pt x="4580" y="5595"/>
                    <a:pt x="4561" y="5595"/>
                  </a:cubicBezTo>
                  <a:cubicBezTo>
                    <a:pt x="4498" y="5595"/>
                    <a:pt x="4521" y="5519"/>
                    <a:pt x="4539" y="5460"/>
                  </a:cubicBezTo>
                  <a:cubicBezTo>
                    <a:pt x="4551" y="5414"/>
                    <a:pt x="4563" y="5377"/>
                    <a:pt x="4549" y="5377"/>
                  </a:cubicBezTo>
                  <a:cubicBezTo>
                    <a:pt x="4537" y="5377"/>
                    <a:pt x="4508" y="5403"/>
                    <a:pt x="4445" y="5471"/>
                  </a:cubicBezTo>
                  <a:cubicBezTo>
                    <a:pt x="4377" y="5211"/>
                    <a:pt x="4385" y="5039"/>
                    <a:pt x="4188" y="4933"/>
                  </a:cubicBezTo>
                  <a:cubicBezTo>
                    <a:pt x="4182" y="5219"/>
                    <a:pt x="4184" y="5543"/>
                    <a:pt x="4074" y="5861"/>
                  </a:cubicBezTo>
                  <a:cubicBezTo>
                    <a:pt x="4049" y="5880"/>
                    <a:pt x="4032" y="5887"/>
                    <a:pt x="4019" y="5887"/>
                  </a:cubicBezTo>
                  <a:cubicBezTo>
                    <a:pt x="3973" y="5887"/>
                    <a:pt x="3997" y="5784"/>
                    <a:pt x="3960" y="5784"/>
                  </a:cubicBezTo>
                  <a:cubicBezTo>
                    <a:pt x="3952" y="5784"/>
                    <a:pt x="3941" y="5789"/>
                    <a:pt x="3926" y="5801"/>
                  </a:cubicBezTo>
                  <a:cubicBezTo>
                    <a:pt x="3799" y="5853"/>
                    <a:pt x="3760" y="5957"/>
                    <a:pt x="3696" y="6067"/>
                  </a:cubicBezTo>
                  <a:cubicBezTo>
                    <a:pt x="3649" y="6147"/>
                    <a:pt x="3572" y="6233"/>
                    <a:pt x="3474" y="6233"/>
                  </a:cubicBezTo>
                  <a:cubicBezTo>
                    <a:pt x="3450" y="6233"/>
                    <a:pt x="3424" y="6227"/>
                    <a:pt x="3398" y="6216"/>
                  </a:cubicBezTo>
                  <a:cubicBezTo>
                    <a:pt x="3415" y="6167"/>
                    <a:pt x="3428" y="6121"/>
                    <a:pt x="3438" y="6073"/>
                  </a:cubicBezTo>
                  <a:lnTo>
                    <a:pt x="3438" y="6073"/>
                  </a:lnTo>
                  <a:cubicBezTo>
                    <a:pt x="3409" y="6125"/>
                    <a:pt x="3355" y="6147"/>
                    <a:pt x="3290" y="6147"/>
                  </a:cubicBezTo>
                  <a:cubicBezTo>
                    <a:pt x="3232" y="6147"/>
                    <a:pt x="3165" y="6129"/>
                    <a:pt x="3101" y="6098"/>
                  </a:cubicBezTo>
                  <a:cubicBezTo>
                    <a:pt x="2960" y="6042"/>
                    <a:pt x="2825" y="5942"/>
                    <a:pt x="2675" y="5919"/>
                  </a:cubicBezTo>
                  <a:cubicBezTo>
                    <a:pt x="2673" y="5996"/>
                    <a:pt x="2675" y="6052"/>
                    <a:pt x="2615" y="6075"/>
                  </a:cubicBezTo>
                  <a:cubicBezTo>
                    <a:pt x="2700" y="5921"/>
                    <a:pt x="2592" y="5913"/>
                    <a:pt x="2441" y="5882"/>
                  </a:cubicBezTo>
                  <a:cubicBezTo>
                    <a:pt x="2291" y="5859"/>
                    <a:pt x="2102" y="5795"/>
                    <a:pt x="2061" y="5606"/>
                  </a:cubicBezTo>
                  <a:cubicBezTo>
                    <a:pt x="2016" y="5683"/>
                    <a:pt x="1937" y="5712"/>
                    <a:pt x="1849" y="5712"/>
                  </a:cubicBezTo>
                  <a:cubicBezTo>
                    <a:pt x="1718" y="5712"/>
                    <a:pt x="1566" y="5647"/>
                    <a:pt x="1475" y="5575"/>
                  </a:cubicBezTo>
                  <a:cubicBezTo>
                    <a:pt x="1471" y="5483"/>
                    <a:pt x="1545" y="5427"/>
                    <a:pt x="1587" y="5385"/>
                  </a:cubicBezTo>
                  <a:cubicBezTo>
                    <a:pt x="1634" y="5499"/>
                    <a:pt x="1698" y="5533"/>
                    <a:pt x="1771" y="5533"/>
                  </a:cubicBezTo>
                  <a:cubicBezTo>
                    <a:pt x="1874" y="5533"/>
                    <a:pt x="1997" y="5465"/>
                    <a:pt x="2119" y="5465"/>
                  </a:cubicBezTo>
                  <a:cubicBezTo>
                    <a:pt x="2134" y="5465"/>
                    <a:pt x="2150" y="5467"/>
                    <a:pt x="2165" y="5469"/>
                  </a:cubicBezTo>
                  <a:lnTo>
                    <a:pt x="2165" y="5469"/>
                  </a:lnTo>
                  <a:cubicBezTo>
                    <a:pt x="2071" y="5441"/>
                    <a:pt x="1985" y="5364"/>
                    <a:pt x="1898" y="5294"/>
                  </a:cubicBezTo>
                  <a:cubicBezTo>
                    <a:pt x="1805" y="5211"/>
                    <a:pt x="1711" y="5132"/>
                    <a:pt x="1595" y="5130"/>
                  </a:cubicBezTo>
                  <a:lnTo>
                    <a:pt x="1759" y="5051"/>
                  </a:lnTo>
                  <a:cubicBezTo>
                    <a:pt x="1708" y="4991"/>
                    <a:pt x="1649" y="4976"/>
                    <a:pt x="1590" y="4976"/>
                  </a:cubicBezTo>
                  <a:cubicBezTo>
                    <a:pt x="1528" y="4976"/>
                    <a:pt x="1465" y="4992"/>
                    <a:pt x="1409" y="4992"/>
                  </a:cubicBezTo>
                  <a:cubicBezTo>
                    <a:pt x="1335" y="4992"/>
                    <a:pt x="1273" y="4964"/>
                    <a:pt x="1240" y="4833"/>
                  </a:cubicBezTo>
                  <a:lnTo>
                    <a:pt x="1350" y="4768"/>
                  </a:lnTo>
                  <a:cubicBezTo>
                    <a:pt x="949" y="4351"/>
                    <a:pt x="696" y="3690"/>
                    <a:pt x="201" y="3491"/>
                  </a:cubicBezTo>
                  <a:cubicBezTo>
                    <a:pt x="99" y="3518"/>
                    <a:pt x="54" y="3852"/>
                    <a:pt x="0" y="3912"/>
                  </a:cubicBezTo>
                  <a:cubicBezTo>
                    <a:pt x="238" y="4083"/>
                    <a:pt x="482" y="4095"/>
                    <a:pt x="681" y="4203"/>
                  </a:cubicBezTo>
                  <a:lnTo>
                    <a:pt x="531" y="4326"/>
                  </a:lnTo>
                  <a:cubicBezTo>
                    <a:pt x="550" y="4319"/>
                    <a:pt x="572" y="4317"/>
                    <a:pt x="594" y="4317"/>
                  </a:cubicBezTo>
                  <a:cubicBezTo>
                    <a:pt x="661" y="4317"/>
                    <a:pt x="736" y="4339"/>
                    <a:pt x="792" y="4339"/>
                  </a:cubicBezTo>
                  <a:cubicBezTo>
                    <a:pt x="844" y="4339"/>
                    <a:pt x="879" y="4320"/>
                    <a:pt x="874" y="4247"/>
                  </a:cubicBezTo>
                  <a:lnTo>
                    <a:pt x="874" y="4247"/>
                  </a:lnTo>
                  <a:cubicBezTo>
                    <a:pt x="1061" y="4311"/>
                    <a:pt x="828" y="4459"/>
                    <a:pt x="1042" y="4536"/>
                  </a:cubicBezTo>
                  <a:cubicBezTo>
                    <a:pt x="880" y="4660"/>
                    <a:pt x="783" y="4582"/>
                    <a:pt x="654" y="4692"/>
                  </a:cubicBezTo>
                  <a:lnTo>
                    <a:pt x="843" y="4760"/>
                  </a:lnTo>
                  <a:cubicBezTo>
                    <a:pt x="748" y="4771"/>
                    <a:pt x="860" y="4889"/>
                    <a:pt x="766" y="4901"/>
                  </a:cubicBezTo>
                  <a:cubicBezTo>
                    <a:pt x="1165" y="4976"/>
                    <a:pt x="995" y="5311"/>
                    <a:pt x="1319" y="5481"/>
                  </a:cubicBezTo>
                  <a:lnTo>
                    <a:pt x="1211" y="5319"/>
                  </a:lnTo>
                  <a:cubicBezTo>
                    <a:pt x="1236" y="5295"/>
                    <a:pt x="1259" y="5286"/>
                    <a:pt x="1282" y="5286"/>
                  </a:cubicBezTo>
                  <a:cubicBezTo>
                    <a:pt x="1336" y="5286"/>
                    <a:pt x="1388" y="5335"/>
                    <a:pt x="1444" y="5358"/>
                  </a:cubicBezTo>
                  <a:cubicBezTo>
                    <a:pt x="1396" y="5539"/>
                    <a:pt x="1448" y="5564"/>
                    <a:pt x="1529" y="5739"/>
                  </a:cubicBezTo>
                  <a:cubicBezTo>
                    <a:pt x="1559" y="5745"/>
                    <a:pt x="1589" y="5747"/>
                    <a:pt x="1619" y="5747"/>
                  </a:cubicBezTo>
                  <a:cubicBezTo>
                    <a:pt x="1696" y="5747"/>
                    <a:pt x="1775" y="5734"/>
                    <a:pt x="1850" y="5734"/>
                  </a:cubicBezTo>
                  <a:cubicBezTo>
                    <a:pt x="1925" y="5734"/>
                    <a:pt x="1996" y="5747"/>
                    <a:pt x="2060" y="5799"/>
                  </a:cubicBezTo>
                  <a:cubicBezTo>
                    <a:pt x="1888" y="5948"/>
                    <a:pt x="2254" y="6106"/>
                    <a:pt x="2191" y="6281"/>
                  </a:cubicBezTo>
                  <a:cubicBezTo>
                    <a:pt x="2226" y="6248"/>
                    <a:pt x="2262" y="6235"/>
                    <a:pt x="2299" y="6235"/>
                  </a:cubicBezTo>
                  <a:cubicBezTo>
                    <a:pt x="2352" y="6235"/>
                    <a:pt x="2407" y="6261"/>
                    <a:pt x="2462" y="6287"/>
                  </a:cubicBezTo>
                  <a:cubicBezTo>
                    <a:pt x="2529" y="6315"/>
                    <a:pt x="2593" y="6349"/>
                    <a:pt x="2639" y="6349"/>
                  </a:cubicBezTo>
                  <a:cubicBezTo>
                    <a:pt x="2659" y="6349"/>
                    <a:pt x="2676" y="6343"/>
                    <a:pt x="2688" y="6327"/>
                  </a:cubicBezTo>
                  <a:cubicBezTo>
                    <a:pt x="2813" y="6331"/>
                    <a:pt x="2952" y="6408"/>
                    <a:pt x="2919" y="6522"/>
                  </a:cubicBezTo>
                  <a:cubicBezTo>
                    <a:pt x="2902" y="6524"/>
                    <a:pt x="2875" y="6527"/>
                    <a:pt x="2846" y="6527"/>
                  </a:cubicBezTo>
                  <a:cubicBezTo>
                    <a:pt x="2837" y="6527"/>
                    <a:pt x="2827" y="6527"/>
                    <a:pt x="2817" y="6526"/>
                  </a:cubicBezTo>
                  <a:lnTo>
                    <a:pt x="2817" y="6526"/>
                  </a:lnTo>
                  <a:cubicBezTo>
                    <a:pt x="2856" y="6543"/>
                    <a:pt x="2892" y="6563"/>
                    <a:pt x="2937" y="6574"/>
                  </a:cubicBezTo>
                  <a:cubicBezTo>
                    <a:pt x="2918" y="6595"/>
                    <a:pt x="2916" y="6615"/>
                    <a:pt x="2900" y="6615"/>
                  </a:cubicBezTo>
                  <a:cubicBezTo>
                    <a:pt x="2913" y="6618"/>
                    <a:pt x="2925" y="6619"/>
                    <a:pt x="2936" y="6619"/>
                  </a:cubicBezTo>
                  <a:cubicBezTo>
                    <a:pt x="2997" y="6619"/>
                    <a:pt x="3033" y="6574"/>
                    <a:pt x="3084" y="6574"/>
                  </a:cubicBezTo>
                  <a:cubicBezTo>
                    <a:pt x="3111" y="6574"/>
                    <a:pt x="3143" y="6587"/>
                    <a:pt x="3185" y="6626"/>
                  </a:cubicBezTo>
                  <a:cubicBezTo>
                    <a:pt x="3176" y="6686"/>
                    <a:pt x="3085" y="6674"/>
                    <a:pt x="3014" y="6678"/>
                  </a:cubicBezTo>
                  <a:cubicBezTo>
                    <a:pt x="3053" y="6693"/>
                    <a:pt x="3093" y="6699"/>
                    <a:pt x="3134" y="6699"/>
                  </a:cubicBezTo>
                  <a:cubicBezTo>
                    <a:pt x="3258" y="6699"/>
                    <a:pt x="3385" y="6642"/>
                    <a:pt x="3486" y="6584"/>
                  </a:cubicBezTo>
                  <a:cubicBezTo>
                    <a:pt x="3605" y="6518"/>
                    <a:pt x="3695" y="6454"/>
                    <a:pt x="3820" y="6454"/>
                  </a:cubicBezTo>
                  <a:cubicBezTo>
                    <a:pt x="3845" y="6454"/>
                    <a:pt x="3871" y="6457"/>
                    <a:pt x="3899" y="6462"/>
                  </a:cubicBezTo>
                  <a:cubicBezTo>
                    <a:pt x="3899" y="6401"/>
                    <a:pt x="3986" y="6329"/>
                    <a:pt x="4024" y="6241"/>
                  </a:cubicBezTo>
                  <a:cubicBezTo>
                    <a:pt x="4067" y="6158"/>
                    <a:pt x="4069" y="6067"/>
                    <a:pt x="3966" y="6005"/>
                  </a:cubicBezTo>
                  <a:lnTo>
                    <a:pt x="3966" y="6005"/>
                  </a:lnTo>
                  <a:cubicBezTo>
                    <a:pt x="4030" y="6009"/>
                    <a:pt x="4101" y="6064"/>
                    <a:pt x="4175" y="6064"/>
                  </a:cubicBezTo>
                  <a:cubicBezTo>
                    <a:pt x="4228" y="6064"/>
                    <a:pt x="4283" y="6035"/>
                    <a:pt x="4338" y="5938"/>
                  </a:cubicBezTo>
                  <a:cubicBezTo>
                    <a:pt x="4298" y="5826"/>
                    <a:pt x="4338" y="5780"/>
                    <a:pt x="4398" y="5722"/>
                  </a:cubicBezTo>
                  <a:cubicBezTo>
                    <a:pt x="4452" y="5666"/>
                    <a:pt x="4516" y="5597"/>
                    <a:pt x="4475" y="5494"/>
                  </a:cubicBezTo>
                  <a:lnTo>
                    <a:pt x="4475" y="5494"/>
                  </a:lnTo>
                  <a:cubicBezTo>
                    <a:pt x="4543" y="5637"/>
                    <a:pt x="4554" y="5647"/>
                    <a:pt x="4568" y="5647"/>
                  </a:cubicBezTo>
                  <a:cubicBezTo>
                    <a:pt x="4569" y="5647"/>
                    <a:pt x="4571" y="5647"/>
                    <a:pt x="4573" y="5647"/>
                  </a:cubicBezTo>
                  <a:cubicBezTo>
                    <a:pt x="4586" y="5647"/>
                    <a:pt x="4604" y="5654"/>
                    <a:pt x="4647" y="5787"/>
                  </a:cubicBezTo>
                  <a:cubicBezTo>
                    <a:pt x="4722" y="5710"/>
                    <a:pt x="4716" y="5579"/>
                    <a:pt x="4689" y="5446"/>
                  </a:cubicBezTo>
                  <a:cubicBezTo>
                    <a:pt x="4664" y="5311"/>
                    <a:pt x="4618" y="5176"/>
                    <a:pt x="4639" y="5034"/>
                  </a:cubicBezTo>
                  <a:cubicBezTo>
                    <a:pt x="4686" y="5005"/>
                    <a:pt x="4745" y="5005"/>
                    <a:pt x="4792" y="4972"/>
                  </a:cubicBezTo>
                  <a:cubicBezTo>
                    <a:pt x="4720" y="4858"/>
                    <a:pt x="4549" y="4764"/>
                    <a:pt x="4697" y="4640"/>
                  </a:cubicBezTo>
                  <a:lnTo>
                    <a:pt x="4697" y="4640"/>
                  </a:lnTo>
                  <a:lnTo>
                    <a:pt x="4560" y="4673"/>
                  </a:lnTo>
                  <a:cubicBezTo>
                    <a:pt x="4606" y="4473"/>
                    <a:pt x="4506" y="4234"/>
                    <a:pt x="4568" y="3987"/>
                  </a:cubicBezTo>
                  <a:cubicBezTo>
                    <a:pt x="4460" y="3944"/>
                    <a:pt x="4352" y="3906"/>
                    <a:pt x="4242" y="3873"/>
                  </a:cubicBezTo>
                  <a:cubicBezTo>
                    <a:pt x="4369" y="3474"/>
                    <a:pt x="3939" y="3227"/>
                    <a:pt x="3629" y="3169"/>
                  </a:cubicBezTo>
                  <a:cubicBezTo>
                    <a:pt x="3583" y="3073"/>
                    <a:pt x="3533" y="2915"/>
                    <a:pt x="3579" y="2884"/>
                  </a:cubicBezTo>
                  <a:lnTo>
                    <a:pt x="3579" y="2884"/>
                  </a:lnTo>
                  <a:cubicBezTo>
                    <a:pt x="3610" y="2894"/>
                    <a:pt x="3666" y="2905"/>
                    <a:pt x="3720" y="2928"/>
                  </a:cubicBezTo>
                  <a:cubicBezTo>
                    <a:pt x="3648" y="2804"/>
                    <a:pt x="3643" y="2591"/>
                    <a:pt x="3482" y="2591"/>
                  </a:cubicBezTo>
                  <a:cubicBezTo>
                    <a:pt x="3464" y="2591"/>
                    <a:pt x="3445" y="2593"/>
                    <a:pt x="3425" y="2599"/>
                  </a:cubicBezTo>
                  <a:cubicBezTo>
                    <a:pt x="3280" y="2506"/>
                    <a:pt x="3471" y="2415"/>
                    <a:pt x="3425" y="2296"/>
                  </a:cubicBezTo>
                  <a:cubicBezTo>
                    <a:pt x="3052" y="2224"/>
                    <a:pt x="3016" y="1568"/>
                    <a:pt x="2731" y="1568"/>
                  </a:cubicBezTo>
                  <a:cubicBezTo>
                    <a:pt x="2695" y="1568"/>
                    <a:pt x="2657" y="1578"/>
                    <a:pt x="2613" y="1600"/>
                  </a:cubicBezTo>
                  <a:cubicBezTo>
                    <a:pt x="2692" y="1706"/>
                    <a:pt x="2773" y="1960"/>
                    <a:pt x="2939" y="2149"/>
                  </a:cubicBezTo>
                  <a:cubicBezTo>
                    <a:pt x="2931" y="2147"/>
                    <a:pt x="2923" y="2147"/>
                    <a:pt x="2916" y="2147"/>
                  </a:cubicBezTo>
                  <a:cubicBezTo>
                    <a:pt x="2869" y="2147"/>
                    <a:pt x="2837" y="2182"/>
                    <a:pt x="2803" y="2182"/>
                  </a:cubicBezTo>
                  <a:cubicBezTo>
                    <a:pt x="2788" y="2182"/>
                    <a:pt x="2773" y="2175"/>
                    <a:pt x="2756" y="2157"/>
                  </a:cubicBezTo>
                  <a:cubicBezTo>
                    <a:pt x="2588" y="1968"/>
                    <a:pt x="2640" y="1762"/>
                    <a:pt x="2430" y="1606"/>
                  </a:cubicBezTo>
                  <a:cubicBezTo>
                    <a:pt x="2511" y="1557"/>
                    <a:pt x="2588" y="1507"/>
                    <a:pt x="2667" y="1457"/>
                  </a:cubicBezTo>
                  <a:cubicBezTo>
                    <a:pt x="2624" y="939"/>
                    <a:pt x="1882" y="1031"/>
                    <a:pt x="1986" y="512"/>
                  </a:cubicBezTo>
                  <a:cubicBezTo>
                    <a:pt x="1828" y="383"/>
                    <a:pt x="1630" y="202"/>
                    <a:pt x="1439" y="167"/>
                  </a:cubicBezTo>
                  <a:lnTo>
                    <a:pt x="1512" y="127"/>
                  </a:lnTo>
                  <a:cubicBezTo>
                    <a:pt x="1454" y="91"/>
                    <a:pt x="1313" y="1"/>
                    <a:pt x="1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35"/>
            <p:cNvSpPr/>
            <p:nvPr/>
          </p:nvSpPr>
          <p:spPr>
            <a:xfrm>
              <a:off x="595967" y="1595123"/>
              <a:ext cx="4630" cy="11918"/>
            </a:xfrm>
            <a:custGeom>
              <a:avLst/>
              <a:gdLst/>
              <a:ahLst/>
              <a:cxnLst/>
              <a:rect l="l" t="t" r="r" b="b"/>
              <a:pathLst>
                <a:path w="94" h="242" extrusionOk="0">
                  <a:moveTo>
                    <a:pt x="93" y="0"/>
                  </a:moveTo>
                  <a:lnTo>
                    <a:pt x="1" y="87"/>
                  </a:lnTo>
                  <a:cubicBezTo>
                    <a:pt x="44" y="122"/>
                    <a:pt x="75" y="166"/>
                    <a:pt x="74" y="223"/>
                  </a:cubicBezTo>
                  <a:lnTo>
                    <a:pt x="74" y="223"/>
                  </a:lnTo>
                  <a:lnTo>
                    <a:pt x="93" y="0"/>
                  </a:lnTo>
                  <a:close/>
                  <a:moveTo>
                    <a:pt x="74" y="223"/>
                  </a:moveTo>
                  <a:lnTo>
                    <a:pt x="72" y="241"/>
                  </a:lnTo>
                  <a:cubicBezTo>
                    <a:pt x="73" y="235"/>
                    <a:pt x="73" y="229"/>
                    <a:pt x="74" y="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35"/>
            <p:cNvSpPr/>
            <p:nvPr/>
          </p:nvSpPr>
          <p:spPr>
            <a:xfrm>
              <a:off x="590648" y="1596551"/>
              <a:ext cx="5368" cy="3940"/>
            </a:xfrm>
            <a:custGeom>
              <a:avLst/>
              <a:gdLst/>
              <a:ahLst/>
              <a:cxnLst/>
              <a:rect l="l" t="t" r="r" b="b"/>
              <a:pathLst>
                <a:path w="109" h="80" extrusionOk="0">
                  <a:moveTo>
                    <a:pt x="1" y="0"/>
                  </a:moveTo>
                  <a:lnTo>
                    <a:pt x="1" y="0"/>
                  </a:lnTo>
                  <a:cubicBezTo>
                    <a:pt x="20" y="37"/>
                    <a:pt x="47" y="66"/>
                    <a:pt x="85" y="79"/>
                  </a:cubicBezTo>
                  <a:lnTo>
                    <a:pt x="109" y="58"/>
                  </a:lnTo>
                  <a:cubicBezTo>
                    <a:pt x="78" y="33"/>
                    <a:pt x="39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35"/>
            <p:cNvSpPr/>
            <p:nvPr/>
          </p:nvSpPr>
          <p:spPr>
            <a:xfrm>
              <a:off x="476437" y="1442350"/>
              <a:ext cx="5811" cy="7929"/>
            </a:xfrm>
            <a:custGeom>
              <a:avLst/>
              <a:gdLst/>
              <a:ahLst/>
              <a:cxnLst/>
              <a:rect l="l" t="t" r="r" b="b"/>
              <a:pathLst>
                <a:path w="118" h="161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2"/>
                    <a:pt x="62" y="152"/>
                    <a:pt x="118" y="160"/>
                  </a:cubicBezTo>
                  <a:cubicBezTo>
                    <a:pt x="102" y="122"/>
                    <a:pt x="72" y="4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35"/>
            <p:cNvSpPr/>
            <p:nvPr/>
          </p:nvSpPr>
          <p:spPr>
            <a:xfrm>
              <a:off x="472793" y="1444221"/>
              <a:ext cx="2709" cy="5073"/>
            </a:xfrm>
            <a:custGeom>
              <a:avLst/>
              <a:gdLst/>
              <a:ahLst/>
              <a:cxnLst/>
              <a:rect l="l" t="t" r="r" b="b"/>
              <a:pathLst>
                <a:path w="55" h="103" extrusionOk="0">
                  <a:moveTo>
                    <a:pt x="1" y="1"/>
                  </a:moveTo>
                  <a:lnTo>
                    <a:pt x="24" y="103"/>
                  </a:lnTo>
                  <a:lnTo>
                    <a:pt x="55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35"/>
            <p:cNvSpPr/>
            <p:nvPr/>
          </p:nvSpPr>
          <p:spPr>
            <a:xfrm>
              <a:off x="267913" y="1204423"/>
              <a:ext cx="201334" cy="244526"/>
            </a:xfrm>
            <a:custGeom>
              <a:avLst/>
              <a:gdLst/>
              <a:ahLst/>
              <a:cxnLst/>
              <a:rect l="l" t="t" r="r" b="b"/>
              <a:pathLst>
                <a:path w="4088" h="4965" extrusionOk="0">
                  <a:moveTo>
                    <a:pt x="80" y="1"/>
                  </a:moveTo>
                  <a:cubicBezTo>
                    <a:pt x="53" y="1"/>
                    <a:pt x="27" y="25"/>
                    <a:pt x="0" y="88"/>
                  </a:cubicBezTo>
                  <a:cubicBezTo>
                    <a:pt x="577" y="732"/>
                    <a:pt x="1155" y="1785"/>
                    <a:pt x="1926" y="2448"/>
                  </a:cubicBezTo>
                  <a:lnTo>
                    <a:pt x="1749" y="2381"/>
                  </a:lnTo>
                  <a:lnTo>
                    <a:pt x="1749" y="2381"/>
                  </a:lnTo>
                  <a:cubicBezTo>
                    <a:pt x="2221" y="2674"/>
                    <a:pt x="1982" y="3096"/>
                    <a:pt x="2561" y="3179"/>
                  </a:cubicBezTo>
                  <a:lnTo>
                    <a:pt x="2356" y="3264"/>
                  </a:lnTo>
                  <a:cubicBezTo>
                    <a:pt x="2447" y="3493"/>
                    <a:pt x="2873" y="3441"/>
                    <a:pt x="2836" y="3780"/>
                  </a:cubicBezTo>
                  <a:lnTo>
                    <a:pt x="2892" y="3707"/>
                  </a:lnTo>
                  <a:cubicBezTo>
                    <a:pt x="2931" y="3759"/>
                    <a:pt x="2915" y="3805"/>
                    <a:pt x="2954" y="3859"/>
                  </a:cubicBezTo>
                  <a:lnTo>
                    <a:pt x="2969" y="3813"/>
                  </a:lnTo>
                  <a:cubicBezTo>
                    <a:pt x="3143" y="3900"/>
                    <a:pt x="3199" y="3990"/>
                    <a:pt x="3249" y="4166"/>
                  </a:cubicBezTo>
                  <a:cubicBezTo>
                    <a:pt x="3239" y="4177"/>
                    <a:pt x="3230" y="4182"/>
                    <a:pt x="3222" y="4182"/>
                  </a:cubicBezTo>
                  <a:cubicBezTo>
                    <a:pt x="3190" y="4182"/>
                    <a:pt x="3168" y="4113"/>
                    <a:pt x="3131" y="4089"/>
                  </a:cubicBezTo>
                  <a:lnTo>
                    <a:pt x="3131" y="4089"/>
                  </a:lnTo>
                  <a:cubicBezTo>
                    <a:pt x="3122" y="4197"/>
                    <a:pt x="3320" y="4214"/>
                    <a:pt x="3397" y="4320"/>
                  </a:cubicBezTo>
                  <a:cubicBezTo>
                    <a:pt x="3403" y="4383"/>
                    <a:pt x="3381" y="4398"/>
                    <a:pt x="3354" y="4398"/>
                  </a:cubicBezTo>
                  <a:cubicBezTo>
                    <a:pt x="3331" y="4398"/>
                    <a:pt x="3304" y="4387"/>
                    <a:pt x="3288" y="4387"/>
                  </a:cubicBezTo>
                  <a:cubicBezTo>
                    <a:pt x="3287" y="4387"/>
                    <a:pt x="3285" y="4387"/>
                    <a:pt x="3284" y="4388"/>
                  </a:cubicBezTo>
                  <a:cubicBezTo>
                    <a:pt x="3596" y="4650"/>
                    <a:pt x="3513" y="4941"/>
                    <a:pt x="3949" y="4964"/>
                  </a:cubicBezTo>
                  <a:cubicBezTo>
                    <a:pt x="3997" y="4953"/>
                    <a:pt x="3991" y="4875"/>
                    <a:pt x="4028" y="4875"/>
                  </a:cubicBezTo>
                  <a:cubicBezTo>
                    <a:pt x="4041" y="4875"/>
                    <a:pt x="4060" y="4885"/>
                    <a:pt x="4088" y="4910"/>
                  </a:cubicBezTo>
                  <a:cubicBezTo>
                    <a:pt x="4014" y="4633"/>
                    <a:pt x="3785" y="4544"/>
                    <a:pt x="3571" y="4405"/>
                  </a:cubicBezTo>
                  <a:lnTo>
                    <a:pt x="3571" y="4405"/>
                  </a:lnTo>
                  <a:lnTo>
                    <a:pt x="3610" y="4459"/>
                  </a:lnTo>
                  <a:cubicBezTo>
                    <a:pt x="3576" y="4463"/>
                    <a:pt x="3548" y="4465"/>
                    <a:pt x="3525" y="4465"/>
                  </a:cubicBezTo>
                  <a:cubicBezTo>
                    <a:pt x="3297" y="4465"/>
                    <a:pt x="3556" y="4284"/>
                    <a:pt x="3289" y="4137"/>
                  </a:cubicBezTo>
                  <a:cubicBezTo>
                    <a:pt x="3300" y="4136"/>
                    <a:pt x="3309" y="4136"/>
                    <a:pt x="3319" y="4136"/>
                  </a:cubicBezTo>
                  <a:cubicBezTo>
                    <a:pt x="3452" y="4136"/>
                    <a:pt x="3525" y="4230"/>
                    <a:pt x="3608" y="4230"/>
                  </a:cubicBezTo>
                  <a:cubicBezTo>
                    <a:pt x="3586" y="3792"/>
                    <a:pt x="3160" y="3940"/>
                    <a:pt x="3266" y="3557"/>
                  </a:cubicBezTo>
                  <a:lnTo>
                    <a:pt x="3266" y="3557"/>
                  </a:lnTo>
                  <a:lnTo>
                    <a:pt x="3289" y="3570"/>
                  </a:lnTo>
                  <a:cubicBezTo>
                    <a:pt x="3282" y="3510"/>
                    <a:pt x="3178" y="3474"/>
                    <a:pt x="3108" y="3426"/>
                  </a:cubicBezTo>
                  <a:lnTo>
                    <a:pt x="3108" y="3426"/>
                  </a:lnTo>
                  <a:cubicBezTo>
                    <a:pt x="3093" y="3472"/>
                    <a:pt x="3124" y="3549"/>
                    <a:pt x="3131" y="3611"/>
                  </a:cubicBezTo>
                  <a:cubicBezTo>
                    <a:pt x="3111" y="3597"/>
                    <a:pt x="3084" y="3592"/>
                    <a:pt x="3056" y="3592"/>
                  </a:cubicBezTo>
                  <a:cubicBezTo>
                    <a:pt x="2988" y="3592"/>
                    <a:pt x="2908" y="3620"/>
                    <a:pt x="2863" y="3630"/>
                  </a:cubicBezTo>
                  <a:cubicBezTo>
                    <a:pt x="2921" y="3472"/>
                    <a:pt x="2738" y="3576"/>
                    <a:pt x="2707" y="3416"/>
                  </a:cubicBezTo>
                  <a:cubicBezTo>
                    <a:pt x="2729" y="3381"/>
                    <a:pt x="2752" y="3369"/>
                    <a:pt x="2776" y="3369"/>
                  </a:cubicBezTo>
                  <a:cubicBezTo>
                    <a:pt x="2835" y="3369"/>
                    <a:pt x="2900" y="3441"/>
                    <a:pt x="2960" y="3441"/>
                  </a:cubicBezTo>
                  <a:lnTo>
                    <a:pt x="2788" y="3356"/>
                  </a:lnTo>
                  <a:cubicBezTo>
                    <a:pt x="2688" y="3235"/>
                    <a:pt x="2806" y="3144"/>
                    <a:pt x="2811" y="3036"/>
                  </a:cubicBezTo>
                  <a:cubicBezTo>
                    <a:pt x="2791" y="3030"/>
                    <a:pt x="2776" y="3027"/>
                    <a:pt x="2765" y="3027"/>
                  </a:cubicBezTo>
                  <a:cubicBezTo>
                    <a:pt x="2691" y="3027"/>
                    <a:pt x="2782" y="3142"/>
                    <a:pt x="2635" y="3142"/>
                  </a:cubicBezTo>
                  <a:cubicBezTo>
                    <a:pt x="2634" y="3142"/>
                    <a:pt x="2633" y="3142"/>
                    <a:pt x="2632" y="3142"/>
                  </a:cubicBezTo>
                  <a:cubicBezTo>
                    <a:pt x="2656" y="2916"/>
                    <a:pt x="2222" y="2392"/>
                    <a:pt x="1923" y="2172"/>
                  </a:cubicBezTo>
                  <a:lnTo>
                    <a:pt x="1923" y="2172"/>
                  </a:lnTo>
                  <a:cubicBezTo>
                    <a:pt x="1932" y="2176"/>
                    <a:pt x="1942" y="2177"/>
                    <a:pt x="1951" y="2177"/>
                  </a:cubicBezTo>
                  <a:cubicBezTo>
                    <a:pt x="1974" y="2177"/>
                    <a:pt x="1995" y="2167"/>
                    <a:pt x="2017" y="2167"/>
                  </a:cubicBezTo>
                  <a:cubicBezTo>
                    <a:pt x="2039" y="2167"/>
                    <a:pt x="2062" y="2179"/>
                    <a:pt x="2088" y="2226"/>
                  </a:cubicBezTo>
                  <a:cubicBezTo>
                    <a:pt x="2081" y="2179"/>
                    <a:pt x="1975" y="2100"/>
                    <a:pt x="1895" y="2100"/>
                  </a:cubicBezTo>
                  <a:cubicBezTo>
                    <a:pt x="1875" y="2100"/>
                    <a:pt x="1857" y="2105"/>
                    <a:pt x="1842" y="2116"/>
                  </a:cubicBezTo>
                  <a:cubicBezTo>
                    <a:pt x="1633" y="1974"/>
                    <a:pt x="1502" y="1694"/>
                    <a:pt x="1435" y="1461"/>
                  </a:cubicBezTo>
                  <a:lnTo>
                    <a:pt x="1400" y="1571"/>
                  </a:lnTo>
                  <a:cubicBezTo>
                    <a:pt x="1163" y="1517"/>
                    <a:pt x="1211" y="1118"/>
                    <a:pt x="941" y="908"/>
                  </a:cubicBezTo>
                  <a:lnTo>
                    <a:pt x="941" y="908"/>
                  </a:lnTo>
                  <a:lnTo>
                    <a:pt x="943" y="913"/>
                  </a:lnTo>
                  <a:cubicBezTo>
                    <a:pt x="864" y="842"/>
                    <a:pt x="631" y="902"/>
                    <a:pt x="552" y="717"/>
                  </a:cubicBezTo>
                  <a:cubicBezTo>
                    <a:pt x="566" y="714"/>
                    <a:pt x="579" y="713"/>
                    <a:pt x="592" y="713"/>
                  </a:cubicBezTo>
                  <a:cubicBezTo>
                    <a:pt x="653" y="713"/>
                    <a:pt x="696" y="740"/>
                    <a:pt x="738" y="740"/>
                  </a:cubicBezTo>
                  <a:cubicBezTo>
                    <a:pt x="761" y="740"/>
                    <a:pt x="783" y="732"/>
                    <a:pt x="808" y="707"/>
                  </a:cubicBezTo>
                  <a:lnTo>
                    <a:pt x="519" y="561"/>
                  </a:lnTo>
                  <a:cubicBezTo>
                    <a:pt x="547" y="475"/>
                    <a:pt x="291" y="269"/>
                    <a:pt x="435" y="269"/>
                  </a:cubicBezTo>
                  <a:cubicBezTo>
                    <a:pt x="438" y="269"/>
                    <a:pt x="441" y="269"/>
                    <a:pt x="444" y="269"/>
                  </a:cubicBezTo>
                  <a:cubicBezTo>
                    <a:pt x="264" y="243"/>
                    <a:pt x="166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35"/>
            <p:cNvSpPr/>
            <p:nvPr/>
          </p:nvSpPr>
          <p:spPr>
            <a:xfrm>
              <a:off x="258112" y="1194671"/>
              <a:ext cx="15464" cy="8865"/>
            </a:xfrm>
            <a:custGeom>
              <a:avLst/>
              <a:gdLst/>
              <a:ahLst/>
              <a:cxnLst/>
              <a:rect l="l" t="t" r="r" b="b"/>
              <a:pathLst>
                <a:path w="314" h="180" extrusionOk="0">
                  <a:moveTo>
                    <a:pt x="109" y="0"/>
                  </a:moveTo>
                  <a:cubicBezTo>
                    <a:pt x="61" y="0"/>
                    <a:pt x="19" y="13"/>
                    <a:pt x="1" y="39"/>
                  </a:cubicBezTo>
                  <a:cubicBezTo>
                    <a:pt x="60" y="82"/>
                    <a:pt x="81" y="179"/>
                    <a:pt x="132" y="179"/>
                  </a:cubicBezTo>
                  <a:cubicBezTo>
                    <a:pt x="138" y="179"/>
                    <a:pt x="145" y="178"/>
                    <a:pt x="153" y="174"/>
                  </a:cubicBezTo>
                  <a:cubicBezTo>
                    <a:pt x="159" y="151"/>
                    <a:pt x="195" y="126"/>
                    <a:pt x="149" y="93"/>
                  </a:cubicBezTo>
                  <a:lnTo>
                    <a:pt x="149" y="93"/>
                  </a:lnTo>
                  <a:lnTo>
                    <a:pt x="313" y="105"/>
                  </a:lnTo>
                  <a:cubicBezTo>
                    <a:pt x="283" y="35"/>
                    <a:pt x="188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35"/>
            <p:cNvSpPr/>
            <p:nvPr/>
          </p:nvSpPr>
          <p:spPr>
            <a:xfrm>
              <a:off x="160499" y="1068985"/>
              <a:ext cx="100618" cy="122830"/>
            </a:xfrm>
            <a:custGeom>
              <a:avLst/>
              <a:gdLst/>
              <a:ahLst/>
              <a:cxnLst/>
              <a:rect l="l" t="t" r="r" b="b"/>
              <a:pathLst>
                <a:path w="2043" h="2494" extrusionOk="0">
                  <a:moveTo>
                    <a:pt x="540" y="312"/>
                  </a:moveTo>
                  <a:lnTo>
                    <a:pt x="540" y="312"/>
                  </a:lnTo>
                  <a:cubicBezTo>
                    <a:pt x="540" y="317"/>
                    <a:pt x="540" y="321"/>
                    <a:pt x="540" y="325"/>
                  </a:cubicBezTo>
                  <a:lnTo>
                    <a:pt x="540" y="325"/>
                  </a:lnTo>
                  <a:cubicBezTo>
                    <a:pt x="540" y="321"/>
                    <a:pt x="540" y="317"/>
                    <a:pt x="540" y="312"/>
                  </a:cubicBezTo>
                  <a:close/>
                  <a:moveTo>
                    <a:pt x="323" y="0"/>
                  </a:moveTo>
                  <a:cubicBezTo>
                    <a:pt x="310" y="69"/>
                    <a:pt x="266" y="104"/>
                    <a:pt x="206" y="104"/>
                  </a:cubicBezTo>
                  <a:cubicBezTo>
                    <a:pt x="148" y="104"/>
                    <a:pt x="75" y="70"/>
                    <a:pt x="1" y="2"/>
                  </a:cubicBezTo>
                  <a:lnTo>
                    <a:pt x="1" y="2"/>
                  </a:lnTo>
                  <a:cubicBezTo>
                    <a:pt x="128" y="416"/>
                    <a:pt x="576" y="530"/>
                    <a:pt x="792" y="869"/>
                  </a:cubicBezTo>
                  <a:lnTo>
                    <a:pt x="792" y="869"/>
                  </a:lnTo>
                  <a:cubicBezTo>
                    <a:pt x="783" y="865"/>
                    <a:pt x="774" y="864"/>
                    <a:pt x="766" y="864"/>
                  </a:cubicBezTo>
                  <a:cubicBezTo>
                    <a:pt x="733" y="864"/>
                    <a:pt x="708" y="886"/>
                    <a:pt x="679" y="889"/>
                  </a:cubicBezTo>
                  <a:cubicBezTo>
                    <a:pt x="963" y="1273"/>
                    <a:pt x="1354" y="1704"/>
                    <a:pt x="1391" y="1917"/>
                  </a:cubicBezTo>
                  <a:cubicBezTo>
                    <a:pt x="1458" y="2065"/>
                    <a:pt x="1618" y="1974"/>
                    <a:pt x="1773" y="2107"/>
                  </a:cubicBezTo>
                  <a:lnTo>
                    <a:pt x="1728" y="2256"/>
                  </a:lnTo>
                  <a:cubicBezTo>
                    <a:pt x="1825" y="2284"/>
                    <a:pt x="1897" y="2493"/>
                    <a:pt x="1968" y="2493"/>
                  </a:cubicBezTo>
                  <a:cubicBezTo>
                    <a:pt x="1990" y="2493"/>
                    <a:pt x="2012" y="2473"/>
                    <a:pt x="2035" y="2422"/>
                  </a:cubicBezTo>
                  <a:cubicBezTo>
                    <a:pt x="2042" y="2401"/>
                    <a:pt x="1902" y="2404"/>
                    <a:pt x="1877" y="2308"/>
                  </a:cubicBezTo>
                  <a:lnTo>
                    <a:pt x="1942" y="2277"/>
                  </a:lnTo>
                  <a:lnTo>
                    <a:pt x="1796" y="2123"/>
                  </a:lnTo>
                  <a:lnTo>
                    <a:pt x="1906" y="2121"/>
                  </a:lnTo>
                  <a:cubicBezTo>
                    <a:pt x="1828" y="1811"/>
                    <a:pt x="1576" y="2125"/>
                    <a:pt x="1427" y="1787"/>
                  </a:cubicBezTo>
                  <a:cubicBezTo>
                    <a:pt x="1474" y="1753"/>
                    <a:pt x="1520" y="1718"/>
                    <a:pt x="1566" y="1679"/>
                  </a:cubicBezTo>
                  <a:cubicBezTo>
                    <a:pt x="1429" y="1485"/>
                    <a:pt x="1312" y="1427"/>
                    <a:pt x="1267" y="1192"/>
                  </a:cubicBezTo>
                  <a:cubicBezTo>
                    <a:pt x="1267" y="1192"/>
                    <a:pt x="1200" y="1246"/>
                    <a:pt x="1250" y="1255"/>
                  </a:cubicBezTo>
                  <a:cubicBezTo>
                    <a:pt x="1267" y="1294"/>
                    <a:pt x="1242" y="1379"/>
                    <a:pt x="1186" y="1388"/>
                  </a:cubicBezTo>
                  <a:cubicBezTo>
                    <a:pt x="862" y="1180"/>
                    <a:pt x="1302" y="1371"/>
                    <a:pt x="1208" y="1122"/>
                  </a:cubicBezTo>
                  <a:cubicBezTo>
                    <a:pt x="937" y="960"/>
                    <a:pt x="532" y="545"/>
                    <a:pt x="540" y="325"/>
                  </a:cubicBezTo>
                  <a:lnTo>
                    <a:pt x="540" y="325"/>
                  </a:lnTo>
                  <a:cubicBezTo>
                    <a:pt x="534" y="378"/>
                    <a:pt x="507" y="400"/>
                    <a:pt x="471" y="400"/>
                  </a:cubicBezTo>
                  <a:cubicBezTo>
                    <a:pt x="400" y="400"/>
                    <a:pt x="292" y="313"/>
                    <a:pt x="238" y="214"/>
                  </a:cubicBezTo>
                  <a:cubicBezTo>
                    <a:pt x="241" y="181"/>
                    <a:pt x="256" y="170"/>
                    <a:pt x="277" y="170"/>
                  </a:cubicBezTo>
                  <a:cubicBezTo>
                    <a:pt x="314" y="170"/>
                    <a:pt x="371" y="207"/>
                    <a:pt x="408" y="207"/>
                  </a:cubicBezTo>
                  <a:cubicBezTo>
                    <a:pt x="409" y="207"/>
                    <a:pt x="410" y="206"/>
                    <a:pt x="411" y="206"/>
                  </a:cubicBezTo>
                  <a:cubicBezTo>
                    <a:pt x="384" y="129"/>
                    <a:pt x="386" y="54"/>
                    <a:pt x="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35"/>
            <p:cNvSpPr/>
            <p:nvPr/>
          </p:nvSpPr>
          <p:spPr>
            <a:xfrm>
              <a:off x="189064" y="1106169"/>
              <a:ext cx="4925" cy="6649"/>
            </a:xfrm>
            <a:custGeom>
              <a:avLst/>
              <a:gdLst/>
              <a:ahLst/>
              <a:cxnLst/>
              <a:rect l="l" t="t" r="r" b="b"/>
              <a:pathLst>
                <a:path w="100" h="135" extrusionOk="0">
                  <a:moveTo>
                    <a:pt x="1" y="1"/>
                  </a:moveTo>
                  <a:lnTo>
                    <a:pt x="26" y="97"/>
                  </a:lnTo>
                  <a:cubicBezTo>
                    <a:pt x="52" y="126"/>
                    <a:pt x="73" y="134"/>
                    <a:pt x="92" y="134"/>
                  </a:cubicBezTo>
                  <a:cubicBezTo>
                    <a:pt x="95" y="134"/>
                    <a:pt x="97" y="134"/>
                    <a:pt x="99" y="134"/>
                  </a:cubicBezTo>
                  <a:cubicBezTo>
                    <a:pt x="65" y="90"/>
                    <a:pt x="32" y="4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35"/>
            <p:cNvSpPr/>
            <p:nvPr/>
          </p:nvSpPr>
          <p:spPr>
            <a:xfrm>
              <a:off x="-62850" y="1950610"/>
              <a:ext cx="2807" cy="2463"/>
            </a:xfrm>
            <a:custGeom>
              <a:avLst/>
              <a:gdLst/>
              <a:ahLst/>
              <a:cxnLst/>
              <a:rect l="l" t="t" r="r" b="b"/>
              <a:pathLst>
                <a:path w="57" h="5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4"/>
                    <a:pt x="2" y="2"/>
                    <a:pt x="1" y="1"/>
                  </a:cubicBezTo>
                  <a:close/>
                  <a:moveTo>
                    <a:pt x="4" y="5"/>
                  </a:moveTo>
                  <a:cubicBezTo>
                    <a:pt x="18" y="28"/>
                    <a:pt x="35" y="45"/>
                    <a:pt x="57" y="49"/>
                  </a:cubicBezTo>
                  <a:cubicBezTo>
                    <a:pt x="32" y="38"/>
                    <a:pt x="15" y="23"/>
                    <a:pt x="4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35"/>
            <p:cNvSpPr/>
            <p:nvPr/>
          </p:nvSpPr>
          <p:spPr>
            <a:xfrm>
              <a:off x="-93976" y="1901803"/>
              <a:ext cx="39843" cy="59987"/>
            </a:xfrm>
            <a:custGeom>
              <a:avLst/>
              <a:gdLst/>
              <a:ahLst/>
              <a:cxnLst/>
              <a:rect l="l" t="t" r="r" b="b"/>
              <a:pathLst>
                <a:path w="809" h="1218" extrusionOk="0">
                  <a:moveTo>
                    <a:pt x="1" y="3"/>
                  </a:moveTo>
                  <a:cubicBezTo>
                    <a:pt x="130" y="151"/>
                    <a:pt x="259" y="302"/>
                    <a:pt x="388" y="452"/>
                  </a:cubicBezTo>
                  <a:cubicBezTo>
                    <a:pt x="288" y="421"/>
                    <a:pt x="201" y="458"/>
                    <a:pt x="147" y="348"/>
                  </a:cubicBezTo>
                  <a:lnTo>
                    <a:pt x="147" y="348"/>
                  </a:lnTo>
                  <a:cubicBezTo>
                    <a:pt x="149" y="577"/>
                    <a:pt x="340" y="573"/>
                    <a:pt x="340" y="768"/>
                  </a:cubicBezTo>
                  <a:cubicBezTo>
                    <a:pt x="312" y="778"/>
                    <a:pt x="290" y="783"/>
                    <a:pt x="271" y="783"/>
                  </a:cubicBezTo>
                  <a:cubicBezTo>
                    <a:pt x="139" y="783"/>
                    <a:pt x="207" y="559"/>
                    <a:pt x="119" y="559"/>
                  </a:cubicBezTo>
                  <a:cubicBezTo>
                    <a:pt x="101" y="559"/>
                    <a:pt x="77" y="569"/>
                    <a:pt x="43" y="591"/>
                  </a:cubicBezTo>
                  <a:cubicBezTo>
                    <a:pt x="74" y="718"/>
                    <a:pt x="108" y="907"/>
                    <a:pt x="353" y="986"/>
                  </a:cubicBezTo>
                  <a:cubicBezTo>
                    <a:pt x="297" y="1065"/>
                    <a:pt x="240" y="1142"/>
                    <a:pt x="180" y="1217"/>
                  </a:cubicBezTo>
                  <a:lnTo>
                    <a:pt x="481" y="1117"/>
                  </a:lnTo>
                  <a:cubicBezTo>
                    <a:pt x="562" y="1017"/>
                    <a:pt x="228" y="969"/>
                    <a:pt x="432" y="888"/>
                  </a:cubicBezTo>
                  <a:cubicBezTo>
                    <a:pt x="457" y="879"/>
                    <a:pt x="478" y="875"/>
                    <a:pt x="496" y="875"/>
                  </a:cubicBezTo>
                  <a:cubicBezTo>
                    <a:pt x="572" y="875"/>
                    <a:pt x="601" y="940"/>
                    <a:pt x="631" y="990"/>
                  </a:cubicBezTo>
                  <a:cubicBezTo>
                    <a:pt x="558" y="859"/>
                    <a:pt x="808" y="554"/>
                    <a:pt x="708" y="282"/>
                  </a:cubicBezTo>
                  <a:cubicBezTo>
                    <a:pt x="616" y="1"/>
                    <a:pt x="178" y="165"/>
                    <a:pt x="1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35"/>
            <p:cNvSpPr/>
            <p:nvPr/>
          </p:nvSpPr>
          <p:spPr>
            <a:xfrm>
              <a:off x="-80679" y="1895056"/>
              <a:ext cx="7240" cy="2807"/>
            </a:xfrm>
            <a:custGeom>
              <a:avLst/>
              <a:gdLst/>
              <a:ahLst/>
              <a:cxnLst/>
              <a:rect l="l" t="t" r="r" b="b"/>
              <a:pathLst>
                <a:path w="147" h="57" extrusionOk="0">
                  <a:moveTo>
                    <a:pt x="147" y="1"/>
                  </a:moveTo>
                  <a:lnTo>
                    <a:pt x="0" y="55"/>
                  </a:lnTo>
                  <a:lnTo>
                    <a:pt x="43" y="57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35"/>
            <p:cNvSpPr/>
            <p:nvPr/>
          </p:nvSpPr>
          <p:spPr>
            <a:xfrm>
              <a:off x="-108209" y="1840388"/>
              <a:ext cx="38316" cy="50235"/>
            </a:xfrm>
            <a:custGeom>
              <a:avLst/>
              <a:gdLst/>
              <a:ahLst/>
              <a:cxnLst/>
              <a:rect l="l" t="t" r="r" b="b"/>
              <a:pathLst>
                <a:path w="778" h="1020" extrusionOk="0">
                  <a:moveTo>
                    <a:pt x="351" y="0"/>
                  </a:moveTo>
                  <a:cubicBezTo>
                    <a:pt x="336" y="49"/>
                    <a:pt x="263" y="74"/>
                    <a:pt x="303" y="149"/>
                  </a:cubicBezTo>
                  <a:lnTo>
                    <a:pt x="187" y="16"/>
                  </a:lnTo>
                  <a:cubicBezTo>
                    <a:pt x="27" y="211"/>
                    <a:pt x="0" y="355"/>
                    <a:pt x="108" y="696"/>
                  </a:cubicBezTo>
                  <a:lnTo>
                    <a:pt x="343" y="920"/>
                  </a:lnTo>
                  <a:cubicBezTo>
                    <a:pt x="324" y="953"/>
                    <a:pt x="270" y="982"/>
                    <a:pt x="222" y="1011"/>
                  </a:cubicBezTo>
                  <a:cubicBezTo>
                    <a:pt x="235" y="1006"/>
                    <a:pt x="251" y="1004"/>
                    <a:pt x="267" y="1004"/>
                  </a:cubicBezTo>
                  <a:cubicBezTo>
                    <a:pt x="317" y="1004"/>
                    <a:pt x="378" y="1019"/>
                    <a:pt x="423" y="1019"/>
                  </a:cubicBezTo>
                  <a:cubicBezTo>
                    <a:pt x="439" y="1019"/>
                    <a:pt x="452" y="1017"/>
                    <a:pt x="463" y="1013"/>
                  </a:cubicBezTo>
                  <a:cubicBezTo>
                    <a:pt x="691" y="841"/>
                    <a:pt x="307" y="712"/>
                    <a:pt x="234" y="581"/>
                  </a:cubicBezTo>
                  <a:cubicBezTo>
                    <a:pt x="245" y="432"/>
                    <a:pt x="267" y="395"/>
                    <a:pt x="302" y="395"/>
                  </a:cubicBezTo>
                  <a:cubicBezTo>
                    <a:pt x="337" y="395"/>
                    <a:pt x="387" y="435"/>
                    <a:pt x="449" y="435"/>
                  </a:cubicBezTo>
                  <a:cubicBezTo>
                    <a:pt x="486" y="435"/>
                    <a:pt x="528" y="421"/>
                    <a:pt x="575" y="376"/>
                  </a:cubicBezTo>
                  <a:lnTo>
                    <a:pt x="575" y="376"/>
                  </a:lnTo>
                  <a:cubicBezTo>
                    <a:pt x="594" y="482"/>
                    <a:pt x="534" y="500"/>
                    <a:pt x="552" y="644"/>
                  </a:cubicBezTo>
                  <a:cubicBezTo>
                    <a:pt x="777" y="353"/>
                    <a:pt x="453" y="133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35"/>
            <p:cNvSpPr/>
            <p:nvPr/>
          </p:nvSpPr>
          <p:spPr>
            <a:xfrm>
              <a:off x="-102447" y="1890229"/>
              <a:ext cx="5024" cy="7388"/>
            </a:xfrm>
            <a:custGeom>
              <a:avLst/>
              <a:gdLst/>
              <a:ahLst/>
              <a:cxnLst/>
              <a:rect l="l" t="t" r="r" b="b"/>
              <a:pathLst>
                <a:path w="102" h="150" extrusionOk="0">
                  <a:moveTo>
                    <a:pt x="101" y="1"/>
                  </a:moveTo>
                  <a:lnTo>
                    <a:pt x="101" y="1"/>
                  </a:lnTo>
                  <a:cubicBezTo>
                    <a:pt x="96" y="3"/>
                    <a:pt x="91" y="6"/>
                    <a:pt x="87" y="9"/>
                  </a:cubicBezTo>
                  <a:lnTo>
                    <a:pt x="87" y="9"/>
                  </a:lnTo>
                  <a:cubicBezTo>
                    <a:pt x="92" y="7"/>
                    <a:pt x="96" y="4"/>
                    <a:pt x="101" y="1"/>
                  </a:cubicBezTo>
                  <a:close/>
                  <a:moveTo>
                    <a:pt x="87" y="9"/>
                  </a:moveTo>
                  <a:cubicBezTo>
                    <a:pt x="32" y="46"/>
                    <a:pt x="1" y="87"/>
                    <a:pt x="95" y="149"/>
                  </a:cubicBezTo>
                  <a:cubicBezTo>
                    <a:pt x="61" y="71"/>
                    <a:pt x="64" y="30"/>
                    <a:pt x="8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35"/>
            <p:cNvSpPr/>
            <p:nvPr/>
          </p:nvSpPr>
          <p:spPr>
            <a:xfrm>
              <a:off x="-92745" y="1836694"/>
              <a:ext cx="2118" cy="3743"/>
            </a:xfrm>
            <a:custGeom>
              <a:avLst/>
              <a:gdLst/>
              <a:ahLst/>
              <a:cxnLst/>
              <a:rect l="l" t="t" r="r" b="b"/>
              <a:pathLst>
                <a:path w="43" h="76" extrusionOk="0">
                  <a:moveTo>
                    <a:pt x="12" y="0"/>
                  </a:moveTo>
                  <a:lnTo>
                    <a:pt x="12" y="0"/>
                  </a:lnTo>
                  <a:cubicBezTo>
                    <a:pt x="1" y="18"/>
                    <a:pt x="12" y="45"/>
                    <a:pt x="37" y="75"/>
                  </a:cubicBezTo>
                  <a:cubicBezTo>
                    <a:pt x="43" y="56"/>
                    <a:pt x="39" y="33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35"/>
            <p:cNvSpPr/>
            <p:nvPr/>
          </p:nvSpPr>
          <p:spPr>
            <a:xfrm>
              <a:off x="-110573" y="1837630"/>
              <a:ext cx="5713" cy="9358"/>
            </a:xfrm>
            <a:custGeom>
              <a:avLst/>
              <a:gdLst/>
              <a:ahLst/>
              <a:cxnLst/>
              <a:rect l="l" t="t" r="r" b="b"/>
              <a:pathLst>
                <a:path w="116" h="190" extrusionOk="0">
                  <a:moveTo>
                    <a:pt x="100" y="0"/>
                  </a:moveTo>
                  <a:lnTo>
                    <a:pt x="0" y="95"/>
                  </a:lnTo>
                  <a:cubicBezTo>
                    <a:pt x="18" y="116"/>
                    <a:pt x="50" y="189"/>
                    <a:pt x="101" y="189"/>
                  </a:cubicBezTo>
                  <a:cubicBezTo>
                    <a:pt x="106" y="189"/>
                    <a:pt x="111" y="189"/>
                    <a:pt x="116" y="188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35"/>
            <p:cNvSpPr/>
            <p:nvPr/>
          </p:nvSpPr>
          <p:spPr>
            <a:xfrm>
              <a:off x="-188832" y="1499677"/>
              <a:ext cx="100519" cy="332043"/>
            </a:xfrm>
            <a:custGeom>
              <a:avLst/>
              <a:gdLst/>
              <a:ahLst/>
              <a:cxnLst/>
              <a:rect l="l" t="t" r="r" b="b"/>
              <a:pathLst>
                <a:path w="2041" h="6742" extrusionOk="0">
                  <a:moveTo>
                    <a:pt x="189" y="1"/>
                  </a:moveTo>
                  <a:cubicBezTo>
                    <a:pt x="183" y="79"/>
                    <a:pt x="165" y="99"/>
                    <a:pt x="140" y="99"/>
                  </a:cubicBezTo>
                  <a:cubicBezTo>
                    <a:pt x="113" y="99"/>
                    <a:pt x="78" y="73"/>
                    <a:pt x="43" y="73"/>
                  </a:cubicBezTo>
                  <a:cubicBezTo>
                    <a:pt x="29" y="73"/>
                    <a:pt x="14" y="77"/>
                    <a:pt x="0" y="89"/>
                  </a:cubicBezTo>
                  <a:cubicBezTo>
                    <a:pt x="35" y="298"/>
                    <a:pt x="178" y="365"/>
                    <a:pt x="201" y="593"/>
                  </a:cubicBezTo>
                  <a:cubicBezTo>
                    <a:pt x="197" y="592"/>
                    <a:pt x="194" y="592"/>
                    <a:pt x="190" y="592"/>
                  </a:cubicBezTo>
                  <a:cubicBezTo>
                    <a:pt x="162" y="592"/>
                    <a:pt x="126" y="605"/>
                    <a:pt x="103" y="637"/>
                  </a:cubicBezTo>
                  <a:cubicBezTo>
                    <a:pt x="220" y="891"/>
                    <a:pt x="413" y="1325"/>
                    <a:pt x="382" y="1605"/>
                  </a:cubicBezTo>
                  <a:cubicBezTo>
                    <a:pt x="398" y="1865"/>
                    <a:pt x="486" y="2040"/>
                    <a:pt x="594" y="2308"/>
                  </a:cubicBezTo>
                  <a:cubicBezTo>
                    <a:pt x="733" y="3230"/>
                    <a:pt x="1061" y="4154"/>
                    <a:pt x="1159" y="5156"/>
                  </a:cubicBezTo>
                  <a:lnTo>
                    <a:pt x="1429" y="5245"/>
                  </a:lnTo>
                  <a:cubicBezTo>
                    <a:pt x="1319" y="5318"/>
                    <a:pt x="1483" y="5476"/>
                    <a:pt x="1319" y="5482"/>
                  </a:cubicBezTo>
                  <a:cubicBezTo>
                    <a:pt x="1338" y="5422"/>
                    <a:pt x="1300" y="5376"/>
                    <a:pt x="1284" y="5312"/>
                  </a:cubicBezTo>
                  <a:lnTo>
                    <a:pt x="1284" y="5312"/>
                  </a:lnTo>
                  <a:cubicBezTo>
                    <a:pt x="1115" y="5567"/>
                    <a:pt x="1423" y="5864"/>
                    <a:pt x="1400" y="6132"/>
                  </a:cubicBezTo>
                  <a:cubicBezTo>
                    <a:pt x="1428" y="6105"/>
                    <a:pt x="1548" y="6051"/>
                    <a:pt x="1632" y="6051"/>
                  </a:cubicBezTo>
                  <a:cubicBezTo>
                    <a:pt x="1662" y="6051"/>
                    <a:pt x="1688" y="6058"/>
                    <a:pt x="1703" y="6076"/>
                  </a:cubicBezTo>
                  <a:cubicBezTo>
                    <a:pt x="1419" y="6112"/>
                    <a:pt x="1776" y="6371"/>
                    <a:pt x="1468" y="6512"/>
                  </a:cubicBezTo>
                  <a:cubicBezTo>
                    <a:pt x="1458" y="6610"/>
                    <a:pt x="1489" y="6630"/>
                    <a:pt x="1534" y="6630"/>
                  </a:cubicBezTo>
                  <a:cubicBezTo>
                    <a:pt x="1565" y="6630"/>
                    <a:pt x="1602" y="6620"/>
                    <a:pt x="1636" y="6620"/>
                  </a:cubicBezTo>
                  <a:cubicBezTo>
                    <a:pt x="1685" y="6620"/>
                    <a:pt x="1727" y="6641"/>
                    <a:pt x="1732" y="6741"/>
                  </a:cubicBezTo>
                  <a:cubicBezTo>
                    <a:pt x="1905" y="6735"/>
                    <a:pt x="1755" y="6473"/>
                    <a:pt x="1871" y="6402"/>
                  </a:cubicBezTo>
                  <a:lnTo>
                    <a:pt x="1871" y="6402"/>
                  </a:lnTo>
                  <a:cubicBezTo>
                    <a:pt x="2008" y="6450"/>
                    <a:pt x="1900" y="6608"/>
                    <a:pt x="1994" y="6608"/>
                  </a:cubicBezTo>
                  <a:cubicBezTo>
                    <a:pt x="2006" y="6608"/>
                    <a:pt x="2021" y="6606"/>
                    <a:pt x="2040" y="6600"/>
                  </a:cubicBezTo>
                  <a:cubicBezTo>
                    <a:pt x="2021" y="6165"/>
                    <a:pt x="1497" y="5463"/>
                    <a:pt x="1269" y="4836"/>
                  </a:cubicBezTo>
                  <a:lnTo>
                    <a:pt x="1269" y="4836"/>
                  </a:lnTo>
                  <a:lnTo>
                    <a:pt x="1431" y="4875"/>
                  </a:lnTo>
                  <a:cubicBezTo>
                    <a:pt x="1250" y="4568"/>
                    <a:pt x="1132" y="4038"/>
                    <a:pt x="1292" y="3729"/>
                  </a:cubicBezTo>
                  <a:lnTo>
                    <a:pt x="1292" y="3729"/>
                  </a:lnTo>
                  <a:cubicBezTo>
                    <a:pt x="1284" y="3736"/>
                    <a:pt x="1277" y="3739"/>
                    <a:pt x="1271" y="3739"/>
                  </a:cubicBezTo>
                  <a:cubicBezTo>
                    <a:pt x="1194" y="3739"/>
                    <a:pt x="1221" y="3328"/>
                    <a:pt x="1033" y="3328"/>
                  </a:cubicBezTo>
                  <a:cubicBezTo>
                    <a:pt x="1014" y="3328"/>
                    <a:pt x="992" y="3332"/>
                    <a:pt x="968" y="3342"/>
                  </a:cubicBezTo>
                  <a:cubicBezTo>
                    <a:pt x="1016" y="3246"/>
                    <a:pt x="999" y="3222"/>
                    <a:pt x="997" y="3099"/>
                  </a:cubicBezTo>
                  <a:lnTo>
                    <a:pt x="899" y="3087"/>
                  </a:lnTo>
                  <a:cubicBezTo>
                    <a:pt x="862" y="2918"/>
                    <a:pt x="1009" y="2916"/>
                    <a:pt x="955" y="2725"/>
                  </a:cubicBezTo>
                  <a:lnTo>
                    <a:pt x="955" y="2725"/>
                  </a:lnTo>
                  <a:cubicBezTo>
                    <a:pt x="922" y="2778"/>
                    <a:pt x="893" y="2797"/>
                    <a:pt x="863" y="2797"/>
                  </a:cubicBezTo>
                  <a:cubicBezTo>
                    <a:pt x="808" y="2797"/>
                    <a:pt x="754" y="2733"/>
                    <a:pt x="681" y="2710"/>
                  </a:cubicBezTo>
                  <a:cubicBezTo>
                    <a:pt x="766" y="2459"/>
                    <a:pt x="826" y="2181"/>
                    <a:pt x="883" y="1960"/>
                  </a:cubicBezTo>
                  <a:lnTo>
                    <a:pt x="883" y="1960"/>
                  </a:lnTo>
                  <a:cubicBezTo>
                    <a:pt x="851" y="1985"/>
                    <a:pt x="812" y="2012"/>
                    <a:pt x="777" y="2089"/>
                  </a:cubicBezTo>
                  <a:cubicBezTo>
                    <a:pt x="787" y="1948"/>
                    <a:pt x="681" y="1992"/>
                    <a:pt x="633" y="1965"/>
                  </a:cubicBezTo>
                  <a:cubicBezTo>
                    <a:pt x="598" y="1838"/>
                    <a:pt x="752" y="1823"/>
                    <a:pt x="828" y="1809"/>
                  </a:cubicBezTo>
                  <a:cubicBezTo>
                    <a:pt x="816" y="1566"/>
                    <a:pt x="511" y="1520"/>
                    <a:pt x="565" y="1323"/>
                  </a:cubicBezTo>
                  <a:lnTo>
                    <a:pt x="565" y="1323"/>
                  </a:lnTo>
                  <a:lnTo>
                    <a:pt x="463" y="1410"/>
                  </a:lnTo>
                  <a:cubicBezTo>
                    <a:pt x="384" y="1173"/>
                    <a:pt x="461" y="942"/>
                    <a:pt x="363" y="681"/>
                  </a:cubicBezTo>
                  <a:cubicBezTo>
                    <a:pt x="385" y="652"/>
                    <a:pt x="405" y="639"/>
                    <a:pt x="424" y="639"/>
                  </a:cubicBezTo>
                  <a:cubicBezTo>
                    <a:pt x="508" y="639"/>
                    <a:pt x="563" y="891"/>
                    <a:pt x="639" y="969"/>
                  </a:cubicBezTo>
                  <a:cubicBezTo>
                    <a:pt x="658" y="905"/>
                    <a:pt x="639" y="787"/>
                    <a:pt x="679" y="737"/>
                  </a:cubicBezTo>
                  <a:cubicBezTo>
                    <a:pt x="573" y="647"/>
                    <a:pt x="425" y="477"/>
                    <a:pt x="319" y="350"/>
                  </a:cubicBezTo>
                  <a:lnTo>
                    <a:pt x="319" y="350"/>
                  </a:lnTo>
                  <a:cubicBezTo>
                    <a:pt x="344" y="362"/>
                    <a:pt x="365" y="368"/>
                    <a:pt x="383" y="368"/>
                  </a:cubicBezTo>
                  <a:cubicBezTo>
                    <a:pt x="503" y="368"/>
                    <a:pt x="433" y="93"/>
                    <a:pt x="423" y="12"/>
                  </a:cubicBezTo>
                  <a:lnTo>
                    <a:pt x="423" y="12"/>
                  </a:lnTo>
                  <a:cubicBezTo>
                    <a:pt x="357" y="47"/>
                    <a:pt x="338" y="120"/>
                    <a:pt x="384" y="259"/>
                  </a:cubicBezTo>
                  <a:cubicBezTo>
                    <a:pt x="383" y="259"/>
                    <a:pt x="382" y="259"/>
                    <a:pt x="381" y="259"/>
                  </a:cubicBezTo>
                  <a:cubicBezTo>
                    <a:pt x="285" y="259"/>
                    <a:pt x="262" y="75"/>
                    <a:pt x="1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35"/>
            <p:cNvSpPr/>
            <p:nvPr/>
          </p:nvSpPr>
          <p:spPr>
            <a:xfrm>
              <a:off x="-155391" y="1534743"/>
              <a:ext cx="4038" cy="4285"/>
            </a:xfrm>
            <a:custGeom>
              <a:avLst/>
              <a:gdLst/>
              <a:ahLst/>
              <a:cxnLst/>
              <a:rect l="l" t="t" r="r" b="b"/>
              <a:pathLst>
                <a:path w="82" h="87" extrusionOk="0">
                  <a:moveTo>
                    <a:pt x="46" y="0"/>
                  </a:moveTo>
                  <a:cubicBezTo>
                    <a:pt x="25" y="2"/>
                    <a:pt x="12" y="12"/>
                    <a:pt x="0" y="25"/>
                  </a:cubicBezTo>
                  <a:cubicBezTo>
                    <a:pt x="33" y="52"/>
                    <a:pt x="60" y="73"/>
                    <a:pt x="81" y="87"/>
                  </a:cubicBezTo>
                  <a:cubicBezTo>
                    <a:pt x="66" y="64"/>
                    <a:pt x="48" y="41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35"/>
            <p:cNvSpPr/>
            <p:nvPr/>
          </p:nvSpPr>
          <p:spPr>
            <a:xfrm>
              <a:off x="-168097" y="1499036"/>
              <a:ext cx="887" cy="1281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4" y="0"/>
                  </a:moveTo>
                  <a:cubicBezTo>
                    <a:pt x="1" y="0"/>
                    <a:pt x="1" y="10"/>
                    <a:pt x="2" y="25"/>
                  </a:cubicBezTo>
                  <a:lnTo>
                    <a:pt x="17" y="16"/>
                  </a:lnTo>
                  <a:cubicBezTo>
                    <a:pt x="11" y="5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35"/>
            <p:cNvSpPr/>
            <p:nvPr/>
          </p:nvSpPr>
          <p:spPr>
            <a:xfrm>
              <a:off x="-170215" y="1576408"/>
              <a:ext cx="345" cy="4137"/>
            </a:xfrm>
            <a:custGeom>
              <a:avLst/>
              <a:gdLst/>
              <a:ahLst/>
              <a:cxnLst/>
              <a:rect l="l" t="t" r="r" b="b"/>
              <a:pathLst>
                <a:path w="7" h="84" extrusionOk="0">
                  <a:moveTo>
                    <a:pt x="0" y="0"/>
                  </a:moveTo>
                  <a:lnTo>
                    <a:pt x="2" y="83"/>
                  </a:lnTo>
                  <a:cubicBezTo>
                    <a:pt x="4" y="72"/>
                    <a:pt x="4" y="58"/>
                    <a:pt x="6" y="47"/>
                  </a:cubicBezTo>
                  <a:cubicBezTo>
                    <a:pt x="4" y="31"/>
                    <a:pt x="2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35"/>
            <p:cNvSpPr/>
            <p:nvPr/>
          </p:nvSpPr>
          <p:spPr>
            <a:xfrm>
              <a:off x="-145245" y="1584387"/>
              <a:ext cx="4236" cy="11722"/>
            </a:xfrm>
            <a:custGeom>
              <a:avLst/>
              <a:gdLst/>
              <a:ahLst/>
              <a:cxnLst/>
              <a:rect l="l" t="t" r="r" b="b"/>
              <a:pathLst>
                <a:path w="86" h="238" extrusionOk="0">
                  <a:moveTo>
                    <a:pt x="77" y="0"/>
                  </a:moveTo>
                  <a:lnTo>
                    <a:pt x="77" y="0"/>
                  </a:lnTo>
                  <a:cubicBezTo>
                    <a:pt x="49" y="62"/>
                    <a:pt x="24" y="147"/>
                    <a:pt x="0" y="238"/>
                  </a:cubicBezTo>
                  <a:cubicBezTo>
                    <a:pt x="49" y="201"/>
                    <a:pt x="85" y="172"/>
                    <a:pt x="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35"/>
            <p:cNvSpPr/>
            <p:nvPr/>
          </p:nvSpPr>
          <p:spPr>
            <a:xfrm>
              <a:off x="-128845" y="1663581"/>
              <a:ext cx="5762" cy="4580"/>
            </a:xfrm>
            <a:custGeom>
              <a:avLst/>
              <a:gdLst/>
              <a:ahLst/>
              <a:cxnLst/>
              <a:rect l="l" t="t" r="r" b="b"/>
              <a:pathLst>
                <a:path w="117" h="93" extrusionOk="0">
                  <a:moveTo>
                    <a:pt x="60" y="1"/>
                  </a:moveTo>
                  <a:cubicBezTo>
                    <a:pt x="41" y="1"/>
                    <a:pt x="20" y="20"/>
                    <a:pt x="1" y="64"/>
                  </a:cubicBezTo>
                  <a:cubicBezTo>
                    <a:pt x="15" y="83"/>
                    <a:pt x="29" y="87"/>
                    <a:pt x="44" y="87"/>
                  </a:cubicBezTo>
                  <a:cubicBezTo>
                    <a:pt x="55" y="87"/>
                    <a:pt x="66" y="85"/>
                    <a:pt x="78" y="85"/>
                  </a:cubicBezTo>
                  <a:cubicBezTo>
                    <a:pt x="90" y="85"/>
                    <a:pt x="103" y="87"/>
                    <a:pt x="117" y="93"/>
                  </a:cubicBezTo>
                  <a:cubicBezTo>
                    <a:pt x="106" y="34"/>
                    <a:pt x="84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35"/>
            <p:cNvSpPr/>
            <p:nvPr/>
          </p:nvSpPr>
          <p:spPr>
            <a:xfrm>
              <a:off x="-163960" y="1508246"/>
              <a:ext cx="6501" cy="12953"/>
            </a:xfrm>
            <a:custGeom>
              <a:avLst/>
              <a:gdLst/>
              <a:ahLst/>
              <a:cxnLst/>
              <a:rect l="l" t="t" r="r" b="b"/>
              <a:pathLst>
                <a:path w="132" h="263" extrusionOk="0">
                  <a:moveTo>
                    <a:pt x="1" y="0"/>
                  </a:moveTo>
                  <a:lnTo>
                    <a:pt x="132" y="262"/>
                  </a:lnTo>
                  <a:lnTo>
                    <a:pt x="132" y="262"/>
                  </a:lnTo>
                  <a:lnTo>
                    <a:pt x="49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35"/>
            <p:cNvSpPr/>
            <p:nvPr/>
          </p:nvSpPr>
          <p:spPr>
            <a:xfrm>
              <a:off x="-233551" y="1311295"/>
              <a:ext cx="60824" cy="180353"/>
            </a:xfrm>
            <a:custGeom>
              <a:avLst/>
              <a:gdLst/>
              <a:ahLst/>
              <a:cxnLst/>
              <a:rect l="l" t="t" r="r" b="b"/>
              <a:pathLst>
                <a:path w="1235" h="3662" extrusionOk="0">
                  <a:moveTo>
                    <a:pt x="43" y="0"/>
                  </a:moveTo>
                  <a:lnTo>
                    <a:pt x="43" y="0"/>
                  </a:lnTo>
                  <a:cubicBezTo>
                    <a:pt x="52" y="122"/>
                    <a:pt x="160" y="257"/>
                    <a:pt x="216" y="392"/>
                  </a:cubicBezTo>
                  <a:cubicBezTo>
                    <a:pt x="145" y="330"/>
                    <a:pt x="72" y="365"/>
                    <a:pt x="62" y="243"/>
                  </a:cubicBezTo>
                  <a:lnTo>
                    <a:pt x="62" y="243"/>
                  </a:lnTo>
                  <a:cubicBezTo>
                    <a:pt x="0" y="444"/>
                    <a:pt x="118" y="700"/>
                    <a:pt x="143" y="930"/>
                  </a:cubicBezTo>
                  <a:cubicBezTo>
                    <a:pt x="209" y="1118"/>
                    <a:pt x="266" y="1130"/>
                    <a:pt x="318" y="1130"/>
                  </a:cubicBezTo>
                  <a:cubicBezTo>
                    <a:pt x="326" y="1130"/>
                    <a:pt x="333" y="1130"/>
                    <a:pt x="341" y="1130"/>
                  </a:cubicBezTo>
                  <a:cubicBezTo>
                    <a:pt x="391" y="1130"/>
                    <a:pt x="436" y="1142"/>
                    <a:pt x="482" y="1319"/>
                  </a:cubicBezTo>
                  <a:lnTo>
                    <a:pt x="247" y="1302"/>
                  </a:lnTo>
                  <a:lnTo>
                    <a:pt x="247" y="1302"/>
                  </a:lnTo>
                  <a:cubicBezTo>
                    <a:pt x="347" y="1686"/>
                    <a:pt x="419" y="2249"/>
                    <a:pt x="704" y="2526"/>
                  </a:cubicBezTo>
                  <a:cubicBezTo>
                    <a:pt x="690" y="2549"/>
                    <a:pt x="676" y="2589"/>
                    <a:pt x="652" y="2589"/>
                  </a:cubicBezTo>
                  <a:cubicBezTo>
                    <a:pt x="640" y="2589"/>
                    <a:pt x="624" y="2578"/>
                    <a:pt x="604" y="2545"/>
                  </a:cubicBezTo>
                  <a:lnTo>
                    <a:pt x="604" y="2545"/>
                  </a:lnTo>
                  <a:cubicBezTo>
                    <a:pt x="673" y="2800"/>
                    <a:pt x="978" y="2599"/>
                    <a:pt x="984" y="2960"/>
                  </a:cubicBezTo>
                  <a:cubicBezTo>
                    <a:pt x="924" y="2887"/>
                    <a:pt x="887" y="2860"/>
                    <a:pt x="862" y="2860"/>
                  </a:cubicBezTo>
                  <a:cubicBezTo>
                    <a:pt x="796" y="2860"/>
                    <a:pt x="814" y="3049"/>
                    <a:pt x="717" y="3049"/>
                  </a:cubicBezTo>
                  <a:cubicBezTo>
                    <a:pt x="708" y="3049"/>
                    <a:pt x="699" y="3048"/>
                    <a:pt x="689" y="3045"/>
                  </a:cubicBezTo>
                  <a:lnTo>
                    <a:pt x="660" y="2999"/>
                  </a:lnTo>
                  <a:lnTo>
                    <a:pt x="660" y="2999"/>
                  </a:lnTo>
                  <a:cubicBezTo>
                    <a:pt x="723" y="3213"/>
                    <a:pt x="874" y="3482"/>
                    <a:pt x="897" y="3627"/>
                  </a:cubicBezTo>
                  <a:cubicBezTo>
                    <a:pt x="938" y="3622"/>
                    <a:pt x="981" y="3565"/>
                    <a:pt x="1020" y="3565"/>
                  </a:cubicBezTo>
                  <a:cubicBezTo>
                    <a:pt x="1045" y="3565"/>
                    <a:pt x="1069" y="3588"/>
                    <a:pt x="1090" y="3662"/>
                  </a:cubicBezTo>
                  <a:cubicBezTo>
                    <a:pt x="1084" y="3581"/>
                    <a:pt x="1167" y="3598"/>
                    <a:pt x="1234" y="3587"/>
                  </a:cubicBezTo>
                  <a:cubicBezTo>
                    <a:pt x="1113" y="3407"/>
                    <a:pt x="1130" y="3286"/>
                    <a:pt x="1014" y="3186"/>
                  </a:cubicBezTo>
                  <a:cubicBezTo>
                    <a:pt x="1030" y="3150"/>
                    <a:pt x="1041" y="3139"/>
                    <a:pt x="1049" y="3139"/>
                  </a:cubicBezTo>
                  <a:cubicBezTo>
                    <a:pt x="1063" y="3139"/>
                    <a:pt x="1070" y="3171"/>
                    <a:pt x="1083" y="3171"/>
                  </a:cubicBezTo>
                  <a:cubicBezTo>
                    <a:pt x="1091" y="3171"/>
                    <a:pt x="1101" y="3159"/>
                    <a:pt x="1117" y="3122"/>
                  </a:cubicBezTo>
                  <a:lnTo>
                    <a:pt x="999" y="2983"/>
                  </a:lnTo>
                  <a:cubicBezTo>
                    <a:pt x="996" y="2954"/>
                    <a:pt x="1001" y="2945"/>
                    <a:pt x="1010" y="2945"/>
                  </a:cubicBezTo>
                  <a:cubicBezTo>
                    <a:pt x="1026" y="2945"/>
                    <a:pt x="1055" y="2974"/>
                    <a:pt x="1073" y="2974"/>
                  </a:cubicBezTo>
                  <a:cubicBezTo>
                    <a:pt x="1086" y="2974"/>
                    <a:pt x="1093" y="2957"/>
                    <a:pt x="1084" y="2894"/>
                  </a:cubicBezTo>
                  <a:cubicBezTo>
                    <a:pt x="1030" y="2889"/>
                    <a:pt x="941" y="2752"/>
                    <a:pt x="916" y="2605"/>
                  </a:cubicBezTo>
                  <a:lnTo>
                    <a:pt x="916" y="2605"/>
                  </a:lnTo>
                  <a:lnTo>
                    <a:pt x="955" y="2640"/>
                  </a:lnTo>
                  <a:cubicBezTo>
                    <a:pt x="905" y="2559"/>
                    <a:pt x="896" y="2436"/>
                    <a:pt x="832" y="2436"/>
                  </a:cubicBezTo>
                  <a:cubicBezTo>
                    <a:pt x="817" y="2436"/>
                    <a:pt x="798" y="2443"/>
                    <a:pt x="775" y="2459"/>
                  </a:cubicBezTo>
                  <a:lnTo>
                    <a:pt x="876" y="2299"/>
                  </a:lnTo>
                  <a:lnTo>
                    <a:pt x="791" y="2343"/>
                  </a:lnTo>
                  <a:cubicBezTo>
                    <a:pt x="754" y="2036"/>
                    <a:pt x="932" y="1867"/>
                    <a:pt x="725" y="1512"/>
                  </a:cubicBezTo>
                  <a:cubicBezTo>
                    <a:pt x="725" y="1548"/>
                    <a:pt x="715" y="1562"/>
                    <a:pt x="702" y="1562"/>
                  </a:cubicBezTo>
                  <a:cubicBezTo>
                    <a:pt x="680" y="1562"/>
                    <a:pt x="646" y="1520"/>
                    <a:pt x="629" y="1491"/>
                  </a:cubicBezTo>
                  <a:lnTo>
                    <a:pt x="629" y="1491"/>
                  </a:lnTo>
                  <a:cubicBezTo>
                    <a:pt x="610" y="1666"/>
                    <a:pt x="743" y="1678"/>
                    <a:pt x="793" y="1822"/>
                  </a:cubicBezTo>
                  <a:cubicBezTo>
                    <a:pt x="785" y="1827"/>
                    <a:pt x="776" y="1829"/>
                    <a:pt x="767" y="1829"/>
                  </a:cubicBezTo>
                  <a:cubicBezTo>
                    <a:pt x="709" y="1829"/>
                    <a:pt x="629" y="1750"/>
                    <a:pt x="581" y="1750"/>
                  </a:cubicBezTo>
                  <a:cubicBezTo>
                    <a:pt x="566" y="1750"/>
                    <a:pt x="555" y="1757"/>
                    <a:pt x="547" y="1775"/>
                  </a:cubicBezTo>
                  <a:lnTo>
                    <a:pt x="547" y="1775"/>
                  </a:lnTo>
                  <a:cubicBezTo>
                    <a:pt x="567" y="1577"/>
                    <a:pt x="450" y="1436"/>
                    <a:pt x="623" y="1313"/>
                  </a:cubicBezTo>
                  <a:cubicBezTo>
                    <a:pt x="575" y="1065"/>
                    <a:pt x="457" y="993"/>
                    <a:pt x="446" y="735"/>
                  </a:cubicBezTo>
                  <a:lnTo>
                    <a:pt x="446" y="735"/>
                  </a:lnTo>
                  <a:lnTo>
                    <a:pt x="477" y="737"/>
                  </a:lnTo>
                  <a:cubicBezTo>
                    <a:pt x="334" y="714"/>
                    <a:pt x="488" y="523"/>
                    <a:pt x="311" y="363"/>
                  </a:cubicBezTo>
                  <a:lnTo>
                    <a:pt x="311" y="363"/>
                  </a:lnTo>
                  <a:lnTo>
                    <a:pt x="313" y="500"/>
                  </a:lnTo>
                  <a:cubicBezTo>
                    <a:pt x="311" y="500"/>
                    <a:pt x="309" y="500"/>
                    <a:pt x="308" y="500"/>
                  </a:cubicBezTo>
                  <a:cubicBezTo>
                    <a:pt x="256" y="500"/>
                    <a:pt x="240" y="437"/>
                    <a:pt x="212" y="351"/>
                  </a:cubicBezTo>
                  <a:lnTo>
                    <a:pt x="212" y="351"/>
                  </a:lnTo>
                  <a:cubicBezTo>
                    <a:pt x="219" y="353"/>
                    <a:pt x="224" y="354"/>
                    <a:pt x="228" y="354"/>
                  </a:cubicBezTo>
                  <a:cubicBezTo>
                    <a:pt x="237" y="354"/>
                    <a:pt x="241" y="347"/>
                    <a:pt x="253" y="324"/>
                  </a:cubicBezTo>
                  <a:cubicBezTo>
                    <a:pt x="155" y="313"/>
                    <a:pt x="77" y="31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35"/>
            <p:cNvSpPr/>
            <p:nvPr/>
          </p:nvSpPr>
          <p:spPr>
            <a:xfrm>
              <a:off x="-186566" y="1441365"/>
              <a:ext cx="3644" cy="3201"/>
            </a:xfrm>
            <a:custGeom>
              <a:avLst/>
              <a:gdLst/>
              <a:ahLst/>
              <a:cxnLst/>
              <a:rect l="l" t="t" r="r" b="b"/>
              <a:pathLst>
                <a:path w="74" h="65" extrusionOk="0">
                  <a:moveTo>
                    <a:pt x="1" y="1"/>
                  </a:moveTo>
                  <a:cubicBezTo>
                    <a:pt x="18" y="30"/>
                    <a:pt x="41" y="55"/>
                    <a:pt x="74" y="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35"/>
            <p:cNvSpPr/>
            <p:nvPr/>
          </p:nvSpPr>
          <p:spPr>
            <a:xfrm>
              <a:off x="-256747" y="1164629"/>
              <a:ext cx="41863" cy="139033"/>
            </a:xfrm>
            <a:custGeom>
              <a:avLst/>
              <a:gdLst/>
              <a:ahLst/>
              <a:cxnLst/>
              <a:rect l="l" t="t" r="r" b="b"/>
              <a:pathLst>
                <a:path w="850" h="2823" extrusionOk="0">
                  <a:moveTo>
                    <a:pt x="56" y="0"/>
                  </a:moveTo>
                  <a:cubicBezTo>
                    <a:pt x="52" y="0"/>
                    <a:pt x="48" y="1"/>
                    <a:pt x="43" y="2"/>
                  </a:cubicBezTo>
                  <a:cubicBezTo>
                    <a:pt x="1" y="52"/>
                    <a:pt x="43" y="179"/>
                    <a:pt x="49" y="283"/>
                  </a:cubicBezTo>
                  <a:cubicBezTo>
                    <a:pt x="62" y="222"/>
                    <a:pt x="75" y="198"/>
                    <a:pt x="88" y="198"/>
                  </a:cubicBezTo>
                  <a:cubicBezTo>
                    <a:pt x="124" y="198"/>
                    <a:pt x="160" y="380"/>
                    <a:pt x="190" y="412"/>
                  </a:cubicBezTo>
                  <a:cubicBezTo>
                    <a:pt x="160" y="487"/>
                    <a:pt x="207" y="663"/>
                    <a:pt x="178" y="663"/>
                  </a:cubicBezTo>
                  <a:cubicBezTo>
                    <a:pt x="172" y="663"/>
                    <a:pt x="164" y="657"/>
                    <a:pt x="153" y="644"/>
                  </a:cubicBezTo>
                  <a:cubicBezTo>
                    <a:pt x="126" y="568"/>
                    <a:pt x="99" y="491"/>
                    <a:pt x="74" y="412"/>
                  </a:cubicBezTo>
                  <a:lnTo>
                    <a:pt x="74" y="412"/>
                  </a:lnTo>
                  <a:cubicBezTo>
                    <a:pt x="37" y="991"/>
                    <a:pt x="169" y="1847"/>
                    <a:pt x="323" y="2489"/>
                  </a:cubicBezTo>
                  <a:lnTo>
                    <a:pt x="277" y="2203"/>
                  </a:lnTo>
                  <a:lnTo>
                    <a:pt x="277" y="2203"/>
                  </a:lnTo>
                  <a:cubicBezTo>
                    <a:pt x="338" y="2234"/>
                    <a:pt x="367" y="2367"/>
                    <a:pt x="413" y="2466"/>
                  </a:cubicBezTo>
                  <a:lnTo>
                    <a:pt x="527" y="2317"/>
                  </a:lnTo>
                  <a:lnTo>
                    <a:pt x="527" y="2317"/>
                  </a:lnTo>
                  <a:cubicBezTo>
                    <a:pt x="533" y="2396"/>
                    <a:pt x="568" y="2469"/>
                    <a:pt x="518" y="2469"/>
                  </a:cubicBezTo>
                  <a:cubicBezTo>
                    <a:pt x="549" y="2504"/>
                    <a:pt x="572" y="2518"/>
                    <a:pt x="590" y="2518"/>
                  </a:cubicBezTo>
                  <a:cubicBezTo>
                    <a:pt x="619" y="2518"/>
                    <a:pt x="638" y="2485"/>
                    <a:pt x="660" y="2446"/>
                  </a:cubicBezTo>
                  <a:cubicBezTo>
                    <a:pt x="730" y="2641"/>
                    <a:pt x="678" y="2687"/>
                    <a:pt x="811" y="2822"/>
                  </a:cubicBezTo>
                  <a:cubicBezTo>
                    <a:pt x="849" y="2468"/>
                    <a:pt x="647" y="2556"/>
                    <a:pt x="670" y="2165"/>
                  </a:cubicBezTo>
                  <a:cubicBezTo>
                    <a:pt x="599" y="2138"/>
                    <a:pt x="529" y="2109"/>
                    <a:pt x="460" y="2074"/>
                  </a:cubicBezTo>
                  <a:cubicBezTo>
                    <a:pt x="457" y="2023"/>
                    <a:pt x="464" y="2009"/>
                    <a:pt x="476" y="2009"/>
                  </a:cubicBezTo>
                  <a:cubicBezTo>
                    <a:pt x="489" y="2009"/>
                    <a:pt x="508" y="2026"/>
                    <a:pt x="524" y="2026"/>
                  </a:cubicBezTo>
                  <a:cubicBezTo>
                    <a:pt x="538" y="2026"/>
                    <a:pt x="550" y="2013"/>
                    <a:pt x="554" y="1966"/>
                  </a:cubicBezTo>
                  <a:cubicBezTo>
                    <a:pt x="537" y="1936"/>
                    <a:pt x="522" y="1925"/>
                    <a:pt x="510" y="1925"/>
                  </a:cubicBezTo>
                  <a:cubicBezTo>
                    <a:pt x="471" y="1925"/>
                    <a:pt x="452" y="2038"/>
                    <a:pt x="403" y="2038"/>
                  </a:cubicBezTo>
                  <a:cubicBezTo>
                    <a:pt x="387" y="2038"/>
                    <a:pt x="369" y="2027"/>
                    <a:pt x="346" y="1997"/>
                  </a:cubicBezTo>
                  <a:cubicBezTo>
                    <a:pt x="381" y="1899"/>
                    <a:pt x="263" y="1735"/>
                    <a:pt x="253" y="1664"/>
                  </a:cubicBezTo>
                  <a:lnTo>
                    <a:pt x="253" y="1664"/>
                  </a:lnTo>
                  <a:cubicBezTo>
                    <a:pt x="282" y="1701"/>
                    <a:pt x="320" y="1713"/>
                    <a:pt x="354" y="1713"/>
                  </a:cubicBezTo>
                  <a:cubicBezTo>
                    <a:pt x="394" y="1713"/>
                    <a:pt x="430" y="1696"/>
                    <a:pt x="440" y="1683"/>
                  </a:cubicBezTo>
                  <a:cubicBezTo>
                    <a:pt x="398" y="1621"/>
                    <a:pt x="437" y="1492"/>
                    <a:pt x="425" y="1392"/>
                  </a:cubicBezTo>
                  <a:lnTo>
                    <a:pt x="425" y="1392"/>
                  </a:lnTo>
                  <a:cubicBezTo>
                    <a:pt x="417" y="1445"/>
                    <a:pt x="409" y="1464"/>
                    <a:pt x="401" y="1464"/>
                  </a:cubicBezTo>
                  <a:cubicBezTo>
                    <a:pt x="380" y="1464"/>
                    <a:pt x="358" y="1327"/>
                    <a:pt x="333" y="1327"/>
                  </a:cubicBezTo>
                  <a:cubicBezTo>
                    <a:pt x="325" y="1327"/>
                    <a:pt x="317" y="1342"/>
                    <a:pt x="307" y="1384"/>
                  </a:cubicBezTo>
                  <a:cubicBezTo>
                    <a:pt x="236" y="1357"/>
                    <a:pt x="159" y="1087"/>
                    <a:pt x="203" y="1002"/>
                  </a:cubicBezTo>
                  <a:lnTo>
                    <a:pt x="203" y="1002"/>
                  </a:lnTo>
                  <a:cubicBezTo>
                    <a:pt x="252" y="1029"/>
                    <a:pt x="250" y="1104"/>
                    <a:pt x="257" y="1172"/>
                  </a:cubicBezTo>
                  <a:cubicBezTo>
                    <a:pt x="272" y="1184"/>
                    <a:pt x="283" y="1189"/>
                    <a:pt x="291" y="1189"/>
                  </a:cubicBezTo>
                  <a:cubicBezTo>
                    <a:pt x="338" y="1189"/>
                    <a:pt x="302" y="1024"/>
                    <a:pt x="371" y="1018"/>
                  </a:cubicBezTo>
                  <a:cubicBezTo>
                    <a:pt x="296" y="881"/>
                    <a:pt x="250" y="617"/>
                    <a:pt x="215" y="395"/>
                  </a:cubicBezTo>
                  <a:cubicBezTo>
                    <a:pt x="182" y="188"/>
                    <a:pt x="154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35"/>
            <p:cNvSpPr/>
            <p:nvPr/>
          </p:nvSpPr>
          <p:spPr>
            <a:xfrm>
              <a:off x="-227296" y="1299229"/>
              <a:ext cx="4531" cy="5959"/>
            </a:xfrm>
            <a:custGeom>
              <a:avLst/>
              <a:gdLst/>
              <a:ahLst/>
              <a:cxnLst/>
              <a:rect l="l" t="t" r="r" b="b"/>
              <a:pathLst>
                <a:path w="92" h="121" extrusionOk="0">
                  <a:moveTo>
                    <a:pt x="1" y="1"/>
                  </a:moveTo>
                  <a:lnTo>
                    <a:pt x="64" y="120"/>
                  </a:lnTo>
                  <a:lnTo>
                    <a:pt x="91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35"/>
            <p:cNvSpPr/>
            <p:nvPr/>
          </p:nvSpPr>
          <p:spPr>
            <a:xfrm>
              <a:off x="-239658" y="1294403"/>
              <a:ext cx="4236" cy="5811"/>
            </a:xfrm>
            <a:custGeom>
              <a:avLst/>
              <a:gdLst/>
              <a:ahLst/>
              <a:cxnLst/>
              <a:rect l="l" t="t" r="r" b="b"/>
              <a:pathLst>
                <a:path w="86" h="118" extrusionOk="0">
                  <a:moveTo>
                    <a:pt x="52" y="0"/>
                  </a:moveTo>
                  <a:cubicBezTo>
                    <a:pt x="36" y="0"/>
                    <a:pt x="18" y="33"/>
                    <a:pt x="1" y="85"/>
                  </a:cubicBezTo>
                  <a:cubicBezTo>
                    <a:pt x="3" y="85"/>
                    <a:pt x="5" y="84"/>
                    <a:pt x="8" y="84"/>
                  </a:cubicBezTo>
                  <a:cubicBezTo>
                    <a:pt x="33" y="84"/>
                    <a:pt x="53" y="117"/>
                    <a:pt x="77" y="117"/>
                  </a:cubicBezTo>
                  <a:cubicBezTo>
                    <a:pt x="80" y="117"/>
                    <a:pt x="83" y="117"/>
                    <a:pt x="86" y="116"/>
                  </a:cubicBezTo>
                  <a:cubicBezTo>
                    <a:pt x="80" y="34"/>
                    <a:pt x="67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35"/>
            <p:cNvSpPr/>
            <p:nvPr/>
          </p:nvSpPr>
          <p:spPr>
            <a:xfrm>
              <a:off x="-241529" y="1195459"/>
              <a:ext cx="2610" cy="9801"/>
            </a:xfrm>
            <a:custGeom>
              <a:avLst/>
              <a:gdLst/>
              <a:ahLst/>
              <a:cxnLst/>
              <a:rect l="l" t="t" r="r" b="b"/>
              <a:pathLst>
                <a:path w="53" h="199" extrusionOk="0">
                  <a:moveTo>
                    <a:pt x="22" y="0"/>
                  </a:moveTo>
                  <a:cubicBezTo>
                    <a:pt x="12" y="33"/>
                    <a:pt x="6" y="72"/>
                    <a:pt x="0" y="108"/>
                  </a:cubicBezTo>
                  <a:cubicBezTo>
                    <a:pt x="29" y="120"/>
                    <a:pt x="45" y="172"/>
                    <a:pt x="52" y="199"/>
                  </a:cubicBezTo>
                  <a:cubicBezTo>
                    <a:pt x="43" y="133"/>
                    <a:pt x="31" y="66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35"/>
            <p:cNvSpPr/>
            <p:nvPr/>
          </p:nvSpPr>
          <p:spPr>
            <a:xfrm>
              <a:off x="-254728" y="1125475"/>
              <a:ext cx="13347" cy="44867"/>
            </a:xfrm>
            <a:custGeom>
              <a:avLst/>
              <a:gdLst/>
              <a:ahLst/>
              <a:cxnLst/>
              <a:rect l="l" t="t" r="r" b="b"/>
              <a:pathLst>
                <a:path w="271" h="911" extrusionOk="0">
                  <a:moveTo>
                    <a:pt x="189" y="0"/>
                  </a:moveTo>
                  <a:cubicBezTo>
                    <a:pt x="130" y="97"/>
                    <a:pt x="114" y="214"/>
                    <a:pt x="95" y="318"/>
                  </a:cubicBezTo>
                  <a:cubicBezTo>
                    <a:pt x="74" y="424"/>
                    <a:pt x="54" y="523"/>
                    <a:pt x="0" y="656"/>
                  </a:cubicBezTo>
                  <a:cubicBezTo>
                    <a:pt x="33" y="787"/>
                    <a:pt x="74" y="806"/>
                    <a:pt x="116" y="820"/>
                  </a:cubicBezTo>
                  <a:cubicBezTo>
                    <a:pt x="157" y="831"/>
                    <a:pt x="197" y="839"/>
                    <a:pt x="234" y="910"/>
                  </a:cubicBezTo>
                  <a:cubicBezTo>
                    <a:pt x="270" y="806"/>
                    <a:pt x="124" y="644"/>
                    <a:pt x="131" y="459"/>
                  </a:cubicBezTo>
                  <a:lnTo>
                    <a:pt x="131" y="459"/>
                  </a:lnTo>
                  <a:cubicBezTo>
                    <a:pt x="138" y="464"/>
                    <a:pt x="145" y="466"/>
                    <a:pt x="150" y="466"/>
                  </a:cubicBezTo>
                  <a:cubicBezTo>
                    <a:pt x="175" y="466"/>
                    <a:pt x="183" y="420"/>
                    <a:pt x="191" y="361"/>
                  </a:cubicBezTo>
                  <a:cubicBezTo>
                    <a:pt x="203" y="291"/>
                    <a:pt x="214" y="201"/>
                    <a:pt x="255" y="174"/>
                  </a:cubicBezTo>
                  <a:cubicBezTo>
                    <a:pt x="222" y="131"/>
                    <a:pt x="193" y="72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35"/>
            <p:cNvSpPr/>
            <p:nvPr/>
          </p:nvSpPr>
          <p:spPr>
            <a:xfrm>
              <a:off x="-243056" y="1124884"/>
              <a:ext cx="167450" cy="270185"/>
            </a:xfrm>
            <a:custGeom>
              <a:avLst/>
              <a:gdLst/>
              <a:ahLst/>
              <a:cxnLst/>
              <a:rect l="l" t="t" r="r" b="b"/>
              <a:pathLst>
                <a:path w="3400" h="5486" extrusionOk="0">
                  <a:moveTo>
                    <a:pt x="243" y="1"/>
                  </a:moveTo>
                  <a:cubicBezTo>
                    <a:pt x="193" y="55"/>
                    <a:pt x="108" y="16"/>
                    <a:pt x="74" y="113"/>
                  </a:cubicBezTo>
                  <a:cubicBezTo>
                    <a:pt x="77" y="112"/>
                    <a:pt x="81" y="112"/>
                    <a:pt x="84" y="112"/>
                  </a:cubicBezTo>
                  <a:cubicBezTo>
                    <a:pt x="122" y="112"/>
                    <a:pt x="162" y="122"/>
                    <a:pt x="201" y="136"/>
                  </a:cubicBezTo>
                  <a:cubicBezTo>
                    <a:pt x="187" y="220"/>
                    <a:pt x="156" y="255"/>
                    <a:pt x="120" y="255"/>
                  </a:cubicBezTo>
                  <a:cubicBezTo>
                    <a:pt x="88" y="255"/>
                    <a:pt x="52" y="229"/>
                    <a:pt x="18" y="188"/>
                  </a:cubicBezTo>
                  <a:lnTo>
                    <a:pt x="18" y="188"/>
                  </a:lnTo>
                  <a:cubicBezTo>
                    <a:pt x="1" y="346"/>
                    <a:pt x="51" y="379"/>
                    <a:pt x="108" y="402"/>
                  </a:cubicBezTo>
                  <a:cubicBezTo>
                    <a:pt x="166" y="417"/>
                    <a:pt x="242" y="446"/>
                    <a:pt x="276" y="512"/>
                  </a:cubicBezTo>
                  <a:cubicBezTo>
                    <a:pt x="288" y="432"/>
                    <a:pt x="309" y="401"/>
                    <a:pt x="335" y="401"/>
                  </a:cubicBezTo>
                  <a:cubicBezTo>
                    <a:pt x="371" y="401"/>
                    <a:pt x="413" y="459"/>
                    <a:pt x="446" y="523"/>
                  </a:cubicBezTo>
                  <a:cubicBezTo>
                    <a:pt x="510" y="639"/>
                    <a:pt x="552" y="770"/>
                    <a:pt x="631" y="778"/>
                  </a:cubicBezTo>
                  <a:cubicBezTo>
                    <a:pt x="634" y="778"/>
                    <a:pt x="636" y="778"/>
                    <a:pt x="639" y="778"/>
                  </a:cubicBezTo>
                  <a:cubicBezTo>
                    <a:pt x="737" y="778"/>
                    <a:pt x="625" y="629"/>
                    <a:pt x="627" y="556"/>
                  </a:cubicBezTo>
                  <a:lnTo>
                    <a:pt x="627" y="556"/>
                  </a:lnTo>
                  <a:cubicBezTo>
                    <a:pt x="697" y="608"/>
                    <a:pt x="781" y="595"/>
                    <a:pt x="833" y="712"/>
                  </a:cubicBezTo>
                  <a:cubicBezTo>
                    <a:pt x="824" y="739"/>
                    <a:pt x="812" y="750"/>
                    <a:pt x="797" y="750"/>
                  </a:cubicBezTo>
                  <a:cubicBezTo>
                    <a:pt x="777" y="750"/>
                    <a:pt x="753" y="729"/>
                    <a:pt x="729" y="697"/>
                  </a:cubicBezTo>
                  <a:lnTo>
                    <a:pt x="729" y="697"/>
                  </a:lnTo>
                  <a:cubicBezTo>
                    <a:pt x="737" y="888"/>
                    <a:pt x="810" y="747"/>
                    <a:pt x="864" y="936"/>
                  </a:cubicBezTo>
                  <a:cubicBezTo>
                    <a:pt x="862" y="913"/>
                    <a:pt x="841" y="855"/>
                    <a:pt x="868" y="845"/>
                  </a:cubicBezTo>
                  <a:cubicBezTo>
                    <a:pt x="1042" y="1102"/>
                    <a:pt x="1011" y="851"/>
                    <a:pt x="1223" y="1267"/>
                  </a:cubicBezTo>
                  <a:cubicBezTo>
                    <a:pt x="1253" y="1277"/>
                    <a:pt x="1277" y="1299"/>
                    <a:pt x="1299" y="1299"/>
                  </a:cubicBezTo>
                  <a:cubicBezTo>
                    <a:pt x="1315" y="1299"/>
                    <a:pt x="1330" y="1288"/>
                    <a:pt x="1344" y="1252"/>
                  </a:cubicBezTo>
                  <a:cubicBezTo>
                    <a:pt x="1427" y="1559"/>
                    <a:pt x="1362" y="1451"/>
                    <a:pt x="1460" y="1778"/>
                  </a:cubicBezTo>
                  <a:cubicBezTo>
                    <a:pt x="1483" y="1730"/>
                    <a:pt x="1499" y="1557"/>
                    <a:pt x="1558" y="1470"/>
                  </a:cubicBezTo>
                  <a:cubicBezTo>
                    <a:pt x="1635" y="1721"/>
                    <a:pt x="1689" y="1813"/>
                    <a:pt x="1743" y="1888"/>
                  </a:cubicBezTo>
                  <a:cubicBezTo>
                    <a:pt x="1796" y="1963"/>
                    <a:pt x="1846" y="2023"/>
                    <a:pt x="1869" y="2185"/>
                  </a:cubicBezTo>
                  <a:cubicBezTo>
                    <a:pt x="1851" y="2160"/>
                    <a:pt x="1813" y="2145"/>
                    <a:pt x="1788" y="2068"/>
                  </a:cubicBezTo>
                  <a:lnTo>
                    <a:pt x="1788" y="2068"/>
                  </a:lnTo>
                  <a:cubicBezTo>
                    <a:pt x="1697" y="2195"/>
                    <a:pt x="1915" y="2260"/>
                    <a:pt x="1965" y="2422"/>
                  </a:cubicBezTo>
                  <a:cubicBezTo>
                    <a:pt x="1929" y="2444"/>
                    <a:pt x="1894" y="2463"/>
                    <a:pt x="1859" y="2480"/>
                  </a:cubicBezTo>
                  <a:cubicBezTo>
                    <a:pt x="1934" y="2598"/>
                    <a:pt x="2110" y="2783"/>
                    <a:pt x="2104" y="2995"/>
                  </a:cubicBezTo>
                  <a:lnTo>
                    <a:pt x="2033" y="2987"/>
                  </a:lnTo>
                  <a:lnTo>
                    <a:pt x="2033" y="2987"/>
                  </a:lnTo>
                  <a:cubicBezTo>
                    <a:pt x="2262" y="3278"/>
                    <a:pt x="2385" y="3699"/>
                    <a:pt x="2542" y="3974"/>
                  </a:cubicBezTo>
                  <a:lnTo>
                    <a:pt x="2524" y="4161"/>
                  </a:lnTo>
                  <a:cubicBezTo>
                    <a:pt x="2573" y="4235"/>
                    <a:pt x="2598" y="4264"/>
                    <a:pt x="2609" y="4264"/>
                  </a:cubicBezTo>
                  <a:cubicBezTo>
                    <a:pt x="2650" y="4264"/>
                    <a:pt x="2527" y="3922"/>
                    <a:pt x="2629" y="3922"/>
                  </a:cubicBezTo>
                  <a:cubicBezTo>
                    <a:pt x="2648" y="3922"/>
                    <a:pt x="2675" y="3934"/>
                    <a:pt x="2713" y="3963"/>
                  </a:cubicBezTo>
                  <a:cubicBezTo>
                    <a:pt x="2501" y="4102"/>
                    <a:pt x="2869" y="4144"/>
                    <a:pt x="2866" y="4416"/>
                  </a:cubicBezTo>
                  <a:cubicBezTo>
                    <a:pt x="2856" y="4441"/>
                    <a:pt x="2846" y="4451"/>
                    <a:pt x="2835" y="4451"/>
                  </a:cubicBezTo>
                  <a:cubicBezTo>
                    <a:pt x="2795" y="4451"/>
                    <a:pt x="2748" y="4320"/>
                    <a:pt x="2705" y="4320"/>
                  </a:cubicBezTo>
                  <a:cubicBezTo>
                    <a:pt x="2692" y="4320"/>
                    <a:pt x="2679" y="4332"/>
                    <a:pt x="2667" y="4364"/>
                  </a:cubicBezTo>
                  <a:cubicBezTo>
                    <a:pt x="2806" y="4368"/>
                    <a:pt x="2746" y="4474"/>
                    <a:pt x="2829" y="4586"/>
                  </a:cubicBezTo>
                  <a:cubicBezTo>
                    <a:pt x="2711" y="4600"/>
                    <a:pt x="2884" y="4824"/>
                    <a:pt x="2773" y="4824"/>
                  </a:cubicBezTo>
                  <a:cubicBezTo>
                    <a:pt x="2766" y="4824"/>
                    <a:pt x="2758" y="4823"/>
                    <a:pt x="2748" y="4821"/>
                  </a:cubicBezTo>
                  <a:lnTo>
                    <a:pt x="2748" y="4821"/>
                  </a:lnTo>
                  <a:cubicBezTo>
                    <a:pt x="2873" y="4946"/>
                    <a:pt x="2999" y="5062"/>
                    <a:pt x="3128" y="5181"/>
                  </a:cubicBezTo>
                  <a:cubicBezTo>
                    <a:pt x="3085" y="5276"/>
                    <a:pt x="3141" y="5399"/>
                    <a:pt x="3193" y="5486"/>
                  </a:cubicBezTo>
                  <a:cubicBezTo>
                    <a:pt x="3108" y="5251"/>
                    <a:pt x="3400" y="5480"/>
                    <a:pt x="3355" y="5197"/>
                  </a:cubicBezTo>
                  <a:cubicBezTo>
                    <a:pt x="3149" y="4838"/>
                    <a:pt x="2873" y="4202"/>
                    <a:pt x="2734" y="3693"/>
                  </a:cubicBezTo>
                  <a:cubicBezTo>
                    <a:pt x="2731" y="3693"/>
                    <a:pt x="2728" y="3693"/>
                    <a:pt x="2725" y="3693"/>
                  </a:cubicBezTo>
                  <a:cubicBezTo>
                    <a:pt x="2568" y="3693"/>
                    <a:pt x="2604" y="3380"/>
                    <a:pt x="2457" y="3361"/>
                  </a:cubicBezTo>
                  <a:cubicBezTo>
                    <a:pt x="2497" y="3327"/>
                    <a:pt x="2522" y="3271"/>
                    <a:pt x="2561" y="3236"/>
                  </a:cubicBezTo>
                  <a:cubicBezTo>
                    <a:pt x="2516" y="3156"/>
                    <a:pt x="2492" y="3127"/>
                    <a:pt x="2480" y="3127"/>
                  </a:cubicBezTo>
                  <a:cubicBezTo>
                    <a:pt x="2448" y="3127"/>
                    <a:pt x="2486" y="3304"/>
                    <a:pt x="2445" y="3304"/>
                  </a:cubicBezTo>
                  <a:cubicBezTo>
                    <a:pt x="2441" y="3304"/>
                    <a:pt x="2437" y="3303"/>
                    <a:pt x="2432" y="3300"/>
                  </a:cubicBezTo>
                  <a:cubicBezTo>
                    <a:pt x="2357" y="3174"/>
                    <a:pt x="2391" y="3020"/>
                    <a:pt x="2445" y="3005"/>
                  </a:cubicBezTo>
                  <a:cubicBezTo>
                    <a:pt x="2412" y="2924"/>
                    <a:pt x="2396" y="2900"/>
                    <a:pt x="2384" y="2900"/>
                  </a:cubicBezTo>
                  <a:cubicBezTo>
                    <a:pt x="2368" y="2900"/>
                    <a:pt x="2358" y="2944"/>
                    <a:pt x="2319" y="2944"/>
                  </a:cubicBezTo>
                  <a:cubicBezTo>
                    <a:pt x="2307" y="2944"/>
                    <a:pt x="2292" y="2940"/>
                    <a:pt x="2274" y="2929"/>
                  </a:cubicBezTo>
                  <a:lnTo>
                    <a:pt x="2353" y="2698"/>
                  </a:lnTo>
                  <a:cubicBezTo>
                    <a:pt x="2260" y="2530"/>
                    <a:pt x="2154" y="2351"/>
                    <a:pt x="2042" y="2168"/>
                  </a:cubicBezTo>
                  <a:cubicBezTo>
                    <a:pt x="1934" y="1987"/>
                    <a:pt x="1801" y="1780"/>
                    <a:pt x="1678" y="1601"/>
                  </a:cubicBezTo>
                  <a:cubicBezTo>
                    <a:pt x="1425" y="1233"/>
                    <a:pt x="1177" y="861"/>
                    <a:pt x="918" y="500"/>
                  </a:cubicBezTo>
                  <a:lnTo>
                    <a:pt x="918" y="500"/>
                  </a:lnTo>
                  <a:lnTo>
                    <a:pt x="932" y="672"/>
                  </a:lnTo>
                  <a:cubicBezTo>
                    <a:pt x="826" y="504"/>
                    <a:pt x="714" y="477"/>
                    <a:pt x="627" y="465"/>
                  </a:cubicBezTo>
                  <a:cubicBezTo>
                    <a:pt x="535" y="448"/>
                    <a:pt x="475" y="427"/>
                    <a:pt x="344" y="230"/>
                  </a:cubicBezTo>
                  <a:cubicBezTo>
                    <a:pt x="333" y="271"/>
                    <a:pt x="325" y="315"/>
                    <a:pt x="319" y="362"/>
                  </a:cubicBezTo>
                  <a:lnTo>
                    <a:pt x="319" y="362"/>
                  </a:lnTo>
                  <a:cubicBezTo>
                    <a:pt x="326" y="277"/>
                    <a:pt x="213" y="113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35"/>
            <p:cNvSpPr/>
            <p:nvPr/>
          </p:nvSpPr>
          <p:spPr>
            <a:xfrm>
              <a:off x="-231088" y="1122914"/>
              <a:ext cx="1379" cy="2019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7" y="0"/>
                  </a:moveTo>
                  <a:lnTo>
                    <a:pt x="27" y="0"/>
                  </a:lnTo>
                  <a:cubicBezTo>
                    <a:pt x="14" y="10"/>
                    <a:pt x="6" y="25"/>
                    <a:pt x="0" y="41"/>
                  </a:cubicBezTo>
                  <a:cubicBezTo>
                    <a:pt x="10" y="31"/>
                    <a:pt x="20" y="2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35"/>
            <p:cNvSpPr/>
            <p:nvPr/>
          </p:nvSpPr>
          <p:spPr>
            <a:xfrm>
              <a:off x="-85801" y="1395020"/>
              <a:ext cx="3645" cy="5516"/>
            </a:xfrm>
            <a:custGeom>
              <a:avLst/>
              <a:gdLst/>
              <a:ahLst/>
              <a:cxnLst/>
              <a:rect l="l" t="t" r="r" b="b"/>
              <a:pathLst>
                <a:path w="74" h="112" extrusionOk="0">
                  <a:moveTo>
                    <a:pt x="0" y="1"/>
                  </a:moveTo>
                  <a:cubicBezTo>
                    <a:pt x="12" y="30"/>
                    <a:pt x="25" y="63"/>
                    <a:pt x="47" y="105"/>
                  </a:cubicBezTo>
                  <a:cubicBezTo>
                    <a:pt x="54" y="109"/>
                    <a:pt x="59" y="112"/>
                    <a:pt x="62" y="112"/>
                  </a:cubicBezTo>
                  <a:cubicBezTo>
                    <a:pt x="74" y="112"/>
                    <a:pt x="38" y="6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35"/>
            <p:cNvSpPr/>
            <p:nvPr/>
          </p:nvSpPr>
          <p:spPr>
            <a:xfrm>
              <a:off x="-242219" y="1133897"/>
              <a:ext cx="148" cy="246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3" y="1"/>
                  </a:moveTo>
                  <a:lnTo>
                    <a:pt x="1" y="3"/>
                  </a:lnTo>
                  <a:cubicBezTo>
                    <a:pt x="1" y="3"/>
                    <a:pt x="1" y="3"/>
                    <a:pt x="3" y="5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35"/>
            <p:cNvSpPr/>
            <p:nvPr/>
          </p:nvSpPr>
          <p:spPr>
            <a:xfrm>
              <a:off x="-236703" y="1151676"/>
              <a:ext cx="1970" cy="5171"/>
            </a:xfrm>
            <a:custGeom>
              <a:avLst/>
              <a:gdLst/>
              <a:ahLst/>
              <a:cxnLst/>
              <a:rect l="l" t="t" r="r" b="b"/>
              <a:pathLst>
                <a:path w="40" h="105" extrusionOk="0">
                  <a:moveTo>
                    <a:pt x="1" y="0"/>
                  </a:moveTo>
                  <a:cubicBezTo>
                    <a:pt x="3" y="33"/>
                    <a:pt x="6" y="68"/>
                    <a:pt x="10" y="105"/>
                  </a:cubicBezTo>
                  <a:cubicBezTo>
                    <a:pt x="20" y="87"/>
                    <a:pt x="30" y="72"/>
                    <a:pt x="39" y="5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35"/>
            <p:cNvSpPr/>
            <p:nvPr/>
          </p:nvSpPr>
          <p:spPr>
            <a:xfrm>
              <a:off x="-73931" y="1448949"/>
              <a:ext cx="3152" cy="1231"/>
            </a:xfrm>
            <a:custGeom>
              <a:avLst/>
              <a:gdLst/>
              <a:ahLst/>
              <a:cxnLst/>
              <a:rect l="l" t="t" r="r" b="b"/>
              <a:pathLst>
                <a:path w="64" h="25" extrusionOk="0">
                  <a:moveTo>
                    <a:pt x="54" y="1"/>
                  </a:moveTo>
                  <a:cubicBezTo>
                    <a:pt x="34" y="1"/>
                    <a:pt x="15" y="6"/>
                    <a:pt x="0" y="24"/>
                  </a:cubicBezTo>
                  <a:lnTo>
                    <a:pt x="64" y="1"/>
                  </a:lnTo>
                  <a:cubicBezTo>
                    <a:pt x="61" y="1"/>
                    <a:pt x="57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35"/>
            <p:cNvSpPr/>
            <p:nvPr/>
          </p:nvSpPr>
          <p:spPr>
            <a:xfrm>
              <a:off x="-26257" y="1589213"/>
              <a:ext cx="1182" cy="3201"/>
            </a:xfrm>
            <a:custGeom>
              <a:avLst/>
              <a:gdLst/>
              <a:ahLst/>
              <a:cxnLst/>
              <a:rect l="l" t="t" r="r" b="b"/>
              <a:pathLst>
                <a:path w="24" h="65" extrusionOk="0">
                  <a:moveTo>
                    <a:pt x="4" y="1"/>
                  </a:moveTo>
                  <a:cubicBezTo>
                    <a:pt x="0" y="24"/>
                    <a:pt x="10" y="45"/>
                    <a:pt x="23" y="6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35"/>
            <p:cNvSpPr/>
            <p:nvPr/>
          </p:nvSpPr>
          <p:spPr>
            <a:xfrm>
              <a:off x="-87426" y="1405954"/>
              <a:ext cx="262207" cy="539534"/>
            </a:xfrm>
            <a:custGeom>
              <a:avLst/>
              <a:gdLst/>
              <a:ahLst/>
              <a:cxnLst/>
              <a:rect l="l" t="t" r="r" b="b"/>
              <a:pathLst>
                <a:path w="5324" h="10955" extrusionOk="0">
                  <a:moveTo>
                    <a:pt x="1331" y="2617"/>
                  </a:moveTo>
                  <a:cubicBezTo>
                    <a:pt x="1338" y="2625"/>
                    <a:pt x="1345" y="2633"/>
                    <a:pt x="1352" y="2640"/>
                  </a:cubicBezTo>
                  <a:cubicBezTo>
                    <a:pt x="1345" y="2632"/>
                    <a:pt x="1338" y="2624"/>
                    <a:pt x="1331" y="2617"/>
                  </a:cubicBezTo>
                  <a:close/>
                  <a:moveTo>
                    <a:pt x="3567" y="8014"/>
                  </a:moveTo>
                  <a:cubicBezTo>
                    <a:pt x="3559" y="8015"/>
                    <a:pt x="3551" y="8016"/>
                    <a:pt x="3544" y="8018"/>
                  </a:cubicBezTo>
                  <a:lnTo>
                    <a:pt x="3544" y="8018"/>
                  </a:lnTo>
                  <a:cubicBezTo>
                    <a:pt x="3552" y="8017"/>
                    <a:pt x="3559" y="8016"/>
                    <a:pt x="3567" y="8014"/>
                  </a:cubicBezTo>
                  <a:close/>
                  <a:moveTo>
                    <a:pt x="214" y="0"/>
                  </a:moveTo>
                  <a:cubicBezTo>
                    <a:pt x="132" y="0"/>
                    <a:pt x="52" y="277"/>
                    <a:pt x="1" y="305"/>
                  </a:cubicBezTo>
                  <a:cubicBezTo>
                    <a:pt x="157" y="548"/>
                    <a:pt x="338" y="648"/>
                    <a:pt x="475" y="822"/>
                  </a:cubicBezTo>
                  <a:lnTo>
                    <a:pt x="338" y="874"/>
                  </a:lnTo>
                  <a:cubicBezTo>
                    <a:pt x="418" y="880"/>
                    <a:pt x="518" y="996"/>
                    <a:pt x="575" y="996"/>
                  </a:cubicBezTo>
                  <a:cubicBezTo>
                    <a:pt x="597" y="996"/>
                    <a:pt x="613" y="980"/>
                    <a:pt x="619" y="936"/>
                  </a:cubicBezTo>
                  <a:lnTo>
                    <a:pt x="619" y="936"/>
                  </a:lnTo>
                  <a:cubicBezTo>
                    <a:pt x="752" y="1069"/>
                    <a:pt x="542" y="1107"/>
                    <a:pt x="693" y="1262"/>
                  </a:cubicBezTo>
                  <a:cubicBezTo>
                    <a:pt x="665" y="1270"/>
                    <a:pt x="640" y="1273"/>
                    <a:pt x="617" y="1273"/>
                  </a:cubicBezTo>
                  <a:cubicBezTo>
                    <a:pt x="538" y="1273"/>
                    <a:pt x="487" y="1235"/>
                    <a:pt x="420" y="1235"/>
                  </a:cubicBezTo>
                  <a:cubicBezTo>
                    <a:pt x="401" y="1235"/>
                    <a:pt x="382" y="1237"/>
                    <a:pt x="361" y="1244"/>
                  </a:cubicBezTo>
                  <a:lnTo>
                    <a:pt x="492" y="1381"/>
                  </a:lnTo>
                  <a:cubicBezTo>
                    <a:pt x="485" y="1378"/>
                    <a:pt x="479" y="1377"/>
                    <a:pt x="474" y="1377"/>
                  </a:cubicBezTo>
                  <a:cubicBezTo>
                    <a:pt x="432" y="1377"/>
                    <a:pt x="463" y="1472"/>
                    <a:pt x="419" y="1472"/>
                  </a:cubicBezTo>
                  <a:cubicBezTo>
                    <a:pt x="414" y="1472"/>
                    <a:pt x="409" y="1471"/>
                    <a:pt x="402" y="1468"/>
                  </a:cubicBezTo>
                  <a:lnTo>
                    <a:pt x="402" y="1468"/>
                  </a:lnTo>
                  <a:cubicBezTo>
                    <a:pt x="693" y="1703"/>
                    <a:pt x="483" y="1915"/>
                    <a:pt x="675" y="2199"/>
                  </a:cubicBezTo>
                  <a:lnTo>
                    <a:pt x="641" y="2014"/>
                  </a:lnTo>
                  <a:cubicBezTo>
                    <a:pt x="651" y="2010"/>
                    <a:pt x="660" y="2009"/>
                    <a:pt x="668" y="2009"/>
                  </a:cubicBezTo>
                  <a:cubicBezTo>
                    <a:pt x="733" y="2009"/>
                    <a:pt x="761" y="2096"/>
                    <a:pt x="806" y="2152"/>
                  </a:cubicBezTo>
                  <a:cubicBezTo>
                    <a:pt x="716" y="2282"/>
                    <a:pt x="751" y="2326"/>
                    <a:pt x="754" y="2505"/>
                  </a:cubicBezTo>
                  <a:cubicBezTo>
                    <a:pt x="872" y="2619"/>
                    <a:pt x="1059" y="2640"/>
                    <a:pt x="1127" y="2825"/>
                  </a:cubicBezTo>
                  <a:cubicBezTo>
                    <a:pt x="943" y="2848"/>
                    <a:pt x="1148" y="3168"/>
                    <a:pt x="1013" y="3255"/>
                  </a:cubicBezTo>
                  <a:cubicBezTo>
                    <a:pt x="1018" y="3255"/>
                    <a:pt x="1023" y="3254"/>
                    <a:pt x="1028" y="3254"/>
                  </a:cubicBezTo>
                  <a:cubicBezTo>
                    <a:pt x="1198" y="3254"/>
                    <a:pt x="1207" y="3587"/>
                    <a:pt x="1309" y="3587"/>
                  </a:cubicBezTo>
                  <a:cubicBezTo>
                    <a:pt x="1311" y="3587"/>
                    <a:pt x="1312" y="3587"/>
                    <a:pt x="1314" y="3587"/>
                  </a:cubicBezTo>
                  <a:cubicBezTo>
                    <a:pt x="1387" y="3674"/>
                    <a:pt x="1418" y="3816"/>
                    <a:pt x="1321" y="3851"/>
                  </a:cubicBezTo>
                  <a:cubicBezTo>
                    <a:pt x="1310" y="3837"/>
                    <a:pt x="1283" y="3814"/>
                    <a:pt x="1263" y="3785"/>
                  </a:cubicBezTo>
                  <a:lnTo>
                    <a:pt x="1263" y="3785"/>
                  </a:lnTo>
                  <a:lnTo>
                    <a:pt x="1294" y="3888"/>
                  </a:lnTo>
                  <a:cubicBezTo>
                    <a:pt x="1292" y="3887"/>
                    <a:pt x="1290" y="3887"/>
                    <a:pt x="1287" y="3887"/>
                  </a:cubicBezTo>
                  <a:cubicBezTo>
                    <a:pt x="1276" y="3887"/>
                    <a:pt x="1267" y="3890"/>
                    <a:pt x="1260" y="3890"/>
                  </a:cubicBezTo>
                  <a:cubicBezTo>
                    <a:pt x="1255" y="3890"/>
                    <a:pt x="1251" y="3888"/>
                    <a:pt x="1248" y="3884"/>
                  </a:cubicBezTo>
                  <a:lnTo>
                    <a:pt x="1248" y="3884"/>
                  </a:lnTo>
                  <a:cubicBezTo>
                    <a:pt x="1275" y="3974"/>
                    <a:pt x="1404" y="3930"/>
                    <a:pt x="1358" y="4075"/>
                  </a:cubicBezTo>
                  <a:cubicBezTo>
                    <a:pt x="1353" y="4076"/>
                    <a:pt x="1348" y="4077"/>
                    <a:pt x="1343" y="4077"/>
                  </a:cubicBezTo>
                  <a:cubicBezTo>
                    <a:pt x="1305" y="4077"/>
                    <a:pt x="1286" y="4024"/>
                    <a:pt x="1252" y="3986"/>
                  </a:cubicBezTo>
                  <a:lnTo>
                    <a:pt x="1252" y="3986"/>
                  </a:lnTo>
                  <a:cubicBezTo>
                    <a:pt x="1304" y="4235"/>
                    <a:pt x="1674" y="4304"/>
                    <a:pt x="1578" y="4559"/>
                  </a:cubicBezTo>
                  <a:cubicBezTo>
                    <a:pt x="1656" y="4565"/>
                    <a:pt x="1742" y="4742"/>
                    <a:pt x="1861" y="4742"/>
                  </a:cubicBezTo>
                  <a:cubicBezTo>
                    <a:pt x="1891" y="4742"/>
                    <a:pt x="1923" y="4731"/>
                    <a:pt x="1958" y="4703"/>
                  </a:cubicBezTo>
                  <a:lnTo>
                    <a:pt x="1958" y="4703"/>
                  </a:lnTo>
                  <a:cubicBezTo>
                    <a:pt x="1915" y="4805"/>
                    <a:pt x="1751" y="4836"/>
                    <a:pt x="1850" y="5025"/>
                  </a:cubicBezTo>
                  <a:cubicBezTo>
                    <a:pt x="2058" y="5079"/>
                    <a:pt x="1865" y="5272"/>
                    <a:pt x="2029" y="5382"/>
                  </a:cubicBezTo>
                  <a:cubicBezTo>
                    <a:pt x="1939" y="5333"/>
                    <a:pt x="1907" y="5321"/>
                    <a:pt x="1893" y="5321"/>
                  </a:cubicBezTo>
                  <a:cubicBezTo>
                    <a:pt x="1879" y="5321"/>
                    <a:pt x="1880" y="5331"/>
                    <a:pt x="1865" y="5331"/>
                  </a:cubicBezTo>
                  <a:cubicBezTo>
                    <a:pt x="1851" y="5331"/>
                    <a:pt x="1821" y="5321"/>
                    <a:pt x="1747" y="5285"/>
                  </a:cubicBezTo>
                  <a:lnTo>
                    <a:pt x="1747" y="5285"/>
                  </a:lnTo>
                  <a:cubicBezTo>
                    <a:pt x="1724" y="5447"/>
                    <a:pt x="2023" y="5567"/>
                    <a:pt x="2077" y="5816"/>
                  </a:cubicBezTo>
                  <a:cubicBezTo>
                    <a:pt x="2042" y="5854"/>
                    <a:pt x="1990" y="5872"/>
                    <a:pt x="1959" y="5912"/>
                  </a:cubicBezTo>
                  <a:cubicBezTo>
                    <a:pt x="2050" y="5978"/>
                    <a:pt x="2229" y="6028"/>
                    <a:pt x="2114" y="6165"/>
                  </a:cubicBezTo>
                  <a:lnTo>
                    <a:pt x="2235" y="6109"/>
                  </a:lnTo>
                  <a:lnTo>
                    <a:pt x="2235" y="6109"/>
                  </a:lnTo>
                  <a:cubicBezTo>
                    <a:pt x="2229" y="6294"/>
                    <a:pt x="2349" y="6504"/>
                    <a:pt x="2272" y="6728"/>
                  </a:cubicBezTo>
                  <a:lnTo>
                    <a:pt x="2586" y="6841"/>
                  </a:lnTo>
                  <a:cubicBezTo>
                    <a:pt x="2422" y="7206"/>
                    <a:pt x="2788" y="7491"/>
                    <a:pt x="3091" y="7611"/>
                  </a:cubicBezTo>
                  <a:cubicBezTo>
                    <a:pt x="3116" y="7715"/>
                    <a:pt x="3126" y="7881"/>
                    <a:pt x="3070" y="7904"/>
                  </a:cubicBezTo>
                  <a:cubicBezTo>
                    <a:pt x="3043" y="7888"/>
                    <a:pt x="2989" y="7863"/>
                    <a:pt x="2939" y="7830"/>
                  </a:cubicBezTo>
                  <a:lnTo>
                    <a:pt x="2939" y="7830"/>
                  </a:lnTo>
                  <a:cubicBezTo>
                    <a:pt x="2981" y="7979"/>
                    <a:pt x="2902" y="8216"/>
                    <a:pt x="3147" y="8216"/>
                  </a:cubicBezTo>
                  <a:cubicBezTo>
                    <a:pt x="3269" y="8341"/>
                    <a:pt x="3039" y="8386"/>
                    <a:pt x="3051" y="8513"/>
                  </a:cubicBezTo>
                  <a:cubicBezTo>
                    <a:pt x="3259" y="8604"/>
                    <a:pt x="3297" y="8848"/>
                    <a:pt x="3350" y="9060"/>
                  </a:cubicBezTo>
                  <a:cubicBezTo>
                    <a:pt x="3395" y="9239"/>
                    <a:pt x="3450" y="9397"/>
                    <a:pt x="3615" y="9397"/>
                  </a:cubicBezTo>
                  <a:cubicBezTo>
                    <a:pt x="3646" y="9397"/>
                    <a:pt x="3682" y="9391"/>
                    <a:pt x="3722" y="9379"/>
                  </a:cubicBezTo>
                  <a:cubicBezTo>
                    <a:pt x="3662" y="9257"/>
                    <a:pt x="3641" y="8985"/>
                    <a:pt x="3521" y="8765"/>
                  </a:cubicBezTo>
                  <a:lnTo>
                    <a:pt x="3521" y="8765"/>
                  </a:lnTo>
                  <a:cubicBezTo>
                    <a:pt x="3535" y="8772"/>
                    <a:pt x="3549" y="8774"/>
                    <a:pt x="3562" y="8774"/>
                  </a:cubicBezTo>
                  <a:cubicBezTo>
                    <a:pt x="3600" y="8774"/>
                    <a:pt x="3635" y="8755"/>
                    <a:pt x="3665" y="8755"/>
                  </a:cubicBezTo>
                  <a:cubicBezTo>
                    <a:pt x="3684" y="8755"/>
                    <a:pt x="3702" y="8763"/>
                    <a:pt x="3718" y="8789"/>
                  </a:cubicBezTo>
                  <a:cubicBezTo>
                    <a:pt x="3843" y="9003"/>
                    <a:pt x="3731" y="9209"/>
                    <a:pt x="3926" y="9390"/>
                  </a:cubicBezTo>
                  <a:cubicBezTo>
                    <a:pt x="3826" y="9433"/>
                    <a:pt x="3727" y="9479"/>
                    <a:pt x="3625" y="9519"/>
                  </a:cubicBezTo>
                  <a:cubicBezTo>
                    <a:pt x="3577" y="9795"/>
                    <a:pt x="3789" y="9936"/>
                    <a:pt x="3976" y="10053"/>
                  </a:cubicBezTo>
                  <a:cubicBezTo>
                    <a:pt x="4163" y="10175"/>
                    <a:pt x="4339" y="10271"/>
                    <a:pt x="4252" y="10559"/>
                  </a:cubicBezTo>
                  <a:lnTo>
                    <a:pt x="4254" y="10559"/>
                  </a:lnTo>
                  <a:cubicBezTo>
                    <a:pt x="4346" y="10622"/>
                    <a:pt x="4452" y="10695"/>
                    <a:pt x="4562" y="10755"/>
                  </a:cubicBezTo>
                  <a:cubicBezTo>
                    <a:pt x="4676" y="10807"/>
                    <a:pt x="4792" y="10842"/>
                    <a:pt x="4901" y="10842"/>
                  </a:cubicBezTo>
                  <a:cubicBezTo>
                    <a:pt x="4906" y="10842"/>
                    <a:pt x="4912" y="10842"/>
                    <a:pt x="4917" y="10842"/>
                  </a:cubicBezTo>
                  <a:lnTo>
                    <a:pt x="4917" y="10842"/>
                  </a:lnTo>
                  <a:lnTo>
                    <a:pt x="4832" y="10904"/>
                  </a:lnTo>
                  <a:cubicBezTo>
                    <a:pt x="4891" y="10925"/>
                    <a:pt x="5005" y="10955"/>
                    <a:pt x="5105" y="10955"/>
                  </a:cubicBezTo>
                  <a:cubicBezTo>
                    <a:pt x="5224" y="10955"/>
                    <a:pt x="5324" y="10913"/>
                    <a:pt x="5291" y="10763"/>
                  </a:cubicBezTo>
                  <a:lnTo>
                    <a:pt x="5291" y="10763"/>
                  </a:lnTo>
                  <a:lnTo>
                    <a:pt x="5189" y="10798"/>
                  </a:lnTo>
                  <a:cubicBezTo>
                    <a:pt x="4882" y="10751"/>
                    <a:pt x="5170" y="10557"/>
                    <a:pt x="5083" y="10389"/>
                  </a:cubicBezTo>
                  <a:cubicBezTo>
                    <a:pt x="4896" y="10265"/>
                    <a:pt x="4499" y="10395"/>
                    <a:pt x="4447" y="10169"/>
                  </a:cubicBezTo>
                  <a:cubicBezTo>
                    <a:pt x="4381" y="10102"/>
                    <a:pt x="4476" y="10053"/>
                    <a:pt x="4553" y="10032"/>
                  </a:cubicBezTo>
                  <a:cubicBezTo>
                    <a:pt x="4456" y="9851"/>
                    <a:pt x="4169" y="9942"/>
                    <a:pt x="4057" y="9836"/>
                  </a:cubicBezTo>
                  <a:cubicBezTo>
                    <a:pt x="4366" y="9608"/>
                    <a:pt x="4238" y="9506"/>
                    <a:pt x="4073" y="9379"/>
                  </a:cubicBezTo>
                  <a:cubicBezTo>
                    <a:pt x="3905" y="9255"/>
                    <a:pt x="3700" y="9103"/>
                    <a:pt x="3843" y="8858"/>
                  </a:cubicBezTo>
                  <a:cubicBezTo>
                    <a:pt x="3706" y="8708"/>
                    <a:pt x="3658" y="8444"/>
                    <a:pt x="3434" y="8268"/>
                  </a:cubicBezTo>
                  <a:lnTo>
                    <a:pt x="3434" y="8268"/>
                  </a:lnTo>
                  <a:cubicBezTo>
                    <a:pt x="3453" y="8272"/>
                    <a:pt x="3467" y="8275"/>
                    <a:pt x="3479" y="8275"/>
                  </a:cubicBezTo>
                  <a:cubicBezTo>
                    <a:pt x="3597" y="8275"/>
                    <a:pt x="3398" y="8061"/>
                    <a:pt x="3544" y="8018"/>
                  </a:cubicBezTo>
                  <a:lnTo>
                    <a:pt x="3544" y="8018"/>
                  </a:lnTo>
                  <a:cubicBezTo>
                    <a:pt x="3530" y="8021"/>
                    <a:pt x="3517" y="8022"/>
                    <a:pt x="3505" y="8022"/>
                  </a:cubicBezTo>
                  <a:cubicBezTo>
                    <a:pt x="3220" y="8022"/>
                    <a:pt x="3410" y="7405"/>
                    <a:pt x="3096" y="7405"/>
                  </a:cubicBezTo>
                  <a:cubicBezTo>
                    <a:pt x="3066" y="7405"/>
                    <a:pt x="3030" y="7411"/>
                    <a:pt x="2989" y="7424"/>
                  </a:cubicBezTo>
                  <a:cubicBezTo>
                    <a:pt x="3001" y="7048"/>
                    <a:pt x="2954" y="7424"/>
                    <a:pt x="2925" y="7007"/>
                  </a:cubicBezTo>
                  <a:cubicBezTo>
                    <a:pt x="2933" y="7004"/>
                    <a:pt x="2939" y="7003"/>
                    <a:pt x="2945" y="7003"/>
                  </a:cubicBezTo>
                  <a:cubicBezTo>
                    <a:pt x="2983" y="7003"/>
                    <a:pt x="3002" y="7052"/>
                    <a:pt x="3020" y="7069"/>
                  </a:cubicBezTo>
                  <a:cubicBezTo>
                    <a:pt x="3060" y="6884"/>
                    <a:pt x="2738" y="6924"/>
                    <a:pt x="2904" y="6716"/>
                  </a:cubicBezTo>
                  <a:cubicBezTo>
                    <a:pt x="2876" y="6605"/>
                    <a:pt x="2849" y="6574"/>
                    <a:pt x="2818" y="6574"/>
                  </a:cubicBezTo>
                  <a:cubicBezTo>
                    <a:pt x="2779" y="6574"/>
                    <a:pt x="2733" y="6624"/>
                    <a:pt x="2666" y="6624"/>
                  </a:cubicBezTo>
                  <a:cubicBezTo>
                    <a:pt x="2638" y="6624"/>
                    <a:pt x="2608" y="6616"/>
                    <a:pt x="2573" y="6593"/>
                  </a:cubicBezTo>
                  <a:cubicBezTo>
                    <a:pt x="2511" y="6261"/>
                    <a:pt x="2605" y="6323"/>
                    <a:pt x="2727" y="6076"/>
                  </a:cubicBezTo>
                  <a:lnTo>
                    <a:pt x="2727" y="6076"/>
                  </a:lnTo>
                  <a:cubicBezTo>
                    <a:pt x="2701" y="6083"/>
                    <a:pt x="2679" y="6086"/>
                    <a:pt x="2660" y="6086"/>
                  </a:cubicBezTo>
                  <a:cubicBezTo>
                    <a:pt x="2508" y="6086"/>
                    <a:pt x="2517" y="5898"/>
                    <a:pt x="2372" y="5804"/>
                  </a:cubicBezTo>
                  <a:lnTo>
                    <a:pt x="2372" y="5804"/>
                  </a:lnTo>
                  <a:cubicBezTo>
                    <a:pt x="2375" y="5837"/>
                    <a:pt x="2399" y="5996"/>
                    <a:pt x="2335" y="5996"/>
                  </a:cubicBezTo>
                  <a:cubicBezTo>
                    <a:pt x="2321" y="5996"/>
                    <a:pt x="2302" y="5988"/>
                    <a:pt x="2278" y="5968"/>
                  </a:cubicBezTo>
                  <a:cubicBezTo>
                    <a:pt x="2183" y="5594"/>
                    <a:pt x="2035" y="5731"/>
                    <a:pt x="1859" y="5413"/>
                  </a:cubicBezTo>
                  <a:cubicBezTo>
                    <a:pt x="1892" y="5364"/>
                    <a:pt x="1916" y="5346"/>
                    <a:pt x="1936" y="5346"/>
                  </a:cubicBezTo>
                  <a:cubicBezTo>
                    <a:pt x="1992" y="5346"/>
                    <a:pt x="2001" y="5506"/>
                    <a:pt x="2023" y="5506"/>
                  </a:cubicBezTo>
                  <a:cubicBezTo>
                    <a:pt x="2032" y="5506"/>
                    <a:pt x="2044" y="5474"/>
                    <a:pt x="2064" y="5384"/>
                  </a:cubicBezTo>
                  <a:cubicBezTo>
                    <a:pt x="2249" y="5555"/>
                    <a:pt x="2295" y="5721"/>
                    <a:pt x="2509" y="5765"/>
                  </a:cubicBezTo>
                  <a:cubicBezTo>
                    <a:pt x="2414" y="5474"/>
                    <a:pt x="2247" y="5143"/>
                    <a:pt x="2038" y="4869"/>
                  </a:cubicBezTo>
                  <a:cubicBezTo>
                    <a:pt x="2028" y="4810"/>
                    <a:pt x="2038" y="4793"/>
                    <a:pt x="2056" y="4793"/>
                  </a:cubicBezTo>
                  <a:cubicBezTo>
                    <a:pt x="2080" y="4793"/>
                    <a:pt x="2115" y="4821"/>
                    <a:pt x="2135" y="4821"/>
                  </a:cubicBezTo>
                  <a:cubicBezTo>
                    <a:pt x="2148" y="4821"/>
                    <a:pt x="2155" y="4809"/>
                    <a:pt x="2146" y="4771"/>
                  </a:cubicBezTo>
                  <a:cubicBezTo>
                    <a:pt x="2129" y="4424"/>
                    <a:pt x="1745" y="4387"/>
                    <a:pt x="1751" y="4100"/>
                  </a:cubicBezTo>
                  <a:lnTo>
                    <a:pt x="1751" y="4100"/>
                  </a:lnTo>
                  <a:lnTo>
                    <a:pt x="1882" y="4107"/>
                  </a:lnTo>
                  <a:cubicBezTo>
                    <a:pt x="1678" y="4015"/>
                    <a:pt x="1711" y="3548"/>
                    <a:pt x="1522" y="3296"/>
                  </a:cubicBezTo>
                  <a:cubicBezTo>
                    <a:pt x="1490" y="3342"/>
                    <a:pt x="1466" y="3377"/>
                    <a:pt x="1433" y="3377"/>
                  </a:cubicBezTo>
                  <a:cubicBezTo>
                    <a:pt x="1424" y="3377"/>
                    <a:pt x="1415" y="3374"/>
                    <a:pt x="1404" y="3369"/>
                  </a:cubicBezTo>
                  <a:cubicBezTo>
                    <a:pt x="1674" y="3265"/>
                    <a:pt x="1117" y="3026"/>
                    <a:pt x="1200" y="2669"/>
                  </a:cubicBezTo>
                  <a:lnTo>
                    <a:pt x="1200" y="2669"/>
                  </a:lnTo>
                  <a:cubicBezTo>
                    <a:pt x="1176" y="2683"/>
                    <a:pt x="1152" y="2689"/>
                    <a:pt x="1127" y="2689"/>
                  </a:cubicBezTo>
                  <a:cubicBezTo>
                    <a:pt x="986" y="2689"/>
                    <a:pt x="835" y="2490"/>
                    <a:pt x="768" y="2347"/>
                  </a:cubicBezTo>
                  <a:cubicBezTo>
                    <a:pt x="791" y="2270"/>
                    <a:pt x="864" y="2260"/>
                    <a:pt x="909" y="2243"/>
                  </a:cubicBezTo>
                  <a:cubicBezTo>
                    <a:pt x="914" y="2553"/>
                    <a:pt x="1165" y="2457"/>
                    <a:pt x="1331" y="2617"/>
                  </a:cubicBezTo>
                  <a:lnTo>
                    <a:pt x="1331" y="2617"/>
                  </a:lnTo>
                  <a:cubicBezTo>
                    <a:pt x="1191" y="2454"/>
                    <a:pt x="1157" y="2139"/>
                    <a:pt x="986" y="2029"/>
                  </a:cubicBezTo>
                  <a:lnTo>
                    <a:pt x="986" y="2029"/>
                  </a:lnTo>
                  <a:lnTo>
                    <a:pt x="1136" y="2041"/>
                  </a:lnTo>
                  <a:cubicBezTo>
                    <a:pt x="1055" y="1774"/>
                    <a:pt x="766" y="1931"/>
                    <a:pt x="783" y="1611"/>
                  </a:cubicBezTo>
                  <a:lnTo>
                    <a:pt x="886" y="1599"/>
                  </a:lnTo>
                  <a:cubicBezTo>
                    <a:pt x="672" y="1059"/>
                    <a:pt x="569" y="359"/>
                    <a:pt x="218" y="1"/>
                  </a:cubicBezTo>
                  <a:cubicBezTo>
                    <a:pt x="217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35"/>
            <p:cNvSpPr/>
            <p:nvPr/>
          </p:nvSpPr>
          <p:spPr>
            <a:xfrm>
              <a:off x="46830" y="1779712"/>
              <a:ext cx="5861" cy="11229"/>
            </a:xfrm>
            <a:custGeom>
              <a:avLst/>
              <a:gdLst/>
              <a:ahLst/>
              <a:cxnLst/>
              <a:rect l="l" t="t" r="r" b="b"/>
              <a:pathLst>
                <a:path w="119" h="228" extrusionOk="0">
                  <a:moveTo>
                    <a:pt x="86" y="0"/>
                  </a:moveTo>
                  <a:lnTo>
                    <a:pt x="86" y="0"/>
                  </a:lnTo>
                  <a:cubicBezTo>
                    <a:pt x="84" y="3"/>
                    <a:pt x="83" y="6"/>
                    <a:pt x="82" y="9"/>
                  </a:cubicBezTo>
                  <a:lnTo>
                    <a:pt x="82" y="9"/>
                  </a:lnTo>
                  <a:lnTo>
                    <a:pt x="86" y="0"/>
                  </a:lnTo>
                  <a:close/>
                  <a:moveTo>
                    <a:pt x="82" y="9"/>
                  </a:moveTo>
                  <a:lnTo>
                    <a:pt x="1" y="228"/>
                  </a:lnTo>
                  <a:lnTo>
                    <a:pt x="1" y="228"/>
                  </a:lnTo>
                  <a:lnTo>
                    <a:pt x="118" y="162"/>
                  </a:lnTo>
                  <a:cubicBezTo>
                    <a:pt x="82" y="120"/>
                    <a:pt x="63" y="68"/>
                    <a:pt x="82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35"/>
            <p:cNvSpPr/>
            <p:nvPr/>
          </p:nvSpPr>
          <p:spPr>
            <a:xfrm>
              <a:off x="52740" y="1786903"/>
              <a:ext cx="4679" cy="4728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29" y="1"/>
                  </a:moveTo>
                  <a:lnTo>
                    <a:pt x="0" y="16"/>
                  </a:lnTo>
                  <a:cubicBezTo>
                    <a:pt x="23" y="47"/>
                    <a:pt x="58" y="74"/>
                    <a:pt x="95" y="95"/>
                  </a:cubicBezTo>
                  <a:cubicBezTo>
                    <a:pt x="83" y="57"/>
                    <a:pt x="64" y="22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35"/>
            <p:cNvSpPr/>
            <p:nvPr/>
          </p:nvSpPr>
          <p:spPr>
            <a:xfrm>
              <a:off x="151486" y="1951989"/>
              <a:ext cx="8668" cy="7043"/>
            </a:xfrm>
            <a:custGeom>
              <a:avLst/>
              <a:gdLst/>
              <a:ahLst/>
              <a:cxnLst/>
              <a:rect l="l" t="t" r="r" b="b"/>
              <a:pathLst>
                <a:path w="176" h="143" extrusionOk="0">
                  <a:moveTo>
                    <a:pt x="12" y="1"/>
                  </a:moveTo>
                  <a:cubicBezTo>
                    <a:pt x="8" y="1"/>
                    <a:pt x="4" y="1"/>
                    <a:pt x="0" y="2"/>
                  </a:cubicBezTo>
                  <a:cubicBezTo>
                    <a:pt x="26" y="38"/>
                    <a:pt x="80" y="116"/>
                    <a:pt x="176" y="143"/>
                  </a:cubicBezTo>
                  <a:cubicBezTo>
                    <a:pt x="156" y="79"/>
                    <a:pt x="81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35"/>
            <p:cNvSpPr/>
            <p:nvPr/>
          </p:nvSpPr>
          <p:spPr>
            <a:xfrm>
              <a:off x="159957" y="1950511"/>
              <a:ext cx="4186" cy="5024"/>
            </a:xfrm>
            <a:custGeom>
              <a:avLst/>
              <a:gdLst/>
              <a:ahLst/>
              <a:cxnLst/>
              <a:rect l="l" t="t" r="r" b="b"/>
              <a:pathLst>
                <a:path w="85" h="102" extrusionOk="0">
                  <a:moveTo>
                    <a:pt x="39" y="1"/>
                  </a:moveTo>
                  <a:lnTo>
                    <a:pt x="0" y="20"/>
                  </a:lnTo>
                  <a:cubicBezTo>
                    <a:pt x="29" y="47"/>
                    <a:pt x="54" y="76"/>
                    <a:pt x="85" y="101"/>
                  </a:cubicBezTo>
                  <a:cubicBezTo>
                    <a:pt x="66" y="70"/>
                    <a:pt x="54" y="34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35"/>
            <p:cNvSpPr/>
            <p:nvPr/>
          </p:nvSpPr>
          <p:spPr>
            <a:xfrm>
              <a:off x="168083" y="1736569"/>
              <a:ext cx="136570" cy="238764"/>
            </a:xfrm>
            <a:custGeom>
              <a:avLst/>
              <a:gdLst/>
              <a:ahLst/>
              <a:cxnLst/>
              <a:rect l="l" t="t" r="r" b="b"/>
              <a:pathLst>
                <a:path w="2773" h="4848" extrusionOk="0">
                  <a:moveTo>
                    <a:pt x="1743" y="0"/>
                  </a:moveTo>
                  <a:cubicBezTo>
                    <a:pt x="1713" y="0"/>
                    <a:pt x="1674" y="21"/>
                    <a:pt x="1620" y="74"/>
                  </a:cubicBezTo>
                  <a:cubicBezTo>
                    <a:pt x="1809" y="458"/>
                    <a:pt x="1940" y="950"/>
                    <a:pt x="2056" y="1457"/>
                  </a:cubicBezTo>
                  <a:cubicBezTo>
                    <a:pt x="2170" y="1968"/>
                    <a:pt x="2268" y="2482"/>
                    <a:pt x="2399" y="2964"/>
                  </a:cubicBezTo>
                  <a:cubicBezTo>
                    <a:pt x="2359" y="2914"/>
                    <a:pt x="2315" y="2866"/>
                    <a:pt x="2268" y="2818"/>
                  </a:cubicBezTo>
                  <a:lnTo>
                    <a:pt x="2268" y="2818"/>
                  </a:lnTo>
                  <a:cubicBezTo>
                    <a:pt x="2401" y="3059"/>
                    <a:pt x="2311" y="3244"/>
                    <a:pt x="2235" y="3389"/>
                  </a:cubicBezTo>
                  <a:cubicBezTo>
                    <a:pt x="2158" y="3545"/>
                    <a:pt x="2131" y="3643"/>
                    <a:pt x="2280" y="3913"/>
                  </a:cubicBezTo>
                  <a:cubicBezTo>
                    <a:pt x="2207" y="3865"/>
                    <a:pt x="2128" y="3819"/>
                    <a:pt x="2048" y="3778"/>
                  </a:cubicBezTo>
                  <a:cubicBezTo>
                    <a:pt x="1971" y="3851"/>
                    <a:pt x="2012" y="3955"/>
                    <a:pt x="1994" y="4071"/>
                  </a:cubicBezTo>
                  <a:cubicBezTo>
                    <a:pt x="1985" y="4158"/>
                    <a:pt x="1927" y="4249"/>
                    <a:pt x="1824" y="4249"/>
                  </a:cubicBezTo>
                  <a:cubicBezTo>
                    <a:pt x="1795" y="4249"/>
                    <a:pt x="1763" y="4242"/>
                    <a:pt x="1726" y="4225"/>
                  </a:cubicBezTo>
                  <a:lnTo>
                    <a:pt x="1726" y="4225"/>
                  </a:lnTo>
                  <a:lnTo>
                    <a:pt x="1794" y="4308"/>
                  </a:lnTo>
                  <a:cubicBezTo>
                    <a:pt x="1775" y="4317"/>
                    <a:pt x="1757" y="4319"/>
                    <a:pt x="1741" y="4319"/>
                  </a:cubicBezTo>
                  <a:cubicBezTo>
                    <a:pt x="1719" y="4319"/>
                    <a:pt x="1698" y="4315"/>
                    <a:pt x="1676" y="4315"/>
                  </a:cubicBezTo>
                  <a:cubicBezTo>
                    <a:pt x="1662" y="4315"/>
                    <a:pt x="1648" y="4317"/>
                    <a:pt x="1632" y="4322"/>
                  </a:cubicBezTo>
                  <a:lnTo>
                    <a:pt x="1672" y="4358"/>
                  </a:lnTo>
                  <a:cubicBezTo>
                    <a:pt x="1586" y="4455"/>
                    <a:pt x="1498" y="4493"/>
                    <a:pt x="1401" y="4493"/>
                  </a:cubicBezTo>
                  <a:cubicBezTo>
                    <a:pt x="1342" y="4493"/>
                    <a:pt x="1281" y="4479"/>
                    <a:pt x="1216" y="4455"/>
                  </a:cubicBezTo>
                  <a:cubicBezTo>
                    <a:pt x="1206" y="4372"/>
                    <a:pt x="1297" y="4414"/>
                    <a:pt x="1349" y="4387"/>
                  </a:cubicBezTo>
                  <a:cubicBezTo>
                    <a:pt x="1335" y="4373"/>
                    <a:pt x="1320" y="4368"/>
                    <a:pt x="1304" y="4368"/>
                  </a:cubicBezTo>
                  <a:cubicBezTo>
                    <a:pt x="1230" y="4368"/>
                    <a:pt x="1127" y="4482"/>
                    <a:pt x="1016" y="4482"/>
                  </a:cubicBezTo>
                  <a:cubicBezTo>
                    <a:pt x="1008" y="4482"/>
                    <a:pt x="1000" y="4481"/>
                    <a:pt x="992" y="4480"/>
                  </a:cubicBezTo>
                  <a:cubicBezTo>
                    <a:pt x="901" y="4399"/>
                    <a:pt x="1021" y="4360"/>
                    <a:pt x="1036" y="4328"/>
                  </a:cubicBezTo>
                  <a:lnTo>
                    <a:pt x="1036" y="4328"/>
                  </a:lnTo>
                  <a:cubicBezTo>
                    <a:pt x="988" y="4335"/>
                    <a:pt x="942" y="4341"/>
                    <a:pt x="901" y="4341"/>
                  </a:cubicBezTo>
                  <a:cubicBezTo>
                    <a:pt x="861" y="4333"/>
                    <a:pt x="824" y="4324"/>
                    <a:pt x="789" y="4312"/>
                  </a:cubicBezTo>
                  <a:cubicBezTo>
                    <a:pt x="720" y="4291"/>
                    <a:pt x="664" y="4266"/>
                    <a:pt x="610" y="4235"/>
                  </a:cubicBezTo>
                  <a:cubicBezTo>
                    <a:pt x="563" y="4211"/>
                    <a:pt x="514" y="4196"/>
                    <a:pt x="454" y="4196"/>
                  </a:cubicBezTo>
                  <a:cubicBezTo>
                    <a:pt x="447" y="4196"/>
                    <a:pt x="440" y="4196"/>
                    <a:pt x="433" y="4196"/>
                  </a:cubicBezTo>
                  <a:cubicBezTo>
                    <a:pt x="429" y="4196"/>
                    <a:pt x="426" y="4196"/>
                    <a:pt x="422" y="4196"/>
                  </a:cubicBezTo>
                  <a:cubicBezTo>
                    <a:pt x="355" y="4196"/>
                    <a:pt x="272" y="4214"/>
                    <a:pt x="151" y="4256"/>
                  </a:cubicBezTo>
                  <a:cubicBezTo>
                    <a:pt x="90" y="4293"/>
                    <a:pt x="135" y="4387"/>
                    <a:pt x="62" y="4387"/>
                  </a:cubicBezTo>
                  <a:cubicBezTo>
                    <a:pt x="47" y="4387"/>
                    <a:pt x="27" y="4383"/>
                    <a:pt x="1" y="4374"/>
                  </a:cubicBezTo>
                  <a:lnTo>
                    <a:pt x="1" y="4374"/>
                  </a:lnTo>
                  <a:cubicBezTo>
                    <a:pt x="105" y="4542"/>
                    <a:pt x="285" y="4594"/>
                    <a:pt x="475" y="4594"/>
                  </a:cubicBezTo>
                  <a:cubicBezTo>
                    <a:pt x="579" y="4594"/>
                    <a:pt x="685" y="4579"/>
                    <a:pt x="784" y="4559"/>
                  </a:cubicBezTo>
                  <a:lnTo>
                    <a:pt x="714" y="4540"/>
                  </a:lnTo>
                  <a:cubicBezTo>
                    <a:pt x="807" y="4449"/>
                    <a:pt x="852" y="4419"/>
                    <a:pt x="882" y="4419"/>
                  </a:cubicBezTo>
                  <a:cubicBezTo>
                    <a:pt x="904" y="4419"/>
                    <a:pt x="918" y="4437"/>
                    <a:pt x="936" y="4459"/>
                  </a:cubicBezTo>
                  <a:cubicBezTo>
                    <a:pt x="963" y="4493"/>
                    <a:pt x="1003" y="4552"/>
                    <a:pt x="1084" y="4552"/>
                  </a:cubicBezTo>
                  <a:cubicBezTo>
                    <a:pt x="1119" y="4552"/>
                    <a:pt x="1160" y="4542"/>
                    <a:pt x="1212" y="4515"/>
                  </a:cubicBezTo>
                  <a:lnTo>
                    <a:pt x="1212" y="4515"/>
                  </a:lnTo>
                  <a:cubicBezTo>
                    <a:pt x="1115" y="4684"/>
                    <a:pt x="957" y="4653"/>
                    <a:pt x="872" y="4736"/>
                  </a:cubicBezTo>
                  <a:cubicBezTo>
                    <a:pt x="954" y="4808"/>
                    <a:pt x="1042" y="4848"/>
                    <a:pt x="1125" y="4848"/>
                  </a:cubicBezTo>
                  <a:cubicBezTo>
                    <a:pt x="1134" y="4848"/>
                    <a:pt x="1143" y="4847"/>
                    <a:pt x="1152" y="4846"/>
                  </a:cubicBezTo>
                  <a:cubicBezTo>
                    <a:pt x="1243" y="4838"/>
                    <a:pt x="1322" y="4806"/>
                    <a:pt x="1393" y="4779"/>
                  </a:cubicBezTo>
                  <a:cubicBezTo>
                    <a:pt x="1476" y="4743"/>
                    <a:pt x="1541" y="4710"/>
                    <a:pt x="1623" y="4710"/>
                  </a:cubicBezTo>
                  <a:cubicBezTo>
                    <a:pt x="1685" y="4710"/>
                    <a:pt x="1756" y="4728"/>
                    <a:pt x="1852" y="4779"/>
                  </a:cubicBezTo>
                  <a:lnTo>
                    <a:pt x="1817" y="4800"/>
                  </a:lnTo>
                  <a:cubicBezTo>
                    <a:pt x="1820" y="4800"/>
                    <a:pt x="1824" y="4800"/>
                    <a:pt x="1827" y="4800"/>
                  </a:cubicBezTo>
                  <a:cubicBezTo>
                    <a:pt x="1914" y="4800"/>
                    <a:pt x="2015" y="4683"/>
                    <a:pt x="2093" y="4596"/>
                  </a:cubicBezTo>
                  <a:cubicBezTo>
                    <a:pt x="2079" y="4592"/>
                    <a:pt x="2063" y="4590"/>
                    <a:pt x="2046" y="4590"/>
                  </a:cubicBezTo>
                  <a:cubicBezTo>
                    <a:pt x="1992" y="4590"/>
                    <a:pt x="1924" y="4604"/>
                    <a:pt x="1867" y="4604"/>
                  </a:cubicBezTo>
                  <a:cubicBezTo>
                    <a:pt x="1860" y="4604"/>
                    <a:pt x="1853" y="4604"/>
                    <a:pt x="1846" y="4603"/>
                  </a:cubicBezTo>
                  <a:cubicBezTo>
                    <a:pt x="1933" y="4528"/>
                    <a:pt x="1892" y="4362"/>
                    <a:pt x="1877" y="4291"/>
                  </a:cubicBezTo>
                  <a:lnTo>
                    <a:pt x="1877" y="4291"/>
                  </a:lnTo>
                  <a:cubicBezTo>
                    <a:pt x="1903" y="4305"/>
                    <a:pt x="1924" y="4311"/>
                    <a:pt x="1939" y="4311"/>
                  </a:cubicBezTo>
                  <a:cubicBezTo>
                    <a:pt x="1974" y="4311"/>
                    <a:pt x="1986" y="4283"/>
                    <a:pt x="1993" y="4252"/>
                  </a:cubicBezTo>
                  <a:cubicBezTo>
                    <a:pt x="2004" y="4206"/>
                    <a:pt x="2006" y="4154"/>
                    <a:pt x="2089" y="4129"/>
                  </a:cubicBezTo>
                  <a:cubicBezTo>
                    <a:pt x="2255" y="4181"/>
                    <a:pt x="2108" y="4312"/>
                    <a:pt x="2097" y="4412"/>
                  </a:cubicBezTo>
                  <a:cubicBezTo>
                    <a:pt x="2137" y="4343"/>
                    <a:pt x="2164" y="4272"/>
                    <a:pt x="2181" y="4200"/>
                  </a:cubicBezTo>
                  <a:cubicBezTo>
                    <a:pt x="2293" y="4063"/>
                    <a:pt x="2446" y="4144"/>
                    <a:pt x="2586" y="4088"/>
                  </a:cubicBezTo>
                  <a:cubicBezTo>
                    <a:pt x="2577" y="4025"/>
                    <a:pt x="2560" y="4008"/>
                    <a:pt x="2538" y="4008"/>
                  </a:cubicBezTo>
                  <a:cubicBezTo>
                    <a:pt x="2514" y="4008"/>
                    <a:pt x="2482" y="4030"/>
                    <a:pt x="2449" y="4030"/>
                  </a:cubicBezTo>
                  <a:cubicBezTo>
                    <a:pt x="2422" y="4030"/>
                    <a:pt x="2393" y="4015"/>
                    <a:pt x="2365" y="3961"/>
                  </a:cubicBezTo>
                  <a:cubicBezTo>
                    <a:pt x="2505" y="3917"/>
                    <a:pt x="2658" y="3670"/>
                    <a:pt x="2687" y="3398"/>
                  </a:cubicBezTo>
                  <a:cubicBezTo>
                    <a:pt x="2720" y="3150"/>
                    <a:pt x="2681" y="2890"/>
                    <a:pt x="2608" y="2721"/>
                  </a:cubicBezTo>
                  <a:lnTo>
                    <a:pt x="2608" y="2721"/>
                  </a:lnTo>
                  <a:cubicBezTo>
                    <a:pt x="2656" y="2775"/>
                    <a:pt x="2758" y="2727"/>
                    <a:pt x="2739" y="2858"/>
                  </a:cubicBezTo>
                  <a:cubicBezTo>
                    <a:pt x="2772" y="2801"/>
                    <a:pt x="2693" y="2626"/>
                    <a:pt x="2576" y="2626"/>
                  </a:cubicBezTo>
                  <a:cubicBezTo>
                    <a:pt x="2571" y="2626"/>
                    <a:pt x="2566" y="2626"/>
                    <a:pt x="2561" y="2627"/>
                  </a:cubicBezTo>
                  <a:cubicBezTo>
                    <a:pt x="2446" y="2398"/>
                    <a:pt x="2484" y="2087"/>
                    <a:pt x="2554" y="1835"/>
                  </a:cubicBezTo>
                  <a:lnTo>
                    <a:pt x="2554" y="1835"/>
                  </a:lnTo>
                  <a:lnTo>
                    <a:pt x="2446" y="1927"/>
                  </a:lnTo>
                  <a:cubicBezTo>
                    <a:pt x="2214" y="1790"/>
                    <a:pt x="2509" y="1418"/>
                    <a:pt x="2309" y="1123"/>
                  </a:cubicBezTo>
                  <a:lnTo>
                    <a:pt x="2309" y="1123"/>
                  </a:lnTo>
                  <a:lnTo>
                    <a:pt x="2309" y="1131"/>
                  </a:lnTo>
                  <a:cubicBezTo>
                    <a:pt x="2255" y="1034"/>
                    <a:pt x="1956" y="1033"/>
                    <a:pt x="1960" y="828"/>
                  </a:cubicBezTo>
                  <a:lnTo>
                    <a:pt x="1960" y="828"/>
                  </a:lnTo>
                  <a:cubicBezTo>
                    <a:pt x="2081" y="834"/>
                    <a:pt x="2116" y="903"/>
                    <a:pt x="2193" y="903"/>
                  </a:cubicBezTo>
                  <a:cubicBezTo>
                    <a:pt x="2213" y="903"/>
                    <a:pt x="2235" y="899"/>
                    <a:pt x="2262" y="888"/>
                  </a:cubicBezTo>
                  <a:lnTo>
                    <a:pt x="2002" y="664"/>
                  </a:lnTo>
                  <a:cubicBezTo>
                    <a:pt x="2073" y="590"/>
                    <a:pt x="1901" y="348"/>
                    <a:pt x="2017" y="348"/>
                  </a:cubicBezTo>
                  <a:cubicBezTo>
                    <a:pt x="2027" y="348"/>
                    <a:pt x="2040" y="350"/>
                    <a:pt x="2054" y="354"/>
                  </a:cubicBezTo>
                  <a:cubicBezTo>
                    <a:pt x="1852" y="281"/>
                    <a:pt x="1853" y="0"/>
                    <a:pt x="1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35"/>
            <p:cNvSpPr/>
            <p:nvPr/>
          </p:nvSpPr>
          <p:spPr>
            <a:xfrm>
              <a:off x="241860" y="1724749"/>
              <a:ext cx="16696" cy="9456"/>
            </a:xfrm>
            <a:custGeom>
              <a:avLst/>
              <a:gdLst/>
              <a:ahLst/>
              <a:cxnLst/>
              <a:rect l="l" t="t" r="r" b="b"/>
              <a:pathLst>
                <a:path w="339" h="192" extrusionOk="0">
                  <a:moveTo>
                    <a:pt x="94" y="0"/>
                  </a:moveTo>
                  <a:cubicBezTo>
                    <a:pt x="57" y="0"/>
                    <a:pt x="23" y="8"/>
                    <a:pt x="1" y="23"/>
                  </a:cubicBezTo>
                  <a:cubicBezTo>
                    <a:pt x="55" y="81"/>
                    <a:pt x="30" y="191"/>
                    <a:pt x="101" y="191"/>
                  </a:cubicBezTo>
                  <a:cubicBezTo>
                    <a:pt x="106" y="191"/>
                    <a:pt x="112" y="190"/>
                    <a:pt x="119" y="189"/>
                  </a:cubicBezTo>
                  <a:cubicBezTo>
                    <a:pt x="138" y="168"/>
                    <a:pt x="190" y="150"/>
                    <a:pt x="151" y="108"/>
                  </a:cubicBezTo>
                  <a:lnTo>
                    <a:pt x="151" y="108"/>
                  </a:lnTo>
                  <a:lnTo>
                    <a:pt x="338" y="150"/>
                  </a:lnTo>
                  <a:cubicBezTo>
                    <a:pt x="334" y="59"/>
                    <a:pt x="199" y="0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35"/>
            <p:cNvSpPr/>
            <p:nvPr/>
          </p:nvSpPr>
          <p:spPr>
            <a:xfrm>
              <a:off x="174289" y="1582318"/>
              <a:ext cx="75254" cy="138540"/>
            </a:xfrm>
            <a:custGeom>
              <a:avLst/>
              <a:gdLst/>
              <a:ahLst/>
              <a:cxnLst/>
              <a:rect l="l" t="t" r="r" b="b"/>
              <a:pathLst>
                <a:path w="1528" h="2813" extrusionOk="0">
                  <a:moveTo>
                    <a:pt x="548" y="341"/>
                  </a:moveTo>
                  <a:cubicBezTo>
                    <a:pt x="547" y="344"/>
                    <a:pt x="546" y="348"/>
                    <a:pt x="545" y="351"/>
                  </a:cubicBezTo>
                  <a:lnTo>
                    <a:pt x="545" y="351"/>
                  </a:lnTo>
                  <a:cubicBezTo>
                    <a:pt x="546" y="348"/>
                    <a:pt x="547" y="345"/>
                    <a:pt x="548" y="341"/>
                  </a:cubicBezTo>
                  <a:close/>
                  <a:moveTo>
                    <a:pt x="368" y="0"/>
                  </a:moveTo>
                  <a:cubicBezTo>
                    <a:pt x="338" y="77"/>
                    <a:pt x="278" y="116"/>
                    <a:pt x="207" y="116"/>
                  </a:cubicBezTo>
                  <a:cubicBezTo>
                    <a:pt x="142" y="116"/>
                    <a:pt x="68" y="84"/>
                    <a:pt x="0" y="17"/>
                  </a:cubicBezTo>
                  <a:lnTo>
                    <a:pt x="0" y="17"/>
                  </a:lnTo>
                  <a:cubicBezTo>
                    <a:pt x="52" y="443"/>
                    <a:pt x="534" y="569"/>
                    <a:pt x="677" y="952"/>
                  </a:cubicBezTo>
                  <a:cubicBezTo>
                    <a:pt x="665" y="947"/>
                    <a:pt x="653" y="945"/>
                    <a:pt x="641" y="945"/>
                  </a:cubicBezTo>
                  <a:cubicBezTo>
                    <a:pt x="606" y="945"/>
                    <a:pt x="571" y="964"/>
                    <a:pt x="538" y="964"/>
                  </a:cubicBezTo>
                  <a:cubicBezTo>
                    <a:pt x="743" y="1384"/>
                    <a:pt x="1018" y="1895"/>
                    <a:pt x="972" y="2115"/>
                  </a:cubicBezTo>
                  <a:cubicBezTo>
                    <a:pt x="987" y="2279"/>
                    <a:pt x="1213" y="2215"/>
                    <a:pt x="1338" y="2379"/>
                  </a:cubicBezTo>
                  <a:lnTo>
                    <a:pt x="1221" y="2524"/>
                  </a:lnTo>
                  <a:cubicBezTo>
                    <a:pt x="1325" y="2572"/>
                    <a:pt x="1315" y="2812"/>
                    <a:pt x="1408" y="2812"/>
                  </a:cubicBezTo>
                  <a:cubicBezTo>
                    <a:pt x="1433" y="2812"/>
                    <a:pt x="1466" y="2795"/>
                    <a:pt x="1510" y="2751"/>
                  </a:cubicBezTo>
                  <a:cubicBezTo>
                    <a:pt x="1527" y="2730"/>
                    <a:pt x="1361" y="2709"/>
                    <a:pt x="1373" y="2607"/>
                  </a:cubicBezTo>
                  <a:lnTo>
                    <a:pt x="1464" y="2586"/>
                  </a:lnTo>
                  <a:lnTo>
                    <a:pt x="1359" y="2400"/>
                  </a:lnTo>
                  <a:lnTo>
                    <a:pt x="1487" y="2420"/>
                  </a:lnTo>
                  <a:cubicBezTo>
                    <a:pt x="1527" y="2086"/>
                    <a:pt x="1103" y="2362"/>
                    <a:pt x="1068" y="1992"/>
                  </a:cubicBezTo>
                  <a:cubicBezTo>
                    <a:pt x="1140" y="1965"/>
                    <a:pt x="1205" y="1934"/>
                    <a:pt x="1275" y="1903"/>
                  </a:cubicBezTo>
                  <a:cubicBezTo>
                    <a:pt x="1194" y="1677"/>
                    <a:pt x="1080" y="1598"/>
                    <a:pt x="1117" y="1350"/>
                  </a:cubicBezTo>
                  <a:lnTo>
                    <a:pt x="1117" y="1350"/>
                  </a:lnTo>
                  <a:cubicBezTo>
                    <a:pt x="1117" y="1350"/>
                    <a:pt x="1018" y="1394"/>
                    <a:pt x="1072" y="1411"/>
                  </a:cubicBezTo>
                  <a:cubicBezTo>
                    <a:pt x="1078" y="1454"/>
                    <a:pt x="1018" y="1539"/>
                    <a:pt x="949" y="1541"/>
                  </a:cubicBezTo>
                  <a:cubicBezTo>
                    <a:pt x="654" y="1282"/>
                    <a:pt x="1090" y="1537"/>
                    <a:pt x="1070" y="1267"/>
                  </a:cubicBezTo>
                  <a:cubicBezTo>
                    <a:pt x="815" y="1052"/>
                    <a:pt x="476" y="584"/>
                    <a:pt x="545" y="351"/>
                  </a:cubicBezTo>
                  <a:lnTo>
                    <a:pt x="545" y="351"/>
                  </a:lnTo>
                  <a:cubicBezTo>
                    <a:pt x="525" y="409"/>
                    <a:pt x="488" y="433"/>
                    <a:pt x="447" y="433"/>
                  </a:cubicBezTo>
                  <a:cubicBezTo>
                    <a:pt x="365" y="433"/>
                    <a:pt x="263" y="339"/>
                    <a:pt x="224" y="233"/>
                  </a:cubicBezTo>
                  <a:cubicBezTo>
                    <a:pt x="235" y="197"/>
                    <a:pt x="255" y="185"/>
                    <a:pt x="278" y="185"/>
                  </a:cubicBezTo>
                  <a:cubicBezTo>
                    <a:pt x="321" y="185"/>
                    <a:pt x="377" y="224"/>
                    <a:pt x="420" y="224"/>
                  </a:cubicBezTo>
                  <a:cubicBezTo>
                    <a:pt x="422" y="224"/>
                    <a:pt x="423" y="224"/>
                    <a:pt x="424" y="224"/>
                  </a:cubicBezTo>
                  <a:cubicBezTo>
                    <a:pt x="411" y="141"/>
                    <a:pt x="430" y="6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35"/>
            <p:cNvSpPr/>
            <p:nvPr/>
          </p:nvSpPr>
          <p:spPr>
            <a:xfrm>
              <a:off x="197141" y="1622555"/>
              <a:ext cx="3694" cy="7289"/>
            </a:xfrm>
            <a:custGeom>
              <a:avLst/>
              <a:gdLst/>
              <a:ahLst/>
              <a:cxnLst/>
              <a:rect l="l" t="t" r="r" b="b"/>
              <a:pathLst>
                <a:path w="75" h="148" extrusionOk="0">
                  <a:moveTo>
                    <a:pt x="5" y="1"/>
                  </a:moveTo>
                  <a:lnTo>
                    <a:pt x="1" y="103"/>
                  </a:lnTo>
                  <a:cubicBezTo>
                    <a:pt x="24" y="139"/>
                    <a:pt x="49" y="147"/>
                    <a:pt x="74" y="147"/>
                  </a:cubicBezTo>
                  <a:cubicBezTo>
                    <a:pt x="49" y="97"/>
                    <a:pt x="26" y="47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35"/>
            <p:cNvSpPr/>
            <p:nvPr/>
          </p:nvSpPr>
          <p:spPr>
            <a:xfrm>
              <a:off x="1643909" y="-222990"/>
              <a:ext cx="5171" cy="3841"/>
            </a:xfrm>
            <a:custGeom>
              <a:avLst/>
              <a:gdLst/>
              <a:ahLst/>
              <a:cxnLst/>
              <a:rect l="l" t="t" r="r" b="b"/>
              <a:pathLst>
                <a:path w="105" h="78" extrusionOk="0">
                  <a:moveTo>
                    <a:pt x="97" y="0"/>
                  </a:moveTo>
                  <a:lnTo>
                    <a:pt x="0" y="56"/>
                  </a:lnTo>
                  <a:lnTo>
                    <a:pt x="104" y="7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35"/>
            <p:cNvSpPr/>
            <p:nvPr/>
          </p:nvSpPr>
          <p:spPr>
            <a:xfrm>
              <a:off x="1292855" y="184948"/>
              <a:ext cx="9751" cy="4876"/>
            </a:xfrm>
            <a:custGeom>
              <a:avLst/>
              <a:gdLst/>
              <a:ahLst/>
              <a:cxnLst/>
              <a:rect l="l" t="t" r="r" b="b"/>
              <a:pathLst>
                <a:path w="198" h="99" extrusionOk="0">
                  <a:moveTo>
                    <a:pt x="89" y="0"/>
                  </a:moveTo>
                  <a:lnTo>
                    <a:pt x="0" y="99"/>
                  </a:lnTo>
                  <a:lnTo>
                    <a:pt x="197" y="9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35"/>
            <p:cNvSpPr/>
            <p:nvPr/>
          </p:nvSpPr>
          <p:spPr>
            <a:xfrm>
              <a:off x="1262763" y="156186"/>
              <a:ext cx="35066" cy="28516"/>
            </a:xfrm>
            <a:custGeom>
              <a:avLst/>
              <a:gdLst/>
              <a:ahLst/>
              <a:cxnLst/>
              <a:rect l="l" t="t" r="r" b="b"/>
              <a:pathLst>
                <a:path w="712" h="579" extrusionOk="0">
                  <a:moveTo>
                    <a:pt x="137" y="0"/>
                  </a:moveTo>
                  <a:lnTo>
                    <a:pt x="137" y="0"/>
                  </a:lnTo>
                  <a:cubicBezTo>
                    <a:pt x="129" y="374"/>
                    <a:pt x="0" y="214"/>
                    <a:pt x="245" y="578"/>
                  </a:cubicBezTo>
                  <a:cubicBezTo>
                    <a:pt x="384" y="575"/>
                    <a:pt x="694" y="561"/>
                    <a:pt x="712" y="418"/>
                  </a:cubicBezTo>
                  <a:cubicBezTo>
                    <a:pt x="702" y="416"/>
                    <a:pt x="691" y="416"/>
                    <a:pt x="679" y="416"/>
                  </a:cubicBezTo>
                  <a:cubicBezTo>
                    <a:pt x="625" y="416"/>
                    <a:pt x="553" y="432"/>
                    <a:pt x="483" y="432"/>
                  </a:cubicBezTo>
                  <a:cubicBezTo>
                    <a:pt x="429" y="432"/>
                    <a:pt x="375" y="422"/>
                    <a:pt x="332" y="388"/>
                  </a:cubicBezTo>
                  <a:cubicBezTo>
                    <a:pt x="426" y="314"/>
                    <a:pt x="557" y="378"/>
                    <a:pt x="673" y="280"/>
                  </a:cubicBezTo>
                  <a:cubicBezTo>
                    <a:pt x="617" y="219"/>
                    <a:pt x="581" y="203"/>
                    <a:pt x="549" y="203"/>
                  </a:cubicBezTo>
                  <a:cubicBezTo>
                    <a:pt x="512" y="203"/>
                    <a:pt x="481" y="225"/>
                    <a:pt x="434" y="225"/>
                  </a:cubicBezTo>
                  <a:cubicBezTo>
                    <a:pt x="401" y="225"/>
                    <a:pt x="360" y="214"/>
                    <a:pt x="303" y="177"/>
                  </a:cubicBezTo>
                  <a:lnTo>
                    <a:pt x="376" y="3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35"/>
            <p:cNvSpPr/>
            <p:nvPr/>
          </p:nvSpPr>
          <p:spPr>
            <a:xfrm>
              <a:off x="1258281" y="161948"/>
              <a:ext cx="8717" cy="7190"/>
            </a:xfrm>
            <a:custGeom>
              <a:avLst/>
              <a:gdLst/>
              <a:ahLst/>
              <a:cxnLst/>
              <a:rect l="l" t="t" r="r" b="b"/>
              <a:pathLst>
                <a:path w="177" h="146" extrusionOk="0">
                  <a:moveTo>
                    <a:pt x="176" y="1"/>
                  </a:moveTo>
                  <a:lnTo>
                    <a:pt x="176" y="1"/>
                  </a:lnTo>
                  <a:cubicBezTo>
                    <a:pt x="134" y="49"/>
                    <a:pt x="1" y="78"/>
                    <a:pt x="76" y="145"/>
                  </a:cubicBezTo>
                  <a:cubicBezTo>
                    <a:pt x="118" y="97"/>
                    <a:pt x="163" y="49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35"/>
            <p:cNvSpPr/>
            <p:nvPr/>
          </p:nvSpPr>
          <p:spPr>
            <a:xfrm>
              <a:off x="1245082" y="161209"/>
              <a:ext cx="12214" cy="7437"/>
            </a:xfrm>
            <a:custGeom>
              <a:avLst/>
              <a:gdLst/>
              <a:ahLst/>
              <a:cxnLst/>
              <a:rect l="l" t="t" r="r" b="b"/>
              <a:pathLst>
                <a:path w="248" h="151" extrusionOk="0">
                  <a:moveTo>
                    <a:pt x="242" y="0"/>
                  </a:moveTo>
                  <a:lnTo>
                    <a:pt x="1" y="151"/>
                  </a:lnTo>
                  <a:lnTo>
                    <a:pt x="197" y="143"/>
                  </a:lnTo>
                  <a:cubicBezTo>
                    <a:pt x="64" y="77"/>
                    <a:pt x="247" y="25"/>
                    <a:pt x="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35"/>
            <p:cNvSpPr/>
            <p:nvPr/>
          </p:nvSpPr>
          <p:spPr>
            <a:xfrm>
              <a:off x="1223363" y="156629"/>
              <a:ext cx="3546" cy="1231"/>
            </a:xfrm>
            <a:custGeom>
              <a:avLst/>
              <a:gdLst/>
              <a:ahLst/>
              <a:cxnLst/>
              <a:rect l="l" t="t" r="r" b="b"/>
              <a:pathLst>
                <a:path w="72" h="25" extrusionOk="0">
                  <a:moveTo>
                    <a:pt x="0" y="1"/>
                  </a:moveTo>
                  <a:cubicBezTo>
                    <a:pt x="4" y="18"/>
                    <a:pt x="12" y="24"/>
                    <a:pt x="22" y="24"/>
                  </a:cubicBezTo>
                  <a:cubicBezTo>
                    <a:pt x="35" y="24"/>
                    <a:pt x="53" y="13"/>
                    <a:pt x="71" y="5"/>
                  </a:cubicBezTo>
                  <a:cubicBezTo>
                    <a:pt x="46" y="3"/>
                    <a:pt x="23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35"/>
            <p:cNvSpPr/>
            <p:nvPr/>
          </p:nvSpPr>
          <p:spPr>
            <a:xfrm>
              <a:off x="1212528" y="145499"/>
              <a:ext cx="31372" cy="11229"/>
            </a:xfrm>
            <a:custGeom>
              <a:avLst/>
              <a:gdLst/>
              <a:ahLst/>
              <a:cxnLst/>
              <a:rect l="l" t="t" r="r" b="b"/>
              <a:pathLst>
                <a:path w="637" h="228" extrusionOk="0">
                  <a:moveTo>
                    <a:pt x="434" y="1"/>
                  </a:moveTo>
                  <a:cubicBezTo>
                    <a:pt x="253" y="1"/>
                    <a:pt x="91" y="126"/>
                    <a:pt x="0" y="150"/>
                  </a:cubicBezTo>
                  <a:cubicBezTo>
                    <a:pt x="22" y="219"/>
                    <a:pt x="76" y="228"/>
                    <a:pt x="146" y="228"/>
                  </a:cubicBezTo>
                  <a:cubicBezTo>
                    <a:pt x="169" y="228"/>
                    <a:pt x="194" y="227"/>
                    <a:pt x="220" y="227"/>
                  </a:cubicBezTo>
                  <a:cubicBezTo>
                    <a:pt x="218" y="221"/>
                    <a:pt x="218" y="217"/>
                    <a:pt x="216" y="209"/>
                  </a:cubicBezTo>
                  <a:cubicBezTo>
                    <a:pt x="175" y="141"/>
                    <a:pt x="242" y="57"/>
                    <a:pt x="325" y="57"/>
                  </a:cubicBezTo>
                  <a:cubicBezTo>
                    <a:pt x="352" y="57"/>
                    <a:pt x="380" y="65"/>
                    <a:pt x="407" y="86"/>
                  </a:cubicBezTo>
                  <a:cubicBezTo>
                    <a:pt x="531" y="101"/>
                    <a:pt x="499" y="204"/>
                    <a:pt x="579" y="204"/>
                  </a:cubicBezTo>
                  <a:cubicBezTo>
                    <a:pt x="594" y="204"/>
                    <a:pt x="612" y="200"/>
                    <a:pt x="637" y="192"/>
                  </a:cubicBezTo>
                  <a:lnTo>
                    <a:pt x="527" y="13"/>
                  </a:lnTo>
                  <a:cubicBezTo>
                    <a:pt x="495" y="4"/>
                    <a:pt x="464" y="1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35"/>
            <p:cNvSpPr/>
            <p:nvPr/>
          </p:nvSpPr>
          <p:spPr>
            <a:xfrm>
              <a:off x="1226860" y="156383"/>
              <a:ext cx="3940" cy="1428"/>
            </a:xfrm>
            <a:custGeom>
              <a:avLst/>
              <a:gdLst/>
              <a:ahLst/>
              <a:cxnLst/>
              <a:rect l="l" t="t" r="r" b="b"/>
              <a:pathLst>
                <a:path w="80" h="29" extrusionOk="0">
                  <a:moveTo>
                    <a:pt x="35" y="1"/>
                  </a:moveTo>
                  <a:cubicBezTo>
                    <a:pt x="24" y="1"/>
                    <a:pt x="12" y="5"/>
                    <a:pt x="0" y="10"/>
                  </a:cubicBezTo>
                  <a:cubicBezTo>
                    <a:pt x="26" y="13"/>
                    <a:pt x="53" y="19"/>
                    <a:pt x="80" y="29"/>
                  </a:cubicBezTo>
                  <a:cubicBezTo>
                    <a:pt x="66" y="8"/>
                    <a:pt x="51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35"/>
            <p:cNvSpPr/>
            <p:nvPr/>
          </p:nvSpPr>
          <p:spPr>
            <a:xfrm>
              <a:off x="1240699" y="159486"/>
              <a:ext cx="4531" cy="3644"/>
            </a:xfrm>
            <a:custGeom>
              <a:avLst/>
              <a:gdLst/>
              <a:ahLst/>
              <a:cxnLst/>
              <a:rect l="l" t="t" r="r" b="b"/>
              <a:pathLst>
                <a:path w="92" h="74" extrusionOk="0">
                  <a:moveTo>
                    <a:pt x="92" y="0"/>
                  </a:moveTo>
                  <a:lnTo>
                    <a:pt x="1" y="74"/>
                  </a:lnTo>
                  <a:lnTo>
                    <a:pt x="84" y="7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35"/>
            <p:cNvSpPr/>
            <p:nvPr/>
          </p:nvSpPr>
          <p:spPr>
            <a:xfrm>
              <a:off x="1184406" y="126636"/>
              <a:ext cx="25807" cy="20143"/>
            </a:xfrm>
            <a:custGeom>
              <a:avLst/>
              <a:gdLst/>
              <a:ahLst/>
              <a:cxnLst/>
              <a:rect l="l" t="t" r="r" b="b"/>
              <a:pathLst>
                <a:path w="524" h="409" extrusionOk="0">
                  <a:moveTo>
                    <a:pt x="101" y="0"/>
                  </a:moveTo>
                  <a:cubicBezTo>
                    <a:pt x="1" y="49"/>
                    <a:pt x="28" y="232"/>
                    <a:pt x="97" y="365"/>
                  </a:cubicBezTo>
                  <a:cubicBezTo>
                    <a:pt x="123" y="323"/>
                    <a:pt x="154" y="307"/>
                    <a:pt x="188" y="307"/>
                  </a:cubicBezTo>
                  <a:cubicBezTo>
                    <a:pt x="275" y="307"/>
                    <a:pt x="380" y="408"/>
                    <a:pt x="459" y="408"/>
                  </a:cubicBezTo>
                  <a:cubicBezTo>
                    <a:pt x="483" y="408"/>
                    <a:pt x="505" y="398"/>
                    <a:pt x="523" y="373"/>
                  </a:cubicBezTo>
                  <a:cubicBezTo>
                    <a:pt x="334" y="311"/>
                    <a:pt x="245" y="108"/>
                    <a:pt x="330" y="16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35"/>
            <p:cNvSpPr/>
            <p:nvPr/>
          </p:nvSpPr>
          <p:spPr>
            <a:xfrm>
              <a:off x="1176428" y="112501"/>
              <a:ext cx="3004" cy="887"/>
            </a:xfrm>
            <a:custGeom>
              <a:avLst/>
              <a:gdLst/>
              <a:ahLst/>
              <a:cxnLst/>
              <a:rect l="l" t="t" r="r" b="b"/>
              <a:pathLst>
                <a:path w="61" h="18" extrusionOk="0">
                  <a:moveTo>
                    <a:pt x="60" y="0"/>
                  </a:moveTo>
                  <a:cubicBezTo>
                    <a:pt x="41" y="12"/>
                    <a:pt x="22" y="17"/>
                    <a:pt x="1" y="17"/>
                  </a:cubicBezTo>
                  <a:cubicBezTo>
                    <a:pt x="26" y="17"/>
                    <a:pt x="49" y="14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35"/>
            <p:cNvSpPr/>
            <p:nvPr/>
          </p:nvSpPr>
          <p:spPr>
            <a:xfrm>
              <a:off x="1121563" y="95362"/>
              <a:ext cx="57475" cy="36150"/>
            </a:xfrm>
            <a:custGeom>
              <a:avLst/>
              <a:gdLst/>
              <a:ahLst/>
              <a:cxnLst/>
              <a:rect l="l" t="t" r="r" b="b"/>
              <a:pathLst>
                <a:path w="1167" h="734" extrusionOk="0">
                  <a:moveTo>
                    <a:pt x="480" y="0"/>
                  </a:moveTo>
                  <a:cubicBezTo>
                    <a:pt x="268" y="0"/>
                    <a:pt x="195" y="270"/>
                    <a:pt x="0" y="292"/>
                  </a:cubicBezTo>
                  <a:lnTo>
                    <a:pt x="0" y="294"/>
                  </a:lnTo>
                  <a:lnTo>
                    <a:pt x="559" y="279"/>
                  </a:lnTo>
                  <a:lnTo>
                    <a:pt x="559" y="279"/>
                  </a:lnTo>
                  <a:cubicBezTo>
                    <a:pt x="499" y="319"/>
                    <a:pt x="485" y="377"/>
                    <a:pt x="405" y="377"/>
                  </a:cubicBezTo>
                  <a:cubicBezTo>
                    <a:pt x="393" y="377"/>
                    <a:pt x="380" y="376"/>
                    <a:pt x="365" y="373"/>
                  </a:cubicBezTo>
                  <a:lnTo>
                    <a:pt x="365" y="373"/>
                  </a:lnTo>
                  <a:cubicBezTo>
                    <a:pt x="440" y="413"/>
                    <a:pt x="499" y="422"/>
                    <a:pt x="551" y="422"/>
                  </a:cubicBezTo>
                  <a:cubicBezTo>
                    <a:pt x="591" y="422"/>
                    <a:pt x="628" y="417"/>
                    <a:pt x="666" y="417"/>
                  </a:cubicBezTo>
                  <a:cubicBezTo>
                    <a:pt x="710" y="417"/>
                    <a:pt x="755" y="423"/>
                    <a:pt x="810" y="452"/>
                  </a:cubicBezTo>
                  <a:cubicBezTo>
                    <a:pt x="804" y="507"/>
                    <a:pt x="778" y="524"/>
                    <a:pt x="744" y="524"/>
                  </a:cubicBezTo>
                  <a:cubicBezTo>
                    <a:pt x="687" y="524"/>
                    <a:pt x="608" y="477"/>
                    <a:pt x="563" y="477"/>
                  </a:cubicBezTo>
                  <a:cubicBezTo>
                    <a:pt x="536" y="477"/>
                    <a:pt x="521" y="494"/>
                    <a:pt x="530" y="549"/>
                  </a:cubicBezTo>
                  <a:cubicBezTo>
                    <a:pt x="602" y="572"/>
                    <a:pt x="694" y="603"/>
                    <a:pt x="790" y="603"/>
                  </a:cubicBezTo>
                  <a:cubicBezTo>
                    <a:pt x="862" y="603"/>
                    <a:pt x="937" y="585"/>
                    <a:pt x="1007" y="535"/>
                  </a:cubicBezTo>
                  <a:lnTo>
                    <a:pt x="1151" y="734"/>
                  </a:lnTo>
                  <a:lnTo>
                    <a:pt x="1167" y="506"/>
                  </a:lnTo>
                  <a:cubicBezTo>
                    <a:pt x="1155" y="488"/>
                    <a:pt x="1138" y="482"/>
                    <a:pt x="1120" y="482"/>
                  </a:cubicBezTo>
                  <a:cubicBezTo>
                    <a:pt x="1078" y="482"/>
                    <a:pt x="1024" y="513"/>
                    <a:pt x="989" y="513"/>
                  </a:cubicBezTo>
                  <a:cubicBezTo>
                    <a:pt x="964" y="513"/>
                    <a:pt x="948" y="498"/>
                    <a:pt x="951" y="446"/>
                  </a:cubicBezTo>
                  <a:cubicBezTo>
                    <a:pt x="960" y="373"/>
                    <a:pt x="1010" y="365"/>
                    <a:pt x="1062" y="365"/>
                  </a:cubicBezTo>
                  <a:cubicBezTo>
                    <a:pt x="1079" y="365"/>
                    <a:pt x="1095" y="365"/>
                    <a:pt x="1111" y="365"/>
                  </a:cubicBezTo>
                  <a:cubicBezTo>
                    <a:pt x="968" y="358"/>
                    <a:pt x="831" y="80"/>
                    <a:pt x="563" y="13"/>
                  </a:cubicBezTo>
                  <a:cubicBezTo>
                    <a:pt x="533" y="4"/>
                    <a:pt x="506" y="0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35"/>
            <p:cNvSpPr/>
            <p:nvPr/>
          </p:nvSpPr>
          <p:spPr>
            <a:xfrm>
              <a:off x="1124026" y="94426"/>
              <a:ext cx="1182" cy="5565"/>
            </a:xfrm>
            <a:custGeom>
              <a:avLst/>
              <a:gdLst/>
              <a:ahLst/>
              <a:cxnLst/>
              <a:rect l="l" t="t" r="r" b="b"/>
              <a:pathLst>
                <a:path w="24" h="113" extrusionOk="0">
                  <a:moveTo>
                    <a:pt x="24" y="1"/>
                  </a:moveTo>
                  <a:lnTo>
                    <a:pt x="0" y="113"/>
                  </a:lnTo>
                  <a:lnTo>
                    <a:pt x="22" y="8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35"/>
            <p:cNvSpPr/>
            <p:nvPr/>
          </p:nvSpPr>
          <p:spPr>
            <a:xfrm>
              <a:off x="1067733" y="76598"/>
              <a:ext cx="47773" cy="29402"/>
            </a:xfrm>
            <a:custGeom>
              <a:avLst/>
              <a:gdLst/>
              <a:ahLst/>
              <a:cxnLst/>
              <a:rect l="l" t="t" r="r" b="b"/>
              <a:pathLst>
                <a:path w="970" h="597" extrusionOk="0">
                  <a:moveTo>
                    <a:pt x="267" y="0"/>
                  </a:moveTo>
                  <a:cubicBezTo>
                    <a:pt x="203" y="0"/>
                    <a:pt x="143" y="5"/>
                    <a:pt x="95" y="5"/>
                  </a:cubicBezTo>
                  <a:cubicBezTo>
                    <a:pt x="85" y="5"/>
                    <a:pt x="76" y="5"/>
                    <a:pt x="68" y="4"/>
                  </a:cubicBezTo>
                  <a:lnTo>
                    <a:pt x="68" y="4"/>
                  </a:lnTo>
                  <a:cubicBezTo>
                    <a:pt x="100" y="37"/>
                    <a:pt x="85" y="95"/>
                    <a:pt x="168" y="110"/>
                  </a:cubicBezTo>
                  <a:lnTo>
                    <a:pt x="0" y="110"/>
                  </a:lnTo>
                  <a:cubicBezTo>
                    <a:pt x="85" y="305"/>
                    <a:pt x="197" y="394"/>
                    <a:pt x="536" y="504"/>
                  </a:cubicBezTo>
                  <a:lnTo>
                    <a:pt x="837" y="478"/>
                  </a:lnTo>
                  <a:cubicBezTo>
                    <a:pt x="856" y="505"/>
                    <a:pt x="854" y="552"/>
                    <a:pt x="856" y="596"/>
                  </a:cubicBezTo>
                  <a:cubicBezTo>
                    <a:pt x="868" y="546"/>
                    <a:pt x="966" y="496"/>
                    <a:pt x="970" y="455"/>
                  </a:cubicBezTo>
                  <a:cubicBezTo>
                    <a:pt x="954" y="362"/>
                    <a:pt x="893" y="337"/>
                    <a:pt x="817" y="337"/>
                  </a:cubicBezTo>
                  <a:cubicBezTo>
                    <a:pt x="726" y="337"/>
                    <a:pt x="614" y="373"/>
                    <a:pt x="531" y="373"/>
                  </a:cubicBezTo>
                  <a:cubicBezTo>
                    <a:pt x="519" y="373"/>
                    <a:pt x="508" y="372"/>
                    <a:pt x="498" y="371"/>
                  </a:cubicBezTo>
                  <a:cubicBezTo>
                    <a:pt x="179" y="155"/>
                    <a:pt x="553" y="284"/>
                    <a:pt x="490" y="66"/>
                  </a:cubicBezTo>
                  <a:lnTo>
                    <a:pt x="490" y="66"/>
                  </a:lnTo>
                  <a:cubicBezTo>
                    <a:pt x="586" y="108"/>
                    <a:pt x="571" y="153"/>
                    <a:pt x="702" y="216"/>
                  </a:cubicBezTo>
                  <a:cubicBezTo>
                    <a:pt x="615" y="27"/>
                    <a:pt x="428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35"/>
            <p:cNvSpPr/>
            <p:nvPr/>
          </p:nvSpPr>
          <p:spPr>
            <a:xfrm>
              <a:off x="1109842" y="106049"/>
              <a:ext cx="6255" cy="4186"/>
            </a:xfrm>
            <a:custGeom>
              <a:avLst/>
              <a:gdLst/>
              <a:ahLst/>
              <a:cxnLst/>
              <a:rect l="l" t="t" r="r" b="b"/>
              <a:pathLst>
                <a:path w="127" h="85" extrusionOk="0">
                  <a:moveTo>
                    <a:pt x="1" y="0"/>
                  </a:moveTo>
                  <a:cubicBezTo>
                    <a:pt x="1" y="4"/>
                    <a:pt x="1" y="9"/>
                    <a:pt x="3" y="13"/>
                  </a:cubicBezTo>
                  <a:lnTo>
                    <a:pt x="3" y="13"/>
                  </a:lnTo>
                  <a:cubicBezTo>
                    <a:pt x="2" y="9"/>
                    <a:pt x="2" y="4"/>
                    <a:pt x="1" y="0"/>
                  </a:cubicBezTo>
                  <a:close/>
                  <a:moveTo>
                    <a:pt x="3" y="13"/>
                  </a:moveTo>
                  <a:cubicBezTo>
                    <a:pt x="8" y="52"/>
                    <a:pt x="22" y="85"/>
                    <a:pt x="75" y="85"/>
                  </a:cubicBezTo>
                  <a:cubicBezTo>
                    <a:pt x="89" y="85"/>
                    <a:pt x="106" y="82"/>
                    <a:pt x="126" y="77"/>
                  </a:cubicBezTo>
                  <a:cubicBezTo>
                    <a:pt x="44" y="58"/>
                    <a:pt x="10" y="35"/>
                    <a:pt x="3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35"/>
            <p:cNvSpPr/>
            <p:nvPr/>
          </p:nvSpPr>
          <p:spPr>
            <a:xfrm>
              <a:off x="1067240" y="75662"/>
              <a:ext cx="3842" cy="1182"/>
            </a:xfrm>
            <a:custGeom>
              <a:avLst/>
              <a:gdLst/>
              <a:ahLst/>
              <a:cxnLst/>
              <a:rect l="l" t="t" r="r" b="b"/>
              <a:pathLst>
                <a:path w="78" h="24" extrusionOk="0">
                  <a:moveTo>
                    <a:pt x="0" y="0"/>
                  </a:moveTo>
                  <a:cubicBezTo>
                    <a:pt x="12" y="15"/>
                    <a:pt x="39" y="23"/>
                    <a:pt x="78" y="23"/>
                  </a:cubicBezTo>
                  <a:cubicBezTo>
                    <a:pt x="64" y="10"/>
                    <a:pt x="4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35"/>
            <p:cNvSpPr/>
            <p:nvPr/>
          </p:nvSpPr>
          <p:spPr>
            <a:xfrm>
              <a:off x="1061527" y="83985"/>
              <a:ext cx="8126" cy="5762"/>
            </a:xfrm>
            <a:custGeom>
              <a:avLst/>
              <a:gdLst/>
              <a:ahLst/>
              <a:cxnLst/>
              <a:rect l="l" t="t" r="r" b="b"/>
              <a:pathLst>
                <a:path w="165" h="117" extrusionOk="0">
                  <a:moveTo>
                    <a:pt x="1" y="1"/>
                  </a:moveTo>
                  <a:lnTo>
                    <a:pt x="32" y="111"/>
                  </a:lnTo>
                  <a:cubicBezTo>
                    <a:pt x="45" y="111"/>
                    <a:pt x="76" y="117"/>
                    <a:pt x="104" y="117"/>
                  </a:cubicBezTo>
                  <a:cubicBezTo>
                    <a:pt x="132" y="117"/>
                    <a:pt x="157" y="111"/>
                    <a:pt x="165" y="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35"/>
            <p:cNvSpPr/>
            <p:nvPr/>
          </p:nvSpPr>
          <p:spPr>
            <a:xfrm>
              <a:off x="793558" y="-96417"/>
              <a:ext cx="267920" cy="180107"/>
            </a:xfrm>
            <a:custGeom>
              <a:avLst/>
              <a:gdLst/>
              <a:ahLst/>
              <a:cxnLst/>
              <a:rect l="l" t="t" r="r" b="b"/>
              <a:pathLst>
                <a:path w="5440" h="3657" extrusionOk="0">
                  <a:moveTo>
                    <a:pt x="228" y="0"/>
                  </a:moveTo>
                  <a:cubicBezTo>
                    <a:pt x="140" y="64"/>
                    <a:pt x="130" y="145"/>
                    <a:pt x="132" y="218"/>
                  </a:cubicBezTo>
                  <a:cubicBezTo>
                    <a:pt x="136" y="295"/>
                    <a:pt x="147" y="365"/>
                    <a:pt x="134" y="455"/>
                  </a:cubicBezTo>
                  <a:cubicBezTo>
                    <a:pt x="115" y="448"/>
                    <a:pt x="90" y="443"/>
                    <a:pt x="64" y="443"/>
                  </a:cubicBezTo>
                  <a:cubicBezTo>
                    <a:pt x="42" y="443"/>
                    <a:pt x="20" y="447"/>
                    <a:pt x="1" y="457"/>
                  </a:cubicBezTo>
                  <a:cubicBezTo>
                    <a:pt x="43" y="594"/>
                    <a:pt x="157" y="760"/>
                    <a:pt x="282" y="897"/>
                  </a:cubicBezTo>
                  <a:cubicBezTo>
                    <a:pt x="406" y="1036"/>
                    <a:pt x="533" y="1157"/>
                    <a:pt x="595" y="1269"/>
                  </a:cubicBezTo>
                  <a:cubicBezTo>
                    <a:pt x="759" y="1462"/>
                    <a:pt x="955" y="1551"/>
                    <a:pt x="1214" y="1678"/>
                  </a:cubicBezTo>
                  <a:cubicBezTo>
                    <a:pt x="1568" y="1957"/>
                    <a:pt x="2004" y="2187"/>
                    <a:pt x="2440" y="2395"/>
                  </a:cubicBezTo>
                  <a:cubicBezTo>
                    <a:pt x="2877" y="2603"/>
                    <a:pt x="3319" y="2815"/>
                    <a:pt x="3753" y="3066"/>
                  </a:cubicBezTo>
                  <a:lnTo>
                    <a:pt x="3975" y="2954"/>
                  </a:lnTo>
                  <a:cubicBezTo>
                    <a:pt x="3975" y="3060"/>
                    <a:pt x="4192" y="3051"/>
                    <a:pt x="4108" y="3151"/>
                  </a:cubicBezTo>
                  <a:cubicBezTo>
                    <a:pt x="4069" y="3107"/>
                    <a:pt x="4011" y="3105"/>
                    <a:pt x="3951" y="3080"/>
                  </a:cubicBezTo>
                  <a:lnTo>
                    <a:pt x="3951" y="3080"/>
                  </a:lnTo>
                  <a:cubicBezTo>
                    <a:pt x="4067" y="3319"/>
                    <a:pt x="4478" y="3297"/>
                    <a:pt x="4686" y="3454"/>
                  </a:cubicBezTo>
                  <a:cubicBezTo>
                    <a:pt x="4674" y="3409"/>
                    <a:pt x="4711" y="3243"/>
                    <a:pt x="4794" y="3243"/>
                  </a:cubicBezTo>
                  <a:cubicBezTo>
                    <a:pt x="4795" y="3243"/>
                    <a:pt x="4795" y="3243"/>
                    <a:pt x="4796" y="3243"/>
                  </a:cubicBezTo>
                  <a:cubicBezTo>
                    <a:pt x="4680" y="3432"/>
                    <a:pt x="5075" y="3357"/>
                    <a:pt x="5037" y="3614"/>
                  </a:cubicBezTo>
                  <a:cubicBezTo>
                    <a:pt x="5079" y="3645"/>
                    <a:pt x="5108" y="3657"/>
                    <a:pt x="5129" y="3657"/>
                  </a:cubicBezTo>
                  <a:cubicBezTo>
                    <a:pt x="5195" y="3657"/>
                    <a:pt x="5185" y="3544"/>
                    <a:pt x="5265" y="3544"/>
                  </a:cubicBezTo>
                  <a:cubicBezTo>
                    <a:pt x="5288" y="3544"/>
                    <a:pt x="5318" y="3553"/>
                    <a:pt x="5359" y="3577"/>
                  </a:cubicBezTo>
                  <a:cubicBezTo>
                    <a:pt x="5440" y="3471"/>
                    <a:pt x="5149" y="3423"/>
                    <a:pt x="5147" y="3317"/>
                  </a:cubicBezTo>
                  <a:cubicBezTo>
                    <a:pt x="5165" y="3307"/>
                    <a:pt x="5182" y="3304"/>
                    <a:pt x="5198" y="3304"/>
                  </a:cubicBezTo>
                  <a:cubicBezTo>
                    <a:pt x="5263" y="3304"/>
                    <a:pt x="5315" y="3365"/>
                    <a:pt x="5354" y="3365"/>
                  </a:cubicBezTo>
                  <a:cubicBezTo>
                    <a:pt x="5370" y="3365"/>
                    <a:pt x="5385" y="3353"/>
                    <a:pt x="5397" y="3321"/>
                  </a:cubicBezTo>
                  <a:cubicBezTo>
                    <a:pt x="5031" y="3105"/>
                    <a:pt x="4189" y="3041"/>
                    <a:pt x="3558" y="2823"/>
                  </a:cubicBezTo>
                  <a:lnTo>
                    <a:pt x="3680" y="2748"/>
                  </a:lnTo>
                  <a:cubicBezTo>
                    <a:pt x="3334" y="2684"/>
                    <a:pt x="2845" y="2447"/>
                    <a:pt x="2710" y="2175"/>
                  </a:cubicBezTo>
                  <a:cubicBezTo>
                    <a:pt x="2709" y="2192"/>
                    <a:pt x="2700" y="2199"/>
                    <a:pt x="2686" y="2199"/>
                  </a:cubicBezTo>
                  <a:cubicBezTo>
                    <a:pt x="2622" y="2199"/>
                    <a:pt x="2448" y="2065"/>
                    <a:pt x="2323" y="2065"/>
                  </a:cubicBezTo>
                  <a:cubicBezTo>
                    <a:pt x="2276" y="2065"/>
                    <a:pt x="2236" y="2084"/>
                    <a:pt x="2212" y="2137"/>
                  </a:cubicBezTo>
                  <a:cubicBezTo>
                    <a:pt x="2174" y="2052"/>
                    <a:pt x="2145" y="2048"/>
                    <a:pt x="2056" y="1975"/>
                  </a:cubicBezTo>
                  <a:lnTo>
                    <a:pt x="1979" y="2023"/>
                  </a:lnTo>
                  <a:cubicBezTo>
                    <a:pt x="1832" y="1938"/>
                    <a:pt x="1937" y="1859"/>
                    <a:pt x="1769" y="1768"/>
                  </a:cubicBezTo>
                  <a:lnTo>
                    <a:pt x="1769" y="1768"/>
                  </a:lnTo>
                  <a:cubicBezTo>
                    <a:pt x="1804" y="1913"/>
                    <a:pt x="1663" y="1867"/>
                    <a:pt x="1553" y="1902"/>
                  </a:cubicBezTo>
                  <a:cubicBezTo>
                    <a:pt x="1447" y="1695"/>
                    <a:pt x="1312" y="1479"/>
                    <a:pt x="1242" y="1308"/>
                  </a:cubicBezTo>
                  <a:cubicBezTo>
                    <a:pt x="1229" y="1339"/>
                    <a:pt x="1210" y="1375"/>
                    <a:pt x="1227" y="1443"/>
                  </a:cubicBezTo>
                  <a:cubicBezTo>
                    <a:pt x="1199" y="1406"/>
                    <a:pt x="1172" y="1394"/>
                    <a:pt x="1147" y="1394"/>
                  </a:cubicBezTo>
                  <a:cubicBezTo>
                    <a:pt x="1106" y="1394"/>
                    <a:pt x="1068" y="1426"/>
                    <a:pt x="1032" y="1427"/>
                  </a:cubicBezTo>
                  <a:cubicBezTo>
                    <a:pt x="926" y="1354"/>
                    <a:pt x="1054" y="1275"/>
                    <a:pt x="1115" y="1234"/>
                  </a:cubicBezTo>
                  <a:cubicBezTo>
                    <a:pt x="992" y="1084"/>
                    <a:pt x="676" y="1165"/>
                    <a:pt x="649" y="1003"/>
                  </a:cubicBezTo>
                  <a:cubicBezTo>
                    <a:pt x="624" y="1034"/>
                    <a:pt x="600" y="1063"/>
                    <a:pt x="579" y="1096"/>
                  </a:cubicBezTo>
                  <a:cubicBezTo>
                    <a:pt x="485" y="1018"/>
                    <a:pt x="437" y="928"/>
                    <a:pt x="408" y="837"/>
                  </a:cubicBezTo>
                  <a:cubicBezTo>
                    <a:pt x="379" y="747"/>
                    <a:pt x="361" y="662"/>
                    <a:pt x="319" y="567"/>
                  </a:cubicBezTo>
                  <a:cubicBezTo>
                    <a:pt x="343" y="556"/>
                    <a:pt x="364" y="551"/>
                    <a:pt x="383" y="551"/>
                  </a:cubicBezTo>
                  <a:cubicBezTo>
                    <a:pt x="434" y="551"/>
                    <a:pt x="470" y="584"/>
                    <a:pt x="498" y="619"/>
                  </a:cubicBezTo>
                  <a:cubicBezTo>
                    <a:pt x="543" y="668"/>
                    <a:pt x="591" y="733"/>
                    <a:pt x="649" y="754"/>
                  </a:cubicBezTo>
                  <a:cubicBezTo>
                    <a:pt x="666" y="716"/>
                    <a:pt x="647" y="656"/>
                    <a:pt x="707" y="637"/>
                  </a:cubicBezTo>
                  <a:cubicBezTo>
                    <a:pt x="591" y="598"/>
                    <a:pt x="429" y="477"/>
                    <a:pt x="373" y="355"/>
                  </a:cubicBezTo>
                  <a:lnTo>
                    <a:pt x="373" y="355"/>
                  </a:lnTo>
                  <a:cubicBezTo>
                    <a:pt x="427" y="398"/>
                    <a:pt x="470" y="411"/>
                    <a:pt x="505" y="411"/>
                  </a:cubicBezTo>
                  <a:cubicBezTo>
                    <a:pt x="534" y="411"/>
                    <a:pt x="556" y="402"/>
                    <a:pt x="575" y="394"/>
                  </a:cubicBezTo>
                  <a:cubicBezTo>
                    <a:pt x="616" y="371"/>
                    <a:pt x="651" y="334"/>
                    <a:pt x="676" y="324"/>
                  </a:cubicBezTo>
                  <a:cubicBezTo>
                    <a:pt x="641" y="303"/>
                    <a:pt x="607" y="292"/>
                    <a:pt x="577" y="292"/>
                  </a:cubicBezTo>
                  <a:cubicBezTo>
                    <a:pt x="538" y="292"/>
                    <a:pt x="506" y="312"/>
                    <a:pt x="494" y="355"/>
                  </a:cubicBezTo>
                  <a:cubicBezTo>
                    <a:pt x="375" y="295"/>
                    <a:pt x="467" y="209"/>
                    <a:pt x="471" y="132"/>
                  </a:cubicBezTo>
                  <a:lnTo>
                    <a:pt x="471" y="132"/>
                  </a:lnTo>
                  <a:cubicBezTo>
                    <a:pt x="443" y="138"/>
                    <a:pt x="421" y="140"/>
                    <a:pt x="403" y="140"/>
                  </a:cubicBezTo>
                  <a:cubicBezTo>
                    <a:pt x="363" y="140"/>
                    <a:pt x="345" y="126"/>
                    <a:pt x="329" y="101"/>
                  </a:cubicBezTo>
                  <a:cubicBezTo>
                    <a:pt x="304" y="68"/>
                    <a:pt x="294" y="20"/>
                    <a:pt x="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35"/>
            <p:cNvSpPr/>
            <p:nvPr/>
          </p:nvSpPr>
          <p:spPr>
            <a:xfrm>
              <a:off x="828230" y="-65439"/>
              <a:ext cx="4433" cy="1625"/>
            </a:xfrm>
            <a:custGeom>
              <a:avLst/>
              <a:gdLst/>
              <a:ahLst/>
              <a:cxnLst/>
              <a:rect l="l" t="t" r="r" b="b"/>
              <a:pathLst>
                <a:path w="90" h="33" extrusionOk="0">
                  <a:moveTo>
                    <a:pt x="60" y="0"/>
                  </a:moveTo>
                  <a:cubicBezTo>
                    <a:pt x="35" y="0"/>
                    <a:pt x="16" y="2"/>
                    <a:pt x="1" y="8"/>
                  </a:cubicBezTo>
                  <a:cubicBezTo>
                    <a:pt x="37" y="21"/>
                    <a:pt x="66" y="29"/>
                    <a:pt x="89" y="33"/>
                  </a:cubicBezTo>
                  <a:cubicBezTo>
                    <a:pt x="74" y="25"/>
                    <a:pt x="56" y="15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35"/>
            <p:cNvSpPr/>
            <p:nvPr/>
          </p:nvSpPr>
          <p:spPr>
            <a:xfrm>
              <a:off x="826802" y="-80608"/>
              <a:ext cx="985" cy="739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1" y="0"/>
                  </a:moveTo>
                  <a:cubicBezTo>
                    <a:pt x="8" y="0"/>
                    <a:pt x="5" y="1"/>
                    <a:pt x="1" y="3"/>
                  </a:cubicBezTo>
                  <a:lnTo>
                    <a:pt x="20" y="15"/>
                  </a:lnTo>
                  <a:cubicBezTo>
                    <a:pt x="20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35"/>
            <p:cNvSpPr/>
            <p:nvPr/>
          </p:nvSpPr>
          <p:spPr>
            <a:xfrm>
              <a:off x="821384" y="-35544"/>
              <a:ext cx="2364" cy="3103"/>
            </a:xfrm>
            <a:custGeom>
              <a:avLst/>
              <a:gdLst/>
              <a:ahLst/>
              <a:cxnLst/>
              <a:rect l="l" t="t" r="r" b="b"/>
              <a:pathLst>
                <a:path w="48" h="63" extrusionOk="0">
                  <a:moveTo>
                    <a:pt x="1" y="0"/>
                  </a:moveTo>
                  <a:lnTo>
                    <a:pt x="47" y="62"/>
                  </a:lnTo>
                  <a:cubicBezTo>
                    <a:pt x="43" y="52"/>
                    <a:pt x="35" y="43"/>
                    <a:pt x="30" y="33"/>
                  </a:cubicBezTo>
                  <a:cubicBezTo>
                    <a:pt x="20" y="22"/>
                    <a:pt x="10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35"/>
            <p:cNvSpPr/>
            <p:nvPr/>
          </p:nvSpPr>
          <p:spPr>
            <a:xfrm>
              <a:off x="852363" y="-41159"/>
              <a:ext cx="4235" cy="9161"/>
            </a:xfrm>
            <a:custGeom>
              <a:avLst/>
              <a:gdLst/>
              <a:ahLst/>
              <a:cxnLst/>
              <a:rect l="l" t="t" r="r" b="b"/>
              <a:pathLst>
                <a:path w="86" h="186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51"/>
                    <a:pt x="22" y="116"/>
                    <a:pt x="48" y="186"/>
                  </a:cubicBezTo>
                  <a:cubicBezTo>
                    <a:pt x="72" y="141"/>
                    <a:pt x="85" y="10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35"/>
            <p:cNvSpPr/>
            <p:nvPr/>
          </p:nvSpPr>
          <p:spPr>
            <a:xfrm>
              <a:off x="911167" y="-626"/>
              <a:ext cx="6107" cy="3891"/>
            </a:xfrm>
            <a:custGeom>
              <a:avLst/>
              <a:gdLst/>
              <a:ahLst/>
              <a:cxnLst/>
              <a:rect l="l" t="t" r="r" b="b"/>
              <a:pathLst>
                <a:path w="124" h="79" extrusionOk="0">
                  <a:moveTo>
                    <a:pt x="43" y="0"/>
                  </a:moveTo>
                  <a:cubicBezTo>
                    <a:pt x="10" y="0"/>
                    <a:pt x="0" y="25"/>
                    <a:pt x="27" y="78"/>
                  </a:cubicBezTo>
                  <a:cubicBezTo>
                    <a:pt x="30" y="78"/>
                    <a:pt x="34" y="79"/>
                    <a:pt x="37" y="79"/>
                  </a:cubicBezTo>
                  <a:cubicBezTo>
                    <a:pt x="80" y="79"/>
                    <a:pt x="76" y="42"/>
                    <a:pt x="123" y="28"/>
                  </a:cubicBezTo>
                  <a:cubicBezTo>
                    <a:pt x="90" y="10"/>
                    <a:pt x="6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35"/>
            <p:cNvSpPr/>
            <p:nvPr/>
          </p:nvSpPr>
          <p:spPr>
            <a:xfrm>
              <a:off x="826605" y="-76274"/>
              <a:ext cx="2512" cy="5713"/>
            </a:xfrm>
            <a:custGeom>
              <a:avLst/>
              <a:gdLst/>
              <a:ahLst/>
              <a:cxnLst/>
              <a:rect l="l" t="t" r="r" b="b"/>
              <a:pathLst>
                <a:path w="51" h="116" extrusionOk="0">
                  <a:moveTo>
                    <a:pt x="1" y="0"/>
                  </a:moveTo>
                  <a:cubicBezTo>
                    <a:pt x="7" y="43"/>
                    <a:pt x="26" y="81"/>
                    <a:pt x="51" y="116"/>
                  </a:cubicBezTo>
                  <a:cubicBezTo>
                    <a:pt x="39" y="91"/>
                    <a:pt x="30" y="66"/>
                    <a:pt x="24" y="39"/>
                  </a:cubicBezTo>
                  <a:cubicBezTo>
                    <a:pt x="16" y="27"/>
                    <a:pt x="9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35"/>
            <p:cNvSpPr/>
            <p:nvPr/>
          </p:nvSpPr>
          <p:spPr>
            <a:xfrm>
              <a:off x="819020" y="-111340"/>
              <a:ext cx="183505" cy="39203"/>
            </a:xfrm>
            <a:custGeom>
              <a:avLst/>
              <a:gdLst/>
              <a:ahLst/>
              <a:cxnLst/>
              <a:rect l="l" t="t" r="r" b="b"/>
              <a:pathLst>
                <a:path w="3726" h="796" extrusionOk="0">
                  <a:moveTo>
                    <a:pt x="648" y="1"/>
                  </a:moveTo>
                  <a:lnTo>
                    <a:pt x="648" y="1"/>
                  </a:lnTo>
                  <a:cubicBezTo>
                    <a:pt x="527" y="10"/>
                    <a:pt x="392" y="45"/>
                    <a:pt x="280" y="91"/>
                  </a:cubicBezTo>
                  <a:cubicBezTo>
                    <a:pt x="168" y="136"/>
                    <a:pt x="74" y="184"/>
                    <a:pt x="1" y="205"/>
                  </a:cubicBezTo>
                  <a:cubicBezTo>
                    <a:pt x="56" y="269"/>
                    <a:pt x="230" y="325"/>
                    <a:pt x="89" y="394"/>
                  </a:cubicBezTo>
                  <a:cubicBezTo>
                    <a:pt x="95" y="393"/>
                    <a:pt x="100" y="392"/>
                    <a:pt x="106" y="392"/>
                  </a:cubicBezTo>
                  <a:cubicBezTo>
                    <a:pt x="165" y="392"/>
                    <a:pt x="202" y="467"/>
                    <a:pt x="251" y="523"/>
                  </a:cubicBezTo>
                  <a:cubicBezTo>
                    <a:pt x="319" y="404"/>
                    <a:pt x="446" y="435"/>
                    <a:pt x="504" y="332"/>
                  </a:cubicBezTo>
                  <a:lnTo>
                    <a:pt x="504" y="332"/>
                  </a:lnTo>
                  <a:cubicBezTo>
                    <a:pt x="637" y="411"/>
                    <a:pt x="454" y="367"/>
                    <a:pt x="585" y="446"/>
                  </a:cubicBezTo>
                  <a:cubicBezTo>
                    <a:pt x="614" y="413"/>
                    <a:pt x="654" y="386"/>
                    <a:pt x="693" y="356"/>
                  </a:cubicBezTo>
                  <a:lnTo>
                    <a:pt x="693" y="356"/>
                  </a:lnTo>
                  <a:cubicBezTo>
                    <a:pt x="803" y="375"/>
                    <a:pt x="614" y="448"/>
                    <a:pt x="778" y="465"/>
                  </a:cubicBezTo>
                  <a:cubicBezTo>
                    <a:pt x="779" y="420"/>
                    <a:pt x="869" y="375"/>
                    <a:pt x="979" y="375"/>
                  </a:cubicBezTo>
                  <a:cubicBezTo>
                    <a:pt x="1001" y="375"/>
                    <a:pt x="1023" y="377"/>
                    <a:pt x="1046" y="381"/>
                  </a:cubicBezTo>
                  <a:lnTo>
                    <a:pt x="1011" y="410"/>
                  </a:lnTo>
                  <a:cubicBezTo>
                    <a:pt x="1109" y="381"/>
                    <a:pt x="1263" y="442"/>
                    <a:pt x="1202" y="286"/>
                  </a:cubicBezTo>
                  <a:lnTo>
                    <a:pt x="1202" y="286"/>
                  </a:lnTo>
                  <a:cubicBezTo>
                    <a:pt x="1248" y="340"/>
                    <a:pt x="1292" y="398"/>
                    <a:pt x="1337" y="452"/>
                  </a:cubicBezTo>
                  <a:lnTo>
                    <a:pt x="1310" y="348"/>
                  </a:lnTo>
                  <a:lnTo>
                    <a:pt x="1310" y="348"/>
                  </a:lnTo>
                  <a:cubicBezTo>
                    <a:pt x="1589" y="422"/>
                    <a:pt x="1684" y="649"/>
                    <a:pt x="1996" y="649"/>
                  </a:cubicBezTo>
                  <a:cubicBezTo>
                    <a:pt x="2024" y="649"/>
                    <a:pt x="2054" y="647"/>
                    <a:pt x="2087" y="643"/>
                  </a:cubicBezTo>
                  <a:cubicBezTo>
                    <a:pt x="2000" y="595"/>
                    <a:pt x="2091" y="556"/>
                    <a:pt x="2141" y="548"/>
                  </a:cubicBezTo>
                  <a:cubicBezTo>
                    <a:pt x="2099" y="520"/>
                    <a:pt x="2064" y="510"/>
                    <a:pt x="2033" y="510"/>
                  </a:cubicBezTo>
                  <a:cubicBezTo>
                    <a:pt x="1958" y="510"/>
                    <a:pt x="1903" y="569"/>
                    <a:pt x="1811" y="569"/>
                  </a:cubicBezTo>
                  <a:cubicBezTo>
                    <a:pt x="1803" y="569"/>
                    <a:pt x="1795" y="569"/>
                    <a:pt x="1786" y="568"/>
                  </a:cubicBezTo>
                  <a:cubicBezTo>
                    <a:pt x="1771" y="475"/>
                    <a:pt x="1980" y="410"/>
                    <a:pt x="1907" y="330"/>
                  </a:cubicBezTo>
                  <a:lnTo>
                    <a:pt x="1907" y="330"/>
                  </a:lnTo>
                  <a:cubicBezTo>
                    <a:pt x="2086" y="441"/>
                    <a:pt x="2257" y="384"/>
                    <a:pt x="2305" y="631"/>
                  </a:cubicBezTo>
                  <a:cubicBezTo>
                    <a:pt x="2383" y="655"/>
                    <a:pt x="2448" y="660"/>
                    <a:pt x="2508" y="660"/>
                  </a:cubicBezTo>
                  <a:cubicBezTo>
                    <a:pt x="2548" y="660"/>
                    <a:pt x="2586" y="658"/>
                    <a:pt x="2625" y="658"/>
                  </a:cubicBezTo>
                  <a:cubicBezTo>
                    <a:pt x="2704" y="658"/>
                    <a:pt x="2786" y="667"/>
                    <a:pt x="2893" y="722"/>
                  </a:cubicBezTo>
                  <a:lnTo>
                    <a:pt x="2879" y="758"/>
                  </a:lnTo>
                  <a:cubicBezTo>
                    <a:pt x="2897" y="724"/>
                    <a:pt x="2916" y="712"/>
                    <a:pt x="2938" y="712"/>
                  </a:cubicBezTo>
                  <a:cubicBezTo>
                    <a:pt x="2993" y="712"/>
                    <a:pt x="3065" y="795"/>
                    <a:pt x="3170" y="795"/>
                  </a:cubicBezTo>
                  <a:cubicBezTo>
                    <a:pt x="3204" y="795"/>
                    <a:pt x="3241" y="787"/>
                    <a:pt x="3282" y="764"/>
                  </a:cubicBezTo>
                  <a:lnTo>
                    <a:pt x="3159" y="691"/>
                  </a:lnTo>
                  <a:cubicBezTo>
                    <a:pt x="3171" y="652"/>
                    <a:pt x="3200" y="641"/>
                    <a:pt x="3240" y="641"/>
                  </a:cubicBezTo>
                  <a:cubicBezTo>
                    <a:pt x="3267" y="641"/>
                    <a:pt x="3300" y="646"/>
                    <a:pt x="3336" y="651"/>
                  </a:cubicBezTo>
                  <a:cubicBezTo>
                    <a:pt x="3321" y="676"/>
                    <a:pt x="3321" y="676"/>
                    <a:pt x="3342" y="716"/>
                  </a:cubicBezTo>
                  <a:cubicBezTo>
                    <a:pt x="3375" y="647"/>
                    <a:pt x="3495" y="640"/>
                    <a:pt x="3593" y="640"/>
                  </a:cubicBezTo>
                  <a:cubicBezTo>
                    <a:pt x="3614" y="640"/>
                    <a:pt x="3634" y="641"/>
                    <a:pt x="3652" y="641"/>
                  </a:cubicBezTo>
                  <a:cubicBezTo>
                    <a:pt x="3688" y="641"/>
                    <a:pt x="3715" y="640"/>
                    <a:pt x="3726" y="633"/>
                  </a:cubicBezTo>
                  <a:cubicBezTo>
                    <a:pt x="3691" y="616"/>
                    <a:pt x="3651" y="611"/>
                    <a:pt x="3607" y="611"/>
                  </a:cubicBezTo>
                  <a:cubicBezTo>
                    <a:pt x="3519" y="611"/>
                    <a:pt x="3419" y="634"/>
                    <a:pt x="3326" y="634"/>
                  </a:cubicBezTo>
                  <a:cubicBezTo>
                    <a:pt x="3317" y="634"/>
                    <a:pt x="3308" y="634"/>
                    <a:pt x="3299" y="633"/>
                  </a:cubicBezTo>
                  <a:cubicBezTo>
                    <a:pt x="3368" y="592"/>
                    <a:pt x="3383" y="513"/>
                    <a:pt x="3447" y="513"/>
                  </a:cubicBezTo>
                  <a:cubicBezTo>
                    <a:pt x="3461" y="513"/>
                    <a:pt x="3479" y="517"/>
                    <a:pt x="3500" y="527"/>
                  </a:cubicBezTo>
                  <a:cubicBezTo>
                    <a:pt x="3350" y="350"/>
                    <a:pt x="3064" y="361"/>
                    <a:pt x="2844" y="280"/>
                  </a:cubicBezTo>
                  <a:cubicBezTo>
                    <a:pt x="2823" y="279"/>
                    <a:pt x="2804" y="278"/>
                    <a:pt x="2787" y="278"/>
                  </a:cubicBezTo>
                  <a:cubicBezTo>
                    <a:pt x="2487" y="278"/>
                    <a:pt x="2664" y="486"/>
                    <a:pt x="2459" y="486"/>
                  </a:cubicBezTo>
                  <a:cubicBezTo>
                    <a:pt x="2431" y="486"/>
                    <a:pt x="2395" y="482"/>
                    <a:pt x="2351" y="473"/>
                  </a:cubicBezTo>
                  <a:lnTo>
                    <a:pt x="2459" y="222"/>
                  </a:lnTo>
                  <a:cubicBezTo>
                    <a:pt x="2207" y="175"/>
                    <a:pt x="1872" y="89"/>
                    <a:pt x="1577" y="89"/>
                  </a:cubicBezTo>
                  <a:cubicBezTo>
                    <a:pt x="1415" y="89"/>
                    <a:pt x="1265" y="115"/>
                    <a:pt x="1148" y="188"/>
                  </a:cubicBezTo>
                  <a:cubicBezTo>
                    <a:pt x="1117" y="153"/>
                    <a:pt x="1040" y="105"/>
                    <a:pt x="1142" y="78"/>
                  </a:cubicBezTo>
                  <a:cubicBezTo>
                    <a:pt x="1135" y="77"/>
                    <a:pt x="1129" y="77"/>
                    <a:pt x="1123" y="77"/>
                  </a:cubicBezTo>
                  <a:cubicBezTo>
                    <a:pt x="1003" y="77"/>
                    <a:pt x="980" y="167"/>
                    <a:pt x="951" y="244"/>
                  </a:cubicBezTo>
                  <a:cubicBezTo>
                    <a:pt x="926" y="307"/>
                    <a:pt x="898" y="360"/>
                    <a:pt x="808" y="360"/>
                  </a:cubicBezTo>
                  <a:cubicBezTo>
                    <a:pt x="782" y="360"/>
                    <a:pt x="751" y="356"/>
                    <a:pt x="714" y="346"/>
                  </a:cubicBezTo>
                  <a:cubicBezTo>
                    <a:pt x="841" y="265"/>
                    <a:pt x="814" y="222"/>
                    <a:pt x="747" y="182"/>
                  </a:cubicBezTo>
                  <a:cubicBezTo>
                    <a:pt x="681" y="142"/>
                    <a:pt x="577" y="105"/>
                    <a:pt x="598" y="20"/>
                  </a:cubicBezTo>
                  <a:lnTo>
                    <a:pt x="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35"/>
            <p:cNvSpPr/>
            <p:nvPr/>
          </p:nvSpPr>
          <p:spPr>
            <a:xfrm>
              <a:off x="865562" y="-91197"/>
              <a:ext cx="3250" cy="2709"/>
            </a:xfrm>
            <a:custGeom>
              <a:avLst/>
              <a:gdLst/>
              <a:ahLst/>
              <a:cxnLst/>
              <a:rect l="l" t="t" r="r" b="b"/>
              <a:pathLst>
                <a:path w="66" h="55" extrusionOk="0">
                  <a:moveTo>
                    <a:pt x="66" y="1"/>
                  </a:moveTo>
                  <a:lnTo>
                    <a:pt x="66" y="1"/>
                  </a:lnTo>
                  <a:cubicBezTo>
                    <a:pt x="37" y="6"/>
                    <a:pt x="12" y="24"/>
                    <a:pt x="0" y="54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35"/>
            <p:cNvSpPr/>
            <p:nvPr/>
          </p:nvSpPr>
          <p:spPr>
            <a:xfrm>
              <a:off x="1002280" y="-79525"/>
              <a:ext cx="140018" cy="41075"/>
            </a:xfrm>
            <a:custGeom>
              <a:avLst/>
              <a:gdLst/>
              <a:ahLst/>
              <a:cxnLst/>
              <a:rect l="l" t="t" r="r" b="b"/>
              <a:pathLst>
                <a:path w="2843" h="834" extrusionOk="0">
                  <a:moveTo>
                    <a:pt x="527" y="1"/>
                  </a:moveTo>
                  <a:lnTo>
                    <a:pt x="797" y="85"/>
                  </a:lnTo>
                  <a:cubicBezTo>
                    <a:pt x="765" y="127"/>
                    <a:pt x="706" y="133"/>
                    <a:pt x="642" y="133"/>
                  </a:cubicBezTo>
                  <a:cubicBezTo>
                    <a:pt x="616" y="133"/>
                    <a:pt x="588" y="132"/>
                    <a:pt x="562" y="132"/>
                  </a:cubicBezTo>
                  <a:cubicBezTo>
                    <a:pt x="543" y="132"/>
                    <a:pt x="524" y="132"/>
                    <a:pt x="506" y="134"/>
                  </a:cubicBezTo>
                  <a:lnTo>
                    <a:pt x="585" y="363"/>
                  </a:lnTo>
                  <a:cubicBezTo>
                    <a:pt x="512" y="326"/>
                    <a:pt x="431" y="334"/>
                    <a:pt x="454" y="267"/>
                  </a:cubicBezTo>
                  <a:lnTo>
                    <a:pt x="454" y="267"/>
                  </a:lnTo>
                  <a:cubicBezTo>
                    <a:pt x="338" y="321"/>
                    <a:pt x="367" y="380"/>
                    <a:pt x="406" y="465"/>
                  </a:cubicBezTo>
                  <a:cubicBezTo>
                    <a:pt x="264" y="448"/>
                    <a:pt x="213" y="403"/>
                    <a:pt x="136" y="403"/>
                  </a:cubicBezTo>
                  <a:cubicBezTo>
                    <a:pt x="100" y="403"/>
                    <a:pt x="59" y="412"/>
                    <a:pt x="1" y="438"/>
                  </a:cubicBezTo>
                  <a:cubicBezTo>
                    <a:pt x="100" y="526"/>
                    <a:pt x="169" y="547"/>
                    <a:pt x="229" y="547"/>
                  </a:cubicBezTo>
                  <a:cubicBezTo>
                    <a:pt x="283" y="547"/>
                    <a:pt x="330" y="531"/>
                    <a:pt x="389" y="531"/>
                  </a:cubicBezTo>
                  <a:cubicBezTo>
                    <a:pt x="455" y="531"/>
                    <a:pt x="536" y="551"/>
                    <a:pt x="654" y="639"/>
                  </a:cubicBezTo>
                  <a:lnTo>
                    <a:pt x="830" y="407"/>
                  </a:lnTo>
                  <a:lnTo>
                    <a:pt x="832" y="407"/>
                  </a:lnTo>
                  <a:cubicBezTo>
                    <a:pt x="978" y="483"/>
                    <a:pt x="760" y="500"/>
                    <a:pt x="888" y="598"/>
                  </a:cubicBezTo>
                  <a:cubicBezTo>
                    <a:pt x="1071" y="560"/>
                    <a:pt x="758" y="369"/>
                    <a:pt x="947" y="290"/>
                  </a:cubicBezTo>
                  <a:lnTo>
                    <a:pt x="947" y="290"/>
                  </a:lnTo>
                  <a:cubicBezTo>
                    <a:pt x="978" y="331"/>
                    <a:pt x="1028" y="342"/>
                    <a:pt x="1081" y="342"/>
                  </a:cubicBezTo>
                  <a:cubicBezTo>
                    <a:pt x="1145" y="342"/>
                    <a:pt x="1212" y="326"/>
                    <a:pt x="1255" y="326"/>
                  </a:cubicBezTo>
                  <a:cubicBezTo>
                    <a:pt x="1263" y="326"/>
                    <a:pt x="1271" y="327"/>
                    <a:pt x="1277" y="328"/>
                  </a:cubicBezTo>
                  <a:cubicBezTo>
                    <a:pt x="1184" y="380"/>
                    <a:pt x="1179" y="554"/>
                    <a:pt x="1196" y="596"/>
                  </a:cubicBezTo>
                  <a:cubicBezTo>
                    <a:pt x="1203" y="594"/>
                    <a:pt x="1211" y="593"/>
                    <a:pt x="1218" y="593"/>
                  </a:cubicBezTo>
                  <a:cubicBezTo>
                    <a:pt x="1291" y="593"/>
                    <a:pt x="1389" y="696"/>
                    <a:pt x="1478" y="729"/>
                  </a:cubicBezTo>
                  <a:cubicBezTo>
                    <a:pt x="1380" y="649"/>
                    <a:pt x="1415" y="642"/>
                    <a:pt x="1467" y="642"/>
                  </a:cubicBezTo>
                  <a:cubicBezTo>
                    <a:pt x="1478" y="642"/>
                    <a:pt x="1491" y="642"/>
                    <a:pt x="1503" y="642"/>
                  </a:cubicBezTo>
                  <a:cubicBezTo>
                    <a:pt x="1557" y="642"/>
                    <a:pt x="1600" y="635"/>
                    <a:pt x="1514" y="552"/>
                  </a:cubicBezTo>
                  <a:cubicBezTo>
                    <a:pt x="1536" y="509"/>
                    <a:pt x="1607" y="486"/>
                    <a:pt x="1683" y="486"/>
                  </a:cubicBezTo>
                  <a:cubicBezTo>
                    <a:pt x="1765" y="486"/>
                    <a:pt x="1852" y="512"/>
                    <a:pt x="1890" y="567"/>
                  </a:cubicBezTo>
                  <a:cubicBezTo>
                    <a:pt x="1878" y="596"/>
                    <a:pt x="1857" y="606"/>
                    <a:pt x="1833" y="606"/>
                  </a:cubicBezTo>
                  <a:cubicBezTo>
                    <a:pt x="1800" y="606"/>
                    <a:pt x="1761" y="589"/>
                    <a:pt x="1724" y="579"/>
                  </a:cubicBezTo>
                  <a:lnTo>
                    <a:pt x="1724" y="579"/>
                  </a:lnTo>
                  <a:cubicBezTo>
                    <a:pt x="1632" y="697"/>
                    <a:pt x="1861" y="701"/>
                    <a:pt x="1859" y="834"/>
                  </a:cubicBezTo>
                  <a:cubicBezTo>
                    <a:pt x="1923" y="810"/>
                    <a:pt x="2008" y="803"/>
                    <a:pt x="2100" y="803"/>
                  </a:cubicBezTo>
                  <a:cubicBezTo>
                    <a:pt x="2232" y="803"/>
                    <a:pt x="2379" y="817"/>
                    <a:pt x="2504" y="817"/>
                  </a:cubicBezTo>
                  <a:cubicBezTo>
                    <a:pt x="2701" y="817"/>
                    <a:pt x="2843" y="783"/>
                    <a:pt x="2783" y="606"/>
                  </a:cubicBezTo>
                  <a:cubicBezTo>
                    <a:pt x="2754" y="567"/>
                    <a:pt x="2720" y="558"/>
                    <a:pt x="2681" y="558"/>
                  </a:cubicBezTo>
                  <a:cubicBezTo>
                    <a:pt x="2649" y="558"/>
                    <a:pt x="2614" y="564"/>
                    <a:pt x="2578" y="564"/>
                  </a:cubicBezTo>
                  <a:cubicBezTo>
                    <a:pt x="2567" y="564"/>
                    <a:pt x="2555" y="563"/>
                    <a:pt x="2544" y="562"/>
                  </a:cubicBezTo>
                  <a:lnTo>
                    <a:pt x="2544" y="562"/>
                  </a:lnTo>
                  <a:cubicBezTo>
                    <a:pt x="2764" y="697"/>
                    <a:pt x="2496" y="720"/>
                    <a:pt x="2455" y="766"/>
                  </a:cubicBezTo>
                  <a:cubicBezTo>
                    <a:pt x="2364" y="685"/>
                    <a:pt x="2154" y="724"/>
                    <a:pt x="2229" y="629"/>
                  </a:cubicBezTo>
                  <a:lnTo>
                    <a:pt x="2432" y="569"/>
                  </a:lnTo>
                  <a:cubicBezTo>
                    <a:pt x="1909" y="348"/>
                    <a:pt x="1169" y="136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35"/>
            <p:cNvSpPr/>
            <p:nvPr/>
          </p:nvSpPr>
          <p:spPr>
            <a:xfrm>
              <a:off x="1004496" y="-68296"/>
              <a:ext cx="6649" cy="3645"/>
            </a:xfrm>
            <a:custGeom>
              <a:avLst/>
              <a:gdLst/>
              <a:ahLst/>
              <a:cxnLst/>
              <a:rect l="l" t="t" r="r" b="b"/>
              <a:pathLst>
                <a:path w="135" h="74" extrusionOk="0">
                  <a:moveTo>
                    <a:pt x="135" y="0"/>
                  </a:moveTo>
                  <a:lnTo>
                    <a:pt x="0" y="12"/>
                  </a:lnTo>
                  <a:lnTo>
                    <a:pt x="31" y="7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35"/>
            <p:cNvSpPr/>
            <p:nvPr/>
          </p:nvSpPr>
          <p:spPr>
            <a:xfrm>
              <a:off x="1014247" y="-83809"/>
              <a:ext cx="7043" cy="6107"/>
            </a:xfrm>
            <a:custGeom>
              <a:avLst/>
              <a:gdLst/>
              <a:ahLst/>
              <a:cxnLst/>
              <a:rect l="l" t="t" r="r" b="b"/>
              <a:pathLst>
                <a:path w="143" h="124" extrusionOk="0">
                  <a:moveTo>
                    <a:pt x="70" y="1"/>
                  </a:moveTo>
                  <a:cubicBezTo>
                    <a:pt x="62" y="45"/>
                    <a:pt x="8" y="51"/>
                    <a:pt x="1" y="93"/>
                  </a:cubicBezTo>
                  <a:cubicBezTo>
                    <a:pt x="45" y="115"/>
                    <a:pt x="76" y="124"/>
                    <a:pt x="96" y="124"/>
                  </a:cubicBezTo>
                  <a:cubicBezTo>
                    <a:pt x="142" y="124"/>
                    <a:pt x="124" y="71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35"/>
            <p:cNvSpPr/>
            <p:nvPr/>
          </p:nvSpPr>
          <p:spPr>
            <a:xfrm>
              <a:off x="1103685" y="-37367"/>
              <a:ext cx="10342" cy="3940"/>
            </a:xfrm>
            <a:custGeom>
              <a:avLst/>
              <a:gdLst/>
              <a:ahLst/>
              <a:cxnLst/>
              <a:rect l="l" t="t" r="r" b="b"/>
              <a:pathLst>
                <a:path w="210" h="80" extrusionOk="0">
                  <a:moveTo>
                    <a:pt x="93" y="1"/>
                  </a:moveTo>
                  <a:cubicBezTo>
                    <a:pt x="84" y="45"/>
                    <a:pt x="28" y="49"/>
                    <a:pt x="1" y="51"/>
                  </a:cubicBezTo>
                  <a:lnTo>
                    <a:pt x="209" y="80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35"/>
            <p:cNvSpPr/>
            <p:nvPr/>
          </p:nvSpPr>
          <p:spPr>
            <a:xfrm>
              <a:off x="1135599" y="-49039"/>
              <a:ext cx="44670" cy="18764"/>
            </a:xfrm>
            <a:custGeom>
              <a:avLst/>
              <a:gdLst/>
              <a:ahLst/>
              <a:cxnLst/>
              <a:rect l="l" t="t" r="r" b="b"/>
              <a:pathLst>
                <a:path w="907" h="381" extrusionOk="0">
                  <a:moveTo>
                    <a:pt x="193" y="1"/>
                  </a:moveTo>
                  <a:cubicBezTo>
                    <a:pt x="1" y="83"/>
                    <a:pt x="191" y="267"/>
                    <a:pt x="91" y="365"/>
                  </a:cubicBezTo>
                  <a:cubicBezTo>
                    <a:pt x="113" y="376"/>
                    <a:pt x="132" y="381"/>
                    <a:pt x="149" y="381"/>
                  </a:cubicBezTo>
                  <a:cubicBezTo>
                    <a:pt x="252" y="381"/>
                    <a:pt x="307" y="222"/>
                    <a:pt x="449" y="222"/>
                  </a:cubicBezTo>
                  <a:cubicBezTo>
                    <a:pt x="452" y="222"/>
                    <a:pt x="455" y="222"/>
                    <a:pt x="458" y="222"/>
                  </a:cubicBezTo>
                  <a:cubicBezTo>
                    <a:pt x="485" y="353"/>
                    <a:pt x="702" y="270"/>
                    <a:pt x="847" y="344"/>
                  </a:cubicBezTo>
                  <a:cubicBezTo>
                    <a:pt x="843" y="290"/>
                    <a:pt x="859" y="236"/>
                    <a:pt x="907" y="205"/>
                  </a:cubicBezTo>
                  <a:cubicBezTo>
                    <a:pt x="623" y="139"/>
                    <a:pt x="477" y="197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35"/>
            <p:cNvSpPr/>
            <p:nvPr/>
          </p:nvSpPr>
          <p:spPr>
            <a:xfrm>
              <a:off x="1161800" y="-32048"/>
              <a:ext cx="342780" cy="110320"/>
            </a:xfrm>
            <a:custGeom>
              <a:avLst/>
              <a:gdLst/>
              <a:ahLst/>
              <a:cxnLst/>
              <a:rect l="l" t="t" r="r" b="b"/>
              <a:pathLst>
                <a:path w="6960" h="2240" extrusionOk="0">
                  <a:moveTo>
                    <a:pt x="315" y="1"/>
                  </a:moveTo>
                  <a:lnTo>
                    <a:pt x="315" y="1"/>
                  </a:lnTo>
                  <a:cubicBezTo>
                    <a:pt x="1" y="53"/>
                    <a:pt x="406" y="286"/>
                    <a:pt x="433" y="421"/>
                  </a:cubicBezTo>
                  <a:cubicBezTo>
                    <a:pt x="486" y="406"/>
                    <a:pt x="531" y="399"/>
                    <a:pt x="569" y="399"/>
                  </a:cubicBezTo>
                  <a:cubicBezTo>
                    <a:pt x="864" y="399"/>
                    <a:pt x="789" y="791"/>
                    <a:pt x="1140" y="803"/>
                  </a:cubicBezTo>
                  <a:cubicBezTo>
                    <a:pt x="1393" y="795"/>
                    <a:pt x="1156" y="666"/>
                    <a:pt x="1192" y="598"/>
                  </a:cubicBezTo>
                  <a:lnTo>
                    <a:pt x="1194" y="598"/>
                  </a:lnTo>
                  <a:cubicBezTo>
                    <a:pt x="1320" y="639"/>
                    <a:pt x="1474" y="589"/>
                    <a:pt x="1557" y="675"/>
                  </a:cubicBezTo>
                  <a:cubicBezTo>
                    <a:pt x="1536" y="715"/>
                    <a:pt x="1500" y="733"/>
                    <a:pt x="1459" y="733"/>
                  </a:cubicBezTo>
                  <a:cubicBezTo>
                    <a:pt x="1429" y="733"/>
                    <a:pt x="1396" y="723"/>
                    <a:pt x="1366" y="704"/>
                  </a:cubicBezTo>
                  <a:lnTo>
                    <a:pt x="1366" y="704"/>
                  </a:lnTo>
                  <a:cubicBezTo>
                    <a:pt x="1364" y="886"/>
                    <a:pt x="1514" y="724"/>
                    <a:pt x="1616" y="878"/>
                  </a:cubicBezTo>
                  <a:cubicBezTo>
                    <a:pt x="1611" y="857"/>
                    <a:pt x="1568" y="812"/>
                    <a:pt x="1618" y="787"/>
                  </a:cubicBezTo>
                  <a:cubicBezTo>
                    <a:pt x="1715" y="831"/>
                    <a:pt x="1775" y="842"/>
                    <a:pt x="1822" y="842"/>
                  </a:cubicBezTo>
                  <a:cubicBezTo>
                    <a:pt x="1870" y="842"/>
                    <a:pt x="1904" y="830"/>
                    <a:pt x="1950" y="830"/>
                  </a:cubicBezTo>
                  <a:cubicBezTo>
                    <a:pt x="2012" y="830"/>
                    <a:pt x="2096" y="851"/>
                    <a:pt x="2262" y="945"/>
                  </a:cubicBezTo>
                  <a:cubicBezTo>
                    <a:pt x="2339" y="920"/>
                    <a:pt x="2403" y="942"/>
                    <a:pt x="2426" y="824"/>
                  </a:cubicBezTo>
                  <a:cubicBezTo>
                    <a:pt x="2633" y="1046"/>
                    <a:pt x="2507" y="1005"/>
                    <a:pt x="2769" y="1227"/>
                  </a:cubicBezTo>
                  <a:cubicBezTo>
                    <a:pt x="2777" y="1157"/>
                    <a:pt x="2725" y="972"/>
                    <a:pt x="2769" y="832"/>
                  </a:cubicBezTo>
                  <a:lnTo>
                    <a:pt x="2769" y="832"/>
                  </a:lnTo>
                  <a:cubicBezTo>
                    <a:pt x="3134" y="1165"/>
                    <a:pt x="3211" y="940"/>
                    <a:pt x="3438" y="1177"/>
                  </a:cubicBezTo>
                  <a:cubicBezTo>
                    <a:pt x="3437" y="1177"/>
                    <a:pt x="3436" y="1177"/>
                    <a:pt x="3435" y="1177"/>
                  </a:cubicBezTo>
                  <a:cubicBezTo>
                    <a:pt x="3418" y="1177"/>
                    <a:pt x="3397" y="1182"/>
                    <a:pt x="3372" y="1182"/>
                  </a:cubicBezTo>
                  <a:cubicBezTo>
                    <a:pt x="3349" y="1182"/>
                    <a:pt x="3321" y="1177"/>
                    <a:pt x="3290" y="1157"/>
                  </a:cubicBezTo>
                  <a:lnTo>
                    <a:pt x="3290" y="1157"/>
                  </a:lnTo>
                  <a:cubicBezTo>
                    <a:pt x="3280" y="1248"/>
                    <a:pt x="3322" y="1268"/>
                    <a:pt x="3384" y="1268"/>
                  </a:cubicBezTo>
                  <a:cubicBezTo>
                    <a:pt x="3434" y="1268"/>
                    <a:pt x="3497" y="1255"/>
                    <a:pt x="3556" y="1255"/>
                  </a:cubicBezTo>
                  <a:cubicBezTo>
                    <a:pt x="3597" y="1255"/>
                    <a:pt x="3636" y="1261"/>
                    <a:pt x="3668" y="1281"/>
                  </a:cubicBezTo>
                  <a:lnTo>
                    <a:pt x="3602" y="1449"/>
                  </a:lnTo>
                  <a:cubicBezTo>
                    <a:pt x="3751" y="1466"/>
                    <a:pt x="4025" y="1425"/>
                    <a:pt x="4163" y="1609"/>
                  </a:cubicBezTo>
                  <a:lnTo>
                    <a:pt x="4100" y="1684"/>
                  </a:lnTo>
                  <a:cubicBezTo>
                    <a:pt x="4123" y="1682"/>
                    <a:pt x="4145" y="1682"/>
                    <a:pt x="4168" y="1682"/>
                  </a:cubicBezTo>
                  <a:cubicBezTo>
                    <a:pt x="4539" y="1682"/>
                    <a:pt x="4913" y="1849"/>
                    <a:pt x="5218" y="1871"/>
                  </a:cubicBezTo>
                  <a:lnTo>
                    <a:pt x="5353" y="2029"/>
                  </a:lnTo>
                  <a:cubicBezTo>
                    <a:pt x="5812" y="2015"/>
                    <a:pt x="4952" y="1844"/>
                    <a:pt x="5330" y="1666"/>
                  </a:cubicBezTo>
                  <a:lnTo>
                    <a:pt x="5330" y="1666"/>
                  </a:lnTo>
                  <a:cubicBezTo>
                    <a:pt x="5316" y="1783"/>
                    <a:pt x="5340" y="1816"/>
                    <a:pt x="5385" y="1816"/>
                  </a:cubicBezTo>
                  <a:cubicBezTo>
                    <a:pt x="5443" y="1816"/>
                    <a:pt x="5536" y="1761"/>
                    <a:pt x="5632" y="1761"/>
                  </a:cubicBezTo>
                  <a:cubicBezTo>
                    <a:pt x="5682" y="1761"/>
                    <a:pt x="5733" y="1776"/>
                    <a:pt x="5779" y="1821"/>
                  </a:cubicBezTo>
                  <a:cubicBezTo>
                    <a:pt x="5860" y="1985"/>
                    <a:pt x="5521" y="1821"/>
                    <a:pt x="5607" y="2008"/>
                  </a:cubicBezTo>
                  <a:cubicBezTo>
                    <a:pt x="5642" y="1952"/>
                    <a:pt x="5669" y="1935"/>
                    <a:pt x="5697" y="1935"/>
                  </a:cubicBezTo>
                  <a:cubicBezTo>
                    <a:pt x="5743" y="1935"/>
                    <a:pt x="5789" y="1984"/>
                    <a:pt x="5868" y="1984"/>
                  </a:cubicBezTo>
                  <a:cubicBezTo>
                    <a:pt x="5874" y="1984"/>
                    <a:pt x="5881" y="1983"/>
                    <a:pt x="5887" y="1983"/>
                  </a:cubicBezTo>
                  <a:lnTo>
                    <a:pt x="5887" y="1983"/>
                  </a:lnTo>
                  <a:cubicBezTo>
                    <a:pt x="5820" y="2135"/>
                    <a:pt x="6149" y="2077"/>
                    <a:pt x="6026" y="2239"/>
                  </a:cubicBezTo>
                  <a:lnTo>
                    <a:pt x="6550" y="2060"/>
                  </a:lnTo>
                  <a:cubicBezTo>
                    <a:pt x="6600" y="2172"/>
                    <a:pt x="6735" y="2191"/>
                    <a:pt x="6838" y="2191"/>
                  </a:cubicBezTo>
                  <a:cubicBezTo>
                    <a:pt x="6595" y="2127"/>
                    <a:pt x="6959" y="1961"/>
                    <a:pt x="6705" y="1817"/>
                  </a:cubicBezTo>
                  <a:cubicBezTo>
                    <a:pt x="6292" y="1796"/>
                    <a:pt x="5617" y="1668"/>
                    <a:pt x="5147" y="1441"/>
                  </a:cubicBezTo>
                  <a:cubicBezTo>
                    <a:pt x="5116" y="1496"/>
                    <a:pt x="5079" y="1514"/>
                    <a:pt x="5038" y="1514"/>
                  </a:cubicBezTo>
                  <a:cubicBezTo>
                    <a:pt x="4963" y="1514"/>
                    <a:pt x="4877" y="1454"/>
                    <a:pt x="4800" y="1454"/>
                  </a:cubicBezTo>
                  <a:cubicBezTo>
                    <a:pt x="4766" y="1454"/>
                    <a:pt x="4734" y="1466"/>
                    <a:pt x="4705" y="1501"/>
                  </a:cubicBezTo>
                  <a:cubicBezTo>
                    <a:pt x="4713" y="1429"/>
                    <a:pt x="4692" y="1356"/>
                    <a:pt x="4699" y="1285"/>
                  </a:cubicBezTo>
                  <a:cubicBezTo>
                    <a:pt x="4663" y="1279"/>
                    <a:pt x="4635" y="1277"/>
                    <a:pt x="4614" y="1277"/>
                  </a:cubicBezTo>
                  <a:cubicBezTo>
                    <a:pt x="4446" y="1277"/>
                    <a:pt x="4729" y="1432"/>
                    <a:pt x="4642" y="1481"/>
                  </a:cubicBezTo>
                  <a:cubicBezTo>
                    <a:pt x="4495" y="1468"/>
                    <a:pt x="4420" y="1306"/>
                    <a:pt x="4455" y="1231"/>
                  </a:cubicBezTo>
                  <a:cubicBezTo>
                    <a:pt x="4406" y="1214"/>
                    <a:pt x="4376" y="1206"/>
                    <a:pt x="4359" y="1206"/>
                  </a:cubicBezTo>
                  <a:cubicBezTo>
                    <a:pt x="4294" y="1206"/>
                    <a:pt x="4380" y="1300"/>
                    <a:pt x="4264" y="1364"/>
                  </a:cubicBezTo>
                  <a:lnTo>
                    <a:pt x="4183" y="1084"/>
                  </a:lnTo>
                  <a:cubicBezTo>
                    <a:pt x="3454" y="945"/>
                    <a:pt x="2474" y="797"/>
                    <a:pt x="1707" y="421"/>
                  </a:cubicBezTo>
                  <a:lnTo>
                    <a:pt x="1707" y="421"/>
                  </a:lnTo>
                  <a:lnTo>
                    <a:pt x="1726" y="579"/>
                  </a:lnTo>
                  <a:cubicBezTo>
                    <a:pt x="1623" y="522"/>
                    <a:pt x="1517" y="510"/>
                    <a:pt x="1414" y="510"/>
                  </a:cubicBezTo>
                  <a:cubicBezTo>
                    <a:pt x="1339" y="510"/>
                    <a:pt x="1266" y="516"/>
                    <a:pt x="1195" y="516"/>
                  </a:cubicBezTo>
                  <a:cubicBezTo>
                    <a:pt x="1041" y="516"/>
                    <a:pt x="901" y="486"/>
                    <a:pt x="789" y="298"/>
                  </a:cubicBezTo>
                  <a:lnTo>
                    <a:pt x="643" y="380"/>
                  </a:lnTo>
                  <a:cubicBezTo>
                    <a:pt x="724" y="332"/>
                    <a:pt x="643" y="155"/>
                    <a:pt x="766" y="91"/>
                  </a:cubicBezTo>
                  <a:lnTo>
                    <a:pt x="766" y="91"/>
                  </a:lnTo>
                  <a:cubicBezTo>
                    <a:pt x="756" y="93"/>
                    <a:pt x="747" y="93"/>
                    <a:pt x="737" y="93"/>
                  </a:cubicBezTo>
                  <a:cubicBezTo>
                    <a:pt x="643" y="93"/>
                    <a:pt x="562" y="33"/>
                    <a:pt x="465" y="33"/>
                  </a:cubicBezTo>
                  <a:cubicBezTo>
                    <a:pt x="459" y="33"/>
                    <a:pt x="453" y="33"/>
                    <a:pt x="446" y="33"/>
                  </a:cubicBezTo>
                  <a:lnTo>
                    <a:pt x="610" y="155"/>
                  </a:lnTo>
                  <a:cubicBezTo>
                    <a:pt x="573" y="172"/>
                    <a:pt x="539" y="179"/>
                    <a:pt x="507" y="179"/>
                  </a:cubicBezTo>
                  <a:cubicBezTo>
                    <a:pt x="398" y="179"/>
                    <a:pt x="324" y="90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35"/>
            <p:cNvSpPr/>
            <p:nvPr/>
          </p:nvSpPr>
          <p:spPr>
            <a:xfrm>
              <a:off x="1199526" y="-28502"/>
              <a:ext cx="3349" cy="985"/>
            </a:xfrm>
            <a:custGeom>
              <a:avLst/>
              <a:gdLst/>
              <a:ahLst/>
              <a:cxnLst/>
              <a:rect l="l" t="t" r="r" b="b"/>
              <a:pathLst>
                <a:path w="68" h="20" extrusionOk="0">
                  <a:moveTo>
                    <a:pt x="68" y="0"/>
                  </a:moveTo>
                  <a:cubicBezTo>
                    <a:pt x="41" y="4"/>
                    <a:pt x="18" y="12"/>
                    <a:pt x="0" y="19"/>
                  </a:cubicBezTo>
                  <a:cubicBezTo>
                    <a:pt x="21" y="17"/>
                    <a:pt x="45" y="12"/>
                    <a:pt x="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35"/>
            <p:cNvSpPr/>
            <p:nvPr/>
          </p:nvSpPr>
          <p:spPr>
            <a:xfrm>
              <a:off x="1498523" y="75761"/>
              <a:ext cx="6747" cy="1084"/>
            </a:xfrm>
            <a:custGeom>
              <a:avLst/>
              <a:gdLst/>
              <a:ahLst/>
              <a:cxnLst/>
              <a:rect l="l" t="t" r="r" b="b"/>
              <a:pathLst>
                <a:path w="137" h="22" extrusionOk="0">
                  <a:moveTo>
                    <a:pt x="99" y="1"/>
                  </a:moveTo>
                  <a:cubicBezTo>
                    <a:pt x="80" y="1"/>
                    <a:pt x="52" y="2"/>
                    <a:pt x="20" y="2"/>
                  </a:cubicBezTo>
                  <a:cubicBezTo>
                    <a:pt x="14" y="2"/>
                    <a:pt x="7" y="2"/>
                    <a:pt x="1" y="2"/>
                  </a:cubicBezTo>
                  <a:lnTo>
                    <a:pt x="1" y="2"/>
                  </a:lnTo>
                  <a:cubicBezTo>
                    <a:pt x="29" y="10"/>
                    <a:pt x="64" y="15"/>
                    <a:pt x="110" y="21"/>
                  </a:cubicBezTo>
                  <a:cubicBezTo>
                    <a:pt x="136" y="4"/>
                    <a:pt x="127" y="1"/>
                    <a:pt x="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35"/>
            <p:cNvSpPr/>
            <p:nvPr/>
          </p:nvSpPr>
          <p:spPr>
            <a:xfrm>
              <a:off x="1177314" y="-32146"/>
              <a:ext cx="197" cy="148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0" y="1"/>
                  </a:moveTo>
                  <a:lnTo>
                    <a:pt x="0" y="3"/>
                  </a:lnTo>
                  <a:cubicBezTo>
                    <a:pt x="2" y="1"/>
                    <a:pt x="4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35"/>
            <p:cNvSpPr/>
            <p:nvPr/>
          </p:nvSpPr>
          <p:spPr>
            <a:xfrm>
              <a:off x="1163327" y="-20178"/>
              <a:ext cx="5073" cy="3398"/>
            </a:xfrm>
            <a:custGeom>
              <a:avLst/>
              <a:gdLst/>
              <a:ahLst/>
              <a:cxnLst/>
              <a:rect l="l" t="t" r="r" b="b"/>
              <a:pathLst>
                <a:path w="103" h="69" extrusionOk="0">
                  <a:moveTo>
                    <a:pt x="103" y="1"/>
                  </a:moveTo>
                  <a:lnTo>
                    <a:pt x="1" y="32"/>
                  </a:lnTo>
                  <a:lnTo>
                    <a:pt x="101" y="68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35"/>
            <p:cNvSpPr/>
            <p:nvPr/>
          </p:nvSpPr>
          <p:spPr>
            <a:xfrm>
              <a:off x="1550284" y="94525"/>
              <a:ext cx="1281" cy="4236"/>
            </a:xfrm>
            <a:custGeom>
              <a:avLst/>
              <a:gdLst/>
              <a:ahLst/>
              <a:cxnLst/>
              <a:rect l="l" t="t" r="r" b="b"/>
              <a:pathLst>
                <a:path w="26" h="86" extrusionOk="0">
                  <a:moveTo>
                    <a:pt x="25" y="1"/>
                  </a:moveTo>
                  <a:lnTo>
                    <a:pt x="25" y="1"/>
                  </a:lnTo>
                  <a:cubicBezTo>
                    <a:pt x="10" y="26"/>
                    <a:pt x="0" y="53"/>
                    <a:pt x="10" y="8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35"/>
            <p:cNvSpPr/>
            <p:nvPr/>
          </p:nvSpPr>
          <p:spPr>
            <a:xfrm>
              <a:off x="1702861" y="109940"/>
              <a:ext cx="3743" cy="985"/>
            </a:xfrm>
            <a:custGeom>
              <a:avLst/>
              <a:gdLst/>
              <a:ahLst/>
              <a:cxnLst/>
              <a:rect l="l" t="t" r="r" b="b"/>
              <a:pathLst>
                <a:path w="76" h="20" extrusionOk="0">
                  <a:moveTo>
                    <a:pt x="76" y="0"/>
                  </a:moveTo>
                  <a:lnTo>
                    <a:pt x="1" y="17"/>
                  </a:lnTo>
                  <a:cubicBezTo>
                    <a:pt x="6" y="19"/>
                    <a:pt x="12" y="19"/>
                    <a:pt x="17" y="19"/>
                  </a:cubicBezTo>
                  <a:cubicBezTo>
                    <a:pt x="38" y="19"/>
                    <a:pt x="59" y="11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35"/>
            <p:cNvSpPr/>
            <p:nvPr/>
          </p:nvSpPr>
          <p:spPr>
            <a:xfrm>
              <a:off x="1436418" y="-93758"/>
              <a:ext cx="317663" cy="212661"/>
            </a:xfrm>
            <a:custGeom>
              <a:avLst/>
              <a:gdLst/>
              <a:ahLst/>
              <a:cxnLst/>
              <a:rect l="l" t="t" r="r" b="b"/>
              <a:pathLst>
                <a:path w="6450" h="4318" extrusionOk="0">
                  <a:moveTo>
                    <a:pt x="3419" y="1162"/>
                  </a:moveTo>
                  <a:lnTo>
                    <a:pt x="3419" y="1162"/>
                  </a:lnTo>
                  <a:cubicBezTo>
                    <a:pt x="3416" y="1168"/>
                    <a:pt x="3413" y="1174"/>
                    <a:pt x="3409" y="1180"/>
                  </a:cubicBezTo>
                  <a:cubicBezTo>
                    <a:pt x="3413" y="1174"/>
                    <a:pt x="3417" y="1168"/>
                    <a:pt x="3419" y="1162"/>
                  </a:cubicBezTo>
                  <a:close/>
                  <a:moveTo>
                    <a:pt x="4348" y="3706"/>
                  </a:moveTo>
                  <a:lnTo>
                    <a:pt x="4348" y="3706"/>
                  </a:lnTo>
                  <a:cubicBezTo>
                    <a:pt x="4337" y="3710"/>
                    <a:pt x="4326" y="3715"/>
                    <a:pt x="4316" y="3721"/>
                  </a:cubicBezTo>
                  <a:lnTo>
                    <a:pt x="4316" y="3721"/>
                  </a:lnTo>
                  <a:cubicBezTo>
                    <a:pt x="4327" y="3716"/>
                    <a:pt x="4338" y="3712"/>
                    <a:pt x="4348" y="3706"/>
                  </a:cubicBezTo>
                  <a:close/>
                  <a:moveTo>
                    <a:pt x="479" y="0"/>
                  </a:moveTo>
                  <a:lnTo>
                    <a:pt x="479" y="0"/>
                  </a:lnTo>
                  <a:cubicBezTo>
                    <a:pt x="365" y="10"/>
                    <a:pt x="1" y="43"/>
                    <a:pt x="178" y="245"/>
                  </a:cubicBezTo>
                  <a:lnTo>
                    <a:pt x="247" y="191"/>
                  </a:lnTo>
                  <a:cubicBezTo>
                    <a:pt x="274" y="186"/>
                    <a:pt x="296" y="184"/>
                    <a:pt x="316" y="184"/>
                  </a:cubicBezTo>
                  <a:cubicBezTo>
                    <a:pt x="499" y="184"/>
                    <a:pt x="407" y="381"/>
                    <a:pt x="566" y="477"/>
                  </a:cubicBezTo>
                  <a:cubicBezTo>
                    <a:pt x="577" y="478"/>
                    <a:pt x="589" y="479"/>
                    <a:pt x="601" y="479"/>
                  </a:cubicBezTo>
                  <a:cubicBezTo>
                    <a:pt x="779" y="479"/>
                    <a:pt x="942" y="332"/>
                    <a:pt x="1089" y="332"/>
                  </a:cubicBezTo>
                  <a:cubicBezTo>
                    <a:pt x="1127" y="332"/>
                    <a:pt x="1164" y="342"/>
                    <a:pt x="1200" y="367"/>
                  </a:cubicBezTo>
                  <a:cubicBezTo>
                    <a:pt x="1290" y="384"/>
                    <a:pt x="1256" y="461"/>
                    <a:pt x="1213" y="513"/>
                  </a:cubicBezTo>
                  <a:cubicBezTo>
                    <a:pt x="1245" y="526"/>
                    <a:pt x="1276" y="532"/>
                    <a:pt x="1305" y="532"/>
                  </a:cubicBezTo>
                  <a:cubicBezTo>
                    <a:pt x="1453" y="532"/>
                    <a:pt x="1570" y="392"/>
                    <a:pt x="1691" y="392"/>
                  </a:cubicBezTo>
                  <a:cubicBezTo>
                    <a:pt x="1695" y="392"/>
                    <a:pt x="1698" y="392"/>
                    <a:pt x="1701" y="392"/>
                  </a:cubicBezTo>
                  <a:cubicBezTo>
                    <a:pt x="1659" y="646"/>
                    <a:pt x="1760" y="696"/>
                    <a:pt x="1908" y="696"/>
                  </a:cubicBezTo>
                  <a:cubicBezTo>
                    <a:pt x="2005" y="696"/>
                    <a:pt x="2121" y="675"/>
                    <a:pt x="2231" y="675"/>
                  </a:cubicBezTo>
                  <a:cubicBezTo>
                    <a:pt x="2373" y="675"/>
                    <a:pt x="2505" y="709"/>
                    <a:pt x="2573" y="868"/>
                  </a:cubicBezTo>
                  <a:cubicBezTo>
                    <a:pt x="2741" y="870"/>
                    <a:pt x="2933" y="952"/>
                    <a:pt x="3149" y="952"/>
                  </a:cubicBezTo>
                  <a:cubicBezTo>
                    <a:pt x="3196" y="952"/>
                    <a:pt x="3243" y="949"/>
                    <a:pt x="3292" y="939"/>
                  </a:cubicBezTo>
                  <a:lnTo>
                    <a:pt x="3292" y="939"/>
                  </a:lnTo>
                  <a:cubicBezTo>
                    <a:pt x="3127" y="1052"/>
                    <a:pt x="3484" y="1021"/>
                    <a:pt x="3419" y="1162"/>
                  </a:cubicBezTo>
                  <a:lnTo>
                    <a:pt x="3419" y="1162"/>
                  </a:lnTo>
                  <a:cubicBezTo>
                    <a:pt x="3454" y="1105"/>
                    <a:pt x="3498" y="1084"/>
                    <a:pt x="3549" y="1084"/>
                  </a:cubicBezTo>
                  <a:cubicBezTo>
                    <a:pt x="3627" y="1084"/>
                    <a:pt x="3721" y="1136"/>
                    <a:pt x="3812" y="1186"/>
                  </a:cubicBezTo>
                  <a:cubicBezTo>
                    <a:pt x="3894" y="1230"/>
                    <a:pt x="3973" y="1273"/>
                    <a:pt x="4046" y="1273"/>
                  </a:cubicBezTo>
                  <a:cubicBezTo>
                    <a:pt x="4113" y="1273"/>
                    <a:pt x="4174" y="1237"/>
                    <a:pt x="4227" y="1132"/>
                  </a:cubicBezTo>
                  <a:cubicBezTo>
                    <a:pt x="4330" y="1231"/>
                    <a:pt x="4357" y="1249"/>
                    <a:pt x="4370" y="1249"/>
                  </a:cubicBezTo>
                  <a:cubicBezTo>
                    <a:pt x="4377" y="1249"/>
                    <a:pt x="4380" y="1243"/>
                    <a:pt x="4390" y="1243"/>
                  </a:cubicBezTo>
                  <a:cubicBezTo>
                    <a:pt x="4407" y="1243"/>
                    <a:pt x="4444" y="1262"/>
                    <a:pt x="4568" y="1365"/>
                  </a:cubicBezTo>
                  <a:cubicBezTo>
                    <a:pt x="4557" y="1389"/>
                    <a:pt x="4539" y="1395"/>
                    <a:pt x="4520" y="1395"/>
                  </a:cubicBezTo>
                  <a:cubicBezTo>
                    <a:pt x="4498" y="1395"/>
                    <a:pt x="4474" y="1387"/>
                    <a:pt x="4458" y="1387"/>
                  </a:cubicBezTo>
                  <a:cubicBezTo>
                    <a:pt x="4485" y="1430"/>
                    <a:pt x="4521" y="1442"/>
                    <a:pt x="4560" y="1442"/>
                  </a:cubicBezTo>
                  <a:cubicBezTo>
                    <a:pt x="4602" y="1442"/>
                    <a:pt x="4646" y="1429"/>
                    <a:pt x="4683" y="1429"/>
                  </a:cubicBezTo>
                  <a:cubicBezTo>
                    <a:pt x="4732" y="1429"/>
                    <a:pt x="4769" y="1451"/>
                    <a:pt x="4773" y="1556"/>
                  </a:cubicBezTo>
                  <a:cubicBezTo>
                    <a:pt x="4833" y="1601"/>
                    <a:pt x="4870" y="1618"/>
                    <a:pt x="4896" y="1618"/>
                  </a:cubicBezTo>
                  <a:cubicBezTo>
                    <a:pt x="4972" y="1618"/>
                    <a:pt x="4938" y="1461"/>
                    <a:pt x="5112" y="1446"/>
                  </a:cubicBezTo>
                  <a:cubicBezTo>
                    <a:pt x="5359" y="1680"/>
                    <a:pt x="5241" y="1687"/>
                    <a:pt x="5241" y="1948"/>
                  </a:cubicBezTo>
                  <a:cubicBezTo>
                    <a:pt x="5289" y="1905"/>
                    <a:pt x="5329" y="1889"/>
                    <a:pt x="5365" y="1889"/>
                  </a:cubicBezTo>
                  <a:cubicBezTo>
                    <a:pt x="5462" y="1889"/>
                    <a:pt x="5534" y="2005"/>
                    <a:pt x="5673" y="2033"/>
                  </a:cubicBezTo>
                  <a:cubicBezTo>
                    <a:pt x="5661" y="2000"/>
                    <a:pt x="5558" y="1837"/>
                    <a:pt x="5661" y="1837"/>
                  </a:cubicBezTo>
                  <a:cubicBezTo>
                    <a:pt x="5673" y="1837"/>
                    <a:pt x="5687" y="1839"/>
                    <a:pt x="5704" y="1844"/>
                  </a:cubicBezTo>
                  <a:cubicBezTo>
                    <a:pt x="5827" y="2004"/>
                    <a:pt x="5900" y="2046"/>
                    <a:pt x="5991" y="2081"/>
                  </a:cubicBezTo>
                  <a:cubicBezTo>
                    <a:pt x="6078" y="2119"/>
                    <a:pt x="6184" y="2148"/>
                    <a:pt x="6305" y="2333"/>
                  </a:cubicBezTo>
                  <a:cubicBezTo>
                    <a:pt x="6274" y="2392"/>
                    <a:pt x="6248" y="2413"/>
                    <a:pt x="6227" y="2413"/>
                  </a:cubicBezTo>
                  <a:cubicBezTo>
                    <a:pt x="6193" y="2413"/>
                    <a:pt x="6170" y="2357"/>
                    <a:pt x="6151" y="2312"/>
                  </a:cubicBezTo>
                  <a:cubicBezTo>
                    <a:pt x="6134" y="2274"/>
                    <a:pt x="6122" y="2242"/>
                    <a:pt x="6112" y="2242"/>
                  </a:cubicBezTo>
                  <a:cubicBezTo>
                    <a:pt x="6101" y="2242"/>
                    <a:pt x="6093" y="2277"/>
                    <a:pt x="6086" y="2378"/>
                  </a:cubicBezTo>
                  <a:cubicBezTo>
                    <a:pt x="5894" y="2235"/>
                    <a:pt x="5794" y="2111"/>
                    <a:pt x="5620" y="2111"/>
                  </a:cubicBezTo>
                  <a:cubicBezTo>
                    <a:pt x="5599" y="2111"/>
                    <a:pt x="5576" y="2113"/>
                    <a:pt x="5551" y="2117"/>
                  </a:cubicBezTo>
                  <a:cubicBezTo>
                    <a:pt x="5721" y="2341"/>
                    <a:pt x="5927" y="2588"/>
                    <a:pt x="6045" y="2894"/>
                  </a:cubicBezTo>
                  <a:cubicBezTo>
                    <a:pt x="6034" y="2939"/>
                    <a:pt x="6019" y="2953"/>
                    <a:pt x="6004" y="2953"/>
                  </a:cubicBezTo>
                  <a:cubicBezTo>
                    <a:pt x="5975" y="2953"/>
                    <a:pt x="5942" y="2901"/>
                    <a:pt x="5918" y="2901"/>
                  </a:cubicBezTo>
                  <a:cubicBezTo>
                    <a:pt x="5908" y="2901"/>
                    <a:pt x="5899" y="2911"/>
                    <a:pt x="5893" y="2937"/>
                  </a:cubicBezTo>
                  <a:cubicBezTo>
                    <a:pt x="5827" y="3053"/>
                    <a:pt x="5866" y="3155"/>
                    <a:pt x="5883" y="3276"/>
                  </a:cubicBezTo>
                  <a:cubicBezTo>
                    <a:pt x="5897" y="3388"/>
                    <a:pt x="5881" y="3531"/>
                    <a:pt x="5740" y="3563"/>
                  </a:cubicBezTo>
                  <a:cubicBezTo>
                    <a:pt x="5723" y="3517"/>
                    <a:pt x="5704" y="3475"/>
                    <a:pt x="5683" y="3432"/>
                  </a:cubicBezTo>
                  <a:lnTo>
                    <a:pt x="5683" y="3432"/>
                  </a:lnTo>
                  <a:cubicBezTo>
                    <a:pt x="5700" y="3538"/>
                    <a:pt x="5584" y="3619"/>
                    <a:pt x="5436" y="3648"/>
                  </a:cubicBezTo>
                  <a:cubicBezTo>
                    <a:pt x="5293" y="3689"/>
                    <a:pt x="5125" y="3691"/>
                    <a:pt x="4994" y="3762"/>
                  </a:cubicBezTo>
                  <a:cubicBezTo>
                    <a:pt x="5041" y="3822"/>
                    <a:pt x="5077" y="3862"/>
                    <a:pt x="5046" y="3912"/>
                  </a:cubicBezTo>
                  <a:cubicBezTo>
                    <a:pt x="5031" y="3833"/>
                    <a:pt x="5003" y="3806"/>
                    <a:pt x="4962" y="3806"/>
                  </a:cubicBezTo>
                  <a:cubicBezTo>
                    <a:pt x="4919" y="3806"/>
                    <a:pt x="4862" y="3837"/>
                    <a:pt x="4792" y="3870"/>
                  </a:cubicBezTo>
                  <a:cubicBezTo>
                    <a:pt x="4713" y="3912"/>
                    <a:pt x="4616" y="3951"/>
                    <a:pt x="4519" y="3951"/>
                  </a:cubicBezTo>
                  <a:cubicBezTo>
                    <a:pt x="4452" y="3951"/>
                    <a:pt x="4385" y="3932"/>
                    <a:pt x="4323" y="3883"/>
                  </a:cubicBezTo>
                  <a:lnTo>
                    <a:pt x="4323" y="3883"/>
                  </a:lnTo>
                  <a:cubicBezTo>
                    <a:pt x="4352" y="4094"/>
                    <a:pt x="4055" y="4205"/>
                    <a:pt x="3862" y="4205"/>
                  </a:cubicBezTo>
                  <a:cubicBezTo>
                    <a:pt x="3860" y="4205"/>
                    <a:pt x="3858" y="4205"/>
                    <a:pt x="3857" y="4205"/>
                  </a:cubicBezTo>
                  <a:cubicBezTo>
                    <a:pt x="3793" y="4140"/>
                    <a:pt x="3812" y="4053"/>
                    <a:pt x="3816" y="3997"/>
                  </a:cubicBezTo>
                  <a:lnTo>
                    <a:pt x="3816" y="3997"/>
                  </a:lnTo>
                  <a:cubicBezTo>
                    <a:pt x="3869" y="4025"/>
                    <a:pt x="3912" y="4037"/>
                    <a:pt x="3949" y="4037"/>
                  </a:cubicBezTo>
                  <a:cubicBezTo>
                    <a:pt x="4114" y="4037"/>
                    <a:pt x="4157" y="3805"/>
                    <a:pt x="4316" y="3721"/>
                  </a:cubicBezTo>
                  <a:lnTo>
                    <a:pt x="4316" y="3721"/>
                  </a:lnTo>
                  <a:cubicBezTo>
                    <a:pt x="4255" y="3744"/>
                    <a:pt x="4182" y="3748"/>
                    <a:pt x="4107" y="3748"/>
                  </a:cubicBezTo>
                  <a:cubicBezTo>
                    <a:pt x="4072" y="3748"/>
                    <a:pt x="4035" y="3747"/>
                    <a:pt x="3999" y="3747"/>
                  </a:cubicBezTo>
                  <a:cubicBezTo>
                    <a:pt x="3964" y="3744"/>
                    <a:pt x="3928" y="3743"/>
                    <a:pt x="3894" y="3743"/>
                  </a:cubicBezTo>
                  <a:cubicBezTo>
                    <a:pt x="3807" y="3743"/>
                    <a:pt x="3727" y="3754"/>
                    <a:pt x="3662" y="3803"/>
                  </a:cubicBezTo>
                  <a:lnTo>
                    <a:pt x="3739" y="3644"/>
                  </a:lnTo>
                  <a:cubicBezTo>
                    <a:pt x="3723" y="3641"/>
                    <a:pt x="3708" y="3640"/>
                    <a:pt x="3694" y="3640"/>
                  </a:cubicBezTo>
                  <a:cubicBezTo>
                    <a:pt x="3523" y="3640"/>
                    <a:pt x="3472" y="3843"/>
                    <a:pt x="3337" y="3843"/>
                  </a:cubicBezTo>
                  <a:cubicBezTo>
                    <a:pt x="3300" y="3843"/>
                    <a:pt x="3256" y="3827"/>
                    <a:pt x="3201" y="3787"/>
                  </a:cubicBezTo>
                  <a:lnTo>
                    <a:pt x="3244" y="3671"/>
                  </a:lnTo>
                  <a:cubicBezTo>
                    <a:pt x="2766" y="3607"/>
                    <a:pt x="2261" y="3354"/>
                    <a:pt x="1814" y="3354"/>
                  </a:cubicBezTo>
                  <a:cubicBezTo>
                    <a:pt x="1724" y="3354"/>
                    <a:pt x="1637" y="3364"/>
                    <a:pt x="1553" y="3388"/>
                  </a:cubicBezTo>
                  <a:cubicBezTo>
                    <a:pt x="1491" y="3471"/>
                    <a:pt x="1672" y="3749"/>
                    <a:pt x="1670" y="3828"/>
                  </a:cubicBezTo>
                  <a:cubicBezTo>
                    <a:pt x="1960" y="3814"/>
                    <a:pt x="2152" y="3677"/>
                    <a:pt x="2372" y="3642"/>
                  </a:cubicBezTo>
                  <a:lnTo>
                    <a:pt x="2372" y="3642"/>
                  </a:lnTo>
                  <a:lnTo>
                    <a:pt x="2337" y="3824"/>
                  </a:lnTo>
                  <a:cubicBezTo>
                    <a:pt x="2407" y="3712"/>
                    <a:pt x="2669" y="3687"/>
                    <a:pt x="2548" y="3562"/>
                  </a:cubicBezTo>
                  <a:cubicBezTo>
                    <a:pt x="2569" y="3554"/>
                    <a:pt x="2586" y="3551"/>
                    <a:pt x="2601" y="3551"/>
                  </a:cubicBezTo>
                  <a:cubicBezTo>
                    <a:pt x="2700" y="3551"/>
                    <a:pt x="2681" y="3691"/>
                    <a:pt x="2795" y="3691"/>
                  </a:cubicBezTo>
                  <a:cubicBezTo>
                    <a:pt x="2813" y="3691"/>
                    <a:pt x="2834" y="3687"/>
                    <a:pt x="2860" y="3679"/>
                  </a:cubicBezTo>
                  <a:lnTo>
                    <a:pt x="2860" y="3679"/>
                  </a:lnTo>
                  <a:cubicBezTo>
                    <a:pt x="2816" y="3870"/>
                    <a:pt x="2694" y="3868"/>
                    <a:pt x="2667" y="4028"/>
                  </a:cubicBezTo>
                  <a:lnTo>
                    <a:pt x="2854" y="3966"/>
                  </a:lnTo>
                  <a:lnTo>
                    <a:pt x="2854" y="3966"/>
                  </a:lnTo>
                  <a:cubicBezTo>
                    <a:pt x="2789" y="4030"/>
                    <a:pt x="2949" y="4053"/>
                    <a:pt x="2885" y="4119"/>
                  </a:cubicBezTo>
                  <a:cubicBezTo>
                    <a:pt x="2958" y="4082"/>
                    <a:pt x="3019" y="4067"/>
                    <a:pt x="3074" y="4067"/>
                  </a:cubicBezTo>
                  <a:cubicBezTo>
                    <a:pt x="3262" y="4067"/>
                    <a:pt x="3372" y="4235"/>
                    <a:pt x="3593" y="4235"/>
                  </a:cubicBezTo>
                  <a:cubicBezTo>
                    <a:pt x="3619" y="4235"/>
                    <a:pt x="3647" y="4232"/>
                    <a:pt x="3677" y="4227"/>
                  </a:cubicBezTo>
                  <a:lnTo>
                    <a:pt x="3490" y="4169"/>
                  </a:lnTo>
                  <a:cubicBezTo>
                    <a:pt x="3502" y="4061"/>
                    <a:pt x="3610" y="4084"/>
                    <a:pt x="3691" y="4061"/>
                  </a:cubicBezTo>
                  <a:cubicBezTo>
                    <a:pt x="3772" y="4225"/>
                    <a:pt x="3828" y="4213"/>
                    <a:pt x="4001" y="4298"/>
                  </a:cubicBezTo>
                  <a:cubicBezTo>
                    <a:pt x="4158" y="4218"/>
                    <a:pt x="4243" y="4032"/>
                    <a:pt x="4437" y="4032"/>
                  </a:cubicBezTo>
                  <a:cubicBezTo>
                    <a:pt x="4439" y="4032"/>
                    <a:pt x="4441" y="4032"/>
                    <a:pt x="4443" y="4032"/>
                  </a:cubicBezTo>
                  <a:cubicBezTo>
                    <a:pt x="4406" y="4244"/>
                    <a:pt x="4786" y="4150"/>
                    <a:pt x="4850" y="4317"/>
                  </a:cubicBezTo>
                  <a:cubicBezTo>
                    <a:pt x="4861" y="4207"/>
                    <a:pt x="4961" y="4184"/>
                    <a:pt x="5062" y="4163"/>
                  </a:cubicBezTo>
                  <a:cubicBezTo>
                    <a:pt x="5162" y="4138"/>
                    <a:pt x="5262" y="4124"/>
                    <a:pt x="5260" y="4061"/>
                  </a:cubicBezTo>
                  <a:cubicBezTo>
                    <a:pt x="5313" y="4025"/>
                    <a:pt x="5380" y="4002"/>
                    <a:pt x="5438" y="4002"/>
                  </a:cubicBezTo>
                  <a:cubicBezTo>
                    <a:pt x="5493" y="4002"/>
                    <a:pt x="5541" y="4022"/>
                    <a:pt x="5563" y="4072"/>
                  </a:cubicBezTo>
                  <a:cubicBezTo>
                    <a:pt x="5548" y="4088"/>
                    <a:pt x="5521" y="4115"/>
                    <a:pt x="5486" y="4136"/>
                  </a:cubicBezTo>
                  <a:cubicBezTo>
                    <a:pt x="5528" y="4126"/>
                    <a:pt x="5569" y="4117"/>
                    <a:pt x="5609" y="4101"/>
                  </a:cubicBezTo>
                  <a:lnTo>
                    <a:pt x="5609" y="4101"/>
                  </a:lnTo>
                  <a:cubicBezTo>
                    <a:pt x="5607" y="4128"/>
                    <a:pt x="5619" y="4144"/>
                    <a:pt x="5607" y="4153"/>
                  </a:cubicBezTo>
                  <a:cubicBezTo>
                    <a:pt x="5716" y="4108"/>
                    <a:pt x="5656" y="3994"/>
                    <a:pt x="5805" y="3994"/>
                  </a:cubicBezTo>
                  <a:cubicBezTo>
                    <a:pt x="5814" y="3994"/>
                    <a:pt x="5824" y="3994"/>
                    <a:pt x="5835" y="3995"/>
                  </a:cubicBezTo>
                  <a:cubicBezTo>
                    <a:pt x="5864" y="4045"/>
                    <a:pt x="5789" y="4090"/>
                    <a:pt x="5735" y="4136"/>
                  </a:cubicBezTo>
                  <a:cubicBezTo>
                    <a:pt x="5895" y="4086"/>
                    <a:pt x="5985" y="3926"/>
                    <a:pt x="6041" y="3789"/>
                  </a:cubicBezTo>
                  <a:cubicBezTo>
                    <a:pt x="6101" y="3648"/>
                    <a:pt x="6130" y="3535"/>
                    <a:pt x="6286" y="3457"/>
                  </a:cubicBezTo>
                  <a:cubicBezTo>
                    <a:pt x="6246" y="3411"/>
                    <a:pt x="6273" y="3305"/>
                    <a:pt x="6246" y="3216"/>
                  </a:cubicBezTo>
                  <a:cubicBezTo>
                    <a:pt x="6228" y="3135"/>
                    <a:pt x="6179" y="3068"/>
                    <a:pt x="6079" y="3068"/>
                  </a:cubicBezTo>
                  <a:cubicBezTo>
                    <a:pt x="6070" y="3068"/>
                    <a:pt x="6061" y="3069"/>
                    <a:pt x="6051" y="3070"/>
                  </a:cubicBezTo>
                  <a:cubicBezTo>
                    <a:pt x="6139" y="3010"/>
                    <a:pt x="6340" y="3054"/>
                    <a:pt x="6294" y="2798"/>
                  </a:cubicBezTo>
                  <a:cubicBezTo>
                    <a:pt x="6193" y="2736"/>
                    <a:pt x="6195" y="2677"/>
                    <a:pt x="6205" y="2599"/>
                  </a:cubicBezTo>
                  <a:cubicBezTo>
                    <a:pt x="6211" y="2524"/>
                    <a:pt x="6217" y="2432"/>
                    <a:pt x="6122" y="2378"/>
                  </a:cubicBezTo>
                  <a:lnTo>
                    <a:pt x="6122" y="2378"/>
                  </a:lnTo>
                  <a:cubicBezTo>
                    <a:pt x="6225" y="2428"/>
                    <a:pt x="6261" y="2442"/>
                    <a:pt x="6277" y="2442"/>
                  </a:cubicBezTo>
                  <a:cubicBezTo>
                    <a:pt x="6283" y="2442"/>
                    <a:pt x="6287" y="2440"/>
                    <a:pt x="6290" y="2437"/>
                  </a:cubicBezTo>
                  <a:cubicBezTo>
                    <a:pt x="6293" y="2435"/>
                    <a:pt x="6297" y="2432"/>
                    <a:pt x="6305" y="2432"/>
                  </a:cubicBezTo>
                  <a:cubicBezTo>
                    <a:pt x="6320" y="2432"/>
                    <a:pt x="6354" y="2444"/>
                    <a:pt x="6438" y="2501"/>
                  </a:cubicBezTo>
                  <a:cubicBezTo>
                    <a:pt x="6450" y="2397"/>
                    <a:pt x="6363" y="2297"/>
                    <a:pt x="6259" y="2212"/>
                  </a:cubicBezTo>
                  <a:cubicBezTo>
                    <a:pt x="6157" y="2121"/>
                    <a:pt x="6037" y="2046"/>
                    <a:pt x="5966" y="1925"/>
                  </a:cubicBezTo>
                  <a:cubicBezTo>
                    <a:pt x="5985" y="1873"/>
                    <a:pt x="6032" y="1838"/>
                    <a:pt x="6047" y="1786"/>
                  </a:cubicBezTo>
                  <a:cubicBezTo>
                    <a:pt x="5920" y="1740"/>
                    <a:pt x="5727" y="1768"/>
                    <a:pt x="5767" y="1583"/>
                  </a:cubicBezTo>
                  <a:lnTo>
                    <a:pt x="5767" y="1583"/>
                  </a:lnTo>
                  <a:lnTo>
                    <a:pt x="5681" y="1691"/>
                  </a:lnTo>
                  <a:cubicBezTo>
                    <a:pt x="5594" y="1508"/>
                    <a:pt x="5364" y="1385"/>
                    <a:pt x="5264" y="1155"/>
                  </a:cubicBezTo>
                  <a:cubicBezTo>
                    <a:pt x="5150" y="1188"/>
                    <a:pt x="5042" y="1223"/>
                    <a:pt x="4936" y="1263"/>
                  </a:cubicBezTo>
                  <a:cubicBezTo>
                    <a:pt x="4856" y="1051"/>
                    <a:pt x="4669" y="976"/>
                    <a:pt x="4470" y="976"/>
                  </a:cubicBezTo>
                  <a:cubicBezTo>
                    <a:pt x="4310" y="976"/>
                    <a:pt x="4143" y="1024"/>
                    <a:pt x="4019" y="1088"/>
                  </a:cubicBezTo>
                  <a:cubicBezTo>
                    <a:pt x="3924" y="1040"/>
                    <a:pt x="3787" y="947"/>
                    <a:pt x="3805" y="895"/>
                  </a:cubicBezTo>
                  <a:cubicBezTo>
                    <a:pt x="3834" y="885"/>
                    <a:pt x="3886" y="860"/>
                    <a:pt x="3942" y="845"/>
                  </a:cubicBezTo>
                  <a:cubicBezTo>
                    <a:pt x="3840" y="804"/>
                    <a:pt x="3737" y="697"/>
                    <a:pt x="3636" y="697"/>
                  </a:cubicBezTo>
                  <a:cubicBezTo>
                    <a:pt x="3593" y="697"/>
                    <a:pt x="3550" y="716"/>
                    <a:pt x="3508" y="768"/>
                  </a:cubicBezTo>
                  <a:cubicBezTo>
                    <a:pt x="3501" y="768"/>
                    <a:pt x="3495" y="769"/>
                    <a:pt x="3489" y="769"/>
                  </a:cubicBezTo>
                  <a:cubicBezTo>
                    <a:pt x="3343" y="769"/>
                    <a:pt x="3428" y="596"/>
                    <a:pt x="3325" y="533"/>
                  </a:cubicBezTo>
                  <a:cubicBezTo>
                    <a:pt x="3273" y="558"/>
                    <a:pt x="3219" y="568"/>
                    <a:pt x="3164" y="568"/>
                  </a:cubicBezTo>
                  <a:cubicBezTo>
                    <a:pt x="2913" y="568"/>
                    <a:pt x="2643" y="348"/>
                    <a:pt x="2446" y="348"/>
                  </a:cubicBezTo>
                  <a:cubicBezTo>
                    <a:pt x="2368" y="348"/>
                    <a:pt x="2302" y="383"/>
                    <a:pt x="2253" y="481"/>
                  </a:cubicBezTo>
                  <a:cubicBezTo>
                    <a:pt x="2380" y="515"/>
                    <a:pt x="2600" y="666"/>
                    <a:pt x="2848" y="712"/>
                  </a:cubicBezTo>
                  <a:cubicBezTo>
                    <a:pt x="2775" y="742"/>
                    <a:pt x="2795" y="829"/>
                    <a:pt x="2725" y="829"/>
                  </a:cubicBezTo>
                  <a:cubicBezTo>
                    <a:pt x="2720" y="829"/>
                    <a:pt x="2714" y="829"/>
                    <a:pt x="2708" y="828"/>
                  </a:cubicBezTo>
                  <a:cubicBezTo>
                    <a:pt x="2463" y="782"/>
                    <a:pt x="2377" y="596"/>
                    <a:pt x="2123" y="596"/>
                  </a:cubicBezTo>
                  <a:cubicBezTo>
                    <a:pt x="2120" y="596"/>
                    <a:pt x="2116" y="596"/>
                    <a:pt x="2112" y="596"/>
                  </a:cubicBezTo>
                  <a:lnTo>
                    <a:pt x="2208" y="338"/>
                  </a:lnTo>
                  <a:cubicBezTo>
                    <a:pt x="2100" y="218"/>
                    <a:pt x="1972" y="188"/>
                    <a:pt x="1841" y="188"/>
                  </a:cubicBezTo>
                  <a:cubicBezTo>
                    <a:pt x="1705" y="188"/>
                    <a:pt x="1565" y="220"/>
                    <a:pt x="1439" y="220"/>
                  </a:cubicBezTo>
                  <a:cubicBezTo>
                    <a:pt x="1299" y="220"/>
                    <a:pt x="1176" y="180"/>
                    <a:pt x="1094" y="12"/>
                  </a:cubicBezTo>
                  <a:lnTo>
                    <a:pt x="1092" y="12"/>
                  </a:lnTo>
                  <a:cubicBezTo>
                    <a:pt x="1019" y="11"/>
                    <a:pt x="938" y="7"/>
                    <a:pt x="855" y="7"/>
                  </a:cubicBezTo>
                  <a:cubicBezTo>
                    <a:pt x="708" y="7"/>
                    <a:pt x="557" y="19"/>
                    <a:pt x="444" y="76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35"/>
            <p:cNvSpPr/>
            <p:nvPr/>
          </p:nvSpPr>
          <p:spPr>
            <a:xfrm>
              <a:off x="1636472" y="-59086"/>
              <a:ext cx="7585" cy="9801"/>
            </a:xfrm>
            <a:custGeom>
              <a:avLst/>
              <a:gdLst/>
              <a:ahLst/>
              <a:cxnLst/>
              <a:rect l="l" t="t" r="r" b="b"/>
              <a:pathLst>
                <a:path w="154" h="199" extrusionOk="0">
                  <a:moveTo>
                    <a:pt x="22" y="0"/>
                  </a:moveTo>
                  <a:lnTo>
                    <a:pt x="1" y="122"/>
                  </a:lnTo>
                  <a:cubicBezTo>
                    <a:pt x="60" y="122"/>
                    <a:pt x="113" y="141"/>
                    <a:pt x="148" y="191"/>
                  </a:cubicBezTo>
                  <a:lnTo>
                    <a:pt x="148" y="191"/>
                  </a:lnTo>
                  <a:lnTo>
                    <a:pt x="22" y="0"/>
                  </a:lnTo>
                  <a:close/>
                  <a:moveTo>
                    <a:pt x="148" y="191"/>
                  </a:moveTo>
                  <a:lnTo>
                    <a:pt x="153" y="199"/>
                  </a:lnTo>
                  <a:cubicBezTo>
                    <a:pt x="152" y="196"/>
                    <a:pt x="150" y="193"/>
                    <a:pt x="148" y="1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35"/>
            <p:cNvSpPr/>
            <p:nvPr/>
          </p:nvSpPr>
          <p:spPr>
            <a:xfrm>
              <a:off x="1630513" y="-53127"/>
              <a:ext cx="6008" cy="1921"/>
            </a:xfrm>
            <a:custGeom>
              <a:avLst/>
              <a:gdLst/>
              <a:ahLst/>
              <a:cxnLst/>
              <a:rect l="l" t="t" r="r" b="b"/>
              <a:pathLst>
                <a:path w="122" h="39" extrusionOk="0">
                  <a:moveTo>
                    <a:pt x="122" y="1"/>
                  </a:moveTo>
                  <a:cubicBezTo>
                    <a:pt x="82" y="1"/>
                    <a:pt x="41" y="8"/>
                    <a:pt x="1" y="22"/>
                  </a:cubicBezTo>
                  <a:cubicBezTo>
                    <a:pt x="25" y="32"/>
                    <a:pt x="50" y="38"/>
                    <a:pt x="75" y="38"/>
                  </a:cubicBezTo>
                  <a:cubicBezTo>
                    <a:pt x="89" y="38"/>
                    <a:pt x="102" y="36"/>
                    <a:pt x="116" y="31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35"/>
            <p:cNvSpPr/>
            <p:nvPr/>
          </p:nvSpPr>
          <p:spPr>
            <a:xfrm>
              <a:off x="1445628" y="-103214"/>
              <a:ext cx="9555" cy="3300"/>
            </a:xfrm>
            <a:custGeom>
              <a:avLst/>
              <a:gdLst/>
              <a:ahLst/>
              <a:cxnLst/>
              <a:rect l="l" t="t" r="r" b="b"/>
              <a:pathLst>
                <a:path w="194" h="67" extrusionOk="0">
                  <a:moveTo>
                    <a:pt x="21" y="1"/>
                  </a:moveTo>
                  <a:cubicBezTo>
                    <a:pt x="14" y="1"/>
                    <a:pt x="8" y="1"/>
                    <a:pt x="1" y="2"/>
                  </a:cubicBezTo>
                  <a:cubicBezTo>
                    <a:pt x="33" y="36"/>
                    <a:pt x="100" y="66"/>
                    <a:pt x="152" y="66"/>
                  </a:cubicBezTo>
                  <a:cubicBezTo>
                    <a:pt x="168" y="66"/>
                    <a:pt x="182" y="64"/>
                    <a:pt x="193" y="57"/>
                  </a:cubicBezTo>
                  <a:cubicBezTo>
                    <a:pt x="160" y="38"/>
                    <a:pt x="97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35"/>
            <p:cNvSpPr/>
            <p:nvPr/>
          </p:nvSpPr>
          <p:spPr>
            <a:xfrm>
              <a:off x="1443904" y="-99372"/>
              <a:ext cx="5024" cy="3201"/>
            </a:xfrm>
            <a:custGeom>
              <a:avLst/>
              <a:gdLst/>
              <a:ahLst/>
              <a:cxnLst/>
              <a:rect l="l" t="t" r="r" b="b"/>
              <a:pathLst>
                <a:path w="102" h="65" extrusionOk="0">
                  <a:moveTo>
                    <a:pt x="1" y="1"/>
                  </a:moveTo>
                  <a:lnTo>
                    <a:pt x="80" y="64"/>
                  </a:lnTo>
                  <a:lnTo>
                    <a:pt x="101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35"/>
            <p:cNvSpPr/>
            <p:nvPr/>
          </p:nvSpPr>
          <p:spPr>
            <a:xfrm>
              <a:off x="1135895" y="-165072"/>
              <a:ext cx="306384" cy="80721"/>
            </a:xfrm>
            <a:custGeom>
              <a:avLst/>
              <a:gdLst/>
              <a:ahLst/>
              <a:cxnLst/>
              <a:rect l="l" t="t" r="r" b="b"/>
              <a:pathLst>
                <a:path w="6221" h="1639" extrusionOk="0">
                  <a:moveTo>
                    <a:pt x="492" y="1"/>
                  </a:moveTo>
                  <a:lnTo>
                    <a:pt x="492" y="1"/>
                  </a:lnTo>
                  <a:cubicBezTo>
                    <a:pt x="448" y="25"/>
                    <a:pt x="399" y="34"/>
                    <a:pt x="350" y="34"/>
                  </a:cubicBezTo>
                  <a:cubicBezTo>
                    <a:pt x="252" y="34"/>
                    <a:pt x="153" y="1"/>
                    <a:pt x="89" y="1"/>
                  </a:cubicBezTo>
                  <a:cubicBezTo>
                    <a:pt x="30" y="1"/>
                    <a:pt x="0" y="28"/>
                    <a:pt x="27" y="134"/>
                  </a:cubicBezTo>
                  <a:cubicBezTo>
                    <a:pt x="880" y="284"/>
                    <a:pt x="1982" y="756"/>
                    <a:pt x="3000" y="803"/>
                  </a:cubicBezTo>
                  <a:lnTo>
                    <a:pt x="2819" y="858"/>
                  </a:lnTo>
                  <a:cubicBezTo>
                    <a:pt x="2852" y="855"/>
                    <a:pt x="2884" y="853"/>
                    <a:pt x="2913" y="853"/>
                  </a:cubicBezTo>
                  <a:cubicBezTo>
                    <a:pt x="3263" y="853"/>
                    <a:pt x="3402" y="1080"/>
                    <a:pt x="3651" y="1080"/>
                  </a:cubicBezTo>
                  <a:cubicBezTo>
                    <a:pt x="3734" y="1080"/>
                    <a:pt x="3830" y="1055"/>
                    <a:pt x="3951" y="986"/>
                  </a:cubicBezTo>
                  <a:lnTo>
                    <a:pt x="3951" y="986"/>
                  </a:lnTo>
                  <a:lnTo>
                    <a:pt x="3841" y="1180"/>
                  </a:lnTo>
                  <a:cubicBezTo>
                    <a:pt x="3881" y="1203"/>
                    <a:pt x="3923" y="1212"/>
                    <a:pt x="3968" y="1212"/>
                  </a:cubicBezTo>
                  <a:cubicBezTo>
                    <a:pt x="4079" y="1212"/>
                    <a:pt x="4201" y="1161"/>
                    <a:pt x="4313" y="1161"/>
                  </a:cubicBezTo>
                  <a:cubicBezTo>
                    <a:pt x="4397" y="1161"/>
                    <a:pt x="4476" y="1189"/>
                    <a:pt x="4539" y="1290"/>
                  </a:cubicBezTo>
                  <a:lnTo>
                    <a:pt x="4537" y="1196"/>
                  </a:lnTo>
                  <a:lnTo>
                    <a:pt x="4537" y="1196"/>
                  </a:lnTo>
                  <a:cubicBezTo>
                    <a:pt x="4601" y="1215"/>
                    <a:pt x="4614" y="1260"/>
                    <a:pt x="4678" y="1279"/>
                  </a:cubicBezTo>
                  <a:lnTo>
                    <a:pt x="4664" y="1234"/>
                  </a:lnTo>
                  <a:cubicBezTo>
                    <a:pt x="4713" y="1224"/>
                    <a:pt x="4756" y="1220"/>
                    <a:pt x="4795" y="1220"/>
                  </a:cubicBezTo>
                  <a:cubicBezTo>
                    <a:pt x="4908" y="1220"/>
                    <a:pt x="4990" y="1260"/>
                    <a:pt x="5100" y="1339"/>
                  </a:cubicBezTo>
                  <a:cubicBezTo>
                    <a:pt x="5098" y="1364"/>
                    <a:pt x="5086" y="1373"/>
                    <a:pt x="5070" y="1373"/>
                  </a:cubicBezTo>
                  <a:cubicBezTo>
                    <a:pt x="5042" y="1373"/>
                    <a:pt x="5001" y="1350"/>
                    <a:pt x="4966" y="1350"/>
                  </a:cubicBezTo>
                  <a:cubicBezTo>
                    <a:pt x="4965" y="1350"/>
                    <a:pt x="4963" y="1350"/>
                    <a:pt x="4961" y="1350"/>
                  </a:cubicBezTo>
                  <a:cubicBezTo>
                    <a:pt x="4979" y="1378"/>
                    <a:pt x="5007" y="1387"/>
                    <a:pt x="5042" y="1387"/>
                  </a:cubicBezTo>
                  <a:cubicBezTo>
                    <a:pt x="5101" y="1387"/>
                    <a:pt x="5178" y="1362"/>
                    <a:pt x="5251" y="1362"/>
                  </a:cubicBezTo>
                  <a:cubicBezTo>
                    <a:pt x="5272" y="1362"/>
                    <a:pt x="5292" y="1364"/>
                    <a:pt x="5312" y="1369"/>
                  </a:cubicBezTo>
                  <a:cubicBezTo>
                    <a:pt x="5397" y="1458"/>
                    <a:pt x="5285" y="1468"/>
                    <a:pt x="5264" y="1493"/>
                  </a:cubicBezTo>
                  <a:cubicBezTo>
                    <a:pt x="5547" y="1502"/>
                    <a:pt x="5689" y="1638"/>
                    <a:pt x="5868" y="1638"/>
                  </a:cubicBezTo>
                  <a:cubicBezTo>
                    <a:pt x="5948" y="1638"/>
                    <a:pt x="6035" y="1612"/>
                    <a:pt x="6145" y="1535"/>
                  </a:cubicBezTo>
                  <a:cubicBezTo>
                    <a:pt x="6183" y="1488"/>
                    <a:pt x="6087" y="1409"/>
                    <a:pt x="6196" y="1409"/>
                  </a:cubicBezTo>
                  <a:cubicBezTo>
                    <a:pt x="6203" y="1409"/>
                    <a:pt x="6211" y="1409"/>
                    <a:pt x="6220" y="1410"/>
                  </a:cubicBezTo>
                  <a:cubicBezTo>
                    <a:pt x="6104" y="1321"/>
                    <a:pt x="5984" y="1297"/>
                    <a:pt x="5860" y="1297"/>
                  </a:cubicBezTo>
                  <a:cubicBezTo>
                    <a:pt x="5744" y="1297"/>
                    <a:pt x="5624" y="1319"/>
                    <a:pt x="5501" y="1329"/>
                  </a:cubicBezTo>
                  <a:lnTo>
                    <a:pt x="5565" y="1348"/>
                  </a:lnTo>
                  <a:cubicBezTo>
                    <a:pt x="5495" y="1417"/>
                    <a:pt x="5453" y="1442"/>
                    <a:pt x="5424" y="1442"/>
                  </a:cubicBezTo>
                  <a:cubicBezTo>
                    <a:pt x="5351" y="1442"/>
                    <a:pt x="5356" y="1285"/>
                    <a:pt x="5176" y="1285"/>
                  </a:cubicBezTo>
                  <a:cubicBezTo>
                    <a:pt x="5158" y="1285"/>
                    <a:pt x="5138" y="1287"/>
                    <a:pt x="5115" y="1290"/>
                  </a:cubicBezTo>
                  <a:cubicBezTo>
                    <a:pt x="5225" y="1186"/>
                    <a:pt x="5353" y="1225"/>
                    <a:pt x="5422" y="1171"/>
                  </a:cubicBezTo>
                  <a:cubicBezTo>
                    <a:pt x="5314" y="1042"/>
                    <a:pt x="5208" y="1021"/>
                    <a:pt x="5112" y="1021"/>
                  </a:cubicBezTo>
                  <a:cubicBezTo>
                    <a:pt x="5064" y="1021"/>
                    <a:pt x="5018" y="1026"/>
                    <a:pt x="4974" y="1026"/>
                  </a:cubicBezTo>
                  <a:cubicBezTo>
                    <a:pt x="4882" y="1026"/>
                    <a:pt x="4803" y="1002"/>
                    <a:pt x="4743" y="851"/>
                  </a:cubicBezTo>
                  <a:lnTo>
                    <a:pt x="4770" y="849"/>
                  </a:lnTo>
                  <a:cubicBezTo>
                    <a:pt x="4754" y="833"/>
                    <a:pt x="4729" y="827"/>
                    <a:pt x="4700" y="827"/>
                  </a:cubicBezTo>
                  <a:cubicBezTo>
                    <a:pt x="4652" y="827"/>
                    <a:pt x="4592" y="841"/>
                    <a:pt x="4539" y="845"/>
                  </a:cubicBezTo>
                  <a:cubicBezTo>
                    <a:pt x="4552" y="891"/>
                    <a:pt x="4624" y="932"/>
                    <a:pt x="4666" y="976"/>
                  </a:cubicBezTo>
                  <a:cubicBezTo>
                    <a:pt x="4583" y="982"/>
                    <a:pt x="4506" y="1105"/>
                    <a:pt x="4466" y="1155"/>
                  </a:cubicBezTo>
                  <a:cubicBezTo>
                    <a:pt x="4449" y="1105"/>
                    <a:pt x="4429" y="1090"/>
                    <a:pt x="4406" y="1090"/>
                  </a:cubicBezTo>
                  <a:cubicBezTo>
                    <a:pt x="4375" y="1090"/>
                    <a:pt x="4338" y="1117"/>
                    <a:pt x="4293" y="1117"/>
                  </a:cubicBezTo>
                  <a:cubicBezTo>
                    <a:pt x="4268" y="1117"/>
                    <a:pt x="4241" y="1108"/>
                    <a:pt x="4211" y="1082"/>
                  </a:cubicBezTo>
                  <a:cubicBezTo>
                    <a:pt x="4196" y="943"/>
                    <a:pt x="4358" y="999"/>
                    <a:pt x="4427" y="947"/>
                  </a:cubicBezTo>
                  <a:lnTo>
                    <a:pt x="4427" y="947"/>
                  </a:lnTo>
                  <a:lnTo>
                    <a:pt x="4238" y="988"/>
                  </a:lnTo>
                  <a:cubicBezTo>
                    <a:pt x="4084" y="953"/>
                    <a:pt x="4124" y="808"/>
                    <a:pt x="4065" y="722"/>
                  </a:cubicBezTo>
                  <a:lnTo>
                    <a:pt x="4065" y="722"/>
                  </a:lnTo>
                  <a:cubicBezTo>
                    <a:pt x="3912" y="779"/>
                    <a:pt x="4124" y="810"/>
                    <a:pt x="3984" y="912"/>
                  </a:cubicBezTo>
                  <a:cubicBezTo>
                    <a:pt x="3869" y="728"/>
                    <a:pt x="3244" y="586"/>
                    <a:pt x="2865" y="586"/>
                  </a:cubicBezTo>
                  <a:cubicBezTo>
                    <a:pt x="2852" y="586"/>
                    <a:pt x="2840" y="586"/>
                    <a:pt x="2828" y="587"/>
                  </a:cubicBezTo>
                  <a:lnTo>
                    <a:pt x="2828" y="587"/>
                  </a:lnTo>
                  <a:cubicBezTo>
                    <a:pt x="2881" y="572"/>
                    <a:pt x="2883" y="514"/>
                    <a:pt x="2937" y="514"/>
                  </a:cubicBezTo>
                  <a:cubicBezTo>
                    <a:pt x="2952" y="514"/>
                    <a:pt x="2970" y="518"/>
                    <a:pt x="2995" y="529"/>
                  </a:cubicBezTo>
                  <a:cubicBezTo>
                    <a:pt x="2979" y="514"/>
                    <a:pt x="2945" y="506"/>
                    <a:pt x="2907" y="506"/>
                  </a:cubicBezTo>
                  <a:cubicBezTo>
                    <a:pt x="2835" y="506"/>
                    <a:pt x="2746" y="533"/>
                    <a:pt x="2729" y="592"/>
                  </a:cubicBezTo>
                  <a:cubicBezTo>
                    <a:pt x="2714" y="593"/>
                    <a:pt x="2700" y="594"/>
                    <a:pt x="2685" y="594"/>
                  </a:cubicBezTo>
                  <a:cubicBezTo>
                    <a:pt x="2445" y="594"/>
                    <a:pt x="2189" y="463"/>
                    <a:pt x="2007" y="326"/>
                  </a:cubicBezTo>
                  <a:lnTo>
                    <a:pt x="2007" y="326"/>
                  </a:lnTo>
                  <a:lnTo>
                    <a:pt x="2044" y="436"/>
                  </a:lnTo>
                  <a:cubicBezTo>
                    <a:pt x="2015" y="449"/>
                    <a:pt x="1987" y="455"/>
                    <a:pt x="1958" y="455"/>
                  </a:cubicBezTo>
                  <a:cubicBezTo>
                    <a:pt x="1767" y="455"/>
                    <a:pt x="1574" y="195"/>
                    <a:pt x="1275" y="195"/>
                  </a:cubicBezTo>
                  <a:lnTo>
                    <a:pt x="1281" y="199"/>
                  </a:lnTo>
                  <a:cubicBezTo>
                    <a:pt x="1278" y="199"/>
                    <a:pt x="1276" y="199"/>
                    <a:pt x="1274" y="199"/>
                  </a:cubicBezTo>
                  <a:cubicBezTo>
                    <a:pt x="1189" y="199"/>
                    <a:pt x="1081" y="314"/>
                    <a:pt x="954" y="314"/>
                  </a:cubicBezTo>
                  <a:cubicBezTo>
                    <a:pt x="921" y="314"/>
                    <a:pt x="886" y="306"/>
                    <a:pt x="851" y="286"/>
                  </a:cubicBezTo>
                  <a:cubicBezTo>
                    <a:pt x="932" y="193"/>
                    <a:pt x="1030" y="232"/>
                    <a:pt x="1049" y="120"/>
                  </a:cubicBezTo>
                  <a:lnTo>
                    <a:pt x="1049" y="120"/>
                  </a:lnTo>
                  <a:lnTo>
                    <a:pt x="727" y="184"/>
                  </a:lnTo>
                  <a:cubicBezTo>
                    <a:pt x="698" y="97"/>
                    <a:pt x="355" y="95"/>
                    <a:pt x="4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35"/>
            <p:cNvSpPr/>
            <p:nvPr/>
          </p:nvSpPr>
          <p:spPr>
            <a:xfrm>
              <a:off x="1121859" y="-169948"/>
              <a:ext cx="14381" cy="9801"/>
            </a:xfrm>
            <a:custGeom>
              <a:avLst/>
              <a:gdLst/>
              <a:ahLst/>
              <a:cxnLst/>
              <a:rect l="l" t="t" r="r" b="b"/>
              <a:pathLst>
                <a:path w="292" h="199" extrusionOk="0">
                  <a:moveTo>
                    <a:pt x="224" y="0"/>
                  </a:moveTo>
                  <a:cubicBezTo>
                    <a:pt x="122" y="0"/>
                    <a:pt x="1" y="91"/>
                    <a:pt x="4" y="161"/>
                  </a:cubicBezTo>
                  <a:cubicBezTo>
                    <a:pt x="7" y="161"/>
                    <a:pt x="10" y="161"/>
                    <a:pt x="12" y="161"/>
                  </a:cubicBezTo>
                  <a:cubicBezTo>
                    <a:pt x="69" y="161"/>
                    <a:pt x="126" y="198"/>
                    <a:pt x="166" y="198"/>
                  </a:cubicBezTo>
                  <a:cubicBezTo>
                    <a:pt x="183" y="198"/>
                    <a:pt x="197" y="192"/>
                    <a:pt x="206" y="173"/>
                  </a:cubicBezTo>
                  <a:cubicBezTo>
                    <a:pt x="199" y="151"/>
                    <a:pt x="209" y="111"/>
                    <a:pt x="163" y="111"/>
                  </a:cubicBezTo>
                  <a:cubicBezTo>
                    <a:pt x="161" y="111"/>
                    <a:pt x="159" y="111"/>
                    <a:pt x="156" y="111"/>
                  </a:cubicBezTo>
                  <a:lnTo>
                    <a:pt x="291" y="17"/>
                  </a:lnTo>
                  <a:cubicBezTo>
                    <a:pt x="271" y="5"/>
                    <a:pt x="248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35"/>
            <p:cNvSpPr/>
            <p:nvPr/>
          </p:nvSpPr>
          <p:spPr>
            <a:xfrm>
              <a:off x="1011982" y="-190633"/>
              <a:ext cx="7929" cy="3251"/>
            </a:xfrm>
            <a:custGeom>
              <a:avLst/>
              <a:gdLst/>
              <a:ahLst/>
              <a:cxnLst/>
              <a:rect l="l" t="t" r="r" b="b"/>
              <a:pathLst>
                <a:path w="161" h="66" extrusionOk="0">
                  <a:moveTo>
                    <a:pt x="0" y="1"/>
                  </a:moveTo>
                  <a:lnTo>
                    <a:pt x="79" y="63"/>
                  </a:lnTo>
                  <a:cubicBezTo>
                    <a:pt x="89" y="64"/>
                    <a:pt x="97" y="65"/>
                    <a:pt x="105" y="65"/>
                  </a:cubicBezTo>
                  <a:cubicBezTo>
                    <a:pt x="132" y="65"/>
                    <a:pt x="148" y="56"/>
                    <a:pt x="160" y="45"/>
                  </a:cubicBezTo>
                  <a:cubicBezTo>
                    <a:pt x="104" y="30"/>
                    <a:pt x="50" y="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35"/>
            <p:cNvSpPr/>
            <p:nvPr/>
          </p:nvSpPr>
          <p:spPr>
            <a:xfrm>
              <a:off x="1449322" y="703600"/>
              <a:ext cx="5959" cy="7732"/>
            </a:xfrm>
            <a:custGeom>
              <a:avLst/>
              <a:gdLst/>
              <a:ahLst/>
              <a:cxnLst/>
              <a:rect l="l" t="t" r="r" b="b"/>
              <a:pathLst>
                <a:path w="121" h="157" extrusionOk="0">
                  <a:moveTo>
                    <a:pt x="1" y="0"/>
                  </a:moveTo>
                  <a:lnTo>
                    <a:pt x="1" y="0"/>
                  </a:lnTo>
                  <a:cubicBezTo>
                    <a:pt x="16" y="50"/>
                    <a:pt x="26" y="100"/>
                    <a:pt x="32" y="156"/>
                  </a:cubicBezTo>
                  <a:cubicBezTo>
                    <a:pt x="61" y="133"/>
                    <a:pt x="95" y="112"/>
                    <a:pt x="120" y="83"/>
                  </a:cubicBezTo>
                  <a:cubicBezTo>
                    <a:pt x="82" y="54"/>
                    <a:pt x="41" y="2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35"/>
            <p:cNvSpPr/>
            <p:nvPr/>
          </p:nvSpPr>
          <p:spPr>
            <a:xfrm>
              <a:off x="1449125" y="674148"/>
              <a:ext cx="31618" cy="34820"/>
            </a:xfrm>
            <a:custGeom>
              <a:avLst/>
              <a:gdLst/>
              <a:ahLst/>
              <a:cxnLst/>
              <a:rect l="l" t="t" r="r" b="b"/>
              <a:pathLst>
                <a:path w="642" h="707" extrusionOk="0">
                  <a:moveTo>
                    <a:pt x="539" y="0"/>
                  </a:moveTo>
                  <a:cubicBezTo>
                    <a:pt x="358" y="112"/>
                    <a:pt x="281" y="106"/>
                    <a:pt x="227" y="133"/>
                  </a:cubicBezTo>
                  <a:cubicBezTo>
                    <a:pt x="169" y="153"/>
                    <a:pt x="144" y="214"/>
                    <a:pt x="1" y="340"/>
                  </a:cubicBezTo>
                  <a:cubicBezTo>
                    <a:pt x="36" y="384"/>
                    <a:pt x="80" y="459"/>
                    <a:pt x="130" y="538"/>
                  </a:cubicBezTo>
                  <a:cubicBezTo>
                    <a:pt x="178" y="614"/>
                    <a:pt x="232" y="694"/>
                    <a:pt x="313" y="706"/>
                  </a:cubicBezTo>
                  <a:cubicBezTo>
                    <a:pt x="327" y="608"/>
                    <a:pt x="196" y="465"/>
                    <a:pt x="244" y="355"/>
                  </a:cubicBezTo>
                  <a:lnTo>
                    <a:pt x="244" y="355"/>
                  </a:lnTo>
                  <a:cubicBezTo>
                    <a:pt x="367" y="413"/>
                    <a:pt x="338" y="548"/>
                    <a:pt x="468" y="660"/>
                  </a:cubicBezTo>
                  <a:cubicBezTo>
                    <a:pt x="556" y="556"/>
                    <a:pt x="533" y="507"/>
                    <a:pt x="502" y="465"/>
                  </a:cubicBezTo>
                  <a:cubicBezTo>
                    <a:pt x="473" y="419"/>
                    <a:pt x="437" y="378"/>
                    <a:pt x="454" y="251"/>
                  </a:cubicBezTo>
                  <a:lnTo>
                    <a:pt x="454" y="251"/>
                  </a:lnTo>
                  <a:lnTo>
                    <a:pt x="641" y="259"/>
                  </a:lnTo>
                  <a:cubicBezTo>
                    <a:pt x="614" y="166"/>
                    <a:pt x="581" y="79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35"/>
            <p:cNvSpPr/>
            <p:nvPr/>
          </p:nvSpPr>
          <p:spPr>
            <a:xfrm>
              <a:off x="1458433" y="673606"/>
              <a:ext cx="9949" cy="2463"/>
            </a:xfrm>
            <a:custGeom>
              <a:avLst/>
              <a:gdLst/>
              <a:ahLst/>
              <a:cxnLst/>
              <a:rect l="l" t="t" r="r" b="b"/>
              <a:pathLst>
                <a:path w="202" h="50" extrusionOk="0">
                  <a:moveTo>
                    <a:pt x="51" y="1"/>
                  </a:moveTo>
                  <a:cubicBezTo>
                    <a:pt x="25" y="1"/>
                    <a:pt x="6" y="12"/>
                    <a:pt x="1" y="46"/>
                  </a:cubicBezTo>
                  <a:cubicBezTo>
                    <a:pt x="40" y="47"/>
                    <a:pt x="78" y="50"/>
                    <a:pt x="114" y="50"/>
                  </a:cubicBezTo>
                  <a:cubicBezTo>
                    <a:pt x="146" y="50"/>
                    <a:pt x="176" y="48"/>
                    <a:pt x="201" y="40"/>
                  </a:cubicBezTo>
                  <a:cubicBezTo>
                    <a:pt x="157" y="33"/>
                    <a:pt x="94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35"/>
            <p:cNvSpPr/>
            <p:nvPr/>
          </p:nvSpPr>
          <p:spPr>
            <a:xfrm>
              <a:off x="1447253" y="665332"/>
              <a:ext cx="15120" cy="5270"/>
            </a:xfrm>
            <a:custGeom>
              <a:avLst/>
              <a:gdLst/>
              <a:ahLst/>
              <a:cxnLst/>
              <a:rect l="l" t="t" r="r" b="b"/>
              <a:pathLst>
                <a:path w="307" h="107" extrusionOk="0">
                  <a:moveTo>
                    <a:pt x="0" y="0"/>
                  </a:moveTo>
                  <a:lnTo>
                    <a:pt x="0" y="0"/>
                  </a:lnTo>
                  <a:cubicBezTo>
                    <a:pt x="52" y="31"/>
                    <a:pt x="99" y="68"/>
                    <a:pt x="147" y="106"/>
                  </a:cubicBezTo>
                  <a:cubicBezTo>
                    <a:pt x="130" y="47"/>
                    <a:pt x="162" y="33"/>
                    <a:pt x="201" y="33"/>
                  </a:cubicBezTo>
                  <a:cubicBezTo>
                    <a:pt x="235" y="33"/>
                    <a:pt x="276" y="43"/>
                    <a:pt x="296" y="43"/>
                  </a:cubicBezTo>
                  <a:cubicBezTo>
                    <a:pt x="301" y="43"/>
                    <a:pt x="305" y="43"/>
                    <a:pt x="307" y="41"/>
                  </a:cubicBezTo>
                  <a:cubicBezTo>
                    <a:pt x="203" y="19"/>
                    <a:pt x="103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35"/>
            <p:cNvSpPr/>
            <p:nvPr/>
          </p:nvSpPr>
          <p:spPr>
            <a:xfrm>
              <a:off x="1437994" y="645386"/>
              <a:ext cx="3595" cy="1674"/>
            </a:xfrm>
            <a:custGeom>
              <a:avLst/>
              <a:gdLst/>
              <a:ahLst/>
              <a:cxnLst/>
              <a:rect l="l" t="t" r="r" b="b"/>
              <a:pathLst>
                <a:path w="73" h="34" extrusionOk="0">
                  <a:moveTo>
                    <a:pt x="13" y="0"/>
                  </a:moveTo>
                  <a:lnTo>
                    <a:pt x="13" y="0"/>
                  </a:lnTo>
                  <a:cubicBezTo>
                    <a:pt x="0" y="30"/>
                    <a:pt x="16" y="34"/>
                    <a:pt x="41" y="34"/>
                  </a:cubicBezTo>
                  <a:cubicBezTo>
                    <a:pt x="51" y="34"/>
                    <a:pt x="62" y="33"/>
                    <a:pt x="73" y="33"/>
                  </a:cubicBezTo>
                  <a:cubicBezTo>
                    <a:pt x="53" y="19"/>
                    <a:pt x="34" y="1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35"/>
            <p:cNvSpPr/>
            <p:nvPr/>
          </p:nvSpPr>
          <p:spPr>
            <a:xfrm>
              <a:off x="1429671" y="637161"/>
              <a:ext cx="29501" cy="16893"/>
            </a:xfrm>
            <a:custGeom>
              <a:avLst/>
              <a:gdLst/>
              <a:ahLst/>
              <a:cxnLst/>
              <a:rect l="l" t="t" r="r" b="b"/>
              <a:pathLst>
                <a:path w="599" h="343" extrusionOk="0">
                  <a:moveTo>
                    <a:pt x="268" y="0"/>
                  </a:moveTo>
                  <a:cubicBezTo>
                    <a:pt x="187" y="0"/>
                    <a:pt x="112" y="11"/>
                    <a:pt x="60" y="11"/>
                  </a:cubicBezTo>
                  <a:cubicBezTo>
                    <a:pt x="50" y="11"/>
                    <a:pt x="40" y="10"/>
                    <a:pt x="32" y="9"/>
                  </a:cubicBezTo>
                  <a:lnTo>
                    <a:pt x="32" y="9"/>
                  </a:lnTo>
                  <a:cubicBezTo>
                    <a:pt x="1" y="107"/>
                    <a:pt x="93" y="127"/>
                    <a:pt x="182" y="167"/>
                  </a:cubicBezTo>
                  <a:cubicBezTo>
                    <a:pt x="184" y="161"/>
                    <a:pt x="186" y="158"/>
                    <a:pt x="190" y="150"/>
                  </a:cubicBezTo>
                  <a:cubicBezTo>
                    <a:pt x="193" y="88"/>
                    <a:pt x="261" y="42"/>
                    <a:pt x="326" y="42"/>
                  </a:cubicBezTo>
                  <a:cubicBezTo>
                    <a:pt x="373" y="42"/>
                    <a:pt x="418" y="65"/>
                    <a:pt x="438" y="123"/>
                  </a:cubicBezTo>
                  <a:cubicBezTo>
                    <a:pt x="562" y="217"/>
                    <a:pt x="394" y="298"/>
                    <a:pt x="562" y="343"/>
                  </a:cubicBezTo>
                  <a:cubicBezTo>
                    <a:pt x="581" y="269"/>
                    <a:pt x="587" y="198"/>
                    <a:pt x="598" y="121"/>
                  </a:cubicBezTo>
                  <a:cubicBezTo>
                    <a:pt x="510" y="21"/>
                    <a:pt x="383" y="0"/>
                    <a:pt x="2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35"/>
            <p:cNvSpPr/>
            <p:nvPr/>
          </p:nvSpPr>
          <p:spPr>
            <a:xfrm>
              <a:off x="1441540" y="646962"/>
              <a:ext cx="3004" cy="2660"/>
            </a:xfrm>
            <a:custGeom>
              <a:avLst/>
              <a:gdLst/>
              <a:ahLst/>
              <a:cxnLst/>
              <a:rect l="l" t="t" r="r" b="b"/>
              <a:pathLst>
                <a:path w="61" h="54" extrusionOk="0">
                  <a:moveTo>
                    <a:pt x="1" y="1"/>
                  </a:moveTo>
                  <a:cubicBezTo>
                    <a:pt x="20" y="14"/>
                    <a:pt x="39" y="32"/>
                    <a:pt x="55" y="53"/>
                  </a:cubicBezTo>
                  <a:cubicBezTo>
                    <a:pt x="61" y="9"/>
                    <a:pt x="32" y="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35"/>
            <p:cNvSpPr/>
            <p:nvPr/>
          </p:nvSpPr>
          <p:spPr>
            <a:xfrm>
              <a:off x="1448485" y="658487"/>
              <a:ext cx="6501" cy="2413"/>
            </a:xfrm>
            <a:custGeom>
              <a:avLst/>
              <a:gdLst/>
              <a:ahLst/>
              <a:cxnLst/>
              <a:rect l="l" t="t" r="r" b="b"/>
              <a:pathLst>
                <a:path w="132" h="49" extrusionOk="0">
                  <a:moveTo>
                    <a:pt x="132" y="0"/>
                  </a:moveTo>
                  <a:lnTo>
                    <a:pt x="0" y="6"/>
                  </a:lnTo>
                  <a:lnTo>
                    <a:pt x="68" y="4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35"/>
            <p:cNvSpPr/>
            <p:nvPr/>
          </p:nvSpPr>
          <p:spPr>
            <a:xfrm>
              <a:off x="1413517" y="603425"/>
              <a:ext cx="19848" cy="26497"/>
            </a:xfrm>
            <a:custGeom>
              <a:avLst/>
              <a:gdLst/>
              <a:ahLst/>
              <a:cxnLst/>
              <a:rect l="l" t="t" r="r" b="b"/>
              <a:pathLst>
                <a:path w="403" h="538" extrusionOk="0">
                  <a:moveTo>
                    <a:pt x="159" y="0"/>
                  </a:moveTo>
                  <a:cubicBezTo>
                    <a:pt x="40" y="25"/>
                    <a:pt x="1" y="228"/>
                    <a:pt x="3" y="380"/>
                  </a:cubicBezTo>
                  <a:cubicBezTo>
                    <a:pt x="36" y="353"/>
                    <a:pt x="65" y="342"/>
                    <a:pt x="90" y="342"/>
                  </a:cubicBezTo>
                  <a:cubicBezTo>
                    <a:pt x="198" y="342"/>
                    <a:pt x="250" y="538"/>
                    <a:pt x="349" y="538"/>
                  </a:cubicBezTo>
                  <a:cubicBezTo>
                    <a:pt x="365" y="538"/>
                    <a:pt x="383" y="533"/>
                    <a:pt x="402" y="521"/>
                  </a:cubicBezTo>
                  <a:cubicBezTo>
                    <a:pt x="259" y="391"/>
                    <a:pt x="263" y="160"/>
                    <a:pt x="389" y="89"/>
                  </a:cubicBezTo>
                  <a:cubicBezTo>
                    <a:pt x="311" y="56"/>
                    <a:pt x="234" y="27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35"/>
            <p:cNvSpPr/>
            <p:nvPr/>
          </p:nvSpPr>
          <p:spPr>
            <a:xfrm>
              <a:off x="1411843" y="585449"/>
              <a:ext cx="3349" cy="493"/>
            </a:xfrm>
            <a:custGeom>
              <a:avLst/>
              <a:gdLst/>
              <a:ahLst/>
              <a:cxnLst/>
              <a:rect l="l" t="t" r="r" b="b"/>
              <a:pathLst>
                <a:path w="68" h="10" extrusionOk="0">
                  <a:moveTo>
                    <a:pt x="0" y="4"/>
                  </a:moveTo>
                  <a:lnTo>
                    <a:pt x="0" y="4"/>
                  </a:lnTo>
                  <a:cubicBezTo>
                    <a:pt x="5" y="6"/>
                    <a:pt x="10" y="7"/>
                    <a:pt x="15" y="7"/>
                  </a:cubicBezTo>
                  <a:lnTo>
                    <a:pt x="15" y="7"/>
                  </a:lnTo>
                  <a:cubicBezTo>
                    <a:pt x="10" y="7"/>
                    <a:pt x="5" y="6"/>
                    <a:pt x="0" y="4"/>
                  </a:cubicBezTo>
                  <a:close/>
                  <a:moveTo>
                    <a:pt x="68" y="1"/>
                  </a:moveTo>
                  <a:lnTo>
                    <a:pt x="68" y="1"/>
                  </a:lnTo>
                  <a:cubicBezTo>
                    <a:pt x="54" y="5"/>
                    <a:pt x="40" y="8"/>
                    <a:pt x="26" y="8"/>
                  </a:cubicBezTo>
                  <a:cubicBezTo>
                    <a:pt x="23" y="8"/>
                    <a:pt x="19" y="8"/>
                    <a:pt x="15" y="7"/>
                  </a:cubicBezTo>
                  <a:lnTo>
                    <a:pt x="15" y="7"/>
                  </a:lnTo>
                  <a:cubicBezTo>
                    <a:pt x="23" y="8"/>
                    <a:pt x="30" y="9"/>
                    <a:pt x="36" y="9"/>
                  </a:cubicBezTo>
                  <a:cubicBezTo>
                    <a:pt x="49" y="9"/>
                    <a:pt x="60" y="7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35"/>
            <p:cNvSpPr/>
            <p:nvPr/>
          </p:nvSpPr>
          <p:spPr>
            <a:xfrm>
              <a:off x="1356092" y="561070"/>
              <a:ext cx="56638" cy="44965"/>
            </a:xfrm>
            <a:custGeom>
              <a:avLst/>
              <a:gdLst/>
              <a:ahLst/>
              <a:cxnLst/>
              <a:rect l="l" t="t" r="r" b="b"/>
              <a:pathLst>
                <a:path w="1150" h="913" extrusionOk="0">
                  <a:moveTo>
                    <a:pt x="514" y="1"/>
                  </a:moveTo>
                  <a:cubicBezTo>
                    <a:pt x="308" y="1"/>
                    <a:pt x="199" y="287"/>
                    <a:pt x="1" y="297"/>
                  </a:cubicBezTo>
                  <a:cubicBezTo>
                    <a:pt x="189" y="307"/>
                    <a:pt x="380" y="316"/>
                    <a:pt x="571" y="326"/>
                  </a:cubicBezTo>
                  <a:cubicBezTo>
                    <a:pt x="507" y="363"/>
                    <a:pt x="481" y="422"/>
                    <a:pt x="406" y="422"/>
                  </a:cubicBezTo>
                  <a:cubicBezTo>
                    <a:pt x="391" y="422"/>
                    <a:pt x="374" y="420"/>
                    <a:pt x="355" y="415"/>
                  </a:cubicBezTo>
                  <a:lnTo>
                    <a:pt x="355" y="415"/>
                  </a:lnTo>
                  <a:cubicBezTo>
                    <a:pt x="538" y="550"/>
                    <a:pt x="643" y="430"/>
                    <a:pt x="795" y="548"/>
                  </a:cubicBezTo>
                  <a:cubicBezTo>
                    <a:pt x="778" y="602"/>
                    <a:pt x="751" y="620"/>
                    <a:pt x="720" y="620"/>
                  </a:cubicBezTo>
                  <a:cubicBezTo>
                    <a:pt x="658" y="620"/>
                    <a:pt x="580" y="547"/>
                    <a:pt x="532" y="547"/>
                  </a:cubicBezTo>
                  <a:cubicBezTo>
                    <a:pt x="507" y="547"/>
                    <a:pt x="491" y="566"/>
                    <a:pt x="488" y="623"/>
                  </a:cubicBezTo>
                  <a:cubicBezTo>
                    <a:pt x="567" y="662"/>
                    <a:pt x="670" y="715"/>
                    <a:pt x="790" y="715"/>
                  </a:cubicBezTo>
                  <a:cubicBezTo>
                    <a:pt x="848" y="715"/>
                    <a:pt x="910" y="703"/>
                    <a:pt x="976" y="669"/>
                  </a:cubicBezTo>
                  <a:cubicBezTo>
                    <a:pt x="1007" y="750"/>
                    <a:pt x="1036" y="831"/>
                    <a:pt x="1059" y="912"/>
                  </a:cubicBezTo>
                  <a:cubicBezTo>
                    <a:pt x="1090" y="831"/>
                    <a:pt x="1123" y="752"/>
                    <a:pt x="1150" y="669"/>
                  </a:cubicBezTo>
                  <a:cubicBezTo>
                    <a:pt x="1139" y="638"/>
                    <a:pt x="1115" y="630"/>
                    <a:pt x="1086" y="630"/>
                  </a:cubicBezTo>
                  <a:cubicBezTo>
                    <a:pt x="1050" y="630"/>
                    <a:pt x="1008" y="643"/>
                    <a:pt x="977" y="643"/>
                  </a:cubicBezTo>
                  <a:cubicBezTo>
                    <a:pt x="943" y="643"/>
                    <a:pt x="922" y="627"/>
                    <a:pt x="939" y="561"/>
                  </a:cubicBezTo>
                  <a:cubicBezTo>
                    <a:pt x="958" y="501"/>
                    <a:pt x="995" y="485"/>
                    <a:pt x="1036" y="485"/>
                  </a:cubicBezTo>
                  <a:cubicBezTo>
                    <a:pt x="1067" y="485"/>
                    <a:pt x="1099" y="494"/>
                    <a:pt x="1128" y="499"/>
                  </a:cubicBezTo>
                  <a:cubicBezTo>
                    <a:pt x="982" y="465"/>
                    <a:pt x="887" y="127"/>
                    <a:pt x="617" y="23"/>
                  </a:cubicBezTo>
                  <a:cubicBezTo>
                    <a:pt x="580" y="8"/>
                    <a:pt x="546" y="1"/>
                    <a:pt x="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35"/>
            <p:cNvSpPr/>
            <p:nvPr/>
          </p:nvSpPr>
          <p:spPr>
            <a:xfrm>
              <a:off x="1360179" y="558558"/>
              <a:ext cx="1921" cy="6255"/>
            </a:xfrm>
            <a:custGeom>
              <a:avLst/>
              <a:gdLst/>
              <a:ahLst/>
              <a:cxnLst/>
              <a:rect l="l" t="t" r="r" b="b"/>
              <a:pathLst>
                <a:path w="39" h="127" extrusionOk="0">
                  <a:moveTo>
                    <a:pt x="39" y="1"/>
                  </a:moveTo>
                  <a:lnTo>
                    <a:pt x="0" y="126"/>
                  </a:lnTo>
                  <a:lnTo>
                    <a:pt x="0" y="126"/>
                  </a:lnTo>
                  <a:lnTo>
                    <a:pt x="25" y="101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35"/>
            <p:cNvSpPr/>
            <p:nvPr/>
          </p:nvSpPr>
          <p:spPr>
            <a:xfrm>
              <a:off x="1305364" y="536347"/>
              <a:ext cx="46295" cy="34426"/>
            </a:xfrm>
            <a:custGeom>
              <a:avLst/>
              <a:gdLst/>
              <a:ahLst/>
              <a:cxnLst/>
              <a:rect l="l" t="t" r="r" b="b"/>
              <a:pathLst>
                <a:path w="940" h="699" extrusionOk="0">
                  <a:moveTo>
                    <a:pt x="80" y="1"/>
                  </a:moveTo>
                  <a:lnTo>
                    <a:pt x="80" y="1"/>
                  </a:lnTo>
                  <a:cubicBezTo>
                    <a:pt x="109" y="39"/>
                    <a:pt x="88" y="105"/>
                    <a:pt x="171" y="124"/>
                  </a:cubicBezTo>
                  <a:lnTo>
                    <a:pt x="1" y="118"/>
                  </a:lnTo>
                  <a:lnTo>
                    <a:pt x="1" y="118"/>
                  </a:lnTo>
                  <a:cubicBezTo>
                    <a:pt x="63" y="342"/>
                    <a:pt x="159" y="444"/>
                    <a:pt x="489" y="581"/>
                  </a:cubicBezTo>
                  <a:lnTo>
                    <a:pt x="491" y="581"/>
                  </a:lnTo>
                  <a:lnTo>
                    <a:pt x="801" y="568"/>
                  </a:lnTo>
                  <a:cubicBezTo>
                    <a:pt x="817" y="599"/>
                    <a:pt x="807" y="651"/>
                    <a:pt x="803" y="699"/>
                  </a:cubicBezTo>
                  <a:cubicBezTo>
                    <a:pt x="820" y="645"/>
                    <a:pt x="930" y="595"/>
                    <a:pt x="940" y="546"/>
                  </a:cubicBezTo>
                  <a:cubicBezTo>
                    <a:pt x="936" y="435"/>
                    <a:pt x="871" y="406"/>
                    <a:pt x="788" y="406"/>
                  </a:cubicBezTo>
                  <a:cubicBezTo>
                    <a:pt x="701" y="406"/>
                    <a:pt x="595" y="437"/>
                    <a:pt x="515" y="437"/>
                  </a:cubicBezTo>
                  <a:cubicBezTo>
                    <a:pt x="499" y="437"/>
                    <a:pt x="485" y="435"/>
                    <a:pt x="471" y="433"/>
                  </a:cubicBezTo>
                  <a:cubicBezTo>
                    <a:pt x="180" y="174"/>
                    <a:pt x="541" y="336"/>
                    <a:pt x="502" y="86"/>
                  </a:cubicBezTo>
                  <a:lnTo>
                    <a:pt x="502" y="86"/>
                  </a:lnTo>
                  <a:cubicBezTo>
                    <a:pt x="595" y="138"/>
                    <a:pt x="575" y="188"/>
                    <a:pt x="699" y="265"/>
                  </a:cubicBezTo>
                  <a:cubicBezTo>
                    <a:pt x="627" y="18"/>
                    <a:pt x="396" y="2"/>
                    <a:pt x="220" y="2"/>
                  </a:cubicBezTo>
                  <a:cubicBezTo>
                    <a:pt x="194" y="2"/>
                    <a:pt x="169" y="3"/>
                    <a:pt x="146" y="3"/>
                  </a:cubicBezTo>
                  <a:cubicBezTo>
                    <a:pt x="121" y="3"/>
                    <a:pt x="99" y="2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35"/>
            <p:cNvSpPr/>
            <p:nvPr/>
          </p:nvSpPr>
          <p:spPr>
            <a:xfrm>
              <a:off x="1344715" y="570920"/>
              <a:ext cx="5811" cy="4876"/>
            </a:xfrm>
            <a:custGeom>
              <a:avLst/>
              <a:gdLst/>
              <a:ahLst/>
              <a:cxnLst/>
              <a:rect l="l" t="t" r="r" b="b"/>
              <a:pathLst>
                <a:path w="118" h="99" extrusionOk="0">
                  <a:moveTo>
                    <a:pt x="4" y="1"/>
                  </a:moveTo>
                  <a:cubicBezTo>
                    <a:pt x="3" y="5"/>
                    <a:pt x="2" y="10"/>
                    <a:pt x="3" y="15"/>
                  </a:cubicBezTo>
                  <a:lnTo>
                    <a:pt x="3" y="15"/>
                  </a:lnTo>
                  <a:cubicBezTo>
                    <a:pt x="3" y="10"/>
                    <a:pt x="4" y="6"/>
                    <a:pt x="4" y="1"/>
                  </a:cubicBezTo>
                  <a:close/>
                  <a:moveTo>
                    <a:pt x="3" y="15"/>
                  </a:moveTo>
                  <a:cubicBezTo>
                    <a:pt x="1" y="62"/>
                    <a:pt x="10" y="99"/>
                    <a:pt x="70" y="99"/>
                  </a:cubicBezTo>
                  <a:cubicBezTo>
                    <a:pt x="84" y="99"/>
                    <a:pt x="99" y="97"/>
                    <a:pt x="118" y="93"/>
                  </a:cubicBezTo>
                  <a:cubicBezTo>
                    <a:pt x="37" y="67"/>
                    <a:pt x="6" y="41"/>
                    <a:pt x="3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35"/>
            <p:cNvSpPr/>
            <p:nvPr/>
          </p:nvSpPr>
          <p:spPr>
            <a:xfrm>
              <a:off x="1305660" y="534820"/>
              <a:ext cx="3644" cy="1576"/>
            </a:xfrm>
            <a:custGeom>
              <a:avLst/>
              <a:gdLst/>
              <a:ahLst/>
              <a:cxnLst/>
              <a:rect l="l" t="t" r="r" b="b"/>
              <a:pathLst>
                <a:path w="74" h="32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20"/>
                    <a:pt x="35" y="30"/>
                    <a:pt x="74" y="32"/>
                  </a:cubicBezTo>
                  <a:cubicBezTo>
                    <a:pt x="62" y="16"/>
                    <a:pt x="41" y="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35"/>
            <p:cNvSpPr/>
            <p:nvPr/>
          </p:nvSpPr>
          <p:spPr>
            <a:xfrm>
              <a:off x="1298715" y="544325"/>
              <a:ext cx="7782" cy="6599"/>
            </a:xfrm>
            <a:custGeom>
              <a:avLst/>
              <a:gdLst/>
              <a:ahLst/>
              <a:cxnLst/>
              <a:rect l="l" t="t" r="r" b="b"/>
              <a:pathLst>
                <a:path w="158" h="134" extrusionOk="0">
                  <a:moveTo>
                    <a:pt x="1" y="1"/>
                  </a:moveTo>
                  <a:lnTo>
                    <a:pt x="18" y="124"/>
                  </a:lnTo>
                  <a:cubicBezTo>
                    <a:pt x="33" y="125"/>
                    <a:pt x="66" y="133"/>
                    <a:pt x="96" y="133"/>
                  </a:cubicBezTo>
                  <a:cubicBezTo>
                    <a:pt x="123" y="133"/>
                    <a:pt x="147" y="127"/>
                    <a:pt x="157" y="1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35"/>
            <p:cNvSpPr/>
            <p:nvPr/>
          </p:nvSpPr>
          <p:spPr>
            <a:xfrm>
              <a:off x="988046" y="376727"/>
              <a:ext cx="311900" cy="166761"/>
            </a:xfrm>
            <a:custGeom>
              <a:avLst/>
              <a:gdLst/>
              <a:ahLst/>
              <a:cxnLst/>
              <a:rect l="l" t="t" r="r" b="b"/>
              <a:pathLst>
                <a:path w="6333" h="3386" extrusionOk="0">
                  <a:moveTo>
                    <a:pt x="224" y="1"/>
                  </a:moveTo>
                  <a:lnTo>
                    <a:pt x="224" y="3"/>
                  </a:lnTo>
                  <a:cubicBezTo>
                    <a:pt x="205" y="80"/>
                    <a:pt x="249" y="145"/>
                    <a:pt x="386" y="197"/>
                  </a:cubicBezTo>
                  <a:cubicBezTo>
                    <a:pt x="368" y="223"/>
                    <a:pt x="340" y="232"/>
                    <a:pt x="309" y="232"/>
                  </a:cubicBezTo>
                  <a:cubicBezTo>
                    <a:pt x="241" y="232"/>
                    <a:pt x="153" y="192"/>
                    <a:pt x="83" y="192"/>
                  </a:cubicBezTo>
                  <a:cubicBezTo>
                    <a:pt x="76" y="192"/>
                    <a:pt x="69" y="193"/>
                    <a:pt x="62" y="194"/>
                  </a:cubicBezTo>
                  <a:cubicBezTo>
                    <a:pt x="205" y="340"/>
                    <a:pt x="4" y="300"/>
                    <a:pt x="0" y="411"/>
                  </a:cubicBezTo>
                  <a:cubicBezTo>
                    <a:pt x="186" y="518"/>
                    <a:pt x="332" y="442"/>
                    <a:pt x="523" y="570"/>
                  </a:cubicBezTo>
                  <a:cubicBezTo>
                    <a:pt x="500" y="591"/>
                    <a:pt x="481" y="633"/>
                    <a:pt x="490" y="679"/>
                  </a:cubicBezTo>
                  <a:cubicBezTo>
                    <a:pt x="764" y="745"/>
                    <a:pt x="1223" y="868"/>
                    <a:pt x="1418" y="1073"/>
                  </a:cubicBezTo>
                  <a:cubicBezTo>
                    <a:pt x="1628" y="1225"/>
                    <a:pt x="1822" y="1268"/>
                    <a:pt x="2098" y="1354"/>
                  </a:cubicBezTo>
                  <a:cubicBezTo>
                    <a:pt x="2898" y="1829"/>
                    <a:pt x="3818" y="2168"/>
                    <a:pt x="4661" y="2717"/>
                  </a:cubicBezTo>
                  <a:lnTo>
                    <a:pt x="4890" y="2584"/>
                  </a:lnTo>
                  <a:lnTo>
                    <a:pt x="4890" y="2584"/>
                  </a:lnTo>
                  <a:cubicBezTo>
                    <a:pt x="4884" y="2706"/>
                    <a:pt x="5104" y="2692"/>
                    <a:pt x="5011" y="2808"/>
                  </a:cubicBezTo>
                  <a:cubicBezTo>
                    <a:pt x="4975" y="2758"/>
                    <a:pt x="4917" y="2756"/>
                    <a:pt x="4857" y="2727"/>
                  </a:cubicBezTo>
                  <a:lnTo>
                    <a:pt x="4857" y="2727"/>
                  </a:lnTo>
                  <a:cubicBezTo>
                    <a:pt x="4956" y="2999"/>
                    <a:pt x="5372" y="2970"/>
                    <a:pt x="5567" y="3149"/>
                  </a:cubicBezTo>
                  <a:cubicBezTo>
                    <a:pt x="5561" y="3101"/>
                    <a:pt x="5616" y="2912"/>
                    <a:pt x="5698" y="2912"/>
                  </a:cubicBezTo>
                  <a:cubicBezTo>
                    <a:pt x="5699" y="2912"/>
                    <a:pt x="5699" y="2912"/>
                    <a:pt x="5700" y="2912"/>
                  </a:cubicBezTo>
                  <a:cubicBezTo>
                    <a:pt x="5567" y="3126"/>
                    <a:pt x="5975" y="3045"/>
                    <a:pt x="5904" y="3334"/>
                  </a:cubicBezTo>
                  <a:cubicBezTo>
                    <a:pt x="5944" y="3372"/>
                    <a:pt x="5973" y="3386"/>
                    <a:pt x="5994" y="3386"/>
                  </a:cubicBezTo>
                  <a:cubicBezTo>
                    <a:pt x="6060" y="3386"/>
                    <a:pt x="6066" y="3262"/>
                    <a:pt x="6146" y="3262"/>
                  </a:cubicBezTo>
                  <a:cubicBezTo>
                    <a:pt x="6169" y="3262"/>
                    <a:pt x="6199" y="3273"/>
                    <a:pt x="6240" y="3302"/>
                  </a:cubicBezTo>
                  <a:cubicBezTo>
                    <a:pt x="6332" y="3182"/>
                    <a:pt x="6041" y="3122"/>
                    <a:pt x="6049" y="2999"/>
                  </a:cubicBezTo>
                  <a:cubicBezTo>
                    <a:pt x="6067" y="2989"/>
                    <a:pt x="6084" y="2985"/>
                    <a:pt x="6100" y="2985"/>
                  </a:cubicBezTo>
                  <a:cubicBezTo>
                    <a:pt x="6168" y="2985"/>
                    <a:pt x="6215" y="3058"/>
                    <a:pt x="6255" y="3058"/>
                  </a:cubicBezTo>
                  <a:cubicBezTo>
                    <a:pt x="6272" y="3058"/>
                    <a:pt x="6287" y="3045"/>
                    <a:pt x="6303" y="3009"/>
                  </a:cubicBezTo>
                  <a:cubicBezTo>
                    <a:pt x="5952" y="2752"/>
                    <a:pt x="5100" y="2669"/>
                    <a:pt x="4477" y="2444"/>
                  </a:cubicBezTo>
                  <a:lnTo>
                    <a:pt x="4601" y="2353"/>
                  </a:lnTo>
                  <a:cubicBezTo>
                    <a:pt x="4256" y="2289"/>
                    <a:pt x="3770" y="2045"/>
                    <a:pt x="3627" y="1730"/>
                  </a:cubicBezTo>
                  <a:cubicBezTo>
                    <a:pt x="3627" y="1752"/>
                    <a:pt x="3618" y="1760"/>
                    <a:pt x="3601" y="1760"/>
                  </a:cubicBezTo>
                  <a:cubicBezTo>
                    <a:pt x="3537" y="1760"/>
                    <a:pt x="3368" y="1629"/>
                    <a:pt x="3247" y="1629"/>
                  </a:cubicBezTo>
                  <a:cubicBezTo>
                    <a:pt x="3195" y="1629"/>
                    <a:pt x="3151" y="1654"/>
                    <a:pt x="3130" y="1726"/>
                  </a:cubicBezTo>
                  <a:cubicBezTo>
                    <a:pt x="3083" y="1628"/>
                    <a:pt x="3056" y="1628"/>
                    <a:pt x="2960" y="1551"/>
                  </a:cubicBezTo>
                  <a:lnTo>
                    <a:pt x="2891" y="1617"/>
                  </a:lnTo>
                  <a:cubicBezTo>
                    <a:pt x="2738" y="1536"/>
                    <a:pt x="2823" y="1426"/>
                    <a:pt x="2644" y="1345"/>
                  </a:cubicBezTo>
                  <a:lnTo>
                    <a:pt x="2644" y="1345"/>
                  </a:lnTo>
                  <a:cubicBezTo>
                    <a:pt x="2704" y="1510"/>
                    <a:pt x="2561" y="1480"/>
                    <a:pt x="2463" y="1541"/>
                  </a:cubicBezTo>
                  <a:cubicBezTo>
                    <a:pt x="2326" y="1322"/>
                    <a:pt x="2139" y="1092"/>
                    <a:pt x="2009" y="905"/>
                  </a:cubicBezTo>
                  <a:lnTo>
                    <a:pt x="2009" y="905"/>
                  </a:lnTo>
                  <a:cubicBezTo>
                    <a:pt x="2008" y="946"/>
                    <a:pt x="2002" y="994"/>
                    <a:pt x="2040" y="1071"/>
                  </a:cubicBezTo>
                  <a:cubicBezTo>
                    <a:pt x="2010" y="1042"/>
                    <a:pt x="1986" y="1031"/>
                    <a:pt x="1967" y="1031"/>
                  </a:cubicBezTo>
                  <a:cubicBezTo>
                    <a:pt x="1919" y="1031"/>
                    <a:pt x="1894" y="1092"/>
                    <a:pt x="1857" y="1106"/>
                  </a:cubicBezTo>
                  <a:cubicBezTo>
                    <a:pt x="1738" y="1052"/>
                    <a:pt x="1819" y="919"/>
                    <a:pt x="1857" y="851"/>
                  </a:cubicBezTo>
                  <a:cubicBezTo>
                    <a:pt x="1799" y="806"/>
                    <a:pt x="1739" y="794"/>
                    <a:pt x="1679" y="794"/>
                  </a:cubicBezTo>
                  <a:cubicBezTo>
                    <a:pt x="1603" y="794"/>
                    <a:pt x="1528" y="815"/>
                    <a:pt x="1462" y="815"/>
                  </a:cubicBezTo>
                  <a:cubicBezTo>
                    <a:pt x="1406" y="815"/>
                    <a:pt x="1357" y="800"/>
                    <a:pt x="1319" y="745"/>
                  </a:cubicBezTo>
                  <a:lnTo>
                    <a:pt x="1319" y="745"/>
                  </a:lnTo>
                  <a:lnTo>
                    <a:pt x="1321" y="882"/>
                  </a:lnTo>
                  <a:cubicBezTo>
                    <a:pt x="1088" y="795"/>
                    <a:pt x="957" y="581"/>
                    <a:pt x="695" y="492"/>
                  </a:cubicBezTo>
                  <a:cubicBezTo>
                    <a:pt x="677" y="416"/>
                    <a:pt x="709" y="392"/>
                    <a:pt x="763" y="392"/>
                  </a:cubicBezTo>
                  <a:cubicBezTo>
                    <a:pt x="850" y="392"/>
                    <a:pt x="994" y="454"/>
                    <a:pt x="1079" y="454"/>
                  </a:cubicBezTo>
                  <a:cubicBezTo>
                    <a:pt x="1083" y="454"/>
                    <a:pt x="1088" y="454"/>
                    <a:pt x="1092" y="454"/>
                  </a:cubicBezTo>
                  <a:cubicBezTo>
                    <a:pt x="1057" y="396"/>
                    <a:pt x="957" y="336"/>
                    <a:pt x="945" y="269"/>
                  </a:cubicBezTo>
                  <a:cubicBezTo>
                    <a:pt x="804" y="294"/>
                    <a:pt x="577" y="305"/>
                    <a:pt x="413" y="311"/>
                  </a:cubicBezTo>
                  <a:cubicBezTo>
                    <a:pt x="621" y="203"/>
                    <a:pt x="303" y="55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35"/>
            <p:cNvSpPr/>
            <p:nvPr/>
          </p:nvSpPr>
          <p:spPr>
            <a:xfrm>
              <a:off x="1034489" y="387365"/>
              <a:ext cx="5073" cy="2709"/>
            </a:xfrm>
            <a:custGeom>
              <a:avLst/>
              <a:gdLst/>
              <a:ahLst/>
              <a:cxnLst/>
              <a:rect l="l" t="t" r="r" b="b"/>
              <a:pathLst>
                <a:path w="103" h="55" extrusionOk="0">
                  <a:moveTo>
                    <a:pt x="16" y="1"/>
                  </a:moveTo>
                  <a:cubicBezTo>
                    <a:pt x="2" y="18"/>
                    <a:pt x="0" y="37"/>
                    <a:pt x="2" y="55"/>
                  </a:cubicBezTo>
                  <a:cubicBezTo>
                    <a:pt x="45" y="47"/>
                    <a:pt x="79" y="39"/>
                    <a:pt x="102" y="30"/>
                  </a:cubicBezTo>
                  <a:cubicBezTo>
                    <a:pt x="75" y="28"/>
                    <a:pt x="47" y="28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35"/>
            <p:cNvSpPr/>
            <p:nvPr/>
          </p:nvSpPr>
          <p:spPr>
            <a:xfrm>
              <a:off x="997896" y="375792"/>
              <a:ext cx="1379" cy="1084"/>
            </a:xfrm>
            <a:custGeom>
              <a:avLst/>
              <a:gdLst/>
              <a:ahLst/>
              <a:cxnLst/>
              <a:rect l="l" t="t" r="r" b="b"/>
              <a:pathLst>
                <a:path w="28" h="22" extrusionOk="0">
                  <a:moveTo>
                    <a:pt x="20" y="0"/>
                  </a:moveTo>
                  <a:cubicBezTo>
                    <a:pt x="0" y="0"/>
                    <a:pt x="5" y="8"/>
                    <a:pt x="24" y="22"/>
                  </a:cubicBezTo>
                  <a:lnTo>
                    <a:pt x="28" y="1"/>
                  </a:lnTo>
                  <a:cubicBezTo>
                    <a:pt x="25" y="0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35"/>
            <p:cNvSpPr/>
            <p:nvPr/>
          </p:nvSpPr>
          <p:spPr>
            <a:xfrm>
              <a:off x="1056011" y="428292"/>
              <a:ext cx="3201" cy="2512"/>
            </a:xfrm>
            <a:custGeom>
              <a:avLst/>
              <a:gdLst/>
              <a:ahLst/>
              <a:cxnLst/>
              <a:rect l="l" t="t" r="r" b="b"/>
              <a:pathLst>
                <a:path w="65" h="51" extrusionOk="0">
                  <a:moveTo>
                    <a:pt x="1" y="1"/>
                  </a:moveTo>
                  <a:lnTo>
                    <a:pt x="65" y="51"/>
                  </a:lnTo>
                  <a:cubicBezTo>
                    <a:pt x="59" y="43"/>
                    <a:pt x="47" y="34"/>
                    <a:pt x="38" y="26"/>
                  </a:cubicBezTo>
                  <a:cubicBezTo>
                    <a:pt x="26" y="18"/>
                    <a:pt x="14" y="1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35"/>
            <p:cNvSpPr/>
            <p:nvPr/>
          </p:nvSpPr>
          <p:spPr>
            <a:xfrm>
              <a:off x="1080538" y="410759"/>
              <a:ext cx="6797" cy="10589"/>
            </a:xfrm>
            <a:custGeom>
              <a:avLst/>
              <a:gdLst/>
              <a:ahLst/>
              <a:cxnLst/>
              <a:rect l="l" t="t" r="r" b="b"/>
              <a:pathLst>
                <a:path w="138" h="215" extrusionOk="0">
                  <a:moveTo>
                    <a:pt x="0" y="0"/>
                  </a:moveTo>
                  <a:cubicBezTo>
                    <a:pt x="29" y="64"/>
                    <a:pt x="76" y="137"/>
                    <a:pt x="131" y="214"/>
                  </a:cubicBezTo>
                  <a:cubicBezTo>
                    <a:pt x="135" y="152"/>
                    <a:pt x="137" y="10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35"/>
            <p:cNvSpPr/>
            <p:nvPr/>
          </p:nvSpPr>
          <p:spPr>
            <a:xfrm>
              <a:off x="1150030" y="449519"/>
              <a:ext cx="6304" cy="4679"/>
            </a:xfrm>
            <a:custGeom>
              <a:avLst/>
              <a:gdLst/>
              <a:ahLst/>
              <a:cxnLst/>
              <a:rect l="l" t="t" r="r" b="b"/>
              <a:pathLst>
                <a:path w="128" h="95" extrusionOk="0">
                  <a:moveTo>
                    <a:pt x="48" y="1"/>
                  </a:moveTo>
                  <a:cubicBezTo>
                    <a:pt x="11" y="1"/>
                    <a:pt x="0" y="32"/>
                    <a:pt x="32" y="94"/>
                  </a:cubicBezTo>
                  <a:cubicBezTo>
                    <a:pt x="34" y="94"/>
                    <a:pt x="36" y="94"/>
                    <a:pt x="38" y="94"/>
                  </a:cubicBezTo>
                  <a:cubicBezTo>
                    <a:pt x="87" y="94"/>
                    <a:pt x="80" y="49"/>
                    <a:pt x="128" y="29"/>
                  </a:cubicBezTo>
                  <a:cubicBezTo>
                    <a:pt x="95" y="10"/>
                    <a:pt x="6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35"/>
            <p:cNvSpPr/>
            <p:nvPr/>
          </p:nvSpPr>
          <p:spPr>
            <a:xfrm>
              <a:off x="1007894" y="378747"/>
              <a:ext cx="14085" cy="3251"/>
            </a:xfrm>
            <a:custGeom>
              <a:avLst/>
              <a:gdLst/>
              <a:ahLst/>
              <a:cxnLst/>
              <a:rect l="l" t="t" r="r" b="b"/>
              <a:pathLst>
                <a:path w="286" h="66" extrusionOk="0">
                  <a:moveTo>
                    <a:pt x="0" y="0"/>
                  </a:moveTo>
                  <a:lnTo>
                    <a:pt x="286" y="66"/>
                  </a:lnTo>
                  <a:lnTo>
                    <a:pt x="83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35"/>
            <p:cNvSpPr/>
            <p:nvPr/>
          </p:nvSpPr>
          <p:spPr>
            <a:xfrm>
              <a:off x="811879" y="306054"/>
              <a:ext cx="174690" cy="82346"/>
            </a:xfrm>
            <a:custGeom>
              <a:avLst/>
              <a:gdLst/>
              <a:ahLst/>
              <a:cxnLst/>
              <a:rect l="l" t="t" r="r" b="b"/>
              <a:pathLst>
                <a:path w="3547" h="1672" extrusionOk="0">
                  <a:moveTo>
                    <a:pt x="198" y="186"/>
                  </a:moveTo>
                  <a:lnTo>
                    <a:pt x="198" y="188"/>
                  </a:lnTo>
                  <a:cubicBezTo>
                    <a:pt x="198" y="189"/>
                    <a:pt x="199" y="189"/>
                    <a:pt x="199" y="190"/>
                  </a:cubicBezTo>
                  <a:lnTo>
                    <a:pt x="199" y="190"/>
                  </a:lnTo>
                  <a:cubicBezTo>
                    <a:pt x="199" y="189"/>
                    <a:pt x="198" y="187"/>
                    <a:pt x="198" y="186"/>
                  </a:cubicBezTo>
                  <a:close/>
                  <a:moveTo>
                    <a:pt x="549" y="0"/>
                  </a:moveTo>
                  <a:cubicBezTo>
                    <a:pt x="526" y="0"/>
                    <a:pt x="502" y="4"/>
                    <a:pt x="475" y="11"/>
                  </a:cubicBezTo>
                  <a:lnTo>
                    <a:pt x="579" y="107"/>
                  </a:lnTo>
                  <a:cubicBezTo>
                    <a:pt x="563" y="133"/>
                    <a:pt x="543" y="142"/>
                    <a:pt x="518" y="142"/>
                  </a:cubicBezTo>
                  <a:cubicBezTo>
                    <a:pt x="485" y="142"/>
                    <a:pt x="443" y="125"/>
                    <a:pt x="392" y="107"/>
                  </a:cubicBezTo>
                  <a:cubicBezTo>
                    <a:pt x="415" y="88"/>
                    <a:pt x="415" y="88"/>
                    <a:pt x="404" y="46"/>
                  </a:cubicBezTo>
                  <a:lnTo>
                    <a:pt x="404" y="46"/>
                  </a:lnTo>
                  <a:cubicBezTo>
                    <a:pt x="379" y="74"/>
                    <a:pt x="339" y="83"/>
                    <a:pt x="292" y="83"/>
                  </a:cubicBezTo>
                  <a:cubicBezTo>
                    <a:pt x="190" y="83"/>
                    <a:pt x="59" y="37"/>
                    <a:pt x="11" y="37"/>
                  </a:cubicBezTo>
                  <a:cubicBezTo>
                    <a:pt x="7" y="37"/>
                    <a:pt x="4" y="37"/>
                    <a:pt x="1" y="38"/>
                  </a:cubicBezTo>
                  <a:cubicBezTo>
                    <a:pt x="99" y="113"/>
                    <a:pt x="282" y="94"/>
                    <a:pt x="425" y="132"/>
                  </a:cubicBezTo>
                  <a:cubicBezTo>
                    <a:pt x="352" y="154"/>
                    <a:pt x="315" y="215"/>
                    <a:pt x="262" y="215"/>
                  </a:cubicBezTo>
                  <a:cubicBezTo>
                    <a:pt x="244" y="215"/>
                    <a:pt x="223" y="208"/>
                    <a:pt x="199" y="190"/>
                  </a:cubicBezTo>
                  <a:lnTo>
                    <a:pt x="199" y="190"/>
                  </a:lnTo>
                  <a:cubicBezTo>
                    <a:pt x="299" y="389"/>
                    <a:pt x="580" y="445"/>
                    <a:pt x="770" y="574"/>
                  </a:cubicBezTo>
                  <a:cubicBezTo>
                    <a:pt x="835" y="595"/>
                    <a:pt x="884" y="604"/>
                    <a:pt x="922" y="604"/>
                  </a:cubicBezTo>
                  <a:cubicBezTo>
                    <a:pt x="1077" y="604"/>
                    <a:pt x="1047" y="462"/>
                    <a:pt x="1166" y="462"/>
                  </a:cubicBezTo>
                  <a:cubicBezTo>
                    <a:pt x="1201" y="462"/>
                    <a:pt x="1248" y="474"/>
                    <a:pt x="1316" y="505"/>
                  </a:cubicBezTo>
                  <a:lnTo>
                    <a:pt x="1127" y="722"/>
                  </a:lnTo>
                  <a:cubicBezTo>
                    <a:pt x="1452" y="867"/>
                    <a:pt x="1869" y="1126"/>
                    <a:pt x="2248" y="1126"/>
                  </a:cubicBezTo>
                  <a:cubicBezTo>
                    <a:pt x="2293" y="1126"/>
                    <a:pt x="2338" y="1122"/>
                    <a:pt x="2382" y="1114"/>
                  </a:cubicBezTo>
                  <a:lnTo>
                    <a:pt x="2382" y="1114"/>
                  </a:lnTo>
                  <a:cubicBezTo>
                    <a:pt x="2393" y="1154"/>
                    <a:pt x="2431" y="1219"/>
                    <a:pt x="2345" y="1219"/>
                  </a:cubicBezTo>
                  <a:cubicBezTo>
                    <a:pt x="2339" y="1219"/>
                    <a:pt x="2333" y="1219"/>
                    <a:pt x="2326" y="1218"/>
                  </a:cubicBezTo>
                  <a:lnTo>
                    <a:pt x="2326" y="1218"/>
                  </a:lnTo>
                  <a:cubicBezTo>
                    <a:pt x="2356" y="1231"/>
                    <a:pt x="2382" y="1236"/>
                    <a:pt x="2407" y="1236"/>
                  </a:cubicBezTo>
                  <a:cubicBezTo>
                    <a:pt x="2540" y="1236"/>
                    <a:pt x="2614" y="1077"/>
                    <a:pt x="2741" y="1077"/>
                  </a:cubicBezTo>
                  <a:cubicBezTo>
                    <a:pt x="2787" y="1077"/>
                    <a:pt x="2839" y="1097"/>
                    <a:pt x="2903" y="1152"/>
                  </a:cubicBezTo>
                  <a:cubicBezTo>
                    <a:pt x="2532" y="1170"/>
                    <a:pt x="2926" y="1353"/>
                    <a:pt x="2764" y="1472"/>
                  </a:cubicBezTo>
                  <a:lnTo>
                    <a:pt x="2710" y="1467"/>
                  </a:lnTo>
                  <a:lnTo>
                    <a:pt x="2710" y="1467"/>
                  </a:lnTo>
                  <a:cubicBezTo>
                    <a:pt x="2918" y="1550"/>
                    <a:pt x="3227" y="1594"/>
                    <a:pt x="3352" y="1671"/>
                  </a:cubicBezTo>
                  <a:cubicBezTo>
                    <a:pt x="3386" y="1621"/>
                    <a:pt x="3349" y="1506"/>
                    <a:pt x="3428" y="1506"/>
                  </a:cubicBezTo>
                  <a:cubicBezTo>
                    <a:pt x="3447" y="1506"/>
                    <a:pt x="3473" y="1513"/>
                    <a:pt x="3508" y="1528"/>
                  </a:cubicBezTo>
                  <a:cubicBezTo>
                    <a:pt x="3442" y="1478"/>
                    <a:pt x="3510" y="1417"/>
                    <a:pt x="3547" y="1353"/>
                  </a:cubicBezTo>
                  <a:cubicBezTo>
                    <a:pt x="3360" y="1340"/>
                    <a:pt x="3276" y="1268"/>
                    <a:pt x="3161" y="1268"/>
                  </a:cubicBezTo>
                  <a:cubicBezTo>
                    <a:pt x="3140" y="1268"/>
                    <a:pt x="3119" y="1271"/>
                    <a:pt x="3095" y="1276"/>
                  </a:cubicBezTo>
                  <a:cubicBezTo>
                    <a:pt x="3069" y="1217"/>
                    <a:pt x="3080" y="1209"/>
                    <a:pt x="3097" y="1209"/>
                  </a:cubicBezTo>
                  <a:cubicBezTo>
                    <a:pt x="3103" y="1209"/>
                    <a:pt x="3109" y="1210"/>
                    <a:pt x="3115" y="1210"/>
                  </a:cubicBezTo>
                  <a:cubicBezTo>
                    <a:pt x="3131" y="1210"/>
                    <a:pt x="3142" y="1202"/>
                    <a:pt x="3115" y="1145"/>
                  </a:cubicBezTo>
                  <a:lnTo>
                    <a:pt x="2930" y="1154"/>
                  </a:lnTo>
                  <a:cubicBezTo>
                    <a:pt x="2829" y="1081"/>
                    <a:pt x="3082" y="1120"/>
                    <a:pt x="2922" y="1019"/>
                  </a:cubicBezTo>
                  <a:lnTo>
                    <a:pt x="2922" y="1019"/>
                  </a:lnTo>
                  <a:cubicBezTo>
                    <a:pt x="2905" y="1035"/>
                    <a:pt x="2871" y="1044"/>
                    <a:pt x="2829" y="1044"/>
                  </a:cubicBezTo>
                  <a:cubicBezTo>
                    <a:pt x="2760" y="1044"/>
                    <a:pt x="2667" y="1022"/>
                    <a:pt x="2588" y="975"/>
                  </a:cubicBezTo>
                  <a:lnTo>
                    <a:pt x="2640" y="963"/>
                  </a:lnTo>
                  <a:cubicBezTo>
                    <a:pt x="2572" y="954"/>
                    <a:pt x="2501" y="913"/>
                    <a:pt x="2450" y="913"/>
                  </a:cubicBezTo>
                  <a:cubicBezTo>
                    <a:pt x="2414" y="913"/>
                    <a:pt x="2389" y="934"/>
                    <a:pt x="2382" y="1004"/>
                  </a:cubicBezTo>
                  <a:lnTo>
                    <a:pt x="2326" y="801"/>
                  </a:lnTo>
                  <a:lnTo>
                    <a:pt x="2303" y="909"/>
                  </a:lnTo>
                  <a:cubicBezTo>
                    <a:pt x="2043" y="736"/>
                    <a:pt x="2047" y="454"/>
                    <a:pt x="1634" y="402"/>
                  </a:cubicBezTo>
                  <a:lnTo>
                    <a:pt x="1634" y="402"/>
                  </a:lnTo>
                  <a:cubicBezTo>
                    <a:pt x="1696" y="463"/>
                    <a:pt x="1624" y="483"/>
                    <a:pt x="1569" y="483"/>
                  </a:cubicBezTo>
                  <a:cubicBezTo>
                    <a:pt x="1561" y="483"/>
                    <a:pt x="1554" y="482"/>
                    <a:pt x="1547" y="481"/>
                  </a:cubicBezTo>
                  <a:lnTo>
                    <a:pt x="1547" y="481"/>
                  </a:lnTo>
                  <a:cubicBezTo>
                    <a:pt x="1595" y="537"/>
                    <a:pt x="1639" y="551"/>
                    <a:pt x="1685" y="551"/>
                  </a:cubicBezTo>
                  <a:cubicBezTo>
                    <a:pt x="1729" y="551"/>
                    <a:pt x="1774" y="539"/>
                    <a:pt x="1824" y="539"/>
                  </a:cubicBezTo>
                  <a:cubicBezTo>
                    <a:pt x="1852" y="539"/>
                    <a:pt x="1882" y="543"/>
                    <a:pt x="1914" y="555"/>
                  </a:cubicBezTo>
                  <a:cubicBezTo>
                    <a:pt x="1892" y="648"/>
                    <a:pt x="1664" y="659"/>
                    <a:pt x="1706" y="756"/>
                  </a:cubicBezTo>
                  <a:lnTo>
                    <a:pt x="1706" y="756"/>
                  </a:lnTo>
                  <a:cubicBezTo>
                    <a:pt x="1572" y="600"/>
                    <a:pt x="1380" y="617"/>
                    <a:pt x="1410" y="362"/>
                  </a:cubicBezTo>
                  <a:cubicBezTo>
                    <a:pt x="1191" y="237"/>
                    <a:pt x="1052" y="306"/>
                    <a:pt x="849" y="136"/>
                  </a:cubicBezTo>
                  <a:lnTo>
                    <a:pt x="874" y="105"/>
                  </a:lnTo>
                  <a:lnTo>
                    <a:pt x="874" y="105"/>
                  </a:lnTo>
                  <a:cubicBezTo>
                    <a:pt x="852" y="130"/>
                    <a:pt x="833" y="140"/>
                    <a:pt x="815" y="140"/>
                  </a:cubicBezTo>
                  <a:cubicBezTo>
                    <a:pt x="746" y="140"/>
                    <a:pt x="693" y="0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35"/>
            <p:cNvSpPr/>
            <p:nvPr/>
          </p:nvSpPr>
          <p:spPr>
            <a:xfrm>
              <a:off x="941899" y="352349"/>
              <a:ext cx="4974" cy="1182"/>
            </a:xfrm>
            <a:custGeom>
              <a:avLst/>
              <a:gdLst/>
              <a:ahLst/>
              <a:cxnLst/>
              <a:rect l="l" t="t" r="r" b="b"/>
              <a:pathLst>
                <a:path w="101" h="24" extrusionOk="0">
                  <a:moveTo>
                    <a:pt x="101" y="0"/>
                  </a:moveTo>
                  <a:lnTo>
                    <a:pt x="0" y="22"/>
                  </a:lnTo>
                  <a:cubicBezTo>
                    <a:pt x="10" y="23"/>
                    <a:pt x="19" y="24"/>
                    <a:pt x="28" y="24"/>
                  </a:cubicBezTo>
                  <a:cubicBezTo>
                    <a:pt x="53" y="24"/>
                    <a:pt x="78" y="17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35"/>
            <p:cNvSpPr/>
            <p:nvPr/>
          </p:nvSpPr>
          <p:spPr>
            <a:xfrm>
              <a:off x="686292" y="223855"/>
              <a:ext cx="131251" cy="77470"/>
            </a:xfrm>
            <a:custGeom>
              <a:avLst/>
              <a:gdLst/>
              <a:ahLst/>
              <a:cxnLst/>
              <a:rect l="l" t="t" r="r" b="b"/>
              <a:pathLst>
                <a:path w="2665" h="1573" extrusionOk="0">
                  <a:moveTo>
                    <a:pt x="112" y="0"/>
                  </a:moveTo>
                  <a:cubicBezTo>
                    <a:pt x="68" y="0"/>
                    <a:pt x="31" y="20"/>
                    <a:pt x="2" y="70"/>
                  </a:cubicBezTo>
                  <a:cubicBezTo>
                    <a:pt x="0" y="168"/>
                    <a:pt x="129" y="211"/>
                    <a:pt x="208" y="282"/>
                  </a:cubicBezTo>
                  <a:cubicBezTo>
                    <a:pt x="157" y="182"/>
                    <a:pt x="172" y="153"/>
                    <a:pt x="213" y="153"/>
                  </a:cubicBezTo>
                  <a:cubicBezTo>
                    <a:pt x="267" y="153"/>
                    <a:pt x="368" y="206"/>
                    <a:pt x="412" y="206"/>
                  </a:cubicBezTo>
                  <a:cubicBezTo>
                    <a:pt x="415" y="206"/>
                    <a:pt x="418" y="206"/>
                    <a:pt x="420" y="205"/>
                  </a:cubicBezTo>
                  <a:cubicBezTo>
                    <a:pt x="453" y="313"/>
                    <a:pt x="679" y="398"/>
                    <a:pt x="554" y="425"/>
                  </a:cubicBezTo>
                  <a:cubicBezTo>
                    <a:pt x="478" y="404"/>
                    <a:pt x="399" y="379"/>
                    <a:pt x="322" y="348"/>
                  </a:cubicBezTo>
                  <a:lnTo>
                    <a:pt x="322" y="348"/>
                  </a:lnTo>
                  <a:cubicBezTo>
                    <a:pt x="704" y="843"/>
                    <a:pt x="1438" y="1291"/>
                    <a:pt x="2038" y="1572"/>
                  </a:cubicBezTo>
                  <a:lnTo>
                    <a:pt x="1789" y="1424"/>
                  </a:lnTo>
                  <a:cubicBezTo>
                    <a:pt x="1809" y="1411"/>
                    <a:pt x="1832" y="1406"/>
                    <a:pt x="1858" y="1406"/>
                  </a:cubicBezTo>
                  <a:cubicBezTo>
                    <a:pt x="1927" y="1406"/>
                    <a:pt x="2012" y="1442"/>
                    <a:pt x="2094" y="1456"/>
                  </a:cubicBezTo>
                  <a:cubicBezTo>
                    <a:pt x="2088" y="1379"/>
                    <a:pt x="2082" y="1302"/>
                    <a:pt x="2073" y="1225"/>
                  </a:cubicBezTo>
                  <a:lnTo>
                    <a:pt x="2073" y="1225"/>
                  </a:lnTo>
                  <a:cubicBezTo>
                    <a:pt x="2136" y="1277"/>
                    <a:pt x="2217" y="1289"/>
                    <a:pt x="2179" y="1346"/>
                  </a:cubicBezTo>
                  <a:cubicBezTo>
                    <a:pt x="2304" y="1321"/>
                    <a:pt x="2289" y="1258"/>
                    <a:pt x="2271" y="1173"/>
                  </a:cubicBezTo>
                  <a:lnTo>
                    <a:pt x="2271" y="1173"/>
                  </a:lnTo>
                  <a:cubicBezTo>
                    <a:pt x="2434" y="1227"/>
                    <a:pt x="2458" y="1294"/>
                    <a:pt x="2576" y="1294"/>
                  </a:cubicBezTo>
                  <a:cubicBezTo>
                    <a:pt x="2601" y="1294"/>
                    <a:pt x="2630" y="1291"/>
                    <a:pt x="2665" y="1285"/>
                  </a:cubicBezTo>
                  <a:cubicBezTo>
                    <a:pt x="2437" y="988"/>
                    <a:pt x="2341" y="1265"/>
                    <a:pt x="2073" y="959"/>
                  </a:cubicBezTo>
                  <a:lnTo>
                    <a:pt x="1843" y="1125"/>
                  </a:lnTo>
                  <a:cubicBezTo>
                    <a:pt x="1720" y="1019"/>
                    <a:pt x="1936" y="1059"/>
                    <a:pt x="1838" y="940"/>
                  </a:cubicBezTo>
                  <a:cubicBezTo>
                    <a:pt x="1832" y="939"/>
                    <a:pt x="1827" y="939"/>
                    <a:pt x="1822" y="939"/>
                  </a:cubicBezTo>
                  <a:cubicBezTo>
                    <a:pt x="1665" y="939"/>
                    <a:pt x="1899" y="1179"/>
                    <a:pt x="1695" y="1198"/>
                  </a:cubicBezTo>
                  <a:cubicBezTo>
                    <a:pt x="1652" y="1088"/>
                    <a:pt x="1437" y="1102"/>
                    <a:pt x="1377" y="1065"/>
                  </a:cubicBezTo>
                  <a:cubicBezTo>
                    <a:pt x="1487" y="1051"/>
                    <a:pt x="1545" y="899"/>
                    <a:pt x="1541" y="859"/>
                  </a:cubicBezTo>
                  <a:lnTo>
                    <a:pt x="1541" y="859"/>
                  </a:lnTo>
                  <a:cubicBezTo>
                    <a:pt x="1540" y="859"/>
                    <a:pt x="1540" y="859"/>
                    <a:pt x="1539" y="859"/>
                  </a:cubicBezTo>
                  <a:cubicBezTo>
                    <a:pt x="1461" y="859"/>
                    <a:pt x="1397" y="721"/>
                    <a:pt x="1317" y="662"/>
                  </a:cubicBezTo>
                  <a:lnTo>
                    <a:pt x="1317" y="662"/>
                  </a:lnTo>
                  <a:cubicBezTo>
                    <a:pt x="1361" y="728"/>
                    <a:pt x="1358" y="747"/>
                    <a:pt x="1337" y="747"/>
                  </a:cubicBezTo>
                  <a:cubicBezTo>
                    <a:pt x="1308" y="747"/>
                    <a:pt x="1246" y="713"/>
                    <a:pt x="1214" y="713"/>
                  </a:cubicBezTo>
                  <a:cubicBezTo>
                    <a:pt x="1190" y="713"/>
                    <a:pt x="1183" y="732"/>
                    <a:pt x="1217" y="795"/>
                  </a:cubicBezTo>
                  <a:cubicBezTo>
                    <a:pt x="1201" y="808"/>
                    <a:pt x="1177" y="814"/>
                    <a:pt x="1150" y="814"/>
                  </a:cubicBezTo>
                  <a:cubicBezTo>
                    <a:pt x="1044" y="814"/>
                    <a:pt x="876" y="729"/>
                    <a:pt x="856" y="637"/>
                  </a:cubicBezTo>
                  <a:cubicBezTo>
                    <a:pt x="870" y="627"/>
                    <a:pt x="883" y="623"/>
                    <a:pt x="897" y="623"/>
                  </a:cubicBezTo>
                  <a:cubicBezTo>
                    <a:pt x="939" y="623"/>
                    <a:pt x="979" y="665"/>
                    <a:pt x="1022" y="695"/>
                  </a:cubicBezTo>
                  <a:cubicBezTo>
                    <a:pt x="1157" y="637"/>
                    <a:pt x="941" y="544"/>
                    <a:pt x="1007" y="444"/>
                  </a:cubicBezTo>
                  <a:cubicBezTo>
                    <a:pt x="847" y="429"/>
                    <a:pt x="617" y="286"/>
                    <a:pt x="432" y="159"/>
                  </a:cubicBezTo>
                  <a:cubicBezTo>
                    <a:pt x="310" y="78"/>
                    <a:pt x="198" y="0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35"/>
            <p:cNvSpPr/>
            <p:nvPr/>
          </p:nvSpPr>
          <p:spPr>
            <a:xfrm>
              <a:off x="806314" y="292707"/>
              <a:ext cx="6797" cy="3103"/>
            </a:xfrm>
            <a:custGeom>
              <a:avLst/>
              <a:gdLst/>
              <a:ahLst/>
              <a:cxnLst/>
              <a:rect l="l" t="t" r="r" b="b"/>
              <a:pathLst>
                <a:path w="138" h="63" extrusionOk="0">
                  <a:moveTo>
                    <a:pt x="122" y="1"/>
                  </a:moveTo>
                  <a:lnTo>
                    <a:pt x="0" y="47"/>
                  </a:lnTo>
                  <a:lnTo>
                    <a:pt x="137" y="6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35"/>
            <p:cNvSpPr/>
            <p:nvPr/>
          </p:nvSpPr>
          <p:spPr>
            <a:xfrm>
              <a:off x="794149" y="301818"/>
              <a:ext cx="6402" cy="6058"/>
            </a:xfrm>
            <a:custGeom>
              <a:avLst/>
              <a:gdLst/>
              <a:ahLst/>
              <a:cxnLst/>
              <a:rect l="l" t="t" r="r" b="b"/>
              <a:pathLst>
                <a:path w="130" h="123" extrusionOk="0">
                  <a:moveTo>
                    <a:pt x="33" y="1"/>
                  </a:moveTo>
                  <a:cubicBezTo>
                    <a:pt x="0" y="1"/>
                    <a:pt x="7" y="50"/>
                    <a:pt x="39" y="122"/>
                  </a:cubicBezTo>
                  <a:cubicBezTo>
                    <a:pt x="58" y="84"/>
                    <a:pt x="112" y="91"/>
                    <a:pt x="130" y="53"/>
                  </a:cubicBezTo>
                  <a:cubicBezTo>
                    <a:pt x="83" y="17"/>
                    <a:pt x="5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35"/>
            <p:cNvSpPr/>
            <p:nvPr/>
          </p:nvSpPr>
          <p:spPr>
            <a:xfrm>
              <a:off x="720471" y="233558"/>
              <a:ext cx="8274" cy="5664"/>
            </a:xfrm>
            <a:custGeom>
              <a:avLst/>
              <a:gdLst/>
              <a:ahLst/>
              <a:cxnLst/>
              <a:rect l="l" t="t" r="r" b="b"/>
              <a:pathLst>
                <a:path w="168" h="115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35"/>
                    <a:pt x="39" y="72"/>
                    <a:pt x="58" y="108"/>
                  </a:cubicBezTo>
                  <a:cubicBezTo>
                    <a:pt x="70" y="99"/>
                    <a:pt x="84" y="95"/>
                    <a:pt x="98" y="95"/>
                  </a:cubicBezTo>
                  <a:cubicBezTo>
                    <a:pt x="125" y="95"/>
                    <a:pt x="152" y="107"/>
                    <a:pt x="168" y="114"/>
                  </a:cubicBezTo>
                  <a:cubicBezTo>
                    <a:pt x="112" y="76"/>
                    <a:pt x="56" y="3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35"/>
            <p:cNvSpPr/>
            <p:nvPr/>
          </p:nvSpPr>
          <p:spPr>
            <a:xfrm>
              <a:off x="667675" y="183963"/>
              <a:ext cx="32801" cy="39745"/>
            </a:xfrm>
            <a:custGeom>
              <a:avLst/>
              <a:gdLst/>
              <a:ahLst/>
              <a:cxnLst/>
              <a:rect l="l" t="t" r="r" b="b"/>
              <a:pathLst>
                <a:path w="666" h="807" extrusionOk="0">
                  <a:moveTo>
                    <a:pt x="0" y="1"/>
                  </a:moveTo>
                  <a:cubicBezTo>
                    <a:pt x="14" y="163"/>
                    <a:pt x="79" y="277"/>
                    <a:pt x="131" y="387"/>
                  </a:cubicBezTo>
                  <a:cubicBezTo>
                    <a:pt x="185" y="498"/>
                    <a:pt x="235" y="602"/>
                    <a:pt x="280" y="774"/>
                  </a:cubicBezTo>
                  <a:cubicBezTo>
                    <a:pt x="326" y="797"/>
                    <a:pt x="361" y="806"/>
                    <a:pt x="391" y="806"/>
                  </a:cubicBezTo>
                  <a:cubicBezTo>
                    <a:pt x="439" y="806"/>
                    <a:pt x="469" y="782"/>
                    <a:pt x="498" y="757"/>
                  </a:cubicBezTo>
                  <a:cubicBezTo>
                    <a:pt x="539" y="719"/>
                    <a:pt x="576" y="678"/>
                    <a:pt x="641" y="678"/>
                  </a:cubicBezTo>
                  <a:cubicBezTo>
                    <a:pt x="649" y="678"/>
                    <a:pt x="657" y="678"/>
                    <a:pt x="665" y="680"/>
                  </a:cubicBezTo>
                  <a:cubicBezTo>
                    <a:pt x="627" y="550"/>
                    <a:pt x="384" y="608"/>
                    <a:pt x="262" y="452"/>
                  </a:cubicBezTo>
                  <a:cubicBezTo>
                    <a:pt x="316" y="419"/>
                    <a:pt x="288" y="365"/>
                    <a:pt x="249" y="294"/>
                  </a:cubicBezTo>
                  <a:cubicBezTo>
                    <a:pt x="210" y="225"/>
                    <a:pt x="160" y="134"/>
                    <a:pt x="178" y="59"/>
                  </a:cubicBezTo>
                  <a:lnTo>
                    <a:pt x="178" y="59"/>
                  </a:lnTo>
                  <a:cubicBezTo>
                    <a:pt x="168" y="60"/>
                    <a:pt x="159" y="60"/>
                    <a:pt x="149" y="60"/>
                  </a:cubicBezTo>
                  <a:cubicBezTo>
                    <a:pt x="99" y="60"/>
                    <a:pt x="45" y="4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35"/>
            <p:cNvSpPr/>
            <p:nvPr/>
          </p:nvSpPr>
          <p:spPr>
            <a:xfrm>
              <a:off x="675063" y="147222"/>
              <a:ext cx="314264" cy="87419"/>
            </a:xfrm>
            <a:custGeom>
              <a:avLst/>
              <a:gdLst/>
              <a:ahLst/>
              <a:cxnLst/>
              <a:rect l="l" t="t" r="r" b="b"/>
              <a:pathLst>
                <a:path w="6381" h="1775" extrusionOk="0">
                  <a:moveTo>
                    <a:pt x="1036" y="1"/>
                  </a:moveTo>
                  <a:lnTo>
                    <a:pt x="1163" y="128"/>
                  </a:lnTo>
                  <a:cubicBezTo>
                    <a:pt x="1145" y="126"/>
                    <a:pt x="1127" y="125"/>
                    <a:pt x="1110" y="125"/>
                  </a:cubicBezTo>
                  <a:cubicBezTo>
                    <a:pt x="940" y="125"/>
                    <a:pt x="838" y="217"/>
                    <a:pt x="762" y="300"/>
                  </a:cubicBezTo>
                  <a:cubicBezTo>
                    <a:pt x="680" y="388"/>
                    <a:pt x="615" y="441"/>
                    <a:pt x="393" y="441"/>
                  </a:cubicBezTo>
                  <a:cubicBezTo>
                    <a:pt x="381" y="441"/>
                    <a:pt x="370" y="441"/>
                    <a:pt x="357" y="440"/>
                  </a:cubicBezTo>
                  <a:lnTo>
                    <a:pt x="357" y="440"/>
                  </a:lnTo>
                  <a:cubicBezTo>
                    <a:pt x="376" y="488"/>
                    <a:pt x="397" y="534"/>
                    <a:pt x="424" y="578"/>
                  </a:cubicBezTo>
                  <a:lnTo>
                    <a:pt x="424" y="578"/>
                  </a:lnTo>
                  <a:cubicBezTo>
                    <a:pt x="371" y="502"/>
                    <a:pt x="161" y="502"/>
                    <a:pt x="114" y="373"/>
                  </a:cubicBezTo>
                  <a:cubicBezTo>
                    <a:pt x="103" y="481"/>
                    <a:pt x="1" y="552"/>
                    <a:pt x="33" y="674"/>
                  </a:cubicBezTo>
                  <a:cubicBezTo>
                    <a:pt x="68" y="622"/>
                    <a:pt x="114" y="577"/>
                    <a:pt x="165" y="537"/>
                  </a:cubicBezTo>
                  <a:lnTo>
                    <a:pt x="165" y="537"/>
                  </a:lnTo>
                  <a:cubicBezTo>
                    <a:pt x="246" y="701"/>
                    <a:pt x="155" y="782"/>
                    <a:pt x="32" y="805"/>
                  </a:cubicBezTo>
                  <a:cubicBezTo>
                    <a:pt x="79" y="886"/>
                    <a:pt x="120" y="913"/>
                    <a:pt x="158" y="913"/>
                  </a:cubicBezTo>
                  <a:cubicBezTo>
                    <a:pt x="192" y="913"/>
                    <a:pt x="224" y="890"/>
                    <a:pt x="255" y="865"/>
                  </a:cubicBezTo>
                  <a:cubicBezTo>
                    <a:pt x="316" y="811"/>
                    <a:pt x="396" y="750"/>
                    <a:pt x="468" y="750"/>
                  </a:cubicBezTo>
                  <a:cubicBezTo>
                    <a:pt x="473" y="750"/>
                    <a:pt x="478" y="750"/>
                    <a:pt x="483" y="751"/>
                  </a:cubicBezTo>
                  <a:cubicBezTo>
                    <a:pt x="400" y="601"/>
                    <a:pt x="476" y="552"/>
                    <a:pt x="574" y="552"/>
                  </a:cubicBezTo>
                  <a:cubicBezTo>
                    <a:pt x="597" y="552"/>
                    <a:pt x="621" y="555"/>
                    <a:pt x="645" y="560"/>
                  </a:cubicBezTo>
                  <a:cubicBezTo>
                    <a:pt x="726" y="572"/>
                    <a:pt x="803" y="598"/>
                    <a:pt x="868" y="598"/>
                  </a:cubicBezTo>
                  <a:cubicBezTo>
                    <a:pt x="911" y="598"/>
                    <a:pt x="948" y="587"/>
                    <a:pt x="978" y="552"/>
                  </a:cubicBezTo>
                  <a:cubicBezTo>
                    <a:pt x="1076" y="428"/>
                    <a:pt x="877" y="438"/>
                    <a:pt x="825" y="372"/>
                  </a:cubicBezTo>
                  <a:lnTo>
                    <a:pt x="825" y="372"/>
                  </a:lnTo>
                  <a:cubicBezTo>
                    <a:pt x="905" y="341"/>
                    <a:pt x="964" y="262"/>
                    <a:pt x="1054" y="262"/>
                  </a:cubicBezTo>
                  <a:cubicBezTo>
                    <a:pt x="1070" y="262"/>
                    <a:pt x="1087" y="265"/>
                    <a:pt x="1105" y="271"/>
                  </a:cubicBezTo>
                  <a:cubicBezTo>
                    <a:pt x="1130" y="342"/>
                    <a:pt x="1081" y="373"/>
                    <a:pt x="1013" y="373"/>
                  </a:cubicBezTo>
                  <a:cubicBezTo>
                    <a:pt x="1011" y="373"/>
                    <a:pt x="1009" y="373"/>
                    <a:pt x="1007" y="373"/>
                  </a:cubicBezTo>
                  <a:lnTo>
                    <a:pt x="1007" y="373"/>
                  </a:lnTo>
                  <a:cubicBezTo>
                    <a:pt x="1046" y="416"/>
                    <a:pt x="1071" y="430"/>
                    <a:pt x="1092" y="430"/>
                  </a:cubicBezTo>
                  <a:cubicBezTo>
                    <a:pt x="1125" y="430"/>
                    <a:pt x="1145" y="392"/>
                    <a:pt x="1196" y="392"/>
                  </a:cubicBezTo>
                  <a:cubicBezTo>
                    <a:pt x="1218" y="392"/>
                    <a:pt x="1246" y="399"/>
                    <a:pt x="1283" y="419"/>
                  </a:cubicBezTo>
                  <a:cubicBezTo>
                    <a:pt x="1264" y="404"/>
                    <a:pt x="1208" y="381"/>
                    <a:pt x="1223" y="342"/>
                  </a:cubicBezTo>
                  <a:lnTo>
                    <a:pt x="1223" y="342"/>
                  </a:lnTo>
                  <a:cubicBezTo>
                    <a:pt x="1242" y="343"/>
                    <a:pt x="1259" y="344"/>
                    <a:pt x="1274" y="344"/>
                  </a:cubicBezTo>
                  <a:cubicBezTo>
                    <a:pt x="1456" y="344"/>
                    <a:pt x="1427" y="265"/>
                    <a:pt x="1565" y="265"/>
                  </a:cubicBezTo>
                  <a:cubicBezTo>
                    <a:pt x="1616" y="265"/>
                    <a:pt x="1690" y="276"/>
                    <a:pt x="1805" y="305"/>
                  </a:cubicBezTo>
                  <a:cubicBezTo>
                    <a:pt x="1859" y="267"/>
                    <a:pt x="1921" y="273"/>
                    <a:pt x="1894" y="167"/>
                  </a:cubicBezTo>
                  <a:lnTo>
                    <a:pt x="1894" y="167"/>
                  </a:lnTo>
                  <a:cubicBezTo>
                    <a:pt x="2168" y="332"/>
                    <a:pt x="2042" y="311"/>
                    <a:pt x="2341" y="477"/>
                  </a:cubicBezTo>
                  <a:cubicBezTo>
                    <a:pt x="2330" y="415"/>
                    <a:pt x="2224" y="255"/>
                    <a:pt x="2216" y="124"/>
                  </a:cubicBezTo>
                  <a:lnTo>
                    <a:pt x="2216" y="124"/>
                  </a:lnTo>
                  <a:cubicBezTo>
                    <a:pt x="2445" y="253"/>
                    <a:pt x="2551" y="273"/>
                    <a:pt x="2648" y="280"/>
                  </a:cubicBezTo>
                  <a:cubicBezTo>
                    <a:pt x="2740" y="292"/>
                    <a:pt x="2821" y="292"/>
                    <a:pt x="2949" y="400"/>
                  </a:cubicBezTo>
                  <a:cubicBezTo>
                    <a:pt x="2946" y="400"/>
                    <a:pt x="2943" y="399"/>
                    <a:pt x="2940" y="399"/>
                  </a:cubicBezTo>
                  <a:cubicBezTo>
                    <a:pt x="2925" y="399"/>
                    <a:pt x="2907" y="404"/>
                    <a:pt x="2885" y="404"/>
                  </a:cubicBezTo>
                  <a:cubicBezTo>
                    <a:pt x="2863" y="404"/>
                    <a:pt x="2836" y="399"/>
                    <a:pt x="2802" y="383"/>
                  </a:cubicBezTo>
                  <a:lnTo>
                    <a:pt x="2802" y="383"/>
                  </a:lnTo>
                  <a:cubicBezTo>
                    <a:pt x="2807" y="462"/>
                    <a:pt x="2850" y="480"/>
                    <a:pt x="2910" y="480"/>
                  </a:cubicBezTo>
                  <a:cubicBezTo>
                    <a:pt x="2955" y="480"/>
                    <a:pt x="3010" y="470"/>
                    <a:pt x="3064" y="470"/>
                  </a:cubicBezTo>
                  <a:cubicBezTo>
                    <a:pt x="3105" y="470"/>
                    <a:pt x="3147" y="476"/>
                    <a:pt x="3184" y="496"/>
                  </a:cubicBezTo>
                  <a:lnTo>
                    <a:pt x="3138" y="643"/>
                  </a:lnTo>
                  <a:cubicBezTo>
                    <a:pt x="3276" y="662"/>
                    <a:pt x="3542" y="645"/>
                    <a:pt x="3679" y="816"/>
                  </a:cubicBezTo>
                  <a:lnTo>
                    <a:pt x="3620" y="878"/>
                  </a:lnTo>
                  <a:cubicBezTo>
                    <a:pt x="3996" y="890"/>
                    <a:pt x="4379" y="1107"/>
                    <a:pt x="4690" y="1181"/>
                  </a:cubicBezTo>
                  <a:lnTo>
                    <a:pt x="4805" y="1341"/>
                  </a:lnTo>
                  <a:cubicBezTo>
                    <a:pt x="4852" y="1348"/>
                    <a:pt x="4885" y="1352"/>
                    <a:pt x="4906" y="1352"/>
                  </a:cubicBezTo>
                  <a:cubicBezTo>
                    <a:pt x="5093" y="1352"/>
                    <a:pt x="4472" y="1102"/>
                    <a:pt x="4817" y="1026"/>
                  </a:cubicBezTo>
                  <a:lnTo>
                    <a:pt x="4817" y="1026"/>
                  </a:lnTo>
                  <a:cubicBezTo>
                    <a:pt x="4788" y="1143"/>
                    <a:pt x="4823" y="1165"/>
                    <a:pt x="4888" y="1165"/>
                  </a:cubicBezTo>
                  <a:cubicBezTo>
                    <a:pt x="4928" y="1165"/>
                    <a:pt x="4980" y="1156"/>
                    <a:pt x="5034" y="1156"/>
                  </a:cubicBezTo>
                  <a:cubicBezTo>
                    <a:pt x="5106" y="1156"/>
                    <a:pt x="5182" y="1172"/>
                    <a:pt x="5243" y="1242"/>
                  </a:cubicBezTo>
                  <a:cubicBezTo>
                    <a:pt x="5262" y="1293"/>
                    <a:pt x="5242" y="1306"/>
                    <a:pt x="5209" y="1306"/>
                  </a:cubicBezTo>
                  <a:cubicBezTo>
                    <a:pt x="5175" y="1306"/>
                    <a:pt x="5128" y="1293"/>
                    <a:pt x="5092" y="1293"/>
                  </a:cubicBezTo>
                  <a:cubicBezTo>
                    <a:pt x="5054" y="1293"/>
                    <a:pt x="5030" y="1308"/>
                    <a:pt x="5052" y="1370"/>
                  </a:cubicBezTo>
                  <a:cubicBezTo>
                    <a:pt x="5086" y="1336"/>
                    <a:pt x="5112" y="1323"/>
                    <a:pt x="5135" y="1323"/>
                  </a:cubicBezTo>
                  <a:cubicBezTo>
                    <a:pt x="5190" y="1323"/>
                    <a:pt x="5233" y="1390"/>
                    <a:pt x="5330" y="1401"/>
                  </a:cubicBezTo>
                  <a:cubicBezTo>
                    <a:pt x="5245" y="1518"/>
                    <a:pt x="5573" y="1534"/>
                    <a:pt x="5432" y="1647"/>
                  </a:cubicBezTo>
                  <a:lnTo>
                    <a:pt x="5968" y="1601"/>
                  </a:lnTo>
                  <a:cubicBezTo>
                    <a:pt x="6001" y="1707"/>
                    <a:pt x="6130" y="1751"/>
                    <a:pt x="6228" y="1775"/>
                  </a:cubicBezTo>
                  <a:cubicBezTo>
                    <a:pt x="6001" y="1669"/>
                    <a:pt x="6381" y="1607"/>
                    <a:pt x="6153" y="1429"/>
                  </a:cubicBezTo>
                  <a:cubicBezTo>
                    <a:pt x="5752" y="1325"/>
                    <a:pt x="5104" y="1075"/>
                    <a:pt x="4653" y="801"/>
                  </a:cubicBezTo>
                  <a:cubicBezTo>
                    <a:pt x="4625" y="836"/>
                    <a:pt x="4594" y="849"/>
                    <a:pt x="4561" y="849"/>
                  </a:cubicBezTo>
                  <a:cubicBezTo>
                    <a:pt x="4473" y="849"/>
                    <a:pt x="4373" y="757"/>
                    <a:pt x="4284" y="757"/>
                  </a:cubicBezTo>
                  <a:cubicBezTo>
                    <a:pt x="4258" y="757"/>
                    <a:pt x="4233" y="765"/>
                    <a:pt x="4210" y="785"/>
                  </a:cubicBezTo>
                  <a:cubicBezTo>
                    <a:pt x="4219" y="724"/>
                    <a:pt x="4200" y="658"/>
                    <a:pt x="4210" y="598"/>
                  </a:cubicBezTo>
                  <a:cubicBezTo>
                    <a:pt x="4154" y="584"/>
                    <a:pt x="4119" y="578"/>
                    <a:pt x="4097" y="578"/>
                  </a:cubicBezTo>
                  <a:cubicBezTo>
                    <a:pt x="3988" y="578"/>
                    <a:pt x="4231" y="731"/>
                    <a:pt x="4148" y="760"/>
                  </a:cubicBezTo>
                  <a:cubicBezTo>
                    <a:pt x="4003" y="730"/>
                    <a:pt x="3928" y="579"/>
                    <a:pt x="3961" y="519"/>
                  </a:cubicBezTo>
                  <a:cubicBezTo>
                    <a:pt x="3905" y="496"/>
                    <a:pt x="3874" y="487"/>
                    <a:pt x="3857" y="487"/>
                  </a:cubicBezTo>
                  <a:cubicBezTo>
                    <a:pt x="3806" y="487"/>
                    <a:pt x="3882" y="573"/>
                    <a:pt x="3772" y="614"/>
                  </a:cubicBezTo>
                  <a:lnTo>
                    <a:pt x="3681" y="361"/>
                  </a:lnTo>
                  <a:cubicBezTo>
                    <a:pt x="3494" y="311"/>
                    <a:pt x="3290" y="267"/>
                    <a:pt x="3078" y="224"/>
                  </a:cubicBezTo>
                  <a:cubicBezTo>
                    <a:pt x="2870" y="180"/>
                    <a:pt x="2623" y="142"/>
                    <a:pt x="2401" y="115"/>
                  </a:cubicBezTo>
                  <a:cubicBezTo>
                    <a:pt x="1946" y="59"/>
                    <a:pt x="1497" y="18"/>
                    <a:pt x="1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35"/>
            <p:cNvSpPr/>
            <p:nvPr/>
          </p:nvSpPr>
          <p:spPr>
            <a:xfrm>
              <a:off x="680283" y="162244"/>
              <a:ext cx="640" cy="3349"/>
            </a:xfrm>
            <a:custGeom>
              <a:avLst/>
              <a:gdLst/>
              <a:ahLst/>
              <a:cxnLst/>
              <a:rect l="l" t="t" r="r" b="b"/>
              <a:pathLst>
                <a:path w="13" h="68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25"/>
                    <a:pt x="3" y="49"/>
                    <a:pt x="10" y="68"/>
                  </a:cubicBezTo>
                  <a:cubicBezTo>
                    <a:pt x="12" y="47"/>
                    <a:pt x="12" y="25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35"/>
            <p:cNvSpPr/>
            <p:nvPr/>
          </p:nvSpPr>
          <p:spPr>
            <a:xfrm>
              <a:off x="981792" y="234592"/>
              <a:ext cx="7634" cy="1970"/>
            </a:xfrm>
            <a:custGeom>
              <a:avLst/>
              <a:gdLst/>
              <a:ahLst/>
              <a:cxnLst/>
              <a:rect l="l" t="t" r="r" b="b"/>
              <a:pathLst>
                <a:path w="155" h="40" extrusionOk="0">
                  <a:moveTo>
                    <a:pt x="0" y="1"/>
                  </a:moveTo>
                  <a:cubicBezTo>
                    <a:pt x="29" y="12"/>
                    <a:pt x="62" y="26"/>
                    <a:pt x="106" y="39"/>
                  </a:cubicBezTo>
                  <a:cubicBezTo>
                    <a:pt x="154" y="26"/>
                    <a:pt x="89" y="2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35"/>
            <p:cNvSpPr/>
            <p:nvPr/>
          </p:nvSpPr>
          <p:spPr>
            <a:xfrm>
              <a:off x="676392" y="186622"/>
              <a:ext cx="246" cy="246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cubicBezTo>
                    <a:pt x="1" y="3"/>
                    <a:pt x="1" y="5"/>
                    <a:pt x="1" y="5"/>
                  </a:cubicBezTo>
                  <a:lnTo>
                    <a:pt x="5" y="5"/>
                  </a:lnTo>
                  <a:cubicBezTo>
                    <a:pt x="3" y="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35"/>
            <p:cNvSpPr/>
            <p:nvPr/>
          </p:nvSpPr>
          <p:spPr>
            <a:xfrm>
              <a:off x="693285" y="194059"/>
              <a:ext cx="4039" cy="3644"/>
            </a:xfrm>
            <a:custGeom>
              <a:avLst/>
              <a:gdLst/>
              <a:ahLst/>
              <a:cxnLst/>
              <a:rect l="l" t="t" r="r" b="b"/>
              <a:pathLst>
                <a:path w="82" h="74" extrusionOk="0">
                  <a:moveTo>
                    <a:pt x="76" y="0"/>
                  </a:moveTo>
                  <a:lnTo>
                    <a:pt x="1" y="2"/>
                  </a:lnTo>
                  <a:cubicBezTo>
                    <a:pt x="28" y="27"/>
                    <a:pt x="55" y="52"/>
                    <a:pt x="82" y="74"/>
                  </a:cubicBezTo>
                  <a:cubicBezTo>
                    <a:pt x="78" y="48"/>
                    <a:pt x="76" y="25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35"/>
            <p:cNvSpPr/>
            <p:nvPr/>
          </p:nvSpPr>
          <p:spPr>
            <a:xfrm>
              <a:off x="1028776" y="262221"/>
              <a:ext cx="1675" cy="3398"/>
            </a:xfrm>
            <a:custGeom>
              <a:avLst/>
              <a:gdLst/>
              <a:ahLst/>
              <a:cxnLst/>
              <a:rect l="l" t="t" r="r" b="b"/>
              <a:pathLst>
                <a:path w="34" h="69" extrusionOk="0">
                  <a:moveTo>
                    <a:pt x="33" y="1"/>
                  </a:moveTo>
                  <a:cubicBezTo>
                    <a:pt x="14" y="18"/>
                    <a:pt x="1" y="37"/>
                    <a:pt x="3" y="6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35"/>
            <p:cNvSpPr/>
            <p:nvPr/>
          </p:nvSpPr>
          <p:spPr>
            <a:xfrm>
              <a:off x="1161899" y="328610"/>
              <a:ext cx="2906" cy="1674"/>
            </a:xfrm>
            <a:custGeom>
              <a:avLst/>
              <a:gdLst/>
              <a:ahLst/>
              <a:cxnLst/>
              <a:rect l="l" t="t" r="r" b="b"/>
              <a:pathLst>
                <a:path w="59" h="34" extrusionOk="0">
                  <a:moveTo>
                    <a:pt x="1" y="0"/>
                  </a:moveTo>
                  <a:cubicBezTo>
                    <a:pt x="14" y="20"/>
                    <a:pt x="35" y="29"/>
                    <a:pt x="59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35"/>
            <p:cNvSpPr/>
            <p:nvPr/>
          </p:nvSpPr>
          <p:spPr>
            <a:xfrm>
              <a:off x="992676" y="235331"/>
              <a:ext cx="565439" cy="225122"/>
            </a:xfrm>
            <a:custGeom>
              <a:avLst/>
              <a:gdLst/>
              <a:ahLst/>
              <a:cxnLst/>
              <a:rect l="l" t="t" r="r" b="b"/>
              <a:pathLst>
                <a:path w="11481" h="4571" extrusionOk="0">
                  <a:moveTo>
                    <a:pt x="2718" y="1059"/>
                  </a:moveTo>
                  <a:cubicBezTo>
                    <a:pt x="2716" y="1059"/>
                    <a:pt x="2714" y="1059"/>
                    <a:pt x="2712" y="1059"/>
                  </a:cubicBezTo>
                  <a:lnTo>
                    <a:pt x="2712" y="1059"/>
                  </a:lnTo>
                  <a:cubicBezTo>
                    <a:pt x="2720" y="1059"/>
                    <a:pt x="2729" y="1060"/>
                    <a:pt x="2737" y="1060"/>
                  </a:cubicBezTo>
                  <a:cubicBezTo>
                    <a:pt x="2739" y="1060"/>
                    <a:pt x="2741" y="1060"/>
                    <a:pt x="2743" y="1059"/>
                  </a:cubicBezTo>
                  <a:cubicBezTo>
                    <a:pt x="2734" y="1059"/>
                    <a:pt x="2726" y="1059"/>
                    <a:pt x="2718" y="1059"/>
                  </a:cubicBezTo>
                  <a:close/>
                  <a:moveTo>
                    <a:pt x="8108" y="3298"/>
                  </a:moveTo>
                  <a:cubicBezTo>
                    <a:pt x="8104" y="3304"/>
                    <a:pt x="8100" y="3309"/>
                    <a:pt x="8097" y="3315"/>
                  </a:cubicBezTo>
                  <a:lnTo>
                    <a:pt x="8097" y="3315"/>
                  </a:lnTo>
                  <a:cubicBezTo>
                    <a:pt x="8101" y="3309"/>
                    <a:pt x="8104" y="3304"/>
                    <a:pt x="8108" y="3298"/>
                  </a:cubicBezTo>
                  <a:close/>
                  <a:moveTo>
                    <a:pt x="90" y="1"/>
                  </a:moveTo>
                  <a:cubicBezTo>
                    <a:pt x="84" y="1"/>
                    <a:pt x="77" y="1"/>
                    <a:pt x="70" y="1"/>
                  </a:cubicBezTo>
                  <a:cubicBezTo>
                    <a:pt x="1" y="59"/>
                    <a:pt x="136" y="335"/>
                    <a:pt x="120" y="400"/>
                  </a:cubicBezTo>
                  <a:cubicBezTo>
                    <a:pt x="199" y="414"/>
                    <a:pt x="272" y="419"/>
                    <a:pt x="340" y="419"/>
                  </a:cubicBezTo>
                  <a:cubicBezTo>
                    <a:pt x="484" y="419"/>
                    <a:pt x="611" y="398"/>
                    <a:pt x="739" y="398"/>
                  </a:cubicBezTo>
                  <a:cubicBezTo>
                    <a:pt x="770" y="398"/>
                    <a:pt x="801" y="399"/>
                    <a:pt x="832" y="402"/>
                  </a:cubicBezTo>
                  <a:lnTo>
                    <a:pt x="766" y="547"/>
                  </a:lnTo>
                  <a:cubicBezTo>
                    <a:pt x="853" y="468"/>
                    <a:pt x="1113" y="512"/>
                    <a:pt x="1019" y="377"/>
                  </a:cubicBezTo>
                  <a:cubicBezTo>
                    <a:pt x="1022" y="377"/>
                    <a:pt x="1025" y="377"/>
                    <a:pt x="1027" y="377"/>
                  </a:cubicBezTo>
                  <a:cubicBezTo>
                    <a:pt x="1205" y="377"/>
                    <a:pt x="1085" y="556"/>
                    <a:pt x="1295" y="556"/>
                  </a:cubicBezTo>
                  <a:cubicBezTo>
                    <a:pt x="1296" y="556"/>
                    <a:pt x="1297" y="556"/>
                    <a:pt x="1298" y="556"/>
                  </a:cubicBezTo>
                  <a:lnTo>
                    <a:pt x="1298" y="556"/>
                  </a:lnTo>
                  <a:cubicBezTo>
                    <a:pt x="1218" y="703"/>
                    <a:pt x="1102" y="670"/>
                    <a:pt x="1044" y="797"/>
                  </a:cubicBezTo>
                  <a:lnTo>
                    <a:pt x="1235" y="793"/>
                  </a:lnTo>
                  <a:lnTo>
                    <a:pt x="1235" y="793"/>
                  </a:lnTo>
                  <a:cubicBezTo>
                    <a:pt x="1160" y="830"/>
                    <a:pt x="1306" y="890"/>
                    <a:pt x="1233" y="926"/>
                  </a:cubicBezTo>
                  <a:cubicBezTo>
                    <a:pt x="1262" y="922"/>
                    <a:pt x="1289" y="920"/>
                    <a:pt x="1315" y="920"/>
                  </a:cubicBezTo>
                  <a:cubicBezTo>
                    <a:pt x="1607" y="920"/>
                    <a:pt x="1634" y="1189"/>
                    <a:pt x="1946" y="1241"/>
                  </a:cubicBezTo>
                  <a:lnTo>
                    <a:pt x="1790" y="1135"/>
                  </a:lnTo>
                  <a:cubicBezTo>
                    <a:pt x="1808" y="1098"/>
                    <a:pt x="1835" y="1087"/>
                    <a:pt x="1868" y="1087"/>
                  </a:cubicBezTo>
                  <a:cubicBezTo>
                    <a:pt x="1909" y="1087"/>
                    <a:pt x="1959" y="1105"/>
                    <a:pt x="2006" y="1110"/>
                  </a:cubicBezTo>
                  <a:cubicBezTo>
                    <a:pt x="2035" y="1270"/>
                    <a:pt x="2091" y="1275"/>
                    <a:pt x="2222" y="1401"/>
                  </a:cubicBezTo>
                  <a:cubicBezTo>
                    <a:pt x="2345" y="1395"/>
                    <a:pt x="2457" y="1323"/>
                    <a:pt x="2581" y="1323"/>
                  </a:cubicBezTo>
                  <a:cubicBezTo>
                    <a:pt x="2622" y="1323"/>
                    <a:pt x="2665" y="1331"/>
                    <a:pt x="2710" y="1353"/>
                  </a:cubicBezTo>
                  <a:cubicBezTo>
                    <a:pt x="2598" y="1501"/>
                    <a:pt x="2970" y="1580"/>
                    <a:pt x="2941" y="1738"/>
                  </a:cubicBezTo>
                  <a:cubicBezTo>
                    <a:pt x="2968" y="1702"/>
                    <a:pt x="3004" y="1689"/>
                    <a:pt x="3044" y="1689"/>
                  </a:cubicBezTo>
                  <a:cubicBezTo>
                    <a:pt x="3143" y="1689"/>
                    <a:pt x="3268" y="1770"/>
                    <a:pt x="3340" y="1770"/>
                  </a:cubicBezTo>
                  <a:cubicBezTo>
                    <a:pt x="3359" y="1770"/>
                    <a:pt x="3374" y="1765"/>
                    <a:pt x="3385" y="1752"/>
                  </a:cubicBezTo>
                  <a:cubicBezTo>
                    <a:pt x="3496" y="1763"/>
                    <a:pt x="3622" y="1840"/>
                    <a:pt x="3579" y="1931"/>
                  </a:cubicBezTo>
                  <a:cubicBezTo>
                    <a:pt x="3576" y="1930"/>
                    <a:pt x="3570" y="1930"/>
                    <a:pt x="3564" y="1930"/>
                  </a:cubicBezTo>
                  <a:cubicBezTo>
                    <a:pt x="3558" y="1930"/>
                    <a:pt x="3551" y="1930"/>
                    <a:pt x="3543" y="1930"/>
                  </a:cubicBezTo>
                  <a:cubicBezTo>
                    <a:pt x="3528" y="1930"/>
                    <a:pt x="3511" y="1930"/>
                    <a:pt x="3495" y="1927"/>
                  </a:cubicBezTo>
                  <a:lnTo>
                    <a:pt x="3495" y="1927"/>
                  </a:lnTo>
                  <a:lnTo>
                    <a:pt x="3589" y="1977"/>
                  </a:lnTo>
                  <a:cubicBezTo>
                    <a:pt x="3571" y="1992"/>
                    <a:pt x="3568" y="2006"/>
                    <a:pt x="3557" y="2006"/>
                  </a:cubicBezTo>
                  <a:cubicBezTo>
                    <a:pt x="3556" y="2006"/>
                    <a:pt x="3555" y="2006"/>
                    <a:pt x="3554" y="2006"/>
                  </a:cubicBezTo>
                  <a:lnTo>
                    <a:pt x="3554" y="2006"/>
                  </a:lnTo>
                  <a:cubicBezTo>
                    <a:pt x="3569" y="2014"/>
                    <a:pt x="3582" y="2016"/>
                    <a:pt x="3595" y="2016"/>
                  </a:cubicBezTo>
                  <a:cubicBezTo>
                    <a:pt x="3629" y="2016"/>
                    <a:pt x="3659" y="1997"/>
                    <a:pt x="3688" y="1997"/>
                  </a:cubicBezTo>
                  <a:cubicBezTo>
                    <a:pt x="3713" y="1997"/>
                    <a:pt x="3738" y="2011"/>
                    <a:pt x="3766" y="2062"/>
                  </a:cubicBezTo>
                  <a:cubicBezTo>
                    <a:pt x="3758" y="2081"/>
                    <a:pt x="3743" y="2086"/>
                    <a:pt x="3724" y="2086"/>
                  </a:cubicBezTo>
                  <a:cubicBezTo>
                    <a:pt x="3697" y="2086"/>
                    <a:pt x="3664" y="2076"/>
                    <a:pt x="3631" y="2074"/>
                  </a:cubicBezTo>
                  <a:lnTo>
                    <a:pt x="3631" y="2074"/>
                  </a:lnTo>
                  <a:cubicBezTo>
                    <a:pt x="3695" y="2114"/>
                    <a:pt x="3767" y="2123"/>
                    <a:pt x="3839" y="2123"/>
                  </a:cubicBezTo>
                  <a:cubicBezTo>
                    <a:pt x="3904" y="2123"/>
                    <a:pt x="3969" y="2116"/>
                    <a:pt x="4030" y="2116"/>
                  </a:cubicBezTo>
                  <a:cubicBezTo>
                    <a:pt x="4128" y="2116"/>
                    <a:pt x="4214" y="2136"/>
                    <a:pt x="4266" y="2241"/>
                  </a:cubicBezTo>
                  <a:cubicBezTo>
                    <a:pt x="4339" y="2178"/>
                    <a:pt x="4607" y="2293"/>
                    <a:pt x="4630" y="2081"/>
                  </a:cubicBezTo>
                  <a:lnTo>
                    <a:pt x="4630" y="2081"/>
                  </a:lnTo>
                  <a:cubicBezTo>
                    <a:pt x="4673" y="2180"/>
                    <a:pt x="4584" y="2315"/>
                    <a:pt x="4786" y="2376"/>
                  </a:cubicBezTo>
                  <a:cubicBezTo>
                    <a:pt x="4816" y="2359"/>
                    <a:pt x="4842" y="2352"/>
                    <a:pt x="4864" y="2352"/>
                  </a:cubicBezTo>
                  <a:cubicBezTo>
                    <a:pt x="4966" y="2352"/>
                    <a:pt x="5003" y="2503"/>
                    <a:pt x="5133" y="2503"/>
                  </a:cubicBezTo>
                  <a:cubicBezTo>
                    <a:pt x="5143" y="2503"/>
                    <a:pt x="5154" y="2502"/>
                    <a:pt x="5166" y="2500"/>
                  </a:cubicBezTo>
                  <a:lnTo>
                    <a:pt x="5166" y="2500"/>
                  </a:lnTo>
                  <a:cubicBezTo>
                    <a:pt x="4900" y="2575"/>
                    <a:pt x="5145" y="2546"/>
                    <a:pt x="4908" y="2623"/>
                  </a:cubicBezTo>
                  <a:cubicBezTo>
                    <a:pt x="5010" y="2750"/>
                    <a:pt x="5297" y="2629"/>
                    <a:pt x="5513" y="2764"/>
                  </a:cubicBezTo>
                  <a:cubicBezTo>
                    <a:pt x="5519" y="2812"/>
                    <a:pt x="5498" y="2858"/>
                    <a:pt x="5505" y="2907"/>
                  </a:cubicBezTo>
                  <a:cubicBezTo>
                    <a:pt x="5563" y="2898"/>
                    <a:pt x="5632" y="2872"/>
                    <a:pt x="5689" y="2872"/>
                  </a:cubicBezTo>
                  <a:cubicBezTo>
                    <a:pt x="5741" y="2872"/>
                    <a:pt x="5783" y="2895"/>
                    <a:pt x="5795" y="2976"/>
                  </a:cubicBezTo>
                  <a:lnTo>
                    <a:pt x="5833" y="2858"/>
                  </a:lnTo>
                  <a:cubicBezTo>
                    <a:pt x="5964" y="2987"/>
                    <a:pt x="6196" y="3051"/>
                    <a:pt x="6309" y="3252"/>
                  </a:cubicBezTo>
                  <a:lnTo>
                    <a:pt x="6599" y="3124"/>
                  </a:lnTo>
                  <a:cubicBezTo>
                    <a:pt x="6694" y="3330"/>
                    <a:pt x="6886" y="3398"/>
                    <a:pt x="7088" y="3398"/>
                  </a:cubicBezTo>
                  <a:cubicBezTo>
                    <a:pt x="7229" y="3398"/>
                    <a:pt x="7375" y="3365"/>
                    <a:pt x="7495" y="3321"/>
                  </a:cubicBezTo>
                  <a:cubicBezTo>
                    <a:pt x="7588" y="3375"/>
                    <a:pt x="7715" y="3479"/>
                    <a:pt x="7692" y="3529"/>
                  </a:cubicBezTo>
                  <a:cubicBezTo>
                    <a:pt x="7663" y="3537"/>
                    <a:pt x="7611" y="3552"/>
                    <a:pt x="7553" y="3562"/>
                  </a:cubicBezTo>
                  <a:cubicBezTo>
                    <a:pt x="7655" y="3616"/>
                    <a:pt x="7748" y="3744"/>
                    <a:pt x="7854" y="3744"/>
                  </a:cubicBezTo>
                  <a:cubicBezTo>
                    <a:pt x="7891" y="3744"/>
                    <a:pt x="7930" y="3729"/>
                    <a:pt x="7971" y="3689"/>
                  </a:cubicBezTo>
                  <a:cubicBezTo>
                    <a:pt x="8141" y="3697"/>
                    <a:pt x="8025" y="3867"/>
                    <a:pt x="8126" y="3946"/>
                  </a:cubicBezTo>
                  <a:cubicBezTo>
                    <a:pt x="8163" y="3933"/>
                    <a:pt x="8201" y="3927"/>
                    <a:pt x="8239" y="3927"/>
                  </a:cubicBezTo>
                  <a:cubicBezTo>
                    <a:pt x="8404" y="3927"/>
                    <a:pt x="8568" y="4036"/>
                    <a:pt x="8723" y="4125"/>
                  </a:cubicBezTo>
                  <a:cubicBezTo>
                    <a:pt x="8828" y="4182"/>
                    <a:pt x="8928" y="4232"/>
                    <a:pt x="9015" y="4232"/>
                  </a:cubicBezTo>
                  <a:cubicBezTo>
                    <a:pt x="9086" y="4232"/>
                    <a:pt x="9148" y="4199"/>
                    <a:pt x="9198" y="4110"/>
                  </a:cubicBezTo>
                  <a:cubicBezTo>
                    <a:pt x="9070" y="4065"/>
                    <a:pt x="8858" y="3899"/>
                    <a:pt x="8619" y="3824"/>
                  </a:cubicBezTo>
                  <a:cubicBezTo>
                    <a:pt x="8690" y="3802"/>
                    <a:pt x="8682" y="3719"/>
                    <a:pt x="8744" y="3719"/>
                  </a:cubicBezTo>
                  <a:cubicBezTo>
                    <a:pt x="8751" y="3719"/>
                    <a:pt x="8759" y="3720"/>
                    <a:pt x="8768" y="3722"/>
                  </a:cubicBezTo>
                  <a:cubicBezTo>
                    <a:pt x="9007" y="3790"/>
                    <a:pt x="9080" y="3992"/>
                    <a:pt x="9342" y="3996"/>
                  </a:cubicBezTo>
                  <a:lnTo>
                    <a:pt x="9238" y="4258"/>
                  </a:lnTo>
                  <a:cubicBezTo>
                    <a:pt x="9346" y="4390"/>
                    <a:pt x="9479" y="4425"/>
                    <a:pt x="9616" y="4425"/>
                  </a:cubicBezTo>
                  <a:cubicBezTo>
                    <a:pt x="9697" y="4425"/>
                    <a:pt x="9779" y="4413"/>
                    <a:pt x="9857" y="4401"/>
                  </a:cubicBezTo>
                  <a:cubicBezTo>
                    <a:pt x="9932" y="4390"/>
                    <a:pt x="10004" y="4378"/>
                    <a:pt x="10072" y="4378"/>
                  </a:cubicBezTo>
                  <a:cubicBezTo>
                    <a:pt x="10196" y="4378"/>
                    <a:pt x="10308" y="4417"/>
                    <a:pt x="10407" y="4570"/>
                  </a:cubicBezTo>
                  <a:lnTo>
                    <a:pt x="10408" y="4568"/>
                  </a:lnTo>
                  <a:cubicBezTo>
                    <a:pt x="10516" y="4557"/>
                    <a:pt x="10640" y="4543"/>
                    <a:pt x="10756" y="4518"/>
                  </a:cubicBezTo>
                  <a:cubicBezTo>
                    <a:pt x="10873" y="4488"/>
                    <a:pt x="10981" y="4441"/>
                    <a:pt x="11052" y="4374"/>
                  </a:cubicBezTo>
                  <a:lnTo>
                    <a:pt x="11052" y="4374"/>
                  </a:lnTo>
                  <a:lnTo>
                    <a:pt x="11041" y="4462"/>
                  </a:lnTo>
                  <a:cubicBezTo>
                    <a:pt x="11158" y="4420"/>
                    <a:pt x="11480" y="4258"/>
                    <a:pt x="11241" y="4110"/>
                  </a:cubicBezTo>
                  <a:lnTo>
                    <a:pt x="11241" y="4110"/>
                  </a:lnTo>
                  <a:lnTo>
                    <a:pt x="11199" y="4191"/>
                  </a:lnTo>
                  <a:cubicBezTo>
                    <a:pt x="11154" y="4218"/>
                    <a:pt x="11119" y="4230"/>
                    <a:pt x="11091" y="4230"/>
                  </a:cubicBezTo>
                  <a:cubicBezTo>
                    <a:pt x="10974" y="4230"/>
                    <a:pt x="10977" y="4031"/>
                    <a:pt x="10833" y="3982"/>
                  </a:cubicBezTo>
                  <a:cubicBezTo>
                    <a:pt x="10654" y="4003"/>
                    <a:pt x="10507" y="4229"/>
                    <a:pt x="10345" y="4229"/>
                  </a:cubicBezTo>
                  <a:cubicBezTo>
                    <a:pt x="10315" y="4229"/>
                    <a:pt x="10284" y="4221"/>
                    <a:pt x="10252" y="4202"/>
                  </a:cubicBezTo>
                  <a:cubicBezTo>
                    <a:pt x="10162" y="4196"/>
                    <a:pt x="10189" y="4110"/>
                    <a:pt x="10223" y="4050"/>
                  </a:cubicBezTo>
                  <a:cubicBezTo>
                    <a:pt x="10200" y="4042"/>
                    <a:pt x="10177" y="4039"/>
                    <a:pt x="10156" y="4039"/>
                  </a:cubicBezTo>
                  <a:cubicBezTo>
                    <a:pt x="10000" y="4039"/>
                    <a:pt x="9887" y="4210"/>
                    <a:pt x="9757" y="4210"/>
                  </a:cubicBezTo>
                  <a:cubicBezTo>
                    <a:pt x="9755" y="4210"/>
                    <a:pt x="9754" y="4210"/>
                    <a:pt x="9753" y="4210"/>
                  </a:cubicBezTo>
                  <a:cubicBezTo>
                    <a:pt x="9786" y="3943"/>
                    <a:pt x="9688" y="3896"/>
                    <a:pt x="9542" y="3896"/>
                  </a:cubicBezTo>
                  <a:cubicBezTo>
                    <a:pt x="9508" y="3896"/>
                    <a:pt x="9471" y="3898"/>
                    <a:pt x="9433" y="3901"/>
                  </a:cubicBezTo>
                  <a:cubicBezTo>
                    <a:pt x="9379" y="3906"/>
                    <a:pt x="9322" y="3911"/>
                    <a:pt x="9265" y="3911"/>
                  </a:cubicBezTo>
                  <a:cubicBezTo>
                    <a:pt x="9110" y="3911"/>
                    <a:pt x="8962" y="3874"/>
                    <a:pt x="8903" y="3693"/>
                  </a:cubicBezTo>
                  <a:cubicBezTo>
                    <a:pt x="8715" y="3675"/>
                    <a:pt x="8508" y="3547"/>
                    <a:pt x="8254" y="3547"/>
                  </a:cubicBezTo>
                  <a:cubicBezTo>
                    <a:pt x="8237" y="3547"/>
                    <a:pt x="8220" y="3547"/>
                    <a:pt x="8203" y="3549"/>
                  </a:cubicBezTo>
                  <a:cubicBezTo>
                    <a:pt x="8377" y="3456"/>
                    <a:pt x="8021" y="3443"/>
                    <a:pt x="8097" y="3315"/>
                  </a:cubicBezTo>
                  <a:lnTo>
                    <a:pt x="8097" y="3315"/>
                  </a:lnTo>
                  <a:cubicBezTo>
                    <a:pt x="8062" y="3359"/>
                    <a:pt x="8024" y="3377"/>
                    <a:pt x="7981" y="3377"/>
                  </a:cubicBezTo>
                  <a:cubicBezTo>
                    <a:pt x="7826" y="3377"/>
                    <a:pt x="7627" y="3137"/>
                    <a:pt x="7460" y="3137"/>
                  </a:cubicBezTo>
                  <a:cubicBezTo>
                    <a:pt x="7398" y="3137"/>
                    <a:pt x="7340" y="3169"/>
                    <a:pt x="7291" y="3259"/>
                  </a:cubicBezTo>
                  <a:cubicBezTo>
                    <a:pt x="7186" y="3155"/>
                    <a:pt x="7162" y="3139"/>
                    <a:pt x="7150" y="3139"/>
                  </a:cubicBezTo>
                  <a:cubicBezTo>
                    <a:pt x="7144" y="3139"/>
                    <a:pt x="7141" y="3142"/>
                    <a:pt x="7133" y="3142"/>
                  </a:cubicBezTo>
                  <a:cubicBezTo>
                    <a:pt x="7116" y="3142"/>
                    <a:pt x="7078" y="3125"/>
                    <a:pt x="6950" y="3020"/>
                  </a:cubicBezTo>
                  <a:cubicBezTo>
                    <a:pt x="6958" y="2999"/>
                    <a:pt x="6976" y="2993"/>
                    <a:pt x="6995" y="2993"/>
                  </a:cubicBezTo>
                  <a:cubicBezTo>
                    <a:pt x="7018" y="2993"/>
                    <a:pt x="7043" y="3002"/>
                    <a:pt x="7058" y="3003"/>
                  </a:cubicBezTo>
                  <a:cubicBezTo>
                    <a:pt x="7026" y="2958"/>
                    <a:pt x="6988" y="2947"/>
                    <a:pt x="6948" y="2947"/>
                  </a:cubicBezTo>
                  <a:cubicBezTo>
                    <a:pt x="6907" y="2947"/>
                    <a:pt x="6865" y="2959"/>
                    <a:pt x="6828" y="2959"/>
                  </a:cubicBezTo>
                  <a:cubicBezTo>
                    <a:pt x="6779" y="2959"/>
                    <a:pt x="6740" y="2937"/>
                    <a:pt x="6726" y="2839"/>
                  </a:cubicBezTo>
                  <a:cubicBezTo>
                    <a:pt x="6660" y="2801"/>
                    <a:pt x="6620" y="2786"/>
                    <a:pt x="6595" y="2786"/>
                  </a:cubicBezTo>
                  <a:cubicBezTo>
                    <a:pt x="6512" y="2786"/>
                    <a:pt x="6576" y="2938"/>
                    <a:pt x="6410" y="2964"/>
                  </a:cubicBezTo>
                  <a:cubicBezTo>
                    <a:pt x="6128" y="2781"/>
                    <a:pt x="6238" y="2762"/>
                    <a:pt x="6146" y="2517"/>
                  </a:cubicBezTo>
                  <a:lnTo>
                    <a:pt x="6146" y="2517"/>
                  </a:lnTo>
                  <a:cubicBezTo>
                    <a:pt x="6106" y="2583"/>
                    <a:pt x="6062" y="2603"/>
                    <a:pt x="6014" y="2603"/>
                  </a:cubicBezTo>
                  <a:cubicBezTo>
                    <a:pt x="5941" y="2603"/>
                    <a:pt x="5857" y="2557"/>
                    <a:pt x="5758" y="2557"/>
                  </a:cubicBezTo>
                  <a:cubicBezTo>
                    <a:pt x="5741" y="2557"/>
                    <a:pt x="5724" y="2558"/>
                    <a:pt x="5706" y="2561"/>
                  </a:cubicBezTo>
                  <a:cubicBezTo>
                    <a:pt x="5739" y="2586"/>
                    <a:pt x="5924" y="2720"/>
                    <a:pt x="5758" y="2733"/>
                  </a:cubicBezTo>
                  <a:cubicBezTo>
                    <a:pt x="5634" y="2662"/>
                    <a:pt x="5557" y="2644"/>
                    <a:pt x="5490" y="2644"/>
                  </a:cubicBezTo>
                  <a:cubicBezTo>
                    <a:pt x="5418" y="2644"/>
                    <a:pt x="5360" y="2665"/>
                    <a:pt x="5271" y="2665"/>
                  </a:cubicBezTo>
                  <a:cubicBezTo>
                    <a:pt x="5219" y="2665"/>
                    <a:pt x="5157" y="2658"/>
                    <a:pt x="5076" y="2635"/>
                  </a:cubicBezTo>
                  <a:cubicBezTo>
                    <a:pt x="5056" y="2553"/>
                    <a:pt x="5072" y="2529"/>
                    <a:pt x="5102" y="2529"/>
                  </a:cubicBezTo>
                  <a:cubicBezTo>
                    <a:pt x="5149" y="2529"/>
                    <a:pt x="5227" y="2589"/>
                    <a:pt x="5248" y="2589"/>
                  </a:cubicBezTo>
                  <a:cubicBezTo>
                    <a:pt x="5263" y="2589"/>
                    <a:pt x="5252" y="2563"/>
                    <a:pt x="5191" y="2477"/>
                  </a:cubicBezTo>
                  <a:cubicBezTo>
                    <a:pt x="5200" y="2476"/>
                    <a:pt x="5208" y="2476"/>
                    <a:pt x="5217" y="2476"/>
                  </a:cubicBezTo>
                  <a:cubicBezTo>
                    <a:pt x="5355" y="2476"/>
                    <a:pt x="5463" y="2502"/>
                    <a:pt x="5563" y="2502"/>
                  </a:cubicBezTo>
                  <a:cubicBezTo>
                    <a:pt x="5634" y="2502"/>
                    <a:pt x="5701" y="2489"/>
                    <a:pt x="5772" y="2446"/>
                  </a:cubicBezTo>
                  <a:cubicBezTo>
                    <a:pt x="5500" y="2307"/>
                    <a:pt x="5147" y="2189"/>
                    <a:pt x="4806" y="2141"/>
                  </a:cubicBezTo>
                  <a:cubicBezTo>
                    <a:pt x="4651" y="2035"/>
                    <a:pt x="4937" y="2081"/>
                    <a:pt x="4811" y="2000"/>
                  </a:cubicBezTo>
                  <a:cubicBezTo>
                    <a:pt x="4705" y="1907"/>
                    <a:pt x="4593" y="1891"/>
                    <a:pt x="4484" y="1891"/>
                  </a:cubicBezTo>
                  <a:cubicBezTo>
                    <a:pt x="4428" y="1891"/>
                    <a:pt x="4372" y="1895"/>
                    <a:pt x="4319" y="1895"/>
                  </a:cubicBezTo>
                  <a:cubicBezTo>
                    <a:pt x="4223" y="1895"/>
                    <a:pt x="4134" y="1882"/>
                    <a:pt x="4059" y="1806"/>
                  </a:cubicBezTo>
                  <a:lnTo>
                    <a:pt x="4156" y="1721"/>
                  </a:lnTo>
                  <a:lnTo>
                    <a:pt x="4156" y="1721"/>
                  </a:lnTo>
                  <a:cubicBezTo>
                    <a:pt x="4135" y="1728"/>
                    <a:pt x="4114" y="1731"/>
                    <a:pt x="4092" y="1731"/>
                  </a:cubicBezTo>
                  <a:cubicBezTo>
                    <a:pt x="3886" y="1731"/>
                    <a:pt x="3609" y="1444"/>
                    <a:pt x="3327" y="1403"/>
                  </a:cubicBezTo>
                  <a:lnTo>
                    <a:pt x="3327" y="1403"/>
                  </a:lnTo>
                  <a:cubicBezTo>
                    <a:pt x="3338" y="1472"/>
                    <a:pt x="3346" y="1518"/>
                    <a:pt x="3294" y="1538"/>
                  </a:cubicBezTo>
                  <a:cubicBezTo>
                    <a:pt x="3415" y="1273"/>
                    <a:pt x="2847" y="1499"/>
                    <a:pt x="2654" y="1189"/>
                  </a:cubicBezTo>
                  <a:cubicBezTo>
                    <a:pt x="2624" y="1289"/>
                    <a:pt x="2512" y="1324"/>
                    <a:pt x="2389" y="1324"/>
                  </a:cubicBezTo>
                  <a:cubicBezTo>
                    <a:pt x="2294" y="1324"/>
                    <a:pt x="2194" y="1304"/>
                    <a:pt x="2118" y="1277"/>
                  </a:cubicBezTo>
                  <a:cubicBezTo>
                    <a:pt x="2079" y="1206"/>
                    <a:pt x="2122" y="1142"/>
                    <a:pt x="2143" y="1098"/>
                  </a:cubicBezTo>
                  <a:cubicBezTo>
                    <a:pt x="2209" y="1163"/>
                    <a:pt x="2266" y="1186"/>
                    <a:pt x="2320" y="1186"/>
                  </a:cubicBezTo>
                  <a:cubicBezTo>
                    <a:pt x="2444" y="1186"/>
                    <a:pt x="2550" y="1062"/>
                    <a:pt x="2712" y="1059"/>
                  </a:cubicBezTo>
                  <a:lnTo>
                    <a:pt x="2712" y="1059"/>
                  </a:lnTo>
                  <a:cubicBezTo>
                    <a:pt x="2521" y="1045"/>
                    <a:pt x="2303" y="882"/>
                    <a:pt x="2114" y="882"/>
                  </a:cubicBezTo>
                  <a:cubicBezTo>
                    <a:pt x="2092" y="882"/>
                    <a:pt x="2070" y="885"/>
                    <a:pt x="2049" y="890"/>
                  </a:cubicBezTo>
                  <a:lnTo>
                    <a:pt x="2168" y="788"/>
                  </a:lnTo>
                  <a:cubicBezTo>
                    <a:pt x="2123" y="763"/>
                    <a:pt x="2084" y="754"/>
                    <a:pt x="2047" y="754"/>
                  </a:cubicBezTo>
                  <a:cubicBezTo>
                    <a:pt x="1940" y="754"/>
                    <a:pt x="1860" y="831"/>
                    <a:pt x="1770" y="831"/>
                  </a:cubicBezTo>
                  <a:cubicBezTo>
                    <a:pt x="1721" y="831"/>
                    <a:pt x="1669" y="809"/>
                    <a:pt x="1609" y="739"/>
                  </a:cubicBezTo>
                  <a:lnTo>
                    <a:pt x="1676" y="657"/>
                  </a:lnTo>
                  <a:cubicBezTo>
                    <a:pt x="1147" y="430"/>
                    <a:pt x="598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35"/>
            <p:cNvSpPr/>
            <p:nvPr/>
          </p:nvSpPr>
          <p:spPr>
            <a:xfrm>
              <a:off x="1351905" y="406770"/>
              <a:ext cx="6993" cy="10096"/>
            </a:xfrm>
            <a:custGeom>
              <a:avLst/>
              <a:gdLst/>
              <a:ahLst/>
              <a:cxnLst/>
              <a:rect l="l" t="t" r="r" b="b"/>
              <a:pathLst>
                <a:path w="142" h="20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"/>
                    <a:pt x="4" y="7"/>
                    <a:pt x="6" y="11"/>
                  </a:cubicBezTo>
                  <a:lnTo>
                    <a:pt x="6" y="11"/>
                  </a:lnTo>
                  <a:lnTo>
                    <a:pt x="1" y="0"/>
                  </a:lnTo>
                  <a:close/>
                  <a:moveTo>
                    <a:pt x="6" y="11"/>
                  </a:moveTo>
                  <a:lnTo>
                    <a:pt x="113" y="204"/>
                  </a:lnTo>
                  <a:lnTo>
                    <a:pt x="141" y="87"/>
                  </a:lnTo>
                  <a:cubicBezTo>
                    <a:pt x="87" y="81"/>
                    <a:pt x="36" y="61"/>
                    <a:pt x="6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35"/>
            <p:cNvSpPr/>
            <p:nvPr/>
          </p:nvSpPr>
          <p:spPr>
            <a:xfrm>
              <a:off x="1358850" y="409479"/>
              <a:ext cx="5910" cy="1724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33" y="0"/>
                  </a:moveTo>
                  <a:cubicBezTo>
                    <a:pt x="25" y="0"/>
                    <a:pt x="16" y="1"/>
                    <a:pt x="8" y="3"/>
                  </a:cubicBezTo>
                  <a:lnTo>
                    <a:pt x="0" y="32"/>
                  </a:lnTo>
                  <a:cubicBezTo>
                    <a:pt x="13" y="34"/>
                    <a:pt x="27" y="35"/>
                    <a:pt x="40" y="35"/>
                  </a:cubicBezTo>
                  <a:cubicBezTo>
                    <a:pt x="67" y="35"/>
                    <a:pt x="94" y="31"/>
                    <a:pt x="120" y="26"/>
                  </a:cubicBezTo>
                  <a:cubicBezTo>
                    <a:pt x="93" y="11"/>
                    <a:pt x="63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35"/>
            <p:cNvSpPr/>
            <p:nvPr/>
          </p:nvSpPr>
          <p:spPr>
            <a:xfrm>
              <a:off x="1543636" y="458876"/>
              <a:ext cx="10786" cy="2364"/>
            </a:xfrm>
            <a:custGeom>
              <a:avLst/>
              <a:gdLst/>
              <a:ahLst/>
              <a:cxnLst/>
              <a:rect l="l" t="t" r="r" b="b"/>
              <a:pathLst>
                <a:path w="219" h="48" extrusionOk="0">
                  <a:moveTo>
                    <a:pt x="101" y="1"/>
                  </a:moveTo>
                  <a:cubicBezTo>
                    <a:pt x="59" y="1"/>
                    <a:pt x="21" y="10"/>
                    <a:pt x="0" y="33"/>
                  </a:cubicBezTo>
                  <a:cubicBezTo>
                    <a:pt x="25" y="39"/>
                    <a:pt x="65" y="48"/>
                    <a:pt x="110" y="48"/>
                  </a:cubicBezTo>
                  <a:cubicBezTo>
                    <a:pt x="144" y="48"/>
                    <a:pt x="182" y="42"/>
                    <a:pt x="218" y="26"/>
                  </a:cubicBezTo>
                  <a:cubicBezTo>
                    <a:pt x="186" y="10"/>
                    <a:pt x="142" y="1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35"/>
            <p:cNvSpPr/>
            <p:nvPr/>
          </p:nvSpPr>
          <p:spPr>
            <a:xfrm>
              <a:off x="1548856" y="453656"/>
              <a:ext cx="5664" cy="1970"/>
            </a:xfrm>
            <a:custGeom>
              <a:avLst/>
              <a:gdLst/>
              <a:ahLst/>
              <a:cxnLst/>
              <a:rect l="l" t="t" r="r" b="b"/>
              <a:pathLst>
                <a:path w="115" h="40" extrusionOk="0">
                  <a:moveTo>
                    <a:pt x="10" y="1"/>
                  </a:moveTo>
                  <a:lnTo>
                    <a:pt x="0" y="35"/>
                  </a:lnTo>
                  <a:cubicBezTo>
                    <a:pt x="32" y="35"/>
                    <a:pt x="65" y="39"/>
                    <a:pt x="98" y="39"/>
                  </a:cubicBezTo>
                  <a:cubicBezTo>
                    <a:pt x="103" y="39"/>
                    <a:pt x="109" y="39"/>
                    <a:pt x="114" y="39"/>
                  </a:cubicBezTo>
                  <a:cubicBezTo>
                    <a:pt x="79" y="29"/>
                    <a:pt x="45" y="14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35"/>
            <p:cNvSpPr/>
            <p:nvPr/>
          </p:nvSpPr>
          <p:spPr>
            <a:xfrm>
              <a:off x="1461290" y="252667"/>
              <a:ext cx="170898" cy="199266"/>
            </a:xfrm>
            <a:custGeom>
              <a:avLst/>
              <a:gdLst/>
              <a:ahLst/>
              <a:cxnLst/>
              <a:rect l="l" t="t" r="r" b="b"/>
              <a:pathLst>
                <a:path w="3470" h="4046" extrusionOk="0">
                  <a:moveTo>
                    <a:pt x="1013" y="339"/>
                  </a:moveTo>
                  <a:cubicBezTo>
                    <a:pt x="1013" y="340"/>
                    <a:pt x="1012" y="341"/>
                    <a:pt x="1012" y="341"/>
                  </a:cubicBezTo>
                  <a:lnTo>
                    <a:pt x="1012" y="341"/>
                  </a:lnTo>
                  <a:lnTo>
                    <a:pt x="1013" y="341"/>
                  </a:lnTo>
                  <a:lnTo>
                    <a:pt x="1013" y="339"/>
                  </a:lnTo>
                  <a:close/>
                  <a:moveTo>
                    <a:pt x="78" y="1"/>
                  </a:moveTo>
                  <a:cubicBezTo>
                    <a:pt x="33" y="1"/>
                    <a:pt x="5" y="34"/>
                    <a:pt x="1" y="141"/>
                  </a:cubicBezTo>
                  <a:cubicBezTo>
                    <a:pt x="398" y="303"/>
                    <a:pt x="826" y="574"/>
                    <a:pt x="1254" y="864"/>
                  </a:cubicBezTo>
                  <a:cubicBezTo>
                    <a:pt x="1684" y="1157"/>
                    <a:pt x="2108" y="1459"/>
                    <a:pt x="2532" y="1718"/>
                  </a:cubicBezTo>
                  <a:cubicBezTo>
                    <a:pt x="2469" y="1708"/>
                    <a:pt x="2403" y="1698"/>
                    <a:pt x="2339" y="1693"/>
                  </a:cubicBezTo>
                  <a:lnTo>
                    <a:pt x="2339" y="1693"/>
                  </a:lnTo>
                  <a:cubicBezTo>
                    <a:pt x="2598" y="1783"/>
                    <a:pt x="2661" y="1963"/>
                    <a:pt x="2710" y="2103"/>
                  </a:cubicBezTo>
                  <a:cubicBezTo>
                    <a:pt x="2764" y="2254"/>
                    <a:pt x="2814" y="2337"/>
                    <a:pt x="3105" y="2435"/>
                  </a:cubicBezTo>
                  <a:cubicBezTo>
                    <a:pt x="3020" y="2445"/>
                    <a:pt x="2933" y="2458"/>
                    <a:pt x="2848" y="2472"/>
                  </a:cubicBezTo>
                  <a:cubicBezTo>
                    <a:pt x="2847" y="2566"/>
                    <a:pt x="2947" y="2614"/>
                    <a:pt x="3016" y="2703"/>
                  </a:cubicBezTo>
                  <a:cubicBezTo>
                    <a:pt x="3086" y="2786"/>
                    <a:pt x="3103" y="2915"/>
                    <a:pt x="2937" y="2956"/>
                  </a:cubicBezTo>
                  <a:lnTo>
                    <a:pt x="3043" y="2975"/>
                  </a:lnTo>
                  <a:cubicBezTo>
                    <a:pt x="3020" y="3027"/>
                    <a:pt x="2970" y="3027"/>
                    <a:pt x="2941" y="3073"/>
                  </a:cubicBezTo>
                  <a:lnTo>
                    <a:pt x="2993" y="3075"/>
                  </a:lnTo>
                  <a:cubicBezTo>
                    <a:pt x="3010" y="3258"/>
                    <a:pt x="2916" y="3343"/>
                    <a:pt x="2756" y="3397"/>
                  </a:cubicBezTo>
                  <a:cubicBezTo>
                    <a:pt x="2690" y="3347"/>
                    <a:pt x="2781" y="3324"/>
                    <a:pt x="2796" y="3276"/>
                  </a:cubicBezTo>
                  <a:cubicBezTo>
                    <a:pt x="2794" y="3275"/>
                    <a:pt x="2792" y="3275"/>
                    <a:pt x="2789" y="3275"/>
                  </a:cubicBezTo>
                  <a:cubicBezTo>
                    <a:pt x="2691" y="3275"/>
                    <a:pt x="2736" y="3474"/>
                    <a:pt x="2625" y="3538"/>
                  </a:cubicBezTo>
                  <a:cubicBezTo>
                    <a:pt x="2507" y="3534"/>
                    <a:pt x="2559" y="3443"/>
                    <a:pt x="2546" y="3411"/>
                  </a:cubicBezTo>
                  <a:lnTo>
                    <a:pt x="2546" y="3411"/>
                  </a:lnTo>
                  <a:cubicBezTo>
                    <a:pt x="2519" y="3445"/>
                    <a:pt x="2494" y="3474"/>
                    <a:pt x="2465" y="3497"/>
                  </a:cubicBezTo>
                  <a:cubicBezTo>
                    <a:pt x="2432" y="3515"/>
                    <a:pt x="2401" y="3530"/>
                    <a:pt x="2370" y="3542"/>
                  </a:cubicBezTo>
                  <a:cubicBezTo>
                    <a:pt x="2309" y="3567"/>
                    <a:pt x="2253" y="3582"/>
                    <a:pt x="2197" y="3592"/>
                  </a:cubicBezTo>
                  <a:cubicBezTo>
                    <a:pt x="2141" y="3603"/>
                    <a:pt x="2093" y="3625"/>
                    <a:pt x="2048" y="3667"/>
                  </a:cubicBezTo>
                  <a:cubicBezTo>
                    <a:pt x="2000" y="3704"/>
                    <a:pt x="1960" y="3765"/>
                    <a:pt x="1908" y="3868"/>
                  </a:cubicBezTo>
                  <a:cubicBezTo>
                    <a:pt x="1890" y="3937"/>
                    <a:pt x="2035" y="3975"/>
                    <a:pt x="1892" y="4028"/>
                  </a:cubicBezTo>
                  <a:cubicBezTo>
                    <a:pt x="1938" y="4040"/>
                    <a:pt x="1982" y="4046"/>
                    <a:pt x="2023" y="4046"/>
                  </a:cubicBezTo>
                  <a:cubicBezTo>
                    <a:pt x="2251" y="4046"/>
                    <a:pt x="2418" y="3874"/>
                    <a:pt x="2544" y="3707"/>
                  </a:cubicBezTo>
                  <a:lnTo>
                    <a:pt x="2544" y="3707"/>
                  </a:lnTo>
                  <a:lnTo>
                    <a:pt x="2484" y="3734"/>
                  </a:lnTo>
                  <a:cubicBezTo>
                    <a:pt x="2480" y="3579"/>
                    <a:pt x="2498" y="3551"/>
                    <a:pt x="2537" y="3551"/>
                  </a:cubicBezTo>
                  <a:cubicBezTo>
                    <a:pt x="2548" y="3551"/>
                    <a:pt x="2561" y="3553"/>
                    <a:pt x="2575" y="3555"/>
                  </a:cubicBezTo>
                  <a:cubicBezTo>
                    <a:pt x="2595" y="3558"/>
                    <a:pt x="2621" y="3565"/>
                    <a:pt x="2650" y="3565"/>
                  </a:cubicBezTo>
                  <a:cubicBezTo>
                    <a:pt x="2704" y="3565"/>
                    <a:pt x="2765" y="3543"/>
                    <a:pt x="2796" y="3438"/>
                  </a:cubicBezTo>
                  <a:lnTo>
                    <a:pt x="2796" y="3438"/>
                  </a:lnTo>
                  <a:cubicBezTo>
                    <a:pt x="2854" y="3605"/>
                    <a:pt x="2727" y="3673"/>
                    <a:pt x="2729" y="3775"/>
                  </a:cubicBezTo>
                  <a:cubicBezTo>
                    <a:pt x="2733" y="3775"/>
                    <a:pt x="2736" y="3775"/>
                    <a:pt x="2740" y="3775"/>
                  </a:cubicBezTo>
                  <a:cubicBezTo>
                    <a:pt x="2852" y="3775"/>
                    <a:pt x="2943" y="3746"/>
                    <a:pt x="2995" y="3692"/>
                  </a:cubicBezTo>
                  <a:cubicBezTo>
                    <a:pt x="3049" y="3636"/>
                    <a:pt x="3080" y="3571"/>
                    <a:pt x="3107" y="3513"/>
                  </a:cubicBezTo>
                  <a:cubicBezTo>
                    <a:pt x="3159" y="3389"/>
                    <a:pt x="3180" y="3303"/>
                    <a:pt x="3411" y="3258"/>
                  </a:cubicBezTo>
                  <a:lnTo>
                    <a:pt x="3411" y="3258"/>
                  </a:lnTo>
                  <a:lnTo>
                    <a:pt x="3406" y="3291"/>
                  </a:lnTo>
                  <a:cubicBezTo>
                    <a:pt x="3469" y="3249"/>
                    <a:pt x="3458" y="3106"/>
                    <a:pt x="3452" y="3002"/>
                  </a:cubicBezTo>
                  <a:lnTo>
                    <a:pt x="3452" y="3002"/>
                  </a:lnTo>
                  <a:cubicBezTo>
                    <a:pt x="3398" y="3023"/>
                    <a:pt x="3344" y="3106"/>
                    <a:pt x="3284" y="3144"/>
                  </a:cubicBezTo>
                  <a:cubicBezTo>
                    <a:pt x="3294" y="3046"/>
                    <a:pt x="3149" y="2956"/>
                    <a:pt x="3089" y="2917"/>
                  </a:cubicBezTo>
                  <a:cubicBezTo>
                    <a:pt x="3178" y="2898"/>
                    <a:pt x="3167" y="2861"/>
                    <a:pt x="3142" y="2826"/>
                  </a:cubicBezTo>
                  <a:cubicBezTo>
                    <a:pt x="3116" y="2788"/>
                    <a:pt x="3082" y="2751"/>
                    <a:pt x="3122" y="2688"/>
                  </a:cubicBezTo>
                  <a:cubicBezTo>
                    <a:pt x="3143" y="2679"/>
                    <a:pt x="3161" y="2676"/>
                    <a:pt x="3177" y="2676"/>
                  </a:cubicBezTo>
                  <a:cubicBezTo>
                    <a:pt x="3271" y="2676"/>
                    <a:pt x="3272" y="2812"/>
                    <a:pt x="3327" y="2875"/>
                  </a:cubicBezTo>
                  <a:cubicBezTo>
                    <a:pt x="3305" y="2805"/>
                    <a:pt x="3275" y="2742"/>
                    <a:pt x="3238" y="2686"/>
                  </a:cubicBezTo>
                  <a:cubicBezTo>
                    <a:pt x="3221" y="2529"/>
                    <a:pt x="3383" y="2501"/>
                    <a:pt x="3440" y="2383"/>
                  </a:cubicBezTo>
                  <a:cubicBezTo>
                    <a:pt x="3408" y="2358"/>
                    <a:pt x="3386" y="2349"/>
                    <a:pt x="3371" y="2349"/>
                  </a:cubicBezTo>
                  <a:cubicBezTo>
                    <a:pt x="3326" y="2349"/>
                    <a:pt x="3338" y="2434"/>
                    <a:pt x="3262" y="2434"/>
                  </a:cubicBezTo>
                  <a:cubicBezTo>
                    <a:pt x="3246" y="2434"/>
                    <a:pt x="3224" y="2430"/>
                    <a:pt x="3197" y="2420"/>
                  </a:cubicBezTo>
                  <a:cubicBezTo>
                    <a:pt x="3263" y="2312"/>
                    <a:pt x="3201" y="2061"/>
                    <a:pt x="3034" y="1855"/>
                  </a:cubicBezTo>
                  <a:cubicBezTo>
                    <a:pt x="2886" y="1663"/>
                    <a:pt x="2681" y="1506"/>
                    <a:pt x="2513" y="1429"/>
                  </a:cubicBezTo>
                  <a:lnTo>
                    <a:pt x="2513" y="1429"/>
                  </a:lnTo>
                  <a:cubicBezTo>
                    <a:pt x="2517" y="1430"/>
                    <a:pt x="2521" y="1430"/>
                    <a:pt x="2525" y="1430"/>
                  </a:cubicBezTo>
                  <a:cubicBezTo>
                    <a:pt x="2564" y="1430"/>
                    <a:pt x="2594" y="1401"/>
                    <a:pt x="2628" y="1401"/>
                  </a:cubicBezTo>
                  <a:cubicBezTo>
                    <a:pt x="2649" y="1401"/>
                    <a:pt x="2672" y="1412"/>
                    <a:pt x="2700" y="1450"/>
                  </a:cubicBezTo>
                  <a:cubicBezTo>
                    <a:pt x="2688" y="1407"/>
                    <a:pt x="2593" y="1355"/>
                    <a:pt x="2510" y="1355"/>
                  </a:cubicBezTo>
                  <a:cubicBezTo>
                    <a:pt x="2474" y="1355"/>
                    <a:pt x="2440" y="1365"/>
                    <a:pt x="2417" y="1390"/>
                  </a:cubicBezTo>
                  <a:cubicBezTo>
                    <a:pt x="2178" y="1297"/>
                    <a:pt x="1991" y="1058"/>
                    <a:pt x="1867" y="841"/>
                  </a:cubicBezTo>
                  <a:lnTo>
                    <a:pt x="1854" y="968"/>
                  </a:lnTo>
                  <a:cubicBezTo>
                    <a:pt x="1843" y="969"/>
                    <a:pt x="1833" y="970"/>
                    <a:pt x="1823" y="970"/>
                  </a:cubicBezTo>
                  <a:cubicBezTo>
                    <a:pt x="1591" y="970"/>
                    <a:pt x="1537" y="569"/>
                    <a:pt x="1208" y="480"/>
                  </a:cubicBezTo>
                  <a:lnTo>
                    <a:pt x="1208" y="480"/>
                  </a:lnTo>
                  <a:lnTo>
                    <a:pt x="1214" y="486"/>
                  </a:lnTo>
                  <a:cubicBezTo>
                    <a:pt x="1203" y="482"/>
                    <a:pt x="1190" y="480"/>
                    <a:pt x="1177" y="480"/>
                  </a:cubicBezTo>
                  <a:cubicBezTo>
                    <a:pt x="1103" y="480"/>
                    <a:pt x="998" y="535"/>
                    <a:pt x="900" y="535"/>
                  </a:cubicBezTo>
                  <a:cubicBezTo>
                    <a:pt x="849" y="535"/>
                    <a:pt x="800" y="520"/>
                    <a:pt x="758" y="474"/>
                  </a:cubicBezTo>
                  <a:cubicBezTo>
                    <a:pt x="872" y="392"/>
                    <a:pt x="954" y="456"/>
                    <a:pt x="1012" y="341"/>
                  </a:cubicBezTo>
                  <a:lnTo>
                    <a:pt x="1012" y="341"/>
                  </a:lnTo>
                  <a:lnTo>
                    <a:pt x="674" y="335"/>
                  </a:lnTo>
                  <a:cubicBezTo>
                    <a:pt x="676" y="231"/>
                    <a:pt x="336" y="158"/>
                    <a:pt x="502" y="83"/>
                  </a:cubicBezTo>
                  <a:lnTo>
                    <a:pt x="502" y="83"/>
                  </a:lnTo>
                  <a:cubicBezTo>
                    <a:pt x="473" y="93"/>
                    <a:pt x="445" y="97"/>
                    <a:pt x="416" y="97"/>
                  </a:cubicBezTo>
                  <a:cubicBezTo>
                    <a:pt x="281" y="97"/>
                    <a:pt x="155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35"/>
            <p:cNvSpPr/>
            <p:nvPr/>
          </p:nvSpPr>
          <p:spPr>
            <a:xfrm>
              <a:off x="1447253" y="245870"/>
              <a:ext cx="16302" cy="10539"/>
            </a:xfrm>
            <a:custGeom>
              <a:avLst/>
              <a:gdLst/>
              <a:ahLst/>
              <a:cxnLst/>
              <a:rect l="l" t="t" r="r" b="b"/>
              <a:pathLst>
                <a:path w="331" h="214" extrusionOk="0">
                  <a:moveTo>
                    <a:pt x="237" y="1"/>
                  </a:moveTo>
                  <a:cubicBezTo>
                    <a:pt x="138" y="1"/>
                    <a:pt x="16" y="73"/>
                    <a:pt x="0" y="144"/>
                  </a:cubicBezTo>
                  <a:cubicBezTo>
                    <a:pt x="65" y="150"/>
                    <a:pt x="115" y="214"/>
                    <a:pt x="160" y="214"/>
                  </a:cubicBezTo>
                  <a:cubicBezTo>
                    <a:pt x="173" y="214"/>
                    <a:pt x="186" y="208"/>
                    <a:pt x="199" y="192"/>
                  </a:cubicBezTo>
                  <a:cubicBezTo>
                    <a:pt x="197" y="165"/>
                    <a:pt x="222" y="121"/>
                    <a:pt x="166" y="113"/>
                  </a:cubicBezTo>
                  <a:lnTo>
                    <a:pt x="330" y="34"/>
                  </a:lnTo>
                  <a:cubicBezTo>
                    <a:pt x="306" y="10"/>
                    <a:pt x="273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35"/>
            <p:cNvSpPr/>
            <p:nvPr/>
          </p:nvSpPr>
          <p:spPr>
            <a:xfrm>
              <a:off x="1301966" y="178742"/>
              <a:ext cx="144746" cy="70034"/>
            </a:xfrm>
            <a:custGeom>
              <a:avLst/>
              <a:gdLst/>
              <a:ahLst/>
              <a:cxnLst/>
              <a:rect l="l" t="t" r="r" b="b"/>
              <a:pathLst>
                <a:path w="2939" h="1422" extrusionOk="0">
                  <a:moveTo>
                    <a:pt x="623" y="140"/>
                  </a:moveTo>
                  <a:cubicBezTo>
                    <a:pt x="625" y="143"/>
                    <a:pt x="626" y="147"/>
                    <a:pt x="628" y="150"/>
                  </a:cubicBezTo>
                  <a:lnTo>
                    <a:pt x="628" y="150"/>
                  </a:lnTo>
                  <a:cubicBezTo>
                    <a:pt x="627" y="147"/>
                    <a:pt x="625" y="143"/>
                    <a:pt x="623" y="140"/>
                  </a:cubicBezTo>
                  <a:close/>
                  <a:moveTo>
                    <a:pt x="267" y="1"/>
                  </a:moveTo>
                  <a:lnTo>
                    <a:pt x="267" y="1"/>
                  </a:lnTo>
                  <a:cubicBezTo>
                    <a:pt x="314" y="139"/>
                    <a:pt x="208" y="247"/>
                    <a:pt x="28" y="247"/>
                  </a:cubicBezTo>
                  <a:cubicBezTo>
                    <a:pt x="19" y="247"/>
                    <a:pt x="10" y="246"/>
                    <a:pt x="1" y="246"/>
                  </a:cubicBezTo>
                  <a:lnTo>
                    <a:pt x="1" y="246"/>
                  </a:lnTo>
                  <a:cubicBezTo>
                    <a:pt x="322" y="527"/>
                    <a:pt x="760" y="316"/>
                    <a:pt x="1122" y="509"/>
                  </a:cubicBezTo>
                  <a:lnTo>
                    <a:pt x="1122" y="509"/>
                  </a:lnTo>
                  <a:cubicBezTo>
                    <a:pt x="1072" y="523"/>
                    <a:pt x="1060" y="574"/>
                    <a:pt x="1028" y="602"/>
                  </a:cubicBezTo>
                  <a:cubicBezTo>
                    <a:pt x="1460" y="784"/>
                    <a:pt x="2004" y="984"/>
                    <a:pt x="2119" y="1171"/>
                  </a:cubicBezTo>
                  <a:cubicBezTo>
                    <a:pt x="2148" y="1197"/>
                    <a:pt x="2177" y="1207"/>
                    <a:pt x="2207" y="1207"/>
                  </a:cubicBezTo>
                  <a:cubicBezTo>
                    <a:pt x="2290" y="1207"/>
                    <a:pt x="2380" y="1134"/>
                    <a:pt x="2501" y="1134"/>
                  </a:cubicBezTo>
                  <a:cubicBezTo>
                    <a:pt x="2521" y="1134"/>
                    <a:pt x="2541" y="1136"/>
                    <a:pt x="2563" y="1140"/>
                  </a:cubicBezTo>
                  <a:lnTo>
                    <a:pt x="2576" y="1316"/>
                  </a:lnTo>
                  <a:cubicBezTo>
                    <a:pt x="2584" y="1314"/>
                    <a:pt x="2592" y="1313"/>
                    <a:pt x="2600" y="1313"/>
                  </a:cubicBezTo>
                  <a:cubicBezTo>
                    <a:pt x="2691" y="1313"/>
                    <a:pt x="2805" y="1422"/>
                    <a:pt x="2875" y="1422"/>
                  </a:cubicBezTo>
                  <a:cubicBezTo>
                    <a:pt x="2911" y="1422"/>
                    <a:pt x="2935" y="1393"/>
                    <a:pt x="2939" y="1306"/>
                  </a:cubicBezTo>
                  <a:cubicBezTo>
                    <a:pt x="2939" y="1303"/>
                    <a:pt x="2936" y="1301"/>
                    <a:pt x="2931" y="1301"/>
                  </a:cubicBezTo>
                  <a:cubicBezTo>
                    <a:pt x="2913" y="1301"/>
                    <a:pt x="2868" y="1319"/>
                    <a:pt x="2823" y="1319"/>
                  </a:cubicBezTo>
                  <a:cubicBezTo>
                    <a:pt x="2793" y="1319"/>
                    <a:pt x="2762" y="1311"/>
                    <a:pt x="2740" y="1283"/>
                  </a:cubicBezTo>
                  <a:lnTo>
                    <a:pt x="2792" y="1216"/>
                  </a:lnTo>
                  <a:lnTo>
                    <a:pt x="2592" y="1144"/>
                  </a:lnTo>
                  <a:lnTo>
                    <a:pt x="2698" y="1081"/>
                  </a:lnTo>
                  <a:cubicBezTo>
                    <a:pt x="2652" y="1016"/>
                    <a:pt x="2609" y="994"/>
                    <a:pt x="2567" y="994"/>
                  </a:cubicBezTo>
                  <a:cubicBezTo>
                    <a:pt x="2476" y="994"/>
                    <a:pt x="2387" y="1101"/>
                    <a:pt x="2272" y="1101"/>
                  </a:cubicBezTo>
                  <a:cubicBezTo>
                    <a:pt x="2223" y="1101"/>
                    <a:pt x="2168" y="1081"/>
                    <a:pt x="2106" y="1025"/>
                  </a:cubicBezTo>
                  <a:lnTo>
                    <a:pt x="2198" y="836"/>
                  </a:lnTo>
                  <a:cubicBezTo>
                    <a:pt x="1990" y="720"/>
                    <a:pt x="1851" y="732"/>
                    <a:pt x="1715" y="527"/>
                  </a:cubicBezTo>
                  <a:cubicBezTo>
                    <a:pt x="1715" y="527"/>
                    <a:pt x="1679" y="604"/>
                    <a:pt x="1711" y="604"/>
                  </a:cubicBezTo>
                  <a:cubicBezTo>
                    <a:pt x="1714" y="604"/>
                    <a:pt x="1719" y="603"/>
                    <a:pt x="1724" y="601"/>
                  </a:cubicBezTo>
                  <a:lnTo>
                    <a:pt x="1724" y="601"/>
                  </a:lnTo>
                  <a:cubicBezTo>
                    <a:pt x="1755" y="627"/>
                    <a:pt x="1767" y="726"/>
                    <a:pt x="1716" y="770"/>
                  </a:cubicBezTo>
                  <a:cubicBezTo>
                    <a:pt x="1325" y="762"/>
                    <a:pt x="1819" y="681"/>
                    <a:pt x="1626" y="496"/>
                  </a:cubicBezTo>
                  <a:cubicBezTo>
                    <a:pt x="1294" y="494"/>
                    <a:pt x="732" y="366"/>
                    <a:pt x="628" y="150"/>
                  </a:cubicBezTo>
                  <a:lnTo>
                    <a:pt x="628" y="150"/>
                  </a:lnTo>
                  <a:cubicBezTo>
                    <a:pt x="672" y="257"/>
                    <a:pt x="588" y="306"/>
                    <a:pt x="483" y="306"/>
                  </a:cubicBezTo>
                  <a:cubicBezTo>
                    <a:pt x="425" y="306"/>
                    <a:pt x="362" y="291"/>
                    <a:pt x="309" y="263"/>
                  </a:cubicBezTo>
                  <a:cubicBezTo>
                    <a:pt x="267" y="167"/>
                    <a:pt x="405" y="174"/>
                    <a:pt x="454" y="130"/>
                  </a:cubicBezTo>
                  <a:cubicBezTo>
                    <a:pt x="390" y="78"/>
                    <a:pt x="351" y="5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35"/>
            <p:cNvSpPr/>
            <p:nvPr/>
          </p:nvSpPr>
          <p:spPr>
            <a:xfrm>
              <a:off x="1345257" y="205239"/>
              <a:ext cx="7388" cy="4137"/>
            </a:xfrm>
            <a:custGeom>
              <a:avLst/>
              <a:gdLst/>
              <a:ahLst/>
              <a:cxnLst/>
              <a:rect l="l" t="t" r="r" b="b"/>
              <a:pathLst>
                <a:path w="150" h="84" extrusionOk="0">
                  <a:moveTo>
                    <a:pt x="1" y="1"/>
                  </a:moveTo>
                  <a:lnTo>
                    <a:pt x="66" y="78"/>
                  </a:lnTo>
                  <a:cubicBezTo>
                    <a:pt x="79" y="81"/>
                    <a:pt x="90" y="83"/>
                    <a:pt x="99" y="83"/>
                  </a:cubicBezTo>
                  <a:cubicBezTo>
                    <a:pt x="121" y="83"/>
                    <a:pt x="137" y="75"/>
                    <a:pt x="149" y="64"/>
                  </a:cubicBezTo>
                  <a:cubicBezTo>
                    <a:pt x="99" y="43"/>
                    <a:pt x="47" y="2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39882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5" name="Google Shape;4835;p38"/>
          <p:cNvSpPr txBox="1">
            <a:spLocks noGrp="1"/>
          </p:cNvSpPr>
          <p:nvPr>
            <p:ph type="title"/>
          </p:nvPr>
        </p:nvSpPr>
        <p:spPr>
          <a:xfrm>
            <a:off x="1487499" y="2216580"/>
            <a:ext cx="62277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THANK YOU</a:t>
            </a:r>
            <a:endParaRPr sz="3600" dirty="0"/>
          </a:p>
        </p:txBody>
      </p:sp>
      <p:grpSp>
        <p:nvGrpSpPr>
          <p:cNvPr id="4837" name="Google Shape;4837;p38"/>
          <p:cNvGrpSpPr/>
          <p:nvPr/>
        </p:nvGrpSpPr>
        <p:grpSpPr>
          <a:xfrm flipH="1">
            <a:off x="7384559" y="-242415"/>
            <a:ext cx="2010828" cy="2198323"/>
            <a:chOff x="-256747" y="-222990"/>
            <a:chExt cx="2010828" cy="2198323"/>
          </a:xfrm>
        </p:grpSpPr>
        <p:sp>
          <p:nvSpPr>
            <p:cNvPr id="4838" name="Google Shape;4838;p38"/>
            <p:cNvSpPr/>
            <p:nvPr/>
          </p:nvSpPr>
          <p:spPr>
            <a:xfrm>
              <a:off x="945593" y="881540"/>
              <a:ext cx="9653" cy="5467"/>
            </a:xfrm>
            <a:custGeom>
              <a:avLst/>
              <a:gdLst/>
              <a:ahLst/>
              <a:cxnLst/>
              <a:rect l="l" t="t" r="r" b="b"/>
              <a:pathLst>
                <a:path w="196" h="111" extrusionOk="0">
                  <a:moveTo>
                    <a:pt x="1" y="0"/>
                  </a:moveTo>
                  <a:lnTo>
                    <a:pt x="91" y="110"/>
                  </a:lnTo>
                  <a:lnTo>
                    <a:pt x="195" y="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38"/>
            <p:cNvSpPr/>
            <p:nvPr/>
          </p:nvSpPr>
          <p:spPr>
            <a:xfrm>
              <a:off x="947760" y="890159"/>
              <a:ext cx="32653" cy="30929"/>
            </a:xfrm>
            <a:custGeom>
              <a:avLst/>
              <a:gdLst/>
              <a:ahLst/>
              <a:cxnLst/>
              <a:rect l="l" t="t" r="r" b="b"/>
              <a:pathLst>
                <a:path w="663" h="628" extrusionOk="0">
                  <a:moveTo>
                    <a:pt x="238" y="0"/>
                  </a:moveTo>
                  <a:cubicBezTo>
                    <a:pt x="128" y="0"/>
                    <a:pt x="26" y="21"/>
                    <a:pt x="1" y="95"/>
                  </a:cubicBezTo>
                  <a:cubicBezTo>
                    <a:pt x="88" y="132"/>
                    <a:pt x="277" y="89"/>
                    <a:pt x="367" y="199"/>
                  </a:cubicBezTo>
                  <a:cubicBezTo>
                    <a:pt x="338" y="214"/>
                    <a:pt x="309" y="219"/>
                    <a:pt x="278" y="219"/>
                  </a:cubicBezTo>
                  <a:cubicBezTo>
                    <a:pt x="234" y="219"/>
                    <a:pt x="188" y="210"/>
                    <a:pt x="140" y="210"/>
                  </a:cubicBezTo>
                  <a:cubicBezTo>
                    <a:pt x="99" y="210"/>
                    <a:pt x="56" y="216"/>
                    <a:pt x="13" y="242"/>
                  </a:cubicBezTo>
                  <a:cubicBezTo>
                    <a:pt x="65" y="330"/>
                    <a:pt x="102" y="345"/>
                    <a:pt x="140" y="345"/>
                  </a:cubicBezTo>
                  <a:cubicBezTo>
                    <a:pt x="160" y="345"/>
                    <a:pt x="181" y="341"/>
                    <a:pt x="204" y="341"/>
                  </a:cubicBezTo>
                  <a:cubicBezTo>
                    <a:pt x="243" y="341"/>
                    <a:pt x="289" y="353"/>
                    <a:pt x="354" y="415"/>
                  </a:cubicBezTo>
                  <a:lnTo>
                    <a:pt x="254" y="546"/>
                  </a:lnTo>
                  <a:lnTo>
                    <a:pt x="479" y="627"/>
                  </a:lnTo>
                  <a:cubicBezTo>
                    <a:pt x="564" y="249"/>
                    <a:pt x="662" y="436"/>
                    <a:pt x="491" y="24"/>
                  </a:cubicBezTo>
                  <a:cubicBezTo>
                    <a:pt x="429" y="15"/>
                    <a:pt x="331" y="0"/>
                    <a:pt x="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38"/>
            <p:cNvSpPr/>
            <p:nvPr/>
          </p:nvSpPr>
          <p:spPr>
            <a:xfrm>
              <a:off x="975044" y="909366"/>
              <a:ext cx="9456" cy="6304"/>
            </a:xfrm>
            <a:custGeom>
              <a:avLst/>
              <a:gdLst/>
              <a:ahLst/>
              <a:cxnLst/>
              <a:rect l="l" t="t" r="r" b="b"/>
              <a:pathLst>
                <a:path w="192" h="128" extrusionOk="0">
                  <a:moveTo>
                    <a:pt x="129" y="0"/>
                  </a:moveTo>
                  <a:lnTo>
                    <a:pt x="129" y="0"/>
                  </a:lnTo>
                  <a:cubicBezTo>
                    <a:pt x="79" y="43"/>
                    <a:pt x="25" y="83"/>
                    <a:pt x="0" y="127"/>
                  </a:cubicBezTo>
                  <a:cubicBezTo>
                    <a:pt x="54" y="87"/>
                    <a:pt x="191" y="83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38"/>
            <p:cNvSpPr/>
            <p:nvPr/>
          </p:nvSpPr>
          <p:spPr>
            <a:xfrm>
              <a:off x="984648" y="911533"/>
              <a:ext cx="13298" cy="6797"/>
            </a:xfrm>
            <a:custGeom>
              <a:avLst/>
              <a:gdLst/>
              <a:ahLst/>
              <a:cxnLst/>
              <a:rect l="l" t="t" r="r" b="b"/>
              <a:pathLst>
                <a:path w="270" h="138" extrusionOk="0">
                  <a:moveTo>
                    <a:pt x="75" y="0"/>
                  </a:moveTo>
                  <a:lnTo>
                    <a:pt x="75" y="0"/>
                  </a:lnTo>
                  <a:cubicBezTo>
                    <a:pt x="193" y="91"/>
                    <a:pt x="0" y="112"/>
                    <a:pt x="2" y="137"/>
                  </a:cubicBezTo>
                  <a:lnTo>
                    <a:pt x="270" y="2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38"/>
            <p:cNvSpPr/>
            <p:nvPr/>
          </p:nvSpPr>
          <p:spPr>
            <a:xfrm>
              <a:off x="1013410" y="927687"/>
              <a:ext cx="3448" cy="1477"/>
            </a:xfrm>
            <a:custGeom>
              <a:avLst/>
              <a:gdLst/>
              <a:ahLst/>
              <a:cxnLst/>
              <a:rect l="l" t="t" r="r" b="b"/>
              <a:pathLst>
                <a:path w="70" h="30" extrusionOk="0">
                  <a:moveTo>
                    <a:pt x="49" y="0"/>
                  </a:moveTo>
                  <a:cubicBezTo>
                    <a:pt x="36" y="0"/>
                    <a:pt x="19" y="7"/>
                    <a:pt x="0" y="12"/>
                  </a:cubicBezTo>
                  <a:cubicBezTo>
                    <a:pt x="23" y="20"/>
                    <a:pt x="47" y="25"/>
                    <a:pt x="70" y="29"/>
                  </a:cubicBezTo>
                  <a:cubicBezTo>
                    <a:pt x="70" y="7"/>
                    <a:pt x="61" y="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38"/>
            <p:cNvSpPr/>
            <p:nvPr/>
          </p:nvSpPr>
          <p:spPr>
            <a:xfrm>
              <a:off x="996222" y="926948"/>
              <a:ext cx="30436" cy="12214"/>
            </a:xfrm>
            <a:custGeom>
              <a:avLst/>
              <a:gdLst/>
              <a:ahLst/>
              <a:cxnLst/>
              <a:rect l="l" t="t" r="r" b="b"/>
              <a:pathLst>
                <a:path w="618" h="248" extrusionOk="0">
                  <a:moveTo>
                    <a:pt x="37" y="1"/>
                  </a:moveTo>
                  <a:cubicBezTo>
                    <a:pt x="26" y="1"/>
                    <a:pt x="14" y="2"/>
                    <a:pt x="0" y="4"/>
                  </a:cubicBezTo>
                  <a:lnTo>
                    <a:pt x="70" y="210"/>
                  </a:lnTo>
                  <a:cubicBezTo>
                    <a:pt x="123" y="237"/>
                    <a:pt x="179" y="247"/>
                    <a:pt x="235" y="247"/>
                  </a:cubicBezTo>
                  <a:cubicBezTo>
                    <a:pt x="388" y="247"/>
                    <a:pt x="538" y="170"/>
                    <a:pt x="617" y="162"/>
                  </a:cubicBezTo>
                  <a:cubicBezTo>
                    <a:pt x="610" y="60"/>
                    <a:pt x="521" y="61"/>
                    <a:pt x="419" y="44"/>
                  </a:cubicBezTo>
                  <a:lnTo>
                    <a:pt x="419" y="44"/>
                  </a:lnTo>
                  <a:cubicBezTo>
                    <a:pt x="419" y="48"/>
                    <a:pt x="421" y="54"/>
                    <a:pt x="419" y="61"/>
                  </a:cubicBezTo>
                  <a:cubicBezTo>
                    <a:pt x="443" y="133"/>
                    <a:pt x="374" y="205"/>
                    <a:pt x="300" y="205"/>
                  </a:cubicBezTo>
                  <a:cubicBezTo>
                    <a:pt x="267" y="205"/>
                    <a:pt x="233" y="190"/>
                    <a:pt x="205" y="156"/>
                  </a:cubicBezTo>
                  <a:cubicBezTo>
                    <a:pt x="76" y="115"/>
                    <a:pt x="149" y="1"/>
                    <a:pt x="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38"/>
            <p:cNvSpPr/>
            <p:nvPr/>
          </p:nvSpPr>
          <p:spPr>
            <a:xfrm>
              <a:off x="1009766" y="926653"/>
              <a:ext cx="3694" cy="1872"/>
            </a:xfrm>
            <a:custGeom>
              <a:avLst/>
              <a:gdLst/>
              <a:ahLst/>
              <a:cxnLst/>
              <a:rect l="l" t="t" r="r" b="b"/>
              <a:pathLst>
                <a:path w="75" h="38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9"/>
                    <a:pt x="27" y="37"/>
                    <a:pt x="46" y="37"/>
                  </a:cubicBezTo>
                  <a:cubicBezTo>
                    <a:pt x="55" y="37"/>
                    <a:pt x="65" y="35"/>
                    <a:pt x="74" y="33"/>
                  </a:cubicBezTo>
                  <a:cubicBezTo>
                    <a:pt x="49" y="25"/>
                    <a:pt x="24" y="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38"/>
            <p:cNvSpPr/>
            <p:nvPr/>
          </p:nvSpPr>
          <p:spPr>
            <a:xfrm>
              <a:off x="995926" y="918822"/>
              <a:ext cx="5270" cy="3497"/>
            </a:xfrm>
            <a:custGeom>
              <a:avLst/>
              <a:gdLst/>
              <a:ahLst/>
              <a:cxnLst/>
              <a:rect l="l" t="t" r="r" b="b"/>
              <a:pathLst>
                <a:path w="107" h="71" extrusionOk="0">
                  <a:moveTo>
                    <a:pt x="24" y="1"/>
                  </a:moveTo>
                  <a:lnTo>
                    <a:pt x="0" y="70"/>
                  </a:lnTo>
                  <a:lnTo>
                    <a:pt x="107" y="11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38"/>
            <p:cNvSpPr/>
            <p:nvPr/>
          </p:nvSpPr>
          <p:spPr>
            <a:xfrm>
              <a:off x="1027249" y="942216"/>
              <a:ext cx="22655" cy="24526"/>
            </a:xfrm>
            <a:custGeom>
              <a:avLst/>
              <a:gdLst/>
              <a:ahLst/>
              <a:cxnLst/>
              <a:rect l="l" t="t" r="r" b="b"/>
              <a:pathLst>
                <a:path w="460" h="498" extrusionOk="0">
                  <a:moveTo>
                    <a:pt x="60" y="1"/>
                  </a:moveTo>
                  <a:cubicBezTo>
                    <a:pt x="40" y="1"/>
                    <a:pt x="20" y="9"/>
                    <a:pt x="1" y="29"/>
                  </a:cubicBezTo>
                  <a:cubicBezTo>
                    <a:pt x="174" y="126"/>
                    <a:pt x="217" y="355"/>
                    <a:pt x="113" y="442"/>
                  </a:cubicBezTo>
                  <a:lnTo>
                    <a:pt x="338" y="498"/>
                  </a:lnTo>
                  <a:cubicBezTo>
                    <a:pt x="444" y="461"/>
                    <a:pt x="460" y="262"/>
                    <a:pt x="419" y="106"/>
                  </a:cubicBezTo>
                  <a:lnTo>
                    <a:pt x="419" y="106"/>
                  </a:lnTo>
                  <a:cubicBezTo>
                    <a:pt x="390" y="141"/>
                    <a:pt x="361" y="155"/>
                    <a:pt x="333" y="155"/>
                  </a:cubicBezTo>
                  <a:cubicBezTo>
                    <a:pt x="237" y="155"/>
                    <a:pt x="146" y="1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38"/>
            <p:cNvSpPr/>
            <p:nvPr/>
          </p:nvSpPr>
          <p:spPr>
            <a:xfrm>
              <a:off x="1050545" y="983290"/>
              <a:ext cx="3152" cy="542"/>
            </a:xfrm>
            <a:custGeom>
              <a:avLst/>
              <a:gdLst/>
              <a:ahLst/>
              <a:cxnLst/>
              <a:rect l="l" t="t" r="r" b="b"/>
              <a:pathLst>
                <a:path w="64" h="11" extrusionOk="0">
                  <a:moveTo>
                    <a:pt x="55" y="2"/>
                  </a:moveTo>
                  <a:cubicBezTo>
                    <a:pt x="58" y="2"/>
                    <a:pt x="61" y="3"/>
                    <a:pt x="64" y="3"/>
                  </a:cubicBezTo>
                  <a:cubicBezTo>
                    <a:pt x="61" y="2"/>
                    <a:pt x="58" y="2"/>
                    <a:pt x="55" y="2"/>
                  </a:cubicBezTo>
                  <a:close/>
                  <a:moveTo>
                    <a:pt x="34" y="0"/>
                  </a:moveTo>
                  <a:cubicBezTo>
                    <a:pt x="21" y="0"/>
                    <a:pt x="9" y="3"/>
                    <a:pt x="0" y="11"/>
                  </a:cubicBezTo>
                  <a:cubicBezTo>
                    <a:pt x="15" y="4"/>
                    <a:pt x="29" y="1"/>
                    <a:pt x="44" y="1"/>
                  </a:cubicBezTo>
                  <a:cubicBezTo>
                    <a:pt x="47" y="1"/>
                    <a:pt x="51" y="1"/>
                    <a:pt x="55" y="2"/>
                  </a:cubicBezTo>
                  <a:lnTo>
                    <a:pt x="55" y="2"/>
                  </a:lnTo>
                  <a:cubicBezTo>
                    <a:pt x="48" y="1"/>
                    <a:pt x="41" y="0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38"/>
            <p:cNvSpPr/>
            <p:nvPr/>
          </p:nvSpPr>
          <p:spPr>
            <a:xfrm>
              <a:off x="1052613" y="963295"/>
              <a:ext cx="55012" cy="44817"/>
            </a:xfrm>
            <a:custGeom>
              <a:avLst/>
              <a:gdLst/>
              <a:ahLst/>
              <a:cxnLst/>
              <a:rect l="l" t="t" r="r" b="b"/>
              <a:pathLst>
                <a:path w="1117" h="910" extrusionOk="0">
                  <a:moveTo>
                    <a:pt x="66" y="0"/>
                  </a:moveTo>
                  <a:lnTo>
                    <a:pt x="1" y="245"/>
                  </a:lnTo>
                  <a:cubicBezTo>
                    <a:pt x="10" y="273"/>
                    <a:pt x="32" y="281"/>
                    <a:pt x="58" y="281"/>
                  </a:cubicBezTo>
                  <a:cubicBezTo>
                    <a:pt x="93" y="281"/>
                    <a:pt x="136" y="266"/>
                    <a:pt x="167" y="266"/>
                  </a:cubicBezTo>
                  <a:cubicBezTo>
                    <a:pt x="199" y="266"/>
                    <a:pt x="218" y="282"/>
                    <a:pt x="201" y="347"/>
                  </a:cubicBezTo>
                  <a:cubicBezTo>
                    <a:pt x="183" y="407"/>
                    <a:pt x="148" y="422"/>
                    <a:pt x="109" y="422"/>
                  </a:cubicBezTo>
                  <a:cubicBezTo>
                    <a:pt x="80" y="422"/>
                    <a:pt x="50" y="414"/>
                    <a:pt x="24" y="409"/>
                  </a:cubicBezTo>
                  <a:lnTo>
                    <a:pt x="24" y="409"/>
                  </a:lnTo>
                  <a:cubicBezTo>
                    <a:pt x="164" y="442"/>
                    <a:pt x="240" y="766"/>
                    <a:pt x="488" y="881"/>
                  </a:cubicBezTo>
                  <a:cubicBezTo>
                    <a:pt x="528" y="901"/>
                    <a:pt x="564" y="909"/>
                    <a:pt x="599" y="909"/>
                  </a:cubicBezTo>
                  <a:cubicBezTo>
                    <a:pt x="794" y="909"/>
                    <a:pt x="927" y="647"/>
                    <a:pt x="1117" y="644"/>
                  </a:cubicBezTo>
                  <a:lnTo>
                    <a:pt x="552" y="586"/>
                  </a:lnTo>
                  <a:cubicBezTo>
                    <a:pt x="617" y="554"/>
                    <a:pt x="645" y="499"/>
                    <a:pt x="713" y="499"/>
                  </a:cubicBezTo>
                  <a:cubicBezTo>
                    <a:pt x="729" y="499"/>
                    <a:pt x="748" y="502"/>
                    <a:pt x="770" y="509"/>
                  </a:cubicBezTo>
                  <a:cubicBezTo>
                    <a:pt x="592" y="365"/>
                    <a:pt x="488" y="478"/>
                    <a:pt x="342" y="363"/>
                  </a:cubicBezTo>
                  <a:cubicBezTo>
                    <a:pt x="358" y="309"/>
                    <a:pt x="384" y="291"/>
                    <a:pt x="413" y="291"/>
                  </a:cubicBezTo>
                  <a:cubicBezTo>
                    <a:pt x="475" y="291"/>
                    <a:pt x="554" y="368"/>
                    <a:pt x="601" y="368"/>
                  </a:cubicBezTo>
                  <a:cubicBezTo>
                    <a:pt x="624" y="368"/>
                    <a:pt x="640" y="349"/>
                    <a:pt x="643" y="293"/>
                  </a:cubicBezTo>
                  <a:cubicBezTo>
                    <a:pt x="564" y="252"/>
                    <a:pt x="458" y="195"/>
                    <a:pt x="341" y="195"/>
                  </a:cubicBezTo>
                  <a:cubicBezTo>
                    <a:pt x="285" y="195"/>
                    <a:pt x="226" y="208"/>
                    <a:pt x="166" y="241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38"/>
            <p:cNvSpPr/>
            <p:nvPr/>
          </p:nvSpPr>
          <p:spPr>
            <a:xfrm>
              <a:off x="1100484" y="1005748"/>
              <a:ext cx="2413" cy="6107"/>
            </a:xfrm>
            <a:custGeom>
              <a:avLst/>
              <a:gdLst/>
              <a:ahLst/>
              <a:cxnLst/>
              <a:rect l="l" t="t" r="r" b="b"/>
              <a:pathLst>
                <a:path w="49" h="124" extrusionOk="0">
                  <a:moveTo>
                    <a:pt x="48" y="0"/>
                  </a:moveTo>
                  <a:lnTo>
                    <a:pt x="21" y="23"/>
                  </a:lnTo>
                  <a:lnTo>
                    <a:pt x="0" y="12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38"/>
            <p:cNvSpPr/>
            <p:nvPr/>
          </p:nvSpPr>
          <p:spPr>
            <a:xfrm>
              <a:off x="1111122" y="1000676"/>
              <a:ext cx="46197" cy="36347"/>
            </a:xfrm>
            <a:custGeom>
              <a:avLst/>
              <a:gdLst/>
              <a:ahLst/>
              <a:cxnLst/>
              <a:rect l="l" t="t" r="r" b="b"/>
              <a:pathLst>
                <a:path w="938" h="738" extrusionOk="0">
                  <a:moveTo>
                    <a:pt x="151" y="1"/>
                  </a:moveTo>
                  <a:cubicBezTo>
                    <a:pt x="129" y="55"/>
                    <a:pt x="18" y="101"/>
                    <a:pt x="4" y="147"/>
                  </a:cubicBezTo>
                  <a:cubicBezTo>
                    <a:pt x="0" y="271"/>
                    <a:pt x="77" y="299"/>
                    <a:pt x="172" y="299"/>
                  </a:cubicBezTo>
                  <a:cubicBezTo>
                    <a:pt x="251" y="299"/>
                    <a:pt x="342" y="281"/>
                    <a:pt x="413" y="281"/>
                  </a:cubicBezTo>
                  <a:cubicBezTo>
                    <a:pt x="434" y="281"/>
                    <a:pt x="452" y="282"/>
                    <a:pt x="469" y="286"/>
                  </a:cubicBezTo>
                  <a:cubicBezTo>
                    <a:pt x="754" y="558"/>
                    <a:pt x="394" y="383"/>
                    <a:pt x="421" y="641"/>
                  </a:cubicBezTo>
                  <a:cubicBezTo>
                    <a:pt x="328" y="583"/>
                    <a:pt x="351" y="535"/>
                    <a:pt x="230" y="446"/>
                  </a:cubicBezTo>
                  <a:lnTo>
                    <a:pt x="230" y="446"/>
                  </a:lnTo>
                  <a:cubicBezTo>
                    <a:pt x="296" y="730"/>
                    <a:pt x="575" y="736"/>
                    <a:pt x="759" y="736"/>
                  </a:cubicBezTo>
                  <a:cubicBezTo>
                    <a:pt x="767" y="736"/>
                    <a:pt x="775" y="736"/>
                    <a:pt x="783" y="736"/>
                  </a:cubicBezTo>
                  <a:cubicBezTo>
                    <a:pt x="810" y="736"/>
                    <a:pt x="834" y="736"/>
                    <a:pt x="854" y="737"/>
                  </a:cubicBezTo>
                  <a:cubicBezTo>
                    <a:pt x="823" y="697"/>
                    <a:pt x="847" y="629"/>
                    <a:pt x="764" y="608"/>
                  </a:cubicBezTo>
                  <a:lnTo>
                    <a:pt x="764" y="608"/>
                  </a:lnTo>
                  <a:lnTo>
                    <a:pt x="937" y="612"/>
                  </a:lnTo>
                  <a:cubicBezTo>
                    <a:pt x="870" y="377"/>
                    <a:pt x="773" y="279"/>
                    <a:pt x="453" y="132"/>
                  </a:cubicBezTo>
                  <a:lnTo>
                    <a:pt x="145" y="134"/>
                  </a:lnTo>
                  <a:cubicBezTo>
                    <a:pt x="131" y="101"/>
                    <a:pt x="143" y="49"/>
                    <a:pt x="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38"/>
            <p:cNvSpPr/>
            <p:nvPr/>
          </p:nvSpPr>
          <p:spPr>
            <a:xfrm>
              <a:off x="1113092" y="995357"/>
              <a:ext cx="5664" cy="5220"/>
            </a:xfrm>
            <a:custGeom>
              <a:avLst/>
              <a:gdLst/>
              <a:ahLst/>
              <a:cxnLst/>
              <a:rect l="l" t="t" r="r" b="b"/>
              <a:pathLst>
                <a:path w="115" h="106" extrusionOk="0">
                  <a:moveTo>
                    <a:pt x="43" y="0"/>
                  </a:moveTo>
                  <a:cubicBezTo>
                    <a:pt x="31" y="0"/>
                    <a:pt x="17" y="2"/>
                    <a:pt x="1" y="5"/>
                  </a:cubicBezTo>
                  <a:cubicBezTo>
                    <a:pt x="80" y="34"/>
                    <a:pt x="109" y="62"/>
                    <a:pt x="112" y="89"/>
                  </a:cubicBezTo>
                  <a:lnTo>
                    <a:pt x="112" y="89"/>
                  </a:lnTo>
                  <a:cubicBezTo>
                    <a:pt x="114" y="40"/>
                    <a:pt x="105" y="0"/>
                    <a:pt x="43" y="0"/>
                  </a:cubicBezTo>
                  <a:close/>
                  <a:moveTo>
                    <a:pt x="112" y="89"/>
                  </a:moveTo>
                  <a:lnTo>
                    <a:pt x="112" y="89"/>
                  </a:lnTo>
                  <a:cubicBezTo>
                    <a:pt x="111" y="94"/>
                    <a:pt x="111" y="100"/>
                    <a:pt x="111" y="105"/>
                  </a:cubicBezTo>
                  <a:cubicBezTo>
                    <a:pt x="112" y="100"/>
                    <a:pt x="112" y="94"/>
                    <a:pt x="112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38"/>
            <p:cNvSpPr/>
            <p:nvPr/>
          </p:nvSpPr>
          <p:spPr>
            <a:xfrm>
              <a:off x="1153182" y="1036973"/>
              <a:ext cx="3842" cy="1477"/>
            </a:xfrm>
            <a:custGeom>
              <a:avLst/>
              <a:gdLst/>
              <a:ahLst/>
              <a:cxnLst/>
              <a:rect l="l" t="t" r="r" b="b"/>
              <a:pathLst>
                <a:path w="78" h="30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16"/>
                    <a:pt x="35" y="29"/>
                    <a:pt x="77" y="29"/>
                  </a:cubicBezTo>
                  <a:cubicBezTo>
                    <a:pt x="70" y="10"/>
                    <a:pt x="4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38"/>
            <p:cNvSpPr/>
            <p:nvPr/>
          </p:nvSpPr>
          <p:spPr>
            <a:xfrm>
              <a:off x="1156038" y="1021558"/>
              <a:ext cx="7732" cy="6698"/>
            </a:xfrm>
            <a:custGeom>
              <a:avLst/>
              <a:gdLst/>
              <a:ahLst/>
              <a:cxnLst/>
              <a:rect l="l" t="t" r="r" b="b"/>
              <a:pathLst>
                <a:path w="157" h="136" extrusionOk="0">
                  <a:moveTo>
                    <a:pt x="65" y="0"/>
                  </a:moveTo>
                  <a:cubicBezTo>
                    <a:pt x="37" y="0"/>
                    <a:pt x="10" y="7"/>
                    <a:pt x="0" y="34"/>
                  </a:cubicBezTo>
                  <a:lnTo>
                    <a:pt x="156" y="136"/>
                  </a:lnTo>
                  <a:lnTo>
                    <a:pt x="135" y="7"/>
                  </a:lnTo>
                  <a:cubicBezTo>
                    <a:pt x="122" y="7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38"/>
            <p:cNvSpPr/>
            <p:nvPr/>
          </p:nvSpPr>
          <p:spPr>
            <a:xfrm>
              <a:off x="1158698" y="842140"/>
              <a:ext cx="135634" cy="216454"/>
            </a:xfrm>
            <a:custGeom>
              <a:avLst/>
              <a:gdLst/>
              <a:ahLst/>
              <a:cxnLst/>
              <a:rect l="l" t="t" r="r" b="b"/>
              <a:pathLst>
                <a:path w="2754" h="4395" extrusionOk="0">
                  <a:moveTo>
                    <a:pt x="357" y="0"/>
                  </a:moveTo>
                  <a:lnTo>
                    <a:pt x="357" y="0"/>
                  </a:lnTo>
                  <a:cubicBezTo>
                    <a:pt x="314" y="79"/>
                    <a:pt x="338" y="158"/>
                    <a:pt x="463" y="237"/>
                  </a:cubicBezTo>
                  <a:cubicBezTo>
                    <a:pt x="442" y="255"/>
                    <a:pt x="420" y="262"/>
                    <a:pt x="396" y="262"/>
                  </a:cubicBezTo>
                  <a:cubicBezTo>
                    <a:pt x="313" y="262"/>
                    <a:pt x="216" y="179"/>
                    <a:pt x="127" y="177"/>
                  </a:cubicBezTo>
                  <a:lnTo>
                    <a:pt x="127" y="177"/>
                  </a:lnTo>
                  <a:cubicBezTo>
                    <a:pt x="230" y="355"/>
                    <a:pt x="37" y="283"/>
                    <a:pt x="0" y="401"/>
                  </a:cubicBezTo>
                  <a:cubicBezTo>
                    <a:pt x="152" y="542"/>
                    <a:pt x="328" y="484"/>
                    <a:pt x="476" y="656"/>
                  </a:cubicBezTo>
                  <a:cubicBezTo>
                    <a:pt x="446" y="673"/>
                    <a:pt x="413" y="715"/>
                    <a:pt x="407" y="765"/>
                  </a:cubicBezTo>
                  <a:cubicBezTo>
                    <a:pt x="658" y="883"/>
                    <a:pt x="1072" y="1122"/>
                    <a:pt x="1170" y="1386"/>
                  </a:cubicBezTo>
                  <a:cubicBezTo>
                    <a:pt x="1305" y="1600"/>
                    <a:pt x="1473" y="1701"/>
                    <a:pt x="1687" y="1888"/>
                  </a:cubicBezTo>
                  <a:cubicBezTo>
                    <a:pt x="1932" y="2265"/>
                    <a:pt x="2204" y="2657"/>
                    <a:pt x="2316" y="3089"/>
                  </a:cubicBezTo>
                  <a:cubicBezTo>
                    <a:pt x="2366" y="3301"/>
                    <a:pt x="2368" y="3530"/>
                    <a:pt x="2269" y="3712"/>
                  </a:cubicBezTo>
                  <a:cubicBezTo>
                    <a:pt x="2175" y="3893"/>
                    <a:pt x="1974" y="3993"/>
                    <a:pt x="1757" y="4005"/>
                  </a:cubicBezTo>
                  <a:cubicBezTo>
                    <a:pt x="1735" y="4093"/>
                    <a:pt x="1705" y="4184"/>
                    <a:pt x="1666" y="4271"/>
                  </a:cubicBezTo>
                  <a:cubicBezTo>
                    <a:pt x="1604" y="4155"/>
                    <a:pt x="1421" y="4278"/>
                    <a:pt x="1448" y="4116"/>
                  </a:cubicBezTo>
                  <a:lnTo>
                    <a:pt x="1448" y="4116"/>
                  </a:lnTo>
                  <a:cubicBezTo>
                    <a:pt x="1467" y="4129"/>
                    <a:pt x="1485" y="4133"/>
                    <a:pt x="1504" y="4133"/>
                  </a:cubicBezTo>
                  <a:cubicBezTo>
                    <a:pt x="1538" y="4133"/>
                    <a:pt x="1572" y="4119"/>
                    <a:pt x="1612" y="4116"/>
                  </a:cubicBezTo>
                  <a:cubicBezTo>
                    <a:pt x="1519" y="4028"/>
                    <a:pt x="1418" y="4017"/>
                    <a:pt x="1307" y="4017"/>
                  </a:cubicBezTo>
                  <a:cubicBezTo>
                    <a:pt x="1287" y="4017"/>
                    <a:pt x="1266" y="4018"/>
                    <a:pt x="1246" y="4018"/>
                  </a:cubicBezTo>
                  <a:cubicBezTo>
                    <a:pt x="1220" y="4019"/>
                    <a:pt x="1195" y="4019"/>
                    <a:pt x="1169" y="4019"/>
                  </a:cubicBezTo>
                  <a:cubicBezTo>
                    <a:pt x="1055" y="4019"/>
                    <a:pt x="938" y="4008"/>
                    <a:pt x="848" y="3949"/>
                  </a:cubicBezTo>
                  <a:lnTo>
                    <a:pt x="848" y="3949"/>
                  </a:lnTo>
                  <a:cubicBezTo>
                    <a:pt x="864" y="3999"/>
                    <a:pt x="850" y="4217"/>
                    <a:pt x="764" y="4230"/>
                  </a:cubicBezTo>
                  <a:cubicBezTo>
                    <a:pt x="860" y="3978"/>
                    <a:pt x="465" y="4136"/>
                    <a:pt x="503" y="3812"/>
                  </a:cubicBezTo>
                  <a:cubicBezTo>
                    <a:pt x="465" y="3781"/>
                    <a:pt x="438" y="3769"/>
                    <a:pt x="418" y="3769"/>
                  </a:cubicBezTo>
                  <a:cubicBezTo>
                    <a:pt x="346" y="3769"/>
                    <a:pt x="356" y="3917"/>
                    <a:pt x="269" y="3917"/>
                  </a:cubicBezTo>
                  <a:cubicBezTo>
                    <a:pt x="246" y="3917"/>
                    <a:pt x="217" y="3907"/>
                    <a:pt x="179" y="3883"/>
                  </a:cubicBezTo>
                  <a:lnTo>
                    <a:pt x="179" y="3883"/>
                  </a:lnTo>
                  <a:cubicBezTo>
                    <a:pt x="91" y="4016"/>
                    <a:pt x="388" y="4059"/>
                    <a:pt x="392" y="4188"/>
                  </a:cubicBezTo>
                  <a:cubicBezTo>
                    <a:pt x="370" y="4201"/>
                    <a:pt x="350" y="4207"/>
                    <a:pt x="331" y="4207"/>
                  </a:cubicBezTo>
                  <a:cubicBezTo>
                    <a:pt x="265" y="4207"/>
                    <a:pt x="215" y="4139"/>
                    <a:pt x="174" y="4139"/>
                  </a:cubicBezTo>
                  <a:cubicBezTo>
                    <a:pt x="155" y="4139"/>
                    <a:pt x="139" y="4154"/>
                    <a:pt x="124" y="4195"/>
                  </a:cubicBezTo>
                  <a:cubicBezTo>
                    <a:pt x="314" y="4321"/>
                    <a:pt x="643" y="4394"/>
                    <a:pt x="1010" y="4394"/>
                  </a:cubicBezTo>
                  <a:cubicBezTo>
                    <a:pt x="1014" y="4394"/>
                    <a:pt x="1019" y="4394"/>
                    <a:pt x="1024" y="4394"/>
                  </a:cubicBezTo>
                  <a:cubicBezTo>
                    <a:pt x="1400" y="4390"/>
                    <a:pt x="1801" y="4282"/>
                    <a:pt x="2071" y="4087"/>
                  </a:cubicBezTo>
                  <a:cubicBezTo>
                    <a:pt x="2075" y="4143"/>
                    <a:pt x="2075" y="4201"/>
                    <a:pt x="2071" y="4259"/>
                  </a:cubicBezTo>
                  <a:cubicBezTo>
                    <a:pt x="2231" y="4136"/>
                    <a:pt x="2404" y="3951"/>
                    <a:pt x="2501" y="3737"/>
                  </a:cubicBezTo>
                  <a:cubicBezTo>
                    <a:pt x="2599" y="3526"/>
                    <a:pt x="2653" y="3307"/>
                    <a:pt x="2753" y="3135"/>
                  </a:cubicBezTo>
                  <a:lnTo>
                    <a:pt x="2753" y="3135"/>
                  </a:lnTo>
                  <a:cubicBezTo>
                    <a:pt x="2745" y="3141"/>
                    <a:pt x="2737" y="3143"/>
                    <a:pt x="2731" y="3143"/>
                  </a:cubicBezTo>
                  <a:cubicBezTo>
                    <a:pt x="2685" y="3143"/>
                    <a:pt x="2680" y="3018"/>
                    <a:pt x="2642" y="2902"/>
                  </a:cubicBezTo>
                  <a:cubicBezTo>
                    <a:pt x="2609" y="2798"/>
                    <a:pt x="2555" y="2704"/>
                    <a:pt x="2466" y="2704"/>
                  </a:cubicBezTo>
                  <a:cubicBezTo>
                    <a:pt x="2439" y="2704"/>
                    <a:pt x="2409" y="2713"/>
                    <a:pt x="2375" y="2732"/>
                  </a:cubicBezTo>
                  <a:cubicBezTo>
                    <a:pt x="2414" y="2626"/>
                    <a:pt x="2389" y="2605"/>
                    <a:pt x="2360" y="2481"/>
                  </a:cubicBezTo>
                  <a:lnTo>
                    <a:pt x="2252" y="2497"/>
                  </a:lnTo>
                  <a:cubicBezTo>
                    <a:pt x="2173" y="2345"/>
                    <a:pt x="2327" y="2292"/>
                    <a:pt x="2210" y="2123"/>
                  </a:cubicBezTo>
                  <a:lnTo>
                    <a:pt x="2210" y="2123"/>
                  </a:lnTo>
                  <a:cubicBezTo>
                    <a:pt x="2185" y="2211"/>
                    <a:pt x="2146" y="2232"/>
                    <a:pt x="2097" y="2232"/>
                  </a:cubicBezTo>
                  <a:cubicBezTo>
                    <a:pt x="2052" y="2232"/>
                    <a:pt x="2000" y="2214"/>
                    <a:pt x="1943" y="2214"/>
                  </a:cubicBezTo>
                  <a:cubicBezTo>
                    <a:pt x="1935" y="2214"/>
                    <a:pt x="1927" y="2214"/>
                    <a:pt x="1919" y="2215"/>
                  </a:cubicBezTo>
                  <a:cubicBezTo>
                    <a:pt x="1930" y="1949"/>
                    <a:pt x="1876" y="1656"/>
                    <a:pt x="1839" y="1419"/>
                  </a:cubicBezTo>
                  <a:cubicBezTo>
                    <a:pt x="1816" y="1460"/>
                    <a:pt x="1787" y="1504"/>
                    <a:pt x="1785" y="1595"/>
                  </a:cubicBezTo>
                  <a:cubicBezTo>
                    <a:pt x="1765" y="1539"/>
                    <a:pt x="1739" y="1523"/>
                    <a:pt x="1710" y="1523"/>
                  </a:cubicBezTo>
                  <a:cubicBezTo>
                    <a:pt x="1668" y="1523"/>
                    <a:pt x="1622" y="1559"/>
                    <a:pt x="1585" y="1560"/>
                  </a:cubicBezTo>
                  <a:cubicBezTo>
                    <a:pt x="1494" y="1463"/>
                    <a:pt x="1641" y="1361"/>
                    <a:pt x="1714" y="1309"/>
                  </a:cubicBezTo>
                  <a:cubicBezTo>
                    <a:pt x="1587" y="1086"/>
                    <a:pt x="1261" y="1230"/>
                    <a:pt x="1217" y="1026"/>
                  </a:cubicBezTo>
                  <a:lnTo>
                    <a:pt x="1159" y="1167"/>
                  </a:lnTo>
                  <a:cubicBezTo>
                    <a:pt x="964" y="1012"/>
                    <a:pt x="916" y="762"/>
                    <a:pt x="681" y="611"/>
                  </a:cubicBezTo>
                  <a:cubicBezTo>
                    <a:pt x="689" y="543"/>
                    <a:pt x="718" y="518"/>
                    <a:pt x="758" y="518"/>
                  </a:cubicBezTo>
                  <a:cubicBezTo>
                    <a:pt x="852" y="518"/>
                    <a:pt x="1007" y="649"/>
                    <a:pt x="1105" y="665"/>
                  </a:cubicBezTo>
                  <a:cubicBezTo>
                    <a:pt x="1093" y="596"/>
                    <a:pt x="1008" y="509"/>
                    <a:pt x="1022" y="436"/>
                  </a:cubicBezTo>
                  <a:cubicBezTo>
                    <a:pt x="866" y="426"/>
                    <a:pt x="623" y="390"/>
                    <a:pt x="453" y="363"/>
                  </a:cubicBezTo>
                  <a:cubicBezTo>
                    <a:pt x="706" y="291"/>
                    <a:pt x="424" y="71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38"/>
            <p:cNvSpPr/>
            <p:nvPr/>
          </p:nvSpPr>
          <p:spPr>
            <a:xfrm>
              <a:off x="1208982" y="861003"/>
              <a:ext cx="5664" cy="2758"/>
            </a:xfrm>
            <a:custGeom>
              <a:avLst/>
              <a:gdLst/>
              <a:ahLst/>
              <a:cxnLst/>
              <a:rect l="l" t="t" r="r" b="b"/>
              <a:pathLst>
                <a:path w="115" h="56" extrusionOk="0">
                  <a:moveTo>
                    <a:pt x="34" y="1"/>
                  </a:moveTo>
                  <a:cubicBezTo>
                    <a:pt x="14" y="16"/>
                    <a:pt x="5" y="34"/>
                    <a:pt x="1" y="53"/>
                  </a:cubicBezTo>
                  <a:cubicBezTo>
                    <a:pt x="29" y="54"/>
                    <a:pt x="53" y="55"/>
                    <a:pt x="74" y="55"/>
                  </a:cubicBezTo>
                  <a:cubicBezTo>
                    <a:pt x="90" y="55"/>
                    <a:pt x="103" y="54"/>
                    <a:pt x="115" y="53"/>
                  </a:cubicBezTo>
                  <a:cubicBezTo>
                    <a:pt x="88" y="43"/>
                    <a:pt x="59" y="35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38"/>
            <p:cNvSpPr/>
            <p:nvPr/>
          </p:nvSpPr>
          <p:spPr>
            <a:xfrm>
              <a:off x="1175393" y="841007"/>
              <a:ext cx="1379" cy="1182"/>
            </a:xfrm>
            <a:custGeom>
              <a:avLst/>
              <a:gdLst/>
              <a:ahLst/>
              <a:cxnLst/>
              <a:rect l="l" t="t" r="r" b="b"/>
              <a:pathLst>
                <a:path w="28" h="24" extrusionOk="0">
                  <a:moveTo>
                    <a:pt x="11" y="1"/>
                  </a:moveTo>
                  <a:cubicBezTo>
                    <a:pt x="1" y="1"/>
                    <a:pt x="5" y="9"/>
                    <a:pt x="18" y="23"/>
                  </a:cubicBezTo>
                  <a:lnTo>
                    <a:pt x="27" y="4"/>
                  </a:lnTo>
                  <a:cubicBezTo>
                    <a:pt x="20" y="2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38"/>
            <p:cNvSpPr/>
            <p:nvPr/>
          </p:nvSpPr>
          <p:spPr>
            <a:xfrm>
              <a:off x="1215089" y="908578"/>
              <a:ext cx="2019" cy="3497"/>
            </a:xfrm>
            <a:custGeom>
              <a:avLst/>
              <a:gdLst/>
              <a:ahLst/>
              <a:cxnLst/>
              <a:rect l="l" t="t" r="r" b="b"/>
              <a:pathLst>
                <a:path w="41" h="71" extrusionOk="0">
                  <a:moveTo>
                    <a:pt x="0" y="1"/>
                  </a:moveTo>
                  <a:lnTo>
                    <a:pt x="41" y="70"/>
                  </a:lnTo>
                  <a:cubicBezTo>
                    <a:pt x="37" y="59"/>
                    <a:pt x="31" y="47"/>
                    <a:pt x="27" y="37"/>
                  </a:cubicBezTo>
                  <a:cubicBezTo>
                    <a:pt x="18" y="24"/>
                    <a:pt x="10" y="1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38"/>
            <p:cNvSpPr/>
            <p:nvPr/>
          </p:nvSpPr>
          <p:spPr>
            <a:xfrm>
              <a:off x="1247939" y="898974"/>
              <a:ext cx="4334" cy="13002"/>
            </a:xfrm>
            <a:custGeom>
              <a:avLst/>
              <a:gdLst/>
              <a:ahLst/>
              <a:cxnLst/>
              <a:rect l="l" t="t" r="r" b="b"/>
              <a:pathLst>
                <a:path w="88" h="264" extrusionOk="0">
                  <a:moveTo>
                    <a:pt x="0" y="1"/>
                  </a:moveTo>
                  <a:cubicBezTo>
                    <a:pt x="0" y="76"/>
                    <a:pt x="12" y="167"/>
                    <a:pt x="27" y="263"/>
                  </a:cubicBezTo>
                  <a:cubicBezTo>
                    <a:pt x="62" y="205"/>
                    <a:pt x="87" y="15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38"/>
            <p:cNvSpPr/>
            <p:nvPr/>
          </p:nvSpPr>
          <p:spPr>
            <a:xfrm>
              <a:off x="1289456" y="973687"/>
              <a:ext cx="6649" cy="5122"/>
            </a:xfrm>
            <a:custGeom>
              <a:avLst/>
              <a:gdLst/>
              <a:ahLst/>
              <a:cxnLst/>
              <a:rect l="l" t="t" r="r" b="b"/>
              <a:pathLst>
                <a:path w="135" h="104" extrusionOk="0">
                  <a:moveTo>
                    <a:pt x="61" y="0"/>
                  </a:moveTo>
                  <a:cubicBezTo>
                    <a:pt x="39" y="0"/>
                    <a:pt x="17" y="24"/>
                    <a:pt x="0" y="77"/>
                  </a:cubicBezTo>
                  <a:cubicBezTo>
                    <a:pt x="16" y="95"/>
                    <a:pt x="31" y="100"/>
                    <a:pt x="47" y="100"/>
                  </a:cubicBezTo>
                  <a:cubicBezTo>
                    <a:pt x="62" y="100"/>
                    <a:pt x="77" y="95"/>
                    <a:pt x="95" y="95"/>
                  </a:cubicBezTo>
                  <a:cubicBezTo>
                    <a:pt x="107" y="95"/>
                    <a:pt x="120" y="97"/>
                    <a:pt x="135" y="103"/>
                  </a:cubicBezTo>
                  <a:cubicBezTo>
                    <a:pt x="115" y="37"/>
                    <a:pt x="88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38"/>
            <p:cNvSpPr/>
            <p:nvPr/>
          </p:nvSpPr>
          <p:spPr>
            <a:xfrm>
              <a:off x="1184899" y="845834"/>
              <a:ext cx="13790" cy="6402"/>
            </a:xfrm>
            <a:custGeom>
              <a:avLst/>
              <a:gdLst/>
              <a:ahLst/>
              <a:cxnLst/>
              <a:rect l="l" t="t" r="r" b="b"/>
              <a:pathLst>
                <a:path w="280" h="130" extrusionOk="0">
                  <a:moveTo>
                    <a:pt x="0" y="0"/>
                  </a:moveTo>
                  <a:cubicBezTo>
                    <a:pt x="95" y="41"/>
                    <a:pt x="187" y="85"/>
                    <a:pt x="280" y="129"/>
                  </a:cubicBezTo>
                  <a:lnTo>
                    <a:pt x="85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38"/>
            <p:cNvSpPr/>
            <p:nvPr/>
          </p:nvSpPr>
          <p:spPr>
            <a:xfrm>
              <a:off x="997995" y="749353"/>
              <a:ext cx="166514" cy="101751"/>
            </a:xfrm>
            <a:custGeom>
              <a:avLst/>
              <a:gdLst/>
              <a:ahLst/>
              <a:cxnLst/>
              <a:rect l="l" t="t" r="r" b="b"/>
              <a:pathLst>
                <a:path w="3381" h="2066" extrusionOk="0">
                  <a:moveTo>
                    <a:pt x="558" y="1"/>
                  </a:moveTo>
                  <a:cubicBezTo>
                    <a:pt x="537" y="1"/>
                    <a:pt x="514" y="4"/>
                    <a:pt x="489" y="10"/>
                  </a:cubicBezTo>
                  <a:lnTo>
                    <a:pt x="579" y="122"/>
                  </a:lnTo>
                  <a:cubicBezTo>
                    <a:pt x="559" y="148"/>
                    <a:pt x="537" y="158"/>
                    <a:pt x="513" y="158"/>
                  </a:cubicBezTo>
                  <a:cubicBezTo>
                    <a:pt x="478" y="158"/>
                    <a:pt x="438" y="138"/>
                    <a:pt x="388" y="116"/>
                  </a:cubicBezTo>
                  <a:cubicBezTo>
                    <a:pt x="414" y="95"/>
                    <a:pt x="414" y="95"/>
                    <a:pt x="410" y="47"/>
                  </a:cubicBezTo>
                  <a:lnTo>
                    <a:pt x="410" y="47"/>
                  </a:lnTo>
                  <a:cubicBezTo>
                    <a:pt x="382" y="76"/>
                    <a:pt x="341" y="86"/>
                    <a:pt x="297" y="86"/>
                  </a:cubicBezTo>
                  <a:cubicBezTo>
                    <a:pt x="191" y="86"/>
                    <a:pt x="60" y="28"/>
                    <a:pt x="11" y="28"/>
                  </a:cubicBezTo>
                  <a:cubicBezTo>
                    <a:pt x="7" y="28"/>
                    <a:pt x="4" y="28"/>
                    <a:pt x="1" y="29"/>
                  </a:cubicBezTo>
                  <a:cubicBezTo>
                    <a:pt x="90" y="116"/>
                    <a:pt x="277" y="99"/>
                    <a:pt x="417" y="143"/>
                  </a:cubicBezTo>
                  <a:cubicBezTo>
                    <a:pt x="340" y="167"/>
                    <a:pt x="294" y="235"/>
                    <a:pt x="241" y="235"/>
                  </a:cubicBezTo>
                  <a:cubicBezTo>
                    <a:pt x="222" y="235"/>
                    <a:pt x="201" y="226"/>
                    <a:pt x="178" y="203"/>
                  </a:cubicBezTo>
                  <a:lnTo>
                    <a:pt x="178" y="203"/>
                  </a:lnTo>
                  <a:cubicBezTo>
                    <a:pt x="250" y="432"/>
                    <a:pt x="527" y="500"/>
                    <a:pt x="701" y="648"/>
                  </a:cubicBezTo>
                  <a:cubicBezTo>
                    <a:pt x="766" y="674"/>
                    <a:pt x="816" y="685"/>
                    <a:pt x="856" y="685"/>
                  </a:cubicBezTo>
                  <a:cubicBezTo>
                    <a:pt x="1006" y="685"/>
                    <a:pt x="1004" y="535"/>
                    <a:pt x="1118" y="535"/>
                  </a:cubicBezTo>
                  <a:cubicBezTo>
                    <a:pt x="1154" y="535"/>
                    <a:pt x="1203" y="550"/>
                    <a:pt x="1271" y="590"/>
                  </a:cubicBezTo>
                  <a:lnTo>
                    <a:pt x="1040" y="824"/>
                  </a:lnTo>
                  <a:cubicBezTo>
                    <a:pt x="1362" y="1011"/>
                    <a:pt x="1753" y="1346"/>
                    <a:pt x="2165" y="1346"/>
                  </a:cubicBezTo>
                  <a:cubicBezTo>
                    <a:pt x="2190" y="1346"/>
                    <a:pt x="2215" y="1345"/>
                    <a:pt x="2239" y="1342"/>
                  </a:cubicBezTo>
                  <a:lnTo>
                    <a:pt x="2239" y="1342"/>
                  </a:lnTo>
                  <a:cubicBezTo>
                    <a:pt x="2241" y="1387"/>
                    <a:pt x="2263" y="1456"/>
                    <a:pt x="2190" y="1456"/>
                  </a:cubicBezTo>
                  <a:cubicBezTo>
                    <a:pt x="2181" y="1456"/>
                    <a:pt x="2171" y="1455"/>
                    <a:pt x="2158" y="1452"/>
                  </a:cubicBezTo>
                  <a:lnTo>
                    <a:pt x="2158" y="1452"/>
                  </a:lnTo>
                  <a:cubicBezTo>
                    <a:pt x="2190" y="1472"/>
                    <a:pt x="2220" y="1480"/>
                    <a:pt x="2249" y="1480"/>
                  </a:cubicBezTo>
                  <a:cubicBezTo>
                    <a:pt x="2373" y="1480"/>
                    <a:pt x="2482" y="1340"/>
                    <a:pt x="2602" y="1340"/>
                  </a:cubicBezTo>
                  <a:cubicBezTo>
                    <a:pt x="2655" y="1340"/>
                    <a:pt x="2709" y="1366"/>
                    <a:pt x="2768" y="1443"/>
                  </a:cubicBezTo>
                  <a:cubicBezTo>
                    <a:pt x="2749" y="1441"/>
                    <a:pt x="2732" y="1441"/>
                    <a:pt x="2716" y="1441"/>
                  </a:cubicBezTo>
                  <a:cubicBezTo>
                    <a:pt x="2412" y="1441"/>
                    <a:pt x="2729" y="1668"/>
                    <a:pt x="2542" y="1774"/>
                  </a:cubicBezTo>
                  <a:lnTo>
                    <a:pt x="2488" y="1763"/>
                  </a:lnTo>
                  <a:lnTo>
                    <a:pt x="2488" y="1763"/>
                  </a:lnTo>
                  <a:cubicBezTo>
                    <a:pt x="2679" y="1874"/>
                    <a:pt x="2978" y="1965"/>
                    <a:pt x="3086" y="2065"/>
                  </a:cubicBezTo>
                  <a:cubicBezTo>
                    <a:pt x="3130" y="2018"/>
                    <a:pt x="3129" y="1898"/>
                    <a:pt x="3201" y="1898"/>
                  </a:cubicBezTo>
                  <a:cubicBezTo>
                    <a:pt x="3222" y="1898"/>
                    <a:pt x="3249" y="1908"/>
                    <a:pt x="3286" y="1934"/>
                  </a:cubicBezTo>
                  <a:cubicBezTo>
                    <a:pt x="3234" y="1873"/>
                    <a:pt x="3321" y="1815"/>
                    <a:pt x="3381" y="1753"/>
                  </a:cubicBezTo>
                  <a:cubicBezTo>
                    <a:pt x="3169" y="1706"/>
                    <a:pt x="3110" y="1601"/>
                    <a:pt x="2964" y="1601"/>
                  </a:cubicBezTo>
                  <a:cubicBezTo>
                    <a:pt x="2954" y="1601"/>
                    <a:pt x="2944" y="1602"/>
                    <a:pt x="2933" y="1603"/>
                  </a:cubicBezTo>
                  <a:cubicBezTo>
                    <a:pt x="2924" y="1542"/>
                    <a:pt x="2934" y="1531"/>
                    <a:pt x="2949" y="1531"/>
                  </a:cubicBezTo>
                  <a:cubicBezTo>
                    <a:pt x="2958" y="1531"/>
                    <a:pt x="2968" y="1535"/>
                    <a:pt x="2977" y="1535"/>
                  </a:cubicBezTo>
                  <a:cubicBezTo>
                    <a:pt x="2992" y="1535"/>
                    <a:pt x="3002" y="1524"/>
                    <a:pt x="2991" y="1464"/>
                  </a:cubicBezTo>
                  <a:lnTo>
                    <a:pt x="2797" y="1448"/>
                  </a:lnTo>
                  <a:cubicBezTo>
                    <a:pt x="2712" y="1356"/>
                    <a:pt x="2964" y="1433"/>
                    <a:pt x="2824" y="1304"/>
                  </a:cubicBezTo>
                  <a:lnTo>
                    <a:pt x="2824" y="1304"/>
                  </a:lnTo>
                  <a:cubicBezTo>
                    <a:pt x="2808" y="1314"/>
                    <a:pt x="2784" y="1320"/>
                    <a:pt x="2756" y="1320"/>
                  </a:cubicBezTo>
                  <a:cubicBezTo>
                    <a:pt x="2680" y="1320"/>
                    <a:pt x="2569" y="1283"/>
                    <a:pt x="2488" y="1213"/>
                  </a:cubicBezTo>
                  <a:lnTo>
                    <a:pt x="2544" y="1205"/>
                  </a:lnTo>
                  <a:cubicBezTo>
                    <a:pt x="2472" y="1189"/>
                    <a:pt x="2405" y="1131"/>
                    <a:pt x="2351" y="1131"/>
                  </a:cubicBezTo>
                  <a:cubicBezTo>
                    <a:pt x="2317" y="1131"/>
                    <a:pt x="2287" y="1154"/>
                    <a:pt x="2264" y="1223"/>
                  </a:cubicBezTo>
                  <a:lnTo>
                    <a:pt x="2259" y="997"/>
                  </a:lnTo>
                  <a:lnTo>
                    <a:pt x="2207" y="1113"/>
                  </a:lnTo>
                  <a:cubicBezTo>
                    <a:pt x="1979" y="899"/>
                    <a:pt x="2045" y="590"/>
                    <a:pt x="1624" y="500"/>
                  </a:cubicBezTo>
                  <a:lnTo>
                    <a:pt x="1624" y="500"/>
                  </a:lnTo>
                  <a:cubicBezTo>
                    <a:pt x="1673" y="566"/>
                    <a:pt x="1609" y="583"/>
                    <a:pt x="1554" y="583"/>
                  </a:cubicBezTo>
                  <a:cubicBezTo>
                    <a:pt x="1541" y="583"/>
                    <a:pt x="1529" y="582"/>
                    <a:pt x="1518" y="581"/>
                  </a:cubicBezTo>
                  <a:lnTo>
                    <a:pt x="1518" y="581"/>
                  </a:lnTo>
                  <a:cubicBezTo>
                    <a:pt x="1560" y="655"/>
                    <a:pt x="1611" y="668"/>
                    <a:pt x="1666" y="668"/>
                  </a:cubicBezTo>
                  <a:cubicBezTo>
                    <a:pt x="1699" y="668"/>
                    <a:pt x="1733" y="664"/>
                    <a:pt x="1769" y="664"/>
                  </a:cubicBezTo>
                  <a:cubicBezTo>
                    <a:pt x="1806" y="664"/>
                    <a:pt x="1844" y="669"/>
                    <a:pt x="1883" y="689"/>
                  </a:cubicBezTo>
                  <a:cubicBezTo>
                    <a:pt x="1840" y="789"/>
                    <a:pt x="1600" y="783"/>
                    <a:pt x="1623" y="893"/>
                  </a:cubicBezTo>
                  <a:lnTo>
                    <a:pt x="1623" y="893"/>
                  </a:lnTo>
                  <a:cubicBezTo>
                    <a:pt x="1516" y="711"/>
                    <a:pt x="1317" y="718"/>
                    <a:pt x="1399" y="440"/>
                  </a:cubicBezTo>
                  <a:cubicBezTo>
                    <a:pt x="1194" y="286"/>
                    <a:pt x="1036" y="359"/>
                    <a:pt x="855" y="164"/>
                  </a:cubicBezTo>
                  <a:lnTo>
                    <a:pt x="886" y="130"/>
                  </a:lnTo>
                  <a:lnTo>
                    <a:pt x="886" y="130"/>
                  </a:lnTo>
                  <a:cubicBezTo>
                    <a:pt x="859" y="155"/>
                    <a:pt x="838" y="165"/>
                    <a:pt x="820" y="165"/>
                  </a:cubicBezTo>
                  <a:cubicBezTo>
                    <a:pt x="746" y="165"/>
                    <a:pt x="716" y="1"/>
                    <a:pt x="5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38"/>
            <p:cNvSpPr/>
            <p:nvPr/>
          </p:nvSpPr>
          <p:spPr>
            <a:xfrm>
              <a:off x="1123238" y="808207"/>
              <a:ext cx="5467" cy="837"/>
            </a:xfrm>
            <a:custGeom>
              <a:avLst/>
              <a:gdLst/>
              <a:ahLst/>
              <a:cxnLst/>
              <a:rect l="l" t="t" r="r" b="b"/>
              <a:pathLst>
                <a:path w="111" h="17" extrusionOk="0">
                  <a:moveTo>
                    <a:pt x="111" y="1"/>
                  </a:moveTo>
                  <a:lnTo>
                    <a:pt x="1" y="10"/>
                  </a:lnTo>
                  <a:cubicBezTo>
                    <a:pt x="15" y="14"/>
                    <a:pt x="30" y="17"/>
                    <a:pt x="46" y="17"/>
                  </a:cubicBezTo>
                  <a:cubicBezTo>
                    <a:pt x="67" y="17"/>
                    <a:pt x="89" y="12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38"/>
            <p:cNvSpPr/>
            <p:nvPr/>
          </p:nvSpPr>
          <p:spPr>
            <a:xfrm>
              <a:off x="875362" y="675084"/>
              <a:ext cx="131350" cy="68162"/>
            </a:xfrm>
            <a:custGeom>
              <a:avLst/>
              <a:gdLst/>
              <a:ahLst/>
              <a:cxnLst/>
              <a:rect l="l" t="t" r="r" b="b"/>
              <a:pathLst>
                <a:path w="2667" h="1384" extrusionOk="0">
                  <a:moveTo>
                    <a:pt x="153" y="1"/>
                  </a:moveTo>
                  <a:cubicBezTo>
                    <a:pt x="60" y="1"/>
                    <a:pt x="0" y="42"/>
                    <a:pt x="4" y="163"/>
                  </a:cubicBezTo>
                  <a:cubicBezTo>
                    <a:pt x="38" y="261"/>
                    <a:pt x="143" y="238"/>
                    <a:pt x="227" y="276"/>
                  </a:cubicBezTo>
                  <a:cubicBezTo>
                    <a:pt x="48" y="78"/>
                    <a:pt x="320" y="134"/>
                    <a:pt x="370" y="97"/>
                  </a:cubicBezTo>
                  <a:cubicBezTo>
                    <a:pt x="434" y="201"/>
                    <a:pt x="648" y="219"/>
                    <a:pt x="547" y="294"/>
                  </a:cubicBezTo>
                  <a:lnTo>
                    <a:pt x="335" y="298"/>
                  </a:lnTo>
                  <a:cubicBezTo>
                    <a:pt x="767" y="660"/>
                    <a:pt x="1417" y="1073"/>
                    <a:pt x="1990" y="1383"/>
                  </a:cubicBezTo>
                  <a:lnTo>
                    <a:pt x="1758" y="1225"/>
                  </a:lnTo>
                  <a:cubicBezTo>
                    <a:pt x="1780" y="1208"/>
                    <a:pt x="1806" y="1202"/>
                    <a:pt x="1834" y="1202"/>
                  </a:cubicBezTo>
                  <a:cubicBezTo>
                    <a:pt x="1901" y="1202"/>
                    <a:pt x="1981" y="1238"/>
                    <a:pt x="2059" y="1252"/>
                  </a:cubicBezTo>
                  <a:lnTo>
                    <a:pt x="2063" y="992"/>
                  </a:lnTo>
                  <a:cubicBezTo>
                    <a:pt x="2123" y="1048"/>
                    <a:pt x="2204" y="1061"/>
                    <a:pt x="2155" y="1127"/>
                  </a:cubicBezTo>
                  <a:cubicBezTo>
                    <a:pt x="2290" y="1100"/>
                    <a:pt x="2283" y="1026"/>
                    <a:pt x="2275" y="932"/>
                  </a:cubicBezTo>
                  <a:lnTo>
                    <a:pt x="2275" y="932"/>
                  </a:lnTo>
                  <a:cubicBezTo>
                    <a:pt x="2440" y="997"/>
                    <a:pt x="2453" y="1072"/>
                    <a:pt x="2579" y="1072"/>
                  </a:cubicBezTo>
                  <a:cubicBezTo>
                    <a:pt x="2603" y="1072"/>
                    <a:pt x="2632" y="1069"/>
                    <a:pt x="2666" y="1063"/>
                  </a:cubicBezTo>
                  <a:cubicBezTo>
                    <a:pt x="2474" y="726"/>
                    <a:pt x="2339" y="1036"/>
                    <a:pt x="2090" y="689"/>
                  </a:cubicBezTo>
                  <a:lnTo>
                    <a:pt x="1837" y="882"/>
                  </a:lnTo>
                  <a:lnTo>
                    <a:pt x="1835" y="882"/>
                  </a:lnTo>
                  <a:cubicBezTo>
                    <a:pt x="1718" y="766"/>
                    <a:pt x="1938" y="805"/>
                    <a:pt x="1845" y="670"/>
                  </a:cubicBezTo>
                  <a:cubicBezTo>
                    <a:pt x="1842" y="670"/>
                    <a:pt x="1840" y="670"/>
                    <a:pt x="1837" y="670"/>
                  </a:cubicBezTo>
                  <a:cubicBezTo>
                    <a:pt x="1661" y="670"/>
                    <a:pt x="1892" y="940"/>
                    <a:pt x="1681" y="974"/>
                  </a:cubicBezTo>
                  <a:cubicBezTo>
                    <a:pt x="1644" y="849"/>
                    <a:pt x="1430" y="882"/>
                    <a:pt x="1373" y="847"/>
                  </a:cubicBezTo>
                  <a:cubicBezTo>
                    <a:pt x="1479" y="818"/>
                    <a:pt x="1544" y="643"/>
                    <a:pt x="1542" y="595"/>
                  </a:cubicBezTo>
                  <a:lnTo>
                    <a:pt x="1542" y="595"/>
                  </a:lnTo>
                  <a:cubicBezTo>
                    <a:pt x="1540" y="595"/>
                    <a:pt x="1537" y="595"/>
                    <a:pt x="1535" y="595"/>
                  </a:cubicBezTo>
                  <a:cubicBezTo>
                    <a:pt x="1457" y="595"/>
                    <a:pt x="1393" y="448"/>
                    <a:pt x="1309" y="388"/>
                  </a:cubicBezTo>
                  <a:lnTo>
                    <a:pt x="1309" y="388"/>
                  </a:lnTo>
                  <a:cubicBezTo>
                    <a:pt x="1360" y="466"/>
                    <a:pt x="1354" y="486"/>
                    <a:pt x="1327" y="486"/>
                  </a:cubicBezTo>
                  <a:cubicBezTo>
                    <a:pt x="1299" y="486"/>
                    <a:pt x="1246" y="463"/>
                    <a:pt x="1215" y="463"/>
                  </a:cubicBezTo>
                  <a:cubicBezTo>
                    <a:pt x="1186" y="463"/>
                    <a:pt x="1175" y="482"/>
                    <a:pt x="1216" y="558"/>
                  </a:cubicBezTo>
                  <a:cubicBezTo>
                    <a:pt x="1194" y="582"/>
                    <a:pt x="1157" y="593"/>
                    <a:pt x="1114" y="593"/>
                  </a:cubicBezTo>
                  <a:cubicBezTo>
                    <a:pt x="1012" y="593"/>
                    <a:pt x="882" y="532"/>
                    <a:pt x="856" y="444"/>
                  </a:cubicBezTo>
                  <a:cubicBezTo>
                    <a:pt x="871" y="425"/>
                    <a:pt x="887" y="418"/>
                    <a:pt x="904" y="418"/>
                  </a:cubicBezTo>
                  <a:cubicBezTo>
                    <a:pt x="941" y="418"/>
                    <a:pt x="981" y="452"/>
                    <a:pt x="1020" y="475"/>
                  </a:cubicBezTo>
                  <a:cubicBezTo>
                    <a:pt x="1147" y="382"/>
                    <a:pt x="925" y="319"/>
                    <a:pt x="968" y="186"/>
                  </a:cubicBezTo>
                  <a:lnTo>
                    <a:pt x="968" y="186"/>
                  </a:lnTo>
                  <a:cubicBezTo>
                    <a:pt x="956" y="187"/>
                    <a:pt x="943" y="188"/>
                    <a:pt x="930" y="188"/>
                  </a:cubicBezTo>
                  <a:cubicBezTo>
                    <a:pt x="705" y="188"/>
                    <a:pt x="352" y="1"/>
                    <a:pt x="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38"/>
            <p:cNvSpPr/>
            <p:nvPr/>
          </p:nvSpPr>
          <p:spPr>
            <a:xfrm>
              <a:off x="994006" y="733494"/>
              <a:ext cx="6797" cy="3644"/>
            </a:xfrm>
            <a:custGeom>
              <a:avLst/>
              <a:gdLst/>
              <a:ahLst/>
              <a:cxnLst/>
              <a:rect l="l" t="t" r="r" b="b"/>
              <a:pathLst>
                <a:path w="138" h="74" extrusionOk="0">
                  <a:moveTo>
                    <a:pt x="132" y="0"/>
                  </a:moveTo>
                  <a:lnTo>
                    <a:pt x="1" y="52"/>
                  </a:lnTo>
                  <a:lnTo>
                    <a:pt x="138" y="7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38"/>
            <p:cNvSpPr/>
            <p:nvPr/>
          </p:nvSpPr>
          <p:spPr>
            <a:xfrm>
              <a:off x="980708" y="743738"/>
              <a:ext cx="6255" cy="6797"/>
            </a:xfrm>
            <a:custGeom>
              <a:avLst/>
              <a:gdLst/>
              <a:ahLst/>
              <a:cxnLst/>
              <a:rect l="l" t="t" r="r" b="b"/>
              <a:pathLst>
                <a:path w="127" h="138" extrusionOk="0">
                  <a:moveTo>
                    <a:pt x="34" y="1"/>
                  </a:moveTo>
                  <a:cubicBezTo>
                    <a:pt x="0" y="1"/>
                    <a:pt x="1" y="57"/>
                    <a:pt x="24" y="138"/>
                  </a:cubicBezTo>
                  <a:cubicBezTo>
                    <a:pt x="49" y="93"/>
                    <a:pt x="103" y="103"/>
                    <a:pt x="126" y="60"/>
                  </a:cubicBezTo>
                  <a:cubicBezTo>
                    <a:pt x="83" y="19"/>
                    <a:pt x="53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38"/>
            <p:cNvSpPr/>
            <p:nvPr/>
          </p:nvSpPr>
          <p:spPr>
            <a:xfrm>
              <a:off x="904863" y="673951"/>
              <a:ext cx="9653" cy="5467"/>
            </a:xfrm>
            <a:custGeom>
              <a:avLst/>
              <a:gdLst/>
              <a:ahLst/>
              <a:cxnLst/>
              <a:rect l="l" t="t" r="r" b="b"/>
              <a:pathLst>
                <a:path w="196" h="111" extrusionOk="0">
                  <a:moveTo>
                    <a:pt x="1" y="1"/>
                  </a:moveTo>
                  <a:lnTo>
                    <a:pt x="91" y="110"/>
                  </a:lnTo>
                  <a:cubicBezTo>
                    <a:pt x="105" y="85"/>
                    <a:pt x="130" y="78"/>
                    <a:pt x="154" y="78"/>
                  </a:cubicBezTo>
                  <a:cubicBezTo>
                    <a:pt x="169" y="78"/>
                    <a:pt x="184" y="81"/>
                    <a:pt x="195" y="8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38"/>
            <p:cNvSpPr/>
            <p:nvPr/>
          </p:nvSpPr>
          <p:spPr>
            <a:xfrm>
              <a:off x="839459" y="655335"/>
              <a:ext cx="40976" cy="25511"/>
            </a:xfrm>
            <a:custGeom>
              <a:avLst/>
              <a:gdLst/>
              <a:ahLst/>
              <a:cxnLst/>
              <a:rect l="l" t="t" r="r" b="b"/>
              <a:pathLst>
                <a:path w="832" h="518" extrusionOk="0">
                  <a:moveTo>
                    <a:pt x="0" y="114"/>
                  </a:moveTo>
                  <a:lnTo>
                    <a:pt x="0" y="116"/>
                  </a:lnTo>
                  <a:cubicBezTo>
                    <a:pt x="1" y="116"/>
                    <a:pt x="2" y="116"/>
                    <a:pt x="2" y="116"/>
                  </a:cubicBezTo>
                  <a:lnTo>
                    <a:pt x="2" y="116"/>
                  </a:lnTo>
                  <a:cubicBezTo>
                    <a:pt x="2" y="115"/>
                    <a:pt x="1" y="115"/>
                    <a:pt x="0" y="114"/>
                  </a:cubicBezTo>
                  <a:close/>
                  <a:moveTo>
                    <a:pt x="96" y="1"/>
                  </a:moveTo>
                  <a:cubicBezTo>
                    <a:pt x="85" y="52"/>
                    <a:pt x="57" y="98"/>
                    <a:pt x="2" y="116"/>
                  </a:cubicBezTo>
                  <a:lnTo>
                    <a:pt x="2" y="116"/>
                  </a:lnTo>
                  <a:cubicBezTo>
                    <a:pt x="252" y="259"/>
                    <a:pt x="411" y="246"/>
                    <a:pt x="621" y="517"/>
                  </a:cubicBezTo>
                  <a:cubicBezTo>
                    <a:pt x="831" y="490"/>
                    <a:pt x="704" y="257"/>
                    <a:pt x="829" y="192"/>
                  </a:cubicBezTo>
                  <a:cubicBezTo>
                    <a:pt x="803" y="166"/>
                    <a:pt x="777" y="156"/>
                    <a:pt x="750" y="156"/>
                  </a:cubicBezTo>
                  <a:cubicBezTo>
                    <a:pt x="673" y="156"/>
                    <a:pt x="593" y="238"/>
                    <a:pt x="493" y="238"/>
                  </a:cubicBezTo>
                  <a:cubicBezTo>
                    <a:pt x="474" y="238"/>
                    <a:pt x="454" y="235"/>
                    <a:pt x="434" y="228"/>
                  </a:cubicBezTo>
                  <a:cubicBezTo>
                    <a:pt x="447" y="93"/>
                    <a:pt x="214" y="112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38"/>
            <p:cNvSpPr/>
            <p:nvPr/>
          </p:nvSpPr>
          <p:spPr>
            <a:xfrm>
              <a:off x="568436" y="448829"/>
              <a:ext cx="289639" cy="206555"/>
            </a:xfrm>
            <a:custGeom>
              <a:avLst/>
              <a:gdLst/>
              <a:ahLst/>
              <a:cxnLst/>
              <a:rect l="l" t="t" r="r" b="b"/>
              <a:pathLst>
                <a:path w="5881" h="4194" extrusionOk="0">
                  <a:moveTo>
                    <a:pt x="193" y="0"/>
                  </a:moveTo>
                  <a:cubicBezTo>
                    <a:pt x="263" y="95"/>
                    <a:pt x="205" y="102"/>
                    <a:pt x="139" y="114"/>
                  </a:cubicBezTo>
                  <a:cubicBezTo>
                    <a:pt x="76" y="127"/>
                    <a:pt x="0" y="143"/>
                    <a:pt x="70" y="278"/>
                  </a:cubicBezTo>
                  <a:cubicBezTo>
                    <a:pt x="419" y="600"/>
                    <a:pt x="986" y="1020"/>
                    <a:pt x="1364" y="1390"/>
                  </a:cubicBezTo>
                  <a:cubicBezTo>
                    <a:pt x="1388" y="1374"/>
                    <a:pt x="1411" y="1367"/>
                    <a:pt x="1433" y="1367"/>
                  </a:cubicBezTo>
                  <a:cubicBezTo>
                    <a:pt x="1543" y="1367"/>
                    <a:pt x="1633" y="1535"/>
                    <a:pt x="1746" y="1535"/>
                  </a:cubicBezTo>
                  <a:cubicBezTo>
                    <a:pt x="1762" y="1535"/>
                    <a:pt x="1778" y="1531"/>
                    <a:pt x="1795" y="1523"/>
                  </a:cubicBezTo>
                  <a:lnTo>
                    <a:pt x="1795" y="1523"/>
                  </a:lnTo>
                  <a:cubicBezTo>
                    <a:pt x="1768" y="1577"/>
                    <a:pt x="1768" y="1643"/>
                    <a:pt x="1743" y="1697"/>
                  </a:cubicBezTo>
                  <a:cubicBezTo>
                    <a:pt x="1809" y="1733"/>
                    <a:pt x="1846" y="1747"/>
                    <a:pt x="1865" y="1747"/>
                  </a:cubicBezTo>
                  <a:cubicBezTo>
                    <a:pt x="1931" y="1747"/>
                    <a:pt x="1764" y="1566"/>
                    <a:pt x="1849" y="1562"/>
                  </a:cubicBezTo>
                  <a:lnTo>
                    <a:pt x="1849" y="1562"/>
                  </a:lnTo>
                  <a:cubicBezTo>
                    <a:pt x="1982" y="1627"/>
                    <a:pt x="2015" y="1786"/>
                    <a:pt x="1963" y="1834"/>
                  </a:cubicBezTo>
                  <a:cubicBezTo>
                    <a:pt x="2020" y="1877"/>
                    <a:pt x="2049" y="1892"/>
                    <a:pt x="2064" y="1892"/>
                  </a:cubicBezTo>
                  <a:cubicBezTo>
                    <a:pt x="2101" y="1892"/>
                    <a:pt x="2064" y="1803"/>
                    <a:pt x="2175" y="1793"/>
                  </a:cubicBezTo>
                  <a:lnTo>
                    <a:pt x="2189" y="2054"/>
                  </a:lnTo>
                  <a:cubicBezTo>
                    <a:pt x="2852" y="2428"/>
                    <a:pt x="3756" y="2817"/>
                    <a:pt x="4385" y="3392"/>
                  </a:cubicBezTo>
                  <a:lnTo>
                    <a:pt x="4408" y="3243"/>
                  </a:lnTo>
                  <a:cubicBezTo>
                    <a:pt x="4682" y="3519"/>
                    <a:pt x="5110" y="3340"/>
                    <a:pt x="5227" y="3775"/>
                  </a:cubicBezTo>
                  <a:lnTo>
                    <a:pt x="5391" y="3739"/>
                  </a:lnTo>
                  <a:lnTo>
                    <a:pt x="5391" y="3739"/>
                  </a:lnTo>
                  <a:cubicBezTo>
                    <a:pt x="5301" y="3762"/>
                    <a:pt x="5330" y="3951"/>
                    <a:pt x="5195" y="3974"/>
                  </a:cubicBezTo>
                  <a:cubicBezTo>
                    <a:pt x="5306" y="3993"/>
                    <a:pt x="5370" y="4097"/>
                    <a:pt x="5484" y="4122"/>
                  </a:cubicBezTo>
                  <a:lnTo>
                    <a:pt x="5360" y="3960"/>
                  </a:lnTo>
                  <a:cubicBezTo>
                    <a:pt x="5374" y="3958"/>
                    <a:pt x="5388" y="3957"/>
                    <a:pt x="5400" y="3957"/>
                  </a:cubicBezTo>
                  <a:cubicBezTo>
                    <a:pt x="5550" y="3957"/>
                    <a:pt x="5619" y="4087"/>
                    <a:pt x="5599" y="4190"/>
                  </a:cubicBezTo>
                  <a:cubicBezTo>
                    <a:pt x="5617" y="4192"/>
                    <a:pt x="5633" y="4193"/>
                    <a:pt x="5647" y="4193"/>
                  </a:cubicBezTo>
                  <a:cubicBezTo>
                    <a:pt x="5881" y="4193"/>
                    <a:pt x="5594" y="3885"/>
                    <a:pt x="5603" y="3760"/>
                  </a:cubicBezTo>
                  <a:cubicBezTo>
                    <a:pt x="5127" y="3754"/>
                    <a:pt x="5405" y="3328"/>
                    <a:pt x="5023" y="3206"/>
                  </a:cubicBezTo>
                  <a:cubicBezTo>
                    <a:pt x="4988" y="3197"/>
                    <a:pt x="4962" y="3193"/>
                    <a:pt x="4943" y="3193"/>
                  </a:cubicBezTo>
                  <a:cubicBezTo>
                    <a:pt x="4829" y="3193"/>
                    <a:pt x="4965" y="3335"/>
                    <a:pt x="4921" y="3380"/>
                  </a:cubicBezTo>
                  <a:lnTo>
                    <a:pt x="4921" y="3382"/>
                  </a:lnTo>
                  <a:cubicBezTo>
                    <a:pt x="4811" y="3307"/>
                    <a:pt x="4651" y="3309"/>
                    <a:pt x="4593" y="3205"/>
                  </a:cubicBezTo>
                  <a:cubicBezTo>
                    <a:pt x="4613" y="3184"/>
                    <a:pt x="4638" y="3175"/>
                    <a:pt x="4664" y="3175"/>
                  </a:cubicBezTo>
                  <a:cubicBezTo>
                    <a:pt x="4705" y="3175"/>
                    <a:pt x="4748" y="3197"/>
                    <a:pt x="4782" y="3233"/>
                  </a:cubicBezTo>
                  <a:cubicBezTo>
                    <a:pt x="4830" y="3068"/>
                    <a:pt x="4645" y="3174"/>
                    <a:pt x="4587" y="3004"/>
                  </a:cubicBezTo>
                  <a:lnTo>
                    <a:pt x="4587" y="3004"/>
                  </a:lnTo>
                  <a:cubicBezTo>
                    <a:pt x="4587" y="3025"/>
                    <a:pt x="4616" y="3077"/>
                    <a:pt x="4562" y="3085"/>
                  </a:cubicBezTo>
                  <a:cubicBezTo>
                    <a:pt x="4285" y="2859"/>
                    <a:pt x="4323" y="3085"/>
                    <a:pt x="3986" y="2757"/>
                  </a:cubicBezTo>
                  <a:cubicBezTo>
                    <a:pt x="3951" y="2757"/>
                    <a:pt x="3922" y="2751"/>
                    <a:pt x="3896" y="2751"/>
                  </a:cubicBezTo>
                  <a:cubicBezTo>
                    <a:pt x="3860" y="2751"/>
                    <a:pt x="3830" y="2763"/>
                    <a:pt x="3803" y="2817"/>
                  </a:cubicBezTo>
                  <a:cubicBezTo>
                    <a:pt x="3654" y="2563"/>
                    <a:pt x="3766" y="2634"/>
                    <a:pt x="3562" y="2364"/>
                  </a:cubicBezTo>
                  <a:cubicBezTo>
                    <a:pt x="3540" y="2424"/>
                    <a:pt x="3550" y="2601"/>
                    <a:pt x="3479" y="2711"/>
                  </a:cubicBezTo>
                  <a:cubicBezTo>
                    <a:pt x="3203" y="2314"/>
                    <a:pt x="3081" y="2485"/>
                    <a:pt x="2916" y="2214"/>
                  </a:cubicBezTo>
                  <a:lnTo>
                    <a:pt x="2916" y="2214"/>
                  </a:lnTo>
                  <a:cubicBezTo>
                    <a:pt x="2947" y="2227"/>
                    <a:pt x="2997" y="2217"/>
                    <a:pt x="3053" y="2275"/>
                  </a:cubicBezTo>
                  <a:cubicBezTo>
                    <a:pt x="3120" y="2100"/>
                    <a:pt x="2835" y="2173"/>
                    <a:pt x="2721" y="2057"/>
                  </a:cubicBezTo>
                  <a:lnTo>
                    <a:pt x="2817" y="1934"/>
                  </a:lnTo>
                  <a:cubicBezTo>
                    <a:pt x="2682" y="1878"/>
                    <a:pt x="2414" y="1822"/>
                    <a:pt x="2328" y="1627"/>
                  </a:cubicBezTo>
                  <a:lnTo>
                    <a:pt x="2405" y="1587"/>
                  </a:lnTo>
                  <a:cubicBezTo>
                    <a:pt x="2033" y="1479"/>
                    <a:pt x="1713" y="1184"/>
                    <a:pt x="1429" y="1036"/>
                  </a:cubicBezTo>
                  <a:lnTo>
                    <a:pt x="1362" y="864"/>
                  </a:lnTo>
                  <a:cubicBezTo>
                    <a:pt x="1296" y="835"/>
                    <a:pt x="1258" y="823"/>
                    <a:pt x="1240" y="823"/>
                  </a:cubicBezTo>
                  <a:cubicBezTo>
                    <a:pt x="1147" y="823"/>
                    <a:pt x="1572" y="1143"/>
                    <a:pt x="1290" y="1143"/>
                  </a:cubicBezTo>
                  <a:cubicBezTo>
                    <a:pt x="1281" y="1143"/>
                    <a:pt x="1272" y="1142"/>
                    <a:pt x="1261" y="1142"/>
                  </a:cubicBezTo>
                  <a:cubicBezTo>
                    <a:pt x="1414" y="904"/>
                    <a:pt x="1020" y="1068"/>
                    <a:pt x="903" y="823"/>
                  </a:cubicBezTo>
                  <a:cubicBezTo>
                    <a:pt x="901" y="788"/>
                    <a:pt x="913" y="776"/>
                    <a:pt x="932" y="776"/>
                  </a:cubicBezTo>
                  <a:cubicBezTo>
                    <a:pt x="974" y="776"/>
                    <a:pt x="1049" y="832"/>
                    <a:pt x="1093" y="832"/>
                  </a:cubicBezTo>
                  <a:cubicBezTo>
                    <a:pt x="1116" y="832"/>
                    <a:pt x="1131" y="817"/>
                    <a:pt x="1128" y="771"/>
                  </a:cubicBezTo>
                  <a:lnTo>
                    <a:pt x="1128" y="771"/>
                  </a:lnTo>
                  <a:cubicBezTo>
                    <a:pt x="1098" y="785"/>
                    <a:pt x="1075" y="791"/>
                    <a:pt x="1056" y="791"/>
                  </a:cubicBezTo>
                  <a:cubicBezTo>
                    <a:pt x="984" y="791"/>
                    <a:pt x="972" y="705"/>
                    <a:pt x="870" y="660"/>
                  </a:cubicBezTo>
                  <a:cubicBezTo>
                    <a:pt x="991" y="590"/>
                    <a:pt x="683" y="469"/>
                    <a:pt x="862" y="426"/>
                  </a:cubicBezTo>
                  <a:cubicBezTo>
                    <a:pt x="691" y="380"/>
                    <a:pt x="517" y="324"/>
                    <a:pt x="338" y="251"/>
                  </a:cubicBezTo>
                  <a:cubicBezTo>
                    <a:pt x="357" y="158"/>
                    <a:pt x="268" y="68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38"/>
            <p:cNvSpPr/>
            <p:nvPr/>
          </p:nvSpPr>
          <p:spPr>
            <a:xfrm>
              <a:off x="820843" y="644352"/>
              <a:ext cx="3448" cy="345"/>
            </a:xfrm>
            <a:custGeom>
              <a:avLst/>
              <a:gdLst/>
              <a:ahLst/>
              <a:cxnLst/>
              <a:rect l="l" t="t" r="r" b="b"/>
              <a:pathLst>
                <a:path w="70" h="7" extrusionOk="0">
                  <a:moveTo>
                    <a:pt x="36" y="1"/>
                  </a:moveTo>
                  <a:cubicBezTo>
                    <a:pt x="25" y="1"/>
                    <a:pt x="13" y="2"/>
                    <a:pt x="0" y="4"/>
                  </a:cubicBezTo>
                  <a:cubicBezTo>
                    <a:pt x="14" y="6"/>
                    <a:pt x="26" y="7"/>
                    <a:pt x="38" y="7"/>
                  </a:cubicBezTo>
                  <a:cubicBezTo>
                    <a:pt x="49" y="7"/>
                    <a:pt x="60" y="6"/>
                    <a:pt x="70" y="4"/>
                  </a:cubicBezTo>
                  <a:cubicBezTo>
                    <a:pt x="59" y="2"/>
                    <a:pt x="48" y="1"/>
                    <a:pt x="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38"/>
            <p:cNvSpPr/>
            <p:nvPr/>
          </p:nvSpPr>
          <p:spPr>
            <a:xfrm>
              <a:off x="572918" y="444348"/>
              <a:ext cx="5073" cy="4531"/>
            </a:xfrm>
            <a:custGeom>
              <a:avLst/>
              <a:gdLst/>
              <a:ahLst/>
              <a:cxnLst/>
              <a:rect l="l" t="t" r="r" b="b"/>
              <a:pathLst>
                <a:path w="103" h="92" extrusionOk="0">
                  <a:moveTo>
                    <a:pt x="16" y="1"/>
                  </a:moveTo>
                  <a:cubicBezTo>
                    <a:pt x="0" y="1"/>
                    <a:pt x="48" y="40"/>
                    <a:pt x="102" y="91"/>
                  </a:cubicBezTo>
                  <a:cubicBezTo>
                    <a:pt x="83" y="68"/>
                    <a:pt x="66" y="41"/>
                    <a:pt x="35" y="6"/>
                  </a:cubicBezTo>
                  <a:cubicBezTo>
                    <a:pt x="25" y="3"/>
                    <a:pt x="19" y="1"/>
                    <a:pt x="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38"/>
            <p:cNvSpPr/>
            <p:nvPr/>
          </p:nvSpPr>
          <p:spPr>
            <a:xfrm>
              <a:off x="843990" y="655236"/>
              <a:ext cx="246" cy="148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1" y="1"/>
                  </a:moveTo>
                  <a:cubicBezTo>
                    <a:pt x="3" y="1"/>
                    <a:pt x="4" y="3"/>
                    <a:pt x="4" y="3"/>
                  </a:cubicBezTo>
                  <a:cubicBezTo>
                    <a:pt x="4" y="3"/>
                    <a:pt x="4" y="3"/>
                    <a:pt x="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38"/>
            <p:cNvSpPr/>
            <p:nvPr/>
          </p:nvSpPr>
          <p:spPr>
            <a:xfrm>
              <a:off x="856155" y="643268"/>
              <a:ext cx="5270" cy="3201"/>
            </a:xfrm>
            <a:custGeom>
              <a:avLst/>
              <a:gdLst/>
              <a:ahLst/>
              <a:cxnLst/>
              <a:rect l="l" t="t" r="r" b="b"/>
              <a:pathLst>
                <a:path w="107" h="65" extrusionOk="0">
                  <a:moveTo>
                    <a:pt x="22" y="1"/>
                  </a:moveTo>
                  <a:lnTo>
                    <a:pt x="0" y="64"/>
                  </a:lnTo>
                  <a:lnTo>
                    <a:pt x="106" y="6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38"/>
            <p:cNvSpPr/>
            <p:nvPr/>
          </p:nvSpPr>
          <p:spPr>
            <a:xfrm>
              <a:off x="572623" y="409873"/>
              <a:ext cx="4039" cy="2265"/>
            </a:xfrm>
            <a:custGeom>
              <a:avLst/>
              <a:gdLst/>
              <a:ahLst/>
              <a:cxnLst/>
              <a:rect l="l" t="t" r="r" b="b"/>
              <a:pathLst>
                <a:path w="82" h="46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0"/>
                    <a:pt x="49" y="35"/>
                    <a:pt x="81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38"/>
            <p:cNvSpPr/>
            <p:nvPr/>
          </p:nvSpPr>
          <p:spPr>
            <a:xfrm>
              <a:off x="684765" y="425288"/>
              <a:ext cx="2709" cy="1428"/>
            </a:xfrm>
            <a:custGeom>
              <a:avLst/>
              <a:gdLst/>
              <a:ahLst/>
              <a:cxnLst/>
              <a:rect l="l" t="t" r="r" b="b"/>
              <a:pathLst>
                <a:path w="55" h="29" extrusionOk="0">
                  <a:moveTo>
                    <a:pt x="0" y="0"/>
                  </a:moveTo>
                  <a:cubicBezTo>
                    <a:pt x="14" y="17"/>
                    <a:pt x="33" y="25"/>
                    <a:pt x="54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38"/>
            <p:cNvSpPr/>
            <p:nvPr/>
          </p:nvSpPr>
          <p:spPr>
            <a:xfrm>
              <a:off x="548490" y="380520"/>
              <a:ext cx="502252" cy="231180"/>
            </a:xfrm>
            <a:custGeom>
              <a:avLst/>
              <a:gdLst/>
              <a:ahLst/>
              <a:cxnLst/>
              <a:rect l="l" t="t" r="r" b="b"/>
              <a:pathLst>
                <a:path w="10198" h="4694" extrusionOk="0">
                  <a:moveTo>
                    <a:pt x="1969" y="153"/>
                  </a:moveTo>
                  <a:cubicBezTo>
                    <a:pt x="1960" y="154"/>
                    <a:pt x="1952" y="154"/>
                    <a:pt x="1944" y="155"/>
                  </a:cubicBezTo>
                  <a:lnTo>
                    <a:pt x="1944" y="155"/>
                  </a:lnTo>
                  <a:cubicBezTo>
                    <a:pt x="1953" y="155"/>
                    <a:pt x="1961" y="154"/>
                    <a:pt x="1969" y="153"/>
                  </a:cubicBezTo>
                  <a:close/>
                  <a:moveTo>
                    <a:pt x="7206" y="2820"/>
                  </a:moveTo>
                  <a:cubicBezTo>
                    <a:pt x="7201" y="2824"/>
                    <a:pt x="7197" y="2829"/>
                    <a:pt x="7193" y="2833"/>
                  </a:cubicBezTo>
                  <a:lnTo>
                    <a:pt x="7193" y="2833"/>
                  </a:lnTo>
                  <a:cubicBezTo>
                    <a:pt x="7198" y="2829"/>
                    <a:pt x="7202" y="2824"/>
                    <a:pt x="7206" y="2820"/>
                  </a:cubicBezTo>
                  <a:close/>
                  <a:moveTo>
                    <a:pt x="1258" y="0"/>
                  </a:moveTo>
                  <a:cubicBezTo>
                    <a:pt x="1157" y="0"/>
                    <a:pt x="1125" y="71"/>
                    <a:pt x="1096" y="120"/>
                  </a:cubicBezTo>
                  <a:cubicBezTo>
                    <a:pt x="1070" y="161"/>
                    <a:pt x="1050" y="202"/>
                    <a:pt x="983" y="202"/>
                  </a:cubicBezTo>
                  <a:cubicBezTo>
                    <a:pt x="955" y="202"/>
                    <a:pt x="919" y="195"/>
                    <a:pt x="872" y="178"/>
                  </a:cubicBezTo>
                  <a:lnTo>
                    <a:pt x="845" y="78"/>
                  </a:lnTo>
                  <a:cubicBezTo>
                    <a:pt x="710" y="95"/>
                    <a:pt x="567" y="117"/>
                    <a:pt x="434" y="167"/>
                  </a:cubicBezTo>
                  <a:cubicBezTo>
                    <a:pt x="301" y="219"/>
                    <a:pt x="184" y="307"/>
                    <a:pt x="122" y="431"/>
                  </a:cubicBezTo>
                  <a:cubicBezTo>
                    <a:pt x="1" y="683"/>
                    <a:pt x="122" y="1019"/>
                    <a:pt x="351" y="1194"/>
                  </a:cubicBezTo>
                  <a:cubicBezTo>
                    <a:pt x="356" y="1195"/>
                    <a:pt x="360" y="1196"/>
                    <a:pt x="364" y="1196"/>
                  </a:cubicBezTo>
                  <a:cubicBezTo>
                    <a:pt x="411" y="1196"/>
                    <a:pt x="456" y="1146"/>
                    <a:pt x="504" y="1104"/>
                  </a:cubicBezTo>
                  <a:cubicBezTo>
                    <a:pt x="560" y="1056"/>
                    <a:pt x="612" y="1015"/>
                    <a:pt x="648" y="1009"/>
                  </a:cubicBezTo>
                  <a:cubicBezTo>
                    <a:pt x="513" y="851"/>
                    <a:pt x="332" y="693"/>
                    <a:pt x="317" y="500"/>
                  </a:cubicBezTo>
                  <a:lnTo>
                    <a:pt x="317" y="500"/>
                  </a:lnTo>
                  <a:lnTo>
                    <a:pt x="490" y="597"/>
                  </a:lnTo>
                  <a:cubicBezTo>
                    <a:pt x="434" y="552"/>
                    <a:pt x="413" y="481"/>
                    <a:pt x="398" y="423"/>
                  </a:cubicBezTo>
                  <a:cubicBezTo>
                    <a:pt x="382" y="371"/>
                    <a:pt x="368" y="327"/>
                    <a:pt x="304" y="327"/>
                  </a:cubicBezTo>
                  <a:cubicBezTo>
                    <a:pt x="297" y="327"/>
                    <a:pt x="289" y="328"/>
                    <a:pt x="280" y="329"/>
                  </a:cubicBezTo>
                  <a:cubicBezTo>
                    <a:pt x="287" y="272"/>
                    <a:pt x="315" y="258"/>
                    <a:pt x="350" y="258"/>
                  </a:cubicBezTo>
                  <a:cubicBezTo>
                    <a:pt x="367" y="258"/>
                    <a:pt x="386" y="261"/>
                    <a:pt x="404" y="265"/>
                  </a:cubicBezTo>
                  <a:cubicBezTo>
                    <a:pt x="424" y="269"/>
                    <a:pt x="444" y="274"/>
                    <a:pt x="463" y="274"/>
                  </a:cubicBezTo>
                  <a:cubicBezTo>
                    <a:pt x="495" y="274"/>
                    <a:pt x="525" y="261"/>
                    <a:pt x="550" y="215"/>
                  </a:cubicBezTo>
                  <a:cubicBezTo>
                    <a:pt x="662" y="369"/>
                    <a:pt x="608" y="423"/>
                    <a:pt x="731" y="541"/>
                  </a:cubicBezTo>
                  <a:cubicBezTo>
                    <a:pt x="733" y="502"/>
                    <a:pt x="743" y="464"/>
                    <a:pt x="756" y="425"/>
                  </a:cubicBezTo>
                  <a:cubicBezTo>
                    <a:pt x="772" y="495"/>
                    <a:pt x="860" y="456"/>
                    <a:pt x="874" y="527"/>
                  </a:cubicBezTo>
                  <a:cubicBezTo>
                    <a:pt x="889" y="449"/>
                    <a:pt x="938" y="424"/>
                    <a:pt x="997" y="424"/>
                  </a:cubicBezTo>
                  <a:cubicBezTo>
                    <a:pt x="1030" y="424"/>
                    <a:pt x="1065" y="431"/>
                    <a:pt x="1100" y="442"/>
                  </a:cubicBezTo>
                  <a:cubicBezTo>
                    <a:pt x="1176" y="462"/>
                    <a:pt x="1251" y="496"/>
                    <a:pt x="1334" y="496"/>
                  </a:cubicBezTo>
                  <a:cubicBezTo>
                    <a:pt x="1359" y="496"/>
                    <a:pt x="1385" y="493"/>
                    <a:pt x="1412" y="485"/>
                  </a:cubicBezTo>
                  <a:cubicBezTo>
                    <a:pt x="1360" y="468"/>
                    <a:pt x="1312" y="458"/>
                    <a:pt x="1260" y="446"/>
                  </a:cubicBezTo>
                  <a:cubicBezTo>
                    <a:pt x="1231" y="358"/>
                    <a:pt x="1317" y="363"/>
                    <a:pt x="1381" y="348"/>
                  </a:cubicBezTo>
                  <a:cubicBezTo>
                    <a:pt x="1485" y="485"/>
                    <a:pt x="1522" y="471"/>
                    <a:pt x="1666" y="554"/>
                  </a:cubicBezTo>
                  <a:cubicBezTo>
                    <a:pt x="1756" y="519"/>
                    <a:pt x="1825" y="415"/>
                    <a:pt x="1950" y="415"/>
                  </a:cubicBezTo>
                  <a:cubicBezTo>
                    <a:pt x="1976" y="415"/>
                    <a:pt x="2004" y="419"/>
                    <a:pt x="2035" y="429"/>
                  </a:cubicBezTo>
                  <a:cubicBezTo>
                    <a:pt x="1983" y="577"/>
                    <a:pt x="2316" y="616"/>
                    <a:pt x="2316" y="766"/>
                  </a:cubicBezTo>
                  <a:cubicBezTo>
                    <a:pt x="2335" y="730"/>
                    <a:pt x="2365" y="717"/>
                    <a:pt x="2402" y="717"/>
                  </a:cubicBezTo>
                  <a:cubicBezTo>
                    <a:pt x="2490" y="717"/>
                    <a:pt x="2612" y="792"/>
                    <a:pt x="2675" y="792"/>
                  </a:cubicBezTo>
                  <a:cubicBezTo>
                    <a:pt x="2690" y="792"/>
                    <a:pt x="2702" y="788"/>
                    <a:pt x="2709" y="778"/>
                  </a:cubicBezTo>
                  <a:cubicBezTo>
                    <a:pt x="2816" y="790"/>
                    <a:pt x="2935" y="869"/>
                    <a:pt x="2900" y="948"/>
                  </a:cubicBezTo>
                  <a:cubicBezTo>
                    <a:pt x="2885" y="946"/>
                    <a:pt x="2852" y="946"/>
                    <a:pt x="2821" y="938"/>
                  </a:cubicBezTo>
                  <a:lnTo>
                    <a:pt x="2821" y="938"/>
                  </a:lnTo>
                  <a:lnTo>
                    <a:pt x="2908" y="990"/>
                  </a:lnTo>
                  <a:cubicBezTo>
                    <a:pt x="2894" y="1000"/>
                    <a:pt x="2891" y="1014"/>
                    <a:pt x="2883" y="1014"/>
                  </a:cubicBezTo>
                  <a:cubicBezTo>
                    <a:pt x="2882" y="1014"/>
                    <a:pt x="2880" y="1014"/>
                    <a:pt x="2879" y="1013"/>
                  </a:cubicBezTo>
                  <a:lnTo>
                    <a:pt x="2879" y="1013"/>
                  </a:lnTo>
                  <a:cubicBezTo>
                    <a:pt x="2895" y="1022"/>
                    <a:pt x="2909" y="1025"/>
                    <a:pt x="2922" y="1025"/>
                  </a:cubicBezTo>
                  <a:cubicBezTo>
                    <a:pt x="2948" y="1025"/>
                    <a:pt x="2972" y="1014"/>
                    <a:pt x="2995" y="1014"/>
                  </a:cubicBezTo>
                  <a:cubicBezTo>
                    <a:pt x="3020" y="1014"/>
                    <a:pt x="3045" y="1027"/>
                    <a:pt x="3074" y="1079"/>
                  </a:cubicBezTo>
                  <a:cubicBezTo>
                    <a:pt x="3067" y="1092"/>
                    <a:pt x="3055" y="1097"/>
                    <a:pt x="3040" y="1097"/>
                  </a:cubicBezTo>
                  <a:cubicBezTo>
                    <a:pt x="3015" y="1097"/>
                    <a:pt x="2981" y="1084"/>
                    <a:pt x="2949" y="1079"/>
                  </a:cubicBezTo>
                  <a:lnTo>
                    <a:pt x="2949" y="1079"/>
                  </a:lnTo>
                  <a:cubicBezTo>
                    <a:pt x="3139" y="1212"/>
                    <a:pt x="3431" y="1065"/>
                    <a:pt x="3535" y="1298"/>
                  </a:cubicBezTo>
                  <a:cubicBezTo>
                    <a:pt x="3546" y="1291"/>
                    <a:pt x="3561" y="1289"/>
                    <a:pt x="3579" y="1289"/>
                  </a:cubicBezTo>
                  <a:cubicBezTo>
                    <a:pt x="3631" y="1289"/>
                    <a:pt x="3704" y="1310"/>
                    <a:pt x="3767" y="1310"/>
                  </a:cubicBezTo>
                  <a:cubicBezTo>
                    <a:pt x="3828" y="1310"/>
                    <a:pt x="3880" y="1291"/>
                    <a:pt x="3895" y="1216"/>
                  </a:cubicBezTo>
                  <a:lnTo>
                    <a:pt x="3895" y="1216"/>
                  </a:lnTo>
                  <a:cubicBezTo>
                    <a:pt x="3930" y="1310"/>
                    <a:pt x="3834" y="1412"/>
                    <a:pt x="4024" y="1501"/>
                  </a:cubicBezTo>
                  <a:cubicBezTo>
                    <a:pt x="4045" y="1494"/>
                    <a:pt x="4063" y="1491"/>
                    <a:pt x="4080" y="1491"/>
                  </a:cubicBezTo>
                  <a:cubicBezTo>
                    <a:pt x="4206" y="1491"/>
                    <a:pt x="4218" y="1673"/>
                    <a:pt x="4385" y="1676"/>
                  </a:cubicBezTo>
                  <a:cubicBezTo>
                    <a:pt x="4119" y="1694"/>
                    <a:pt x="4362" y="1713"/>
                    <a:pt x="4121" y="1736"/>
                  </a:cubicBezTo>
                  <a:cubicBezTo>
                    <a:pt x="4215" y="1865"/>
                    <a:pt x="4504" y="1819"/>
                    <a:pt x="4709" y="1966"/>
                  </a:cubicBezTo>
                  <a:cubicBezTo>
                    <a:pt x="4713" y="2010"/>
                    <a:pt x="4690" y="2047"/>
                    <a:pt x="4693" y="2091"/>
                  </a:cubicBezTo>
                  <a:cubicBezTo>
                    <a:pt x="4695" y="2091"/>
                    <a:pt x="4697" y="2091"/>
                    <a:pt x="4700" y="2091"/>
                  </a:cubicBezTo>
                  <a:cubicBezTo>
                    <a:pt x="4741" y="2091"/>
                    <a:pt x="4789" y="2084"/>
                    <a:pt x="4833" y="2084"/>
                  </a:cubicBezTo>
                  <a:cubicBezTo>
                    <a:pt x="4903" y="2084"/>
                    <a:pt x="4963" y="2102"/>
                    <a:pt x="4971" y="2195"/>
                  </a:cubicBezTo>
                  <a:lnTo>
                    <a:pt x="5015" y="2097"/>
                  </a:lnTo>
                  <a:cubicBezTo>
                    <a:pt x="5137" y="2230"/>
                    <a:pt x="5361" y="2320"/>
                    <a:pt x="5459" y="2515"/>
                  </a:cubicBezTo>
                  <a:lnTo>
                    <a:pt x="5748" y="2444"/>
                  </a:lnTo>
                  <a:cubicBezTo>
                    <a:pt x="5852" y="2695"/>
                    <a:pt x="6124" y="2772"/>
                    <a:pt x="6376" y="2772"/>
                  </a:cubicBezTo>
                  <a:cubicBezTo>
                    <a:pt x="6459" y="2772"/>
                    <a:pt x="6540" y="2764"/>
                    <a:pt x="6612" y="2750"/>
                  </a:cubicBezTo>
                  <a:cubicBezTo>
                    <a:pt x="6699" y="2812"/>
                    <a:pt x="6818" y="2924"/>
                    <a:pt x="6793" y="2964"/>
                  </a:cubicBezTo>
                  <a:cubicBezTo>
                    <a:pt x="6764" y="2966"/>
                    <a:pt x="6712" y="2974"/>
                    <a:pt x="6656" y="2974"/>
                  </a:cubicBezTo>
                  <a:cubicBezTo>
                    <a:pt x="6760" y="3041"/>
                    <a:pt x="6848" y="3181"/>
                    <a:pt x="6960" y="3181"/>
                  </a:cubicBezTo>
                  <a:cubicBezTo>
                    <a:pt x="6989" y="3181"/>
                    <a:pt x="7020" y="3172"/>
                    <a:pt x="7053" y="3149"/>
                  </a:cubicBezTo>
                  <a:cubicBezTo>
                    <a:pt x="7219" y="3182"/>
                    <a:pt x="7096" y="3313"/>
                    <a:pt x="7184" y="3398"/>
                  </a:cubicBezTo>
                  <a:cubicBezTo>
                    <a:pt x="7200" y="3396"/>
                    <a:pt x="7215" y="3395"/>
                    <a:pt x="7231" y="3395"/>
                  </a:cubicBezTo>
                  <a:cubicBezTo>
                    <a:pt x="7543" y="3395"/>
                    <a:pt x="7811" y="3823"/>
                    <a:pt x="8043" y="3823"/>
                  </a:cubicBezTo>
                  <a:cubicBezTo>
                    <a:pt x="8093" y="3823"/>
                    <a:pt x="8142" y="3802"/>
                    <a:pt x="8189" y="3753"/>
                  </a:cubicBezTo>
                  <a:cubicBezTo>
                    <a:pt x="8075" y="3685"/>
                    <a:pt x="7896" y="3493"/>
                    <a:pt x="7670" y="3381"/>
                  </a:cubicBezTo>
                  <a:cubicBezTo>
                    <a:pt x="7736" y="3374"/>
                    <a:pt x="7740" y="3310"/>
                    <a:pt x="7787" y="3310"/>
                  </a:cubicBezTo>
                  <a:cubicBezTo>
                    <a:pt x="7797" y="3310"/>
                    <a:pt x="7808" y="3312"/>
                    <a:pt x="7823" y="3319"/>
                  </a:cubicBezTo>
                  <a:cubicBezTo>
                    <a:pt x="8050" y="3429"/>
                    <a:pt x="8096" y="3620"/>
                    <a:pt x="8343" y="3689"/>
                  </a:cubicBezTo>
                  <a:cubicBezTo>
                    <a:pt x="8299" y="3757"/>
                    <a:pt x="8249" y="3824"/>
                    <a:pt x="8201" y="3890"/>
                  </a:cubicBezTo>
                  <a:cubicBezTo>
                    <a:pt x="8451" y="4329"/>
                    <a:pt x="9080" y="4009"/>
                    <a:pt x="9197" y="4493"/>
                  </a:cubicBezTo>
                  <a:cubicBezTo>
                    <a:pt x="9360" y="4544"/>
                    <a:pt x="9566" y="4617"/>
                    <a:pt x="9739" y="4617"/>
                  </a:cubicBezTo>
                  <a:cubicBezTo>
                    <a:pt x="9771" y="4617"/>
                    <a:pt x="9802" y="4615"/>
                    <a:pt x="9832" y="4609"/>
                  </a:cubicBezTo>
                  <a:lnTo>
                    <a:pt x="9832" y="4609"/>
                  </a:lnTo>
                  <a:lnTo>
                    <a:pt x="9782" y="4671"/>
                  </a:lnTo>
                  <a:cubicBezTo>
                    <a:pt x="9825" y="4679"/>
                    <a:pt x="9907" y="4693"/>
                    <a:pt x="9982" y="4693"/>
                  </a:cubicBezTo>
                  <a:cubicBezTo>
                    <a:pt x="10097" y="4693"/>
                    <a:pt x="10197" y="4659"/>
                    <a:pt x="10119" y="4516"/>
                  </a:cubicBezTo>
                  <a:lnTo>
                    <a:pt x="10119" y="4516"/>
                  </a:lnTo>
                  <a:lnTo>
                    <a:pt x="10042" y="4549"/>
                  </a:lnTo>
                  <a:cubicBezTo>
                    <a:pt x="9770" y="4526"/>
                    <a:pt x="9942" y="4343"/>
                    <a:pt x="9793" y="4200"/>
                  </a:cubicBezTo>
                  <a:cubicBezTo>
                    <a:pt x="9748" y="4183"/>
                    <a:pt x="9703" y="4177"/>
                    <a:pt x="9657" y="4177"/>
                  </a:cubicBezTo>
                  <a:cubicBezTo>
                    <a:pt x="9549" y="4177"/>
                    <a:pt x="9441" y="4210"/>
                    <a:pt x="9345" y="4210"/>
                  </a:cubicBezTo>
                  <a:cubicBezTo>
                    <a:pt x="9278" y="4210"/>
                    <a:pt x="9217" y="4194"/>
                    <a:pt x="9166" y="4138"/>
                  </a:cubicBezTo>
                  <a:cubicBezTo>
                    <a:pt x="9084" y="4100"/>
                    <a:pt x="9132" y="4038"/>
                    <a:pt x="9180" y="4002"/>
                  </a:cubicBezTo>
                  <a:cubicBezTo>
                    <a:pt x="9128" y="3964"/>
                    <a:pt x="9076" y="3952"/>
                    <a:pt x="9025" y="3952"/>
                  </a:cubicBezTo>
                  <a:cubicBezTo>
                    <a:pt x="8930" y="3952"/>
                    <a:pt x="8839" y="3994"/>
                    <a:pt x="8756" y="3994"/>
                  </a:cubicBezTo>
                  <a:cubicBezTo>
                    <a:pt x="8735" y="3994"/>
                    <a:pt x="8714" y="3991"/>
                    <a:pt x="8694" y="3984"/>
                  </a:cubicBezTo>
                  <a:cubicBezTo>
                    <a:pt x="8908" y="3444"/>
                    <a:pt x="8060" y="3797"/>
                    <a:pt x="7956" y="3321"/>
                  </a:cubicBezTo>
                  <a:cubicBezTo>
                    <a:pt x="7763" y="3261"/>
                    <a:pt x="7557" y="3088"/>
                    <a:pt x="7287" y="3061"/>
                  </a:cubicBezTo>
                  <a:cubicBezTo>
                    <a:pt x="7459" y="3005"/>
                    <a:pt x="7114" y="2937"/>
                    <a:pt x="7193" y="2833"/>
                  </a:cubicBezTo>
                  <a:lnTo>
                    <a:pt x="7193" y="2833"/>
                  </a:lnTo>
                  <a:cubicBezTo>
                    <a:pt x="7165" y="2861"/>
                    <a:pt x="7134" y="2873"/>
                    <a:pt x="7101" y="2873"/>
                  </a:cubicBezTo>
                  <a:cubicBezTo>
                    <a:pt x="6938" y="2873"/>
                    <a:pt x="6731" y="2580"/>
                    <a:pt x="6557" y="2580"/>
                  </a:cubicBezTo>
                  <a:cubicBezTo>
                    <a:pt x="6506" y="2580"/>
                    <a:pt x="6458" y="2604"/>
                    <a:pt x="6415" y="2667"/>
                  </a:cubicBezTo>
                  <a:cubicBezTo>
                    <a:pt x="6311" y="2553"/>
                    <a:pt x="6291" y="2538"/>
                    <a:pt x="6279" y="2538"/>
                  </a:cubicBezTo>
                  <a:cubicBezTo>
                    <a:pt x="6276" y="2538"/>
                    <a:pt x="6273" y="2540"/>
                    <a:pt x="6268" y="2540"/>
                  </a:cubicBezTo>
                  <a:cubicBezTo>
                    <a:pt x="6253" y="2540"/>
                    <a:pt x="6221" y="2525"/>
                    <a:pt x="6093" y="2405"/>
                  </a:cubicBezTo>
                  <a:cubicBezTo>
                    <a:pt x="6101" y="2391"/>
                    <a:pt x="6113" y="2386"/>
                    <a:pt x="6126" y="2386"/>
                  </a:cubicBezTo>
                  <a:cubicBezTo>
                    <a:pt x="6151" y="2386"/>
                    <a:pt x="6180" y="2401"/>
                    <a:pt x="6197" y="2405"/>
                  </a:cubicBezTo>
                  <a:cubicBezTo>
                    <a:pt x="6101" y="2255"/>
                    <a:pt x="5910" y="2434"/>
                    <a:pt x="5883" y="2210"/>
                  </a:cubicBezTo>
                  <a:cubicBezTo>
                    <a:pt x="5813" y="2162"/>
                    <a:pt x="5774" y="2144"/>
                    <a:pt x="5750" y="2144"/>
                  </a:cubicBezTo>
                  <a:cubicBezTo>
                    <a:pt x="5683" y="2144"/>
                    <a:pt x="5730" y="2278"/>
                    <a:pt x="5573" y="2278"/>
                  </a:cubicBezTo>
                  <a:cubicBezTo>
                    <a:pt x="5572" y="2278"/>
                    <a:pt x="5572" y="2278"/>
                    <a:pt x="5571" y="2278"/>
                  </a:cubicBezTo>
                  <a:cubicBezTo>
                    <a:pt x="5308" y="2074"/>
                    <a:pt x="5415" y="2072"/>
                    <a:pt x="5334" y="1840"/>
                  </a:cubicBezTo>
                  <a:lnTo>
                    <a:pt x="5334" y="1840"/>
                  </a:lnTo>
                  <a:cubicBezTo>
                    <a:pt x="5300" y="1885"/>
                    <a:pt x="5264" y="1900"/>
                    <a:pt x="5227" y="1900"/>
                  </a:cubicBezTo>
                  <a:cubicBezTo>
                    <a:pt x="5139" y="1900"/>
                    <a:pt x="5039" y="1817"/>
                    <a:pt x="4912" y="1817"/>
                  </a:cubicBezTo>
                  <a:cubicBezTo>
                    <a:pt x="4910" y="1817"/>
                    <a:pt x="4908" y="1817"/>
                    <a:pt x="4906" y="1817"/>
                  </a:cubicBezTo>
                  <a:cubicBezTo>
                    <a:pt x="4935" y="1843"/>
                    <a:pt x="5098" y="1976"/>
                    <a:pt x="4967" y="1976"/>
                  </a:cubicBezTo>
                  <a:cubicBezTo>
                    <a:pt x="4962" y="1976"/>
                    <a:pt x="4956" y="1976"/>
                    <a:pt x="4950" y="1975"/>
                  </a:cubicBezTo>
                  <a:cubicBezTo>
                    <a:pt x="4632" y="1757"/>
                    <a:pt x="4622" y="1929"/>
                    <a:pt x="4287" y="1779"/>
                  </a:cubicBezTo>
                  <a:cubicBezTo>
                    <a:pt x="4274" y="1712"/>
                    <a:pt x="4287" y="1690"/>
                    <a:pt x="4311" y="1690"/>
                  </a:cubicBezTo>
                  <a:cubicBezTo>
                    <a:pt x="4356" y="1690"/>
                    <a:pt x="4441" y="1770"/>
                    <a:pt x="4460" y="1770"/>
                  </a:cubicBezTo>
                  <a:cubicBezTo>
                    <a:pt x="4471" y="1770"/>
                    <a:pt x="4461" y="1744"/>
                    <a:pt x="4410" y="1661"/>
                  </a:cubicBezTo>
                  <a:lnTo>
                    <a:pt x="4410" y="1661"/>
                  </a:lnTo>
                  <a:cubicBezTo>
                    <a:pt x="4588" y="1691"/>
                    <a:pt x="4716" y="1750"/>
                    <a:pt x="4841" y="1750"/>
                  </a:cubicBezTo>
                  <a:cubicBezTo>
                    <a:pt x="4886" y="1750"/>
                    <a:pt x="4929" y="1743"/>
                    <a:pt x="4975" y="1725"/>
                  </a:cubicBezTo>
                  <a:cubicBezTo>
                    <a:pt x="4711" y="1566"/>
                    <a:pt x="4391" y="1399"/>
                    <a:pt x="4061" y="1298"/>
                  </a:cubicBezTo>
                  <a:cubicBezTo>
                    <a:pt x="3916" y="1179"/>
                    <a:pt x="4188" y="1268"/>
                    <a:pt x="4073" y="1175"/>
                  </a:cubicBezTo>
                  <a:cubicBezTo>
                    <a:pt x="3832" y="924"/>
                    <a:pt x="3539" y="1088"/>
                    <a:pt x="3350" y="884"/>
                  </a:cubicBezTo>
                  <a:lnTo>
                    <a:pt x="3444" y="818"/>
                  </a:lnTo>
                  <a:lnTo>
                    <a:pt x="3444" y="818"/>
                  </a:lnTo>
                  <a:cubicBezTo>
                    <a:pt x="3433" y="821"/>
                    <a:pt x="3421" y="822"/>
                    <a:pt x="3409" y="822"/>
                  </a:cubicBezTo>
                  <a:cubicBezTo>
                    <a:pt x="3210" y="822"/>
                    <a:pt x="2912" y="505"/>
                    <a:pt x="2615" y="456"/>
                  </a:cubicBezTo>
                  <a:lnTo>
                    <a:pt x="2615" y="456"/>
                  </a:lnTo>
                  <a:cubicBezTo>
                    <a:pt x="2638" y="522"/>
                    <a:pt x="2650" y="564"/>
                    <a:pt x="2603" y="579"/>
                  </a:cubicBezTo>
                  <a:cubicBezTo>
                    <a:pt x="2642" y="460"/>
                    <a:pt x="2532" y="446"/>
                    <a:pt x="2387" y="435"/>
                  </a:cubicBezTo>
                  <a:cubicBezTo>
                    <a:pt x="2239" y="421"/>
                    <a:pt x="2071" y="415"/>
                    <a:pt x="1934" y="282"/>
                  </a:cubicBezTo>
                  <a:lnTo>
                    <a:pt x="1934" y="282"/>
                  </a:lnTo>
                  <a:cubicBezTo>
                    <a:pt x="1941" y="436"/>
                    <a:pt x="1726" y="470"/>
                    <a:pt x="1579" y="470"/>
                  </a:cubicBezTo>
                  <a:cubicBezTo>
                    <a:pt x="1565" y="470"/>
                    <a:pt x="1553" y="470"/>
                    <a:pt x="1541" y="469"/>
                  </a:cubicBezTo>
                  <a:cubicBezTo>
                    <a:pt x="1481" y="412"/>
                    <a:pt x="1479" y="344"/>
                    <a:pt x="1472" y="298"/>
                  </a:cubicBezTo>
                  <a:lnTo>
                    <a:pt x="1472" y="298"/>
                  </a:lnTo>
                  <a:cubicBezTo>
                    <a:pt x="1529" y="329"/>
                    <a:pt x="1574" y="341"/>
                    <a:pt x="1610" y="341"/>
                  </a:cubicBezTo>
                  <a:cubicBezTo>
                    <a:pt x="1744" y="341"/>
                    <a:pt x="1768" y="176"/>
                    <a:pt x="1944" y="155"/>
                  </a:cubicBezTo>
                  <a:lnTo>
                    <a:pt x="1944" y="155"/>
                  </a:lnTo>
                  <a:cubicBezTo>
                    <a:pt x="1938" y="155"/>
                    <a:pt x="1931" y="156"/>
                    <a:pt x="1925" y="156"/>
                  </a:cubicBezTo>
                  <a:cubicBezTo>
                    <a:pt x="1782" y="156"/>
                    <a:pt x="1585" y="92"/>
                    <a:pt x="1436" y="92"/>
                  </a:cubicBezTo>
                  <a:cubicBezTo>
                    <a:pt x="1374" y="92"/>
                    <a:pt x="1320" y="103"/>
                    <a:pt x="1281" y="134"/>
                  </a:cubicBezTo>
                  <a:cubicBezTo>
                    <a:pt x="1292" y="92"/>
                    <a:pt x="1302" y="49"/>
                    <a:pt x="1316" y="7"/>
                  </a:cubicBezTo>
                  <a:cubicBezTo>
                    <a:pt x="1294" y="2"/>
                    <a:pt x="1275" y="0"/>
                    <a:pt x="1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38"/>
            <p:cNvSpPr/>
            <p:nvPr/>
          </p:nvSpPr>
          <p:spPr>
            <a:xfrm>
              <a:off x="864035" y="521572"/>
              <a:ext cx="6600" cy="9702"/>
            </a:xfrm>
            <a:custGeom>
              <a:avLst/>
              <a:gdLst/>
              <a:ahLst/>
              <a:cxnLst/>
              <a:rect l="l" t="t" r="r" b="b"/>
              <a:pathLst>
                <a:path w="134" h="197" extrusionOk="0">
                  <a:moveTo>
                    <a:pt x="0" y="0"/>
                  </a:moveTo>
                  <a:cubicBezTo>
                    <a:pt x="2" y="4"/>
                    <a:pt x="4" y="8"/>
                    <a:pt x="7" y="12"/>
                  </a:cubicBezTo>
                  <a:lnTo>
                    <a:pt x="7" y="12"/>
                  </a:lnTo>
                  <a:lnTo>
                    <a:pt x="0" y="0"/>
                  </a:lnTo>
                  <a:close/>
                  <a:moveTo>
                    <a:pt x="7" y="12"/>
                  </a:moveTo>
                  <a:lnTo>
                    <a:pt x="99" y="197"/>
                  </a:lnTo>
                  <a:lnTo>
                    <a:pt x="133" y="98"/>
                  </a:lnTo>
                  <a:cubicBezTo>
                    <a:pt x="80" y="86"/>
                    <a:pt x="33" y="60"/>
                    <a:pt x="7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38"/>
            <p:cNvSpPr/>
            <p:nvPr/>
          </p:nvSpPr>
          <p:spPr>
            <a:xfrm>
              <a:off x="870585" y="525167"/>
              <a:ext cx="5762" cy="1822"/>
            </a:xfrm>
            <a:custGeom>
              <a:avLst/>
              <a:gdLst/>
              <a:ahLst/>
              <a:cxnLst/>
              <a:rect l="l" t="t" r="r" b="b"/>
              <a:pathLst>
                <a:path w="117" h="37" extrusionOk="0">
                  <a:moveTo>
                    <a:pt x="15" y="0"/>
                  </a:moveTo>
                  <a:cubicBezTo>
                    <a:pt x="13" y="0"/>
                    <a:pt x="10" y="0"/>
                    <a:pt x="8" y="0"/>
                  </a:cubicBezTo>
                  <a:lnTo>
                    <a:pt x="0" y="25"/>
                  </a:lnTo>
                  <a:cubicBezTo>
                    <a:pt x="37" y="35"/>
                    <a:pt x="78" y="37"/>
                    <a:pt x="116" y="37"/>
                  </a:cubicBezTo>
                  <a:cubicBezTo>
                    <a:pt x="85" y="15"/>
                    <a:pt x="51" y="0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38"/>
            <p:cNvSpPr/>
            <p:nvPr/>
          </p:nvSpPr>
          <p:spPr>
            <a:xfrm>
              <a:off x="1033455" y="617954"/>
              <a:ext cx="8471" cy="5171"/>
            </a:xfrm>
            <a:custGeom>
              <a:avLst/>
              <a:gdLst/>
              <a:ahLst/>
              <a:cxnLst/>
              <a:rect l="l" t="t" r="r" b="b"/>
              <a:pathLst>
                <a:path w="172" h="105" extrusionOk="0">
                  <a:moveTo>
                    <a:pt x="16" y="0"/>
                  </a:moveTo>
                  <a:cubicBezTo>
                    <a:pt x="10" y="0"/>
                    <a:pt x="5" y="1"/>
                    <a:pt x="0" y="2"/>
                  </a:cubicBezTo>
                  <a:cubicBezTo>
                    <a:pt x="29" y="31"/>
                    <a:pt x="89" y="89"/>
                    <a:pt x="172" y="104"/>
                  </a:cubicBezTo>
                  <a:cubicBezTo>
                    <a:pt x="144" y="57"/>
                    <a:pt x="70" y="0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38"/>
            <p:cNvSpPr/>
            <p:nvPr/>
          </p:nvSpPr>
          <p:spPr>
            <a:xfrm>
              <a:off x="1040104" y="616033"/>
              <a:ext cx="4285" cy="4039"/>
            </a:xfrm>
            <a:custGeom>
              <a:avLst/>
              <a:gdLst/>
              <a:ahLst/>
              <a:cxnLst/>
              <a:rect l="l" t="t" r="r" b="b"/>
              <a:pathLst>
                <a:path w="87" h="82" extrusionOk="0">
                  <a:moveTo>
                    <a:pt x="25" y="0"/>
                  </a:moveTo>
                  <a:lnTo>
                    <a:pt x="0" y="20"/>
                  </a:lnTo>
                  <a:lnTo>
                    <a:pt x="87" y="8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38"/>
            <p:cNvSpPr/>
            <p:nvPr/>
          </p:nvSpPr>
          <p:spPr>
            <a:xfrm>
              <a:off x="1046802" y="609877"/>
              <a:ext cx="282399" cy="142726"/>
            </a:xfrm>
            <a:custGeom>
              <a:avLst/>
              <a:gdLst/>
              <a:ahLst/>
              <a:cxnLst/>
              <a:rect l="l" t="t" r="r" b="b"/>
              <a:pathLst>
                <a:path w="5734" h="2898" extrusionOk="0">
                  <a:moveTo>
                    <a:pt x="295" y="1"/>
                  </a:moveTo>
                  <a:cubicBezTo>
                    <a:pt x="240" y="1"/>
                    <a:pt x="176" y="13"/>
                    <a:pt x="99" y="43"/>
                  </a:cubicBezTo>
                  <a:cubicBezTo>
                    <a:pt x="58" y="74"/>
                    <a:pt x="113" y="157"/>
                    <a:pt x="54" y="157"/>
                  </a:cubicBezTo>
                  <a:cubicBezTo>
                    <a:pt x="42" y="157"/>
                    <a:pt x="25" y="153"/>
                    <a:pt x="1" y="145"/>
                  </a:cubicBezTo>
                  <a:lnTo>
                    <a:pt x="1" y="145"/>
                  </a:lnTo>
                  <a:cubicBezTo>
                    <a:pt x="180" y="366"/>
                    <a:pt x="425" y="363"/>
                    <a:pt x="672" y="401"/>
                  </a:cubicBezTo>
                  <a:lnTo>
                    <a:pt x="616" y="368"/>
                  </a:lnTo>
                  <a:cubicBezTo>
                    <a:pt x="684" y="326"/>
                    <a:pt x="727" y="310"/>
                    <a:pt x="755" y="310"/>
                  </a:cubicBezTo>
                  <a:cubicBezTo>
                    <a:pt x="854" y="310"/>
                    <a:pt x="781" y="512"/>
                    <a:pt x="1034" y="534"/>
                  </a:cubicBezTo>
                  <a:cubicBezTo>
                    <a:pt x="983" y="565"/>
                    <a:pt x="934" y="573"/>
                    <a:pt x="888" y="573"/>
                  </a:cubicBezTo>
                  <a:cubicBezTo>
                    <a:pt x="848" y="573"/>
                    <a:pt x="811" y="567"/>
                    <a:pt x="778" y="567"/>
                  </a:cubicBezTo>
                  <a:cubicBezTo>
                    <a:pt x="755" y="567"/>
                    <a:pt x="734" y="570"/>
                    <a:pt x="714" y="579"/>
                  </a:cubicBezTo>
                  <a:cubicBezTo>
                    <a:pt x="903" y="972"/>
                    <a:pt x="1241" y="667"/>
                    <a:pt x="1293" y="1062"/>
                  </a:cubicBezTo>
                  <a:lnTo>
                    <a:pt x="1266" y="1059"/>
                  </a:lnTo>
                  <a:lnTo>
                    <a:pt x="1266" y="1059"/>
                  </a:lnTo>
                  <a:cubicBezTo>
                    <a:pt x="1297" y="1113"/>
                    <a:pt x="1405" y="1105"/>
                    <a:pt x="1487" y="1120"/>
                  </a:cubicBezTo>
                  <a:cubicBezTo>
                    <a:pt x="1485" y="1070"/>
                    <a:pt x="1428" y="1012"/>
                    <a:pt x="1397" y="958"/>
                  </a:cubicBezTo>
                  <a:lnTo>
                    <a:pt x="1397" y="958"/>
                  </a:lnTo>
                  <a:cubicBezTo>
                    <a:pt x="1402" y="959"/>
                    <a:pt x="1406" y="960"/>
                    <a:pt x="1411" y="960"/>
                  </a:cubicBezTo>
                  <a:cubicBezTo>
                    <a:pt x="1489" y="960"/>
                    <a:pt x="1581" y="863"/>
                    <a:pt x="1628" y="825"/>
                  </a:cubicBezTo>
                  <a:cubicBezTo>
                    <a:pt x="1634" y="894"/>
                    <a:pt x="1657" y="908"/>
                    <a:pt x="1687" y="908"/>
                  </a:cubicBezTo>
                  <a:cubicBezTo>
                    <a:pt x="1708" y="908"/>
                    <a:pt x="1732" y="902"/>
                    <a:pt x="1757" y="902"/>
                  </a:cubicBezTo>
                  <a:cubicBezTo>
                    <a:pt x="1790" y="902"/>
                    <a:pt x="1825" y="912"/>
                    <a:pt x="1858" y="958"/>
                  </a:cubicBezTo>
                  <a:cubicBezTo>
                    <a:pt x="1850" y="1028"/>
                    <a:pt x="1813" y="1042"/>
                    <a:pt x="1767" y="1042"/>
                  </a:cubicBezTo>
                  <a:cubicBezTo>
                    <a:pt x="1736" y="1042"/>
                    <a:pt x="1702" y="1036"/>
                    <a:pt x="1671" y="1036"/>
                  </a:cubicBezTo>
                  <a:cubicBezTo>
                    <a:pt x="1652" y="1036"/>
                    <a:pt x="1635" y="1038"/>
                    <a:pt x="1620" y="1045"/>
                  </a:cubicBezTo>
                  <a:lnTo>
                    <a:pt x="1811" y="1049"/>
                  </a:lnTo>
                  <a:cubicBezTo>
                    <a:pt x="1952" y="1122"/>
                    <a:pt x="1883" y="1259"/>
                    <a:pt x="1915" y="1361"/>
                  </a:cubicBezTo>
                  <a:cubicBezTo>
                    <a:pt x="2079" y="1338"/>
                    <a:pt x="1881" y="1257"/>
                    <a:pt x="2039" y="1184"/>
                  </a:cubicBezTo>
                  <a:lnTo>
                    <a:pt x="2039" y="1184"/>
                  </a:lnTo>
                  <a:cubicBezTo>
                    <a:pt x="2109" y="1406"/>
                    <a:pt x="2714" y="1711"/>
                    <a:pt x="3081" y="1782"/>
                  </a:cubicBezTo>
                  <a:lnTo>
                    <a:pt x="3081" y="1782"/>
                  </a:lnTo>
                  <a:cubicBezTo>
                    <a:pt x="3032" y="1786"/>
                    <a:pt x="3014" y="1836"/>
                    <a:pt x="2971" y="1836"/>
                  </a:cubicBezTo>
                  <a:cubicBezTo>
                    <a:pt x="2955" y="1836"/>
                    <a:pt x="2934" y="1828"/>
                    <a:pt x="2906" y="1807"/>
                  </a:cubicBezTo>
                  <a:lnTo>
                    <a:pt x="2906" y="1807"/>
                  </a:lnTo>
                  <a:cubicBezTo>
                    <a:pt x="2923" y="1835"/>
                    <a:pt x="2986" y="1857"/>
                    <a:pt x="3048" y="1857"/>
                  </a:cubicBezTo>
                  <a:cubicBezTo>
                    <a:pt x="3103" y="1857"/>
                    <a:pt x="3158" y="1840"/>
                    <a:pt x="3180" y="1797"/>
                  </a:cubicBezTo>
                  <a:cubicBezTo>
                    <a:pt x="3429" y="1832"/>
                    <a:pt x="3664" y="2038"/>
                    <a:pt x="3818" y="2235"/>
                  </a:cubicBezTo>
                  <a:lnTo>
                    <a:pt x="3809" y="2107"/>
                  </a:lnTo>
                  <a:cubicBezTo>
                    <a:pt x="3828" y="2102"/>
                    <a:pt x="3846" y="2099"/>
                    <a:pt x="3863" y="2099"/>
                  </a:cubicBezTo>
                  <a:cubicBezTo>
                    <a:pt x="4071" y="2099"/>
                    <a:pt x="4194" y="2461"/>
                    <a:pt x="4507" y="2516"/>
                  </a:cubicBezTo>
                  <a:lnTo>
                    <a:pt x="4501" y="2512"/>
                  </a:lnTo>
                  <a:lnTo>
                    <a:pt x="4501" y="2512"/>
                  </a:lnTo>
                  <a:cubicBezTo>
                    <a:pt x="4508" y="2514"/>
                    <a:pt x="4515" y="2515"/>
                    <a:pt x="4523" y="2515"/>
                  </a:cubicBezTo>
                  <a:cubicBezTo>
                    <a:pt x="4601" y="2515"/>
                    <a:pt x="4713" y="2431"/>
                    <a:pt x="4822" y="2431"/>
                  </a:cubicBezTo>
                  <a:cubicBezTo>
                    <a:pt x="4865" y="2431"/>
                    <a:pt x="4907" y="2444"/>
                    <a:pt x="4946" y="2480"/>
                  </a:cubicBezTo>
                  <a:cubicBezTo>
                    <a:pt x="4846" y="2576"/>
                    <a:pt x="4757" y="2516"/>
                    <a:pt x="4713" y="2640"/>
                  </a:cubicBezTo>
                  <a:lnTo>
                    <a:pt x="5045" y="2615"/>
                  </a:lnTo>
                  <a:cubicBezTo>
                    <a:pt x="5056" y="2719"/>
                    <a:pt x="5396" y="2763"/>
                    <a:pt x="5241" y="2857"/>
                  </a:cubicBezTo>
                  <a:cubicBezTo>
                    <a:pt x="5278" y="2840"/>
                    <a:pt x="5316" y="2833"/>
                    <a:pt x="5354" y="2833"/>
                  </a:cubicBezTo>
                  <a:cubicBezTo>
                    <a:pt x="5470" y="2833"/>
                    <a:pt x="5583" y="2897"/>
                    <a:pt x="5654" y="2897"/>
                  </a:cubicBezTo>
                  <a:cubicBezTo>
                    <a:pt x="5705" y="2897"/>
                    <a:pt x="5734" y="2863"/>
                    <a:pt x="5723" y="2744"/>
                  </a:cubicBezTo>
                  <a:cubicBezTo>
                    <a:pt x="4912" y="2505"/>
                    <a:pt x="3946" y="1780"/>
                    <a:pt x="2968" y="1517"/>
                  </a:cubicBezTo>
                  <a:lnTo>
                    <a:pt x="3159" y="1494"/>
                  </a:lnTo>
                  <a:cubicBezTo>
                    <a:pt x="2693" y="1447"/>
                    <a:pt x="2650" y="1075"/>
                    <a:pt x="2309" y="1075"/>
                  </a:cubicBezTo>
                  <a:cubicBezTo>
                    <a:pt x="2246" y="1075"/>
                    <a:pt x="2174" y="1087"/>
                    <a:pt x="2087" y="1116"/>
                  </a:cubicBezTo>
                  <a:lnTo>
                    <a:pt x="2237" y="941"/>
                  </a:lnTo>
                  <a:cubicBezTo>
                    <a:pt x="2056" y="771"/>
                    <a:pt x="1700" y="1007"/>
                    <a:pt x="1588" y="671"/>
                  </a:cubicBezTo>
                  <a:lnTo>
                    <a:pt x="1568" y="766"/>
                  </a:lnTo>
                  <a:cubicBezTo>
                    <a:pt x="1512" y="733"/>
                    <a:pt x="1509" y="685"/>
                    <a:pt x="1451" y="650"/>
                  </a:cubicBezTo>
                  <a:lnTo>
                    <a:pt x="1451" y="650"/>
                  </a:lnTo>
                  <a:lnTo>
                    <a:pt x="1455" y="700"/>
                  </a:lnTo>
                  <a:cubicBezTo>
                    <a:pt x="1266" y="692"/>
                    <a:pt x="1177" y="631"/>
                    <a:pt x="1057" y="490"/>
                  </a:cubicBezTo>
                  <a:cubicBezTo>
                    <a:pt x="1064" y="470"/>
                    <a:pt x="1073" y="462"/>
                    <a:pt x="1085" y="462"/>
                  </a:cubicBezTo>
                  <a:cubicBezTo>
                    <a:pt x="1114" y="462"/>
                    <a:pt x="1156" y="506"/>
                    <a:pt x="1194" y="513"/>
                  </a:cubicBezTo>
                  <a:cubicBezTo>
                    <a:pt x="1160" y="409"/>
                    <a:pt x="976" y="476"/>
                    <a:pt x="861" y="409"/>
                  </a:cubicBezTo>
                  <a:cubicBezTo>
                    <a:pt x="799" y="303"/>
                    <a:pt x="909" y="320"/>
                    <a:pt x="934" y="301"/>
                  </a:cubicBezTo>
                  <a:cubicBezTo>
                    <a:pt x="621" y="209"/>
                    <a:pt x="525" y="1"/>
                    <a:pt x="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38"/>
            <p:cNvSpPr/>
            <p:nvPr/>
          </p:nvSpPr>
          <p:spPr>
            <a:xfrm>
              <a:off x="1328167" y="747186"/>
              <a:ext cx="14874" cy="11722"/>
            </a:xfrm>
            <a:custGeom>
              <a:avLst/>
              <a:gdLst/>
              <a:ahLst/>
              <a:cxnLst/>
              <a:rect l="l" t="t" r="r" b="b"/>
              <a:pathLst>
                <a:path w="302" h="238" extrusionOk="0">
                  <a:moveTo>
                    <a:pt x="147" y="1"/>
                  </a:moveTo>
                  <a:cubicBezTo>
                    <a:pt x="131" y="1"/>
                    <a:pt x="117" y="9"/>
                    <a:pt x="105" y="31"/>
                  </a:cubicBezTo>
                  <a:cubicBezTo>
                    <a:pt x="111" y="58"/>
                    <a:pt x="93" y="108"/>
                    <a:pt x="147" y="108"/>
                  </a:cubicBezTo>
                  <a:lnTo>
                    <a:pt x="149" y="108"/>
                  </a:lnTo>
                  <a:lnTo>
                    <a:pt x="1" y="214"/>
                  </a:lnTo>
                  <a:cubicBezTo>
                    <a:pt x="21" y="230"/>
                    <a:pt x="46" y="237"/>
                    <a:pt x="72" y="237"/>
                  </a:cubicBezTo>
                  <a:cubicBezTo>
                    <a:pt x="173" y="237"/>
                    <a:pt x="298" y="131"/>
                    <a:pt x="301" y="50"/>
                  </a:cubicBezTo>
                  <a:lnTo>
                    <a:pt x="301" y="50"/>
                  </a:lnTo>
                  <a:cubicBezTo>
                    <a:pt x="300" y="50"/>
                    <a:pt x="298" y="50"/>
                    <a:pt x="297" y="50"/>
                  </a:cubicBezTo>
                  <a:cubicBezTo>
                    <a:pt x="240" y="50"/>
                    <a:pt x="188" y="1"/>
                    <a:pt x="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38"/>
            <p:cNvSpPr/>
            <p:nvPr/>
          </p:nvSpPr>
          <p:spPr>
            <a:xfrm>
              <a:off x="1344616" y="711726"/>
              <a:ext cx="120072" cy="66143"/>
            </a:xfrm>
            <a:custGeom>
              <a:avLst/>
              <a:gdLst/>
              <a:ahLst/>
              <a:cxnLst/>
              <a:rect l="l" t="t" r="r" b="b"/>
              <a:pathLst>
                <a:path w="2438" h="1343" extrusionOk="0">
                  <a:moveTo>
                    <a:pt x="2352" y="527"/>
                  </a:moveTo>
                  <a:cubicBezTo>
                    <a:pt x="2349" y="529"/>
                    <a:pt x="2347" y="530"/>
                    <a:pt x="2344" y="531"/>
                  </a:cubicBezTo>
                  <a:lnTo>
                    <a:pt x="2344" y="531"/>
                  </a:lnTo>
                  <a:cubicBezTo>
                    <a:pt x="2347" y="530"/>
                    <a:pt x="2349" y="529"/>
                    <a:pt x="2352" y="527"/>
                  </a:cubicBezTo>
                  <a:close/>
                  <a:moveTo>
                    <a:pt x="2023" y="1"/>
                  </a:moveTo>
                  <a:cubicBezTo>
                    <a:pt x="1961" y="167"/>
                    <a:pt x="2021" y="286"/>
                    <a:pt x="2040" y="450"/>
                  </a:cubicBezTo>
                  <a:cubicBezTo>
                    <a:pt x="2067" y="606"/>
                    <a:pt x="2036" y="813"/>
                    <a:pt x="1867" y="914"/>
                  </a:cubicBezTo>
                  <a:lnTo>
                    <a:pt x="1867" y="914"/>
                  </a:lnTo>
                  <a:cubicBezTo>
                    <a:pt x="1874" y="860"/>
                    <a:pt x="1828" y="822"/>
                    <a:pt x="1811" y="778"/>
                  </a:cubicBezTo>
                  <a:cubicBezTo>
                    <a:pt x="1670" y="901"/>
                    <a:pt x="1460" y="982"/>
                    <a:pt x="1257" y="998"/>
                  </a:cubicBezTo>
                  <a:cubicBezTo>
                    <a:pt x="1230" y="1000"/>
                    <a:pt x="1203" y="1000"/>
                    <a:pt x="1176" y="1000"/>
                  </a:cubicBezTo>
                  <a:cubicBezTo>
                    <a:pt x="1010" y="1000"/>
                    <a:pt x="867" y="964"/>
                    <a:pt x="800" y="899"/>
                  </a:cubicBezTo>
                  <a:cubicBezTo>
                    <a:pt x="783" y="891"/>
                    <a:pt x="767" y="887"/>
                    <a:pt x="752" y="887"/>
                  </a:cubicBezTo>
                  <a:cubicBezTo>
                    <a:pt x="649" y="887"/>
                    <a:pt x="583" y="1060"/>
                    <a:pt x="407" y="1065"/>
                  </a:cubicBezTo>
                  <a:lnTo>
                    <a:pt x="355" y="888"/>
                  </a:lnTo>
                  <a:cubicBezTo>
                    <a:pt x="339" y="897"/>
                    <a:pt x="322" y="901"/>
                    <a:pt x="303" y="901"/>
                  </a:cubicBezTo>
                  <a:cubicBezTo>
                    <a:pt x="227" y="901"/>
                    <a:pt x="130" y="842"/>
                    <a:pt x="69" y="842"/>
                  </a:cubicBezTo>
                  <a:cubicBezTo>
                    <a:pt x="26" y="842"/>
                    <a:pt x="0" y="872"/>
                    <a:pt x="14" y="975"/>
                  </a:cubicBezTo>
                  <a:cubicBezTo>
                    <a:pt x="14" y="978"/>
                    <a:pt x="16" y="979"/>
                    <a:pt x="19" y="979"/>
                  </a:cubicBezTo>
                  <a:cubicBezTo>
                    <a:pt x="37" y="979"/>
                    <a:pt x="93" y="935"/>
                    <a:pt x="147" y="935"/>
                  </a:cubicBezTo>
                  <a:cubicBezTo>
                    <a:pt x="168" y="935"/>
                    <a:pt x="189" y="942"/>
                    <a:pt x="207" y="959"/>
                  </a:cubicBezTo>
                  <a:lnTo>
                    <a:pt x="172" y="1040"/>
                  </a:lnTo>
                  <a:cubicBezTo>
                    <a:pt x="241" y="1052"/>
                    <a:pt x="311" y="1061"/>
                    <a:pt x="380" y="1069"/>
                  </a:cubicBezTo>
                  <a:lnTo>
                    <a:pt x="293" y="1162"/>
                  </a:lnTo>
                  <a:cubicBezTo>
                    <a:pt x="343" y="1206"/>
                    <a:pt x="382" y="1223"/>
                    <a:pt x="417" y="1223"/>
                  </a:cubicBezTo>
                  <a:cubicBezTo>
                    <a:pt x="536" y="1223"/>
                    <a:pt x="589" y="1013"/>
                    <a:pt x="747" y="1013"/>
                  </a:cubicBezTo>
                  <a:cubicBezTo>
                    <a:pt x="780" y="1013"/>
                    <a:pt x="817" y="1022"/>
                    <a:pt x="860" y="1044"/>
                  </a:cubicBezTo>
                  <a:lnTo>
                    <a:pt x="845" y="1271"/>
                  </a:lnTo>
                  <a:cubicBezTo>
                    <a:pt x="906" y="1281"/>
                    <a:pt x="959" y="1283"/>
                    <a:pt x="1008" y="1283"/>
                  </a:cubicBezTo>
                  <a:cubicBezTo>
                    <a:pt x="1058" y="1283"/>
                    <a:pt x="1104" y="1280"/>
                    <a:pt x="1150" y="1280"/>
                  </a:cubicBezTo>
                  <a:cubicBezTo>
                    <a:pt x="1237" y="1280"/>
                    <a:pt x="1325" y="1290"/>
                    <a:pt x="1448" y="1343"/>
                  </a:cubicBezTo>
                  <a:cubicBezTo>
                    <a:pt x="1448" y="1343"/>
                    <a:pt x="1434" y="1268"/>
                    <a:pt x="1411" y="1268"/>
                  </a:cubicBezTo>
                  <a:cubicBezTo>
                    <a:pt x="1406" y="1268"/>
                    <a:pt x="1400" y="1272"/>
                    <a:pt x="1394" y="1281"/>
                  </a:cubicBezTo>
                  <a:cubicBezTo>
                    <a:pt x="1348" y="1273"/>
                    <a:pt x="1284" y="1187"/>
                    <a:pt x="1300" y="1117"/>
                  </a:cubicBezTo>
                  <a:cubicBezTo>
                    <a:pt x="1371" y="1068"/>
                    <a:pt x="1406" y="1048"/>
                    <a:pt x="1423" y="1048"/>
                  </a:cubicBezTo>
                  <a:cubicBezTo>
                    <a:pt x="1443" y="1048"/>
                    <a:pt x="1438" y="1074"/>
                    <a:pt x="1435" y="1113"/>
                  </a:cubicBezTo>
                  <a:cubicBezTo>
                    <a:pt x="1427" y="1183"/>
                    <a:pt x="1398" y="1293"/>
                    <a:pt x="1547" y="1314"/>
                  </a:cubicBezTo>
                  <a:cubicBezTo>
                    <a:pt x="1695" y="1202"/>
                    <a:pt x="1878" y="1048"/>
                    <a:pt x="2007" y="890"/>
                  </a:cubicBezTo>
                  <a:cubicBezTo>
                    <a:pt x="2139" y="739"/>
                    <a:pt x="2225" y="590"/>
                    <a:pt x="2344" y="531"/>
                  </a:cubicBezTo>
                  <a:lnTo>
                    <a:pt x="2344" y="531"/>
                  </a:lnTo>
                  <a:cubicBezTo>
                    <a:pt x="2320" y="542"/>
                    <a:pt x="2299" y="546"/>
                    <a:pt x="2281" y="546"/>
                  </a:cubicBezTo>
                  <a:cubicBezTo>
                    <a:pt x="2226" y="546"/>
                    <a:pt x="2190" y="508"/>
                    <a:pt x="2167" y="462"/>
                  </a:cubicBezTo>
                  <a:cubicBezTo>
                    <a:pt x="2135" y="396"/>
                    <a:pt x="2125" y="313"/>
                    <a:pt x="2140" y="242"/>
                  </a:cubicBezTo>
                  <a:cubicBezTo>
                    <a:pt x="2157" y="231"/>
                    <a:pt x="2171" y="226"/>
                    <a:pt x="2185" y="226"/>
                  </a:cubicBezTo>
                  <a:cubicBezTo>
                    <a:pt x="2245" y="226"/>
                    <a:pt x="2284" y="315"/>
                    <a:pt x="2331" y="350"/>
                  </a:cubicBezTo>
                  <a:cubicBezTo>
                    <a:pt x="2372" y="277"/>
                    <a:pt x="2437" y="209"/>
                    <a:pt x="2404" y="122"/>
                  </a:cubicBezTo>
                  <a:lnTo>
                    <a:pt x="2404" y="122"/>
                  </a:lnTo>
                  <a:cubicBezTo>
                    <a:pt x="2364" y="154"/>
                    <a:pt x="2321" y="168"/>
                    <a:pt x="2278" y="168"/>
                  </a:cubicBezTo>
                  <a:cubicBezTo>
                    <a:pt x="2180" y="168"/>
                    <a:pt x="2085" y="95"/>
                    <a:pt x="2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38"/>
            <p:cNvSpPr/>
            <p:nvPr/>
          </p:nvSpPr>
          <p:spPr>
            <a:xfrm>
              <a:off x="1433316" y="745758"/>
              <a:ext cx="5171" cy="4285"/>
            </a:xfrm>
            <a:custGeom>
              <a:avLst/>
              <a:gdLst/>
              <a:ahLst/>
              <a:cxnLst/>
              <a:rect l="l" t="t" r="r" b="b"/>
              <a:pathLst>
                <a:path w="105" h="87" extrusionOk="0">
                  <a:moveTo>
                    <a:pt x="104" y="0"/>
                  </a:moveTo>
                  <a:lnTo>
                    <a:pt x="104" y="0"/>
                  </a:lnTo>
                  <a:cubicBezTo>
                    <a:pt x="77" y="8"/>
                    <a:pt x="44" y="10"/>
                    <a:pt x="17" y="14"/>
                  </a:cubicBezTo>
                  <a:cubicBezTo>
                    <a:pt x="0" y="41"/>
                    <a:pt x="0" y="64"/>
                    <a:pt x="10" y="87"/>
                  </a:cubicBezTo>
                  <a:cubicBezTo>
                    <a:pt x="46" y="62"/>
                    <a:pt x="75" y="27"/>
                    <a:pt x="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38"/>
            <p:cNvSpPr/>
            <p:nvPr/>
          </p:nvSpPr>
          <p:spPr>
            <a:xfrm>
              <a:off x="488307" y="856373"/>
              <a:ext cx="8964" cy="5910"/>
            </a:xfrm>
            <a:custGeom>
              <a:avLst/>
              <a:gdLst/>
              <a:ahLst/>
              <a:cxnLst/>
              <a:rect l="l" t="t" r="r" b="b"/>
              <a:pathLst>
                <a:path w="182" h="120" extrusionOk="0">
                  <a:moveTo>
                    <a:pt x="0" y="0"/>
                  </a:moveTo>
                  <a:lnTo>
                    <a:pt x="75" y="120"/>
                  </a:lnTo>
                  <a:lnTo>
                    <a:pt x="181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38"/>
            <p:cNvSpPr/>
            <p:nvPr/>
          </p:nvSpPr>
          <p:spPr>
            <a:xfrm>
              <a:off x="488947" y="866469"/>
              <a:ext cx="28811" cy="31520"/>
            </a:xfrm>
            <a:custGeom>
              <a:avLst/>
              <a:gdLst/>
              <a:ahLst/>
              <a:cxnLst/>
              <a:rect l="l" t="t" r="r" b="b"/>
              <a:pathLst>
                <a:path w="585" h="640" extrusionOk="0">
                  <a:moveTo>
                    <a:pt x="194" y="512"/>
                  </a:moveTo>
                  <a:lnTo>
                    <a:pt x="194" y="514"/>
                  </a:lnTo>
                  <a:lnTo>
                    <a:pt x="195" y="513"/>
                  </a:lnTo>
                  <a:lnTo>
                    <a:pt x="195" y="513"/>
                  </a:lnTo>
                  <a:lnTo>
                    <a:pt x="194" y="512"/>
                  </a:lnTo>
                  <a:close/>
                  <a:moveTo>
                    <a:pt x="112" y="1"/>
                  </a:moveTo>
                  <a:cubicBezTo>
                    <a:pt x="62" y="1"/>
                    <a:pt x="22" y="14"/>
                    <a:pt x="5" y="50"/>
                  </a:cubicBezTo>
                  <a:cubicBezTo>
                    <a:pt x="82" y="104"/>
                    <a:pt x="263" y="108"/>
                    <a:pt x="336" y="229"/>
                  </a:cubicBezTo>
                  <a:cubicBezTo>
                    <a:pt x="325" y="232"/>
                    <a:pt x="314" y="233"/>
                    <a:pt x="303" y="233"/>
                  </a:cubicBezTo>
                  <a:cubicBezTo>
                    <a:pt x="225" y="233"/>
                    <a:pt x="147" y="177"/>
                    <a:pt x="57" y="177"/>
                  </a:cubicBezTo>
                  <a:cubicBezTo>
                    <a:pt x="39" y="177"/>
                    <a:pt x="20" y="179"/>
                    <a:pt x="1" y="185"/>
                  </a:cubicBezTo>
                  <a:cubicBezTo>
                    <a:pt x="97" y="405"/>
                    <a:pt x="155" y="223"/>
                    <a:pt x="301" y="420"/>
                  </a:cubicBezTo>
                  <a:lnTo>
                    <a:pt x="195" y="513"/>
                  </a:lnTo>
                  <a:lnTo>
                    <a:pt x="195" y="513"/>
                  </a:lnTo>
                  <a:lnTo>
                    <a:pt x="396" y="640"/>
                  </a:lnTo>
                  <a:cubicBezTo>
                    <a:pt x="515" y="322"/>
                    <a:pt x="585" y="511"/>
                    <a:pt x="471" y="102"/>
                  </a:cubicBezTo>
                  <a:cubicBezTo>
                    <a:pt x="384" y="66"/>
                    <a:pt x="222" y="1"/>
                    <a:pt x="1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38"/>
            <p:cNvSpPr/>
            <p:nvPr/>
          </p:nvSpPr>
          <p:spPr>
            <a:xfrm>
              <a:off x="512390" y="889863"/>
              <a:ext cx="9111" cy="4433"/>
            </a:xfrm>
            <a:custGeom>
              <a:avLst/>
              <a:gdLst/>
              <a:ahLst/>
              <a:cxnLst/>
              <a:rect l="l" t="t" r="r" b="b"/>
              <a:pathLst>
                <a:path w="185" h="90" extrusionOk="0">
                  <a:moveTo>
                    <a:pt x="136" y="1"/>
                  </a:moveTo>
                  <a:lnTo>
                    <a:pt x="136" y="1"/>
                  </a:lnTo>
                  <a:cubicBezTo>
                    <a:pt x="84" y="26"/>
                    <a:pt x="28" y="49"/>
                    <a:pt x="1" y="84"/>
                  </a:cubicBezTo>
                  <a:cubicBezTo>
                    <a:pt x="55" y="61"/>
                    <a:pt x="184" y="90"/>
                    <a:pt x="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38"/>
            <p:cNvSpPr/>
            <p:nvPr/>
          </p:nvSpPr>
          <p:spPr>
            <a:xfrm>
              <a:off x="521255" y="893508"/>
              <a:ext cx="13051" cy="5467"/>
            </a:xfrm>
            <a:custGeom>
              <a:avLst/>
              <a:gdLst/>
              <a:ahLst/>
              <a:cxnLst/>
              <a:rect l="l" t="t" r="r" b="b"/>
              <a:pathLst>
                <a:path w="265" h="111" extrusionOk="0">
                  <a:moveTo>
                    <a:pt x="83" y="0"/>
                  </a:moveTo>
                  <a:lnTo>
                    <a:pt x="83" y="0"/>
                  </a:lnTo>
                  <a:cubicBezTo>
                    <a:pt x="183" y="110"/>
                    <a:pt x="0" y="83"/>
                    <a:pt x="0" y="106"/>
                  </a:cubicBezTo>
                  <a:lnTo>
                    <a:pt x="264" y="7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38"/>
            <p:cNvSpPr/>
            <p:nvPr/>
          </p:nvSpPr>
          <p:spPr>
            <a:xfrm>
              <a:off x="547062" y="914537"/>
              <a:ext cx="3398" cy="1675"/>
            </a:xfrm>
            <a:custGeom>
              <a:avLst/>
              <a:gdLst/>
              <a:ahLst/>
              <a:cxnLst/>
              <a:rect l="l" t="t" r="r" b="b"/>
              <a:pathLst>
                <a:path w="69" h="34" extrusionOk="0">
                  <a:moveTo>
                    <a:pt x="29" y="1"/>
                  </a:moveTo>
                  <a:cubicBezTo>
                    <a:pt x="21" y="1"/>
                    <a:pt x="11" y="1"/>
                    <a:pt x="1" y="1"/>
                  </a:cubicBezTo>
                  <a:cubicBezTo>
                    <a:pt x="22" y="13"/>
                    <a:pt x="43" y="24"/>
                    <a:pt x="64" y="34"/>
                  </a:cubicBezTo>
                  <a:cubicBezTo>
                    <a:pt x="68" y="5"/>
                    <a:pt x="52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38"/>
            <p:cNvSpPr/>
            <p:nvPr/>
          </p:nvSpPr>
          <p:spPr>
            <a:xfrm>
              <a:off x="531006" y="909366"/>
              <a:ext cx="28171" cy="14480"/>
            </a:xfrm>
            <a:custGeom>
              <a:avLst/>
              <a:gdLst/>
              <a:ahLst/>
              <a:cxnLst/>
              <a:rect l="l" t="t" r="r" b="b"/>
              <a:pathLst>
                <a:path w="572" h="294" extrusionOk="0">
                  <a:moveTo>
                    <a:pt x="1" y="0"/>
                  </a:moveTo>
                  <a:lnTo>
                    <a:pt x="41" y="199"/>
                  </a:lnTo>
                  <a:cubicBezTo>
                    <a:pt x="142" y="280"/>
                    <a:pt x="266" y="293"/>
                    <a:pt x="372" y="293"/>
                  </a:cubicBezTo>
                  <a:cubicBezTo>
                    <a:pt x="425" y="293"/>
                    <a:pt x="473" y="290"/>
                    <a:pt x="512" y="290"/>
                  </a:cubicBezTo>
                  <a:cubicBezTo>
                    <a:pt x="532" y="290"/>
                    <a:pt x="549" y="291"/>
                    <a:pt x="564" y="293"/>
                  </a:cubicBezTo>
                  <a:lnTo>
                    <a:pt x="564" y="293"/>
                  </a:lnTo>
                  <a:cubicBezTo>
                    <a:pt x="571" y="201"/>
                    <a:pt x="485" y="179"/>
                    <a:pt x="390" y="139"/>
                  </a:cubicBezTo>
                  <a:cubicBezTo>
                    <a:pt x="390" y="143"/>
                    <a:pt x="390" y="147"/>
                    <a:pt x="388" y="154"/>
                  </a:cubicBezTo>
                  <a:cubicBezTo>
                    <a:pt x="400" y="213"/>
                    <a:pt x="348" y="255"/>
                    <a:pt x="289" y="255"/>
                  </a:cubicBezTo>
                  <a:cubicBezTo>
                    <a:pt x="248" y="255"/>
                    <a:pt x="203" y="234"/>
                    <a:pt x="172" y="185"/>
                  </a:cubicBezTo>
                  <a:cubicBezTo>
                    <a:pt x="45" y="110"/>
                    <a:pt x="157" y="16"/>
                    <a:pt x="1" y="0"/>
                  </a:cubicBezTo>
                  <a:close/>
                  <a:moveTo>
                    <a:pt x="564" y="293"/>
                  </a:moveTo>
                  <a:lnTo>
                    <a:pt x="564" y="293"/>
                  </a:lnTo>
                  <a:cubicBezTo>
                    <a:pt x="564" y="293"/>
                    <a:pt x="564" y="293"/>
                    <a:pt x="564" y="293"/>
                  </a:cubicBezTo>
                  <a:lnTo>
                    <a:pt x="566" y="293"/>
                  </a:lnTo>
                  <a:cubicBezTo>
                    <a:pt x="565" y="293"/>
                    <a:pt x="564" y="293"/>
                    <a:pt x="564" y="2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38"/>
            <p:cNvSpPr/>
            <p:nvPr/>
          </p:nvSpPr>
          <p:spPr>
            <a:xfrm>
              <a:off x="543861" y="912173"/>
              <a:ext cx="3251" cy="2463"/>
            </a:xfrm>
            <a:custGeom>
              <a:avLst/>
              <a:gdLst/>
              <a:ahLst/>
              <a:cxnLst/>
              <a:rect l="l" t="t" r="r" b="b"/>
              <a:pathLst>
                <a:path w="66" h="50" extrusionOk="0">
                  <a:moveTo>
                    <a:pt x="0" y="1"/>
                  </a:moveTo>
                  <a:cubicBezTo>
                    <a:pt x="8" y="43"/>
                    <a:pt x="37" y="47"/>
                    <a:pt x="66" y="49"/>
                  </a:cubicBezTo>
                  <a:cubicBezTo>
                    <a:pt x="44" y="36"/>
                    <a:pt x="21" y="2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38"/>
            <p:cNvSpPr/>
            <p:nvPr/>
          </p:nvSpPr>
          <p:spPr>
            <a:xfrm>
              <a:off x="531203" y="902126"/>
              <a:ext cx="5368" cy="2807"/>
            </a:xfrm>
            <a:custGeom>
              <a:avLst/>
              <a:gdLst/>
              <a:ahLst/>
              <a:cxnLst/>
              <a:rect l="l" t="t" r="r" b="b"/>
              <a:pathLst>
                <a:path w="109" h="57" extrusionOk="0">
                  <a:moveTo>
                    <a:pt x="32" y="1"/>
                  </a:moveTo>
                  <a:lnTo>
                    <a:pt x="1" y="56"/>
                  </a:lnTo>
                  <a:lnTo>
                    <a:pt x="109" y="31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38"/>
            <p:cNvSpPr/>
            <p:nvPr/>
          </p:nvSpPr>
          <p:spPr>
            <a:xfrm>
              <a:off x="558291" y="930987"/>
              <a:ext cx="19897" cy="25019"/>
            </a:xfrm>
            <a:custGeom>
              <a:avLst/>
              <a:gdLst/>
              <a:ahLst/>
              <a:cxnLst/>
              <a:rect l="l" t="t" r="r" b="b"/>
              <a:pathLst>
                <a:path w="404" h="508" extrusionOk="0">
                  <a:moveTo>
                    <a:pt x="41" y="0"/>
                  </a:moveTo>
                  <a:cubicBezTo>
                    <a:pt x="28" y="0"/>
                    <a:pt x="14" y="4"/>
                    <a:pt x="0" y="12"/>
                  </a:cubicBezTo>
                  <a:cubicBezTo>
                    <a:pt x="151" y="141"/>
                    <a:pt x="160" y="354"/>
                    <a:pt x="48" y="404"/>
                  </a:cubicBezTo>
                  <a:lnTo>
                    <a:pt x="253" y="508"/>
                  </a:lnTo>
                  <a:cubicBezTo>
                    <a:pt x="363" y="504"/>
                    <a:pt x="403" y="334"/>
                    <a:pt x="388" y="188"/>
                  </a:cubicBezTo>
                  <a:lnTo>
                    <a:pt x="388" y="188"/>
                  </a:lnTo>
                  <a:cubicBezTo>
                    <a:pt x="364" y="204"/>
                    <a:pt x="342" y="211"/>
                    <a:pt x="322" y="211"/>
                  </a:cubicBezTo>
                  <a:cubicBezTo>
                    <a:pt x="210" y="211"/>
                    <a:pt x="139" y="0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38"/>
            <p:cNvSpPr/>
            <p:nvPr/>
          </p:nvSpPr>
          <p:spPr>
            <a:xfrm>
              <a:off x="574593" y="972357"/>
              <a:ext cx="3004" cy="640"/>
            </a:xfrm>
            <a:custGeom>
              <a:avLst/>
              <a:gdLst/>
              <a:ahLst/>
              <a:cxnLst/>
              <a:rect l="l" t="t" r="r" b="b"/>
              <a:pathLst>
                <a:path w="61" h="13" extrusionOk="0">
                  <a:moveTo>
                    <a:pt x="15" y="1"/>
                  </a:moveTo>
                  <a:cubicBezTo>
                    <a:pt x="10" y="1"/>
                    <a:pt x="5" y="2"/>
                    <a:pt x="1" y="3"/>
                  </a:cubicBezTo>
                  <a:cubicBezTo>
                    <a:pt x="4" y="3"/>
                    <a:pt x="8" y="3"/>
                    <a:pt x="12" y="3"/>
                  </a:cubicBezTo>
                  <a:cubicBezTo>
                    <a:pt x="26" y="3"/>
                    <a:pt x="41" y="5"/>
                    <a:pt x="53" y="10"/>
                  </a:cubicBezTo>
                  <a:lnTo>
                    <a:pt x="53" y="10"/>
                  </a:lnTo>
                  <a:cubicBezTo>
                    <a:pt x="39" y="5"/>
                    <a:pt x="26" y="1"/>
                    <a:pt x="15" y="1"/>
                  </a:cubicBezTo>
                  <a:close/>
                  <a:moveTo>
                    <a:pt x="53" y="10"/>
                  </a:moveTo>
                  <a:cubicBezTo>
                    <a:pt x="56" y="11"/>
                    <a:pt x="58" y="12"/>
                    <a:pt x="61" y="13"/>
                  </a:cubicBezTo>
                  <a:cubicBezTo>
                    <a:pt x="58" y="12"/>
                    <a:pt x="56" y="11"/>
                    <a:pt x="53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38"/>
            <p:cNvSpPr/>
            <p:nvPr/>
          </p:nvSpPr>
          <p:spPr>
            <a:xfrm>
              <a:off x="577745" y="956055"/>
              <a:ext cx="49053" cy="46984"/>
            </a:xfrm>
            <a:custGeom>
              <a:avLst/>
              <a:gdLst/>
              <a:ahLst/>
              <a:cxnLst/>
              <a:rect l="l" t="t" r="r" b="b"/>
              <a:pathLst>
                <a:path w="996" h="954" extrusionOk="0">
                  <a:moveTo>
                    <a:pt x="103" y="1"/>
                  </a:moveTo>
                  <a:lnTo>
                    <a:pt x="2" y="197"/>
                  </a:lnTo>
                  <a:cubicBezTo>
                    <a:pt x="22" y="298"/>
                    <a:pt x="245" y="199"/>
                    <a:pt x="178" y="336"/>
                  </a:cubicBezTo>
                  <a:cubicBezTo>
                    <a:pt x="158" y="371"/>
                    <a:pt x="135" y="383"/>
                    <a:pt x="109" y="383"/>
                  </a:cubicBezTo>
                  <a:cubicBezTo>
                    <a:pt x="74" y="383"/>
                    <a:pt x="35" y="360"/>
                    <a:pt x="0" y="346"/>
                  </a:cubicBezTo>
                  <a:lnTo>
                    <a:pt x="0" y="346"/>
                  </a:lnTo>
                  <a:cubicBezTo>
                    <a:pt x="128" y="408"/>
                    <a:pt x="151" y="716"/>
                    <a:pt x="369" y="890"/>
                  </a:cubicBezTo>
                  <a:cubicBezTo>
                    <a:pt x="426" y="937"/>
                    <a:pt x="481" y="954"/>
                    <a:pt x="534" y="954"/>
                  </a:cubicBezTo>
                  <a:cubicBezTo>
                    <a:pt x="671" y="954"/>
                    <a:pt x="798" y="843"/>
                    <a:pt x="932" y="843"/>
                  </a:cubicBezTo>
                  <a:cubicBezTo>
                    <a:pt x="952" y="843"/>
                    <a:pt x="973" y="845"/>
                    <a:pt x="993" y="851"/>
                  </a:cubicBezTo>
                  <a:lnTo>
                    <a:pt x="995" y="851"/>
                  </a:lnTo>
                  <a:lnTo>
                    <a:pt x="473" y="645"/>
                  </a:lnTo>
                  <a:cubicBezTo>
                    <a:pt x="528" y="636"/>
                    <a:pt x="561" y="606"/>
                    <a:pt x="607" y="606"/>
                  </a:cubicBezTo>
                  <a:cubicBezTo>
                    <a:pt x="630" y="606"/>
                    <a:pt x="656" y="614"/>
                    <a:pt x="691" y="635"/>
                  </a:cubicBezTo>
                  <a:cubicBezTo>
                    <a:pt x="546" y="460"/>
                    <a:pt x="430" y="533"/>
                    <a:pt x="309" y="388"/>
                  </a:cubicBezTo>
                  <a:cubicBezTo>
                    <a:pt x="328" y="355"/>
                    <a:pt x="348" y="343"/>
                    <a:pt x="370" y="343"/>
                  </a:cubicBezTo>
                  <a:cubicBezTo>
                    <a:pt x="438" y="343"/>
                    <a:pt x="514" y="467"/>
                    <a:pt x="563" y="467"/>
                  </a:cubicBezTo>
                  <a:cubicBezTo>
                    <a:pt x="581" y="467"/>
                    <a:pt x="595" y="452"/>
                    <a:pt x="604" y="411"/>
                  </a:cubicBezTo>
                  <a:cubicBezTo>
                    <a:pt x="517" y="336"/>
                    <a:pt x="394" y="228"/>
                    <a:pt x="236" y="228"/>
                  </a:cubicBezTo>
                  <a:cubicBezTo>
                    <a:pt x="212" y="228"/>
                    <a:pt x="186" y="230"/>
                    <a:pt x="160" y="236"/>
                  </a:cubicBezTo>
                  <a:lnTo>
                    <a:pt x="1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38"/>
            <p:cNvSpPr/>
            <p:nvPr/>
          </p:nvSpPr>
          <p:spPr>
            <a:xfrm>
              <a:off x="617440" y="1006093"/>
              <a:ext cx="3152" cy="4826"/>
            </a:xfrm>
            <a:custGeom>
              <a:avLst/>
              <a:gdLst/>
              <a:ahLst/>
              <a:cxnLst/>
              <a:rect l="l" t="t" r="r" b="b"/>
              <a:pathLst>
                <a:path w="64" h="98" extrusionOk="0">
                  <a:moveTo>
                    <a:pt x="64" y="1"/>
                  </a:moveTo>
                  <a:lnTo>
                    <a:pt x="35" y="14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38"/>
            <p:cNvSpPr/>
            <p:nvPr/>
          </p:nvSpPr>
          <p:spPr>
            <a:xfrm>
              <a:off x="625714" y="1005896"/>
              <a:ext cx="40385" cy="42306"/>
            </a:xfrm>
            <a:custGeom>
              <a:avLst/>
              <a:gdLst/>
              <a:ahLst/>
              <a:cxnLst/>
              <a:rect l="l" t="t" r="r" b="b"/>
              <a:pathLst>
                <a:path w="820" h="859" extrusionOk="0">
                  <a:moveTo>
                    <a:pt x="208" y="1"/>
                  </a:moveTo>
                  <a:cubicBezTo>
                    <a:pt x="179" y="43"/>
                    <a:pt x="69" y="53"/>
                    <a:pt x="48" y="92"/>
                  </a:cubicBezTo>
                  <a:cubicBezTo>
                    <a:pt x="0" y="313"/>
                    <a:pt x="330" y="273"/>
                    <a:pt x="457" y="346"/>
                  </a:cubicBezTo>
                  <a:cubicBezTo>
                    <a:pt x="667" y="672"/>
                    <a:pt x="370" y="410"/>
                    <a:pt x="345" y="645"/>
                  </a:cubicBezTo>
                  <a:cubicBezTo>
                    <a:pt x="272" y="566"/>
                    <a:pt x="303" y="529"/>
                    <a:pt x="206" y="419"/>
                  </a:cubicBezTo>
                  <a:lnTo>
                    <a:pt x="206" y="419"/>
                  </a:lnTo>
                  <a:cubicBezTo>
                    <a:pt x="218" y="737"/>
                    <a:pt x="571" y="797"/>
                    <a:pt x="717" y="859"/>
                  </a:cubicBezTo>
                  <a:cubicBezTo>
                    <a:pt x="698" y="815"/>
                    <a:pt x="735" y="764"/>
                    <a:pt x="661" y="720"/>
                  </a:cubicBezTo>
                  <a:lnTo>
                    <a:pt x="661" y="720"/>
                  </a:lnTo>
                  <a:lnTo>
                    <a:pt x="819" y="780"/>
                  </a:lnTo>
                  <a:cubicBezTo>
                    <a:pt x="814" y="556"/>
                    <a:pt x="744" y="433"/>
                    <a:pt x="471" y="205"/>
                  </a:cubicBezTo>
                  <a:lnTo>
                    <a:pt x="181" y="119"/>
                  </a:lnTo>
                  <a:cubicBezTo>
                    <a:pt x="174" y="86"/>
                    <a:pt x="195" y="43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38"/>
            <p:cNvSpPr/>
            <p:nvPr/>
          </p:nvSpPr>
          <p:spPr>
            <a:xfrm>
              <a:off x="631772" y="999937"/>
              <a:ext cx="5171" cy="5910"/>
            </a:xfrm>
            <a:custGeom>
              <a:avLst/>
              <a:gdLst/>
              <a:ahLst/>
              <a:cxnLst/>
              <a:rect l="l" t="t" r="r" b="b"/>
              <a:pathLst>
                <a:path w="105" h="120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52"/>
                    <a:pt x="94" y="85"/>
                    <a:pt x="90" y="110"/>
                  </a:cubicBezTo>
                  <a:lnTo>
                    <a:pt x="90" y="110"/>
                  </a:lnTo>
                  <a:cubicBezTo>
                    <a:pt x="105" y="58"/>
                    <a:pt x="102" y="13"/>
                    <a:pt x="0" y="0"/>
                  </a:cubicBezTo>
                  <a:close/>
                  <a:moveTo>
                    <a:pt x="90" y="110"/>
                  </a:moveTo>
                  <a:cubicBezTo>
                    <a:pt x="89" y="114"/>
                    <a:pt x="88" y="117"/>
                    <a:pt x="87" y="120"/>
                  </a:cubicBezTo>
                  <a:cubicBezTo>
                    <a:pt x="89" y="117"/>
                    <a:pt x="90" y="114"/>
                    <a:pt x="90" y="1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38"/>
            <p:cNvSpPr/>
            <p:nvPr/>
          </p:nvSpPr>
          <p:spPr>
            <a:xfrm>
              <a:off x="661026" y="1048153"/>
              <a:ext cx="3103" cy="2610"/>
            </a:xfrm>
            <a:custGeom>
              <a:avLst/>
              <a:gdLst/>
              <a:ahLst/>
              <a:cxnLst/>
              <a:rect l="l" t="t" r="r" b="b"/>
              <a:pathLst>
                <a:path w="63" h="53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20"/>
                    <a:pt x="23" y="38"/>
                    <a:pt x="62" y="53"/>
                  </a:cubicBezTo>
                  <a:cubicBezTo>
                    <a:pt x="58" y="34"/>
                    <a:pt x="35" y="1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38"/>
            <p:cNvSpPr/>
            <p:nvPr/>
          </p:nvSpPr>
          <p:spPr>
            <a:xfrm>
              <a:off x="666690" y="1036579"/>
              <a:ext cx="6649" cy="7831"/>
            </a:xfrm>
            <a:custGeom>
              <a:avLst/>
              <a:gdLst/>
              <a:ahLst/>
              <a:cxnLst/>
              <a:rect l="l" t="t" r="r" b="b"/>
              <a:pathLst>
                <a:path w="135" h="159" extrusionOk="0">
                  <a:moveTo>
                    <a:pt x="32" y="0"/>
                  </a:moveTo>
                  <a:cubicBezTo>
                    <a:pt x="20" y="0"/>
                    <a:pt x="9" y="4"/>
                    <a:pt x="1" y="14"/>
                  </a:cubicBezTo>
                  <a:lnTo>
                    <a:pt x="122" y="159"/>
                  </a:lnTo>
                  <a:lnTo>
                    <a:pt x="134" y="39"/>
                  </a:lnTo>
                  <a:cubicBezTo>
                    <a:pt x="115" y="32"/>
                    <a:pt x="68" y="0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38"/>
            <p:cNvSpPr/>
            <p:nvPr/>
          </p:nvSpPr>
          <p:spPr>
            <a:xfrm>
              <a:off x="668217" y="1049729"/>
              <a:ext cx="272697" cy="229160"/>
            </a:xfrm>
            <a:custGeom>
              <a:avLst/>
              <a:gdLst/>
              <a:ahLst/>
              <a:cxnLst/>
              <a:rect l="l" t="t" r="r" b="b"/>
              <a:pathLst>
                <a:path w="5537" h="4653" extrusionOk="0">
                  <a:moveTo>
                    <a:pt x="364" y="0"/>
                  </a:moveTo>
                  <a:cubicBezTo>
                    <a:pt x="318" y="0"/>
                    <a:pt x="285" y="74"/>
                    <a:pt x="232" y="74"/>
                  </a:cubicBezTo>
                  <a:cubicBezTo>
                    <a:pt x="205" y="74"/>
                    <a:pt x="174" y="57"/>
                    <a:pt x="134" y="6"/>
                  </a:cubicBezTo>
                  <a:lnTo>
                    <a:pt x="134" y="6"/>
                  </a:lnTo>
                  <a:cubicBezTo>
                    <a:pt x="18" y="85"/>
                    <a:pt x="273" y="233"/>
                    <a:pt x="234" y="341"/>
                  </a:cubicBezTo>
                  <a:cubicBezTo>
                    <a:pt x="227" y="342"/>
                    <a:pt x="221" y="343"/>
                    <a:pt x="215" y="343"/>
                  </a:cubicBezTo>
                  <a:cubicBezTo>
                    <a:pt x="120" y="343"/>
                    <a:pt x="96" y="219"/>
                    <a:pt x="47" y="219"/>
                  </a:cubicBezTo>
                  <a:cubicBezTo>
                    <a:pt x="34" y="219"/>
                    <a:pt x="19" y="228"/>
                    <a:pt x="1" y="250"/>
                  </a:cubicBezTo>
                  <a:cubicBezTo>
                    <a:pt x="263" y="601"/>
                    <a:pt x="1054" y="931"/>
                    <a:pt x="1593" y="1313"/>
                  </a:cubicBezTo>
                  <a:lnTo>
                    <a:pt x="1451" y="1367"/>
                  </a:lnTo>
                  <a:cubicBezTo>
                    <a:pt x="1771" y="1517"/>
                    <a:pt x="2183" y="1868"/>
                    <a:pt x="2241" y="2213"/>
                  </a:cubicBezTo>
                  <a:cubicBezTo>
                    <a:pt x="2246" y="2196"/>
                    <a:pt x="2254" y="2189"/>
                    <a:pt x="2266" y="2189"/>
                  </a:cubicBezTo>
                  <a:cubicBezTo>
                    <a:pt x="2330" y="2189"/>
                    <a:pt x="2487" y="2407"/>
                    <a:pt x="2618" y="2407"/>
                  </a:cubicBezTo>
                  <a:cubicBezTo>
                    <a:pt x="2659" y="2407"/>
                    <a:pt x="2697" y="2387"/>
                    <a:pt x="2729" y="2333"/>
                  </a:cubicBezTo>
                  <a:cubicBezTo>
                    <a:pt x="2748" y="2443"/>
                    <a:pt x="2775" y="2450"/>
                    <a:pt x="2850" y="2549"/>
                  </a:cubicBezTo>
                  <a:lnTo>
                    <a:pt x="2935" y="2497"/>
                  </a:lnTo>
                  <a:cubicBezTo>
                    <a:pt x="3064" y="2612"/>
                    <a:pt x="2949" y="2707"/>
                    <a:pt x="3105" y="2830"/>
                  </a:cubicBezTo>
                  <a:cubicBezTo>
                    <a:pt x="3091" y="2645"/>
                    <a:pt x="3223" y="2709"/>
                    <a:pt x="3334" y="2662"/>
                  </a:cubicBezTo>
                  <a:cubicBezTo>
                    <a:pt x="3413" y="2925"/>
                    <a:pt x="3539" y="3189"/>
                    <a:pt x="3616" y="3412"/>
                  </a:cubicBezTo>
                  <a:cubicBezTo>
                    <a:pt x="3629" y="3368"/>
                    <a:pt x="3647" y="3320"/>
                    <a:pt x="3629" y="3231"/>
                  </a:cubicBezTo>
                  <a:lnTo>
                    <a:pt x="3629" y="3231"/>
                  </a:lnTo>
                  <a:cubicBezTo>
                    <a:pt x="3656" y="3274"/>
                    <a:pt x="3681" y="3288"/>
                    <a:pt x="3704" y="3288"/>
                  </a:cubicBezTo>
                  <a:cubicBezTo>
                    <a:pt x="3748" y="3288"/>
                    <a:pt x="3788" y="3237"/>
                    <a:pt x="3824" y="3229"/>
                  </a:cubicBezTo>
                  <a:lnTo>
                    <a:pt x="3824" y="3229"/>
                  </a:lnTo>
                  <a:cubicBezTo>
                    <a:pt x="3932" y="3308"/>
                    <a:pt x="3813" y="3432"/>
                    <a:pt x="3753" y="3495"/>
                  </a:cubicBezTo>
                  <a:cubicBezTo>
                    <a:pt x="3909" y="3690"/>
                    <a:pt x="4198" y="3503"/>
                    <a:pt x="4271" y="3702"/>
                  </a:cubicBezTo>
                  <a:lnTo>
                    <a:pt x="4306" y="3555"/>
                  </a:lnTo>
                  <a:cubicBezTo>
                    <a:pt x="4520" y="3682"/>
                    <a:pt x="4595" y="3931"/>
                    <a:pt x="4844" y="4060"/>
                  </a:cubicBezTo>
                  <a:cubicBezTo>
                    <a:pt x="4843" y="4137"/>
                    <a:pt x="4812" y="4163"/>
                    <a:pt x="4766" y="4163"/>
                  </a:cubicBezTo>
                  <a:cubicBezTo>
                    <a:pt x="4673" y="4163"/>
                    <a:pt x="4517" y="4054"/>
                    <a:pt x="4424" y="4049"/>
                  </a:cubicBezTo>
                  <a:lnTo>
                    <a:pt x="4424" y="4049"/>
                  </a:lnTo>
                  <a:cubicBezTo>
                    <a:pt x="4445" y="4116"/>
                    <a:pt x="4532" y="4197"/>
                    <a:pt x="4526" y="4270"/>
                  </a:cubicBezTo>
                  <a:cubicBezTo>
                    <a:pt x="4549" y="4269"/>
                    <a:pt x="4575" y="4269"/>
                    <a:pt x="4602" y="4269"/>
                  </a:cubicBezTo>
                  <a:cubicBezTo>
                    <a:pt x="4751" y="4269"/>
                    <a:pt x="4945" y="4281"/>
                    <a:pt x="5091" y="4288"/>
                  </a:cubicBezTo>
                  <a:cubicBezTo>
                    <a:pt x="4848" y="4386"/>
                    <a:pt x="5145" y="4587"/>
                    <a:pt x="5218" y="4650"/>
                  </a:cubicBezTo>
                  <a:lnTo>
                    <a:pt x="5220" y="4652"/>
                  </a:lnTo>
                  <a:cubicBezTo>
                    <a:pt x="5257" y="4565"/>
                    <a:pt x="5224" y="4488"/>
                    <a:pt x="5093" y="4419"/>
                  </a:cubicBezTo>
                  <a:cubicBezTo>
                    <a:pt x="5115" y="4395"/>
                    <a:pt x="5141" y="4387"/>
                    <a:pt x="5169" y="4387"/>
                  </a:cubicBezTo>
                  <a:cubicBezTo>
                    <a:pt x="5245" y="4387"/>
                    <a:pt x="5338" y="4446"/>
                    <a:pt x="5417" y="4446"/>
                  </a:cubicBezTo>
                  <a:cubicBezTo>
                    <a:pt x="5422" y="4446"/>
                    <a:pt x="5426" y="4446"/>
                    <a:pt x="5430" y="4446"/>
                  </a:cubicBezTo>
                  <a:cubicBezTo>
                    <a:pt x="5315" y="4274"/>
                    <a:pt x="5511" y="4328"/>
                    <a:pt x="5536" y="4201"/>
                  </a:cubicBezTo>
                  <a:cubicBezTo>
                    <a:pt x="5370" y="4078"/>
                    <a:pt x="5205" y="4153"/>
                    <a:pt x="5039" y="3995"/>
                  </a:cubicBezTo>
                  <a:cubicBezTo>
                    <a:pt x="5068" y="3973"/>
                    <a:pt x="5097" y="3927"/>
                    <a:pt x="5097" y="3875"/>
                  </a:cubicBezTo>
                  <a:cubicBezTo>
                    <a:pt x="4834" y="3783"/>
                    <a:pt x="4401" y="3584"/>
                    <a:pt x="4258" y="3337"/>
                  </a:cubicBezTo>
                  <a:cubicBezTo>
                    <a:pt x="4084" y="3142"/>
                    <a:pt x="3901" y="3067"/>
                    <a:pt x="3649" y="2928"/>
                  </a:cubicBezTo>
                  <a:cubicBezTo>
                    <a:pt x="2978" y="2283"/>
                    <a:pt x="2164" y="1741"/>
                    <a:pt x="1485" y="1002"/>
                  </a:cubicBezTo>
                  <a:lnTo>
                    <a:pt x="1233" y="1066"/>
                  </a:lnTo>
                  <a:cubicBezTo>
                    <a:pt x="1271" y="952"/>
                    <a:pt x="1057" y="904"/>
                    <a:pt x="1173" y="821"/>
                  </a:cubicBezTo>
                  <a:lnTo>
                    <a:pt x="1173" y="821"/>
                  </a:lnTo>
                  <a:cubicBezTo>
                    <a:pt x="1194" y="877"/>
                    <a:pt x="1250" y="896"/>
                    <a:pt x="1300" y="939"/>
                  </a:cubicBezTo>
                  <a:cubicBezTo>
                    <a:pt x="1271" y="653"/>
                    <a:pt x="870" y="567"/>
                    <a:pt x="726" y="345"/>
                  </a:cubicBezTo>
                  <a:cubicBezTo>
                    <a:pt x="722" y="387"/>
                    <a:pt x="640" y="529"/>
                    <a:pt x="564" y="529"/>
                  </a:cubicBezTo>
                  <a:cubicBezTo>
                    <a:pt x="558" y="529"/>
                    <a:pt x="551" y="528"/>
                    <a:pt x="545" y="526"/>
                  </a:cubicBezTo>
                  <a:cubicBezTo>
                    <a:pt x="724" y="368"/>
                    <a:pt x="317" y="324"/>
                    <a:pt x="450" y="77"/>
                  </a:cubicBezTo>
                  <a:cubicBezTo>
                    <a:pt x="415" y="19"/>
                    <a:pt x="388" y="0"/>
                    <a:pt x="3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38"/>
            <p:cNvSpPr/>
            <p:nvPr/>
          </p:nvSpPr>
          <p:spPr>
            <a:xfrm>
              <a:off x="885754" y="1260026"/>
              <a:ext cx="5467" cy="2807"/>
            </a:xfrm>
            <a:custGeom>
              <a:avLst/>
              <a:gdLst/>
              <a:ahLst/>
              <a:cxnLst/>
              <a:rect l="l" t="t" r="r" b="b"/>
              <a:pathLst>
                <a:path w="111" h="57" extrusionOk="0">
                  <a:moveTo>
                    <a:pt x="111" y="0"/>
                  </a:moveTo>
                  <a:lnTo>
                    <a:pt x="111" y="0"/>
                  </a:lnTo>
                  <a:cubicBezTo>
                    <a:pt x="65" y="4"/>
                    <a:pt x="26" y="6"/>
                    <a:pt x="1" y="12"/>
                  </a:cubicBezTo>
                  <a:cubicBezTo>
                    <a:pt x="28" y="20"/>
                    <a:pt x="57" y="25"/>
                    <a:pt x="84" y="56"/>
                  </a:cubicBezTo>
                  <a:cubicBezTo>
                    <a:pt x="101" y="41"/>
                    <a:pt x="109" y="2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38"/>
            <p:cNvSpPr/>
            <p:nvPr/>
          </p:nvSpPr>
          <p:spPr>
            <a:xfrm>
              <a:off x="924908" y="1278840"/>
              <a:ext cx="1379" cy="1133"/>
            </a:xfrm>
            <a:custGeom>
              <a:avLst/>
              <a:gdLst/>
              <a:ahLst/>
              <a:cxnLst/>
              <a:rect l="l" t="t" r="r" b="b"/>
              <a:pathLst>
                <a:path w="28" h="23" extrusionOk="0">
                  <a:moveTo>
                    <a:pt x="8" y="0"/>
                  </a:moveTo>
                  <a:lnTo>
                    <a:pt x="0" y="21"/>
                  </a:lnTo>
                  <a:cubicBezTo>
                    <a:pt x="6" y="22"/>
                    <a:pt x="11" y="23"/>
                    <a:pt x="14" y="23"/>
                  </a:cubicBezTo>
                  <a:cubicBezTo>
                    <a:pt x="28" y="23"/>
                    <a:pt x="24" y="14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38"/>
            <p:cNvSpPr/>
            <p:nvPr/>
          </p:nvSpPr>
          <p:spPr>
            <a:xfrm>
              <a:off x="876840" y="1212549"/>
              <a:ext cx="2709" cy="3152"/>
            </a:xfrm>
            <a:custGeom>
              <a:avLst/>
              <a:gdLst/>
              <a:ahLst/>
              <a:cxnLst/>
              <a:rect l="l" t="t" r="r" b="b"/>
              <a:pathLst>
                <a:path w="55" h="64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0"/>
                    <a:pt x="14" y="22"/>
                    <a:pt x="22" y="31"/>
                  </a:cubicBezTo>
                  <a:cubicBezTo>
                    <a:pt x="34" y="43"/>
                    <a:pt x="41" y="52"/>
                    <a:pt x="55" y="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38"/>
            <p:cNvSpPr/>
            <p:nvPr/>
          </p:nvSpPr>
          <p:spPr>
            <a:xfrm>
              <a:off x="844581" y="1217770"/>
              <a:ext cx="5368" cy="12214"/>
            </a:xfrm>
            <a:custGeom>
              <a:avLst/>
              <a:gdLst/>
              <a:ahLst/>
              <a:cxnLst/>
              <a:rect l="l" t="t" r="r" b="b"/>
              <a:pathLst>
                <a:path w="109" h="248" extrusionOk="0">
                  <a:moveTo>
                    <a:pt x="35" y="0"/>
                  </a:moveTo>
                  <a:lnTo>
                    <a:pt x="35" y="0"/>
                  </a:lnTo>
                  <a:cubicBezTo>
                    <a:pt x="16" y="62"/>
                    <a:pt x="0" y="112"/>
                    <a:pt x="108" y="247"/>
                  </a:cubicBezTo>
                  <a:cubicBezTo>
                    <a:pt x="97" y="176"/>
                    <a:pt x="70" y="91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38"/>
            <p:cNvSpPr/>
            <p:nvPr/>
          </p:nvSpPr>
          <p:spPr>
            <a:xfrm>
              <a:off x="785777" y="1169948"/>
              <a:ext cx="6156" cy="4679"/>
            </a:xfrm>
            <a:custGeom>
              <a:avLst/>
              <a:gdLst/>
              <a:ahLst/>
              <a:cxnLst/>
              <a:rect l="l" t="t" r="r" b="b"/>
              <a:pathLst>
                <a:path w="125" h="95" extrusionOk="0">
                  <a:moveTo>
                    <a:pt x="94" y="1"/>
                  </a:moveTo>
                  <a:cubicBezTo>
                    <a:pt x="58" y="1"/>
                    <a:pt x="48" y="39"/>
                    <a:pt x="1" y="46"/>
                  </a:cubicBezTo>
                  <a:cubicBezTo>
                    <a:pt x="34" y="78"/>
                    <a:pt x="63" y="95"/>
                    <a:pt x="84" y="95"/>
                  </a:cubicBezTo>
                  <a:cubicBezTo>
                    <a:pt x="112" y="95"/>
                    <a:pt x="125" y="65"/>
                    <a:pt x="113" y="3"/>
                  </a:cubicBezTo>
                  <a:cubicBezTo>
                    <a:pt x="106" y="1"/>
                    <a:pt x="100" y="1"/>
                    <a:pt x="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38"/>
            <p:cNvSpPr/>
            <p:nvPr/>
          </p:nvSpPr>
          <p:spPr>
            <a:xfrm>
              <a:off x="902302" y="1270664"/>
              <a:ext cx="14085" cy="5270"/>
            </a:xfrm>
            <a:custGeom>
              <a:avLst/>
              <a:gdLst/>
              <a:ahLst/>
              <a:cxnLst/>
              <a:rect l="l" t="t" r="r" b="b"/>
              <a:pathLst>
                <a:path w="286" h="107" extrusionOk="0">
                  <a:moveTo>
                    <a:pt x="0" y="0"/>
                  </a:moveTo>
                  <a:lnTo>
                    <a:pt x="199" y="91"/>
                  </a:lnTo>
                  <a:lnTo>
                    <a:pt x="286" y="106"/>
                  </a:lnTo>
                  <a:lnTo>
                    <a:pt x="286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38"/>
            <p:cNvSpPr/>
            <p:nvPr/>
          </p:nvSpPr>
          <p:spPr>
            <a:xfrm>
              <a:off x="937614" y="1266675"/>
              <a:ext cx="167253" cy="61710"/>
            </a:xfrm>
            <a:custGeom>
              <a:avLst/>
              <a:gdLst/>
              <a:ahLst/>
              <a:cxnLst/>
              <a:rect l="l" t="t" r="r" b="b"/>
              <a:pathLst>
                <a:path w="3396" h="1253" extrusionOk="0">
                  <a:moveTo>
                    <a:pt x="263" y="0"/>
                  </a:moveTo>
                  <a:cubicBezTo>
                    <a:pt x="221" y="57"/>
                    <a:pt x="238" y="188"/>
                    <a:pt x="157" y="188"/>
                  </a:cubicBezTo>
                  <a:cubicBezTo>
                    <a:pt x="137" y="188"/>
                    <a:pt x="111" y="180"/>
                    <a:pt x="76" y="160"/>
                  </a:cubicBezTo>
                  <a:lnTo>
                    <a:pt x="76" y="160"/>
                  </a:lnTo>
                  <a:cubicBezTo>
                    <a:pt x="134" y="218"/>
                    <a:pt x="53" y="288"/>
                    <a:pt x="1" y="359"/>
                  </a:cubicBezTo>
                  <a:cubicBezTo>
                    <a:pt x="196" y="382"/>
                    <a:pt x="274" y="466"/>
                    <a:pt x="395" y="466"/>
                  </a:cubicBezTo>
                  <a:cubicBezTo>
                    <a:pt x="417" y="466"/>
                    <a:pt x="440" y="463"/>
                    <a:pt x="465" y="457"/>
                  </a:cubicBezTo>
                  <a:lnTo>
                    <a:pt x="465" y="457"/>
                  </a:lnTo>
                  <a:cubicBezTo>
                    <a:pt x="485" y="527"/>
                    <a:pt x="470" y="535"/>
                    <a:pt x="452" y="535"/>
                  </a:cubicBezTo>
                  <a:cubicBezTo>
                    <a:pt x="447" y="535"/>
                    <a:pt x="441" y="534"/>
                    <a:pt x="435" y="534"/>
                  </a:cubicBezTo>
                  <a:cubicBezTo>
                    <a:pt x="417" y="534"/>
                    <a:pt x="404" y="542"/>
                    <a:pt x="425" y="611"/>
                  </a:cubicBezTo>
                  <a:lnTo>
                    <a:pt x="623" y="596"/>
                  </a:lnTo>
                  <a:lnTo>
                    <a:pt x="623" y="596"/>
                  </a:lnTo>
                  <a:cubicBezTo>
                    <a:pt x="722" y="679"/>
                    <a:pt x="456" y="640"/>
                    <a:pt x="618" y="754"/>
                  </a:cubicBezTo>
                  <a:cubicBezTo>
                    <a:pt x="640" y="732"/>
                    <a:pt x="684" y="720"/>
                    <a:pt x="738" y="720"/>
                  </a:cubicBezTo>
                  <a:cubicBezTo>
                    <a:pt x="809" y="720"/>
                    <a:pt x="897" y="740"/>
                    <a:pt x="972" y="783"/>
                  </a:cubicBezTo>
                  <a:lnTo>
                    <a:pt x="916" y="802"/>
                  </a:lnTo>
                  <a:cubicBezTo>
                    <a:pt x="982" y="805"/>
                    <a:pt x="1050" y="839"/>
                    <a:pt x="1102" y="839"/>
                  </a:cubicBezTo>
                  <a:cubicBezTo>
                    <a:pt x="1148" y="839"/>
                    <a:pt x="1181" y="813"/>
                    <a:pt x="1190" y="717"/>
                  </a:cubicBezTo>
                  <a:cubicBezTo>
                    <a:pt x="1210" y="797"/>
                    <a:pt x="1229" y="874"/>
                    <a:pt x="1250" y="951"/>
                  </a:cubicBezTo>
                  <a:lnTo>
                    <a:pt x="1273" y="816"/>
                  </a:lnTo>
                  <a:cubicBezTo>
                    <a:pt x="1410" y="897"/>
                    <a:pt x="1487" y="1018"/>
                    <a:pt x="1593" y="1117"/>
                  </a:cubicBezTo>
                  <a:cubicBezTo>
                    <a:pt x="1672" y="1191"/>
                    <a:pt x="1771" y="1252"/>
                    <a:pt x="1917" y="1252"/>
                  </a:cubicBezTo>
                  <a:cubicBezTo>
                    <a:pt x="1961" y="1252"/>
                    <a:pt x="2009" y="1247"/>
                    <a:pt x="2062" y="1234"/>
                  </a:cubicBezTo>
                  <a:cubicBezTo>
                    <a:pt x="1965" y="1180"/>
                    <a:pt x="2068" y="1117"/>
                    <a:pt x="2122" y="1097"/>
                  </a:cubicBezTo>
                  <a:cubicBezTo>
                    <a:pt x="2084" y="1071"/>
                    <a:pt x="2052" y="1061"/>
                    <a:pt x="2022" y="1061"/>
                  </a:cubicBezTo>
                  <a:cubicBezTo>
                    <a:pt x="1932" y="1061"/>
                    <a:pt x="1867" y="1153"/>
                    <a:pt x="1752" y="1153"/>
                  </a:cubicBezTo>
                  <a:cubicBezTo>
                    <a:pt x="1743" y="1153"/>
                    <a:pt x="1734" y="1152"/>
                    <a:pt x="1724" y="1151"/>
                  </a:cubicBezTo>
                  <a:cubicBezTo>
                    <a:pt x="1734" y="1036"/>
                    <a:pt x="1954" y="934"/>
                    <a:pt x="1893" y="833"/>
                  </a:cubicBezTo>
                  <a:lnTo>
                    <a:pt x="1893" y="833"/>
                  </a:lnTo>
                  <a:cubicBezTo>
                    <a:pt x="2059" y="971"/>
                    <a:pt x="2227" y="851"/>
                    <a:pt x="2305" y="1173"/>
                  </a:cubicBezTo>
                  <a:cubicBezTo>
                    <a:pt x="2321" y="1174"/>
                    <a:pt x="2337" y="1174"/>
                    <a:pt x="2352" y="1174"/>
                  </a:cubicBezTo>
                  <a:cubicBezTo>
                    <a:pt x="2586" y="1174"/>
                    <a:pt x="2672" y="1033"/>
                    <a:pt x="2914" y="1033"/>
                  </a:cubicBezTo>
                  <a:cubicBezTo>
                    <a:pt x="2923" y="1033"/>
                    <a:pt x="2932" y="1033"/>
                    <a:pt x="2941" y="1034"/>
                  </a:cubicBezTo>
                  <a:lnTo>
                    <a:pt x="2947" y="1086"/>
                  </a:lnTo>
                  <a:cubicBezTo>
                    <a:pt x="2943" y="984"/>
                    <a:pt x="2986" y="978"/>
                    <a:pt x="3052" y="978"/>
                  </a:cubicBezTo>
                  <a:cubicBezTo>
                    <a:pt x="3061" y="978"/>
                    <a:pt x="3070" y="978"/>
                    <a:pt x="3080" y="978"/>
                  </a:cubicBezTo>
                  <a:cubicBezTo>
                    <a:pt x="3155" y="974"/>
                    <a:pt x="3263" y="958"/>
                    <a:pt x="3294" y="804"/>
                  </a:cubicBezTo>
                  <a:lnTo>
                    <a:pt x="3294" y="804"/>
                  </a:lnTo>
                  <a:cubicBezTo>
                    <a:pt x="3244" y="814"/>
                    <a:pt x="3195" y="820"/>
                    <a:pt x="3145" y="822"/>
                  </a:cubicBezTo>
                  <a:cubicBezTo>
                    <a:pt x="3113" y="735"/>
                    <a:pt x="3170" y="706"/>
                    <a:pt x="3234" y="650"/>
                  </a:cubicBezTo>
                  <a:cubicBezTo>
                    <a:pt x="3244" y="685"/>
                    <a:pt x="3244" y="687"/>
                    <a:pt x="3292" y="708"/>
                  </a:cubicBezTo>
                  <a:cubicBezTo>
                    <a:pt x="3238" y="557"/>
                    <a:pt x="3396" y="386"/>
                    <a:pt x="3367" y="328"/>
                  </a:cubicBezTo>
                  <a:lnTo>
                    <a:pt x="3367" y="328"/>
                  </a:lnTo>
                  <a:cubicBezTo>
                    <a:pt x="3290" y="376"/>
                    <a:pt x="3294" y="556"/>
                    <a:pt x="3195" y="660"/>
                  </a:cubicBezTo>
                  <a:cubicBezTo>
                    <a:pt x="3205" y="546"/>
                    <a:pt x="3109" y="438"/>
                    <a:pt x="3197" y="413"/>
                  </a:cubicBezTo>
                  <a:cubicBezTo>
                    <a:pt x="3159" y="403"/>
                    <a:pt x="3128" y="399"/>
                    <a:pt x="3099" y="399"/>
                  </a:cubicBezTo>
                  <a:cubicBezTo>
                    <a:pt x="3044" y="399"/>
                    <a:pt x="3000" y="415"/>
                    <a:pt x="2941" y="438"/>
                  </a:cubicBezTo>
                  <a:cubicBezTo>
                    <a:pt x="2862" y="475"/>
                    <a:pt x="2775" y="517"/>
                    <a:pt x="2684" y="517"/>
                  </a:cubicBezTo>
                  <a:cubicBezTo>
                    <a:pt x="2534" y="588"/>
                    <a:pt x="2526" y="681"/>
                    <a:pt x="2526" y="770"/>
                  </a:cubicBezTo>
                  <a:cubicBezTo>
                    <a:pt x="2524" y="854"/>
                    <a:pt x="2526" y="943"/>
                    <a:pt x="2330" y="951"/>
                  </a:cubicBezTo>
                  <a:cubicBezTo>
                    <a:pt x="2353" y="829"/>
                    <a:pt x="2372" y="710"/>
                    <a:pt x="2388" y="588"/>
                  </a:cubicBezTo>
                  <a:lnTo>
                    <a:pt x="2388" y="588"/>
                  </a:lnTo>
                  <a:cubicBezTo>
                    <a:pt x="2363" y="590"/>
                    <a:pt x="2338" y="591"/>
                    <a:pt x="2312" y="591"/>
                  </a:cubicBezTo>
                  <a:cubicBezTo>
                    <a:pt x="2090" y="591"/>
                    <a:pt x="1829" y="522"/>
                    <a:pt x="1567" y="522"/>
                  </a:cubicBezTo>
                  <a:cubicBezTo>
                    <a:pt x="1440" y="522"/>
                    <a:pt x="1313" y="538"/>
                    <a:pt x="1190" y="586"/>
                  </a:cubicBezTo>
                  <a:cubicBezTo>
                    <a:pt x="1179" y="536"/>
                    <a:pt x="1140" y="461"/>
                    <a:pt x="1246" y="451"/>
                  </a:cubicBezTo>
                  <a:cubicBezTo>
                    <a:pt x="1228" y="445"/>
                    <a:pt x="1210" y="442"/>
                    <a:pt x="1193" y="442"/>
                  </a:cubicBezTo>
                  <a:cubicBezTo>
                    <a:pt x="1046" y="442"/>
                    <a:pt x="954" y="677"/>
                    <a:pt x="806" y="677"/>
                  </a:cubicBezTo>
                  <a:cubicBezTo>
                    <a:pt x="761" y="677"/>
                    <a:pt x="711" y="655"/>
                    <a:pt x="652" y="598"/>
                  </a:cubicBezTo>
                  <a:cubicBezTo>
                    <a:pt x="1044" y="550"/>
                    <a:pt x="648" y="363"/>
                    <a:pt x="828" y="210"/>
                  </a:cubicBezTo>
                  <a:lnTo>
                    <a:pt x="882" y="210"/>
                  </a:lnTo>
                  <a:cubicBezTo>
                    <a:pt x="685" y="137"/>
                    <a:pt x="379" y="89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38"/>
            <p:cNvSpPr/>
            <p:nvPr/>
          </p:nvSpPr>
          <p:spPr>
            <a:xfrm>
              <a:off x="977310" y="1306173"/>
              <a:ext cx="5467" cy="1773"/>
            </a:xfrm>
            <a:custGeom>
              <a:avLst/>
              <a:gdLst/>
              <a:ahLst/>
              <a:cxnLst/>
              <a:rect l="l" t="t" r="r" b="b"/>
              <a:pathLst>
                <a:path w="111" h="36" extrusionOk="0">
                  <a:moveTo>
                    <a:pt x="100" y="0"/>
                  </a:moveTo>
                  <a:cubicBezTo>
                    <a:pt x="67" y="0"/>
                    <a:pt x="32" y="9"/>
                    <a:pt x="1" y="35"/>
                  </a:cubicBezTo>
                  <a:lnTo>
                    <a:pt x="110" y="0"/>
                  </a:lnTo>
                  <a:cubicBezTo>
                    <a:pt x="107" y="0"/>
                    <a:pt x="104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38"/>
            <p:cNvSpPr/>
            <p:nvPr/>
          </p:nvSpPr>
          <p:spPr>
            <a:xfrm>
              <a:off x="1065418" y="1174331"/>
              <a:ext cx="77076" cy="121253"/>
            </a:xfrm>
            <a:custGeom>
              <a:avLst/>
              <a:gdLst/>
              <a:ahLst/>
              <a:cxnLst/>
              <a:rect l="l" t="t" r="r" b="b"/>
              <a:pathLst>
                <a:path w="1565" h="2462" extrusionOk="0">
                  <a:moveTo>
                    <a:pt x="180" y="1"/>
                  </a:moveTo>
                  <a:cubicBezTo>
                    <a:pt x="106" y="1"/>
                    <a:pt x="45" y="41"/>
                    <a:pt x="7" y="144"/>
                  </a:cubicBezTo>
                  <a:cubicBezTo>
                    <a:pt x="1" y="248"/>
                    <a:pt x="111" y="242"/>
                    <a:pt x="176" y="300"/>
                  </a:cubicBezTo>
                  <a:cubicBezTo>
                    <a:pt x="129" y="170"/>
                    <a:pt x="182" y="146"/>
                    <a:pt x="251" y="146"/>
                  </a:cubicBezTo>
                  <a:cubicBezTo>
                    <a:pt x="293" y="146"/>
                    <a:pt x="341" y="155"/>
                    <a:pt x="376" y="155"/>
                  </a:cubicBezTo>
                  <a:cubicBezTo>
                    <a:pt x="387" y="155"/>
                    <a:pt x="396" y="154"/>
                    <a:pt x="404" y="152"/>
                  </a:cubicBezTo>
                  <a:cubicBezTo>
                    <a:pt x="419" y="271"/>
                    <a:pt x="624" y="352"/>
                    <a:pt x="485" y="395"/>
                  </a:cubicBezTo>
                  <a:cubicBezTo>
                    <a:pt x="415" y="377"/>
                    <a:pt x="342" y="360"/>
                    <a:pt x="273" y="344"/>
                  </a:cubicBezTo>
                  <a:lnTo>
                    <a:pt x="273" y="344"/>
                  </a:lnTo>
                  <a:cubicBezTo>
                    <a:pt x="518" y="796"/>
                    <a:pt x="868" y="1399"/>
                    <a:pt x="787" y="1814"/>
                  </a:cubicBezTo>
                  <a:cubicBezTo>
                    <a:pt x="809" y="1756"/>
                    <a:pt x="818" y="1692"/>
                    <a:pt x="826" y="1628"/>
                  </a:cubicBezTo>
                  <a:cubicBezTo>
                    <a:pt x="930" y="1655"/>
                    <a:pt x="932" y="1760"/>
                    <a:pt x="959" y="1848"/>
                  </a:cubicBezTo>
                  <a:cubicBezTo>
                    <a:pt x="1054" y="1835"/>
                    <a:pt x="1148" y="1812"/>
                    <a:pt x="1239" y="1777"/>
                  </a:cubicBezTo>
                  <a:lnTo>
                    <a:pt x="1239" y="1777"/>
                  </a:lnTo>
                  <a:cubicBezTo>
                    <a:pt x="1215" y="1845"/>
                    <a:pt x="1224" y="1914"/>
                    <a:pt x="1170" y="1914"/>
                  </a:cubicBezTo>
                  <a:cubicBezTo>
                    <a:pt x="1161" y="1914"/>
                    <a:pt x="1151" y="1912"/>
                    <a:pt x="1138" y="1908"/>
                  </a:cubicBezTo>
                  <a:lnTo>
                    <a:pt x="1138" y="1908"/>
                  </a:lnTo>
                  <a:cubicBezTo>
                    <a:pt x="1184" y="1977"/>
                    <a:pt x="1229" y="2003"/>
                    <a:pt x="1279" y="2003"/>
                  </a:cubicBezTo>
                  <a:cubicBezTo>
                    <a:pt x="1316" y="2003"/>
                    <a:pt x="1355" y="1989"/>
                    <a:pt x="1399" y="1970"/>
                  </a:cubicBezTo>
                  <a:lnTo>
                    <a:pt x="1399" y="1970"/>
                  </a:lnTo>
                  <a:cubicBezTo>
                    <a:pt x="1391" y="2093"/>
                    <a:pt x="1347" y="2155"/>
                    <a:pt x="1322" y="2215"/>
                  </a:cubicBezTo>
                  <a:cubicBezTo>
                    <a:pt x="1295" y="2272"/>
                    <a:pt x="1287" y="2330"/>
                    <a:pt x="1300" y="2461"/>
                  </a:cubicBezTo>
                  <a:cubicBezTo>
                    <a:pt x="1514" y="2328"/>
                    <a:pt x="1512" y="2201"/>
                    <a:pt x="1497" y="2095"/>
                  </a:cubicBezTo>
                  <a:cubicBezTo>
                    <a:pt x="1482" y="1981"/>
                    <a:pt x="1462" y="1881"/>
                    <a:pt x="1564" y="1644"/>
                  </a:cubicBezTo>
                  <a:cubicBezTo>
                    <a:pt x="1449" y="1596"/>
                    <a:pt x="1329" y="1557"/>
                    <a:pt x="1212" y="1526"/>
                  </a:cubicBezTo>
                  <a:lnTo>
                    <a:pt x="1212" y="1526"/>
                  </a:lnTo>
                  <a:cubicBezTo>
                    <a:pt x="1220" y="1471"/>
                    <a:pt x="1239" y="1457"/>
                    <a:pt x="1263" y="1457"/>
                  </a:cubicBezTo>
                  <a:cubicBezTo>
                    <a:pt x="1286" y="1457"/>
                    <a:pt x="1313" y="1469"/>
                    <a:pt x="1339" y="1469"/>
                  </a:cubicBezTo>
                  <a:cubicBezTo>
                    <a:pt x="1367" y="1469"/>
                    <a:pt x="1394" y="1455"/>
                    <a:pt x="1414" y="1397"/>
                  </a:cubicBezTo>
                  <a:cubicBezTo>
                    <a:pt x="1389" y="1368"/>
                    <a:pt x="1367" y="1357"/>
                    <a:pt x="1346" y="1357"/>
                  </a:cubicBezTo>
                  <a:cubicBezTo>
                    <a:pt x="1308" y="1357"/>
                    <a:pt x="1275" y="1395"/>
                    <a:pt x="1237" y="1430"/>
                  </a:cubicBezTo>
                  <a:cubicBezTo>
                    <a:pt x="1198" y="1468"/>
                    <a:pt x="1155" y="1499"/>
                    <a:pt x="1104" y="1499"/>
                  </a:cubicBezTo>
                  <a:cubicBezTo>
                    <a:pt x="1077" y="1499"/>
                    <a:pt x="1048" y="1490"/>
                    <a:pt x="1017" y="1468"/>
                  </a:cubicBezTo>
                  <a:cubicBezTo>
                    <a:pt x="1107" y="1364"/>
                    <a:pt x="907" y="1256"/>
                    <a:pt x="886" y="1208"/>
                  </a:cubicBezTo>
                  <a:lnTo>
                    <a:pt x="886" y="1208"/>
                  </a:lnTo>
                  <a:cubicBezTo>
                    <a:pt x="904" y="1214"/>
                    <a:pt x="924" y="1217"/>
                    <a:pt x="945" y="1217"/>
                  </a:cubicBezTo>
                  <a:cubicBezTo>
                    <a:pt x="1057" y="1217"/>
                    <a:pt x="1200" y="1145"/>
                    <a:pt x="1229" y="1108"/>
                  </a:cubicBezTo>
                  <a:cubicBezTo>
                    <a:pt x="1152" y="1067"/>
                    <a:pt x="1208" y="898"/>
                    <a:pt x="1165" y="792"/>
                  </a:cubicBezTo>
                  <a:lnTo>
                    <a:pt x="1165" y="792"/>
                  </a:lnTo>
                  <a:cubicBezTo>
                    <a:pt x="1161" y="869"/>
                    <a:pt x="1148" y="894"/>
                    <a:pt x="1130" y="894"/>
                  </a:cubicBezTo>
                  <a:cubicBezTo>
                    <a:pt x="1096" y="894"/>
                    <a:pt x="1047" y="805"/>
                    <a:pt x="1009" y="805"/>
                  </a:cubicBezTo>
                  <a:cubicBezTo>
                    <a:pt x="990" y="805"/>
                    <a:pt x="974" y="827"/>
                    <a:pt x="965" y="894"/>
                  </a:cubicBezTo>
                  <a:cubicBezTo>
                    <a:pt x="955" y="896"/>
                    <a:pt x="944" y="897"/>
                    <a:pt x="933" y="897"/>
                  </a:cubicBezTo>
                  <a:cubicBezTo>
                    <a:pt x="812" y="897"/>
                    <a:pt x="663" y="756"/>
                    <a:pt x="699" y="639"/>
                  </a:cubicBezTo>
                  <a:cubicBezTo>
                    <a:pt x="715" y="632"/>
                    <a:pt x="728" y="629"/>
                    <a:pt x="740" y="629"/>
                  </a:cubicBezTo>
                  <a:cubicBezTo>
                    <a:pt x="791" y="629"/>
                    <a:pt x="809" y="688"/>
                    <a:pt x="836" y="732"/>
                  </a:cubicBezTo>
                  <a:cubicBezTo>
                    <a:pt x="1015" y="701"/>
                    <a:pt x="845" y="547"/>
                    <a:pt x="959" y="437"/>
                  </a:cubicBezTo>
                  <a:cubicBezTo>
                    <a:pt x="793" y="385"/>
                    <a:pt x="600" y="202"/>
                    <a:pt x="421" y="92"/>
                  </a:cubicBezTo>
                  <a:cubicBezTo>
                    <a:pt x="334" y="37"/>
                    <a:pt x="251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38"/>
            <p:cNvSpPr/>
            <p:nvPr/>
          </p:nvSpPr>
          <p:spPr>
            <a:xfrm>
              <a:off x="1118313" y="1281302"/>
              <a:ext cx="4137" cy="7043"/>
            </a:xfrm>
            <a:custGeom>
              <a:avLst/>
              <a:gdLst/>
              <a:ahLst/>
              <a:cxnLst/>
              <a:rect l="l" t="t" r="r" b="b"/>
              <a:pathLst>
                <a:path w="84" h="143" extrusionOk="0">
                  <a:moveTo>
                    <a:pt x="12" y="0"/>
                  </a:moveTo>
                  <a:cubicBezTo>
                    <a:pt x="12" y="46"/>
                    <a:pt x="8" y="97"/>
                    <a:pt x="1" y="143"/>
                  </a:cubicBezTo>
                  <a:lnTo>
                    <a:pt x="84" y="141"/>
                  </a:lnTo>
                  <a:cubicBezTo>
                    <a:pt x="64" y="93"/>
                    <a:pt x="37" y="45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38"/>
            <p:cNvSpPr/>
            <p:nvPr/>
          </p:nvSpPr>
          <p:spPr>
            <a:xfrm>
              <a:off x="1100189" y="1269482"/>
              <a:ext cx="8865" cy="4630"/>
            </a:xfrm>
            <a:custGeom>
              <a:avLst/>
              <a:gdLst/>
              <a:ahLst/>
              <a:cxnLst/>
              <a:rect l="l" t="t" r="r" b="b"/>
              <a:pathLst>
                <a:path w="180" h="94" extrusionOk="0">
                  <a:moveTo>
                    <a:pt x="78" y="0"/>
                  </a:moveTo>
                  <a:cubicBezTo>
                    <a:pt x="55" y="0"/>
                    <a:pt x="29" y="3"/>
                    <a:pt x="0" y="7"/>
                  </a:cubicBezTo>
                  <a:cubicBezTo>
                    <a:pt x="56" y="30"/>
                    <a:pt x="62" y="71"/>
                    <a:pt x="114" y="94"/>
                  </a:cubicBezTo>
                  <a:cubicBezTo>
                    <a:pt x="180" y="24"/>
                    <a:pt x="147" y="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38"/>
            <p:cNvSpPr/>
            <p:nvPr/>
          </p:nvSpPr>
          <p:spPr>
            <a:xfrm>
              <a:off x="1099499" y="1179010"/>
              <a:ext cx="7880" cy="7486"/>
            </a:xfrm>
            <a:custGeom>
              <a:avLst/>
              <a:gdLst/>
              <a:ahLst/>
              <a:cxnLst/>
              <a:rect l="l" t="t" r="r" b="b"/>
              <a:pathLst>
                <a:path w="160" h="152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49"/>
                    <a:pt x="30" y="93"/>
                    <a:pt x="41" y="141"/>
                  </a:cubicBezTo>
                  <a:cubicBezTo>
                    <a:pt x="56" y="129"/>
                    <a:pt x="72" y="125"/>
                    <a:pt x="87" y="125"/>
                  </a:cubicBezTo>
                  <a:cubicBezTo>
                    <a:pt x="116" y="125"/>
                    <a:pt x="144" y="141"/>
                    <a:pt x="159" y="151"/>
                  </a:cubicBezTo>
                  <a:cubicBezTo>
                    <a:pt x="109" y="99"/>
                    <a:pt x="55" y="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38"/>
            <p:cNvSpPr/>
            <p:nvPr/>
          </p:nvSpPr>
          <p:spPr>
            <a:xfrm>
              <a:off x="1037247" y="1148327"/>
              <a:ext cx="40976" cy="29895"/>
            </a:xfrm>
            <a:custGeom>
              <a:avLst/>
              <a:gdLst/>
              <a:ahLst/>
              <a:cxnLst/>
              <a:rect l="l" t="t" r="r" b="b"/>
              <a:pathLst>
                <a:path w="832" h="607" extrusionOk="0">
                  <a:moveTo>
                    <a:pt x="135" y="1"/>
                  </a:moveTo>
                  <a:cubicBezTo>
                    <a:pt x="108" y="55"/>
                    <a:pt x="64" y="101"/>
                    <a:pt x="0" y="117"/>
                  </a:cubicBezTo>
                  <a:cubicBezTo>
                    <a:pt x="210" y="288"/>
                    <a:pt x="384" y="294"/>
                    <a:pt x="490" y="606"/>
                  </a:cubicBezTo>
                  <a:cubicBezTo>
                    <a:pt x="494" y="607"/>
                    <a:pt x="498" y="607"/>
                    <a:pt x="501" y="607"/>
                  </a:cubicBezTo>
                  <a:cubicBezTo>
                    <a:pt x="709" y="607"/>
                    <a:pt x="680" y="351"/>
                    <a:pt x="831" y="304"/>
                  </a:cubicBezTo>
                  <a:cubicBezTo>
                    <a:pt x="808" y="264"/>
                    <a:pt x="776" y="250"/>
                    <a:pt x="739" y="250"/>
                  </a:cubicBezTo>
                  <a:cubicBezTo>
                    <a:pt x="668" y="250"/>
                    <a:pt x="578" y="299"/>
                    <a:pt x="493" y="299"/>
                  </a:cubicBezTo>
                  <a:cubicBezTo>
                    <a:pt x="464" y="299"/>
                    <a:pt x="436" y="293"/>
                    <a:pt x="409" y="279"/>
                  </a:cubicBezTo>
                  <a:cubicBezTo>
                    <a:pt x="469" y="138"/>
                    <a:pt x="222" y="130"/>
                    <a:pt x="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38"/>
            <p:cNvSpPr/>
            <p:nvPr/>
          </p:nvSpPr>
          <p:spPr>
            <a:xfrm>
              <a:off x="772233" y="938325"/>
              <a:ext cx="285404" cy="210347"/>
            </a:xfrm>
            <a:custGeom>
              <a:avLst/>
              <a:gdLst/>
              <a:ahLst/>
              <a:cxnLst/>
              <a:rect l="l" t="t" r="r" b="b"/>
              <a:pathLst>
                <a:path w="5795" h="4271" extrusionOk="0">
                  <a:moveTo>
                    <a:pt x="179" y="0"/>
                  </a:moveTo>
                  <a:lnTo>
                    <a:pt x="179" y="0"/>
                  </a:lnTo>
                  <a:cubicBezTo>
                    <a:pt x="384" y="145"/>
                    <a:pt x="0" y="156"/>
                    <a:pt x="191" y="382"/>
                  </a:cubicBezTo>
                  <a:cubicBezTo>
                    <a:pt x="567" y="555"/>
                    <a:pt x="1155" y="908"/>
                    <a:pt x="1527" y="1275"/>
                  </a:cubicBezTo>
                  <a:cubicBezTo>
                    <a:pt x="1558" y="1246"/>
                    <a:pt x="1587" y="1235"/>
                    <a:pt x="1614" y="1235"/>
                  </a:cubicBezTo>
                  <a:cubicBezTo>
                    <a:pt x="1713" y="1235"/>
                    <a:pt x="1794" y="1382"/>
                    <a:pt x="1896" y="1382"/>
                  </a:cubicBezTo>
                  <a:cubicBezTo>
                    <a:pt x="1916" y="1382"/>
                    <a:pt x="1938" y="1376"/>
                    <a:pt x="1961" y="1361"/>
                  </a:cubicBezTo>
                  <a:lnTo>
                    <a:pt x="1961" y="1361"/>
                  </a:lnTo>
                  <a:cubicBezTo>
                    <a:pt x="1932" y="1427"/>
                    <a:pt x="1928" y="1502"/>
                    <a:pt x="1901" y="1570"/>
                  </a:cubicBezTo>
                  <a:cubicBezTo>
                    <a:pt x="1960" y="1600"/>
                    <a:pt x="1995" y="1612"/>
                    <a:pt x="2016" y="1612"/>
                  </a:cubicBezTo>
                  <a:cubicBezTo>
                    <a:pt x="2096" y="1612"/>
                    <a:pt x="1927" y="1417"/>
                    <a:pt x="2015" y="1400"/>
                  </a:cubicBezTo>
                  <a:lnTo>
                    <a:pt x="2015" y="1400"/>
                  </a:lnTo>
                  <a:cubicBezTo>
                    <a:pt x="2150" y="1460"/>
                    <a:pt x="2171" y="1639"/>
                    <a:pt x="2115" y="1699"/>
                  </a:cubicBezTo>
                  <a:cubicBezTo>
                    <a:pt x="2167" y="1740"/>
                    <a:pt x="2195" y="1755"/>
                    <a:pt x="2211" y="1755"/>
                  </a:cubicBezTo>
                  <a:cubicBezTo>
                    <a:pt x="2252" y="1755"/>
                    <a:pt x="2217" y="1654"/>
                    <a:pt x="2337" y="1631"/>
                  </a:cubicBezTo>
                  <a:lnTo>
                    <a:pt x="2337" y="1631"/>
                  </a:lnTo>
                  <a:lnTo>
                    <a:pt x="2325" y="1926"/>
                  </a:lnTo>
                  <a:cubicBezTo>
                    <a:pt x="2969" y="2296"/>
                    <a:pt x="3870" y="2717"/>
                    <a:pt x="4436" y="3349"/>
                  </a:cubicBezTo>
                  <a:lnTo>
                    <a:pt x="4485" y="3181"/>
                  </a:lnTo>
                  <a:cubicBezTo>
                    <a:pt x="4722" y="3482"/>
                    <a:pt x="5212" y="3295"/>
                    <a:pt x="5240" y="3785"/>
                  </a:cubicBezTo>
                  <a:lnTo>
                    <a:pt x="5420" y="3754"/>
                  </a:lnTo>
                  <a:lnTo>
                    <a:pt x="5420" y="3754"/>
                  </a:lnTo>
                  <a:cubicBezTo>
                    <a:pt x="5319" y="3773"/>
                    <a:pt x="5302" y="3983"/>
                    <a:pt x="5156" y="4001"/>
                  </a:cubicBezTo>
                  <a:cubicBezTo>
                    <a:pt x="5267" y="4028"/>
                    <a:pt x="5306" y="4143"/>
                    <a:pt x="5416" y="4178"/>
                  </a:cubicBezTo>
                  <a:lnTo>
                    <a:pt x="5333" y="3995"/>
                  </a:lnTo>
                  <a:cubicBezTo>
                    <a:pt x="5341" y="3994"/>
                    <a:pt x="5350" y="3994"/>
                    <a:pt x="5357" y="3994"/>
                  </a:cubicBezTo>
                  <a:cubicBezTo>
                    <a:pt x="5528" y="3994"/>
                    <a:pt x="5570" y="4149"/>
                    <a:pt x="5516" y="4261"/>
                  </a:cubicBezTo>
                  <a:cubicBezTo>
                    <a:pt x="5543" y="4267"/>
                    <a:pt x="5566" y="4270"/>
                    <a:pt x="5585" y="4270"/>
                  </a:cubicBezTo>
                  <a:cubicBezTo>
                    <a:pt x="5795" y="4270"/>
                    <a:pt x="5602" y="3927"/>
                    <a:pt x="5640" y="3795"/>
                  </a:cubicBezTo>
                  <a:cubicBezTo>
                    <a:pt x="5140" y="3754"/>
                    <a:pt x="5530" y="3297"/>
                    <a:pt x="5142" y="3143"/>
                  </a:cubicBezTo>
                  <a:cubicBezTo>
                    <a:pt x="5105" y="3131"/>
                    <a:pt x="5077" y="3126"/>
                    <a:pt x="5056" y="3126"/>
                  </a:cubicBezTo>
                  <a:cubicBezTo>
                    <a:pt x="4940" y="3126"/>
                    <a:pt x="5057" y="3287"/>
                    <a:pt x="4999" y="3336"/>
                  </a:cubicBezTo>
                  <a:lnTo>
                    <a:pt x="4999" y="3338"/>
                  </a:lnTo>
                  <a:cubicBezTo>
                    <a:pt x="4899" y="3251"/>
                    <a:pt x="4730" y="3253"/>
                    <a:pt x="4687" y="3135"/>
                  </a:cubicBezTo>
                  <a:cubicBezTo>
                    <a:pt x="4712" y="3113"/>
                    <a:pt x="4739" y="3102"/>
                    <a:pt x="4767" y="3102"/>
                  </a:cubicBezTo>
                  <a:cubicBezTo>
                    <a:pt x="4809" y="3102"/>
                    <a:pt x="4851" y="3127"/>
                    <a:pt x="4882" y="3170"/>
                  </a:cubicBezTo>
                  <a:cubicBezTo>
                    <a:pt x="4961" y="2985"/>
                    <a:pt x="4747" y="3100"/>
                    <a:pt x="4712" y="2910"/>
                  </a:cubicBezTo>
                  <a:lnTo>
                    <a:pt x="4712" y="2910"/>
                  </a:lnTo>
                  <a:cubicBezTo>
                    <a:pt x="4710" y="2935"/>
                    <a:pt x="4731" y="2992"/>
                    <a:pt x="4674" y="3002"/>
                  </a:cubicBezTo>
                  <a:cubicBezTo>
                    <a:pt x="4415" y="2750"/>
                    <a:pt x="4421" y="3006"/>
                    <a:pt x="4114" y="2642"/>
                  </a:cubicBezTo>
                  <a:cubicBezTo>
                    <a:pt x="4110" y="2642"/>
                    <a:pt x="4106" y="2642"/>
                    <a:pt x="4102" y="2642"/>
                  </a:cubicBezTo>
                  <a:cubicBezTo>
                    <a:pt x="4073" y="2642"/>
                    <a:pt x="4048" y="2637"/>
                    <a:pt x="4024" y="2637"/>
                  </a:cubicBezTo>
                  <a:cubicBezTo>
                    <a:pt x="3985" y="2637"/>
                    <a:pt x="3952" y="2650"/>
                    <a:pt x="3914" y="2715"/>
                  </a:cubicBezTo>
                  <a:cubicBezTo>
                    <a:pt x="3794" y="2429"/>
                    <a:pt x="3900" y="2509"/>
                    <a:pt x="3723" y="2208"/>
                  </a:cubicBezTo>
                  <a:cubicBezTo>
                    <a:pt x="3692" y="2275"/>
                    <a:pt x="3679" y="2476"/>
                    <a:pt x="3588" y="2605"/>
                  </a:cubicBezTo>
                  <a:cubicBezTo>
                    <a:pt x="3353" y="2161"/>
                    <a:pt x="3203" y="2366"/>
                    <a:pt x="3066" y="2063"/>
                  </a:cubicBezTo>
                  <a:lnTo>
                    <a:pt x="3066" y="2063"/>
                  </a:lnTo>
                  <a:cubicBezTo>
                    <a:pt x="3095" y="2075"/>
                    <a:pt x="3149" y="2063"/>
                    <a:pt x="3199" y="2125"/>
                  </a:cubicBezTo>
                  <a:cubicBezTo>
                    <a:pt x="3291" y="1922"/>
                    <a:pt x="2983" y="2021"/>
                    <a:pt x="2879" y="1893"/>
                  </a:cubicBezTo>
                  <a:lnTo>
                    <a:pt x="2994" y="1747"/>
                  </a:lnTo>
                  <a:cubicBezTo>
                    <a:pt x="2859" y="1687"/>
                    <a:pt x="2586" y="1643"/>
                    <a:pt x="2508" y="1427"/>
                  </a:cubicBezTo>
                  <a:lnTo>
                    <a:pt x="2595" y="1373"/>
                  </a:lnTo>
                  <a:cubicBezTo>
                    <a:pt x="2210" y="1278"/>
                    <a:pt x="1888" y="976"/>
                    <a:pt x="1591" y="848"/>
                  </a:cubicBezTo>
                  <a:lnTo>
                    <a:pt x="1510" y="658"/>
                  </a:lnTo>
                  <a:cubicBezTo>
                    <a:pt x="1452" y="639"/>
                    <a:pt x="1415" y="631"/>
                    <a:pt x="1394" y="631"/>
                  </a:cubicBezTo>
                  <a:cubicBezTo>
                    <a:pt x="1259" y="631"/>
                    <a:pt x="1779" y="966"/>
                    <a:pt x="1425" y="1003"/>
                  </a:cubicBezTo>
                  <a:cubicBezTo>
                    <a:pt x="1566" y="696"/>
                    <a:pt x="1180" y="964"/>
                    <a:pt x="1049" y="708"/>
                  </a:cubicBezTo>
                  <a:cubicBezTo>
                    <a:pt x="1042" y="658"/>
                    <a:pt x="1058" y="643"/>
                    <a:pt x="1084" y="643"/>
                  </a:cubicBezTo>
                  <a:cubicBezTo>
                    <a:pt x="1123" y="643"/>
                    <a:pt x="1182" y="674"/>
                    <a:pt x="1223" y="674"/>
                  </a:cubicBezTo>
                  <a:cubicBezTo>
                    <a:pt x="1254" y="674"/>
                    <a:pt x="1274" y="657"/>
                    <a:pt x="1267" y="594"/>
                  </a:cubicBezTo>
                  <a:lnTo>
                    <a:pt x="1267" y="594"/>
                  </a:lnTo>
                  <a:cubicBezTo>
                    <a:pt x="1230" y="624"/>
                    <a:pt x="1203" y="635"/>
                    <a:pt x="1181" y="635"/>
                  </a:cubicBezTo>
                  <a:cubicBezTo>
                    <a:pt x="1121" y="635"/>
                    <a:pt x="1096" y="550"/>
                    <a:pt x="997" y="525"/>
                  </a:cubicBezTo>
                  <a:cubicBezTo>
                    <a:pt x="1105" y="407"/>
                    <a:pt x="781" y="347"/>
                    <a:pt x="943" y="241"/>
                  </a:cubicBezTo>
                  <a:lnTo>
                    <a:pt x="405" y="222"/>
                  </a:lnTo>
                  <a:cubicBezTo>
                    <a:pt x="391" y="102"/>
                    <a:pt x="274" y="39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38"/>
            <p:cNvSpPr/>
            <p:nvPr/>
          </p:nvSpPr>
          <p:spPr>
            <a:xfrm>
              <a:off x="1022718" y="1135079"/>
              <a:ext cx="3546" cy="394"/>
            </a:xfrm>
            <a:custGeom>
              <a:avLst/>
              <a:gdLst/>
              <a:ahLst/>
              <a:cxnLst/>
              <a:rect l="l" t="t" r="r" b="b"/>
              <a:pathLst>
                <a:path w="72" h="8" extrusionOk="0">
                  <a:moveTo>
                    <a:pt x="28" y="1"/>
                  </a:moveTo>
                  <a:cubicBezTo>
                    <a:pt x="19" y="1"/>
                    <a:pt x="10" y="1"/>
                    <a:pt x="0" y="2"/>
                  </a:cubicBezTo>
                  <a:cubicBezTo>
                    <a:pt x="16" y="6"/>
                    <a:pt x="33" y="8"/>
                    <a:pt x="48" y="8"/>
                  </a:cubicBezTo>
                  <a:cubicBezTo>
                    <a:pt x="56" y="8"/>
                    <a:pt x="64" y="7"/>
                    <a:pt x="72" y="6"/>
                  </a:cubicBezTo>
                  <a:cubicBezTo>
                    <a:pt x="58" y="2"/>
                    <a:pt x="44" y="1"/>
                    <a:pt x="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38"/>
            <p:cNvSpPr/>
            <p:nvPr/>
          </p:nvSpPr>
          <p:spPr>
            <a:xfrm>
              <a:off x="773809" y="935469"/>
              <a:ext cx="7289" cy="2906"/>
            </a:xfrm>
            <a:custGeom>
              <a:avLst/>
              <a:gdLst/>
              <a:ahLst/>
              <a:cxnLst/>
              <a:rect l="l" t="t" r="r" b="b"/>
              <a:pathLst>
                <a:path w="148" h="59" extrusionOk="0">
                  <a:moveTo>
                    <a:pt x="51" y="0"/>
                  </a:moveTo>
                  <a:lnTo>
                    <a:pt x="51" y="0"/>
                  </a:lnTo>
                  <a:cubicBezTo>
                    <a:pt x="1" y="10"/>
                    <a:pt x="64" y="23"/>
                    <a:pt x="147" y="58"/>
                  </a:cubicBezTo>
                  <a:cubicBezTo>
                    <a:pt x="122" y="41"/>
                    <a:pt x="93" y="23"/>
                    <a:pt x="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38"/>
            <p:cNvSpPr/>
            <p:nvPr/>
          </p:nvSpPr>
          <p:spPr>
            <a:xfrm>
              <a:off x="1043797" y="1148179"/>
              <a:ext cx="246" cy="197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0" y="0"/>
                  </a:moveTo>
                  <a:cubicBezTo>
                    <a:pt x="0" y="2"/>
                    <a:pt x="2" y="4"/>
                    <a:pt x="2" y="4"/>
                  </a:cubicBezTo>
                  <a:cubicBezTo>
                    <a:pt x="2" y="4"/>
                    <a:pt x="2" y="4"/>
                    <a:pt x="4" y="0"/>
                  </a:cubicBezTo>
                  <a:lnTo>
                    <a:pt x="4" y="0"/>
                  </a:ln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38"/>
            <p:cNvSpPr/>
            <p:nvPr/>
          </p:nvSpPr>
          <p:spPr>
            <a:xfrm>
              <a:off x="1059065" y="1136655"/>
              <a:ext cx="5565" cy="3842"/>
            </a:xfrm>
            <a:custGeom>
              <a:avLst/>
              <a:gdLst/>
              <a:ahLst/>
              <a:cxnLst/>
              <a:rect l="l" t="t" r="r" b="b"/>
              <a:pathLst>
                <a:path w="113" h="78" extrusionOk="0">
                  <a:moveTo>
                    <a:pt x="39" y="1"/>
                  </a:moveTo>
                  <a:lnTo>
                    <a:pt x="1" y="66"/>
                  </a:lnTo>
                  <a:lnTo>
                    <a:pt x="112" y="78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38"/>
            <p:cNvSpPr/>
            <p:nvPr/>
          </p:nvSpPr>
          <p:spPr>
            <a:xfrm>
              <a:off x="738497" y="898728"/>
              <a:ext cx="2118" cy="3152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3" y="0"/>
                  </a:moveTo>
                  <a:lnTo>
                    <a:pt x="1" y="64"/>
                  </a:lnTo>
                  <a:cubicBezTo>
                    <a:pt x="22" y="50"/>
                    <a:pt x="39" y="31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38"/>
            <p:cNvSpPr/>
            <p:nvPr/>
          </p:nvSpPr>
          <p:spPr>
            <a:xfrm>
              <a:off x="622365" y="807074"/>
              <a:ext cx="2413" cy="2216"/>
            </a:xfrm>
            <a:custGeom>
              <a:avLst/>
              <a:gdLst/>
              <a:ahLst/>
              <a:cxnLst/>
              <a:rect l="l" t="t" r="r" b="b"/>
              <a:pathLst>
                <a:path w="49" h="45" extrusionOk="0">
                  <a:moveTo>
                    <a:pt x="1" y="1"/>
                  </a:moveTo>
                  <a:lnTo>
                    <a:pt x="49" y="45"/>
                  </a:lnTo>
                  <a:cubicBezTo>
                    <a:pt x="41" y="24"/>
                    <a:pt x="22" y="1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38"/>
            <p:cNvSpPr/>
            <p:nvPr/>
          </p:nvSpPr>
          <p:spPr>
            <a:xfrm>
              <a:off x="442061" y="584809"/>
              <a:ext cx="329039" cy="350611"/>
            </a:xfrm>
            <a:custGeom>
              <a:avLst/>
              <a:gdLst/>
              <a:ahLst/>
              <a:cxnLst/>
              <a:rect l="l" t="t" r="r" b="b"/>
              <a:pathLst>
                <a:path w="6681" h="7119" extrusionOk="0">
                  <a:moveTo>
                    <a:pt x="52" y="1350"/>
                  </a:moveTo>
                  <a:cubicBezTo>
                    <a:pt x="59" y="1351"/>
                    <a:pt x="65" y="1353"/>
                    <a:pt x="70" y="1354"/>
                  </a:cubicBezTo>
                  <a:lnTo>
                    <a:pt x="70" y="1354"/>
                  </a:lnTo>
                  <a:cubicBezTo>
                    <a:pt x="64" y="1352"/>
                    <a:pt x="58" y="1351"/>
                    <a:pt x="52" y="1350"/>
                  </a:cubicBezTo>
                  <a:close/>
                  <a:moveTo>
                    <a:pt x="4213" y="5520"/>
                  </a:moveTo>
                  <a:lnTo>
                    <a:pt x="4213" y="5520"/>
                  </a:lnTo>
                  <a:cubicBezTo>
                    <a:pt x="4223" y="5523"/>
                    <a:pt x="4233" y="5526"/>
                    <a:pt x="4243" y="5529"/>
                  </a:cubicBezTo>
                  <a:lnTo>
                    <a:pt x="4243" y="5529"/>
                  </a:lnTo>
                  <a:cubicBezTo>
                    <a:pt x="4233" y="5525"/>
                    <a:pt x="4223" y="5522"/>
                    <a:pt x="4213" y="5520"/>
                  </a:cubicBezTo>
                  <a:close/>
                  <a:moveTo>
                    <a:pt x="937" y="0"/>
                  </a:moveTo>
                  <a:cubicBezTo>
                    <a:pt x="764" y="0"/>
                    <a:pt x="777" y="198"/>
                    <a:pt x="700" y="241"/>
                  </a:cubicBezTo>
                  <a:cubicBezTo>
                    <a:pt x="610" y="106"/>
                    <a:pt x="529" y="54"/>
                    <a:pt x="460" y="54"/>
                  </a:cubicBezTo>
                  <a:cubicBezTo>
                    <a:pt x="389" y="54"/>
                    <a:pt x="332" y="110"/>
                    <a:pt x="295" y="187"/>
                  </a:cubicBezTo>
                  <a:cubicBezTo>
                    <a:pt x="216" y="341"/>
                    <a:pt x="253" y="526"/>
                    <a:pt x="29" y="559"/>
                  </a:cubicBezTo>
                  <a:cubicBezTo>
                    <a:pt x="39" y="735"/>
                    <a:pt x="0" y="964"/>
                    <a:pt x="183" y="1194"/>
                  </a:cubicBezTo>
                  <a:cubicBezTo>
                    <a:pt x="154" y="1173"/>
                    <a:pt x="136" y="1164"/>
                    <a:pt x="124" y="1164"/>
                  </a:cubicBezTo>
                  <a:cubicBezTo>
                    <a:pt x="101" y="1164"/>
                    <a:pt x="108" y="1200"/>
                    <a:pt x="114" y="1242"/>
                  </a:cubicBezTo>
                  <a:cubicBezTo>
                    <a:pt x="124" y="1295"/>
                    <a:pt x="141" y="1355"/>
                    <a:pt x="86" y="1355"/>
                  </a:cubicBezTo>
                  <a:cubicBezTo>
                    <a:pt x="81" y="1355"/>
                    <a:pt x="76" y="1354"/>
                    <a:pt x="70" y="1354"/>
                  </a:cubicBezTo>
                  <a:lnTo>
                    <a:pt x="70" y="1354"/>
                  </a:lnTo>
                  <a:cubicBezTo>
                    <a:pt x="151" y="1373"/>
                    <a:pt x="197" y="1419"/>
                    <a:pt x="226" y="1477"/>
                  </a:cubicBezTo>
                  <a:cubicBezTo>
                    <a:pt x="261" y="1541"/>
                    <a:pt x="284" y="1620"/>
                    <a:pt x="307" y="1701"/>
                  </a:cubicBezTo>
                  <a:cubicBezTo>
                    <a:pt x="354" y="1842"/>
                    <a:pt x="423" y="1986"/>
                    <a:pt x="575" y="1986"/>
                  </a:cubicBezTo>
                  <a:cubicBezTo>
                    <a:pt x="595" y="1986"/>
                    <a:pt x="617" y="1984"/>
                    <a:pt x="640" y="1978"/>
                  </a:cubicBezTo>
                  <a:cubicBezTo>
                    <a:pt x="717" y="2294"/>
                    <a:pt x="665" y="1978"/>
                    <a:pt x="806" y="2331"/>
                  </a:cubicBezTo>
                  <a:cubicBezTo>
                    <a:pt x="801" y="2334"/>
                    <a:pt x="795" y="2335"/>
                    <a:pt x="790" y="2335"/>
                  </a:cubicBezTo>
                  <a:cubicBezTo>
                    <a:pt x="757" y="2335"/>
                    <a:pt x="726" y="2292"/>
                    <a:pt x="706" y="2277"/>
                  </a:cubicBezTo>
                  <a:lnTo>
                    <a:pt x="706" y="2277"/>
                  </a:lnTo>
                  <a:cubicBezTo>
                    <a:pt x="727" y="2447"/>
                    <a:pt x="995" y="2391"/>
                    <a:pt x="924" y="2582"/>
                  </a:cubicBezTo>
                  <a:cubicBezTo>
                    <a:pt x="987" y="2670"/>
                    <a:pt x="1021" y="2696"/>
                    <a:pt x="1047" y="2696"/>
                  </a:cubicBezTo>
                  <a:cubicBezTo>
                    <a:pt x="1086" y="2696"/>
                    <a:pt x="1105" y="2635"/>
                    <a:pt x="1177" y="2635"/>
                  </a:cubicBezTo>
                  <a:cubicBezTo>
                    <a:pt x="1197" y="2635"/>
                    <a:pt x="1221" y="2639"/>
                    <a:pt x="1250" y="2651"/>
                  </a:cubicBezTo>
                  <a:cubicBezTo>
                    <a:pt x="1431" y="2917"/>
                    <a:pt x="1329" y="2883"/>
                    <a:pt x="1338" y="3114"/>
                  </a:cubicBezTo>
                  <a:cubicBezTo>
                    <a:pt x="1367" y="3096"/>
                    <a:pt x="1393" y="3089"/>
                    <a:pt x="1418" y="3089"/>
                  </a:cubicBezTo>
                  <a:cubicBezTo>
                    <a:pt x="1525" y="3089"/>
                    <a:pt x="1602" y="3227"/>
                    <a:pt x="1751" y="3266"/>
                  </a:cubicBezTo>
                  <a:cubicBezTo>
                    <a:pt x="1731" y="3238"/>
                    <a:pt x="1629" y="3097"/>
                    <a:pt x="1704" y="3097"/>
                  </a:cubicBezTo>
                  <a:cubicBezTo>
                    <a:pt x="1715" y="3097"/>
                    <a:pt x="1731" y="3101"/>
                    <a:pt x="1751" y="3108"/>
                  </a:cubicBezTo>
                  <a:cubicBezTo>
                    <a:pt x="2002" y="3390"/>
                    <a:pt x="2052" y="3233"/>
                    <a:pt x="2341" y="3428"/>
                  </a:cubicBezTo>
                  <a:cubicBezTo>
                    <a:pt x="2341" y="3490"/>
                    <a:pt x="2327" y="3512"/>
                    <a:pt x="2307" y="3512"/>
                  </a:cubicBezTo>
                  <a:cubicBezTo>
                    <a:pt x="2263" y="3512"/>
                    <a:pt x="2190" y="3409"/>
                    <a:pt x="2171" y="3409"/>
                  </a:cubicBezTo>
                  <a:cubicBezTo>
                    <a:pt x="2162" y="3409"/>
                    <a:pt x="2168" y="3437"/>
                    <a:pt x="2200" y="3523"/>
                  </a:cubicBezTo>
                  <a:cubicBezTo>
                    <a:pt x="1985" y="3447"/>
                    <a:pt x="1868" y="3332"/>
                    <a:pt x="1696" y="3332"/>
                  </a:cubicBezTo>
                  <a:cubicBezTo>
                    <a:pt x="1684" y="3332"/>
                    <a:pt x="1673" y="3333"/>
                    <a:pt x="1660" y="3334"/>
                  </a:cubicBezTo>
                  <a:cubicBezTo>
                    <a:pt x="1874" y="3557"/>
                    <a:pt x="2177" y="3787"/>
                    <a:pt x="2484" y="3939"/>
                  </a:cubicBezTo>
                  <a:cubicBezTo>
                    <a:pt x="2538" y="4003"/>
                    <a:pt x="2517" y="4011"/>
                    <a:pt x="2487" y="4011"/>
                  </a:cubicBezTo>
                  <a:cubicBezTo>
                    <a:pt x="2475" y="4011"/>
                    <a:pt x="2461" y="4010"/>
                    <a:pt x="2450" y="4010"/>
                  </a:cubicBezTo>
                  <a:cubicBezTo>
                    <a:pt x="2425" y="4010"/>
                    <a:pt x="2411" y="4017"/>
                    <a:pt x="2449" y="4059"/>
                  </a:cubicBezTo>
                  <a:cubicBezTo>
                    <a:pt x="2642" y="4344"/>
                    <a:pt x="2966" y="4230"/>
                    <a:pt x="3110" y="4469"/>
                  </a:cubicBezTo>
                  <a:lnTo>
                    <a:pt x="3002" y="4517"/>
                  </a:lnTo>
                  <a:cubicBezTo>
                    <a:pt x="3004" y="4517"/>
                    <a:pt x="3006" y="4517"/>
                    <a:pt x="3008" y="4517"/>
                  </a:cubicBezTo>
                  <a:cubicBezTo>
                    <a:pt x="3218" y="4517"/>
                    <a:pt x="3437" y="4918"/>
                    <a:pt x="3721" y="5044"/>
                  </a:cubicBezTo>
                  <a:cubicBezTo>
                    <a:pt x="3723" y="4976"/>
                    <a:pt x="3725" y="4930"/>
                    <a:pt x="3777" y="4926"/>
                  </a:cubicBezTo>
                  <a:lnTo>
                    <a:pt x="3777" y="4926"/>
                  </a:lnTo>
                  <a:cubicBezTo>
                    <a:pt x="3613" y="5144"/>
                    <a:pt x="4194" y="5077"/>
                    <a:pt x="4319" y="5416"/>
                  </a:cubicBezTo>
                  <a:cubicBezTo>
                    <a:pt x="4350" y="5355"/>
                    <a:pt x="4412" y="5332"/>
                    <a:pt x="4486" y="5332"/>
                  </a:cubicBezTo>
                  <a:cubicBezTo>
                    <a:pt x="4603" y="5332"/>
                    <a:pt x="4749" y="5391"/>
                    <a:pt x="4845" y="5449"/>
                  </a:cubicBezTo>
                  <a:cubicBezTo>
                    <a:pt x="4870" y="5528"/>
                    <a:pt x="4818" y="5580"/>
                    <a:pt x="4791" y="5618"/>
                  </a:cubicBezTo>
                  <a:cubicBezTo>
                    <a:pt x="4724" y="5518"/>
                    <a:pt x="4659" y="5490"/>
                    <a:pt x="4592" y="5490"/>
                  </a:cubicBezTo>
                  <a:cubicBezTo>
                    <a:pt x="4507" y="5490"/>
                    <a:pt x="4418" y="5536"/>
                    <a:pt x="4314" y="5536"/>
                  </a:cubicBezTo>
                  <a:cubicBezTo>
                    <a:pt x="4291" y="5536"/>
                    <a:pt x="4268" y="5534"/>
                    <a:pt x="4243" y="5529"/>
                  </a:cubicBezTo>
                  <a:lnTo>
                    <a:pt x="4243" y="5529"/>
                  </a:lnTo>
                  <a:cubicBezTo>
                    <a:pt x="4443" y="5594"/>
                    <a:pt x="4642" y="5846"/>
                    <a:pt x="4843" y="5846"/>
                  </a:cubicBezTo>
                  <a:lnTo>
                    <a:pt x="4712" y="5919"/>
                  </a:lnTo>
                  <a:cubicBezTo>
                    <a:pt x="4770" y="5969"/>
                    <a:pt x="4823" y="5984"/>
                    <a:pt x="4873" y="5984"/>
                  </a:cubicBezTo>
                  <a:cubicBezTo>
                    <a:pt x="4941" y="5984"/>
                    <a:pt x="5004" y="5958"/>
                    <a:pt x="5064" y="5958"/>
                  </a:cubicBezTo>
                  <a:cubicBezTo>
                    <a:pt x="5124" y="5958"/>
                    <a:pt x="5181" y="5984"/>
                    <a:pt x="5239" y="6087"/>
                  </a:cubicBezTo>
                  <a:lnTo>
                    <a:pt x="5160" y="6156"/>
                  </a:lnTo>
                  <a:cubicBezTo>
                    <a:pt x="5636" y="6492"/>
                    <a:pt x="6093" y="7051"/>
                    <a:pt x="6600" y="7118"/>
                  </a:cubicBezTo>
                  <a:cubicBezTo>
                    <a:pt x="6681" y="7068"/>
                    <a:pt x="6598" y="6760"/>
                    <a:pt x="6623" y="6694"/>
                  </a:cubicBezTo>
                  <a:cubicBezTo>
                    <a:pt x="6355" y="6600"/>
                    <a:pt x="6143" y="6636"/>
                    <a:pt x="5931" y="6575"/>
                  </a:cubicBezTo>
                  <a:lnTo>
                    <a:pt x="6020" y="6438"/>
                  </a:lnTo>
                  <a:lnTo>
                    <a:pt x="6020" y="6438"/>
                  </a:lnTo>
                  <a:cubicBezTo>
                    <a:pt x="5921" y="6505"/>
                    <a:pt x="5678" y="6411"/>
                    <a:pt x="5744" y="6567"/>
                  </a:cubicBezTo>
                  <a:cubicBezTo>
                    <a:pt x="5559" y="6536"/>
                    <a:pt x="5717" y="6370"/>
                    <a:pt x="5505" y="6332"/>
                  </a:cubicBezTo>
                  <a:cubicBezTo>
                    <a:pt x="5609" y="6199"/>
                    <a:pt x="5717" y="6253"/>
                    <a:pt x="5796" y="6135"/>
                  </a:cubicBezTo>
                  <a:lnTo>
                    <a:pt x="5611" y="6104"/>
                  </a:lnTo>
                  <a:cubicBezTo>
                    <a:pt x="5690" y="6081"/>
                    <a:pt x="5557" y="5994"/>
                    <a:pt x="5636" y="5969"/>
                  </a:cubicBezTo>
                  <a:cubicBezTo>
                    <a:pt x="5266" y="5954"/>
                    <a:pt x="5318" y="5643"/>
                    <a:pt x="5004" y="5522"/>
                  </a:cubicBezTo>
                  <a:lnTo>
                    <a:pt x="5004" y="5522"/>
                  </a:lnTo>
                  <a:lnTo>
                    <a:pt x="5135" y="5657"/>
                  </a:lnTo>
                  <a:cubicBezTo>
                    <a:pt x="5117" y="5682"/>
                    <a:pt x="5097" y="5691"/>
                    <a:pt x="5074" y="5691"/>
                  </a:cubicBezTo>
                  <a:cubicBezTo>
                    <a:pt x="5029" y="5691"/>
                    <a:pt x="4976" y="5654"/>
                    <a:pt x="4924" y="5638"/>
                  </a:cubicBezTo>
                  <a:cubicBezTo>
                    <a:pt x="4924" y="5476"/>
                    <a:pt x="4872" y="5458"/>
                    <a:pt x="4768" y="5310"/>
                  </a:cubicBezTo>
                  <a:cubicBezTo>
                    <a:pt x="4744" y="5305"/>
                    <a:pt x="4719" y="5304"/>
                    <a:pt x="4694" y="5304"/>
                  </a:cubicBezTo>
                  <a:cubicBezTo>
                    <a:pt x="4632" y="5304"/>
                    <a:pt x="4569" y="5314"/>
                    <a:pt x="4506" y="5314"/>
                  </a:cubicBezTo>
                  <a:cubicBezTo>
                    <a:pt x="4436" y="5314"/>
                    <a:pt x="4365" y="5301"/>
                    <a:pt x="4296" y="5246"/>
                  </a:cubicBezTo>
                  <a:cubicBezTo>
                    <a:pt x="4429" y="5131"/>
                    <a:pt x="4092" y="4969"/>
                    <a:pt x="4147" y="4828"/>
                  </a:cubicBezTo>
                  <a:lnTo>
                    <a:pt x="4147" y="4828"/>
                  </a:lnTo>
                  <a:cubicBezTo>
                    <a:pt x="4126" y="4846"/>
                    <a:pt x="4102" y="4854"/>
                    <a:pt x="4077" y="4854"/>
                  </a:cubicBezTo>
                  <a:cubicBezTo>
                    <a:pt x="3965" y="4854"/>
                    <a:pt x="3833" y="4696"/>
                    <a:pt x="3759" y="4696"/>
                  </a:cubicBezTo>
                  <a:cubicBezTo>
                    <a:pt x="3749" y="4696"/>
                    <a:pt x="3740" y="4699"/>
                    <a:pt x="3733" y="4705"/>
                  </a:cubicBezTo>
                  <a:cubicBezTo>
                    <a:pt x="3629" y="4666"/>
                    <a:pt x="3527" y="4560"/>
                    <a:pt x="3583" y="4489"/>
                  </a:cubicBezTo>
                  <a:lnTo>
                    <a:pt x="3583" y="4489"/>
                  </a:lnTo>
                  <a:cubicBezTo>
                    <a:pt x="3598" y="4494"/>
                    <a:pt x="3633" y="4500"/>
                    <a:pt x="3662" y="4516"/>
                  </a:cubicBezTo>
                  <a:lnTo>
                    <a:pt x="3584" y="4444"/>
                  </a:lnTo>
                  <a:cubicBezTo>
                    <a:pt x="3601" y="4436"/>
                    <a:pt x="3607" y="4425"/>
                    <a:pt x="3616" y="4425"/>
                  </a:cubicBezTo>
                  <a:cubicBezTo>
                    <a:pt x="3617" y="4425"/>
                    <a:pt x="3619" y="4426"/>
                    <a:pt x="3621" y="4427"/>
                  </a:cubicBezTo>
                  <a:cubicBezTo>
                    <a:pt x="3597" y="4406"/>
                    <a:pt x="3573" y="4403"/>
                    <a:pt x="3549" y="4403"/>
                  </a:cubicBezTo>
                  <a:cubicBezTo>
                    <a:pt x="3540" y="4403"/>
                    <a:pt x="3532" y="4404"/>
                    <a:pt x="3523" y="4404"/>
                  </a:cubicBezTo>
                  <a:cubicBezTo>
                    <a:pt x="3487" y="4404"/>
                    <a:pt x="3455" y="4396"/>
                    <a:pt x="3432" y="4321"/>
                  </a:cubicBezTo>
                  <a:cubicBezTo>
                    <a:pt x="3440" y="4311"/>
                    <a:pt x="3450" y="4307"/>
                    <a:pt x="3461" y="4307"/>
                  </a:cubicBezTo>
                  <a:cubicBezTo>
                    <a:pt x="3489" y="4307"/>
                    <a:pt x="3526" y="4332"/>
                    <a:pt x="3563" y="4346"/>
                  </a:cubicBezTo>
                  <a:cubicBezTo>
                    <a:pt x="3388" y="4169"/>
                    <a:pt x="3068" y="4271"/>
                    <a:pt x="3004" y="4018"/>
                  </a:cubicBezTo>
                  <a:cubicBezTo>
                    <a:pt x="2997" y="4021"/>
                    <a:pt x="2988" y="4023"/>
                    <a:pt x="2979" y="4023"/>
                  </a:cubicBezTo>
                  <a:cubicBezTo>
                    <a:pt x="2919" y="4023"/>
                    <a:pt x="2822" y="3969"/>
                    <a:pt x="2743" y="3969"/>
                  </a:cubicBezTo>
                  <a:cubicBezTo>
                    <a:pt x="2696" y="3969"/>
                    <a:pt x="2656" y="3988"/>
                    <a:pt x="2634" y="4047"/>
                  </a:cubicBezTo>
                  <a:cubicBezTo>
                    <a:pt x="2615" y="3949"/>
                    <a:pt x="2725" y="3860"/>
                    <a:pt x="2549" y="3740"/>
                  </a:cubicBezTo>
                  <a:cubicBezTo>
                    <a:pt x="2536" y="3743"/>
                    <a:pt x="2524" y="3744"/>
                    <a:pt x="2513" y="3744"/>
                  </a:cubicBezTo>
                  <a:cubicBezTo>
                    <a:pt x="2367" y="3744"/>
                    <a:pt x="2396" y="3543"/>
                    <a:pt x="2227" y="3513"/>
                  </a:cubicBezTo>
                  <a:lnTo>
                    <a:pt x="2227" y="3513"/>
                  </a:lnTo>
                  <a:cubicBezTo>
                    <a:pt x="2274" y="3517"/>
                    <a:pt x="2305" y="3519"/>
                    <a:pt x="2326" y="3519"/>
                  </a:cubicBezTo>
                  <a:cubicBezTo>
                    <a:pt x="2412" y="3519"/>
                    <a:pt x="2323" y="3491"/>
                    <a:pt x="2444" y="3491"/>
                  </a:cubicBezTo>
                  <a:cubicBezTo>
                    <a:pt x="2457" y="3491"/>
                    <a:pt x="2474" y="3491"/>
                    <a:pt x="2493" y="3492"/>
                  </a:cubicBezTo>
                  <a:cubicBezTo>
                    <a:pt x="2428" y="3355"/>
                    <a:pt x="2138" y="3365"/>
                    <a:pt x="1978" y="3176"/>
                  </a:cubicBezTo>
                  <a:cubicBezTo>
                    <a:pt x="1986" y="3133"/>
                    <a:pt x="2017" y="3104"/>
                    <a:pt x="2023" y="3062"/>
                  </a:cubicBezTo>
                  <a:cubicBezTo>
                    <a:pt x="1923" y="3039"/>
                    <a:pt x="1761" y="3046"/>
                    <a:pt x="1788" y="2904"/>
                  </a:cubicBezTo>
                  <a:lnTo>
                    <a:pt x="1788" y="2904"/>
                  </a:lnTo>
                  <a:lnTo>
                    <a:pt x="1718" y="2981"/>
                  </a:lnTo>
                  <a:cubicBezTo>
                    <a:pt x="1643" y="2830"/>
                    <a:pt x="1460" y="2684"/>
                    <a:pt x="1441" y="2493"/>
                  </a:cubicBezTo>
                  <a:cubicBezTo>
                    <a:pt x="1346" y="2481"/>
                    <a:pt x="1248" y="2466"/>
                    <a:pt x="1147" y="2449"/>
                  </a:cubicBezTo>
                  <a:cubicBezTo>
                    <a:pt x="1153" y="2136"/>
                    <a:pt x="804" y="1967"/>
                    <a:pt x="515" y="1812"/>
                  </a:cubicBezTo>
                  <a:cubicBezTo>
                    <a:pt x="471" y="1724"/>
                    <a:pt x="449" y="1589"/>
                    <a:pt x="500" y="1583"/>
                  </a:cubicBezTo>
                  <a:lnTo>
                    <a:pt x="500" y="1583"/>
                  </a:lnTo>
                  <a:cubicBezTo>
                    <a:pt x="525" y="1600"/>
                    <a:pt x="573" y="1629"/>
                    <a:pt x="617" y="1660"/>
                  </a:cubicBezTo>
                  <a:cubicBezTo>
                    <a:pt x="594" y="1600"/>
                    <a:pt x="596" y="1531"/>
                    <a:pt x="579" y="1473"/>
                  </a:cubicBezTo>
                  <a:cubicBezTo>
                    <a:pt x="567" y="1415"/>
                    <a:pt x="536" y="1367"/>
                    <a:pt x="430" y="1334"/>
                  </a:cubicBezTo>
                  <a:cubicBezTo>
                    <a:pt x="328" y="1207"/>
                    <a:pt x="536" y="1249"/>
                    <a:pt x="546" y="1170"/>
                  </a:cubicBezTo>
                  <a:cubicBezTo>
                    <a:pt x="376" y="1043"/>
                    <a:pt x="413" y="874"/>
                    <a:pt x="471" y="775"/>
                  </a:cubicBezTo>
                  <a:cubicBezTo>
                    <a:pt x="527" y="671"/>
                    <a:pt x="586" y="631"/>
                    <a:pt x="421" y="457"/>
                  </a:cubicBezTo>
                  <a:cubicBezTo>
                    <a:pt x="394" y="488"/>
                    <a:pt x="340" y="521"/>
                    <a:pt x="295" y="580"/>
                  </a:cubicBezTo>
                  <a:cubicBezTo>
                    <a:pt x="253" y="640"/>
                    <a:pt x="214" y="719"/>
                    <a:pt x="222" y="818"/>
                  </a:cubicBezTo>
                  <a:cubicBezTo>
                    <a:pt x="174" y="752"/>
                    <a:pt x="87" y="764"/>
                    <a:pt x="83" y="686"/>
                  </a:cubicBezTo>
                  <a:cubicBezTo>
                    <a:pt x="85" y="580"/>
                    <a:pt x="145" y="525"/>
                    <a:pt x="199" y="476"/>
                  </a:cubicBezTo>
                  <a:cubicBezTo>
                    <a:pt x="257" y="428"/>
                    <a:pt x="309" y="388"/>
                    <a:pt x="347" y="303"/>
                  </a:cubicBezTo>
                  <a:cubicBezTo>
                    <a:pt x="415" y="374"/>
                    <a:pt x="486" y="445"/>
                    <a:pt x="557" y="517"/>
                  </a:cubicBezTo>
                  <a:cubicBezTo>
                    <a:pt x="585" y="521"/>
                    <a:pt x="609" y="522"/>
                    <a:pt x="629" y="522"/>
                  </a:cubicBezTo>
                  <a:cubicBezTo>
                    <a:pt x="684" y="522"/>
                    <a:pt x="717" y="510"/>
                    <a:pt x="746" y="486"/>
                  </a:cubicBezTo>
                  <a:cubicBezTo>
                    <a:pt x="787" y="453"/>
                    <a:pt x="822" y="405"/>
                    <a:pt x="870" y="365"/>
                  </a:cubicBezTo>
                  <a:cubicBezTo>
                    <a:pt x="913" y="326"/>
                    <a:pt x="971" y="297"/>
                    <a:pt x="1037" y="297"/>
                  </a:cubicBezTo>
                  <a:cubicBezTo>
                    <a:pt x="1112" y="297"/>
                    <a:pt x="1198" y="335"/>
                    <a:pt x="1282" y="444"/>
                  </a:cubicBezTo>
                  <a:lnTo>
                    <a:pt x="1282" y="442"/>
                  </a:lnTo>
                  <a:cubicBezTo>
                    <a:pt x="1427" y="426"/>
                    <a:pt x="1645" y="455"/>
                    <a:pt x="1789" y="397"/>
                  </a:cubicBezTo>
                  <a:lnTo>
                    <a:pt x="1789" y="397"/>
                  </a:lnTo>
                  <a:lnTo>
                    <a:pt x="1768" y="461"/>
                  </a:lnTo>
                  <a:cubicBezTo>
                    <a:pt x="1792" y="461"/>
                    <a:pt x="1833" y="464"/>
                    <a:pt x="1878" y="464"/>
                  </a:cubicBezTo>
                  <a:cubicBezTo>
                    <a:pt x="2001" y="464"/>
                    <a:pt x="2150" y="443"/>
                    <a:pt x="2021" y="287"/>
                  </a:cubicBezTo>
                  <a:lnTo>
                    <a:pt x="2021" y="287"/>
                  </a:lnTo>
                  <a:lnTo>
                    <a:pt x="1957" y="322"/>
                  </a:lnTo>
                  <a:cubicBezTo>
                    <a:pt x="1955" y="322"/>
                    <a:pt x="1952" y="322"/>
                    <a:pt x="1950" y="322"/>
                  </a:cubicBezTo>
                  <a:cubicBezTo>
                    <a:pt x="1710" y="322"/>
                    <a:pt x="1805" y="138"/>
                    <a:pt x="1606" y="21"/>
                  </a:cubicBezTo>
                  <a:cubicBezTo>
                    <a:pt x="1584" y="17"/>
                    <a:pt x="1563" y="16"/>
                    <a:pt x="1544" y="16"/>
                  </a:cubicBezTo>
                  <a:cubicBezTo>
                    <a:pt x="1371" y="16"/>
                    <a:pt x="1276" y="153"/>
                    <a:pt x="1149" y="153"/>
                  </a:cubicBezTo>
                  <a:cubicBezTo>
                    <a:pt x="1122" y="153"/>
                    <a:pt x="1095" y="147"/>
                    <a:pt x="1065" y="133"/>
                  </a:cubicBezTo>
                  <a:cubicBezTo>
                    <a:pt x="984" y="131"/>
                    <a:pt x="972" y="58"/>
                    <a:pt x="982" y="4"/>
                  </a:cubicBezTo>
                  <a:cubicBezTo>
                    <a:pt x="965" y="1"/>
                    <a:pt x="950" y="0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38"/>
            <p:cNvSpPr/>
            <p:nvPr/>
          </p:nvSpPr>
          <p:spPr>
            <a:xfrm>
              <a:off x="476881" y="668140"/>
              <a:ext cx="4728" cy="8126"/>
            </a:xfrm>
            <a:custGeom>
              <a:avLst/>
              <a:gdLst/>
              <a:ahLst/>
              <a:cxnLst/>
              <a:rect l="l" t="t" r="r" b="b"/>
              <a:pathLst>
                <a:path w="96" h="165" extrusionOk="0">
                  <a:moveTo>
                    <a:pt x="95" y="1"/>
                  </a:moveTo>
                  <a:lnTo>
                    <a:pt x="1" y="38"/>
                  </a:lnTo>
                  <a:cubicBezTo>
                    <a:pt x="40" y="75"/>
                    <a:pt x="62" y="117"/>
                    <a:pt x="52" y="162"/>
                  </a:cubicBezTo>
                  <a:lnTo>
                    <a:pt x="52" y="162"/>
                  </a:lnTo>
                  <a:cubicBezTo>
                    <a:pt x="65" y="105"/>
                    <a:pt x="78" y="52"/>
                    <a:pt x="95" y="1"/>
                  </a:cubicBezTo>
                  <a:close/>
                  <a:moveTo>
                    <a:pt x="52" y="162"/>
                  </a:moveTo>
                  <a:cubicBezTo>
                    <a:pt x="51" y="163"/>
                    <a:pt x="51" y="164"/>
                    <a:pt x="51" y="165"/>
                  </a:cubicBezTo>
                  <a:cubicBezTo>
                    <a:pt x="51" y="164"/>
                    <a:pt x="52" y="163"/>
                    <a:pt x="52" y="1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38"/>
            <p:cNvSpPr/>
            <p:nvPr/>
          </p:nvSpPr>
          <p:spPr>
            <a:xfrm>
              <a:off x="472448" y="666564"/>
              <a:ext cx="4580" cy="3940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0" y="0"/>
                  </a:moveTo>
                  <a:cubicBezTo>
                    <a:pt x="14" y="31"/>
                    <a:pt x="35" y="60"/>
                    <a:pt x="68" y="79"/>
                  </a:cubicBezTo>
                  <a:lnTo>
                    <a:pt x="93" y="70"/>
                  </a:lnTo>
                  <a:lnTo>
                    <a:pt x="91" y="70"/>
                  </a:lnTo>
                  <a:cubicBezTo>
                    <a:pt x="66" y="44"/>
                    <a:pt x="33" y="2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38"/>
            <p:cNvSpPr/>
            <p:nvPr/>
          </p:nvSpPr>
          <p:spPr>
            <a:xfrm>
              <a:off x="533863" y="613866"/>
              <a:ext cx="8028" cy="4039"/>
            </a:xfrm>
            <a:custGeom>
              <a:avLst/>
              <a:gdLst/>
              <a:ahLst/>
              <a:cxnLst/>
              <a:rect l="l" t="t" r="r" b="b"/>
              <a:pathLst>
                <a:path w="163" h="82" extrusionOk="0">
                  <a:moveTo>
                    <a:pt x="23" y="1"/>
                  </a:moveTo>
                  <a:cubicBezTo>
                    <a:pt x="14" y="1"/>
                    <a:pt x="7" y="2"/>
                    <a:pt x="1" y="6"/>
                  </a:cubicBezTo>
                  <a:cubicBezTo>
                    <a:pt x="32" y="27"/>
                    <a:pt x="91" y="75"/>
                    <a:pt x="163" y="81"/>
                  </a:cubicBezTo>
                  <a:cubicBezTo>
                    <a:pt x="132" y="42"/>
                    <a:pt x="66" y="1"/>
                    <a:pt x="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38"/>
            <p:cNvSpPr/>
            <p:nvPr/>
          </p:nvSpPr>
          <p:spPr>
            <a:xfrm>
              <a:off x="538985" y="611354"/>
              <a:ext cx="4334" cy="3595"/>
            </a:xfrm>
            <a:custGeom>
              <a:avLst/>
              <a:gdLst/>
              <a:ahLst/>
              <a:cxnLst/>
              <a:rect l="l" t="t" r="r" b="b"/>
              <a:pathLst>
                <a:path w="88" h="73" extrusionOk="0">
                  <a:moveTo>
                    <a:pt x="18" y="1"/>
                  </a:moveTo>
                  <a:lnTo>
                    <a:pt x="1" y="20"/>
                  </a:lnTo>
                  <a:lnTo>
                    <a:pt x="88" y="7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38"/>
            <p:cNvSpPr/>
            <p:nvPr/>
          </p:nvSpPr>
          <p:spPr>
            <a:xfrm>
              <a:off x="544698" y="605395"/>
              <a:ext cx="257184" cy="183456"/>
            </a:xfrm>
            <a:custGeom>
              <a:avLst/>
              <a:gdLst/>
              <a:ahLst/>
              <a:cxnLst/>
              <a:rect l="l" t="t" r="r" b="b"/>
              <a:pathLst>
                <a:path w="5222" h="3725" extrusionOk="0">
                  <a:moveTo>
                    <a:pt x="239" y="0"/>
                  </a:moveTo>
                  <a:cubicBezTo>
                    <a:pt x="188" y="0"/>
                    <a:pt x="133" y="11"/>
                    <a:pt x="70" y="35"/>
                  </a:cubicBezTo>
                  <a:cubicBezTo>
                    <a:pt x="37" y="66"/>
                    <a:pt x="103" y="140"/>
                    <a:pt x="47" y="140"/>
                  </a:cubicBezTo>
                  <a:cubicBezTo>
                    <a:pt x="36" y="140"/>
                    <a:pt x="21" y="138"/>
                    <a:pt x="0" y="132"/>
                  </a:cubicBezTo>
                  <a:lnTo>
                    <a:pt x="0" y="132"/>
                  </a:lnTo>
                  <a:cubicBezTo>
                    <a:pt x="197" y="328"/>
                    <a:pt x="407" y="321"/>
                    <a:pt x="644" y="394"/>
                  </a:cubicBezTo>
                  <a:lnTo>
                    <a:pt x="590" y="355"/>
                  </a:lnTo>
                  <a:cubicBezTo>
                    <a:pt x="644" y="331"/>
                    <a:pt x="681" y="321"/>
                    <a:pt x="707" y="321"/>
                  </a:cubicBezTo>
                  <a:cubicBezTo>
                    <a:pt x="820" y="321"/>
                    <a:pt x="738" y="506"/>
                    <a:pt x="990" y="565"/>
                  </a:cubicBezTo>
                  <a:cubicBezTo>
                    <a:pt x="959" y="577"/>
                    <a:pt x="930" y="582"/>
                    <a:pt x="901" y="582"/>
                  </a:cubicBezTo>
                  <a:cubicBezTo>
                    <a:pt x="830" y="582"/>
                    <a:pt x="766" y="554"/>
                    <a:pt x="715" y="554"/>
                  </a:cubicBezTo>
                  <a:cubicBezTo>
                    <a:pt x="705" y="554"/>
                    <a:pt x="696" y="555"/>
                    <a:pt x="687" y="558"/>
                  </a:cubicBezTo>
                  <a:cubicBezTo>
                    <a:pt x="860" y="934"/>
                    <a:pt x="1180" y="710"/>
                    <a:pt x="1217" y="1063"/>
                  </a:cubicBezTo>
                  <a:lnTo>
                    <a:pt x="1192" y="1055"/>
                  </a:lnTo>
                  <a:lnTo>
                    <a:pt x="1192" y="1055"/>
                  </a:lnTo>
                  <a:cubicBezTo>
                    <a:pt x="1217" y="1107"/>
                    <a:pt x="1323" y="1113"/>
                    <a:pt x="1398" y="1142"/>
                  </a:cubicBezTo>
                  <a:cubicBezTo>
                    <a:pt x="1400" y="1096"/>
                    <a:pt x="1348" y="1040"/>
                    <a:pt x="1321" y="988"/>
                  </a:cubicBezTo>
                  <a:lnTo>
                    <a:pt x="1321" y="988"/>
                  </a:lnTo>
                  <a:cubicBezTo>
                    <a:pt x="1332" y="991"/>
                    <a:pt x="1343" y="993"/>
                    <a:pt x="1355" y="993"/>
                  </a:cubicBezTo>
                  <a:cubicBezTo>
                    <a:pt x="1427" y="993"/>
                    <a:pt x="1514" y="935"/>
                    <a:pt x="1558" y="916"/>
                  </a:cubicBezTo>
                  <a:lnTo>
                    <a:pt x="1558" y="916"/>
                  </a:lnTo>
                  <a:cubicBezTo>
                    <a:pt x="1554" y="1071"/>
                    <a:pt x="1687" y="943"/>
                    <a:pt x="1763" y="1084"/>
                  </a:cubicBezTo>
                  <a:cubicBezTo>
                    <a:pt x="1752" y="1127"/>
                    <a:pt x="1730" y="1140"/>
                    <a:pt x="1702" y="1140"/>
                  </a:cubicBezTo>
                  <a:cubicBezTo>
                    <a:pt x="1655" y="1140"/>
                    <a:pt x="1593" y="1104"/>
                    <a:pt x="1543" y="1104"/>
                  </a:cubicBezTo>
                  <a:cubicBezTo>
                    <a:pt x="1538" y="1104"/>
                    <a:pt x="1533" y="1104"/>
                    <a:pt x="1527" y="1105"/>
                  </a:cubicBezTo>
                  <a:lnTo>
                    <a:pt x="1709" y="1152"/>
                  </a:lnTo>
                  <a:cubicBezTo>
                    <a:pt x="1836" y="1246"/>
                    <a:pt x="1753" y="1348"/>
                    <a:pt x="1774" y="1447"/>
                  </a:cubicBezTo>
                  <a:cubicBezTo>
                    <a:pt x="1785" y="1448"/>
                    <a:pt x="1794" y="1448"/>
                    <a:pt x="1802" y="1448"/>
                  </a:cubicBezTo>
                  <a:cubicBezTo>
                    <a:pt x="1907" y="1448"/>
                    <a:pt x="1764" y="1346"/>
                    <a:pt x="1911" y="1321"/>
                  </a:cubicBezTo>
                  <a:cubicBezTo>
                    <a:pt x="1954" y="1531"/>
                    <a:pt x="2489" y="1933"/>
                    <a:pt x="2833" y="2085"/>
                  </a:cubicBezTo>
                  <a:lnTo>
                    <a:pt x="2833" y="2085"/>
                  </a:lnTo>
                  <a:cubicBezTo>
                    <a:pt x="2827" y="2084"/>
                    <a:pt x="2822" y="2083"/>
                    <a:pt x="2817" y="2083"/>
                  </a:cubicBezTo>
                  <a:cubicBezTo>
                    <a:pt x="2784" y="2083"/>
                    <a:pt x="2762" y="2105"/>
                    <a:pt x="2733" y="2105"/>
                  </a:cubicBezTo>
                  <a:cubicBezTo>
                    <a:pt x="2713" y="2105"/>
                    <a:pt x="2690" y="2095"/>
                    <a:pt x="2659" y="2062"/>
                  </a:cubicBezTo>
                  <a:lnTo>
                    <a:pt x="2659" y="2062"/>
                  </a:lnTo>
                  <a:cubicBezTo>
                    <a:pt x="2676" y="2100"/>
                    <a:pt x="2775" y="2148"/>
                    <a:pt x="2851" y="2148"/>
                  </a:cubicBezTo>
                  <a:cubicBezTo>
                    <a:pt x="2881" y="2148"/>
                    <a:pt x="2908" y="2141"/>
                    <a:pt x="2925" y="2123"/>
                  </a:cubicBezTo>
                  <a:cubicBezTo>
                    <a:pt x="3161" y="2218"/>
                    <a:pt x="3355" y="2453"/>
                    <a:pt x="3473" y="2663"/>
                  </a:cubicBezTo>
                  <a:lnTo>
                    <a:pt x="3482" y="2551"/>
                  </a:lnTo>
                  <a:cubicBezTo>
                    <a:pt x="3724" y="2551"/>
                    <a:pt x="3772" y="2948"/>
                    <a:pt x="4092" y="3080"/>
                  </a:cubicBezTo>
                  <a:lnTo>
                    <a:pt x="4088" y="3074"/>
                  </a:lnTo>
                  <a:lnTo>
                    <a:pt x="4088" y="3074"/>
                  </a:lnTo>
                  <a:cubicBezTo>
                    <a:pt x="4108" y="3084"/>
                    <a:pt x="4132" y="3088"/>
                    <a:pt x="4159" y="3088"/>
                  </a:cubicBezTo>
                  <a:cubicBezTo>
                    <a:pt x="4208" y="3088"/>
                    <a:pt x="4266" y="3077"/>
                    <a:pt x="4324" y="3077"/>
                  </a:cubicBezTo>
                  <a:cubicBezTo>
                    <a:pt x="4395" y="3077"/>
                    <a:pt x="4465" y="3093"/>
                    <a:pt x="4520" y="3161"/>
                  </a:cubicBezTo>
                  <a:cubicBezTo>
                    <a:pt x="4475" y="3183"/>
                    <a:pt x="4435" y="3185"/>
                    <a:pt x="4400" y="3185"/>
                  </a:cubicBezTo>
                  <a:cubicBezTo>
                    <a:pt x="4395" y="3185"/>
                    <a:pt x="4389" y="3185"/>
                    <a:pt x="4384" y="3185"/>
                  </a:cubicBezTo>
                  <a:cubicBezTo>
                    <a:pt x="4340" y="3185"/>
                    <a:pt x="4303" y="3187"/>
                    <a:pt x="4271" y="3238"/>
                  </a:cubicBezTo>
                  <a:lnTo>
                    <a:pt x="4593" y="3303"/>
                  </a:lnTo>
                  <a:cubicBezTo>
                    <a:pt x="4585" y="3394"/>
                    <a:pt x="4902" y="3527"/>
                    <a:pt x="4740" y="3563"/>
                  </a:cubicBezTo>
                  <a:cubicBezTo>
                    <a:pt x="4749" y="3562"/>
                    <a:pt x="4759" y="3562"/>
                    <a:pt x="4769" y="3562"/>
                  </a:cubicBezTo>
                  <a:cubicBezTo>
                    <a:pt x="4930" y="3562"/>
                    <a:pt x="5068" y="3725"/>
                    <a:pt x="5150" y="3725"/>
                  </a:cubicBezTo>
                  <a:cubicBezTo>
                    <a:pt x="5185" y="3725"/>
                    <a:pt x="5209" y="3695"/>
                    <a:pt x="5222" y="3612"/>
                  </a:cubicBezTo>
                  <a:cubicBezTo>
                    <a:pt x="4857" y="3382"/>
                    <a:pt x="4464" y="3054"/>
                    <a:pt x="4047" y="2733"/>
                  </a:cubicBezTo>
                  <a:cubicBezTo>
                    <a:pt x="3639" y="2401"/>
                    <a:pt x="3220" y="2069"/>
                    <a:pt x="2761" y="1834"/>
                  </a:cubicBezTo>
                  <a:lnTo>
                    <a:pt x="2761" y="1834"/>
                  </a:lnTo>
                  <a:lnTo>
                    <a:pt x="2950" y="1863"/>
                  </a:lnTo>
                  <a:cubicBezTo>
                    <a:pt x="2440" y="1684"/>
                    <a:pt x="2522" y="1276"/>
                    <a:pt x="2016" y="1276"/>
                  </a:cubicBezTo>
                  <a:cubicBezTo>
                    <a:pt x="2001" y="1276"/>
                    <a:pt x="1984" y="1276"/>
                    <a:pt x="1967" y="1277"/>
                  </a:cubicBezTo>
                  <a:cubicBezTo>
                    <a:pt x="2021" y="1238"/>
                    <a:pt x="2077" y="1200"/>
                    <a:pt x="2129" y="1161"/>
                  </a:cubicBezTo>
                  <a:cubicBezTo>
                    <a:pt x="1971" y="968"/>
                    <a:pt x="1612" y="1086"/>
                    <a:pt x="1529" y="777"/>
                  </a:cubicBezTo>
                  <a:lnTo>
                    <a:pt x="1504" y="855"/>
                  </a:lnTo>
                  <a:cubicBezTo>
                    <a:pt x="1450" y="816"/>
                    <a:pt x="1448" y="774"/>
                    <a:pt x="1393" y="735"/>
                  </a:cubicBezTo>
                  <a:lnTo>
                    <a:pt x="1393" y="735"/>
                  </a:lnTo>
                  <a:lnTo>
                    <a:pt x="1394" y="777"/>
                  </a:lnTo>
                  <a:cubicBezTo>
                    <a:pt x="1207" y="739"/>
                    <a:pt x="1126" y="673"/>
                    <a:pt x="1013" y="531"/>
                  </a:cubicBezTo>
                  <a:cubicBezTo>
                    <a:pt x="1018" y="516"/>
                    <a:pt x="1026" y="510"/>
                    <a:pt x="1035" y="510"/>
                  </a:cubicBezTo>
                  <a:cubicBezTo>
                    <a:pt x="1063" y="510"/>
                    <a:pt x="1105" y="560"/>
                    <a:pt x="1146" y="571"/>
                  </a:cubicBezTo>
                  <a:cubicBezTo>
                    <a:pt x="1111" y="475"/>
                    <a:pt x="932" y="504"/>
                    <a:pt x="824" y="429"/>
                  </a:cubicBezTo>
                  <a:cubicBezTo>
                    <a:pt x="762" y="322"/>
                    <a:pt x="866" y="355"/>
                    <a:pt x="891" y="342"/>
                  </a:cubicBezTo>
                  <a:cubicBezTo>
                    <a:pt x="598" y="210"/>
                    <a:pt x="465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38"/>
            <p:cNvSpPr/>
            <p:nvPr/>
          </p:nvSpPr>
          <p:spPr>
            <a:xfrm>
              <a:off x="798631" y="787374"/>
              <a:ext cx="15957" cy="9259"/>
            </a:xfrm>
            <a:custGeom>
              <a:avLst/>
              <a:gdLst/>
              <a:ahLst/>
              <a:cxnLst/>
              <a:rect l="l" t="t" r="r" b="b"/>
              <a:pathLst>
                <a:path w="324" h="188" extrusionOk="0">
                  <a:moveTo>
                    <a:pt x="170" y="0"/>
                  </a:moveTo>
                  <a:cubicBezTo>
                    <a:pt x="161" y="0"/>
                    <a:pt x="151" y="4"/>
                    <a:pt x="141" y="13"/>
                  </a:cubicBezTo>
                  <a:cubicBezTo>
                    <a:pt x="139" y="38"/>
                    <a:pt x="112" y="75"/>
                    <a:pt x="164" y="92"/>
                  </a:cubicBezTo>
                  <a:lnTo>
                    <a:pt x="0" y="133"/>
                  </a:lnTo>
                  <a:cubicBezTo>
                    <a:pt x="30" y="171"/>
                    <a:pt x="83" y="187"/>
                    <a:pt x="137" y="187"/>
                  </a:cubicBezTo>
                  <a:cubicBezTo>
                    <a:pt x="219" y="187"/>
                    <a:pt x="305" y="151"/>
                    <a:pt x="324" y="100"/>
                  </a:cubicBezTo>
                  <a:cubicBezTo>
                    <a:pt x="259" y="79"/>
                    <a:pt x="215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38"/>
            <p:cNvSpPr/>
            <p:nvPr/>
          </p:nvSpPr>
          <p:spPr>
            <a:xfrm>
              <a:off x="814145" y="796731"/>
              <a:ext cx="132286" cy="92935"/>
            </a:xfrm>
            <a:custGeom>
              <a:avLst/>
              <a:gdLst/>
              <a:ahLst/>
              <a:cxnLst/>
              <a:rect l="l" t="t" r="r" b="b"/>
              <a:pathLst>
                <a:path w="2686" h="1887" extrusionOk="0">
                  <a:moveTo>
                    <a:pt x="2052" y="1668"/>
                  </a:moveTo>
                  <a:cubicBezTo>
                    <a:pt x="2053" y="1672"/>
                    <a:pt x="2053" y="1676"/>
                    <a:pt x="2055" y="1680"/>
                  </a:cubicBezTo>
                  <a:cubicBezTo>
                    <a:pt x="2054" y="1676"/>
                    <a:pt x="2053" y="1672"/>
                    <a:pt x="2052" y="1668"/>
                  </a:cubicBezTo>
                  <a:close/>
                  <a:moveTo>
                    <a:pt x="63" y="0"/>
                  </a:moveTo>
                  <a:cubicBezTo>
                    <a:pt x="34" y="0"/>
                    <a:pt x="12" y="25"/>
                    <a:pt x="1" y="95"/>
                  </a:cubicBezTo>
                  <a:cubicBezTo>
                    <a:pt x="1" y="101"/>
                    <a:pt x="8" y="102"/>
                    <a:pt x="21" y="102"/>
                  </a:cubicBezTo>
                  <a:cubicBezTo>
                    <a:pt x="32" y="102"/>
                    <a:pt x="47" y="101"/>
                    <a:pt x="64" y="101"/>
                  </a:cubicBezTo>
                  <a:cubicBezTo>
                    <a:pt x="106" y="101"/>
                    <a:pt x="160" y="107"/>
                    <a:pt x="188" y="155"/>
                  </a:cubicBezTo>
                  <a:lnTo>
                    <a:pt x="130" y="207"/>
                  </a:lnTo>
                  <a:lnTo>
                    <a:pt x="315" y="313"/>
                  </a:lnTo>
                  <a:lnTo>
                    <a:pt x="206" y="349"/>
                  </a:lnTo>
                  <a:cubicBezTo>
                    <a:pt x="251" y="435"/>
                    <a:pt x="298" y="459"/>
                    <a:pt x="349" y="459"/>
                  </a:cubicBezTo>
                  <a:cubicBezTo>
                    <a:pt x="418" y="459"/>
                    <a:pt x="492" y="415"/>
                    <a:pt x="574" y="415"/>
                  </a:cubicBezTo>
                  <a:cubicBezTo>
                    <a:pt x="635" y="415"/>
                    <a:pt x="699" y="440"/>
                    <a:pt x="769" y="525"/>
                  </a:cubicBezTo>
                  <a:lnTo>
                    <a:pt x="653" y="681"/>
                  </a:lnTo>
                  <a:cubicBezTo>
                    <a:pt x="836" y="833"/>
                    <a:pt x="971" y="853"/>
                    <a:pt x="1069" y="1074"/>
                  </a:cubicBezTo>
                  <a:cubicBezTo>
                    <a:pt x="1069" y="1074"/>
                    <a:pt x="1122" y="1004"/>
                    <a:pt x="1079" y="1004"/>
                  </a:cubicBezTo>
                  <a:cubicBezTo>
                    <a:pt x="1076" y="1004"/>
                    <a:pt x="1074" y="1005"/>
                    <a:pt x="1071" y="1005"/>
                  </a:cubicBezTo>
                  <a:cubicBezTo>
                    <a:pt x="1046" y="972"/>
                    <a:pt x="1050" y="876"/>
                    <a:pt x="1106" y="845"/>
                  </a:cubicBezTo>
                  <a:lnTo>
                    <a:pt x="1106" y="845"/>
                  </a:lnTo>
                  <a:cubicBezTo>
                    <a:pt x="1482" y="936"/>
                    <a:pt x="994" y="909"/>
                    <a:pt x="1148" y="1125"/>
                  </a:cubicBezTo>
                  <a:cubicBezTo>
                    <a:pt x="1308" y="1163"/>
                    <a:pt x="1522" y="1246"/>
                    <a:pt x="1700" y="1348"/>
                  </a:cubicBezTo>
                  <a:cubicBezTo>
                    <a:pt x="1877" y="1443"/>
                    <a:pt x="2021" y="1554"/>
                    <a:pt x="2052" y="1668"/>
                  </a:cubicBezTo>
                  <a:lnTo>
                    <a:pt x="2052" y="1668"/>
                  </a:lnTo>
                  <a:cubicBezTo>
                    <a:pt x="2034" y="1578"/>
                    <a:pt x="2091" y="1540"/>
                    <a:pt x="2169" y="1540"/>
                  </a:cubicBezTo>
                  <a:cubicBezTo>
                    <a:pt x="2238" y="1540"/>
                    <a:pt x="2324" y="1570"/>
                    <a:pt x="2386" y="1620"/>
                  </a:cubicBezTo>
                  <a:cubicBezTo>
                    <a:pt x="2409" y="1724"/>
                    <a:pt x="2274" y="1687"/>
                    <a:pt x="2218" y="1722"/>
                  </a:cubicBezTo>
                  <a:cubicBezTo>
                    <a:pt x="2271" y="1786"/>
                    <a:pt x="2296" y="1865"/>
                    <a:pt x="2378" y="1886"/>
                  </a:cubicBezTo>
                  <a:cubicBezTo>
                    <a:pt x="2360" y="1763"/>
                    <a:pt x="2447" y="1684"/>
                    <a:pt x="2583" y="1684"/>
                  </a:cubicBezTo>
                  <a:cubicBezTo>
                    <a:pt x="2614" y="1684"/>
                    <a:pt x="2649" y="1688"/>
                    <a:pt x="2685" y="1697"/>
                  </a:cubicBezTo>
                  <a:cubicBezTo>
                    <a:pt x="2423" y="1362"/>
                    <a:pt x="1947" y="1489"/>
                    <a:pt x="1630" y="1225"/>
                  </a:cubicBezTo>
                  <a:lnTo>
                    <a:pt x="1632" y="1223"/>
                  </a:lnTo>
                  <a:cubicBezTo>
                    <a:pt x="1684" y="1223"/>
                    <a:pt x="1706" y="1175"/>
                    <a:pt x="1740" y="1153"/>
                  </a:cubicBezTo>
                  <a:cubicBezTo>
                    <a:pt x="1357" y="885"/>
                    <a:pt x="861" y="581"/>
                    <a:pt x="774" y="384"/>
                  </a:cubicBezTo>
                  <a:cubicBezTo>
                    <a:pt x="739" y="342"/>
                    <a:pt x="700" y="330"/>
                    <a:pt x="656" y="330"/>
                  </a:cubicBezTo>
                  <a:cubicBezTo>
                    <a:pt x="603" y="330"/>
                    <a:pt x="543" y="348"/>
                    <a:pt x="475" y="348"/>
                  </a:cubicBezTo>
                  <a:cubicBezTo>
                    <a:pt x="434" y="348"/>
                    <a:pt x="389" y="341"/>
                    <a:pt x="342" y="321"/>
                  </a:cubicBezTo>
                  <a:lnTo>
                    <a:pt x="350" y="159"/>
                  </a:lnTo>
                  <a:lnTo>
                    <a:pt x="350" y="159"/>
                  </a:lnTo>
                  <a:cubicBezTo>
                    <a:pt x="349" y="159"/>
                    <a:pt x="349" y="159"/>
                    <a:pt x="348" y="159"/>
                  </a:cubicBezTo>
                  <a:cubicBezTo>
                    <a:pt x="251" y="159"/>
                    <a:pt x="135" y="0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38"/>
            <p:cNvSpPr/>
            <p:nvPr/>
          </p:nvSpPr>
          <p:spPr>
            <a:xfrm>
              <a:off x="899938" y="853073"/>
              <a:ext cx="6600" cy="5024"/>
            </a:xfrm>
            <a:custGeom>
              <a:avLst/>
              <a:gdLst/>
              <a:ahLst/>
              <a:cxnLst/>
              <a:rect l="l" t="t" r="r" b="b"/>
              <a:pathLst>
                <a:path w="134" h="102" extrusionOk="0">
                  <a:moveTo>
                    <a:pt x="33" y="0"/>
                  </a:moveTo>
                  <a:cubicBezTo>
                    <a:pt x="20" y="0"/>
                    <a:pt x="10" y="4"/>
                    <a:pt x="0" y="9"/>
                  </a:cubicBezTo>
                  <a:cubicBezTo>
                    <a:pt x="45" y="42"/>
                    <a:pt x="91" y="73"/>
                    <a:pt x="133" y="102"/>
                  </a:cubicBezTo>
                  <a:lnTo>
                    <a:pt x="83" y="15"/>
                  </a:lnTo>
                  <a:lnTo>
                    <a:pt x="81" y="15"/>
                  </a:lnTo>
                  <a:cubicBezTo>
                    <a:pt x="62" y="4"/>
                    <a:pt x="47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38"/>
            <p:cNvSpPr/>
            <p:nvPr/>
          </p:nvSpPr>
          <p:spPr>
            <a:xfrm>
              <a:off x="153850" y="1061943"/>
              <a:ext cx="7831" cy="6600"/>
            </a:xfrm>
            <a:custGeom>
              <a:avLst/>
              <a:gdLst/>
              <a:ahLst/>
              <a:cxnLst/>
              <a:rect l="l" t="t" r="r" b="b"/>
              <a:pathLst>
                <a:path w="159" h="134" extrusionOk="0">
                  <a:moveTo>
                    <a:pt x="116" y="0"/>
                  </a:moveTo>
                  <a:lnTo>
                    <a:pt x="1" y="8"/>
                  </a:lnTo>
                  <a:lnTo>
                    <a:pt x="159" y="13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38"/>
            <p:cNvSpPr/>
            <p:nvPr/>
          </p:nvSpPr>
          <p:spPr>
            <a:xfrm>
              <a:off x="142375" y="1025399"/>
              <a:ext cx="23689" cy="32603"/>
            </a:xfrm>
            <a:custGeom>
              <a:avLst/>
              <a:gdLst/>
              <a:ahLst/>
              <a:cxnLst/>
              <a:rect l="l" t="t" r="r" b="b"/>
              <a:pathLst>
                <a:path w="481" h="662" extrusionOk="0">
                  <a:moveTo>
                    <a:pt x="245" y="0"/>
                  </a:moveTo>
                  <a:cubicBezTo>
                    <a:pt x="24" y="208"/>
                    <a:pt x="16" y="25"/>
                    <a:pt x="0" y="422"/>
                  </a:cubicBezTo>
                  <a:cubicBezTo>
                    <a:pt x="92" y="506"/>
                    <a:pt x="278" y="661"/>
                    <a:pt x="387" y="661"/>
                  </a:cubicBezTo>
                  <a:cubicBezTo>
                    <a:pt x="409" y="661"/>
                    <a:pt x="428" y="655"/>
                    <a:pt x="442" y="640"/>
                  </a:cubicBezTo>
                  <a:cubicBezTo>
                    <a:pt x="380" y="571"/>
                    <a:pt x="207" y="501"/>
                    <a:pt x="170" y="366"/>
                  </a:cubicBezTo>
                  <a:lnTo>
                    <a:pt x="170" y="366"/>
                  </a:lnTo>
                  <a:cubicBezTo>
                    <a:pt x="278" y="384"/>
                    <a:pt x="346" y="515"/>
                    <a:pt x="480" y="523"/>
                  </a:cubicBezTo>
                  <a:cubicBezTo>
                    <a:pt x="452" y="301"/>
                    <a:pt x="344" y="438"/>
                    <a:pt x="261" y="216"/>
                  </a:cubicBezTo>
                  <a:lnTo>
                    <a:pt x="394" y="178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38"/>
            <p:cNvSpPr/>
            <p:nvPr/>
          </p:nvSpPr>
          <p:spPr>
            <a:xfrm>
              <a:off x="141242" y="1025104"/>
              <a:ext cx="8028" cy="2463"/>
            </a:xfrm>
            <a:custGeom>
              <a:avLst/>
              <a:gdLst/>
              <a:ahLst/>
              <a:cxnLst/>
              <a:rect l="l" t="t" r="r" b="b"/>
              <a:pathLst>
                <a:path w="163" h="50" extrusionOk="0">
                  <a:moveTo>
                    <a:pt x="31" y="1"/>
                  </a:moveTo>
                  <a:cubicBezTo>
                    <a:pt x="11" y="1"/>
                    <a:pt x="0" y="12"/>
                    <a:pt x="6" y="47"/>
                  </a:cubicBezTo>
                  <a:cubicBezTo>
                    <a:pt x="31" y="48"/>
                    <a:pt x="56" y="50"/>
                    <a:pt x="79" y="50"/>
                  </a:cubicBezTo>
                  <a:cubicBezTo>
                    <a:pt x="111" y="50"/>
                    <a:pt x="140" y="47"/>
                    <a:pt x="162" y="37"/>
                  </a:cubicBezTo>
                  <a:cubicBezTo>
                    <a:pt x="124" y="36"/>
                    <a:pt x="65" y="1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38"/>
            <p:cNvSpPr/>
            <p:nvPr/>
          </p:nvSpPr>
          <p:spPr>
            <a:xfrm>
              <a:off x="129668" y="1013776"/>
              <a:ext cx="12953" cy="7683"/>
            </a:xfrm>
            <a:custGeom>
              <a:avLst/>
              <a:gdLst/>
              <a:ahLst/>
              <a:cxnLst/>
              <a:rect l="l" t="t" r="r" b="b"/>
              <a:pathLst>
                <a:path w="263" h="156" extrusionOk="0">
                  <a:moveTo>
                    <a:pt x="0" y="1"/>
                  </a:moveTo>
                  <a:cubicBezTo>
                    <a:pt x="46" y="53"/>
                    <a:pt x="96" y="105"/>
                    <a:pt x="145" y="155"/>
                  </a:cubicBezTo>
                  <a:cubicBezTo>
                    <a:pt x="123" y="101"/>
                    <a:pt x="136" y="85"/>
                    <a:pt x="159" y="85"/>
                  </a:cubicBezTo>
                  <a:cubicBezTo>
                    <a:pt x="189" y="85"/>
                    <a:pt x="240" y="113"/>
                    <a:pt x="257" y="113"/>
                  </a:cubicBezTo>
                  <a:cubicBezTo>
                    <a:pt x="260" y="113"/>
                    <a:pt x="261" y="112"/>
                    <a:pt x="262" y="111"/>
                  </a:cubicBezTo>
                  <a:cubicBezTo>
                    <a:pt x="175" y="78"/>
                    <a:pt x="87" y="4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38"/>
            <p:cNvSpPr/>
            <p:nvPr/>
          </p:nvSpPr>
          <p:spPr>
            <a:xfrm>
              <a:off x="122330" y="989890"/>
              <a:ext cx="3300" cy="3152"/>
            </a:xfrm>
            <a:custGeom>
              <a:avLst/>
              <a:gdLst/>
              <a:ahLst/>
              <a:cxnLst/>
              <a:rect l="l" t="t" r="r" b="b"/>
              <a:pathLst>
                <a:path w="67" h="64" extrusionOk="0">
                  <a:moveTo>
                    <a:pt x="24" y="0"/>
                  </a:moveTo>
                  <a:cubicBezTo>
                    <a:pt x="1" y="23"/>
                    <a:pt x="33" y="41"/>
                    <a:pt x="66" y="64"/>
                  </a:cubicBezTo>
                  <a:cubicBezTo>
                    <a:pt x="53" y="42"/>
                    <a:pt x="39" y="21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38"/>
            <p:cNvSpPr/>
            <p:nvPr/>
          </p:nvSpPr>
          <p:spPr>
            <a:xfrm>
              <a:off x="117208" y="978858"/>
              <a:ext cx="23295" cy="27383"/>
            </a:xfrm>
            <a:custGeom>
              <a:avLst/>
              <a:gdLst/>
              <a:ahLst/>
              <a:cxnLst/>
              <a:rect l="l" t="t" r="r" b="b"/>
              <a:pathLst>
                <a:path w="473" h="556" extrusionOk="0">
                  <a:moveTo>
                    <a:pt x="56" y="0"/>
                  </a:moveTo>
                  <a:lnTo>
                    <a:pt x="56" y="0"/>
                  </a:lnTo>
                  <a:cubicBezTo>
                    <a:pt x="0" y="51"/>
                    <a:pt x="64" y="133"/>
                    <a:pt x="128" y="224"/>
                  </a:cubicBezTo>
                  <a:cubicBezTo>
                    <a:pt x="132" y="220"/>
                    <a:pt x="133" y="218"/>
                    <a:pt x="139" y="214"/>
                  </a:cubicBezTo>
                  <a:cubicBezTo>
                    <a:pt x="149" y="192"/>
                    <a:pt x="169" y="182"/>
                    <a:pt x="193" y="182"/>
                  </a:cubicBezTo>
                  <a:cubicBezTo>
                    <a:pt x="256" y="182"/>
                    <a:pt x="344" y="246"/>
                    <a:pt x="346" y="330"/>
                  </a:cubicBezTo>
                  <a:cubicBezTo>
                    <a:pt x="425" y="454"/>
                    <a:pt x="282" y="457"/>
                    <a:pt x="419" y="556"/>
                  </a:cubicBezTo>
                  <a:cubicBezTo>
                    <a:pt x="436" y="500"/>
                    <a:pt x="452" y="448"/>
                    <a:pt x="473" y="396"/>
                  </a:cubicBezTo>
                  <a:cubicBezTo>
                    <a:pt x="384" y="213"/>
                    <a:pt x="139" y="93"/>
                    <a:pt x="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38"/>
            <p:cNvSpPr/>
            <p:nvPr/>
          </p:nvSpPr>
          <p:spPr>
            <a:xfrm>
              <a:off x="125580" y="992993"/>
              <a:ext cx="2413" cy="3743"/>
            </a:xfrm>
            <a:custGeom>
              <a:avLst/>
              <a:gdLst/>
              <a:ahLst/>
              <a:cxnLst/>
              <a:rect l="l" t="t" r="r" b="b"/>
              <a:pathLst>
                <a:path w="49" h="76" extrusionOk="0">
                  <a:moveTo>
                    <a:pt x="0" y="1"/>
                  </a:moveTo>
                  <a:cubicBezTo>
                    <a:pt x="12" y="26"/>
                    <a:pt x="27" y="51"/>
                    <a:pt x="35" y="76"/>
                  </a:cubicBezTo>
                  <a:cubicBezTo>
                    <a:pt x="48" y="41"/>
                    <a:pt x="23" y="2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38"/>
            <p:cNvSpPr/>
            <p:nvPr/>
          </p:nvSpPr>
          <p:spPr>
            <a:xfrm>
              <a:off x="130210" y="1007423"/>
              <a:ext cx="5565" cy="3300"/>
            </a:xfrm>
            <a:custGeom>
              <a:avLst/>
              <a:gdLst/>
              <a:ahLst/>
              <a:cxnLst/>
              <a:rect l="l" t="t" r="r" b="b"/>
              <a:pathLst>
                <a:path w="113" h="67" extrusionOk="0">
                  <a:moveTo>
                    <a:pt x="1" y="1"/>
                  </a:moveTo>
                  <a:lnTo>
                    <a:pt x="60" y="66"/>
                  </a:lnTo>
                  <a:lnTo>
                    <a:pt x="112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38"/>
            <p:cNvSpPr/>
            <p:nvPr/>
          </p:nvSpPr>
          <p:spPr>
            <a:xfrm>
              <a:off x="115681" y="952164"/>
              <a:ext cx="20192" cy="22557"/>
            </a:xfrm>
            <a:custGeom>
              <a:avLst/>
              <a:gdLst/>
              <a:ahLst/>
              <a:cxnLst/>
              <a:rect l="l" t="t" r="r" b="b"/>
              <a:pathLst>
                <a:path w="410" h="458" extrusionOk="0">
                  <a:moveTo>
                    <a:pt x="152" y="0"/>
                  </a:moveTo>
                  <a:cubicBezTo>
                    <a:pt x="97" y="0"/>
                    <a:pt x="43" y="16"/>
                    <a:pt x="1" y="49"/>
                  </a:cubicBezTo>
                  <a:cubicBezTo>
                    <a:pt x="107" y="107"/>
                    <a:pt x="103" y="182"/>
                    <a:pt x="105" y="265"/>
                  </a:cubicBezTo>
                  <a:cubicBezTo>
                    <a:pt x="103" y="344"/>
                    <a:pt x="105" y="429"/>
                    <a:pt x="190" y="458"/>
                  </a:cubicBezTo>
                  <a:cubicBezTo>
                    <a:pt x="152" y="315"/>
                    <a:pt x="228" y="233"/>
                    <a:pt x="320" y="233"/>
                  </a:cubicBezTo>
                  <a:cubicBezTo>
                    <a:pt x="349" y="233"/>
                    <a:pt x="380" y="241"/>
                    <a:pt x="409" y="259"/>
                  </a:cubicBezTo>
                  <a:cubicBezTo>
                    <a:pt x="384" y="201"/>
                    <a:pt x="359" y="139"/>
                    <a:pt x="342" y="80"/>
                  </a:cubicBezTo>
                  <a:cubicBezTo>
                    <a:pt x="298" y="28"/>
                    <a:pt x="225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38"/>
            <p:cNvSpPr/>
            <p:nvPr/>
          </p:nvSpPr>
          <p:spPr>
            <a:xfrm>
              <a:off x="142473" y="951426"/>
              <a:ext cx="1182" cy="2216"/>
            </a:xfrm>
            <a:custGeom>
              <a:avLst/>
              <a:gdLst/>
              <a:ahLst/>
              <a:cxnLst/>
              <a:rect l="l" t="t" r="r" b="b"/>
              <a:pathLst>
                <a:path w="24" h="45" extrusionOk="0">
                  <a:moveTo>
                    <a:pt x="0" y="0"/>
                  </a:moveTo>
                  <a:cubicBezTo>
                    <a:pt x="2" y="16"/>
                    <a:pt x="10" y="31"/>
                    <a:pt x="23" y="45"/>
                  </a:cubicBezTo>
                  <a:cubicBezTo>
                    <a:pt x="10" y="27"/>
                    <a:pt x="2" y="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38"/>
            <p:cNvSpPr/>
            <p:nvPr/>
          </p:nvSpPr>
          <p:spPr>
            <a:xfrm>
              <a:off x="124989" y="925668"/>
              <a:ext cx="36248" cy="25708"/>
            </a:xfrm>
            <a:custGeom>
              <a:avLst/>
              <a:gdLst/>
              <a:ahLst/>
              <a:cxnLst/>
              <a:rect l="l" t="t" r="r" b="b"/>
              <a:pathLst>
                <a:path w="736" h="522" extrusionOk="0">
                  <a:moveTo>
                    <a:pt x="247" y="1"/>
                  </a:moveTo>
                  <a:cubicBezTo>
                    <a:pt x="157" y="37"/>
                    <a:pt x="47" y="165"/>
                    <a:pt x="180" y="357"/>
                  </a:cubicBezTo>
                  <a:cubicBezTo>
                    <a:pt x="116" y="359"/>
                    <a:pt x="58" y="377"/>
                    <a:pt x="1" y="402"/>
                  </a:cubicBezTo>
                  <a:cubicBezTo>
                    <a:pt x="76" y="427"/>
                    <a:pt x="153" y="458"/>
                    <a:pt x="226" y="492"/>
                  </a:cubicBezTo>
                  <a:cubicBezTo>
                    <a:pt x="263" y="489"/>
                    <a:pt x="232" y="440"/>
                    <a:pt x="213" y="396"/>
                  </a:cubicBezTo>
                  <a:cubicBezTo>
                    <a:pt x="200" y="367"/>
                    <a:pt x="192" y="340"/>
                    <a:pt x="210" y="340"/>
                  </a:cubicBezTo>
                  <a:cubicBezTo>
                    <a:pt x="219" y="340"/>
                    <a:pt x="235" y="347"/>
                    <a:pt x="261" y="365"/>
                  </a:cubicBezTo>
                  <a:cubicBezTo>
                    <a:pt x="350" y="433"/>
                    <a:pt x="344" y="479"/>
                    <a:pt x="353" y="521"/>
                  </a:cubicBezTo>
                  <a:cubicBezTo>
                    <a:pt x="349" y="491"/>
                    <a:pt x="369" y="481"/>
                    <a:pt x="401" y="481"/>
                  </a:cubicBezTo>
                  <a:cubicBezTo>
                    <a:pt x="421" y="481"/>
                    <a:pt x="444" y="485"/>
                    <a:pt x="469" y="490"/>
                  </a:cubicBezTo>
                  <a:cubicBezTo>
                    <a:pt x="518" y="502"/>
                    <a:pt x="563" y="522"/>
                    <a:pt x="599" y="522"/>
                  </a:cubicBezTo>
                  <a:cubicBezTo>
                    <a:pt x="612" y="522"/>
                    <a:pt x="623" y="520"/>
                    <a:pt x="633" y="514"/>
                  </a:cubicBezTo>
                  <a:cubicBezTo>
                    <a:pt x="677" y="494"/>
                    <a:pt x="675" y="400"/>
                    <a:pt x="673" y="294"/>
                  </a:cubicBezTo>
                  <a:cubicBezTo>
                    <a:pt x="672" y="188"/>
                    <a:pt x="666" y="70"/>
                    <a:pt x="735" y="30"/>
                  </a:cubicBezTo>
                  <a:lnTo>
                    <a:pt x="735" y="30"/>
                  </a:lnTo>
                  <a:cubicBezTo>
                    <a:pt x="606" y="76"/>
                    <a:pt x="504" y="157"/>
                    <a:pt x="456" y="257"/>
                  </a:cubicBezTo>
                  <a:cubicBezTo>
                    <a:pt x="444" y="182"/>
                    <a:pt x="392" y="107"/>
                    <a:pt x="465" y="72"/>
                  </a:cubicBezTo>
                  <a:cubicBezTo>
                    <a:pt x="464" y="72"/>
                    <a:pt x="463" y="72"/>
                    <a:pt x="462" y="72"/>
                  </a:cubicBezTo>
                  <a:cubicBezTo>
                    <a:pt x="287" y="72"/>
                    <a:pt x="357" y="225"/>
                    <a:pt x="261" y="265"/>
                  </a:cubicBezTo>
                  <a:cubicBezTo>
                    <a:pt x="168" y="188"/>
                    <a:pt x="205" y="145"/>
                    <a:pt x="247" y="118"/>
                  </a:cubicBezTo>
                  <a:cubicBezTo>
                    <a:pt x="292" y="91"/>
                    <a:pt x="342" y="78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38"/>
            <p:cNvSpPr/>
            <p:nvPr/>
          </p:nvSpPr>
          <p:spPr>
            <a:xfrm>
              <a:off x="163848" y="938227"/>
              <a:ext cx="1724" cy="6206"/>
            </a:xfrm>
            <a:custGeom>
              <a:avLst/>
              <a:gdLst/>
              <a:ahLst/>
              <a:cxnLst/>
              <a:rect l="l" t="t" r="r" b="b"/>
              <a:pathLst>
                <a:path w="35" h="126" extrusionOk="0">
                  <a:moveTo>
                    <a:pt x="4" y="0"/>
                  </a:moveTo>
                  <a:lnTo>
                    <a:pt x="0" y="31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38"/>
            <p:cNvSpPr/>
            <p:nvPr/>
          </p:nvSpPr>
          <p:spPr>
            <a:xfrm>
              <a:off x="169265" y="929362"/>
              <a:ext cx="40188" cy="32554"/>
            </a:xfrm>
            <a:custGeom>
              <a:avLst/>
              <a:gdLst/>
              <a:ahLst/>
              <a:cxnLst/>
              <a:rect l="l" t="t" r="r" b="b"/>
              <a:pathLst>
                <a:path w="816" h="661" extrusionOk="0">
                  <a:moveTo>
                    <a:pt x="46" y="1"/>
                  </a:moveTo>
                  <a:lnTo>
                    <a:pt x="46" y="1"/>
                  </a:lnTo>
                  <a:cubicBezTo>
                    <a:pt x="54" y="55"/>
                    <a:pt x="0" y="122"/>
                    <a:pt x="12" y="167"/>
                  </a:cubicBezTo>
                  <a:cubicBezTo>
                    <a:pt x="49" y="251"/>
                    <a:pt x="88" y="277"/>
                    <a:pt x="133" y="277"/>
                  </a:cubicBezTo>
                  <a:cubicBezTo>
                    <a:pt x="148" y="277"/>
                    <a:pt x="164" y="274"/>
                    <a:pt x="181" y="269"/>
                  </a:cubicBezTo>
                  <a:cubicBezTo>
                    <a:pt x="238" y="258"/>
                    <a:pt x="302" y="229"/>
                    <a:pt x="358" y="229"/>
                  </a:cubicBezTo>
                  <a:cubicBezTo>
                    <a:pt x="369" y="229"/>
                    <a:pt x="379" y="230"/>
                    <a:pt x="389" y="232"/>
                  </a:cubicBezTo>
                  <a:cubicBezTo>
                    <a:pt x="671" y="481"/>
                    <a:pt x="357" y="321"/>
                    <a:pt x="430" y="554"/>
                  </a:cubicBezTo>
                  <a:cubicBezTo>
                    <a:pt x="357" y="508"/>
                    <a:pt x="362" y="462"/>
                    <a:pt x="258" y="396"/>
                  </a:cubicBezTo>
                  <a:lnTo>
                    <a:pt x="258" y="396"/>
                  </a:lnTo>
                  <a:cubicBezTo>
                    <a:pt x="328" y="543"/>
                    <a:pt x="409" y="593"/>
                    <a:pt x="501" y="618"/>
                  </a:cubicBezTo>
                  <a:cubicBezTo>
                    <a:pt x="592" y="643"/>
                    <a:pt x="692" y="643"/>
                    <a:pt x="758" y="660"/>
                  </a:cubicBezTo>
                  <a:cubicBezTo>
                    <a:pt x="733" y="622"/>
                    <a:pt x="744" y="564"/>
                    <a:pt x="677" y="537"/>
                  </a:cubicBezTo>
                  <a:lnTo>
                    <a:pt x="677" y="537"/>
                  </a:lnTo>
                  <a:cubicBezTo>
                    <a:pt x="723" y="545"/>
                    <a:pt x="769" y="554"/>
                    <a:pt x="816" y="564"/>
                  </a:cubicBezTo>
                  <a:cubicBezTo>
                    <a:pt x="750" y="352"/>
                    <a:pt x="642" y="225"/>
                    <a:pt x="332" y="90"/>
                  </a:cubicBezTo>
                  <a:cubicBezTo>
                    <a:pt x="249" y="97"/>
                    <a:pt x="172" y="105"/>
                    <a:pt x="98" y="124"/>
                  </a:cubicBezTo>
                  <a:cubicBezTo>
                    <a:pt x="75" y="97"/>
                    <a:pt x="64" y="45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38"/>
            <p:cNvSpPr/>
            <p:nvPr/>
          </p:nvSpPr>
          <p:spPr>
            <a:xfrm>
              <a:off x="165177" y="925028"/>
              <a:ext cx="6304" cy="4235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8" y="1"/>
                  </a:moveTo>
                  <a:cubicBezTo>
                    <a:pt x="34" y="1"/>
                    <a:pt x="18" y="6"/>
                    <a:pt x="0" y="18"/>
                  </a:cubicBezTo>
                  <a:cubicBezTo>
                    <a:pt x="73" y="26"/>
                    <a:pt x="109" y="48"/>
                    <a:pt x="122" y="73"/>
                  </a:cubicBezTo>
                  <a:lnTo>
                    <a:pt x="122" y="73"/>
                  </a:lnTo>
                  <a:cubicBezTo>
                    <a:pt x="106" y="34"/>
                    <a:pt x="83" y="1"/>
                    <a:pt x="48" y="1"/>
                  </a:cubicBezTo>
                  <a:close/>
                  <a:moveTo>
                    <a:pt x="122" y="73"/>
                  </a:moveTo>
                  <a:lnTo>
                    <a:pt x="122" y="73"/>
                  </a:lnTo>
                  <a:cubicBezTo>
                    <a:pt x="124" y="77"/>
                    <a:pt x="126" y="81"/>
                    <a:pt x="127" y="85"/>
                  </a:cubicBezTo>
                  <a:cubicBezTo>
                    <a:pt x="126" y="81"/>
                    <a:pt x="125" y="77"/>
                    <a:pt x="122" y="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38"/>
            <p:cNvSpPr/>
            <p:nvPr/>
          </p:nvSpPr>
          <p:spPr>
            <a:xfrm>
              <a:off x="206547" y="961867"/>
              <a:ext cx="3004" cy="1822"/>
            </a:xfrm>
            <a:custGeom>
              <a:avLst/>
              <a:gdLst/>
              <a:ahLst/>
              <a:cxnLst/>
              <a:rect l="l" t="t" r="r" b="b"/>
              <a:pathLst>
                <a:path w="61" h="37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16"/>
                    <a:pt x="28" y="29"/>
                    <a:pt x="61" y="37"/>
                  </a:cubicBezTo>
                  <a:cubicBezTo>
                    <a:pt x="55" y="20"/>
                    <a:pt x="32" y="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38"/>
            <p:cNvSpPr/>
            <p:nvPr/>
          </p:nvSpPr>
          <p:spPr>
            <a:xfrm>
              <a:off x="207877" y="949209"/>
              <a:ext cx="6993" cy="7092"/>
            </a:xfrm>
            <a:custGeom>
              <a:avLst/>
              <a:gdLst/>
              <a:ahLst/>
              <a:cxnLst/>
              <a:rect l="l" t="t" r="r" b="b"/>
              <a:pathLst>
                <a:path w="142" h="144" extrusionOk="0">
                  <a:moveTo>
                    <a:pt x="32" y="0"/>
                  </a:moveTo>
                  <a:cubicBezTo>
                    <a:pt x="17" y="0"/>
                    <a:pt x="5" y="5"/>
                    <a:pt x="1" y="20"/>
                  </a:cubicBezTo>
                  <a:lnTo>
                    <a:pt x="141" y="144"/>
                  </a:lnTo>
                  <a:lnTo>
                    <a:pt x="141" y="144"/>
                  </a:lnTo>
                  <a:lnTo>
                    <a:pt x="118" y="26"/>
                  </a:lnTo>
                  <a:cubicBezTo>
                    <a:pt x="102" y="21"/>
                    <a:pt x="61" y="0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38"/>
            <p:cNvSpPr/>
            <p:nvPr/>
          </p:nvSpPr>
          <p:spPr>
            <a:xfrm>
              <a:off x="214230" y="960340"/>
              <a:ext cx="251126" cy="246250"/>
            </a:xfrm>
            <a:custGeom>
              <a:avLst/>
              <a:gdLst/>
              <a:ahLst/>
              <a:cxnLst/>
              <a:rect l="l" t="t" r="r" b="b"/>
              <a:pathLst>
                <a:path w="5099" h="5000" extrusionOk="0">
                  <a:moveTo>
                    <a:pt x="275" y="1"/>
                  </a:moveTo>
                  <a:cubicBezTo>
                    <a:pt x="232" y="1"/>
                    <a:pt x="222" y="82"/>
                    <a:pt x="171" y="82"/>
                  </a:cubicBezTo>
                  <a:cubicBezTo>
                    <a:pt x="150" y="82"/>
                    <a:pt x="120" y="67"/>
                    <a:pt x="78" y="24"/>
                  </a:cubicBezTo>
                  <a:lnTo>
                    <a:pt x="78" y="24"/>
                  </a:lnTo>
                  <a:cubicBezTo>
                    <a:pt x="1" y="112"/>
                    <a:pt x="242" y="228"/>
                    <a:pt x="228" y="336"/>
                  </a:cubicBezTo>
                  <a:cubicBezTo>
                    <a:pt x="221" y="338"/>
                    <a:pt x="213" y="339"/>
                    <a:pt x="206" y="339"/>
                  </a:cubicBezTo>
                  <a:cubicBezTo>
                    <a:pt x="134" y="339"/>
                    <a:pt x="94" y="238"/>
                    <a:pt x="56" y="238"/>
                  </a:cubicBezTo>
                  <a:cubicBezTo>
                    <a:pt x="44" y="238"/>
                    <a:pt x="33" y="248"/>
                    <a:pt x="20" y="274"/>
                  </a:cubicBezTo>
                  <a:cubicBezTo>
                    <a:pt x="157" y="419"/>
                    <a:pt x="392" y="565"/>
                    <a:pt x="668" y="743"/>
                  </a:cubicBezTo>
                  <a:cubicBezTo>
                    <a:pt x="946" y="920"/>
                    <a:pt x="1254" y="1124"/>
                    <a:pt x="1509" y="1329"/>
                  </a:cubicBezTo>
                  <a:lnTo>
                    <a:pt x="1383" y="1366"/>
                  </a:lnTo>
                  <a:cubicBezTo>
                    <a:pt x="1674" y="1541"/>
                    <a:pt x="2062" y="1925"/>
                    <a:pt x="2120" y="2250"/>
                  </a:cubicBezTo>
                  <a:cubicBezTo>
                    <a:pt x="2123" y="2237"/>
                    <a:pt x="2130" y="2231"/>
                    <a:pt x="2139" y="2231"/>
                  </a:cubicBezTo>
                  <a:cubicBezTo>
                    <a:pt x="2196" y="2231"/>
                    <a:pt x="2354" y="2481"/>
                    <a:pt x="2479" y="2481"/>
                  </a:cubicBezTo>
                  <a:cubicBezTo>
                    <a:pt x="2511" y="2481"/>
                    <a:pt x="2540" y="2466"/>
                    <a:pt x="2565" y="2426"/>
                  </a:cubicBezTo>
                  <a:cubicBezTo>
                    <a:pt x="2584" y="2530"/>
                    <a:pt x="2610" y="2542"/>
                    <a:pt x="2677" y="2644"/>
                  </a:cubicBezTo>
                  <a:lnTo>
                    <a:pt x="2756" y="2609"/>
                  </a:lnTo>
                  <a:cubicBezTo>
                    <a:pt x="2874" y="2734"/>
                    <a:pt x="2768" y="2804"/>
                    <a:pt x="2910" y="2941"/>
                  </a:cubicBezTo>
                  <a:cubicBezTo>
                    <a:pt x="2903" y="2839"/>
                    <a:pt x="2943" y="2825"/>
                    <a:pt x="2999" y="2825"/>
                  </a:cubicBezTo>
                  <a:cubicBezTo>
                    <a:pt x="3020" y="2825"/>
                    <a:pt x="3044" y="2827"/>
                    <a:pt x="3069" y="2827"/>
                  </a:cubicBezTo>
                  <a:cubicBezTo>
                    <a:pt x="3087" y="2827"/>
                    <a:pt x="3106" y="2826"/>
                    <a:pt x="3124" y="2821"/>
                  </a:cubicBezTo>
                  <a:cubicBezTo>
                    <a:pt x="3198" y="3074"/>
                    <a:pt x="3302" y="3342"/>
                    <a:pt x="3367" y="3562"/>
                  </a:cubicBezTo>
                  <a:cubicBezTo>
                    <a:pt x="3383" y="3525"/>
                    <a:pt x="3400" y="3481"/>
                    <a:pt x="3387" y="3398"/>
                  </a:cubicBezTo>
                  <a:lnTo>
                    <a:pt x="3387" y="3398"/>
                  </a:lnTo>
                  <a:cubicBezTo>
                    <a:pt x="3413" y="3448"/>
                    <a:pt x="3438" y="3463"/>
                    <a:pt x="3462" y="3463"/>
                  </a:cubicBezTo>
                  <a:cubicBezTo>
                    <a:pt x="3499" y="3463"/>
                    <a:pt x="3533" y="3428"/>
                    <a:pt x="3564" y="3428"/>
                  </a:cubicBezTo>
                  <a:cubicBezTo>
                    <a:pt x="3660" y="3519"/>
                    <a:pt x="3547" y="3614"/>
                    <a:pt x="3491" y="3662"/>
                  </a:cubicBezTo>
                  <a:cubicBezTo>
                    <a:pt x="3626" y="3868"/>
                    <a:pt x="3901" y="3745"/>
                    <a:pt x="3959" y="3941"/>
                  </a:cubicBezTo>
                  <a:lnTo>
                    <a:pt x="3998" y="3812"/>
                  </a:lnTo>
                  <a:cubicBezTo>
                    <a:pt x="4192" y="3970"/>
                    <a:pt x="4248" y="4215"/>
                    <a:pt x="4466" y="4383"/>
                  </a:cubicBezTo>
                  <a:cubicBezTo>
                    <a:pt x="4460" y="4441"/>
                    <a:pt x="4438" y="4462"/>
                    <a:pt x="4406" y="4462"/>
                  </a:cubicBezTo>
                  <a:cubicBezTo>
                    <a:pt x="4322" y="4462"/>
                    <a:pt x="4173" y="4312"/>
                    <a:pt x="4081" y="4288"/>
                  </a:cubicBezTo>
                  <a:lnTo>
                    <a:pt x="4081" y="4288"/>
                  </a:lnTo>
                  <a:cubicBezTo>
                    <a:pt x="4094" y="4354"/>
                    <a:pt x="4169" y="4445"/>
                    <a:pt x="4158" y="4510"/>
                  </a:cubicBezTo>
                  <a:cubicBezTo>
                    <a:pt x="4298" y="4535"/>
                    <a:pt x="4516" y="4597"/>
                    <a:pt x="4674" y="4645"/>
                  </a:cubicBezTo>
                  <a:cubicBezTo>
                    <a:pt x="4441" y="4680"/>
                    <a:pt x="4690" y="4925"/>
                    <a:pt x="4746" y="5000"/>
                  </a:cubicBezTo>
                  <a:cubicBezTo>
                    <a:pt x="4790" y="4934"/>
                    <a:pt x="4773" y="4855"/>
                    <a:pt x="4661" y="4763"/>
                  </a:cubicBezTo>
                  <a:cubicBezTo>
                    <a:pt x="4676" y="4752"/>
                    <a:pt x="4691" y="4748"/>
                    <a:pt x="4708" y="4748"/>
                  </a:cubicBezTo>
                  <a:cubicBezTo>
                    <a:pt x="4787" y="4748"/>
                    <a:pt x="4881" y="4853"/>
                    <a:pt x="4968" y="4871"/>
                  </a:cubicBezTo>
                  <a:cubicBezTo>
                    <a:pt x="4883" y="4686"/>
                    <a:pt x="5058" y="4786"/>
                    <a:pt x="5099" y="4680"/>
                  </a:cubicBezTo>
                  <a:cubicBezTo>
                    <a:pt x="4956" y="4520"/>
                    <a:pt x="4792" y="4549"/>
                    <a:pt x="4653" y="4366"/>
                  </a:cubicBezTo>
                  <a:cubicBezTo>
                    <a:pt x="4680" y="4352"/>
                    <a:pt x="4711" y="4317"/>
                    <a:pt x="4717" y="4271"/>
                  </a:cubicBezTo>
                  <a:cubicBezTo>
                    <a:pt x="4476" y="4121"/>
                    <a:pt x="4084" y="3857"/>
                    <a:pt x="3961" y="3602"/>
                  </a:cubicBezTo>
                  <a:cubicBezTo>
                    <a:pt x="3807" y="3390"/>
                    <a:pt x="3639" y="3288"/>
                    <a:pt x="3410" y="3118"/>
                  </a:cubicBezTo>
                  <a:cubicBezTo>
                    <a:pt x="3103" y="2765"/>
                    <a:pt x="2766" y="2430"/>
                    <a:pt x="2417" y="2094"/>
                  </a:cubicBezTo>
                  <a:cubicBezTo>
                    <a:pt x="2068" y="1757"/>
                    <a:pt x="1717" y="1410"/>
                    <a:pt x="1393" y="1022"/>
                  </a:cubicBezTo>
                  <a:lnTo>
                    <a:pt x="1169" y="1061"/>
                  </a:lnTo>
                  <a:cubicBezTo>
                    <a:pt x="1196" y="957"/>
                    <a:pt x="1002" y="893"/>
                    <a:pt x="1100" y="824"/>
                  </a:cubicBezTo>
                  <a:lnTo>
                    <a:pt x="1100" y="824"/>
                  </a:lnTo>
                  <a:cubicBezTo>
                    <a:pt x="1123" y="880"/>
                    <a:pt x="1173" y="901"/>
                    <a:pt x="1221" y="945"/>
                  </a:cubicBezTo>
                  <a:cubicBezTo>
                    <a:pt x="1177" y="669"/>
                    <a:pt x="809" y="558"/>
                    <a:pt x="653" y="338"/>
                  </a:cubicBezTo>
                  <a:lnTo>
                    <a:pt x="653" y="338"/>
                  </a:lnTo>
                  <a:cubicBezTo>
                    <a:pt x="656" y="378"/>
                    <a:pt x="600" y="511"/>
                    <a:pt x="534" y="511"/>
                  </a:cubicBezTo>
                  <a:cubicBezTo>
                    <a:pt x="528" y="511"/>
                    <a:pt x="522" y="510"/>
                    <a:pt x="516" y="508"/>
                  </a:cubicBezTo>
                  <a:cubicBezTo>
                    <a:pt x="653" y="357"/>
                    <a:pt x="298" y="315"/>
                    <a:pt x="365" y="72"/>
                  </a:cubicBezTo>
                  <a:cubicBezTo>
                    <a:pt x="323" y="19"/>
                    <a:pt x="295" y="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38"/>
            <p:cNvSpPr/>
            <p:nvPr/>
          </p:nvSpPr>
          <p:spPr>
            <a:xfrm>
              <a:off x="413939" y="1181866"/>
              <a:ext cx="5073" cy="2906"/>
            </a:xfrm>
            <a:custGeom>
              <a:avLst/>
              <a:gdLst/>
              <a:ahLst/>
              <a:cxnLst/>
              <a:rect l="l" t="t" r="r" b="b"/>
              <a:pathLst>
                <a:path w="103" h="59" extrusionOk="0">
                  <a:moveTo>
                    <a:pt x="1" y="1"/>
                  </a:moveTo>
                  <a:cubicBezTo>
                    <a:pt x="26" y="14"/>
                    <a:pt x="53" y="24"/>
                    <a:pt x="74" y="58"/>
                  </a:cubicBezTo>
                  <a:cubicBezTo>
                    <a:pt x="91" y="45"/>
                    <a:pt x="99" y="29"/>
                    <a:pt x="103" y="12"/>
                  </a:cubicBezTo>
                  <a:cubicBezTo>
                    <a:pt x="60" y="6"/>
                    <a:pt x="26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38"/>
            <p:cNvSpPr/>
            <p:nvPr/>
          </p:nvSpPr>
          <p:spPr>
            <a:xfrm>
              <a:off x="447478" y="1206541"/>
              <a:ext cx="1231" cy="128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0" y="1"/>
                  </a:moveTo>
                  <a:lnTo>
                    <a:pt x="0" y="20"/>
                  </a:lnTo>
                  <a:cubicBezTo>
                    <a:pt x="8" y="23"/>
                    <a:pt x="13" y="25"/>
                    <a:pt x="17" y="25"/>
                  </a:cubicBezTo>
                  <a:cubicBezTo>
                    <a:pt x="25" y="25"/>
                    <a:pt x="21" y="16"/>
                    <a:pt x="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38"/>
            <p:cNvSpPr/>
            <p:nvPr/>
          </p:nvSpPr>
          <p:spPr>
            <a:xfrm>
              <a:off x="408423" y="1136113"/>
              <a:ext cx="2364" cy="3448"/>
            </a:xfrm>
            <a:custGeom>
              <a:avLst/>
              <a:gdLst/>
              <a:ahLst/>
              <a:cxnLst/>
              <a:rect l="l" t="t" r="r" b="b"/>
              <a:pathLst>
                <a:path w="48" h="70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12"/>
                    <a:pt x="12" y="23"/>
                    <a:pt x="18" y="33"/>
                  </a:cubicBezTo>
                  <a:cubicBezTo>
                    <a:pt x="28" y="47"/>
                    <a:pt x="35" y="56"/>
                    <a:pt x="47" y="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38"/>
            <p:cNvSpPr/>
            <p:nvPr/>
          </p:nvSpPr>
          <p:spPr>
            <a:xfrm>
              <a:off x="378331" y="1135719"/>
              <a:ext cx="4630" cy="11918"/>
            </a:xfrm>
            <a:custGeom>
              <a:avLst/>
              <a:gdLst/>
              <a:ahLst/>
              <a:cxnLst/>
              <a:rect l="l" t="t" r="r" b="b"/>
              <a:pathLst>
                <a:path w="94" h="242" extrusionOk="0">
                  <a:moveTo>
                    <a:pt x="35" y="1"/>
                  </a:moveTo>
                  <a:cubicBezTo>
                    <a:pt x="14" y="55"/>
                    <a:pt x="1" y="97"/>
                    <a:pt x="93" y="242"/>
                  </a:cubicBezTo>
                  <a:cubicBezTo>
                    <a:pt x="85" y="174"/>
                    <a:pt x="64" y="89"/>
                    <a:pt x="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38"/>
            <p:cNvSpPr/>
            <p:nvPr/>
          </p:nvSpPr>
          <p:spPr>
            <a:xfrm>
              <a:off x="325240" y="1083071"/>
              <a:ext cx="5614" cy="4383"/>
            </a:xfrm>
            <a:custGeom>
              <a:avLst/>
              <a:gdLst/>
              <a:ahLst/>
              <a:cxnLst/>
              <a:rect l="l" t="t" r="r" b="b"/>
              <a:pathLst>
                <a:path w="114" h="89" extrusionOk="0">
                  <a:moveTo>
                    <a:pt x="79" y="1"/>
                  </a:moveTo>
                  <a:cubicBezTo>
                    <a:pt x="51" y="1"/>
                    <a:pt x="41" y="31"/>
                    <a:pt x="1" y="32"/>
                  </a:cubicBezTo>
                  <a:cubicBezTo>
                    <a:pt x="33" y="69"/>
                    <a:pt x="61" y="88"/>
                    <a:pt x="81" y="88"/>
                  </a:cubicBezTo>
                  <a:cubicBezTo>
                    <a:pt x="103" y="88"/>
                    <a:pt x="113" y="62"/>
                    <a:pt x="103" y="7"/>
                  </a:cubicBezTo>
                  <a:cubicBezTo>
                    <a:pt x="93" y="3"/>
                    <a:pt x="86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38"/>
            <p:cNvSpPr/>
            <p:nvPr/>
          </p:nvSpPr>
          <p:spPr>
            <a:xfrm>
              <a:off x="428074" y="1194228"/>
              <a:ext cx="12214" cy="7732"/>
            </a:xfrm>
            <a:custGeom>
              <a:avLst/>
              <a:gdLst/>
              <a:ahLst/>
              <a:cxnLst/>
              <a:rect l="l" t="t" r="r" b="b"/>
              <a:pathLst>
                <a:path w="248" h="157" extrusionOk="0">
                  <a:moveTo>
                    <a:pt x="1" y="0"/>
                  </a:moveTo>
                  <a:lnTo>
                    <a:pt x="172" y="124"/>
                  </a:lnTo>
                  <a:lnTo>
                    <a:pt x="248" y="156"/>
                  </a:lnTo>
                  <a:lnTo>
                    <a:pt x="248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38"/>
            <p:cNvSpPr/>
            <p:nvPr/>
          </p:nvSpPr>
          <p:spPr>
            <a:xfrm>
              <a:off x="458363" y="1202551"/>
              <a:ext cx="142332" cy="131941"/>
            </a:xfrm>
            <a:custGeom>
              <a:avLst/>
              <a:gdLst/>
              <a:ahLst/>
              <a:cxnLst/>
              <a:rect l="l" t="t" r="r" b="b"/>
              <a:pathLst>
                <a:path w="2890" h="2679" extrusionOk="0">
                  <a:moveTo>
                    <a:pt x="300" y="1"/>
                  </a:moveTo>
                  <a:cubicBezTo>
                    <a:pt x="256" y="38"/>
                    <a:pt x="247" y="141"/>
                    <a:pt x="189" y="141"/>
                  </a:cubicBezTo>
                  <a:cubicBezTo>
                    <a:pt x="168" y="141"/>
                    <a:pt x="140" y="128"/>
                    <a:pt x="101" y="91"/>
                  </a:cubicBezTo>
                  <a:lnTo>
                    <a:pt x="101" y="91"/>
                  </a:lnTo>
                  <a:cubicBezTo>
                    <a:pt x="145" y="159"/>
                    <a:pt x="61" y="198"/>
                    <a:pt x="1" y="246"/>
                  </a:cubicBezTo>
                  <a:cubicBezTo>
                    <a:pt x="205" y="332"/>
                    <a:pt x="244" y="450"/>
                    <a:pt x="404" y="467"/>
                  </a:cubicBezTo>
                  <a:cubicBezTo>
                    <a:pt x="406" y="520"/>
                    <a:pt x="397" y="532"/>
                    <a:pt x="386" y="532"/>
                  </a:cubicBezTo>
                  <a:cubicBezTo>
                    <a:pt x="375" y="532"/>
                    <a:pt x="361" y="522"/>
                    <a:pt x="351" y="522"/>
                  </a:cubicBezTo>
                  <a:cubicBezTo>
                    <a:pt x="339" y="522"/>
                    <a:pt x="331" y="535"/>
                    <a:pt x="333" y="587"/>
                  </a:cubicBezTo>
                  <a:lnTo>
                    <a:pt x="514" y="639"/>
                  </a:lnTo>
                  <a:cubicBezTo>
                    <a:pt x="581" y="743"/>
                    <a:pt x="356" y="620"/>
                    <a:pt x="469" y="772"/>
                  </a:cubicBezTo>
                  <a:cubicBezTo>
                    <a:pt x="478" y="769"/>
                    <a:pt x="487" y="767"/>
                    <a:pt x="499" y="767"/>
                  </a:cubicBezTo>
                  <a:cubicBezTo>
                    <a:pt x="568" y="767"/>
                    <a:pt x="688" y="831"/>
                    <a:pt x="766" y="930"/>
                  </a:cubicBezTo>
                  <a:lnTo>
                    <a:pt x="712" y="924"/>
                  </a:lnTo>
                  <a:lnTo>
                    <a:pt x="712" y="924"/>
                  </a:lnTo>
                  <a:cubicBezTo>
                    <a:pt x="784" y="961"/>
                    <a:pt x="840" y="1042"/>
                    <a:pt x="895" y="1042"/>
                  </a:cubicBezTo>
                  <a:cubicBezTo>
                    <a:pt x="922" y="1042"/>
                    <a:pt x="948" y="1024"/>
                    <a:pt x="976" y="973"/>
                  </a:cubicBezTo>
                  <a:lnTo>
                    <a:pt x="976" y="973"/>
                  </a:lnTo>
                  <a:lnTo>
                    <a:pt x="944" y="1189"/>
                  </a:lnTo>
                  <a:lnTo>
                    <a:pt x="1011" y="1090"/>
                  </a:lnTo>
                  <a:cubicBezTo>
                    <a:pt x="1189" y="1349"/>
                    <a:pt x="1061" y="1628"/>
                    <a:pt x="1437" y="1819"/>
                  </a:cubicBezTo>
                  <a:cubicBezTo>
                    <a:pt x="1415" y="1766"/>
                    <a:pt x="1440" y="1750"/>
                    <a:pt x="1475" y="1750"/>
                  </a:cubicBezTo>
                  <a:cubicBezTo>
                    <a:pt x="1502" y="1750"/>
                    <a:pt x="1533" y="1759"/>
                    <a:pt x="1555" y="1769"/>
                  </a:cubicBezTo>
                  <a:cubicBezTo>
                    <a:pt x="1503" y="1590"/>
                    <a:pt x="1352" y="1678"/>
                    <a:pt x="1235" y="1574"/>
                  </a:cubicBezTo>
                  <a:cubicBezTo>
                    <a:pt x="1296" y="1488"/>
                    <a:pt x="1522" y="1553"/>
                    <a:pt x="1523" y="1443"/>
                  </a:cubicBezTo>
                  <a:lnTo>
                    <a:pt x="1523" y="1443"/>
                  </a:lnTo>
                  <a:cubicBezTo>
                    <a:pt x="1588" y="1642"/>
                    <a:pt x="1779" y="1685"/>
                    <a:pt x="1636" y="1933"/>
                  </a:cubicBezTo>
                  <a:cubicBezTo>
                    <a:pt x="1794" y="2131"/>
                    <a:pt x="1966" y="2102"/>
                    <a:pt x="2089" y="2338"/>
                  </a:cubicBezTo>
                  <a:lnTo>
                    <a:pt x="2050" y="2363"/>
                  </a:lnTo>
                  <a:cubicBezTo>
                    <a:pt x="2075" y="2349"/>
                    <a:pt x="2094" y="2343"/>
                    <a:pt x="2110" y="2343"/>
                  </a:cubicBezTo>
                  <a:cubicBezTo>
                    <a:pt x="2208" y="2343"/>
                    <a:pt x="2164" y="2579"/>
                    <a:pt x="2405" y="2579"/>
                  </a:cubicBezTo>
                  <a:lnTo>
                    <a:pt x="2345" y="2448"/>
                  </a:lnTo>
                  <a:cubicBezTo>
                    <a:pt x="2365" y="2433"/>
                    <a:pt x="2383" y="2426"/>
                    <a:pt x="2400" y="2426"/>
                  </a:cubicBezTo>
                  <a:cubicBezTo>
                    <a:pt x="2441" y="2426"/>
                    <a:pt x="2479" y="2461"/>
                    <a:pt x="2530" y="2502"/>
                  </a:cubicBezTo>
                  <a:cubicBezTo>
                    <a:pt x="2500" y="2515"/>
                    <a:pt x="2500" y="2515"/>
                    <a:pt x="2492" y="2563"/>
                  </a:cubicBezTo>
                  <a:cubicBezTo>
                    <a:pt x="2512" y="2551"/>
                    <a:pt x="2536" y="2545"/>
                    <a:pt x="2560" y="2545"/>
                  </a:cubicBezTo>
                  <a:cubicBezTo>
                    <a:pt x="2682" y="2545"/>
                    <a:pt x="2839" y="2679"/>
                    <a:pt x="2887" y="2679"/>
                  </a:cubicBezTo>
                  <a:cubicBezTo>
                    <a:pt x="2888" y="2679"/>
                    <a:pt x="2889" y="2679"/>
                    <a:pt x="2889" y="2679"/>
                  </a:cubicBezTo>
                  <a:cubicBezTo>
                    <a:pt x="2824" y="2573"/>
                    <a:pt x="2635" y="2546"/>
                    <a:pt x="2509" y="2467"/>
                  </a:cubicBezTo>
                  <a:cubicBezTo>
                    <a:pt x="2583" y="2464"/>
                    <a:pt x="2640" y="2420"/>
                    <a:pt x="2689" y="2420"/>
                  </a:cubicBezTo>
                  <a:cubicBezTo>
                    <a:pt x="2715" y="2420"/>
                    <a:pt x="2738" y="2432"/>
                    <a:pt x="2760" y="2469"/>
                  </a:cubicBezTo>
                  <a:cubicBezTo>
                    <a:pt x="2750" y="2228"/>
                    <a:pt x="2492" y="2095"/>
                    <a:pt x="2359" y="1908"/>
                  </a:cubicBezTo>
                  <a:cubicBezTo>
                    <a:pt x="2276" y="1847"/>
                    <a:pt x="2216" y="1826"/>
                    <a:pt x="2170" y="1826"/>
                  </a:cubicBezTo>
                  <a:cubicBezTo>
                    <a:pt x="2074" y="1826"/>
                    <a:pt x="2034" y="1915"/>
                    <a:pt x="1957" y="1915"/>
                  </a:cubicBezTo>
                  <a:cubicBezTo>
                    <a:pt x="1917" y="1915"/>
                    <a:pt x="1867" y="1891"/>
                    <a:pt x="1794" y="1819"/>
                  </a:cubicBezTo>
                  <a:lnTo>
                    <a:pt x="2070" y="1655"/>
                  </a:lnTo>
                  <a:cubicBezTo>
                    <a:pt x="1786" y="1376"/>
                    <a:pt x="1445" y="922"/>
                    <a:pt x="1021" y="863"/>
                  </a:cubicBezTo>
                  <a:cubicBezTo>
                    <a:pt x="1025" y="826"/>
                    <a:pt x="1018" y="764"/>
                    <a:pt x="1066" y="764"/>
                  </a:cubicBezTo>
                  <a:cubicBezTo>
                    <a:pt x="1079" y="764"/>
                    <a:pt x="1095" y="768"/>
                    <a:pt x="1115" y="778"/>
                  </a:cubicBezTo>
                  <a:cubicBezTo>
                    <a:pt x="1075" y="738"/>
                    <a:pt x="1033" y="725"/>
                    <a:pt x="990" y="725"/>
                  </a:cubicBezTo>
                  <a:cubicBezTo>
                    <a:pt x="898" y="725"/>
                    <a:pt x="804" y="788"/>
                    <a:pt x="716" y="788"/>
                  </a:cubicBezTo>
                  <a:cubicBezTo>
                    <a:pt x="654" y="788"/>
                    <a:pt x="595" y="757"/>
                    <a:pt x="541" y="651"/>
                  </a:cubicBezTo>
                  <a:lnTo>
                    <a:pt x="541" y="651"/>
                  </a:lnTo>
                  <a:cubicBezTo>
                    <a:pt x="594" y="667"/>
                    <a:pt x="632" y="674"/>
                    <a:pt x="660" y="674"/>
                  </a:cubicBezTo>
                  <a:cubicBezTo>
                    <a:pt x="823" y="674"/>
                    <a:pt x="627" y="437"/>
                    <a:pt x="793" y="383"/>
                  </a:cubicBezTo>
                  <a:lnTo>
                    <a:pt x="793" y="383"/>
                  </a:lnTo>
                  <a:lnTo>
                    <a:pt x="845" y="404"/>
                  </a:lnTo>
                  <a:cubicBezTo>
                    <a:pt x="674" y="257"/>
                    <a:pt x="394" y="117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38"/>
            <p:cNvSpPr/>
            <p:nvPr/>
          </p:nvSpPr>
          <p:spPr>
            <a:xfrm>
              <a:off x="488405" y="1247123"/>
              <a:ext cx="5073" cy="985"/>
            </a:xfrm>
            <a:custGeom>
              <a:avLst/>
              <a:gdLst/>
              <a:ahLst/>
              <a:cxnLst/>
              <a:rect l="l" t="t" r="r" b="b"/>
              <a:pathLst>
                <a:path w="103" h="20" extrusionOk="0">
                  <a:moveTo>
                    <a:pt x="35" y="0"/>
                  </a:moveTo>
                  <a:cubicBezTo>
                    <a:pt x="24" y="0"/>
                    <a:pt x="12" y="2"/>
                    <a:pt x="0" y="6"/>
                  </a:cubicBezTo>
                  <a:lnTo>
                    <a:pt x="102" y="19"/>
                  </a:lnTo>
                  <a:cubicBezTo>
                    <a:pt x="82" y="8"/>
                    <a:pt x="59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38"/>
            <p:cNvSpPr/>
            <p:nvPr/>
          </p:nvSpPr>
          <p:spPr>
            <a:xfrm>
              <a:off x="585526" y="1347740"/>
              <a:ext cx="118151" cy="88847"/>
            </a:xfrm>
            <a:custGeom>
              <a:avLst/>
              <a:gdLst/>
              <a:ahLst/>
              <a:cxnLst/>
              <a:rect l="l" t="t" r="r" b="b"/>
              <a:pathLst>
                <a:path w="2399" h="1804" extrusionOk="0">
                  <a:moveTo>
                    <a:pt x="762" y="1"/>
                  </a:moveTo>
                  <a:lnTo>
                    <a:pt x="949" y="211"/>
                  </a:lnTo>
                  <a:cubicBezTo>
                    <a:pt x="933" y="218"/>
                    <a:pt x="917" y="221"/>
                    <a:pt x="900" y="221"/>
                  </a:cubicBezTo>
                  <a:cubicBezTo>
                    <a:pt x="822" y="221"/>
                    <a:pt x="742" y="151"/>
                    <a:pt x="656" y="115"/>
                  </a:cubicBezTo>
                  <a:lnTo>
                    <a:pt x="577" y="373"/>
                  </a:lnTo>
                  <a:cubicBezTo>
                    <a:pt x="535" y="302"/>
                    <a:pt x="456" y="269"/>
                    <a:pt x="523" y="217"/>
                  </a:cubicBezTo>
                  <a:cubicBezTo>
                    <a:pt x="518" y="217"/>
                    <a:pt x="513" y="216"/>
                    <a:pt x="508" y="216"/>
                  </a:cubicBezTo>
                  <a:cubicBezTo>
                    <a:pt x="381" y="216"/>
                    <a:pt x="368" y="288"/>
                    <a:pt x="349" y="383"/>
                  </a:cubicBezTo>
                  <a:cubicBezTo>
                    <a:pt x="178" y="257"/>
                    <a:pt x="222" y="170"/>
                    <a:pt x="1" y="155"/>
                  </a:cubicBezTo>
                  <a:lnTo>
                    <a:pt x="1" y="155"/>
                  </a:lnTo>
                  <a:cubicBezTo>
                    <a:pt x="93" y="537"/>
                    <a:pt x="317" y="263"/>
                    <a:pt x="459" y="668"/>
                  </a:cubicBezTo>
                  <a:lnTo>
                    <a:pt x="770" y="533"/>
                  </a:lnTo>
                  <a:lnTo>
                    <a:pt x="770" y="535"/>
                  </a:lnTo>
                  <a:cubicBezTo>
                    <a:pt x="853" y="676"/>
                    <a:pt x="644" y="587"/>
                    <a:pt x="698" y="743"/>
                  </a:cubicBezTo>
                  <a:cubicBezTo>
                    <a:pt x="712" y="747"/>
                    <a:pt x="723" y="748"/>
                    <a:pt x="734" y="748"/>
                  </a:cubicBezTo>
                  <a:cubicBezTo>
                    <a:pt x="864" y="748"/>
                    <a:pt x="748" y="477"/>
                    <a:pt x="938" y="477"/>
                  </a:cubicBezTo>
                  <a:cubicBezTo>
                    <a:pt x="942" y="477"/>
                    <a:pt x="947" y="477"/>
                    <a:pt x="951" y="477"/>
                  </a:cubicBezTo>
                  <a:cubicBezTo>
                    <a:pt x="953" y="610"/>
                    <a:pt x="1179" y="624"/>
                    <a:pt x="1225" y="672"/>
                  </a:cubicBezTo>
                  <a:cubicBezTo>
                    <a:pt x="1109" y="676"/>
                    <a:pt x="990" y="839"/>
                    <a:pt x="978" y="890"/>
                  </a:cubicBezTo>
                  <a:cubicBezTo>
                    <a:pt x="1061" y="897"/>
                    <a:pt x="1080" y="1069"/>
                    <a:pt x="1146" y="1152"/>
                  </a:cubicBezTo>
                  <a:cubicBezTo>
                    <a:pt x="1123" y="1071"/>
                    <a:pt x="1130" y="1047"/>
                    <a:pt x="1151" y="1047"/>
                  </a:cubicBezTo>
                  <a:cubicBezTo>
                    <a:pt x="1181" y="1047"/>
                    <a:pt x="1240" y="1098"/>
                    <a:pt x="1274" y="1098"/>
                  </a:cubicBezTo>
                  <a:cubicBezTo>
                    <a:pt x="1297" y="1098"/>
                    <a:pt x="1309" y="1076"/>
                    <a:pt x="1294" y="1000"/>
                  </a:cubicBezTo>
                  <a:cubicBezTo>
                    <a:pt x="1313" y="987"/>
                    <a:pt x="1337" y="982"/>
                    <a:pt x="1362" y="982"/>
                  </a:cubicBezTo>
                  <a:cubicBezTo>
                    <a:pt x="1473" y="982"/>
                    <a:pt x="1623" y="1085"/>
                    <a:pt x="1620" y="1196"/>
                  </a:cubicBezTo>
                  <a:cubicBezTo>
                    <a:pt x="1603" y="1208"/>
                    <a:pt x="1588" y="1213"/>
                    <a:pt x="1574" y="1213"/>
                  </a:cubicBezTo>
                  <a:cubicBezTo>
                    <a:pt x="1531" y="1213"/>
                    <a:pt x="1499" y="1164"/>
                    <a:pt x="1464" y="1129"/>
                  </a:cubicBezTo>
                  <a:lnTo>
                    <a:pt x="1464" y="1129"/>
                  </a:lnTo>
                  <a:cubicBezTo>
                    <a:pt x="1306" y="1194"/>
                    <a:pt x="1508" y="1310"/>
                    <a:pt x="1421" y="1435"/>
                  </a:cubicBezTo>
                  <a:cubicBezTo>
                    <a:pt x="1670" y="1465"/>
                    <a:pt x="2021" y="1804"/>
                    <a:pt x="2236" y="1804"/>
                  </a:cubicBezTo>
                  <a:cubicBezTo>
                    <a:pt x="2310" y="1804"/>
                    <a:pt x="2367" y="1764"/>
                    <a:pt x="2399" y="1657"/>
                  </a:cubicBezTo>
                  <a:cubicBezTo>
                    <a:pt x="2395" y="1549"/>
                    <a:pt x="2279" y="1557"/>
                    <a:pt x="2206" y="1499"/>
                  </a:cubicBezTo>
                  <a:lnTo>
                    <a:pt x="2206" y="1499"/>
                  </a:lnTo>
                  <a:cubicBezTo>
                    <a:pt x="2272" y="1635"/>
                    <a:pt x="2216" y="1659"/>
                    <a:pt x="2144" y="1659"/>
                  </a:cubicBezTo>
                  <a:cubicBezTo>
                    <a:pt x="2106" y="1659"/>
                    <a:pt x="2064" y="1652"/>
                    <a:pt x="2032" y="1652"/>
                  </a:cubicBezTo>
                  <a:cubicBezTo>
                    <a:pt x="2018" y="1652"/>
                    <a:pt x="2007" y="1653"/>
                    <a:pt x="1998" y="1657"/>
                  </a:cubicBezTo>
                  <a:cubicBezTo>
                    <a:pt x="1969" y="1536"/>
                    <a:pt x="1757" y="1472"/>
                    <a:pt x="1884" y="1418"/>
                  </a:cubicBezTo>
                  <a:lnTo>
                    <a:pt x="1884" y="1418"/>
                  </a:lnTo>
                  <a:lnTo>
                    <a:pt x="2104" y="1456"/>
                  </a:lnTo>
                  <a:cubicBezTo>
                    <a:pt x="1786" y="998"/>
                    <a:pt x="1248" y="433"/>
                    <a:pt x="7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38"/>
            <p:cNvSpPr/>
            <p:nvPr/>
          </p:nvSpPr>
          <p:spPr>
            <a:xfrm>
              <a:off x="593308" y="1347297"/>
              <a:ext cx="7190" cy="3546"/>
            </a:xfrm>
            <a:custGeom>
              <a:avLst/>
              <a:gdLst/>
              <a:ahLst/>
              <a:cxnLst/>
              <a:rect l="l" t="t" r="r" b="b"/>
              <a:pathLst>
                <a:path w="146" h="72" extrusionOk="0">
                  <a:moveTo>
                    <a:pt x="16" y="0"/>
                  </a:moveTo>
                  <a:lnTo>
                    <a:pt x="1" y="72"/>
                  </a:lnTo>
                  <a:lnTo>
                    <a:pt x="145" y="5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38"/>
            <p:cNvSpPr/>
            <p:nvPr/>
          </p:nvSpPr>
          <p:spPr>
            <a:xfrm>
              <a:off x="610496" y="1338629"/>
              <a:ext cx="6107" cy="6550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85" y="37"/>
                    <a:pt x="35" y="16"/>
                    <a:pt x="1" y="53"/>
                  </a:cubicBezTo>
                  <a:cubicBezTo>
                    <a:pt x="35" y="109"/>
                    <a:pt x="61" y="133"/>
                    <a:pt x="81" y="133"/>
                  </a:cubicBezTo>
                  <a:cubicBezTo>
                    <a:pt x="110" y="133"/>
                    <a:pt x="123" y="79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38"/>
            <p:cNvSpPr/>
            <p:nvPr/>
          </p:nvSpPr>
          <p:spPr>
            <a:xfrm>
              <a:off x="662061" y="1426491"/>
              <a:ext cx="8422" cy="6600"/>
            </a:xfrm>
            <a:custGeom>
              <a:avLst/>
              <a:gdLst/>
              <a:ahLst/>
              <a:cxnLst/>
              <a:rect l="l" t="t" r="r" b="b"/>
              <a:pathLst>
                <a:path w="171" h="134" extrusionOk="0">
                  <a:moveTo>
                    <a:pt x="114" y="0"/>
                  </a:moveTo>
                  <a:cubicBezTo>
                    <a:pt x="99" y="15"/>
                    <a:pt x="81" y="21"/>
                    <a:pt x="63" y="21"/>
                  </a:cubicBezTo>
                  <a:cubicBezTo>
                    <a:pt x="39" y="21"/>
                    <a:pt x="15" y="11"/>
                    <a:pt x="1" y="4"/>
                  </a:cubicBezTo>
                  <a:lnTo>
                    <a:pt x="1" y="4"/>
                  </a:lnTo>
                  <a:lnTo>
                    <a:pt x="170" y="133"/>
                  </a:lnTo>
                  <a:lnTo>
                    <a:pt x="170" y="13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38"/>
            <p:cNvSpPr/>
            <p:nvPr/>
          </p:nvSpPr>
          <p:spPr>
            <a:xfrm>
              <a:off x="692448" y="1432647"/>
              <a:ext cx="41074" cy="30732"/>
            </a:xfrm>
            <a:custGeom>
              <a:avLst/>
              <a:gdLst/>
              <a:ahLst/>
              <a:cxnLst/>
              <a:rect l="l" t="t" r="r" b="b"/>
              <a:pathLst>
                <a:path w="834" h="624" extrusionOk="0">
                  <a:moveTo>
                    <a:pt x="315" y="0"/>
                  </a:moveTo>
                  <a:cubicBezTo>
                    <a:pt x="100" y="0"/>
                    <a:pt x="151" y="259"/>
                    <a:pt x="0" y="305"/>
                  </a:cubicBezTo>
                  <a:cubicBezTo>
                    <a:pt x="24" y="346"/>
                    <a:pt x="56" y="360"/>
                    <a:pt x="93" y="360"/>
                  </a:cubicBezTo>
                  <a:cubicBezTo>
                    <a:pt x="161" y="360"/>
                    <a:pt x="248" y="314"/>
                    <a:pt x="332" y="314"/>
                  </a:cubicBezTo>
                  <a:cubicBezTo>
                    <a:pt x="362" y="314"/>
                    <a:pt x="392" y="320"/>
                    <a:pt x="421" y="336"/>
                  </a:cubicBezTo>
                  <a:cubicBezTo>
                    <a:pt x="363" y="475"/>
                    <a:pt x="610" y="490"/>
                    <a:pt x="697" y="623"/>
                  </a:cubicBezTo>
                  <a:cubicBezTo>
                    <a:pt x="724" y="569"/>
                    <a:pt x="770" y="523"/>
                    <a:pt x="833" y="511"/>
                  </a:cubicBezTo>
                  <a:cubicBezTo>
                    <a:pt x="621" y="330"/>
                    <a:pt x="452" y="321"/>
                    <a:pt x="324" y="0"/>
                  </a:cubicBezTo>
                  <a:cubicBezTo>
                    <a:pt x="321" y="0"/>
                    <a:pt x="318" y="0"/>
                    <a:pt x="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38"/>
            <p:cNvSpPr/>
            <p:nvPr/>
          </p:nvSpPr>
          <p:spPr>
            <a:xfrm>
              <a:off x="713084" y="1387140"/>
              <a:ext cx="160407" cy="168977"/>
            </a:xfrm>
            <a:custGeom>
              <a:avLst/>
              <a:gdLst/>
              <a:ahLst/>
              <a:cxnLst/>
              <a:rect l="l" t="t" r="r" b="b"/>
              <a:pathLst>
                <a:path w="3257" h="3431" extrusionOk="0">
                  <a:moveTo>
                    <a:pt x="1683" y="1"/>
                  </a:moveTo>
                  <a:cubicBezTo>
                    <a:pt x="1814" y="213"/>
                    <a:pt x="1423" y="80"/>
                    <a:pt x="1500" y="360"/>
                  </a:cubicBezTo>
                  <a:cubicBezTo>
                    <a:pt x="1791" y="656"/>
                    <a:pt x="2188" y="1218"/>
                    <a:pt x="2356" y="1705"/>
                  </a:cubicBezTo>
                  <a:cubicBezTo>
                    <a:pt x="2379" y="1700"/>
                    <a:pt x="2399" y="1697"/>
                    <a:pt x="2416" y="1697"/>
                  </a:cubicBezTo>
                  <a:cubicBezTo>
                    <a:pt x="2593" y="1697"/>
                    <a:pt x="2501" y="1966"/>
                    <a:pt x="2707" y="1969"/>
                  </a:cubicBezTo>
                  <a:cubicBezTo>
                    <a:pt x="2639" y="2014"/>
                    <a:pt x="2593" y="2081"/>
                    <a:pt x="2528" y="2128"/>
                  </a:cubicBezTo>
                  <a:cubicBezTo>
                    <a:pt x="2567" y="2184"/>
                    <a:pt x="2592" y="2204"/>
                    <a:pt x="2611" y="2204"/>
                  </a:cubicBezTo>
                  <a:cubicBezTo>
                    <a:pt x="2664" y="2204"/>
                    <a:pt x="2656" y="2031"/>
                    <a:pt x="2729" y="2031"/>
                  </a:cubicBezTo>
                  <a:cubicBezTo>
                    <a:pt x="2730" y="2031"/>
                    <a:pt x="2732" y="2031"/>
                    <a:pt x="2734" y="2031"/>
                  </a:cubicBezTo>
                  <a:cubicBezTo>
                    <a:pt x="2826" y="2143"/>
                    <a:pt x="2709" y="2290"/>
                    <a:pt x="2616" y="2301"/>
                  </a:cubicBezTo>
                  <a:cubicBezTo>
                    <a:pt x="2628" y="2366"/>
                    <a:pt x="2641" y="2384"/>
                    <a:pt x="2660" y="2384"/>
                  </a:cubicBezTo>
                  <a:cubicBezTo>
                    <a:pt x="2684" y="2384"/>
                    <a:pt x="2718" y="2354"/>
                    <a:pt x="2773" y="2354"/>
                  </a:cubicBezTo>
                  <a:cubicBezTo>
                    <a:pt x="2794" y="2354"/>
                    <a:pt x="2818" y="2358"/>
                    <a:pt x="2846" y="2370"/>
                  </a:cubicBezTo>
                  <a:cubicBezTo>
                    <a:pt x="2763" y="2432"/>
                    <a:pt x="2678" y="2486"/>
                    <a:pt x="2585" y="2525"/>
                  </a:cubicBezTo>
                  <a:cubicBezTo>
                    <a:pt x="2603" y="2584"/>
                    <a:pt x="2610" y="2640"/>
                    <a:pt x="2612" y="2694"/>
                  </a:cubicBezTo>
                  <a:cubicBezTo>
                    <a:pt x="2612" y="2721"/>
                    <a:pt x="2612" y="2752"/>
                    <a:pt x="2607" y="2775"/>
                  </a:cubicBezTo>
                  <a:cubicBezTo>
                    <a:pt x="2609" y="2797"/>
                    <a:pt x="2605" y="2808"/>
                    <a:pt x="2603" y="2829"/>
                  </a:cubicBezTo>
                  <a:cubicBezTo>
                    <a:pt x="2593" y="2858"/>
                    <a:pt x="2580" y="2912"/>
                    <a:pt x="2545" y="2928"/>
                  </a:cubicBezTo>
                  <a:cubicBezTo>
                    <a:pt x="2526" y="2935"/>
                    <a:pt x="2506" y="2941"/>
                    <a:pt x="2483" y="2945"/>
                  </a:cubicBezTo>
                  <a:lnTo>
                    <a:pt x="2448" y="2949"/>
                  </a:lnTo>
                  <a:cubicBezTo>
                    <a:pt x="2427" y="2949"/>
                    <a:pt x="2404" y="2949"/>
                    <a:pt x="2381" y="2947"/>
                  </a:cubicBezTo>
                  <a:cubicBezTo>
                    <a:pt x="2005" y="2928"/>
                    <a:pt x="1602" y="2733"/>
                    <a:pt x="1326" y="2451"/>
                  </a:cubicBezTo>
                  <a:lnTo>
                    <a:pt x="1282" y="2627"/>
                  </a:lnTo>
                  <a:cubicBezTo>
                    <a:pt x="1157" y="2486"/>
                    <a:pt x="981" y="2471"/>
                    <a:pt x="825" y="2419"/>
                  </a:cubicBezTo>
                  <a:cubicBezTo>
                    <a:pt x="669" y="2369"/>
                    <a:pt x="538" y="2284"/>
                    <a:pt x="538" y="2039"/>
                  </a:cubicBezTo>
                  <a:lnTo>
                    <a:pt x="357" y="2064"/>
                  </a:lnTo>
                  <a:cubicBezTo>
                    <a:pt x="459" y="2048"/>
                    <a:pt x="482" y="1838"/>
                    <a:pt x="630" y="1821"/>
                  </a:cubicBezTo>
                  <a:cubicBezTo>
                    <a:pt x="519" y="1794"/>
                    <a:pt x="486" y="1674"/>
                    <a:pt x="376" y="1638"/>
                  </a:cubicBezTo>
                  <a:lnTo>
                    <a:pt x="376" y="1638"/>
                  </a:lnTo>
                  <a:lnTo>
                    <a:pt x="453" y="1825"/>
                  </a:lnTo>
                  <a:cubicBezTo>
                    <a:pt x="448" y="1825"/>
                    <a:pt x="442" y="1825"/>
                    <a:pt x="437" y="1825"/>
                  </a:cubicBezTo>
                  <a:cubicBezTo>
                    <a:pt x="260" y="1825"/>
                    <a:pt x="219" y="1665"/>
                    <a:pt x="276" y="1551"/>
                  </a:cubicBezTo>
                  <a:cubicBezTo>
                    <a:pt x="246" y="1543"/>
                    <a:pt x="222" y="1540"/>
                    <a:pt x="201" y="1540"/>
                  </a:cubicBezTo>
                  <a:cubicBezTo>
                    <a:pt x="1" y="1540"/>
                    <a:pt x="182" y="1885"/>
                    <a:pt x="137" y="2018"/>
                  </a:cubicBezTo>
                  <a:cubicBezTo>
                    <a:pt x="638" y="2074"/>
                    <a:pt x="220" y="2525"/>
                    <a:pt x="615" y="2696"/>
                  </a:cubicBezTo>
                  <a:cubicBezTo>
                    <a:pt x="653" y="2709"/>
                    <a:pt x="682" y="2714"/>
                    <a:pt x="703" y="2714"/>
                  </a:cubicBezTo>
                  <a:cubicBezTo>
                    <a:pt x="821" y="2714"/>
                    <a:pt x="703" y="2547"/>
                    <a:pt x="763" y="2498"/>
                  </a:cubicBezTo>
                  <a:lnTo>
                    <a:pt x="763" y="2496"/>
                  </a:lnTo>
                  <a:cubicBezTo>
                    <a:pt x="864" y="2586"/>
                    <a:pt x="1035" y="2575"/>
                    <a:pt x="1081" y="2692"/>
                  </a:cubicBezTo>
                  <a:cubicBezTo>
                    <a:pt x="1055" y="2720"/>
                    <a:pt x="1025" y="2732"/>
                    <a:pt x="995" y="2732"/>
                  </a:cubicBezTo>
                  <a:cubicBezTo>
                    <a:pt x="953" y="2732"/>
                    <a:pt x="912" y="2708"/>
                    <a:pt x="883" y="2667"/>
                  </a:cubicBezTo>
                  <a:lnTo>
                    <a:pt x="883" y="2667"/>
                  </a:lnTo>
                  <a:cubicBezTo>
                    <a:pt x="802" y="2864"/>
                    <a:pt x="1018" y="2735"/>
                    <a:pt x="1064" y="2928"/>
                  </a:cubicBezTo>
                  <a:cubicBezTo>
                    <a:pt x="1066" y="2903"/>
                    <a:pt x="1039" y="2845"/>
                    <a:pt x="1099" y="2829"/>
                  </a:cubicBezTo>
                  <a:cubicBezTo>
                    <a:pt x="1238" y="2951"/>
                    <a:pt x="1305" y="2941"/>
                    <a:pt x="1376" y="2945"/>
                  </a:cubicBezTo>
                  <a:cubicBezTo>
                    <a:pt x="1450" y="2947"/>
                    <a:pt x="1523" y="2966"/>
                    <a:pt x="1712" y="3117"/>
                  </a:cubicBezTo>
                  <a:cubicBezTo>
                    <a:pt x="1797" y="3093"/>
                    <a:pt x="1857" y="3119"/>
                    <a:pt x="1893" y="2986"/>
                  </a:cubicBezTo>
                  <a:cubicBezTo>
                    <a:pt x="1982" y="3113"/>
                    <a:pt x="2001" y="3165"/>
                    <a:pt x="2028" y="3215"/>
                  </a:cubicBezTo>
                  <a:cubicBezTo>
                    <a:pt x="2055" y="3265"/>
                    <a:pt x="2084" y="3319"/>
                    <a:pt x="2238" y="3431"/>
                  </a:cubicBezTo>
                  <a:cubicBezTo>
                    <a:pt x="2234" y="3348"/>
                    <a:pt x="2173" y="3140"/>
                    <a:pt x="2213" y="2972"/>
                  </a:cubicBezTo>
                  <a:lnTo>
                    <a:pt x="2213" y="2972"/>
                  </a:lnTo>
                  <a:cubicBezTo>
                    <a:pt x="2296" y="3055"/>
                    <a:pt x="2371" y="3095"/>
                    <a:pt x="2431" y="3113"/>
                  </a:cubicBezTo>
                  <a:cubicBezTo>
                    <a:pt x="2457" y="3122"/>
                    <a:pt x="2480" y="3125"/>
                    <a:pt x="2501" y="3125"/>
                  </a:cubicBezTo>
                  <a:cubicBezTo>
                    <a:pt x="2520" y="3125"/>
                    <a:pt x="2537" y="3122"/>
                    <a:pt x="2553" y="3119"/>
                  </a:cubicBezTo>
                  <a:cubicBezTo>
                    <a:pt x="2585" y="3111"/>
                    <a:pt x="2610" y="3099"/>
                    <a:pt x="2645" y="3099"/>
                  </a:cubicBezTo>
                  <a:cubicBezTo>
                    <a:pt x="2670" y="3080"/>
                    <a:pt x="2709" y="3076"/>
                    <a:pt x="2776" y="3066"/>
                  </a:cubicBezTo>
                  <a:lnTo>
                    <a:pt x="2776" y="3066"/>
                  </a:lnTo>
                  <a:cubicBezTo>
                    <a:pt x="2769" y="3093"/>
                    <a:pt x="2770" y="3157"/>
                    <a:pt x="2707" y="3180"/>
                  </a:cubicBezTo>
                  <a:cubicBezTo>
                    <a:pt x="2734" y="3221"/>
                    <a:pt x="2758" y="3238"/>
                    <a:pt x="2779" y="3238"/>
                  </a:cubicBezTo>
                  <a:cubicBezTo>
                    <a:pt x="2813" y="3238"/>
                    <a:pt x="2839" y="3196"/>
                    <a:pt x="2853" y="3144"/>
                  </a:cubicBezTo>
                  <a:cubicBezTo>
                    <a:pt x="2880" y="3055"/>
                    <a:pt x="2869" y="2957"/>
                    <a:pt x="2917" y="2903"/>
                  </a:cubicBezTo>
                  <a:cubicBezTo>
                    <a:pt x="2979" y="2933"/>
                    <a:pt x="3040" y="2966"/>
                    <a:pt x="3102" y="2999"/>
                  </a:cubicBezTo>
                  <a:cubicBezTo>
                    <a:pt x="3121" y="2908"/>
                    <a:pt x="3114" y="2791"/>
                    <a:pt x="3102" y="2677"/>
                  </a:cubicBezTo>
                  <a:cubicBezTo>
                    <a:pt x="3092" y="2563"/>
                    <a:pt x="3091" y="2455"/>
                    <a:pt x="3144" y="2343"/>
                  </a:cubicBezTo>
                  <a:lnTo>
                    <a:pt x="3256" y="2372"/>
                  </a:lnTo>
                  <a:cubicBezTo>
                    <a:pt x="3204" y="2276"/>
                    <a:pt x="3150" y="2176"/>
                    <a:pt x="3096" y="2075"/>
                  </a:cubicBezTo>
                  <a:lnTo>
                    <a:pt x="3013" y="1931"/>
                  </a:lnTo>
                  <a:cubicBezTo>
                    <a:pt x="2990" y="1888"/>
                    <a:pt x="2967" y="1846"/>
                    <a:pt x="2946" y="1806"/>
                  </a:cubicBezTo>
                  <a:cubicBezTo>
                    <a:pt x="2905" y="1725"/>
                    <a:pt x="2853" y="1626"/>
                    <a:pt x="2805" y="1545"/>
                  </a:cubicBezTo>
                  <a:cubicBezTo>
                    <a:pt x="2755" y="1470"/>
                    <a:pt x="2701" y="1401"/>
                    <a:pt x="2645" y="1341"/>
                  </a:cubicBezTo>
                  <a:lnTo>
                    <a:pt x="2668" y="1133"/>
                  </a:lnTo>
                  <a:cubicBezTo>
                    <a:pt x="2605" y="1079"/>
                    <a:pt x="2570" y="1057"/>
                    <a:pt x="2551" y="1057"/>
                  </a:cubicBezTo>
                  <a:cubicBezTo>
                    <a:pt x="2475" y="1057"/>
                    <a:pt x="2696" y="1430"/>
                    <a:pt x="2489" y="1430"/>
                  </a:cubicBezTo>
                  <a:cubicBezTo>
                    <a:pt x="2466" y="1430"/>
                    <a:pt x="2436" y="1425"/>
                    <a:pt x="2400" y="1414"/>
                  </a:cubicBezTo>
                  <a:cubicBezTo>
                    <a:pt x="2703" y="1191"/>
                    <a:pt x="2182" y="1279"/>
                    <a:pt x="2186" y="992"/>
                  </a:cubicBezTo>
                  <a:cubicBezTo>
                    <a:pt x="2201" y="956"/>
                    <a:pt x="2218" y="942"/>
                    <a:pt x="2236" y="942"/>
                  </a:cubicBezTo>
                  <a:cubicBezTo>
                    <a:pt x="2285" y="942"/>
                    <a:pt x="2345" y="1036"/>
                    <a:pt x="2399" y="1036"/>
                  </a:cubicBezTo>
                  <a:cubicBezTo>
                    <a:pt x="2421" y="1036"/>
                    <a:pt x="2443" y="1020"/>
                    <a:pt x="2462" y="975"/>
                  </a:cubicBezTo>
                  <a:lnTo>
                    <a:pt x="2462" y="975"/>
                  </a:lnTo>
                  <a:cubicBezTo>
                    <a:pt x="2434" y="981"/>
                    <a:pt x="2412" y="984"/>
                    <a:pt x="2394" y="984"/>
                  </a:cubicBezTo>
                  <a:cubicBezTo>
                    <a:pt x="2286" y="984"/>
                    <a:pt x="2332" y="876"/>
                    <a:pt x="2233" y="801"/>
                  </a:cubicBezTo>
                  <a:cubicBezTo>
                    <a:pt x="2402" y="736"/>
                    <a:pt x="2109" y="552"/>
                    <a:pt x="2325" y="520"/>
                  </a:cubicBezTo>
                  <a:lnTo>
                    <a:pt x="1797" y="292"/>
                  </a:lnTo>
                  <a:cubicBezTo>
                    <a:pt x="1843" y="176"/>
                    <a:pt x="1758" y="72"/>
                    <a:pt x="1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38"/>
            <p:cNvSpPr/>
            <p:nvPr/>
          </p:nvSpPr>
          <p:spPr>
            <a:xfrm>
              <a:off x="744111" y="1476726"/>
              <a:ext cx="3546" cy="443"/>
            </a:xfrm>
            <a:custGeom>
              <a:avLst/>
              <a:gdLst/>
              <a:ahLst/>
              <a:cxnLst/>
              <a:rect l="l" t="t" r="r" b="b"/>
              <a:pathLst>
                <a:path w="72" h="9" extrusionOk="0">
                  <a:moveTo>
                    <a:pt x="23" y="1"/>
                  </a:moveTo>
                  <a:cubicBezTo>
                    <a:pt x="15" y="1"/>
                    <a:pt x="7" y="1"/>
                    <a:pt x="0" y="2"/>
                  </a:cubicBezTo>
                  <a:cubicBezTo>
                    <a:pt x="16" y="6"/>
                    <a:pt x="33" y="8"/>
                    <a:pt x="52" y="8"/>
                  </a:cubicBezTo>
                  <a:cubicBezTo>
                    <a:pt x="58" y="8"/>
                    <a:pt x="65" y="8"/>
                    <a:pt x="72" y="8"/>
                  </a:cubicBezTo>
                  <a:cubicBezTo>
                    <a:pt x="55" y="3"/>
                    <a:pt x="38" y="1"/>
                    <a:pt x="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38"/>
            <p:cNvSpPr/>
            <p:nvPr/>
          </p:nvSpPr>
          <p:spPr>
            <a:xfrm>
              <a:off x="790505" y="1382708"/>
              <a:ext cx="5516" cy="4482"/>
            </a:xfrm>
            <a:custGeom>
              <a:avLst/>
              <a:gdLst/>
              <a:ahLst/>
              <a:cxnLst/>
              <a:rect l="l" t="t" r="r" b="b"/>
              <a:pathLst>
                <a:path w="112" h="91" extrusionOk="0">
                  <a:moveTo>
                    <a:pt x="26" y="0"/>
                  </a:moveTo>
                  <a:cubicBezTo>
                    <a:pt x="0" y="0"/>
                    <a:pt x="52" y="35"/>
                    <a:pt x="111" y="91"/>
                  </a:cubicBezTo>
                  <a:cubicBezTo>
                    <a:pt x="94" y="66"/>
                    <a:pt x="72" y="37"/>
                    <a:pt x="42" y="2"/>
                  </a:cubicBezTo>
                  <a:cubicBezTo>
                    <a:pt x="35" y="1"/>
                    <a:pt x="30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38"/>
            <p:cNvSpPr/>
            <p:nvPr/>
          </p:nvSpPr>
          <p:spPr>
            <a:xfrm>
              <a:off x="726627" y="1463330"/>
              <a:ext cx="246" cy="148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3" y="0"/>
                  </a:moveTo>
                  <a:cubicBezTo>
                    <a:pt x="3" y="0"/>
                    <a:pt x="3" y="0"/>
                    <a:pt x="1" y="2"/>
                  </a:cubicBezTo>
                  <a:lnTo>
                    <a:pt x="4" y="2"/>
                  </a:lnTo>
                  <a:cubicBezTo>
                    <a:pt x="4" y="2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38"/>
            <p:cNvSpPr/>
            <p:nvPr/>
          </p:nvSpPr>
          <p:spPr>
            <a:xfrm>
              <a:off x="705844" y="1470619"/>
              <a:ext cx="5565" cy="3940"/>
            </a:xfrm>
            <a:custGeom>
              <a:avLst/>
              <a:gdLst/>
              <a:ahLst/>
              <a:cxnLst/>
              <a:rect l="l" t="t" r="r" b="b"/>
              <a:pathLst>
                <a:path w="113" h="80" extrusionOk="0">
                  <a:moveTo>
                    <a:pt x="0" y="1"/>
                  </a:moveTo>
                  <a:lnTo>
                    <a:pt x="72" y="80"/>
                  </a:lnTo>
                  <a:lnTo>
                    <a:pt x="112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38"/>
            <p:cNvSpPr/>
            <p:nvPr/>
          </p:nvSpPr>
          <p:spPr>
            <a:xfrm>
              <a:off x="770115" y="1335231"/>
              <a:ext cx="3546" cy="2413"/>
            </a:xfrm>
            <a:custGeom>
              <a:avLst/>
              <a:gdLst/>
              <a:ahLst/>
              <a:cxnLst/>
              <a:rect l="l" t="t" r="r" b="b"/>
              <a:pathLst>
                <a:path w="72" h="49" extrusionOk="0">
                  <a:moveTo>
                    <a:pt x="72" y="0"/>
                  </a:moveTo>
                  <a:lnTo>
                    <a:pt x="1" y="49"/>
                  </a:lnTo>
                  <a:cubicBezTo>
                    <a:pt x="30" y="43"/>
                    <a:pt x="55" y="29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38"/>
            <p:cNvSpPr/>
            <p:nvPr/>
          </p:nvSpPr>
          <p:spPr>
            <a:xfrm>
              <a:off x="685060" y="1212746"/>
              <a:ext cx="1921" cy="2709"/>
            </a:xfrm>
            <a:custGeom>
              <a:avLst/>
              <a:gdLst/>
              <a:ahLst/>
              <a:cxnLst/>
              <a:rect l="l" t="t" r="r" b="b"/>
              <a:pathLst>
                <a:path w="39" h="55" extrusionOk="0">
                  <a:moveTo>
                    <a:pt x="0" y="0"/>
                  </a:moveTo>
                  <a:lnTo>
                    <a:pt x="39" y="54"/>
                  </a:lnTo>
                  <a:cubicBezTo>
                    <a:pt x="37" y="31"/>
                    <a:pt x="19" y="1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38"/>
            <p:cNvSpPr/>
            <p:nvPr/>
          </p:nvSpPr>
          <p:spPr>
            <a:xfrm>
              <a:off x="390398" y="929756"/>
              <a:ext cx="404195" cy="449554"/>
            </a:xfrm>
            <a:custGeom>
              <a:avLst/>
              <a:gdLst/>
              <a:ahLst/>
              <a:cxnLst/>
              <a:rect l="l" t="t" r="r" b="b"/>
              <a:pathLst>
                <a:path w="8207" h="9128" extrusionOk="0">
                  <a:moveTo>
                    <a:pt x="2348" y="2593"/>
                  </a:moveTo>
                  <a:cubicBezTo>
                    <a:pt x="2343" y="2595"/>
                    <a:pt x="2338" y="2598"/>
                    <a:pt x="2333" y="2602"/>
                  </a:cubicBezTo>
                  <a:cubicBezTo>
                    <a:pt x="2339" y="2599"/>
                    <a:pt x="2344" y="2596"/>
                    <a:pt x="2348" y="2593"/>
                  </a:cubicBezTo>
                  <a:close/>
                  <a:moveTo>
                    <a:pt x="6222" y="6876"/>
                  </a:moveTo>
                  <a:lnTo>
                    <a:pt x="6222" y="6876"/>
                  </a:lnTo>
                  <a:cubicBezTo>
                    <a:pt x="6233" y="6882"/>
                    <a:pt x="6243" y="6888"/>
                    <a:pt x="6254" y="6893"/>
                  </a:cubicBezTo>
                  <a:lnTo>
                    <a:pt x="6254" y="6893"/>
                  </a:lnTo>
                  <a:cubicBezTo>
                    <a:pt x="6243" y="6887"/>
                    <a:pt x="6233" y="6881"/>
                    <a:pt x="6222" y="6876"/>
                  </a:cubicBezTo>
                  <a:close/>
                  <a:moveTo>
                    <a:pt x="83" y="1"/>
                  </a:moveTo>
                  <a:cubicBezTo>
                    <a:pt x="31" y="1"/>
                    <a:pt x="0" y="32"/>
                    <a:pt x="20" y="124"/>
                  </a:cubicBezTo>
                  <a:lnTo>
                    <a:pt x="101" y="126"/>
                  </a:lnTo>
                  <a:cubicBezTo>
                    <a:pt x="346" y="249"/>
                    <a:pt x="137" y="340"/>
                    <a:pt x="239" y="521"/>
                  </a:cubicBezTo>
                  <a:cubicBezTo>
                    <a:pt x="425" y="679"/>
                    <a:pt x="708" y="598"/>
                    <a:pt x="808" y="795"/>
                  </a:cubicBezTo>
                  <a:cubicBezTo>
                    <a:pt x="876" y="857"/>
                    <a:pt x="816" y="895"/>
                    <a:pt x="760" y="913"/>
                  </a:cubicBezTo>
                  <a:cubicBezTo>
                    <a:pt x="893" y="1082"/>
                    <a:pt x="1094" y="997"/>
                    <a:pt x="1213" y="1082"/>
                  </a:cubicBezTo>
                  <a:cubicBezTo>
                    <a:pt x="878" y="1508"/>
                    <a:pt x="1770" y="1441"/>
                    <a:pt x="1751" y="1913"/>
                  </a:cubicBezTo>
                  <a:cubicBezTo>
                    <a:pt x="1921" y="2023"/>
                    <a:pt x="2071" y="2247"/>
                    <a:pt x="2324" y="2349"/>
                  </a:cubicBezTo>
                  <a:cubicBezTo>
                    <a:pt x="2142" y="2353"/>
                    <a:pt x="2456" y="2513"/>
                    <a:pt x="2348" y="2593"/>
                  </a:cubicBezTo>
                  <a:lnTo>
                    <a:pt x="2348" y="2593"/>
                  </a:lnTo>
                  <a:cubicBezTo>
                    <a:pt x="2371" y="2580"/>
                    <a:pt x="2394" y="2574"/>
                    <a:pt x="2415" y="2574"/>
                  </a:cubicBezTo>
                  <a:cubicBezTo>
                    <a:pt x="2603" y="2574"/>
                    <a:pt x="2727" y="3014"/>
                    <a:pt x="2932" y="3014"/>
                  </a:cubicBezTo>
                  <a:cubicBezTo>
                    <a:pt x="2970" y="3014"/>
                    <a:pt x="3011" y="2999"/>
                    <a:pt x="3056" y="2962"/>
                  </a:cubicBezTo>
                  <a:cubicBezTo>
                    <a:pt x="3209" y="3294"/>
                    <a:pt x="3085" y="2952"/>
                    <a:pt x="3288" y="3309"/>
                  </a:cubicBezTo>
                  <a:cubicBezTo>
                    <a:pt x="3279" y="3317"/>
                    <a:pt x="3271" y="3320"/>
                    <a:pt x="3261" y="3320"/>
                  </a:cubicBezTo>
                  <a:cubicBezTo>
                    <a:pt x="3233" y="3320"/>
                    <a:pt x="3203" y="3289"/>
                    <a:pt x="3184" y="3280"/>
                  </a:cubicBezTo>
                  <a:lnTo>
                    <a:pt x="3184" y="3280"/>
                  </a:lnTo>
                  <a:cubicBezTo>
                    <a:pt x="3228" y="3454"/>
                    <a:pt x="3477" y="3330"/>
                    <a:pt x="3427" y="3558"/>
                  </a:cubicBezTo>
                  <a:cubicBezTo>
                    <a:pt x="3486" y="3636"/>
                    <a:pt x="3521" y="3661"/>
                    <a:pt x="3545" y="3661"/>
                  </a:cubicBezTo>
                  <a:cubicBezTo>
                    <a:pt x="3593" y="3661"/>
                    <a:pt x="3606" y="3569"/>
                    <a:pt x="3702" y="3569"/>
                  </a:cubicBezTo>
                  <a:cubicBezTo>
                    <a:pt x="3718" y="3569"/>
                    <a:pt x="3736" y="3571"/>
                    <a:pt x="3756" y="3577"/>
                  </a:cubicBezTo>
                  <a:cubicBezTo>
                    <a:pt x="3943" y="3853"/>
                    <a:pt x="3839" y="3826"/>
                    <a:pt x="3829" y="4078"/>
                  </a:cubicBezTo>
                  <a:cubicBezTo>
                    <a:pt x="3865" y="4054"/>
                    <a:pt x="3896" y="4044"/>
                    <a:pt x="3924" y="4044"/>
                  </a:cubicBezTo>
                  <a:cubicBezTo>
                    <a:pt x="4030" y="4044"/>
                    <a:pt x="4097" y="4185"/>
                    <a:pt x="4242" y="4225"/>
                  </a:cubicBezTo>
                  <a:cubicBezTo>
                    <a:pt x="4225" y="4193"/>
                    <a:pt x="4134" y="4041"/>
                    <a:pt x="4213" y="4041"/>
                  </a:cubicBezTo>
                  <a:cubicBezTo>
                    <a:pt x="4224" y="4041"/>
                    <a:pt x="4240" y="4044"/>
                    <a:pt x="4259" y="4051"/>
                  </a:cubicBezTo>
                  <a:cubicBezTo>
                    <a:pt x="4491" y="4360"/>
                    <a:pt x="4564" y="4192"/>
                    <a:pt x="4844" y="4425"/>
                  </a:cubicBezTo>
                  <a:cubicBezTo>
                    <a:pt x="4832" y="4489"/>
                    <a:pt x="4814" y="4512"/>
                    <a:pt x="4793" y="4512"/>
                  </a:cubicBezTo>
                  <a:cubicBezTo>
                    <a:pt x="4745" y="4512"/>
                    <a:pt x="4684" y="4392"/>
                    <a:pt x="4665" y="4392"/>
                  </a:cubicBezTo>
                  <a:cubicBezTo>
                    <a:pt x="4656" y="4392"/>
                    <a:pt x="4657" y="4423"/>
                    <a:pt x="4676" y="4516"/>
                  </a:cubicBezTo>
                  <a:cubicBezTo>
                    <a:pt x="4461" y="4421"/>
                    <a:pt x="4355" y="4296"/>
                    <a:pt x="4176" y="4296"/>
                  </a:cubicBezTo>
                  <a:cubicBezTo>
                    <a:pt x="4164" y="4296"/>
                    <a:pt x="4151" y="4297"/>
                    <a:pt x="4138" y="4298"/>
                  </a:cubicBezTo>
                  <a:cubicBezTo>
                    <a:pt x="4329" y="4533"/>
                    <a:pt x="4599" y="4788"/>
                    <a:pt x="4884" y="4979"/>
                  </a:cubicBezTo>
                  <a:cubicBezTo>
                    <a:pt x="4922" y="5043"/>
                    <a:pt x="4908" y="5056"/>
                    <a:pt x="4881" y="5056"/>
                  </a:cubicBezTo>
                  <a:cubicBezTo>
                    <a:pt x="4863" y="5056"/>
                    <a:pt x="4840" y="5050"/>
                    <a:pt x="4824" y="5050"/>
                  </a:cubicBezTo>
                  <a:cubicBezTo>
                    <a:pt x="4803" y="5050"/>
                    <a:pt x="4792" y="5060"/>
                    <a:pt x="4819" y="5102"/>
                  </a:cubicBezTo>
                  <a:cubicBezTo>
                    <a:pt x="4952" y="5416"/>
                    <a:pt x="5322" y="5339"/>
                    <a:pt x="5410" y="5605"/>
                  </a:cubicBezTo>
                  <a:lnTo>
                    <a:pt x="5283" y="5640"/>
                  </a:lnTo>
                  <a:cubicBezTo>
                    <a:pt x="5509" y="5663"/>
                    <a:pt x="5619" y="6112"/>
                    <a:pt x="5875" y="6296"/>
                  </a:cubicBezTo>
                  <a:cubicBezTo>
                    <a:pt x="5898" y="6233"/>
                    <a:pt x="5915" y="6189"/>
                    <a:pt x="5962" y="6189"/>
                  </a:cubicBezTo>
                  <a:cubicBezTo>
                    <a:pt x="5965" y="6189"/>
                    <a:pt x="5969" y="6189"/>
                    <a:pt x="5973" y="6190"/>
                  </a:cubicBezTo>
                  <a:cubicBezTo>
                    <a:pt x="5729" y="6373"/>
                    <a:pt x="6363" y="6427"/>
                    <a:pt x="6373" y="6797"/>
                  </a:cubicBezTo>
                  <a:cubicBezTo>
                    <a:pt x="6410" y="6761"/>
                    <a:pt x="6457" y="6746"/>
                    <a:pt x="6507" y="6746"/>
                  </a:cubicBezTo>
                  <a:cubicBezTo>
                    <a:pt x="6646" y="6746"/>
                    <a:pt x="6815" y="6862"/>
                    <a:pt x="6910" y="6963"/>
                  </a:cubicBezTo>
                  <a:cubicBezTo>
                    <a:pt x="6907" y="7048"/>
                    <a:pt x="6831" y="7086"/>
                    <a:pt x="6787" y="7117"/>
                  </a:cubicBezTo>
                  <a:cubicBezTo>
                    <a:pt x="6739" y="6938"/>
                    <a:pt x="6633" y="6929"/>
                    <a:pt x="6511" y="6929"/>
                  </a:cubicBezTo>
                  <a:cubicBezTo>
                    <a:pt x="6495" y="6929"/>
                    <a:pt x="6480" y="6929"/>
                    <a:pt x="6464" y="6929"/>
                  </a:cubicBezTo>
                  <a:cubicBezTo>
                    <a:pt x="6395" y="6929"/>
                    <a:pt x="6322" y="6926"/>
                    <a:pt x="6254" y="6893"/>
                  </a:cubicBezTo>
                  <a:lnTo>
                    <a:pt x="6254" y="6893"/>
                  </a:lnTo>
                  <a:cubicBezTo>
                    <a:pt x="6437" y="7006"/>
                    <a:pt x="6546" y="7301"/>
                    <a:pt x="6752" y="7354"/>
                  </a:cubicBezTo>
                  <a:lnTo>
                    <a:pt x="6587" y="7391"/>
                  </a:lnTo>
                  <a:cubicBezTo>
                    <a:pt x="6729" y="7628"/>
                    <a:pt x="7017" y="7375"/>
                    <a:pt x="7063" y="7699"/>
                  </a:cubicBezTo>
                  <a:lnTo>
                    <a:pt x="6953" y="7744"/>
                  </a:lnTo>
                  <a:cubicBezTo>
                    <a:pt x="7304" y="8208"/>
                    <a:pt x="7500" y="8881"/>
                    <a:pt x="7977" y="9128"/>
                  </a:cubicBezTo>
                  <a:cubicBezTo>
                    <a:pt x="8087" y="9112"/>
                    <a:pt x="8150" y="8791"/>
                    <a:pt x="8206" y="8737"/>
                  </a:cubicBezTo>
                  <a:cubicBezTo>
                    <a:pt x="7981" y="8550"/>
                    <a:pt x="7745" y="8515"/>
                    <a:pt x="7558" y="8386"/>
                  </a:cubicBezTo>
                  <a:lnTo>
                    <a:pt x="7711" y="8282"/>
                  </a:lnTo>
                  <a:lnTo>
                    <a:pt x="7711" y="8282"/>
                  </a:lnTo>
                  <a:cubicBezTo>
                    <a:pt x="7698" y="8285"/>
                    <a:pt x="7685" y="8286"/>
                    <a:pt x="7672" y="8286"/>
                  </a:cubicBezTo>
                  <a:cubicBezTo>
                    <a:pt x="7593" y="8286"/>
                    <a:pt x="7499" y="8240"/>
                    <a:pt x="7438" y="8240"/>
                  </a:cubicBezTo>
                  <a:cubicBezTo>
                    <a:pt x="7399" y="8240"/>
                    <a:pt x="7373" y="8259"/>
                    <a:pt x="7371" y="8318"/>
                  </a:cubicBezTo>
                  <a:cubicBezTo>
                    <a:pt x="7196" y="8229"/>
                    <a:pt x="7433" y="8121"/>
                    <a:pt x="7232" y="8015"/>
                  </a:cubicBezTo>
                  <a:cubicBezTo>
                    <a:pt x="7396" y="7919"/>
                    <a:pt x="7483" y="8006"/>
                    <a:pt x="7614" y="7915"/>
                  </a:cubicBezTo>
                  <a:lnTo>
                    <a:pt x="7437" y="7828"/>
                  </a:lnTo>
                  <a:cubicBezTo>
                    <a:pt x="7529" y="7828"/>
                    <a:pt x="7429" y="7705"/>
                    <a:pt x="7522" y="7705"/>
                  </a:cubicBezTo>
                  <a:cubicBezTo>
                    <a:pt x="7146" y="7578"/>
                    <a:pt x="7329" y="7287"/>
                    <a:pt x="7047" y="7078"/>
                  </a:cubicBezTo>
                  <a:lnTo>
                    <a:pt x="7047" y="7078"/>
                  </a:lnTo>
                  <a:lnTo>
                    <a:pt x="7130" y="7248"/>
                  </a:lnTo>
                  <a:cubicBezTo>
                    <a:pt x="7110" y="7262"/>
                    <a:pt x="7092" y="7268"/>
                    <a:pt x="7075" y="7268"/>
                  </a:cubicBezTo>
                  <a:cubicBezTo>
                    <a:pt x="7018" y="7268"/>
                    <a:pt x="6973" y="7206"/>
                    <a:pt x="6918" y="7171"/>
                  </a:cubicBezTo>
                  <a:cubicBezTo>
                    <a:pt x="6982" y="7011"/>
                    <a:pt x="6936" y="6978"/>
                    <a:pt x="6882" y="6805"/>
                  </a:cubicBezTo>
                  <a:cubicBezTo>
                    <a:pt x="6727" y="6735"/>
                    <a:pt x="6529" y="6782"/>
                    <a:pt x="6409" y="6623"/>
                  </a:cubicBezTo>
                  <a:cubicBezTo>
                    <a:pt x="6590" y="6539"/>
                    <a:pt x="6292" y="6298"/>
                    <a:pt x="6398" y="6166"/>
                  </a:cubicBezTo>
                  <a:lnTo>
                    <a:pt x="6398" y="6166"/>
                  </a:lnTo>
                  <a:cubicBezTo>
                    <a:pt x="6378" y="6176"/>
                    <a:pt x="6359" y="6180"/>
                    <a:pt x="6341" y="6180"/>
                  </a:cubicBezTo>
                  <a:cubicBezTo>
                    <a:pt x="6204" y="6180"/>
                    <a:pt x="6106" y="5950"/>
                    <a:pt x="6019" y="5950"/>
                  </a:cubicBezTo>
                  <a:cubicBezTo>
                    <a:pt x="6012" y="5950"/>
                    <a:pt x="6005" y="5951"/>
                    <a:pt x="5999" y="5954"/>
                  </a:cubicBezTo>
                  <a:cubicBezTo>
                    <a:pt x="5900" y="5895"/>
                    <a:pt x="5825" y="5769"/>
                    <a:pt x="5906" y="5706"/>
                  </a:cubicBezTo>
                  <a:lnTo>
                    <a:pt x="5906" y="5706"/>
                  </a:lnTo>
                  <a:cubicBezTo>
                    <a:pt x="5921" y="5713"/>
                    <a:pt x="5956" y="5727"/>
                    <a:pt x="5983" y="5748"/>
                  </a:cubicBezTo>
                  <a:lnTo>
                    <a:pt x="5921" y="5661"/>
                  </a:lnTo>
                  <a:cubicBezTo>
                    <a:pt x="5939" y="5657"/>
                    <a:pt x="5950" y="5647"/>
                    <a:pt x="5959" y="5647"/>
                  </a:cubicBezTo>
                  <a:cubicBezTo>
                    <a:pt x="5961" y="5647"/>
                    <a:pt x="5964" y="5648"/>
                    <a:pt x="5966" y="5650"/>
                  </a:cubicBezTo>
                  <a:cubicBezTo>
                    <a:pt x="5908" y="5573"/>
                    <a:pt x="5800" y="5659"/>
                    <a:pt x="5796" y="5505"/>
                  </a:cubicBezTo>
                  <a:cubicBezTo>
                    <a:pt x="5805" y="5498"/>
                    <a:pt x="5814" y="5496"/>
                    <a:pt x="5822" y="5496"/>
                  </a:cubicBezTo>
                  <a:cubicBezTo>
                    <a:pt x="5854" y="5496"/>
                    <a:pt x="5888" y="5533"/>
                    <a:pt x="5927" y="5555"/>
                  </a:cubicBezTo>
                  <a:cubicBezTo>
                    <a:pt x="5792" y="5337"/>
                    <a:pt x="5422" y="5395"/>
                    <a:pt x="5420" y="5123"/>
                  </a:cubicBezTo>
                  <a:cubicBezTo>
                    <a:pt x="5415" y="5125"/>
                    <a:pt x="5409" y="5125"/>
                    <a:pt x="5403" y="5125"/>
                  </a:cubicBezTo>
                  <a:cubicBezTo>
                    <a:pt x="5335" y="5125"/>
                    <a:pt x="5229" y="5038"/>
                    <a:pt x="5135" y="5038"/>
                  </a:cubicBezTo>
                  <a:cubicBezTo>
                    <a:pt x="5092" y="5038"/>
                    <a:pt x="5051" y="5057"/>
                    <a:pt x="5017" y="5110"/>
                  </a:cubicBezTo>
                  <a:cubicBezTo>
                    <a:pt x="5021" y="5004"/>
                    <a:pt x="5162" y="4923"/>
                    <a:pt x="5002" y="4778"/>
                  </a:cubicBezTo>
                  <a:cubicBezTo>
                    <a:pt x="4995" y="4779"/>
                    <a:pt x="4988" y="4779"/>
                    <a:pt x="4981" y="4779"/>
                  </a:cubicBezTo>
                  <a:cubicBezTo>
                    <a:pt x="4804" y="4779"/>
                    <a:pt x="4887" y="4557"/>
                    <a:pt x="4707" y="4508"/>
                  </a:cubicBezTo>
                  <a:lnTo>
                    <a:pt x="4707" y="4508"/>
                  </a:lnTo>
                  <a:cubicBezTo>
                    <a:pt x="4772" y="4519"/>
                    <a:pt x="4808" y="4523"/>
                    <a:pt x="4829" y="4523"/>
                  </a:cubicBezTo>
                  <a:cubicBezTo>
                    <a:pt x="4879" y="4523"/>
                    <a:pt x="4838" y="4500"/>
                    <a:pt x="4900" y="4500"/>
                  </a:cubicBezTo>
                  <a:cubicBezTo>
                    <a:pt x="4919" y="4500"/>
                    <a:pt x="4949" y="4502"/>
                    <a:pt x="4994" y="4508"/>
                  </a:cubicBezTo>
                  <a:cubicBezTo>
                    <a:pt x="4950" y="4354"/>
                    <a:pt x="4639" y="4337"/>
                    <a:pt x="4495" y="4129"/>
                  </a:cubicBezTo>
                  <a:cubicBezTo>
                    <a:pt x="4506" y="4084"/>
                    <a:pt x="4545" y="4051"/>
                    <a:pt x="4554" y="4005"/>
                  </a:cubicBezTo>
                  <a:cubicBezTo>
                    <a:pt x="4448" y="3974"/>
                    <a:pt x="4277" y="3984"/>
                    <a:pt x="4317" y="3824"/>
                  </a:cubicBezTo>
                  <a:lnTo>
                    <a:pt x="4317" y="3824"/>
                  </a:lnTo>
                  <a:lnTo>
                    <a:pt x="4238" y="3911"/>
                  </a:lnTo>
                  <a:cubicBezTo>
                    <a:pt x="4165" y="3743"/>
                    <a:pt x="3980" y="3591"/>
                    <a:pt x="3943" y="3369"/>
                  </a:cubicBezTo>
                  <a:lnTo>
                    <a:pt x="3637" y="3363"/>
                  </a:lnTo>
                  <a:cubicBezTo>
                    <a:pt x="3602" y="2993"/>
                    <a:pt x="3184" y="2852"/>
                    <a:pt x="2891" y="2829"/>
                  </a:cubicBezTo>
                  <a:cubicBezTo>
                    <a:pt x="2823" y="2746"/>
                    <a:pt x="2738" y="2605"/>
                    <a:pt x="2773" y="2573"/>
                  </a:cubicBezTo>
                  <a:lnTo>
                    <a:pt x="2773" y="2573"/>
                  </a:lnTo>
                  <a:cubicBezTo>
                    <a:pt x="2800" y="2578"/>
                    <a:pt x="2852" y="2584"/>
                    <a:pt x="2906" y="2600"/>
                  </a:cubicBezTo>
                  <a:cubicBezTo>
                    <a:pt x="2816" y="2496"/>
                    <a:pt x="2765" y="2315"/>
                    <a:pt x="2630" y="2315"/>
                  </a:cubicBezTo>
                  <a:cubicBezTo>
                    <a:pt x="2611" y="2315"/>
                    <a:pt x="2591" y="2318"/>
                    <a:pt x="2569" y="2326"/>
                  </a:cubicBezTo>
                  <a:cubicBezTo>
                    <a:pt x="2420" y="2251"/>
                    <a:pt x="2570" y="2156"/>
                    <a:pt x="2507" y="2050"/>
                  </a:cubicBezTo>
                  <a:cubicBezTo>
                    <a:pt x="2156" y="2002"/>
                    <a:pt x="2000" y="1412"/>
                    <a:pt x="1744" y="1412"/>
                  </a:cubicBezTo>
                  <a:cubicBezTo>
                    <a:pt x="1710" y="1412"/>
                    <a:pt x="1675" y="1422"/>
                    <a:pt x="1637" y="1445"/>
                  </a:cubicBezTo>
                  <a:cubicBezTo>
                    <a:pt x="1728" y="1539"/>
                    <a:pt x="1853" y="1771"/>
                    <a:pt x="2040" y="1940"/>
                  </a:cubicBezTo>
                  <a:cubicBezTo>
                    <a:pt x="2034" y="1939"/>
                    <a:pt x="2028" y="1938"/>
                    <a:pt x="2022" y="1938"/>
                  </a:cubicBezTo>
                  <a:cubicBezTo>
                    <a:pt x="1977" y="1938"/>
                    <a:pt x="1955" y="1976"/>
                    <a:pt x="1922" y="1976"/>
                  </a:cubicBezTo>
                  <a:cubicBezTo>
                    <a:pt x="1910" y="1976"/>
                    <a:pt x="1895" y="1970"/>
                    <a:pt x="1876" y="1954"/>
                  </a:cubicBezTo>
                  <a:cubicBezTo>
                    <a:pt x="1689" y="1786"/>
                    <a:pt x="1693" y="1593"/>
                    <a:pt x="1473" y="1458"/>
                  </a:cubicBezTo>
                  <a:lnTo>
                    <a:pt x="1659" y="1312"/>
                  </a:lnTo>
                  <a:cubicBezTo>
                    <a:pt x="1518" y="839"/>
                    <a:pt x="860" y="947"/>
                    <a:pt x="866" y="471"/>
                  </a:cubicBezTo>
                  <a:lnTo>
                    <a:pt x="866" y="469"/>
                  </a:lnTo>
                  <a:cubicBezTo>
                    <a:pt x="700" y="357"/>
                    <a:pt x="492" y="193"/>
                    <a:pt x="313" y="157"/>
                  </a:cubicBezTo>
                  <a:lnTo>
                    <a:pt x="373" y="122"/>
                  </a:lnTo>
                  <a:cubicBezTo>
                    <a:pt x="313" y="88"/>
                    <a:pt x="169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38"/>
            <p:cNvSpPr/>
            <p:nvPr/>
          </p:nvSpPr>
          <p:spPr>
            <a:xfrm>
              <a:off x="538985" y="1055294"/>
              <a:ext cx="5073" cy="10786"/>
            </a:xfrm>
            <a:custGeom>
              <a:avLst/>
              <a:gdLst/>
              <a:ahLst/>
              <a:cxnLst/>
              <a:rect l="l" t="t" r="r" b="b"/>
              <a:pathLst>
                <a:path w="103" h="219" extrusionOk="0">
                  <a:moveTo>
                    <a:pt x="59" y="0"/>
                  </a:moveTo>
                  <a:lnTo>
                    <a:pt x="1" y="89"/>
                  </a:lnTo>
                  <a:cubicBezTo>
                    <a:pt x="47" y="116"/>
                    <a:pt x="87" y="153"/>
                    <a:pt x="100" y="206"/>
                  </a:cubicBezTo>
                  <a:lnTo>
                    <a:pt x="100" y="206"/>
                  </a:lnTo>
                  <a:lnTo>
                    <a:pt x="59" y="0"/>
                  </a:lnTo>
                  <a:close/>
                  <a:moveTo>
                    <a:pt x="100" y="206"/>
                  </a:moveTo>
                  <a:lnTo>
                    <a:pt x="103" y="218"/>
                  </a:lnTo>
                  <a:cubicBezTo>
                    <a:pt x="102" y="214"/>
                    <a:pt x="101" y="210"/>
                    <a:pt x="100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38"/>
            <p:cNvSpPr/>
            <p:nvPr/>
          </p:nvSpPr>
          <p:spPr>
            <a:xfrm>
              <a:off x="533567" y="1057658"/>
              <a:ext cx="5467" cy="3201"/>
            </a:xfrm>
            <a:custGeom>
              <a:avLst/>
              <a:gdLst/>
              <a:ahLst/>
              <a:cxnLst/>
              <a:rect l="l" t="t" r="r" b="b"/>
              <a:pathLst>
                <a:path w="111" h="65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32"/>
                    <a:pt x="57" y="57"/>
                    <a:pt x="93" y="64"/>
                  </a:cubicBezTo>
                  <a:lnTo>
                    <a:pt x="111" y="41"/>
                  </a:lnTo>
                  <a:cubicBezTo>
                    <a:pt x="76" y="22"/>
                    <a:pt x="38" y="1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38"/>
            <p:cNvSpPr/>
            <p:nvPr/>
          </p:nvSpPr>
          <p:spPr>
            <a:xfrm>
              <a:off x="401479" y="920940"/>
              <a:ext cx="6353" cy="7240"/>
            </a:xfrm>
            <a:custGeom>
              <a:avLst/>
              <a:gdLst/>
              <a:ahLst/>
              <a:cxnLst/>
              <a:rect l="l" t="t" r="r" b="b"/>
              <a:pathLst>
                <a:path w="129" h="147" extrusionOk="0">
                  <a:moveTo>
                    <a:pt x="1" y="0"/>
                  </a:moveTo>
                  <a:cubicBezTo>
                    <a:pt x="14" y="56"/>
                    <a:pt x="76" y="139"/>
                    <a:pt x="128" y="147"/>
                  </a:cubicBezTo>
                  <a:cubicBezTo>
                    <a:pt x="109" y="112"/>
                    <a:pt x="72" y="4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38"/>
            <p:cNvSpPr/>
            <p:nvPr/>
          </p:nvSpPr>
          <p:spPr>
            <a:xfrm>
              <a:off x="398475" y="922565"/>
              <a:ext cx="3053" cy="4580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0" y="0"/>
                  </a:moveTo>
                  <a:lnTo>
                    <a:pt x="33" y="93"/>
                  </a:lnTo>
                  <a:lnTo>
                    <a:pt x="62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38"/>
            <p:cNvSpPr/>
            <p:nvPr/>
          </p:nvSpPr>
          <p:spPr>
            <a:xfrm>
              <a:off x="277418" y="722856"/>
              <a:ext cx="117954" cy="203649"/>
            </a:xfrm>
            <a:custGeom>
              <a:avLst/>
              <a:gdLst/>
              <a:ahLst/>
              <a:cxnLst/>
              <a:rect l="l" t="t" r="r" b="b"/>
              <a:pathLst>
                <a:path w="2395" h="4135" extrusionOk="0">
                  <a:moveTo>
                    <a:pt x="468" y="1"/>
                  </a:moveTo>
                  <a:cubicBezTo>
                    <a:pt x="444" y="1"/>
                    <a:pt x="420" y="2"/>
                    <a:pt x="397" y="4"/>
                  </a:cubicBezTo>
                  <a:cubicBezTo>
                    <a:pt x="289" y="18"/>
                    <a:pt x="210" y="43"/>
                    <a:pt x="122" y="108"/>
                  </a:cubicBezTo>
                  <a:lnTo>
                    <a:pt x="64" y="159"/>
                  </a:lnTo>
                  <a:cubicBezTo>
                    <a:pt x="42" y="174"/>
                    <a:pt x="25" y="191"/>
                    <a:pt x="23" y="222"/>
                  </a:cubicBezTo>
                  <a:cubicBezTo>
                    <a:pt x="12" y="276"/>
                    <a:pt x="0" y="330"/>
                    <a:pt x="2" y="394"/>
                  </a:cubicBezTo>
                  <a:cubicBezTo>
                    <a:pt x="8" y="803"/>
                    <a:pt x="191" y="1196"/>
                    <a:pt x="422" y="1537"/>
                  </a:cubicBezTo>
                  <a:cubicBezTo>
                    <a:pt x="370" y="1495"/>
                    <a:pt x="318" y="1450"/>
                    <a:pt x="268" y="1404"/>
                  </a:cubicBezTo>
                  <a:lnTo>
                    <a:pt x="268" y="1404"/>
                  </a:lnTo>
                  <a:cubicBezTo>
                    <a:pt x="457" y="1626"/>
                    <a:pt x="474" y="1782"/>
                    <a:pt x="519" y="1934"/>
                  </a:cubicBezTo>
                  <a:cubicBezTo>
                    <a:pt x="563" y="2085"/>
                    <a:pt x="629" y="2227"/>
                    <a:pt x="906" y="2349"/>
                  </a:cubicBezTo>
                  <a:lnTo>
                    <a:pt x="698" y="2358"/>
                  </a:lnTo>
                  <a:cubicBezTo>
                    <a:pt x="767" y="2592"/>
                    <a:pt x="1178" y="2653"/>
                    <a:pt x="1136" y="2941"/>
                  </a:cubicBezTo>
                  <a:lnTo>
                    <a:pt x="1192" y="2887"/>
                  </a:lnTo>
                  <a:cubicBezTo>
                    <a:pt x="1228" y="2941"/>
                    <a:pt x="1211" y="2977"/>
                    <a:pt x="1249" y="3035"/>
                  </a:cubicBezTo>
                  <a:lnTo>
                    <a:pt x="1265" y="2997"/>
                  </a:lnTo>
                  <a:cubicBezTo>
                    <a:pt x="1431" y="3105"/>
                    <a:pt x="1485" y="3191"/>
                    <a:pt x="1544" y="3355"/>
                  </a:cubicBezTo>
                  <a:cubicBezTo>
                    <a:pt x="1537" y="3363"/>
                    <a:pt x="1530" y="3366"/>
                    <a:pt x="1523" y="3366"/>
                  </a:cubicBezTo>
                  <a:cubicBezTo>
                    <a:pt x="1492" y="3366"/>
                    <a:pt x="1467" y="3299"/>
                    <a:pt x="1429" y="3270"/>
                  </a:cubicBezTo>
                  <a:lnTo>
                    <a:pt x="1429" y="3270"/>
                  </a:lnTo>
                  <a:cubicBezTo>
                    <a:pt x="1425" y="3367"/>
                    <a:pt x="1614" y="3407"/>
                    <a:pt x="1693" y="3511"/>
                  </a:cubicBezTo>
                  <a:cubicBezTo>
                    <a:pt x="1704" y="3564"/>
                    <a:pt x="1689" y="3577"/>
                    <a:pt x="1668" y="3577"/>
                  </a:cubicBezTo>
                  <a:cubicBezTo>
                    <a:pt x="1644" y="3577"/>
                    <a:pt x="1613" y="3561"/>
                    <a:pt x="1595" y="3561"/>
                  </a:cubicBezTo>
                  <a:cubicBezTo>
                    <a:pt x="1594" y="3561"/>
                    <a:pt x="1594" y="3561"/>
                    <a:pt x="1593" y="3562"/>
                  </a:cubicBezTo>
                  <a:cubicBezTo>
                    <a:pt x="1907" y="3830"/>
                    <a:pt x="1872" y="4094"/>
                    <a:pt x="2275" y="4134"/>
                  </a:cubicBezTo>
                  <a:cubicBezTo>
                    <a:pt x="2318" y="4126"/>
                    <a:pt x="2302" y="4055"/>
                    <a:pt x="2335" y="4055"/>
                  </a:cubicBezTo>
                  <a:cubicBezTo>
                    <a:pt x="2346" y="4055"/>
                    <a:pt x="2365" y="4065"/>
                    <a:pt x="2395" y="4090"/>
                  </a:cubicBezTo>
                  <a:cubicBezTo>
                    <a:pt x="2294" y="3837"/>
                    <a:pt x="2073" y="3747"/>
                    <a:pt x="1863" y="3604"/>
                  </a:cubicBezTo>
                  <a:lnTo>
                    <a:pt x="1863" y="3604"/>
                  </a:lnTo>
                  <a:lnTo>
                    <a:pt x="1903" y="3656"/>
                  </a:lnTo>
                  <a:cubicBezTo>
                    <a:pt x="1895" y="3656"/>
                    <a:pt x="1887" y="3656"/>
                    <a:pt x="1880" y="3656"/>
                  </a:cubicBezTo>
                  <a:cubicBezTo>
                    <a:pt x="1578" y="3656"/>
                    <a:pt x="1856" y="3505"/>
                    <a:pt x="1581" y="3334"/>
                  </a:cubicBezTo>
                  <a:lnTo>
                    <a:pt x="1581" y="3334"/>
                  </a:lnTo>
                  <a:cubicBezTo>
                    <a:pt x="1722" y="3338"/>
                    <a:pt x="1799" y="3442"/>
                    <a:pt x="1882" y="3450"/>
                  </a:cubicBezTo>
                  <a:cubicBezTo>
                    <a:pt x="1843" y="3068"/>
                    <a:pt x="1442" y="3135"/>
                    <a:pt x="1550" y="2829"/>
                  </a:cubicBezTo>
                  <a:lnTo>
                    <a:pt x="1550" y="2829"/>
                  </a:lnTo>
                  <a:lnTo>
                    <a:pt x="1569" y="2844"/>
                  </a:lnTo>
                  <a:cubicBezTo>
                    <a:pt x="1568" y="2792"/>
                    <a:pt x="1473" y="2746"/>
                    <a:pt x="1409" y="2694"/>
                  </a:cubicBezTo>
                  <a:lnTo>
                    <a:pt x="1409" y="2694"/>
                  </a:lnTo>
                  <a:cubicBezTo>
                    <a:pt x="1390" y="2729"/>
                    <a:pt x="1415" y="2798"/>
                    <a:pt x="1421" y="2850"/>
                  </a:cubicBezTo>
                  <a:cubicBezTo>
                    <a:pt x="1380" y="2818"/>
                    <a:pt x="1314" y="2812"/>
                    <a:pt x="1255" y="2812"/>
                  </a:cubicBezTo>
                  <a:cubicBezTo>
                    <a:pt x="1225" y="2812"/>
                    <a:pt x="1196" y="2814"/>
                    <a:pt x="1174" y="2814"/>
                  </a:cubicBezTo>
                  <a:cubicBezTo>
                    <a:pt x="1170" y="2814"/>
                    <a:pt x="1166" y="2814"/>
                    <a:pt x="1163" y="2813"/>
                  </a:cubicBezTo>
                  <a:cubicBezTo>
                    <a:pt x="1226" y="2690"/>
                    <a:pt x="1045" y="2736"/>
                    <a:pt x="1026" y="2590"/>
                  </a:cubicBezTo>
                  <a:cubicBezTo>
                    <a:pt x="1043" y="2572"/>
                    <a:pt x="1060" y="2565"/>
                    <a:pt x="1077" y="2565"/>
                  </a:cubicBezTo>
                  <a:cubicBezTo>
                    <a:pt x="1139" y="2565"/>
                    <a:pt x="1202" y="2658"/>
                    <a:pt x="1267" y="2673"/>
                  </a:cubicBezTo>
                  <a:cubicBezTo>
                    <a:pt x="1215" y="2636"/>
                    <a:pt x="1159" y="2599"/>
                    <a:pt x="1107" y="2561"/>
                  </a:cubicBezTo>
                  <a:cubicBezTo>
                    <a:pt x="1022" y="2432"/>
                    <a:pt x="1145" y="2391"/>
                    <a:pt x="1167" y="2308"/>
                  </a:cubicBezTo>
                  <a:cubicBezTo>
                    <a:pt x="1138" y="2292"/>
                    <a:pt x="1120" y="2286"/>
                    <a:pt x="1108" y="2286"/>
                  </a:cubicBezTo>
                  <a:cubicBezTo>
                    <a:pt x="1069" y="2286"/>
                    <a:pt x="1097" y="2351"/>
                    <a:pt x="1034" y="2351"/>
                  </a:cubicBezTo>
                  <a:cubicBezTo>
                    <a:pt x="1020" y="2351"/>
                    <a:pt x="1003" y="2348"/>
                    <a:pt x="979" y="2341"/>
                  </a:cubicBezTo>
                  <a:cubicBezTo>
                    <a:pt x="1006" y="2249"/>
                    <a:pt x="927" y="2060"/>
                    <a:pt x="823" y="1859"/>
                  </a:cubicBezTo>
                  <a:cubicBezTo>
                    <a:pt x="725" y="1674"/>
                    <a:pt x="604" y="1476"/>
                    <a:pt x="498" y="1337"/>
                  </a:cubicBezTo>
                  <a:lnTo>
                    <a:pt x="498" y="1337"/>
                  </a:lnTo>
                  <a:cubicBezTo>
                    <a:pt x="551" y="1386"/>
                    <a:pt x="617" y="1348"/>
                    <a:pt x="642" y="1450"/>
                  </a:cubicBezTo>
                  <a:cubicBezTo>
                    <a:pt x="652" y="1406"/>
                    <a:pt x="528" y="1259"/>
                    <a:pt x="438" y="1259"/>
                  </a:cubicBezTo>
                  <a:cubicBezTo>
                    <a:pt x="280" y="1061"/>
                    <a:pt x="266" y="795"/>
                    <a:pt x="343" y="652"/>
                  </a:cubicBezTo>
                  <a:lnTo>
                    <a:pt x="343" y="652"/>
                  </a:lnTo>
                  <a:cubicBezTo>
                    <a:pt x="312" y="658"/>
                    <a:pt x="278" y="668"/>
                    <a:pt x="249" y="677"/>
                  </a:cubicBezTo>
                  <a:cubicBezTo>
                    <a:pt x="156" y="585"/>
                    <a:pt x="179" y="481"/>
                    <a:pt x="233" y="407"/>
                  </a:cubicBezTo>
                  <a:cubicBezTo>
                    <a:pt x="251" y="392"/>
                    <a:pt x="260" y="371"/>
                    <a:pt x="283" y="363"/>
                  </a:cubicBezTo>
                  <a:cubicBezTo>
                    <a:pt x="309" y="355"/>
                    <a:pt x="332" y="348"/>
                    <a:pt x="353" y="340"/>
                  </a:cubicBezTo>
                  <a:cubicBezTo>
                    <a:pt x="395" y="328"/>
                    <a:pt x="440" y="305"/>
                    <a:pt x="478" y="272"/>
                  </a:cubicBezTo>
                  <a:lnTo>
                    <a:pt x="472" y="270"/>
                  </a:lnTo>
                  <a:cubicBezTo>
                    <a:pt x="499" y="253"/>
                    <a:pt x="499" y="184"/>
                    <a:pt x="530" y="130"/>
                  </a:cubicBezTo>
                  <a:cubicBezTo>
                    <a:pt x="550" y="93"/>
                    <a:pt x="587" y="64"/>
                    <a:pt x="640" y="64"/>
                  </a:cubicBezTo>
                  <a:cubicBezTo>
                    <a:pt x="667" y="64"/>
                    <a:pt x="699" y="72"/>
                    <a:pt x="735" y="91"/>
                  </a:cubicBezTo>
                  <a:cubicBezTo>
                    <a:pt x="688" y="184"/>
                    <a:pt x="604" y="160"/>
                    <a:pt x="646" y="280"/>
                  </a:cubicBezTo>
                  <a:cubicBezTo>
                    <a:pt x="700" y="238"/>
                    <a:pt x="781" y="213"/>
                    <a:pt x="875" y="211"/>
                  </a:cubicBezTo>
                  <a:cubicBezTo>
                    <a:pt x="891" y="247"/>
                    <a:pt x="949" y="280"/>
                    <a:pt x="999" y="315"/>
                  </a:cubicBezTo>
                  <a:cubicBezTo>
                    <a:pt x="1012" y="324"/>
                    <a:pt x="1026" y="328"/>
                    <a:pt x="1039" y="334"/>
                  </a:cubicBezTo>
                  <a:cubicBezTo>
                    <a:pt x="1107" y="363"/>
                    <a:pt x="1153" y="396"/>
                    <a:pt x="1101" y="436"/>
                  </a:cubicBezTo>
                  <a:cubicBezTo>
                    <a:pt x="1122" y="423"/>
                    <a:pt x="1146" y="417"/>
                    <a:pt x="1172" y="417"/>
                  </a:cubicBezTo>
                  <a:cubicBezTo>
                    <a:pt x="1245" y="417"/>
                    <a:pt x="1329" y="461"/>
                    <a:pt x="1392" y="494"/>
                  </a:cubicBezTo>
                  <a:cubicBezTo>
                    <a:pt x="1428" y="511"/>
                    <a:pt x="1458" y="524"/>
                    <a:pt x="1481" y="524"/>
                  </a:cubicBezTo>
                  <a:cubicBezTo>
                    <a:pt x="1514" y="524"/>
                    <a:pt x="1530" y="496"/>
                    <a:pt x="1517" y="409"/>
                  </a:cubicBezTo>
                  <a:cubicBezTo>
                    <a:pt x="1381" y="336"/>
                    <a:pt x="1213" y="249"/>
                    <a:pt x="1051" y="189"/>
                  </a:cubicBezTo>
                  <a:cubicBezTo>
                    <a:pt x="1043" y="186"/>
                    <a:pt x="1033" y="184"/>
                    <a:pt x="1024" y="178"/>
                  </a:cubicBezTo>
                  <a:cubicBezTo>
                    <a:pt x="1008" y="166"/>
                    <a:pt x="941" y="128"/>
                    <a:pt x="891" y="105"/>
                  </a:cubicBezTo>
                  <a:cubicBezTo>
                    <a:pt x="837" y="81"/>
                    <a:pt x="783" y="60"/>
                    <a:pt x="727" y="43"/>
                  </a:cubicBezTo>
                  <a:cubicBezTo>
                    <a:pt x="641" y="16"/>
                    <a:pt x="552" y="1"/>
                    <a:pt x="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38"/>
            <p:cNvSpPr/>
            <p:nvPr/>
          </p:nvSpPr>
          <p:spPr>
            <a:xfrm>
              <a:off x="351835" y="746989"/>
              <a:ext cx="14282" cy="8914"/>
            </a:xfrm>
            <a:custGeom>
              <a:avLst/>
              <a:gdLst/>
              <a:ahLst/>
              <a:cxnLst/>
              <a:rect l="l" t="t" r="r" b="b"/>
              <a:pathLst>
                <a:path w="290" h="181" extrusionOk="0">
                  <a:moveTo>
                    <a:pt x="126" y="1"/>
                  </a:moveTo>
                  <a:cubicBezTo>
                    <a:pt x="117" y="1"/>
                    <a:pt x="109" y="5"/>
                    <a:pt x="101" y="14"/>
                  </a:cubicBezTo>
                  <a:cubicBezTo>
                    <a:pt x="105" y="37"/>
                    <a:pt x="87" y="72"/>
                    <a:pt x="139" y="91"/>
                  </a:cubicBezTo>
                  <a:cubicBezTo>
                    <a:pt x="91" y="102"/>
                    <a:pt x="45" y="118"/>
                    <a:pt x="1" y="131"/>
                  </a:cubicBezTo>
                  <a:cubicBezTo>
                    <a:pt x="34" y="166"/>
                    <a:pt x="84" y="181"/>
                    <a:pt x="133" y="181"/>
                  </a:cubicBezTo>
                  <a:cubicBezTo>
                    <a:pt x="207" y="181"/>
                    <a:pt x="278" y="148"/>
                    <a:pt x="290" y="102"/>
                  </a:cubicBezTo>
                  <a:cubicBezTo>
                    <a:pt x="225" y="79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38"/>
            <p:cNvSpPr/>
            <p:nvPr/>
          </p:nvSpPr>
          <p:spPr>
            <a:xfrm>
              <a:off x="366955" y="756494"/>
              <a:ext cx="122337" cy="104016"/>
            </a:xfrm>
            <a:custGeom>
              <a:avLst/>
              <a:gdLst/>
              <a:ahLst/>
              <a:cxnLst/>
              <a:rect l="l" t="t" r="r" b="b"/>
              <a:pathLst>
                <a:path w="2484" h="2112" extrusionOk="0">
                  <a:moveTo>
                    <a:pt x="1899" y="1836"/>
                  </a:moveTo>
                  <a:cubicBezTo>
                    <a:pt x="1900" y="1840"/>
                    <a:pt x="1900" y="1845"/>
                    <a:pt x="1901" y="1849"/>
                  </a:cubicBezTo>
                  <a:cubicBezTo>
                    <a:pt x="1901" y="1845"/>
                    <a:pt x="1900" y="1840"/>
                    <a:pt x="1899" y="1836"/>
                  </a:cubicBezTo>
                  <a:close/>
                  <a:moveTo>
                    <a:pt x="42" y="0"/>
                  </a:moveTo>
                  <a:cubicBezTo>
                    <a:pt x="17" y="0"/>
                    <a:pt x="2" y="23"/>
                    <a:pt x="0" y="87"/>
                  </a:cubicBezTo>
                  <a:cubicBezTo>
                    <a:pt x="0" y="108"/>
                    <a:pt x="122" y="71"/>
                    <a:pt x="178" y="160"/>
                  </a:cubicBezTo>
                  <a:lnTo>
                    <a:pt x="127" y="202"/>
                  </a:lnTo>
                  <a:lnTo>
                    <a:pt x="305" y="322"/>
                  </a:lnTo>
                  <a:lnTo>
                    <a:pt x="205" y="343"/>
                  </a:lnTo>
                  <a:cubicBezTo>
                    <a:pt x="256" y="442"/>
                    <a:pt x="308" y="464"/>
                    <a:pt x="364" y="464"/>
                  </a:cubicBezTo>
                  <a:cubicBezTo>
                    <a:pt x="409" y="464"/>
                    <a:pt x="457" y="449"/>
                    <a:pt x="508" y="449"/>
                  </a:cubicBezTo>
                  <a:cubicBezTo>
                    <a:pt x="574" y="449"/>
                    <a:pt x="645" y="473"/>
                    <a:pt x="725" y="582"/>
                  </a:cubicBezTo>
                  <a:lnTo>
                    <a:pt x="619" y="711"/>
                  </a:lnTo>
                  <a:cubicBezTo>
                    <a:pt x="789" y="877"/>
                    <a:pt x="914" y="916"/>
                    <a:pt x="1003" y="1134"/>
                  </a:cubicBezTo>
                  <a:cubicBezTo>
                    <a:pt x="1003" y="1134"/>
                    <a:pt x="1059" y="1072"/>
                    <a:pt x="1007" y="1070"/>
                  </a:cubicBezTo>
                  <a:cubicBezTo>
                    <a:pt x="983" y="1035"/>
                    <a:pt x="989" y="949"/>
                    <a:pt x="1041" y="929"/>
                  </a:cubicBezTo>
                  <a:lnTo>
                    <a:pt x="1041" y="929"/>
                  </a:lnTo>
                  <a:cubicBezTo>
                    <a:pt x="1392" y="1072"/>
                    <a:pt x="935" y="970"/>
                    <a:pt x="1076" y="1192"/>
                  </a:cubicBezTo>
                  <a:cubicBezTo>
                    <a:pt x="1367" y="1307"/>
                    <a:pt x="1859" y="1613"/>
                    <a:pt x="1899" y="1836"/>
                  </a:cubicBezTo>
                  <a:lnTo>
                    <a:pt x="1899" y="1836"/>
                  </a:lnTo>
                  <a:cubicBezTo>
                    <a:pt x="1892" y="1769"/>
                    <a:pt x="1925" y="1742"/>
                    <a:pt x="1974" y="1742"/>
                  </a:cubicBezTo>
                  <a:cubicBezTo>
                    <a:pt x="2044" y="1742"/>
                    <a:pt x="2146" y="1796"/>
                    <a:pt x="2212" y="1870"/>
                  </a:cubicBezTo>
                  <a:cubicBezTo>
                    <a:pt x="2218" y="1917"/>
                    <a:pt x="2193" y="1928"/>
                    <a:pt x="2160" y="1928"/>
                  </a:cubicBezTo>
                  <a:cubicBezTo>
                    <a:pt x="2133" y="1928"/>
                    <a:pt x="2100" y="1921"/>
                    <a:pt x="2074" y="1921"/>
                  </a:cubicBezTo>
                  <a:cubicBezTo>
                    <a:pt x="2064" y="1921"/>
                    <a:pt x="2055" y="1922"/>
                    <a:pt x="2048" y="1924"/>
                  </a:cubicBezTo>
                  <a:cubicBezTo>
                    <a:pt x="2092" y="1995"/>
                    <a:pt x="2108" y="2073"/>
                    <a:pt x="2181" y="2111"/>
                  </a:cubicBezTo>
                  <a:cubicBezTo>
                    <a:pt x="2176" y="2016"/>
                    <a:pt x="2233" y="1964"/>
                    <a:pt x="2322" y="1964"/>
                  </a:cubicBezTo>
                  <a:cubicBezTo>
                    <a:pt x="2368" y="1964"/>
                    <a:pt x="2424" y="1978"/>
                    <a:pt x="2483" y="2009"/>
                  </a:cubicBezTo>
                  <a:cubicBezTo>
                    <a:pt x="2266" y="1641"/>
                    <a:pt x="1820" y="1645"/>
                    <a:pt x="1529" y="1357"/>
                  </a:cubicBezTo>
                  <a:lnTo>
                    <a:pt x="1529" y="1357"/>
                  </a:lnTo>
                  <a:cubicBezTo>
                    <a:pt x="1533" y="1358"/>
                    <a:pt x="1538" y="1358"/>
                    <a:pt x="1541" y="1358"/>
                  </a:cubicBezTo>
                  <a:cubicBezTo>
                    <a:pt x="1583" y="1358"/>
                    <a:pt x="1603" y="1324"/>
                    <a:pt x="1635" y="1313"/>
                  </a:cubicBezTo>
                  <a:cubicBezTo>
                    <a:pt x="1275" y="1004"/>
                    <a:pt x="814" y="650"/>
                    <a:pt x="729" y="451"/>
                  </a:cubicBezTo>
                  <a:cubicBezTo>
                    <a:pt x="629" y="320"/>
                    <a:pt x="503" y="432"/>
                    <a:pt x="330" y="334"/>
                  </a:cubicBezTo>
                  <a:lnTo>
                    <a:pt x="330" y="181"/>
                  </a:lnTo>
                  <a:cubicBezTo>
                    <a:pt x="240" y="171"/>
                    <a:pt x="108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38"/>
            <p:cNvSpPr/>
            <p:nvPr/>
          </p:nvSpPr>
          <p:spPr>
            <a:xfrm>
              <a:off x="447478" y="820913"/>
              <a:ext cx="6206" cy="5516"/>
            </a:xfrm>
            <a:custGeom>
              <a:avLst/>
              <a:gdLst/>
              <a:ahLst/>
              <a:cxnLst/>
              <a:rect l="l" t="t" r="r" b="b"/>
              <a:pathLst>
                <a:path w="126" h="112" extrusionOk="0">
                  <a:moveTo>
                    <a:pt x="22" y="1"/>
                  </a:moveTo>
                  <a:cubicBezTo>
                    <a:pt x="14" y="1"/>
                    <a:pt x="7" y="2"/>
                    <a:pt x="0" y="5"/>
                  </a:cubicBezTo>
                  <a:cubicBezTo>
                    <a:pt x="43" y="42"/>
                    <a:pt x="85" y="78"/>
                    <a:pt x="125" y="111"/>
                  </a:cubicBezTo>
                  <a:lnTo>
                    <a:pt x="79" y="24"/>
                  </a:lnTo>
                  <a:cubicBezTo>
                    <a:pt x="56" y="7"/>
                    <a:pt x="38" y="1"/>
                    <a:pt x="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38"/>
            <p:cNvSpPr/>
            <p:nvPr/>
          </p:nvSpPr>
          <p:spPr>
            <a:xfrm>
              <a:off x="167985" y="1575571"/>
              <a:ext cx="7782" cy="6944"/>
            </a:xfrm>
            <a:custGeom>
              <a:avLst/>
              <a:gdLst/>
              <a:ahLst/>
              <a:cxnLst/>
              <a:rect l="l" t="t" r="r" b="b"/>
              <a:pathLst>
                <a:path w="158" h="141" extrusionOk="0">
                  <a:moveTo>
                    <a:pt x="134" y="0"/>
                  </a:moveTo>
                  <a:lnTo>
                    <a:pt x="1" y="17"/>
                  </a:lnTo>
                  <a:lnTo>
                    <a:pt x="157" y="14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38"/>
            <p:cNvSpPr/>
            <p:nvPr/>
          </p:nvSpPr>
          <p:spPr>
            <a:xfrm>
              <a:off x="157741" y="1535284"/>
              <a:ext cx="26102" cy="35756"/>
            </a:xfrm>
            <a:custGeom>
              <a:avLst/>
              <a:gdLst/>
              <a:ahLst/>
              <a:cxnLst/>
              <a:rect l="l" t="t" r="r" b="b"/>
              <a:pathLst>
                <a:path w="530" h="726" extrusionOk="0">
                  <a:moveTo>
                    <a:pt x="307" y="1"/>
                  </a:moveTo>
                  <a:cubicBezTo>
                    <a:pt x="53" y="284"/>
                    <a:pt x="64" y="80"/>
                    <a:pt x="1" y="515"/>
                  </a:cubicBezTo>
                  <a:cubicBezTo>
                    <a:pt x="89" y="587"/>
                    <a:pt x="265" y="726"/>
                    <a:pt x="387" y="726"/>
                  </a:cubicBezTo>
                  <a:cubicBezTo>
                    <a:pt x="416" y="726"/>
                    <a:pt x="442" y="718"/>
                    <a:pt x="463" y="699"/>
                  </a:cubicBezTo>
                  <a:cubicBezTo>
                    <a:pt x="408" y="625"/>
                    <a:pt x="221" y="567"/>
                    <a:pt x="197" y="427"/>
                  </a:cubicBezTo>
                  <a:lnTo>
                    <a:pt x="197" y="427"/>
                  </a:lnTo>
                  <a:cubicBezTo>
                    <a:pt x="316" y="431"/>
                    <a:pt x="374" y="564"/>
                    <a:pt x="526" y="564"/>
                  </a:cubicBezTo>
                  <a:cubicBezTo>
                    <a:pt x="527" y="564"/>
                    <a:pt x="528" y="564"/>
                    <a:pt x="529" y="564"/>
                  </a:cubicBezTo>
                  <a:cubicBezTo>
                    <a:pt x="523" y="319"/>
                    <a:pt x="384" y="483"/>
                    <a:pt x="315" y="246"/>
                  </a:cubicBezTo>
                  <a:lnTo>
                    <a:pt x="467" y="182"/>
                  </a:lnTo>
                  <a:lnTo>
                    <a:pt x="465" y="182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38"/>
            <p:cNvSpPr/>
            <p:nvPr/>
          </p:nvSpPr>
          <p:spPr>
            <a:xfrm>
              <a:off x="158282" y="1537599"/>
              <a:ext cx="8816" cy="2857"/>
            </a:xfrm>
            <a:custGeom>
              <a:avLst/>
              <a:gdLst/>
              <a:ahLst/>
              <a:cxnLst/>
              <a:rect l="l" t="t" r="r" b="b"/>
              <a:pathLst>
                <a:path w="179" h="58" extrusionOk="0">
                  <a:moveTo>
                    <a:pt x="55" y="0"/>
                  </a:moveTo>
                  <a:cubicBezTo>
                    <a:pt x="23" y="0"/>
                    <a:pt x="1" y="12"/>
                    <a:pt x="7" y="58"/>
                  </a:cubicBezTo>
                  <a:cubicBezTo>
                    <a:pt x="71" y="46"/>
                    <a:pt x="136" y="38"/>
                    <a:pt x="179" y="11"/>
                  </a:cubicBezTo>
                  <a:lnTo>
                    <a:pt x="179" y="11"/>
                  </a:lnTo>
                  <a:cubicBezTo>
                    <a:pt x="174" y="12"/>
                    <a:pt x="169" y="13"/>
                    <a:pt x="163" y="13"/>
                  </a:cubicBezTo>
                  <a:cubicBezTo>
                    <a:pt x="130" y="13"/>
                    <a:pt x="87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38"/>
            <p:cNvSpPr/>
            <p:nvPr/>
          </p:nvSpPr>
          <p:spPr>
            <a:xfrm>
              <a:off x="146167" y="1529030"/>
              <a:ext cx="13938" cy="6008"/>
            </a:xfrm>
            <a:custGeom>
              <a:avLst/>
              <a:gdLst/>
              <a:ahLst/>
              <a:cxnLst/>
              <a:rect l="l" t="t" r="r" b="b"/>
              <a:pathLst>
                <a:path w="283" h="122" extrusionOk="0">
                  <a:moveTo>
                    <a:pt x="1" y="0"/>
                  </a:moveTo>
                  <a:lnTo>
                    <a:pt x="153" y="122"/>
                  </a:lnTo>
                  <a:cubicBezTo>
                    <a:pt x="125" y="53"/>
                    <a:pt x="155" y="39"/>
                    <a:pt x="193" y="39"/>
                  </a:cubicBezTo>
                  <a:cubicBezTo>
                    <a:pt x="220" y="39"/>
                    <a:pt x="250" y="45"/>
                    <a:pt x="268" y="45"/>
                  </a:cubicBezTo>
                  <a:cubicBezTo>
                    <a:pt x="275" y="45"/>
                    <a:pt x="280" y="44"/>
                    <a:pt x="282" y="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38"/>
            <p:cNvSpPr/>
            <p:nvPr/>
          </p:nvSpPr>
          <p:spPr>
            <a:xfrm>
              <a:off x="136662" y="1505587"/>
              <a:ext cx="3595" cy="2610"/>
            </a:xfrm>
            <a:custGeom>
              <a:avLst/>
              <a:gdLst/>
              <a:ahLst/>
              <a:cxnLst/>
              <a:rect l="l" t="t" r="r" b="b"/>
              <a:pathLst>
                <a:path w="73" h="53" extrusionOk="0">
                  <a:moveTo>
                    <a:pt x="20" y="0"/>
                  </a:moveTo>
                  <a:lnTo>
                    <a:pt x="20" y="0"/>
                  </a:lnTo>
                  <a:cubicBezTo>
                    <a:pt x="1" y="39"/>
                    <a:pt x="35" y="41"/>
                    <a:pt x="72" y="52"/>
                  </a:cubicBezTo>
                  <a:cubicBezTo>
                    <a:pt x="55" y="33"/>
                    <a:pt x="39" y="18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38"/>
            <p:cNvSpPr/>
            <p:nvPr/>
          </p:nvSpPr>
          <p:spPr>
            <a:xfrm>
              <a:off x="130111" y="1495687"/>
              <a:ext cx="25906" cy="22064"/>
            </a:xfrm>
            <a:custGeom>
              <a:avLst/>
              <a:gdLst/>
              <a:ahLst/>
              <a:cxnLst/>
              <a:rect l="l" t="t" r="r" b="b"/>
              <a:pathLst>
                <a:path w="526" h="448" extrusionOk="0">
                  <a:moveTo>
                    <a:pt x="39" y="1"/>
                  </a:moveTo>
                  <a:lnTo>
                    <a:pt x="39" y="1"/>
                  </a:lnTo>
                  <a:cubicBezTo>
                    <a:pt x="1" y="89"/>
                    <a:pt x="76" y="134"/>
                    <a:pt x="153" y="203"/>
                  </a:cubicBezTo>
                  <a:cubicBezTo>
                    <a:pt x="155" y="197"/>
                    <a:pt x="157" y="193"/>
                    <a:pt x="163" y="188"/>
                  </a:cubicBezTo>
                  <a:cubicBezTo>
                    <a:pt x="171" y="137"/>
                    <a:pt x="216" y="110"/>
                    <a:pt x="263" y="110"/>
                  </a:cubicBezTo>
                  <a:cubicBezTo>
                    <a:pt x="316" y="110"/>
                    <a:pt x="372" y="144"/>
                    <a:pt x="386" y="217"/>
                  </a:cubicBezTo>
                  <a:cubicBezTo>
                    <a:pt x="487" y="327"/>
                    <a:pt x="340" y="388"/>
                    <a:pt x="490" y="448"/>
                  </a:cubicBezTo>
                  <a:lnTo>
                    <a:pt x="525" y="240"/>
                  </a:lnTo>
                  <a:cubicBezTo>
                    <a:pt x="400" y="53"/>
                    <a:pt x="136" y="47"/>
                    <a:pt x="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38"/>
            <p:cNvSpPr/>
            <p:nvPr/>
          </p:nvSpPr>
          <p:spPr>
            <a:xfrm>
              <a:off x="140208" y="1508148"/>
              <a:ext cx="2709" cy="3250"/>
            </a:xfrm>
            <a:custGeom>
              <a:avLst/>
              <a:gdLst/>
              <a:ahLst/>
              <a:cxnLst/>
              <a:rect l="l" t="t" r="r" b="b"/>
              <a:pathLst>
                <a:path w="55" h="66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20"/>
                    <a:pt x="33" y="41"/>
                    <a:pt x="46" y="66"/>
                  </a:cubicBezTo>
                  <a:cubicBezTo>
                    <a:pt x="54" y="21"/>
                    <a:pt x="29" y="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38"/>
            <p:cNvSpPr/>
            <p:nvPr/>
          </p:nvSpPr>
          <p:spPr>
            <a:xfrm>
              <a:off x="146462" y="1521888"/>
              <a:ext cx="5812" cy="2610"/>
            </a:xfrm>
            <a:custGeom>
              <a:avLst/>
              <a:gdLst/>
              <a:ahLst/>
              <a:cxnLst/>
              <a:rect l="l" t="t" r="r" b="b"/>
              <a:pathLst>
                <a:path w="118" h="53" extrusionOk="0">
                  <a:moveTo>
                    <a:pt x="0" y="1"/>
                  </a:moveTo>
                  <a:lnTo>
                    <a:pt x="66" y="53"/>
                  </a:lnTo>
                  <a:lnTo>
                    <a:pt x="118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38"/>
            <p:cNvSpPr/>
            <p:nvPr/>
          </p:nvSpPr>
          <p:spPr>
            <a:xfrm>
              <a:off x="119867" y="1460375"/>
              <a:ext cx="19798" cy="27925"/>
            </a:xfrm>
            <a:custGeom>
              <a:avLst/>
              <a:gdLst/>
              <a:ahLst/>
              <a:cxnLst/>
              <a:rect l="l" t="t" r="r" b="b"/>
              <a:pathLst>
                <a:path w="402" h="567" extrusionOk="0">
                  <a:moveTo>
                    <a:pt x="212" y="1"/>
                  </a:moveTo>
                  <a:cubicBezTo>
                    <a:pt x="116" y="1"/>
                    <a:pt x="32" y="144"/>
                    <a:pt x="0" y="278"/>
                  </a:cubicBezTo>
                  <a:cubicBezTo>
                    <a:pt x="16" y="273"/>
                    <a:pt x="30" y="271"/>
                    <a:pt x="43" y="271"/>
                  </a:cubicBezTo>
                  <a:cubicBezTo>
                    <a:pt x="189" y="271"/>
                    <a:pt x="165" y="567"/>
                    <a:pt x="291" y="567"/>
                  </a:cubicBezTo>
                  <a:cubicBezTo>
                    <a:pt x="298" y="567"/>
                    <a:pt x="306" y="566"/>
                    <a:pt x="315" y="563"/>
                  </a:cubicBezTo>
                  <a:cubicBezTo>
                    <a:pt x="213" y="394"/>
                    <a:pt x="276" y="182"/>
                    <a:pt x="401" y="166"/>
                  </a:cubicBezTo>
                  <a:lnTo>
                    <a:pt x="238" y="4"/>
                  </a:lnTo>
                  <a:cubicBezTo>
                    <a:pt x="229" y="2"/>
                    <a:pt x="220" y="1"/>
                    <a:pt x="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38"/>
            <p:cNvSpPr/>
            <p:nvPr/>
          </p:nvSpPr>
          <p:spPr>
            <a:xfrm>
              <a:off x="130407" y="1442054"/>
              <a:ext cx="2709" cy="1379"/>
            </a:xfrm>
            <a:custGeom>
              <a:avLst/>
              <a:gdLst/>
              <a:ahLst/>
              <a:cxnLst/>
              <a:rect l="l" t="t" r="r" b="b"/>
              <a:pathLst>
                <a:path w="55" h="2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4"/>
                    <a:pt x="8" y="7"/>
                    <a:pt x="12" y="10"/>
                  </a:cubicBezTo>
                  <a:lnTo>
                    <a:pt x="12" y="10"/>
                  </a:lnTo>
                  <a:cubicBezTo>
                    <a:pt x="8" y="7"/>
                    <a:pt x="4" y="4"/>
                    <a:pt x="0" y="0"/>
                  </a:cubicBezTo>
                  <a:close/>
                  <a:moveTo>
                    <a:pt x="12" y="10"/>
                  </a:moveTo>
                  <a:cubicBezTo>
                    <a:pt x="26" y="20"/>
                    <a:pt x="38" y="28"/>
                    <a:pt x="51" y="28"/>
                  </a:cubicBezTo>
                  <a:cubicBezTo>
                    <a:pt x="52" y="28"/>
                    <a:pt x="53" y="27"/>
                    <a:pt x="54" y="27"/>
                  </a:cubicBezTo>
                  <a:cubicBezTo>
                    <a:pt x="38" y="24"/>
                    <a:pt x="25" y="18"/>
                    <a:pt x="12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38"/>
            <p:cNvSpPr/>
            <p:nvPr/>
          </p:nvSpPr>
          <p:spPr>
            <a:xfrm>
              <a:off x="91450" y="1403393"/>
              <a:ext cx="38809" cy="53633"/>
            </a:xfrm>
            <a:custGeom>
              <a:avLst/>
              <a:gdLst/>
              <a:ahLst/>
              <a:cxnLst/>
              <a:rect l="l" t="t" r="r" b="b"/>
              <a:pathLst>
                <a:path w="788" h="1089" extrusionOk="0">
                  <a:moveTo>
                    <a:pt x="1" y="1"/>
                  </a:moveTo>
                  <a:lnTo>
                    <a:pt x="427" y="359"/>
                  </a:lnTo>
                  <a:cubicBezTo>
                    <a:pt x="415" y="357"/>
                    <a:pt x="403" y="357"/>
                    <a:pt x="393" y="357"/>
                  </a:cubicBezTo>
                  <a:cubicBezTo>
                    <a:pt x="371" y="357"/>
                    <a:pt x="351" y="359"/>
                    <a:pt x="332" y="359"/>
                  </a:cubicBezTo>
                  <a:cubicBezTo>
                    <a:pt x="297" y="359"/>
                    <a:pt x="263" y="350"/>
                    <a:pt x="221" y="299"/>
                  </a:cubicBezTo>
                  <a:lnTo>
                    <a:pt x="221" y="299"/>
                  </a:lnTo>
                  <a:cubicBezTo>
                    <a:pt x="304" y="512"/>
                    <a:pt x="435" y="479"/>
                    <a:pt x="506" y="652"/>
                  </a:cubicBezTo>
                  <a:cubicBezTo>
                    <a:pt x="485" y="672"/>
                    <a:pt x="467" y="680"/>
                    <a:pt x="450" y="680"/>
                  </a:cubicBezTo>
                  <a:cubicBezTo>
                    <a:pt x="373" y="680"/>
                    <a:pt x="337" y="499"/>
                    <a:pt x="283" y="499"/>
                  </a:cubicBezTo>
                  <a:cubicBezTo>
                    <a:pt x="269" y="499"/>
                    <a:pt x="254" y="511"/>
                    <a:pt x="236" y="540"/>
                  </a:cubicBezTo>
                  <a:cubicBezTo>
                    <a:pt x="302" y="654"/>
                    <a:pt x="402" y="826"/>
                    <a:pt x="601" y="843"/>
                  </a:cubicBezTo>
                  <a:lnTo>
                    <a:pt x="581" y="1088"/>
                  </a:lnTo>
                  <a:lnTo>
                    <a:pt x="739" y="926"/>
                  </a:lnTo>
                  <a:cubicBezTo>
                    <a:pt x="753" y="824"/>
                    <a:pt x="508" y="853"/>
                    <a:pt x="614" y="739"/>
                  </a:cubicBezTo>
                  <a:cubicBezTo>
                    <a:pt x="635" y="720"/>
                    <a:pt x="654" y="713"/>
                    <a:pt x="673" y="713"/>
                  </a:cubicBezTo>
                  <a:cubicBezTo>
                    <a:pt x="716" y="713"/>
                    <a:pt x="754" y="754"/>
                    <a:pt x="788" y="783"/>
                  </a:cubicBezTo>
                  <a:cubicBezTo>
                    <a:pt x="683" y="685"/>
                    <a:pt x="757" y="386"/>
                    <a:pt x="597" y="159"/>
                  </a:cubicBezTo>
                  <a:cubicBezTo>
                    <a:pt x="528" y="56"/>
                    <a:pt x="442" y="35"/>
                    <a:pt x="352" y="35"/>
                  </a:cubicBezTo>
                  <a:cubicBezTo>
                    <a:pt x="290" y="35"/>
                    <a:pt x="226" y="45"/>
                    <a:pt x="165" y="45"/>
                  </a:cubicBezTo>
                  <a:cubicBezTo>
                    <a:pt x="106" y="45"/>
                    <a:pt x="51" y="3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38"/>
            <p:cNvSpPr/>
            <p:nvPr/>
          </p:nvSpPr>
          <p:spPr>
            <a:xfrm>
              <a:off x="99527" y="1394282"/>
              <a:ext cx="4235" cy="3448"/>
            </a:xfrm>
            <a:custGeom>
              <a:avLst/>
              <a:gdLst/>
              <a:ahLst/>
              <a:cxnLst/>
              <a:rect l="l" t="t" r="r" b="b"/>
              <a:pathLst>
                <a:path w="86" h="70" extrusionOk="0">
                  <a:moveTo>
                    <a:pt x="86" y="1"/>
                  </a:moveTo>
                  <a:lnTo>
                    <a:pt x="1" y="70"/>
                  </a:lnTo>
                  <a:lnTo>
                    <a:pt x="30" y="66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38"/>
            <p:cNvSpPr/>
            <p:nvPr/>
          </p:nvSpPr>
          <p:spPr>
            <a:xfrm>
              <a:off x="65840" y="1345672"/>
              <a:ext cx="33195" cy="47231"/>
            </a:xfrm>
            <a:custGeom>
              <a:avLst/>
              <a:gdLst/>
              <a:ahLst/>
              <a:cxnLst/>
              <a:rect l="l" t="t" r="r" b="b"/>
              <a:pathLst>
                <a:path w="674" h="959" extrusionOk="0">
                  <a:moveTo>
                    <a:pt x="170" y="0"/>
                  </a:moveTo>
                  <a:cubicBezTo>
                    <a:pt x="174" y="45"/>
                    <a:pt x="128" y="79"/>
                    <a:pt x="182" y="145"/>
                  </a:cubicBezTo>
                  <a:lnTo>
                    <a:pt x="56" y="33"/>
                  </a:lnTo>
                  <a:lnTo>
                    <a:pt x="56" y="33"/>
                  </a:lnTo>
                  <a:cubicBezTo>
                    <a:pt x="0" y="234"/>
                    <a:pt x="29" y="372"/>
                    <a:pt x="214" y="679"/>
                  </a:cubicBezTo>
                  <a:lnTo>
                    <a:pt x="452" y="858"/>
                  </a:lnTo>
                  <a:cubicBezTo>
                    <a:pt x="450" y="891"/>
                    <a:pt x="419" y="924"/>
                    <a:pt x="394" y="959"/>
                  </a:cubicBezTo>
                  <a:cubicBezTo>
                    <a:pt x="432" y="928"/>
                    <a:pt x="536" y="957"/>
                    <a:pt x="567" y="928"/>
                  </a:cubicBezTo>
                  <a:cubicBezTo>
                    <a:pt x="673" y="739"/>
                    <a:pt x="359" y="667"/>
                    <a:pt x="266" y="556"/>
                  </a:cubicBezTo>
                  <a:cubicBezTo>
                    <a:pt x="225" y="406"/>
                    <a:pt x="233" y="373"/>
                    <a:pt x="262" y="373"/>
                  </a:cubicBezTo>
                  <a:cubicBezTo>
                    <a:pt x="286" y="373"/>
                    <a:pt x="323" y="394"/>
                    <a:pt x="361" y="394"/>
                  </a:cubicBezTo>
                  <a:cubicBezTo>
                    <a:pt x="393" y="394"/>
                    <a:pt x="424" y="379"/>
                    <a:pt x="448" y="324"/>
                  </a:cubicBezTo>
                  <a:cubicBezTo>
                    <a:pt x="492" y="419"/>
                    <a:pt x="455" y="442"/>
                    <a:pt x="513" y="575"/>
                  </a:cubicBezTo>
                  <a:cubicBezTo>
                    <a:pt x="588" y="282"/>
                    <a:pt x="282" y="11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38"/>
            <p:cNvSpPr/>
            <p:nvPr/>
          </p:nvSpPr>
          <p:spPr>
            <a:xfrm>
              <a:off x="83078" y="1392952"/>
              <a:ext cx="4383" cy="6993"/>
            </a:xfrm>
            <a:custGeom>
              <a:avLst/>
              <a:gdLst/>
              <a:ahLst/>
              <a:cxnLst/>
              <a:rect l="l" t="t" r="r" b="b"/>
              <a:pathLst>
                <a:path w="89" h="142" extrusionOk="0">
                  <a:moveTo>
                    <a:pt x="44" y="1"/>
                  </a:moveTo>
                  <a:lnTo>
                    <a:pt x="44" y="1"/>
                  </a:lnTo>
                  <a:cubicBezTo>
                    <a:pt x="41" y="3"/>
                    <a:pt x="39" y="7"/>
                    <a:pt x="37" y="10"/>
                  </a:cubicBezTo>
                  <a:lnTo>
                    <a:pt x="37" y="10"/>
                  </a:lnTo>
                  <a:cubicBezTo>
                    <a:pt x="39" y="7"/>
                    <a:pt x="41" y="4"/>
                    <a:pt x="44" y="1"/>
                  </a:cubicBezTo>
                  <a:close/>
                  <a:moveTo>
                    <a:pt x="37" y="10"/>
                  </a:moveTo>
                  <a:lnTo>
                    <a:pt x="37" y="10"/>
                  </a:lnTo>
                  <a:cubicBezTo>
                    <a:pt x="9" y="52"/>
                    <a:pt x="0" y="97"/>
                    <a:pt x="88" y="141"/>
                  </a:cubicBezTo>
                  <a:cubicBezTo>
                    <a:pt x="37" y="70"/>
                    <a:pt x="27" y="32"/>
                    <a:pt x="37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38"/>
            <p:cNvSpPr/>
            <p:nvPr/>
          </p:nvSpPr>
          <p:spPr>
            <a:xfrm>
              <a:off x="71996" y="1342224"/>
              <a:ext cx="2265" cy="34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20"/>
                    <a:pt x="18" y="43"/>
                    <a:pt x="45" y="70"/>
                  </a:cubicBezTo>
                  <a:cubicBezTo>
                    <a:pt x="43" y="51"/>
                    <a:pt x="33" y="30"/>
                    <a:pt x="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38"/>
            <p:cNvSpPr/>
            <p:nvPr/>
          </p:nvSpPr>
          <p:spPr>
            <a:xfrm>
              <a:off x="60620" y="1344736"/>
              <a:ext cx="5565" cy="8767"/>
            </a:xfrm>
            <a:custGeom>
              <a:avLst/>
              <a:gdLst/>
              <a:ahLst/>
              <a:cxnLst/>
              <a:rect l="l" t="t" r="r" b="b"/>
              <a:pathLst>
                <a:path w="113" h="178" extrusionOk="0">
                  <a:moveTo>
                    <a:pt x="45" y="0"/>
                  </a:moveTo>
                  <a:lnTo>
                    <a:pt x="0" y="100"/>
                  </a:lnTo>
                  <a:cubicBezTo>
                    <a:pt x="19" y="117"/>
                    <a:pt x="61" y="178"/>
                    <a:pt x="97" y="178"/>
                  </a:cubicBezTo>
                  <a:cubicBezTo>
                    <a:pt x="102" y="178"/>
                    <a:pt x="107" y="177"/>
                    <a:pt x="112" y="17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38"/>
            <p:cNvSpPr/>
            <p:nvPr/>
          </p:nvSpPr>
          <p:spPr>
            <a:xfrm>
              <a:off x="-47090" y="1045542"/>
              <a:ext cx="118594" cy="293432"/>
            </a:xfrm>
            <a:custGeom>
              <a:avLst/>
              <a:gdLst/>
              <a:ahLst/>
              <a:cxnLst/>
              <a:rect l="l" t="t" r="r" b="b"/>
              <a:pathLst>
                <a:path w="2408" h="5958" extrusionOk="0">
                  <a:moveTo>
                    <a:pt x="430" y="0"/>
                  </a:moveTo>
                  <a:cubicBezTo>
                    <a:pt x="350" y="0"/>
                    <a:pt x="304" y="46"/>
                    <a:pt x="271" y="96"/>
                  </a:cubicBezTo>
                  <a:cubicBezTo>
                    <a:pt x="234" y="152"/>
                    <a:pt x="203" y="210"/>
                    <a:pt x="146" y="266"/>
                  </a:cubicBezTo>
                  <a:cubicBezTo>
                    <a:pt x="126" y="233"/>
                    <a:pt x="88" y="191"/>
                    <a:pt x="45" y="179"/>
                  </a:cubicBezTo>
                  <a:cubicBezTo>
                    <a:pt x="5" y="306"/>
                    <a:pt x="1" y="492"/>
                    <a:pt x="18" y="669"/>
                  </a:cubicBezTo>
                  <a:cubicBezTo>
                    <a:pt x="36" y="848"/>
                    <a:pt x="63" y="1016"/>
                    <a:pt x="47" y="1136"/>
                  </a:cubicBezTo>
                  <a:cubicBezTo>
                    <a:pt x="61" y="1377"/>
                    <a:pt x="155" y="1571"/>
                    <a:pt x="275" y="1837"/>
                  </a:cubicBezTo>
                  <a:cubicBezTo>
                    <a:pt x="383" y="2269"/>
                    <a:pt x="572" y="2720"/>
                    <a:pt x="772" y="3160"/>
                  </a:cubicBezTo>
                  <a:cubicBezTo>
                    <a:pt x="973" y="3601"/>
                    <a:pt x="1173" y="4049"/>
                    <a:pt x="1347" y="4517"/>
                  </a:cubicBezTo>
                  <a:lnTo>
                    <a:pt x="1572" y="4587"/>
                  </a:lnTo>
                  <a:cubicBezTo>
                    <a:pt x="1511" y="4660"/>
                    <a:pt x="1676" y="4799"/>
                    <a:pt x="1557" y="4816"/>
                  </a:cubicBezTo>
                  <a:cubicBezTo>
                    <a:pt x="1553" y="4758"/>
                    <a:pt x="1513" y="4718"/>
                    <a:pt x="1484" y="4658"/>
                  </a:cubicBezTo>
                  <a:lnTo>
                    <a:pt x="1484" y="4658"/>
                  </a:lnTo>
                  <a:cubicBezTo>
                    <a:pt x="1428" y="4909"/>
                    <a:pt x="1740" y="5167"/>
                    <a:pt x="1802" y="5420"/>
                  </a:cubicBezTo>
                  <a:cubicBezTo>
                    <a:pt x="1815" y="5389"/>
                    <a:pt x="1896" y="5323"/>
                    <a:pt x="1959" y="5323"/>
                  </a:cubicBezTo>
                  <a:cubicBezTo>
                    <a:pt x="1977" y="5323"/>
                    <a:pt x="1993" y="5328"/>
                    <a:pt x="2006" y="5341"/>
                  </a:cubicBezTo>
                  <a:cubicBezTo>
                    <a:pt x="1809" y="5400"/>
                    <a:pt x="2145" y="5609"/>
                    <a:pt x="1964" y="5769"/>
                  </a:cubicBezTo>
                  <a:cubicBezTo>
                    <a:pt x="1984" y="5854"/>
                    <a:pt x="2010" y="5875"/>
                    <a:pt x="2038" y="5875"/>
                  </a:cubicBezTo>
                  <a:cubicBezTo>
                    <a:pt x="2067" y="5875"/>
                    <a:pt x="2099" y="5853"/>
                    <a:pt x="2131" y="5853"/>
                  </a:cubicBezTo>
                  <a:cubicBezTo>
                    <a:pt x="2162" y="5853"/>
                    <a:pt x="2194" y="5874"/>
                    <a:pt x="2224" y="5957"/>
                  </a:cubicBezTo>
                  <a:cubicBezTo>
                    <a:pt x="2347" y="5932"/>
                    <a:pt x="2160" y="5705"/>
                    <a:pt x="2224" y="5626"/>
                  </a:cubicBezTo>
                  <a:lnTo>
                    <a:pt x="2224" y="5626"/>
                  </a:lnTo>
                  <a:cubicBezTo>
                    <a:pt x="2334" y="5656"/>
                    <a:pt x="2307" y="5806"/>
                    <a:pt x="2370" y="5806"/>
                  </a:cubicBezTo>
                  <a:cubicBezTo>
                    <a:pt x="2380" y="5806"/>
                    <a:pt x="2392" y="5802"/>
                    <a:pt x="2407" y="5794"/>
                  </a:cubicBezTo>
                  <a:cubicBezTo>
                    <a:pt x="2264" y="5395"/>
                    <a:pt x="1678" y="4789"/>
                    <a:pt x="1345" y="4213"/>
                  </a:cubicBezTo>
                  <a:lnTo>
                    <a:pt x="1345" y="4213"/>
                  </a:lnTo>
                  <a:lnTo>
                    <a:pt x="1476" y="4240"/>
                  </a:lnTo>
                  <a:cubicBezTo>
                    <a:pt x="1260" y="3964"/>
                    <a:pt x="1038" y="3470"/>
                    <a:pt x="1092" y="3185"/>
                  </a:cubicBezTo>
                  <a:lnTo>
                    <a:pt x="1092" y="3185"/>
                  </a:lnTo>
                  <a:cubicBezTo>
                    <a:pt x="1087" y="3191"/>
                    <a:pt x="1082" y="3193"/>
                    <a:pt x="1077" y="3193"/>
                  </a:cubicBezTo>
                  <a:cubicBezTo>
                    <a:pt x="1014" y="3193"/>
                    <a:pt x="947" y="2816"/>
                    <a:pt x="796" y="2816"/>
                  </a:cubicBezTo>
                  <a:cubicBezTo>
                    <a:pt x="782" y="2816"/>
                    <a:pt x="767" y="2819"/>
                    <a:pt x="751" y="2826"/>
                  </a:cubicBezTo>
                  <a:cubicBezTo>
                    <a:pt x="768" y="2740"/>
                    <a:pt x="751" y="2720"/>
                    <a:pt x="726" y="2607"/>
                  </a:cubicBezTo>
                  <a:lnTo>
                    <a:pt x="643" y="2589"/>
                  </a:lnTo>
                  <a:cubicBezTo>
                    <a:pt x="583" y="2435"/>
                    <a:pt x="701" y="2441"/>
                    <a:pt x="630" y="2267"/>
                  </a:cubicBezTo>
                  <a:lnTo>
                    <a:pt x="630" y="2267"/>
                  </a:lnTo>
                  <a:cubicBezTo>
                    <a:pt x="612" y="2308"/>
                    <a:pt x="593" y="2323"/>
                    <a:pt x="571" y="2323"/>
                  </a:cubicBezTo>
                  <a:cubicBezTo>
                    <a:pt x="524" y="2323"/>
                    <a:pt x="467" y="2254"/>
                    <a:pt x="400" y="2219"/>
                  </a:cubicBezTo>
                  <a:cubicBezTo>
                    <a:pt x="433" y="2003"/>
                    <a:pt x="456" y="1758"/>
                    <a:pt x="500" y="1594"/>
                  </a:cubicBezTo>
                  <a:lnTo>
                    <a:pt x="500" y="1594"/>
                  </a:lnTo>
                  <a:cubicBezTo>
                    <a:pt x="471" y="1608"/>
                    <a:pt x="439" y="1619"/>
                    <a:pt x="414" y="1677"/>
                  </a:cubicBezTo>
                  <a:cubicBezTo>
                    <a:pt x="414" y="1560"/>
                    <a:pt x="323" y="1573"/>
                    <a:pt x="281" y="1537"/>
                  </a:cubicBezTo>
                  <a:cubicBezTo>
                    <a:pt x="257" y="1464"/>
                    <a:pt x="297" y="1446"/>
                    <a:pt x="347" y="1446"/>
                  </a:cubicBezTo>
                  <a:cubicBezTo>
                    <a:pt x="381" y="1446"/>
                    <a:pt x="419" y="1454"/>
                    <a:pt x="446" y="1459"/>
                  </a:cubicBezTo>
                  <a:cubicBezTo>
                    <a:pt x="437" y="1272"/>
                    <a:pt x="163" y="1116"/>
                    <a:pt x="230" y="987"/>
                  </a:cubicBezTo>
                  <a:lnTo>
                    <a:pt x="230" y="987"/>
                  </a:lnTo>
                  <a:cubicBezTo>
                    <a:pt x="196" y="991"/>
                    <a:pt x="163" y="997"/>
                    <a:pt x="128" y="1004"/>
                  </a:cubicBezTo>
                  <a:cubicBezTo>
                    <a:pt x="101" y="889"/>
                    <a:pt x="117" y="794"/>
                    <a:pt x="144" y="713"/>
                  </a:cubicBezTo>
                  <a:cubicBezTo>
                    <a:pt x="169" y="630"/>
                    <a:pt x="201" y="565"/>
                    <a:pt x="223" y="466"/>
                  </a:cubicBezTo>
                  <a:cubicBezTo>
                    <a:pt x="308" y="495"/>
                    <a:pt x="323" y="563"/>
                    <a:pt x="327" y="623"/>
                  </a:cubicBezTo>
                  <a:cubicBezTo>
                    <a:pt x="333" y="686"/>
                    <a:pt x="333" y="763"/>
                    <a:pt x="363" y="817"/>
                  </a:cubicBezTo>
                  <a:cubicBezTo>
                    <a:pt x="390" y="805"/>
                    <a:pt x="408" y="765"/>
                    <a:pt x="444" y="765"/>
                  </a:cubicBezTo>
                  <a:cubicBezTo>
                    <a:pt x="451" y="765"/>
                    <a:pt x="460" y="767"/>
                    <a:pt x="469" y="771"/>
                  </a:cubicBezTo>
                  <a:cubicBezTo>
                    <a:pt x="404" y="667"/>
                    <a:pt x="352" y="474"/>
                    <a:pt x="375" y="349"/>
                  </a:cubicBezTo>
                  <a:lnTo>
                    <a:pt x="375" y="349"/>
                  </a:lnTo>
                  <a:cubicBezTo>
                    <a:pt x="406" y="468"/>
                    <a:pt x="462" y="497"/>
                    <a:pt x="504" y="511"/>
                  </a:cubicBezTo>
                  <a:cubicBezTo>
                    <a:pt x="547" y="520"/>
                    <a:pt x="591" y="517"/>
                    <a:pt x="616" y="526"/>
                  </a:cubicBezTo>
                  <a:cubicBezTo>
                    <a:pt x="591" y="461"/>
                    <a:pt x="551" y="415"/>
                    <a:pt x="508" y="415"/>
                  </a:cubicBezTo>
                  <a:cubicBezTo>
                    <a:pt x="494" y="415"/>
                    <a:pt x="480" y="420"/>
                    <a:pt x="466" y="430"/>
                  </a:cubicBezTo>
                  <a:cubicBezTo>
                    <a:pt x="410" y="308"/>
                    <a:pt x="523" y="306"/>
                    <a:pt x="568" y="254"/>
                  </a:cubicBezTo>
                  <a:cubicBezTo>
                    <a:pt x="491" y="210"/>
                    <a:pt x="477" y="181"/>
                    <a:pt x="477" y="141"/>
                  </a:cubicBezTo>
                  <a:cubicBezTo>
                    <a:pt x="477" y="100"/>
                    <a:pt x="496" y="60"/>
                    <a:pt x="458" y="2"/>
                  </a:cubicBezTo>
                  <a:cubicBezTo>
                    <a:pt x="448" y="1"/>
                    <a:pt x="43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38"/>
            <p:cNvSpPr/>
            <p:nvPr/>
          </p:nvSpPr>
          <p:spPr>
            <a:xfrm>
              <a:off x="-23992" y="1083416"/>
              <a:ext cx="2512" cy="3842"/>
            </a:xfrm>
            <a:custGeom>
              <a:avLst/>
              <a:gdLst/>
              <a:ahLst/>
              <a:cxnLst/>
              <a:rect l="l" t="t" r="r" b="b"/>
              <a:pathLst>
                <a:path w="51" h="78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35"/>
                    <a:pt x="37" y="58"/>
                    <a:pt x="51" y="77"/>
                  </a:cubicBezTo>
                  <a:cubicBezTo>
                    <a:pt x="45" y="60"/>
                    <a:pt x="37" y="43"/>
                    <a:pt x="49" y="33"/>
                  </a:cubicBezTo>
                  <a:cubicBezTo>
                    <a:pt x="29" y="18"/>
                    <a:pt x="14" y="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38"/>
            <p:cNvSpPr/>
            <p:nvPr/>
          </p:nvSpPr>
          <p:spPr>
            <a:xfrm>
              <a:off x="-16752" y="1071448"/>
              <a:ext cx="887" cy="1083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8" y="21"/>
                  </a:lnTo>
                  <a:cubicBezTo>
                    <a:pt x="17" y="10"/>
                    <a:pt x="12" y="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38"/>
            <p:cNvSpPr/>
            <p:nvPr/>
          </p:nvSpPr>
          <p:spPr>
            <a:xfrm>
              <a:off x="-44972" y="1099373"/>
              <a:ext cx="246" cy="3644"/>
            </a:xfrm>
            <a:custGeom>
              <a:avLst/>
              <a:gdLst/>
              <a:ahLst/>
              <a:cxnLst/>
              <a:rect l="l" t="t" r="r" b="b"/>
              <a:pathLst>
                <a:path w="5" h="74" extrusionOk="0">
                  <a:moveTo>
                    <a:pt x="0" y="0"/>
                  </a:moveTo>
                  <a:lnTo>
                    <a:pt x="0" y="73"/>
                  </a:lnTo>
                  <a:cubicBezTo>
                    <a:pt x="4" y="64"/>
                    <a:pt x="4" y="52"/>
                    <a:pt x="4" y="43"/>
                  </a:cubicBezTo>
                  <a:cubicBezTo>
                    <a:pt x="2" y="27"/>
                    <a:pt x="2" y="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38"/>
            <p:cNvSpPr/>
            <p:nvPr/>
          </p:nvSpPr>
          <p:spPr>
            <a:xfrm>
              <a:off x="-22465" y="1116167"/>
              <a:ext cx="3546" cy="7929"/>
            </a:xfrm>
            <a:custGeom>
              <a:avLst/>
              <a:gdLst/>
              <a:ahLst/>
              <a:cxnLst/>
              <a:rect l="l" t="t" r="r" b="b"/>
              <a:pathLst>
                <a:path w="72" h="161" extrusionOk="0">
                  <a:moveTo>
                    <a:pt x="66" y="0"/>
                  </a:moveTo>
                  <a:lnTo>
                    <a:pt x="66" y="0"/>
                  </a:lnTo>
                  <a:cubicBezTo>
                    <a:pt x="39" y="35"/>
                    <a:pt x="18" y="93"/>
                    <a:pt x="0" y="160"/>
                  </a:cubicBezTo>
                  <a:cubicBezTo>
                    <a:pt x="41" y="145"/>
                    <a:pt x="72" y="13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38"/>
            <p:cNvSpPr/>
            <p:nvPr/>
          </p:nvSpPr>
          <p:spPr>
            <a:xfrm>
              <a:off x="141" y="1184526"/>
              <a:ext cx="4974" cy="4235"/>
            </a:xfrm>
            <a:custGeom>
              <a:avLst/>
              <a:gdLst/>
              <a:ahLst/>
              <a:cxnLst/>
              <a:rect l="l" t="t" r="r" b="b"/>
              <a:pathLst>
                <a:path w="101" h="86" extrusionOk="0">
                  <a:moveTo>
                    <a:pt x="35" y="0"/>
                  </a:moveTo>
                  <a:cubicBezTo>
                    <a:pt x="20" y="0"/>
                    <a:pt x="8" y="17"/>
                    <a:pt x="0" y="55"/>
                  </a:cubicBezTo>
                  <a:cubicBezTo>
                    <a:pt x="18" y="74"/>
                    <a:pt x="31" y="76"/>
                    <a:pt x="45" y="76"/>
                  </a:cubicBezTo>
                  <a:cubicBezTo>
                    <a:pt x="51" y="76"/>
                    <a:pt x="56" y="76"/>
                    <a:pt x="62" y="76"/>
                  </a:cubicBezTo>
                  <a:cubicBezTo>
                    <a:pt x="73" y="76"/>
                    <a:pt x="85" y="77"/>
                    <a:pt x="100" y="85"/>
                  </a:cubicBezTo>
                  <a:cubicBezTo>
                    <a:pt x="79" y="31"/>
                    <a:pt x="55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38"/>
            <p:cNvSpPr/>
            <p:nvPr/>
          </p:nvSpPr>
          <p:spPr>
            <a:xfrm>
              <a:off x="-20495" y="1074304"/>
              <a:ext cx="1379" cy="5811"/>
            </a:xfrm>
            <a:custGeom>
              <a:avLst/>
              <a:gdLst/>
              <a:ahLst/>
              <a:cxnLst/>
              <a:rect l="l" t="t" r="r" b="b"/>
              <a:pathLst>
                <a:path w="28" h="118" extrusionOk="0">
                  <a:moveTo>
                    <a:pt x="28" y="0"/>
                  </a:moveTo>
                  <a:lnTo>
                    <a:pt x="28" y="0"/>
                  </a:lnTo>
                  <a:cubicBezTo>
                    <a:pt x="9" y="35"/>
                    <a:pt x="3" y="75"/>
                    <a:pt x="1" y="118"/>
                  </a:cubicBezTo>
                  <a:lnTo>
                    <a:pt x="3" y="118"/>
                  </a:lnTo>
                  <a:cubicBezTo>
                    <a:pt x="7" y="91"/>
                    <a:pt x="12" y="66"/>
                    <a:pt x="24" y="44"/>
                  </a:cubicBezTo>
                  <a:cubicBezTo>
                    <a:pt x="24" y="29"/>
                    <a:pt x="26" y="16"/>
                    <a:pt x="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38"/>
            <p:cNvSpPr/>
            <p:nvPr/>
          </p:nvSpPr>
          <p:spPr>
            <a:xfrm>
              <a:off x="-13157" y="1051502"/>
              <a:ext cx="129183" cy="133467"/>
            </a:xfrm>
            <a:custGeom>
              <a:avLst/>
              <a:gdLst/>
              <a:ahLst/>
              <a:cxnLst/>
              <a:rect l="l" t="t" r="r" b="b"/>
              <a:pathLst>
                <a:path w="2623" h="2710" extrusionOk="0">
                  <a:moveTo>
                    <a:pt x="37" y="0"/>
                  </a:moveTo>
                  <a:cubicBezTo>
                    <a:pt x="42" y="73"/>
                    <a:pt x="121" y="200"/>
                    <a:pt x="41" y="200"/>
                  </a:cubicBezTo>
                  <a:cubicBezTo>
                    <a:pt x="31" y="200"/>
                    <a:pt x="17" y="198"/>
                    <a:pt x="0" y="193"/>
                  </a:cubicBezTo>
                  <a:lnTo>
                    <a:pt x="0" y="193"/>
                  </a:lnTo>
                  <a:cubicBezTo>
                    <a:pt x="60" y="228"/>
                    <a:pt x="45" y="313"/>
                    <a:pt x="50" y="392"/>
                  </a:cubicBezTo>
                  <a:cubicBezTo>
                    <a:pt x="70" y="384"/>
                    <a:pt x="89" y="382"/>
                    <a:pt x="107" y="382"/>
                  </a:cubicBezTo>
                  <a:cubicBezTo>
                    <a:pt x="177" y="382"/>
                    <a:pt x="235" y="425"/>
                    <a:pt x="298" y="425"/>
                  </a:cubicBezTo>
                  <a:cubicBezTo>
                    <a:pt x="313" y="425"/>
                    <a:pt x="328" y="423"/>
                    <a:pt x="343" y="417"/>
                  </a:cubicBezTo>
                  <a:cubicBezTo>
                    <a:pt x="368" y="479"/>
                    <a:pt x="360" y="487"/>
                    <a:pt x="349" y="487"/>
                  </a:cubicBezTo>
                  <a:cubicBezTo>
                    <a:pt x="345" y="487"/>
                    <a:pt x="341" y="486"/>
                    <a:pt x="337" y="486"/>
                  </a:cubicBezTo>
                  <a:cubicBezTo>
                    <a:pt x="326" y="486"/>
                    <a:pt x="319" y="494"/>
                    <a:pt x="342" y="554"/>
                  </a:cubicBezTo>
                  <a:cubicBezTo>
                    <a:pt x="354" y="553"/>
                    <a:pt x="367" y="552"/>
                    <a:pt x="380" y="552"/>
                  </a:cubicBezTo>
                  <a:cubicBezTo>
                    <a:pt x="410" y="552"/>
                    <a:pt x="441" y="554"/>
                    <a:pt x="473" y="556"/>
                  </a:cubicBezTo>
                  <a:cubicBezTo>
                    <a:pt x="544" y="640"/>
                    <a:pt x="363" y="575"/>
                    <a:pt x="475" y="693"/>
                  </a:cubicBezTo>
                  <a:cubicBezTo>
                    <a:pt x="482" y="683"/>
                    <a:pt x="496" y="678"/>
                    <a:pt x="513" y="678"/>
                  </a:cubicBezTo>
                  <a:cubicBezTo>
                    <a:pt x="566" y="678"/>
                    <a:pt x="654" y="721"/>
                    <a:pt x="723" y="800"/>
                  </a:cubicBezTo>
                  <a:lnTo>
                    <a:pt x="681" y="799"/>
                  </a:lnTo>
                  <a:lnTo>
                    <a:pt x="681" y="799"/>
                  </a:lnTo>
                  <a:cubicBezTo>
                    <a:pt x="742" y="827"/>
                    <a:pt x="798" y="901"/>
                    <a:pt x="841" y="901"/>
                  </a:cubicBezTo>
                  <a:cubicBezTo>
                    <a:pt x="863" y="901"/>
                    <a:pt x="881" y="883"/>
                    <a:pt x="895" y="833"/>
                  </a:cubicBezTo>
                  <a:cubicBezTo>
                    <a:pt x="901" y="903"/>
                    <a:pt x="901" y="974"/>
                    <a:pt x="903" y="1041"/>
                  </a:cubicBezTo>
                  <a:lnTo>
                    <a:pt x="943" y="949"/>
                  </a:lnTo>
                  <a:cubicBezTo>
                    <a:pt x="1126" y="1203"/>
                    <a:pt x="1039" y="1450"/>
                    <a:pt x="1361" y="1664"/>
                  </a:cubicBezTo>
                  <a:cubicBezTo>
                    <a:pt x="1343" y="1618"/>
                    <a:pt x="1356" y="1602"/>
                    <a:pt x="1380" y="1602"/>
                  </a:cubicBezTo>
                  <a:cubicBezTo>
                    <a:pt x="1403" y="1602"/>
                    <a:pt x="1436" y="1617"/>
                    <a:pt x="1458" y="1631"/>
                  </a:cubicBezTo>
                  <a:cubicBezTo>
                    <a:pt x="1404" y="1456"/>
                    <a:pt x="1280" y="1524"/>
                    <a:pt x="1178" y="1416"/>
                  </a:cubicBezTo>
                  <a:cubicBezTo>
                    <a:pt x="1219" y="1339"/>
                    <a:pt x="1417" y="1426"/>
                    <a:pt x="1407" y="1320"/>
                  </a:cubicBezTo>
                  <a:lnTo>
                    <a:pt x="1407" y="1320"/>
                  </a:lnTo>
                  <a:cubicBezTo>
                    <a:pt x="1479" y="1517"/>
                    <a:pt x="1643" y="1584"/>
                    <a:pt x="1535" y="1795"/>
                  </a:cubicBezTo>
                  <a:cubicBezTo>
                    <a:pt x="1674" y="2002"/>
                    <a:pt x="1820" y="2000"/>
                    <a:pt x="1930" y="2241"/>
                  </a:cubicBezTo>
                  <a:lnTo>
                    <a:pt x="1897" y="2258"/>
                  </a:lnTo>
                  <a:cubicBezTo>
                    <a:pt x="1913" y="2252"/>
                    <a:pt x="1926" y="2249"/>
                    <a:pt x="1937" y="2249"/>
                  </a:cubicBezTo>
                  <a:cubicBezTo>
                    <a:pt x="2036" y="2249"/>
                    <a:pt x="1989" y="2473"/>
                    <a:pt x="2204" y="2520"/>
                  </a:cubicBezTo>
                  <a:lnTo>
                    <a:pt x="2154" y="2389"/>
                  </a:lnTo>
                  <a:cubicBezTo>
                    <a:pt x="2166" y="2382"/>
                    <a:pt x="2177" y="2378"/>
                    <a:pt x="2188" y="2378"/>
                  </a:cubicBezTo>
                  <a:cubicBezTo>
                    <a:pt x="2227" y="2378"/>
                    <a:pt x="2262" y="2421"/>
                    <a:pt x="2312" y="2474"/>
                  </a:cubicBezTo>
                  <a:cubicBezTo>
                    <a:pt x="2285" y="2480"/>
                    <a:pt x="2285" y="2480"/>
                    <a:pt x="2277" y="2524"/>
                  </a:cubicBezTo>
                  <a:cubicBezTo>
                    <a:pt x="2288" y="2519"/>
                    <a:pt x="2299" y="2517"/>
                    <a:pt x="2311" y="2517"/>
                  </a:cubicBezTo>
                  <a:cubicBezTo>
                    <a:pt x="2422" y="2517"/>
                    <a:pt x="2579" y="2701"/>
                    <a:pt x="2622" y="2709"/>
                  </a:cubicBezTo>
                  <a:cubicBezTo>
                    <a:pt x="2568" y="2597"/>
                    <a:pt x="2401" y="2534"/>
                    <a:pt x="2293" y="2437"/>
                  </a:cubicBezTo>
                  <a:lnTo>
                    <a:pt x="2293" y="2437"/>
                  </a:lnTo>
                  <a:cubicBezTo>
                    <a:pt x="2303" y="2439"/>
                    <a:pt x="2313" y="2440"/>
                    <a:pt x="2323" y="2440"/>
                  </a:cubicBezTo>
                  <a:cubicBezTo>
                    <a:pt x="2364" y="2440"/>
                    <a:pt x="2399" y="2426"/>
                    <a:pt x="2430" y="2426"/>
                  </a:cubicBezTo>
                  <a:cubicBezTo>
                    <a:pt x="2460" y="2426"/>
                    <a:pt x="2486" y="2439"/>
                    <a:pt x="2511" y="2488"/>
                  </a:cubicBezTo>
                  <a:lnTo>
                    <a:pt x="2511" y="2486"/>
                  </a:lnTo>
                  <a:cubicBezTo>
                    <a:pt x="2501" y="2256"/>
                    <a:pt x="2273" y="2085"/>
                    <a:pt x="2154" y="1884"/>
                  </a:cubicBezTo>
                  <a:cubicBezTo>
                    <a:pt x="2064" y="1799"/>
                    <a:pt x="2007" y="1774"/>
                    <a:pt x="1964" y="1774"/>
                  </a:cubicBezTo>
                  <a:cubicBezTo>
                    <a:pt x="1902" y="1774"/>
                    <a:pt x="1871" y="1827"/>
                    <a:pt x="1819" y="1827"/>
                  </a:cubicBezTo>
                  <a:cubicBezTo>
                    <a:pt x="1783" y="1827"/>
                    <a:pt x="1737" y="1800"/>
                    <a:pt x="1662" y="1711"/>
                  </a:cubicBezTo>
                  <a:lnTo>
                    <a:pt x="1890" y="1597"/>
                  </a:lnTo>
                  <a:cubicBezTo>
                    <a:pt x="1635" y="1292"/>
                    <a:pt x="1277" y="793"/>
                    <a:pt x="910" y="727"/>
                  </a:cubicBezTo>
                  <a:cubicBezTo>
                    <a:pt x="907" y="692"/>
                    <a:pt x="887" y="631"/>
                    <a:pt x="927" y="631"/>
                  </a:cubicBezTo>
                  <a:cubicBezTo>
                    <a:pt x="937" y="631"/>
                    <a:pt x="951" y="635"/>
                    <a:pt x="970" y="644"/>
                  </a:cubicBezTo>
                  <a:cubicBezTo>
                    <a:pt x="928" y="605"/>
                    <a:pt x="891" y="591"/>
                    <a:pt x="858" y="591"/>
                  </a:cubicBezTo>
                  <a:cubicBezTo>
                    <a:pt x="811" y="591"/>
                    <a:pt x="769" y="618"/>
                    <a:pt x="729" y="640"/>
                  </a:cubicBezTo>
                  <a:cubicBezTo>
                    <a:pt x="700" y="656"/>
                    <a:pt x="672" y="669"/>
                    <a:pt x="641" y="669"/>
                  </a:cubicBezTo>
                  <a:cubicBezTo>
                    <a:pt x="598" y="669"/>
                    <a:pt x="551" y="643"/>
                    <a:pt x="492" y="561"/>
                  </a:cubicBezTo>
                  <a:lnTo>
                    <a:pt x="492" y="561"/>
                  </a:lnTo>
                  <a:cubicBezTo>
                    <a:pt x="516" y="565"/>
                    <a:pt x="535" y="567"/>
                    <a:pt x="552" y="567"/>
                  </a:cubicBezTo>
                  <a:cubicBezTo>
                    <a:pt x="635" y="567"/>
                    <a:pt x="634" y="524"/>
                    <a:pt x="610" y="463"/>
                  </a:cubicBezTo>
                  <a:cubicBezTo>
                    <a:pt x="583" y="392"/>
                    <a:pt x="525" y="297"/>
                    <a:pt x="588" y="251"/>
                  </a:cubicBezTo>
                  <a:lnTo>
                    <a:pt x="588" y="251"/>
                  </a:lnTo>
                  <a:lnTo>
                    <a:pt x="638" y="270"/>
                  </a:lnTo>
                  <a:cubicBezTo>
                    <a:pt x="542" y="199"/>
                    <a:pt x="419" y="135"/>
                    <a:pt x="309" y="97"/>
                  </a:cubicBezTo>
                  <a:cubicBezTo>
                    <a:pt x="199" y="54"/>
                    <a:pt x="102" y="31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38"/>
            <p:cNvSpPr/>
            <p:nvPr/>
          </p:nvSpPr>
          <p:spPr>
            <a:xfrm>
              <a:off x="16442" y="1090212"/>
              <a:ext cx="3940" cy="640"/>
            </a:xfrm>
            <a:custGeom>
              <a:avLst/>
              <a:gdLst/>
              <a:ahLst/>
              <a:cxnLst/>
              <a:rect l="l" t="t" r="r" b="b"/>
              <a:pathLst>
                <a:path w="80" h="13" extrusionOk="0">
                  <a:moveTo>
                    <a:pt x="36" y="1"/>
                  </a:moveTo>
                  <a:cubicBezTo>
                    <a:pt x="24" y="1"/>
                    <a:pt x="12" y="4"/>
                    <a:pt x="1" y="11"/>
                  </a:cubicBezTo>
                  <a:lnTo>
                    <a:pt x="80" y="13"/>
                  </a:lnTo>
                  <a:cubicBezTo>
                    <a:pt x="66" y="5"/>
                    <a:pt x="51" y="1"/>
                    <a:pt x="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38"/>
            <p:cNvSpPr/>
            <p:nvPr/>
          </p:nvSpPr>
          <p:spPr>
            <a:xfrm>
              <a:off x="102679" y="1201123"/>
              <a:ext cx="100913" cy="98697"/>
            </a:xfrm>
            <a:custGeom>
              <a:avLst/>
              <a:gdLst/>
              <a:ahLst/>
              <a:cxnLst/>
              <a:rect l="l" t="t" r="r" b="b"/>
              <a:pathLst>
                <a:path w="2049" h="2004" extrusionOk="0">
                  <a:moveTo>
                    <a:pt x="0" y="1"/>
                  </a:moveTo>
                  <a:lnTo>
                    <a:pt x="0" y="1"/>
                  </a:lnTo>
                  <a:cubicBezTo>
                    <a:pt x="70" y="371"/>
                    <a:pt x="272" y="163"/>
                    <a:pt x="382" y="568"/>
                  </a:cubicBezTo>
                  <a:lnTo>
                    <a:pt x="656" y="510"/>
                  </a:lnTo>
                  <a:lnTo>
                    <a:pt x="656" y="510"/>
                  </a:lnTo>
                  <a:cubicBezTo>
                    <a:pt x="723" y="658"/>
                    <a:pt x="546" y="533"/>
                    <a:pt x="587" y="687"/>
                  </a:cubicBezTo>
                  <a:cubicBezTo>
                    <a:pt x="605" y="698"/>
                    <a:pt x="620" y="702"/>
                    <a:pt x="632" y="702"/>
                  </a:cubicBezTo>
                  <a:cubicBezTo>
                    <a:pt x="715" y="702"/>
                    <a:pt x="657" y="489"/>
                    <a:pt x="773" y="489"/>
                  </a:cubicBezTo>
                  <a:cubicBezTo>
                    <a:pt x="786" y="489"/>
                    <a:pt x="800" y="491"/>
                    <a:pt x="816" y="496"/>
                  </a:cubicBezTo>
                  <a:cubicBezTo>
                    <a:pt x="814" y="618"/>
                    <a:pt x="1007" y="682"/>
                    <a:pt x="1047" y="736"/>
                  </a:cubicBezTo>
                  <a:cubicBezTo>
                    <a:pt x="1040" y="734"/>
                    <a:pt x="1032" y="733"/>
                    <a:pt x="1024" y="733"/>
                  </a:cubicBezTo>
                  <a:cubicBezTo>
                    <a:pt x="929" y="733"/>
                    <a:pt x="834" y="843"/>
                    <a:pt x="824" y="884"/>
                  </a:cubicBezTo>
                  <a:cubicBezTo>
                    <a:pt x="897" y="909"/>
                    <a:pt x="905" y="1071"/>
                    <a:pt x="961" y="1162"/>
                  </a:cubicBezTo>
                  <a:cubicBezTo>
                    <a:pt x="945" y="1089"/>
                    <a:pt x="949" y="1066"/>
                    <a:pt x="964" y="1066"/>
                  </a:cubicBezTo>
                  <a:cubicBezTo>
                    <a:pt x="991" y="1066"/>
                    <a:pt x="1050" y="1141"/>
                    <a:pt x="1080" y="1141"/>
                  </a:cubicBezTo>
                  <a:cubicBezTo>
                    <a:pt x="1097" y="1141"/>
                    <a:pt x="1105" y="1120"/>
                    <a:pt x="1096" y="1054"/>
                  </a:cubicBezTo>
                  <a:cubicBezTo>
                    <a:pt x="1105" y="1050"/>
                    <a:pt x="1115" y="1048"/>
                    <a:pt x="1126" y="1048"/>
                  </a:cubicBezTo>
                  <a:cubicBezTo>
                    <a:pt x="1224" y="1048"/>
                    <a:pt x="1384" y="1192"/>
                    <a:pt x="1377" y="1304"/>
                  </a:cubicBezTo>
                  <a:cubicBezTo>
                    <a:pt x="1367" y="1309"/>
                    <a:pt x="1357" y="1312"/>
                    <a:pt x="1348" y="1312"/>
                  </a:cubicBezTo>
                  <a:cubicBezTo>
                    <a:pt x="1303" y="1312"/>
                    <a:pt x="1274" y="1253"/>
                    <a:pt x="1242" y="1208"/>
                  </a:cubicBezTo>
                  <a:lnTo>
                    <a:pt x="1242" y="1208"/>
                  </a:lnTo>
                  <a:cubicBezTo>
                    <a:pt x="1099" y="1237"/>
                    <a:pt x="1273" y="1385"/>
                    <a:pt x="1192" y="1484"/>
                  </a:cubicBezTo>
                  <a:cubicBezTo>
                    <a:pt x="1424" y="1566"/>
                    <a:pt x="1742" y="2003"/>
                    <a:pt x="1929" y="2003"/>
                  </a:cubicBezTo>
                  <a:cubicBezTo>
                    <a:pt x="1979" y="2003"/>
                    <a:pt x="2019" y="1973"/>
                    <a:pt x="2046" y="1896"/>
                  </a:cubicBezTo>
                  <a:cubicBezTo>
                    <a:pt x="2048" y="1794"/>
                    <a:pt x="1948" y="1779"/>
                    <a:pt x="1886" y="1711"/>
                  </a:cubicBezTo>
                  <a:lnTo>
                    <a:pt x="1886" y="1711"/>
                  </a:lnTo>
                  <a:cubicBezTo>
                    <a:pt x="1926" y="1822"/>
                    <a:pt x="1903" y="1851"/>
                    <a:pt x="1860" y="1851"/>
                  </a:cubicBezTo>
                  <a:cubicBezTo>
                    <a:pt x="1810" y="1851"/>
                    <a:pt x="1735" y="1813"/>
                    <a:pt x="1699" y="1813"/>
                  </a:cubicBezTo>
                  <a:cubicBezTo>
                    <a:pt x="1697" y="1813"/>
                    <a:pt x="1695" y="1813"/>
                    <a:pt x="1693" y="1813"/>
                  </a:cubicBezTo>
                  <a:cubicBezTo>
                    <a:pt x="1672" y="1694"/>
                    <a:pt x="1485" y="1588"/>
                    <a:pt x="1603" y="1565"/>
                  </a:cubicBezTo>
                  <a:lnTo>
                    <a:pt x="1603" y="1565"/>
                  </a:lnTo>
                  <a:lnTo>
                    <a:pt x="1795" y="1647"/>
                  </a:lnTo>
                  <a:cubicBezTo>
                    <a:pt x="1524" y="1148"/>
                    <a:pt x="1078" y="520"/>
                    <a:pt x="666" y="13"/>
                  </a:cubicBezTo>
                  <a:lnTo>
                    <a:pt x="666" y="13"/>
                  </a:lnTo>
                  <a:lnTo>
                    <a:pt x="822" y="248"/>
                  </a:lnTo>
                  <a:cubicBezTo>
                    <a:pt x="815" y="249"/>
                    <a:pt x="808" y="250"/>
                    <a:pt x="802" y="250"/>
                  </a:cubicBezTo>
                  <a:cubicBezTo>
                    <a:pt x="726" y="250"/>
                    <a:pt x="652" y="156"/>
                    <a:pt x="569" y="97"/>
                  </a:cubicBezTo>
                  <a:lnTo>
                    <a:pt x="494" y="319"/>
                  </a:lnTo>
                  <a:cubicBezTo>
                    <a:pt x="459" y="246"/>
                    <a:pt x="392" y="198"/>
                    <a:pt x="452" y="165"/>
                  </a:cubicBezTo>
                  <a:cubicBezTo>
                    <a:pt x="429" y="158"/>
                    <a:pt x="409" y="155"/>
                    <a:pt x="393" y="155"/>
                  </a:cubicBezTo>
                  <a:cubicBezTo>
                    <a:pt x="325" y="155"/>
                    <a:pt x="313" y="210"/>
                    <a:pt x="295" y="280"/>
                  </a:cubicBezTo>
                  <a:cubicBezTo>
                    <a:pt x="151" y="130"/>
                    <a:pt x="191" y="5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38"/>
            <p:cNvSpPr/>
            <p:nvPr/>
          </p:nvSpPr>
          <p:spPr>
            <a:xfrm>
              <a:off x="109525" y="1195361"/>
              <a:ext cx="6107" cy="3842"/>
            </a:xfrm>
            <a:custGeom>
              <a:avLst/>
              <a:gdLst/>
              <a:ahLst/>
              <a:cxnLst/>
              <a:rect l="l" t="t" r="r" b="b"/>
              <a:pathLst>
                <a:path w="124" h="78" extrusionOk="0">
                  <a:moveTo>
                    <a:pt x="14" y="0"/>
                  </a:moveTo>
                  <a:lnTo>
                    <a:pt x="0" y="64"/>
                  </a:lnTo>
                  <a:lnTo>
                    <a:pt x="124" y="77"/>
                  </a:lnTo>
                  <a:lnTo>
                    <a:pt x="124" y="7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38"/>
            <p:cNvSpPr/>
            <p:nvPr/>
          </p:nvSpPr>
          <p:spPr>
            <a:xfrm>
              <a:off x="124497" y="1191815"/>
              <a:ext cx="5368" cy="5811"/>
            </a:xfrm>
            <a:custGeom>
              <a:avLst/>
              <a:gdLst/>
              <a:ahLst/>
              <a:cxnLst/>
              <a:rect l="l" t="t" r="r" b="b"/>
              <a:pathLst>
                <a:path w="109" h="118" extrusionOk="0">
                  <a:moveTo>
                    <a:pt x="107" y="1"/>
                  </a:moveTo>
                  <a:cubicBezTo>
                    <a:pt x="95" y="12"/>
                    <a:pt x="80" y="15"/>
                    <a:pt x="65" y="15"/>
                  </a:cubicBezTo>
                  <a:cubicBezTo>
                    <a:pt x="57" y="15"/>
                    <a:pt x="48" y="14"/>
                    <a:pt x="40" y="14"/>
                  </a:cubicBezTo>
                  <a:cubicBezTo>
                    <a:pt x="25" y="14"/>
                    <a:pt x="12" y="16"/>
                    <a:pt x="1" y="26"/>
                  </a:cubicBezTo>
                  <a:cubicBezTo>
                    <a:pt x="32" y="91"/>
                    <a:pt x="56" y="118"/>
                    <a:pt x="74" y="118"/>
                  </a:cubicBezTo>
                  <a:cubicBezTo>
                    <a:pt x="97" y="118"/>
                    <a:pt x="108" y="72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38"/>
            <p:cNvSpPr/>
            <p:nvPr/>
          </p:nvSpPr>
          <p:spPr>
            <a:xfrm>
              <a:off x="166753" y="1283174"/>
              <a:ext cx="7092" cy="7634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1" y="1"/>
                  </a:moveTo>
                  <a:lnTo>
                    <a:pt x="144" y="155"/>
                  </a:lnTo>
                  <a:lnTo>
                    <a:pt x="144" y="155"/>
                  </a:lnTo>
                  <a:lnTo>
                    <a:pt x="101" y="20"/>
                  </a:lnTo>
                  <a:cubicBezTo>
                    <a:pt x="92" y="28"/>
                    <a:pt x="81" y="31"/>
                    <a:pt x="71" y="31"/>
                  </a:cubicBezTo>
                  <a:cubicBezTo>
                    <a:pt x="44" y="31"/>
                    <a:pt x="16" y="1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38"/>
            <p:cNvSpPr/>
            <p:nvPr/>
          </p:nvSpPr>
          <p:spPr>
            <a:xfrm>
              <a:off x="192511" y="1298195"/>
              <a:ext cx="36150" cy="33736"/>
            </a:xfrm>
            <a:custGeom>
              <a:avLst/>
              <a:gdLst/>
              <a:ahLst/>
              <a:cxnLst/>
              <a:rect l="l" t="t" r="r" b="b"/>
              <a:pathLst>
                <a:path w="734" h="685" extrusionOk="0">
                  <a:moveTo>
                    <a:pt x="253" y="1"/>
                  </a:moveTo>
                  <a:cubicBezTo>
                    <a:pt x="110" y="1"/>
                    <a:pt x="126" y="213"/>
                    <a:pt x="0" y="222"/>
                  </a:cubicBezTo>
                  <a:cubicBezTo>
                    <a:pt x="29" y="288"/>
                    <a:pt x="79" y="299"/>
                    <a:pt x="136" y="299"/>
                  </a:cubicBezTo>
                  <a:cubicBezTo>
                    <a:pt x="163" y="299"/>
                    <a:pt x="191" y="297"/>
                    <a:pt x="220" y="297"/>
                  </a:cubicBezTo>
                  <a:cubicBezTo>
                    <a:pt x="272" y="297"/>
                    <a:pt x="327" y="304"/>
                    <a:pt x="374" y="345"/>
                  </a:cubicBezTo>
                  <a:cubicBezTo>
                    <a:pt x="313" y="463"/>
                    <a:pt x="533" y="536"/>
                    <a:pt x="602" y="685"/>
                  </a:cubicBezTo>
                  <a:cubicBezTo>
                    <a:pt x="629" y="644"/>
                    <a:pt x="668" y="615"/>
                    <a:pt x="719" y="615"/>
                  </a:cubicBezTo>
                  <a:cubicBezTo>
                    <a:pt x="724" y="615"/>
                    <a:pt x="728" y="615"/>
                    <a:pt x="733" y="615"/>
                  </a:cubicBezTo>
                  <a:cubicBezTo>
                    <a:pt x="552" y="388"/>
                    <a:pt x="403" y="340"/>
                    <a:pt x="303" y="8"/>
                  </a:cubicBezTo>
                  <a:cubicBezTo>
                    <a:pt x="284" y="3"/>
                    <a:pt x="268" y="1"/>
                    <a:pt x="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38"/>
            <p:cNvSpPr/>
            <p:nvPr/>
          </p:nvSpPr>
          <p:spPr>
            <a:xfrm>
              <a:off x="210635" y="1330257"/>
              <a:ext cx="206013" cy="287226"/>
            </a:xfrm>
            <a:custGeom>
              <a:avLst/>
              <a:gdLst/>
              <a:ahLst/>
              <a:cxnLst/>
              <a:rect l="l" t="t" r="r" b="b"/>
              <a:pathLst>
                <a:path w="4183" h="5832" extrusionOk="0">
                  <a:moveTo>
                    <a:pt x="133" y="1"/>
                  </a:moveTo>
                  <a:cubicBezTo>
                    <a:pt x="1" y="1"/>
                    <a:pt x="114" y="328"/>
                    <a:pt x="60" y="429"/>
                  </a:cubicBezTo>
                  <a:cubicBezTo>
                    <a:pt x="500" y="620"/>
                    <a:pt x="70" y="907"/>
                    <a:pt x="371" y="1169"/>
                  </a:cubicBezTo>
                  <a:cubicBezTo>
                    <a:pt x="418" y="1205"/>
                    <a:pt x="448" y="1219"/>
                    <a:pt x="468" y="1219"/>
                  </a:cubicBezTo>
                  <a:cubicBezTo>
                    <a:pt x="533" y="1219"/>
                    <a:pt x="486" y="1068"/>
                    <a:pt x="540" y="1046"/>
                  </a:cubicBezTo>
                  <a:cubicBezTo>
                    <a:pt x="612" y="1158"/>
                    <a:pt x="764" y="1216"/>
                    <a:pt x="774" y="1335"/>
                  </a:cubicBezTo>
                  <a:cubicBezTo>
                    <a:pt x="759" y="1342"/>
                    <a:pt x="745" y="1344"/>
                    <a:pt x="731" y="1344"/>
                  </a:cubicBezTo>
                  <a:cubicBezTo>
                    <a:pt x="677" y="1344"/>
                    <a:pt x="629" y="1300"/>
                    <a:pt x="608" y="1237"/>
                  </a:cubicBezTo>
                  <a:lnTo>
                    <a:pt x="608" y="1237"/>
                  </a:lnTo>
                  <a:cubicBezTo>
                    <a:pt x="492" y="1374"/>
                    <a:pt x="712" y="1345"/>
                    <a:pt x="695" y="1528"/>
                  </a:cubicBezTo>
                  <a:cubicBezTo>
                    <a:pt x="702" y="1509"/>
                    <a:pt x="698" y="1459"/>
                    <a:pt x="738" y="1459"/>
                  </a:cubicBezTo>
                  <a:cubicBezTo>
                    <a:pt x="742" y="1459"/>
                    <a:pt x="747" y="1459"/>
                    <a:pt x="753" y="1461"/>
                  </a:cubicBezTo>
                  <a:cubicBezTo>
                    <a:pt x="915" y="1781"/>
                    <a:pt x="982" y="1547"/>
                    <a:pt x="1154" y="1989"/>
                  </a:cubicBezTo>
                  <a:cubicBezTo>
                    <a:pt x="1202" y="2007"/>
                    <a:pt x="1234" y="2036"/>
                    <a:pt x="1274" y="2036"/>
                  </a:cubicBezTo>
                  <a:cubicBezTo>
                    <a:pt x="1298" y="2036"/>
                    <a:pt x="1324" y="2026"/>
                    <a:pt x="1358" y="1998"/>
                  </a:cubicBezTo>
                  <a:lnTo>
                    <a:pt x="1358" y="1998"/>
                  </a:lnTo>
                  <a:cubicBezTo>
                    <a:pt x="1379" y="2299"/>
                    <a:pt x="1306" y="2189"/>
                    <a:pt x="1370" y="2527"/>
                  </a:cubicBezTo>
                  <a:cubicBezTo>
                    <a:pt x="1420" y="2477"/>
                    <a:pt x="1499" y="2301"/>
                    <a:pt x="1622" y="2220"/>
                  </a:cubicBezTo>
                  <a:cubicBezTo>
                    <a:pt x="1695" y="2708"/>
                    <a:pt x="1900" y="2583"/>
                    <a:pt x="1925" y="2909"/>
                  </a:cubicBezTo>
                  <a:cubicBezTo>
                    <a:pt x="1902" y="2885"/>
                    <a:pt x="1846" y="2876"/>
                    <a:pt x="1823" y="2801"/>
                  </a:cubicBezTo>
                  <a:lnTo>
                    <a:pt x="1823" y="2801"/>
                  </a:lnTo>
                  <a:cubicBezTo>
                    <a:pt x="1666" y="2951"/>
                    <a:pt x="1985" y="2978"/>
                    <a:pt x="2037" y="3132"/>
                  </a:cubicBezTo>
                  <a:lnTo>
                    <a:pt x="1879" y="3223"/>
                  </a:lnTo>
                  <a:cubicBezTo>
                    <a:pt x="1981" y="3329"/>
                    <a:pt x="2224" y="3470"/>
                    <a:pt x="2214" y="3699"/>
                  </a:cubicBezTo>
                  <a:lnTo>
                    <a:pt x="2114" y="3716"/>
                  </a:lnTo>
                  <a:cubicBezTo>
                    <a:pt x="2438" y="3948"/>
                    <a:pt x="2630" y="4345"/>
                    <a:pt x="2870" y="4567"/>
                  </a:cubicBezTo>
                  <a:lnTo>
                    <a:pt x="2871" y="4777"/>
                  </a:lnTo>
                  <a:cubicBezTo>
                    <a:pt x="2935" y="4824"/>
                    <a:pt x="2971" y="4844"/>
                    <a:pt x="2989" y="4844"/>
                  </a:cubicBezTo>
                  <a:cubicBezTo>
                    <a:pt x="3068" y="4844"/>
                    <a:pt x="2799" y="4466"/>
                    <a:pt x="3020" y="4466"/>
                  </a:cubicBezTo>
                  <a:cubicBezTo>
                    <a:pt x="3040" y="4466"/>
                    <a:pt x="3063" y="4469"/>
                    <a:pt x="3091" y="4476"/>
                  </a:cubicBezTo>
                  <a:cubicBezTo>
                    <a:pt x="2833" y="4721"/>
                    <a:pt x="3313" y="4596"/>
                    <a:pt x="3344" y="4879"/>
                  </a:cubicBezTo>
                  <a:cubicBezTo>
                    <a:pt x="3334" y="4919"/>
                    <a:pt x="3318" y="4933"/>
                    <a:pt x="3299" y="4933"/>
                  </a:cubicBezTo>
                  <a:cubicBezTo>
                    <a:pt x="3253" y="4933"/>
                    <a:pt x="3189" y="4852"/>
                    <a:pt x="3139" y="4852"/>
                  </a:cubicBezTo>
                  <a:cubicBezTo>
                    <a:pt x="3117" y="4852"/>
                    <a:pt x="3097" y="4869"/>
                    <a:pt x="3084" y="4918"/>
                  </a:cubicBezTo>
                  <a:cubicBezTo>
                    <a:pt x="3114" y="4907"/>
                    <a:pt x="3138" y="4902"/>
                    <a:pt x="3157" y="4902"/>
                  </a:cubicBezTo>
                  <a:cubicBezTo>
                    <a:pt x="3248" y="4902"/>
                    <a:pt x="3224" y="5010"/>
                    <a:pt x="3323" y="5074"/>
                  </a:cubicBezTo>
                  <a:cubicBezTo>
                    <a:pt x="3166" y="5151"/>
                    <a:pt x="3465" y="5313"/>
                    <a:pt x="3261" y="5363"/>
                  </a:cubicBezTo>
                  <a:lnTo>
                    <a:pt x="3793" y="5548"/>
                  </a:lnTo>
                  <a:cubicBezTo>
                    <a:pt x="3758" y="5669"/>
                    <a:pt x="3853" y="5768"/>
                    <a:pt x="3932" y="5831"/>
                  </a:cubicBezTo>
                  <a:cubicBezTo>
                    <a:pt x="3783" y="5629"/>
                    <a:pt x="4183" y="5727"/>
                    <a:pt x="4077" y="5452"/>
                  </a:cubicBezTo>
                  <a:cubicBezTo>
                    <a:pt x="3766" y="5180"/>
                    <a:pt x="3315" y="4655"/>
                    <a:pt x="3095" y="4185"/>
                  </a:cubicBezTo>
                  <a:cubicBezTo>
                    <a:pt x="3071" y="4195"/>
                    <a:pt x="3050" y="4199"/>
                    <a:pt x="3031" y="4199"/>
                  </a:cubicBezTo>
                  <a:cubicBezTo>
                    <a:pt x="2889" y="4199"/>
                    <a:pt x="2886" y="3952"/>
                    <a:pt x="2740" y="3952"/>
                  </a:cubicBezTo>
                  <a:cubicBezTo>
                    <a:pt x="2730" y="3952"/>
                    <a:pt x="2720" y="3953"/>
                    <a:pt x="2710" y="3955"/>
                  </a:cubicBezTo>
                  <a:cubicBezTo>
                    <a:pt x="2762" y="3903"/>
                    <a:pt x="2792" y="3834"/>
                    <a:pt x="2844" y="3784"/>
                  </a:cubicBezTo>
                  <a:cubicBezTo>
                    <a:pt x="2789" y="3724"/>
                    <a:pt x="2757" y="3701"/>
                    <a:pt x="2738" y="3701"/>
                  </a:cubicBezTo>
                  <a:cubicBezTo>
                    <a:pt x="2684" y="3701"/>
                    <a:pt x="2753" y="3902"/>
                    <a:pt x="2678" y="3902"/>
                  </a:cubicBezTo>
                  <a:cubicBezTo>
                    <a:pt x="2676" y="3902"/>
                    <a:pt x="2674" y="3902"/>
                    <a:pt x="2671" y="3901"/>
                  </a:cubicBezTo>
                  <a:cubicBezTo>
                    <a:pt x="2565" y="3797"/>
                    <a:pt x="2611" y="3624"/>
                    <a:pt x="2686" y="3587"/>
                  </a:cubicBezTo>
                  <a:cubicBezTo>
                    <a:pt x="2646" y="3522"/>
                    <a:pt x="2625" y="3500"/>
                    <a:pt x="2609" y="3500"/>
                  </a:cubicBezTo>
                  <a:cubicBezTo>
                    <a:pt x="2579" y="3500"/>
                    <a:pt x="2567" y="3574"/>
                    <a:pt x="2481" y="3574"/>
                  </a:cubicBezTo>
                  <a:cubicBezTo>
                    <a:pt x="2472" y="3574"/>
                    <a:pt x="2462" y="3574"/>
                    <a:pt x="2451" y="3572"/>
                  </a:cubicBezTo>
                  <a:lnTo>
                    <a:pt x="2567" y="3302"/>
                  </a:lnTo>
                  <a:cubicBezTo>
                    <a:pt x="2087" y="2739"/>
                    <a:pt x="1414" y="2006"/>
                    <a:pt x="1053" y="1235"/>
                  </a:cubicBezTo>
                  <a:lnTo>
                    <a:pt x="969" y="1368"/>
                  </a:lnTo>
                  <a:cubicBezTo>
                    <a:pt x="820" y="1009"/>
                    <a:pt x="348" y="1011"/>
                    <a:pt x="415" y="562"/>
                  </a:cubicBezTo>
                  <a:lnTo>
                    <a:pt x="249" y="531"/>
                  </a:lnTo>
                  <a:lnTo>
                    <a:pt x="249" y="531"/>
                  </a:lnTo>
                  <a:cubicBezTo>
                    <a:pt x="253" y="532"/>
                    <a:pt x="257" y="532"/>
                    <a:pt x="260" y="532"/>
                  </a:cubicBezTo>
                  <a:cubicBezTo>
                    <a:pt x="339" y="532"/>
                    <a:pt x="388" y="387"/>
                    <a:pt x="497" y="387"/>
                  </a:cubicBezTo>
                  <a:cubicBezTo>
                    <a:pt x="506" y="387"/>
                    <a:pt x="515" y="388"/>
                    <a:pt x="525" y="391"/>
                  </a:cubicBezTo>
                  <a:cubicBezTo>
                    <a:pt x="427" y="331"/>
                    <a:pt x="409" y="209"/>
                    <a:pt x="313" y="144"/>
                  </a:cubicBezTo>
                  <a:lnTo>
                    <a:pt x="313" y="144"/>
                  </a:lnTo>
                  <a:lnTo>
                    <a:pt x="365" y="340"/>
                  </a:lnTo>
                  <a:cubicBezTo>
                    <a:pt x="192" y="294"/>
                    <a:pt x="168" y="130"/>
                    <a:pt x="230" y="36"/>
                  </a:cubicBezTo>
                  <a:cubicBezTo>
                    <a:pt x="188" y="11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38"/>
            <p:cNvSpPr/>
            <p:nvPr/>
          </p:nvSpPr>
          <p:spPr>
            <a:xfrm>
              <a:off x="236491" y="1349464"/>
              <a:ext cx="3152" cy="1379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0" y="1"/>
                  </a:moveTo>
                  <a:cubicBezTo>
                    <a:pt x="19" y="12"/>
                    <a:pt x="41" y="20"/>
                    <a:pt x="64" y="28"/>
                  </a:cubicBezTo>
                  <a:cubicBezTo>
                    <a:pt x="42" y="12"/>
                    <a:pt x="19" y="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8"/>
            <p:cNvSpPr/>
            <p:nvPr/>
          </p:nvSpPr>
          <p:spPr>
            <a:xfrm>
              <a:off x="404237" y="1617433"/>
              <a:ext cx="6206" cy="4235"/>
            </a:xfrm>
            <a:custGeom>
              <a:avLst/>
              <a:gdLst/>
              <a:ahLst/>
              <a:cxnLst/>
              <a:rect l="l" t="t" r="r" b="b"/>
              <a:pathLst>
                <a:path w="126" h="86" extrusionOk="0">
                  <a:moveTo>
                    <a:pt x="1" y="0"/>
                  </a:moveTo>
                  <a:cubicBezTo>
                    <a:pt x="20" y="25"/>
                    <a:pt x="43" y="52"/>
                    <a:pt x="76" y="85"/>
                  </a:cubicBezTo>
                  <a:cubicBezTo>
                    <a:pt x="79" y="85"/>
                    <a:pt x="82" y="86"/>
                    <a:pt x="84" y="86"/>
                  </a:cubicBezTo>
                  <a:cubicBezTo>
                    <a:pt x="125" y="86"/>
                    <a:pt x="68" y="5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8"/>
            <p:cNvSpPr/>
            <p:nvPr/>
          </p:nvSpPr>
          <p:spPr>
            <a:xfrm>
              <a:off x="222061" y="1331882"/>
              <a:ext cx="197" cy="246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2" y="3"/>
                    <a:pt x="4" y="5"/>
                    <a:pt x="4" y="5"/>
                  </a:cubicBezTo>
                  <a:cubicBezTo>
                    <a:pt x="2" y="3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8"/>
            <p:cNvSpPr/>
            <p:nvPr/>
          </p:nvSpPr>
          <p:spPr>
            <a:xfrm>
              <a:off x="202854" y="1333310"/>
              <a:ext cx="4777" cy="4630"/>
            </a:xfrm>
            <a:custGeom>
              <a:avLst/>
              <a:gdLst/>
              <a:ahLst/>
              <a:cxnLst/>
              <a:rect l="l" t="t" r="r" b="b"/>
              <a:pathLst>
                <a:path w="97" h="94" extrusionOk="0">
                  <a:moveTo>
                    <a:pt x="1" y="1"/>
                  </a:moveTo>
                  <a:lnTo>
                    <a:pt x="55" y="93"/>
                  </a:lnTo>
                  <a:lnTo>
                    <a:pt x="97" y="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8"/>
            <p:cNvSpPr/>
            <p:nvPr/>
          </p:nvSpPr>
          <p:spPr>
            <a:xfrm>
              <a:off x="430192" y="1665403"/>
              <a:ext cx="3448" cy="2758"/>
            </a:xfrm>
            <a:custGeom>
              <a:avLst/>
              <a:gdLst/>
              <a:ahLst/>
              <a:cxnLst/>
              <a:rect l="l" t="t" r="r" b="b"/>
              <a:pathLst>
                <a:path w="70" h="56" extrusionOk="0">
                  <a:moveTo>
                    <a:pt x="70" y="0"/>
                  </a:moveTo>
                  <a:lnTo>
                    <a:pt x="70" y="0"/>
                  </a:lnTo>
                  <a:cubicBezTo>
                    <a:pt x="43" y="10"/>
                    <a:pt x="18" y="25"/>
                    <a:pt x="0" y="56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8"/>
            <p:cNvSpPr/>
            <p:nvPr/>
          </p:nvSpPr>
          <p:spPr>
            <a:xfrm>
              <a:off x="542679" y="1772128"/>
              <a:ext cx="3595" cy="1625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1"/>
                    <a:pt x="45" y="31"/>
                    <a:pt x="72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8"/>
            <p:cNvSpPr/>
            <p:nvPr/>
          </p:nvSpPr>
          <p:spPr>
            <a:xfrm>
              <a:off x="407586" y="1452347"/>
              <a:ext cx="236006" cy="329926"/>
            </a:xfrm>
            <a:custGeom>
              <a:avLst/>
              <a:gdLst/>
              <a:ahLst/>
              <a:cxnLst/>
              <a:rect l="l" t="t" r="r" b="b"/>
              <a:pathLst>
                <a:path w="4792" h="6699" extrusionOk="0">
                  <a:moveTo>
                    <a:pt x="3107" y="2862"/>
                  </a:moveTo>
                  <a:cubicBezTo>
                    <a:pt x="3101" y="2864"/>
                    <a:pt x="3094" y="2867"/>
                    <a:pt x="3087" y="2870"/>
                  </a:cubicBezTo>
                  <a:cubicBezTo>
                    <a:pt x="3095" y="2868"/>
                    <a:pt x="3101" y="2865"/>
                    <a:pt x="3107" y="2862"/>
                  </a:cubicBezTo>
                  <a:close/>
                  <a:moveTo>
                    <a:pt x="2165" y="5469"/>
                  </a:moveTo>
                  <a:lnTo>
                    <a:pt x="2165" y="5469"/>
                  </a:lnTo>
                  <a:cubicBezTo>
                    <a:pt x="2177" y="5472"/>
                    <a:pt x="2188" y="5475"/>
                    <a:pt x="2200" y="5477"/>
                  </a:cubicBezTo>
                  <a:cubicBezTo>
                    <a:pt x="2189" y="5474"/>
                    <a:pt x="2177" y="5471"/>
                    <a:pt x="2165" y="5469"/>
                  </a:cubicBezTo>
                  <a:close/>
                  <a:moveTo>
                    <a:pt x="1218" y="1"/>
                  </a:moveTo>
                  <a:cubicBezTo>
                    <a:pt x="1159" y="1"/>
                    <a:pt x="1117" y="35"/>
                    <a:pt x="1123" y="138"/>
                  </a:cubicBezTo>
                  <a:lnTo>
                    <a:pt x="1211" y="138"/>
                  </a:lnTo>
                  <a:cubicBezTo>
                    <a:pt x="1458" y="268"/>
                    <a:pt x="1211" y="368"/>
                    <a:pt x="1284" y="561"/>
                  </a:cubicBezTo>
                  <a:cubicBezTo>
                    <a:pt x="1456" y="730"/>
                    <a:pt x="1788" y="649"/>
                    <a:pt x="1851" y="863"/>
                  </a:cubicBezTo>
                  <a:cubicBezTo>
                    <a:pt x="1913" y="933"/>
                    <a:pt x="1838" y="973"/>
                    <a:pt x="1772" y="989"/>
                  </a:cubicBezTo>
                  <a:cubicBezTo>
                    <a:pt x="1878" y="1174"/>
                    <a:pt x="2121" y="1093"/>
                    <a:pt x="2233" y="1191"/>
                  </a:cubicBezTo>
                  <a:cubicBezTo>
                    <a:pt x="1755" y="1629"/>
                    <a:pt x="2761" y="1606"/>
                    <a:pt x="2623" y="2107"/>
                  </a:cubicBezTo>
                  <a:cubicBezTo>
                    <a:pt x="2784" y="2232"/>
                    <a:pt x="2896" y="2477"/>
                    <a:pt x="3145" y="2604"/>
                  </a:cubicBezTo>
                  <a:cubicBezTo>
                    <a:pt x="3140" y="2604"/>
                    <a:pt x="3134" y="2604"/>
                    <a:pt x="3130" y="2604"/>
                  </a:cubicBezTo>
                  <a:cubicBezTo>
                    <a:pt x="2961" y="2604"/>
                    <a:pt x="3242" y="2790"/>
                    <a:pt x="3107" y="2862"/>
                  </a:cubicBezTo>
                  <a:lnTo>
                    <a:pt x="3107" y="2862"/>
                  </a:lnTo>
                  <a:cubicBezTo>
                    <a:pt x="3131" y="2852"/>
                    <a:pt x="3153" y="2848"/>
                    <a:pt x="3174" y="2848"/>
                  </a:cubicBezTo>
                  <a:cubicBezTo>
                    <a:pt x="3290" y="2848"/>
                    <a:pt x="3346" y="2988"/>
                    <a:pt x="3401" y="3121"/>
                  </a:cubicBezTo>
                  <a:cubicBezTo>
                    <a:pt x="3456" y="3247"/>
                    <a:pt x="3509" y="3367"/>
                    <a:pt x="3632" y="3367"/>
                  </a:cubicBezTo>
                  <a:cubicBezTo>
                    <a:pt x="3669" y="3367"/>
                    <a:pt x="3712" y="3356"/>
                    <a:pt x="3764" y="3331"/>
                  </a:cubicBezTo>
                  <a:cubicBezTo>
                    <a:pt x="3812" y="3698"/>
                    <a:pt x="3804" y="3327"/>
                    <a:pt x="3887" y="3728"/>
                  </a:cubicBezTo>
                  <a:cubicBezTo>
                    <a:pt x="3879" y="3733"/>
                    <a:pt x="3871" y="3735"/>
                    <a:pt x="3863" y="3735"/>
                  </a:cubicBezTo>
                  <a:cubicBezTo>
                    <a:pt x="3827" y="3735"/>
                    <a:pt x="3805" y="3693"/>
                    <a:pt x="3787" y="3678"/>
                  </a:cubicBezTo>
                  <a:lnTo>
                    <a:pt x="3787" y="3678"/>
                  </a:lnTo>
                  <a:cubicBezTo>
                    <a:pt x="3764" y="3858"/>
                    <a:pt x="4084" y="3796"/>
                    <a:pt x="3926" y="4008"/>
                  </a:cubicBezTo>
                  <a:cubicBezTo>
                    <a:pt x="3955" y="4112"/>
                    <a:pt x="3981" y="4141"/>
                    <a:pt x="4012" y="4141"/>
                  </a:cubicBezTo>
                  <a:cubicBezTo>
                    <a:pt x="4052" y="4141"/>
                    <a:pt x="4099" y="4093"/>
                    <a:pt x="4167" y="4093"/>
                  </a:cubicBezTo>
                  <a:cubicBezTo>
                    <a:pt x="4196" y="4093"/>
                    <a:pt x="4228" y="4102"/>
                    <a:pt x="4265" y="4126"/>
                  </a:cubicBezTo>
                  <a:cubicBezTo>
                    <a:pt x="4313" y="4465"/>
                    <a:pt x="4215" y="4399"/>
                    <a:pt x="4049" y="4609"/>
                  </a:cubicBezTo>
                  <a:cubicBezTo>
                    <a:pt x="4061" y="4608"/>
                    <a:pt x="4072" y="4608"/>
                    <a:pt x="4082" y="4608"/>
                  </a:cubicBezTo>
                  <a:cubicBezTo>
                    <a:pt x="4283" y="4608"/>
                    <a:pt x="4217" y="4800"/>
                    <a:pt x="4338" y="4941"/>
                  </a:cubicBezTo>
                  <a:cubicBezTo>
                    <a:pt x="4347" y="4911"/>
                    <a:pt x="4366" y="4765"/>
                    <a:pt x="4421" y="4765"/>
                  </a:cubicBezTo>
                  <a:cubicBezTo>
                    <a:pt x="4438" y="4765"/>
                    <a:pt x="4457" y="4778"/>
                    <a:pt x="4481" y="4810"/>
                  </a:cubicBezTo>
                  <a:cubicBezTo>
                    <a:pt x="4479" y="5012"/>
                    <a:pt x="4510" y="5091"/>
                    <a:pt x="4558" y="5176"/>
                  </a:cubicBezTo>
                  <a:cubicBezTo>
                    <a:pt x="4603" y="5261"/>
                    <a:pt x="4668" y="5346"/>
                    <a:pt x="4645" y="5572"/>
                  </a:cubicBezTo>
                  <a:cubicBezTo>
                    <a:pt x="4607" y="5588"/>
                    <a:pt x="4580" y="5595"/>
                    <a:pt x="4561" y="5595"/>
                  </a:cubicBezTo>
                  <a:cubicBezTo>
                    <a:pt x="4498" y="5595"/>
                    <a:pt x="4521" y="5519"/>
                    <a:pt x="4539" y="5460"/>
                  </a:cubicBezTo>
                  <a:cubicBezTo>
                    <a:pt x="4551" y="5414"/>
                    <a:pt x="4563" y="5377"/>
                    <a:pt x="4549" y="5377"/>
                  </a:cubicBezTo>
                  <a:cubicBezTo>
                    <a:pt x="4537" y="5377"/>
                    <a:pt x="4508" y="5403"/>
                    <a:pt x="4445" y="5471"/>
                  </a:cubicBezTo>
                  <a:cubicBezTo>
                    <a:pt x="4377" y="5211"/>
                    <a:pt x="4385" y="5039"/>
                    <a:pt x="4188" y="4933"/>
                  </a:cubicBezTo>
                  <a:cubicBezTo>
                    <a:pt x="4182" y="5219"/>
                    <a:pt x="4184" y="5543"/>
                    <a:pt x="4074" y="5861"/>
                  </a:cubicBezTo>
                  <a:cubicBezTo>
                    <a:pt x="4049" y="5880"/>
                    <a:pt x="4032" y="5887"/>
                    <a:pt x="4019" y="5887"/>
                  </a:cubicBezTo>
                  <a:cubicBezTo>
                    <a:pt x="3973" y="5887"/>
                    <a:pt x="3997" y="5784"/>
                    <a:pt x="3960" y="5784"/>
                  </a:cubicBezTo>
                  <a:cubicBezTo>
                    <a:pt x="3952" y="5784"/>
                    <a:pt x="3941" y="5789"/>
                    <a:pt x="3926" y="5801"/>
                  </a:cubicBezTo>
                  <a:cubicBezTo>
                    <a:pt x="3799" y="5853"/>
                    <a:pt x="3760" y="5957"/>
                    <a:pt x="3696" y="6067"/>
                  </a:cubicBezTo>
                  <a:cubicBezTo>
                    <a:pt x="3649" y="6147"/>
                    <a:pt x="3572" y="6233"/>
                    <a:pt x="3474" y="6233"/>
                  </a:cubicBezTo>
                  <a:cubicBezTo>
                    <a:pt x="3450" y="6233"/>
                    <a:pt x="3424" y="6227"/>
                    <a:pt x="3398" y="6216"/>
                  </a:cubicBezTo>
                  <a:cubicBezTo>
                    <a:pt x="3415" y="6167"/>
                    <a:pt x="3428" y="6121"/>
                    <a:pt x="3438" y="6073"/>
                  </a:cubicBezTo>
                  <a:lnTo>
                    <a:pt x="3438" y="6073"/>
                  </a:lnTo>
                  <a:cubicBezTo>
                    <a:pt x="3409" y="6125"/>
                    <a:pt x="3355" y="6147"/>
                    <a:pt x="3290" y="6147"/>
                  </a:cubicBezTo>
                  <a:cubicBezTo>
                    <a:pt x="3232" y="6147"/>
                    <a:pt x="3165" y="6129"/>
                    <a:pt x="3101" y="6098"/>
                  </a:cubicBezTo>
                  <a:cubicBezTo>
                    <a:pt x="2960" y="6042"/>
                    <a:pt x="2825" y="5942"/>
                    <a:pt x="2675" y="5919"/>
                  </a:cubicBezTo>
                  <a:cubicBezTo>
                    <a:pt x="2673" y="5996"/>
                    <a:pt x="2675" y="6052"/>
                    <a:pt x="2615" y="6075"/>
                  </a:cubicBezTo>
                  <a:cubicBezTo>
                    <a:pt x="2700" y="5921"/>
                    <a:pt x="2592" y="5913"/>
                    <a:pt x="2441" y="5882"/>
                  </a:cubicBezTo>
                  <a:cubicBezTo>
                    <a:pt x="2291" y="5859"/>
                    <a:pt x="2102" y="5795"/>
                    <a:pt x="2061" y="5606"/>
                  </a:cubicBezTo>
                  <a:cubicBezTo>
                    <a:pt x="2016" y="5683"/>
                    <a:pt x="1937" y="5712"/>
                    <a:pt x="1849" y="5712"/>
                  </a:cubicBezTo>
                  <a:cubicBezTo>
                    <a:pt x="1718" y="5712"/>
                    <a:pt x="1566" y="5647"/>
                    <a:pt x="1475" y="5575"/>
                  </a:cubicBezTo>
                  <a:cubicBezTo>
                    <a:pt x="1471" y="5483"/>
                    <a:pt x="1545" y="5427"/>
                    <a:pt x="1587" y="5385"/>
                  </a:cubicBezTo>
                  <a:cubicBezTo>
                    <a:pt x="1634" y="5499"/>
                    <a:pt x="1698" y="5533"/>
                    <a:pt x="1771" y="5533"/>
                  </a:cubicBezTo>
                  <a:cubicBezTo>
                    <a:pt x="1874" y="5533"/>
                    <a:pt x="1997" y="5465"/>
                    <a:pt x="2119" y="5465"/>
                  </a:cubicBezTo>
                  <a:cubicBezTo>
                    <a:pt x="2134" y="5465"/>
                    <a:pt x="2150" y="5467"/>
                    <a:pt x="2165" y="5469"/>
                  </a:cubicBezTo>
                  <a:lnTo>
                    <a:pt x="2165" y="5469"/>
                  </a:lnTo>
                  <a:cubicBezTo>
                    <a:pt x="2071" y="5441"/>
                    <a:pt x="1985" y="5364"/>
                    <a:pt x="1898" y="5294"/>
                  </a:cubicBezTo>
                  <a:cubicBezTo>
                    <a:pt x="1805" y="5211"/>
                    <a:pt x="1711" y="5132"/>
                    <a:pt x="1595" y="5130"/>
                  </a:cubicBezTo>
                  <a:lnTo>
                    <a:pt x="1759" y="5051"/>
                  </a:lnTo>
                  <a:cubicBezTo>
                    <a:pt x="1708" y="4991"/>
                    <a:pt x="1649" y="4976"/>
                    <a:pt x="1590" y="4976"/>
                  </a:cubicBezTo>
                  <a:cubicBezTo>
                    <a:pt x="1528" y="4976"/>
                    <a:pt x="1465" y="4992"/>
                    <a:pt x="1409" y="4992"/>
                  </a:cubicBezTo>
                  <a:cubicBezTo>
                    <a:pt x="1335" y="4992"/>
                    <a:pt x="1273" y="4964"/>
                    <a:pt x="1240" y="4833"/>
                  </a:cubicBezTo>
                  <a:lnTo>
                    <a:pt x="1350" y="4768"/>
                  </a:lnTo>
                  <a:cubicBezTo>
                    <a:pt x="949" y="4351"/>
                    <a:pt x="696" y="3690"/>
                    <a:pt x="201" y="3491"/>
                  </a:cubicBezTo>
                  <a:cubicBezTo>
                    <a:pt x="99" y="3518"/>
                    <a:pt x="54" y="3852"/>
                    <a:pt x="0" y="3912"/>
                  </a:cubicBezTo>
                  <a:cubicBezTo>
                    <a:pt x="238" y="4083"/>
                    <a:pt x="482" y="4095"/>
                    <a:pt x="681" y="4203"/>
                  </a:cubicBezTo>
                  <a:lnTo>
                    <a:pt x="531" y="4326"/>
                  </a:lnTo>
                  <a:cubicBezTo>
                    <a:pt x="550" y="4319"/>
                    <a:pt x="572" y="4317"/>
                    <a:pt x="594" y="4317"/>
                  </a:cubicBezTo>
                  <a:cubicBezTo>
                    <a:pt x="661" y="4317"/>
                    <a:pt x="736" y="4339"/>
                    <a:pt x="792" y="4339"/>
                  </a:cubicBezTo>
                  <a:cubicBezTo>
                    <a:pt x="844" y="4339"/>
                    <a:pt x="879" y="4320"/>
                    <a:pt x="874" y="4247"/>
                  </a:cubicBezTo>
                  <a:lnTo>
                    <a:pt x="874" y="4247"/>
                  </a:lnTo>
                  <a:cubicBezTo>
                    <a:pt x="1061" y="4311"/>
                    <a:pt x="828" y="4459"/>
                    <a:pt x="1042" y="4536"/>
                  </a:cubicBezTo>
                  <a:cubicBezTo>
                    <a:pt x="880" y="4660"/>
                    <a:pt x="783" y="4582"/>
                    <a:pt x="654" y="4692"/>
                  </a:cubicBezTo>
                  <a:lnTo>
                    <a:pt x="843" y="4760"/>
                  </a:lnTo>
                  <a:cubicBezTo>
                    <a:pt x="748" y="4771"/>
                    <a:pt x="860" y="4889"/>
                    <a:pt x="766" y="4901"/>
                  </a:cubicBezTo>
                  <a:cubicBezTo>
                    <a:pt x="1165" y="4976"/>
                    <a:pt x="995" y="5311"/>
                    <a:pt x="1319" y="5481"/>
                  </a:cubicBezTo>
                  <a:lnTo>
                    <a:pt x="1211" y="5319"/>
                  </a:lnTo>
                  <a:cubicBezTo>
                    <a:pt x="1236" y="5295"/>
                    <a:pt x="1259" y="5286"/>
                    <a:pt x="1282" y="5286"/>
                  </a:cubicBezTo>
                  <a:cubicBezTo>
                    <a:pt x="1336" y="5286"/>
                    <a:pt x="1388" y="5335"/>
                    <a:pt x="1444" y="5358"/>
                  </a:cubicBezTo>
                  <a:cubicBezTo>
                    <a:pt x="1396" y="5539"/>
                    <a:pt x="1448" y="5564"/>
                    <a:pt x="1529" y="5739"/>
                  </a:cubicBezTo>
                  <a:cubicBezTo>
                    <a:pt x="1559" y="5745"/>
                    <a:pt x="1589" y="5747"/>
                    <a:pt x="1619" y="5747"/>
                  </a:cubicBezTo>
                  <a:cubicBezTo>
                    <a:pt x="1696" y="5747"/>
                    <a:pt x="1775" y="5734"/>
                    <a:pt x="1850" y="5734"/>
                  </a:cubicBezTo>
                  <a:cubicBezTo>
                    <a:pt x="1925" y="5734"/>
                    <a:pt x="1996" y="5747"/>
                    <a:pt x="2060" y="5799"/>
                  </a:cubicBezTo>
                  <a:cubicBezTo>
                    <a:pt x="1888" y="5948"/>
                    <a:pt x="2254" y="6106"/>
                    <a:pt x="2191" y="6281"/>
                  </a:cubicBezTo>
                  <a:cubicBezTo>
                    <a:pt x="2226" y="6248"/>
                    <a:pt x="2262" y="6235"/>
                    <a:pt x="2299" y="6235"/>
                  </a:cubicBezTo>
                  <a:cubicBezTo>
                    <a:pt x="2352" y="6235"/>
                    <a:pt x="2407" y="6261"/>
                    <a:pt x="2462" y="6287"/>
                  </a:cubicBezTo>
                  <a:cubicBezTo>
                    <a:pt x="2529" y="6315"/>
                    <a:pt x="2593" y="6349"/>
                    <a:pt x="2639" y="6349"/>
                  </a:cubicBezTo>
                  <a:cubicBezTo>
                    <a:pt x="2659" y="6349"/>
                    <a:pt x="2676" y="6343"/>
                    <a:pt x="2688" y="6327"/>
                  </a:cubicBezTo>
                  <a:cubicBezTo>
                    <a:pt x="2813" y="6331"/>
                    <a:pt x="2952" y="6408"/>
                    <a:pt x="2919" y="6522"/>
                  </a:cubicBezTo>
                  <a:cubicBezTo>
                    <a:pt x="2902" y="6524"/>
                    <a:pt x="2875" y="6527"/>
                    <a:pt x="2846" y="6527"/>
                  </a:cubicBezTo>
                  <a:cubicBezTo>
                    <a:pt x="2837" y="6527"/>
                    <a:pt x="2827" y="6527"/>
                    <a:pt x="2817" y="6526"/>
                  </a:cubicBezTo>
                  <a:lnTo>
                    <a:pt x="2817" y="6526"/>
                  </a:lnTo>
                  <a:cubicBezTo>
                    <a:pt x="2856" y="6543"/>
                    <a:pt x="2892" y="6563"/>
                    <a:pt x="2937" y="6574"/>
                  </a:cubicBezTo>
                  <a:cubicBezTo>
                    <a:pt x="2918" y="6595"/>
                    <a:pt x="2916" y="6615"/>
                    <a:pt x="2900" y="6615"/>
                  </a:cubicBezTo>
                  <a:cubicBezTo>
                    <a:pt x="2913" y="6618"/>
                    <a:pt x="2925" y="6619"/>
                    <a:pt x="2936" y="6619"/>
                  </a:cubicBezTo>
                  <a:cubicBezTo>
                    <a:pt x="2997" y="6619"/>
                    <a:pt x="3033" y="6574"/>
                    <a:pt x="3084" y="6574"/>
                  </a:cubicBezTo>
                  <a:cubicBezTo>
                    <a:pt x="3111" y="6574"/>
                    <a:pt x="3143" y="6587"/>
                    <a:pt x="3185" y="6626"/>
                  </a:cubicBezTo>
                  <a:cubicBezTo>
                    <a:pt x="3176" y="6686"/>
                    <a:pt x="3085" y="6674"/>
                    <a:pt x="3014" y="6678"/>
                  </a:cubicBezTo>
                  <a:cubicBezTo>
                    <a:pt x="3053" y="6693"/>
                    <a:pt x="3093" y="6699"/>
                    <a:pt x="3134" y="6699"/>
                  </a:cubicBezTo>
                  <a:cubicBezTo>
                    <a:pt x="3258" y="6699"/>
                    <a:pt x="3385" y="6642"/>
                    <a:pt x="3486" y="6584"/>
                  </a:cubicBezTo>
                  <a:cubicBezTo>
                    <a:pt x="3605" y="6518"/>
                    <a:pt x="3695" y="6454"/>
                    <a:pt x="3820" y="6454"/>
                  </a:cubicBezTo>
                  <a:cubicBezTo>
                    <a:pt x="3845" y="6454"/>
                    <a:pt x="3871" y="6457"/>
                    <a:pt x="3899" y="6462"/>
                  </a:cubicBezTo>
                  <a:cubicBezTo>
                    <a:pt x="3899" y="6401"/>
                    <a:pt x="3986" y="6329"/>
                    <a:pt x="4024" y="6241"/>
                  </a:cubicBezTo>
                  <a:cubicBezTo>
                    <a:pt x="4067" y="6158"/>
                    <a:pt x="4069" y="6067"/>
                    <a:pt x="3966" y="6005"/>
                  </a:cubicBezTo>
                  <a:lnTo>
                    <a:pt x="3966" y="6005"/>
                  </a:lnTo>
                  <a:cubicBezTo>
                    <a:pt x="4030" y="6009"/>
                    <a:pt x="4101" y="6064"/>
                    <a:pt x="4175" y="6064"/>
                  </a:cubicBezTo>
                  <a:cubicBezTo>
                    <a:pt x="4228" y="6064"/>
                    <a:pt x="4283" y="6035"/>
                    <a:pt x="4338" y="5938"/>
                  </a:cubicBezTo>
                  <a:cubicBezTo>
                    <a:pt x="4298" y="5826"/>
                    <a:pt x="4338" y="5780"/>
                    <a:pt x="4398" y="5722"/>
                  </a:cubicBezTo>
                  <a:cubicBezTo>
                    <a:pt x="4452" y="5666"/>
                    <a:pt x="4516" y="5597"/>
                    <a:pt x="4475" y="5494"/>
                  </a:cubicBezTo>
                  <a:lnTo>
                    <a:pt x="4475" y="5494"/>
                  </a:lnTo>
                  <a:cubicBezTo>
                    <a:pt x="4543" y="5637"/>
                    <a:pt x="4554" y="5647"/>
                    <a:pt x="4568" y="5647"/>
                  </a:cubicBezTo>
                  <a:cubicBezTo>
                    <a:pt x="4569" y="5647"/>
                    <a:pt x="4571" y="5647"/>
                    <a:pt x="4573" y="5647"/>
                  </a:cubicBezTo>
                  <a:cubicBezTo>
                    <a:pt x="4586" y="5647"/>
                    <a:pt x="4604" y="5654"/>
                    <a:pt x="4647" y="5787"/>
                  </a:cubicBezTo>
                  <a:cubicBezTo>
                    <a:pt x="4722" y="5710"/>
                    <a:pt x="4716" y="5579"/>
                    <a:pt x="4689" y="5446"/>
                  </a:cubicBezTo>
                  <a:cubicBezTo>
                    <a:pt x="4664" y="5311"/>
                    <a:pt x="4618" y="5176"/>
                    <a:pt x="4639" y="5034"/>
                  </a:cubicBezTo>
                  <a:cubicBezTo>
                    <a:pt x="4686" y="5005"/>
                    <a:pt x="4745" y="5005"/>
                    <a:pt x="4792" y="4972"/>
                  </a:cubicBezTo>
                  <a:cubicBezTo>
                    <a:pt x="4720" y="4858"/>
                    <a:pt x="4549" y="4764"/>
                    <a:pt x="4697" y="4640"/>
                  </a:cubicBezTo>
                  <a:lnTo>
                    <a:pt x="4697" y="4640"/>
                  </a:lnTo>
                  <a:lnTo>
                    <a:pt x="4560" y="4673"/>
                  </a:lnTo>
                  <a:cubicBezTo>
                    <a:pt x="4606" y="4473"/>
                    <a:pt x="4506" y="4234"/>
                    <a:pt x="4568" y="3987"/>
                  </a:cubicBezTo>
                  <a:cubicBezTo>
                    <a:pt x="4460" y="3944"/>
                    <a:pt x="4352" y="3906"/>
                    <a:pt x="4242" y="3873"/>
                  </a:cubicBezTo>
                  <a:cubicBezTo>
                    <a:pt x="4369" y="3474"/>
                    <a:pt x="3939" y="3227"/>
                    <a:pt x="3629" y="3169"/>
                  </a:cubicBezTo>
                  <a:cubicBezTo>
                    <a:pt x="3583" y="3073"/>
                    <a:pt x="3533" y="2915"/>
                    <a:pt x="3579" y="2884"/>
                  </a:cubicBezTo>
                  <a:lnTo>
                    <a:pt x="3579" y="2884"/>
                  </a:lnTo>
                  <a:cubicBezTo>
                    <a:pt x="3610" y="2894"/>
                    <a:pt x="3666" y="2905"/>
                    <a:pt x="3720" y="2928"/>
                  </a:cubicBezTo>
                  <a:cubicBezTo>
                    <a:pt x="3648" y="2804"/>
                    <a:pt x="3643" y="2591"/>
                    <a:pt x="3482" y="2591"/>
                  </a:cubicBezTo>
                  <a:cubicBezTo>
                    <a:pt x="3464" y="2591"/>
                    <a:pt x="3445" y="2593"/>
                    <a:pt x="3425" y="2599"/>
                  </a:cubicBezTo>
                  <a:cubicBezTo>
                    <a:pt x="3280" y="2506"/>
                    <a:pt x="3471" y="2415"/>
                    <a:pt x="3425" y="2296"/>
                  </a:cubicBezTo>
                  <a:cubicBezTo>
                    <a:pt x="3052" y="2224"/>
                    <a:pt x="3016" y="1568"/>
                    <a:pt x="2731" y="1568"/>
                  </a:cubicBezTo>
                  <a:cubicBezTo>
                    <a:pt x="2695" y="1568"/>
                    <a:pt x="2657" y="1578"/>
                    <a:pt x="2613" y="1600"/>
                  </a:cubicBezTo>
                  <a:cubicBezTo>
                    <a:pt x="2692" y="1706"/>
                    <a:pt x="2773" y="1960"/>
                    <a:pt x="2939" y="2149"/>
                  </a:cubicBezTo>
                  <a:cubicBezTo>
                    <a:pt x="2931" y="2147"/>
                    <a:pt x="2923" y="2147"/>
                    <a:pt x="2916" y="2147"/>
                  </a:cubicBezTo>
                  <a:cubicBezTo>
                    <a:pt x="2869" y="2147"/>
                    <a:pt x="2837" y="2182"/>
                    <a:pt x="2803" y="2182"/>
                  </a:cubicBezTo>
                  <a:cubicBezTo>
                    <a:pt x="2788" y="2182"/>
                    <a:pt x="2773" y="2175"/>
                    <a:pt x="2756" y="2157"/>
                  </a:cubicBezTo>
                  <a:cubicBezTo>
                    <a:pt x="2588" y="1968"/>
                    <a:pt x="2640" y="1762"/>
                    <a:pt x="2430" y="1606"/>
                  </a:cubicBezTo>
                  <a:cubicBezTo>
                    <a:pt x="2511" y="1557"/>
                    <a:pt x="2588" y="1507"/>
                    <a:pt x="2667" y="1457"/>
                  </a:cubicBezTo>
                  <a:cubicBezTo>
                    <a:pt x="2624" y="939"/>
                    <a:pt x="1882" y="1031"/>
                    <a:pt x="1986" y="512"/>
                  </a:cubicBezTo>
                  <a:cubicBezTo>
                    <a:pt x="1828" y="383"/>
                    <a:pt x="1630" y="202"/>
                    <a:pt x="1439" y="167"/>
                  </a:cubicBezTo>
                  <a:lnTo>
                    <a:pt x="1512" y="127"/>
                  </a:lnTo>
                  <a:cubicBezTo>
                    <a:pt x="1454" y="91"/>
                    <a:pt x="1313" y="1"/>
                    <a:pt x="1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8"/>
            <p:cNvSpPr/>
            <p:nvPr/>
          </p:nvSpPr>
          <p:spPr>
            <a:xfrm>
              <a:off x="595967" y="1595123"/>
              <a:ext cx="4630" cy="11918"/>
            </a:xfrm>
            <a:custGeom>
              <a:avLst/>
              <a:gdLst/>
              <a:ahLst/>
              <a:cxnLst/>
              <a:rect l="l" t="t" r="r" b="b"/>
              <a:pathLst>
                <a:path w="94" h="242" extrusionOk="0">
                  <a:moveTo>
                    <a:pt x="93" y="0"/>
                  </a:moveTo>
                  <a:lnTo>
                    <a:pt x="1" y="87"/>
                  </a:lnTo>
                  <a:cubicBezTo>
                    <a:pt x="44" y="122"/>
                    <a:pt x="75" y="166"/>
                    <a:pt x="74" y="223"/>
                  </a:cubicBezTo>
                  <a:lnTo>
                    <a:pt x="74" y="223"/>
                  </a:lnTo>
                  <a:lnTo>
                    <a:pt x="93" y="0"/>
                  </a:lnTo>
                  <a:close/>
                  <a:moveTo>
                    <a:pt x="74" y="223"/>
                  </a:moveTo>
                  <a:lnTo>
                    <a:pt x="72" y="241"/>
                  </a:lnTo>
                  <a:cubicBezTo>
                    <a:pt x="73" y="235"/>
                    <a:pt x="73" y="229"/>
                    <a:pt x="74" y="2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8"/>
            <p:cNvSpPr/>
            <p:nvPr/>
          </p:nvSpPr>
          <p:spPr>
            <a:xfrm>
              <a:off x="590648" y="1596551"/>
              <a:ext cx="5368" cy="3940"/>
            </a:xfrm>
            <a:custGeom>
              <a:avLst/>
              <a:gdLst/>
              <a:ahLst/>
              <a:cxnLst/>
              <a:rect l="l" t="t" r="r" b="b"/>
              <a:pathLst>
                <a:path w="109" h="80" extrusionOk="0">
                  <a:moveTo>
                    <a:pt x="1" y="0"/>
                  </a:moveTo>
                  <a:lnTo>
                    <a:pt x="1" y="0"/>
                  </a:lnTo>
                  <a:cubicBezTo>
                    <a:pt x="20" y="37"/>
                    <a:pt x="47" y="66"/>
                    <a:pt x="85" y="79"/>
                  </a:cubicBezTo>
                  <a:lnTo>
                    <a:pt x="109" y="58"/>
                  </a:lnTo>
                  <a:cubicBezTo>
                    <a:pt x="78" y="33"/>
                    <a:pt x="39" y="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8"/>
            <p:cNvSpPr/>
            <p:nvPr/>
          </p:nvSpPr>
          <p:spPr>
            <a:xfrm>
              <a:off x="476437" y="1442350"/>
              <a:ext cx="5811" cy="7929"/>
            </a:xfrm>
            <a:custGeom>
              <a:avLst/>
              <a:gdLst/>
              <a:ahLst/>
              <a:cxnLst/>
              <a:rect l="l" t="t" r="r" b="b"/>
              <a:pathLst>
                <a:path w="118" h="161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2"/>
                    <a:pt x="62" y="152"/>
                    <a:pt x="118" y="160"/>
                  </a:cubicBezTo>
                  <a:cubicBezTo>
                    <a:pt x="102" y="122"/>
                    <a:pt x="72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8"/>
            <p:cNvSpPr/>
            <p:nvPr/>
          </p:nvSpPr>
          <p:spPr>
            <a:xfrm>
              <a:off x="472793" y="1444221"/>
              <a:ext cx="2709" cy="5073"/>
            </a:xfrm>
            <a:custGeom>
              <a:avLst/>
              <a:gdLst/>
              <a:ahLst/>
              <a:cxnLst/>
              <a:rect l="l" t="t" r="r" b="b"/>
              <a:pathLst>
                <a:path w="55" h="103" extrusionOk="0">
                  <a:moveTo>
                    <a:pt x="1" y="1"/>
                  </a:moveTo>
                  <a:lnTo>
                    <a:pt x="24" y="103"/>
                  </a:lnTo>
                  <a:lnTo>
                    <a:pt x="55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8"/>
            <p:cNvSpPr/>
            <p:nvPr/>
          </p:nvSpPr>
          <p:spPr>
            <a:xfrm>
              <a:off x="267913" y="1204423"/>
              <a:ext cx="201334" cy="244526"/>
            </a:xfrm>
            <a:custGeom>
              <a:avLst/>
              <a:gdLst/>
              <a:ahLst/>
              <a:cxnLst/>
              <a:rect l="l" t="t" r="r" b="b"/>
              <a:pathLst>
                <a:path w="4088" h="4965" extrusionOk="0">
                  <a:moveTo>
                    <a:pt x="80" y="1"/>
                  </a:moveTo>
                  <a:cubicBezTo>
                    <a:pt x="53" y="1"/>
                    <a:pt x="27" y="25"/>
                    <a:pt x="0" y="88"/>
                  </a:cubicBezTo>
                  <a:cubicBezTo>
                    <a:pt x="577" y="732"/>
                    <a:pt x="1155" y="1785"/>
                    <a:pt x="1926" y="2448"/>
                  </a:cubicBezTo>
                  <a:lnTo>
                    <a:pt x="1749" y="2381"/>
                  </a:lnTo>
                  <a:lnTo>
                    <a:pt x="1749" y="2381"/>
                  </a:lnTo>
                  <a:cubicBezTo>
                    <a:pt x="2221" y="2674"/>
                    <a:pt x="1982" y="3096"/>
                    <a:pt x="2561" y="3179"/>
                  </a:cubicBezTo>
                  <a:lnTo>
                    <a:pt x="2356" y="3264"/>
                  </a:lnTo>
                  <a:cubicBezTo>
                    <a:pt x="2447" y="3493"/>
                    <a:pt x="2873" y="3441"/>
                    <a:pt x="2836" y="3780"/>
                  </a:cubicBezTo>
                  <a:lnTo>
                    <a:pt x="2892" y="3707"/>
                  </a:lnTo>
                  <a:cubicBezTo>
                    <a:pt x="2931" y="3759"/>
                    <a:pt x="2915" y="3805"/>
                    <a:pt x="2954" y="3859"/>
                  </a:cubicBezTo>
                  <a:lnTo>
                    <a:pt x="2969" y="3813"/>
                  </a:lnTo>
                  <a:cubicBezTo>
                    <a:pt x="3143" y="3900"/>
                    <a:pt x="3199" y="3990"/>
                    <a:pt x="3249" y="4166"/>
                  </a:cubicBezTo>
                  <a:cubicBezTo>
                    <a:pt x="3239" y="4177"/>
                    <a:pt x="3230" y="4182"/>
                    <a:pt x="3222" y="4182"/>
                  </a:cubicBezTo>
                  <a:cubicBezTo>
                    <a:pt x="3190" y="4182"/>
                    <a:pt x="3168" y="4113"/>
                    <a:pt x="3131" y="4089"/>
                  </a:cubicBezTo>
                  <a:lnTo>
                    <a:pt x="3131" y="4089"/>
                  </a:lnTo>
                  <a:cubicBezTo>
                    <a:pt x="3122" y="4197"/>
                    <a:pt x="3320" y="4214"/>
                    <a:pt x="3397" y="4320"/>
                  </a:cubicBezTo>
                  <a:cubicBezTo>
                    <a:pt x="3403" y="4383"/>
                    <a:pt x="3381" y="4398"/>
                    <a:pt x="3354" y="4398"/>
                  </a:cubicBezTo>
                  <a:cubicBezTo>
                    <a:pt x="3331" y="4398"/>
                    <a:pt x="3304" y="4387"/>
                    <a:pt x="3288" y="4387"/>
                  </a:cubicBezTo>
                  <a:cubicBezTo>
                    <a:pt x="3287" y="4387"/>
                    <a:pt x="3285" y="4387"/>
                    <a:pt x="3284" y="4388"/>
                  </a:cubicBezTo>
                  <a:cubicBezTo>
                    <a:pt x="3596" y="4650"/>
                    <a:pt x="3513" y="4941"/>
                    <a:pt x="3949" y="4964"/>
                  </a:cubicBezTo>
                  <a:cubicBezTo>
                    <a:pt x="3997" y="4953"/>
                    <a:pt x="3991" y="4875"/>
                    <a:pt x="4028" y="4875"/>
                  </a:cubicBezTo>
                  <a:cubicBezTo>
                    <a:pt x="4041" y="4875"/>
                    <a:pt x="4060" y="4885"/>
                    <a:pt x="4088" y="4910"/>
                  </a:cubicBezTo>
                  <a:cubicBezTo>
                    <a:pt x="4014" y="4633"/>
                    <a:pt x="3785" y="4544"/>
                    <a:pt x="3571" y="4405"/>
                  </a:cubicBezTo>
                  <a:lnTo>
                    <a:pt x="3571" y="4405"/>
                  </a:lnTo>
                  <a:lnTo>
                    <a:pt x="3610" y="4459"/>
                  </a:lnTo>
                  <a:cubicBezTo>
                    <a:pt x="3576" y="4463"/>
                    <a:pt x="3548" y="4465"/>
                    <a:pt x="3525" y="4465"/>
                  </a:cubicBezTo>
                  <a:cubicBezTo>
                    <a:pt x="3297" y="4465"/>
                    <a:pt x="3556" y="4284"/>
                    <a:pt x="3289" y="4137"/>
                  </a:cubicBezTo>
                  <a:cubicBezTo>
                    <a:pt x="3300" y="4136"/>
                    <a:pt x="3309" y="4136"/>
                    <a:pt x="3319" y="4136"/>
                  </a:cubicBezTo>
                  <a:cubicBezTo>
                    <a:pt x="3452" y="4136"/>
                    <a:pt x="3525" y="4230"/>
                    <a:pt x="3608" y="4230"/>
                  </a:cubicBezTo>
                  <a:cubicBezTo>
                    <a:pt x="3586" y="3792"/>
                    <a:pt x="3160" y="3940"/>
                    <a:pt x="3266" y="3557"/>
                  </a:cubicBezTo>
                  <a:lnTo>
                    <a:pt x="3266" y="3557"/>
                  </a:lnTo>
                  <a:lnTo>
                    <a:pt x="3289" y="3570"/>
                  </a:lnTo>
                  <a:cubicBezTo>
                    <a:pt x="3282" y="3510"/>
                    <a:pt x="3178" y="3474"/>
                    <a:pt x="3108" y="3426"/>
                  </a:cubicBezTo>
                  <a:lnTo>
                    <a:pt x="3108" y="3426"/>
                  </a:lnTo>
                  <a:cubicBezTo>
                    <a:pt x="3093" y="3472"/>
                    <a:pt x="3124" y="3549"/>
                    <a:pt x="3131" y="3611"/>
                  </a:cubicBezTo>
                  <a:cubicBezTo>
                    <a:pt x="3111" y="3597"/>
                    <a:pt x="3084" y="3592"/>
                    <a:pt x="3056" y="3592"/>
                  </a:cubicBezTo>
                  <a:cubicBezTo>
                    <a:pt x="2988" y="3592"/>
                    <a:pt x="2908" y="3620"/>
                    <a:pt x="2863" y="3630"/>
                  </a:cubicBezTo>
                  <a:cubicBezTo>
                    <a:pt x="2921" y="3472"/>
                    <a:pt x="2738" y="3576"/>
                    <a:pt x="2707" y="3416"/>
                  </a:cubicBezTo>
                  <a:cubicBezTo>
                    <a:pt x="2729" y="3381"/>
                    <a:pt x="2752" y="3369"/>
                    <a:pt x="2776" y="3369"/>
                  </a:cubicBezTo>
                  <a:cubicBezTo>
                    <a:pt x="2835" y="3369"/>
                    <a:pt x="2900" y="3441"/>
                    <a:pt x="2960" y="3441"/>
                  </a:cubicBezTo>
                  <a:lnTo>
                    <a:pt x="2788" y="3356"/>
                  </a:lnTo>
                  <a:cubicBezTo>
                    <a:pt x="2688" y="3235"/>
                    <a:pt x="2806" y="3144"/>
                    <a:pt x="2811" y="3036"/>
                  </a:cubicBezTo>
                  <a:cubicBezTo>
                    <a:pt x="2791" y="3030"/>
                    <a:pt x="2776" y="3027"/>
                    <a:pt x="2765" y="3027"/>
                  </a:cubicBezTo>
                  <a:cubicBezTo>
                    <a:pt x="2691" y="3027"/>
                    <a:pt x="2782" y="3142"/>
                    <a:pt x="2635" y="3142"/>
                  </a:cubicBezTo>
                  <a:cubicBezTo>
                    <a:pt x="2634" y="3142"/>
                    <a:pt x="2633" y="3142"/>
                    <a:pt x="2632" y="3142"/>
                  </a:cubicBezTo>
                  <a:cubicBezTo>
                    <a:pt x="2656" y="2916"/>
                    <a:pt x="2222" y="2392"/>
                    <a:pt x="1923" y="2172"/>
                  </a:cubicBezTo>
                  <a:lnTo>
                    <a:pt x="1923" y="2172"/>
                  </a:lnTo>
                  <a:cubicBezTo>
                    <a:pt x="1932" y="2176"/>
                    <a:pt x="1942" y="2177"/>
                    <a:pt x="1951" y="2177"/>
                  </a:cubicBezTo>
                  <a:cubicBezTo>
                    <a:pt x="1974" y="2177"/>
                    <a:pt x="1995" y="2167"/>
                    <a:pt x="2017" y="2167"/>
                  </a:cubicBezTo>
                  <a:cubicBezTo>
                    <a:pt x="2039" y="2167"/>
                    <a:pt x="2062" y="2179"/>
                    <a:pt x="2088" y="2226"/>
                  </a:cubicBezTo>
                  <a:cubicBezTo>
                    <a:pt x="2081" y="2179"/>
                    <a:pt x="1975" y="2100"/>
                    <a:pt x="1895" y="2100"/>
                  </a:cubicBezTo>
                  <a:cubicBezTo>
                    <a:pt x="1875" y="2100"/>
                    <a:pt x="1857" y="2105"/>
                    <a:pt x="1842" y="2116"/>
                  </a:cubicBezTo>
                  <a:cubicBezTo>
                    <a:pt x="1633" y="1974"/>
                    <a:pt x="1502" y="1694"/>
                    <a:pt x="1435" y="1461"/>
                  </a:cubicBezTo>
                  <a:lnTo>
                    <a:pt x="1400" y="1571"/>
                  </a:lnTo>
                  <a:cubicBezTo>
                    <a:pt x="1163" y="1517"/>
                    <a:pt x="1211" y="1118"/>
                    <a:pt x="941" y="908"/>
                  </a:cubicBezTo>
                  <a:lnTo>
                    <a:pt x="941" y="908"/>
                  </a:lnTo>
                  <a:lnTo>
                    <a:pt x="943" y="913"/>
                  </a:lnTo>
                  <a:cubicBezTo>
                    <a:pt x="864" y="842"/>
                    <a:pt x="631" y="902"/>
                    <a:pt x="552" y="717"/>
                  </a:cubicBezTo>
                  <a:cubicBezTo>
                    <a:pt x="566" y="714"/>
                    <a:pt x="579" y="713"/>
                    <a:pt x="592" y="713"/>
                  </a:cubicBezTo>
                  <a:cubicBezTo>
                    <a:pt x="653" y="713"/>
                    <a:pt x="696" y="740"/>
                    <a:pt x="738" y="740"/>
                  </a:cubicBezTo>
                  <a:cubicBezTo>
                    <a:pt x="761" y="740"/>
                    <a:pt x="783" y="732"/>
                    <a:pt x="808" y="707"/>
                  </a:cubicBezTo>
                  <a:lnTo>
                    <a:pt x="519" y="561"/>
                  </a:lnTo>
                  <a:cubicBezTo>
                    <a:pt x="547" y="475"/>
                    <a:pt x="291" y="269"/>
                    <a:pt x="435" y="269"/>
                  </a:cubicBezTo>
                  <a:cubicBezTo>
                    <a:pt x="438" y="269"/>
                    <a:pt x="441" y="269"/>
                    <a:pt x="444" y="269"/>
                  </a:cubicBezTo>
                  <a:cubicBezTo>
                    <a:pt x="264" y="243"/>
                    <a:pt x="166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8"/>
            <p:cNvSpPr/>
            <p:nvPr/>
          </p:nvSpPr>
          <p:spPr>
            <a:xfrm>
              <a:off x="258112" y="1194671"/>
              <a:ext cx="15464" cy="8865"/>
            </a:xfrm>
            <a:custGeom>
              <a:avLst/>
              <a:gdLst/>
              <a:ahLst/>
              <a:cxnLst/>
              <a:rect l="l" t="t" r="r" b="b"/>
              <a:pathLst>
                <a:path w="314" h="180" extrusionOk="0">
                  <a:moveTo>
                    <a:pt x="109" y="0"/>
                  </a:moveTo>
                  <a:cubicBezTo>
                    <a:pt x="61" y="0"/>
                    <a:pt x="19" y="13"/>
                    <a:pt x="1" y="39"/>
                  </a:cubicBezTo>
                  <a:cubicBezTo>
                    <a:pt x="60" y="82"/>
                    <a:pt x="81" y="179"/>
                    <a:pt x="132" y="179"/>
                  </a:cubicBezTo>
                  <a:cubicBezTo>
                    <a:pt x="138" y="179"/>
                    <a:pt x="145" y="178"/>
                    <a:pt x="153" y="174"/>
                  </a:cubicBezTo>
                  <a:cubicBezTo>
                    <a:pt x="159" y="151"/>
                    <a:pt x="195" y="126"/>
                    <a:pt x="149" y="93"/>
                  </a:cubicBezTo>
                  <a:lnTo>
                    <a:pt x="149" y="93"/>
                  </a:lnTo>
                  <a:lnTo>
                    <a:pt x="313" y="105"/>
                  </a:lnTo>
                  <a:cubicBezTo>
                    <a:pt x="283" y="35"/>
                    <a:pt x="188" y="0"/>
                    <a:pt x="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8"/>
            <p:cNvSpPr/>
            <p:nvPr/>
          </p:nvSpPr>
          <p:spPr>
            <a:xfrm>
              <a:off x="160499" y="1068985"/>
              <a:ext cx="100618" cy="122830"/>
            </a:xfrm>
            <a:custGeom>
              <a:avLst/>
              <a:gdLst/>
              <a:ahLst/>
              <a:cxnLst/>
              <a:rect l="l" t="t" r="r" b="b"/>
              <a:pathLst>
                <a:path w="2043" h="2494" extrusionOk="0">
                  <a:moveTo>
                    <a:pt x="540" y="312"/>
                  </a:moveTo>
                  <a:lnTo>
                    <a:pt x="540" y="312"/>
                  </a:lnTo>
                  <a:cubicBezTo>
                    <a:pt x="540" y="317"/>
                    <a:pt x="540" y="321"/>
                    <a:pt x="540" y="325"/>
                  </a:cubicBezTo>
                  <a:lnTo>
                    <a:pt x="540" y="325"/>
                  </a:lnTo>
                  <a:cubicBezTo>
                    <a:pt x="540" y="321"/>
                    <a:pt x="540" y="317"/>
                    <a:pt x="540" y="312"/>
                  </a:cubicBezTo>
                  <a:close/>
                  <a:moveTo>
                    <a:pt x="323" y="0"/>
                  </a:moveTo>
                  <a:cubicBezTo>
                    <a:pt x="310" y="69"/>
                    <a:pt x="266" y="104"/>
                    <a:pt x="206" y="104"/>
                  </a:cubicBezTo>
                  <a:cubicBezTo>
                    <a:pt x="148" y="104"/>
                    <a:pt x="75" y="70"/>
                    <a:pt x="1" y="2"/>
                  </a:cubicBezTo>
                  <a:lnTo>
                    <a:pt x="1" y="2"/>
                  </a:lnTo>
                  <a:cubicBezTo>
                    <a:pt x="128" y="416"/>
                    <a:pt x="576" y="530"/>
                    <a:pt x="792" y="869"/>
                  </a:cubicBezTo>
                  <a:lnTo>
                    <a:pt x="792" y="869"/>
                  </a:lnTo>
                  <a:cubicBezTo>
                    <a:pt x="783" y="865"/>
                    <a:pt x="774" y="864"/>
                    <a:pt x="766" y="864"/>
                  </a:cubicBezTo>
                  <a:cubicBezTo>
                    <a:pt x="733" y="864"/>
                    <a:pt x="708" y="886"/>
                    <a:pt x="679" y="889"/>
                  </a:cubicBezTo>
                  <a:cubicBezTo>
                    <a:pt x="963" y="1273"/>
                    <a:pt x="1354" y="1704"/>
                    <a:pt x="1391" y="1917"/>
                  </a:cubicBezTo>
                  <a:cubicBezTo>
                    <a:pt x="1458" y="2065"/>
                    <a:pt x="1618" y="1974"/>
                    <a:pt x="1773" y="2107"/>
                  </a:cubicBezTo>
                  <a:lnTo>
                    <a:pt x="1728" y="2256"/>
                  </a:lnTo>
                  <a:cubicBezTo>
                    <a:pt x="1825" y="2284"/>
                    <a:pt x="1897" y="2493"/>
                    <a:pt x="1968" y="2493"/>
                  </a:cubicBezTo>
                  <a:cubicBezTo>
                    <a:pt x="1990" y="2493"/>
                    <a:pt x="2012" y="2473"/>
                    <a:pt x="2035" y="2422"/>
                  </a:cubicBezTo>
                  <a:cubicBezTo>
                    <a:pt x="2042" y="2401"/>
                    <a:pt x="1902" y="2404"/>
                    <a:pt x="1877" y="2308"/>
                  </a:cubicBezTo>
                  <a:lnTo>
                    <a:pt x="1942" y="2277"/>
                  </a:lnTo>
                  <a:lnTo>
                    <a:pt x="1796" y="2123"/>
                  </a:lnTo>
                  <a:lnTo>
                    <a:pt x="1906" y="2121"/>
                  </a:lnTo>
                  <a:cubicBezTo>
                    <a:pt x="1828" y="1811"/>
                    <a:pt x="1576" y="2125"/>
                    <a:pt x="1427" y="1787"/>
                  </a:cubicBezTo>
                  <a:cubicBezTo>
                    <a:pt x="1474" y="1753"/>
                    <a:pt x="1520" y="1718"/>
                    <a:pt x="1566" y="1679"/>
                  </a:cubicBezTo>
                  <a:cubicBezTo>
                    <a:pt x="1429" y="1485"/>
                    <a:pt x="1312" y="1427"/>
                    <a:pt x="1267" y="1192"/>
                  </a:cubicBezTo>
                  <a:cubicBezTo>
                    <a:pt x="1267" y="1192"/>
                    <a:pt x="1200" y="1246"/>
                    <a:pt x="1250" y="1255"/>
                  </a:cubicBezTo>
                  <a:cubicBezTo>
                    <a:pt x="1267" y="1294"/>
                    <a:pt x="1242" y="1379"/>
                    <a:pt x="1186" y="1388"/>
                  </a:cubicBezTo>
                  <a:cubicBezTo>
                    <a:pt x="862" y="1180"/>
                    <a:pt x="1302" y="1371"/>
                    <a:pt x="1208" y="1122"/>
                  </a:cubicBezTo>
                  <a:cubicBezTo>
                    <a:pt x="937" y="960"/>
                    <a:pt x="532" y="545"/>
                    <a:pt x="540" y="325"/>
                  </a:cubicBezTo>
                  <a:lnTo>
                    <a:pt x="540" y="325"/>
                  </a:lnTo>
                  <a:cubicBezTo>
                    <a:pt x="534" y="378"/>
                    <a:pt x="507" y="400"/>
                    <a:pt x="471" y="400"/>
                  </a:cubicBezTo>
                  <a:cubicBezTo>
                    <a:pt x="400" y="400"/>
                    <a:pt x="292" y="313"/>
                    <a:pt x="238" y="214"/>
                  </a:cubicBezTo>
                  <a:cubicBezTo>
                    <a:pt x="241" y="181"/>
                    <a:pt x="256" y="170"/>
                    <a:pt x="277" y="170"/>
                  </a:cubicBezTo>
                  <a:cubicBezTo>
                    <a:pt x="314" y="170"/>
                    <a:pt x="371" y="207"/>
                    <a:pt x="408" y="207"/>
                  </a:cubicBezTo>
                  <a:cubicBezTo>
                    <a:pt x="409" y="207"/>
                    <a:pt x="410" y="206"/>
                    <a:pt x="411" y="206"/>
                  </a:cubicBezTo>
                  <a:cubicBezTo>
                    <a:pt x="384" y="129"/>
                    <a:pt x="386" y="54"/>
                    <a:pt x="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8"/>
            <p:cNvSpPr/>
            <p:nvPr/>
          </p:nvSpPr>
          <p:spPr>
            <a:xfrm>
              <a:off x="189064" y="1106169"/>
              <a:ext cx="4925" cy="6649"/>
            </a:xfrm>
            <a:custGeom>
              <a:avLst/>
              <a:gdLst/>
              <a:ahLst/>
              <a:cxnLst/>
              <a:rect l="l" t="t" r="r" b="b"/>
              <a:pathLst>
                <a:path w="100" h="135" extrusionOk="0">
                  <a:moveTo>
                    <a:pt x="1" y="1"/>
                  </a:moveTo>
                  <a:lnTo>
                    <a:pt x="26" y="97"/>
                  </a:lnTo>
                  <a:cubicBezTo>
                    <a:pt x="52" y="126"/>
                    <a:pt x="73" y="134"/>
                    <a:pt x="92" y="134"/>
                  </a:cubicBezTo>
                  <a:cubicBezTo>
                    <a:pt x="95" y="134"/>
                    <a:pt x="97" y="134"/>
                    <a:pt x="99" y="134"/>
                  </a:cubicBezTo>
                  <a:cubicBezTo>
                    <a:pt x="65" y="90"/>
                    <a:pt x="32" y="4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8"/>
            <p:cNvSpPr/>
            <p:nvPr/>
          </p:nvSpPr>
          <p:spPr>
            <a:xfrm>
              <a:off x="-62850" y="1950610"/>
              <a:ext cx="2807" cy="2463"/>
            </a:xfrm>
            <a:custGeom>
              <a:avLst/>
              <a:gdLst/>
              <a:ahLst/>
              <a:cxnLst/>
              <a:rect l="l" t="t" r="r" b="b"/>
              <a:pathLst>
                <a:path w="57" h="5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4"/>
                    <a:pt x="2" y="2"/>
                    <a:pt x="1" y="1"/>
                  </a:cubicBezTo>
                  <a:close/>
                  <a:moveTo>
                    <a:pt x="4" y="5"/>
                  </a:moveTo>
                  <a:cubicBezTo>
                    <a:pt x="18" y="28"/>
                    <a:pt x="35" y="45"/>
                    <a:pt x="57" y="49"/>
                  </a:cubicBezTo>
                  <a:cubicBezTo>
                    <a:pt x="32" y="38"/>
                    <a:pt x="15" y="23"/>
                    <a:pt x="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8"/>
            <p:cNvSpPr/>
            <p:nvPr/>
          </p:nvSpPr>
          <p:spPr>
            <a:xfrm>
              <a:off x="-93976" y="1901803"/>
              <a:ext cx="39843" cy="59987"/>
            </a:xfrm>
            <a:custGeom>
              <a:avLst/>
              <a:gdLst/>
              <a:ahLst/>
              <a:cxnLst/>
              <a:rect l="l" t="t" r="r" b="b"/>
              <a:pathLst>
                <a:path w="809" h="1218" extrusionOk="0">
                  <a:moveTo>
                    <a:pt x="1" y="3"/>
                  </a:moveTo>
                  <a:cubicBezTo>
                    <a:pt x="130" y="151"/>
                    <a:pt x="259" y="302"/>
                    <a:pt x="388" y="452"/>
                  </a:cubicBezTo>
                  <a:cubicBezTo>
                    <a:pt x="288" y="421"/>
                    <a:pt x="201" y="458"/>
                    <a:pt x="147" y="348"/>
                  </a:cubicBezTo>
                  <a:lnTo>
                    <a:pt x="147" y="348"/>
                  </a:lnTo>
                  <a:cubicBezTo>
                    <a:pt x="149" y="577"/>
                    <a:pt x="340" y="573"/>
                    <a:pt x="340" y="768"/>
                  </a:cubicBezTo>
                  <a:cubicBezTo>
                    <a:pt x="312" y="778"/>
                    <a:pt x="290" y="783"/>
                    <a:pt x="271" y="783"/>
                  </a:cubicBezTo>
                  <a:cubicBezTo>
                    <a:pt x="139" y="783"/>
                    <a:pt x="207" y="559"/>
                    <a:pt x="119" y="559"/>
                  </a:cubicBezTo>
                  <a:cubicBezTo>
                    <a:pt x="101" y="559"/>
                    <a:pt x="77" y="569"/>
                    <a:pt x="43" y="591"/>
                  </a:cubicBezTo>
                  <a:cubicBezTo>
                    <a:pt x="74" y="718"/>
                    <a:pt x="108" y="907"/>
                    <a:pt x="353" y="986"/>
                  </a:cubicBezTo>
                  <a:cubicBezTo>
                    <a:pt x="297" y="1065"/>
                    <a:pt x="240" y="1142"/>
                    <a:pt x="180" y="1217"/>
                  </a:cubicBezTo>
                  <a:lnTo>
                    <a:pt x="481" y="1117"/>
                  </a:lnTo>
                  <a:cubicBezTo>
                    <a:pt x="562" y="1017"/>
                    <a:pt x="228" y="969"/>
                    <a:pt x="432" y="888"/>
                  </a:cubicBezTo>
                  <a:cubicBezTo>
                    <a:pt x="457" y="879"/>
                    <a:pt x="478" y="875"/>
                    <a:pt x="496" y="875"/>
                  </a:cubicBezTo>
                  <a:cubicBezTo>
                    <a:pt x="572" y="875"/>
                    <a:pt x="601" y="940"/>
                    <a:pt x="631" y="990"/>
                  </a:cubicBezTo>
                  <a:cubicBezTo>
                    <a:pt x="558" y="859"/>
                    <a:pt x="808" y="554"/>
                    <a:pt x="708" y="282"/>
                  </a:cubicBezTo>
                  <a:cubicBezTo>
                    <a:pt x="616" y="1"/>
                    <a:pt x="178" y="165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8"/>
            <p:cNvSpPr/>
            <p:nvPr/>
          </p:nvSpPr>
          <p:spPr>
            <a:xfrm>
              <a:off x="-80679" y="1895056"/>
              <a:ext cx="7240" cy="2807"/>
            </a:xfrm>
            <a:custGeom>
              <a:avLst/>
              <a:gdLst/>
              <a:ahLst/>
              <a:cxnLst/>
              <a:rect l="l" t="t" r="r" b="b"/>
              <a:pathLst>
                <a:path w="147" h="57" extrusionOk="0">
                  <a:moveTo>
                    <a:pt x="147" y="1"/>
                  </a:moveTo>
                  <a:lnTo>
                    <a:pt x="0" y="55"/>
                  </a:lnTo>
                  <a:lnTo>
                    <a:pt x="43" y="57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8"/>
            <p:cNvSpPr/>
            <p:nvPr/>
          </p:nvSpPr>
          <p:spPr>
            <a:xfrm>
              <a:off x="-108209" y="1840388"/>
              <a:ext cx="38316" cy="50235"/>
            </a:xfrm>
            <a:custGeom>
              <a:avLst/>
              <a:gdLst/>
              <a:ahLst/>
              <a:cxnLst/>
              <a:rect l="l" t="t" r="r" b="b"/>
              <a:pathLst>
                <a:path w="778" h="1020" extrusionOk="0">
                  <a:moveTo>
                    <a:pt x="351" y="0"/>
                  </a:moveTo>
                  <a:cubicBezTo>
                    <a:pt x="336" y="49"/>
                    <a:pt x="263" y="74"/>
                    <a:pt x="303" y="149"/>
                  </a:cubicBezTo>
                  <a:lnTo>
                    <a:pt x="187" y="16"/>
                  </a:lnTo>
                  <a:cubicBezTo>
                    <a:pt x="27" y="211"/>
                    <a:pt x="0" y="355"/>
                    <a:pt x="108" y="696"/>
                  </a:cubicBezTo>
                  <a:lnTo>
                    <a:pt x="343" y="920"/>
                  </a:lnTo>
                  <a:cubicBezTo>
                    <a:pt x="324" y="953"/>
                    <a:pt x="270" y="982"/>
                    <a:pt x="222" y="1011"/>
                  </a:cubicBezTo>
                  <a:cubicBezTo>
                    <a:pt x="235" y="1006"/>
                    <a:pt x="251" y="1004"/>
                    <a:pt x="267" y="1004"/>
                  </a:cubicBezTo>
                  <a:cubicBezTo>
                    <a:pt x="317" y="1004"/>
                    <a:pt x="378" y="1019"/>
                    <a:pt x="423" y="1019"/>
                  </a:cubicBezTo>
                  <a:cubicBezTo>
                    <a:pt x="439" y="1019"/>
                    <a:pt x="452" y="1017"/>
                    <a:pt x="463" y="1013"/>
                  </a:cubicBezTo>
                  <a:cubicBezTo>
                    <a:pt x="691" y="841"/>
                    <a:pt x="307" y="712"/>
                    <a:pt x="234" y="581"/>
                  </a:cubicBezTo>
                  <a:cubicBezTo>
                    <a:pt x="245" y="432"/>
                    <a:pt x="267" y="395"/>
                    <a:pt x="302" y="395"/>
                  </a:cubicBezTo>
                  <a:cubicBezTo>
                    <a:pt x="337" y="395"/>
                    <a:pt x="387" y="435"/>
                    <a:pt x="449" y="435"/>
                  </a:cubicBezTo>
                  <a:cubicBezTo>
                    <a:pt x="486" y="435"/>
                    <a:pt x="528" y="421"/>
                    <a:pt x="575" y="376"/>
                  </a:cubicBezTo>
                  <a:lnTo>
                    <a:pt x="575" y="376"/>
                  </a:lnTo>
                  <a:cubicBezTo>
                    <a:pt x="594" y="482"/>
                    <a:pt x="534" y="500"/>
                    <a:pt x="552" y="644"/>
                  </a:cubicBezTo>
                  <a:cubicBezTo>
                    <a:pt x="777" y="353"/>
                    <a:pt x="453" y="133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8"/>
            <p:cNvSpPr/>
            <p:nvPr/>
          </p:nvSpPr>
          <p:spPr>
            <a:xfrm>
              <a:off x="-102447" y="1890229"/>
              <a:ext cx="5024" cy="7388"/>
            </a:xfrm>
            <a:custGeom>
              <a:avLst/>
              <a:gdLst/>
              <a:ahLst/>
              <a:cxnLst/>
              <a:rect l="l" t="t" r="r" b="b"/>
              <a:pathLst>
                <a:path w="102" h="150" extrusionOk="0">
                  <a:moveTo>
                    <a:pt x="101" y="1"/>
                  </a:moveTo>
                  <a:lnTo>
                    <a:pt x="101" y="1"/>
                  </a:lnTo>
                  <a:cubicBezTo>
                    <a:pt x="96" y="3"/>
                    <a:pt x="91" y="6"/>
                    <a:pt x="87" y="9"/>
                  </a:cubicBezTo>
                  <a:lnTo>
                    <a:pt x="87" y="9"/>
                  </a:lnTo>
                  <a:cubicBezTo>
                    <a:pt x="92" y="7"/>
                    <a:pt x="96" y="4"/>
                    <a:pt x="101" y="1"/>
                  </a:cubicBezTo>
                  <a:close/>
                  <a:moveTo>
                    <a:pt x="87" y="9"/>
                  </a:moveTo>
                  <a:cubicBezTo>
                    <a:pt x="32" y="46"/>
                    <a:pt x="1" y="87"/>
                    <a:pt x="95" y="149"/>
                  </a:cubicBezTo>
                  <a:cubicBezTo>
                    <a:pt x="61" y="71"/>
                    <a:pt x="64" y="30"/>
                    <a:pt x="87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8"/>
            <p:cNvSpPr/>
            <p:nvPr/>
          </p:nvSpPr>
          <p:spPr>
            <a:xfrm>
              <a:off x="-92745" y="1836694"/>
              <a:ext cx="2118" cy="3743"/>
            </a:xfrm>
            <a:custGeom>
              <a:avLst/>
              <a:gdLst/>
              <a:ahLst/>
              <a:cxnLst/>
              <a:rect l="l" t="t" r="r" b="b"/>
              <a:pathLst>
                <a:path w="43" h="76" extrusionOk="0">
                  <a:moveTo>
                    <a:pt x="12" y="0"/>
                  </a:moveTo>
                  <a:lnTo>
                    <a:pt x="12" y="0"/>
                  </a:lnTo>
                  <a:cubicBezTo>
                    <a:pt x="1" y="18"/>
                    <a:pt x="12" y="45"/>
                    <a:pt x="37" y="75"/>
                  </a:cubicBezTo>
                  <a:cubicBezTo>
                    <a:pt x="43" y="56"/>
                    <a:pt x="39" y="33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8"/>
            <p:cNvSpPr/>
            <p:nvPr/>
          </p:nvSpPr>
          <p:spPr>
            <a:xfrm>
              <a:off x="-110573" y="1837630"/>
              <a:ext cx="5713" cy="9358"/>
            </a:xfrm>
            <a:custGeom>
              <a:avLst/>
              <a:gdLst/>
              <a:ahLst/>
              <a:cxnLst/>
              <a:rect l="l" t="t" r="r" b="b"/>
              <a:pathLst>
                <a:path w="116" h="190" extrusionOk="0">
                  <a:moveTo>
                    <a:pt x="100" y="0"/>
                  </a:moveTo>
                  <a:lnTo>
                    <a:pt x="0" y="95"/>
                  </a:lnTo>
                  <a:cubicBezTo>
                    <a:pt x="18" y="116"/>
                    <a:pt x="50" y="189"/>
                    <a:pt x="101" y="189"/>
                  </a:cubicBezTo>
                  <a:cubicBezTo>
                    <a:pt x="106" y="189"/>
                    <a:pt x="111" y="189"/>
                    <a:pt x="116" y="188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8"/>
            <p:cNvSpPr/>
            <p:nvPr/>
          </p:nvSpPr>
          <p:spPr>
            <a:xfrm>
              <a:off x="-188832" y="1499677"/>
              <a:ext cx="100519" cy="332043"/>
            </a:xfrm>
            <a:custGeom>
              <a:avLst/>
              <a:gdLst/>
              <a:ahLst/>
              <a:cxnLst/>
              <a:rect l="l" t="t" r="r" b="b"/>
              <a:pathLst>
                <a:path w="2041" h="6742" extrusionOk="0">
                  <a:moveTo>
                    <a:pt x="189" y="1"/>
                  </a:moveTo>
                  <a:cubicBezTo>
                    <a:pt x="183" y="79"/>
                    <a:pt x="165" y="99"/>
                    <a:pt x="140" y="99"/>
                  </a:cubicBezTo>
                  <a:cubicBezTo>
                    <a:pt x="113" y="99"/>
                    <a:pt x="78" y="73"/>
                    <a:pt x="43" y="73"/>
                  </a:cubicBezTo>
                  <a:cubicBezTo>
                    <a:pt x="29" y="73"/>
                    <a:pt x="14" y="77"/>
                    <a:pt x="0" y="89"/>
                  </a:cubicBezTo>
                  <a:cubicBezTo>
                    <a:pt x="35" y="298"/>
                    <a:pt x="178" y="365"/>
                    <a:pt x="201" y="593"/>
                  </a:cubicBezTo>
                  <a:cubicBezTo>
                    <a:pt x="197" y="592"/>
                    <a:pt x="194" y="592"/>
                    <a:pt x="190" y="592"/>
                  </a:cubicBezTo>
                  <a:cubicBezTo>
                    <a:pt x="162" y="592"/>
                    <a:pt x="126" y="605"/>
                    <a:pt x="103" y="637"/>
                  </a:cubicBezTo>
                  <a:cubicBezTo>
                    <a:pt x="220" y="891"/>
                    <a:pt x="413" y="1325"/>
                    <a:pt x="382" y="1605"/>
                  </a:cubicBezTo>
                  <a:cubicBezTo>
                    <a:pt x="398" y="1865"/>
                    <a:pt x="486" y="2040"/>
                    <a:pt x="594" y="2308"/>
                  </a:cubicBezTo>
                  <a:cubicBezTo>
                    <a:pt x="733" y="3230"/>
                    <a:pt x="1061" y="4154"/>
                    <a:pt x="1159" y="5156"/>
                  </a:cubicBezTo>
                  <a:lnTo>
                    <a:pt x="1429" y="5245"/>
                  </a:lnTo>
                  <a:cubicBezTo>
                    <a:pt x="1319" y="5318"/>
                    <a:pt x="1483" y="5476"/>
                    <a:pt x="1319" y="5482"/>
                  </a:cubicBezTo>
                  <a:cubicBezTo>
                    <a:pt x="1338" y="5422"/>
                    <a:pt x="1300" y="5376"/>
                    <a:pt x="1284" y="5312"/>
                  </a:cubicBezTo>
                  <a:lnTo>
                    <a:pt x="1284" y="5312"/>
                  </a:lnTo>
                  <a:cubicBezTo>
                    <a:pt x="1115" y="5567"/>
                    <a:pt x="1423" y="5864"/>
                    <a:pt x="1400" y="6132"/>
                  </a:cubicBezTo>
                  <a:cubicBezTo>
                    <a:pt x="1428" y="6105"/>
                    <a:pt x="1548" y="6051"/>
                    <a:pt x="1632" y="6051"/>
                  </a:cubicBezTo>
                  <a:cubicBezTo>
                    <a:pt x="1662" y="6051"/>
                    <a:pt x="1688" y="6058"/>
                    <a:pt x="1703" y="6076"/>
                  </a:cubicBezTo>
                  <a:cubicBezTo>
                    <a:pt x="1419" y="6112"/>
                    <a:pt x="1776" y="6371"/>
                    <a:pt x="1468" y="6512"/>
                  </a:cubicBezTo>
                  <a:cubicBezTo>
                    <a:pt x="1458" y="6610"/>
                    <a:pt x="1489" y="6630"/>
                    <a:pt x="1534" y="6630"/>
                  </a:cubicBezTo>
                  <a:cubicBezTo>
                    <a:pt x="1565" y="6630"/>
                    <a:pt x="1602" y="6620"/>
                    <a:pt x="1636" y="6620"/>
                  </a:cubicBezTo>
                  <a:cubicBezTo>
                    <a:pt x="1685" y="6620"/>
                    <a:pt x="1727" y="6641"/>
                    <a:pt x="1732" y="6741"/>
                  </a:cubicBezTo>
                  <a:cubicBezTo>
                    <a:pt x="1905" y="6735"/>
                    <a:pt x="1755" y="6473"/>
                    <a:pt x="1871" y="6402"/>
                  </a:cubicBezTo>
                  <a:lnTo>
                    <a:pt x="1871" y="6402"/>
                  </a:lnTo>
                  <a:cubicBezTo>
                    <a:pt x="2008" y="6450"/>
                    <a:pt x="1900" y="6608"/>
                    <a:pt x="1994" y="6608"/>
                  </a:cubicBezTo>
                  <a:cubicBezTo>
                    <a:pt x="2006" y="6608"/>
                    <a:pt x="2021" y="6606"/>
                    <a:pt x="2040" y="6600"/>
                  </a:cubicBezTo>
                  <a:cubicBezTo>
                    <a:pt x="2021" y="6165"/>
                    <a:pt x="1497" y="5463"/>
                    <a:pt x="1269" y="4836"/>
                  </a:cubicBezTo>
                  <a:lnTo>
                    <a:pt x="1269" y="4836"/>
                  </a:lnTo>
                  <a:lnTo>
                    <a:pt x="1431" y="4875"/>
                  </a:lnTo>
                  <a:cubicBezTo>
                    <a:pt x="1250" y="4568"/>
                    <a:pt x="1132" y="4038"/>
                    <a:pt x="1292" y="3729"/>
                  </a:cubicBezTo>
                  <a:lnTo>
                    <a:pt x="1292" y="3729"/>
                  </a:lnTo>
                  <a:cubicBezTo>
                    <a:pt x="1284" y="3736"/>
                    <a:pt x="1277" y="3739"/>
                    <a:pt x="1271" y="3739"/>
                  </a:cubicBezTo>
                  <a:cubicBezTo>
                    <a:pt x="1194" y="3739"/>
                    <a:pt x="1221" y="3328"/>
                    <a:pt x="1033" y="3328"/>
                  </a:cubicBezTo>
                  <a:cubicBezTo>
                    <a:pt x="1014" y="3328"/>
                    <a:pt x="992" y="3332"/>
                    <a:pt x="968" y="3342"/>
                  </a:cubicBezTo>
                  <a:cubicBezTo>
                    <a:pt x="1016" y="3246"/>
                    <a:pt x="999" y="3222"/>
                    <a:pt x="997" y="3099"/>
                  </a:cubicBezTo>
                  <a:lnTo>
                    <a:pt x="899" y="3087"/>
                  </a:lnTo>
                  <a:cubicBezTo>
                    <a:pt x="862" y="2918"/>
                    <a:pt x="1009" y="2916"/>
                    <a:pt x="955" y="2725"/>
                  </a:cubicBezTo>
                  <a:lnTo>
                    <a:pt x="955" y="2725"/>
                  </a:lnTo>
                  <a:cubicBezTo>
                    <a:pt x="922" y="2778"/>
                    <a:pt x="893" y="2797"/>
                    <a:pt x="863" y="2797"/>
                  </a:cubicBezTo>
                  <a:cubicBezTo>
                    <a:pt x="808" y="2797"/>
                    <a:pt x="754" y="2733"/>
                    <a:pt x="681" y="2710"/>
                  </a:cubicBezTo>
                  <a:cubicBezTo>
                    <a:pt x="766" y="2459"/>
                    <a:pt x="826" y="2181"/>
                    <a:pt x="883" y="1960"/>
                  </a:cubicBezTo>
                  <a:lnTo>
                    <a:pt x="883" y="1960"/>
                  </a:lnTo>
                  <a:cubicBezTo>
                    <a:pt x="851" y="1985"/>
                    <a:pt x="812" y="2012"/>
                    <a:pt x="777" y="2089"/>
                  </a:cubicBezTo>
                  <a:cubicBezTo>
                    <a:pt x="787" y="1948"/>
                    <a:pt x="681" y="1992"/>
                    <a:pt x="633" y="1965"/>
                  </a:cubicBezTo>
                  <a:cubicBezTo>
                    <a:pt x="598" y="1838"/>
                    <a:pt x="752" y="1823"/>
                    <a:pt x="828" y="1809"/>
                  </a:cubicBezTo>
                  <a:cubicBezTo>
                    <a:pt x="816" y="1566"/>
                    <a:pt x="511" y="1520"/>
                    <a:pt x="565" y="1323"/>
                  </a:cubicBezTo>
                  <a:lnTo>
                    <a:pt x="565" y="1323"/>
                  </a:lnTo>
                  <a:lnTo>
                    <a:pt x="463" y="1410"/>
                  </a:lnTo>
                  <a:cubicBezTo>
                    <a:pt x="384" y="1173"/>
                    <a:pt x="461" y="942"/>
                    <a:pt x="363" y="681"/>
                  </a:cubicBezTo>
                  <a:cubicBezTo>
                    <a:pt x="385" y="652"/>
                    <a:pt x="405" y="639"/>
                    <a:pt x="424" y="639"/>
                  </a:cubicBezTo>
                  <a:cubicBezTo>
                    <a:pt x="508" y="639"/>
                    <a:pt x="563" y="891"/>
                    <a:pt x="639" y="969"/>
                  </a:cubicBezTo>
                  <a:cubicBezTo>
                    <a:pt x="658" y="905"/>
                    <a:pt x="639" y="787"/>
                    <a:pt x="679" y="737"/>
                  </a:cubicBezTo>
                  <a:cubicBezTo>
                    <a:pt x="573" y="647"/>
                    <a:pt x="425" y="477"/>
                    <a:pt x="319" y="350"/>
                  </a:cubicBezTo>
                  <a:lnTo>
                    <a:pt x="319" y="350"/>
                  </a:lnTo>
                  <a:cubicBezTo>
                    <a:pt x="344" y="362"/>
                    <a:pt x="365" y="368"/>
                    <a:pt x="383" y="368"/>
                  </a:cubicBezTo>
                  <a:cubicBezTo>
                    <a:pt x="503" y="368"/>
                    <a:pt x="433" y="93"/>
                    <a:pt x="423" y="12"/>
                  </a:cubicBezTo>
                  <a:lnTo>
                    <a:pt x="423" y="12"/>
                  </a:lnTo>
                  <a:cubicBezTo>
                    <a:pt x="357" y="47"/>
                    <a:pt x="338" y="120"/>
                    <a:pt x="384" y="259"/>
                  </a:cubicBezTo>
                  <a:cubicBezTo>
                    <a:pt x="383" y="259"/>
                    <a:pt x="382" y="259"/>
                    <a:pt x="381" y="259"/>
                  </a:cubicBezTo>
                  <a:cubicBezTo>
                    <a:pt x="285" y="259"/>
                    <a:pt x="262" y="75"/>
                    <a:pt x="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8"/>
            <p:cNvSpPr/>
            <p:nvPr/>
          </p:nvSpPr>
          <p:spPr>
            <a:xfrm>
              <a:off x="-155391" y="1534743"/>
              <a:ext cx="4038" cy="4285"/>
            </a:xfrm>
            <a:custGeom>
              <a:avLst/>
              <a:gdLst/>
              <a:ahLst/>
              <a:cxnLst/>
              <a:rect l="l" t="t" r="r" b="b"/>
              <a:pathLst>
                <a:path w="82" h="87" extrusionOk="0">
                  <a:moveTo>
                    <a:pt x="46" y="0"/>
                  </a:moveTo>
                  <a:cubicBezTo>
                    <a:pt x="25" y="2"/>
                    <a:pt x="12" y="12"/>
                    <a:pt x="0" y="25"/>
                  </a:cubicBezTo>
                  <a:cubicBezTo>
                    <a:pt x="33" y="52"/>
                    <a:pt x="60" y="73"/>
                    <a:pt x="81" y="87"/>
                  </a:cubicBezTo>
                  <a:cubicBezTo>
                    <a:pt x="66" y="64"/>
                    <a:pt x="48" y="41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38"/>
            <p:cNvSpPr/>
            <p:nvPr/>
          </p:nvSpPr>
          <p:spPr>
            <a:xfrm>
              <a:off x="-168097" y="1499036"/>
              <a:ext cx="887" cy="1281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4" y="0"/>
                  </a:moveTo>
                  <a:cubicBezTo>
                    <a:pt x="1" y="0"/>
                    <a:pt x="1" y="10"/>
                    <a:pt x="2" y="25"/>
                  </a:cubicBezTo>
                  <a:lnTo>
                    <a:pt x="17" y="16"/>
                  </a:lnTo>
                  <a:cubicBezTo>
                    <a:pt x="11" y="5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38"/>
            <p:cNvSpPr/>
            <p:nvPr/>
          </p:nvSpPr>
          <p:spPr>
            <a:xfrm>
              <a:off x="-170215" y="1576408"/>
              <a:ext cx="345" cy="4137"/>
            </a:xfrm>
            <a:custGeom>
              <a:avLst/>
              <a:gdLst/>
              <a:ahLst/>
              <a:cxnLst/>
              <a:rect l="l" t="t" r="r" b="b"/>
              <a:pathLst>
                <a:path w="7" h="84" extrusionOk="0">
                  <a:moveTo>
                    <a:pt x="0" y="0"/>
                  </a:moveTo>
                  <a:lnTo>
                    <a:pt x="2" y="83"/>
                  </a:lnTo>
                  <a:cubicBezTo>
                    <a:pt x="4" y="72"/>
                    <a:pt x="4" y="58"/>
                    <a:pt x="6" y="47"/>
                  </a:cubicBezTo>
                  <a:cubicBezTo>
                    <a:pt x="4" y="31"/>
                    <a:pt x="2" y="1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38"/>
            <p:cNvSpPr/>
            <p:nvPr/>
          </p:nvSpPr>
          <p:spPr>
            <a:xfrm>
              <a:off x="-145245" y="1584387"/>
              <a:ext cx="4236" cy="11722"/>
            </a:xfrm>
            <a:custGeom>
              <a:avLst/>
              <a:gdLst/>
              <a:ahLst/>
              <a:cxnLst/>
              <a:rect l="l" t="t" r="r" b="b"/>
              <a:pathLst>
                <a:path w="86" h="238" extrusionOk="0">
                  <a:moveTo>
                    <a:pt x="77" y="0"/>
                  </a:moveTo>
                  <a:lnTo>
                    <a:pt x="77" y="0"/>
                  </a:lnTo>
                  <a:cubicBezTo>
                    <a:pt x="49" y="62"/>
                    <a:pt x="24" y="147"/>
                    <a:pt x="0" y="238"/>
                  </a:cubicBezTo>
                  <a:cubicBezTo>
                    <a:pt x="49" y="201"/>
                    <a:pt x="85" y="172"/>
                    <a:pt x="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8"/>
            <p:cNvSpPr/>
            <p:nvPr/>
          </p:nvSpPr>
          <p:spPr>
            <a:xfrm>
              <a:off x="-128845" y="1663581"/>
              <a:ext cx="5762" cy="4580"/>
            </a:xfrm>
            <a:custGeom>
              <a:avLst/>
              <a:gdLst/>
              <a:ahLst/>
              <a:cxnLst/>
              <a:rect l="l" t="t" r="r" b="b"/>
              <a:pathLst>
                <a:path w="117" h="93" extrusionOk="0">
                  <a:moveTo>
                    <a:pt x="60" y="1"/>
                  </a:moveTo>
                  <a:cubicBezTo>
                    <a:pt x="41" y="1"/>
                    <a:pt x="20" y="20"/>
                    <a:pt x="1" y="64"/>
                  </a:cubicBezTo>
                  <a:cubicBezTo>
                    <a:pt x="15" y="83"/>
                    <a:pt x="29" y="87"/>
                    <a:pt x="44" y="87"/>
                  </a:cubicBezTo>
                  <a:cubicBezTo>
                    <a:pt x="55" y="87"/>
                    <a:pt x="66" y="85"/>
                    <a:pt x="78" y="85"/>
                  </a:cubicBezTo>
                  <a:cubicBezTo>
                    <a:pt x="90" y="85"/>
                    <a:pt x="103" y="87"/>
                    <a:pt x="117" y="93"/>
                  </a:cubicBezTo>
                  <a:cubicBezTo>
                    <a:pt x="106" y="34"/>
                    <a:pt x="84" y="1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8"/>
            <p:cNvSpPr/>
            <p:nvPr/>
          </p:nvSpPr>
          <p:spPr>
            <a:xfrm>
              <a:off x="-163960" y="1508246"/>
              <a:ext cx="6501" cy="12953"/>
            </a:xfrm>
            <a:custGeom>
              <a:avLst/>
              <a:gdLst/>
              <a:ahLst/>
              <a:cxnLst/>
              <a:rect l="l" t="t" r="r" b="b"/>
              <a:pathLst>
                <a:path w="132" h="263" extrusionOk="0">
                  <a:moveTo>
                    <a:pt x="1" y="0"/>
                  </a:moveTo>
                  <a:lnTo>
                    <a:pt x="132" y="262"/>
                  </a:lnTo>
                  <a:lnTo>
                    <a:pt x="132" y="262"/>
                  </a:lnTo>
                  <a:lnTo>
                    <a:pt x="49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8"/>
            <p:cNvSpPr/>
            <p:nvPr/>
          </p:nvSpPr>
          <p:spPr>
            <a:xfrm>
              <a:off x="-233551" y="1311295"/>
              <a:ext cx="60824" cy="180353"/>
            </a:xfrm>
            <a:custGeom>
              <a:avLst/>
              <a:gdLst/>
              <a:ahLst/>
              <a:cxnLst/>
              <a:rect l="l" t="t" r="r" b="b"/>
              <a:pathLst>
                <a:path w="1235" h="3662" extrusionOk="0">
                  <a:moveTo>
                    <a:pt x="43" y="0"/>
                  </a:moveTo>
                  <a:lnTo>
                    <a:pt x="43" y="0"/>
                  </a:lnTo>
                  <a:cubicBezTo>
                    <a:pt x="52" y="122"/>
                    <a:pt x="160" y="257"/>
                    <a:pt x="216" y="392"/>
                  </a:cubicBezTo>
                  <a:cubicBezTo>
                    <a:pt x="145" y="330"/>
                    <a:pt x="72" y="365"/>
                    <a:pt x="62" y="243"/>
                  </a:cubicBezTo>
                  <a:lnTo>
                    <a:pt x="62" y="243"/>
                  </a:lnTo>
                  <a:cubicBezTo>
                    <a:pt x="0" y="444"/>
                    <a:pt x="118" y="700"/>
                    <a:pt x="143" y="930"/>
                  </a:cubicBezTo>
                  <a:cubicBezTo>
                    <a:pt x="209" y="1118"/>
                    <a:pt x="266" y="1130"/>
                    <a:pt x="318" y="1130"/>
                  </a:cubicBezTo>
                  <a:cubicBezTo>
                    <a:pt x="326" y="1130"/>
                    <a:pt x="333" y="1130"/>
                    <a:pt x="341" y="1130"/>
                  </a:cubicBezTo>
                  <a:cubicBezTo>
                    <a:pt x="391" y="1130"/>
                    <a:pt x="436" y="1142"/>
                    <a:pt x="482" y="1319"/>
                  </a:cubicBezTo>
                  <a:lnTo>
                    <a:pt x="247" y="1302"/>
                  </a:lnTo>
                  <a:lnTo>
                    <a:pt x="247" y="1302"/>
                  </a:lnTo>
                  <a:cubicBezTo>
                    <a:pt x="347" y="1686"/>
                    <a:pt x="419" y="2249"/>
                    <a:pt x="704" y="2526"/>
                  </a:cubicBezTo>
                  <a:cubicBezTo>
                    <a:pt x="690" y="2549"/>
                    <a:pt x="676" y="2589"/>
                    <a:pt x="652" y="2589"/>
                  </a:cubicBezTo>
                  <a:cubicBezTo>
                    <a:pt x="640" y="2589"/>
                    <a:pt x="624" y="2578"/>
                    <a:pt x="604" y="2545"/>
                  </a:cubicBezTo>
                  <a:lnTo>
                    <a:pt x="604" y="2545"/>
                  </a:lnTo>
                  <a:cubicBezTo>
                    <a:pt x="673" y="2800"/>
                    <a:pt x="978" y="2599"/>
                    <a:pt x="984" y="2960"/>
                  </a:cubicBezTo>
                  <a:cubicBezTo>
                    <a:pt x="924" y="2887"/>
                    <a:pt x="887" y="2860"/>
                    <a:pt x="862" y="2860"/>
                  </a:cubicBezTo>
                  <a:cubicBezTo>
                    <a:pt x="796" y="2860"/>
                    <a:pt x="814" y="3049"/>
                    <a:pt x="717" y="3049"/>
                  </a:cubicBezTo>
                  <a:cubicBezTo>
                    <a:pt x="708" y="3049"/>
                    <a:pt x="699" y="3048"/>
                    <a:pt x="689" y="3045"/>
                  </a:cubicBezTo>
                  <a:lnTo>
                    <a:pt x="660" y="2999"/>
                  </a:lnTo>
                  <a:lnTo>
                    <a:pt x="660" y="2999"/>
                  </a:lnTo>
                  <a:cubicBezTo>
                    <a:pt x="723" y="3213"/>
                    <a:pt x="874" y="3482"/>
                    <a:pt x="897" y="3627"/>
                  </a:cubicBezTo>
                  <a:cubicBezTo>
                    <a:pt x="938" y="3622"/>
                    <a:pt x="981" y="3565"/>
                    <a:pt x="1020" y="3565"/>
                  </a:cubicBezTo>
                  <a:cubicBezTo>
                    <a:pt x="1045" y="3565"/>
                    <a:pt x="1069" y="3588"/>
                    <a:pt x="1090" y="3662"/>
                  </a:cubicBezTo>
                  <a:cubicBezTo>
                    <a:pt x="1084" y="3581"/>
                    <a:pt x="1167" y="3598"/>
                    <a:pt x="1234" y="3587"/>
                  </a:cubicBezTo>
                  <a:cubicBezTo>
                    <a:pt x="1113" y="3407"/>
                    <a:pt x="1130" y="3286"/>
                    <a:pt x="1014" y="3186"/>
                  </a:cubicBezTo>
                  <a:cubicBezTo>
                    <a:pt x="1030" y="3150"/>
                    <a:pt x="1041" y="3139"/>
                    <a:pt x="1049" y="3139"/>
                  </a:cubicBezTo>
                  <a:cubicBezTo>
                    <a:pt x="1063" y="3139"/>
                    <a:pt x="1070" y="3171"/>
                    <a:pt x="1083" y="3171"/>
                  </a:cubicBezTo>
                  <a:cubicBezTo>
                    <a:pt x="1091" y="3171"/>
                    <a:pt x="1101" y="3159"/>
                    <a:pt x="1117" y="3122"/>
                  </a:cubicBezTo>
                  <a:lnTo>
                    <a:pt x="999" y="2983"/>
                  </a:lnTo>
                  <a:cubicBezTo>
                    <a:pt x="996" y="2954"/>
                    <a:pt x="1001" y="2945"/>
                    <a:pt x="1010" y="2945"/>
                  </a:cubicBezTo>
                  <a:cubicBezTo>
                    <a:pt x="1026" y="2945"/>
                    <a:pt x="1055" y="2974"/>
                    <a:pt x="1073" y="2974"/>
                  </a:cubicBezTo>
                  <a:cubicBezTo>
                    <a:pt x="1086" y="2974"/>
                    <a:pt x="1093" y="2957"/>
                    <a:pt x="1084" y="2894"/>
                  </a:cubicBezTo>
                  <a:cubicBezTo>
                    <a:pt x="1030" y="2889"/>
                    <a:pt x="941" y="2752"/>
                    <a:pt x="916" y="2605"/>
                  </a:cubicBezTo>
                  <a:lnTo>
                    <a:pt x="916" y="2605"/>
                  </a:lnTo>
                  <a:lnTo>
                    <a:pt x="955" y="2640"/>
                  </a:lnTo>
                  <a:cubicBezTo>
                    <a:pt x="905" y="2559"/>
                    <a:pt x="896" y="2436"/>
                    <a:pt x="832" y="2436"/>
                  </a:cubicBezTo>
                  <a:cubicBezTo>
                    <a:pt x="817" y="2436"/>
                    <a:pt x="798" y="2443"/>
                    <a:pt x="775" y="2459"/>
                  </a:cubicBezTo>
                  <a:lnTo>
                    <a:pt x="876" y="2299"/>
                  </a:lnTo>
                  <a:lnTo>
                    <a:pt x="791" y="2343"/>
                  </a:lnTo>
                  <a:cubicBezTo>
                    <a:pt x="754" y="2036"/>
                    <a:pt x="932" y="1867"/>
                    <a:pt x="725" y="1512"/>
                  </a:cubicBezTo>
                  <a:cubicBezTo>
                    <a:pt x="725" y="1548"/>
                    <a:pt x="715" y="1562"/>
                    <a:pt x="702" y="1562"/>
                  </a:cubicBezTo>
                  <a:cubicBezTo>
                    <a:pt x="680" y="1562"/>
                    <a:pt x="646" y="1520"/>
                    <a:pt x="629" y="1491"/>
                  </a:cubicBezTo>
                  <a:lnTo>
                    <a:pt x="629" y="1491"/>
                  </a:lnTo>
                  <a:cubicBezTo>
                    <a:pt x="610" y="1666"/>
                    <a:pt x="743" y="1678"/>
                    <a:pt x="793" y="1822"/>
                  </a:cubicBezTo>
                  <a:cubicBezTo>
                    <a:pt x="785" y="1827"/>
                    <a:pt x="776" y="1829"/>
                    <a:pt x="767" y="1829"/>
                  </a:cubicBezTo>
                  <a:cubicBezTo>
                    <a:pt x="709" y="1829"/>
                    <a:pt x="629" y="1750"/>
                    <a:pt x="581" y="1750"/>
                  </a:cubicBezTo>
                  <a:cubicBezTo>
                    <a:pt x="566" y="1750"/>
                    <a:pt x="555" y="1757"/>
                    <a:pt x="547" y="1775"/>
                  </a:cubicBezTo>
                  <a:lnTo>
                    <a:pt x="547" y="1775"/>
                  </a:lnTo>
                  <a:cubicBezTo>
                    <a:pt x="567" y="1577"/>
                    <a:pt x="450" y="1436"/>
                    <a:pt x="623" y="1313"/>
                  </a:cubicBezTo>
                  <a:cubicBezTo>
                    <a:pt x="575" y="1065"/>
                    <a:pt x="457" y="993"/>
                    <a:pt x="446" y="735"/>
                  </a:cubicBezTo>
                  <a:lnTo>
                    <a:pt x="446" y="735"/>
                  </a:lnTo>
                  <a:lnTo>
                    <a:pt x="477" y="737"/>
                  </a:lnTo>
                  <a:cubicBezTo>
                    <a:pt x="334" y="714"/>
                    <a:pt x="488" y="523"/>
                    <a:pt x="311" y="363"/>
                  </a:cubicBezTo>
                  <a:lnTo>
                    <a:pt x="311" y="363"/>
                  </a:lnTo>
                  <a:lnTo>
                    <a:pt x="313" y="500"/>
                  </a:lnTo>
                  <a:cubicBezTo>
                    <a:pt x="311" y="500"/>
                    <a:pt x="309" y="500"/>
                    <a:pt x="308" y="500"/>
                  </a:cubicBezTo>
                  <a:cubicBezTo>
                    <a:pt x="256" y="500"/>
                    <a:pt x="240" y="437"/>
                    <a:pt x="212" y="351"/>
                  </a:cubicBezTo>
                  <a:lnTo>
                    <a:pt x="212" y="351"/>
                  </a:lnTo>
                  <a:cubicBezTo>
                    <a:pt x="219" y="353"/>
                    <a:pt x="224" y="354"/>
                    <a:pt x="228" y="354"/>
                  </a:cubicBezTo>
                  <a:cubicBezTo>
                    <a:pt x="237" y="354"/>
                    <a:pt x="241" y="347"/>
                    <a:pt x="253" y="324"/>
                  </a:cubicBezTo>
                  <a:cubicBezTo>
                    <a:pt x="155" y="313"/>
                    <a:pt x="77" y="31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8"/>
            <p:cNvSpPr/>
            <p:nvPr/>
          </p:nvSpPr>
          <p:spPr>
            <a:xfrm>
              <a:off x="-186566" y="1441365"/>
              <a:ext cx="3644" cy="3201"/>
            </a:xfrm>
            <a:custGeom>
              <a:avLst/>
              <a:gdLst/>
              <a:ahLst/>
              <a:cxnLst/>
              <a:rect l="l" t="t" r="r" b="b"/>
              <a:pathLst>
                <a:path w="74" h="65" extrusionOk="0">
                  <a:moveTo>
                    <a:pt x="1" y="1"/>
                  </a:moveTo>
                  <a:cubicBezTo>
                    <a:pt x="18" y="30"/>
                    <a:pt x="41" y="55"/>
                    <a:pt x="74" y="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8"/>
            <p:cNvSpPr/>
            <p:nvPr/>
          </p:nvSpPr>
          <p:spPr>
            <a:xfrm>
              <a:off x="-256747" y="1164629"/>
              <a:ext cx="41863" cy="139033"/>
            </a:xfrm>
            <a:custGeom>
              <a:avLst/>
              <a:gdLst/>
              <a:ahLst/>
              <a:cxnLst/>
              <a:rect l="l" t="t" r="r" b="b"/>
              <a:pathLst>
                <a:path w="850" h="2823" extrusionOk="0">
                  <a:moveTo>
                    <a:pt x="56" y="0"/>
                  </a:moveTo>
                  <a:cubicBezTo>
                    <a:pt x="52" y="0"/>
                    <a:pt x="48" y="1"/>
                    <a:pt x="43" y="2"/>
                  </a:cubicBezTo>
                  <a:cubicBezTo>
                    <a:pt x="1" y="52"/>
                    <a:pt x="43" y="179"/>
                    <a:pt x="49" y="283"/>
                  </a:cubicBezTo>
                  <a:cubicBezTo>
                    <a:pt x="62" y="222"/>
                    <a:pt x="75" y="198"/>
                    <a:pt x="88" y="198"/>
                  </a:cubicBezTo>
                  <a:cubicBezTo>
                    <a:pt x="124" y="198"/>
                    <a:pt x="160" y="380"/>
                    <a:pt x="190" y="412"/>
                  </a:cubicBezTo>
                  <a:cubicBezTo>
                    <a:pt x="160" y="487"/>
                    <a:pt x="207" y="663"/>
                    <a:pt x="178" y="663"/>
                  </a:cubicBezTo>
                  <a:cubicBezTo>
                    <a:pt x="172" y="663"/>
                    <a:pt x="164" y="657"/>
                    <a:pt x="153" y="644"/>
                  </a:cubicBezTo>
                  <a:cubicBezTo>
                    <a:pt x="126" y="568"/>
                    <a:pt x="99" y="491"/>
                    <a:pt x="74" y="412"/>
                  </a:cubicBezTo>
                  <a:lnTo>
                    <a:pt x="74" y="412"/>
                  </a:lnTo>
                  <a:cubicBezTo>
                    <a:pt x="37" y="991"/>
                    <a:pt x="169" y="1847"/>
                    <a:pt x="323" y="2489"/>
                  </a:cubicBezTo>
                  <a:lnTo>
                    <a:pt x="277" y="2203"/>
                  </a:lnTo>
                  <a:lnTo>
                    <a:pt x="277" y="2203"/>
                  </a:lnTo>
                  <a:cubicBezTo>
                    <a:pt x="338" y="2234"/>
                    <a:pt x="367" y="2367"/>
                    <a:pt x="413" y="2466"/>
                  </a:cubicBezTo>
                  <a:lnTo>
                    <a:pt x="527" y="2317"/>
                  </a:lnTo>
                  <a:lnTo>
                    <a:pt x="527" y="2317"/>
                  </a:lnTo>
                  <a:cubicBezTo>
                    <a:pt x="533" y="2396"/>
                    <a:pt x="568" y="2469"/>
                    <a:pt x="518" y="2469"/>
                  </a:cubicBezTo>
                  <a:cubicBezTo>
                    <a:pt x="549" y="2504"/>
                    <a:pt x="572" y="2518"/>
                    <a:pt x="590" y="2518"/>
                  </a:cubicBezTo>
                  <a:cubicBezTo>
                    <a:pt x="619" y="2518"/>
                    <a:pt x="638" y="2485"/>
                    <a:pt x="660" y="2446"/>
                  </a:cubicBezTo>
                  <a:cubicBezTo>
                    <a:pt x="730" y="2641"/>
                    <a:pt x="678" y="2687"/>
                    <a:pt x="811" y="2822"/>
                  </a:cubicBezTo>
                  <a:cubicBezTo>
                    <a:pt x="849" y="2468"/>
                    <a:pt x="647" y="2556"/>
                    <a:pt x="670" y="2165"/>
                  </a:cubicBezTo>
                  <a:cubicBezTo>
                    <a:pt x="599" y="2138"/>
                    <a:pt x="529" y="2109"/>
                    <a:pt x="460" y="2074"/>
                  </a:cubicBezTo>
                  <a:cubicBezTo>
                    <a:pt x="457" y="2023"/>
                    <a:pt x="464" y="2009"/>
                    <a:pt x="476" y="2009"/>
                  </a:cubicBezTo>
                  <a:cubicBezTo>
                    <a:pt x="489" y="2009"/>
                    <a:pt x="508" y="2026"/>
                    <a:pt x="524" y="2026"/>
                  </a:cubicBezTo>
                  <a:cubicBezTo>
                    <a:pt x="538" y="2026"/>
                    <a:pt x="550" y="2013"/>
                    <a:pt x="554" y="1966"/>
                  </a:cubicBezTo>
                  <a:cubicBezTo>
                    <a:pt x="537" y="1936"/>
                    <a:pt x="522" y="1925"/>
                    <a:pt x="510" y="1925"/>
                  </a:cubicBezTo>
                  <a:cubicBezTo>
                    <a:pt x="471" y="1925"/>
                    <a:pt x="452" y="2038"/>
                    <a:pt x="403" y="2038"/>
                  </a:cubicBezTo>
                  <a:cubicBezTo>
                    <a:pt x="387" y="2038"/>
                    <a:pt x="369" y="2027"/>
                    <a:pt x="346" y="1997"/>
                  </a:cubicBezTo>
                  <a:cubicBezTo>
                    <a:pt x="381" y="1899"/>
                    <a:pt x="263" y="1735"/>
                    <a:pt x="253" y="1664"/>
                  </a:cubicBezTo>
                  <a:lnTo>
                    <a:pt x="253" y="1664"/>
                  </a:lnTo>
                  <a:cubicBezTo>
                    <a:pt x="282" y="1701"/>
                    <a:pt x="320" y="1713"/>
                    <a:pt x="354" y="1713"/>
                  </a:cubicBezTo>
                  <a:cubicBezTo>
                    <a:pt x="394" y="1713"/>
                    <a:pt x="430" y="1696"/>
                    <a:pt x="440" y="1683"/>
                  </a:cubicBezTo>
                  <a:cubicBezTo>
                    <a:pt x="398" y="1621"/>
                    <a:pt x="437" y="1492"/>
                    <a:pt x="425" y="1392"/>
                  </a:cubicBezTo>
                  <a:lnTo>
                    <a:pt x="425" y="1392"/>
                  </a:lnTo>
                  <a:cubicBezTo>
                    <a:pt x="417" y="1445"/>
                    <a:pt x="409" y="1464"/>
                    <a:pt x="401" y="1464"/>
                  </a:cubicBezTo>
                  <a:cubicBezTo>
                    <a:pt x="380" y="1464"/>
                    <a:pt x="358" y="1327"/>
                    <a:pt x="333" y="1327"/>
                  </a:cubicBezTo>
                  <a:cubicBezTo>
                    <a:pt x="325" y="1327"/>
                    <a:pt x="317" y="1342"/>
                    <a:pt x="307" y="1384"/>
                  </a:cubicBezTo>
                  <a:cubicBezTo>
                    <a:pt x="236" y="1357"/>
                    <a:pt x="159" y="1087"/>
                    <a:pt x="203" y="1002"/>
                  </a:cubicBezTo>
                  <a:lnTo>
                    <a:pt x="203" y="1002"/>
                  </a:lnTo>
                  <a:cubicBezTo>
                    <a:pt x="252" y="1029"/>
                    <a:pt x="250" y="1104"/>
                    <a:pt x="257" y="1172"/>
                  </a:cubicBezTo>
                  <a:cubicBezTo>
                    <a:pt x="272" y="1184"/>
                    <a:pt x="283" y="1189"/>
                    <a:pt x="291" y="1189"/>
                  </a:cubicBezTo>
                  <a:cubicBezTo>
                    <a:pt x="338" y="1189"/>
                    <a:pt x="302" y="1024"/>
                    <a:pt x="371" y="1018"/>
                  </a:cubicBezTo>
                  <a:cubicBezTo>
                    <a:pt x="296" y="881"/>
                    <a:pt x="250" y="617"/>
                    <a:pt x="215" y="395"/>
                  </a:cubicBezTo>
                  <a:cubicBezTo>
                    <a:pt x="182" y="188"/>
                    <a:pt x="154" y="0"/>
                    <a:pt x="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8"/>
            <p:cNvSpPr/>
            <p:nvPr/>
          </p:nvSpPr>
          <p:spPr>
            <a:xfrm>
              <a:off x="-227296" y="1299229"/>
              <a:ext cx="4531" cy="5959"/>
            </a:xfrm>
            <a:custGeom>
              <a:avLst/>
              <a:gdLst/>
              <a:ahLst/>
              <a:cxnLst/>
              <a:rect l="l" t="t" r="r" b="b"/>
              <a:pathLst>
                <a:path w="92" h="121" extrusionOk="0">
                  <a:moveTo>
                    <a:pt x="1" y="1"/>
                  </a:moveTo>
                  <a:lnTo>
                    <a:pt x="64" y="120"/>
                  </a:lnTo>
                  <a:lnTo>
                    <a:pt x="91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8"/>
            <p:cNvSpPr/>
            <p:nvPr/>
          </p:nvSpPr>
          <p:spPr>
            <a:xfrm>
              <a:off x="-239658" y="1294403"/>
              <a:ext cx="4236" cy="5811"/>
            </a:xfrm>
            <a:custGeom>
              <a:avLst/>
              <a:gdLst/>
              <a:ahLst/>
              <a:cxnLst/>
              <a:rect l="l" t="t" r="r" b="b"/>
              <a:pathLst>
                <a:path w="86" h="118" extrusionOk="0">
                  <a:moveTo>
                    <a:pt x="52" y="0"/>
                  </a:moveTo>
                  <a:cubicBezTo>
                    <a:pt x="36" y="0"/>
                    <a:pt x="18" y="33"/>
                    <a:pt x="1" y="85"/>
                  </a:cubicBezTo>
                  <a:cubicBezTo>
                    <a:pt x="3" y="85"/>
                    <a:pt x="5" y="84"/>
                    <a:pt x="8" y="84"/>
                  </a:cubicBezTo>
                  <a:cubicBezTo>
                    <a:pt x="33" y="84"/>
                    <a:pt x="53" y="117"/>
                    <a:pt x="77" y="117"/>
                  </a:cubicBezTo>
                  <a:cubicBezTo>
                    <a:pt x="80" y="117"/>
                    <a:pt x="83" y="117"/>
                    <a:pt x="86" y="116"/>
                  </a:cubicBezTo>
                  <a:cubicBezTo>
                    <a:pt x="80" y="34"/>
                    <a:pt x="67" y="0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8"/>
            <p:cNvSpPr/>
            <p:nvPr/>
          </p:nvSpPr>
          <p:spPr>
            <a:xfrm>
              <a:off x="-241529" y="1195459"/>
              <a:ext cx="2610" cy="9801"/>
            </a:xfrm>
            <a:custGeom>
              <a:avLst/>
              <a:gdLst/>
              <a:ahLst/>
              <a:cxnLst/>
              <a:rect l="l" t="t" r="r" b="b"/>
              <a:pathLst>
                <a:path w="53" h="199" extrusionOk="0">
                  <a:moveTo>
                    <a:pt x="22" y="0"/>
                  </a:moveTo>
                  <a:cubicBezTo>
                    <a:pt x="12" y="33"/>
                    <a:pt x="6" y="72"/>
                    <a:pt x="0" y="108"/>
                  </a:cubicBezTo>
                  <a:cubicBezTo>
                    <a:pt x="29" y="120"/>
                    <a:pt x="45" y="172"/>
                    <a:pt x="52" y="199"/>
                  </a:cubicBezTo>
                  <a:cubicBezTo>
                    <a:pt x="43" y="133"/>
                    <a:pt x="31" y="66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8"/>
            <p:cNvSpPr/>
            <p:nvPr/>
          </p:nvSpPr>
          <p:spPr>
            <a:xfrm>
              <a:off x="-254728" y="1125475"/>
              <a:ext cx="13347" cy="44867"/>
            </a:xfrm>
            <a:custGeom>
              <a:avLst/>
              <a:gdLst/>
              <a:ahLst/>
              <a:cxnLst/>
              <a:rect l="l" t="t" r="r" b="b"/>
              <a:pathLst>
                <a:path w="271" h="911" extrusionOk="0">
                  <a:moveTo>
                    <a:pt x="189" y="0"/>
                  </a:moveTo>
                  <a:cubicBezTo>
                    <a:pt x="130" y="97"/>
                    <a:pt x="114" y="214"/>
                    <a:pt x="95" y="318"/>
                  </a:cubicBezTo>
                  <a:cubicBezTo>
                    <a:pt x="74" y="424"/>
                    <a:pt x="54" y="523"/>
                    <a:pt x="0" y="656"/>
                  </a:cubicBezTo>
                  <a:cubicBezTo>
                    <a:pt x="33" y="787"/>
                    <a:pt x="74" y="806"/>
                    <a:pt x="116" y="820"/>
                  </a:cubicBezTo>
                  <a:cubicBezTo>
                    <a:pt x="157" y="831"/>
                    <a:pt x="197" y="839"/>
                    <a:pt x="234" y="910"/>
                  </a:cubicBezTo>
                  <a:cubicBezTo>
                    <a:pt x="270" y="806"/>
                    <a:pt x="124" y="644"/>
                    <a:pt x="131" y="459"/>
                  </a:cubicBezTo>
                  <a:lnTo>
                    <a:pt x="131" y="459"/>
                  </a:lnTo>
                  <a:cubicBezTo>
                    <a:pt x="138" y="464"/>
                    <a:pt x="145" y="466"/>
                    <a:pt x="150" y="466"/>
                  </a:cubicBezTo>
                  <a:cubicBezTo>
                    <a:pt x="175" y="466"/>
                    <a:pt x="183" y="420"/>
                    <a:pt x="191" y="361"/>
                  </a:cubicBezTo>
                  <a:cubicBezTo>
                    <a:pt x="203" y="291"/>
                    <a:pt x="214" y="201"/>
                    <a:pt x="255" y="174"/>
                  </a:cubicBezTo>
                  <a:cubicBezTo>
                    <a:pt x="222" y="131"/>
                    <a:pt x="193" y="72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38"/>
            <p:cNvSpPr/>
            <p:nvPr/>
          </p:nvSpPr>
          <p:spPr>
            <a:xfrm>
              <a:off x="-243056" y="1124884"/>
              <a:ext cx="167450" cy="270185"/>
            </a:xfrm>
            <a:custGeom>
              <a:avLst/>
              <a:gdLst/>
              <a:ahLst/>
              <a:cxnLst/>
              <a:rect l="l" t="t" r="r" b="b"/>
              <a:pathLst>
                <a:path w="3400" h="5486" extrusionOk="0">
                  <a:moveTo>
                    <a:pt x="243" y="1"/>
                  </a:moveTo>
                  <a:cubicBezTo>
                    <a:pt x="193" y="55"/>
                    <a:pt x="108" y="16"/>
                    <a:pt x="74" y="113"/>
                  </a:cubicBezTo>
                  <a:cubicBezTo>
                    <a:pt x="77" y="112"/>
                    <a:pt x="81" y="112"/>
                    <a:pt x="84" y="112"/>
                  </a:cubicBezTo>
                  <a:cubicBezTo>
                    <a:pt x="122" y="112"/>
                    <a:pt x="162" y="122"/>
                    <a:pt x="201" y="136"/>
                  </a:cubicBezTo>
                  <a:cubicBezTo>
                    <a:pt x="187" y="220"/>
                    <a:pt x="156" y="255"/>
                    <a:pt x="120" y="255"/>
                  </a:cubicBezTo>
                  <a:cubicBezTo>
                    <a:pt x="88" y="255"/>
                    <a:pt x="52" y="229"/>
                    <a:pt x="18" y="188"/>
                  </a:cubicBezTo>
                  <a:lnTo>
                    <a:pt x="18" y="188"/>
                  </a:lnTo>
                  <a:cubicBezTo>
                    <a:pt x="1" y="346"/>
                    <a:pt x="51" y="379"/>
                    <a:pt x="108" y="402"/>
                  </a:cubicBezTo>
                  <a:cubicBezTo>
                    <a:pt x="166" y="417"/>
                    <a:pt x="242" y="446"/>
                    <a:pt x="276" y="512"/>
                  </a:cubicBezTo>
                  <a:cubicBezTo>
                    <a:pt x="288" y="432"/>
                    <a:pt x="309" y="401"/>
                    <a:pt x="335" y="401"/>
                  </a:cubicBezTo>
                  <a:cubicBezTo>
                    <a:pt x="371" y="401"/>
                    <a:pt x="413" y="459"/>
                    <a:pt x="446" y="523"/>
                  </a:cubicBezTo>
                  <a:cubicBezTo>
                    <a:pt x="510" y="639"/>
                    <a:pt x="552" y="770"/>
                    <a:pt x="631" y="778"/>
                  </a:cubicBezTo>
                  <a:cubicBezTo>
                    <a:pt x="634" y="778"/>
                    <a:pt x="636" y="778"/>
                    <a:pt x="639" y="778"/>
                  </a:cubicBezTo>
                  <a:cubicBezTo>
                    <a:pt x="737" y="778"/>
                    <a:pt x="625" y="629"/>
                    <a:pt x="627" y="556"/>
                  </a:cubicBezTo>
                  <a:lnTo>
                    <a:pt x="627" y="556"/>
                  </a:lnTo>
                  <a:cubicBezTo>
                    <a:pt x="697" y="608"/>
                    <a:pt x="781" y="595"/>
                    <a:pt x="833" y="712"/>
                  </a:cubicBezTo>
                  <a:cubicBezTo>
                    <a:pt x="824" y="739"/>
                    <a:pt x="812" y="750"/>
                    <a:pt x="797" y="750"/>
                  </a:cubicBezTo>
                  <a:cubicBezTo>
                    <a:pt x="777" y="750"/>
                    <a:pt x="753" y="729"/>
                    <a:pt x="729" y="697"/>
                  </a:cubicBezTo>
                  <a:lnTo>
                    <a:pt x="729" y="697"/>
                  </a:lnTo>
                  <a:cubicBezTo>
                    <a:pt x="737" y="888"/>
                    <a:pt x="810" y="747"/>
                    <a:pt x="864" y="936"/>
                  </a:cubicBezTo>
                  <a:cubicBezTo>
                    <a:pt x="862" y="913"/>
                    <a:pt x="841" y="855"/>
                    <a:pt x="868" y="845"/>
                  </a:cubicBezTo>
                  <a:cubicBezTo>
                    <a:pt x="1042" y="1102"/>
                    <a:pt x="1011" y="851"/>
                    <a:pt x="1223" y="1267"/>
                  </a:cubicBezTo>
                  <a:cubicBezTo>
                    <a:pt x="1253" y="1277"/>
                    <a:pt x="1277" y="1299"/>
                    <a:pt x="1299" y="1299"/>
                  </a:cubicBezTo>
                  <a:cubicBezTo>
                    <a:pt x="1315" y="1299"/>
                    <a:pt x="1330" y="1288"/>
                    <a:pt x="1344" y="1252"/>
                  </a:cubicBezTo>
                  <a:cubicBezTo>
                    <a:pt x="1427" y="1559"/>
                    <a:pt x="1362" y="1451"/>
                    <a:pt x="1460" y="1778"/>
                  </a:cubicBezTo>
                  <a:cubicBezTo>
                    <a:pt x="1483" y="1730"/>
                    <a:pt x="1499" y="1557"/>
                    <a:pt x="1558" y="1470"/>
                  </a:cubicBezTo>
                  <a:cubicBezTo>
                    <a:pt x="1635" y="1721"/>
                    <a:pt x="1689" y="1813"/>
                    <a:pt x="1743" y="1888"/>
                  </a:cubicBezTo>
                  <a:cubicBezTo>
                    <a:pt x="1796" y="1963"/>
                    <a:pt x="1846" y="2023"/>
                    <a:pt x="1869" y="2185"/>
                  </a:cubicBezTo>
                  <a:cubicBezTo>
                    <a:pt x="1851" y="2160"/>
                    <a:pt x="1813" y="2145"/>
                    <a:pt x="1788" y="2068"/>
                  </a:cubicBezTo>
                  <a:lnTo>
                    <a:pt x="1788" y="2068"/>
                  </a:lnTo>
                  <a:cubicBezTo>
                    <a:pt x="1697" y="2195"/>
                    <a:pt x="1915" y="2260"/>
                    <a:pt x="1965" y="2422"/>
                  </a:cubicBezTo>
                  <a:cubicBezTo>
                    <a:pt x="1929" y="2444"/>
                    <a:pt x="1894" y="2463"/>
                    <a:pt x="1859" y="2480"/>
                  </a:cubicBezTo>
                  <a:cubicBezTo>
                    <a:pt x="1934" y="2598"/>
                    <a:pt x="2110" y="2783"/>
                    <a:pt x="2104" y="2995"/>
                  </a:cubicBezTo>
                  <a:lnTo>
                    <a:pt x="2033" y="2987"/>
                  </a:lnTo>
                  <a:lnTo>
                    <a:pt x="2033" y="2987"/>
                  </a:lnTo>
                  <a:cubicBezTo>
                    <a:pt x="2262" y="3278"/>
                    <a:pt x="2385" y="3699"/>
                    <a:pt x="2542" y="3974"/>
                  </a:cubicBezTo>
                  <a:lnTo>
                    <a:pt x="2524" y="4161"/>
                  </a:lnTo>
                  <a:cubicBezTo>
                    <a:pt x="2573" y="4235"/>
                    <a:pt x="2598" y="4264"/>
                    <a:pt x="2609" y="4264"/>
                  </a:cubicBezTo>
                  <a:cubicBezTo>
                    <a:pt x="2650" y="4264"/>
                    <a:pt x="2527" y="3922"/>
                    <a:pt x="2629" y="3922"/>
                  </a:cubicBezTo>
                  <a:cubicBezTo>
                    <a:pt x="2648" y="3922"/>
                    <a:pt x="2675" y="3934"/>
                    <a:pt x="2713" y="3963"/>
                  </a:cubicBezTo>
                  <a:cubicBezTo>
                    <a:pt x="2501" y="4102"/>
                    <a:pt x="2869" y="4144"/>
                    <a:pt x="2866" y="4416"/>
                  </a:cubicBezTo>
                  <a:cubicBezTo>
                    <a:pt x="2856" y="4441"/>
                    <a:pt x="2846" y="4451"/>
                    <a:pt x="2835" y="4451"/>
                  </a:cubicBezTo>
                  <a:cubicBezTo>
                    <a:pt x="2795" y="4451"/>
                    <a:pt x="2748" y="4320"/>
                    <a:pt x="2705" y="4320"/>
                  </a:cubicBezTo>
                  <a:cubicBezTo>
                    <a:pt x="2692" y="4320"/>
                    <a:pt x="2679" y="4332"/>
                    <a:pt x="2667" y="4364"/>
                  </a:cubicBezTo>
                  <a:cubicBezTo>
                    <a:pt x="2806" y="4368"/>
                    <a:pt x="2746" y="4474"/>
                    <a:pt x="2829" y="4586"/>
                  </a:cubicBezTo>
                  <a:cubicBezTo>
                    <a:pt x="2711" y="4600"/>
                    <a:pt x="2884" y="4824"/>
                    <a:pt x="2773" y="4824"/>
                  </a:cubicBezTo>
                  <a:cubicBezTo>
                    <a:pt x="2766" y="4824"/>
                    <a:pt x="2758" y="4823"/>
                    <a:pt x="2748" y="4821"/>
                  </a:cubicBezTo>
                  <a:lnTo>
                    <a:pt x="2748" y="4821"/>
                  </a:lnTo>
                  <a:cubicBezTo>
                    <a:pt x="2873" y="4946"/>
                    <a:pt x="2999" y="5062"/>
                    <a:pt x="3128" y="5181"/>
                  </a:cubicBezTo>
                  <a:cubicBezTo>
                    <a:pt x="3085" y="5276"/>
                    <a:pt x="3141" y="5399"/>
                    <a:pt x="3193" y="5486"/>
                  </a:cubicBezTo>
                  <a:cubicBezTo>
                    <a:pt x="3108" y="5251"/>
                    <a:pt x="3400" y="5480"/>
                    <a:pt x="3355" y="5197"/>
                  </a:cubicBezTo>
                  <a:cubicBezTo>
                    <a:pt x="3149" y="4838"/>
                    <a:pt x="2873" y="4202"/>
                    <a:pt x="2734" y="3693"/>
                  </a:cubicBezTo>
                  <a:cubicBezTo>
                    <a:pt x="2731" y="3693"/>
                    <a:pt x="2728" y="3693"/>
                    <a:pt x="2725" y="3693"/>
                  </a:cubicBezTo>
                  <a:cubicBezTo>
                    <a:pt x="2568" y="3693"/>
                    <a:pt x="2604" y="3380"/>
                    <a:pt x="2457" y="3361"/>
                  </a:cubicBezTo>
                  <a:cubicBezTo>
                    <a:pt x="2497" y="3327"/>
                    <a:pt x="2522" y="3271"/>
                    <a:pt x="2561" y="3236"/>
                  </a:cubicBezTo>
                  <a:cubicBezTo>
                    <a:pt x="2516" y="3156"/>
                    <a:pt x="2492" y="3127"/>
                    <a:pt x="2480" y="3127"/>
                  </a:cubicBezTo>
                  <a:cubicBezTo>
                    <a:pt x="2448" y="3127"/>
                    <a:pt x="2486" y="3304"/>
                    <a:pt x="2445" y="3304"/>
                  </a:cubicBezTo>
                  <a:cubicBezTo>
                    <a:pt x="2441" y="3304"/>
                    <a:pt x="2437" y="3303"/>
                    <a:pt x="2432" y="3300"/>
                  </a:cubicBezTo>
                  <a:cubicBezTo>
                    <a:pt x="2357" y="3174"/>
                    <a:pt x="2391" y="3020"/>
                    <a:pt x="2445" y="3005"/>
                  </a:cubicBezTo>
                  <a:cubicBezTo>
                    <a:pt x="2412" y="2924"/>
                    <a:pt x="2396" y="2900"/>
                    <a:pt x="2384" y="2900"/>
                  </a:cubicBezTo>
                  <a:cubicBezTo>
                    <a:pt x="2368" y="2900"/>
                    <a:pt x="2358" y="2944"/>
                    <a:pt x="2319" y="2944"/>
                  </a:cubicBezTo>
                  <a:cubicBezTo>
                    <a:pt x="2307" y="2944"/>
                    <a:pt x="2292" y="2940"/>
                    <a:pt x="2274" y="2929"/>
                  </a:cubicBezTo>
                  <a:lnTo>
                    <a:pt x="2353" y="2698"/>
                  </a:lnTo>
                  <a:cubicBezTo>
                    <a:pt x="2260" y="2530"/>
                    <a:pt x="2154" y="2351"/>
                    <a:pt x="2042" y="2168"/>
                  </a:cubicBezTo>
                  <a:cubicBezTo>
                    <a:pt x="1934" y="1987"/>
                    <a:pt x="1801" y="1780"/>
                    <a:pt x="1678" y="1601"/>
                  </a:cubicBezTo>
                  <a:cubicBezTo>
                    <a:pt x="1425" y="1233"/>
                    <a:pt x="1177" y="861"/>
                    <a:pt x="918" y="500"/>
                  </a:cubicBezTo>
                  <a:lnTo>
                    <a:pt x="918" y="500"/>
                  </a:lnTo>
                  <a:lnTo>
                    <a:pt x="932" y="672"/>
                  </a:lnTo>
                  <a:cubicBezTo>
                    <a:pt x="826" y="504"/>
                    <a:pt x="714" y="477"/>
                    <a:pt x="627" y="465"/>
                  </a:cubicBezTo>
                  <a:cubicBezTo>
                    <a:pt x="535" y="448"/>
                    <a:pt x="475" y="427"/>
                    <a:pt x="344" y="230"/>
                  </a:cubicBezTo>
                  <a:cubicBezTo>
                    <a:pt x="333" y="271"/>
                    <a:pt x="325" y="315"/>
                    <a:pt x="319" y="362"/>
                  </a:cubicBezTo>
                  <a:lnTo>
                    <a:pt x="319" y="362"/>
                  </a:lnTo>
                  <a:cubicBezTo>
                    <a:pt x="326" y="277"/>
                    <a:pt x="213" y="113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38"/>
            <p:cNvSpPr/>
            <p:nvPr/>
          </p:nvSpPr>
          <p:spPr>
            <a:xfrm>
              <a:off x="-231088" y="1122914"/>
              <a:ext cx="1379" cy="2019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7" y="0"/>
                  </a:moveTo>
                  <a:lnTo>
                    <a:pt x="27" y="0"/>
                  </a:lnTo>
                  <a:cubicBezTo>
                    <a:pt x="14" y="10"/>
                    <a:pt x="6" y="25"/>
                    <a:pt x="0" y="41"/>
                  </a:cubicBezTo>
                  <a:cubicBezTo>
                    <a:pt x="10" y="31"/>
                    <a:pt x="20" y="20"/>
                    <a:pt x="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38"/>
            <p:cNvSpPr/>
            <p:nvPr/>
          </p:nvSpPr>
          <p:spPr>
            <a:xfrm>
              <a:off x="-85801" y="1395020"/>
              <a:ext cx="3645" cy="5516"/>
            </a:xfrm>
            <a:custGeom>
              <a:avLst/>
              <a:gdLst/>
              <a:ahLst/>
              <a:cxnLst/>
              <a:rect l="l" t="t" r="r" b="b"/>
              <a:pathLst>
                <a:path w="74" h="112" extrusionOk="0">
                  <a:moveTo>
                    <a:pt x="0" y="1"/>
                  </a:moveTo>
                  <a:cubicBezTo>
                    <a:pt x="12" y="30"/>
                    <a:pt x="25" y="63"/>
                    <a:pt x="47" y="105"/>
                  </a:cubicBezTo>
                  <a:cubicBezTo>
                    <a:pt x="54" y="109"/>
                    <a:pt x="59" y="112"/>
                    <a:pt x="62" y="112"/>
                  </a:cubicBezTo>
                  <a:cubicBezTo>
                    <a:pt x="74" y="112"/>
                    <a:pt x="38" y="6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38"/>
            <p:cNvSpPr/>
            <p:nvPr/>
          </p:nvSpPr>
          <p:spPr>
            <a:xfrm>
              <a:off x="-242219" y="1133897"/>
              <a:ext cx="148" cy="246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3" y="1"/>
                  </a:moveTo>
                  <a:lnTo>
                    <a:pt x="1" y="3"/>
                  </a:lnTo>
                  <a:cubicBezTo>
                    <a:pt x="1" y="3"/>
                    <a:pt x="1" y="3"/>
                    <a:pt x="3" y="5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38"/>
            <p:cNvSpPr/>
            <p:nvPr/>
          </p:nvSpPr>
          <p:spPr>
            <a:xfrm>
              <a:off x="-236703" y="1151676"/>
              <a:ext cx="1970" cy="5171"/>
            </a:xfrm>
            <a:custGeom>
              <a:avLst/>
              <a:gdLst/>
              <a:ahLst/>
              <a:cxnLst/>
              <a:rect l="l" t="t" r="r" b="b"/>
              <a:pathLst>
                <a:path w="40" h="105" extrusionOk="0">
                  <a:moveTo>
                    <a:pt x="1" y="0"/>
                  </a:moveTo>
                  <a:cubicBezTo>
                    <a:pt x="3" y="33"/>
                    <a:pt x="6" y="68"/>
                    <a:pt x="10" y="105"/>
                  </a:cubicBezTo>
                  <a:cubicBezTo>
                    <a:pt x="20" y="87"/>
                    <a:pt x="30" y="72"/>
                    <a:pt x="39" y="5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38"/>
            <p:cNvSpPr/>
            <p:nvPr/>
          </p:nvSpPr>
          <p:spPr>
            <a:xfrm>
              <a:off x="-73931" y="1448949"/>
              <a:ext cx="3152" cy="1231"/>
            </a:xfrm>
            <a:custGeom>
              <a:avLst/>
              <a:gdLst/>
              <a:ahLst/>
              <a:cxnLst/>
              <a:rect l="l" t="t" r="r" b="b"/>
              <a:pathLst>
                <a:path w="64" h="25" extrusionOk="0">
                  <a:moveTo>
                    <a:pt x="54" y="1"/>
                  </a:moveTo>
                  <a:cubicBezTo>
                    <a:pt x="34" y="1"/>
                    <a:pt x="15" y="6"/>
                    <a:pt x="0" y="24"/>
                  </a:cubicBezTo>
                  <a:lnTo>
                    <a:pt x="64" y="1"/>
                  </a:lnTo>
                  <a:cubicBezTo>
                    <a:pt x="61" y="1"/>
                    <a:pt x="57" y="1"/>
                    <a:pt x="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38"/>
            <p:cNvSpPr/>
            <p:nvPr/>
          </p:nvSpPr>
          <p:spPr>
            <a:xfrm>
              <a:off x="-26257" y="1589213"/>
              <a:ext cx="1182" cy="3201"/>
            </a:xfrm>
            <a:custGeom>
              <a:avLst/>
              <a:gdLst/>
              <a:ahLst/>
              <a:cxnLst/>
              <a:rect l="l" t="t" r="r" b="b"/>
              <a:pathLst>
                <a:path w="24" h="65" extrusionOk="0">
                  <a:moveTo>
                    <a:pt x="4" y="1"/>
                  </a:moveTo>
                  <a:cubicBezTo>
                    <a:pt x="0" y="24"/>
                    <a:pt x="10" y="45"/>
                    <a:pt x="23" y="6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38"/>
            <p:cNvSpPr/>
            <p:nvPr/>
          </p:nvSpPr>
          <p:spPr>
            <a:xfrm>
              <a:off x="-87426" y="1405954"/>
              <a:ext cx="262207" cy="539534"/>
            </a:xfrm>
            <a:custGeom>
              <a:avLst/>
              <a:gdLst/>
              <a:ahLst/>
              <a:cxnLst/>
              <a:rect l="l" t="t" r="r" b="b"/>
              <a:pathLst>
                <a:path w="5324" h="10955" extrusionOk="0">
                  <a:moveTo>
                    <a:pt x="1331" y="2617"/>
                  </a:moveTo>
                  <a:cubicBezTo>
                    <a:pt x="1338" y="2625"/>
                    <a:pt x="1345" y="2633"/>
                    <a:pt x="1352" y="2640"/>
                  </a:cubicBezTo>
                  <a:cubicBezTo>
                    <a:pt x="1345" y="2632"/>
                    <a:pt x="1338" y="2624"/>
                    <a:pt x="1331" y="2617"/>
                  </a:cubicBezTo>
                  <a:close/>
                  <a:moveTo>
                    <a:pt x="3567" y="8014"/>
                  </a:moveTo>
                  <a:cubicBezTo>
                    <a:pt x="3559" y="8015"/>
                    <a:pt x="3551" y="8016"/>
                    <a:pt x="3544" y="8018"/>
                  </a:cubicBezTo>
                  <a:lnTo>
                    <a:pt x="3544" y="8018"/>
                  </a:lnTo>
                  <a:cubicBezTo>
                    <a:pt x="3552" y="8017"/>
                    <a:pt x="3559" y="8016"/>
                    <a:pt x="3567" y="8014"/>
                  </a:cubicBezTo>
                  <a:close/>
                  <a:moveTo>
                    <a:pt x="214" y="0"/>
                  </a:moveTo>
                  <a:cubicBezTo>
                    <a:pt x="132" y="0"/>
                    <a:pt x="52" y="277"/>
                    <a:pt x="1" y="305"/>
                  </a:cubicBezTo>
                  <a:cubicBezTo>
                    <a:pt x="157" y="548"/>
                    <a:pt x="338" y="648"/>
                    <a:pt x="475" y="822"/>
                  </a:cubicBezTo>
                  <a:lnTo>
                    <a:pt x="338" y="874"/>
                  </a:lnTo>
                  <a:cubicBezTo>
                    <a:pt x="418" y="880"/>
                    <a:pt x="518" y="996"/>
                    <a:pt x="575" y="996"/>
                  </a:cubicBezTo>
                  <a:cubicBezTo>
                    <a:pt x="597" y="996"/>
                    <a:pt x="613" y="980"/>
                    <a:pt x="619" y="936"/>
                  </a:cubicBezTo>
                  <a:lnTo>
                    <a:pt x="619" y="936"/>
                  </a:lnTo>
                  <a:cubicBezTo>
                    <a:pt x="752" y="1069"/>
                    <a:pt x="542" y="1107"/>
                    <a:pt x="693" y="1262"/>
                  </a:cubicBezTo>
                  <a:cubicBezTo>
                    <a:pt x="665" y="1270"/>
                    <a:pt x="640" y="1273"/>
                    <a:pt x="617" y="1273"/>
                  </a:cubicBezTo>
                  <a:cubicBezTo>
                    <a:pt x="538" y="1273"/>
                    <a:pt x="487" y="1235"/>
                    <a:pt x="420" y="1235"/>
                  </a:cubicBezTo>
                  <a:cubicBezTo>
                    <a:pt x="401" y="1235"/>
                    <a:pt x="382" y="1237"/>
                    <a:pt x="361" y="1244"/>
                  </a:cubicBezTo>
                  <a:lnTo>
                    <a:pt x="492" y="1381"/>
                  </a:lnTo>
                  <a:cubicBezTo>
                    <a:pt x="485" y="1378"/>
                    <a:pt x="479" y="1377"/>
                    <a:pt x="474" y="1377"/>
                  </a:cubicBezTo>
                  <a:cubicBezTo>
                    <a:pt x="432" y="1377"/>
                    <a:pt x="463" y="1472"/>
                    <a:pt x="419" y="1472"/>
                  </a:cubicBezTo>
                  <a:cubicBezTo>
                    <a:pt x="414" y="1472"/>
                    <a:pt x="409" y="1471"/>
                    <a:pt x="402" y="1468"/>
                  </a:cubicBezTo>
                  <a:lnTo>
                    <a:pt x="402" y="1468"/>
                  </a:lnTo>
                  <a:cubicBezTo>
                    <a:pt x="693" y="1703"/>
                    <a:pt x="483" y="1915"/>
                    <a:pt x="675" y="2199"/>
                  </a:cubicBezTo>
                  <a:lnTo>
                    <a:pt x="641" y="2014"/>
                  </a:lnTo>
                  <a:cubicBezTo>
                    <a:pt x="651" y="2010"/>
                    <a:pt x="660" y="2009"/>
                    <a:pt x="668" y="2009"/>
                  </a:cubicBezTo>
                  <a:cubicBezTo>
                    <a:pt x="733" y="2009"/>
                    <a:pt x="761" y="2096"/>
                    <a:pt x="806" y="2152"/>
                  </a:cubicBezTo>
                  <a:cubicBezTo>
                    <a:pt x="716" y="2282"/>
                    <a:pt x="751" y="2326"/>
                    <a:pt x="754" y="2505"/>
                  </a:cubicBezTo>
                  <a:cubicBezTo>
                    <a:pt x="872" y="2619"/>
                    <a:pt x="1059" y="2640"/>
                    <a:pt x="1127" y="2825"/>
                  </a:cubicBezTo>
                  <a:cubicBezTo>
                    <a:pt x="943" y="2848"/>
                    <a:pt x="1148" y="3168"/>
                    <a:pt x="1013" y="3255"/>
                  </a:cubicBezTo>
                  <a:cubicBezTo>
                    <a:pt x="1018" y="3255"/>
                    <a:pt x="1023" y="3254"/>
                    <a:pt x="1028" y="3254"/>
                  </a:cubicBezTo>
                  <a:cubicBezTo>
                    <a:pt x="1198" y="3254"/>
                    <a:pt x="1207" y="3587"/>
                    <a:pt x="1309" y="3587"/>
                  </a:cubicBezTo>
                  <a:cubicBezTo>
                    <a:pt x="1311" y="3587"/>
                    <a:pt x="1312" y="3587"/>
                    <a:pt x="1314" y="3587"/>
                  </a:cubicBezTo>
                  <a:cubicBezTo>
                    <a:pt x="1387" y="3674"/>
                    <a:pt x="1418" y="3816"/>
                    <a:pt x="1321" y="3851"/>
                  </a:cubicBezTo>
                  <a:cubicBezTo>
                    <a:pt x="1310" y="3837"/>
                    <a:pt x="1283" y="3814"/>
                    <a:pt x="1263" y="3785"/>
                  </a:cubicBezTo>
                  <a:lnTo>
                    <a:pt x="1263" y="3785"/>
                  </a:lnTo>
                  <a:lnTo>
                    <a:pt x="1294" y="3888"/>
                  </a:lnTo>
                  <a:cubicBezTo>
                    <a:pt x="1292" y="3887"/>
                    <a:pt x="1290" y="3887"/>
                    <a:pt x="1287" y="3887"/>
                  </a:cubicBezTo>
                  <a:cubicBezTo>
                    <a:pt x="1276" y="3887"/>
                    <a:pt x="1267" y="3890"/>
                    <a:pt x="1260" y="3890"/>
                  </a:cubicBezTo>
                  <a:cubicBezTo>
                    <a:pt x="1255" y="3890"/>
                    <a:pt x="1251" y="3888"/>
                    <a:pt x="1248" y="3884"/>
                  </a:cubicBezTo>
                  <a:lnTo>
                    <a:pt x="1248" y="3884"/>
                  </a:lnTo>
                  <a:cubicBezTo>
                    <a:pt x="1275" y="3974"/>
                    <a:pt x="1404" y="3930"/>
                    <a:pt x="1358" y="4075"/>
                  </a:cubicBezTo>
                  <a:cubicBezTo>
                    <a:pt x="1353" y="4076"/>
                    <a:pt x="1348" y="4077"/>
                    <a:pt x="1343" y="4077"/>
                  </a:cubicBezTo>
                  <a:cubicBezTo>
                    <a:pt x="1305" y="4077"/>
                    <a:pt x="1286" y="4024"/>
                    <a:pt x="1252" y="3986"/>
                  </a:cubicBezTo>
                  <a:lnTo>
                    <a:pt x="1252" y="3986"/>
                  </a:lnTo>
                  <a:cubicBezTo>
                    <a:pt x="1304" y="4235"/>
                    <a:pt x="1674" y="4304"/>
                    <a:pt x="1578" y="4559"/>
                  </a:cubicBezTo>
                  <a:cubicBezTo>
                    <a:pt x="1656" y="4565"/>
                    <a:pt x="1742" y="4742"/>
                    <a:pt x="1861" y="4742"/>
                  </a:cubicBezTo>
                  <a:cubicBezTo>
                    <a:pt x="1891" y="4742"/>
                    <a:pt x="1923" y="4731"/>
                    <a:pt x="1958" y="4703"/>
                  </a:cubicBezTo>
                  <a:lnTo>
                    <a:pt x="1958" y="4703"/>
                  </a:lnTo>
                  <a:cubicBezTo>
                    <a:pt x="1915" y="4805"/>
                    <a:pt x="1751" y="4836"/>
                    <a:pt x="1850" y="5025"/>
                  </a:cubicBezTo>
                  <a:cubicBezTo>
                    <a:pt x="2058" y="5079"/>
                    <a:pt x="1865" y="5272"/>
                    <a:pt x="2029" y="5382"/>
                  </a:cubicBezTo>
                  <a:cubicBezTo>
                    <a:pt x="1939" y="5333"/>
                    <a:pt x="1907" y="5321"/>
                    <a:pt x="1893" y="5321"/>
                  </a:cubicBezTo>
                  <a:cubicBezTo>
                    <a:pt x="1879" y="5321"/>
                    <a:pt x="1880" y="5331"/>
                    <a:pt x="1865" y="5331"/>
                  </a:cubicBezTo>
                  <a:cubicBezTo>
                    <a:pt x="1851" y="5331"/>
                    <a:pt x="1821" y="5321"/>
                    <a:pt x="1747" y="5285"/>
                  </a:cubicBezTo>
                  <a:lnTo>
                    <a:pt x="1747" y="5285"/>
                  </a:lnTo>
                  <a:cubicBezTo>
                    <a:pt x="1724" y="5447"/>
                    <a:pt x="2023" y="5567"/>
                    <a:pt x="2077" y="5816"/>
                  </a:cubicBezTo>
                  <a:cubicBezTo>
                    <a:pt x="2042" y="5854"/>
                    <a:pt x="1990" y="5872"/>
                    <a:pt x="1959" y="5912"/>
                  </a:cubicBezTo>
                  <a:cubicBezTo>
                    <a:pt x="2050" y="5978"/>
                    <a:pt x="2229" y="6028"/>
                    <a:pt x="2114" y="6165"/>
                  </a:cubicBezTo>
                  <a:lnTo>
                    <a:pt x="2235" y="6109"/>
                  </a:lnTo>
                  <a:lnTo>
                    <a:pt x="2235" y="6109"/>
                  </a:lnTo>
                  <a:cubicBezTo>
                    <a:pt x="2229" y="6294"/>
                    <a:pt x="2349" y="6504"/>
                    <a:pt x="2272" y="6728"/>
                  </a:cubicBezTo>
                  <a:lnTo>
                    <a:pt x="2586" y="6841"/>
                  </a:lnTo>
                  <a:cubicBezTo>
                    <a:pt x="2422" y="7206"/>
                    <a:pt x="2788" y="7491"/>
                    <a:pt x="3091" y="7611"/>
                  </a:cubicBezTo>
                  <a:cubicBezTo>
                    <a:pt x="3116" y="7715"/>
                    <a:pt x="3126" y="7881"/>
                    <a:pt x="3070" y="7904"/>
                  </a:cubicBezTo>
                  <a:cubicBezTo>
                    <a:pt x="3043" y="7888"/>
                    <a:pt x="2989" y="7863"/>
                    <a:pt x="2939" y="7830"/>
                  </a:cubicBezTo>
                  <a:lnTo>
                    <a:pt x="2939" y="7830"/>
                  </a:lnTo>
                  <a:cubicBezTo>
                    <a:pt x="2981" y="7979"/>
                    <a:pt x="2902" y="8216"/>
                    <a:pt x="3147" y="8216"/>
                  </a:cubicBezTo>
                  <a:cubicBezTo>
                    <a:pt x="3269" y="8341"/>
                    <a:pt x="3039" y="8386"/>
                    <a:pt x="3051" y="8513"/>
                  </a:cubicBezTo>
                  <a:cubicBezTo>
                    <a:pt x="3259" y="8604"/>
                    <a:pt x="3297" y="8848"/>
                    <a:pt x="3350" y="9060"/>
                  </a:cubicBezTo>
                  <a:cubicBezTo>
                    <a:pt x="3395" y="9239"/>
                    <a:pt x="3450" y="9397"/>
                    <a:pt x="3615" y="9397"/>
                  </a:cubicBezTo>
                  <a:cubicBezTo>
                    <a:pt x="3646" y="9397"/>
                    <a:pt x="3682" y="9391"/>
                    <a:pt x="3722" y="9379"/>
                  </a:cubicBezTo>
                  <a:cubicBezTo>
                    <a:pt x="3662" y="9257"/>
                    <a:pt x="3641" y="8985"/>
                    <a:pt x="3521" y="8765"/>
                  </a:cubicBezTo>
                  <a:lnTo>
                    <a:pt x="3521" y="8765"/>
                  </a:lnTo>
                  <a:cubicBezTo>
                    <a:pt x="3535" y="8772"/>
                    <a:pt x="3549" y="8774"/>
                    <a:pt x="3562" y="8774"/>
                  </a:cubicBezTo>
                  <a:cubicBezTo>
                    <a:pt x="3600" y="8774"/>
                    <a:pt x="3635" y="8755"/>
                    <a:pt x="3665" y="8755"/>
                  </a:cubicBezTo>
                  <a:cubicBezTo>
                    <a:pt x="3684" y="8755"/>
                    <a:pt x="3702" y="8763"/>
                    <a:pt x="3718" y="8789"/>
                  </a:cubicBezTo>
                  <a:cubicBezTo>
                    <a:pt x="3843" y="9003"/>
                    <a:pt x="3731" y="9209"/>
                    <a:pt x="3926" y="9390"/>
                  </a:cubicBezTo>
                  <a:cubicBezTo>
                    <a:pt x="3826" y="9433"/>
                    <a:pt x="3727" y="9479"/>
                    <a:pt x="3625" y="9519"/>
                  </a:cubicBezTo>
                  <a:cubicBezTo>
                    <a:pt x="3577" y="9795"/>
                    <a:pt x="3789" y="9936"/>
                    <a:pt x="3976" y="10053"/>
                  </a:cubicBezTo>
                  <a:cubicBezTo>
                    <a:pt x="4163" y="10175"/>
                    <a:pt x="4339" y="10271"/>
                    <a:pt x="4252" y="10559"/>
                  </a:cubicBezTo>
                  <a:lnTo>
                    <a:pt x="4254" y="10559"/>
                  </a:lnTo>
                  <a:cubicBezTo>
                    <a:pt x="4346" y="10622"/>
                    <a:pt x="4452" y="10695"/>
                    <a:pt x="4562" y="10755"/>
                  </a:cubicBezTo>
                  <a:cubicBezTo>
                    <a:pt x="4676" y="10807"/>
                    <a:pt x="4792" y="10842"/>
                    <a:pt x="4901" y="10842"/>
                  </a:cubicBezTo>
                  <a:cubicBezTo>
                    <a:pt x="4906" y="10842"/>
                    <a:pt x="4912" y="10842"/>
                    <a:pt x="4917" y="10842"/>
                  </a:cubicBezTo>
                  <a:lnTo>
                    <a:pt x="4917" y="10842"/>
                  </a:lnTo>
                  <a:lnTo>
                    <a:pt x="4832" y="10904"/>
                  </a:lnTo>
                  <a:cubicBezTo>
                    <a:pt x="4891" y="10925"/>
                    <a:pt x="5005" y="10955"/>
                    <a:pt x="5105" y="10955"/>
                  </a:cubicBezTo>
                  <a:cubicBezTo>
                    <a:pt x="5224" y="10955"/>
                    <a:pt x="5324" y="10913"/>
                    <a:pt x="5291" y="10763"/>
                  </a:cubicBezTo>
                  <a:lnTo>
                    <a:pt x="5291" y="10763"/>
                  </a:lnTo>
                  <a:lnTo>
                    <a:pt x="5189" y="10798"/>
                  </a:lnTo>
                  <a:cubicBezTo>
                    <a:pt x="4882" y="10751"/>
                    <a:pt x="5170" y="10557"/>
                    <a:pt x="5083" y="10389"/>
                  </a:cubicBezTo>
                  <a:cubicBezTo>
                    <a:pt x="4896" y="10265"/>
                    <a:pt x="4499" y="10395"/>
                    <a:pt x="4447" y="10169"/>
                  </a:cubicBezTo>
                  <a:cubicBezTo>
                    <a:pt x="4381" y="10102"/>
                    <a:pt x="4476" y="10053"/>
                    <a:pt x="4553" y="10032"/>
                  </a:cubicBezTo>
                  <a:cubicBezTo>
                    <a:pt x="4456" y="9851"/>
                    <a:pt x="4169" y="9942"/>
                    <a:pt x="4057" y="9836"/>
                  </a:cubicBezTo>
                  <a:cubicBezTo>
                    <a:pt x="4366" y="9608"/>
                    <a:pt x="4238" y="9506"/>
                    <a:pt x="4073" y="9379"/>
                  </a:cubicBezTo>
                  <a:cubicBezTo>
                    <a:pt x="3905" y="9255"/>
                    <a:pt x="3700" y="9103"/>
                    <a:pt x="3843" y="8858"/>
                  </a:cubicBezTo>
                  <a:cubicBezTo>
                    <a:pt x="3706" y="8708"/>
                    <a:pt x="3658" y="8444"/>
                    <a:pt x="3434" y="8268"/>
                  </a:cubicBezTo>
                  <a:lnTo>
                    <a:pt x="3434" y="8268"/>
                  </a:lnTo>
                  <a:cubicBezTo>
                    <a:pt x="3453" y="8272"/>
                    <a:pt x="3467" y="8275"/>
                    <a:pt x="3479" y="8275"/>
                  </a:cubicBezTo>
                  <a:cubicBezTo>
                    <a:pt x="3597" y="8275"/>
                    <a:pt x="3398" y="8061"/>
                    <a:pt x="3544" y="8018"/>
                  </a:cubicBezTo>
                  <a:lnTo>
                    <a:pt x="3544" y="8018"/>
                  </a:lnTo>
                  <a:cubicBezTo>
                    <a:pt x="3530" y="8021"/>
                    <a:pt x="3517" y="8022"/>
                    <a:pt x="3505" y="8022"/>
                  </a:cubicBezTo>
                  <a:cubicBezTo>
                    <a:pt x="3220" y="8022"/>
                    <a:pt x="3410" y="7405"/>
                    <a:pt x="3096" y="7405"/>
                  </a:cubicBezTo>
                  <a:cubicBezTo>
                    <a:pt x="3066" y="7405"/>
                    <a:pt x="3030" y="7411"/>
                    <a:pt x="2989" y="7424"/>
                  </a:cubicBezTo>
                  <a:cubicBezTo>
                    <a:pt x="3001" y="7048"/>
                    <a:pt x="2954" y="7424"/>
                    <a:pt x="2925" y="7007"/>
                  </a:cubicBezTo>
                  <a:cubicBezTo>
                    <a:pt x="2933" y="7004"/>
                    <a:pt x="2939" y="7003"/>
                    <a:pt x="2945" y="7003"/>
                  </a:cubicBezTo>
                  <a:cubicBezTo>
                    <a:pt x="2983" y="7003"/>
                    <a:pt x="3002" y="7052"/>
                    <a:pt x="3020" y="7069"/>
                  </a:cubicBezTo>
                  <a:cubicBezTo>
                    <a:pt x="3060" y="6884"/>
                    <a:pt x="2738" y="6924"/>
                    <a:pt x="2904" y="6716"/>
                  </a:cubicBezTo>
                  <a:cubicBezTo>
                    <a:pt x="2876" y="6605"/>
                    <a:pt x="2849" y="6574"/>
                    <a:pt x="2818" y="6574"/>
                  </a:cubicBezTo>
                  <a:cubicBezTo>
                    <a:pt x="2779" y="6574"/>
                    <a:pt x="2733" y="6624"/>
                    <a:pt x="2666" y="6624"/>
                  </a:cubicBezTo>
                  <a:cubicBezTo>
                    <a:pt x="2638" y="6624"/>
                    <a:pt x="2608" y="6616"/>
                    <a:pt x="2573" y="6593"/>
                  </a:cubicBezTo>
                  <a:cubicBezTo>
                    <a:pt x="2511" y="6261"/>
                    <a:pt x="2605" y="6323"/>
                    <a:pt x="2727" y="6076"/>
                  </a:cubicBezTo>
                  <a:lnTo>
                    <a:pt x="2727" y="6076"/>
                  </a:lnTo>
                  <a:cubicBezTo>
                    <a:pt x="2701" y="6083"/>
                    <a:pt x="2679" y="6086"/>
                    <a:pt x="2660" y="6086"/>
                  </a:cubicBezTo>
                  <a:cubicBezTo>
                    <a:pt x="2508" y="6086"/>
                    <a:pt x="2517" y="5898"/>
                    <a:pt x="2372" y="5804"/>
                  </a:cubicBezTo>
                  <a:lnTo>
                    <a:pt x="2372" y="5804"/>
                  </a:lnTo>
                  <a:cubicBezTo>
                    <a:pt x="2375" y="5837"/>
                    <a:pt x="2399" y="5996"/>
                    <a:pt x="2335" y="5996"/>
                  </a:cubicBezTo>
                  <a:cubicBezTo>
                    <a:pt x="2321" y="5996"/>
                    <a:pt x="2302" y="5988"/>
                    <a:pt x="2278" y="5968"/>
                  </a:cubicBezTo>
                  <a:cubicBezTo>
                    <a:pt x="2183" y="5594"/>
                    <a:pt x="2035" y="5731"/>
                    <a:pt x="1859" y="5413"/>
                  </a:cubicBezTo>
                  <a:cubicBezTo>
                    <a:pt x="1892" y="5364"/>
                    <a:pt x="1916" y="5346"/>
                    <a:pt x="1936" y="5346"/>
                  </a:cubicBezTo>
                  <a:cubicBezTo>
                    <a:pt x="1992" y="5346"/>
                    <a:pt x="2001" y="5506"/>
                    <a:pt x="2023" y="5506"/>
                  </a:cubicBezTo>
                  <a:cubicBezTo>
                    <a:pt x="2032" y="5506"/>
                    <a:pt x="2044" y="5474"/>
                    <a:pt x="2064" y="5384"/>
                  </a:cubicBezTo>
                  <a:cubicBezTo>
                    <a:pt x="2249" y="5555"/>
                    <a:pt x="2295" y="5721"/>
                    <a:pt x="2509" y="5765"/>
                  </a:cubicBezTo>
                  <a:cubicBezTo>
                    <a:pt x="2414" y="5474"/>
                    <a:pt x="2247" y="5143"/>
                    <a:pt x="2038" y="4869"/>
                  </a:cubicBezTo>
                  <a:cubicBezTo>
                    <a:pt x="2028" y="4810"/>
                    <a:pt x="2038" y="4793"/>
                    <a:pt x="2056" y="4793"/>
                  </a:cubicBezTo>
                  <a:cubicBezTo>
                    <a:pt x="2080" y="4793"/>
                    <a:pt x="2115" y="4821"/>
                    <a:pt x="2135" y="4821"/>
                  </a:cubicBezTo>
                  <a:cubicBezTo>
                    <a:pt x="2148" y="4821"/>
                    <a:pt x="2155" y="4809"/>
                    <a:pt x="2146" y="4771"/>
                  </a:cubicBezTo>
                  <a:cubicBezTo>
                    <a:pt x="2129" y="4424"/>
                    <a:pt x="1745" y="4387"/>
                    <a:pt x="1751" y="4100"/>
                  </a:cubicBezTo>
                  <a:lnTo>
                    <a:pt x="1751" y="4100"/>
                  </a:lnTo>
                  <a:lnTo>
                    <a:pt x="1882" y="4107"/>
                  </a:lnTo>
                  <a:cubicBezTo>
                    <a:pt x="1678" y="4015"/>
                    <a:pt x="1711" y="3548"/>
                    <a:pt x="1522" y="3296"/>
                  </a:cubicBezTo>
                  <a:cubicBezTo>
                    <a:pt x="1490" y="3342"/>
                    <a:pt x="1466" y="3377"/>
                    <a:pt x="1433" y="3377"/>
                  </a:cubicBezTo>
                  <a:cubicBezTo>
                    <a:pt x="1424" y="3377"/>
                    <a:pt x="1415" y="3374"/>
                    <a:pt x="1404" y="3369"/>
                  </a:cubicBezTo>
                  <a:cubicBezTo>
                    <a:pt x="1674" y="3265"/>
                    <a:pt x="1117" y="3026"/>
                    <a:pt x="1200" y="2669"/>
                  </a:cubicBezTo>
                  <a:lnTo>
                    <a:pt x="1200" y="2669"/>
                  </a:lnTo>
                  <a:cubicBezTo>
                    <a:pt x="1176" y="2683"/>
                    <a:pt x="1152" y="2689"/>
                    <a:pt x="1127" y="2689"/>
                  </a:cubicBezTo>
                  <a:cubicBezTo>
                    <a:pt x="986" y="2689"/>
                    <a:pt x="835" y="2490"/>
                    <a:pt x="768" y="2347"/>
                  </a:cubicBezTo>
                  <a:cubicBezTo>
                    <a:pt x="791" y="2270"/>
                    <a:pt x="864" y="2260"/>
                    <a:pt x="909" y="2243"/>
                  </a:cubicBezTo>
                  <a:cubicBezTo>
                    <a:pt x="914" y="2553"/>
                    <a:pt x="1165" y="2457"/>
                    <a:pt x="1331" y="2617"/>
                  </a:cubicBezTo>
                  <a:lnTo>
                    <a:pt x="1331" y="2617"/>
                  </a:lnTo>
                  <a:cubicBezTo>
                    <a:pt x="1191" y="2454"/>
                    <a:pt x="1157" y="2139"/>
                    <a:pt x="986" y="2029"/>
                  </a:cubicBezTo>
                  <a:lnTo>
                    <a:pt x="986" y="2029"/>
                  </a:lnTo>
                  <a:lnTo>
                    <a:pt x="1136" y="2041"/>
                  </a:lnTo>
                  <a:cubicBezTo>
                    <a:pt x="1055" y="1774"/>
                    <a:pt x="766" y="1931"/>
                    <a:pt x="783" y="1611"/>
                  </a:cubicBezTo>
                  <a:lnTo>
                    <a:pt x="886" y="1599"/>
                  </a:lnTo>
                  <a:cubicBezTo>
                    <a:pt x="672" y="1059"/>
                    <a:pt x="569" y="359"/>
                    <a:pt x="218" y="1"/>
                  </a:cubicBezTo>
                  <a:cubicBezTo>
                    <a:pt x="217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38"/>
            <p:cNvSpPr/>
            <p:nvPr/>
          </p:nvSpPr>
          <p:spPr>
            <a:xfrm>
              <a:off x="46830" y="1779712"/>
              <a:ext cx="5861" cy="11229"/>
            </a:xfrm>
            <a:custGeom>
              <a:avLst/>
              <a:gdLst/>
              <a:ahLst/>
              <a:cxnLst/>
              <a:rect l="l" t="t" r="r" b="b"/>
              <a:pathLst>
                <a:path w="119" h="228" extrusionOk="0">
                  <a:moveTo>
                    <a:pt x="86" y="0"/>
                  </a:moveTo>
                  <a:lnTo>
                    <a:pt x="86" y="0"/>
                  </a:lnTo>
                  <a:cubicBezTo>
                    <a:pt x="84" y="3"/>
                    <a:pt x="83" y="6"/>
                    <a:pt x="82" y="9"/>
                  </a:cubicBezTo>
                  <a:lnTo>
                    <a:pt x="82" y="9"/>
                  </a:lnTo>
                  <a:lnTo>
                    <a:pt x="86" y="0"/>
                  </a:lnTo>
                  <a:close/>
                  <a:moveTo>
                    <a:pt x="82" y="9"/>
                  </a:moveTo>
                  <a:lnTo>
                    <a:pt x="1" y="228"/>
                  </a:lnTo>
                  <a:lnTo>
                    <a:pt x="1" y="228"/>
                  </a:lnTo>
                  <a:lnTo>
                    <a:pt x="118" y="162"/>
                  </a:lnTo>
                  <a:cubicBezTo>
                    <a:pt x="82" y="120"/>
                    <a:pt x="63" y="68"/>
                    <a:pt x="82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38"/>
            <p:cNvSpPr/>
            <p:nvPr/>
          </p:nvSpPr>
          <p:spPr>
            <a:xfrm>
              <a:off x="52740" y="1786903"/>
              <a:ext cx="4679" cy="4728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29" y="1"/>
                  </a:moveTo>
                  <a:lnTo>
                    <a:pt x="0" y="16"/>
                  </a:lnTo>
                  <a:cubicBezTo>
                    <a:pt x="23" y="47"/>
                    <a:pt x="58" y="74"/>
                    <a:pt x="95" y="95"/>
                  </a:cubicBezTo>
                  <a:cubicBezTo>
                    <a:pt x="83" y="57"/>
                    <a:pt x="64" y="22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38"/>
            <p:cNvSpPr/>
            <p:nvPr/>
          </p:nvSpPr>
          <p:spPr>
            <a:xfrm>
              <a:off x="151486" y="1951989"/>
              <a:ext cx="8668" cy="7043"/>
            </a:xfrm>
            <a:custGeom>
              <a:avLst/>
              <a:gdLst/>
              <a:ahLst/>
              <a:cxnLst/>
              <a:rect l="l" t="t" r="r" b="b"/>
              <a:pathLst>
                <a:path w="176" h="143" extrusionOk="0">
                  <a:moveTo>
                    <a:pt x="12" y="1"/>
                  </a:moveTo>
                  <a:cubicBezTo>
                    <a:pt x="8" y="1"/>
                    <a:pt x="4" y="1"/>
                    <a:pt x="0" y="2"/>
                  </a:cubicBezTo>
                  <a:cubicBezTo>
                    <a:pt x="26" y="38"/>
                    <a:pt x="80" y="116"/>
                    <a:pt x="176" y="143"/>
                  </a:cubicBezTo>
                  <a:cubicBezTo>
                    <a:pt x="156" y="79"/>
                    <a:pt x="81" y="1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38"/>
            <p:cNvSpPr/>
            <p:nvPr/>
          </p:nvSpPr>
          <p:spPr>
            <a:xfrm>
              <a:off x="159957" y="1950511"/>
              <a:ext cx="4186" cy="5024"/>
            </a:xfrm>
            <a:custGeom>
              <a:avLst/>
              <a:gdLst/>
              <a:ahLst/>
              <a:cxnLst/>
              <a:rect l="l" t="t" r="r" b="b"/>
              <a:pathLst>
                <a:path w="85" h="102" extrusionOk="0">
                  <a:moveTo>
                    <a:pt x="39" y="1"/>
                  </a:moveTo>
                  <a:lnTo>
                    <a:pt x="0" y="20"/>
                  </a:lnTo>
                  <a:cubicBezTo>
                    <a:pt x="29" y="47"/>
                    <a:pt x="54" y="76"/>
                    <a:pt x="85" y="101"/>
                  </a:cubicBezTo>
                  <a:cubicBezTo>
                    <a:pt x="66" y="70"/>
                    <a:pt x="54" y="34"/>
                    <a:pt x="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38"/>
            <p:cNvSpPr/>
            <p:nvPr/>
          </p:nvSpPr>
          <p:spPr>
            <a:xfrm>
              <a:off x="168083" y="1736569"/>
              <a:ext cx="136570" cy="238764"/>
            </a:xfrm>
            <a:custGeom>
              <a:avLst/>
              <a:gdLst/>
              <a:ahLst/>
              <a:cxnLst/>
              <a:rect l="l" t="t" r="r" b="b"/>
              <a:pathLst>
                <a:path w="2773" h="4848" extrusionOk="0">
                  <a:moveTo>
                    <a:pt x="1743" y="0"/>
                  </a:moveTo>
                  <a:cubicBezTo>
                    <a:pt x="1713" y="0"/>
                    <a:pt x="1674" y="21"/>
                    <a:pt x="1620" y="74"/>
                  </a:cubicBezTo>
                  <a:cubicBezTo>
                    <a:pt x="1809" y="458"/>
                    <a:pt x="1940" y="950"/>
                    <a:pt x="2056" y="1457"/>
                  </a:cubicBezTo>
                  <a:cubicBezTo>
                    <a:pt x="2170" y="1968"/>
                    <a:pt x="2268" y="2482"/>
                    <a:pt x="2399" y="2964"/>
                  </a:cubicBezTo>
                  <a:cubicBezTo>
                    <a:pt x="2359" y="2914"/>
                    <a:pt x="2315" y="2866"/>
                    <a:pt x="2268" y="2818"/>
                  </a:cubicBezTo>
                  <a:lnTo>
                    <a:pt x="2268" y="2818"/>
                  </a:lnTo>
                  <a:cubicBezTo>
                    <a:pt x="2401" y="3059"/>
                    <a:pt x="2311" y="3244"/>
                    <a:pt x="2235" y="3389"/>
                  </a:cubicBezTo>
                  <a:cubicBezTo>
                    <a:pt x="2158" y="3545"/>
                    <a:pt x="2131" y="3643"/>
                    <a:pt x="2280" y="3913"/>
                  </a:cubicBezTo>
                  <a:cubicBezTo>
                    <a:pt x="2207" y="3865"/>
                    <a:pt x="2128" y="3819"/>
                    <a:pt x="2048" y="3778"/>
                  </a:cubicBezTo>
                  <a:cubicBezTo>
                    <a:pt x="1971" y="3851"/>
                    <a:pt x="2012" y="3955"/>
                    <a:pt x="1994" y="4071"/>
                  </a:cubicBezTo>
                  <a:cubicBezTo>
                    <a:pt x="1985" y="4158"/>
                    <a:pt x="1927" y="4249"/>
                    <a:pt x="1824" y="4249"/>
                  </a:cubicBezTo>
                  <a:cubicBezTo>
                    <a:pt x="1795" y="4249"/>
                    <a:pt x="1763" y="4242"/>
                    <a:pt x="1726" y="4225"/>
                  </a:cubicBezTo>
                  <a:lnTo>
                    <a:pt x="1726" y="4225"/>
                  </a:lnTo>
                  <a:lnTo>
                    <a:pt x="1794" y="4308"/>
                  </a:lnTo>
                  <a:cubicBezTo>
                    <a:pt x="1775" y="4317"/>
                    <a:pt x="1757" y="4319"/>
                    <a:pt x="1741" y="4319"/>
                  </a:cubicBezTo>
                  <a:cubicBezTo>
                    <a:pt x="1719" y="4319"/>
                    <a:pt x="1698" y="4315"/>
                    <a:pt x="1676" y="4315"/>
                  </a:cubicBezTo>
                  <a:cubicBezTo>
                    <a:pt x="1662" y="4315"/>
                    <a:pt x="1648" y="4317"/>
                    <a:pt x="1632" y="4322"/>
                  </a:cubicBezTo>
                  <a:lnTo>
                    <a:pt x="1672" y="4358"/>
                  </a:lnTo>
                  <a:cubicBezTo>
                    <a:pt x="1586" y="4455"/>
                    <a:pt x="1498" y="4493"/>
                    <a:pt x="1401" y="4493"/>
                  </a:cubicBezTo>
                  <a:cubicBezTo>
                    <a:pt x="1342" y="4493"/>
                    <a:pt x="1281" y="4479"/>
                    <a:pt x="1216" y="4455"/>
                  </a:cubicBezTo>
                  <a:cubicBezTo>
                    <a:pt x="1206" y="4372"/>
                    <a:pt x="1297" y="4414"/>
                    <a:pt x="1349" y="4387"/>
                  </a:cubicBezTo>
                  <a:cubicBezTo>
                    <a:pt x="1335" y="4373"/>
                    <a:pt x="1320" y="4368"/>
                    <a:pt x="1304" y="4368"/>
                  </a:cubicBezTo>
                  <a:cubicBezTo>
                    <a:pt x="1230" y="4368"/>
                    <a:pt x="1127" y="4482"/>
                    <a:pt x="1016" y="4482"/>
                  </a:cubicBezTo>
                  <a:cubicBezTo>
                    <a:pt x="1008" y="4482"/>
                    <a:pt x="1000" y="4481"/>
                    <a:pt x="992" y="4480"/>
                  </a:cubicBezTo>
                  <a:cubicBezTo>
                    <a:pt x="901" y="4399"/>
                    <a:pt x="1021" y="4360"/>
                    <a:pt x="1036" y="4328"/>
                  </a:cubicBezTo>
                  <a:lnTo>
                    <a:pt x="1036" y="4328"/>
                  </a:lnTo>
                  <a:cubicBezTo>
                    <a:pt x="988" y="4335"/>
                    <a:pt x="942" y="4341"/>
                    <a:pt x="901" y="4341"/>
                  </a:cubicBezTo>
                  <a:cubicBezTo>
                    <a:pt x="861" y="4333"/>
                    <a:pt x="824" y="4324"/>
                    <a:pt x="789" y="4312"/>
                  </a:cubicBezTo>
                  <a:cubicBezTo>
                    <a:pt x="720" y="4291"/>
                    <a:pt x="664" y="4266"/>
                    <a:pt x="610" y="4235"/>
                  </a:cubicBezTo>
                  <a:cubicBezTo>
                    <a:pt x="563" y="4211"/>
                    <a:pt x="514" y="4196"/>
                    <a:pt x="454" y="4196"/>
                  </a:cubicBezTo>
                  <a:cubicBezTo>
                    <a:pt x="447" y="4196"/>
                    <a:pt x="440" y="4196"/>
                    <a:pt x="433" y="4196"/>
                  </a:cubicBezTo>
                  <a:cubicBezTo>
                    <a:pt x="429" y="4196"/>
                    <a:pt x="426" y="4196"/>
                    <a:pt x="422" y="4196"/>
                  </a:cubicBezTo>
                  <a:cubicBezTo>
                    <a:pt x="355" y="4196"/>
                    <a:pt x="272" y="4214"/>
                    <a:pt x="151" y="4256"/>
                  </a:cubicBezTo>
                  <a:cubicBezTo>
                    <a:pt x="90" y="4293"/>
                    <a:pt x="135" y="4387"/>
                    <a:pt x="62" y="4387"/>
                  </a:cubicBezTo>
                  <a:cubicBezTo>
                    <a:pt x="47" y="4387"/>
                    <a:pt x="27" y="4383"/>
                    <a:pt x="1" y="4374"/>
                  </a:cubicBezTo>
                  <a:lnTo>
                    <a:pt x="1" y="4374"/>
                  </a:lnTo>
                  <a:cubicBezTo>
                    <a:pt x="105" y="4542"/>
                    <a:pt x="285" y="4594"/>
                    <a:pt x="475" y="4594"/>
                  </a:cubicBezTo>
                  <a:cubicBezTo>
                    <a:pt x="579" y="4594"/>
                    <a:pt x="685" y="4579"/>
                    <a:pt x="784" y="4559"/>
                  </a:cubicBezTo>
                  <a:lnTo>
                    <a:pt x="714" y="4540"/>
                  </a:lnTo>
                  <a:cubicBezTo>
                    <a:pt x="807" y="4449"/>
                    <a:pt x="852" y="4419"/>
                    <a:pt x="882" y="4419"/>
                  </a:cubicBezTo>
                  <a:cubicBezTo>
                    <a:pt x="904" y="4419"/>
                    <a:pt x="918" y="4437"/>
                    <a:pt x="936" y="4459"/>
                  </a:cubicBezTo>
                  <a:cubicBezTo>
                    <a:pt x="963" y="4493"/>
                    <a:pt x="1003" y="4552"/>
                    <a:pt x="1084" y="4552"/>
                  </a:cubicBezTo>
                  <a:cubicBezTo>
                    <a:pt x="1119" y="4552"/>
                    <a:pt x="1160" y="4542"/>
                    <a:pt x="1212" y="4515"/>
                  </a:cubicBezTo>
                  <a:lnTo>
                    <a:pt x="1212" y="4515"/>
                  </a:lnTo>
                  <a:cubicBezTo>
                    <a:pt x="1115" y="4684"/>
                    <a:pt x="957" y="4653"/>
                    <a:pt x="872" y="4736"/>
                  </a:cubicBezTo>
                  <a:cubicBezTo>
                    <a:pt x="954" y="4808"/>
                    <a:pt x="1042" y="4848"/>
                    <a:pt x="1125" y="4848"/>
                  </a:cubicBezTo>
                  <a:cubicBezTo>
                    <a:pt x="1134" y="4848"/>
                    <a:pt x="1143" y="4847"/>
                    <a:pt x="1152" y="4846"/>
                  </a:cubicBezTo>
                  <a:cubicBezTo>
                    <a:pt x="1243" y="4838"/>
                    <a:pt x="1322" y="4806"/>
                    <a:pt x="1393" y="4779"/>
                  </a:cubicBezTo>
                  <a:cubicBezTo>
                    <a:pt x="1476" y="4743"/>
                    <a:pt x="1541" y="4710"/>
                    <a:pt x="1623" y="4710"/>
                  </a:cubicBezTo>
                  <a:cubicBezTo>
                    <a:pt x="1685" y="4710"/>
                    <a:pt x="1756" y="4728"/>
                    <a:pt x="1852" y="4779"/>
                  </a:cubicBezTo>
                  <a:lnTo>
                    <a:pt x="1817" y="4800"/>
                  </a:lnTo>
                  <a:cubicBezTo>
                    <a:pt x="1820" y="4800"/>
                    <a:pt x="1824" y="4800"/>
                    <a:pt x="1827" y="4800"/>
                  </a:cubicBezTo>
                  <a:cubicBezTo>
                    <a:pt x="1914" y="4800"/>
                    <a:pt x="2015" y="4683"/>
                    <a:pt x="2093" y="4596"/>
                  </a:cubicBezTo>
                  <a:cubicBezTo>
                    <a:pt x="2079" y="4592"/>
                    <a:pt x="2063" y="4590"/>
                    <a:pt x="2046" y="4590"/>
                  </a:cubicBezTo>
                  <a:cubicBezTo>
                    <a:pt x="1992" y="4590"/>
                    <a:pt x="1924" y="4604"/>
                    <a:pt x="1867" y="4604"/>
                  </a:cubicBezTo>
                  <a:cubicBezTo>
                    <a:pt x="1860" y="4604"/>
                    <a:pt x="1853" y="4604"/>
                    <a:pt x="1846" y="4603"/>
                  </a:cubicBezTo>
                  <a:cubicBezTo>
                    <a:pt x="1933" y="4528"/>
                    <a:pt x="1892" y="4362"/>
                    <a:pt x="1877" y="4291"/>
                  </a:cubicBezTo>
                  <a:lnTo>
                    <a:pt x="1877" y="4291"/>
                  </a:lnTo>
                  <a:cubicBezTo>
                    <a:pt x="1903" y="4305"/>
                    <a:pt x="1924" y="4311"/>
                    <a:pt x="1939" y="4311"/>
                  </a:cubicBezTo>
                  <a:cubicBezTo>
                    <a:pt x="1974" y="4311"/>
                    <a:pt x="1986" y="4283"/>
                    <a:pt x="1993" y="4252"/>
                  </a:cubicBezTo>
                  <a:cubicBezTo>
                    <a:pt x="2004" y="4206"/>
                    <a:pt x="2006" y="4154"/>
                    <a:pt x="2089" y="4129"/>
                  </a:cubicBezTo>
                  <a:cubicBezTo>
                    <a:pt x="2255" y="4181"/>
                    <a:pt x="2108" y="4312"/>
                    <a:pt x="2097" y="4412"/>
                  </a:cubicBezTo>
                  <a:cubicBezTo>
                    <a:pt x="2137" y="4343"/>
                    <a:pt x="2164" y="4272"/>
                    <a:pt x="2181" y="4200"/>
                  </a:cubicBezTo>
                  <a:cubicBezTo>
                    <a:pt x="2293" y="4063"/>
                    <a:pt x="2446" y="4144"/>
                    <a:pt x="2586" y="4088"/>
                  </a:cubicBezTo>
                  <a:cubicBezTo>
                    <a:pt x="2577" y="4025"/>
                    <a:pt x="2560" y="4008"/>
                    <a:pt x="2538" y="4008"/>
                  </a:cubicBezTo>
                  <a:cubicBezTo>
                    <a:pt x="2514" y="4008"/>
                    <a:pt x="2482" y="4030"/>
                    <a:pt x="2449" y="4030"/>
                  </a:cubicBezTo>
                  <a:cubicBezTo>
                    <a:pt x="2422" y="4030"/>
                    <a:pt x="2393" y="4015"/>
                    <a:pt x="2365" y="3961"/>
                  </a:cubicBezTo>
                  <a:cubicBezTo>
                    <a:pt x="2505" y="3917"/>
                    <a:pt x="2658" y="3670"/>
                    <a:pt x="2687" y="3398"/>
                  </a:cubicBezTo>
                  <a:cubicBezTo>
                    <a:pt x="2720" y="3150"/>
                    <a:pt x="2681" y="2890"/>
                    <a:pt x="2608" y="2721"/>
                  </a:cubicBezTo>
                  <a:lnTo>
                    <a:pt x="2608" y="2721"/>
                  </a:lnTo>
                  <a:cubicBezTo>
                    <a:pt x="2656" y="2775"/>
                    <a:pt x="2758" y="2727"/>
                    <a:pt x="2739" y="2858"/>
                  </a:cubicBezTo>
                  <a:cubicBezTo>
                    <a:pt x="2772" y="2801"/>
                    <a:pt x="2693" y="2626"/>
                    <a:pt x="2576" y="2626"/>
                  </a:cubicBezTo>
                  <a:cubicBezTo>
                    <a:pt x="2571" y="2626"/>
                    <a:pt x="2566" y="2626"/>
                    <a:pt x="2561" y="2627"/>
                  </a:cubicBezTo>
                  <a:cubicBezTo>
                    <a:pt x="2446" y="2398"/>
                    <a:pt x="2484" y="2087"/>
                    <a:pt x="2554" y="1835"/>
                  </a:cubicBezTo>
                  <a:lnTo>
                    <a:pt x="2554" y="1835"/>
                  </a:lnTo>
                  <a:lnTo>
                    <a:pt x="2446" y="1927"/>
                  </a:lnTo>
                  <a:cubicBezTo>
                    <a:pt x="2214" y="1790"/>
                    <a:pt x="2509" y="1418"/>
                    <a:pt x="2309" y="1123"/>
                  </a:cubicBezTo>
                  <a:lnTo>
                    <a:pt x="2309" y="1123"/>
                  </a:lnTo>
                  <a:lnTo>
                    <a:pt x="2309" y="1131"/>
                  </a:lnTo>
                  <a:cubicBezTo>
                    <a:pt x="2255" y="1034"/>
                    <a:pt x="1956" y="1033"/>
                    <a:pt x="1960" y="828"/>
                  </a:cubicBezTo>
                  <a:lnTo>
                    <a:pt x="1960" y="828"/>
                  </a:lnTo>
                  <a:cubicBezTo>
                    <a:pt x="2081" y="834"/>
                    <a:pt x="2116" y="903"/>
                    <a:pt x="2193" y="903"/>
                  </a:cubicBezTo>
                  <a:cubicBezTo>
                    <a:pt x="2213" y="903"/>
                    <a:pt x="2235" y="899"/>
                    <a:pt x="2262" y="888"/>
                  </a:cubicBezTo>
                  <a:lnTo>
                    <a:pt x="2002" y="664"/>
                  </a:lnTo>
                  <a:cubicBezTo>
                    <a:pt x="2073" y="590"/>
                    <a:pt x="1901" y="348"/>
                    <a:pt x="2017" y="348"/>
                  </a:cubicBezTo>
                  <a:cubicBezTo>
                    <a:pt x="2027" y="348"/>
                    <a:pt x="2040" y="350"/>
                    <a:pt x="2054" y="354"/>
                  </a:cubicBezTo>
                  <a:cubicBezTo>
                    <a:pt x="1852" y="281"/>
                    <a:pt x="1853" y="0"/>
                    <a:pt x="1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38"/>
            <p:cNvSpPr/>
            <p:nvPr/>
          </p:nvSpPr>
          <p:spPr>
            <a:xfrm>
              <a:off x="241860" y="1724749"/>
              <a:ext cx="16696" cy="9456"/>
            </a:xfrm>
            <a:custGeom>
              <a:avLst/>
              <a:gdLst/>
              <a:ahLst/>
              <a:cxnLst/>
              <a:rect l="l" t="t" r="r" b="b"/>
              <a:pathLst>
                <a:path w="339" h="192" extrusionOk="0">
                  <a:moveTo>
                    <a:pt x="94" y="0"/>
                  </a:moveTo>
                  <a:cubicBezTo>
                    <a:pt x="57" y="0"/>
                    <a:pt x="23" y="8"/>
                    <a:pt x="1" y="23"/>
                  </a:cubicBezTo>
                  <a:cubicBezTo>
                    <a:pt x="55" y="81"/>
                    <a:pt x="30" y="191"/>
                    <a:pt x="101" y="191"/>
                  </a:cubicBezTo>
                  <a:cubicBezTo>
                    <a:pt x="106" y="191"/>
                    <a:pt x="112" y="190"/>
                    <a:pt x="119" y="189"/>
                  </a:cubicBezTo>
                  <a:cubicBezTo>
                    <a:pt x="138" y="168"/>
                    <a:pt x="190" y="150"/>
                    <a:pt x="151" y="108"/>
                  </a:cubicBezTo>
                  <a:lnTo>
                    <a:pt x="151" y="108"/>
                  </a:lnTo>
                  <a:lnTo>
                    <a:pt x="338" y="150"/>
                  </a:lnTo>
                  <a:cubicBezTo>
                    <a:pt x="334" y="59"/>
                    <a:pt x="199" y="0"/>
                    <a:pt x="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38"/>
            <p:cNvSpPr/>
            <p:nvPr/>
          </p:nvSpPr>
          <p:spPr>
            <a:xfrm>
              <a:off x="174289" y="1582318"/>
              <a:ext cx="75254" cy="138540"/>
            </a:xfrm>
            <a:custGeom>
              <a:avLst/>
              <a:gdLst/>
              <a:ahLst/>
              <a:cxnLst/>
              <a:rect l="l" t="t" r="r" b="b"/>
              <a:pathLst>
                <a:path w="1528" h="2813" extrusionOk="0">
                  <a:moveTo>
                    <a:pt x="548" y="341"/>
                  </a:moveTo>
                  <a:cubicBezTo>
                    <a:pt x="547" y="344"/>
                    <a:pt x="546" y="348"/>
                    <a:pt x="545" y="351"/>
                  </a:cubicBezTo>
                  <a:lnTo>
                    <a:pt x="545" y="351"/>
                  </a:lnTo>
                  <a:cubicBezTo>
                    <a:pt x="546" y="348"/>
                    <a:pt x="547" y="345"/>
                    <a:pt x="548" y="341"/>
                  </a:cubicBezTo>
                  <a:close/>
                  <a:moveTo>
                    <a:pt x="368" y="0"/>
                  </a:moveTo>
                  <a:cubicBezTo>
                    <a:pt x="338" y="77"/>
                    <a:pt x="278" y="116"/>
                    <a:pt x="207" y="116"/>
                  </a:cubicBezTo>
                  <a:cubicBezTo>
                    <a:pt x="142" y="116"/>
                    <a:pt x="68" y="84"/>
                    <a:pt x="0" y="17"/>
                  </a:cubicBezTo>
                  <a:lnTo>
                    <a:pt x="0" y="17"/>
                  </a:lnTo>
                  <a:cubicBezTo>
                    <a:pt x="52" y="443"/>
                    <a:pt x="534" y="569"/>
                    <a:pt x="677" y="952"/>
                  </a:cubicBezTo>
                  <a:cubicBezTo>
                    <a:pt x="665" y="947"/>
                    <a:pt x="653" y="945"/>
                    <a:pt x="641" y="945"/>
                  </a:cubicBezTo>
                  <a:cubicBezTo>
                    <a:pt x="606" y="945"/>
                    <a:pt x="571" y="964"/>
                    <a:pt x="538" y="964"/>
                  </a:cubicBezTo>
                  <a:cubicBezTo>
                    <a:pt x="743" y="1384"/>
                    <a:pt x="1018" y="1895"/>
                    <a:pt x="972" y="2115"/>
                  </a:cubicBezTo>
                  <a:cubicBezTo>
                    <a:pt x="987" y="2279"/>
                    <a:pt x="1213" y="2215"/>
                    <a:pt x="1338" y="2379"/>
                  </a:cubicBezTo>
                  <a:lnTo>
                    <a:pt x="1221" y="2524"/>
                  </a:lnTo>
                  <a:cubicBezTo>
                    <a:pt x="1325" y="2572"/>
                    <a:pt x="1315" y="2812"/>
                    <a:pt x="1408" y="2812"/>
                  </a:cubicBezTo>
                  <a:cubicBezTo>
                    <a:pt x="1433" y="2812"/>
                    <a:pt x="1466" y="2795"/>
                    <a:pt x="1510" y="2751"/>
                  </a:cubicBezTo>
                  <a:cubicBezTo>
                    <a:pt x="1527" y="2730"/>
                    <a:pt x="1361" y="2709"/>
                    <a:pt x="1373" y="2607"/>
                  </a:cubicBezTo>
                  <a:lnTo>
                    <a:pt x="1464" y="2586"/>
                  </a:lnTo>
                  <a:lnTo>
                    <a:pt x="1359" y="2400"/>
                  </a:lnTo>
                  <a:lnTo>
                    <a:pt x="1487" y="2420"/>
                  </a:lnTo>
                  <a:cubicBezTo>
                    <a:pt x="1527" y="2086"/>
                    <a:pt x="1103" y="2362"/>
                    <a:pt x="1068" y="1992"/>
                  </a:cubicBezTo>
                  <a:cubicBezTo>
                    <a:pt x="1140" y="1965"/>
                    <a:pt x="1205" y="1934"/>
                    <a:pt x="1275" y="1903"/>
                  </a:cubicBezTo>
                  <a:cubicBezTo>
                    <a:pt x="1194" y="1677"/>
                    <a:pt x="1080" y="1598"/>
                    <a:pt x="1117" y="1350"/>
                  </a:cubicBezTo>
                  <a:lnTo>
                    <a:pt x="1117" y="1350"/>
                  </a:lnTo>
                  <a:cubicBezTo>
                    <a:pt x="1117" y="1350"/>
                    <a:pt x="1018" y="1394"/>
                    <a:pt x="1072" y="1411"/>
                  </a:cubicBezTo>
                  <a:cubicBezTo>
                    <a:pt x="1078" y="1454"/>
                    <a:pt x="1018" y="1539"/>
                    <a:pt x="949" y="1541"/>
                  </a:cubicBezTo>
                  <a:cubicBezTo>
                    <a:pt x="654" y="1282"/>
                    <a:pt x="1090" y="1537"/>
                    <a:pt x="1070" y="1267"/>
                  </a:cubicBezTo>
                  <a:cubicBezTo>
                    <a:pt x="815" y="1052"/>
                    <a:pt x="476" y="584"/>
                    <a:pt x="545" y="351"/>
                  </a:cubicBezTo>
                  <a:lnTo>
                    <a:pt x="545" y="351"/>
                  </a:lnTo>
                  <a:cubicBezTo>
                    <a:pt x="525" y="409"/>
                    <a:pt x="488" y="433"/>
                    <a:pt x="447" y="433"/>
                  </a:cubicBezTo>
                  <a:cubicBezTo>
                    <a:pt x="365" y="433"/>
                    <a:pt x="263" y="339"/>
                    <a:pt x="224" y="233"/>
                  </a:cubicBezTo>
                  <a:cubicBezTo>
                    <a:pt x="235" y="197"/>
                    <a:pt x="255" y="185"/>
                    <a:pt x="278" y="185"/>
                  </a:cubicBezTo>
                  <a:cubicBezTo>
                    <a:pt x="321" y="185"/>
                    <a:pt x="377" y="224"/>
                    <a:pt x="420" y="224"/>
                  </a:cubicBezTo>
                  <a:cubicBezTo>
                    <a:pt x="422" y="224"/>
                    <a:pt x="423" y="224"/>
                    <a:pt x="424" y="224"/>
                  </a:cubicBezTo>
                  <a:cubicBezTo>
                    <a:pt x="411" y="141"/>
                    <a:pt x="430" y="60"/>
                    <a:pt x="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38"/>
            <p:cNvSpPr/>
            <p:nvPr/>
          </p:nvSpPr>
          <p:spPr>
            <a:xfrm>
              <a:off x="197141" y="1622555"/>
              <a:ext cx="3694" cy="7289"/>
            </a:xfrm>
            <a:custGeom>
              <a:avLst/>
              <a:gdLst/>
              <a:ahLst/>
              <a:cxnLst/>
              <a:rect l="l" t="t" r="r" b="b"/>
              <a:pathLst>
                <a:path w="75" h="148" extrusionOk="0">
                  <a:moveTo>
                    <a:pt x="5" y="1"/>
                  </a:moveTo>
                  <a:lnTo>
                    <a:pt x="1" y="103"/>
                  </a:lnTo>
                  <a:cubicBezTo>
                    <a:pt x="24" y="139"/>
                    <a:pt x="49" y="147"/>
                    <a:pt x="74" y="147"/>
                  </a:cubicBezTo>
                  <a:cubicBezTo>
                    <a:pt x="49" y="97"/>
                    <a:pt x="26" y="47"/>
                    <a:pt x="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38"/>
            <p:cNvSpPr/>
            <p:nvPr/>
          </p:nvSpPr>
          <p:spPr>
            <a:xfrm>
              <a:off x="1643909" y="-222990"/>
              <a:ext cx="5171" cy="3841"/>
            </a:xfrm>
            <a:custGeom>
              <a:avLst/>
              <a:gdLst/>
              <a:ahLst/>
              <a:cxnLst/>
              <a:rect l="l" t="t" r="r" b="b"/>
              <a:pathLst>
                <a:path w="105" h="78" extrusionOk="0">
                  <a:moveTo>
                    <a:pt x="97" y="0"/>
                  </a:moveTo>
                  <a:lnTo>
                    <a:pt x="0" y="56"/>
                  </a:lnTo>
                  <a:lnTo>
                    <a:pt x="104" y="7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38"/>
            <p:cNvSpPr/>
            <p:nvPr/>
          </p:nvSpPr>
          <p:spPr>
            <a:xfrm>
              <a:off x="1292855" y="184948"/>
              <a:ext cx="9751" cy="4876"/>
            </a:xfrm>
            <a:custGeom>
              <a:avLst/>
              <a:gdLst/>
              <a:ahLst/>
              <a:cxnLst/>
              <a:rect l="l" t="t" r="r" b="b"/>
              <a:pathLst>
                <a:path w="198" h="99" extrusionOk="0">
                  <a:moveTo>
                    <a:pt x="89" y="0"/>
                  </a:moveTo>
                  <a:lnTo>
                    <a:pt x="0" y="99"/>
                  </a:lnTo>
                  <a:lnTo>
                    <a:pt x="197" y="9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38"/>
            <p:cNvSpPr/>
            <p:nvPr/>
          </p:nvSpPr>
          <p:spPr>
            <a:xfrm>
              <a:off x="1262763" y="156186"/>
              <a:ext cx="35066" cy="28516"/>
            </a:xfrm>
            <a:custGeom>
              <a:avLst/>
              <a:gdLst/>
              <a:ahLst/>
              <a:cxnLst/>
              <a:rect l="l" t="t" r="r" b="b"/>
              <a:pathLst>
                <a:path w="712" h="579" extrusionOk="0">
                  <a:moveTo>
                    <a:pt x="137" y="0"/>
                  </a:moveTo>
                  <a:lnTo>
                    <a:pt x="137" y="0"/>
                  </a:lnTo>
                  <a:cubicBezTo>
                    <a:pt x="129" y="374"/>
                    <a:pt x="0" y="214"/>
                    <a:pt x="245" y="578"/>
                  </a:cubicBezTo>
                  <a:cubicBezTo>
                    <a:pt x="384" y="575"/>
                    <a:pt x="694" y="561"/>
                    <a:pt x="712" y="418"/>
                  </a:cubicBezTo>
                  <a:cubicBezTo>
                    <a:pt x="702" y="416"/>
                    <a:pt x="691" y="416"/>
                    <a:pt x="679" y="416"/>
                  </a:cubicBezTo>
                  <a:cubicBezTo>
                    <a:pt x="625" y="416"/>
                    <a:pt x="553" y="432"/>
                    <a:pt x="483" y="432"/>
                  </a:cubicBezTo>
                  <a:cubicBezTo>
                    <a:pt x="429" y="432"/>
                    <a:pt x="375" y="422"/>
                    <a:pt x="332" y="388"/>
                  </a:cubicBezTo>
                  <a:cubicBezTo>
                    <a:pt x="426" y="314"/>
                    <a:pt x="557" y="378"/>
                    <a:pt x="673" y="280"/>
                  </a:cubicBezTo>
                  <a:cubicBezTo>
                    <a:pt x="617" y="219"/>
                    <a:pt x="581" y="203"/>
                    <a:pt x="549" y="203"/>
                  </a:cubicBezTo>
                  <a:cubicBezTo>
                    <a:pt x="512" y="203"/>
                    <a:pt x="481" y="225"/>
                    <a:pt x="434" y="225"/>
                  </a:cubicBezTo>
                  <a:cubicBezTo>
                    <a:pt x="401" y="225"/>
                    <a:pt x="360" y="214"/>
                    <a:pt x="303" y="177"/>
                  </a:cubicBezTo>
                  <a:lnTo>
                    <a:pt x="376" y="3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38"/>
            <p:cNvSpPr/>
            <p:nvPr/>
          </p:nvSpPr>
          <p:spPr>
            <a:xfrm>
              <a:off x="1258281" y="161948"/>
              <a:ext cx="8717" cy="7190"/>
            </a:xfrm>
            <a:custGeom>
              <a:avLst/>
              <a:gdLst/>
              <a:ahLst/>
              <a:cxnLst/>
              <a:rect l="l" t="t" r="r" b="b"/>
              <a:pathLst>
                <a:path w="177" h="146" extrusionOk="0">
                  <a:moveTo>
                    <a:pt x="176" y="1"/>
                  </a:moveTo>
                  <a:lnTo>
                    <a:pt x="176" y="1"/>
                  </a:lnTo>
                  <a:cubicBezTo>
                    <a:pt x="134" y="49"/>
                    <a:pt x="1" y="78"/>
                    <a:pt x="76" y="145"/>
                  </a:cubicBezTo>
                  <a:cubicBezTo>
                    <a:pt x="118" y="97"/>
                    <a:pt x="163" y="49"/>
                    <a:pt x="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38"/>
            <p:cNvSpPr/>
            <p:nvPr/>
          </p:nvSpPr>
          <p:spPr>
            <a:xfrm>
              <a:off x="1245082" y="161209"/>
              <a:ext cx="12214" cy="7437"/>
            </a:xfrm>
            <a:custGeom>
              <a:avLst/>
              <a:gdLst/>
              <a:ahLst/>
              <a:cxnLst/>
              <a:rect l="l" t="t" r="r" b="b"/>
              <a:pathLst>
                <a:path w="248" h="151" extrusionOk="0">
                  <a:moveTo>
                    <a:pt x="242" y="0"/>
                  </a:moveTo>
                  <a:lnTo>
                    <a:pt x="1" y="151"/>
                  </a:lnTo>
                  <a:lnTo>
                    <a:pt x="197" y="143"/>
                  </a:lnTo>
                  <a:cubicBezTo>
                    <a:pt x="64" y="77"/>
                    <a:pt x="247" y="25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38"/>
            <p:cNvSpPr/>
            <p:nvPr/>
          </p:nvSpPr>
          <p:spPr>
            <a:xfrm>
              <a:off x="1223363" y="156629"/>
              <a:ext cx="3546" cy="1231"/>
            </a:xfrm>
            <a:custGeom>
              <a:avLst/>
              <a:gdLst/>
              <a:ahLst/>
              <a:cxnLst/>
              <a:rect l="l" t="t" r="r" b="b"/>
              <a:pathLst>
                <a:path w="72" h="25" extrusionOk="0">
                  <a:moveTo>
                    <a:pt x="0" y="1"/>
                  </a:moveTo>
                  <a:cubicBezTo>
                    <a:pt x="4" y="18"/>
                    <a:pt x="12" y="24"/>
                    <a:pt x="22" y="24"/>
                  </a:cubicBezTo>
                  <a:cubicBezTo>
                    <a:pt x="35" y="24"/>
                    <a:pt x="53" y="13"/>
                    <a:pt x="71" y="5"/>
                  </a:cubicBezTo>
                  <a:cubicBezTo>
                    <a:pt x="46" y="3"/>
                    <a:pt x="23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38"/>
            <p:cNvSpPr/>
            <p:nvPr/>
          </p:nvSpPr>
          <p:spPr>
            <a:xfrm>
              <a:off x="1212528" y="145499"/>
              <a:ext cx="31372" cy="11229"/>
            </a:xfrm>
            <a:custGeom>
              <a:avLst/>
              <a:gdLst/>
              <a:ahLst/>
              <a:cxnLst/>
              <a:rect l="l" t="t" r="r" b="b"/>
              <a:pathLst>
                <a:path w="637" h="228" extrusionOk="0">
                  <a:moveTo>
                    <a:pt x="434" y="1"/>
                  </a:moveTo>
                  <a:cubicBezTo>
                    <a:pt x="253" y="1"/>
                    <a:pt x="91" y="126"/>
                    <a:pt x="0" y="150"/>
                  </a:cubicBezTo>
                  <a:cubicBezTo>
                    <a:pt x="22" y="219"/>
                    <a:pt x="76" y="228"/>
                    <a:pt x="146" y="228"/>
                  </a:cubicBezTo>
                  <a:cubicBezTo>
                    <a:pt x="169" y="228"/>
                    <a:pt x="194" y="227"/>
                    <a:pt x="220" y="227"/>
                  </a:cubicBezTo>
                  <a:cubicBezTo>
                    <a:pt x="218" y="221"/>
                    <a:pt x="218" y="217"/>
                    <a:pt x="216" y="209"/>
                  </a:cubicBezTo>
                  <a:cubicBezTo>
                    <a:pt x="175" y="141"/>
                    <a:pt x="242" y="57"/>
                    <a:pt x="325" y="57"/>
                  </a:cubicBezTo>
                  <a:cubicBezTo>
                    <a:pt x="352" y="57"/>
                    <a:pt x="380" y="65"/>
                    <a:pt x="407" y="86"/>
                  </a:cubicBezTo>
                  <a:cubicBezTo>
                    <a:pt x="531" y="101"/>
                    <a:pt x="499" y="204"/>
                    <a:pt x="579" y="204"/>
                  </a:cubicBezTo>
                  <a:cubicBezTo>
                    <a:pt x="594" y="204"/>
                    <a:pt x="612" y="200"/>
                    <a:pt x="637" y="192"/>
                  </a:cubicBezTo>
                  <a:lnTo>
                    <a:pt x="527" y="13"/>
                  </a:lnTo>
                  <a:cubicBezTo>
                    <a:pt x="495" y="4"/>
                    <a:pt x="464" y="1"/>
                    <a:pt x="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38"/>
            <p:cNvSpPr/>
            <p:nvPr/>
          </p:nvSpPr>
          <p:spPr>
            <a:xfrm>
              <a:off x="1226860" y="156383"/>
              <a:ext cx="3940" cy="1428"/>
            </a:xfrm>
            <a:custGeom>
              <a:avLst/>
              <a:gdLst/>
              <a:ahLst/>
              <a:cxnLst/>
              <a:rect l="l" t="t" r="r" b="b"/>
              <a:pathLst>
                <a:path w="80" h="29" extrusionOk="0">
                  <a:moveTo>
                    <a:pt x="35" y="1"/>
                  </a:moveTo>
                  <a:cubicBezTo>
                    <a:pt x="24" y="1"/>
                    <a:pt x="12" y="5"/>
                    <a:pt x="0" y="10"/>
                  </a:cubicBezTo>
                  <a:cubicBezTo>
                    <a:pt x="26" y="13"/>
                    <a:pt x="53" y="19"/>
                    <a:pt x="80" y="29"/>
                  </a:cubicBezTo>
                  <a:cubicBezTo>
                    <a:pt x="66" y="8"/>
                    <a:pt x="51" y="1"/>
                    <a:pt x="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38"/>
            <p:cNvSpPr/>
            <p:nvPr/>
          </p:nvSpPr>
          <p:spPr>
            <a:xfrm>
              <a:off x="1240699" y="159486"/>
              <a:ext cx="4531" cy="3644"/>
            </a:xfrm>
            <a:custGeom>
              <a:avLst/>
              <a:gdLst/>
              <a:ahLst/>
              <a:cxnLst/>
              <a:rect l="l" t="t" r="r" b="b"/>
              <a:pathLst>
                <a:path w="92" h="74" extrusionOk="0">
                  <a:moveTo>
                    <a:pt x="92" y="0"/>
                  </a:moveTo>
                  <a:lnTo>
                    <a:pt x="1" y="74"/>
                  </a:lnTo>
                  <a:lnTo>
                    <a:pt x="84" y="7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38"/>
            <p:cNvSpPr/>
            <p:nvPr/>
          </p:nvSpPr>
          <p:spPr>
            <a:xfrm>
              <a:off x="1184406" y="126636"/>
              <a:ext cx="25807" cy="20143"/>
            </a:xfrm>
            <a:custGeom>
              <a:avLst/>
              <a:gdLst/>
              <a:ahLst/>
              <a:cxnLst/>
              <a:rect l="l" t="t" r="r" b="b"/>
              <a:pathLst>
                <a:path w="524" h="409" extrusionOk="0">
                  <a:moveTo>
                    <a:pt x="101" y="0"/>
                  </a:moveTo>
                  <a:cubicBezTo>
                    <a:pt x="1" y="49"/>
                    <a:pt x="28" y="232"/>
                    <a:pt x="97" y="365"/>
                  </a:cubicBezTo>
                  <a:cubicBezTo>
                    <a:pt x="123" y="323"/>
                    <a:pt x="154" y="307"/>
                    <a:pt x="188" y="307"/>
                  </a:cubicBezTo>
                  <a:cubicBezTo>
                    <a:pt x="275" y="307"/>
                    <a:pt x="380" y="408"/>
                    <a:pt x="459" y="408"/>
                  </a:cubicBezTo>
                  <a:cubicBezTo>
                    <a:pt x="483" y="408"/>
                    <a:pt x="505" y="398"/>
                    <a:pt x="523" y="373"/>
                  </a:cubicBezTo>
                  <a:cubicBezTo>
                    <a:pt x="334" y="311"/>
                    <a:pt x="245" y="108"/>
                    <a:pt x="330" y="16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38"/>
            <p:cNvSpPr/>
            <p:nvPr/>
          </p:nvSpPr>
          <p:spPr>
            <a:xfrm>
              <a:off x="1176428" y="112501"/>
              <a:ext cx="3004" cy="887"/>
            </a:xfrm>
            <a:custGeom>
              <a:avLst/>
              <a:gdLst/>
              <a:ahLst/>
              <a:cxnLst/>
              <a:rect l="l" t="t" r="r" b="b"/>
              <a:pathLst>
                <a:path w="61" h="18" extrusionOk="0">
                  <a:moveTo>
                    <a:pt x="60" y="0"/>
                  </a:moveTo>
                  <a:cubicBezTo>
                    <a:pt x="41" y="12"/>
                    <a:pt x="22" y="17"/>
                    <a:pt x="1" y="17"/>
                  </a:cubicBezTo>
                  <a:cubicBezTo>
                    <a:pt x="26" y="17"/>
                    <a:pt x="49" y="14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38"/>
            <p:cNvSpPr/>
            <p:nvPr/>
          </p:nvSpPr>
          <p:spPr>
            <a:xfrm>
              <a:off x="1121563" y="95362"/>
              <a:ext cx="57475" cy="36150"/>
            </a:xfrm>
            <a:custGeom>
              <a:avLst/>
              <a:gdLst/>
              <a:ahLst/>
              <a:cxnLst/>
              <a:rect l="l" t="t" r="r" b="b"/>
              <a:pathLst>
                <a:path w="1167" h="734" extrusionOk="0">
                  <a:moveTo>
                    <a:pt x="480" y="0"/>
                  </a:moveTo>
                  <a:cubicBezTo>
                    <a:pt x="268" y="0"/>
                    <a:pt x="195" y="270"/>
                    <a:pt x="0" y="292"/>
                  </a:cubicBezTo>
                  <a:lnTo>
                    <a:pt x="0" y="294"/>
                  </a:lnTo>
                  <a:lnTo>
                    <a:pt x="559" y="279"/>
                  </a:lnTo>
                  <a:lnTo>
                    <a:pt x="559" y="279"/>
                  </a:lnTo>
                  <a:cubicBezTo>
                    <a:pt x="499" y="319"/>
                    <a:pt x="485" y="377"/>
                    <a:pt x="405" y="377"/>
                  </a:cubicBezTo>
                  <a:cubicBezTo>
                    <a:pt x="393" y="377"/>
                    <a:pt x="380" y="376"/>
                    <a:pt x="365" y="373"/>
                  </a:cubicBezTo>
                  <a:lnTo>
                    <a:pt x="365" y="373"/>
                  </a:lnTo>
                  <a:cubicBezTo>
                    <a:pt x="440" y="413"/>
                    <a:pt x="499" y="422"/>
                    <a:pt x="551" y="422"/>
                  </a:cubicBezTo>
                  <a:cubicBezTo>
                    <a:pt x="591" y="422"/>
                    <a:pt x="628" y="417"/>
                    <a:pt x="666" y="417"/>
                  </a:cubicBezTo>
                  <a:cubicBezTo>
                    <a:pt x="710" y="417"/>
                    <a:pt x="755" y="423"/>
                    <a:pt x="810" y="452"/>
                  </a:cubicBezTo>
                  <a:cubicBezTo>
                    <a:pt x="804" y="507"/>
                    <a:pt x="778" y="524"/>
                    <a:pt x="744" y="524"/>
                  </a:cubicBezTo>
                  <a:cubicBezTo>
                    <a:pt x="687" y="524"/>
                    <a:pt x="608" y="477"/>
                    <a:pt x="563" y="477"/>
                  </a:cubicBezTo>
                  <a:cubicBezTo>
                    <a:pt x="536" y="477"/>
                    <a:pt x="521" y="494"/>
                    <a:pt x="530" y="549"/>
                  </a:cubicBezTo>
                  <a:cubicBezTo>
                    <a:pt x="602" y="572"/>
                    <a:pt x="694" y="603"/>
                    <a:pt x="790" y="603"/>
                  </a:cubicBezTo>
                  <a:cubicBezTo>
                    <a:pt x="862" y="603"/>
                    <a:pt x="937" y="585"/>
                    <a:pt x="1007" y="535"/>
                  </a:cubicBezTo>
                  <a:lnTo>
                    <a:pt x="1151" y="734"/>
                  </a:lnTo>
                  <a:lnTo>
                    <a:pt x="1167" y="506"/>
                  </a:lnTo>
                  <a:cubicBezTo>
                    <a:pt x="1155" y="488"/>
                    <a:pt x="1138" y="482"/>
                    <a:pt x="1120" y="482"/>
                  </a:cubicBezTo>
                  <a:cubicBezTo>
                    <a:pt x="1078" y="482"/>
                    <a:pt x="1024" y="513"/>
                    <a:pt x="989" y="513"/>
                  </a:cubicBezTo>
                  <a:cubicBezTo>
                    <a:pt x="964" y="513"/>
                    <a:pt x="948" y="498"/>
                    <a:pt x="951" y="446"/>
                  </a:cubicBezTo>
                  <a:cubicBezTo>
                    <a:pt x="960" y="373"/>
                    <a:pt x="1010" y="365"/>
                    <a:pt x="1062" y="365"/>
                  </a:cubicBezTo>
                  <a:cubicBezTo>
                    <a:pt x="1079" y="365"/>
                    <a:pt x="1095" y="365"/>
                    <a:pt x="1111" y="365"/>
                  </a:cubicBezTo>
                  <a:cubicBezTo>
                    <a:pt x="968" y="358"/>
                    <a:pt x="831" y="80"/>
                    <a:pt x="563" y="13"/>
                  </a:cubicBezTo>
                  <a:cubicBezTo>
                    <a:pt x="533" y="4"/>
                    <a:pt x="506" y="0"/>
                    <a:pt x="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38"/>
            <p:cNvSpPr/>
            <p:nvPr/>
          </p:nvSpPr>
          <p:spPr>
            <a:xfrm>
              <a:off x="1124026" y="94426"/>
              <a:ext cx="1182" cy="5565"/>
            </a:xfrm>
            <a:custGeom>
              <a:avLst/>
              <a:gdLst/>
              <a:ahLst/>
              <a:cxnLst/>
              <a:rect l="l" t="t" r="r" b="b"/>
              <a:pathLst>
                <a:path w="24" h="113" extrusionOk="0">
                  <a:moveTo>
                    <a:pt x="24" y="1"/>
                  </a:moveTo>
                  <a:lnTo>
                    <a:pt x="0" y="113"/>
                  </a:lnTo>
                  <a:lnTo>
                    <a:pt x="22" y="8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38"/>
            <p:cNvSpPr/>
            <p:nvPr/>
          </p:nvSpPr>
          <p:spPr>
            <a:xfrm>
              <a:off x="1067733" y="76598"/>
              <a:ext cx="47773" cy="29402"/>
            </a:xfrm>
            <a:custGeom>
              <a:avLst/>
              <a:gdLst/>
              <a:ahLst/>
              <a:cxnLst/>
              <a:rect l="l" t="t" r="r" b="b"/>
              <a:pathLst>
                <a:path w="970" h="597" extrusionOk="0">
                  <a:moveTo>
                    <a:pt x="267" y="0"/>
                  </a:moveTo>
                  <a:cubicBezTo>
                    <a:pt x="203" y="0"/>
                    <a:pt x="143" y="5"/>
                    <a:pt x="95" y="5"/>
                  </a:cubicBezTo>
                  <a:cubicBezTo>
                    <a:pt x="85" y="5"/>
                    <a:pt x="76" y="5"/>
                    <a:pt x="68" y="4"/>
                  </a:cubicBezTo>
                  <a:lnTo>
                    <a:pt x="68" y="4"/>
                  </a:lnTo>
                  <a:cubicBezTo>
                    <a:pt x="100" y="37"/>
                    <a:pt x="85" y="95"/>
                    <a:pt x="168" y="110"/>
                  </a:cubicBezTo>
                  <a:lnTo>
                    <a:pt x="0" y="110"/>
                  </a:lnTo>
                  <a:cubicBezTo>
                    <a:pt x="85" y="305"/>
                    <a:pt x="197" y="394"/>
                    <a:pt x="536" y="504"/>
                  </a:cubicBezTo>
                  <a:lnTo>
                    <a:pt x="837" y="478"/>
                  </a:lnTo>
                  <a:cubicBezTo>
                    <a:pt x="856" y="505"/>
                    <a:pt x="854" y="552"/>
                    <a:pt x="856" y="596"/>
                  </a:cubicBezTo>
                  <a:cubicBezTo>
                    <a:pt x="868" y="546"/>
                    <a:pt x="966" y="496"/>
                    <a:pt x="970" y="455"/>
                  </a:cubicBezTo>
                  <a:cubicBezTo>
                    <a:pt x="954" y="362"/>
                    <a:pt x="893" y="337"/>
                    <a:pt x="817" y="337"/>
                  </a:cubicBezTo>
                  <a:cubicBezTo>
                    <a:pt x="726" y="337"/>
                    <a:pt x="614" y="373"/>
                    <a:pt x="531" y="373"/>
                  </a:cubicBezTo>
                  <a:cubicBezTo>
                    <a:pt x="519" y="373"/>
                    <a:pt x="508" y="372"/>
                    <a:pt x="498" y="371"/>
                  </a:cubicBezTo>
                  <a:cubicBezTo>
                    <a:pt x="179" y="155"/>
                    <a:pt x="553" y="284"/>
                    <a:pt x="490" y="66"/>
                  </a:cubicBezTo>
                  <a:lnTo>
                    <a:pt x="490" y="66"/>
                  </a:lnTo>
                  <a:cubicBezTo>
                    <a:pt x="586" y="108"/>
                    <a:pt x="571" y="153"/>
                    <a:pt x="702" y="216"/>
                  </a:cubicBezTo>
                  <a:cubicBezTo>
                    <a:pt x="615" y="27"/>
                    <a:pt x="428" y="0"/>
                    <a:pt x="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38"/>
            <p:cNvSpPr/>
            <p:nvPr/>
          </p:nvSpPr>
          <p:spPr>
            <a:xfrm>
              <a:off x="1109842" y="106049"/>
              <a:ext cx="6255" cy="4186"/>
            </a:xfrm>
            <a:custGeom>
              <a:avLst/>
              <a:gdLst/>
              <a:ahLst/>
              <a:cxnLst/>
              <a:rect l="l" t="t" r="r" b="b"/>
              <a:pathLst>
                <a:path w="127" h="85" extrusionOk="0">
                  <a:moveTo>
                    <a:pt x="1" y="0"/>
                  </a:moveTo>
                  <a:cubicBezTo>
                    <a:pt x="1" y="4"/>
                    <a:pt x="1" y="9"/>
                    <a:pt x="3" y="13"/>
                  </a:cubicBezTo>
                  <a:lnTo>
                    <a:pt x="3" y="13"/>
                  </a:lnTo>
                  <a:cubicBezTo>
                    <a:pt x="2" y="9"/>
                    <a:pt x="2" y="4"/>
                    <a:pt x="1" y="0"/>
                  </a:cubicBezTo>
                  <a:close/>
                  <a:moveTo>
                    <a:pt x="3" y="13"/>
                  </a:moveTo>
                  <a:cubicBezTo>
                    <a:pt x="8" y="52"/>
                    <a:pt x="22" y="85"/>
                    <a:pt x="75" y="85"/>
                  </a:cubicBezTo>
                  <a:cubicBezTo>
                    <a:pt x="89" y="85"/>
                    <a:pt x="106" y="82"/>
                    <a:pt x="126" y="77"/>
                  </a:cubicBezTo>
                  <a:cubicBezTo>
                    <a:pt x="44" y="58"/>
                    <a:pt x="10" y="35"/>
                    <a:pt x="3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38"/>
            <p:cNvSpPr/>
            <p:nvPr/>
          </p:nvSpPr>
          <p:spPr>
            <a:xfrm>
              <a:off x="1067240" y="75662"/>
              <a:ext cx="3842" cy="1182"/>
            </a:xfrm>
            <a:custGeom>
              <a:avLst/>
              <a:gdLst/>
              <a:ahLst/>
              <a:cxnLst/>
              <a:rect l="l" t="t" r="r" b="b"/>
              <a:pathLst>
                <a:path w="78" h="24" extrusionOk="0">
                  <a:moveTo>
                    <a:pt x="0" y="0"/>
                  </a:moveTo>
                  <a:cubicBezTo>
                    <a:pt x="12" y="15"/>
                    <a:pt x="39" y="23"/>
                    <a:pt x="78" y="23"/>
                  </a:cubicBezTo>
                  <a:cubicBezTo>
                    <a:pt x="64" y="10"/>
                    <a:pt x="4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38"/>
            <p:cNvSpPr/>
            <p:nvPr/>
          </p:nvSpPr>
          <p:spPr>
            <a:xfrm>
              <a:off x="1061527" y="83985"/>
              <a:ext cx="8126" cy="5762"/>
            </a:xfrm>
            <a:custGeom>
              <a:avLst/>
              <a:gdLst/>
              <a:ahLst/>
              <a:cxnLst/>
              <a:rect l="l" t="t" r="r" b="b"/>
              <a:pathLst>
                <a:path w="165" h="117" extrusionOk="0">
                  <a:moveTo>
                    <a:pt x="1" y="1"/>
                  </a:moveTo>
                  <a:lnTo>
                    <a:pt x="32" y="111"/>
                  </a:lnTo>
                  <a:cubicBezTo>
                    <a:pt x="45" y="111"/>
                    <a:pt x="76" y="117"/>
                    <a:pt x="104" y="117"/>
                  </a:cubicBezTo>
                  <a:cubicBezTo>
                    <a:pt x="132" y="117"/>
                    <a:pt x="157" y="111"/>
                    <a:pt x="165" y="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38"/>
            <p:cNvSpPr/>
            <p:nvPr/>
          </p:nvSpPr>
          <p:spPr>
            <a:xfrm>
              <a:off x="793558" y="-96417"/>
              <a:ext cx="267920" cy="180107"/>
            </a:xfrm>
            <a:custGeom>
              <a:avLst/>
              <a:gdLst/>
              <a:ahLst/>
              <a:cxnLst/>
              <a:rect l="l" t="t" r="r" b="b"/>
              <a:pathLst>
                <a:path w="5440" h="3657" extrusionOk="0">
                  <a:moveTo>
                    <a:pt x="228" y="0"/>
                  </a:moveTo>
                  <a:cubicBezTo>
                    <a:pt x="140" y="64"/>
                    <a:pt x="130" y="145"/>
                    <a:pt x="132" y="218"/>
                  </a:cubicBezTo>
                  <a:cubicBezTo>
                    <a:pt x="136" y="295"/>
                    <a:pt x="147" y="365"/>
                    <a:pt x="134" y="455"/>
                  </a:cubicBezTo>
                  <a:cubicBezTo>
                    <a:pt x="115" y="448"/>
                    <a:pt x="90" y="443"/>
                    <a:pt x="64" y="443"/>
                  </a:cubicBezTo>
                  <a:cubicBezTo>
                    <a:pt x="42" y="443"/>
                    <a:pt x="20" y="447"/>
                    <a:pt x="1" y="457"/>
                  </a:cubicBezTo>
                  <a:cubicBezTo>
                    <a:pt x="43" y="594"/>
                    <a:pt x="157" y="760"/>
                    <a:pt x="282" y="897"/>
                  </a:cubicBezTo>
                  <a:cubicBezTo>
                    <a:pt x="406" y="1036"/>
                    <a:pt x="533" y="1157"/>
                    <a:pt x="595" y="1269"/>
                  </a:cubicBezTo>
                  <a:cubicBezTo>
                    <a:pt x="759" y="1462"/>
                    <a:pt x="955" y="1551"/>
                    <a:pt x="1214" y="1678"/>
                  </a:cubicBezTo>
                  <a:cubicBezTo>
                    <a:pt x="1568" y="1957"/>
                    <a:pt x="2004" y="2187"/>
                    <a:pt x="2440" y="2395"/>
                  </a:cubicBezTo>
                  <a:cubicBezTo>
                    <a:pt x="2877" y="2603"/>
                    <a:pt x="3319" y="2815"/>
                    <a:pt x="3753" y="3066"/>
                  </a:cubicBezTo>
                  <a:lnTo>
                    <a:pt x="3975" y="2954"/>
                  </a:lnTo>
                  <a:cubicBezTo>
                    <a:pt x="3975" y="3060"/>
                    <a:pt x="4192" y="3051"/>
                    <a:pt x="4108" y="3151"/>
                  </a:cubicBezTo>
                  <a:cubicBezTo>
                    <a:pt x="4069" y="3107"/>
                    <a:pt x="4011" y="3105"/>
                    <a:pt x="3951" y="3080"/>
                  </a:cubicBezTo>
                  <a:lnTo>
                    <a:pt x="3951" y="3080"/>
                  </a:lnTo>
                  <a:cubicBezTo>
                    <a:pt x="4067" y="3319"/>
                    <a:pt x="4478" y="3297"/>
                    <a:pt x="4686" y="3454"/>
                  </a:cubicBezTo>
                  <a:cubicBezTo>
                    <a:pt x="4674" y="3409"/>
                    <a:pt x="4711" y="3243"/>
                    <a:pt x="4794" y="3243"/>
                  </a:cubicBezTo>
                  <a:cubicBezTo>
                    <a:pt x="4795" y="3243"/>
                    <a:pt x="4795" y="3243"/>
                    <a:pt x="4796" y="3243"/>
                  </a:cubicBezTo>
                  <a:cubicBezTo>
                    <a:pt x="4680" y="3432"/>
                    <a:pt x="5075" y="3357"/>
                    <a:pt x="5037" y="3614"/>
                  </a:cubicBezTo>
                  <a:cubicBezTo>
                    <a:pt x="5079" y="3645"/>
                    <a:pt x="5108" y="3657"/>
                    <a:pt x="5129" y="3657"/>
                  </a:cubicBezTo>
                  <a:cubicBezTo>
                    <a:pt x="5195" y="3657"/>
                    <a:pt x="5185" y="3544"/>
                    <a:pt x="5265" y="3544"/>
                  </a:cubicBezTo>
                  <a:cubicBezTo>
                    <a:pt x="5288" y="3544"/>
                    <a:pt x="5318" y="3553"/>
                    <a:pt x="5359" y="3577"/>
                  </a:cubicBezTo>
                  <a:cubicBezTo>
                    <a:pt x="5440" y="3471"/>
                    <a:pt x="5149" y="3423"/>
                    <a:pt x="5147" y="3317"/>
                  </a:cubicBezTo>
                  <a:cubicBezTo>
                    <a:pt x="5165" y="3307"/>
                    <a:pt x="5182" y="3304"/>
                    <a:pt x="5198" y="3304"/>
                  </a:cubicBezTo>
                  <a:cubicBezTo>
                    <a:pt x="5263" y="3304"/>
                    <a:pt x="5315" y="3365"/>
                    <a:pt x="5354" y="3365"/>
                  </a:cubicBezTo>
                  <a:cubicBezTo>
                    <a:pt x="5370" y="3365"/>
                    <a:pt x="5385" y="3353"/>
                    <a:pt x="5397" y="3321"/>
                  </a:cubicBezTo>
                  <a:cubicBezTo>
                    <a:pt x="5031" y="3105"/>
                    <a:pt x="4189" y="3041"/>
                    <a:pt x="3558" y="2823"/>
                  </a:cubicBezTo>
                  <a:lnTo>
                    <a:pt x="3680" y="2748"/>
                  </a:lnTo>
                  <a:cubicBezTo>
                    <a:pt x="3334" y="2684"/>
                    <a:pt x="2845" y="2447"/>
                    <a:pt x="2710" y="2175"/>
                  </a:cubicBezTo>
                  <a:cubicBezTo>
                    <a:pt x="2709" y="2192"/>
                    <a:pt x="2700" y="2199"/>
                    <a:pt x="2686" y="2199"/>
                  </a:cubicBezTo>
                  <a:cubicBezTo>
                    <a:pt x="2622" y="2199"/>
                    <a:pt x="2448" y="2065"/>
                    <a:pt x="2323" y="2065"/>
                  </a:cubicBezTo>
                  <a:cubicBezTo>
                    <a:pt x="2276" y="2065"/>
                    <a:pt x="2236" y="2084"/>
                    <a:pt x="2212" y="2137"/>
                  </a:cubicBezTo>
                  <a:cubicBezTo>
                    <a:pt x="2174" y="2052"/>
                    <a:pt x="2145" y="2048"/>
                    <a:pt x="2056" y="1975"/>
                  </a:cubicBezTo>
                  <a:lnTo>
                    <a:pt x="1979" y="2023"/>
                  </a:lnTo>
                  <a:cubicBezTo>
                    <a:pt x="1832" y="1938"/>
                    <a:pt x="1937" y="1859"/>
                    <a:pt x="1769" y="1768"/>
                  </a:cubicBezTo>
                  <a:lnTo>
                    <a:pt x="1769" y="1768"/>
                  </a:lnTo>
                  <a:cubicBezTo>
                    <a:pt x="1804" y="1913"/>
                    <a:pt x="1663" y="1867"/>
                    <a:pt x="1553" y="1902"/>
                  </a:cubicBezTo>
                  <a:cubicBezTo>
                    <a:pt x="1447" y="1695"/>
                    <a:pt x="1312" y="1479"/>
                    <a:pt x="1242" y="1308"/>
                  </a:cubicBezTo>
                  <a:cubicBezTo>
                    <a:pt x="1229" y="1339"/>
                    <a:pt x="1210" y="1375"/>
                    <a:pt x="1227" y="1443"/>
                  </a:cubicBezTo>
                  <a:cubicBezTo>
                    <a:pt x="1199" y="1406"/>
                    <a:pt x="1172" y="1394"/>
                    <a:pt x="1147" y="1394"/>
                  </a:cubicBezTo>
                  <a:cubicBezTo>
                    <a:pt x="1106" y="1394"/>
                    <a:pt x="1068" y="1426"/>
                    <a:pt x="1032" y="1427"/>
                  </a:cubicBezTo>
                  <a:cubicBezTo>
                    <a:pt x="926" y="1354"/>
                    <a:pt x="1054" y="1275"/>
                    <a:pt x="1115" y="1234"/>
                  </a:cubicBezTo>
                  <a:cubicBezTo>
                    <a:pt x="992" y="1084"/>
                    <a:pt x="676" y="1165"/>
                    <a:pt x="649" y="1003"/>
                  </a:cubicBezTo>
                  <a:cubicBezTo>
                    <a:pt x="624" y="1034"/>
                    <a:pt x="600" y="1063"/>
                    <a:pt x="579" y="1096"/>
                  </a:cubicBezTo>
                  <a:cubicBezTo>
                    <a:pt x="485" y="1018"/>
                    <a:pt x="437" y="928"/>
                    <a:pt x="408" y="837"/>
                  </a:cubicBezTo>
                  <a:cubicBezTo>
                    <a:pt x="379" y="747"/>
                    <a:pt x="361" y="662"/>
                    <a:pt x="319" y="567"/>
                  </a:cubicBezTo>
                  <a:cubicBezTo>
                    <a:pt x="343" y="556"/>
                    <a:pt x="364" y="551"/>
                    <a:pt x="383" y="551"/>
                  </a:cubicBezTo>
                  <a:cubicBezTo>
                    <a:pt x="434" y="551"/>
                    <a:pt x="470" y="584"/>
                    <a:pt x="498" y="619"/>
                  </a:cubicBezTo>
                  <a:cubicBezTo>
                    <a:pt x="543" y="668"/>
                    <a:pt x="591" y="733"/>
                    <a:pt x="649" y="754"/>
                  </a:cubicBezTo>
                  <a:cubicBezTo>
                    <a:pt x="666" y="716"/>
                    <a:pt x="647" y="656"/>
                    <a:pt x="707" y="637"/>
                  </a:cubicBezTo>
                  <a:cubicBezTo>
                    <a:pt x="591" y="598"/>
                    <a:pt x="429" y="477"/>
                    <a:pt x="373" y="355"/>
                  </a:cubicBezTo>
                  <a:lnTo>
                    <a:pt x="373" y="355"/>
                  </a:lnTo>
                  <a:cubicBezTo>
                    <a:pt x="427" y="398"/>
                    <a:pt x="470" y="411"/>
                    <a:pt x="505" y="411"/>
                  </a:cubicBezTo>
                  <a:cubicBezTo>
                    <a:pt x="534" y="411"/>
                    <a:pt x="556" y="402"/>
                    <a:pt x="575" y="394"/>
                  </a:cubicBezTo>
                  <a:cubicBezTo>
                    <a:pt x="616" y="371"/>
                    <a:pt x="651" y="334"/>
                    <a:pt x="676" y="324"/>
                  </a:cubicBezTo>
                  <a:cubicBezTo>
                    <a:pt x="641" y="303"/>
                    <a:pt x="607" y="292"/>
                    <a:pt x="577" y="292"/>
                  </a:cubicBezTo>
                  <a:cubicBezTo>
                    <a:pt x="538" y="292"/>
                    <a:pt x="506" y="312"/>
                    <a:pt x="494" y="355"/>
                  </a:cubicBezTo>
                  <a:cubicBezTo>
                    <a:pt x="375" y="295"/>
                    <a:pt x="467" y="209"/>
                    <a:pt x="471" y="132"/>
                  </a:cubicBezTo>
                  <a:lnTo>
                    <a:pt x="471" y="132"/>
                  </a:lnTo>
                  <a:cubicBezTo>
                    <a:pt x="443" y="138"/>
                    <a:pt x="421" y="140"/>
                    <a:pt x="403" y="140"/>
                  </a:cubicBezTo>
                  <a:cubicBezTo>
                    <a:pt x="363" y="140"/>
                    <a:pt x="345" y="126"/>
                    <a:pt x="329" y="101"/>
                  </a:cubicBezTo>
                  <a:cubicBezTo>
                    <a:pt x="304" y="68"/>
                    <a:pt x="294" y="20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38"/>
            <p:cNvSpPr/>
            <p:nvPr/>
          </p:nvSpPr>
          <p:spPr>
            <a:xfrm>
              <a:off x="828230" y="-65439"/>
              <a:ext cx="4433" cy="1625"/>
            </a:xfrm>
            <a:custGeom>
              <a:avLst/>
              <a:gdLst/>
              <a:ahLst/>
              <a:cxnLst/>
              <a:rect l="l" t="t" r="r" b="b"/>
              <a:pathLst>
                <a:path w="90" h="33" extrusionOk="0">
                  <a:moveTo>
                    <a:pt x="60" y="0"/>
                  </a:moveTo>
                  <a:cubicBezTo>
                    <a:pt x="35" y="0"/>
                    <a:pt x="16" y="2"/>
                    <a:pt x="1" y="8"/>
                  </a:cubicBezTo>
                  <a:cubicBezTo>
                    <a:pt x="37" y="21"/>
                    <a:pt x="66" y="29"/>
                    <a:pt x="89" y="33"/>
                  </a:cubicBezTo>
                  <a:cubicBezTo>
                    <a:pt x="74" y="25"/>
                    <a:pt x="56" y="15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38"/>
            <p:cNvSpPr/>
            <p:nvPr/>
          </p:nvSpPr>
          <p:spPr>
            <a:xfrm>
              <a:off x="826802" y="-80608"/>
              <a:ext cx="985" cy="739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1" y="0"/>
                  </a:moveTo>
                  <a:cubicBezTo>
                    <a:pt x="8" y="0"/>
                    <a:pt x="5" y="1"/>
                    <a:pt x="1" y="3"/>
                  </a:cubicBezTo>
                  <a:lnTo>
                    <a:pt x="20" y="15"/>
                  </a:lnTo>
                  <a:cubicBezTo>
                    <a:pt x="20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38"/>
            <p:cNvSpPr/>
            <p:nvPr/>
          </p:nvSpPr>
          <p:spPr>
            <a:xfrm>
              <a:off x="821384" y="-35544"/>
              <a:ext cx="2364" cy="3103"/>
            </a:xfrm>
            <a:custGeom>
              <a:avLst/>
              <a:gdLst/>
              <a:ahLst/>
              <a:cxnLst/>
              <a:rect l="l" t="t" r="r" b="b"/>
              <a:pathLst>
                <a:path w="48" h="63" extrusionOk="0">
                  <a:moveTo>
                    <a:pt x="1" y="0"/>
                  </a:moveTo>
                  <a:lnTo>
                    <a:pt x="47" y="62"/>
                  </a:lnTo>
                  <a:cubicBezTo>
                    <a:pt x="43" y="52"/>
                    <a:pt x="35" y="43"/>
                    <a:pt x="30" y="33"/>
                  </a:cubicBezTo>
                  <a:cubicBezTo>
                    <a:pt x="20" y="22"/>
                    <a:pt x="10" y="1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38"/>
            <p:cNvSpPr/>
            <p:nvPr/>
          </p:nvSpPr>
          <p:spPr>
            <a:xfrm>
              <a:off x="852363" y="-41159"/>
              <a:ext cx="4235" cy="9161"/>
            </a:xfrm>
            <a:custGeom>
              <a:avLst/>
              <a:gdLst/>
              <a:ahLst/>
              <a:cxnLst/>
              <a:rect l="l" t="t" r="r" b="b"/>
              <a:pathLst>
                <a:path w="86" h="186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51"/>
                    <a:pt x="22" y="116"/>
                    <a:pt x="48" y="186"/>
                  </a:cubicBezTo>
                  <a:cubicBezTo>
                    <a:pt x="72" y="141"/>
                    <a:pt x="85" y="10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38"/>
            <p:cNvSpPr/>
            <p:nvPr/>
          </p:nvSpPr>
          <p:spPr>
            <a:xfrm>
              <a:off x="911167" y="-626"/>
              <a:ext cx="6107" cy="3891"/>
            </a:xfrm>
            <a:custGeom>
              <a:avLst/>
              <a:gdLst/>
              <a:ahLst/>
              <a:cxnLst/>
              <a:rect l="l" t="t" r="r" b="b"/>
              <a:pathLst>
                <a:path w="124" h="79" extrusionOk="0">
                  <a:moveTo>
                    <a:pt x="43" y="0"/>
                  </a:moveTo>
                  <a:cubicBezTo>
                    <a:pt x="10" y="0"/>
                    <a:pt x="0" y="25"/>
                    <a:pt x="27" y="78"/>
                  </a:cubicBezTo>
                  <a:cubicBezTo>
                    <a:pt x="30" y="78"/>
                    <a:pt x="34" y="79"/>
                    <a:pt x="37" y="79"/>
                  </a:cubicBezTo>
                  <a:cubicBezTo>
                    <a:pt x="80" y="79"/>
                    <a:pt x="76" y="42"/>
                    <a:pt x="123" y="28"/>
                  </a:cubicBezTo>
                  <a:cubicBezTo>
                    <a:pt x="90" y="10"/>
                    <a:pt x="62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38"/>
            <p:cNvSpPr/>
            <p:nvPr/>
          </p:nvSpPr>
          <p:spPr>
            <a:xfrm>
              <a:off x="826605" y="-76274"/>
              <a:ext cx="2512" cy="5713"/>
            </a:xfrm>
            <a:custGeom>
              <a:avLst/>
              <a:gdLst/>
              <a:ahLst/>
              <a:cxnLst/>
              <a:rect l="l" t="t" r="r" b="b"/>
              <a:pathLst>
                <a:path w="51" h="116" extrusionOk="0">
                  <a:moveTo>
                    <a:pt x="1" y="0"/>
                  </a:moveTo>
                  <a:cubicBezTo>
                    <a:pt x="7" y="43"/>
                    <a:pt x="26" y="81"/>
                    <a:pt x="51" y="116"/>
                  </a:cubicBezTo>
                  <a:cubicBezTo>
                    <a:pt x="39" y="91"/>
                    <a:pt x="30" y="66"/>
                    <a:pt x="24" y="39"/>
                  </a:cubicBezTo>
                  <a:cubicBezTo>
                    <a:pt x="16" y="27"/>
                    <a:pt x="9" y="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38"/>
            <p:cNvSpPr/>
            <p:nvPr/>
          </p:nvSpPr>
          <p:spPr>
            <a:xfrm>
              <a:off x="819020" y="-111340"/>
              <a:ext cx="183505" cy="39203"/>
            </a:xfrm>
            <a:custGeom>
              <a:avLst/>
              <a:gdLst/>
              <a:ahLst/>
              <a:cxnLst/>
              <a:rect l="l" t="t" r="r" b="b"/>
              <a:pathLst>
                <a:path w="3726" h="796" extrusionOk="0">
                  <a:moveTo>
                    <a:pt x="648" y="1"/>
                  </a:moveTo>
                  <a:lnTo>
                    <a:pt x="648" y="1"/>
                  </a:lnTo>
                  <a:cubicBezTo>
                    <a:pt x="527" y="10"/>
                    <a:pt x="392" y="45"/>
                    <a:pt x="280" y="91"/>
                  </a:cubicBezTo>
                  <a:cubicBezTo>
                    <a:pt x="168" y="136"/>
                    <a:pt x="74" y="184"/>
                    <a:pt x="1" y="205"/>
                  </a:cubicBezTo>
                  <a:cubicBezTo>
                    <a:pt x="56" y="269"/>
                    <a:pt x="230" y="325"/>
                    <a:pt x="89" y="394"/>
                  </a:cubicBezTo>
                  <a:cubicBezTo>
                    <a:pt x="95" y="393"/>
                    <a:pt x="100" y="392"/>
                    <a:pt x="106" y="392"/>
                  </a:cubicBezTo>
                  <a:cubicBezTo>
                    <a:pt x="165" y="392"/>
                    <a:pt x="202" y="467"/>
                    <a:pt x="251" y="523"/>
                  </a:cubicBezTo>
                  <a:cubicBezTo>
                    <a:pt x="319" y="404"/>
                    <a:pt x="446" y="435"/>
                    <a:pt x="504" y="332"/>
                  </a:cubicBezTo>
                  <a:lnTo>
                    <a:pt x="504" y="332"/>
                  </a:lnTo>
                  <a:cubicBezTo>
                    <a:pt x="637" y="411"/>
                    <a:pt x="454" y="367"/>
                    <a:pt x="585" y="446"/>
                  </a:cubicBezTo>
                  <a:cubicBezTo>
                    <a:pt x="614" y="413"/>
                    <a:pt x="654" y="386"/>
                    <a:pt x="693" y="356"/>
                  </a:cubicBezTo>
                  <a:lnTo>
                    <a:pt x="693" y="356"/>
                  </a:lnTo>
                  <a:cubicBezTo>
                    <a:pt x="803" y="375"/>
                    <a:pt x="614" y="448"/>
                    <a:pt x="778" y="465"/>
                  </a:cubicBezTo>
                  <a:cubicBezTo>
                    <a:pt x="779" y="420"/>
                    <a:pt x="869" y="375"/>
                    <a:pt x="979" y="375"/>
                  </a:cubicBezTo>
                  <a:cubicBezTo>
                    <a:pt x="1001" y="375"/>
                    <a:pt x="1023" y="377"/>
                    <a:pt x="1046" y="381"/>
                  </a:cubicBezTo>
                  <a:lnTo>
                    <a:pt x="1011" y="410"/>
                  </a:lnTo>
                  <a:cubicBezTo>
                    <a:pt x="1109" y="381"/>
                    <a:pt x="1263" y="442"/>
                    <a:pt x="1202" y="286"/>
                  </a:cubicBezTo>
                  <a:lnTo>
                    <a:pt x="1202" y="286"/>
                  </a:lnTo>
                  <a:cubicBezTo>
                    <a:pt x="1248" y="340"/>
                    <a:pt x="1292" y="398"/>
                    <a:pt x="1337" y="452"/>
                  </a:cubicBezTo>
                  <a:lnTo>
                    <a:pt x="1310" y="348"/>
                  </a:lnTo>
                  <a:lnTo>
                    <a:pt x="1310" y="348"/>
                  </a:lnTo>
                  <a:cubicBezTo>
                    <a:pt x="1589" y="422"/>
                    <a:pt x="1684" y="649"/>
                    <a:pt x="1996" y="649"/>
                  </a:cubicBezTo>
                  <a:cubicBezTo>
                    <a:pt x="2024" y="649"/>
                    <a:pt x="2054" y="647"/>
                    <a:pt x="2087" y="643"/>
                  </a:cubicBezTo>
                  <a:cubicBezTo>
                    <a:pt x="2000" y="595"/>
                    <a:pt x="2091" y="556"/>
                    <a:pt x="2141" y="548"/>
                  </a:cubicBezTo>
                  <a:cubicBezTo>
                    <a:pt x="2099" y="520"/>
                    <a:pt x="2064" y="510"/>
                    <a:pt x="2033" y="510"/>
                  </a:cubicBezTo>
                  <a:cubicBezTo>
                    <a:pt x="1958" y="510"/>
                    <a:pt x="1903" y="569"/>
                    <a:pt x="1811" y="569"/>
                  </a:cubicBezTo>
                  <a:cubicBezTo>
                    <a:pt x="1803" y="569"/>
                    <a:pt x="1795" y="569"/>
                    <a:pt x="1786" y="568"/>
                  </a:cubicBezTo>
                  <a:cubicBezTo>
                    <a:pt x="1771" y="475"/>
                    <a:pt x="1980" y="410"/>
                    <a:pt x="1907" y="330"/>
                  </a:cubicBezTo>
                  <a:lnTo>
                    <a:pt x="1907" y="330"/>
                  </a:lnTo>
                  <a:cubicBezTo>
                    <a:pt x="2086" y="441"/>
                    <a:pt x="2257" y="384"/>
                    <a:pt x="2305" y="631"/>
                  </a:cubicBezTo>
                  <a:cubicBezTo>
                    <a:pt x="2383" y="655"/>
                    <a:pt x="2448" y="660"/>
                    <a:pt x="2508" y="660"/>
                  </a:cubicBezTo>
                  <a:cubicBezTo>
                    <a:pt x="2548" y="660"/>
                    <a:pt x="2586" y="658"/>
                    <a:pt x="2625" y="658"/>
                  </a:cubicBezTo>
                  <a:cubicBezTo>
                    <a:pt x="2704" y="658"/>
                    <a:pt x="2786" y="667"/>
                    <a:pt x="2893" y="722"/>
                  </a:cubicBezTo>
                  <a:lnTo>
                    <a:pt x="2879" y="758"/>
                  </a:lnTo>
                  <a:cubicBezTo>
                    <a:pt x="2897" y="724"/>
                    <a:pt x="2916" y="712"/>
                    <a:pt x="2938" y="712"/>
                  </a:cubicBezTo>
                  <a:cubicBezTo>
                    <a:pt x="2993" y="712"/>
                    <a:pt x="3065" y="795"/>
                    <a:pt x="3170" y="795"/>
                  </a:cubicBezTo>
                  <a:cubicBezTo>
                    <a:pt x="3204" y="795"/>
                    <a:pt x="3241" y="787"/>
                    <a:pt x="3282" y="764"/>
                  </a:cubicBezTo>
                  <a:lnTo>
                    <a:pt x="3159" y="691"/>
                  </a:lnTo>
                  <a:cubicBezTo>
                    <a:pt x="3171" y="652"/>
                    <a:pt x="3200" y="641"/>
                    <a:pt x="3240" y="641"/>
                  </a:cubicBezTo>
                  <a:cubicBezTo>
                    <a:pt x="3267" y="641"/>
                    <a:pt x="3300" y="646"/>
                    <a:pt x="3336" y="651"/>
                  </a:cubicBezTo>
                  <a:cubicBezTo>
                    <a:pt x="3321" y="676"/>
                    <a:pt x="3321" y="676"/>
                    <a:pt x="3342" y="716"/>
                  </a:cubicBezTo>
                  <a:cubicBezTo>
                    <a:pt x="3375" y="647"/>
                    <a:pt x="3495" y="640"/>
                    <a:pt x="3593" y="640"/>
                  </a:cubicBezTo>
                  <a:cubicBezTo>
                    <a:pt x="3614" y="640"/>
                    <a:pt x="3634" y="641"/>
                    <a:pt x="3652" y="641"/>
                  </a:cubicBezTo>
                  <a:cubicBezTo>
                    <a:pt x="3688" y="641"/>
                    <a:pt x="3715" y="640"/>
                    <a:pt x="3726" y="633"/>
                  </a:cubicBezTo>
                  <a:cubicBezTo>
                    <a:pt x="3691" y="616"/>
                    <a:pt x="3651" y="611"/>
                    <a:pt x="3607" y="611"/>
                  </a:cubicBezTo>
                  <a:cubicBezTo>
                    <a:pt x="3519" y="611"/>
                    <a:pt x="3419" y="634"/>
                    <a:pt x="3326" y="634"/>
                  </a:cubicBezTo>
                  <a:cubicBezTo>
                    <a:pt x="3317" y="634"/>
                    <a:pt x="3308" y="634"/>
                    <a:pt x="3299" y="633"/>
                  </a:cubicBezTo>
                  <a:cubicBezTo>
                    <a:pt x="3368" y="592"/>
                    <a:pt x="3383" y="513"/>
                    <a:pt x="3447" y="513"/>
                  </a:cubicBezTo>
                  <a:cubicBezTo>
                    <a:pt x="3461" y="513"/>
                    <a:pt x="3479" y="517"/>
                    <a:pt x="3500" y="527"/>
                  </a:cubicBezTo>
                  <a:cubicBezTo>
                    <a:pt x="3350" y="350"/>
                    <a:pt x="3064" y="361"/>
                    <a:pt x="2844" y="280"/>
                  </a:cubicBezTo>
                  <a:cubicBezTo>
                    <a:pt x="2823" y="279"/>
                    <a:pt x="2804" y="278"/>
                    <a:pt x="2787" y="278"/>
                  </a:cubicBezTo>
                  <a:cubicBezTo>
                    <a:pt x="2487" y="278"/>
                    <a:pt x="2664" y="486"/>
                    <a:pt x="2459" y="486"/>
                  </a:cubicBezTo>
                  <a:cubicBezTo>
                    <a:pt x="2431" y="486"/>
                    <a:pt x="2395" y="482"/>
                    <a:pt x="2351" y="473"/>
                  </a:cubicBezTo>
                  <a:lnTo>
                    <a:pt x="2459" y="222"/>
                  </a:lnTo>
                  <a:cubicBezTo>
                    <a:pt x="2207" y="175"/>
                    <a:pt x="1872" y="89"/>
                    <a:pt x="1577" y="89"/>
                  </a:cubicBezTo>
                  <a:cubicBezTo>
                    <a:pt x="1415" y="89"/>
                    <a:pt x="1265" y="115"/>
                    <a:pt x="1148" y="188"/>
                  </a:cubicBezTo>
                  <a:cubicBezTo>
                    <a:pt x="1117" y="153"/>
                    <a:pt x="1040" y="105"/>
                    <a:pt x="1142" y="78"/>
                  </a:cubicBezTo>
                  <a:cubicBezTo>
                    <a:pt x="1135" y="77"/>
                    <a:pt x="1129" y="77"/>
                    <a:pt x="1123" y="77"/>
                  </a:cubicBezTo>
                  <a:cubicBezTo>
                    <a:pt x="1003" y="77"/>
                    <a:pt x="980" y="167"/>
                    <a:pt x="951" y="244"/>
                  </a:cubicBezTo>
                  <a:cubicBezTo>
                    <a:pt x="926" y="307"/>
                    <a:pt x="898" y="360"/>
                    <a:pt x="808" y="360"/>
                  </a:cubicBezTo>
                  <a:cubicBezTo>
                    <a:pt x="782" y="360"/>
                    <a:pt x="751" y="356"/>
                    <a:pt x="714" y="346"/>
                  </a:cubicBezTo>
                  <a:cubicBezTo>
                    <a:pt x="841" y="265"/>
                    <a:pt x="814" y="222"/>
                    <a:pt x="747" y="182"/>
                  </a:cubicBezTo>
                  <a:cubicBezTo>
                    <a:pt x="681" y="142"/>
                    <a:pt x="577" y="105"/>
                    <a:pt x="598" y="20"/>
                  </a:cubicBezTo>
                  <a:lnTo>
                    <a:pt x="6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38"/>
            <p:cNvSpPr/>
            <p:nvPr/>
          </p:nvSpPr>
          <p:spPr>
            <a:xfrm>
              <a:off x="865562" y="-91197"/>
              <a:ext cx="3250" cy="2709"/>
            </a:xfrm>
            <a:custGeom>
              <a:avLst/>
              <a:gdLst/>
              <a:ahLst/>
              <a:cxnLst/>
              <a:rect l="l" t="t" r="r" b="b"/>
              <a:pathLst>
                <a:path w="66" h="55" extrusionOk="0">
                  <a:moveTo>
                    <a:pt x="66" y="1"/>
                  </a:moveTo>
                  <a:lnTo>
                    <a:pt x="66" y="1"/>
                  </a:lnTo>
                  <a:cubicBezTo>
                    <a:pt x="37" y="6"/>
                    <a:pt x="12" y="24"/>
                    <a:pt x="0" y="54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38"/>
            <p:cNvSpPr/>
            <p:nvPr/>
          </p:nvSpPr>
          <p:spPr>
            <a:xfrm>
              <a:off x="1002280" y="-79525"/>
              <a:ext cx="140018" cy="41075"/>
            </a:xfrm>
            <a:custGeom>
              <a:avLst/>
              <a:gdLst/>
              <a:ahLst/>
              <a:cxnLst/>
              <a:rect l="l" t="t" r="r" b="b"/>
              <a:pathLst>
                <a:path w="2843" h="834" extrusionOk="0">
                  <a:moveTo>
                    <a:pt x="527" y="1"/>
                  </a:moveTo>
                  <a:lnTo>
                    <a:pt x="797" y="85"/>
                  </a:lnTo>
                  <a:cubicBezTo>
                    <a:pt x="765" y="127"/>
                    <a:pt x="706" y="133"/>
                    <a:pt x="642" y="133"/>
                  </a:cubicBezTo>
                  <a:cubicBezTo>
                    <a:pt x="616" y="133"/>
                    <a:pt x="588" y="132"/>
                    <a:pt x="562" y="132"/>
                  </a:cubicBezTo>
                  <a:cubicBezTo>
                    <a:pt x="543" y="132"/>
                    <a:pt x="524" y="132"/>
                    <a:pt x="506" y="134"/>
                  </a:cubicBezTo>
                  <a:lnTo>
                    <a:pt x="585" y="363"/>
                  </a:lnTo>
                  <a:cubicBezTo>
                    <a:pt x="512" y="326"/>
                    <a:pt x="431" y="334"/>
                    <a:pt x="454" y="267"/>
                  </a:cubicBezTo>
                  <a:lnTo>
                    <a:pt x="454" y="267"/>
                  </a:lnTo>
                  <a:cubicBezTo>
                    <a:pt x="338" y="321"/>
                    <a:pt x="367" y="380"/>
                    <a:pt x="406" y="465"/>
                  </a:cubicBezTo>
                  <a:cubicBezTo>
                    <a:pt x="264" y="448"/>
                    <a:pt x="213" y="403"/>
                    <a:pt x="136" y="403"/>
                  </a:cubicBezTo>
                  <a:cubicBezTo>
                    <a:pt x="100" y="403"/>
                    <a:pt x="59" y="412"/>
                    <a:pt x="1" y="438"/>
                  </a:cubicBezTo>
                  <a:cubicBezTo>
                    <a:pt x="100" y="526"/>
                    <a:pt x="169" y="547"/>
                    <a:pt x="229" y="547"/>
                  </a:cubicBezTo>
                  <a:cubicBezTo>
                    <a:pt x="283" y="547"/>
                    <a:pt x="330" y="531"/>
                    <a:pt x="389" y="531"/>
                  </a:cubicBezTo>
                  <a:cubicBezTo>
                    <a:pt x="455" y="531"/>
                    <a:pt x="536" y="551"/>
                    <a:pt x="654" y="639"/>
                  </a:cubicBezTo>
                  <a:lnTo>
                    <a:pt x="830" y="407"/>
                  </a:lnTo>
                  <a:lnTo>
                    <a:pt x="832" y="407"/>
                  </a:lnTo>
                  <a:cubicBezTo>
                    <a:pt x="978" y="483"/>
                    <a:pt x="760" y="500"/>
                    <a:pt x="888" y="598"/>
                  </a:cubicBezTo>
                  <a:cubicBezTo>
                    <a:pt x="1071" y="560"/>
                    <a:pt x="758" y="369"/>
                    <a:pt x="947" y="290"/>
                  </a:cubicBezTo>
                  <a:lnTo>
                    <a:pt x="947" y="290"/>
                  </a:lnTo>
                  <a:cubicBezTo>
                    <a:pt x="978" y="331"/>
                    <a:pt x="1028" y="342"/>
                    <a:pt x="1081" y="342"/>
                  </a:cubicBezTo>
                  <a:cubicBezTo>
                    <a:pt x="1145" y="342"/>
                    <a:pt x="1212" y="326"/>
                    <a:pt x="1255" y="326"/>
                  </a:cubicBezTo>
                  <a:cubicBezTo>
                    <a:pt x="1263" y="326"/>
                    <a:pt x="1271" y="327"/>
                    <a:pt x="1277" y="328"/>
                  </a:cubicBezTo>
                  <a:cubicBezTo>
                    <a:pt x="1184" y="380"/>
                    <a:pt x="1179" y="554"/>
                    <a:pt x="1196" y="596"/>
                  </a:cubicBezTo>
                  <a:cubicBezTo>
                    <a:pt x="1203" y="594"/>
                    <a:pt x="1211" y="593"/>
                    <a:pt x="1218" y="593"/>
                  </a:cubicBezTo>
                  <a:cubicBezTo>
                    <a:pt x="1291" y="593"/>
                    <a:pt x="1389" y="696"/>
                    <a:pt x="1478" y="729"/>
                  </a:cubicBezTo>
                  <a:cubicBezTo>
                    <a:pt x="1380" y="649"/>
                    <a:pt x="1415" y="642"/>
                    <a:pt x="1467" y="642"/>
                  </a:cubicBezTo>
                  <a:cubicBezTo>
                    <a:pt x="1478" y="642"/>
                    <a:pt x="1491" y="642"/>
                    <a:pt x="1503" y="642"/>
                  </a:cubicBezTo>
                  <a:cubicBezTo>
                    <a:pt x="1557" y="642"/>
                    <a:pt x="1600" y="635"/>
                    <a:pt x="1514" y="552"/>
                  </a:cubicBezTo>
                  <a:cubicBezTo>
                    <a:pt x="1536" y="509"/>
                    <a:pt x="1607" y="486"/>
                    <a:pt x="1683" y="486"/>
                  </a:cubicBezTo>
                  <a:cubicBezTo>
                    <a:pt x="1765" y="486"/>
                    <a:pt x="1852" y="512"/>
                    <a:pt x="1890" y="567"/>
                  </a:cubicBezTo>
                  <a:cubicBezTo>
                    <a:pt x="1878" y="596"/>
                    <a:pt x="1857" y="606"/>
                    <a:pt x="1833" y="606"/>
                  </a:cubicBezTo>
                  <a:cubicBezTo>
                    <a:pt x="1800" y="606"/>
                    <a:pt x="1761" y="589"/>
                    <a:pt x="1724" y="579"/>
                  </a:cubicBezTo>
                  <a:lnTo>
                    <a:pt x="1724" y="579"/>
                  </a:lnTo>
                  <a:cubicBezTo>
                    <a:pt x="1632" y="697"/>
                    <a:pt x="1861" y="701"/>
                    <a:pt x="1859" y="834"/>
                  </a:cubicBezTo>
                  <a:cubicBezTo>
                    <a:pt x="1923" y="810"/>
                    <a:pt x="2008" y="803"/>
                    <a:pt x="2100" y="803"/>
                  </a:cubicBezTo>
                  <a:cubicBezTo>
                    <a:pt x="2232" y="803"/>
                    <a:pt x="2379" y="817"/>
                    <a:pt x="2504" y="817"/>
                  </a:cubicBezTo>
                  <a:cubicBezTo>
                    <a:pt x="2701" y="817"/>
                    <a:pt x="2843" y="783"/>
                    <a:pt x="2783" y="606"/>
                  </a:cubicBezTo>
                  <a:cubicBezTo>
                    <a:pt x="2754" y="567"/>
                    <a:pt x="2720" y="558"/>
                    <a:pt x="2681" y="558"/>
                  </a:cubicBezTo>
                  <a:cubicBezTo>
                    <a:pt x="2649" y="558"/>
                    <a:pt x="2614" y="564"/>
                    <a:pt x="2578" y="564"/>
                  </a:cubicBezTo>
                  <a:cubicBezTo>
                    <a:pt x="2567" y="564"/>
                    <a:pt x="2555" y="563"/>
                    <a:pt x="2544" y="562"/>
                  </a:cubicBezTo>
                  <a:lnTo>
                    <a:pt x="2544" y="562"/>
                  </a:lnTo>
                  <a:cubicBezTo>
                    <a:pt x="2764" y="697"/>
                    <a:pt x="2496" y="720"/>
                    <a:pt x="2455" y="766"/>
                  </a:cubicBezTo>
                  <a:cubicBezTo>
                    <a:pt x="2364" y="685"/>
                    <a:pt x="2154" y="724"/>
                    <a:pt x="2229" y="629"/>
                  </a:cubicBezTo>
                  <a:lnTo>
                    <a:pt x="2432" y="569"/>
                  </a:lnTo>
                  <a:cubicBezTo>
                    <a:pt x="1909" y="348"/>
                    <a:pt x="1169" y="136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38"/>
            <p:cNvSpPr/>
            <p:nvPr/>
          </p:nvSpPr>
          <p:spPr>
            <a:xfrm>
              <a:off x="1004496" y="-68296"/>
              <a:ext cx="6649" cy="3645"/>
            </a:xfrm>
            <a:custGeom>
              <a:avLst/>
              <a:gdLst/>
              <a:ahLst/>
              <a:cxnLst/>
              <a:rect l="l" t="t" r="r" b="b"/>
              <a:pathLst>
                <a:path w="135" h="74" extrusionOk="0">
                  <a:moveTo>
                    <a:pt x="135" y="0"/>
                  </a:moveTo>
                  <a:lnTo>
                    <a:pt x="0" y="12"/>
                  </a:lnTo>
                  <a:lnTo>
                    <a:pt x="31" y="7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38"/>
            <p:cNvSpPr/>
            <p:nvPr/>
          </p:nvSpPr>
          <p:spPr>
            <a:xfrm>
              <a:off x="1014247" y="-83809"/>
              <a:ext cx="7043" cy="6107"/>
            </a:xfrm>
            <a:custGeom>
              <a:avLst/>
              <a:gdLst/>
              <a:ahLst/>
              <a:cxnLst/>
              <a:rect l="l" t="t" r="r" b="b"/>
              <a:pathLst>
                <a:path w="143" h="124" extrusionOk="0">
                  <a:moveTo>
                    <a:pt x="70" y="1"/>
                  </a:moveTo>
                  <a:cubicBezTo>
                    <a:pt x="62" y="45"/>
                    <a:pt x="8" y="51"/>
                    <a:pt x="1" y="93"/>
                  </a:cubicBezTo>
                  <a:cubicBezTo>
                    <a:pt x="45" y="115"/>
                    <a:pt x="76" y="124"/>
                    <a:pt x="96" y="124"/>
                  </a:cubicBezTo>
                  <a:cubicBezTo>
                    <a:pt x="142" y="124"/>
                    <a:pt x="124" y="71"/>
                    <a:pt x="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38"/>
            <p:cNvSpPr/>
            <p:nvPr/>
          </p:nvSpPr>
          <p:spPr>
            <a:xfrm>
              <a:off x="1103685" y="-37367"/>
              <a:ext cx="10342" cy="3940"/>
            </a:xfrm>
            <a:custGeom>
              <a:avLst/>
              <a:gdLst/>
              <a:ahLst/>
              <a:cxnLst/>
              <a:rect l="l" t="t" r="r" b="b"/>
              <a:pathLst>
                <a:path w="210" h="80" extrusionOk="0">
                  <a:moveTo>
                    <a:pt x="93" y="1"/>
                  </a:moveTo>
                  <a:cubicBezTo>
                    <a:pt x="84" y="45"/>
                    <a:pt x="28" y="49"/>
                    <a:pt x="1" y="51"/>
                  </a:cubicBezTo>
                  <a:lnTo>
                    <a:pt x="209" y="80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38"/>
            <p:cNvSpPr/>
            <p:nvPr/>
          </p:nvSpPr>
          <p:spPr>
            <a:xfrm>
              <a:off x="1135599" y="-49039"/>
              <a:ext cx="44670" cy="18764"/>
            </a:xfrm>
            <a:custGeom>
              <a:avLst/>
              <a:gdLst/>
              <a:ahLst/>
              <a:cxnLst/>
              <a:rect l="l" t="t" r="r" b="b"/>
              <a:pathLst>
                <a:path w="907" h="381" extrusionOk="0">
                  <a:moveTo>
                    <a:pt x="193" y="1"/>
                  </a:moveTo>
                  <a:cubicBezTo>
                    <a:pt x="1" y="83"/>
                    <a:pt x="191" y="267"/>
                    <a:pt x="91" y="365"/>
                  </a:cubicBezTo>
                  <a:cubicBezTo>
                    <a:pt x="113" y="376"/>
                    <a:pt x="132" y="381"/>
                    <a:pt x="149" y="381"/>
                  </a:cubicBezTo>
                  <a:cubicBezTo>
                    <a:pt x="252" y="381"/>
                    <a:pt x="307" y="222"/>
                    <a:pt x="449" y="222"/>
                  </a:cubicBezTo>
                  <a:cubicBezTo>
                    <a:pt x="452" y="222"/>
                    <a:pt x="455" y="222"/>
                    <a:pt x="458" y="222"/>
                  </a:cubicBezTo>
                  <a:cubicBezTo>
                    <a:pt x="485" y="353"/>
                    <a:pt x="702" y="270"/>
                    <a:pt x="847" y="344"/>
                  </a:cubicBezTo>
                  <a:cubicBezTo>
                    <a:pt x="843" y="290"/>
                    <a:pt x="859" y="236"/>
                    <a:pt x="907" y="205"/>
                  </a:cubicBezTo>
                  <a:cubicBezTo>
                    <a:pt x="623" y="139"/>
                    <a:pt x="477" y="197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38"/>
            <p:cNvSpPr/>
            <p:nvPr/>
          </p:nvSpPr>
          <p:spPr>
            <a:xfrm>
              <a:off x="1161800" y="-32048"/>
              <a:ext cx="342780" cy="110320"/>
            </a:xfrm>
            <a:custGeom>
              <a:avLst/>
              <a:gdLst/>
              <a:ahLst/>
              <a:cxnLst/>
              <a:rect l="l" t="t" r="r" b="b"/>
              <a:pathLst>
                <a:path w="6960" h="2240" extrusionOk="0">
                  <a:moveTo>
                    <a:pt x="315" y="1"/>
                  </a:moveTo>
                  <a:lnTo>
                    <a:pt x="315" y="1"/>
                  </a:lnTo>
                  <a:cubicBezTo>
                    <a:pt x="1" y="53"/>
                    <a:pt x="406" y="286"/>
                    <a:pt x="433" y="421"/>
                  </a:cubicBezTo>
                  <a:cubicBezTo>
                    <a:pt x="486" y="406"/>
                    <a:pt x="531" y="399"/>
                    <a:pt x="569" y="399"/>
                  </a:cubicBezTo>
                  <a:cubicBezTo>
                    <a:pt x="864" y="399"/>
                    <a:pt x="789" y="791"/>
                    <a:pt x="1140" y="803"/>
                  </a:cubicBezTo>
                  <a:cubicBezTo>
                    <a:pt x="1393" y="795"/>
                    <a:pt x="1156" y="666"/>
                    <a:pt x="1192" y="598"/>
                  </a:cubicBezTo>
                  <a:lnTo>
                    <a:pt x="1194" y="598"/>
                  </a:lnTo>
                  <a:cubicBezTo>
                    <a:pt x="1320" y="639"/>
                    <a:pt x="1474" y="589"/>
                    <a:pt x="1557" y="675"/>
                  </a:cubicBezTo>
                  <a:cubicBezTo>
                    <a:pt x="1536" y="715"/>
                    <a:pt x="1500" y="733"/>
                    <a:pt x="1459" y="733"/>
                  </a:cubicBezTo>
                  <a:cubicBezTo>
                    <a:pt x="1429" y="733"/>
                    <a:pt x="1396" y="723"/>
                    <a:pt x="1366" y="704"/>
                  </a:cubicBezTo>
                  <a:lnTo>
                    <a:pt x="1366" y="704"/>
                  </a:lnTo>
                  <a:cubicBezTo>
                    <a:pt x="1364" y="886"/>
                    <a:pt x="1514" y="724"/>
                    <a:pt x="1616" y="878"/>
                  </a:cubicBezTo>
                  <a:cubicBezTo>
                    <a:pt x="1611" y="857"/>
                    <a:pt x="1568" y="812"/>
                    <a:pt x="1618" y="787"/>
                  </a:cubicBezTo>
                  <a:cubicBezTo>
                    <a:pt x="1715" y="831"/>
                    <a:pt x="1775" y="842"/>
                    <a:pt x="1822" y="842"/>
                  </a:cubicBezTo>
                  <a:cubicBezTo>
                    <a:pt x="1870" y="842"/>
                    <a:pt x="1904" y="830"/>
                    <a:pt x="1950" y="830"/>
                  </a:cubicBezTo>
                  <a:cubicBezTo>
                    <a:pt x="2012" y="830"/>
                    <a:pt x="2096" y="851"/>
                    <a:pt x="2262" y="945"/>
                  </a:cubicBezTo>
                  <a:cubicBezTo>
                    <a:pt x="2339" y="920"/>
                    <a:pt x="2403" y="942"/>
                    <a:pt x="2426" y="824"/>
                  </a:cubicBezTo>
                  <a:cubicBezTo>
                    <a:pt x="2633" y="1046"/>
                    <a:pt x="2507" y="1005"/>
                    <a:pt x="2769" y="1227"/>
                  </a:cubicBezTo>
                  <a:cubicBezTo>
                    <a:pt x="2777" y="1157"/>
                    <a:pt x="2725" y="972"/>
                    <a:pt x="2769" y="832"/>
                  </a:cubicBezTo>
                  <a:lnTo>
                    <a:pt x="2769" y="832"/>
                  </a:lnTo>
                  <a:cubicBezTo>
                    <a:pt x="3134" y="1165"/>
                    <a:pt x="3211" y="940"/>
                    <a:pt x="3438" y="1177"/>
                  </a:cubicBezTo>
                  <a:cubicBezTo>
                    <a:pt x="3437" y="1177"/>
                    <a:pt x="3436" y="1177"/>
                    <a:pt x="3435" y="1177"/>
                  </a:cubicBezTo>
                  <a:cubicBezTo>
                    <a:pt x="3418" y="1177"/>
                    <a:pt x="3397" y="1182"/>
                    <a:pt x="3372" y="1182"/>
                  </a:cubicBezTo>
                  <a:cubicBezTo>
                    <a:pt x="3349" y="1182"/>
                    <a:pt x="3321" y="1177"/>
                    <a:pt x="3290" y="1157"/>
                  </a:cubicBezTo>
                  <a:lnTo>
                    <a:pt x="3290" y="1157"/>
                  </a:lnTo>
                  <a:cubicBezTo>
                    <a:pt x="3280" y="1248"/>
                    <a:pt x="3322" y="1268"/>
                    <a:pt x="3384" y="1268"/>
                  </a:cubicBezTo>
                  <a:cubicBezTo>
                    <a:pt x="3434" y="1268"/>
                    <a:pt x="3497" y="1255"/>
                    <a:pt x="3556" y="1255"/>
                  </a:cubicBezTo>
                  <a:cubicBezTo>
                    <a:pt x="3597" y="1255"/>
                    <a:pt x="3636" y="1261"/>
                    <a:pt x="3668" y="1281"/>
                  </a:cubicBezTo>
                  <a:lnTo>
                    <a:pt x="3602" y="1449"/>
                  </a:lnTo>
                  <a:cubicBezTo>
                    <a:pt x="3751" y="1466"/>
                    <a:pt x="4025" y="1425"/>
                    <a:pt x="4163" y="1609"/>
                  </a:cubicBezTo>
                  <a:lnTo>
                    <a:pt x="4100" y="1684"/>
                  </a:lnTo>
                  <a:cubicBezTo>
                    <a:pt x="4123" y="1682"/>
                    <a:pt x="4145" y="1682"/>
                    <a:pt x="4168" y="1682"/>
                  </a:cubicBezTo>
                  <a:cubicBezTo>
                    <a:pt x="4539" y="1682"/>
                    <a:pt x="4913" y="1849"/>
                    <a:pt x="5218" y="1871"/>
                  </a:cubicBezTo>
                  <a:lnTo>
                    <a:pt x="5353" y="2029"/>
                  </a:lnTo>
                  <a:cubicBezTo>
                    <a:pt x="5812" y="2015"/>
                    <a:pt x="4952" y="1844"/>
                    <a:pt x="5330" y="1666"/>
                  </a:cubicBezTo>
                  <a:lnTo>
                    <a:pt x="5330" y="1666"/>
                  </a:lnTo>
                  <a:cubicBezTo>
                    <a:pt x="5316" y="1783"/>
                    <a:pt x="5340" y="1816"/>
                    <a:pt x="5385" y="1816"/>
                  </a:cubicBezTo>
                  <a:cubicBezTo>
                    <a:pt x="5443" y="1816"/>
                    <a:pt x="5536" y="1761"/>
                    <a:pt x="5632" y="1761"/>
                  </a:cubicBezTo>
                  <a:cubicBezTo>
                    <a:pt x="5682" y="1761"/>
                    <a:pt x="5733" y="1776"/>
                    <a:pt x="5779" y="1821"/>
                  </a:cubicBezTo>
                  <a:cubicBezTo>
                    <a:pt x="5860" y="1985"/>
                    <a:pt x="5521" y="1821"/>
                    <a:pt x="5607" y="2008"/>
                  </a:cubicBezTo>
                  <a:cubicBezTo>
                    <a:pt x="5642" y="1952"/>
                    <a:pt x="5669" y="1935"/>
                    <a:pt x="5697" y="1935"/>
                  </a:cubicBezTo>
                  <a:cubicBezTo>
                    <a:pt x="5743" y="1935"/>
                    <a:pt x="5789" y="1984"/>
                    <a:pt x="5868" y="1984"/>
                  </a:cubicBezTo>
                  <a:cubicBezTo>
                    <a:pt x="5874" y="1984"/>
                    <a:pt x="5881" y="1983"/>
                    <a:pt x="5887" y="1983"/>
                  </a:cubicBezTo>
                  <a:lnTo>
                    <a:pt x="5887" y="1983"/>
                  </a:lnTo>
                  <a:cubicBezTo>
                    <a:pt x="5820" y="2135"/>
                    <a:pt x="6149" y="2077"/>
                    <a:pt x="6026" y="2239"/>
                  </a:cubicBezTo>
                  <a:lnTo>
                    <a:pt x="6550" y="2060"/>
                  </a:lnTo>
                  <a:cubicBezTo>
                    <a:pt x="6600" y="2172"/>
                    <a:pt x="6735" y="2191"/>
                    <a:pt x="6838" y="2191"/>
                  </a:cubicBezTo>
                  <a:cubicBezTo>
                    <a:pt x="6595" y="2127"/>
                    <a:pt x="6959" y="1961"/>
                    <a:pt x="6705" y="1817"/>
                  </a:cubicBezTo>
                  <a:cubicBezTo>
                    <a:pt x="6292" y="1796"/>
                    <a:pt x="5617" y="1668"/>
                    <a:pt x="5147" y="1441"/>
                  </a:cubicBezTo>
                  <a:cubicBezTo>
                    <a:pt x="5116" y="1496"/>
                    <a:pt x="5079" y="1514"/>
                    <a:pt x="5038" y="1514"/>
                  </a:cubicBezTo>
                  <a:cubicBezTo>
                    <a:pt x="4963" y="1514"/>
                    <a:pt x="4877" y="1454"/>
                    <a:pt x="4800" y="1454"/>
                  </a:cubicBezTo>
                  <a:cubicBezTo>
                    <a:pt x="4766" y="1454"/>
                    <a:pt x="4734" y="1466"/>
                    <a:pt x="4705" y="1501"/>
                  </a:cubicBezTo>
                  <a:cubicBezTo>
                    <a:pt x="4713" y="1429"/>
                    <a:pt x="4692" y="1356"/>
                    <a:pt x="4699" y="1285"/>
                  </a:cubicBezTo>
                  <a:cubicBezTo>
                    <a:pt x="4663" y="1279"/>
                    <a:pt x="4635" y="1277"/>
                    <a:pt x="4614" y="1277"/>
                  </a:cubicBezTo>
                  <a:cubicBezTo>
                    <a:pt x="4446" y="1277"/>
                    <a:pt x="4729" y="1432"/>
                    <a:pt x="4642" y="1481"/>
                  </a:cubicBezTo>
                  <a:cubicBezTo>
                    <a:pt x="4495" y="1468"/>
                    <a:pt x="4420" y="1306"/>
                    <a:pt x="4455" y="1231"/>
                  </a:cubicBezTo>
                  <a:cubicBezTo>
                    <a:pt x="4406" y="1214"/>
                    <a:pt x="4376" y="1206"/>
                    <a:pt x="4359" y="1206"/>
                  </a:cubicBezTo>
                  <a:cubicBezTo>
                    <a:pt x="4294" y="1206"/>
                    <a:pt x="4380" y="1300"/>
                    <a:pt x="4264" y="1364"/>
                  </a:cubicBezTo>
                  <a:lnTo>
                    <a:pt x="4183" y="1084"/>
                  </a:lnTo>
                  <a:cubicBezTo>
                    <a:pt x="3454" y="945"/>
                    <a:pt x="2474" y="797"/>
                    <a:pt x="1707" y="421"/>
                  </a:cubicBezTo>
                  <a:lnTo>
                    <a:pt x="1707" y="421"/>
                  </a:lnTo>
                  <a:lnTo>
                    <a:pt x="1726" y="579"/>
                  </a:lnTo>
                  <a:cubicBezTo>
                    <a:pt x="1623" y="522"/>
                    <a:pt x="1517" y="510"/>
                    <a:pt x="1414" y="510"/>
                  </a:cubicBezTo>
                  <a:cubicBezTo>
                    <a:pt x="1339" y="510"/>
                    <a:pt x="1266" y="516"/>
                    <a:pt x="1195" y="516"/>
                  </a:cubicBezTo>
                  <a:cubicBezTo>
                    <a:pt x="1041" y="516"/>
                    <a:pt x="901" y="486"/>
                    <a:pt x="789" y="298"/>
                  </a:cubicBezTo>
                  <a:lnTo>
                    <a:pt x="643" y="380"/>
                  </a:lnTo>
                  <a:cubicBezTo>
                    <a:pt x="724" y="332"/>
                    <a:pt x="643" y="155"/>
                    <a:pt x="766" y="91"/>
                  </a:cubicBezTo>
                  <a:lnTo>
                    <a:pt x="766" y="91"/>
                  </a:lnTo>
                  <a:cubicBezTo>
                    <a:pt x="756" y="93"/>
                    <a:pt x="747" y="93"/>
                    <a:pt x="737" y="93"/>
                  </a:cubicBezTo>
                  <a:cubicBezTo>
                    <a:pt x="643" y="93"/>
                    <a:pt x="562" y="33"/>
                    <a:pt x="465" y="33"/>
                  </a:cubicBezTo>
                  <a:cubicBezTo>
                    <a:pt x="459" y="33"/>
                    <a:pt x="453" y="33"/>
                    <a:pt x="446" y="33"/>
                  </a:cubicBezTo>
                  <a:lnTo>
                    <a:pt x="610" y="155"/>
                  </a:lnTo>
                  <a:cubicBezTo>
                    <a:pt x="573" y="172"/>
                    <a:pt x="539" y="179"/>
                    <a:pt x="507" y="179"/>
                  </a:cubicBezTo>
                  <a:cubicBezTo>
                    <a:pt x="398" y="179"/>
                    <a:pt x="324" y="90"/>
                    <a:pt x="3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38"/>
            <p:cNvSpPr/>
            <p:nvPr/>
          </p:nvSpPr>
          <p:spPr>
            <a:xfrm>
              <a:off x="1199526" y="-28502"/>
              <a:ext cx="3349" cy="985"/>
            </a:xfrm>
            <a:custGeom>
              <a:avLst/>
              <a:gdLst/>
              <a:ahLst/>
              <a:cxnLst/>
              <a:rect l="l" t="t" r="r" b="b"/>
              <a:pathLst>
                <a:path w="68" h="20" extrusionOk="0">
                  <a:moveTo>
                    <a:pt x="68" y="0"/>
                  </a:moveTo>
                  <a:cubicBezTo>
                    <a:pt x="41" y="4"/>
                    <a:pt x="18" y="12"/>
                    <a:pt x="0" y="19"/>
                  </a:cubicBezTo>
                  <a:cubicBezTo>
                    <a:pt x="21" y="17"/>
                    <a:pt x="45" y="12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38"/>
            <p:cNvSpPr/>
            <p:nvPr/>
          </p:nvSpPr>
          <p:spPr>
            <a:xfrm>
              <a:off x="1498523" y="75761"/>
              <a:ext cx="6747" cy="1084"/>
            </a:xfrm>
            <a:custGeom>
              <a:avLst/>
              <a:gdLst/>
              <a:ahLst/>
              <a:cxnLst/>
              <a:rect l="l" t="t" r="r" b="b"/>
              <a:pathLst>
                <a:path w="137" h="22" extrusionOk="0">
                  <a:moveTo>
                    <a:pt x="99" y="1"/>
                  </a:moveTo>
                  <a:cubicBezTo>
                    <a:pt x="80" y="1"/>
                    <a:pt x="52" y="2"/>
                    <a:pt x="20" y="2"/>
                  </a:cubicBezTo>
                  <a:cubicBezTo>
                    <a:pt x="14" y="2"/>
                    <a:pt x="7" y="2"/>
                    <a:pt x="1" y="2"/>
                  </a:cubicBezTo>
                  <a:lnTo>
                    <a:pt x="1" y="2"/>
                  </a:lnTo>
                  <a:cubicBezTo>
                    <a:pt x="29" y="10"/>
                    <a:pt x="64" y="15"/>
                    <a:pt x="110" y="21"/>
                  </a:cubicBezTo>
                  <a:cubicBezTo>
                    <a:pt x="136" y="4"/>
                    <a:pt x="127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38"/>
            <p:cNvSpPr/>
            <p:nvPr/>
          </p:nvSpPr>
          <p:spPr>
            <a:xfrm>
              <a:off x="1177314" y="-32146"/>
              <a:ext cx="197" cy="148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0" y="1"/>
                  </a:moveTo>
                  <a:lnTo>
                    <a:pt x="0" y="3"/>
                  </a:lnTo>
                  <a:cubicBezTo>
                    <a:pt x="2" y="1"/>
                    <a:pt x="4" y="1"/>
                    <a:pt x="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38"/>
            <p:cNvSpPr/>
            <p:nvPr/>
          </p:nvSpPr>
          <p:spPr>
            <a:xfrm>
              <a:off x="1163327" y="-20178"/>
              <a:ext cx="5073" cy="3398"/>
            </a:xfrm>
            <a:custGeom>
              <a:avLst/>
              <a:gdLst/>
              <a:ahLst/>
              <a:cxnLst/>
              <a:rect l="l" t="t" r="r" b="b"/>
              <a:pathLst>
                <a:path w="103" h="69" extrusionOk="0">
                  <a:moveTo>
                    <a:pt x="103" y="1"/>
                  </a:moveTo>
                  <a:lnTo>
                    <a:pt x="1" y="32"/>
                  </a:lnTo>
                  <a:lnTo>
                    <a:pt x="101" y="68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38"/>
            <p:cNvSpPr/>
            <p:nvPr/>
          </p:nvSpPr>
          <p:spPr>
            <a:xfrm>
              <a:off x="1550284" y="94525"/>
              <a:ext cx="1281" cy="4236"/>
            </a:xfrm>
            <a:custGeom>
              <a:avLst/>
              <a:gdLst/>
              <a:ahLst/>
              <a:cxnLst/>
              <a:rect l="l" t="t" r="r" b="b"/>
              <a:pathLst>
                <a:path w="26" h="86" extrusionOk="0">
                  <a:moveTo>
                    <a:pt x="25" y="1"/>
                  </a:moveTo>
                  <a:lnTo>
                    <a:pt x="25" y="1"/>
                  </a:lnTo>
                  <a:cubicBezTo>
                    <a:pt x="10" y="26"/>
                    <a:pt x="0" y="53"/>
                    <a:pt x="10" y="8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38"/>
            <p:cNvSpPr/>
            <p:nvPr/>
          </p:nvSpPr>
          <p:spPr>
            <a:xfrm>
              <a:off x="1702861" y="109940"/>
              <a:ext cx="3743" cy="985"/>
            </a:xfrm>
            <a:custGeom>
              <a:avLst/>
              <a:gdLst/>
              <a:ahLst/>
              <a:cxnLst/>
              <a:rect l="l" t="t" r="r" b="b"/>
              <a:pathLst>
                <a:path w="76" h="20" extrusionOk="0">
                  <a:moveTo>
                    <a:pt x="76" y="0"/>
                  </a:moveTo>
                  <a:lnTo>
                    <a:pt x="1" y="17"/>
                  </a:lnTo>
                  <a:cubicBezTo>
                    <a:pt x="6" y="19"/>
                    <a:pt x="12" y="19"/>
                    <a:pt x="17" y="19"/>
                  </a:cubicBezTo>
                  <a:cubicBezTo>
                    <a:pt x="38" y="19"/>
                    <a:pt x="59" y="11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38"/>
            <p:cNvSpPr/>
            <p:nvPr/>
          </p:nvSpPr>
          <p:spPr>
            <a:xfrm>
              <a:off x="1436418" y="-93758"/>
              <a:ext cx="317663" cy="212661"/>
            </a:xfrm>
            <a:custGeom>
              <a:avLst/>
              <a:gdLst/>
              <a:ahLst/>
              <a:cxnLst/>
              <a:rect l="l" t="t" r="r" b="b"/>
              <a:pathLst>
                <a:path w="6450" h="4318" extrusionOk="0">
                  <a:moveTo>
                    <a:pt x="3419" y="1162"/>
                  </a:moveTo>
                  <a:lnTo>
                    <a:pt x="3419" y="1162"/>
                  </a:lnTo>
                  <a:cubicBezTo>
                    <a:pt x="3416" y="1168"/>
                    <a:pt x="3413" y="1174"/>
                    <a:pt x="3409" y="1180"/>
                  </a:cubicBezTo>
                  <a:cubicBezTo>
                    <a:pt x="3413" y="1174"/>
                    <a:pt x="3417" y="1168"/>
                    <a:pt x="3419" y="1162"/>
                  </a:cubicBezTo>
                  <a:close/>
                  <a:moveTo>
                    <a:pt x="4348" y="3706"/>
                  </a:moveTo>
                  <a:lnTo>
                    <a:pt x="4348" y="3706"/>
                  </a:lnTo>
                  <a:cubicBezTo>
                    <a:pt x="4337" y="3710"/>
                    <a:pt x="4326" y="3715"/>
                    <a:pt x="4316" y="3721"/>
                  </a:cubicBezTo>
                  <a:lnTo>
                    <a:pt x="4316" y="3721"/>
                  </a:lnTo>
                  <a:cubicBezTo>
                    <a:pt x="4327" y="3716"/>
                    <a:pt x="4338" y="3712"/>
                    <a:pt x="4348" y="3706"/>
                  </a:cubicBezTo>
                  <a:close/>
                  <a:moveTo>
                    <a:pt x="479" y="0"/>
                  </a:moveTo>
                  <a:lnTo>
                    <a:pt x="479" y="0"/>
                  </a:lnTo>
                  <a:cubicBezTo>
                    <a:pt x="365" y="10"/>
                    <a:pt x="1" y="43"/>
                    <a:pt x="178" y="245"/>
                  </a:cubicBezTo>
                  <a:lnTo>
                    <a:pt x="247" y="191"/>
                  </a:lnTo>
                  <a:cubicBezTo>
                    <a:pt x="274" y="186"/>
                    <a:pt x="296" y="184"/>
                    <a:pt x="316" y="184"/>
                  </a:cubicBezTo>
                  <a:cubicBezTo>
                    <a:pt x="499" y="184"/>
                    <a:pt x="407" y="381"/>
                    <a:pt x="566" y="477"/>
                  </a:cubicBezTo>
                  <a:cubicBezTo>
                    <a:pt x="577" y="478"/>
                    <a:pt x="589" y="479"/>
                    <a:pt x="601" y="479"/>
                  </a:cubicBezTo>
                  <a:cubicBezTo>
                    <a:pt x="779" y="479"/>
                    <a:pt x="942" y="332"/>
                    <a:pt x="1089" y="332"/>
                  </a:cubicBezTo>
                  <a:cubicBezTo>
                    <a:pt x="1127" y="332"/>
                    <a:pt x="1164" y="342"/>
                    <a:pt x="1200" y="367"/>
                  </a:cubicBezTo>
                  <a:cubicBezTo>
                    <a:pt x="1290" y="384"/>
                    <a:pt x="1256" y="461"/>
                    <a:pt x="1213" y="513"/>
                  </a:cubicBezTo>
                  <a:cubicBezTo>
                    <a:pt x="1245" y="526"/>
                    <a:pt x="1276" y="532"/>
                    <a:pt x="1305" y="532"/>
                  </a:cubicBezTo>
                  <a:cubicBezTo>
                    <a:pt x="1453" y="532"/>
                    <a:pt x="1570" y="392"/>
                    <a:pt x="1691" y="392"/>
                  </a:cubicBezTo>
                  <a:cubicBezTo>
                    <a:pt x="1695" y="392"/>
                    <a:pt x="1698" y="392"/>
                    <a:pt x="1701" y="392"/>
                  </a:cubicBezTo>
                  <a:cubicBezTo>
                    <a:pt x="1659" y="646"/>
                    <a:pt x="1760" y="696"/>
                    <a:pt x="1908" y="696"/>
                  </a:cubicBezTo>
                  <a:cubicBezTo>
                    <a:pt x="2005" y="696"/>
                    <a:pt x="2121" y="675"/>
                    <a:pt x="2231" y="675"/>
                  </a:cubicBezTo>
                  <a:cubicBezTo>
                    <a:pt x="2373" y="675"/>
                    <a:pt x="2505" y="709"/>
                    <a:pt x="2573" y="868"/>
                  </a:cubicBezTo>
                  <a:cubicBezTo>
                    <a:pt x="2741" y="870"/>
                    <a:pt x="2933" y="952"/>
                    <a:pt x="3149" y="952"/>
                  </a:cubicBezTo>
                  <a:cubicBezTo>
                    <a:pt x="3196" y="952"/>
                    <a:pt x="3243" y="949"/>
                    <a:pt x="3292" y="939"/>
                  </a:cubicBezTo>
                  <a:lnTo>
                    <a:pt x="3292" y="939"/>
                  </a:lnTo>
                  <a:cubicBezTo>
                    <a:pt x="3127" y="1052"/>
                    <a:pt x="3484" y="1021"/>
                    <a:pt x="3419" y="1162"/>
                  </a:cubicBezTo>
                  <a:lnTo>
                    <a:pt x="3419" y="1162"/>
                  </a:lnTo>
                  <a:cubicBezTo>
                    <a:pt x="3454" y="1105"/>
                    <a:pt x="3498" y="1084"/>
                    <a:pt x="3549" y="1084"/>
                  </a:cubicBezTo>
                  <a:cubicBezTo>
                    <a:pt x="3627" y="1084"/>
                    <a:pt x="3721" y="1136"/>
                    <a:pt x="3812" y="1186"/>
                  </a:cubicBezTo>
                  <a:cubicBezTo>
                    <a:pt x="3894" y="1230"/>
                    <a:pt x="3973" y="1273"/>
                    <a:pt x="4046" y="1273"/>
                  </a:cubicBezTo>
                  <a:cubicBezTo>
                    <a:pt x="4113" y="1273"/>
                    <a:pt x="4174" y="1237"/>
                    <a:pt x="4227" y="1132"/>
                  </a:cubicBezTo>
                  <a:cubicBezTo>
                    <a:pt x="4330" y="1231"/>
                    <a:pt x="4357" y="1249"/>
                    <a:pt x="4370" y="1249"/>
                  </a:cubicBezTo>
                  <a:cubicBezTo>
                    <a:pt x="4377" y="1249"/>
                    <a:pt x="4380" y="1243"/>
                    <a:pt x="4390" y="1243"/>
                  </a:cubicBezTo>
                  <a:cubicBezTo>
                    <a:pt x="4407" y="1243"/>
                    <a:pt x="4444" y="1262"/>
                    <a:pt x="4568" y="1365"/>
                  </a:cubicBezTo>
                  <a:cubicBezTo>
                    <a:pt x="4557" y="1389"/>
                    <a:pt x="4539" y="1395"/>
                    <a:pt x="4520" y="1395"/>
                  </a:cubicBezTo>
                  <a:cubicBezTo>
                    <a:pt x="4498" y="1395"/>
                    <a:pt x="4474" y="1387"/>
                    <a:pt x="4458" y="1387"/>
                  </a:cubicBezTo>
                  <a:cubicBezTo>
                    <a:pt x="4485" y="1430"/>
                    <a:pt x="4521" y="1442"/>
                    <a:pt x="4560" y="1442"/>
                  </a:cubicBezTo>
                  <a:cubicBezTo>
                    <a:pt x="4602" y="1442"/>
                    <a:pt x="4646" y="1429"/>
                    <a:pt x="4683" y="1429"/>
                  </a:cubicBezTo>
                  <a:cubicBezTo>
                    <a:pt x="4732" y="1429"/>
                    <a:pt x="4769" y="1451"/>
                    <a:pt x="4773" y="1556"/>
                  </a:cubicBezTo>
                  <a:cubicBezTo>
                    <a:pt x="4833" y="1601"/>
                    <a:pt x="4870" y="1618"/>
                    <a:pt x="4896" y="1618"/>
                  </a:cubicBezTo>
                  <a:cubicBezTo>
                    <a:pt x="4972" y="1618"/>
                    <a:pt x="4938" y="1461"/>
                    <a:pt x="5112" y="1446"/>
                  </a:cubicBezTo>
                  <a:cubicBezTo>
                    <a:pt x="5359" y="1680"/>
                    <a:pt x="5241" y="1687"/>
                    <a:pt x="5241" y="1948"/>
                  </a:cubicBezTo>
                  <a:cubicBezTo>
                    <a:pt x="5289" y="1905"/>
                    <a:pt x="5329" y="1889"/>
                    <a:pt x="5365" y="1889"/>
                  </a:cubicBezTo>
                  <a:cubicBezTo>
                    <a:pt x="5462" y="1889"/>
                    <a:pt x="5534" y="2005"/>
                    <a:pt x="5673" y="2033"/>
                  </a:cubicBezTo>
                  <a:cubicBezTo>
                    <a:pt x="5661" y="2000"/>
                    <a:pt x="5558" y="1837"/>
                    <a:pt x="5661" y="1837"/>
                  </a:cubicBezTo>
                  <a:cubicBezTo>
                    <a:pt x="5673" y="1837"/>
                    <a:pt x="5687" y="1839"/>
                    <a:pt x="5704" y="1844"/>
                  </a:cubicBezTo>
                  <a:cubicBezTo>
                    <a:pt x="5827" y="2004"/>
                    <a:pt x="5900" y="2046"/>
                    <a:pt x="5991" y="2081"/>
                  </a:cubicBezTo>
                  <a:cubicBezTo>
                    <a:pt x="6078" y="2119"/>
                    <a:pt x="6184" y="2148"/>
                    <a:pt x="6305" y="2333"/>
                  </a:cubicBezTo>
                  <a:cubicBezTo>
                    <a:pt x="6274" y="2392"/>
                    <a:pt x="6248" y="2413"/>
                    <a:pt x="6227" y="2413"/>
                  </a:cubicBezTo>
                  <a:cubicBezTo>
                    <a:pt x="6193" y="2413"/>
                    <a:pt x="6170" y="2357"/>
                    <a:pt x="6151" y="2312"/>
                  </a:cubicBezTo>
                  <a:cubicBezTo>
                    <a:pt x="6134" y="2274"/>
                    <a:pt x="6122" y="2242"/>
                    <a:pt x="6112" y="2242"/>
                  </a:cubicBezTo>
                  <a:cubicBezTo>
                    <a:pt x="6101" y="2242"/>
                    <a:pt x="6093" y="2277"/>
                    <a:pt x="6086" y="2378"/>
                  </a:cubicBezTo>
                  <a:cubicBezTo>
                    <a:pt x="5894" y="2235"/>
                    <a:pt x="5794" y="2111"/>
                    <a:pt x="5620" y="2111"/>
                  </a:cubicBezTo>
                  <a:cubicBezTo>
                    <a:pt x="5599" y="2111"/>
                    <a:pt x="5576" y="2113"/>
                    <a:pt x="5551" y="2117"/>
                  </a:cubicBezTo>
                  <a:cubicBezTo>
                    <a:pt x="5721" y="2341"/>
                    <a:pt x="5927" y="2588"/>
                    <a:pt x="6045" y="2894"/>
                  </a:cubicBezTo>
                  <a:cubicBezTo>
                    <a:pt x="6034" y="2939"/>
                    <a:pt x="6019" y="2953"/>
                    <a:pt x="6004" y="2953"/>
                  </a:cubicBezTo>
                  <a:cubicBezTo>
                    <a:pt x="5975" y="2953"/>
                    <a:pt x="5942" y="2901"/>
                    <a:pt x="5918" y="2901"/>
                  </a:cubicBezTo>
                  <a:cubicBezTo>
                    <a:pt x="5908" y="2901"/>
                    <a:pt x="5899" y="2911"/>
                    <a:pt x="5893" y="2937"/>
                  </a:cubicBezTo>
                  <a:cubicBezTo>
                    <a:pt x="5827" y="3053"/>
                    <a:pt x="5866" y="3155"/>
                    <a:pt x="5883" y="3276"/>
                  </a:cubicBezTo>
                  <a:cubicBezTo>
                    <a:pt x="5897" y="3388"/>
                    <a:pt x="5881" y="3531"/>
                    <a:pt x="5740" y="3563"/>
                  </a:cubicBezTo>
                  <a:cubicBezTo>
                    <a:pt x="5723" y="3517"/>
                    <a:pt x="5704" y="3475"/>
                    <a:pt x="5683" y="3432"/>
                  </a:cubicBezTo>
                  <a:lnTo>
                    <a:pt x="5683" y="3432"/>
                  </a:lnTo>
                  <a:cubicBezTo>
                    <a:pt x="5700" y="3538"/>
                    <a:pt x="5584" y="3619"/>
                    <a:pt x="5436" y="3648"/>
                  </a:cubicBezTo>
                  <a:cubicBezTo>
                    <a:pt x="5293" y="3689"/>
                    <a:pt x="5125" y="3691"/>
                    <a:pt x="4994" y="3762"/>
                  </a:cubicBezTo>
                  <a:cubicBezTo>
                    <a:pt x="5041" y="3822"/>
                    <a:pt x="5077" y="3862"/>
                    <a:pt x="5046" y="3912"/>
                  </a:cubicBezTo>
                  <a:cubicBezTo>
                    <a:pt x="5031" y="3833"/>
                    <a:pt x="5003" y="3806"/>
                    <a:pt x="4962" y="3806"/>
                  </a:cubicBezTo>
                  <a:cubicBezTo>
                    <a:pt x="4919" y="3806"/>
                    <a:pt x="4862" y="3837"/>
                    <a:pt x="4792" y="3870"/>
                  </a:cubicBezTo>
                  <a:cubicBezTo>
                    <a:pt x="4713" y="3912"/>
                    <a:pt x="4616" y="3951"/>
                    <a:pt x="4519" y="3951"/>
                  </a:cubicBezTo>
                  <a:cubicBezTo>
                    <a:pt x="4452" y="3951"/>
                    <a:pt x="4385" y="3932"/>
                    <a:pt x="4323" y="3883"/>
                  </a:cubicBezTo>
                  <a:lnTo>
                    <a:pt x="4323" y="3883"/>
                  </a:lnTo>
                  <a:cubicBezTo>
                    <a:pt x="4352" y="4094"/>
                    <a:pt x="4055" y="4205"/>
                    <a:pt x="3862" y="4205"/>
                  </a:cubicBezTo>
                  <a:cubicBezTo>
                    <a:pt x="3860" y="4205"/>
                    <a:pt x="3858" y="4205"/>
                    <a:pt x="3857" y="4205"/>
                  </a:cubicBezTo>
                  <a:cubicBezTo>
                    <a:pt x="3793" y="4140"/>
                    <a:pt x="3812" y="4053"/>
                    <a:pt x="3816" y="3997"/>
                  </a:cubicBezTo>
                  <a:lnTo>
                    <a:pt x="3816" y="3997"/>
                  </a:lnTo>
                  <a:cubicBezTo>
                    <a:pt x="3869" y="4025"/>
                    <a:pt x="3912" y="4037"/>
                    <a:pt x="3949" y="4037"/>
                  </a:cubicBezTo>
                  <a:cubicBezTo>
                    <a:pt x="4114" y="4037"/>
                    <a:pt x="4157" y="3805"/>
                    <a:pt x="4316" y="3721"/>
                  </a:cubicBezTo>
                  <a:lnTo>
                    <a:pt x="4316" y="3721"/>
                  </a:lnTo>
                  <a:cubicBezTo>
                    <a:pt x="4255" y="3744"/>
                    <a:pt x="4182" y="3748"/>
                    <a:pt x="4107" y="3748"/>
                  </a:cubicBezTo>
                  <a:cubicBezTo>
                    <a:pt x="4072" y="3748"/>
                    <a:pt x="4035" y="3747"/>
                    <a:pt x="3999" y="3747"/>
                  </a:cubicBezTo>
                  <a:cubicBezTo>
                    <a:pt x="3964" y="3744"/>
                    <a:pt x="3928" y="3743"/>
                    <a:pt x="3894" y="3743"/>
                  </a:cubicBezTo>
                  <a:cubicBezTo>
                    <a:pt x="3807" y="3743"/>
                    <a:pt x="3727" y="3754"/>
                    <a:pt x="3662" y="3803"/>
                  </a:cubicBezTo>
                  <a:lnTo>
                    <a:pt x="3739" y="3644"/>
                  </a:lnTo>
                  <a:cubicBezTo>
                    <a:pt x="3723" y="3641"/>
                    <a:pt x="3708" y="3640"/>
                    <a:pt x="3694" y="3640"/>
                  </a:cubicBezTo>
                  <a:cubicBezTo>
                    <a:pt x="3523" y="3640"/>
                    <a:pt x="3472" y="3843"/>
                    <a:pt x="3337" y="3843"/>
                  </a:cubicBezTo>
                  <a:cubicBezTo>
                    <a:pt x="3300" y="3843"/>
                    <a:pt x="3256" y="3827"/>
                    <a:pt x="3201" y="3787"/>
                  </a:cubicBezTo>
                  <a:lnTo>
                    <a:pt x="3244" y="3671"/>
                  </a:lnTo>
                  <a:cubicBezTo>
                    <a:pt x="2766" y="3607"/>
                    <a:pt x="2261" y="3354"/>
                    <a:pt x="1814" y="3354"/>
                  </a:cubicBezTo>
                  <a:cubicBezTo>
                    <a:pt x="1724" y="3354"/>
                    <a:pt x="1637" y="3364"/>
                    <a:pt x="1553" y="3388"/>
                  </a:cubicBezTo>
                  <a:cubicBezTo>
                    <a:pt x="1491" y="3471"/>
                    <a:pt x="1672" y="3749"/>
                    <a:pt x="1670" y="3828"/>
                  </a:cubicBezTo>
                  <a:cubicBezTo>
                    <a:pt x="1960" y="3814"/>
                    <a:pt x="2152" y="3677"/>
                    <a:pt x="2372" y="3642"/>
                  </a:cubicBezTo>
                  <a:lnTo>
                    <a:pt x="2372" y="3642"/>
                  </a:lnTo>
                  <a:lnTo>
                    <a:pt x="2337" y="3824"/>
                  </a:lnTo>
                  <a:cubicBezTo>
                    <a:pt x="2407" y="3712"/>
                    <a:pt x="2669" y="3687"/>
                    <a:pt x="2548" y="3562"/>
                  </a:cubicBezTo>
                  <a:cubicBezTo>
                    <a:pt x="2569" y="3554"/>
                    <a:pt x="2586" y="3551"/>
                    <a:pt x="2601" y="3551"/>
                  </a:cubicBezTo>
                  <a:cubicBezTo>
                    <a:pt x="2700" y="3551"/>
                    <a:pt x="2681" y="3691"/>
                    <a:pt x="2795" y="3691"/>
                  </a:cubicBezTo>
                  <a:cubicBezTo>
                    <a:pt x="2813" y="3691"/>
                    <a:pt x="2834" y="3687"/>
                    <a:pt x="2860" y="3679"/>
                  </a:cubicBezTo>
                  <a:lnTo>
                    <a:pt x="2860" y="3679"/>
                  </a:lnTo>
                  <a:cubicBezTo>
                    <a:pt x="2816" y="3870"/>
                    <a:pt x="2694" y="3868"/>
                    <a:pt x="2667" y="4028"/>
                  </a:cubicBezTo>
                  <a:lnTo>
                    <a:pt x="2854" y="3966"/>
                  </a:lnTo>
                  <a:lnTo>
                    <a:pt x="2854" y="3966"/>
                  </a:lnTo>
                  <a:cubicBezTo>
                    <a:pt x="2789" y="4030"/>
                    <a:pt x="2949" y="4053"/>
                    <a:pt x="2885" y="4119"/>
                  </a:cubicBezTo>
                  <a:cubicBezTo>
                    <a:pt x="2958" y="4082"/>
                    <a:pt x="3019" y="4067"/>
                    <a:pt x="3074" y="4067"/>
                  </a:cubicBezTo>
                  <a:cubicBezTo>
                    <a:pt x="3262" y="4067"/>
                    <a:pt x="3372" y="4235"/>
                    <a:pt x="3593" y="4235"/>
                  </a:cubicBezTo>
                  <a:cubicBezTo>
                    <a:pt x="3619" y="4235"/>
                    <a:pt x="3647" y="4232"/>
                    <a:pt x="3677" y="4227"/>
                  </a:cubicBezTo>
                  <a:lnTo>
                    <a:pt x="3490" y="4169"/>
                  </a:lnTo>
                  <a:cubicBezTo>
                    <a:pt x="3502" y="4061"/>
                    <a:pt x="3610" y="4084"/>
                    <a:pt x="3691" y="4061"/>
                  </a:cubicBezTo>
                  <a:cubicBezTo>
                    <a:pt x="3772" y="4225"/>
                    <a:pt x="3828" y="4213"/>
                    <a:pt x="4001" y="4298"/>
                  </a:cubicBezTo>
                  <a:cubicBezTo>
                    <a:pt x="4158" y="4218"/>
                    <a:pt x="4243" y="4032"/>
                    <a:pt x="4437" y="4032"/>
                  </a:cubicBezTo>
                  <a:cubicBezTo>
                    <a:pt x="4439" y="4032"/>
                    <a:pt x="4441" y="4032"/>
                    <a:pt x="4443" y="4032"/>
                  </a:cubicBezTo>
                  <a:cubicBezTo>
                    <a:pt x="4406" y="4244"/>
                    <a:pt x="4786" y="4150"/>
                    <a:pt x="4850" y="4317"/>
                  </a:cubicBezTo>
                  <a:cubicBezTo>
                    <a:pt x="4861" y="4207"/>
                    <a:pt x="4961" y="4184"/>
                    <a:pt x="5062" y="4163"/>
                  </a:cubicBezTo>
                  <a:cubicBezTo>
                    <a:pt x="5162" y="4138"/>
                    <a:pt x="5262" y="4124"/>
                    <a:pt x="5260" y="4061"/>
                  </a:cubicBezTo>
                  <a:cubicBezTo>
                    <a:pt x="5313" y="4025"/>
                    <a:pt x="5380" y="4002"/>
                    <a:pt x="5438" y="4002"/>
                  </a:cubicBezTo>
                  <a:cubicBezTo>
                    <a:pt x="5493" y="4002"/>
                    <a:pt x="5541" y="4022"/>
                    <a:pt x="5563" y="4072"/>
                  </a:cubicBezTo>
                  <a:cubicBezTo>
                    <a:pt x="5548" y="4088"/>
                    <a:pt x="5521" y="4115"/>
                    <a:pt x="5486" y="4136"/>
                  </a:cubicBezTo>
                  <a:cubicBezTo>
                    <a:pt x="5528" y="4126"/>
                    <a:pt x="5569" y="4117"/>
                    <a:pt x="5609" y="4101"/>
                  </a:cubicBezTo>
                  <a:lnTo>
                    <a:pt x="5609" y="4101"/>
                  </a:lnTo>
                  <a:cubicBezTo>
                    <a:pt x="5607" y="4128"/>
                    <a:pt x="5619" y="4144"/>
                    <a:pt x="5607" y="4153"/>
                  </a:cubicBezTo>
                  <a:cubicBezTo>
                    <a:pt x="5716" y="4108"/>
                    <a:pt x="5656" y="3994"/>
                    <a:pt x="5805" y="3994"/>
                  </a:cubicBezTo>
                  <a:cubicBezTo>
                    <a:pt x="5814" y="3994"/>
                    <a:pt x="5824" y="3994"/>
                    <a:pt x="5835" y="3995"/>
                  </a:cubicBezTo>
                  <a:cubicBezTo>
                    <a:pt x="5864" y="4045"/>
                    <a:pt x="5789" y="4090"/>
                    <a:pt x="5735" y="4136"/>
                  </a:cubicBezTo>
                  <a:cubicBezTo>
                    <a:pt x="5895" y="4086"/>
                    <a:pt x="5985" y="3926"/>
                    <a:pt x="6041" y="3789"/>
                  </a:cubicBezTo>
                  <a:cubicBezTo>
                    <a:pt x="6101" y="3648"/>
                    <a:pt x="6130" y="3535"/>
                    <a:pt x="6286" y="3457"/>
                  </a:cubicBezTo>
                  <a:cubicBezTo>
                    <a:pt x="6246" y="3411"/>
                    <a:pt x="6273" y="3305"/>
                    <a:pt x="6246" y="3216"/>
                  </a:cubicBezTo>
                  <a:cubicBezTo>
                    <a:pt x="6228" y="3135"/>
                    <a:pt x="6179" y="3068"/>
                    <a:pt x="6079" y="3068"/>
                  </a:cubicBezTo>
                  <a:cubicBezTo>
                    <a:pt x="6070" y="3068"/>
                    <a:pt x="6061" y="3069"/>
                    <a:pt x="6051" y="3070"/>
                  </a:cubicBezTo>
                  <a:cubicBezTo>
                    <a:pt x="6139" y="3010"/>
                    <a:pt x="6340" y="3054"/>
                    <a:pt x="6294" y="2798"/>
                  </a:cubicBezTo>
                  <a:cubicBezTo>
                    <a:pt x="6193" y="2736"/>
                    <a:pt x="6195" y="2677"/>
                    <a:pt x="6205" y="2599"/>
                  </a:cubicBezTo>
                  <a:cubicBezTo>
                    <a:pt x="6211" y="2524"/>
                    <a:pt x="6217" y="2432"/>
                    <a:pt x="6122" y="2378"/>
                  </a:cubicBezTo>
                  <a:lnTo>
                    <a:pt x="6122" y="2378"/>
                  </a:lnTo>
                  <a:cubicBezTo>
                    <a:pt x="6225" y="2428"/>
                    <a:pt x="6261" y="2442"/>
                    <a:pt x="6277" y="2442"/>
                  </a:cubicBezTo>
                  <a:cubicBezTo>
                    <a:pt x="6283" y="2442"/>
                    <a:pt x="6287" y="2440"/>
                    <a:pt x="6290" y="2437"/>
                  </a:cubicBezTo>
                  <a:cubicBezTo>
                    <a:pt x="6293" y="2435"/>
                    <a:pt x="6297" y="2432"/>
                    <a:pt x="6305" y="2432"/>
                  </a:cubicBezTo>
                  <a:cubicBezTo>
                    <a:pt x="6320" y="2432"/>
                    <a:pt x="6354" y="2444"/>
                    <a:pt x="6438" y="2501"/>
                  </a:cubicBezTo>
                  <a:cubicBezTo>
                    <a:pt x="6450" y="2397"/>
                    <a:pt x="6363" y="2297"/>
                    <a:pt x="6259" y="2212"/>
                  </a:cubicBezTo>
                  <a:cubicBezTo>
                    <a:pt x="6157" y="2121"/>
                    <a:pt x="6037" y="2046"/>
                    <a:pt x="5966" y="1925"/>
                  </a:cubicBezTo>
                  <a:cubicBezTo>
                    <a:pt x="5985" y="1873"/>
                    <a:pt x="6032" y="1838"/>
                    <a:pt x="6047" y="1786"/>
                  </a:cubicBezTo>
                  <a:cubicBezTo>
                    <a:pt x="5920" y="1740"/>
                    <a:pt x="5727" y="1768"/>
                    <a:pt x="5767" y="1583"/>
                  </a:cubicBezTo>
                  <a:lnTo>
                    <a:pt x="5767" y="1583"/>
                  </a:lnTo>
                  <a:lnTo>
                    <a:pt x="5681" y="1691"/>
                  </a:lnTo>
                  <a:cubicBezTo>
                    <a:pt x="5594" y="1508"/>
                    <a:pt x="5364" y="1385"/>
                    <a:pt x="5264" y="1155"/>
                  </a:cubicBezTo>
                  <a:cubicBezTo>
                    <a:pt x="5150" y="1188"/>
                    <a:pt x="5042" y="1223"/>
                    <a:pt x="4936" y="1263"/>
                  </a:cubicBezTo>
                  <a:cubicBezTo>
                    <a:pt x="4856" y="1051"/>
                    <a:pt x="4669" y="976"/>
                    <a:pt x="4470" y="976"/>
                  </a:cubicBezTo>
                  <a:cubicBezTo>
                    <a:pt x="4310" y="976"/>
                    <a:pt x="4143" y="1024"/>
                    <a:pt x="4019" y="1088"/>
                  </a:cubicBezTo>
                  <a:cubicBezTo>
                    <a:pt x="3924" y="1040"/>
                    <a:pt x="3787" y="947"/>
                    <a:pt x="3805" y="895"/>
                  </a:cubicBezTo>
                  <a:cubicBezTo>
                    <a:pt x="3834" y="885"/>
                    <a:pt x="3886" y="860"/>
                    <a:pt x="3942" y="845"/>
                  </a:cubicBezTo>
                  <a:cubicBezTo>
                    <a:pt x="3840" y="804"/>
                    <a:pt x="3737" y="697"/>
                    <a:pt x="3636" y="697"/>
                  </a:cubicBezTo>
                  <a:cubicBezTo>
                    <a:pt x="3593" y="697"/>
                    <a:pt x="3550" y="716"/>
                    <a:pt x="3508" y="768"/>
                  </a:cubicBezTo>
                  <a:cubicBezTo>
                    <a:pt x="3501" y="768"/>
                    <a:pt x="3495" y="769"/>
                    <a:pt x="3489" y="769"/>
                  </a:cubicBezTo>
                  <a:cubicBezTo>
                    <a:pt x="3343" y="769"/>
                    <a:pt x="3428" y="596"/>
                    <a:pt x="3325" y="533"/>
                  </a:cubicBezTo>
                  <a:cubicBezTo>
                    <a:pt x="3273" y="558"/>
                    <a:pt x="3219" y="568"/>
                    <a:pt x="3164" y="568"/>
                  </a:cubicBezTo>
                  <a:cubicBezTo>
                    <a:pt x="2913" y="568"/>
                    <a:pt x="2643" y="348"/>
                    <a:pt x="2446" y="348"/>
                  </a:cubicBezTo>
                  <a:cubicBezTo>
                    <a:pt x="2368" y="348"/>
                    <a:pt x="2302" y="383"/>
                    <a:pt x="2253" y="481"/>
                  </a:cubicBezTo>
                  <a:cubicBezTo>
                    <a:pt x="2380" y="515"/>
                    <a:pt x="2600" y="666"/>
                    <a:pt x="2848" y="712"/>
                  </a:cubicBezTo>
                  <a:cubicBezTo>
                    <a:pt x="2775" y="742"/>
                    <a:pt x="2795" y="829"/>
                    <a:pt x="2725" y="829"/>
                  </a:cubicBezTo>
                  <a:cubicBezTo>
                    <a:pt x="2720" y="829"/>
                    <a:pt x="2714" y="829"/>
                    <a:pt x="2708" y="828"/>
                  </a:cubicBezTo>
                  <a:cubicBezTo>
                    <a:pt x="2463" y="782"/>
                    <a:pt x="2377" y="596"/>
                    <a:pt x="2123" y="596"/>
                  </a:cubicBezTo>
                  <a:cubicBezTo>
                    <a:pt x="2120" y="596"/>
                    <a:pt x="2116" y="596"/>
                    <a:pt x="2112" y="596"/>
                  </a:cubicBezTo>
                  <a:lnTo>
                    <a:pt x="2208" y="338"/>
                  </a:lnTo>
                  <a:cubicBezTo>
                    <a:pt x="2100" y="218"/>
                    <a:pt x="1972" y="188"/>
                    <a:pt x="1841" y="188"/>
                  </a:cubicBezTo>
                  <a:cubicBezTo>
                    <a:pt x="1705" y="188"/>
                    <a:pt x="1565" y="220"/>
                    <a:pt x="1439" y="220"/>
                  </a:cubicBezTo>
                  <a:cubicBezTo>
                    <a:pt x="1299" y="220"/>
                    <a:pt x="1176" y="180"/>
                    <a:pt x="1094" y="12"/>
                  </a:cubicBezTo>
                  <a:lnTo>
                    <a:pt x="1092" y="12"/>
                  </a:lnTo>
                  <a:cubicBezTo>
                    <a:pt x="1019" y="11"/>
                    <a:pt x="938" y="7"/>
                    <a:pt x="855" y="7"/>
                  </a:cubicBezTo>
                  <a:cubicBezTo>
                    <a:pt x="708" y="7"/>
                    <a:pt x="557" y="19"/>
                    <a:pt x="444" y="76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38"/>
            <p:cNvSpPr/>
            <p:nvPr/>
          </p:nvSpPr>
          <p:spPr>
            <a:xfrm>
              <a:off x="1636472" y="-59086"/>
              <a:ext cx="7585" cy="9801"/>
            </a:xfrm>
            <a:custGeom>
              <a:avLst/>
              <a:gdLst/>
              <a:ahLst/>
              <a:cxnLst/>
              <a:rect l="l" t="t" r="r" b="b"/>
              <a:pathLst>
                <a:path w="154" h="199" extrusionOk="0">
                  <a:moveTo>
                    <a:pt x="22" y="0"/>
                  </a:moveTo>
                  <a:lnTo>
                    <a:pt x="1" y="122"/>
                  </a:lnTo>
                  <a:cubicBezTo>
                    <a:pt x="60" y="122"/>
                    <a:pt x="113" y="141"/>
                    <a:pt x="148" y="191"/>
                  </a:cubicBezTo>
                  <a:lnTo>
                    <a:pt x="148" y="191"/>
                  </a:lnTo>
                  <a:lnTo>
                    <a:pt x="22" y="0"/>
                  </a:lnTo>
                  <a:close/>
                  <a:moveTo>
                    <a:pt x="148" y="191"/>
                  </a:moveTo>
                  <a:lnTo>
                    <a:pt x="153" y="199"/>
                  </a:lnTo>
                  <a:cubicBezTo>
                    <a:pt x="152" y="196"/>
                    <a:pt x="150" y="193"/>
                    <a:pt x="148" y="1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38"/>
            <p:cNvSpPr/>
            <p:nvPr/>
          </p:nvSpPr>
          <p:spPr>
            <a:xfrm>
              <a:off x="1630513" y="-53127"/>
              <a:ext cx="6008" cy="1921"/>
            </a:xfrm>
            <a:custGeom>
              <a:avLst/>
              <a:gdLst/>
              <a:ahLst/>
              <a:cxnLst/>
              <a:rect l="l" t="t" r="r" b="b"/>
              <a:pathLst>
                <a:path w="122" h="39" extrusionOk="0">
                  <a:moveTo>
                    <a:pt x="122" y="1"/>
                  </a:moveTo>
                  <a:cubicBezTo>
                    <a:pt x="82" y="1"/>
                    <a:pt x="41" y="8"/>
                    <a:pt x="1" y="22"/>
                  </a:cubicBezTo>
                  <a:cubicBezTo>
                    <a:pt x="25" y="32"/>
                    <a:pt x="50" y="38"/>
                    <a:pt x="75" y="38"/>
                  </a:cubicBezTo>
                  <a:cubicBezTo>
                    <a:pt x="89" y="38"/>
                    <a:pt x="102" y="36"/>
                    <a:pt x="116" y="31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38"/>
            <p:cNvSpPr/>
            <p:nvPr/>
          </p:nvSpPr>
          <p:spPr>
            <a:xfrm>
              <a:off x="1445628" y="-103214"/>
              <a:ext cx="9555" cy="3300"/>
            </a:xfrm>
            <a:custGeom>
              <a:avLst/>
              <a:gdLst/>
              <a:ahLst/>
              <a:cxnLst/>
              <a:rect l="l" t="t" r="r" b="b"/>
              <a:pathLst>
                <a:path w="194" h="67" extrusionOk="0">
                  <a:moveTo>
                    <a:pt x="21" y="1"/>
                  </a:moveTo>
                  <a:cubicBezTo>
                    <a:pt x="14" y="1"/>
                    <a:pt x="8" y="1"/>
                    <a:pt x="1" y="2"/>
                  </a:cubicBezTo>
                  <a:cubicBezTo>
                    <a:pt x="33" y="36"/>
                    <a:pt x="100" y="66"/>
                    <a:pt x="152" y="66"/>
                  </a:cubicBezTo>
                  <a:cubicBezTo>
                    <a:pt x="168" y="66"/>
                    <a:pt x="182" y="64"/>
                    <a:pt x="193" y="57"/>
                  </a:cubicBezTo>
                  <a:cubicBezTo>
                    <a:pt x="160" y="38"/>
                    <a:pt x="97" y="1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38"/>
            <p:cNvSpPr/>
            <p:nvPr/>
          </p:nvSpPr>
          <p:spPr>
            <a:xfrm>
              <a:off x="1443904" y="-99372"/>
              <a:ext cx="5024" cy="3201"/>
            </a:xfrm>
            <a:custGeom>
              <a:avLst/>
              <a:gdLst/>
              <a:ahLst/>
              <a:cxnLst/>
              <a:rect l="l" t="t" r="r" b="b"/>
              <a:pathLst>
                <a:path w="102" h="65" extrusionOk="0">
                  <a:moveTo>
                    <a:pt x="1" y="1"/>
                  </a:moveTo>
                  <a:lnTo>
                    <a:pt x="80" y="64"/>
                  </a:lnTo>
                  <a:lnTo>
                    <a:pt x="101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38"/>
            <p:cNvSpPr/>
            <p:nvPr/>
          </p:nvSpPr>
          <p:spPr>
            <a:xfrm>
              <a:off x="1135895" y="-165072"/>
              <a:ext cx="306384" cy="80721"/>
            </a:xfrm>
            <a:custGeom>
              <a:avLst/>
              <a:gdLst/>
              <a:ahLst/>
              <a:cxnLst/>
              <a:rect l="l" t="t" r="r" b="b"/>
              <a:pathLst>
                <a:path w="6221" h="1639" extrusionOk="0">
                  <a:moveTo>
                    <a:pt x="492" y="1"/>
                  </a:moveTo>
                  <a:lnTo>
                    <a:pt x="492" y="1"/>
                  </a:lnTo>
                  <a:cubicBezTo>
                    <a:pt x="448" y="25"/>
                    <a:pt x="399" y="34"/>
                    <a:pt x="350" y="34"/>
                  </a:cubicBezTo>
                  <a:cubicBezTo>
                    <a:pt x="252" y="34"/>
                    <a:pt x="153" y="1"/>
                    <a:pt x="89" y="1"/>
                  </a:cubicBezTo>
                  <a:cubicBezTo>
                    <a:pt x="30" y="1"/>
                    <a:pt x="0" y="28"/>
                    <a:pt x="27" y="134"/>
                  </a:cubicBezTo>
                  <a:cubicBezTo>
                    <a:pt x="880" y="284"/>
                    <a:pt x="1982" y="756"/>
                    <a:pt x="3000" y="803"/>
                  </a:cubicBezTo>
                  <a:lnTo>
                    <a:pt x="2819" y="858"/>
                  </a:lnTo>
                  <a:cubicBezTo>
                    <a:pt x="2852" y="855"/>
                    <a:pt x="2884" y="853"/>
                    <a:pt x="2913" y="853"/>
                  </a:cubicBezTo>
                  <a:cubicBezTo>
                    <a:pt x="3263" y="853"/>
                    <a:pt x="3402" y="1080"/>
                    <a:pt x="3651" y="1080"/>
                  </a:cubicBezTo>
                  <a:cubicBezTo>
                    <a:pt x="3734" y="1080"/>
                    <a:pt x="3830" y="1055"/>
                    <a:pt x="3951" y="986"/>
                  </a:cubicBezTo>
                  <a:lnTo>
                    <a:pt x="3951" y="986"/>
                  </a:lnTo>
                  <a:lnTo>
                    <a:pt x="3841" y="1180"/>
                  </a:lnTo>
                  <a:cubicBezTo>
                    <a:pt x="3881" y="1203"/>
                    <a:pt x="3923" y="1212"/>
                    <a:pt x="3968" y="1212"/>
                  </a:cubicBezTo>
                  <a:cubicBezTo>
                    <a:pt x="4079" y="1212"/>
                    <a:pt x="4201" y="1161"/>
                    <a:pt x="4313" y="1161"/>
                  </a:cubicBezTo>
                  <a:cubicBezTo>
                    <a:pt x="4397" y="1161"/>
                    <a:pt x="4476" y="1189"/>
                    <a:pt x="4539" y="1290"/>
                  </a:cubicBezTo>
                  <a:lnTo>
                    <a:pt x="4537" y="1196"/>
                  </a:lnTo>
                  <a:lnTo>
                    <a:pt x="4537" y="1196"/>
                  </a:lnTo>
                  <a:cubicBezTo>
                    <a:pt x="4601" y="1215"/>
                    <a:pt x="4614" y="1260"/>
                    <a:pt x="4678" y="1279"/>
                  </a:cubicBezTo>
                  <a:lnTo>
                    <a:pt x="4664" y="1234"/>
                  </a:lnTo>
                  <a:cubicBezTo>
                    <a:pt x="4713" y="1224"/>
                    <a:pt x="4756" y="1220"/>
                    <a:pt x="4795" y="1220"/>
                  </a:cubicBezTo>
                  <a:cubicBezTo>
                    <a:pt x="4908" y="1220"/>
                    <a:pt x="4990" y="1260"/>
                    <a:pt x="5100" y="1339"/>
                  </a:cubicBezTo>
                  <a:cubicBezTo>
                    <a:pt x="5098" y="1364"/>
                    <a:pt x="5086" y="1373"/>
                    <a:pt x="5070" y="1373"/>
                  </a:cubicBezTo>
                  <a:cubicBezTo>
                    <a:pt x="5042" y="1373"/>
                    <a:pt x="5001" y="1350"/>
                    <a:pt x="4966" y="1350"/>
                  </a:cubicBezTo>
                  <a:cubicBezTo>
                    <a:pt x="4965" y="1350"/>
                    <a:pt x="4963" y="1350"/>
                    <a:pt x="4961" y="1350"/>
                  </a:cubicBezTo>
                  <a:cubicBezTo>
                    <a:pt x="4979" y="1378"/>
                    <a:pt x="5007" y="1387"/>
                    <a:pt x="5042" y="1387"/>
                  </a:cubicBezTo>
                  <a:cubicBezTo>
                    <a:pt x="5101" y="1387"/>
                    <a:pt x="5178" y="1362"/>
                    <a:pt x="5251" y="1362"/>
                  </a:cubicBezTo>
                  <a:cubicBezTo>
                    <a:pt x="5272" y="1362"/>
                    <a:pt x="5292" y="1364"/>
                    <a:pt x="5312" y="1369"/>
                  </a:cubicBezTo>
                  <a:cubicBezTo>
                    <a:pt x="5397" y="1458"/>
                    <a:pt x="5285" y="1468"/>
                    <a:pt x="5264" y="1493"/>
                  </a:cubicBezTo>
                  <a:cubicBezTo>
                    <a:pt x="5547" y="1502"/>
                    <a:pt x="5689" y="1638"/>
                    <a:pt x="5868" y="1638"/>
                  </a:cubicBezTo>
                  <a:cubicBezTo>
                    <a:pt x="5948" y="1638"/>
                    <a:pt x="6035" y="1612"/>
                    <a:pt x="6145" y="1535"/>
                  </a:cubicBezTo>
                  <a:cubicBezTo>
                    <a:pt x="6183" y="1488"/>
                    <a:pt x="6087" y="1409"/>
                    <a:pt x="6196" y="1409"/>
                  </a:cubicBezTo>
                  <a:cubicBezTo>
                    <a:pt x="6203" y="1409"/>
                    <a:pt x="6211" y="1409"/>
                    <a:pt x="6220" y="1410"/>
                  </a:cubicBezTo>
                  <a:cubicBezTo>
                    <a:pt x="6104" y="1321"/>
                    <a:pt x="5984" y="1297"/>
                    <a:pt x="5860" y="1297"/>
                  </a:cubicBezTo>
                  <a:cubicBezTo>
                    <a:pt x="5744" y="1297"/>
                    <a:pt x="5624" y="1319"/>
                    <a:pt x="5501" y="1329"/>
                  </a:cubicBezTo>
                  <a:lnTo>
                    <a:pt x="5565" y="1348"/>
                  </a:lnTo>
                  <a:cubicBezTo>
                    <a:pt x="5495" y="1417"/>
                    <a:pt x="5453" y="1442"/>
                    <a:pt x="5424" y="1442"/>
                  </a:cubicBezTo>
                  <a:cubicBezTo>
                    <a:pt x="5351" y="1442"/>
                    <a:pt x="5356" y="1285"/>
                    <a:pt x="5176" y="1285"/>
                  </a:cubicBezTo>
                  <a:cubicBezTo>
                    <a:pt x="5158" y="1285"/>
                    <a:pt x="5138" y="1287"/>
                    <a:pt x="5115" y="1290"/>
                  </a:cubicBezTo>
                  <a:cubicBezTo>
                    <a:pt x="5225" y="1186"/>
                    <a:pt x="5353" y="1225"/>
                    <a:pt x="5422" y="1171"/>
                  </a:cubicBezTo>
                  <a:cubicBezTo>
                    <a:pt x="5314" y="1042"/>
                    <a:pt x="5208" y="1021"/>
                    <a:pt x="5112" y="1021"/>
                  </a:cubicBezTo>
                  <a:cubicBezTo>
                    <a:pt x="5064" y="1021"/>
                    <a:pt x="5018" y="1026"/>
                    <a:pt x="4974" y="1026"/>
                  </a:cubicBezTo>
                  <a:cubicBezTo>
                    <a:pt x="4882" y="1026"/>
                    <a:pt x="4803" y="1002"/>
                    <a:pt x="4743" y="851"/>
                  </a:cubicBezTo>
                  <a:lnTo>
                    <a:pt x="4770" y="849"/>
                  </a:lnTo>
                  <a:cubicBezTo>
                    <a:pt x="4754" y="833"/>
                    <a:pt x="4729" y="827"/>
                    <a:pt x="4700" y="827"/>
                  </a:cubicBezTo>
                  <a:cubicBezTo>
                    <a:pt x="4652" y="827"/>
                    <a:pt x="4592" y="841"/>
                    <a:pt x="4539" y="845"/>
                  </a:cubicBezTo>
                  <a:cubicBezTo>
                    <a:pt x="4552" y="891"/>
                    <a:pt x="4624" y="932"/>
                    <a:pt x="4666" y="976"/>
                  </a:cubicBezTo>
                  <a:cubicBezTo>
                    <a:pt x="4583" y="982"/>
                    <a:pt x="4506" y="1105"/>
                    <a:pt x="4466" y="1155"/>
                  </a:cubicBezTo>
                  <a:cubicBezTo>
                    <a:pt x="4449" y="1105"/>
                    <a:pt x="4429" y="1090"/>
                    <a:pt x="4406" y="1090"/>
                  </a:cubicBezTo>
                  <a:cubicBezTo>
                    <a:pt x="4375" y="1090"/>
                    <a:pt x="4338" y="1117"/>
                    <a:pt x="4293" y="1117"/>
                  </a:cubicBezTo>
                  <a:cubicBezTo>
                    <a:pt x="4268" y="1117"/>
                    <a:pt x="4241" y="1108"/>
                    <a:pt x="4211" y="1082"/>
                  </a:cubicBezTo>
                  <a:cubicBezTo>
                    <a:pt x="4196" y="943"/>
                    <a:pt x="4358" y="999"/>
                    <a:pt x="4427" y="947"/>
                  </a:cubicBezTo>
                  <a:lnTo>
                    <a:pt x="4427" y="947"/>
                  </a:lnTo>
                  <a:lnTo>
                    <a:pt x="4238" y="988"/>
                  </a:lnTo>
                  <a:cubicBezTo>
                    <a:pt x="4084" y="953"/>
                    <a:pt x="4124" y="808"/>
                    <a:pt x="4065" y="722"/>
                  </a:cubicBezTo>
                  <a:lnTo>
                    <a:pt x="4065" y="722"/>
                  </a:lnTo>
                  <a:cubicBezTo>
                    <a:pt x="3912" y="779"/>
                    <a:pt x="4124" y="810"/>
                    <a:pt x="3984" y="912"/>
                  </a:cubicBezTo>
                  <a:cubicBezTo>
                    <a:pt x="3869" y="728"/>
                    <a:pt x="3244" y="586"/>
                    <a:pt x="2865" y="586"/>
                  </a:cubicBezTo>
                  <a:cubicBezTo>
                    <a:pt x="2852" y="586"/>
                    <a:pt x="2840" y="586"/>
                    <a:pt x="2828" y="587"/>
                  </a:cubicBezTo>
                  <a:lnTo>
                    <a:pt x="2828" y="587"/>
                  </a:lnTo>
                  <a:cubicBezTo>
                    <a:pt x="2881" y="572"/>
                    <a:pt x="2883" y="514"/>
                    <a:pt x="2937" y="514"/>
                  </a:cubicBezTo>
                  <a:cubicBezTo>
                    <a:pt x="2952" y="514"/>
                    <a:pt x="2970" y="518"/>
                    <a:pt x="2995" y="529"/>
                  </a:cubicBezTo>
                  <a:cubicBezTo>
                    <a:pt x="2979" y="514"/>
                    <a:pt x="2945" y="506"/>
                    <a:pt x="2907" y="506"/>
                  </a:cubicBezTo>
                  <a:cubicBezTo>
                    <a:pt x="2835" y="506"/>
                    <a:pt x="2746" y="533"/>
                    <a:pt x="2729" y="592"/>
                  </a:cubicBezTo>
                  <a:cubicBezTo>
                    <a:pt x="2714" y="593"/>
                    <a:pt x="2700" y="594"/>
                    <a:pt x="2685" y="594"/>
                  </a:cubicBezTo>
                  <a:cubicBezTo>
                    <a:pt x="2445" y="594"/>
                    <a:pt x="2189" y="463"/>
                    <a:pt x="2007" y="326"/>
                  </a:cubicBezTo>
                  <a:lnTo>
                    <a:pt x="2007" y="326"/>
                  </a:lnTo>
                  <a:lnTo>
                    <a:pt x="2044" y="436"/>
                  </a:lnTo>
                  <a:cubicBezTo>
                    <a:pt x="2015" y="449"/>
                    <a:pt x="1987" y="455"/>
                    <a:pt x="1958" y="455"/>
                  </a:cubicBezTo>
                  <a:cubicBezTo>
                    <a:pt x="1767" y="455"/>
                    <a:pt x="1574" y="195"/>
                    <a:pt x="1275" y="195"/>
                  </a:cubicBezTo>
                  <a:lnTo>
                    <a:pt x="1281" y="199"/>
                  </a:lnTo>
                  <a:cubicBezTo>
                    <a:pt x="1278" y="199"/>
                    <a:pt x="1276" y="199"/>
                    <a:pt x="1274" y="199"/>
                  </a:cubicBezTo>
                  <a:cubicBezTo>
                    <a:pt x="1189" y="199"/>
                    <a:pt x="1081" y="314"/>
                    <a:pt x="954" y="314"/>
                  </a:cubicBezTo>
                  <a:cubicBezTo>
                    <a:pt x="921" y="314"/>
                    <a:pt x="886" y="306"/>
                    <a:pt x="851" y="286"/>
                  </a:cubicBezTo>
                  <a:cubicBezTo>
                    <a:pt x="932" y="193"/>
                    <a:pt x="1030" y="232"/>
                    <a:pt x="1049" y="120"/>
                  </a:cubicBezTo>
                  <a:lnTo>
                    <a:pt x="1049" y="120"/>
                  </a:lnTo>
                  <a:lnTo>
                    <a:pt x="727" y="184"/>
                  </a:lnTo>
                  <a:cubicBezTo>
                    <a:pt x="698" y="97"/>
                    <a:pt x="355" y="95"/>
                    <a:pt x="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38"/>
            <p:cNvSpPr/>
            <p:nvPr/>
          </p:nvSpPr>
          <p:spPr>
            <a:xfrm>
              <a:off x="1121859" y="-169948"/>
              <a:ext cx="14381" cy="9801"/>
            </a:xfrm>
            <a:custGeom>
              <a:avLst/>
              <a:gdLst/>
              <a:ahLst/>
              <a:cxnLst/>
              <a:rect l="l" t="t" r="r" b="b"/>
              <a:pathLst>
                <a:path w="292" h="199" extrusionOk="0">
                  <a:moveTo>
                    <a:pt x="224" y="0"/>
                  </a:moveTo>
                  <a:cubicBezTo>
                    <a:pt x="122" y="0"/>
                    <a:pt x="1" y="91"/>
                    <a:pt x="4" y="161"/>
                  </a:cubicBezTo>
                  <a:cubicBezTo>
                    <a:pt x="7" y="161"/>
                    <a:pt x="10" y="161"/>
                    <a:pt x="12" y="161"/>
                  </a:cubicBezTo>
                  <a:cubicBezTo>
                    <a:pt x="69" y="161"/>
                    <a:pt x="126" y="198"/>
                    <a:pt x="166" y="198"/>
                  </a:cubicBezTo>
                  <a:cubicBezTo>
                    <a:pt x="183" y="198"/>
                    <a:pt x="197" y="192"/>
                    <a:pt x="206" y="173"/>
                  </a:cubicBezTo>
                  <a:cubicBezTo>
                    <a:pt x="199" y="151"/>
                    <a:pt x="209" y="111"/>
                    <a:pt x="163" y="111"/>
                  </a:cubicBezTo>
                  <a:cubicBezTo>
                    <a:pt x="161" y="111"/>
                    <a:pt x="159" y="111"/>
                    <a:pt x="156" y="111"/>
                  </a:cubicBezTo>
                  <a:lnTo>
                    <a:pt x="291" y="17"/>
                  </a:lnTo>
                  <a:cubicBezTo>
                    <a:pt x="271" y="5"/>
                    <a:pt x="248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38"/>
            <p:cNvSpPr/>
            <p:nvPr/>
          </p:nvSpPr>
          <p:spPr>
            <a:xfrm>
              <a:off x="1011982" y="-190633"/>
              <a:ext cx="7929" cy="3251"/>
            </a:xfrm>
            <a:custGeom>
              <a:avLst/>
              <a:gdLst/>
              <a:ahLst/>
              <a:cxnLst/>
              <a:rect l="l" t="t" r="r" b="b"/>
              <a:pathLst>
                <a:path w="161" h="66" extrusionOk="0">
                  <a:moveTo>
                    <a:pt x="0" y="1"/>
                  </a:moveTo>
                  <a:lnTo>
                    <a:pt x="79" y="63"/>
                  </a:lnTo>
                  <a:cubicBezTo>
                    <a:pt x="89" y="64"/>
                    <a:pt x="97" y="65"/>
                    <a:pt x="105" y="65"/>
                  </a:cubicBezTo>
                  <a:cubicBezTo>
                    <a:pt x="132" y="65"/>
                    <a:pt x="148" y="56"/>
                    <a:pt x="160" y="45"/>
                  </a:cubicBezTo>
                  <a:cubicBezTo>
                    <a:pt x="104" y="30"/>
                    <a:pt x="50" y="1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38"/>
            <p:cNvSpPr/>
            <p:nvPr/>
          </p:nvSpPr>
          <p:spPr>
            <a:xfrm>
              <a:off x="1449322" y="703600"/>
              <a:ext cx="5959" cy="7732"/>
            </a:xfrm>
            <a:custGeom>
              <a:avLst/>
              <a:gdLst/>
              <a:ahLst/>
              <a:cxnLst/>
              <a:rect l="l" t="t" r="r" b="b"/>
              <a:pathLst>
                <a:path w="121" h="157" extrusionOk="0">
                  <a:moveTo>
                    <a:pt x="1" y="0"/>
                  </a:moveTo>
                  <a:lnTo>
                    <a:pt x="1" y="0"/>
                  </a:lnTo>
                  <a:cubicBezTo>
                    <a:pt x="16" y="50"/>
                    <a:pt x="26" y="100"/>
                    <a:pt x="32" y="156"/>
                  </a:cubicBezTo>
                  <a:cubicBezTo>
                    <a:pt x="61" y="133"/>
                    <a:pt x="95" y="112"/>
                    <a:pt x="120" y="83"/>
                  </a:cubicBezTo>
                  <a:cubicBezTo>
                    <a:pt x="82" y="54"/>
                    <a:pt x="41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38"/>
            <p:cNvSpPr/>
            <p:nvPr/>
          </p:nvSpPr>
          <p:spPr>
            <a:xfrm>
              <a:off x="1449125" y="674148"/>
              <a:ext cx="31618" cy="34820"/>
            </a:xfrm>
            <a:custGeom>
              <a:avLst/>
              <a:gdLst/>
              <a:ahLst/>
              <a:cxnLst/>
              <a:rect l="l" t="t" r="r" b="b"/>
              <a:pathLst>
                <a:path w="642" h="707" extrusionOk="0">
                  <a:moveTo>
                    <a:pt x="539" y="0"/>
                  </a:moveTo>
                  <a:cubicBezTo>
                    <a:pt x="358" y="112"/>
                    <a:pt x="281" y="106"/>
                    <a:pt x="227" y="133"/>
                  </a:cubicBezTo>
                  <a:cubicBezTo>
                    <a:pt x="169" y="153"/>
                    <a:pt x="144" y="214"/>
                    <a:pt x="1" y="340"/>
                  </a:cubicBezTo>
                  <a:cubicBezTo>
                    <a:pt x="36" y="384"/>
                    <a:pt x="80" y="459"/>
                    <a:pt x="130" y="538"/>
                  </a:cubicBezTo>
                  <a:cubicBezTo>
                    <a:pt x="178" y="614"/>
                    <a:pt x="232" y="694"/>
                    <a:pt x="313" y="706"/>
                  </a:cubicBezTo>
                  <a:cubicBezTo>
                    <a:pt x="327" y="608"/>
                    <a:pt x="196" y="465"/>
                    <a:pt x="244" y="355"/>
                  </a:cubicBezTo>
                  <a:lnTo>
                    <a:pt x="244" y="355"/>
                  </a:lnTo>
                  <a:cubicBezTo>
                    <a:pt x="367" y="413"/>
                    <a:pt x="338" y="548"/>
                    <a:pt x="468" y="660"/>
                  </a:cubicBezTo>
                  <a:cubicBezTo>
                    <a:pt x="556" y="556"/>
                    <a:pt x="533" y="507"/>
                    <a:pt x="502" y="465"/>
                  </a:cubicBezTo>
                  <a:cubicBezTo>
                    <a:pt x="473" y="419"/>
                    <a:pt x="437" y="378"/>
                    <a:pt x="454" y="251"/>
                  </a:cubicBezTo>
                  <a:lnTo>
                    <a:pt x="454" y="251"/>
                  </a:lnTo>
                  <a:lnTo>
                    <a:pt x="641" y="259"/>
                  </a:lnTo>
                  <a:cubicBezTo>
                    <a:pt x="614" y="166"/>
                    <a:pt x="581" y="79"/>
                    <a:pt x="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38"/>
            <p:cNvSpPr/>
            <p:nvPr/>
          </p:nvSpPr>
          <p:spPr>
            <a:xfrm>
              <a:off x="1458433" y="673606"/>
              <a:ext cx="9949" cy="2463"/>
            </a:xfrm>
            <a:custGeom>
              <a:avLst/>
              <a:gdLst/>
              <a:ahLst/>
              <a:cxnLst/>
              <a:rect l="l" t="t" r="r" b="b"/>
              <a:pathLst>
                <a:path w="202" h="50" extrusionOk="0">
                  <a:moveTo>
                    <a:pt x="51" y="1"/>
                  </a:moveTo>
                  <a:cubicBezTo>
                    <a:pt x="25" y="1"/>
                    <a:pt x="6" y="12"/>
                    <a:pt x="1" y="46"/>
                  </a:cubicBezTo>
                  <a:cubicBezTo>
                    <a:pt x="40" y="47"/>
                    <a:pt x="78" y="50"/>
                    <a:pt x="114" y="50"/>
                  </a:cubicBezTo>
                  <a:cubicBezTo>
                    <a:pt x="146" y="50"/>
                    <a:pt x="176" y="48"/>
                    <a:pt x="201" y="40"/>
                  </a:cubicBezTo>
                  <a:cubicBezTo>
                    <a:pt x="157" y="33"/>
                    <a:pt x="94" y="1"/>
                    <a:pt x="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38"/>
            <p:cNvSpPr/>
            <p:nvPr/>
          </p:nvSpPr>
          <p:spPr>
            <a:xfrm>
              <a:off x="1447253" y="665332"/>
              <a:ext cx="15120" cy="5270"/>
            </a:xfrm>
            <a:custGeom>
              <a:avLst/>
              <a:gdLst/>
              <a:ahLst/>
              <a:cxnLst/>
              <a:rect l="l" t="t" r="r" b="b"/>
              <a:pathLst>
                <a:path w="307" h="107" extrusionOk="0">
                  <a:moveTo>
                    <a:pt x="0" y="0"/>
                  </a:moveTo>
                  <a:lnTo>
                    <a:pt x="0" y="0"/>
                  </a:lnTo>
                  <a:cubicBezTo>
                    <a:pt x="52" y="31"/>
                    <a:pt x="99" y="68"/>
                    <a:pt x="147" y="106"/>
                  </a:cubicBezTo>
                  <a:cubicBezTo>
                    <a:pt x="130" y="47"/>
                    <a:pt x="162" y="33"/>
                    <a:pt x="201" y="33"/>
                  </a:cubicBezTo>
                  <a:cubicBezTo>
                    <a:pt x="235" y="33"/>
                    <a:pt x="276" y="43"/>
                    <a:pt x="296" y="43"/>
                  </a:cubicBezTo>
                  <a:cubicBezTo>
                    <a:pt x="301" y="43"/>
                    <a:pt x="305" y="43"/>
                    <a:pt x="307" y="41"/>
                  </a:cubicBezTo>
                  <a:cubicBezTo>
                    <a:pt x="203" y="19"/>
                    <a:pt x="103" y="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38"/>
            <p:cNvSpPr/>
            <p:nvPr/>
          </p:nvSpPr>
          <p:spPr>
            <a:xfrm>
              <a:off x="1437994" y="645386"/>
              <a:ext cx="3595" cy="1674"/>
            </a:xfrm>
            <a:custGeom>
              <a:avLst/>
              <a:gdLst/>
              <a:ahLst/>
              <a:cxnLst/>
              <a:rect l="l" t="t" r="r" b="b"/>
              <a:pathLst>
                <a:path w="73" h="34" extrusionOk="0">
                  <a:moveTo>
                    <a:pt x="13" y="0"/>
                  </a:moveTo>
                  <a:lnTo>
                    <a:pt x="13" y="0"/>
                  </a:lnTo>
                  <a:cubicBezTo>
                    <a:pt x="0" y="30"/>
                    <a:pt x="16" y="34"/>
                    <a:pt x="41" y="34"/>
                  </a:cubicBezTo>
                  <a:cubicBezTo>
                    <a:pt x="51" y="34"/>
                    <a:pt x="62" y="33"/>
                    <a:pt x="73" y="33"/>
                  </a:cubicBezTo>
                  <a:cubicBezTo>
                    <a:pt x="53" y="19"/>
                    <a:pt x="34" y="1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38"/>
            <p:cNvSpPr/>
            <p:nvPr/>
          </p:nvSpPr>
          <p:spPr>
            <a:xfrm>
              <a:off x="1429671" y="637161"/>
              <a:ext cx="29501" cy="16893"/>
            </a:xfrm>
            <a:custGeom>
              <a:avLst/>
              <a:gdLst/>
              <a:ahLst/>
              <a:cxnLst/>
              <a:rect l="l" t="t" r="r" b="b"/>
              <a:pathLst>
                <a:path w="599" h="343" extrusionOk="0">
                  <a:moveTo>
                    <a:pt x="268" y="0"/>
                  </a:moveTo>
                  <a:cubicBezTo>
                    <a:pt x="187" y="0"/>
                    <a:pt x="112" y="11"/>
                    <a:pt x="60" y="11"/>
                  </a:cubicBezTo>
                  <a:cubicBezTo>
                    <a:pt x="50" y="11"/>
                    <a:pt x="40" y="10"/>
                    <a:pt x="32" y="9"/>
                  </a:cubicBezTo>
                  <a:lnTo>
                    <a:pt x="32" y="9"/>
                  </a:lnTo>
                  <a:cubicBezTo>
                    <a:pt x="1" y="107"/>
                    <a:pt x="93" y="127"/>
                    <a:pt x="182" y="167"/>
                  </a:cubicBezTo>
                  <a:cubicBezTo>
                    <a:pt x="184" y="161"/>
                    <a:pt x="186" y="158"/>
                    <a:pt x="190" y="150"/>
                  </a:cubicBezTo>
                  <a:cubicBezTo>
                    <a:pt x="193" y="88"/>
                    <a:pt x="261" y="42"/>
                    <a:pt x="326" y="42"/>
                  </a:cubicBezTo>
                  <a:cubicBezTo>
                    <a:pt x="373" y="42"/>
                    <a:pt x="418" y="65"/>
                    <a:pt x="438" y="123"/>
                  </a:cubicBezTo>
                  <a:cubicBezTo>
                    <a:pt x="562" y="217"/>
                    <a:pt x="394" y="298"/>
                    <a:pt x="562" y="343"/>
                  </a:cubicBezTo>
                  <a:cubicBezTo>
                    <a:pt x="581" y="269"/>
                    <a:pt x="587" y="198"/>
                    <a:pt x="598" y="121"/>
                  </a:cubicBezTo>
                  <a:cubicBezTo>
                    <a:pt x="510" y="21"/>
                    <a:pt x="383" y="0"/>
                    <a:pt x="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38"/>
            <p:cNvSpPr/>
            <p:nvPr/>
          </p:nvSpPr>
          <p:spPr>
            <a:xfrm>
              <a:off x="1441540" y="646962"/>
              <a:ext cx="3004" cy="2660"/>
            </a:xfrm>
            <a:custGeom>
              <a:avLst/>
              <a:gdLst/>
              <a:ahLst/>
              <a:cxnLst/>
              <a:rect l="l" t="t" r="r" b="b"/>
              <a:pathLst>
                <a:path w="61" h="54" extrusionOk="0">
                  <a:moveTo>
                    <a:pt x="1" y="1"/>
                  </a:moveTo>
                  <a:cubicBezTo>
                    <a:pt x="20" y="14"/>
                    <a:pt x="39" y="32"/>
                    <a:pt x="55" y="53"/>
                  </a:cubicBezTo>
                  <a:cubicBezTo>
                    <a:pt x="61" y="9"/>
                    <a:pt x="32" y="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38"/>
            <p:cNvSpPr/>
            <p:nvPr/>
          </p:nvSpPr>
          <p:spPr>
            <a:xfrm>
              <a:off x="1448485" y="658487"/>
              <a:ext cx="6501" cy="2413"/>
            </a:xfrm>
            <a:custGeom>
              <a:avLst/>
              <a:gdLst/>
              <a:ahLst/>
              <a:cxnLst/>
              <a:rect l="l" t="t" r="r" b="b"/>
              <a:pathLst>
                <a:path w="132" h="49" extrusionOk="0">
                  <a:moveTo>
                    <a:pt x="132" y="0"/>
                  </a:moveTo>
                  <a:lnTo>
                    <a:pt x="0" y="6"/>
                  </a:lnTo>
                  <a:lnTo>
                    <a:pt x="68" y="4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38"/>
            <p:cNvSpPr/>
            <p:nvPr/>
          </p:nvSpPr>
          <p:spPr>
            <a:xfrm>
              <a:off x="1413517" y="603425"/>
              <a:ext cx="19848" cy="26497"/>
            </a:xfrm>
            <a:custGeom>
              <a:avLst/>
              <a:gdLst/>
              <a:ahLst/>
              <a:cxnLst/>
              <a:rect l="l" t="t" r="r" b="b"/>
              <a:pathLst>
                <a:path w="403" h="538" extrusionOk="0">
                  <a:moveTo>
                    <a:pt x="159" y="0"/>
                  </a:moveTo>
                  <a:cubicBezTo>
                    <a:pt x="40" y="25"/>
                    <a:pt x="1" y="228"/>
                    <a:pt x="3" y="380"/>
                  </a:cubicBezTo>
                  <a:cubicBezTo>
                    <a:pt x="36" y="353"/>
                    <a:pt x="65" y="342"/>
                    <a:pt x="90" y="342"/>
                  </a:cubicBezTo>
                  <a:cubicBezTo>
                    <a:pt x="198" y="342"/>
                    <a:pt x="250" y="538"/>
                    <a:pt x="349" y="538"/>
                  </a:cubicBezTo>
                  <a:cubicBezTo>
                    <a:pt x="365" y="538"/>
                    <a:pt x="383" y="533"/>
                    <a:pt x="402" y="521"/>
                  </a:cubicBezTo>
                  <a:cubicBezTo>
                    <a:pt x="259" y="391"/>
                    <a:pt x="263" y="160"/>
                    <a:pt x="389" y="89"/>
                  </a:cubicBezTo>
                  <a:cubicBezTo>
                    <a:pt x="311" y="56"/>
                    <a:pt x="234" y="27"/>
                    <a:pt x="1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38"/>
            <p:cNvSpPr/>
            <p:nvPr/>
          </p:nvSpPr>
          <p:spPr>
            <a:xfrm>
              <a:off x="1411843" y="585449"/>
              <a:ext cx="3349" cy="493"/>
            </a:xfrm>
            <a:custGeom>
              <a:avLst/>
              <a:gdLst/>
              <a:ahLst/>
              <a:cxnLst/>
              <a:rect l="l" t="t" r="r" b="b"/>
              <a:pathLst>
                <a:path w="68" h="10" extrusionOk="0">
                  <a:moveTo>
                    <a:pt x="0" y="4"/>
                  </a:moveTo>
                  <a:lnTo>
                    <a:pt x="0" y="4"/>
                  </a:lnTo>
                  <a:cubicBezTo>
                    <a:pt x="5" y="6"/>
                    <a:pt x="10" y="7"/>
                    <a:pt x="15" y="7"/>
                  </a:cubicBezTo>
                  <a:lnTo>
                    <a:pt x="15" y="7"/>
                  </a:lnTo>
                  <a:cubicBezTo>
                    <a:pt x="10" y="7"/>
                    <a:pt x="5" y="6"/>
                    <a:pt x="0" y="4"/>
                  </a:cubicBezTo>
                  <a:close/>
                  <a:moveTo>
                    <a:pt x="68" y="1"/>
                  </a:moveTo>
                  <a:lnTo>
                    <a:pt x="68" y="1"/>
                  </a:lnTo>
                  <a:cubicBezTo>
                    <a:pt x="54" y="5"/>
                    <a:pt x="40" y="8"/>
                    <a:pt x="26" y="8"/>
                  </a:cubicBezTo>
                  <a:cubicBezTo>
                    <a:pt x="23" y="8"/>
                    <a:pt x="19" y="8"/>
                    <a:pt x="15" y="7"/>
                  </a:cubicBezTo>
                  <a:lnTo>
                    <a:pt x="15" y="7"/>
                  </a:lnTo>
                  <a:cubicBezTo>
                    <a:pt x="23" y="8"/>
                    <a:pt x="30" y="9"/>
                    <a:pt x="36" y="9"/>
                  </a:cubicBezTo>
                  <a:cubicBezTo>
                    <a:pt x="49" y="9"/>
                    <a:pt x="60" y="7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38"/>
            <p:cNvSpPr/>
            <p:nvPr/>
          </p:nvSpPr>
          <p:spPr>
            <a:xfrm>
              <a:off x="1356092" y="561070"/>
              <a:ext cx="56638" cy="44965"/>
            </a:xfrm>
            <a:custGeom>
              <a:avLst/>
              <a:gdLst/>
              <a:ahLst/>
              <a:cxnLst/>
              <a:rect l="l" t="t" r="r" b="b"/>
              <a:pathLst>
                <a:path w="1150" h="913" extrusionOk="0">
                  <a:moveTo>
                    <a:pt x="514" y="1"/>
                  </a:moveTo>
                  <a:cubicBezTo>
                    <a:pt x="308" y="1"/>
                    <a:pt x="199" y="287"/>
                    <a:pt x="1" y="297"/>
                  </a:cubicBezTo>
                  <a:cubicBezTo>
                    <a:pt x="189" y="307"/>
                    <a:pt x="380" y="316"/>
                    <a:pt x="571" y="326"/>
                  </a:cubicBezTo>
                  <a:cubicBezTo>
                    <a:pt x="507" y="363"/>
                    <a:pt x="481" y="422"/>
                    <a:pt x="406" y="422"/>
                  </a:cubicBezTo>
                  <a:cubicBezTo>
                    <a:pt x="391" y="422"/>
                    <a:pt x="374" y="420"/>
                    <a:pt x="355" y="415"/>
                  </a:cubicBezTo>
                  <a:lnTo>
                    <a:pt x="355" y="415"/>
                  </a:lnTo>
                  <a:cubicBezTo>
                    <a:pt x="538" y="550"/>
                    <a:pt x="643" y="430"/>
                    <a:pt x="795" y="548"/>
                  </a:cubicBezTo>
                  <a:cubicBezTo>
                    <a:pt x="778" y="602"/>
                    <a:pt x="751" y="620"/>
                    <a:pt x="720" y="620"/>
                  </a:cubicBezTo>
                  <a:cubicBezTo>
                    <a:pt x="658" y="620"/>
                    <a:pt x="580" y="547"/>
                    <a:pt x="532" y="547"/>
                  </a:cubicBezTo>
                  <a:cubicBezTo>
                    <a:pt x="507" y="547"/>
                    <a:pt x="491" y="566"/>
                    <a:pt x="488" y="623"/>
                  </a:cubicBezTo>
                  <a:cubicBezTo>
                    <a:pt x="567" y="662"/>
                    <a:pt x="670" y="715"/>
                    <a:pt x="790" y="715"/>
                  </a:cubicBezTo>
                  <a:cubicBezTo>
                    <a:pt x="848" y="715"/>
                    <a:pt x="910" y="703"/>
                    <a:pt x="976" y="669"/>
                  </a:cubicBezTo>
                  <a:cubicBezTo>
                    <a:pt x="1007" y="750"/>
                    <a:pt x="1036" y="831"/>
                    <a:pt x="1059" y="912"/>
                  </a:cubicBezTo>
                  <a:cubicBezTo>
                    <a:pt x="1090" y="831"/>
                    <a:pt x="1123" y="752"/>
                    <a:pt x="1150" y="669"/>
                  </a:cubicBezTo>
                  <a:cubicBezTo>
                    <a:pt x="1139" y="638"/>
                    <a:pt x="1115" y="630"/>
                    <a:pt x="1086" y="630"/>
                  </a:cubicBezTo>
                  <a:cubicBezTo>
                    <a:pt x="1050" y="630"/>
                    <a:pt x="1008" y="643"/>
                    <a:pt x="977" y="643"/>
                  </a:cubicBezTo>
                  <a:cubicBezTo>
                    <a:pt x="943" y="643"/>
                    <a:pt x="922" y="627"/>
                    <a:pt x="939" y="561"/>
                  </a:cubicBezTo>
                  <a:cubicBezTo>
                    <a:pt x="958" y="501"/>
                    <a:pt x="995" y="485"/>
                    <a:pt x="1036" y="485"/>
                  </a:cubicBezTo>
                  <a:cubicBezTo>
                    <a:pt x="1067" y="485"/>
                    <a:pt x="1099" y="494"/>
                    <a:pt x="1128" y="499"/>
                  </a:cubicBezTo>
                  <a:cubicBezTo>
                    <a:pt x="982" y="465"/>
                    <a:pt x="887" y="127"/>
                    <a:pt x="617" y="23"/>
                  </a:cubicBezTo>
                  <a:cubicBezTo>
                    <a:pt x="580" y="8"/>
                    <a:pt x="546" y="1"/>
                    <a:pt x="5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38"/>
            <p:cNvSpPr/>
            <p:nvPr/>
          </p:nvSpPr>
          <p:spPr>
            <a:xfrm>
              <a:off x="1360179" y="558558"/>
              <a:ext cx="1921" cy="6255"/>
            </a:xfrm>
            <a:custGeom>
              <a:avLst/>
              <a:gdLst/>
              <a:ahLst/>
              <a:cxnLst/>
              <a:rect l="l" t="t" r="r" b="b"/>
              <a:pathLst>
                <a:path w="39" h="127" extrusionOk="0">
                  <a:moveTo>
                    <a:pt x="39" y="1"/>
                  </a:moveTo>
                  <a:lnTo>
                    <a:pt x="0" y="126"/>
                  </a:lnTo>
                  <a:lnTo>
                    <a:pt x="0" y="126"/>
                  </a:lnTo>
                  <a:lnTo>
                    <a:pt x="25" y="101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38"/>
            <p:cNvSpPr/>
            <p:nvPr/>
          </p:nvSpPr>
          <p:spPr>
            <a:xfrm>
              <a:off x="1305364" y="536347"/>
              <a:ext cx="46295" cy="34426"/>
            </a:xfrm>
            <a:custGeom>
              <a:avLst/>
              <a:gdLst/>
              <a:ahLst/>
              <a:cxnLst/>
              <a:rect l="l" t="t" r="r" b="b"/>
              <a:pathLst>
                <a:path w="940" h="699" extrusionOk="0">
                  <a:moveTo>
                    <a:pt x="80" y="1"/>
                  </a:moveTo>
                  <a:lnTo>
                    <a:pt x="80" y="1"/>
                  </a:lnTo>
                  <a:cubicBezTo>
                    <a:pt x="109" y="39"/>
                    <a:pt x="88" y="105"/>
                    <a:pt x="171" y="124"/>
                  </a:cubicBezTo>
                  <a:lnTo>
                    <a:pt x="1" y="118"/>
                  </a:lnTo>
                  <a:lnTo>
                    <a:pt x="1" y="118"/>
                  </a:lnTo>
                  <a:cubicBezTo>
                    <a:pt x="63" y="342"/>
                    <a:pt x="159" y="444"/>
                    <a:pt x="489" y="581"/>
                  </a:cubicBezTo>
                  <a:lnTo>
                    <a:pt x="491" y="581"/>
                  </a:lnTo>
                  <a:lnTo>
                    <a:pt x="801" y="568"/>
                  </a:lnTo>
                  <a:cubicBezTo>
                    <a:pt x="817" y="599"/>
                    <a:pt x="807" y="651"/>
                    <a:pt x="803" y="699"/>
                  </a:cubicBezTo>
                  <a:cubicBezTo>
                    <a:pt x="820" y="645"/>
                    <a:pt x="930" y="595"/>
                    <a:pt x="940" y="546"/>
                  </a:cubicBezTo>
                  <a:cubicBezTo>
                    <a:pt x="936" y="435"/>
                    <a:pt x="871" y="406"/>
                    <a:pt x="788" y="406"/>
                  </a:cubicBezTo>
                  <a:cubicBezTo>
                    <a:pt x="701" y="406"/>
                    <a:pt x="595" y="437"/>
                    <a:pt x="515" y="437"/>
                  </a:cubicBezTo>
                  <a:cubicBezTo>
                    <a:pt x="499" y="437"/>
                    <a:pt x="485" y="435"/>
                    <a:pt x="471" y="433"/>
                  </a:cubicBezTo>
                  <a:cubicBezTo>
                    <a:pt x="180" y="174"/>
                    <a:pt x="541" y="336"/>
                    <a:pt x="502" y="86"/>
                  </a:cubicBezTo>
                  <a:lnTo>
                    <a:pt x="502" y="86"/>
                  </a:lnTo>
                  <a:cubicBezTo>
                    <a:pt x="595" y="138"/>
                    <a:pt x="575" y="188"/>
                    <a:pt x="699" y="265"/>
                  </a:cubicBezTo>
                  <a:cubicBezTo>
                    <a:pt x="627" y="18"/>
                    <a:pt x="396" y="2"/>
                    <a:pt x="220" y="2"/>
                  </a:cubicBezTo>
                  <a:cubicBezTo>
                    <a:pt x="194" y="2"/>
                    <a:pt x="169" y="3"/>
                    <a:pt x="146" y="3"/>
                  </a:cubicBezTo>
                  <a:cubicBezTo>
                    <a:pt x="121" y="3"/>
                    <a:pt x="99" y="2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38"/>
            <p:cNvSpPr/>
            <p:nvPr/>
          </p:nvSpPr>
          <p:spPr>
            <a:xfrm>
              <a:off x="1344715" y="570920"/>
              <a:ext cx="5811" cy="4876"/>
            </a:xfrm>
            <a:custGeom>
              <a:avLst/>
              <a:gdLst/>
              <a:ahLst/>
              <a:cxnLst/>
              <a:rect l="l" t="t" r="r" b="b"/>
              <a:pathLst>
                <a:path w="118" h="99" extrusionOk="0">
                  <a:moveTo>
                    <a:pt x="4" y="1"/>
                  </a:moveTo>
                  <a:cubicBezTo>
                    <a:pt x="3" y="5"/>
                    <a:pt x="2" y="10"/>
                    <a:pt x="3" y="15"/>
                  </a:cubicBezTo>
                  <a:lnTo>
                    <a:pt x="3" y="15"/>
                  </a:lnTo>
                  <a:cubicBezTo>
                    <a:pt x="3" y="10"/>
                    <a:pt x="4" y="6"/>
                    <a:pt x="4" y="1"/>
                  </a:cubicBezTo>
                  <a:close/>
                  <a:moveTo>
                    <a:pt x="3" y="15"/>
                  </a:moveTo>
                  <a:cubicBezTo>
                    <a:pt x="1" y="62"/>
                    <a:pt x="10" y="99"/>
                    <a:pt x="70" y="99"/>
                  </a:cubicBezTo>
                  <a:cubicBezTo>
                    <a:pt x="84" y="99"/>
                    <a:pt x="99" y="97"/>
                    <a:pt x="118" y="93"/>
                  </a:cubicBezTo>
                  <a:cubicBezTo>
                    <a:pt x="37" y="67"/>
                    <a:pt x="6" y="41"/>
                    <a:pt x="3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38"/>
            <p:cNvSpPr/>
            <p:nvPr/>
          </p:nvSpPr>
          <p:spPr>
            <a:xfrm>
              <a:off x="1305660" y="534820"/>
              <a:ext cx="3644" cy="1576"/>
            </a:xfrm>
            <a:custGeom>
              <a:avLst/>
              <a:gdLst/>
              <a:ahLst/>
              <a:cxnLst/>
              <a:rect l="l" t="t" r="r" b="b"/>
              <a:pathLst>
                <a:path w="74" h="32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20"/>
                    <a:pt x="35" y="30"/>
                    <a:pt x="74" y="32"/>
                  </a:cubicBezTo>
                  <a:cubicBezTo>
                    <a:pt x="62" y="16"/>
                    <a:pt x="41" y="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38"/>
            <p:cNvSpPr/>
            <p:nvPr/>
          </p:nvSpPr>
          <p:spPr>
            <a:xfrm>
              <a:off x="1298715" y="544325"/>
              <a:ext cx="7782" cy="6599"/>
            </a:xfrm>
            <a:custGeom>
              <a:avLst/>
              <a:gdLst/>
              <a:ahLst/>
              <a:cxnLst/>
              <a:rect l="l" t="t" r="r" b="b"/>
              <a:pathLst>
                <a:path w="158" h="134" extrusionOk="0">
                  <a:moveTo>
                    <a:pt x="1" y="1"/>
                  </a:moveTo>
                  <a:lnTo>
                    <a:pt x="18" y="124"/>
                  </a:lnTo>
                  <a:cubicBezTo>
                    <a:pt x="33" y="125"/>
                    <a:pt x="66" y="133"/>
                    <a:pt x="96" y="133"/>
                  </a:cubicBezTo>
                  <a:cubicBezTo>
                    <a:pt x="123" y="133"/>
                    <a:pt x="147" y="127"/>
                    <a:pt x="157" y="1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38"/>
            <p:cNvSpPr/>
            <p:nvPr/>
          </p:nvSpPr>
          <p:spPr>
            <a:xfrm>
              <a:off x="988046" y="376727"/>
              <a:ext cx="311900" cy="166761"/>
            </a:xfrm>
            <a:custGeom>
              <a:avLst/>
              <a:gdLst/>
              <a:ahLst/>
              <a:cxnLst/>
              <a:rect l="l" t="t" r="r" b="b"/>
              <a:pathLst>
                <a:path w="6333" h="3386" extrusionOk="0">
                  <a:moveTo>
                    <a:pt x="224" y="1"/>
                  </a:moveTo>
                  <a:lnTo>
                    <a:pt x="224" y="3"/>
                  </a:lnTo>
                  <a:cubicBezTo>
                    <a:pt x="205" y="80"/>
                    <a:pt x="249" y="145"/>
                    <a:pt x="386" y="197"/>
                  </a:cubicBezTo>
                  <a:cubicBezTo>
                    <a:pt x="368" y="223"/>
                    <a:pt x="340" y="232"/>
                    <a:pt x="309" y="232"/>
                  </a:cubicBezTo>
                  <a:cubicBezTo>
                    <a:pt x="241" y="232"/>
                    <a:pt x="153" y="192"/>
                    <a:pt x="83" y="192"/>
                  </a:cubicBezTo>
                  <a:cubicBezTo>
                    <a:pt x="76" y="192"/>
                    <a:pt x="69" y="193"/>
                    <a:pt x="62" y="194"/>
                  </a:cubicBezTo>
                  <a:cubicBezTo>
                    <a:pt x="205" y="340"/>
                    <a:pt x="4" y="300"/>
                    <a:pt x="0" y="411"/>
                  </a:cubicBezTo>
                  <a:cubicBezTo>
                    <a:pt x="186" y="518"/>
                    <a:pt x="332" y="442"/>
                    <a:pt x="523" y="570"/>
                  </a:cubicBezTo>
                  <a:cubicBezTo>
                    <a:pt x="500" y="591"/>
                    <a:pt x="481" y="633"/>
                    <a:pt x="490" y="679"/>
                  </a:cubicBezTo>
                  <a:cubicBezTo>
                    <a:pt x="764" y="745"/>
                    <a:pt x="1223" y="868"/>
                    <a:pt x="1418" y="1073"/>
                  </a:cubicBezTo>
                  <a:cubicBezTo>
                    <a:pt x="1628" y="1225"/>
                    <a:pt x="1822" y="1268"/>
                    <a:pt x="2098" y="1354"/>
                  </a:cubicBezTo>
                  <a:cubicBezTo>
                    <a:pt x="2898" y="1829"/>
                    <a:pt x="3818" y="2168"/>
                    <a:pt x="4661" y="2717"/>
                  </a:cubicBezTo>
                  <a:lnTo>
                    <a:pt x="4890" y="2584"/>
                  </a:lnTo>
                  <a:lnTo>
                    <a:pt x="4890" y="2584"/>
                  </a:lnTo>
                  <a:cubicBezTo>
                    <a:pt x="4884" y="2706"/>
                    <a:pt x="5104" y="2692"/>
                    <a:pt x="5011" y="2808"/>
                  </a:cubicBezTo>
                  <a:cubicBezTo>
                    <a:pt x="4975" y="2758"/>
                    <a:pt x="4917" y="2756"/>
                    <a:pt x="4857" y="2727"/>
                  </a:cubicBezTo>
                  <a:lnTo>
                    <a:pt x="4857" y="2727"/>
                  </a:lnTo>
                  <a:cubicBezTo>
                    <a:pt x="4956" y="2999"/>
                    <a:pt x="5372" y="2970"/>
                    <a:pt x="5567" y="3149"/>
                  </a:cubicBezTo>
                  <a:cubicBezTo>
                    <a:pt x="5561" y="3101"/>
                    <a:pt x="5616" y="2912"/>
                    <a:pt x="5698" y="2912"/>
                  </a:cubicBezTo>
                  <a:cubicBezTo>
                    <a:pt x="5699" y="2912"/>
                    <a:pt x="5699" y="2912"/>
                    <a:pt x="5700" y="2912"/>
                  </a:cubicBezTo>
                  <a:cubicBezTo>
                    <a:pt x="5567" y="3126"/>
                    <a:pt x="5975" y="3045"/>
                    <a:pt x="5904" y="3334"/>
                  </a:cubicBezTo>
                  <a:cubicBezTo>
                    <a:pt x="5944" y="3372"/>
                    <a:pt x="5973" y="3386"/>
                    <a:pt x="5994" y="3386"/>
                  </a:cubicBezTo>
                  <a:cubicBezTo>
                    <a:pt x="6060" y="3386"/>
                    <a:pt x="6066" y="3262"/>
                    <a:pt x="6146" y="3262"/>
                  </a:cubicBezTo>
                  <a:cubicBezTo>
                    <a:pt x="6169" y="3262"/>
                    <a:pt x="6199" y="3273"/>
                    <a:pt x="6240" y="3302"/>
                  </a:cubicBezTo>
                  <a:cubicBezTo>
                    <a:pt x="6332" y="3182"/>
                    <a:pt x="6041" y="3122"/>
                    <a:pt x="6049" y="2999"/>
                  </a:cubicBezTo>
                  <a:cubicBezTo>
                    <a:pt x="6067" y="2989"/>
                    <a:pt x="6084" y="2985"/>
                    <a:pt x="6100" y="2985"/>
                  </a:cubicBezTo>
                  <a:cubicBezTo>
                    <a:pt x="6168" y="2985"/>
                    <a:pt x="6215" y="3058"/>
                    <a:pt x="6255" y="3058"/>
                  </a:cubicBezTo>
                  <a:cubicBezTo>
                    <a:pt x="6272" y="3058"/>
                    <a:pt x="6287" y="3045"/>
                    <a:pt x="6303" y="3009"/>
                  </a:cubicBezTo>
                  <a:cubicBezTo>
                    <a:pt x="5952" y="2752"/>
                    <a:pt x="5100" y="2669"/>
                    <a:pt x="4477" y="2444"/>
                  </a:cubicBezTo>
                  <a:lnTo>
                    <a:pt x="4601" y="2353"/>
                  </a:lnTo>
                  <a:cubicBezTo>
                    <a:pt x="4256" y="2289"/>
                    <a:pt x="3770" y="2045"/>
                    <a:pt x="3627" y="1730"/>
                  </a:cubicBezTo>
                  <a:cubicBezTo>
                    <a:pt x="3627" y="1752"/>
                    <a:pt x="3618" y="1760"/>
                    <a:pt x="3601" y="1760"/>
                  </a:cubicBezTo>
                  <a:cubicBezTo>
                    <a:pt x="3537" y="1760"/>
                    <a:pt x="3368" y="1629"/>
                    <a:pt x="3247" y="1629"/>
                  </a:cubicBezTo>
                  <a:cubicBezTo>
                    <a:pt x="3195" y="1629"/>
                    <a:pt x="3151" y="1654"/>
                    <a:pt x="3130" y="1726"/>
                  </a:cubicBezTo>
                  <a:cubicBezTo>
                    <a:pt x="3083" y="1628"/>
                    <a:pt x="3056" y="1628"/>
                    <a:pt x="2960" y="1551"/>
                  </a:cubicBezTo>
                  <a:lnTo>
                    <a:pt x="2891" y="1617"/>
                  </a:lnTo>
                  <a:cubicBezTo>
                    <a:pt x="2738" y="1536"/>
                    <a:pt x="2823" y="1426"/>
                    <a:pt x="2644" y="1345"/>
                  </a:cubicBezTo>
                  <a:lnTo>
                    <a:pt x="2644" y="1345"/>
                  </a:lnTo>
                  <a:cubicBezTo>
                    <a:pt x="2704" y="1510"/>
                    <a:pt x="2561" y="1480"/>
                    <a:pt x="2463" y="1541"/>
                  </a:cubicBezTo>
                  <a:cubicBezTo>
                    <a:pt x="2326" y="1322"/>
                    <a:pt x="2139" y="1092"/>
                    <a:pt x="2009" y="905"/>
                  </a:cubicBezTo>
                  <a:lnTo>
                    <a:pt x="2009" y="905"/>
                  </a:lnTo>
                  <a:cubicBezTo>
                    <a:pt x="2008" y="946"/>
                    <a:pt x="2002" y="994"/>
                    <a:pt x="2040" y="1071"/>
                  </a:cubicBezTo>
                  <a:cubicBezTo>
                    <a:pt x="2010" y="1042"/>
                    <a:pt x="1986" y="1031"/>
                    <a:pt x="1967" y="1031"/>
                  </a:cubicBezTo>
                  <a:cubicBezTo>
                    <a:pt x="1919" y="1031"/>
                    <a:pt x="1894" y="1092"/>
                    <a:pt x="1857" y="1106"/>
                  </a:cubicBezTo>
                  <a:cubicBezTo>
                    <a:pt x="1738" y="1052"/>
                    <a:pt x="1819" y="919"/>
                    <a:pt x="1857" y="851"/>
                  </a:cubicBezTo>
                  <a:cubicBezTo>
                    <a:pt x="1799" y="806"/>
                    <a:pt x="1739" y="794"/>
                    <a:pt x="1679" y="794"/>
                  </a:cubicBezTo>
                  <a:cubicBezTo>
                    <a:pt x="1603" y="794"/>
                    <a:pt x="1528" y="815"/>
                    <a:pt x="1462" y="815"/>
                  </a:cubicBezTo>
                  <a:cubicBezTo>
                    <a:pt x="1406" y="815"/>
                    <a:pt x="1357" y="800"/>
                    <a:pt x="1319" y="745"/>
                  </a:cubicBezTo>
                  <a:lnTo>
                    <a:pt x="1319" y="745"/>
                  </a:lnTo>
                  <a:lnTo>
                    <a:pt x="1321" y="882"/>
                  </a:lnTo>
                  <a:cubicBezTo>
                    <a:pt x="1088" y="795"/>
                    <a:pt x="957" y="581"/>
                    <a:pt x="695" y="492"/>
                  </a:cubicBezTo>
                  <a:cubicBezTo>
                    <a:pt x="677" y="416"/>
                    <a:pt x="709" y="392"/>
                    <a:pt x="763" y="392"/>
                  </a:cubicBezTo>
                  <a:cubicBezTo>
                    <a:pt x="850" y="392"/>
                    <a:pt x="994" y="454"/>
                    <a:pt x="1079" y="454"/>
                  </a:cubicBezTo>
                  <a:cubicBezTo>
                    <a:pt x="1083" y="454"/>
                    <a:pt x="1088" y="454"/>
                    <a:pt x="1092" y="454"/>
                  </a:cubicBezTo>
                  <a:cubicBezTo>
                    <a:pt x="1057" y="396"/>
                    <a:pt x="957" y="336"/>
                    <a:pt x="945" y="269"/>
                  </a:cubicBezTo>
                  <a:cubicBezTo>
                    <a:pt x="804" y="294"/>
                    <a:pt x="577" y="305"/>
                    <a:pt x="413" y="311"/>
                  </a:cubicBezTo>
                  <a:cubicBezTo>
                    <a:pt x="621" y="203"/>
                    <a:pt x="303" y="55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38"/>
            <p:cNvSpPr/>
            <p:nvPr/>
          </p:nvSpPr>
          <p:spPr>
            <a:xfrm>
              <a:off x="1034489" y="387365"/>
              <a:ext cx="5073" cy="2709"/>
            </a:xfrm>
            <a:custGeom>
              <a:avLst/>
              <a:gdLst/>
              <a:ahLst/>
              <a:cxnLst/>
              <a:rect l="l" t="t" r="r" b="b"/>
              <a:pathLst>
                <a:path w="103" h="55" extrusionOk="0">
                  <a:moveTo>
                    <a:pt x="16" y="1"/>
                  </a:moveTo>
                  <a:cubicBezTo>
                    <a:pt x="2" y="18"/>
                    <a:pt x="0" y="37"/>
                    <a:pt x="2" y="55"/>
                  </a:cubicBezTo>
                  <a:cubicBezTo>
                    <a:pt x="45" y="47"/>
                    <a:pt x="79" y="39"/>
                    <a:pt x="102" y="30"/>
                  </a:cubicBezTo>
                  <a:cubicBezTo>
                    <a:pt x="75" y="28"/>
                    <a:pt x="47" y="28"/>
                    <a:pt x="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38"/>
            <p:cNvSpPr/>
            <p:nvPr/>
          </p:nvSpPr>
          <p:spPr>
            <a:xfrm>
              <a:off x="997896" y="375792"/>
              <a:ext cx="1379" cy="1084"/>
            </a:xfrm>
            <a:custGeom>
              <a:avLst/>
              <a:gdLst/>
              <a:ahLst/>
              <a:cxnLst/>
              <a:rect l="l" t="t" r="r" b="b"/>
              <a:pathLst>
                <a:path w="28" h="22" extrusionOk="0">
                  <a:moveTo>
                    <a:pt x="20" y="0"/>
                  </a:moveTo>
                  <a:cubicBezTo>
                    <a:pt x="0" y="0"/>
                    <a:pt x="5" y="8"/>
                    <a:pt x="24" y="22"/>
                  </a:cubicBezTo>
                  <a:lnTo>
                    <a:pt x="28" y="1"/>
                  </a:lnTo>
                  <a:cubicBezTo>
                    <a:pt x="25" y="0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38"/>
            <p:cNvSpPr/>
            <p:nvPr/>
          </p:nvSpPr>
          <p:spPr>
            <a:xfrm>
              <a:off x="1056011" y="428292"/>
              <a:ext cx="3201" cy="2512"/>
            </a:xfrm>
            <a:custGeom>
              <a:avLst/>
              <a:gdLst/>
              <a:ahLst/>
              <a:cxnLst/>
              <a:rect l="l" t="t" r="r" b="b"/>
              <a:pathLst>
                <a:path w="65" h="51" extrusionOk="0">
                  <a:moveTo>
                    <a:pt x="1" y="1"/>
                  </a:moveTo>
                  <a:lnTo>
                    <a:pt x="65" y="51"/>
                  </a:lnTo>
                  <a:cubicBezTo>
                    <a:pt x="59" y="43"/>
                    <a:pt x="47" y="34"/>
                    <a:pt x="38" y="26"/>
                  </a:cubicBezTo>
                  <a:cubicBezTo>
                    <a:pt x="26" y="18"/>
                    <a:pt x="14" y="1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38"/>
            <p:cNvSpPr/>
            <p:nvPr/>
          </p:nvSpPr>
          <p:spPr>
            <a:xfrm>
              <a:off x="1080538" y="410759"/>
              <a:ext cx="6797" cy="10589"/>
            </a:xfrm>
            <a:custGeom>
              <a:avLst/>
              <a:gdLst/>
              <a:ahLst/>
              <a:cxnLst/>
              <a:rect l="l" t="t" r="r" b="b"/>
              <a:pathLst>
                <a:path w="138" h="215" extrusionOk="0">
                  <a:moveTo>
                    <a:pt x="0" y="0"/>
                  </a:moveTo>
                  <a:cubicBezTo>
                    <a:pt x="29" y="64"/>
                    <a:pt x="76" y="137"/>
                    <a:pt x="131" y="214"/>
                  </a:cubicBezTo>
                  <a:cubicBezTo>
                    <a:pt x="135" y="152"/>
                    <a:pt x="137" y="10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38"/>
            <p:cNvSpPr/>
            <p:nvPr/>
          </p:nvSpPr>
          <p:spPr>
            <a:xfrm>
              <a:off x="1150030" y="449519"/>
              <a:ext cx="6304" cy="4679"/>
            </a:xfrm>
            <a:custGeom>
              <a:avLst/>
              <a:gdLst/>
              <a:ahLst/>
              <a:cxnLst/>
              <a:rect l="l" t="t" r="r" b="b"/>
              <a:pathLst>
                <a:path w="128" h="95" extrusionOk="0">
                  <a:moveTo>
                    <a:pt x="48" y="1"/>
                  </a:moveTo>
                  <a:cubicBezTo>
                    <a:pt x="11" y="1"/>
                    <a:pt x="0" y="32"/>
                    <a:pt x="32" y="94"/>
                  </a:cubicBezTo>
                  <a:cubicBezTo>
                    <a:pt x="34" y="94"/>
                    <a:pt x="36" y="94"/>
                    <a:pt x="38" y="94"/>
                  </a:cubicBezTo>
                  <a:cubicBezTo>
                    <a:pt x="87" y="94"/>
                    <a:pt x="80" y="49"/>
                    <a:pt x="128" y="29"/>
                  </a:cubicBezTo>
                  <a:cubicBezTo>
                    <a:pt x="95" y="10"/>
                    <a:pt x="68" y="1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38"/>
            <p:cNvSpPr/>
            <p:nvPr/>
          </p:nvSpPr>
          <p:spPr>
            <a:xfrm>
              <a:off x="1007894" y="378747"/>
              <a:ext cx="14085" cy="3251"/>
            </a:xfrm>
            <a:custGeom>
              <a:avLst/>
              <a:gdLst/>
              <a:ahLst/>
              <a:cxnLst/>
              <a:rect l="l" t="t" r="r" b="b"/>
              <a:pathLst>
                <a:path w="286" h="66" extrusionOk="0">
                  <a:moveTo>
                    <a:pt x="0" y="0"/>
                  </a:moveTo>
                  <a:lnTo>
                    <a:pt x="286" y="66"/>
                  </a:lnTo>
                  <a:lnTo>
                    <a:pt x="83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38"/>
            <p:cNvSpPr/>
            <p:nvPr/>
          </p:nvSpPr>
          <p:spPr>
            <a:xfrm>
              <a:off x="811879" y="306054"/>
              <a:ext cx="174690" cy="82346"/>
            </a:xfrm>
            <a:custGeom>
              <a:avLst/>
              <a:gdLst/>
              <a:ahLst/>
              <a:cxnLst/>
              <a:rect l="l" t="t" r="r" b="b"/>
              <a:pathLst>
                <a:path w="3547" h="1672" extrusionOk="0">
                  <a:moveTo>
                    <a:pt x="198" y="186"/>
                  </a:moveTo>
                  <a:lnTo>
                    <a:pt x="198" y="188"/>
                  </a:lnTo>
                  <a:cubicBezTo>
                    <a:pt x="198" y="189"/>
                    <a:pt x="199" y="189"/>
                    <a:pt x="199" y="190"/>
                  </a:cubicBezTo>
                  <a:lnTo>
                    <a:pt x="199" y="190"/>
                  </a:lnTo>
                  <a:cubicBezTo>
                    <a:pt x="199" y="189"/>
                    <a:pt x="198" y="187"/>
                    <a:pt x="198" y="186"/>
                  </a:cubicBezTo>
                  <a:close/>
                  <a:moveTo>
                    <a:pt x="549" y="0"/>
                  </a:moveTo>
                  <a:cubicBezTo>
                    <a:pt x="526" y="0"/>
                    <a:pt x="502" y="4"/>
                    <a:pt x="475" y="11"/>
                  </a:cubicBezTo>
                  <a:lnTo>
                    <a:pt x="579" y="107"/>
                  </a:lnTo>
                  <a:cubicBezTo>
                    <a:pt x="563" y="133"/>
                    <a:pt x="543" y="142"/>
                    <a:pt x="518" y="142"/>
                  </a:cubicBezTo>
                  <a:cubicBezTo>
                    <a:pt x="485" y="142"/>
                    <a:pt x="443" y="125"/>
                    <a:pt x="392" y="107"/>
                  </a:cubicBezTo>
                  <a:cubicBezTo>
                    <a:pt x="415" y="88"/>
                    <a:pt x="415" y="88"/>
                    <a:pt x="404" y="46"/>
                  </a:cubicBezTo>
                  <a:lnTo>
                    <a:pt x="404" y="46"/>
                  </a:lnTo>
                  <a:cubicBezTo>
                    <a:pt x="379" y="74"/>
                    <a:pt x="339" y="83"/>
                    <a:pt x="292" y="83"/>
                  </a:cubicBezTo>
                  <a:cubicBezTo>
                    <a:pt x="190" y="83"/>
                    <a:pt x="59" y="37"/>
                    <a:pt x="11" y="37"/>
                  </a:cubicBezTo>
                  <a:cubicBezTo>
                    <a:pt x="7" y="37"/>
                    <a:pt x="4" y="37"/>
                    <a:pt x="1" y="38"/>
                  </a:cubicBezTo>
                  <a:cubicBezTo>
                    <a:pt x="99" y="113"/>
                    <a:pt x="282" y="94"/>
                    <a:pt x="425" y="132"/>
                  </a:cubicBezTo>
                  <a:cubicBezTo>
                    <a:pt x="352" y="154"/>
                    <a:pt x="315" y="215"/>
                    <a:pt x="262" y="215"/>
                  </a:cubicBezTo>
                  <a:cubicBezTo>
                    <a:pt x="244" y="215"/>
                    <a:pt x="223" y="208"/>
                    <a:pt x="199" y="190"/>
                  </a:cubicBezTo>
                  <a:lnTo>
                    <a:pt x="199" y="190"/>
                  </a:lnTo>
                  <a:cubicBezTo>
                    <a:pt x="299" y="389"/>
                    <a:pt x="580" y="445"/>
                    <a:pt x="770" y="574"/>
                  </a:cubicBezTo>
                  <a:cubicBezTo>
                    <a:pt x="835" y="595"/>
                    <a:pt x="884" y="604"/>
                    <a:pt x="922" y="604"/>
                  </a:cubicBezTo>
                  <a:cubicBezTo>
                    <a:pt x="1077" y="604"/>
                    <a:pt x="1047" y="462"/>
                    <a:pt x="1166" y="462"/>
                  </a:cubicBezTo>
                  <a:cubicBezTo>
                    <a:pt x="1201" y="462"/>
                    <a:pt x="1248" y="474"/>
                    <a:pt x="1316" y="505"/>
                  </a:cubicBezTo>
                  <a:lnTo>
                    <a:pt x="1127" y="722"/>
                  </a:lnTo>
                  <a:cubicBezTo>
                    <a:pt x="1452" y="867"/>
                    <a:pt x="1869" y="1126"/>
                    <a:pt x="2248" y="1126"/>
                  </a:cubicBezTo>
                  <a:cubicBezTo>
                    <a:pt x="2293" y="1126"/>
                    <a:pt x="2338" y="1122"/>
                    <a:pt x="2382" y="1114"/>
                  </a:cubicBezTo>
                  <a:lnTo>
                    <a:pt x="2382" y="1114"/>
                  </a:lnTo>
                  <a:cubicBezTo>
                    <a:pt x="2393" y="1154"/>
                    <a:pt x="2431" y="1219"/>
                    <a:pt x="2345" y="1219"/>
                  </a:cubicBezTo>
                  <a:cubicBezTo>
                    <a:pt x="2339" y="1219"/>
                    <a:pt x="2333" y="1219"/>
                    <a:pt x="2326" y="1218"/>
                  </a:cubicBezTo>
                  <a:lnTo>
                    <a:pt x="2326" y="1218"/>
                  </a:lnTo>
                  <a:cubicBezTo>
                    <a:pt x="2356" y="1231"/>
                    <a:pt x="2382" y="1236"/>
                    <a:pt x="2407" y="1236"/>
                  </a:cubicBezTo>
                  <a:cubicBezTo>
                    <a:pt x="2540" y="1236"/>
                    <a:pt x="2614" y="1077"/>
                    <a:pt x="2741" y="1077"/>
                  </a:cubicBezTo>
                  <a:cubicBezTo>
                    <a:pt x="2787" y="1077"/>
                    <a:pt x="2839" y="1097"/>
                    <a:pt x="2903" y="1152"/>
                  </a:cubicBezTo>
                  <a:cubicBezTo>
                    <a:pt x="2532" y="1170"/>
                    <a:pt x="2926" y="1353"/>
                    <a:pt x="2764" y="1472"/>
                  </a:cubicBezTo>
                  <a:lnTo>
                    <a:pt x="2710" y="1467"/>
                  </a:lnTo>
                  <a:lnTo>
                    <a:pt x="2710" y="1467"/>
                  </a:lnTo>
                  <a:cubicBezTo>
                    <a:pt x="2918" y="1550"/>
                    <a:pt x="3227" y="1594"/>
                    <a:pt x="3352" y="1671"/>
                  </a:cubicBezTo>
                  <a:cubicBezTo>
                    <a:pt x="3386" y="1621"/>
                    <a:pt x="3349" y="1506"/>
                    <a:pt x="3428" y="1506"/>
                  </a:cubicBezTo>
                  <a:cubicBezTo>
                    <a:pt x="3447" y="1506"/>
                    <a:pt x="3473" y="1513"/>
                    <a:pt x="3508" y="1528"/>
                  </a:cubicBezTo>
                  <a:cubicBezTo>
                    <a:pt x="3442" y="1478"/>
                    <a:pt x="3510" y="1417"/>
                    <a:pt x="3547" y="1353"/>
                  </a:cubicBezTo>
                  <a:cubicBezTo>
                    <a:pt x="3360" y="1340"/>
                    <a:pt x="3276" y="1268"/>
                    <a:pt x="3161" y="1268"/>
                  </a:cubicBezTo>
                  <a:cubicBezTo>
                    <a:pt x="3140" y="1268"/>
                    <a:pt x="3119" y="1271"/>
                    <a:pt x="3095" y="1276"/>
                  </a:cubicBezTo>
                  <a:cubicBezTo>
                    <a:pt x="3069" y="1217"/>
                    <a:pt x="3080" y="1209"/>
                    <a:pt x="3097" y="1209"/>
                  </a:cubicBezTo>
                  <a:cubicBezTo>
                    <a:pt x="3103" y="1209"/>
                    <a:pt x="3109" y="1210"/>
                    <a:pt x="3115" y="1210"/>
                  </a:cubicBezTo>
                  <a:cubicBezTo>
                    <a:pt x="3131" y="1210"/>
                    <a:pt x="3142" y="1202"/>
                    <a:pt x="3115" y="1145"/>
                  </a:cubicBezTo>
                  <a:lnTo>
                    <a:pt x="2930" y="1154"/>
                  </a:lnTo>
                  <a:cubicBezTo>
                    <a:pt x="2829" y="1081"/>
                    <a:pt x="3082" y="1120"/>
                    <a:pt x="2922" y="1019"/>
                  </a:cubicBezTo>
                  <a:lnTo>
                    <a:pt x="2922" y="1019"/>
                  </a:lnTo>
                  <a:cubicBezTo>
                    <a:pt x="2905" y="1035"/>
                    <a:pt x="2871" y="1044"/>
                    <a:pt x="2829" y="1044"/>
                  </a:cubicBezTo>
                  <a:cubicBezTo>
                    <a:pt x="2760" y="1044"/>
                    <a:pt x="2667" y="1022"/>
                    <a:pt x="2588" y="975"/>
                  </a:cubicBezTo>
                  <a:lnTo>
                    <a:pt x="2640" y="963"/>
                  </a:lnTo>
                  <a:cubicBezTo>
                    <a:pt x="2572" y="954"/>
                    <a:pt x="2501" y="913"/>
                    <a:pt x="2450" y="913"/>
                  </a:cubicBezTo>
                  <a:cubicBezTo>
                    <a:pt x="2414" y="913"/>
                    <a:pt x="2389" y="934"/>
                    <a:pt x="2382" y="1004"/>
                  </a:cubicBezTo>
                  <a:lnTo>
                    <a:pt x="2326" y="801"/>
                  </a:lnTo>
                  <a:lnTo>
                    <a:pt x="2303" y="909"/>
                  </a:lnTo>
                  <a:cubicBezTo>
                    <a:pt x="2043" y="736"/>
                    <a:pt x="2047" y="454"/>
                    <a:pt x="1634" y="402"/>
                  </a:cubicBezTo>
                  <a:lnTo>
                    <a:pt x="1634" y="402"/>
                  </a:lnTo>
                  <a:cubicBezTo>
                    <a:pt x="1696" y="463"/>
                    <a:pt x="1624" y="483"/>
                    <a:pt x="1569" y="483"/>
                  </a:cubicBezTo>
                  <a:cubicBezTo>
                    <a:pt x="1561" y="483"/>
                    <a:pt x="1554" y="482"/>
                    <a:pt x="1547" y="481"/>
                  </a:cubicBezTo>
                  <a:lnTo>
                    <a:pt x="1547" y="481"/>
                  </a:lnTo>
                  <a:cubicBezTo>
                    <a:pt x="1595" y="537"/>
                    <a:pt x="1639" y="551"/>
                    <a:pt x="1685" y="551"/>
                  </a:cubicBezTo>
                  <a:cubicBezTo>
                    <a:pt x="1729" y="551"/>
                    <a:pt x="1774" y="539"/>
                    <a:pt x="1824" y="539"/>
                  </a:cubicBezTo>
                  <a:cubicBezTo>
                    <a:pt x="1852" y="539"/>
                    <a:pt x="1882" y="543"/>
                    <a:pt x="1914" y="555"/>
                  </a:cubicBezTo>
                  <a:cubicBezTo>
                    <a:pt x="1892" y="648"/>
                    <a:pt x="1664" y="659"/>
                    <a:pt x="1706" y="756"/>
                  </a:cubicBezTo>
                  <a:lnTo>
                    <a:pt x="1706" y="756"/>
                  </a:lnTo>
                  <a:cubicBezTo>
                    <a:pt x="1572" y="600"/>
                    <a:pt x="1380" y="617"/>
                    <a:pt x="1410" y="362"/>
                  </a:cubicBezTo>
                  <a:cubicBezTo>
                    <a:pt x="1191" y="237"/>
                    <a:pt x="1052" y="306"/>
                    <a:pt x="849" y="136"/>
                  </a:cubicBezTo>
                  <a:lnTo>
                    <a:pt x="874" y="105"/>
                  </a:lnTo>
                  <a:lnTo>
                    <a:pt x="874" y="105"/>
                  </a:lnTo>
                  <a:cubicBezTo>
                    <a:pt x="852" y="130"/>
                    <a:pt x="833" y="140"/>
                    <a:pt x="815" y="140"/>
                  </a:cubicBezTo>
                  <a:cubicBezTo>
                    <a:pt x="746" y="140"/>
                    <a:pt x="693" y="0"/>
                    <a:pt x="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38"/>
            <p:cNvSpPr/>
            <p:nvPr/>
          </p:nvSpPr>
          <p:spPr>
            <a:xfrm>
              <a:off x="941899" y="352349"/>
              <a:ext cx="4974" cy="1182"/>
            </a:xfrm>
            <a:custGeom>
              <a:avLst/>
              <a:gdLst/>
              <a:ahLst/>
              <a:cxnLst/>
              <a:rect l="l" t="t" r="r" b="b"/>
              <a:pathLst>
                <a:path w="101" h="24" extrusionOk="0">
                  <a:moveTo>
                    <a:pt x="101" y="0"/>
                  </a:moveTo>
                  <a:lnTo>
                    <a:pt x="0" y="22"/>
                  </a:lnTo>
                  <a:cubicBezTo>
                    <a:pt x="10" y="23"/>
                    <a:pt x="19" y="24"/>
                    <a:pt x="28" y="24"/>
                  </a:cubicBezTo>
                  <a:cubicBezTo>
                    <a:pt x="53" y="24"/>
                    <a:pt x="78" y="17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38"/>
            <p:cNvSpPr/>
            <p:nvPr/>
          </p:nvSpPr>
          <p:spPr>
            <a:xfrm>
              <a:off x="686292" y="223855"/>
              <a:ext cx="131251" cy="77470"/>
            </a:xfrm>
            <a:custGeom>
              <a:avLst/>
              <a:gdLst/>
              <a:ahLst/>
              <a:cxnLst/>
              <a:rect l="l" t="t" r="r" b="b"/>
              <a:pathLst>
                <a:path w="2665" h="1573" extrusionOk="0">
                  <a:moveTo>
                    <a:pt x="112" y="0"/>
                  </a:moveTo>
                  <a:cubicBezTo>
                    <a:pt x="68" y="0"/>
                    <a:pt x="31" y="20"/>
                    <a:pt x="2" y="70"/>
                  </a:cubicBezTo>
                  <a:cubicBezTo>
                    <a:pt x="0" y="168"/>
                    <a:pt x="129" y="211"/>
                    <a:pt x="208" y="282"/>
                  </a:cubicBezTo>
                  <a:cubicBezTo>
                    <a:pt x="157" y="182"/>
                    <a:pt x="172" y="153"/>
                    <a:pt x="213" y="153"/>
                  </a:cubicBezTo>
                  <a:cubicBezTo>
                    <a:pt x="267" y="153"/>
                    <a:pt x="368" y="206"/>
                    <a:pt x="412" y="206"/>
                  </a:cubicBezTo>
                  <a:cubicBezTo>
                    <a:pt x="415" y="206"/>
                    <a:pt x="418" y="206"/>
                    <a:pt x="420" y="205"/>
                  </a:cubicBezTo>
                  <a:cubicBezTo>
                    <a:pt x="453" y="313"/>
                    <a:pt x="679" y="398"/>
                    <a:pt x="554" y="425"/>
                  </a:cubicBezTo>
                  <a:cubicBezTo>
                    <a:pt x="478" y="404"/>
                    <a:pt x="399" y="379"/>
                    <a:pt x="322" y="348"/>
                  </a:cubicBezTo>
                  <a:lnTo>
                    <a:pt x="322" y="348"/>
                  </a:lnTo>
                  <a:cubicBezTo>
                    <a:pt x="704" y="843"/>
                    <a:pt x="1438" y="1291"/>
                    <a:pt x="2038" y="1572"/>
                  </a:cubicBezTo>
                  <a:lnTo>
                    <a:pt x="1789" y="1424"/>
                  </a:lnTo>
                  <a:cubicBezTo>
                    <a:pt x="1809" y="1411"/>
                    <a:pt x="1832" y="1406"/>
                    <a:pt x="1858" y="1406"/>
                  </a:cubicBezTo>
                  <a:cubicBezTo>
                    <a:pt x="1927" y="1406"/>
                    <a:pt x="2012" y="1442"/>
                    <a:pt x="2094" y="1456"/>
                  </a:cubicBezTo>
                  <a:cubicBezTo>
                    <a:pt x="2088" y="1379"/>
                    <a:pt x="2082" y="1302"/>
                    <a:pt x="2073" y="1225"/>
                  </a:cubicBezTo>
                  <a:lnTo>
                    <a:pt x="2073" y="1225"/>
                  </a:lnTo>
                  <a:cubicBezTo>
                    <a:pt x="2136" y="1277"/>
                    <a:pt x="2217" y="1289"/>
                    <a:pt x="2179" y="1346"/>
                  </a:cubicBezTo>
                  <a:cubicBezTo>
                    <a:pt x="2304" y="1321"/>
                    <a:pt x="2289" y="1258"/>
                    <a:pt x="2271" y="1173"/>
                  </a:cubicBezTo>
                  <a:lnTo>
                    <a:pt x="2271" y="1173"/>
                  </a:lnTo>
                  <a:cubicBezTo>
                    <a:pt x="2434" y="1227"/>
                    <a:pt x="2458" y="1294"/>
                    <a:pt x="2576" y="1294"/>
                  </a:cubicBezTo>
                  <a:cubicBezTo>
                    <a:pt x="2601" y="1294"/>
                    <a:pt x="2630" y="1291"/>
                    <a:pt x="2665" y="1285"/>
                  </a:cubicBezTo>
                  <a:cubicBezTo>
                    <a:pt x="2437" y="988"/>
                    <a:pt x="2341" y="1265"/>
                    <a:pt x="2073" y="959"/>
                  </a:cubicBezTo>
                  <a:lnTo>
                    <a:pt x="1843" y="1125"/>
                  </a:lnTo>
                  <a:cubicBezTo>
                    <a:pt x="1720" y="1019"/>
                    <a:pt x="1936" y="1059"/>
                    <a:pt x="1838" y="940"/>
                  </a:cubicBezTo>
                  <a:cubicBezTo>
                    <a:pt x="1832" y="939"/>
                    <a:pt x="1827" y="939"/>
                    <a:pt x="1822" y="939"/>
                  </a:cubicBezTo>
                  <a:cubicBezTo>
                    <a:pt x="1665" y="939"/>
                    <a:pt x="1899" y="1179"/>
                    <a:pt x="1695" y="1198"/>
                  </a:cubicBezTo>
                  <a:cubicBezTo>
                    <a:pt x="1652" y="1088"/>
                    <a:pt x="1437" y="1102"/>
                    <a:pt x="1377" y="1065"/>
                  </a:cubicBezTo>
                  <a:cubicBezTo>
                    <a:pt x="1487" y="1051"/>
                    <a:pt x="1545" y="899"/>
                    <a:pt x="1541" y="859"/>
                  </a:cubicBezTo>
                  <a:lnTo>
                    <a:pt x="1541" y="859"/>
                  </a:lnTo>
                  <a:cubicBezTo>
                    <a:pt x="1540" y="859"/>
                    <a:pt x="1540" y="859"/>
                    <a:pt x="1539" y="859"/>
                  </a:cubicBezTo>
                  <a:cubicBezTo>
                    <a:pt x="1461" y="859"/>
                    <a:pt x="1397" y="721"/>
                    <a:pt x="1317" y="662"/>
                  </a:cubicBezTo>
                  <a:lnTo>
                    <a:pt x="1317" y="662"/>
                  </a:lnTo>
                  <a:cubicBezTo>
                    <a:pt x="1361" y="728"/>
                    <a:pt x="1358" y="747"/>
                    <a:pt x="1337" y="747"/>
                  </a:cubicBezTo>
                  <a:cubicBezTo>
                    <a:pt x="1308" y="747"/>
                    <a:pt x="1246" y="713"/>
                    <a:pt x="1214" y="713"/>
                  </a:cubicBezTo>
                  <a:cubicBezTo>
                    <a:pt x="1190" y="713"/>
                    <a:pt x="1183" y="732"/>
                    <a:pt x="1217" y="795"/>
                  </a:cubicBezTo>
                  <a:cubicBezTo>
                    <a:pt x="1201" y="808"/>
                    <a:pt x="1177" y="814"/>
                    <a:pt x="1150" y="814"/>
                  </a:cubicBezTo>
                  <a:cubicBezTo>
                    <a:pt x="1044" y="814"/>
                    <a:pt x="876" y="729"/>
                    <a:pt x="856" y="637"/>
                  </a:cubicBezTo>
                  <a:cubicBezTo>
                    <a:pt x="870" y="627"/>
                    <a:pt x="883" y="623"/>
                    <a:pt x="897" y="623"/>
                  </a:cubicBezTo>
                  <a:cubicBezTo>
                    <a:pt x="939" y="623"/>
                    <a:pt x="979" y="665"/>
                    <a:pt x="1022" y="695"/>
                  </a:cubicBezTo>
                  <a:cubicBezTo>
                    <a:pt x="1157" y="637"/>
                    <a:pt x="941" y="544"/>
                    <a:pt x="1007" y="444"/>
                  </a:cubicBezTo>
                  <a:cubicBezTo>
                    <a:pt x="847" y="429"/>
                    <a:pt x="617" y="286"/>
                    <a:pt x="432" y="159"/>
                  </a:cubicBezTo>
                  <a:cubicBezTo>
                    <a:pt x="310" y="78"/>
                    <a:pt x="198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38"/>
            <p:cNvSpPr/>
            <p:nvPr/>
          </p:nvSpPr>
          <p:spPr>
            <a:xfrm>
              <a:off x="806314" y="292707"/>
              <a:ext cx="6797" cy="3103"/>
            </a:xfrm>
            <a:custGeom>
              <a:avLst/>
              <a:gdLst/>
              <a:ahLst/>
              <a:cxnLst/>
              <a:rect l="l" t="t" r="r" b="b"/>
              <a:pathLst>
                <a:path w="138" h="63" extrusionOk="0">
                  <a:moveTo>
                    <a:pt x="122" y="1"/>
                  </a:moveTo>
                  <a:lnTo>
                    <a:pt x="0" y="47"/>
                  </a:lnTo>
                  <a:lnTo>
                    <a:pt x="137" y="6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38"/>
            <p:cNvSpPr/>
            <p:nvPr/>
          </p:nvSpPr>
          <p:spPr>
            <a:xfrm>
              <a:off x="794149" y="301818"/>
              <a:ext cx="6402" cy="6058"/>
            </a:xfrm>
            <a:custGeom>
              <a:avLst/>
              <a:gdLst/>
              <a:ahLst/>
              <a:cxnLst/>
              <a:rect l="l" t="t" r="r" b="b"/>
              <a:pathLst>
                <a:path w="130" h="123" extrusionOk="0">
                  <a:moveTo>
                    <a:pt x="33" y="1"/>
                  </a:moveTo>
                  <a:cubicBezTo>
                    <a:pt x="0" y="1"/>
                    <a:pt x="7" y="50"/>
                    <a:pt x="39" y="122"/>
                  </a:cubicBezTo>
                  <a:cubicBezTo>
                    <a:pt x="58" y="84"/>
                    <a:pt x="112" y="91"/>
                    <a:pt x="130" y="53"/>
                  </a:cubicBezTo>
                  <a:cubicBezTo>
                    <a:pt x="83" y="17"/>
                    <a:pt x="52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38"/>
            <p:cNvSpPr/>
            <p:nvPr/>
          </p:nvSpPr>
          <p:spPr>
            <a:xfrm>
              <a:off x="720471" y="233558"/>
              <a:ext cx="8274" cy="5664"/>
            </a:xfrm>
            <a:custGeom>
              <a:avLst/>
              <a:gdLst/>
              <a:ahLst/>
              <a:cxnLst/>
              <a:rect l="l" t="t" r="r" b="b"/>
              <a:pathLst>
                <a:path w="168" h="115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35"/>
                    <a:pt x="39" y="72"/>
                    <a:pt x="58" y="108"/>
                  </a:cubicBezTo>
                  <a:cubicBezTo>
                    <a:pt x="70" y="99"/>
                    <a:pt x="84" y="95"/>
                    <a:pt x="98" y="95"/>
                  </a:cubicBezTo>
                  <a:cubicBezTo>
                    <a:pt x="125" y="95"/>
                    <a:pt x="152" y="107"/>
                    <a:pt x="168" y="114"/>
                  </a:cubicBezTo>
                  <a:cubicBezTo>
                    <a:pt x="112" y="76"/>
                    <a:pt x="56" y="3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38"/>
            <p:cNvSpPr/>
            <p:nvPr/>
          </p:nvSpPr>
          <p:spPr>
            <a:xfrm>
              <a:off x="667675" y="183963"/>
              <a:ext cx="32801" cy="39745"/>
            </a:xfrm>
            <a:custGeom>
              <a:avLst/>
              <a:gdLst/>
              <a:ahLst/>
              <a:cxnLst/>
              <a:rect l="l" t="t" r="r" b="b"/>
              <a:pathLst>
                <a:path w="666" h="807" extrusionOk="0">
                  <a:moveTo>
                    <a:pt x="0" y="1"/>
                  </a:moveTo>
                  <a:cubicBezTo>
                    <a:pt x="14" y="163"/>
                    <a:pt x="79" y="277"/>
                    <a:pt x="131" y="387"/>
                  </a:cubicBezTo>
                  <a:cubicBezTo>
                    <a:pt x="185" y="498"/>
                    <a:pt x="235" y="602"/>
                    <a:pt x="280" y="774"/>
                  </a:cubicBezTo>
                  <a:cubicBezTo>
                    <a:pt x="326" y="797"/>
                    <a:pt x="361" y="806"/>
                    <a:pt x="391" y="806"/>
                  </a:cubicBezTo>
                  <a:cubicBezTo>
                    <a:pt x="439" y="806"/>
                    <a:pt x="469" y="782"/>
                    <a:pt x="498" y="757"/>
                  </a:cubicBezTo>
                  <a:cubicBezTo>
                    <a:pt x="539" y="719"/>
                    <a:pt x="576" y="678"/>
                    <a:pt x="641" y="678"/>
                  </a:cubicBezTo>
                  <a:cubicBezTo>
                    <a:pt x="649" y="678"/>
                    <a:pt x="657" y="678"/>
                    <a:pt x="665" y="680"/>
                  </a:cubicBezTo>
                  <a:cubicBezTo>
                    <a:pt x="627" y="550"/>
                    <a:pt x="384" y="608"/>
                    <a:pt x="262" y="452"/>
                  </a:cubicBezTo>
                  <a:cubicBezTo>
                    <a:pt x="316" y="419"/>
                    <a:pt x="288" y="365"/>
                    <a:pt x="249" y="294"/>
                  </a:cubicBezTo>
                  <a:cubicBezTo>
                    <a:pt x="210" y="225"/>
                    <a:pt x="160" y="134"/>
                    <a:pt x="178" y="59"/>
                  </a:cubicBezTo>
                  <a:lnTo>
                    <a:pt x="178" y="59"/>
                  </a:lnTo>
                  <a:cubicBezTo>
                    <a:pt x="168" y="60"/>
                    <a:pt x="159" y="60"/>
                    <a:pt x="149" y="60"/>
                  </a:cubicBezTo>
                  <a:cubicBezTo>
                    <a:pt x="99" y="60"/>
                    <a:pt x="45" y="4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38"/>
            <p:cNvSpPr/>
            <p:nvPr/>
          </p:nvSpPr>
          <p:spPr>
            <a:xfrm>
              <a:off x="675063" y="147222"/>
              <a:ext cx="314264" cy="87419"/>
            </a:xfrm>
            <a:custGeom>
              <a:avLst/>
              <a:gdLst/>
              <a:ahLst/>
              <a:cxnLst/>
              <a:rect l="l" t="t" r="r" b="b"/>
              <a:pathLst>
                <a:path w="6381" h="1775" extrusionOk="0">
                  <a:moveTo>
                    <a:pt x="1036" y="1"/>
                  </a:moveTo>
                  <a:lnTo>
                    <a:pt x="1163" y="128"/>
                  </a:lnTo>
                  <a:cubicBezTo>
                    <a:pt x="1145" y="126"/>
                    <a:pt x="1127" y="125"/>
                    <a:pt x="1110" y="125"/>
                  </a:cubicBezTo>
                  <a:cubicBezTo>
                    <a:pt x="940" y="125"/>
                    <a:pt x="838" y="217"/>
                    <a:pt x="762" y="300"/>
                  </a:cubicBezTo>
                  <a:cubicBezTo>
                    <a:pt x="680" y="388"/>
                    <a:pt x="615" y="441"/>
                    <a:pt x="393" y="441"/>
                  </a:cubicBezTo>
                  <a:cubicBezTo>
                    <a:pt x="381" y="441"/>
                    <a:pt x="370" y="441"/>
                    <a:pt x="357" y="440"/>
                  </a:cubicBezTo>
                  <a:lnTo>
                    <a:pt x="357" y="440"/>
                  </a:lnTo>
                  <a:cubicBezTo>
                    <a:pt x="376" y="488"/>
                    <a:pt x="397" y="534"/>
                    <a:pt x="424" y="578"/>
                  </a:cubicBezTo>
                  <a:lnTo>
                    <a:pt x="424" y="578"/>
                  </a:lnTo>
                  <a:cubicBezTo>
                    <a:pt x="371" y="502"/>
                    <a:pt x="161" y="502"/>
                    <a:pt x="114" y="373"/>
                  </a:cubicBezTo>
                  <a:cubicBezTo>
                    <a:pt x="103" y="481"/>
                    <a:pt x="1" y="552"/>
                    <a:pt x="33" y="674"/>
                  </a:cubicBezTo>
                  <a:cubicBezTo>
                    <a:pt x="68" y="622"/>
                    <a:pt x="114" y="577"/>
                    <a:pt x="165" y="537"/>
                  </a:cubicBezTo>
                  <a:lnTo>
                    <a:pt x="165" y="537"/>
                  </a:lnTo>
                  <a:cubicBezTo>
                    <a:pt x="246" y="701"/>
                    <a:pt x="155" y="782"/>
                    <a:pt x="32" y="805"/>
                  </a:cubicBezTo>
                  <a:cubicBezTo>
                    <a:pt x="79" y="886"/>
                    <a:pt x="120" y="913"/>
                    <a:pt x="158" y="913"/>
                  </a:cubicBezTo>
                  <a:cubicBezTo>
                    <a:pt x="192" y="913"/>
                    <a:pt x="224" y="890"/>
                    <a:pt x="255" y="865"/>
                  </a:cubicBezTo>
                  <a:cubicBezTo>
                    <a:pt x="316" y="811"/>
                    <a:pt x="396" y="750"/>
                    <a:pt x="468" y="750"/>
                  </a:cubicBezTo>
                  <a:cubicBezTo>
                    <a:pt x="473" y="750"/>
                    <a:pt x="478" y="750"/>
                    <a:pt x="483" y="751"/>
                  </a:cubicBezTo>
                  <a:cubicBezTo>
                    <a:pt x="400" y="601"/>
                    <a:pt x="476" y="552"/>
                    <a:pt x="574" y="552"/>
                  </a:cubicBezTo>
                  <a:cubicBezTo>
                    <a:pt x="597" y="552"/>
                    <a:pt x="621" y="555"/>
                    <a:pt x="645" y="560"/>
                  </a:cubicBezTo>
                  <a:cubicBezTo>
                    <a:pt x="726" y="572"/>
                    <a:pt x="803" y="598"/>
                    <a:pt x="868" y="598"/>
                  </a:cubicBezTo>
                  <a:cubicBezTo>
                    <a:pt x="911" y="598"/>
                    <a:pt x="948" y="587"/>
                    <a:pt x="978" y="552"/>
                  </a:cubicBezTo>
                  <a:cubicBezTo>
                    <a:pt x="1076" y="428"/>
                    <a:pt x="877" y="438"/>
                    <a:pt x="825" y="372"/>
                  </a:cubicBezTo>
                  <a:lnTo>
                    <a:pt x="825" y="372"/>
                  </a:lnTo>
                  <a:cubicBezTo>
                    <a:pt x="905" y="341"/>
                    <a:pt x="964" y="262"/>
                    <a:pt x="1054" y="262"/>
                  </a:cubicBezTo>
                  <a:cubicBezTo>
                    <a:pt x="1070" y="262"/>
                    <a:pt x="1087" y="265"/>
                    <a:pt x="1105" y="271"/>
                  </a:cubicBezTo>
                  <a:cubicBezTo>
                    <a:pt x="1130" y="342"/>
                    <a:pt x="1081" y="373"/>
                    <a:pt x="1013" y="373"/>
                  </a:cubicBezTo>
                  <a:cubicBezTo>
                    <a:pt x="1011" y="373"/>
                    <a:pt x="1009" y="373"/>
                    <a:pt x="1007" y="373"/>
                  </a:cubicBezTo>
                  <a:lnTo>
                    <a:pt x="1007" y="373"/>
                  </a:lnTo>
                  <a:cubicBezTo>
                    <a:pt x="1046" y="416"/>
                    <a:pt x="1071" y="430"/>
                    <a:pt x="1092" y="430"/>
                  </a:cubicBezTo>
                  <a:cubicBezTo>
                    <a:pt x="1125" y="430"/>
                    <a:pt x="1145" y="392"/>
                    <a:pt x="1196" y="392"/>
                  </a:cubicBezTo>
                  <a:cubicBezTo>
                    <a:pt x="1218" y="392"/>
                    <a:pt x="1246" y="399"/>
                    <a:pt x="1283" y="419"/>
                  </a:cubicBezTo>
                  <a:cubicBezTo>
                    <a:pt x="1264" y="404"/>
                    <a:pt x="1208" y="381"/>
                    <a:pt x="1223" y="342"/>
                  </a:cubicBezTo>
                  <a:lnTo>
                    <a:pt x="1223" y="342"/>
                  </a:lnTo>
                  <a:cubicBezTo>
                    <a:pt x="1242" y="343"/>
                    <a:pt x="1259" y="344"/>
                    <a:pt x="1274" y="344"/>
                  </a:cubicBezTo>
                  <a:cubicBezTo>
                    <a:pt x="1456" y="344"/>
                    <a:pt x="1427" y="265"/>
                    <a:pt x="1565" y="265"/>
                  </a:cubicBezTo>
                  <a:cubicBezTo>
                    <a:pt x="1616" y="265"/>
                    <a:pt x="1690" y="276"/>
                    <a:pt x="1805" y="305"/>
                  </a:cubicBezTo>
                  <a:cubicBezTo>
                    <a:pt x="1859" y="267"/>
                    <a:pt x="1921" y="273"/>
                    <a:pt x="1894" y="167"/>
                  </a:cubicBezTo>
                  <a:lnTo>
                    <a:pt x="1894" y="167"/>
                  </a:lnTo>
                  <a:cubicBezTo>
                    <a:pt x="2168" y="332"/>
                    <a:pt x="2042" y="311"/>
                    <a:pt x="2341" y="477"/>
                  </a:cubicBezTo>
                  <a:cubicBezTo>
                    <a:pt x="2330" y="415"/>
                    <a:pt x="2224" y="255"/>
                    <a:pt x="2216" y="124"/>
                  </a:cubicBezTo>
                  <a:lnTo>
                    <a:pt x="2216" y="124"/>
                  </a:lnTo>
                  <a:cubicBezTo>
                    <a:pt x="2445" y="253"/>
                    <a:pt x="2551" y="273"/>
                    <a:pt x="2648" y="280"/>
                  </a:cubicBezTo>
                  <a:cubicBezTo>
                    <a:pt x="2740" y="292"/>
                    <a:pt x="2821" y="292"/>
                    <a:pt x="2949" y="400"/>
                  </a:cubicBezTo>
                  <a:cubicBezTo>
                    <a:pt x="2946" y="400"/>
                    <a:pt x="2943" y="399"/>
                    <a:pt x="2940" y="399"/>
                  </a:cubicBezTo>
                  <a:cubicBezTo>
                    <a:pt x="2925" y="399"/>
                    <a:pt x="2907" y="404"/>
                    <a:pt x="2885" y="404"/>
                  </a:cubicBezTo>
                  <a:cubicBezTo>
                    <a:pt x="2863" y="404"/>
                    <a:pt x="2836" y="399"/>
                    <a:pt x="2802" y="383"/>
                  </a:cubicBezTo>
                  <a:lnTo>
                    <a:pt x="2802" y="383"/>
                  </a:lnTo>
                  <a:cubicBezTo>
                    <a:pt x="2807" y="462"/>
                    <a:pt x="2850" y="480"/>
                    <a:pt x="2910" y="480"/>
                  </a:cubicBezTo>
                  <a:cubicBezTo>
                    <a:pt x="2955" y="480"/>
                    <a:pt x="3010" y="470"/>
                    <a:pt x="3064" y="470"/>
                  </a:cubicBezTo>
                  <a:cubicBezTo>
                    <a:pt x="3105" y="470"/>
                    <a:pt x="3147" y="476"/>
                    <a:pt x="3184" y="496"/>
                  </a:cubicBezTo>
                  <a:lnTo>
                    <a:pt x="3138" y="643"/>
                  </a:lnTo>
                  <a:cubicBezTo>
                    <a:pt x="3276" y="662"/>
                    <a:pt x="3542" y="645"/>
                    <a:pt x="3679" y="816"/>
                  </a:cubicBezTo>
                  <a:lnTo>
                    <a:pt x="3620" y="878"/>
                  </a:lnTo>
                  <a:cubicBezTo>
                    <a:pt x="3996" y="890"/>
                    <a:pt x="4379" y="1107"/>
                    <a:pt x="4690" y="1181"/>
                  </a:cubicBezTo>
                  <a:lnTo>
                    <a:pt x="4805" y="1341"/>
                  </a:lnTo>
                  <a:cubicBezTo>
                    <a:pt x="4852" y="1348"/>
                    <a:pt x="4885" y="1352"/>
                    <a:pt x="4906" y="1352"/>
                  </a:cubicBezTo>
                  <a:cubicBezTo>
                    <a:pt x="5093" y="1352"/>
                    <a:pt x="4472" y="1102"/>
                    <a:pt x="4817" y="1026"/>
                  </a:cubicBezTo>
                  <a:lnTo>
                    <a:pt x="4817" y="1026"/>
                  </a:lnTo>
                  <a:cubicBezTo>
                    <a:pt x="4788" y="1143"/>
                    <a:pt x="4823" y="1165"/>
                    <a:pt x="4888" y="1165"/>
                  </a:cubicBezTo>
                  <a:cubicBezTo>
                    <a:pt x="4928" y="1165"/>
                    <a:pt x="4980" y="1156"/>
                    <a:pt x="5034" y="1156"/>
                  </a:cubicBezTo>
                  <a:cubicBezTo>
                    <a:pt x="5106" y="1156"/>
                    <a:pt x="5182" y="1172"/>
                    <a:pt x="5243" y="1242"/>
                  </a:cubicBezTo>
                  <a:cubicBezTo>
                    <a:pt x="5262" y="1293"/>
                    <a:pt x="5242" y="1306"/>
                    <a:pt x="5209" y="1306"/>
                  </a:cubicBezTo>
                  <a:cubicBezTo>
                    <a:pt x="5175" y="1306"/>
                    <a:pt x="5128" y="1293"/>
                    <a:pt x="5092" y="1293"/>
                  </a:cubicBezTo>
                  <a:cubicBezTo>
                    <a:pt x="5054" y="1293"/>
                    <a:pt x="5030" y="1308"/>
                    <a:pt x="5052" y="1370"/>
                  </a:cubicBezTo>
                  <a:cubicBezTo>
                    <a:pt x="5086" y="1336"/>
                    <a:pt x="5112" y="1323"/>
                    <a:pt x="5135" y="1323"/>
                  </a:cubicBezTo>
                  <a:cubicBezTo>
                    <a:pt x="5190" y="1323"/>
                    <a:pt x="5233" y="1390"/>
                    <a:pt x="5330" y="1401"/>
                  </a:cubicBezTo>
                  <a:cubicBezTo>
                    <a:pt x="5245" y="1518"/>
                    <a:pt x="5573" y="1534"/>
                    <a:pt x="5432" y="1647"/>
                  </a:cubicBezTo>
                  <a:lnTo>
                    <a:pt x="5968" y="1601"/>
                  </a:lnTo>
                  <a:cubicBezTo>
                    <a:pt x="6001" y="1707"/>
                    <a:pt x="6130" y="1751"/>
                    <a:pt x="6228" y="1775"/>
                  </a:cubicBezTo>
                  <a:cubicBezTo>
                    <a:pt x="6001" y="1669"/>
                    <a:pt x="6381" y="1607"/>
                    <a:pt x="6153" y="1429"/>
                  </a:cubicBezTo>
                  <a:cubicBezTo>
                    <a:pt x="5752" y="1325"/>
                    <a:pt x="5104" y="1075"/>
                    <a:pt x="4653" y="801"/>
                  </a:cubicBezTo>
                  <a:cubicBezTo>
                    <a:pt x="4625" y="836"/>
                    <a:pt x="4594" y="849"/>
                    <a:pt x="4561" y="849"/>
                  </a:cubicBezTo>
                  <a:cubicBezTo>
                    <a:pt x="4473" y="849"/>
                    <a:pt x="4373" y="757"/>
                    <a:pt x="4284" y="757"/>
                  </a:cubicBezTo>
                  <a:cubicBezTo>
                    <a:pt x="4258" y="757"/>
                    <a:pt x="4233" y="765"/>
                    <a:pt x="4210" y="785"/>
                  </a:cubicBezTo>
                  <a:cubicBezTo>
                    <a:pt x="4219" y="724"/>
                    <a:pt x="4200" y="658"/>
                    <a:pt x="4210" y="598"/>
                  </a:cubicBezTo>
                  <a:cubicBezTo>
                    <a:pt x="4154" y="584"/>
                    <a:pt x="4119" y="578"/>
                    <a:pt x="4097" y="578"/>
                  </a:cubicBezTo>
                  <a:cubicBezTo>
                    <a:pt x="3988" y="578"/>
                    <a:pt x="4231" y="731"/>
                    <a:pt x="4148" y="760"/>
                  </a:cubicBezTo>
                  <a:cubicBezTo>
                    <a:pt x="4003" y="730"/>
                    <a:pt x="3928" y="579"/>
                    <a:pt x="3961" y="519"/>
                  </a:cubicBezTo>
                  <a:cubicBezTo>
                    <a:pt x="3905" y="496"/>
                    <a:pt x="3874" y="487"/>
                    <a:pt x="3857" y="487"/>
                  </a:cubicBezTo>
                  <a:cubicBezTo>
                    <a:pt x="3806" y="487"/>
                    <a:pt x="3882" y="573"/>
                    <a:pt x="3772" y="614"/>
                  </a:cubicBezTo>
                  <a:lnTo>
                    <a:pt x="3681" y="361"/>
                  </a:lnTo>
                  <a:cubicBezTo>
                    <a:pt x="3494" y="311"/>
                    <a:pt x="3290" y="267"/>
                    <a:pt x="3078" y="224"/>
                  </a:cubicBezTo>
                  <a:cubicBezTo>
                    <a:pt x="2870" y="180"/>
                    <a:pt x="2623" y="142"/>
                    <a:pt x="2401" y="115"/>
                  </a:cubicBezTo>
                  <a:cubicBezTo>
                    <a:pt x="1946" y="59"/>
                    <a:pt x="1497" y="18"/>
                    <a:pt x="10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38"/>
            <p:cNvSpPr/>
            <p:nvPr/>
          </p:nvSpPr>
          <p:spPr>
            <a:xfrm>
              <a:off x="680283" y="162244"/>
              <a:ext cx="640" cy="3349"/>
            </a:xfrm>
            <a:custGeom>
              <a:avLst/>
              <a:gdLst/>
              <a:ahLst/>
              <a:cxnLst/>
              <a:rect l="l" t="t" r="r" b="b"/>
              <a:pathLst>
                <a:path w="13" h="68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25"/>
                    <a:pt x="3" y="49"/>
                    <a:pt x="10" y="68"/>
                  </a:cubicBezTo>
                  <a:cubicBezTo>
                    <a:pt x="12" y="47"/>
                    <a:pt x="12" y="25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38"/>
            <p:cNvSpPr/>
            <p:nvPr/>
          </p:nvSpPr>
          <p:spPr>
            <a:xfrm>
              <a:off x="981792" y="234592"/>
              <a:ext cx="7634" cy="1970"/>
            </a:xfrm>
            <a:custGeom>
              <a:avLst/>
              <a:gdLst/>
              <a:ahLst/>
              <a:cxnLst/>
              <a:rect l="l" t="t" r="r" b="b"/>
              <a:pathLst>
                <a:path w="155" h="40" extrusionOk="0">
                  <a:moveTo>
                    <a:pt x="0" y="1"/>
                  </a:moveTo>
                  <a:cubicBezTo>
                    <a:pt x="29" y="12"/>
                    <a:pt x="62" y="26"/>
                    <a:pt x="106" y="39"/>
                  </a:cubicBezTo>
                  <a:cubicBezTo>
                    <a:pt x="154" y="26"/>
                    <a:pt x="89" y="2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38"/>
            <p:cNvSpPr/>
            <p:nvPr/>
          </p:nvSpPr>
          <p:spPr>
            <a:xfrm>
              <a:off x="676392" y="186622"/>
              <a:ext cx="246" cy="246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cubicBezTo>
                    <a:pt x="1" y="3"/>
                    <a:pt x="1" y="5"/>
                    <a:pt x="1" y="5"/>
                  </a:cubicBezTo>
                  <a:lnTo>
                    <a:pt x="5" y="5"/>
                  </a:lnTo>
                  <a:cubicBezTo>
                    <a:pt x="3" y="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38"/>
            <p:cNvSpPr/>
            <p:nvPr/>
          </p:nvSpPr>
          <p:spPr>
            <a:xfrm>
              <a:off x="693285" y="194059"/>
              <a:ext cx="4039" cy="3644"/>
            </a:xfrm>
            <a:custGeom>
              <a:avLst/>
              <a:gdLst/>
              <a:ahLst/>
              <a:cxnLst/>
              <a:rect l="l" t="t" r="r" b="b"/>
              <a:pathLst>
                <a:path w="82" h="74" extrusionOk="0">
                  <a:moveTo>
                    <a:pt x="76" y="0"/>
                  </a:moveTo>
                  <a:lnTo>
                    <a:pt x="1" y="2"/>
                  </a:lnTo>
                  <a:cubicBezTo>
                    <a:pt x="28" y="27"/>
                    <a:pt x="55" y="52"/>
                    <a:pt x="82" y="74"/>
                  </a:cubicBezTo>
                  <a:cubicBezTo>
                    <a:pt x="78" y="48"/>
                    <a:pt x="76" y="25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38"/>
            <p:cNvSpPr/>
            <p:nvPr/>
          </p:nvSpPr>
          <p:spPr>
            <a:xfrm>
              <a:off x="1028776" y="262221"/>
              <a:ext cx="1675" cy="3398"/>
            </a:xfrm>
            <a:custGeom>
              <a:avLst/>
              <a:gdLst/>
              <a:ahLst/>
              <a:cxnLst/>
              <a:rect l="l" t="t" r="r" b="b"/>
              <a:pathLst>
                <a:path w="34" h="69" extrusionOk="0">
                  <a:moveTo>
                    <a:pt x="33" y="1"/>
                  </a:moveTo>
                  <a:cubicBezTo>
                    <a:pt x="14" y="18"/>
                    <a:pt x="1" y="37"/>
                    <a:pt x="3" y="6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38"/>
            <p:cNvSpPr/>
            <p:nvPr/>
          </p:nvSpPr>
          <p:spPr>
            <a:xfrm>
              <a:off x="1161899" y="328610"/>
              <a:ext cx="2906" cy="1674"/>
            </a:xfrm>
            <a:custGeom>
              <a:avLst/>
              <a:gdLst/>
              <a:ahLst/>
              <a:cxnLst/>
              <a:rect l="l" t="t" r="r" b="b"/>
              <a:pathLst>
                <a:path w="59" h="34" extrusionOk="0">
                  <a:moveTo>
                    <a:pt x="1" y="0"/>
                  </a:moveTo>
                  <a:cubicBezTo>
                    <a:pt x="14" y="20"/>
                    <a:pt x="35" y="29"/>
                    <a:pt x="59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38"/>
            <p:cNvSpPr/>
            <p:nvPr/>
          </p:nvSpPr>
          <p:spPr>
            <a:xfrm>
              <a:off x="992676" y="235331"/>
              <a:ext cx="565439" cy="225122"/>
            </a:xfrm>
            <a:custGeom>
              <a:avLst/>
              <a:gdLst/>
              <a:ahLst/>
              <a:cxnLst/>
              <a:rect l="l" t="t" r="r" b="b"/>
              <a:pathLst>
                <a:path w="11481" h="4571" extrusionOk="0">
                  <a:moveTo>
                    <a:pt x="2718" y="1059"/>
                  </a:moveTo>
                  <a:cubicBezTo>
                    <a:pt x="2716" y="1059"/>
                    <a:pt x="2714" y="1059"/>
                    <a:pt x="2712" y="1059"/>
                  </a:cubicBezTo>
                  <a:lnTo>
                    <a:pt x="2712" y="1059"/>
                  </a:lnTo>
                  <a:cubicBezTo>
                    <a:pt x="2720" y="1059"/>
                    <a:pt x="2729" y="1060"/>
                    <a:pt x="2737" y="1060"/>
                  </a:cubicBezTo>
                  <a:cubicBezTo>
                    <a:pt x="2739" y="1060"/>
                    <a:pt x="2741" y="1060"/>
                    <a:pt x="2743" y="1059"/>
                  </a:cubicBezTo>
                  <a:cubicBezTo>
                    <a:pt x="2734" y="1059"/>
                    <a:pt x="2726" y="1059"/>
                    <a:pt x="2718" y="1059"/>
                  </a:cubicBezTo>
                  <a:close/>
                  <a:moveTo>
                    <a:pt x="8108" y="3298"/>
                  </a:moveTo>
                  <a:cubicBezTo>
                    <a:pt x="8104" y="3304"/>
                    <a:pt x="8100" y="3309"/>
                    <a:pt x="8097" y="3315"/>
                  </a:cubicBezTo>
                  <a:lnTo>
                    <a:pt x="8097" y="3315"/>
                  </a:lnTo>
                  <a:cubicBezTo>
                    <a:pt x="8101" y="3309"/>
                    <a:pt x="8104" y="3304"/>
                    <a:pt x="8108" y="3298"/>
                  </a:cubicBezTo>
                  <a:close/>
                  <a:moveTo>
                    <a:pt x="90" y="1"/>
                  </a:moveTo>
                  <a:cubicBezTo>
                    <a:pt x="84" y="1"/>
                    <a:pt x="77" y="1"/>
                    <a:pt x="70" y="1"/>
                  </a:cubicBezTo>
                  <a:cubicBezTo>
                    <a:pt x="1" y="59"/>
                    <a:pt x="136" y="335"/>
                    <a:pt x="120" y="400"/>
                  </a:cubicBezTo>
                  <a:cubicBezTo>
                    <a:pt x="199" y="414"/>
                    <a:pt x="272" y="419"/>
                    <a:pt x="340" y="419"/>
                  </a:cubicBezTo>
                  <a:cubicBezTo>
                    <a:pt x="484" y="419"/>
                    <a:pt x="611" y="398"/>
                    <a:pt x="739" y="398"/>
                  </a:cubicBezTo>
                  <a:cubicBezTo>
                    <a:pt x="770" y="398"/>
                    <a:pt x="801" y="399"/>
                    <a:pt x="832" y="402"/>
                  </a:cubicBezTo>
                  <a:lnTo>
                    <a:pt x="766" y="547"/>
                  </a:lnTo>
                  <a:cubicBezTo>
                    <a:pt x="853" y="468"/>
                    <a:pt x="1113" y="512"/>
                    <a:pt x="1019" y="377"/>
                  </a:cubicBezTo>
                  <a:cubicBezTo>
                    <a:pt x="1022" y="377"/>
                    <a:pt x="1025" y="377"/>
                    <a:pt x="1027" y="377"/>
                  </a:cubicBezTo>
                  <a:cubicBezTo>
                    <a:pt x="1205" y="377"/>
                    <a:pt x="1085" y="556"/>
                    <a:pt x="1295" y="556"/>
                  </a:cubicBezTo>
                  <a:cubicBezTo>
                    <a:pt x="1296" y="556"/>
                    <a:pt x="1297" y="556"/>
                    <a:pt x="1298" y="556"/>
                  </a:cubicBezTo>
                  <a:lnTo>
                    <a:pt x="1298" y="556"/>
                  </a:lnTo>
                  <a:cubicBezTo>
                    <a:pt x="1218" y="703"/>
                    <a:pt x="1102" y="670"/>
                    <a:pt x="1044" y="797"/>
                  </a:cubicBezTo>
                  <a:lnTo>
                    <a:pt x="1235" y="793"/>
                  </a:lnTo>
                  <a:lnTo>
                    <a:pt x="1235" y="793"/>
                  </a:lnTo>
                  <a:cubicBezTo>
                    <a:pt x="1160" y="830"/>
                    <a:pt x="1306" y="890"/>
                    <a:pt x="1233" y="926"/>
                  </a:cubicBezTo>
                  <a:cubicBezTo>
                    <a:pt x="1262" y="922"/>
                    <a:pt x="1289" y="920"/>
                    <a:pt x="1315" y="920"/>
                  </a:cubicBezTo>
                  <a:cubicBezTo>
                    <a:pt x="1607" y="920"/>
                    <a:pt x="1634" y="1189"/>
                    <a:pt x="1946" y="1241"/>
                  </a:cubicBezTo>
                  <a:lnTo>
                    <a:pt x="1790" y="1135"/>
                  </a:lnTo>
                  <a:cubicBezTo>
                    <a:pt x="1808" y="1098"/>
                    <a:pt x="1835" y="1087"/>
                    <a:pt x="1868" y="1087"/>
                  </a:cubicBezTo>
                  <a:cubicBezTo>
                    <a:pt x="1909" y="1087"/>
                    <a:pt x="1959" y="1105"/>
                    <a:pt x="2006" y="1110"/>
                  </a:cubicBezTo>
                  <a:cubicBezTo>
                    <a:pt x="2035" y="1270"/>
                    <a:pt x="2091" y="1275"/>
                    <a:pt x="2222" y="1401"/>
                  </a:cubicBezTo>
                  <a:cubicBezTo>
                    <a:pt x="2345" y="1395"/>
                    <a:pt x="2457" y="1323"/>
                    <a:pt x="2581" y="1323"/>
                  </a:cubicBezTo>
                  <a:cubicBezTo>
                    <a:pt x="2622" y="1323"/>
                    <a:pt x="2665" y="1331"/>
                    <a:pt x="2710" y="1353"/>
                  </a:cubicBezTo>
                  <a:cubicBezTo>
                    <a:pt x="2598" y="1501"/>
                    <a:pt x="2970" y="1580"/>
                    <a:pt x="2941" y="1738"/>
                  </a:cubicBezTo>
                  <a:cubicBezTo>
                    <a:pt x="2968" y="1702"/>
                    <a:pt x="3004" y="1689"/>
                    <a:pt x="3044" y="1689"/>
                  </a:cubicBezTo>
                  <a:cubicBezTo>
                    <a:pt x="3143" y="1689"/>
                    <a:pt x="3268" y="1770"/>
                    <a:pt x="3340" y="1770"/>
                  </a:cubicBezTo>
                  <a:cubicBezTo>
                    <a:pt x="3359" y="1770"/>
                    <a:pt x="3374" y="1765"/>
                    <a:pt x="3385" y="1752"/>
                  </a:cubicBezTo>
                  <a:cubicBezTo>
                    <a:pt x="3496" y="1763"/>
                    <a:pt x="3622" y="1840"/>
                    <a:pt x="3579" y="1931"/>
                  </a:cubicBezTo>
                  <a:cubicBezTo>
                    <a:pt x="3576" y="1930"/>
                    <a:pt x="3570" y="1930"/>
                    <a:pt x="3564" y="1930"/>
                  </a:cubicBezTo>
                  <a:cubicBezTo>
                    <a:pt x="3558" y="1930"/>
                    <a:pt x="3551" y="1930"/>
                    <a:pt x="3543" y="1930"/>
                  </a:cubicBezTo>
                  <a:cubicBezTo>
                    <a:pt x="3528" y="1930"/>
                    <a:pt x="3511" y="1930"/>
                    <a:pt x="3495" y="1927"/>
                  </a:cubicBezTo>
                  <a:lnTo>
                    <a:pt x="3495" y="1927"/>
                  </a:lnTo>
                  <a:lnTo>
                    <a:pt x="3589" y="1977"/>
                  </a:lnTo>
                  <a:cubicBezTo>
                    <a:pt x="3571" y="1992"/>
                    <a:pt x="3568" y="2006"/>
                    <a:pt x="3557" y="2006"/>
                  </a:cubicBezTo>
                  <a:cubicBezTo>
                    <a:pt x="3556" y="2006"/>
                    <a:pt x="3555" y="2006"/>
                    <a:pt x="3554" y="2006"/>
                  </a:cubicBezTo>
                  <a:lnTo>
                    <a:pt x="3554" y="2006"/>
                  </a:lnTo>
                  <a:cubicBezTo>
                    <a:pt x="3569" y="2014"/>
                    <a:pt x="3582" y="2016"/>
                    <a:pt x="3595" y="2016"/>
                  </a:cubicBezTo>
                  <a:cubicBezTo>
                    <a:pt x="3629" y="2016"/>
                    <a:pt x="3659" y="1997"/>
                    <a:pt x="3688" y="1997"/>
                  </a:cubicBezTo>
                  <a:cubicBezTo>
                    <a:pt x="3713" y="1997"/>
                    <a:pt x="3738" y="2011"/>
                    <a:pt x="3766" y="2062"/>
                  </a:cubicBezTo>
                  <a:cubicBezTo>
                    <a:pt x="3758" y="2081"/>
                    <a:pt x="3743" y="2086"/>
                    <a:pt x="3724" y="2086"/>
                  </a:cubicBezTo>
                  <a:cubicBezTo>
                    <a:pt x="3697" y="2086"/>
                    <a:pt x="3664" y="2076"/>
                    <a:pt x="3631" y="2074"/>
                  </a:cubicBezTo>
                  <a:lnTo>
                    <a:pt x="3631" y="2074"/>
                  </a:lnTo>
                  <a:cubicBezTo>
                    <a:pt x="3695" y="2114"/>
                    <a:pt x="3767" y="2123"/>
                    <a:pt x="3839" y="2123"/>
                  </a:cubicBezTo>
                  <a:cubicBezTo>
                    <a:pt x="3904" y="2123"/>
                    <a:pt x="3969" y="2116"/>
                    <a:pt x="4030" y="2116"/>
                  </a:cubicBezTo>
                  <a:cubicBezTo>
                    <a:pt x="4128" y="2116"/>
                    <a:pt x="4214" y="2136"/>
                    <a:pt x="4266" y="2241"/>
                  </a:cubicBezTo>
                  <a:cubicBezTo>
                    <a:pt x="4339" y="2178"/>
                    <a:pt x="4607" y="2293"/>
                    <a:pt x="4630" y="2081"/>
                  </a:cubicBezTo>
                  <a:lnTo>
                    <a:pt x="4630" y="2081"/>
                  </a:lnTo>
                  <a:cubicBezTo>
                    <a:pt x="4673" y="2180"/>
                    <a:pt x="4584" y="2315"/>
                    <a:pt x="4786" y="2376"/>
                  </a:cubicBezTo>
                  <a:cubicBezTo>
                    <a:pt x="4816" y="2359"/>
                    <a:pt x="4842" y="2352"/>
                    <a:pt x="4864" y="2352"/>
                  </a:cubicBezTo>
                  <a:cubicBezTo>
                    <a:pt x="4966" y="2352"/>
                    <a:pt x="5003" y="2503"/>
                    <a:pt x="5133" y="2503"/>
                  </a:cubicBezTo>
                  <a:cubicBezTo>
                    <a:pt x="5143" y="2503"/>
                    <a:pt x="5154" y="2502"/>
                    <a:pt x="5166" y="2500"/>
                  </a:cubicBezTo>
                  <a:lnTo>
                    <a:pt x="5166" y="2500"/>
                  </a:lnTo>
                  <a:cubicBezTo>
                    <a:pt x="4900" y="2575"/>
                    <a:pt x="5145" y="2546"/>
                    <a:pt x="4908" y="2623"/>
                  </a:cubicBezTo>
                  <a:cubicBezTo>
                    <a:pt x="5010" y="2750"/>
                    <a:pt x="5297" y="2629"/>
                    <a:pt x="5513" y="2764"/>
                  </a:cubicBezTo>
                  <a:cubicBezTo>
                    <a:pt x="5519" y="2812"/>
                    <a:pt x="5498" y="2858"/>
                    <a:pt x="5505" y="2907"/>
                  </a:cubicBezTo>
                  <a:cubicBezTo>
                    <a:pt x="5563" y="2898"/>
                    <a:pt x="5632" y="2872"/>
                    <a:pt x="5689" y="2872"/>
                  </a:cubicBezTo>
                  <a:cubicBezTo>
                    <a:pt x="5741" y="2872"/>
                    <a:pt x="5783" y="2895"/>
                    <a:pt x="5795" y="2976"/>
                  </a:cubicBezTo>
                  <a:lnTo>
                    <a:pt x="5833" y="2858"/>
                  </a:lnTo>
                  <a:cubicBezTo>
                    <a:pt x="5964" y="2987"/>
                    <a:pt x="6196" y="3051"/>
                    <a:pt x="6309" y="3252"/>
                  </a:cubicBezTo>
                  <a:lnTo>
                    <a:pt x="6599" y="3124"/>
                  </a:lnTo>
                  <a:cubicBezTo>
                    <a:pt x="6694" y="3330"/>
                    <a:pt x="6886" y="3398"/>
                    <a:pt x="7088" y="3398"/>
                  </a:cubicBezTo>
                  <a:cubicBezTo>
                    <a:pt x="7229" y="3398"/>
                    <a:pt x="7375" y="3365"/>
                    <a:pt x="7495" y="3321"/>
                  </a:cubicBezTo>
                  <a:cubicBezTo>
                    <a:pt x="7588" y="3375"/>
                    <a:pt x="7715" y="3479"/>
                    <a:pt x="7692" y="3529"/>
                  </a:cubicBezTo>
                  <a:cubicBezTo>
                    <a:pt x="7663" y="3537"/>
                    <a:pt x="7611" y="3552"/>
                    <a:pt x="7553" y="3562"/>
                  </a:cubicBezTo>
                  <a:cubicBezTo>
                    <a:pt x="7655" y="3616"/>
                    <a:pt x="7748" y="3744"/>
                    <a:pt x="7854" y="3744"/>
                  </a:cubicBezTo>
                  <a:cubicBezTo>
                    <a:pt x="7891" y="3744"/>
                    <a:pt x="7930" y="3729"/>
                    <a:pt x="7971" y="3689"/>
                  </a:cubicBezTo>
                  <a:cubicBezTo>
                    <a:pt x="8141" y="3697"/>
                    <a:pt x="8025" y="3867"/>
                    <a:pt x="8126" y="3946"/>
                  </a:cubicBezTo>
                  <a:cubicBezTo>
                    <a:pt x="8163" y="3933"/>
                    <a:pt x="8201" y="3927"/>
                    <a:pt x="8239" y="3927"/>
                  </a:cubicBezTo>
                  <a:cubicBezTo>
                    <a:pt x="8404" y="3927"/>
                    <a:pt x="8568" y="4036"/>
                    <a:pt x="8723" y="4125"/>
                  </a:cubicBezTo>
                  <a:cubicBezTo>
                    <a:pt x="8828" y="4182"/>
                    <a:pt x="8928" y="4232"/>
                    <a:pt x="9015" y="4232"/>
                  </a:cubicBezTo>
                  <a:cubicBezTo>
                    <a:pt x="9086" y="4232"/>
                    <a:pt x="9148" y="4199"/>
                    <a:pt x="9198" y="4110"/>
                  </a:cubicBezTo>
                  <a:cubicBezTo>
                    <a:pt x="9070" y="4065"/>
                    <a:pt x="8858" y="3899"/>
                    <a:pt x="8619" y="3824"/>
                  </a:cubicBezTo>
                  <a:cubicBezTo>
                    <a:pt x="8690" y="3802"/>
                    <a:pt x="8682" y="3719"/>
                    <a:pt x="8744" y="3719"/>
                  </a:cubicBezTo>
                  <a:cubicBezTo>
                    <a:pt x="8751" y="3719"/>
                    <a:pt x="8759" y="3720"/>
                    <a:pt x="8768" y="3722"/>
                  </a:cubicBezTo>
                  <a:cubicBezTo>
                    <a:pt x="9007" y="3790"/>
                    <a:pt x="9080" y="3992"/>
                    <a:pt x="9342" y="3996"/>
                  </a:cubicBezTo>
                  <a:lnTo>
                    <a:pt x="9238" y="4258"/>
                  </a:lnTo>
                  <a:cubicBezTo>
                    <a:pt x="9346" y="4390"/>
                    <a:pt x="9479" y="4425"/>
                    <a:pt x="9616" y="4425"/>
                  </a:cubicBezTo>
                  <a:cubicBezTo>
                    <a:pt x="9697" y="4425"/>
                    <a:pt x="9779" y="4413"/>
                    <a:pt x="9857" y="4401"/>
                  </a:cubicBezTo>
                  <a:cubicBezTo>
                    <a:pt x="9932" y="4390"/>
                    <a:pt x="10004" y="4378"/>
                    <a:pt x="10072" y="4378"/>
                  </a:cubicBezTo>
                  <a:cubicBezTo>
                    <a:pt x="10196" y="4378"/>
                    <a:pt x="10308" y="4417"/>
                    <a:pt x="10407" y="4570"/>
                  </a:cubicBezTo>
                  <a:lnTo>
                    <a:pt x="10408" y="4568"/>
                  </a:lnTo>
                  <a:cubicBezTo>
                    <a:pt x="10516" y="4557"/>
                    <a:pt x="10640" y="4543"/>
                    <a:pt x="10756" y="4518"/>
                  </a:cubicBezTo>
                  <a:cubicBezTo>
                    <a:pt x="10873" y="4488"/>
                    <a:pt x="10981" y="4441"/>
                    <a:pt x="11052" y="4374"/>
                  </a:cubicBezTo>
                  <a:lnTo>
                    <a:pt x="11052" y="4374"/>
                  </a:lnTo>
                  <a:lnTo>
                    <a:pt x="11041" y="4462"/>
                  </a:lnTo>
                  <a:cubicBezTo>
                    <a:pt x="11158" y="4420"/>
                    <a:pt x="11480" y="4258"/>
                    <a:pt x="11241" y="4110"/>
                  </a:cubicBezTo>
                  <a:lnTo>
                    <a:pt x="11241" y="4110"/>
                  </a:lnTo>
                  <a:lnTo>
                    <a:pt x="11199" y="4191"/>
                  </a:lnTo>
                  <a:cubicBezTo>
                    <a:pt x="11154" y="4218"/>
                    <a:pt x="11119" y="4230"/>
                    <a:pt x="11091" y="4230"/>
                  </a:cubicBezTo>
                  <a:cubicBezTo>
                    <a:pt x="10974" y="4230"/>
                    <a:pt x="10977" y="4031"/>
                    <a:pt x="10833" y="3982"/>
                  </a:cubicBezTo>
                  <a:cubicBezTo>
                    <a:pt x="10654" y="4003"/>
                    <a:pt x="10507" y="4229"/>
                    <a:pt x="10345" y="4229"/>
                  </a:cubicBezTo>
                  <a:cubicBezTo>
                    <a:pt x="10315" y="4229"/>
                    <a:pt x="10284" y="4221"/>
                    <a:pt x="10252" y="4202"/>
                  </a:cubicBezTo>
                  <a:cubicBezTo>
                    <a:pt x="10162" y="4196"/>
                    <a:pt x="10189" y="4110"/>
                    <a:pt x="10223" y="4050"/>
                  </a:cubicBezTo>
                  <a:cubicBezTo>
                    <a:pt x="10200" y="4042"/>
                    <a:pt x="10177" y="4039"/>
                    <a:pt x="10156" y="4039"/>
                  </a:cubicBezTo>
                  <a:cubicBezTo>
                    <a:pt x="10000" y="4039"/>
                    <a:pt x="9887" y="4210"/>
                    <a:pt x="9757" y="4210"/>
                  </a:cubicBezTo>
                  <a:cubicBezTo>
                    <a:pt x="9755" y="4210"/>
                    <a:pt x="9754" y="4210"/>
                    <a:pt x="9753" y="4210"/>
                  </a:cubicBezTo>
                  <a:cubicBezTo>
                    <a:pt x="9786" y="3943"/>
                    <a:pt x="9688" y="3896"/>
                    <a:pt x="9542" y="3896"/>
                  </a:cubicBezTo>
                  <a:cubicBezTo>
                    <a:pt x="9508" y="3896"/>
                    <a:pt x="9471" y="3898"/>
                    <a:pt x="9433" y="3901"/>
                  </a:cubicBezTo>
                  <a:cubicBezTo>
                    <a:pt x="9379" y="3906"/>
                    <a:pt x="9322" y="3911"/>
                    <a:pt x="9265" y="3911"/>
                  </a:cubicBezTo>
                  <a:cubicBezTo>
                    <a:pt x="9110" y="3911"/>
                    <a:pt x="8962" y="3874"/>
                    <a:pt x="8903" y="3693"/>
                  </a:cubicBezTo>
                  <a:cubicBezTo>
                    <a:pt x="8715" y="3675"/>
                    <a:pt x="8508" y="3547"/>
                    <a:pt x="8254" y="3547"/>
                  </a:cubicBezTo>
                  <a:cubicBezTo>
                    <a:pt x="8237" y="3547"/>
                    <a:pt x="8220" y="3547"/>
                    <a:pt x="8203" y="3549"/>
                  </a:cubicBezTo>
                  <a:cubicBezTo>
                    <a:pt x="8377" y="3456"/>
                    <a:pt x="8021" y="3443"/>
                    <a:pt x="8097" y="3315"/>
                  </a:cubicBezTo>
                  <a:lnTo>
                    <a:pt x="8097" y="3315"/>
                  </a:lnTo>
                  <a:cubicBezTo>
                    <a:pt x="8062" y="3359"/>
                    <a:pt x="8024" y="3377"/>
                    <a:pt x="7981" y="3377"/>
                  </a:cubicBezTo>
                  <a:cubicBezTo>
                    <a:pt x="7826" y="3377"/>
                    <a:pt x="7627" y="3137"/>
                    <a:pt x="7460" y="3137"/>
                  </a:cubicBezTo>
                  <a:cubicBezTo>
                    <a:pt x="7398" y="3137"/>
                    <a:pt x="7340" y="3169"/>
                    <a:pt x="7291" y="3259"/>
                  </a:cubicBezTo>
                  <a:cubicBezTo>
                    <a:pt x="7186" y="3155"/>
                    <a:pt x="7162" y="3139"/>
                    <a:pt x="7150" y="3139"/>
                  </a:cubicBezTo>
                  <a:cubicBezTo>
                    <a:pt x="7144" y="3139"/>
                    <a:pt x="7141" y="3142"/>
                    <a:pt x="7133" y="3142"/>
                  </a:cubicBezTo>
                  <a:cubicBezTo>
                    <a:pt x="7116" y="3142"/>
                    <a:pt x="7078" y="3125"/>
                    <a:pt x="6950" y="3020"/>
                  </a:cubicBezTo>
                  <a:cubicBezTo>
                    <a:pt x="6958" y="2999"/>
                    <a:pt x="6976" y="2993"/>
                    <a:pt x="6995" y="2993"/>
                  </a:cubicBezTo>
                  <a:cubicBezTo>
                    <a:pt x="7018" y="2993"/>
                    <a:pt x="7043" y="3002"/>
                    <a:pt x="7058" y="3003"/>
                  </a:cubicBezTo>
                  <a:cubicBezTo>
                    <a:pt x="7026" y="2958"/>
                    <a:pt x="6988" y="2947"/>
                    <a:pt x="6948" y="2947"/>
                  </a:cubicBezTo>
                  <a:cubicBezTo>
                    <a:pt x="6907" y="2947"/>
                    <a:pt x="6865" y="2959"/>
                    <a:pt x="6828" y="2959"/>
                  </a:cubicBezTo>
                  <a:cubicBezTo>
                    <a:pt x="6779" y="2959"/>
                    <a:pt x="6740" y="2937"/>
                    <a:pt x="6726" y="2839"/>
                  </a:cubicBezTo>
                  <a:cubicBezTo>
                    <a:pt x="6660" y="2801"/>
                    <a:pt x="6620" y="2786"/>
                    <a:pt x="6595" y="2786"/>
                  </a:cubicBezTo>
                  <a:cubicBezTo>
                    <a:pt x="6512" y="2786"/>
                    <a:pt x="6576" y="2938"/>
                    <a:pt x="6410" y="2964"/>
                  </a:cubicBezTo>
                  <a:cubicBezTo>
                    <a:pt x="6128" y="2781"/>
                    <a:pt x="6238" y="2762"/>
                    <a:pt x="6146" y="2517"/>
                  </a:cubicBezTo>
                  <a:lnTo>
                    <a:pt x="6146" y="2517"/>
                  </a:lnTo>
                  <a:cubicBezTo>
                    <a:pt x="6106" y="2583"/>
                    <a:pt x="6062" y="2603"/>
                    <a:pt x="6014" y="2603"/>
                  </a:cubicBezTo>
                  <a:cubicBezTo>
                    <a:pt x="5941" y="2603"/>
                    <a:pt x="5857" y="2557"/>
                    <a:pt x="5758" y="2557"/>
                  </a:cubicBezTo>
                  <a:cubicBezTo>
                    <a:pt x="5741" y="2557"/>
                    <a:pt x="5724" y="2558"/>
                    <a:pt x="5706" y="2561"/>
                  </a:cubicBezTo>
                  <a:cubicBezTo>
                    <a:pt x="5739" y="2586"/>
                    <a:pt x="5924" y="2720"/>
                    <a:pt x="5758" y="2733"/>
                  </a:cubicBezTo>
                  <a:cubicBezTo>
                    <a:pt x="5634" y="2662"/>
                    <a:pt x="5557" y="2644"/>
                    <a:pt x="5490" y="2644"/>
                  </a:cubicBezTo>
                  <a:cubicBezTo>
                    <a:pt x="5418" y="2644"/>
                    <a:pt x="5360" y="2665"/>
                    <a:pt x="5271" y="2665"/>
                  </a:cubicBezTo>
                  <a:cubicBezTo>
                    <a:pt x="5219" y="2665"/>
                    <a:pt x="5157" y="2658"/>
                    <a:pt x="5076" y="2635"/>
                  </a:cubicBezTo>
                  <a:cubicBezTo>
                    <a:pt x="5056" y="2553"/>
                    <a:pt x="5072" y="2529"/>
                    <a:pt x="5102" y="2529"/>
                  </a:cubicBezTo>
                  <a:cubicBezTo>
                    <a:pt x="5149" y="2529"/>
                    <a:pt x="5227" y="2589"/>
                    <a:pt x="5248" y="2589"/>
                  </a:cubicBezTo>
                  <a:cubicBezTo>
                    <a:pt x="5263" y="2589"/>
                    <a:pt x="5252" y="2563"/>
                    <a:pt x="5191" y="2477"/>
                  </a:cubicBezTo>
                  <a:cubicBezTo>
                    <a:pt x="5200" y="2476"/>
                    <a:pt x="5208" y="2476"/>
                    <a:pt x="5217" y="2476"/>
                  </a:cubicBezTo>
                  <a:cubicBezTo>
                    <a:pt x="5355" y="2476"/>
                    <a:pt x="5463" y="2502"/>
                    <a:pt x="5563" y="2502"/>
                  </a:cubicBezTo>
                  <a:cubicBezTo>
                    <a:pt x="5634" y="2502"/>
                    <a:pt x="5701" y="2489"/>
                    <a:pt x="5772" y="2446"/>
                  </a:cubicBezTo>
                  <a:cubicBezTo>
                    <a:pt x="5500" y="2307"/>
                    <a:pt x="5147" y="2189"/>
                    <a:pt x="4806" y="2141"/>
                  </a:cubicBezTo>
                  <a:cubicBezTo>
                    <a:pt x="4651" y="2035"/>
                    <a:pt x="4937" y="2081"/>
                    <a:pt x="4811" y="2000"/>
                  </a:cubicBezTo>
                  <a:cubicBezTo>
                    <a:pt x="4705" y="1907"/>
                    <a:pt x="4593" y="1891"/>
                    <a:pt x="4484" y="1891"/>
                  </a:cubicBezTo>
                  <a:cubicBezTo>
                    <a:pt x="4428" y="1891"/>
                    <a:pt x="4372" y="1895"/>
                    <a:pt x="4319" y="1895"/>
                  </a:cubicBezTo>
                  <a:cubicBezTo>
                    <a:pt x="4223" y="1895"/>
                    <a:pt x="4134" y="1882"/>
                    <a:pt x="4059" y="1806"/>
                  </a:cubicBezTo>
                  <a:lnTo>
                    <a:pt x="4156" y="1721"/>
                  </a:lnTo>
                  <a:lnTo>
                    <a:pt x="4156" y="1721"/>
                  </a:lnTo>
                  <a:cubicBezTo>
                    <a:pt x="4135" y="1728"/>
                    <a:pt x="4114" y="1731"/>
                    <a:pt x="4092" y="1731"/>
                  </a:cubicBezTo>
                  <a:cubicBezTo>
                    <a:pt x="3886" y="1731"/>
                    <a:pt x="3609" y="1444"/>
                    <a:pt x="3327" y="1403"/>
                  </a:cubicBezTo>
                  <a:lnTo>
                    <a:pt x="3327" y="1403"/>
                  </a:lnTo>
                  <a:cubicBezTo>
                    <a:pt x="3338" y="1472"/>
                    <a:pt x="3346" y="1518"/>
                    <a:pt x="3294" y="1538"/>
                  </a:cubicBezTo>
                  <a:cubicBezTo>
                    <a:pt x="3415" y="1273"/>
                    <a:pt x="2847" y="1499"/>
                    <a:pt x="2654" y="1189"/>
                  </a:cubicBezTo>
                  <a:cubicBezTo>
                    <a:pt x="2624" y="1289"/>
                    <a:pt x="2512" y="1324"/>
                    <a:pt x="2389" y="1324"/>
                  </a:cubicBezTo>
                  <a:cubicBezTo>
                    <a:pt x="2294" y="1324"/>
                    <a:pt x="2194" y="1304"/>
                    <a:pt x="2118" y="1277"/>
                  </a:cubicBezTo>
                  <a:cubicBezTo>
                    <a:pt x="2079" y="1206"/>
                    <a:pt x="2122" y="1142"/>
                    <a:pt x="2143" y="1098"/>
                  </a:cubicBezTo>
                  <a:cubicBezTo>
                    <a:pt x="2209" y="1163"/>
                    <a:pt x="2266" y="1186"/>
                    <a:pt x="2320" y="1186"/>
                  </a:cubicBezTo>
                  <a:cubicBezTo>
                    <a:pt x="2444" y="1186"/>
                    <a:pt x="2550" y="1062"/>
                    <a:pt x="2712" y="1059"/>
                  </a:cubicBezTo>
                  <a:lnTo>
                    <a:pt x="2712" y="1059"/>
                  </a:lnTo>
                  <a:cubicBezTo>
                    <a:pt x="2521" y="1045"/>
                    <a:pt x="2303" y="882"/>
                    <a:pt x="2114" y="882"/>
                  </a:cubicBezTo>
                  <a:cubicBezTo>
                    <a:pt x="2092" y="882"/>
                    <a:pt x="2070" y="885"/>
                    <a:pt x="2049" y="890"/>
                  </a:cubicBezTo>
                  <a:lnTo>
                    <a:pt x="2168" y="788"/>
                  </a:lnTo>
                  <a:cubicBezTo>
                    <a:pt x="2123" y="763"/>
                    <a:pt x="2084" y="754"/>
                    <a:pt x="2047" y="754"/>
                  </a:cubicBezTo>
                  <a:cubicBezTo>
                    <a:pt x="1940" y="754"/>
                    <a:pt x="1860" y="831"/>
                    <a:pt x="1770" y="831"/>
                  </a:cubicBezTo>
                  <a:cubicBezTo>
                    <a:pt x="1721" y="831"/>
                    <a:pt x="1669" y="809"/>
                    <a:pt x="1609" y="739"/>
                  </a:cubicBezTo>
                  <a:lnTo>
                    <a:pt x="1676" y="657"/>
                  </a:lnTo>
                  <a:cubicBezTo>
                    <a:pt x="1147" y="430"/>
                    <a:pt x="598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38"/>
            <p:cNvSpPr/>
            <p:nvPr/>
          </p:nvSpPr>
          <p:spPr>
            <a:xfrm>
              <a:off x="1351905" y="406770"/>
              <a:ext cx="6993" cy="10096"/>
            </a:xfrm>
            <a:custGeom>
              <a:avLst/>
              <a:gdLst/>
              <a:ahLst/>
              <a:cxnLst/>
              <a:rect l="l" t="t" r="r" b="b"/>
              <a:pathLst>
                <a:path w="142" h="20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"/>
                    <a:pt x="4" y="7"/>
                    <a:pt x="6" y="11"/>
                  </a:cubicBezTo>
                  <a:lnTo>
                    <a:pt x="6" y="11"/>
                  </a:lnTo>
                  <a:lnTo>
                    <a:pt x="1" y="0"/>
                  </a:lnTo>
                  <a:close/>
                  <a:moveTo>
                    <a:pt x="6" y="11"/>
                  </a:moveTo>
                  <a:lnTo>
                    <a:pt x="113" y="204"/>
                  </a:lnTo>
                  <a:lnTo>
                    <a:pt x="141" y="87"/>
                  </a:lnTo>
                  <a:cubicBezTo>
                    <a:pt x="87" y="81"/>
                    <a:pt x="36" y="61"/>
                    <a:pt x="6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38"/>
            <p:cNvSpPr/>
            <p:nvPr/>
          </p:nvSpPr>
          <p:spPr>
            <a:xfrm>
              <a:off x="1358850" y="409479"/>
              <a:ext cx="5910" cy="1724"/>
            </a:xfrm>
            <a:custGeom>
              <a:avLst/>
              <a:gdLst/>
              <a:ahLst/>
              <a:cxnLst/>
              <a:rect l="l" t="t" r="r" b="b"/>
              <a:pathLst>
                <a:path w="120" h="35" extrusionOk="0">
                  <a:moveTo>
                    <a:pt x="33" y="0"/>
                  </a:moveTo>
                  <a:cubicBezTo>
                    <a:pt x="25" y="0"/>
                    <a:pt x="16" y="1"/>
                    <a:pt x="8" y="3"/>
                  </a:cubicBezTo>
                  <a:lnTo>
                    <a:pt x="0" y="32"/>
                  </a:lnTo>
                  <a:cubicBezTo>
                    <a:pt x="13" y="34"/>
                    <a:pt x="27" y="35"/>
                    <a:pt x="40" y="35"/>
                  </a:cubicBezTo>
                  <a:cubicBezTo>
                    <a:pt x="67" y="35"/>
                    <a:pt x="94" y="31"/>
                    <a:pt x="120" y="26"/>
                  </a:cubicBezTo>
                  <a:cubicBezTo>
                    <a:pt x="93" y="11"/>
                    <a:pt x="63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38"/>
            <p:cNvSpPr/>
            <p:nvPr/>
          </p:nvSpPr>
          <p:spPr>
            <a:xfrm>
              <a:off x="1543636" y="458876"/>
              <a:ext cx="10786" cy="2364"/>
            </a:xfrm>
            <a:custGeom>
              <a:avLst/>
              <a:gdLst/>
              <a:ahLst/>
              <a:cxnLst/>
              <a:rect l="l" t="t" r="r" b="b"/>
              <a:pathLst>
                <a:path w="219" h="48" extrusionOk="0">
                  <a:moveTo>
                    <a:pt x="101" y="1"/>
                  </a:moveTo>
                  <a:cubicBezTo>
                    <a:pt x="59" y="1"/>
                    <a:pt x="21" y="10"/>
                    <a:pt x="0" y="33"/>
                  </a:cubicBezTo>
                  <a:cubicBezTo>
                    <a:pt x="25" y="39"/>
                    <a:pt x="65" y="48"/>
                    <a:pt x="110" y="48"/>
                  </a:cubicBezTo>
                  <a:cubicBezTo>
                    <a:pt x="144" y="48"/>
                    <a:pt x="182" y="42"/>
                    <a:pt x="218" y="26"/>
                  </a:cubicBezTo>
                  <a:cubicBezTo>
                    <a:pt x="186" y="10"/>
                    <a:pt x="142" y="1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38"/>
            <p:cNvSpPr/>
            <p:nvPr/>
          </p:nvSpPr>
          <p:spPr>
            <a:xfrm>
              <a:off x="1548856" y="453656"/>
              <a:ext cx="5664" cy="1970"/>
            </a:xfrm>
            <a:custGeom>
              <a:avLst/>
              <a:gdLst/>
              <a:ahLst/>
              <a:cxnLst/>
              <a:rect l="l" t="t" r="r" b="b"/>
              <a:pathLst>
                <a:path w="115" h="40" extrusionOk="0">
                  <a:moveTo>
                    <a:pt x="10" y="1"/>
                  </a:moveTo>
                  <a:lnTo>
                    <a:pt x="0" y="35"/>
                  </a:lnTo>
                  <a:cubicBezTo>
                    <a:pt x="32" y="35"/>
                    <a:pt x="65" y="39"/>
                    <a:pt x="98" y="39"/>
                  </a:cubicBezTo>
                  <a:cubicBezTo>
                    <a:pt x="103" y="39"/>
                    <a:pt x="109" y="39"/>
                    <a:pt x="114" y="39"/>
                  </a:cubicBezTo>
                  <a:cubicBezTo>
                    <a:pt x="79" y="29"/>
                    <a:pt x="45" y="14"/>
                    <a:pt x="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38"/>
            <p:cNvSpPr/>
            <p:nvPr/>
          </p:nvSpPr>
          <p:spPr>
            <a:xfrm>
              <a:off x="1461290" y="252667"/>
              <a:ext cx="170898" cy="199266"/>
            </a:xfrm>
            <a:custGeom>
              <a:avLst/>
              <a:gdLst/>
              <a:ahLst/>
              <a:cxnLst/>
              <a:rect l="l" t="t" r="r" b="b"/>
              <a:pathLst>
                <a:path w="3470" h="4046" extrusionOk="0">
                  <a:moveTo>
                    <a:pt x="1013" y="339"/>
                  </a:moveTo>
                  <a:cubicBezTo>
                    <a:pt x="1013" y="340"/>
                    <a:pt x="1012" y="341"/>
                    <a:pt x="1012" y="341"/>
                  </a:cubicBezTo>
                  <a:lnTo>
                    <a:pt x="1012" y="341"/>
                  </a:lnTo>
                  <a:lnTo>
                    <a:pt x="1013" y="341"/>
                  </a:lnTo>
                  <a:lnTo>
                    <a:pt x="1013" y="339"/>
                  </a:lnTo>
                  <a:close/>
                  <a:moveTo>
                    <a:pt x="78" y="1"/>
                  </a:moveTo>
                  <a:cubicBezTo>
                    <a:pt x="33" y="1"/>
                    <a:pt x="5" y="34"/>
                    <a:pt x="1" y="141"/>
                  </a:cubicBezTo>
                  <a:cubicBezTo>
                    <a:pt x="398" y="303"/>
                    <a:pt x="826" y="574"/>
                    <a:pt x="1254" y="864"/>
                  </a:cubicBezTo>
                  <a:cubicBezTo>
                    <a:pt x="1684" y="1157"/>
                    <a:pt x="2108" y="1459"/>
                    <a:pt x="2532" y="1718"/>
                  </a:cubicBezTo>
                  <a:cubicBezTo>
                    <a:pt x="2469" y="1708"/>
                    <a:pt x="2403" y="1698"/>
                    <a:pt x="2339" y="1693"/>
                  </a:cubicBezTo>
                  <a:lnTo>
                    <a:pt x="2339" y="1693"/>
                  </a:lnTo>
                  <a:cubicBezTo>
                    <a:pt x="2598" y="1783"/>
                    <a:pt x="2661" y="1963"/>
                    <a:pt x="2710" y="2103"/>
                  </a:cubicBezTo>
                  <a:cubicBezTo>
                    <a:pt x="2764" y="2254"/>
                    <a:pt x="2814" y="2337"/>
                    <a:pt x="3105" y="2435"/>
                  </a:cubicBezTo>
                  <a:cubicBezTo>
                    <a:pt x="3020" y="2445"/>
                    <a:pt x="2933" y="2458"/>
                    <a:pt x="2848" y="2472"/>
                  </a:cubicBezTo>
                  <a:cubicBezTo>
                    <a:pt x="2847" y="2566"/>
                    <a:pt x="2947" y="2614"/>
                    <a:pt x="3016" y="2703"/>
                  </a:cubicBezTo>
                  <a:cubicBezTo>
                    <a:pt x="3086" y="2786"/>
                    <a:pt x="3103" y="2915"/>
                    <a:pt x="2937" y="2956"/>
                  </a:cubicBezTo>
                  <a:lnTo>
                    <a:pt x="3043" y="2975"/>
                  </a:lnTo>
                  <a:cubicBezTo>
                    <a:pt x="3020" y="3027"/>
                    <a:pt x="2970" y="3027"/>
                    <a:pt x="2941" y="3073"/>
                  </a:cubicBezTo>
                  <a:lnTo>
                    <a:pt x="2993" y="3075"/>
                  </a:lnTo>
                  <a:cubicBezTo>
                    <a:pt x="3010" y="3258"/>
                    <a:pt x="2916" y="3343"/>
                    <a:pt x="2756" y="3397"/>
                  </a:cubicBezTo>
                  <a:cubicBezTo>
                    <a:pt x="2690" y="3347"/>
                    <a:pt x="2781" y="3324"/>
                    <a:pt x="2796" y="3276"/>
                  </a:cubicBezTo>
                  <a:cubicBezTo>
                    <a:pt x="2794" y="3275"/>
                    <a:pt x="2792" y="3275"/>
                    <a:pt x="2789" y="3275"/>
                  </a:cubicBezTo>
                  <a:cubicBezTo>
                    <a:pt x="2691" y="3275"/>
                    <a:pt x="2736" y="3474"/>
                    <a:pt x="2625" y="3538"/>
                  </a:cubicBezTo>
                  <a:cubicBezTo>
                    <a:pt x="2507" y="3534"/>
                    <a:pt x="2559" y="3443"/>
                    <a:pt x="2546" y="3411"/>
                  </a:cubicBezTo>
                  <a:lnTo>
                    <a:pt x="2546" y="3411"/>
                  </a:lnTo>
                  <a:cubicBezTo>
                    <a:pt x="2519" y="3445"/>
                    <a:pt x="2494" y="3474"/>
                    <a:pt x="2465" y="3497"/>
                  </a:cubicBezTo>
                  <a:cubicBezTo>
                    <a:pt x="2432" y="3515"/>
                    <a:pt x="2401" y="3530"/>
                    <a:pt x="2370" y="3542"/>
                  </a:cubicBezTo>
                  <a:cubicBezTo>
                    <a:pt x="2309" y="3567"/>
                    <a:pt x="2253" y="3582"/>
                    <a:pt x="2197" y="3592"/>
                  </a:cubicBezTo>
                  <a:cubicBezTo>
                    <a:pt x="2141" y="3603"/>
                    <a:pt x="2093" y="3625"/>
                    <a:pt x="2048" y="3667"/>
                  </a:cubicBezTo>
                  <a:cubicBezTo>
                    <a:pt x="2000" y="3704"/>
                    <a:pt x="1960" y="3765"/>
                    <a:pt x="1908" y="3868"/>
                  </a:cubicBezTo>
                  <a:cubicBezTo>
                    <a:pt x="1890" y="3937"/>
                    <a:pt x="2035" y="3975"/>
                    <a:pt x="1892" y="4028"/>
                  </a:cubicBezTo>
                  <a:cubicBezTo>
                    <a:pt x="1938" y="4040"/>
                    <a:pt x="1982" y="4046"/>
                    <a:pt x="2023" y="4046"/>
                  </a:cubicBezTo>
                  <a:cubicBezTo>
                    <a:pt x="2251" y="4046"/>
                    <a:pt x="2418" y="3874"/>
                    <a:pt x="2544" y="3707"/>
                  </a:cubicBezTo>
                  <a:lnTo>
                    <a:pt x="2544" y="3707"/>
                  </a:lnTo>
                  <a:lnTo>
                    <a:pt x="2484" y="3734"/>
                  </a:lnTo>
                  <a:cubicBezTo>
                    <a:pt x="2480" y="3579"/>
                    <a:pt x="2498" y="3551"/>
                    <a:pt x="2537" y="3551"/>
                  </a:cubicBezTo>
                  <a:cubicBezTo>
                    <a:pt x="2548" y="3551"/>
                    <a:pt x="2561" y="3553"/>
                    <a:pt x="2575" y="3555"/>
                  </a:cubicBezTo>
                  <a:cubicBezTo>
                    <a:pt x="2595" y="3558"/>
                    <a:pt x="2621" y="3565"/>
                    <a:pt x="2650" y="3565"/>
                  </a:cubicBezTo>
                  <a:cubicBezTo>
                    <a:pt x="2704" y="3565"/>
                    <a:pt x="2765" y="3543"/>
                    <a:pt x="2796" y="3438"/>
                  </a:cubicBezTo>
                  <a:lnTo>
                    <a:pt x="2796" y="3438"/>
                  </a:lnTo>
                  <a:cubicBezTo>
                    <a:pt x="2854" y="3605"/>
                    <a:pt x="2727" y="3673"/>
                    <a:pt x="2729" y="3775"/>
                  </a:cubicBezTo>
                  <a:cubicBezTo>
                    <a:pt x="2733" y="3775"/>
                    <a:pt x="2736" y="3775"/>
                    <a:pt x="2740" y="3775"/>
                  </a:cubicBezTo>
                  <a:cubicBezTo>
                    <a:pt x="2852" y="3775"/>
                    <a:pt x="2943" y="3746"/>
                    <a:pt x="2995" y="3692"/>
                  </a:cubicBezTo>
                  <a:cubicBezTo>
                    <a:pt x="3049" y="3636"/>
                    <a:pt x="3080" y="3571"/>
                    <a:pt x="3107" y="3513"/>
                  </a:cubicBezTo>
                  <a:cubicBezTo>
                    <a:pt x="3159" y="3389"/>
                    <a:pt x="3180" y="3303"/>
                    <a:pt x="3411" y="3258"/>
                  </a:cubicBezTo>
                  <a:lnTo>
                    <a:pt x="3411" y="3258"/>
                  </a:lnTo>
                  <a:lnTo>
                    <a:pt x="3406" y="3291"/>
                  </a:lnTo>
                  <a:cubicBezTo>
                    <a:pt x="3469" y="3249"/>
                    <a:pt x="3458" y="3106"/>
                    <a:pt x="3452" y="3002"/>
                  </a:cubicBezTo>
                  <a:lnTo>
                    <a:pt x="3452" y="3002"/>
                  </a:lnTo>
                  <a:cubicBezTo>
                    <a:pt x="3398" y="3023"/>
                    <a:pt x="3344" y="3106"/>
                    <a:pt x="3284" y="3144"/>
                  </a:cubicBezTo>
                  <a:cubicBezTo>
                    <a:pt x="3294" y="3046"/>
                    <a:pt x="3149" y="2956"/>
                    <a:pt x="3089" y="2917"/>
                  </a:cubicBezTo>
                  <a:cubicBezTo>
                    <a:pt x="3178" y="2898"/>
                    <a:pt x="3167" y="2861"/>
                    <a:pt x="3142" y="2826"/>
                  </a:cubicBezTo>
                  <a:cubicBezTo>
                    <a:pt x="3116" y="2788"/>
                    <a:pt x="3082" y="2751"/>
                    <a:pt x="3122" y="2688"/>
                  </a:cubicBezTo>
                  <a:cubicBezTo>
                    <a:pt x="3143" y="2679"/>
                    <a:pt x="3161" y="2676"/>
                    <a:pt x="3177" y="2676"/>
                  </a:cubicBezTo>
                  <a:cubicBezTo>
                    <a:pt x="3271" y="2676"/>
                    <a:pt x="3272" y="2812"/>
                    <a:pt x="3327" y="2875"/>
                  </a:cubicBezTo>
                  <a:cubicBezTo>
                    <a:pt x="3305" y="2805"/>
                    <a:pt x="3275" y="2742"/>
                    <a:pt x="3238" y="2686"/>
                  </a:cubicBezTo>
                  <a:cubicBezTo>
                    <a:pt x="3221" y="2529"/>
                    <a:pt x="3383" y="2501"/>
                    <a:pt x="3440" y="2383"/>
                  </a:cubicBezTo>
                  <a:cubicBezTo>
                    <a:pt x="3408" y="2358"/>
                    <a:pt x="3386" y="2349"/>
                    <a:pt x="3371" y="2349"/>
                  </a:cubicBezTo>
                  <a:cubicBezTo>
                    <a:pt x="3326" y="2349"/>
                    <a:pt x="3338" y="2434"/>
                    <a:pt x="3262" y="2434"/>
                  </a:cubicBezTo>
                  <a:cubicBezTo>
                    <a:pt x="3246" y="2434"/>
                    <a:pt x="3224" y="2430"/>
                    <a:pt x="3197" y="2420"/>
                  </a:cubicBezTo>
                  <a:cubicBezTo>
                    <a:pt x="3263" y="2312"/>
                    <a:pt x="3201" y="2061"/>
                    <a:pt x="3034" y="1855"/>
                  </a:cubicBezTo>
                  <a:cubicBezTo>
                    <a:pt x="2886" y="1663"/>
                    <a:pt x="2681" y="1506"/>
                    <a:pt x="2513" y="1429"/>
                  </a:cubicBezTo>
                  <a:lnTo>
                    <a:pt x="2513" y="1429"/>
                  </a:lnTo>
                  <a:cubicBezTo>
                    <a:pt x="2517" y="1430"/>
                    <a:pt x="2521" y="1430"/>
                    <a:pt x="2525" y="1430"/>
                  </a:cubicBezTo>
                  <a:cubicBezTo>
                    <a:pt x="2564" y="1430"/>
                    <a:pt x="2594" y="1401"/>
                    <a:pt x="2628" y="1401"/>
                  </a:cubicBezTo>
                  <a:cubicBezTo>
                    <a:pt x="2649" y="1401"/>
                    <a:pt x="2672" y="1412"/>
                    <a:pt x="2700" y="1450"/>
                  </a:cubicBezTo>
                  <a:cubicBezTo>
                    <a:pt x="2688" y="1407"/>
                    <a:pt x="2593" y="1355"/>
                    <a:pt x="2510" y="1355"/>
                  </a:cubicBezTo>
                  <a:cubicBezTo>
                    <a:pt x="2474" y="1355"/>
                    <a:pt x="2440" y="1365"/>
                    <a:pt x="2417" y="1390"/>
                  </a:cubicBezTo>
                  <a:cubicBezTo>
                    <a:pt x="2178" y="1297"/>
                    <a:pt x="1991" y="1058"/>
                    <a:pt x="1867" y="841"/>
                  </a:cubicBezTo>
                  <a:lnTo>
                    <a:pt x="1854" y="968"/>
                  </a:lnTo>
                  <a:cubicBezTo>
                    <a:pt x="1843" y="969"/>
                    <a:pt x="1833" y="970"/>
                    <a:pt x="1823" y="970"/>
                  </a:cubicBezTo>
                  <a:cubicBezTo>
                    <a:pt x="1591" y="970"/>
                    <a:pt x="1537" y="569"/>
                    <a:pt x="1208" y="480"/>
                  </a:cubicBezTo>
                  <a:lnTo>
                    <a:pt x="1208" y="480"/>
                  </a:lnTo>
                  <a:lnTo>
                    <a:pt x="1214" y="486"/>
                  </a:lnTo>
                  <a:cubicBezTo>
                    <a:pt x="1203" y="482"/>
                    <a:pt x="1190" y="480"/>
                    <a:pt x="1177" y="480"/>
                  </a:cubicBezTo>
                  <a:cubicBezTo>
                    <a:pt x="1103" y="480"/>
                    <a:pt x="998" y="535"/>
                    <a:pt x="900" y="535"/>
                  </a:cubicBezTo>
                  <a:cubicBezTo>
                    <a:pt x="849" y="535"/>
                    <a:pt x="800" y="520"/>
                    <a:pt x="758" y="474"/>
                  </a:cubicBezTo>
                  <a:cubicBezTo>
                    <a:pt x="872" y="392"/>
                    <a:pt x="954" y="456"/>
                    <a:pt x="1012" y="341"/>
                  </a:cubicBezTo>
                  <a:lnTo>
                    <a:pt x="1012" y="341"/>
                  </a:lnTo>
                  <a:lnTo>
                    <a:pt x="674" y="335"/>
                  </a:lnTo>
                  <a:cubicBezTo>
                    <a:pt x="676" y="231"/>
                    <a:pt x="336" y="158"/>
                    <a:pt x="502" y="83"/>
                  </a:cubicBezTo>
                  <a:lnTo>
                    <a:pt x="502" y="83"/>
                  </a:lnTo>
                  <a:cubicBezTo>
                    <a:pt x="473" y="93"/>
                    <a:pt x="445" y="97"/>
                    <a:pt x="416" y="97"/>
                  </a:cubicBezTo>
                  <a:cubicBezTo>
                    <a:pt x="281" y="97"/>
                    <a:pt x="155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38"/>
            <p:cNvSpPr/>
            <p:nvPr/>
          </p:nvSpPr>
          <p:spPr>
            <a:xfrm>
              <a:off x="1447253" y="245870"/>
              <a:ext cx="16302" cy="10539"/>
            </a:xfrm>
            <a:custGeom>
              <a:avLst/>
              <a:gdLst/>
              <a:ahLst/>
              <a:cxnLst/>
              <a:rect l="l" t="t" r="r" b="b"/>
              <a:pathLst>
                <a:path w="331" h="214" extrusionOk="0">
                  <a:moveTo>
                    <a:pt x="237" y="1"/>
                  </a:moveTo>
                  <a:cubicBezTo>
                    <a:pt x="138" y="1"/>
                    <a:pt x="16" y="73"/>
                    <a:pt x="0" y="144"/>
                  </a:cubicBezTo>
                  <a:cubicBezTo>
                    <a:pt x="65" y="150"/>
                    <a:pt x="115" y="214"/>
                    <a:pt x="160" y="214"/>
                  </a:cubicBezTo>
                  <a:cubicBezTo>
                    <a:pt x="173" y="214"/>
                    <a:pt x="186" y="208"/>
                    <a:pt x="199" y="192"/>
                  </a:cubicBezTo>
                  <a:cubicBezTo>
                    <a:pt x="197" y="165"/>
                    <a:pt x="222" y="121"/>
                    <a:pt x="166" y="113"/>
                  </a:cubicBezTo>
                  <a:lnTo>
                    <a:pt x="330" y="34"/>
                  </a:lnTo>
                  <a:cubicBezTo>
                    <a:pt x="306" y="10"/>
                    <a:pt x="273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38"/>
            <p:cNvSpPr/>
            <p:nvPr/>
          </p:nvSpPr>
          <p:spPr>
            <a:xfrm>
              <a:off x="1301966" y="178742"/>
              <a:ext cx="144746" cy="70034"/>
            </a:xfrm>
            <a:custGeom>
              <a:avLst/>
              <a:gdLst/>
              <a:ahLst/>
              <a:cxnLst/>
              <a:rect l="l" t="t" r="r" b="b"/>
              <a:pathLst>
                <a:path w="2939" h="1422" extrusionOk="0">
                  <a:moveTo>
                    <a:pt x="623" y="140"/>
                  </a:moveTo>
                  <a:cubicBezTo>
                    <a:pt x="625" y="143"/>
                    <a:pt x="626" y="147"/>
                    <a:pt x="628" y="150"/>
                  </a:cubicBezTo>
                  <a:lnTo>
                    <a:pt x="628" y="150"/>
                  </a:lnTo>
                  <a:cubicBezTo>
                    <a:pt x="627" y="147"/>
                    <a:pt x="625" y="143"/>
                    <a:pt x="623" y="140"/>
                  </a:cubicBezTo>
                  <a:close/>
                  <a:moveTo>
                    <a:pt x="267" y="1"/>
                  </a:moveTo>
                  <a:lnTo>
                    <a:pt x="267" y="1"/>
                  </a:lnTo>
                  <a:cubicBezTo>
                    <a:pt x="314" y="139"/>
                    <a:pt x="208" y="247"/>
                    <a:pt x="28" y="247"/>
                  </a:cubicBezTo>
                  <a:cubicBezTo>
                    <a:pt x="19" y="247"/>
                    <a:pt x="10" y="246"/>
                    <a:pt x="1" y="246"/>
                  </a:cubicBezTo>
                  <a:lnTo>
                    <a:pt x="1" y="246"/>
                  </a:lnTo>
                  <a:cubicBezTo>
                    <a:pt x="322" y="527"/>
                    <a:pt x="760" y="316"/>
                    <a:pt x="1122" y="509"/>
                  </a:cubicBezTo>
                  <a:lnTo>
                    <a:pt x="1122" y="509"/>
                  </a:lnTo>
                  <a:cubicBezTo>
                    <a:pt x="1072" y="523"/>
                    <a:pt x="1060" y="574"/>
                    <a:pt x="1028" y="602"/>
                  </a:cubicBezTo>
                  <a:cubicBezTo>
                    <a:pt x="1460" y="784"/>
                    <a:pt x="2004" y="984"/>
                    <a:pt x="2119" y="1171"/>
                  </a:cubicBezTo>
                  <a:cubicBezTo>
                    <a:pt x="2148" y="1197"/>
                    <a:pt x="2177" y="1207"/>
                    <a:pt x="2207" y="1207"/>
                  </a:cubicBezTo>
                  <a:cubicBezTo>
                    <a:pt x="2290" y="1207"/>
                    <a:pt x="2380" y="1134"/>
                    <a:pt x="2501" y="1134"/>
                  </a:cubicBezTo>
                  <a:cubicBezTo>
                    <a:pt x="2521" y="1134"/>
                    <a:pt x="2541" y="1136"/>
                    <a:pt x="2563" y="1140"/>
                  </a:cubicBezTo>
                  <a:lnTo>
                    <a:pt x="2576" y="1316"/>
                  </a:lnTo>
                  <a:cubicBezTo>
                    <a:pt x="2584" y="1314"/>
                    <a:pt x="2592" y="1313"/>
                    <a:pt x="2600" y="1313"/>
                  </a:cubicBezTo>
                  <a:cubicBezTo>
                    <a:pt x="2691" y="1313"/>
                    <a:pt x="2805" y="1422"/>
                    <a:pt x="2875" y="1422"/>
                  </a:cubicBezTo>
                  <a:cubicBezTo>
                    <a:pt x="2911" y="1422"/>
                    <a:pt x="2935" y="1393"/>
                    <a:pt x="2939" y="1306"/>
                  </a:cubicBezTo>
                  <a:cubicBezTo>
                    <a:pt x="2939" y="1303"/>
                    <a:pt x="2936" y="1301"/>
                    <a:pt x="2931" y="1301"/>
                  </a:cubicBezTo>
                  <a:cubicBezTo>
                    <a:pt x="2913" y="1301"/>
                    <a:pt x="2868" y="1319"/>
                    <a:pt x="2823" y="1319"/>
                  </a:cubicBezTo>
                  <a:cubicBezTo>
                    <a:pt x="2793" y="1319"/>
                    <a:pt x="2762" y="1311"/>
                    <a:pt x="2740" y="1283"/>
                  </a:cubicBezTo>
                  <a:lnTo>
                    <a:pt x="2792" y="1216"/>
                  </a:lnTo>
                  <a:lnTo>
                    <a:pt x="2592" y="1144"/>
                  </a:lnTo>
                  <a:lnTo>
                    <a:pt x="2698" y="1081"/>
                  </a:lnTo>
                  <a:cubicBezTo>
                    <a:pt x="2652" y="1016"/>
                    <a:pt x="2609" y="994"/>
                    <a:pt x="2567" y="994"/>
                  </a:cubicBezTo>
                  <a:cubicBezTo>
                    <a:pt x="2476" y="994"/>
                    <a:pt x="2387" y="1101"/>
                    <a:pt x="2272" y="1101"/>
                  </a:cubicBezTo>
                  <a:cubicBezTo>
                    <a:pt x="2223" y="1101"/>
                    <a:pt x="2168" y="1081"/>
                    <a:pt x="2106" y="1025"/>
                  </a:cubicBezTo>
                  <a:lnTo>
                    <a:pt x="2198" y="836"/>
                  </a:lnTo>
                  <a:cubicBezTo>
                    <a:pt x="1990" y="720"/>
                    <a:pt x="1851" y="732"/>
                    <a:pt x="1715" y="527"/>
                  </a:cubicBezTo>
                  <a:cubicBezTo>
                    <a:pt x="1715" y="527"/>
                    <a:pt x="1679" y="604"/>
                    <a:pt x="1711" y="604"/>
                  </a:cubicBezTo>
                  <a:cubicBezTo>
                    <a:pt x="1714" y="604"/>
                    <a:pt x="1719" y="603"/>
                    <a:pt x="1724" y="601"/>
                  </a:cubicBezTo>
                  <a:lnTo>
                    <a:pt x="1724" y="601"/>
                  </a:lnTo>
                  <a:cubicBezTo>
                    <a:pt x="1755" y="627"/>
                    <a:pt x="1767" y="726"/>
                    <a:pt x="1716" y="770"/>
                  </a:cubicBezTo>
                  <a:cubicBezTo>
                    <a:pt x="1325" y="762"/>
                    <a:pt x="1819" y="681"/>
                    <a:pt x="1626" y="496"/>
                  </a:cubicBezTo>
                  <a:cubicBezTo>
                    <a:pt x="1294" y="494"/>
                    <a:pt x="732" y="366"/>
                    <a:pt x="628" y="150"/>
                  </a:cubicBezTo>
                  <a:lnTo>
                    <a:pt x="628" y="150"/>
                  </a:lnTo>
                  <a:cubicBezTo>
                    <a:pt x="672" y="257"/>
                    <a:pt x="588" y="306"/>
                    <a:pt x="483" y="306"/>
                  </a:cubicBezTo>
                  <a:cubicBezTo>
                    <a:pt x="425" y="306"/>
                    <a:pt x="362" y="291"/>
                    <a:pt x="309" y="263"/>
                  </a:cubicBezTo>
                  <a:cubicBezTo>
                    <a:pt x="267" y="167"/>
                    <a:pt x="405" y="174"/>
                    <a:pt x="454" y="130"/>
                  </a:cubicBezTo>
                  <a:cubicBezTo>
                    <a:pt x="390" y="78"/>
                    <a:pt x="351" y="5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38"/>
            <p:cNvSpPr/>
            <p:nvPr/>
          </p:nvSpPr>
          <p:spPr>
            <a:xfrm>
              <a:off x="1345257" y="205239"/>
              <a:ext cx="7388" cy="4137"/>
            </a:xfrm>
            <a:custGeom>
              <a:avLst/>
              <a:gdLst/>
              <a:ahLst/>
              <a:cxnLst/>
              <a:rect l="l" t="t" r="r" b="b"/>
              <a:pathLst>
                <a:path w="150" h="84" extrusionOk="0">
                  <a:moveTo>
                    <a:pt x="1" y="1"/>
                  </a:moveTo>
                  <a:lnTo>
                    <a:pt x="66" y="78"/>
                  </a:lnTo>
                  <a:cubicBezTo>
                    <a:pt x="79" y="81"/>
                    <a:pt x="90" y="83"/>
                    <a:pt x="99" y="83"/>
                  </a:cubicBezTo>
                  <a:cubicBezTo>
                    <a:pt x="121" y="83"/>
                    <a:pt x="137" y="75"/>
                    <a:pt x="149" y="64"/>
                  </a:cubicBezTo>
                  <a:cubicBezTo>
                    <a:pt x="99" y="43"/>
                    <a:pt x="47" y="2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1" name="Google Shape;5151;p38"/>
          <p:cNvGrpSpPr/>
          <p:nvPr/>
        </p:nvGrpSpPr>
        <p:grpSpPr>
          <a:xfrm>
            <a:off x="6414004" y="4182978"/>
            <a:ext cx="2134619" cy="1395080"/>
            <a:chOff x="-125846" y="4371953"/>
            <a:chExt cx="2134619" cy="1395080"/>
          </a:xfrm>
        </p:grpSpPr>
        <p:sp>
          <p:nvSpPr>
            <p:cNvPr id="5152" name="Google Shape;5152;p38"/>
            <p:cNvSpPr/>
            <p:nvPr/>
          </p:nvSpPr>
          <p:spPr>
            <a:xfrm flipH="1">
              <a:off x="198526" y="4731076"/>
              <a:ext cx="697475" cy="1035956"/>
            </a:xfrm>
            <a:custGeom>
              <a:avLst/>
              <a:gdLst/>
              <a:ahLst/>
              <a:cxnLst/>
              <a:rect l="l" t="t" r="r" b="b"/>
              <a:pathLst>
                <a:path w="13598" h="20199" extrusionOk="0">
                  <a:moveTo>
                    <a:pt x="2271" y="1"/>
                  </a:moveTo>
                  <a:cubicBezTo>
                    <a:pt x="1804" y="1"/>
                    <a:pt x="1337" y="18"/>
                    <a:pt x="872" y="47"/>
                  </a:cubicBezTo>
                  <a:cubicBezTo>
                    <a:pt x="822" y="51"/>
                    <a:pt x="774" y="57"/>
                    <a:pt x="726" y="59"/>
                  </a:cubicBezTo>
                  <a:cubicBezTo>
                    <a:pt x="662" y="64"/>
                    <a:pt x="600" y="70"/>
                    <a:pt x="537" y="74"/>
                  </a:cubicBezTo>
                  <a:cubicBezTo>
                    <a:pt x="1" y="6755"/>
                    <a:pt x="645" y="13512"/>
                    <a:pt x="1439" y="20199"/>
                  </a:cubicBezTo>
                  <a:cubicBezTo>
                    <a:pt x="3755" y="19852"/>
                    <a:pt x="6026" y="19250"/>
                    <a:pt x="8062" y="17937"/>
                  </a:cubicBezTo>
                  <a:lnTo>
                    <a:pt x="8062" y="17939"/>
                  </a:lnTo>
                  <a:cubicBezTo>
                    <a:pt x="11174" y="15932"/>
                    <a:pt x="13597" y="11781"/>
                    <a:pt x="12884" y="7669"/>
                  </a:cubicBezTo>
                  <a:cubicBezTo>
                    <a:pt x="12384" y="4792"/>
                    <a:pt x="10435" y="2474"/>
                    <a:pt x="8168" y="1283"/>
                  </a:cubicBezTo>
                  <a:cubicBezTo>
                    <a:pt x="6327" y="315"/>
                    <a:pt x="4296" y="1"/>
                    <a:pt x="2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38"/>
            <p:cNvSpPr/>
            <p:nvPr/>
          </p:nvSpPr>
          <p:spPr>
            <a:xfrm flipH="1">
              <a:off x="-125846" y="4371953"/>
              <a:ext cx="1626177" cy="955743"/>
            </a:xfrm>
            <a:custGeom>
              <a:avLst/>
              <a:gdLst/>
              <a:ahLst/>
              <a:cxnLst/>
              <a:rect l="l" t="t" r="r" b="b"/>
              <a:pathLst>
                <a:path w="31704" h="18635" extrusionOk="0">
                  <a:moveTo>
                    <a:pt x="17109" y="0"/>
                  </a:moveTo>
                  <a:cubicBezTo>
                    <a:pt x="16021" y="0"/>
                    <a:pt x="14928" y="96"/>
                    <a:pt x="13853" y="241"/>
                  </a:cubicBezTo>
                  <a:cubicBezTo>
                    <a:pt x="11669" y="534"/>
                    <a:pt x="9483" y="1037"/>
                    <a:pt x="7585" y="2063"/>
                  </a:cubicBezTo>
                  <a:cubicBezTo>
                    <a:pt x="4259" y="3860"/>
                    <a:pt x="2135" y="7111"/>
                    <a:pt x="1101" y="10494"/>
                  </a:cubicBezTo>
                  <a:cubicBezTo>
                    <a:pt x="324" y="13039"/>
                    <a:pt x="93" y="15681"/>
                    <a:pt x="0" y="18328"/>
                  </a:cubicBezTo>
                  <a:cubicBezTo>
                    <a:pt x="1261" y="18478"/>
                    <a:pt x="2528" y="18581"/>
                    <a:pt x="3799" y="18635"/>
                  </a:cubicBezTo>
                  <a:cubicBezTo>
                    <a:pt x="3857" y="17840"/>
                    <a:pt x="3968" y="17048"/>
                    <a:pt x="4109" y="16265"/>
                  </a:cubicBezTo>
                  <a:cubicBezTo>
                    <a:pt x="4686" y="13022"/>
                    <a:pt x="5825" y="9698"/>
                    <a:pt x="8416" y="7406"/>
                  </a:cubicBezTo>
                  <a:cubicBezTo>
                    <a:pt x="10400" y="5652"/>
                    <a:pt x="13172" y="4747"/>
                    <a:pt x="15936" y="4747"/>
                  </a:cubicBezTo>
                  <a:cubicBezTo>
                    <a:pt x="18118" y="4747"/>
                    <a:pt x="20294" y="5311"/>
                    <a:pt x="22073" y="6465"/>
                  </a:cubicBezTo>
                  <a:cubicBezTo>
                    <a:pt x="24446" y="8005"/>
                    <a:pt x="26035" y="10383"/>
                    <a:pt x="26991" y="12883"/>
                  </a:cubicBezTo>
                  <a:cubicBezTo>
                    <a:pt x="27571" y="14399"/>
                    <a:pt x="27940" y="15966"/>
                    <a:pt x="28223" y="17551"/>
                  </a:cubicBezTo>
                  <a:cubicBezTo>
                    <a:pt x="29388" y="17385"/>
                    <a:pt x="30548" y="17200"/>
                    <a:pt x="31703" y="16994"/>
                  </a:cubicBezTo>
                  <a:cubicBezTo>
                    <a:pt x="31404" y="14933"/>
                    <a:pt x="30988" y="12891"/>
                    <a:pt x="30340" y="10895"/>
                  </a:cubicBezTo>
                  <a:lnTo>
                    <a:pt x="30340" y="10897"/>
                  </a:lnTo>
                  <a:cubicBezTo>
                    <a:pt x="29615" y="8665"/>
                    <a:pt x="28599" y="6486"/>
                    <a:pt x="27064" y="4624"/>
                  </a:cubicBezTo>
                  <a:cubicBezTo>
                    <a:pt x="25530" y="2759"/>
                    <a:pt x="23443" y="1223"/>
                    <a:pt x="21004" y="509"/>
                  </a:cubicBezTo>
                  <a:cubicBezTo>
                    <a:pt x="19746" y="142"/>
                    <a:pt x="18432" y="0"/>
                    <a:pt x="17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54" name="Google Shape;5154;p38"/>
            <p:cNvGrpSpPr/>
            <p:nvPr/>
          </p:nvGrpSpPr>
          <p:grpSpPr>
            <a:xfrm>
              <a:off x="327502" y="4671553"/>
              <a:ext cx="1681271" cy="1023025"/>
              <a:chOff x="327502" y="4671553"/>
              <a:chExt cx="1681271" cy="1023025"/>
            </a:xfrm>
          </p:grpSpPr>
          <p:sp>
            <p:nvSpPr>
              <p:cNvPr id="5155" name="Google Shape;5155;p38"/>
              <p:cNvSpPr/>
              <p:nvPr/>
            </p:nvSpPr>
            <p:spPr>
              <a:xfrm flipH="1">
                <a:off x="1291084" y="4671553"/>
                <a:ext cx="256" cy="256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5" y="0"/>
                    </a:moveTo>
                    <a:cubicBezTo>
                      <a:pt x="3" y="0"/>
                      <a:pt x="1" y="2"/>
                      <a:pt x="1" y="2"/>
                    </a:cubicBezTo>
                    <a:cubicBezTo>
                      <a:pt x="1" y="2"/>
                      <a:pt x="1" y="2"/>
                      <a:pt x="3" y="4"/>
                    </a:cubicBezTo>
                    <a:cubicBezTo>
                      <a:pt x="3" y="2"/>
                      <a:pt x="5" y="2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38"/>
              <p:cNvSpPr/>
              <p:nvPr/>
            </p:nvSpPr>
            <p:spPr>
              <a:xfrm flipH="1">
                <a:off x="1893416" y="5129590"/>
                <a:ext cx="115357" cy="424455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8276" extrusionOk="0">
                    <a:moveTo>
                      <a:pt x="249" y="0"/>
                    </a:moveTo>
                    <a:cubicBezTo>
                      <a:pt x="246" y="0"/>
                      <a:pt x="243" y="0"/>
                      <a:pt x="240" y="1"/>
                    </a:cubicBezTo>
                    <a:cubicBezTo>
                      <a:pt x="188" y="130"/>
                      <a:pt x="191" y="238"/>
                      <a:pt x="191" y="346"/>
                    </a:cubicBezTo>
                    <a:cubicBezTo>
                      <a:pt x="191" y="452"/>
                      <a:pt x="209" y="562"/>
                      <a:pt x="159" y="699"/>
                    </a:cubicBezTo>
                    <a:cubicBezTo>
                      <a:pt x="141" y="687"/>
                      <a:pt x="116" y="680"/>
                      <a:pt x="89" y="680"/>
                    </a:cubicBezTo>
                    <a:cubicBezTo>
                      <a:pt x="65" y="680"/>
                      <a:pt x="40" y="685"/>
                      <a:pt x="16" y="699"/>
                    </a:cubicBezTo>
                    <a:cubicBezTo>
                      <a:pt x="16" y="743"/>
                      <a:pt x="16" y="793"/>
                      <a:pt x="16" y="845"/>
                    </a:cubicBezTo>
                    <a:cubicBezTo>
                      <a:pt x="18" y="899"/>
                      <a:pt x="24" y="953"/>
                      <a:pt x="28" y="1011"/>
                    </a:cubicBezTo>
                    <a:cubicBezTo>
                      <a:pt x="31" y="1123"/>
                      <a:pt x="37" y="1242"/>
                      <a:pt x="41" y="1362"/>
                    </a:cubicBezTo>
                    <a:cubicBezTo>
                      <a:pt x="51" y="1480"/>
                      <a:pt x="55" y="1595"/>
                      <a:pt x="47" y="1703"/>
                    </a:cubicBezTo>
                    <a:cubicBezTo>
                      <a:pt x="41" y="1811"/>
                      <a:pt x="39" y="1911"/>
                      <a:pt x="12" y="1998"/>
                    </a:cubicBezTo>
                    <a:cubicBezTo>
                      <a:pt x="4" y="2081"/>
                      <a:pt x="1" y="2158"/>
                      <a:pt x="6" y="2233"/>
                    </a:cubicBezTo>
                    <a:cubicBezTo>
                      <a:pt x="16" y="2307"/>
                      <a:pt x="29" y="2378"/>
                      <a:pt x="47" y="2449"/>
                    </a:cubicBezTo>
                    <a:cubicBezTo>
                      <a:pt x="62" y="2521"/>
                      <a:pt x="83" y="2594"/>
                      <a:pt x="107" y="2669"/>
                    </a:cubicBezTo>
                    <a:cubicBezTo>
                      <a:pt x="132" y="2742"/>
                      <a:pt x="161" y="2821"/>
                      <a:pt x="191" y="2906"/>
                    </a:cubicBezTo>
                    <a:cubicBezTo>
                      <a:pt x="338" y="4073"/>
                      <a:pt x="909" y="5160"/>
                      <a:pt x="1190" y="6361"/>
                    </a:cubicBezTo>
                    <a:lnTo>
                      <a:pt x="1485" y="6446"/>
                    </a:lnTo>
                    <a:cubicBezTo>
                      <a:pt x="1385" y="6542"/>
                      <a:pt x="1580" y="6726"/>
                      <a:pt x="1412" y="6743"/>
                    </a:cubicBezTo>
                    <a:cubicBezTo>
                      <a:pt x="1423" y="6668"/>
                      <a:pt x="1375" y="6616"/>
                      <a:pt x="1346" y="6541"/>
                    </a:cubicBezTo>
                    <a:lnTo>
                      <a:pt x="1346" y="6541"/>
                    </a:lnTo>
                    <a:cubicBezTo>
                      <a:pt x="1219" y="6859"/>
                      <a:pt x="1578" y="7198"/>
                      <a:pt x="1583" y="7526"/>
                    </a:cubicBezTo>
                    <a:cubicBezTo>
                      <a:pt x="1608" y="7492"/>
                      <a:pt x="1722" y="7424"/>
                      <a:pt x="1806" y="7424"/>
                    </a:cubicBezTo>
                    <a:cubicBezTo>
                      <a:pt x="1836" y="7424"/>
                      <a:pt x="1862" y="7433"/>
                      <a:pt x="1878" y="7454"/>
                    </a:cubicBezTo>
                    <a:cubicBezTo>
                      <a:pt x="1605" y="7499"/>
                      <a:pt x="1977" y="7823"/>
                      <a:pt x="1684" y="7985"/>
                    </a:cubicBezTo>
                    <a:cubicBezTo>
                      <a:pt x="1681" y="8107"/>
                      <a:pt x="1716" y="8130"/>
                      <a:pt x="1761" y="8130"/>
                    </a:cubicBezTo>
                    <a:cubicBezTo>
                      <a:pt x="1789" y="8130"/>
                      <a:pt x="1820" y="8122"/>
                      <a:pt x="1849" y="8122"/>
                    </a:cubicBezTo>
                    <a:cubicBezTo>
                      <a:pt x="1899" y="8122"/>
                      <a:pt x="1943" y="8146"/>
                      <a:pt x="1952" y="8276"/>
                    </a:cubicBezTo>
                    <a:cubicBezTo>
                      <a:pt x="1952" y="8276"/>
                      <a:pt x="1953" y="8276"/>
                      <a:pt x="1953" y="8276"/>
                    </a:cubicBezTo>
                    <a:cubicBezTo>
                      <a:pt x="2121" y="8276"/>
                      <a:pt x="1967" y="7946"/>
                      <a:pt x="2071" y="7861"/>
                    </a:cubicBezTo>
                    <a:lnTo>
                      <a:pt x="2071" y="7861"/>
                    </a:lnTo>
                    <a:cubicBezTo>
                      <a:pt x="2214" y="7928"/>
                      <a:pt x="2106" y="8127"/>
                      <a:pt x="2209" y="8127"/>
                    </a:cubicBezTo>
                    <a:cubicBezTo>
                      <a:pt x="2220" y="8127"/>
                      <a:pt x="2233" y="8124"/>
                      <a:pt x="2249" y="8120"/>
                    </a:cubicBezTo>
                    <a:cubicBezTo>
                      <a:pt x="2233" y="7844"/>
                      <a:pt x="2077" y="7478"/>
                      <a:pt x="1875" y="7100"/>
                    </a:cubicBezTo>
                    <a:cubicBezTo>
                      <a:pt x="1672" y="6720"/>
                      <a:pt x="1425" y="6330"/>
                      <a:pt x="1246" y="5964"/>
                    </a:cubicBezTo>
                    <a:lnTo>
                      <a:pt x="1246" y="5964"/>
                    </a:lnTo>
                    <a:lnTo>
                      <a:pt x="1422" y="5993"/>
                    </a:lnTo>
                    <a:cubicBezTo>
                      <a:pt x="1179" y="5636"/>
                      <a:pt x="949" y="5006"/>
                      <a:pt x="1086" y="4614"/>
                    </a:cubicBezTo>
                    <a:lnTo>
                      <a:pt x="1086" y="4614"/>
                    </a:lnTo>
                    <a:cubicBezTo>
                      <a:pt x="1077" y="4624"/>
                      <a:pt x="1069" y="4628"/>
                      <a:pt x="1061" y="4628"/>
                    </a:cubicBezTo>
                    <a:cubicBezTo>
                      <a:pt x="978" y="4628"/>
                      <a:pt x="957" y="4151"/>
                      <a:pt x="756" y="4151"/>
                    </a:cubicBezTo>
                    <a:cubicBezTo>
                      <a:pt x="732" y="4151"/>
                      <a:pt x="705" y="4157"/>
                      <a:pt x="675" y="4173"/>
                    </a:cubicBezTo>
                    <a:cubicBezTo>
                      <a:pt x="722" y="4050"/>
                      <a:pt x="695" y="4024"/>
                      <a:pt x="685" y="3874"/>
                    </a:cubicBezTo>
                    <a:cubicBezTo>
                      <a:pt x="646" y="3872"/>
                      <a:pt x="610" y="3868"/>
                      <a:pt x="571" y="3864"/>
                    </a:cubicBezTo>
                    <a:cubicBezTo>
                      <a:pt x="519" y="3660"/>
                      <a:pt x="681" y="3650"/>
                      <a:pt x="614" y="3421"/>
                    </a:cubicBezTo>
                    <a:lnTo>
                      <a:pt x="614" y="3421"/>
                    </a:lnTo>
                    <a:cubicBezTo>
                      <a:pt x="577" y="3487"/>
                      <a:pt x="543" y="3510"/>
                      <a:pt x="508" y="3510"/>
                    </a:cubicBezTo>
                    <a:cubicBezTo>
                      <a:pt x="445" y="3510"/>
                      <a:pt x="381" y="3435"/>
                      <a:pt x="296" y="3408"/>
                    </a:cubicBezTo>
                    <a:cubicBezTo>
                      <a:pt x="384" y="3095"/>
                      <a:pt x="465" y="2752"/>
                      <a:pt x="565" y="2501"/>
                    </a:cubicBezTo>
                    <a:lnTo>
                      <a:pt x="565" y="2501"/>
                    </a:lnTo>
                    <a:cubicBezTo>
                      <a:pt x="523" y="2526"/>
                      <a:pt x="469" y="2553"/>
                      <a:pt x="421" y="2646"/>
                    </a:cubicBezTo>
                    <a:cubicBezTo>
                      <a:pt x="448" y="2476"/>
                      <a:pt x="317" y="2523"/>
                      <a:pt x="263" y="2484"/>
                    </a:cubicBezTo>
                    <a:cubicBezTo>
                      <a:pt x="236" y="2322"/>
                      <a:pt x="423" y="2322"/>
                      <a:pt x="517" y="2318"/>
                    </a:cubicBezTo>
                    <a:cubicBezTo>
                      <a:pt x="525" y="2174"/>
                      <a:pt x="450" y="2079"/>
                      <a:pt x="378" y="1987"/>
                    </a:cubicBezTo>
                    <a:cubicBezTo>
                      <a:pt x="309" y="1894"/>
                      <a:pt x="238" y="1805"/>
                      <a:pt x="303" y="1695"/>
                    </a:cubicBezTo>
                    <a:lnTo>
                      <a:pt x="303" y="1695"/>
                    </a:lnTo>
                    <a:cubicBezTo>
                      <a:pt x="253" y="1721"/>
                      <a:pt x="201" y="1747"/>
                      <a:pt x="153" y="1774"/>
                    </a:cubicBezTo>
                    <a:cubicBezTo>
                      <a:pt x="137" y="1618"/>
                      <a:pt x="176" y="1476"/>
                      <a:pt x="211" y="1333"/>
                    </a:cubicBezTo>
                    <a:cubicBezTo>
                      <a:pt x="257" y="1190"/>
                      <a:pt x="303" y="1050"/>
                      <a:pt x="301" y="880"/>
                    </a:cubicBezTo>
                    <a:cubicBezTo>
                      <a:pt x="331" y="864"/>
                      <a:pt x="355" y="858"/>
                      <a:pt x="374" y="858"/>
                    </a:cubicBezTo>
                    <a:cubicBezTo>
                      <a:pt x="431" y="858"/>
                      <a:pt x="445" y="920"/>
                      <a:pt x="461" y="999"/>
                    </a:cubicBezTo>
                    <a:cubicBezTo>
                      <a:pt x="477" y="1107"/>
                      <a:pt x="475" y="1246"/>
                      <a:pt x="510" y="1314"/>
                    </a:cubicBezTo>
                    <a:cubicBezTo>
                      <a:pt x="562" y="1254"/>
                      <a:pt x="591" y="1123"/>
                      <a:pt x="662" y="1088"/>
                    </a:cubicBezTo>
                    <a:cubicBezTo>
                      <a:pt x="564" y="944"/>
                      <a:pt x="492" y="695"/>
                      <a:pt x="432" y="492"/>
                    </a:cubicBezTo>
                    <a:lnTo>
                      <a:pt x="432" y="492"/>
                    </a:lnTo>
                    <a:cubicBezTo>
                      <a:pt x="474" y="541"/>
                      <a:pt x="508" y="560"/>
                      <a:pt x="538" y="560"/>
                    </a:cubicBezTo>
                    <a:cubicBezTo>
                      <a:pt x="580" y="560"/>
                      <a:pt x="614" y="523"/>
                      <a:pt x="650" y="477"/>
                    </a:cubicBezTo>
                    <a:cubicBezTo>
                      <a:pt x="708" y="398"/>
                      <a:pt x="751" y="278"/>
                      <a:pt x="776" y="230"/>
                    </a:cubicBezTo>
                    <a:cubicBezTo>
                      <a:pt x="765" y="228"/>
                      <a:pt x="755" y="227"/>
                      <a:pt x="745" y="227"/>
                    </a:cubicBezTo>
                    <a:cubicBezTo>
                      <a:pt x="664" y="227"/>
                      <a:pt x="602" y="291"/>
                      <a:pt x="569" y="440"/>
                    </a:cubicBezTo>
                    <a:cubicBezTo>
                      <a:pt x="452" y="382"/>
                      <a:pt x="550" y="178"/>
                      <a:pt x="515" y="49"/>
                    </a:cubicBezTo>
                    <a:lnTo>
                      <a:pt x="515" y="49"/>
                    </a:lnTo>
                    <a:cubicBezTo>
                      <a:pt x="472" y="103"/>
                      <a:pt x="443" y="122"/>
                      <a:pt x="419" y="122"/>
                    </a:cubicBezTo>
                    <a:cubicBezTo>
                      <a:pt x="359" y="122"/>
                      <a:pt x="338" y="0"/>
                      <a:pt x="2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38"/>
              <p:cNvSpPr/>
              <p:nvPr/>
            </p:nvSpPr>
            <p:spPr>
              <a:xfrm flipH="1">
                <a:off x="1971227" y="5184982"/>
                <a:ext cx="3642" cy="5488"/>
              </a:xfrm>
              <a:custGeom>
                <a:avLst/>
                <a:gdLst/>
                <a:ahLst/>
                <a:cxnLst/>
                <a:rect l="l" t="t" r="r" b="b"/>
                <a:pathLst>
                  <a:path w="71" h="107" extrusionOk="0">
                    <a:moveTo>
                      <a:pt x="39" y="0"/>
                    </a:moveTo>
                    <a:cubicBezTo>
                      <a:pt x="25" y="0"/>
                      <a:pt x="12" y="3"/>
                      <a:pt x="1" y="8"/>
                    </a:cubicBezTo>
                    <a:cubicBezTo>
                      <a:pt x="28" y="52"/>
                      <a:pt x="51" y="87"/>
                      <a:pt x="70" y="106"/>
                    </a:cubicBezTo>
                    <a:cubicBezTo>
                      <a:pt x="63" y="78"/>
                      <a:pt x="51" y="47"/>
                      <a:pt x="66" y="4"/>
                    </a:cubicBezTo>
                    <a:cubicBezTo>
                      <a:pt x="57" y="1"/>
                      <a:pt x="48" y="0"/>
                      <a:pt x="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38"/>
              <p:cNvSpPr/>
              <p:nvPr/>
            </p:nvSpPr>
            <p:spPr>
              <a:xfrm flipH="1">
                <a:off x="1967688" y="5140258"/>
                <a:ext cx="1334" cy="1282"/>
              </a:xfrm>
              <a:custGeom>
                <a:avLst/>
                <a:gdLst/>
                <a:ahLst/>
                <a:cxnLst/>
                <a:rect l="l" t="t" r="r" b="b"/>
                <a:pathLst>
                  <a:path w="26" h="25" extrusionOk="0">
                    <a:moveTo>
                      <a:pt x="17" y="1"/>
                    </a:moveTo>
                    <a:cubicBezTo>
                      <a:pt x="13" y="1"/>
                      <a:pt x="7" y="8"/>
                      <a:pt x="1" y="22"/>
                    </a:cubicBezTo>
                    <a:cubicBezTo>
                      <a:pt x="4" y="23"/>
                      <a:pt x="8" y="23"/>
                      <a:pt x="12" y="23"/>
                    </a:cubicBezTo>
                    <a:cubicBezTo>
                      <a:pt x="17" y="23"/>
                      <a:pt x="21" y="23"/>
                      <a:pt x="26" y="24"/>
                    </a:cubicBezTo>
                    <a:cubicBezTo>
                      <a:pt x="24" y="8"/>
                      <a:pt x="21" y="1"/>
                      <a:pt x="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38"/>
              <p:cNvSpPr/>
              <p:nvPr/>
            </p:nvSpPr>
            <p:spPr>
              <a:xfrm flipH="1">
                <a:off x="2007952" y="5229090"/>
                <a:ext cx="718" cy="5385"/>
              </a:xfrm>
              <a:custGeom>
                <a:avLst/>
                <a:gdLst/>
                <a:ahLst/>
                <a:cxnLst/>
                <a:rect l="l" t="t" r="r" b="b"/>
                <a:pathLst>
                  <a:path w="14" h="105" extrusionOk="0">
                    <a:moveTo>
                      <a:pt x="14" y="0"/>
                    </a:moveTo>
                    <a:lnTo>
                      <a:pt x="0" y="104"/>
                    </a:lnTo>
                    <a:cubicBezTo>
                      <a:pt x="4" y="91"/>
                      <a:pt x="8" y="74"/>
                      <a:pt x="10" y="58"/>
                    </a:cubicBezTo>
                    <a:cubicBezTo>
                      <a:pt x="12" y="39"/>
                      <a:pt x="12" y="22"/>
                      <a:pt x="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38"/>
              <p:cNvSpPr/>
              <p:nvPr/>
            </p:nvSpPr>
            <p:spPr>
              <a:xfrm flipH="1">
                <a:off x="1973227" y="5244426"/>
                <a:ext cx="6668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63" extrusionOk="0">
                    <a:moveTo>
                      <a:pt x="130" y="0"/>
                    </a:moveTo>
                    <a:lnTo>
                      <a:pt x="130" y="0"/>
                    </a:lnTo>
                    <a:cubicBezTo>
                      <a:pt x="85" y="66"/>
                      <a:pt x="43" y="158"/>
                      <a:pt x="1" y="262"/>
                    </a:cubicBezTo>
                    <a:cubicBezTo>
                      <a:pt x="64" y="226"/>
                      <a:pt x="112" y="197"/>
                      <a:pt x="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38"/>
              <p:cNvSpPr/>
              <p:nvPr/>
            </p:nvSpPr>
            <p:spPr>
              <a:xfrm flipH="1">
                <a:off x="1952454" y="5341720"/>
                <a:ext cx="6976" cy="559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09" extrusionOk="0">
                    <a:moveTo>
                      <a:pt x="64" y="0"/>
                    </a:moveTo>
                    <a:cubicBezTo>
                      <a:pt x="42" y="0"/>
                      <a:pt x="19" y="25"/>
                      <a:pt x="1" y="77"/>
                    </a:cubicBezTo>
                    <a:cubicBezTo>
                      <a:pt x="18" y="99"/>
                      <a:pt x="34" y="104"/>
                      <a:pt x="51" y="104"/>
                    </a:cubicBezTo>
                    <a:cubicBezTo>
                      <a:pt x="65" y="104"/>
                      <a:pt x="80" y="100"/>
                      <a:pt x="96" y="100"/>
                    </a:cubicBezTo>
                    <a:cubicBezTo>
                      <a:pt x="108" y="100"/>
                      <a:pt x="121" y="102"/>
                      <a:pt x="136" y="108"/>
                    </a:cubicBezTo>
                    <a:cubicBezTo>
                      <a:pt x="118" y="3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38"/>
              <p:cNvSpPr/>
              <p:nvPr/>
            </p:nvSpPr>
            <p:spPr>
              <a:xfrm flipH="1">
                <a:off x="1969072" y="5152055"/>
                <a:ext cx="1231" cy="16976"/>
              </a:xfrm>
              <a:custGeom>
                <a:avLst/>
                <a:gdLst/>
                <a:ahLst/>
                <a:cxnLst/>
                <a:rect l="l" t="t" r="r" b="b"/>
                <a:pathLst>
                  <a:path w="24" h="331" extrusionOk="0">
                    <a:moveTo>
                      <a:pt x="14" y="0"/>
                    </a:moveTo>
                    <a:cubicBezTo>
                      <a:pt x="1" y="110"/>
                      <a:pt x="6" y="220"/>
                      <a:pt x="12" y="330"/>
                    </a:cubicBezTo>
                    <a:cubicBezTo>
                      <a:pt x="16" y="253"/>
                      <a:pt x="12" y="170"/>
                      <a:pt x="24" y="93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38"/>
              <p:cNvSpPr/>
              <p:nvPr/>
            </p:nvSpPr>
            <p:spPr>
              <a:xfrm flipH="1">
                <a:off x="1812733" y="4949310"/>
                <a:ext cx="173215" cy="176788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3447" extrusionOk="0">
                    <a:moveTo>
                      <a:pt x="3377" y="1"/>
                    </a:moveTo>
                    <a:lnTo>
                      <a:pt x="3377" y="1"/>
                    </a:lnTo>
                    <a:cubicBezTo>
                      <a:pt x="3230" y="53"/>
                      <a:pt x="3136" y="267"/>
                      <a:pt x="3005" y="392"/>
                    </a:cubicBezTo>
                    <a:cubicBezTo>
                      <a:pt x="3034" y="265"/>
                      <a:pt x="2937" y="157"/>
                      <a:pt x="3084" y="105"/>
                    </a:cubicBezTo>
                    <a:lnTo>
                      <a:pt x="3086" y="105"/>
                    </a:lnTo>
                    <a:cubicBezTo>
                      <a:pt x="3069" y="103"/>
                      <a:pt x="3051" y="102"/>
                      <a:pt x="3035" y="102"/>
                    </a:cubicBezTo>
                    <a:cubicBezTo>
                      <a:pt x="2908" y="102"/>
                      <a:pt x="2789" y="157"/>
                      <a:pt x="2673" y="226"/>
                    </a:cubicBezTo>
                    <a:cubicBezTo>
                      <a:pt x="2546" y="311"/>
                      <a:pt x="2424" y="415"/>
                      <a:pt x="2293" y="483"/>
                    </a:cubicBezTo>
                    <a:cubicBezTo>
                      <a:pt x="1910" y="859"/>
                      <a:pt x="2457" y="830"/>
                      <a:pt x="2079" y="1144"/>
                    </a:cubicBezTo>
                    <a:lnTo>
                      <a:pt x="1925" y="803"/>
                    </a:lnTo>
                    <a:cubicBezTo>
                      <a:pt x="1732" y="967"/>
                      <a:pt x="1478" y="1138"/>
                      <a:pt x="1275" y="1358"/>
                    </a:cubicBezTo>
                    <a:cubicBezTo>
                      <a:pt x="1069" y="1572"/>
                      <a:pt x="907" y="1827"/>
                      <a:pt x="884" y="2089"/>
                    </a:cubicBezTo>
                    <a:cubicBezTo>
                      <a:pt x="882" y="2089"/>
                      <a:pt x="880" y="2089"/>
                      <a:pt x="878" y="2089"/>
                    </a:cubicBezTo>
                    <a:cubicBezTo>
                      <a:pt x="863" y="2089"/>
                      <a:pt x="844" y="2091"/>
                      <a:pt x="826" y="2091"/>
                    </a:cubicBezTo>
                    <a:cubicBezTo>
                      <a:pt x="780" y="2091"/>
                      <a:pt x="740" y="2078"/>
                      <a:pt x="774" y="1985"/>
                    </a:cubicBezTo>
                    <a:lnTo>
                      <a:pt x="774" y="1985"/>
                    </a:lnTo>
                    <a:cubicBezTo>
                      <a:pt x="564" y="2253"/>
                      <a:pt x="1050" y="2448"/>
                      <a:pt x="699" y="2708"/>
                    </a:cubicBezTo>
                    <a:cubicBezTo>
                      <a:pt x="722" y="2532"/>
                      <a:pt x="690" y="2487"/>
                      <a:pt x="635" y="2487"/>
                    </a:cubicBezTo>
                    <a:cubicBezTo>
                      <a:pt x="579" y="2487"/>
                      <a:pt x="501" y="2532"/>
                      <a:pt x="432" y="2532"/>
                    </a:cubicBezTo>
                    <a:cubicBezTo>
                      <a:pt x="392" y="2532"/>
                      <a:pt x="355" y="2517"/>
                      <a:pt x="329" y="2467"/>
                    </a:cubicBezTo>
                    <a:lnTo>
                      <a:pt x="348" y="2397"/>
                    </a:lnTo>
                    <a:lnTo>
                      <a:pt x="348" y="2397"/>
                    </a:lnTo>
                    <a:cubicBezTo>
                      <a:pt x="186" y="2648"/>
                      <a:pt x="95" y="3041"/>
                      <a:pt x="1" y="3205"/>
                    </a:cubicBezTo>
                    <a:cubicBezTo>
                      <a:pt x="82" y="3252"/>
                      <a:pt x="281" y="3174"/>
                      <a:pt x="184" y="3396"/>
                    </a:cubicBezTo>
                    <a:cubicBezTo>
                      <a:pt x="202" y="3373"/>
                      <a:pt x="222" y="3363"/>
                      <a:pt x="242" y="3363"/>
                    </a:cubicBezTo>
                    <a:cubicBezTo>
                      <a:pt x="291" y="3363"/>
                      <a:pt x="347" y="3414"/>
                      <a:pt x="404" y="3446"/>
                    </a:cubicBezTo>
                    <a:cubicBezTo>
                      <a:pt x="415" y="3186"/>
                      <a:pt x="539" y="3105"/>
                      <a:pt x="516" y="2914"/>
                    </a:cubicBezTo>
                    <a:cubicBezTo>
                      <a:pt x="541" y="2907"/>
                      <a:pt x="559" y="2904"/>
                      <a:pt x="571" y="2904"/>
                    </a:cubicBezTo>
                    <a:cubicBezTo>
                      <a:pt x="631" y="2904"/>
                      <a:pt x="560" y="2974"/>
                      <a:pt x="619" y="2974"/>
                    </a:cubicBezTo>
                    <a:cubicBezTo>
                      <a:pt x="631" y="2974"/>
                      <a:pt x="649" y="2971"/>
                      <a:pt x="674" y="2964"/>
                    </a:cubicBezTo>
                    <a:cubicBezTo>
                      <a:pt x="678" y="2891"/>
                      <a:pt x="683" y="2816"/>
                      <a:pt x="691" y="2741"/>
                    </a:cubicBezTo>
                    <a:cubicBezTo>
                      <a:pt x="708" y="2726"/>
                      <a:pt x="719" y="2720"/>
                      <a:pt x="728" y="2720"/>
                    </a:cubicBezTo>
                    <a:cubicBezTo>
                      <a:pt x="763" y="2720"/>
                      <a:pt x="747" y="2818"/>
                      <a:pt x="785" y="2818"/>
                    </a:cubicBezTo>
                    <a:cubicBezTo>
                      <a:pt x="799" y="2818"/>
                      <a:pt x="821" y="2805"/>
                      <a:pt x="855" y="2768"/>
                    </a:cubicBezTo>
                    <a:cubicBezTo>
                      <a:pt x="813" y="2706"/>
                      <a:pt x="861" y="2513"/>
                      <a:pt x="988" y="2388"/>
                    </a:cubicBezTo>
                    <a:lnTo>
                      <a:pt x="988" y="2455"/>
                    </a:lnTo>
                    <a:cubicBezTo>
                      <a:pt x="1036" y="2320"/>
                      <a:pt x="1212" y="2220"/>
                      <a:pt x="1019" y="2129"/>
                    </a:cubicBezTo>
                    <a:lnTo>
                      <a:pt x="1019" y="2129"/>
                    </a:lnTo>
                    <a:lnTo>
                      <a:pt x="1277" y="2151"/>
                    </a:lnTo>
                    <a:lnTo>
                      <a:pt x="1158" y="2075"/>
                    </a:lnTo>
                    <a:cubicBezTo>
                      <a:pt x="1308" y="1960"/>
                      <a:pt x="1468" y="1939"/>
                      <a:pt x="1617" y="1894"/>
                    </a:cubicBezTo>
                    <a:cubicBezTo>
                      <a:pt x="1767" y="1850"/>
                      <a:pt x="1900" y="1777"/>
                      <a:pt x="2035" y="1565"/>
                    </a:cubicBezTo>
                    <a:lnTo>
                      <a:pt x="2035" y="1565"/>
                    </a:lnTo>
                    <a:cubicBezTo>
                      <a:pt x="2020" y="1570"/>
                      <a:pt x="2007" y="1572"/>
                      <a:pt x="1997" y="1572"/>
                    </a:cubicBezTo>
                    <a:cubicBezTo>
                      <a:pt x="1929" y="1572"/>
                      <a:pt x="1958" y="1474"/>
                      <a:pt x="1987" y="1424"/>
                    </a:cubicBezTo>
                    <a:lnTo>
                      <a:pt x="1987" y="1424"/>
                    </a:lnTo>
                    <a:cubicBezTo>
                      <a:pt x="1765" y="1472"/>
                      <a:pt x="1858" y="1657"/>
                      <a:pt x="1730" y="1796"/>
                    </a:cubicBezTo>
                    <a:cubicBezTo>
                      <a:pt x="1627" y="1721"/>
                      <a:pt x="1725" y="1448"/>
                      <a:pt x="1591" y="1447"/>
                    </a:cubicBezTo>
                    <a:lnTo>
                      <a:pt x="1591" y="1447"/>
                    </a:lnTo>
                    <a:cubicBezTo>
                      <a:pt x="1767" y="1394"/>
                      <a:pt x="1860" y="1267"/>
                      <a:pt x="1998" y="1267"/>
                    </a:cubicBezTo>
                    <a:cubicBezTo>
                      <a:pt x="2053" y="1267"/>
                      <a:pt x="2116" y="1287"/>
                      <a:pt x="2193" y="1339"/>
                    </a:cubicBezTo>
                    <a:cubicBezTo>
                      <a:pt x="2442" y="1164"/>
                      <a:pt x="2444" y="969"/>
                      <a:pt x="2748" y="857"/>
                    </a:cubicBezTo>
                    <a:lnTo>
                      <a:pt x="2770" y="905"/>
                    </a:lnTo>
                    <a:cubicBezTo>
                      <a:pt x="2694" y="683"/>
                      <a:pt x="3030" y="845"/>
                      <a:pt x="3109" y="533"/>
                    </a:cubicBezTo>
                    <a:lnTo>
                      <a:pt x="3109" y="533"/>
                    </a:lnTo>
                    <a:lnTo>
                      <a:pt x="2937" y="574"/>
                    </a:lnTo>
                    <a:cubicBezTo>
                      <a:pt x="2895" y="493"/>
                      <a:pt x="2964" y="446"/>
                      <a:pt x="3053" y="375"/>
                    </a:cubicBezTo>
                    <a:cubicBezTo>
                      <a:pt x="3061" y="414"/>
                      <a:pt x="3061" y="414"/>
                      <a:pt x="3115" y="433"/>
                    </a:cubicBezTo>
                    <a:cubicBezTo>
                      <a:pt x="3061" y="273"/>
                      <a:pt x="3361" y="66"/>
                      <a:pt x="3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38"/>
              <p:cNvSpPr/>
              <p:nvPr/>
            </p:nvSpPr>
            <p:spPr>
              <a:xfrm flipH="1">
                <a:off x="1935219" y="5075224"/>
                <a:ext cx="1077" cy="636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24" extrusionOk="0">
                    <a:moveTo>
                      <a:pt x="20" y="0"/>
                    </a:moveTo>
                    <a:cubicBezTo>
                      <a:pt x="5" y="39"/>
                      <a:pt x="1" y="81"/>
                      <a:pt x="20" y="124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38"/>
              <p:cNvSpPr/>
              <p:nvPr/>
            </p:nvSpPr>
            <p:spPr>
              <a:xfrm flipH="1">
                <a:off x="1635671" y="4872480"/>
                <a:ext cx="157006" cy="99959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1949" extrusionOk="0">
                    <a:moveTo>
                      <a:pt x="2819" y="1"/>
                    </a:moveTo>
                    <a:cubicBezTo>
                      <a:pt x="2730" y="1"/>
                      <a:pt x="2668" y="87"/>
                      <a:pt x="2576" y="124"/>
                    </a:cubicBezTo>
                    <a:cubicBezTo>
                      <a:pt x="2914" y="124"/>
                      <a:pt x="2626" y="327"/>
                      <a:pt x="2621" y="404"/>
                    </a:cubicBezTo>
                    <a:cubicBezTo>
                      <a:pt x="2609" y="402"/>
                      <a:pt x="2597" y="401"/>
                      <a:pt x="2585" y="401"/>
                    </a:cubicBezTo>
                    <a:cubicBezTo>
                      <a:pt x="2489" y="401"/>
                      <a:pt x="2381" y="464"/>
                      <a:pt x="2325" y="464"/>
                    </a:cubicBezTo>
                    <a:cubicBezTo>
                      <a:pt x="2298" y="464"/>
                      <a:pt x="2282" y="448"/>
                      <a:pt x="2287" y="402"/>
                    </a:cubicBezTo>
                    <a:lnTo>
                      <a:pt x="2462" y="205"/>
                    </a:lnTo>
                    <a:lnTo>
                      <a:pt x="2462" y="205"/>
                    </a:lnTo>
                    <a:cubicBezTo>
                      <a:pt x="1751" y="305"/>
                      <a:pt x="822" y="653"/>
                      <a:pt x="104" y="1061"/>
                    </a:cubicBezTo>
                    <a:cubicBezTo>
                      <a:pt x="210" y="1009"/>
                      <a:pt x="324" y="971"/>
                      <a:pt x="432" y="924"/>
                    </a:cubicBezTo>
                    <a:lnTo>
                      <a:pt x="432" y="924"/>
                    </a:lnTo>
                    <a:cubicBezTo>
                      <a:pt x="440" y="1040"/>
                      <a:pt x="288" y="1108"/>
                      <a:pt x="193" y="1212"/>
                    </a:cubicBezTo>
                    <a:cubicBezTo>
                      <a:pt x="282" y="1264"/>
                      <a:pt x="372" y="1322"/>
                      <a:pt x="459" y="1377"/>
                    </a:cubicBezTo>
                    <a:cubicBezTo>
                      <a:pt x="394" y="1390"/>
                      <a:pt x="343" y="1429"/>
                      <a:pt x="305" y="1429"/>
                    </a:cubicBezTo>
                    <a:cubicBezTo>
                      <a:pt x="286" y="1429"/>
                      <a:pt x="270" y="1419"/>
                      <a:pt x="259" y="1389"/>
                    </a:cubicBezTo>
                    <a:lnTo>
                      <a:pt x="259" y="1389"/>
                    </a:lnTo>
                    <a:cubicBezTo>
                      <a:pt x="199" y="1543"/>
                      <a:pt x="278" y="1578"/>
                      <a:pt x="380" y="1626"/>
                    </a:cubicBezTo>
                    <a:cubicBezTo>
                      <a:pt x="178" y="1782"/>
                      <a:pt x="91" y="1709"/>
                      <a:pt x="0" y="1948"/>
                    </a:cubicBezTo>
                    <a:cubicBezTo>
                      <a:pt x="3" y="1948"/>
                      <a:pt x="6" y="1948"/>
                      <a:pt x="9" y="1948"/>
                    </a:cubicBezTo>
                    <a:cubicBezTo>
                      <a:pt x="235" y="1948"/>
                      <a:pt x="290" y="1870"/>
                      <a:pt x="355" y="1786"/>
                    </a:cubicBezTo>
                    <a:cubicBezTo>
                      <a:pt x="417" y="1698"/>
                      <a:pt x="490" y="1607"/>
                      <a:pt x="748" y="1599"/>
                    </a:cubicBezTo>
                    <a:lnTo>
                      <a:pt x="727" y="1223"/>
                    </a:lnTo>
                    <a:cubicBezTo>
                      <a:pt x="748" y="1219"/>
                      <a:pt x="764" y="1217"/>
                      <a:pt x="777" y="1217"/>
                    </a:cubicBezTo>
                    <a:cubicBezTo>
                      <a:pt x="889" y="1217"/>
                      <a:pt x="759" y="1368"/>
                      <a:pt x="923" y="1368"/>
                    </a:cubicBezTo>
                    <a:cubicBezTo>
                      <a:pt x="926" y="1368"/>
                      <a:pt x="929" y="1368"/>
                      <a:pt x="932" y="1368"/>
                    </a:cubicBezTo>
                    <a:cubicBezTo>
                      <a:pt x="1074" y="1183"/>
                      <a:pt x="629" y="1242"/>
                      <a:pt x="743" y="1007"/>
                    </a:cubicBezTo>
                    <a:lnTo>
                      <a:pt x="743" y="1007"/>
                    </a:lnTo>
                    <a:cubicBezTo>
                      <a:pt x="755" y="1011"/>
                      <a:pt x="767" y="1012"/>
                      <a:pt x="778" y="1012"/>
                    </a:cubicBezTo>
                    <a:cubicBezTo>
                      <a:pt x="912" y="1012"/>
                      <a:pt x="1023" y="814"/>
                      <a:pt x="1095" y="786"/>
                    </a:cubicBezTo>
                    <a:lnTo>
                      <a:pt x="1095" y="786"/>
                    </a:lnTo>
                    <a:cubicBezTo>
                      <a:pt x="1045" y="909"/>
                      <a:pt x="1173" y="1094"/>
                      <a:pt x="1223" y="1125"/>
                    </a:cubicBezTo>
                    <a:cubicBezTo>
                      <a:pt x="1273" y="1040"/>
                      <a:pt x="1473" y="1084"/>
                      <a:pt x="1597" y="1046"/>
                    </a:cubicBezTo>
                    <a:cubicBezTo>
                      <a:pt x="1250" y="1027"/>
                      <a:pt x="1822" y="876"/>
                      <a:pt x="1500" y="834"/>
                    </a:cubicBezTo>
                    <a:cubicBezTo>
                      <a:pt x="1479" y="717"/>
                      <a:pt x="1674" y="565"/>
                      <a:pt x="1824" y="565"/>
                    </a:cubicBezTo>
                    <a:cubicBezTo>
                      <a:pt x="1848" y="565"/>
                      <a:pt x="1871" y="569"/>
                      <a:pt x="1892" y="577"/>
                    </a:cubicBezTo>
                    <a:cubicBezTo>
                      <a:pt x="1911" y="668"/>
                      <a:pt x="1809" y="680"/>
                      <a:pt x="1732" y="707"/>
                    </a:cubicBezTo>
                    <a:cubicBezTo>
                      <a:pt x="1724" y="895"/>
                      <a:pt x="1957" y="737"/>
                      <a:pt x="2050" y="880"/>
                    </a:cubicBezTo>
                    <a:cubicBezTo>
                      <a:pt x="2104" y="799"/>
                      <a:pt x="2204" y="720"/>
                      <a:pt x="2320" y="645"/>
                    </a:cubicBezTo>
                    <a:cubicBezTo>
                      <a:pt x="2437" y="577"/>
                      <a:pt x="2567" y="504"/>
                      <a:pt x="2678" y="440"/>
                    </a:cubicBezTo>
                    <a:cubicBezTo>
                      <a:pt x="2904" y="305"/>
                      <a:pt x="3060" y="172"/>
                      <a:pt x="2877" y="12"/>
                    </a:cubicBezTo>
                    <a:cubicBezTo>
                      <a:pt x="2856" y="4"/>
                      <a:pt x="2837" y="1"/>
                      <a:pt x="28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38"/>
              <p:cNvSpPr/>
              <p:nvPr/>
            </p:nvSpPr>
            <p:spPr>
              <a:xfrm flipH="1">
                <a:off x="1793703" y="4953772"/>
                <a:ext cx="5693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65" extrusionOk="0">
                    <a:moveTo>
                      <a:pt x="110" y="1"/>
                    </a:moveTo>
                    <a:lnTo>
                      <a:pt x="0" y="130"/>
                    </a:lnTo>
                    <a:lnTo>
                      <a:pt x="79" y="165"/>
                    </a:lnTo>
                    <a:lnTo>
                      <a:pt x="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38"/>
              <p:cNvSpPr/>
              <p:nvPr/>
            </p:nvSpPr>
            <p:spPr>
              <a:xfrm flipH="1">
                <a:off x="1790369" y="4932026"/>
                <a:ext cx="11797" cy="774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51" extrusionOk="0">
                    <a:moveTo>
                      <a:pt x="16" y="1"/>
                    </a:moveTo>
                    <a:cubicBezTo>
                      <a:pt x="46" y="53"/>
                      <a:pt x="0" y="103"/>
                      <a:pt x="31" y="151"/>
                    </a:cubicBezTo>
                    <a:cubicBezTo>
                      <a:pt x="230" y="93"/>
                      <a:pt x="174" y="33"/>
                      <a:pt x="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38"/>
              <p:cNvSpPr/>
              <p:nvPr/>
            </p:nvSpPr>
            <p:spPr>
              <a:xfrm flipH="1">
                <a:off x="1662599" y="4908177"/>
                <a:ext cx="12002" cy="6103"/>
              </a:xfrm>
              <a:custGeom>
                <a:avLst/>
                <a:gdLst/>
                <a:ahLst/>
                <a:cxnLst/>
                <a:rect l="l" t="t" r="r" b="b"/>
                <a:pathLst>
                  <a:path w="234" h="119" extrusionOk="0">
                    <a:moveTo>
                      <a:pt x="60" y="1"/>
                    </a:moveTo>
                    <a:cubicBezTo>
                      <a:pt x="79" y="55"/>
                      <a:pt x="25" y="97"/>
                      <a:pt x="0" y="118"/>
                    </a:cubicBezTo>
                    <a:cubicBezTo>
                      <a:pt x="76" y="78"/>
                      <a:pt x="157" y="47"/>
                      <a:pt x="234" y="11"/>
                    </a:cubicBez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38"/>
              <p:cNvSpPr/>
              <p:nvPr/>
            </p:nvSpPr>
            <p:spPr>
              <a:xfrm flipH="1">
                <a:off x="1589917" y="4860940"/>
                <a:ext cx="56422" cy="33080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645" extrusionOk="0">
                    <a:moveTo>
                      <a:pt x="1092" y="0"/>
                    </a:moveTo>
                    <a:lnTo>
                      <a:pt x="1092" y="0"/>
                    </a:lnTo>
                    <a:cubicBezTo>
                      <a:pt x="780" y="63"/>
                      <a:pt x="641" y="190"/>
                      <a:pt x="331" y="190"/>
                    </a:cubicBezTo>
                    <a:cubicBezTo>
                      <a:pt x="281" y="190"/>
                      <a:pt x="226" y="187"/>
                      <a:pt x="165" y="180"/>
                    </a:cubicBezTo>
                    <a:lnTo>
                      <a:pt x="165" y="180"/>
                    </a:lnTo>
                    <a:cubicBezTo>
                      <a:pt x="1" y="386"/>
                      <a:pt x="325" y="476"/>
                      <a:pt x="273" y="644"/>
                    </a:cubicBezTo>
                    <a:cubicBezTo>
                      <a:pt x="477" y="642"/>
                      <a:pt x="394" y="363"/>
                      <a:pt x="593" y="268"/>
                    </a:cubicBezTo>
                    <a:cubicBezTo>
                      <a:pt x="616" y="298"/>
                      <a:pt x="644" y="310"/>
                      <a:pt x="676" y="310"/>
                    </a:cubicBezTo>
                    <a:cubicBezTo>
                      <a:pt x="715" y="310"/>
                      <a:pt x="758" y="293"/>
                      <a:pt x="807" y="272"/>
                    </a:cubicBezTo>
                    <a:cubicBezTo>
                      <a:pt x="894" y="236"/>
                      <a:pt x="992" y="187"/>
                      <a:pt x="1094" y="187"/>
                    </a:cubicBezTo>
                    <a:cubicBezTo>
                      <a:pt x="1096" y="187"/>
                      <a:pt x="1098" y="187"/>
                      <a:pt x="1100" y="187"/>
                    </a:cubicBezTo>
                    <a:cubicBezTo>
                      <a:pt x="1065" y="129"/>
                      <a:pt x="1054" y="62"/>
                      <a:pt x="10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38"/>
              <p:cNvSpPr/>
              <p:nvPr/>
            </p:nvSpPr>
            <p:spPr>
              <a:xfrm flipH="1">
                <a:off x="1149314" y="4861504"/>
                <a:ext cx="457375" cy="67033"/>
              </a:xfrm>
              <a:custGeom>
                <a:avLst/>
                <a:gdLst/>
                <a:ahLst/>
                <a:cxnLst/>
                <a:rect l="l" t="t" r="r" b="b"/>
                <a:pathLst>
                  <a:path w="8917" h="1307" extrusionOk="0">
                    <a:moveTo>
                      <a:pt x="2151" y="1"/>
                    </a:moveTo>
                    <a:lnTo>
                      <a:pt x="2236" y="172"/>
                    </a:lnTo>
                    <a:cubicBezTo>
                      <a:pt x="2201" y="167"/>
                      <a:pt x="2167" y="164"/>
                      <a:pt x="2134" y="164"/>
                    </a:cubicBezTo>
                    <a:cubicBezTo>
                      <a:pt x="1940" y="164"/>
                      <a:pt x="1773" y="252"/>
                      <a:pt x="1615" y="315"/>
                    </a:cubicBezTo>
                    <a:cubicBezTo>
                      <a:pt x="1520" y="350"/>
                      <a:pt x="1429" y="381"/>
                      <a:pt x="1331" y="381"/>
                    </a:cubicBezTo>
                    <a:cubicBezTo>
                      <a:pt x="1236" y="381"/>
                      <a:pt x="1135" y="351"/>
                      <a:pt x="1021" y="267"/>
                    </a:cubicBezTo>
                    <a:lnTo>
                      <a:pt x="894" y="431"/>
                    </a:lnTo>
                    <a:cubicBezTo>
                      <a:pt x="963" y="338"/>
                      <a:pt x="782" y="176"/>
                      <a:pt x="894" y="47"/>
                    </a:cubicBezTo>
                    <a:lnTo>
                      <a:pt x="894" y="47"/>
                    </a:lnTo>
                    <a:cubicBezTo>
                      <a:pt x="768" y="115"/>
                      <a:pt x="622" y="72"/>
                      <a:pt x="495" y="144"/>
                    </a:cubicBezTo>
                    <a:lnTo>
                      <a:pt x="743" y="194"/>
                    </a:lnTo>
                    <a:cubicBezTo>
                      <a:pt x="680" y="267"/>
                      <a:pt x="607" y="297"/>
                      <a:pt x="539" y="297"/>
                    </a:cubicBezTo>
                    <a:cubicBezTo>
                      <a:pt x="451" y="297"/>
                      <a:pt x="370" y="247"/>
                      <a:pt x="327" y="178"/>
                    </a:cubicBezTo>
                    <a:lnTo>
                      <a:pt x="327" y="178"/>
                    </a:lnTo>
                    <a:cubicBezTo>
                      <a:pt x="1" y="404"/>
                      <a:pt x="585" y="448"/>
                      <a:pt x="678" y="583"/>
                    </a:cubicBezTo>
                    <a:cubicBezTo>
                      <a:pt x="781" y="493"/>
                      <a:pt x="866" y="461"/>
                      <a:pt x="940" y="461"/>
                    </a:cubicBezTo>
                    <a:cubicBezTo>
                      <a:pt x="1027" y="461"/>
                      <a:pt x="1099" y="505"/>
                      <a:pt x="1169" y="552"/>
                    </a:cubicBezTo>
                    <a:cubicBezTo>
                      <a:pt x="1269" y="622"/>
                      <a:pt x="1364" y="701"/>
                      <a:pt x="1505" y="701"/>
                    </a:cubicBezTo>
                    <a:cubicBezTo>
                      <a:pt x="1550" y="701"/>
                      <a:pt x="1599" y="693"/>
                      <a:pt x="1655" y="674"/>
                    </a:cubicBezTo>
                    <a:cubicBezTo>
                      <a:pt x="1937" y="556"/>
                      <a:pt x="1613" y="512"/>
                      <a:pt x="1624" y="417"/>
                    </a:cubicBezTo>
                    <a:cubicBezTo>
                      <a:pt x="1753" y="413"/>
                      <a:pt x="1879" y="335"/>
                      <a:pt x="1992" y="335"/>
                    </a:cubicBezTo>
                    <a:cubicBezTo>
                      <a:pt x="2021" y="335"/>
                      <a:pt x="2050" y="341"/>
                      <a:pt x="2077" y="354"/>
                    </a:cubicBezTo>
                    <a:cubicBezTo>
                      <a:pt x="2066" y="431"/>
                      <a:pt x="1999" y="471"/>
                      <a:pt x="1921" y="471"/>
                    </a:cubicBezTo>
                    <a:cubicBezTo>
                      <a:pt x="1904" y="471"/>
                      <a:pt x="1887" y="469"/>
                      <a:pt x="1869" y="465"/>
                    </a:cubicBezTo>
                    <a:lnTo>
                      <a:pt x="1869" y="465"/>
                    </a:lnTo>
                    <a:cubicBezTo>
                      <a:pt x="1892" y="533"/>
                      <a:pt x="1919" y="552"/>
                      <a:pt x="1951" y="552"/>
                    </a:cubicBezTo>
                    <a:cubicBezTo>
                      <a:pt x="1994" y="552"/>
                      <a:pt x="2047" y="516"/>
                      <a:pt x="2113" y="516"/>
                    </a:cubicBezTo>
                    <a:cubicBezTo>
                      <a:pt x="2148" y="516"/>
                      <a:pt x="2186" y="526"/>
                      <a:pt x="2228" y="556"/>
                    </a:cubicBezTo>
                    <a:cubicBezTo>
                      <a:pt x="2210" y="535"/>
                      <a:pt x="2145" y="504"/>
                      <a:pt x="2193" y="454"/>
                    </a:cubicBezTo>
                    <a:lnTo>
                      <a:pt x="2193" y="454"/>
                    </a:lnTo>
                    <a:cubicBezTo>
                      <a:pt x="2234" y="458"/>
                      <a:pt x="2270" y="460"/>
                      <a:pt x="2301" y="460"/>
                    </a:cubicBezTo>
                    <a:cubicBezTo>
                      <a:pt x="2526" y="460"/>
                      <a:pt x="2519" y="363"/>
                      <a:pt x="2724" y="363"/>
                    </a:cubicBezTo>
                    <a:cubicBezTo>
                      <a:pt x="2790" y="363"/>
                      <a:pt x="2879" y="373"/>
                      <a:pt x="3005" y="400"/>
                    </a:cubicBezTo>
                    <a:cubicBezTo>
                      <a:pt x="3088" y="344"/>
                      <a:pt x="3169" y="350"/>
                      <a:pt x="3157" y="209"/>
                    </a:cubicBezTo>
                    <a:lnTo>
                      <a:pt x="3157" y="209"/>
                    </a:lnTo>
                    <a:cubicBezTo>
                      <a:pt x="3477" y="400"/>
                      <a:pt x="3315" y="388"/>
                      <a:pt x="3693" y="562"/>
                    </a:cubicBezTo>
                    <a:cubicBezTo>
                      <a:pt x="3682" y="479"/>
                      <a:pt x="3566" y="286"/>
                      <a:pt x="3576" y="111"/>
                    </a:cubicBezTo>
                    <a:lnTo>
                      <a:pt x="3576" y="111"/>
                    </a:lnTo>
                    <a:cubicBezTo>
                      <a:pt x="3799" y="228"/>
                      <a:pt x="3935" y="249"/>
                      <a:pt x="4041" y="249"/>
                    </a:cubicBezTo>
                    <a:cubicBezTo>
                      <a:pt x="4102" y="249"/>
                      <a:pt x="4152" y="242"/>
                      <a:pt x="4204" y="242"/>
                    </a:cubicBezTo>
                    <a:cubicBezTo>
                      <a:pt x="4282" y="242"/>
                      <a:pt x="4363" y="258"/>
                      <a:pt x="4482" y="334"/>
                    </a:cubicBezTo>
                    <a:cubicBezTo>
                      <a:pt x="4453" y="337"/>
                      <a:pt x="4418" y="358"/>
                      <a:pt x="4367" y="358"/>
                    </a:cubicBezTo>
                    <a:cubicBezTo>
                      <a:pt x="4347" y="358"/>
                      <a:pt x="4324" y="355"/>
                      <a:pt x="4299" y="346"/>
                    </a:cubicBezTo>
                    <a:lnTo>
                      <a:pt x="4299" y="346"/>
                    </a:lnTo>
                    <a:cubicBezTo>
                      <a:pt x="4306" y="430"/>
                      <a:pt x="4343" y="455"/>
                      <a:pt x="4396" y="455"/>
                    </a:cubicBezTo>
                    <a:cubicBezTo>
                      <a:pt x="4478" y="455"/>
                      <a:pt x="4597" y="395"/>
                      <a:pt x="4706" y="395"/>
                    </a:cubicBezTo>
                    <a:cubicBezTo>
                      <a:pt x="4733" y="395"/>
                      <a:pt x="4759" y="398"/>
                      <a:pt x="4784" y="408"/>
                    </a:cubicBezTo>
                    <a:lnTo>
                      <a:pt x="4742" y="612"/>
                    </a:lnTo>
                    <a:cubicBezTo>
                      <a:pt x="4833" y="606"/>
                      <a:pt x="4958" y="577"/>
                      <a:pt x="5089" y="575"/>
                    </a:cubicBezTo>
                    <a:cubicBezTo>
                      <a:pt x="5216" y="577"/>
                      <a:pt x="5349" y="602"/>
                      <a:pt x="5450" y="697"/>
                    </a:cubicBezTo>
                    <a:lnTo>
                      <a:pt x="5382" y="791"/>
                    </a:lnTo>
                    <a:cubicBezTo>
                      <a:pt x="5476" y="774"/>
                      <a:pt x="5571" y="766"/>
                      <a:pt x="5667" y="766"/>
                    </a:cubicBezTo>
                    <a:cubicBezTo>
                      <a:pt x="5813" y="766"/>
                      <a:pt x="5960" y="783"/>
                      <a:pt x="6103" y="807"/>
                    </a:cubicBezTo>
                    <a:cubicBezTo>
                      <a:pt x="6340" y="840"/>
                      <a:pt x="6566" y="888"/>
                      <a:pt x="6763" y="897"/>
                    </a:cubicBezTo>
                    <a:lnTo>
                      <a:pt x="6938" y="1071"/>
                    </a:lnTo>
                    <a:cubicBezTo>
                      <a:pt x="7497" y="1038"/>
                      <a:pt x="6435" y="878"/>
                      <a:pt x="6886" y="662"/>
                    </a:cubicBezTo>
                    <a:lnTo>
                      <a:pt x="6886" y="662"/>
                    </a:lnTo>
                    <a:cubicBezTo>
                      <a:pt x="6876" y="792"/>
                      <a:pt x="6906" y="829"/>
                      <a:pt x="6960" y="829"/>
                    </a:cubicBezTo>
                    <a:cubicBezTo>
                      <a:pt x="7032" y="829"/>
                      <a:pt x="7147" y="762"/>
                      <a:pt x="7267" y="762"/>
                    </a:cubicBezTo>
                    <a:cubicBezTo>
                      <a:pt x="7329" y="762"/>
                      <a:pt x="7392" y="779"/>
                      <a:pt x="7451" y="832"/>
                    </a:cubicBezTo>
                    <a:cubicBezTo>
                      <a:pt x="7555" y="1017"/>
                      <a:pt x="7133" y="830"/>
                      <a:pt x="7246" y="1040"/>
                    </a:cubicBezTo>
                    <a:cubicBezTo>
                      <a:pt x="7286" y="979"/>
                      <a:pt x="7319" y="959"/>
                      <a:pt x="7353" y="959"/>
                    </a:cubicBezTo>
                    <a:cubicBezTo>
                      <a:pt x="7410" y="959"/>
                      <a:pt x="7470" y="1016"/>
                      <a:pt x="7569" y="1016"/>
                    </a:cubicBezTo>
                    <a:cubicBezTo>
                      <a:pt x="7576" y="1016"/>
                      <a:pt x="7583" y="1016"/>
                      <a:pt x="7590" y="1015"/>
                    </a:cubicBezTo>
                    <a:lnTo>
                      <a:pt x="7590" y="1015"/>
                    </a:lnTo>
                    <a:cubicBezTo>
                      <a:pt x="7509" y="1185"/>
                      <a:pt x="7912" y="1125"/>
                      <a:pt x="7761" y="1302"/>
                    </a:cubicBezTo>
                    <a:lnTo>
                      <a:pt x="8405" y="1135"/>
                    </a:lnTo>
                    <a:cubicBezTo>
                      <a:pt x="8465" y="1260"/>
                      <a:pt x="8627" y="1295"/>
                      <a:pt x="8752" y="1306"/>
                    </a:cubicBezTo>
                    <a:cubicBezTo>
                      <a:pt x="8457" y="1210"/>
                      <a:pt x="8916" y="1067"/>
                      <a:pt x="8606" y="878"/>
                    </a:cubicBezTo>
                    <a:cubicBezTo>
                      <a:pt x="8087" y="813"/>
                      <a:pt x="7248" y="643"/>
                      <a:pt x="6639" y="412"/>
                    </a:cubicBezTo>
                    <a:cubicBezTo>
                      <a:pt x="6605" y="479"/>
                      <a:pt x="6556" y="499"/>
                      <a:pt x="6500" y="499"/>
                    </a:cubicBezTo>
                    <a:cubicBezTo>
                      <a:pt x="6413" y="499"/>
                      <a:pt x="6310" y="449"/>
                      <a:pt x="6223" y="449"/>
                    </a:cubicBezTo>
                    <a:cubicBezTo>
                      <a:pt x="6175" y="449"/>
                      <a:pt x="6131" y="464"/>
                      <a:pt x="6097" y="510"/>
                    </a:cubicBezTo>
                    <a:cubicBezTo>
                      <a:pt x="6095" y="429"/>
                      <a:pt x="6063" y="348"/>
                      <a:pt x="6061" y="265"/>
                    </a:cubicBezTo>
                    <a:cubicBezTo>
                      <a:pt x="6033" y="263"/>
                      <a:pt x="6009" y="262"/>
                      <a:pt x="5989" y="262"/>
                    </a:cubicBezTo>
                    <a:cubicBezTo>
                      <a:pt x="5707" y="262"/>
                      <a:pt x="6124" y="428"/>
                      <a:pt x="6016" y="494"/>
                    </a:cubicBezTo>
                    <a:cubicBezTo>
                      <a:pt x="5833" y="491"/>
                      <a:pt x="5716" y="315"/>
                      <a:pt x="5746" y="228"/>
                    </a:cubicBezTo>
                    <a:cubicBezTo>
                      <a:pt x="5693" y="217"/>
                      <a:pt x="5658" y="212"/>
                      <a:pt x="5635" y="212"/>
                    </a:cubicBezTo>
                    <a:cubicBezTo>
                      <a:pt x="5532" y="212"/>
                      <a:pt x="5671" y="312"/>
                      <a:pt x="5531" y="404"/>
                    </a:cubicBezTo>
                    <a:lnTo>
                      <a:pt x="5382" y="93"/>
                    </a:lnTo>
                    <a:cubicBezTo>
                      <a:pt x="5029" y="70"/>
                      <a:pt x="4637" y="68"/>
                      <a:pt x="4228" y="68"/>
                    </a:cubicBezTo>
                    <a:cubicBezTo>
                      <a:pt x="4126" y="68"/>
                      <a:pt x="4023" y="68"/>
                      <a:pt x="3920" y="68"/>
                    </a:cubicBezTo>
                    <a:cubicBezTo>
                      <a:pt x="3329" y="68"/>
                      <a:pt x="2716" y="63"/>
                      <a:pt x="21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38"/>
              <p:cNvSpPr/>
              <p:nvPr/>
            </p:nvSpPr>
            <p:spPr>
              <a:xfrm flipH="1">
                <a:off x="1147825" y="4928590"/>
                <a:ext cx="9951" cy="1692"/>
              </a:xfrm>
              <a:custGeom>
                <a:avLst/>
                <a:gdLst/>
                <a:ahLst/>
                <a:cxnLst/>
                <a:rect l="l" t="t" r="r" b="b"/>
                <a:pathLst>
                  <a:path w="194" h="3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5" y="10"/>
                      <a:pt x="79" y="21"/>
                      <a:pt x="135" y="33"/>
                    </a:cubicBezTo>
                    <a:cubicBezTo>
                      <a:pt x="193" y="6"/>
                      <a:pt x="112" y="12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38"/>
              <p:cNvSpPr/>
              <p:nvPr/>
            </p:nvSpPr>
            <p:spPr>
              <a:xfrm flipH="1">
                <a:off x="1591866" y="4889507"/>
                <a:ext cx="6668" cy="461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90" extrusionOk="0">
                    <a:moveTo>
                      <a:pt x="95" y="0"/>
                    </a:moveTo>
                    <a:lnTo>
                      <a:pt x="0" y="89"/>
                    </a:lnTo>
                    <a:lnTo>
                      <a:pt x="129" y="76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38"/>
              <p:cNvSpPr/>
              <p:nvPr/>
            </p:nvSpPr>
            <p:spPr>
              <a:xfrm flipH="1">
                <a:off x="1092583" y="4958234"/>
                <a:ext cx="1898" cy="4513"/>
              </a:xfrm>
              <a:custGeom>
                <a:avLst/>
                <a:gdLst/>
                <a:ahLst/>
                <a:cxnLst/>
                <a:rect l="l" t="t" r="r" b="b"/>
                <a:pathLst>
                  <a:path w="37" h="88" extrusionOk="0">
                    <a:moveTo>
                      <a:pt x="37" y="0"/>
                    </a:moveTo>
                    <a:cubicBezTo>
                      <a:pt x="16" y="24"/>
                      <a:pt x="0" y="51"/>
                      <a:pt x="4" y="87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38"/>
              <p:cNvSpPr/>
              <p:nvPr/>
            </p:nvSpPr>
            <p:spPr>
              <a:xfrm flipH="1">
                <a:off x="919419" y="5039835"/>
                <a:ext cx="3693" cy="200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23"/>
                      <a:pt x="45" y="35"/>
                      <a:pt x="72" y="3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38"/>
              <p:cNvSpPr/>
              <p:nvPr/>
            </p:nvSpPr>
            <p:spPr>
              <a:xfrm flipH="1">
                <a:off x="491127" y="4926692"/>
                <a:ext cx="652133" cy="397324"/>
              </a:xfrm>
              <a:custGeom>
                <a:avLst/>
                <a:gdLst/>
                <a:ahLst/>
                <a:cxnLst/>
                <a:rect l="l" t="t" r="r" b="b"/>
                <a:pathLst>
                  <a:path w="12714" h="7747" extrusionOk="0">
                    <a:moveTo>
                      <a:pt x="3410" y="1177"/>
                    </a:moveTo>
                    <a:cubicBezTo>
                      <a:pt x="3408" y="1177"/>
                      <a:pt x="3405" y="1177"/>
                      <a:pt x="3403" y="1177"/>
                    </a:cubicBezTo>
                    <a:lnTo>
                      <a:pt x="3403" y="1177"/>
                    </a:lnTo>
                    <a:cubicBezTo>
                      <a:pt x="3414" y="1178"/>
                      <a:pt x="3426" y="1178"/>
                      <a:pt x="3437" y="1178"/>
                    </a:cubicBezTo>
                    <a:cubicBezTo>
                      <a:pt x="3438" y="1178"/>
                      <a:pt x="3440" y="1178"/>
                      <a:pt x="3442" y="1178"/>
                    </a:cubicBezTo>
                    <a:cubicBezTo>
                      <a:pt x="3431" y="1178"/>
                      <a:pt x="3420" y="1177"/>
                      <a:pt x="3410" y="1177"/>
                    </a:cubicBezTo>
                    <a:close/>
                    <a:moveTo>
                      <a:pt x="9876" y="4464"/>
                    </a:moveTo>
                    <a:cubicBezTo>
                      <a:pt x="9869" y="4469"/>
                      <a:pt x="9863" y="4474"/>
                      <a:pt x="9858" y="4479"/>
                    </a:cubicBezTo>
                    <a:lnTo>
                      <a:pt x="9858" y="4479"/>
                    </a:lnTo>
                    <a:cubicBezTo>
                      <a:pt x="9864" y="4475"/>
                      <a:pt x="9870" y="4469"/>
                      <a:pt x="9876" y="4464"/>
                    </a:cubicBezTo>
                    <a:close/>
                    <a:moveTo>
                      <a:pt x="229" y="0"/>
                    </a:moveTo>
                    <a:cubicBezTo>
                      <a:pt x="179" y="0"/>
                      <a:pt x="129" y="3"/>
                      <a:pt x="80" y="10"/>
                    </a:cubicBezTo>
                    <a:cubicBezTo>
                      <a:pt x="1" y="95"/>
                      <a:pt x="197" y="419"/>
                      <a:pt x="186" y="504"/>
                    </a:cubicBezTo>
                    <a:cubicBezTo>
                      <a:pt x="225" y="507"/>
                      <a:pt x="264" y="508"/>
                      <a:pt x="301" y="508"/>
                    </a:cubicBezTo>
                    <a:cubicBezTo>
                      <a:pt x="578" y="508"/>
                      <a:pt x="794" y="428"/>
                      <a:pt x="1024" y="428"/>
                    </a:cubicBezTo>
                    <a:cubicBezTo>
                      <a:pt x="1035" y="428"/>
                      <a:pt x="1046" y="428"/>
                      <a:pt x="1057" y="428"/>
                    </a:cubicBezTo>
                    <a:lnTo>
                      <a:pt x="988" y="615"/>
                    </a:lnTo>
                    <a:cubicBezTo>
                      <a:pt x="1090" y="507"/>
                      <a:pt x="1414" y="544"/>
                      <a:pt x="1287" y="382"/>
                    </a:cubicBezTo>
                    <a:cubicBezTo>
                      <a:pt x="1296" y="381"/>
                      <a:pt x="1304" y="381"/>
                      <a:pt x="1312" y="381"/>
                    </a:cubicBezTo>
                    <a:cubicBezTo>
                      <a:pt x="1505" y="381"/>
                      <a:pt x="1395" y="587"/>
                      <a:pt x="1621" y="587"/>
                    </a:cubicBezTo>
                    <a:cubicBezTo>
                      <a:pt x="1629" y="587"/>
                      <a:pt x="1637" y="587"/>
                      <a:pt x="1645" y="587"/>
                    </a:cubicBezTo>
                    <a:lnTo>
                      <a:pt x="1645" y="587"/>
                    </a:lnTo>
                    <a:cubicBezTo>
                      <a:pt x="1555" y="774"/>
                      <a:pt x="1410" y="743"/>
                      <a:pt x="1346" y="905"/>
                    </a:cubicBezTo>
                    <a:lnTo>
                      <a:pt x="1580" y="887"/>
                    </a:lnTo>
                    <a:lnTo>
                      <a:pt x="1580" y="887"/>
                    </a:lnTo>
                    <a:cubicBezTo>
                      <a:pt x="1489" y="935"/>
                      <a:pt x="1672" y="1001"/>
                      <a:pt x="1584" y="1053"/>
                    </a:cubicBezTo>
                    <a:cubicBezTo>
                      <a:pt x="1630" y="1044"/>
                      <a:pt x="1673" y="1040"/>
                      <a:pt x="1711" y="1040"/>
                    </a:cubicBezTo>
                    <a:cubicBezTo>
                      <a:pt x="2046" y="1040"/>
                      <a:pt x="2098" y="1354"/>
                      <a:pt x="2469" y="1404"/>
                    </a:cubicBezTo>
                    <a:lnTo>
                      <a:pt x="2276" y="1281"/>
                    </a:lnTo>
                    <a:cubicBezTo>
                      <a:pt x="2296" y="1233"/>
                      <a:pt x="2330" y="1219"/>
                      <a:pt x="2371" y="1219"/>
                    </a:cubicBezTo>
                    <a:cubicBezTo>
                      <a:pt x="2421" y="1219"/>
                      <a:pt x="2482" y="1240"/>
                      <a:pt x="2538" y="1244"/>
                    </a:cubicBezTo>
                    <a:cubicBezTo>
                      <a:pt x="2578" y="1439"/>
                      <a:pt x="2646" y="1441"/>
                      <a:pt x="2810" y="1593"/>
                    </a:cubicBezTo>
                    <a:cubicBezTo>
                      <a:pt x="2959" y="1586"/>
                      <a:pt x="3095" y="1498"/>
                      <a:pt x="3247" y="1498"/>
                    </a:cubicBezTo>
                    <a:cubicBezTo>
                      <a:pt x="3298" y="1498"/>
                      <a:pt x="3350" y="1508"/>
                      <a:pt x="3406" y="1533"/>
                    </a:cubicBezTo>
                    <a:cubicBezTo>
                      <a:pt x="3271" y="1712"/>
                      <a:pt x="3726" y="1813"/>
                      <a:pt x="3689" y="2004"/>
                    </a:cubicBezTo>
                    <a:cubicBezTo>
                      <a:pt x="3722" y="1962"/>
                      <a:pt x="3764" y="1946"/>
                      <a:pt x="3811" y="1946"/>
                    </a:cubicBezTo>
                    <a:cubicBezTo>
                      <a:pt x="3935" y="1946"/>
                      <a:pt x="4092" y="2053"/>
                      <a:pt x="4181" y="2053"/>
                    </a:cubicBezTo>
                    <a:cubicBezTo>
                      <a:pt x="4202" y="2053"/>
                      <a:pt x="4219" y="2047"/>
                      <a:pt x="4231" y="2033"/>
                    </a:cubicBezTo>
                    <a:cubicBezTo>
                      <a:pt x="4368" y="2050"/>
                      <a:pt x="4520" y="2148"/>
                      <a:pt x="4468" y="2254"/>
                    </a:cubicBezTo>
                    <a:cubicBezTo>
                      <a:pt x="4447" y="2252"/>
                      <a:pt x="4404" y="2254"/>
                      <a:pt x="4362" y="2247"/>
                    </a:cubicBezTo>
                    <a:lnTo>
                      <a:pt x="4362" y="2247"/>
                    </a:lnTo>
                    <a:lnTo>
                      <a:pt x="4478" y="2310"/>
                    </a:lnTo>
                    <a:cubicBezTo>
                      <a:pt x="4456" y="2326"/>
                      <a:pt x="4451" y="2343"/>
                      <a:pt x="4439" y="2343"/>
                    </a:cubicBezTo>
                    <a:cubicBezTo>
                      <a:pt x="4438" y="2343"/>
                      <a:pt x="4437" y="2343"/>
                      <a:pt x="4435" y="2343"/>
                    </a:cubicBezTo>
                    <a:lnTo>
                      <a:pt x="4435" y="2343"/>
                    </a:lnTo>
                    <a:cubicBezTo>
                      <a:pt x="4454" y="2353"/>
                      <a:pt x="4471" y="2357"/>
                      <a:pt x="4488" y="2357"/>
                    </a:cubicBezTo>
                    <a:cubicBezTo>
                      <a:pt x="4527" y="2357"/>
                      <a:pt x="4562" y="2337"/>
                      <a:pt x="4596" y="2337"/>
                    </a:cubicBezTo>
                    <a:cubicBezTo>
                      <a:pt x="4628" y="2337"/>
                      <a:pt x="4659" y="2354"/>
                      <a:pt x="4694" y="2418"/>
                    </a:cubicBezTo>
                    <a:cubicBezTo>
                      <a:pt x="4684" y="2439"/>
                      <a:pt x="4666" y="2446"/>
                      <a:pt x="4644" y="2446"/>
                    </a:cubicBezTo>
                    <a:cubicBezTo>
                      <a:pt x="4612" y="2446"/>
                      <a:pt x="4569" y="2430"/>
                      <a:pt x="4528" y="2426"/>
                    </a:cubicBezTo>
                    <a:lnTo>
                      <a:pt x="4528" y="2426"/>
                    </a:lnTo>
                    <a:cubicBezTo>
                      <a:pt x="4625" y="2490"/>
                      <a:pt x="4738" y="2497"/>
                      <a:pt x="4849" y="2497"/>
                    </a:cubicBezTo>
                    <a:cubicBezTo>
                      <a:pt x="4882" y="2497"/>
                      <a:pt x="4914" y="2496"/>
                      <a:pt x="4946" y="2496"/>
                    </a:cubicBezTo>
                    <a:cubicBezTo>
                      <a:pt x="5093" y="2496"/>
                      <a:pt x="5226" y="2510"/>
                      <a:pt x="5299" y="2661"/>
                    </a:cubicBezTo>
                    <a:cubicBezTo>
                      <a:pt x="5319" y="2645"/>
                      <a:pt x="5352" y="2640"/>
                      <a:pt x="5391" y="2640"/>
                    </a:cubicBezTo>
                    <a:cubicBezTo>
                      <a:pt x="5435" y="2640"/>
                      <a:pt x="5487" y="2646"/>
                      <a:pt x="5538" y="2646"/>
                    </a:cubicBezTo>
                    <a:cubicBezTo>
                      <a:pt x="5636" y="2646"/>
                      <a:pt x="5728" y="2625"/>
                      <a:pt x="5744" y="2499"/>
                    </a:cubicBezTo>
                    <a:lnTo>
                      <a:pt x="5744" y="2499"/>
                    </a:lnTo>
                    <a:cubicBezTo>
                      <a:pt x="5794" y="2617"/>
                      <a:pt x="5681" y="2767"/>
                      <a:pt x="5927" y="2858"/>
                    </a:cubicBezTo>
                    <a:cubicBezTo>
                      <a:pt x="5961" y="2841"/>
                      <a:pt x="5989" y="2835"/>
                      <a:pt x="6014" y="2835"/>
                    </a:cubicBezTo>
                    <a:cubicBezTo>
                      <a:pt x="6149" y="2835"/>
                      <a:pt x="6187" y="3034"/>
                      <a:pt x="6362" y="3034"/>
                    </a:cubicBezTo>
                    <a:cubicBezTo>
                      <a:pt x="6370" y="3034"/>
                      <a:pt x="6378" y="3034"/>
                      <a:pt x="6386" y="3033"/>
                    </a:cubicBezTo>
                    <a:lnTo>
                      <a:pt x="6386" y="3033"/>
                    </a:lnTo>
                    <a:cubicBezTo>
                      <a:pt x="6059" y="3097"/>
                      <a:pt x="6359" y="3085"/>
                      <a:pt x="6066" y="3155"/>
                    </a:cubicBezTo>
                    <a:cubicBezTo>
                      <a:pt x="6188" y="3311"/>
                      <a:pt x="6541" y="3193"/>
                      <a:pt x="6797" y="3371"/>
                    </a:cubicBezTo>
                    <a:cubicBezTo>
                      <a:pt x="6805" y="3428"/>
                      <a:pt x="6776" y="3480"/>
                      <a:pt x="6784" y="3536"/>
                    </a:cubicBezTo>
                    <a:cubicBezTo>
                      <a:pt x="6845" y="3532"/>
                      <a:pt x="6920" y="3512"/>
                      <a:pt x="6984" y="3512"/>
                    </a:cubicBezTo>
                    <a:cubicBezTo>
                      <a:pt x="7058" y="3512"/>
                      <a:pt x="7117" y="3538"/>
                      <a:pt x="7129" y="3644"/>
                    </a:cubicBezTo>
                    <a:lnTo>
                      <a:pt x="7181" y="3513"/>
                    </a:lnTo>
                    <a:cubicBezTo>
                      <a:pt x="7333" y="3677"/>
                      <a:pt x="7611" y="3777"/>
                      <a:pt x="7732" y="4022"/>
                    </a:cubicBezTo>
                    <a:lnTo>
                      <a:pt x="8087" y="3920"/>
                    </a:lnTo>
                    <a:cubicBezTo>
                      <a:pt x="8217" y="4247"/>
                      <a:pt x="8560" y="4333"/>
                      <a:pt x="8878" y="4333"/>
                    </a:cubicBezTo>
                    <a:cubicBezTo>
                      <a:pt x="8968" y="4333"/>
                      <a:pt x="9057" y="4326"/>
                      <a:pt x="9138" y="4315"/>
                    </a:cubicBezTo>
                    <a:cubicBezTo>
                      <a:pt x="9242" y="4396"/>
                      <a:pt x="9375" y="4549"/>
                      <a:pt x="9342" y="4597"/>
                    </a:cubicBezTo>
                    <a:cubicBezTo>
                      <a:pt x="9315" y="4597"/>
                      <a:pt x="9271" y="4600"/>
                      <a:pt x="9222" y="4600"/>
                    </a:cubicBezTo>
                    <a:cubicBezTo>
                      <a:pt x="9206" y="4600"/>
                      <a:pt x="9189" y="4600"/>
                      <a:pt x="9172" y="4599"/>
                    </a:cubicBezTo>
                    <a:lnTo>
                      <a:pt x="9172" y="4599"/>
                    </a:lnTo>
                    <a:cubicBezTo>
                      <a:pt x="9299" y="4692"/>
                      <a:pt x="9388" y="4882"/>
                      <a:pt x="9532" y="4882"/>
                    </a:cubicBezTo>
                    <a:cubicBezTo>
                      <a:pt x="9564" y="4882"/>
                      <a:pt x="9599" y="4873"/>
                      <a:pt x="9637" y="4851"/>
                    </a:cubicBezTo>
                    <a:cubicBezTo>
                      <a:pt x="9832" y="4913"/>
                      <a:pt x="9660" y="5061"/>
                      <a:pt x="9753" y="5175"/>
                    </a:cubicBezTo>
                    <a:cubicBezTo>
                      <a:pt x="9757" y="5175"/>
                      <a:pt x="9761" y="5175"/>
                      <a:pt x="9765" y="5175"/>
                    </a:cubicBezTo>
                    <a:cubicBezTo>
                      <a:pt x="10006" y="5175"/>
                      <a:pt x="10193" y="5398"/>
                      <a:pt x="10352" y="5592"/>
                    </a:cubicBezTo>
                    <a:cubicBezTo>
                      <a:pt x="10475" y="5736"/>
                      <a:pt x="10583" y="5864"/>
                      <a:pt x="10717" y="5864"/>
                    </a:cubicBezTo>
                    <a:cubicBezTo>
                      <a:pt x="10761" y="5864"/>
                      <a:pt x="10809" y="5850"/>
                      <a:pt x="10861" y="5817"/>
                    </a:cubicBezTo>
                    <a:cubicBezTo>
                      <a:pt x="10749" y="5703"/>
                      <a:pt x="10593" y="5420"/>
                      <a:pt x="10341" y="5237"/>
                    </a:cubicBezTo>
                    <a:lnTo>
                      <a:pt x="10341" y="5237"/>
                    </a:lnTo>
                    <a:cubicBezTo>
                      <a:pt x="10344" y="5237"/>
                      <a:pt x="10347" y="5237"/>
                      <a:pt x="10350" y="5237"/>
                    </a:cubicBezTo>
                    <a:cubicBezTo>
                      <a:pt x="10419" y="5237"/>
                      <a:pt x="10443" y="5177"/>
                      <a:pt x="10491" y="5177"/>
                    </a:cubicBezTo>
                    <a:cubicBezTo>
                      <a:pt x="10506" y="5177"/>
                      <a:pt x="10523" y="5183"/>
                      <a:pt x="10545" y="5198"/>
                    </a:cubicBezTo>
                    <a:cubicBezTo>
                      <a:pt x="10796" y="5391"/>
                      <a:pt x="10794" y="5630"/>
                      <a:pt x="11068" y="5794"/>
                    </a:cubicBezTo>
                    <a:lnTo>
                      <a:pt x="10830" y="5983"/>
                    </a:lnTo>
                    <a:cubicBezTo>
                      <a:pt x="10904" y="6276"/>
                      <a:pt x="11137" y="6384"/>
                      <a:pt x="11355" y="6507"/>
                    </a:cubicBezTo>
                    <a:cubicBezTo>
                      <a:pt x="11569" y="6629"/>
                      <a:pt x="11764" y="6764"/>
                      <a:pt x="11715" y="7061"/>
                    </a:cubicBezTo>
                    <a:cubicBezTo>
                      <a:pt x="11901" y="7219"/>
                      <a:pt x="12128" y="7448"/>
                      <a:pt x="12348" y="7518"/>
                    </a:cubicBezTo>
                    <a:lnTo>
                      <a:pt x="12261" y="7554"/>
                    </a:lnTo>
                    <a:cubicBezTo>
                      <a:pt x="12333" y="7607"/>
                      <a:pt x="12505" y="7747"/>
                      <a:pt x="12615" y="7747"/>
                    </a:cubicBezTo>
                    <a:cubicBezTo>
                      <a:pt x="12673" y="7747"/>
                      <a:pt x="12714" y="7707"/>
                      <a:pt x="12712" y="7595"/>
                    </a:cubicBezTo>
                    <a:lnTo>
                      <a:pt x="12608" y="7581"/>
                    </a:lnTo>
                    <a:cubicBezTo>
                      <a:pt x="12327" y="7394"/>
                      <a:pt x="12614" y="7304"/>
                      <a:pt x="12523" y="7061"/>
                    </a:cubicBezTo>
                    <a:cubicBezTo>
                      <a:pt x="12317" y="6835"/>
                      <a:pt x="11939" y="6910"/>
                      <a:pt x="11847" y="6656"/>
                    </a:cubicBezTo>
                    <a:cubicBezTo>
                      <a:pt x="11771" y="6571"/>
                      <a:pt x="11852" y="6525"/>
                      <a:pt x="11928" y="6507"/>
                    </a:cubicBezTo>
                    <a:cubicBezTo>
                      <a:pt x="11781" y="6282"/>
                      <a:pt x="11513" y="6380"/>
                      <a:pt x="11370" y="6268"/>
                    </a:cubicBezTo>
                    <a:cubicBezTo>
                      <a:pt x="11607" y="6006"/>
                      <a:pt x="11434" y="5881"/>
                      <a:pt x="11210" y="5761"/>
                    </a:cubicBezTo>
                    <a:cubicBezTo>
                      <a:pt x="10985" y="5640"/>
                      <a:pt x="10711" y="5534"/>
                      <a:pt x="10709" y="5237"/>
                    </a:cubicBezTo>
                    <a:cubicBezTo>
                      <a:pt x="10489" y="5114"/>
                      <a:pt x="10269" y="4853"/>
                      <a:pt x="9938" y="4774"/>
                    </a:cubicBezTo>
                    <a:cubicBezTo>
                      <a:pt x="10163" y="4735"/>
                      <a:pt x="9747" y="4596"/>
                      <a:pt x="9858" y="4479"/>
                    </a:cubicBezTo>
                    <a:lnTo>
                      <a:pt x="9858" y="4479"/>
                    </a:lnTo>
                    <a:cubicBezTo>
                      <a:pt x="9824" y="4506"/>
                      <a:pt x="9789" y="4517"/>
                      <a:pt x="9754" y="4517"/>
                    </a:cubicBezTo>
                    <a:cubicBezTo>
                      <a:pt x="9640" y="4517"/>
                      <a:pt x="9523" y="4395"/>
                      <a:pt x="9400" y="4284"/>
                    </a:cubicBezTo>
                    <a:cubicBezTo>
                      <a:pt x="9294" y="4189"/>
                      <a:pt x="9185" y="4098"/>
                      <a:pt x="9079" y="4098"/>
                    </a:cubicBezTo>
                    <a:cubicBezTo>
                      <a:pt x="9018" y="4098"/>
                      <a:pt x="8959" y="4127"/>
                      <a:pt x="8902" y="4202"/>
                    </a:cubicBezTo>
                    <a:cubicBezTo>
                      <a:pt x="8779" y="4052"/>
                      <a:pt x="8757" y="4035"/>
                      <a:pt x="8743" y="4035"/>
                    </a:cubicBezTo>
                    <a:cubicBezTo>
                      <a:pt x="8738" y="4035"/>
                      <a:pt x="8735" y="4037"/>
                      <a:pt x="8730" y="4037"/>
                    </a:cubicBezTo>
                    <a:cubicBezTo>
                      <a:pt x="8711" y="4037"/>
                      <a:pt x="8673" y="4019"/>
                      <a:pt x="8515" y="3862"/>
                    </a:cubicBezTo>
                    <a:cubicBezTo>
                      <a:pt x="8525" y="3845"/>
                      <a:pt x="8540" y="3840"/>
                      <a:pt x="8558" y="3840"/>
                    </a:cubicBezTo>
                    <a:cubicBezTo>
                      <a:pt x="8589" y="3840"/>
                      <a:pt x="8627" y="3859"/>
                      <a:pt x="8648" y="3864"/>
                    </a:cubicBezTo>
                    <a:cubicBezTo>
                      <a:pt x="8534" y="3669"/>
                      <a:pt x="8285" y="3901"/>
                      <a:pt x="8260" y="3615"/>
                    </a:cubicBezTo>
                    <a:cubicBezTo>
                      <a:pt x="8175" y="3555"/>
                      <a:pt x="8127" y="3533"/>
                      <a:pt x="8096" y="3533"/>
                    </a:cubicBezTo>
                    <a:cubicBezTo>
                      <a:pt x="8011" y="3533"/>
                      <a:pt x="8066" y="3706"/>
                      <a:pt x="7869" y="3712"/>
                    </a:cubicBezTo>
                    <a:cubicBezTo>
                      <a:pt x="7543" y="3461"/>
                      <a:pt x="7676" y="3453"/>
                      <a:pt x="7576" y="3160"/>
                    </a:cubicBezTo>
                    <a:lnTo>
                      <a:pt x="7576" y="3160"/>
                    </a:lnTo>
                    <a:cubicBezTo>
                      <a:pt x="7530" y="3223"/>
                      <a:pt x="7483" y="3244"/>
                      <a:pt x="7433" y="3244"/>
                    </a:cubicBezTo>
                    <a:cubicBezTo>
                      <a:pt x="7330" y="3244"/>
                      <a:pt x="7213" y="3157"/>
                      <a:pt x="7068" y="3157"/>
                    </a:cubicBezTo>
                    <a:cubicBezTo>
                      <a:pt x="7058" y="3157"/>
                      <a:pt x="7048" y="3158"/>
                      <a:pt x="7038" y="3159"/>
                    </a:cubicBezTo>
                    <a:cubicBezTo>
                      <a:pt x="7076" y="3191"/>
                      <a:pt x="7296" y="3363"/>
                      <a:pt x="7101" y="3363"/>
                    </a:cubicBezTo>
                    <a:cubicBezTo>
                      <a:pt x="7100" y="3363"/>
                      <a:pt x="7099" y="3363"/>
                      <a:pt x="7098" y="3363"/>
                    </a:cubicBezTo>
                    <a:cubicBezTo>
                      <a:pt x="6924" y="3251"/>
                      <a:pt x="6824" y="3230"/>
                      <a:pt x="6732" y="3230"/>
                    </a:cubicBezTo>
                    <a:cubicBezTo>
                      <a:pt x="6678" y="3230"/>
                      <a:pt x="6626" y="3238"/>
                      <a:pt x="6563" y="3238"/>
                    </a:cubicBezTo>
                    <a:cubicBezTo>
                      <a:pt x="6489" y="3238"/>
                      <a:pt x="6400" y="3227"/>
                      <a:pt x="6273" y="3184"/>
                    </a:cubicBezTo>
                    <a:cubicBezTo>
                      <a:pt x="6252" y="3092"/>
                      <a:pt x="6270" y="3063"/>
                      <a:pt x="6303" y="3063"/>
                    </a:cubicBezTo>
                    <a:cubicBezTo>
                      <a:pt x="6359" y="3063"/>
                      <a:pt x="6459" y="3146"/>
                      <a:pt x="6484" y="3146"/>
                    </a:cubicBezTo>
                    <a:cubicBezTo>
                      <a:pt x="6500" y="3146"/>
                      <a:pt x="6487" y="3114"/>
                      <a:pt x="6417" y="3010"/>
                    </a:cubicBezTo>
                    <a:lnTo>
                      <a:pt x="6417" y="3010"/>
                    </a:lnTo>
                    <a:cubicBezTo>
                      <a:pt x="6625" y="3022"/>
                      <a:pt x="6776" y="3077"/>
                      <a:pt x="6921" y="3077"/>
                    </a:cubicBezTo>
                    <a:cubicBezTo>
                      <a:pt x="6988" y="3077"/>
                      <a:pt x="7054" y="3065"/>
                      <a:pt x="7125" y="3031"/>
                    </a:cubicBezTo>
                    <a:cubicBezTo>
                      <a:pt x="6799" y="2842"/>
                      <a:pt x="6373" y="2669"/>
                      <a:pt x="5958" y="2584"/>
                    </a:cubicBezTo>
                    <a:cubicBezTo>
                      <a:pt x="5771" y="2447"/>
                      <a:pt x="6118" y="2524"/>
                      <a:pt x="5970" y="2420"/>
                    </a:cubicBezTo>
                    <a:cubicBezTo>
                      <a:pt x="5659" y="2127"/>
                      <a:pt x="5293" y="2382"/>
                      <a:pt x="5054" y="2131"/>
                    </a:cubicBezTo>
                    <a:lnTo>
                      <a:pt x="5174" y="2036"/>
                    </a:lnTo>
                    <a:lnTo>
                      <a:pt x="5174" y="2036"/>
                    </a:lnTo>
                    <a:cubicBezTo>
                      <a:pt x="5153" y="2042"/>
                      <a:pt x="5132" y="2045"/>
                      <a:pt x="5110" y="2045"/>
                    </a:cubicBezTo>
                    <a:cubicBezTo>
                      <a:pt x="4858" y="2045"/>
                      <a:pt x="4516" y="1674"/>
                      <a:pt x="4163" y="1610"/>
                    </a:cubicBezTo>
                    <a:lnTo>
                      <a:pt x="4163" y="1610"/>
                    </a:lnTo>
                    <a:cubicBezTo>
                      <a:pt x="4177" y="1693"/>
                      <a:pt x="4186" y="1751"/>
                      <a:pt x="4121" y="1772"/>
                    </a:cubicBezTo>
                    <a:cubicBezTo>
                      <a:pt x="4269" y="1458"/>
                      <a:pt x="3573" y="1712"/>
                      <a:pt x="3336" y="1337"/>
                    </a:cubicBezTo>
                    <a:cubicBezTo>
                      <a:pt x="3300" y="1459"/>
                      <a:pt x="3162" y="1500"/>
                      <a:pt x="3009" y="1500"/>
                    </a:cubicBezTo>
                    <a:cubicBezTo>
                      <a:pt x="2895" y="1500"/>
                      <a:pt x="2773" y="1477"/>
                      <a:pt x="2681" y="1446"/>
                    </a:cubicBezTo>
                    <a:cubicBezTo>
                      <a:pt x="2631" y="1360"/>
                      <a:pt x="2683" y="1283"/>
                      <a:pt x="2706" y="1227"/>
                    </a:cubicBezTo>
                    <a:cubicBezTo>
                      <a:pt x="2788" y="1304"/>
                      <a:pt x="2858" y="1332"/>
                      <a:pt x="2923" y="1332"/>
                    </a:cubicBezTo>
                    <a:cubicBezTo>
                      <a:pt x="3077" y="1332"/>
                      <a:pt x="3203" y="1180"/>
                      <a:pt x="3403" y="1177"/>
                    </a:cubicBezTo>
                    <a:lnTo>
                      <a:pt x="3403" y="1177"/>
                    </a:lnTo>
                    <a:cubicBezTo>
                      <a:pt x="3169" y="1159"/>
                      <a:pt x="2900" y="962"/>
                      <a:pt x="2669" y="962"/>
                    </a:cubicBezTo>
                    <a:cubicBezTo>
                      <a:pt x="2640" y="962"/>
                      <a:pt x="2612" y="965"/>
                      <a:pt x="2584" y="972"/>
                    </a:cubicBezTo>
                    <a:lnTo>
                      <a:pt x="2729" y="845"/>
                    </a:lnTo>
                    <a:cubicBezTo>
                      <a:pt x="2675" y="817"/>
                      <a:pt x="2626" y="807"/>
                      <a:pt x="2582" y="807"/>
                    </a:cubicBezTo>
                    <a:cubicBezTo>
                      <a:pt x="2446" y="807"/>
                      <a:pt x="2349" y="907"/>
                      <a:pt x="2235" y="907"/>
                    </a:cubicBezTo>
                    <a:cubicBezTo>
                      <a:pt x="2176" y="907"/>
                      <a:pt x="2113" y="880"/>
                      <a:pt x="2037" y="799"/>
                    </a:cubicBezTo>
                    <a:lnTo>
                      <a:pt x="2116" y="694"/>
                    </a:lnTo>
                    <a:cubicBezTo>
                      <a:pt x="1500" y="451"/>
                      <a:pt x="830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38"/>
              <p:cNvSpPr/>
              <p:nvPr/>
            </p:nvSpPr>
            <p:spPr>
              <a:xfrm flipH="1">
                <a:off x="679882" y="5154927"/>
                <a:ext cx="7950" cy="1287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251" extrusionOk="0">
                    <a:moveTo>
                      <a:pt x="0" y="0"/>
                    </a:moveTo>
                    <a:cubicBezTo>
                      <a:pt x="1" y="3"/>
                      <a:pt x="3" y="6"/>
                      <a:pt x="4" y="9"/>
                    </a:cubicBezTo>
                    <a:lnTo>
                      <a:pt x="4" y="9"/>
                    </a:lnTo>
                    <a:lnTo>
                      <a:pt x="0" y="0"/>
                    </a:lnTo>
                    <a:close/>
                    <a:moveTo>
                      <a:pt x="4" y="9"/>
                    </a:moveTo>
                    <a:lnTo>
                      <a:pt x="104" y="251"/>
                    </a:lnTo>
                    <a:lnTo>
                      <a:pt x="155" y="128"/>
                    </a:lnTo>
                    <a:cubicBezTo>
                      <a:pt x="88" y="109"/>
                      <a:pt x="32" y="73"/>
                      <a:pt x="4" y="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38"/>
              <p:cNvSpPr/>
              <p:nvPr/>
            </p:nvSpPr>
            <p:spPr>
              <a:xfrm flipH="1">
                <a:off x="672650" y="5159851"/>
                <a:ext cx="7284" cy="2718"/>
              </a:xfrm>
              <a:custGeom>
                <a:avLst/>
                <a:gdLst/>
                <a:ahLst/>
                <a:cxnLst/>
                <a:rect l="l" t="t" r="r" b="b"/>
                <a:pathLst>
                  <a:path w="142" h="53" extrusionOk="0">
                    <a:moveTo>
                      <a:pt x="12" y="1"/>
                    </a:moveTo>
                    <a:lnTo>
                      <a:pt x="1" y="32"/>
                    </a:lnTo>
                    <a:cubicBezTo>
                      <a:pt x="45" y="45"/>
                      <a:pt x="93" y="51"/>
                      <a:pt x="141" y="53"/>
                    </a:cubicBezTo>
                    <a:cubicBezTo>
                      <a:pt x="103" y="22"/>
                      <a:pt x="60" y="1"/>
                      <a:pt x="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38"/>
              <p:cNvSpPr/>
              <p:nvPr/>
            </p:nvSpPr>
            <p:spPr>
              <a:xfrm flipH="1">
                <a:off x="508513" y="5324282"/>
                <a:ext cx="6463" cy="1066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8" extrusionOk="0">
                    <a:moveTo>
                      <a:pt x="1" y="1"/>
                    </a:moveTo>
                    <a:cubicBezTo>
                      <a:pt x="18" y="49"/>
                      <a:pt x="47" y="144"/>
                      <a:pt x="126" y="207"/>
                    </a:cubicBezTo>
                    <a:cubicBezTo>
                      <a:pt x="122" y="134"/>
                      <a:pt x="66" y="16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38"/>
              <p:cNvSpPr/>
              <p:nvPr/>
            </p:nvSpPr>
            <p:spPr>
              <a:xfrm flipH="1">
                <a:off x="504051" y="5326795"/>
                <a:ext cx="2924" cy="6257"/>
              </a:xfrm>
              <a:custGeom>
                <a:avLst/>
                <a:gdLst/>
                <a:ahLst/>
                <a:cxnLst/>
                <a:rect l="l" t="t" r="r" b="b"/>
                <a:pathLst>
                  <a:path w="57" h="122" extrusionOk="0">
                    <a:moveTo>
                      <a:pt x="37" y="0"/>
                    </a:moveTo>
                    <a:lnTo>
                      <a:pt x="1" y="6"/>
                    </a:lnTo>
                    <a:lnTo>
                      <a:pt x="57" y="12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38"/>
              <p:cNvSpPr/>
              <p:nvPr/>
            </p:nvSpPr>
            <p:spPr>
              <a:xfrm flipH="1">
                <a:off x="327502" y="5329052"/>
                <a:ext cx="172035" cy="365526"/>
              </a:xfrm>
              <a:custGeom>
                <a:avLst/>
                <a:gdLst/>
                <a:ahLst/>
                <a:cxnLst/>
                <a:rect l="l" t="t" r="r" b="b"/>
                <a:pathLst>
                  <a:path w="3354" h="7127" extrusionOk="0">
                    <a:moveTo>
                      <a:pt x="164" y="1"/>
                    </a:moveTo>
                    <a:cubicBezTo>
                      <a:pt x="109" y="6"/>
                      <a:pt x="110" y="95"/>
                      <a:pt x="71" y="95"/>
                    </a:cubicBezTo>
                    <a:cubicBezTo>
                      <a:pt x="56" y="95"/>
                      <a:pt x="34" y="81"/>
                      <a:pt x="0" y="43"/>
                    </a:cubicBezTo>
                    <a:lnTo>
                      <a:pt x="0" y="43"/>
                    </a:lnTo>
                    <a:cubicBezTo>
                      <a:pt x="64" y="382"/>
                      <a:pt x="318" y="529"/>
                      <a:pt x="548" y="739"/>
                    </a:cubicBezTo>
                    <a:lnTo>
                      <a:pt x="509" y="668"/>
                    </a:lnTo>
                    <a:lnTo>
                      <a:pt x="509" y="668"/>
                    </a:lnTo>
                    <a:cubicBezTo>
                      <a:pt x="943" y="693"/>
                      <a:pt x="521" y="864"/>
                      <a:pt x="833" y="1123"/>
                    </a:cubicBezTo>
                    <a:cubicBezTo>
                      <a:pt x="656" y="1105"/>
                      <a:pt x="583" y="961"/>
                      <a:pt x="482" y="941"/>
                    </a:cubicBezTo>
                    <a:lnTo>
                      <a:pt x="482" y="941"/>
                    </a:lnTo>
                    <a:cubicBezTo>
                      <a:pt x="432" y="1456"/>
                      <a:pt x="953" y="1394"/>
                      <a:pt x="752" y="1817"/>
                    </a:cubicBezTo>
                    <a:lnTo>
                      <a:pt x="729" y="1794"/>
                    </a:lnTo>
                    <a:lnTo>
                      <a:pt x="729" y="1794"/>
                    </a:lnTo>
                    <a:cubicBezTo>
                      <a:pt x="725" y="1867"/>
                      <a:pt x="835" y="1938"/>
                      <a:pt x="905" y="2011"/>
                    </a:cubicBezTo>
                    <a:cubicBezTo>
                      <a:pt x="935" y="1961"/>
                      <a:pt x="916" y="1865"/>
                      <a:pt x="920" y="1790"/>
                    </a:cubicBezTo>
                    <a:lnTo>
                      <a:pt x="920" y="1790"/>
                    </a:lnTo>
                    <a:cubicBezTo>
                      <a:pt x="962" y="1833"/>
                      <a:pt x="1039" y="1842"/>
                      <a:pt x="1110" y="1842"/>
                    </a:cubicBezTo>
                    <a:cubicBezTo>
                      <a:pt x="1159" y="1842"/>
                      <a:pt x="1205" y="1838"/>
                      <a:pt x="1236" y="1838"/>
                    </a:cubicBezTo>
                    <a:cubicBezTo>
                      <a:pt x="1136" y="2010"/>
                      <a:pt x="1369" y="1936"/>
                      <a:pt x="1367" y="2137"/>
                    </a:cubicBezTo>
                    <a:cubicBezTo>
                      <a:pt x="1342" y="2166"/>
                      <a:pt x="1318" y="2177"/>
                      <a:pt x="1295" y="2177"/>
                    </a:cubicBezTo>
                    <a:cubicBezTo>
                      <a:pt x="1221" y="2177"/>
                      <a:pt x="1159" y="2056"/>
                      <a:pt x="1082" y="2037"/>
                    </a:cubicBezTo>
                    <a:lnTo>
                      <a:pt x="1082" y="2037"/>
                    </a:lnTo>
                    <a:lnTo>
                      <a:pt x="1263" y="2185"/>
                    </a:lnTo>
                    <a:cubicBezTo>
                      <a:pt x="1350" y="2360"/>
                      <a:pt x="1192" y="2432"/>
                      <a:pt x="1155" y="2555"/>
                    </a:cubicBezTo>
                    <a:cubicBezTo>
                      <a:pt x="1187" y="2574"/>
                      <a:pt x="1209" y="2581"/>
                      <a:pt x="1224" y="2581"/>
                    </a:cubicBezTo>
                    <a:cubicBezTo>
                      <a:pt x="1280" y="2581"/>
                      <a:pt x="1243" y="2476"/>
                      <a:pt x="1339" y="2476"/>
                    </a:cubicBezTo>
                    <a:cubicBezTo>
                      <a:pt x="1353" y="2476"/>
                      <a:pt x="1371" y="2478"/>
                      <a:pt x="1392" y="2484"/>
                    </a:cubicBezTo>
                    <a:cubicBezTo>
                      <a:pt x="1350" y="2621"/>
                      <a:pt x="1423" y="2887"/>
                      <a:pt x="1548" y="3162"/>
                    </a:cubicBezTo>
                    <a:cubicBezTo>
                      <a:pt x="1658" y="3420"/>
                      <a:pt x="1811" y="3684"/>
                      <a:pt x="1944" y="3859"/>
                    </a:cubicBezTo>
                    <a:lnTo>
                      <a:pt x="1944" y="3859"/>
                    </a:lnTo>
                    <a:cubicBezTo>
                      <a:pt x="1878" y="3803"/>
                      <a:pt x="1801" y="3886"/>
                      <a:pt x="1766" y="3735"/>
                    </a:cubicBezTo>
                    <a:lnTo>
                      <a:pt x="1766" y="3735"/>
                    </a:lnTo>
                    <a:cubicBezTo>
                      <a:pt x="1759" y="3803"/>
                      <a:pt x="1883" y="3957"/>
                      <a:pt x="1986" y="3957"/>
                    </a:cubicBezTo>
                    <a:cubicBezTo>
                      <a:pt x="1997" y="3957"/>
                      <a:pt x="2008" y="3955"/>
                      <a:pt x="2019" y="3951"/>
                    </a:cubicBezTo>
                    <a:cubicBezTo>
                      <a:pt x="2219" y="4188"/>
                      <a:pt x="2272" y="4572"/>
                      <a:pt x="2262" y="4867"/>
                    </a:cubicBezTo>
                    <a:lnTo>
                      <a:pt x="2347" y="4751"/>
                    </a:lnTo>
                    <a:cubicBezTo>
                      <a:pt x="2601" y="4905"/>
                      <a:pt x="2397" y="5353"/>
                      <a:pt x="2619" y="5706"/>
                    </a:cubicBezTo>
                    <a:lnTo>
                      <a:pt x="2619" y="5696"/>
                    </a:lnTo>
                    <a:cubicBezTo>
                      <a:pt x="2680" y="5814"/>
                      <a:pt x="2985" y="5835"/>
                      <a:pt x="2995" y="6087"/>
                    </a:cubicBezTo>
                    <a:cubicBezTo>
                      <a:pt x="2869" y="6068"/>
                      <a:pt x="2831" y="5977"/>
                      <a:pt x="2748" y="5977"/>
                    </a:cubicBezTo>
                    <a:cubicBezTo>
                      <a:pt x="2731" y="5977"/>
                      <a:pt x="2712" y="5981"/>
                      <a:pt x="2691" y="5990"/>
                    </a:cubicBezTo>
                    <a:lnTo>
                      <a:pt x="2691" y="5990"/>
                    </a:lnTo>
                    <a:lnTo>
                      <a:pt x="2690" y="5989"/>
                    </a:lnTo>
                    <a:lnTo>
                      <a:pt x="2688" y="5991"/>
                    </a:lnTo>
                    <a:cubicBezTo>
                      <a:pt x="2689" y="5991"/>
                      <a:pt x="2690" y="5990"/>
                      <a:pt x="2691" y="5990"/>
                    </a:cubicBezTo>
                    <a:lnTo>
                      <a:pt x="2691" y="5990"/>
                    </a:lnTo>
                    <a:lnTo>
                      <a:pt x="2962" y="6282"/>
                    </a:lnTo>
                    <a:cubicBezTo>
                      <a:pt x="2897" y="6362"/>
                      <a:pt x="3066" y="6664"/>
                      <a:pt x="2962" y="6664"/>
                    </a:cubicBezTo>
                    <a:cubicBezTo>
                      <a:pt x="2951" y="6664"/>
                      <a:pt x="2936" y="6660"/>
                      <a:pt x="2917" y="6652"/>
                    </a:cubicBezTo>
                    <a:lnTo>
                      <a:pt x="2917" y="6652"/>
                    </a:lnTo>
                    <a:cubicBezTo>
                      <a:pt x="3130" y="6770"/>
                      <a:pt x="3115" y="7127"/>
                      <a:pt x="3237" y="7127"/>
                    </a:cubicBezTo>
                    <a:cubicBezTo>
                      <a:pt x="3266" y="7127"/>
                      <a:pt x="3303" y="7106"/>
                      <a:pt x="3353" y="7057"/>
                    </a:cubicBezTo>
                    <a:cubicBezTo>
                      <a:pt x="3172" y="6554"/>
                      <a:pt x="3023" y="5937"/>
                      <a:pt x="2825" y="5308"/>
                    </a:cubicBezTo>
                    <a:cubicBezTo>
                      <a:pt x="2624" y="4684"/>
                      <a:pt x="2376" y="4049"/>
                      <a:pt x="2025" y="3527"/>
                    </a:cubicBezTo>
                    <a:lnTo>
                      <a:pt x="2025" y="3527"/>
                    </a:lnTo>
                    <a:lnTo>
                      <a:pt x="2212" y="3666"/>
                    </a:lnTo>
                    <a:cubicBezTo>
                      <a:pt x="1753" y="3164"/>
                      <a:pt x="2138" y="2731"/>
                      <a:pt x="1483" y="2461"/>
                    </a:cubicBezTo>
                    <a:lnTo>
                      <a:pt x="1743" y="2416"/>
                    </a:lnTo>
                    <a:cubicBezTo>
                      <a:pt x="1687" y="2114"/>
                      <a:pt x="1186" y="2060"/>
                      <a:pt x="1296" y="1662"/>
                    </a:cubicBezTo>
                    <a:lnTo>
                      <a:pt x="1296" y="1662"/>
                    </a:lnTo>
                    <a:lnTo>
                      <a:pt x="1217" y="1738"/>
                    </a:lnTo>
                    <a:cubicBezTo>
                      <a:pt x="1182" y="1664"/>
                      <a:pt x="1209" y="1614"/>
                      <a:pt x="1174" y="1539"/>
                    </a:cubicBezTo>
                    <a:lnTo>
                      <a:pt x="1147" y="1589"/>
                    </a:lnTo>
                    <a:cubicBezTo>
                      <a:pt x="964" y="1441"/>
                      <a:pt x="916" y="1319"/>
                      <a:pt x="885" y="1098"/>
                    </a:cubicBezTo>
                    <a:cubicBezTo>
                      <a:pt x="896" y="1089"/>
                      <a:pt x="906" y="1085"/>
                      <a:pt x="914" y="1085"/>
                    </a:cubicBezTo>
                    <a:cubicBezTo>
                      <a:pt x="955" y="1085"/>
                      <a:pt x="969" y="1177"/>
                      <a:pt x="1009" y="1217"/>
                    </a:cubicBezTo>
                    <a:cubicBezTo>
                      <a:pt x="1039" y="1092"/>
                      <a:pt x="812" y="1022"/>
                      <a:pt x="737" y="878"/>
                    </a:cubicBezTo>
                    <a:cubicBezTo>
                      <a:pt x="738" y="812"/>
                      <a:pt x="758" y="793"/>
                      <a:pt x="783" y="793"/>
                    </a:cubicBezTo>
                    <a:cubicBezTo>
                      <a:pt x="814" y="793"/>
                      <a:pt x="854" y="822"/>
                      <a:pt x="876" y="822"/>
                    </a:cubicBezTo>
                    <a:cubicBezTo>
                      <a:pt x="877" y="822"/>
                      <a:pt x="877" y="822"/>
                      <a:pt x="878" y="822"/>
                    </a:cubicBezTo>
                    <a:cubicBezTo>
                      <a:pt x="552" y="440"/>
                      <a:pt x="665" y="10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AGENDA</a:t>
            </a:r>
            <a:endParaRPr sz="2800" dirty="0"/>
          </a:p>
        </p:txBody>
      </p:sp>
      <p:sp>
        <p:nvSpPr>
          <p:cNvPr id="2" name="Google Shape;3246;p28">
            <a:extLst>
              <a:ext uri="{FF2B5EF4-FFF2-40B4-BE49-F238E27FC236}">
                <a16:creationId xmlns:a16="http://schemas.microsoft.com/office/drawing/2014/main" id="{2B3CB8B0-04E7-55AD-E86B-A58DE452376A}"/>
              </a:ext>
            </a:extLst>
          </p:cNvPr>
          <p:cNvSpPr/>
          <p:nvPr/>
        </p:nvSpPr>
        <p:spPr>
          <a:xfrm flipH="1">
            <a:off x="1622580" y="3821508"/>
            <a:ext cx="314064" cy="308301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r>
              <a:rPr lang="en-IN" dirty="0"/>
              <a:t>7</a:t>
            </a:r>
          </a:p>
        </p:txBody>
      </p:sp>
      <p:sp>
        <p:nvSpPr>
          <p:cNvPr id="3" name="Google Shape;3246;p28">
            <a:extLst>
              <a:ext uri="{FF2B5EF4-FFF2-40B4-BE49-F238E27FC236}">
                <a16:creationId xmlns:a16="http://schemas.microsoft.com/office/drawing/2014/main" id="{E22823B8-5259-2355-024F-6AEEFB13587D}"/>
              </a:ext>
            </a:extLst>
          </p:cNvPr>
          <p:cNvSpPr/>
          <p:nvPr/>
        </p:nvSpPr>
        <p:spPr>
          <a:xfrm flipH="1">
            <a:off x="4424285" y="3821509"/>
            <a:ext cx="314064" cy="308301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r>
              <a:rPr lang="en-IN" dirty="0"/>
              <a:t>8</a:t>
            </a:r>
          </a:p>
        </p:txBody>
      </p:sp>
      <p:sp>
        <p:nvSpPr>
          <p:cNvPr id="4" name="Google Shape;3246;p28">
            <a:extLst>
              <a:ext uri="{FF2B5EF4-FFF2-40B4-BE49-F238E27FC236}">
                <a16:creationId xmlns:a16="http://schemas.microsoft.com/office/drawing/2014/main" id="{DD4AEC06-26A9-3FE0-9D1D-255C4EC9CCD5}"/>
              </a:ext>
            </a:extLst>
          </p:cNvPr>
          <p:cNvSpPr/>
          <p:nvPr/>
        </p:nvSpPr>
        <p:spPr>
          <a:xfrm flipH="1">
            <a:off x="6992558" y="3821509"/>
            <a:ext cx="314064" cy="308301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r>
              <a:rPr lang="en-IN" dirty="0"/>
              <a:t>9</a:t>
            </a:r>
          </a:p>
        </p:txBody>
      </p:sp>
      <p:sp>
        <p:nvSpPr>
          <p:cNvPr id="6" name="Google Shape;3246;p28">
            <a:extLst>
              <a:ext uri="{FF2B5EF4-FFF2-40B4-BE49-F238E27FC236}">
                <a16:creationId xmlns:a16="http://schemas.microsoft.com/office/drawing/2014/main" id="{20B699B9-7DB0-891D-4065-BE3DC4D7A7E0}"/>
              </a:ext>
            </a:extLst>
          </p:cNvPr>
          <p:cNvSpPr/>
          <p:nvPr/>
        </p:nvSpPr>
        <p:spPr>
          <a:xfrm flipH="1">
            <a:off x="7029229" y="2569366"/>
            <a:ext cx="314064" cy="308301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r>
              <a:rPr lang="en-IN" dirty="0"/>
              <a:t>6</a:t>
            </a:r>
          </a:p>
        </p:txBody>
      </p:sp>
      <p:sp>
        <p:nvSpPr>
          <p:cNvPr id="7" name="Google Shape;3246;p28">
            <a:extLst>
              <a:ext uri="{FF2B5EF4-FFF2-40B4-BE49-F238E27FC236}">
                <a16:creationId xmlns:a16="http://schemas.microsoft.com/office/drawing/2014/main" id="{CE314DB8-883F-E59E-C1C9-437F04DFC815}"/>
              </a:ext>
            </a:extLst>
          </p:cNvPr>
          <p:cNvSpPr/>
          <p:nvPr/>
        </p:nvSpPr>
        <p:spPr>
          <a:xfrm flipH="1">
            <a:off x="4414969" y="2569366"/>
            <a:ext cx="314064" cy="308301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r>
              <a:rPr lang="en-IN" dirty="0"/>
              <a:t>5</a:t>
            </a:r>
          </a:p>
        </p:txBody>
      </p:sp>
      <p:sp>
        <p:nvSpPr>
          <p:cNvPr id="8" name="Google Shape;3246;p28">
            <a:extLst>
              <a:ext uri="{FF2B5EF4-FFF2-40B4-BE49-F238E27FC236}">
                <a16:creationId xmlns:a16="http://schemas.microsoft.com/office/drawing/2014/main" id="{207BF9C4-6388-8E4A-BF69-E9ADB7D78EB1}"/>
              </a:ext>
            </a:extLst>
          </p:cNvPr>
          <p:cNvSpPr/>
          <p:nvPr/>
        </p:nvSpPr>
        <p:spPr>
          <a:xfrm flipH="1">
            <a:off x="4438752" y="1147847"/>
            <a:ext cx="314064" cy="308301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r>
              <a:rPr lang="en-IN" dirty="0"/>
              <a:t>2</a:t>
            </a:r>
          </a:p>
        </p:txBody>
      </p:sp>
      <p:sp>
        <p:nvSpPr>
          <p:cNvPr id="9" name="Google Shape;3246;p28">
            <a:extLst>
              <a:ext uri="{FF2B5EF4-FFF2-40B4-BE49-F238E27FC236}">
                <a16:creationId xmlns:a16="http://schemas.microsoft.com/office/drawing/2014/main" id="{5EAB56CA-6299-4D29-D9DA-96B3AEF6AE05}"/>
              </a:ext>
            </a:extLst>
          </p:cNvPr>
          <p:cNvSpPr/>
          <p:nvPr/>
        </p:nvSpPr>
        <p:spPr>
          <a:xfrm flipH="1">
            <a:off x="1644439" y="1165130"/>
            <a:ext cx="314064" cy="308301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r>
              <a:rPr lang="en-IN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931954-0983-5095-B4A4-26D9133C4B28}"/>
              </a:ext>
            </a:extLst>
          </p:cNvPr>
          <p:cNvSpPr txBox="1"/>
          <p:nvPr/>
        </p:nvSpPr>
        <p:spPr>
          <a:xfrm>
            <a:off x="1314135" y="1521952"/>
            <a:ext cx="2206081" cy="31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ABSTARCT</a:t>
            </a:r>
          </a:p>
        </p:txBody>
      </p:sp>
      <p:sp>
        <p:nvSpPr>
          <p:cNvPr id="12" name="Google Shape;3246;p28">
            <a:extLst>
              <a:ext uri="{FF2B5EF4-FFF2-40B4-BE49-F238E27FC236}">
                <a16:creationId xmlns:a16="http://schemas.microsoft.com/office/drawing/2014/main" id="{C72CBBC6-B54E-C2F9-A10C-E3F97938381E}"/>
              </a:ext>
            </a:extLst>
          </p:cNvPr>
          <p:cNvSpPr/>
          <p:nvPr/>
        </p:nvSpPr>
        <p:spPr>
          <a:xfrm flipH="1">
            <a:off x="1622580" y="2569048"/>
            <a:ext cx="314064" cy="308301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r>
              <a:rPr lang="en-IN" dirty="0"/>
              <a:t>4</a:t>
            </a:r>
          </a:p>
        </p:txBody>
      </p:sp>
      <p:sp>
        <p:nvSpPr>
          <p:cNvPr id="13" name="Google Shape;3246;p28">
            <a:extLst>
              <a:ext uri="{FF2B5EF4-FFF2-40B4-BE49-F238E27FC236}">
                <a16:creationId xmlns:a16="http://schemas.microsoft.com/office/drawing/2014/main" id="{5A196411-5942-7C6C-BC91-75892E2CA7AB}"/>
              </a:ext>
            </a:extLst>
          </p:cNvPr>
          <p:cNvSpPr/>
          <p:nvPr/>
        </p:nvSpPr>
        <p:spPr>
          <a:xfrm rot="207024" flipH="1">
            <a:off x="6982097" y="1152711"/>
            <a:ext cx="314064" cy="308301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r>
              <a:rPr lang="en-IN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F10EA0-2589-6F23-5923-FC41D7BC2521}"/>
              </a:ext>
            </a:extLst>
          </p:cNvPr>
          <p:cNvSpPr txBox="1"/>
          <p:nvPr/>
        </p:nvSpPr>
        <p:spPr>
          <a:xfrm>
            <a:off x="3750312" y="1533156"/>
            <a:ext cx="1962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REQUIREMENTS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158EA7-B01D-0826-2818-8E0625FD8DA4}"/>
              </a:ext>
            </a:extLst>
          </p:cNvPr>
          <p:cNvSpPr txBox="1"/>
          <p:nvPr/>
        </p:nvSpPr>
        <p:spPr>
          <a:xfrm>
            <a:off x="6026067" y="1580483"/>
            <a:ext cx="2334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FEATURES AND HIGHLIGHTS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67C55-2E43-0040-2EDC-285076A190B2}"/>
              </a:ext>
            </a:extLst>
          </p:cNvPr>
          <p:cNvSpPr txBox="1"/>
          <p:nvPr/>
        </p:nvSpPr>
        <p:spPr>
          <a:xfrm>
            <a:off x="898221" y="2971919"/>
            <a:ext cx="180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TECHNICAL ASPECTS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C2A8F2-8777-F246-9F2B-9736F20E878F}"/>
              </a:ext>
            </a:extLst>
          </p:cNvPr>
          <p:cNvSpPr txBox="1"/>
          <p:nvPr/>
        </p:nvSpPr>
        <p:spPr>
          <a:xfrm>
            <a:off x="3756176" y="2971919"/>
            <a:ext cx="1660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CHALLENGES FACED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1DFC54-AE05-76A9-EC1D-9CBC75E7CB35}"/>
              </a:ext>
            </a:extLst>
          </p:cNvPr>
          <p:cNvSpPr txBox="1"/>
          <p:nvPr/>
        </p:nvSpPr>
        <p:spPr>
          <a:xfrm>
            <a:off x="6334584" y="2981560"/>
            <a:ext cx="1717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SCREENSHOTS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F6DFB1-B46D-61EE-693E-1355AD83F748}"/>
              </a:ext>
            </a:extLst>
          </p:cNvPr>
          <p:cNvSpPr txBox="1"/>
          <p:nvPr/>
        </p:nvSpPr>
        <p:spPr>
          <a:xfrm>
            <a:off x="652651" y="4173605"/>
            <a:ext cx="2201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FUTURE ENHANCEMENT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FAAC5F-E504-4120-BE4B-671DE45EE720}"/>
              </a:ext>
            </a:extLst>
          </p:cNvPr>
          <p:cNvSpPr txBox="1"/>
          <p:nvPr/>
        </p:nvSpPr>
        <p:spPr>
          <a:xfrm>
            <a:off x="3756176" y="4255482"/>
            <a:ext cx="163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C278C4-E171-F885-AC8A-CE054F93D8FF}"/>
              </a:ext>
            </a:extLst>
          </p:cNvPr>
          <p:cNvSpPr txBox="1"/>
          <p:nvPr/>
        </p:nvSpPr>
        <p:spPr>
          <a:xfrm>
            <a:off x="6209588" y="4269751"/>
            <a:ext cx="1953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REFERENCES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30"/>
          <p:cNvSpPr txBox="1">
            <a:spLocks noGrp="1"/>
          </p:cNvSpPr>
          <p:nvPr>
            <p:ph type="title"/>
          </p:nvPr>
        </p:nvSpPr>
        <p:spPr>
          <a:xfrm>
            <a:off x="751066" y="4606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grpSp>
        <p:nvGrpSpPr>
          <p:cNvPr id="3273" name="Google Shape;3273;p30"/>
          <p:cNvGrpSpPr/>
          <p:nvPr/>
        </p:nvGrpSpPr>
        <p:grpSpPr>
          <a:xfrm rot="10800000">
            <a:off x="6711092" y="-693522"/>
            <a:ext cx="2134620" cy="1539893"/>
            <a:chOff x="-420733" y="3810153"/>
            <a:chExt cx="2134620" cy="1539893"/>
          </a:xfrm>
        </p:grpSpPr>
        <p:sp>
          <p:nvSpPr>
            <p:cNvPr id="3274" name="Google Shape;3274;p30"/>
            <p:cNvSpPr/>
            <p:nvPr/>
          </p:nvSpPr>
          <p:spPr>
            <a:xfrm>
              <a:off x="296699" y="4109753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5" y="0"/>
                  </a:moveTo>
                  <a:cubicBezTo>
                    <a:pt x="3" y="0"/>
                    <a:pt x="1" y="2"/>
                    <a:pt x="1" y="2"/>
                  </a:cubicBezTo>
                  <a:cubicBezTo>
                    <a:pt x="1" y="2"/>
                    <a:pt x="1" y="2"/>
                    <a:pt x="3" y="4"/>
                  </a:cubicBezTo>
                  <a:cubicBezTo>
                    <a:pt x="3" y="2"/>
                    <a:pt x="5" y="2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5" name="Google Shape;3275;p30"/>
            <p:cNvGrpSpPr/>
            <p:nvPr/>
          </p:nvGrpSpPr>
          <p:grpSpPr>
            <a:xfrm>
              <a:off x="-420733" y="3810153"/>
              <a:ext cx="2134620" cy="1539893"/>
              <a:chOff x="-192125" y="4019092"/>
              <a:chExt cx="1633971" cy="1178820"/>
            </a:xfrm>
          </p:grpSpPr>
          <p:sp>
            <p:nvSpPr>
              <p:cNvPr id="3276" name="Google Shape;3276;p30"/>
              <p:cNvSpPr/>
              <p:nvPr/>
            </p:nvSpPr>
            <p:spPr>
              <a:xfrm>
                <a:off x="-139827" y="5173805"/>
                <a:ext cx="4908" cy="926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6" extrusionOk="0">
                    <a:moveTo>
                      <a:pt x="1" y="0"/>
                    </a:moveTo>
                    <a:lnTo>
                      <a:pt x="34" y="235"/>
                    </a:lnTo>
                    <a:lnTo>
                      <a:pt x="124" y="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0"/>
              <p:cNvSpPr/>
              <p:nvPr/>
            </p:nvSpPr>
            <p:spPr>
              <a:xfrm>
                <a:off x="-137000" y="5146164"/>
                <a:ext cx="25913" cy="30782"/>
              </a:xfrm>
              <a:custGeom>
                <a:avLst/>
                <a:gdLst/>
                <a:ahLst/>
                <a:cxnLst/>
                <a:rect l="l" t="t" r="r" b="b"/>
                <a:pathLst>
                  <a:path w="660" h="784" extrusionOk="0">
                    <a:moveTo>
                      <a:pt x="658" y="1"/>
                    </a:moveTo>
                    <a:lnTo>
                      <a:pt x="658" y="1"/>
                    </a:lnTo>
                    <a:cubicBezTo>
                      <a:pt x="565" y="16"/>
                      <a:pt x="500" y="20"/>
                      <a:pt x="450" y="20"/>
                    </a:cubicBezTo>
                    <a:cubicBezTo>
                      <a:pt x="398" y="20"/>
                      <a:pt x="364" y="16"/>
                      <a:pt x="335" y="16"/>
                    </a:cubicBezTo>
                    <a:cubicBezTo>
                      <a:pt x="259" y="16"/>
                      <a:pt x="218" y="44"/>
                      <a:pt x="0" y="249"/>
                    </a:cubicBezTo>
                    <a:cubicBezTo>
                      <a:pt x="33" y="415"/>
                      <a:pt x="79" y="781"/>
                      <a:pt x="247" y="783"/>
                    </a:cubicBezTo>
                    <a:cubicBezTo>
                      <a:pt x="259" y="668"/>
                      <a:pt x="151" y="469"/>
                      <a:pt x="235" y="319"/>
                    </a:cubicBezTo>
                    <a:lnTo>
                      <a:pt x="235" y="319"/>
                    </a:lnTo>
                    <a:cubicBezTo>
                      <a:pt x="336" y="417"/>
                      <a:pt x="282" y="589"/>
                      <a:pt x="407" y="712"/>
                    </a:cubicBezTo>
                    <a:cubicBezTo>
                      <a:pt x="600" y="479"/>
                      <a:pt x="351" y="519"/>
                      <a:pt x="474" y="242"/>
                    </a:cubicBezTo>
                    <a:lnTo>
                      <a:pt x="474" y="242"/>
                    </a:lnTo>
                    <a:lnTo>
                      <a:pt x="654" y="299"/>
                    </a:lnTo>
                    <a:cubicBezTo>
                      <a:pt x="656" y="199"/>
                      <a:pt x="660" y="101"/>
                      <a:pt x="6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0"/>
              <p:cNvSpPr/>
              <p:nvPr/>
            </p:nvSpPr>
            <p:spPr>
              <a:xfrm>
                <a:off x="-124279" y="5139843"/>
                <a:ext cx="7303" cy="4986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7" extrusionOk="0">
                    <a:moveTo>
                      <a:pt x="46" y="0"/>
                    </a:moveTo>
                    <a:cubicBezTo>
                      <a:pt x="31" y="0"/>
                      <a:pt x="16" y="11"/>
                      <a:pt x="0" y="38"/>
                    </a:cubicBezTo>
                    <a:cubicBezTo>
                      <a:pt x="64" y="77"/>
                      <a:pt x="129" y="119"/>
                      <a:pt x="185" y="127"/>
                    </a:cubicBezTo>
                    <a:cubicBezTo>
                      <a:pt x="137" y="95"/>
                      <a:pt x="92" y="0"/>
                      <a:pt x="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0"/>
              <p:cNvSpPr/>
              <p:nvPr/>
            </p:nvSpPr>
            <p:spPr>
              <a:xfrm>
                <a:off x="-126635" y="5125198"/>
                <a:ext cx="8795" cy="981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78"/>
                      <a:pt x="33" y="155"/>
                      <a:pt x="50" y="232"/>
                    </a:cubicBezTo>
                    <a:cubicBezTo>
                      <a:pt x="66" y="180"/>
                      <a:pt x="85" y="162"/>
                      <a:pt x="105" y="162"/>
                    </a:cubicBezTo>
                    <a:cubicBezTo>
                      <a:pt x="151" y="162"/>
                      <a:pt x="202" y="250"/>
                      <a:pt x="221" y="250"/>
                    </a:cubicBezTo>
                    <a:cubicBezTo>
                      <a:pt x="222" y="250"/>
                      <a:pt x="223" y="250"/>
                      <a:pt x="224" y="249"/>
                    </a:cubicBezTo>
                    <a:cubicBezTo>
                      <a:pt x="151" y="166"/>
                      <a:pt x="77" y="83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0"/>
              <p:cNvSpPr/>
              <p:nvPr/>
            </p:nvSpPr>
            <p:spPr>
              <a:xfrm>
                <a:off x="-121806" y="5102112"/>
                <a:ext cx="2395" cy="3455"/>
              </a:xfrm>
              <a:custGeom>
                <a:avLst/>
                <a:gdLst/>
                <a:ahLst/>
                <a:cxnLst/>
                <a:rect l="l" t="t" r="r" b="b"/>
                <a:pathLst>
                  <a:path w="61" h="88" extrusionOk="0">
                    <a:moveTo>
                      <a:pt x="47" y="0"/>
                    </a:moveTo>
                    <a:lnTo>
                      <a:pt x="47" y="0"/>
                    </a:lnTo>
                    <a:cubicBezTo>
                      <a:pt x="1" y="24"/>
                      <a:pt x="33" y="52"/>
                      <a:pt x="60" y="87"/>
                    </a:cubicBezTo>
                    <a:cubicBezTo>
                      <a:pt x="59" y="56"/>
                      <a:pt x="53" y="29"/>
                      <a:pt x="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0"/>
              <p:cNvSpPr/>
              <p:nvPr/>
            </p:nvSpPr>
            <p:spPr>
              <a:xfrm>
                <a:off x="-122866" y="5091118"/>
                <a:ext cx="16490" cy="30114"/>
              </a:xfrm>
              <a:custGeom>
                <a:avLst/>
                <a:gdLst/>
                <a:ahLst/>
                <a:cxnLst/>
                <a:rect l="l" t="t" r="r" b="b"/>
                <a:pathLst>
                  <a:path w="420" h="767" extrusionOk="0">
                    <a:moveTo>
                      <a:pt x="101" y="1"/>
                    </a:moveTo>
                    <a:cubicBezTo>
                      <a:pt x="1" y="63"/>
                      <a:pt x="43" y="159"/>
                      <a:pt x="74" y="280"/>
                    </a:cubicBezTo>
                    <a:cubicBezTo>
                      <a:pt x="78" y="277"/>
                      <a:pt x="84" y="275"/>
                      <a:pt x="91" y="273"/>
                    </a:cubicBezTo>
                    <a:cubicBezTo>
                      <a:pt x="113" y="250"/>
                      <a:pt x="140" y="240"/>
                      <a:pt x="168" y="240"/>
                    </a:cubicBezTo>
                    <a:cubicBezTo>
                      <a:pt x="253" y="240"/>
                      <a:pt x="341" y="339"/>
                      <a:pt x="288" y="462"/>
                    </a:cubicBezTo>
                    <a:cubicBezTo>
                      <a:pt x="303" y="643"/>
                      <a:pt x="120" y="597"/>
                      <a:pt x="219" y="766"/>
                    </a:cubicBezTo>
                    <a:lnTo>
                      <a:pt x="404" y="583"/>
                    </a:lnTo>
                    <a:cubicBezTo>
                      <a:pt x="419" y="302"/>
                      <a:pt x="161" y="113"/>
                      <a:pt x="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0"/>
              <p:cNvSpPr/>
              <p:nvPr/>
            </p:nvSpPr>
            <p:spPr>
              <a:xfrm>
                <a:off x="-119450" y="5105528"/>
                <a:ext cx="1570" cy="3887"/>
              </a:xfrm>
              <a:custGeom>
                <a:avLst/>
                <a:gdLst/>
                <a:ahLst/>
                <a:cxnLst/>
                <a:rect l="l" t="t" r="r" b="b"/>
                <a:pathLst>
                  <a:path w="40" h="9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" y="31"/>
                      <a:pt x="8" y="66"/>
                      <a:pt x="0" y="99"/>
                    </a:cubicBezTo>
                    <a:cubicBezTo>
                      <a:pt x="39" y="60"/>
                      <a:pt x="22" y="29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0"/>
              <p:cNvSpPr/>
              <p:nvPr/>
            </p:nvSpPr>
            <p:spPr>
              <a:xfrm>
                <a:off x="-122395" y="5119898"/>
                <a:ext cx="4280" cy="388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99" extrusionOk="0">
                    <a:moveTo>
                      <a:pt x="0" y="1"/>
                    </a:moveTo>
                    <a:lnTo>
                      <a:pt x="25" y="99"/>
                    </a:lnTo>
                    <a:lnTo>
                      <a:pt x="108" y="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0"/>
              <p:cNvSpPr/>
              <p:nvPr/>
            </p:nvSpPr>
            <p:spPr>
              <a:xfrm>
                <a:off x="-120039" y="5060218"/>
                <a:ext cx="21516" cy="26581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77" extrusionOk="0">
                    <a:moveTo>
                      <a:pt x="388" y="1"/>
                    </a:moveTo>
                    <a:cubicBezTo>
                      <a:pt x="287" y="1"/>
                      <a:pt x="155" y="84"/>
                      <a:pt x="62" y="179"/>
                    </a:cubicBezTo>
                    <a:cubicBezTo>
                      <a:pt x="320" y="240"/>
                      <a:pt x="0" y="610"/>
                      <a:pt x="197" y="676"/>
                    </a:cubicBezTo>
                    <a:cubicBezTo>
                      <a:pt x="205" y="468"/>
                      <a:pt x="358" y="305"/>
                      <a:pt x="488" y="305"/>
                    </a:cubicBezTo>
                    <a:cubicBezTo>
                      <a:pt x="509" y="305"/>
                      <a:pt x="529" y="309"/>
                      <a:pt x="548" y="317"/>
                    </a:cubicBezTo>
                    <a:lnTo>
                      <a:pt x="482" y="38"/>
                    </a:lnTo>
                    <a:cubicBezTo>
                      <a:pt x="457" y="12"/>
                      <a:pt x="425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0"/>
              <p:cNvSpPr/>
              <p:nvPr/>
            </p:nvSpPr>
            <p:spPr>
              <a:xfrm>
                <a:off x="-92869" y="5044945"/>
                <a:ext cx="1688" cy="2631"/>
              </a:xfrm>
              <a:custGeom>
                <a:avLst/>
                <a:gdLst/>
                <a:ahLst/>
                <a:cxnLst/>
                <a:rect l="l" t="t" r="r" b="b"/>
                <a:pathLst>
                  <a:path w="43" h="67" extrusionOk="0">
                    <a:moveTo>
                      <a:pt x="0" y="1"/>
                    </a:moveTo>
                    <a:cubicBezTo>
                      <a:pt x="2" y="8"/>
                      <a:pt x="5" y="15"/>
                      <a:pt x="9" y="22"/>
                    </a:cubicBezTo>
                    <a:lnTo>
                      <a:pt x="9" y="22"/>
                    </a:lnTo>
                    <a:cubicBezTo>
                      <a:pt x="6" y="15"/>
                      <a:pt x="3" y="8"/>
                      <a:pt x="0" y="1"/>
                    </a:cubicBezTo>
                    <a:close/>
                    <a:moveTo>
                      <a:pt x="9" y="22"/>
                    </a:moveTo>
                    <a:lnTo>
                      <a:pt x="9" y="22"/>
                    </a:lnTo>
                    <a:cubicBezTo>
                      <a:pt x="18" y="43"/>
                      <a:pt x="28" y="60"/>
                      <a:pt x="43" y="66"/>
                    </a:cubicBezTo>
                    <a:cubicBezTo>
                      <a:pt x="28" y="53"/>
                      <a:pt x="17" y="38"/>
                      <a:pt x="9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0"/>
              <p:cNvSpPr/>
              <p:nvPr/>
            </p:nvSpPr>
            <p:spPr>
              <a:xfrm>
                <a:off x="-111126" y="4993472"/>
                <a:ext cx="25481" cy="59561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517" extrusionOk="0">
                    <a:moveTo>
                      <a:pt x="28" y="1"/>
                    </a:moveTo>
                    <a:cubicBezTo>
                      <a:pt x="126" y="205"/>
                      <a:pt x="232" y="411"/>
                      <a:pt x="321" y="623"/>
                    </a:cubicBezTo>
                    <a:cubicBezTo>
                      <a:pt x="238" y="568"/>
                      <a:pt x="155" y="593"/>
                      <a:pt x="122" y="450"/>
                    </a:cubicBezTo>
                    <a:lnTo>
                      <a:pt x="122" y="450"/>
                    </a:lnTo>
                    <a:cubicBezTo>
                      <a:pt x="95" y="730"/>
                      <a:pt x="261" y="762"/>
                      <a:pt x="240" y="998"/>
                    </a:cubicBezTo>
                    <a:cubicBezTo>
                      <a:pt x="223" y="1002"/>
                      <a:pt x="209" y="1004"/>
                      <a:pt x="197" y="1004"/>
                    </a:cubicBezTo>
                    <a:cubicBezTo>
                      <a:pt x="52" y="1004"/>
                      <a:pt x="159" y="700"/>
                      <a:pt x="62" y="700"/>
                    </a:cubicBezTo>
                    <a:cubicBezTo>
                      <a:pt x="47" y="700"/>
                      <a:pt x="27" y="707"/>
                      <a:pt x="1" y="724"/>
                    </a:cubicBezTo>
                    <a:cubicBezTo>
                      <a:pt x="14" y="886"/>
                      <a:pt x="24" y="1127"/>
                      <a:pt x="226" y="1262"/>
                    </a:cubicBezTo>
                    <a:cubicBezTo>
                      <a:pt x="168" y="1348"/>
                      <a:pt x="116" y="1433"/>
                      <a:pt x="56" y="1516"/>
                    </a:cubicBezTo>
                    <a:lnTo>
                      <a:pt x="324" y="1437"/>
                    </a:lnTo>
                    <a:cubicBezTo>
                      <a:pt x="402" y="1333"/>
                      <a:pt x="118" y="1219"/>
                      <a:pt x="303" y="1158"/>
                    </a:cubicBezTo>
                    <a:cubicBezTo>
                      <a:pt x="318" y="1153"/>
                      <a:pt x="331" y="1152"/>
                      <a:pt x="343" y="1152"/>
                    </a:cubicBezTo>
                    <a:cubicBezTo>
                      <a:pt x="424" y="1152"/>
                      <a:pt x="441" y="1242"/>
                      <a:pt x="463" y="1310"/>
                    </a:cubicBezTo>
                    <a:cubicBezTo>
                      <a:pt x="438" y="1223"/>
                      <a:pt x="490" y="1107"/>
                      <a:pt x="546" y="969"/>
                    </a:cubicBezTo>
                    <a:cubicBezTo>
                      <a:pt x="596" y="828"/>
                      <a:pt x="648" y="664"/>
                      <a:pt x="627" y="489"/>
                    </a:cubicBezTo>
                    <a:cubicBezTo>
                      <a:pt x="581" y="118"/>
                      <a:pt x="168" y="228"/>
                      <a:pt x="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87" name="Google Shape;3287;p30"/>
              <p:cNvGrpSpPr/>
              <p:nvPr/>
            </p:nvGrpSpPr>
            <p:grpSpPr>
              <a:xfrm>
                <a:off x="-192125" y="4019092"/>
                <a:ext cx="1633971" cy="1067980"/>
                <a:chOff x="-192125" y="4019092"/>
                <a:chExt cx="1633971" cy="1067980"/>
              </a:xfrm>
            </p:grpSpPr>
            <p:sp>
              <p:nvSpPr>
                <p:cNvPr id="3288" name="Google Shape;3288;p30"/>
                <p:cNvSpPr/>
                <p:nvPr/>
              </p:nvSpPr>
              <p:spPr>
                <a:xfrm>
                  <a:off x="659660" y="4294008"/>
                  <a:ext cx="533891" cy="793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8" h="20199" extrusionOk="0">
                      <a:moveTo>
                        <a:pt x="2271" y="1"/>
                      </a:moveTo>
                      <a:cubicBezTo>
                        <a:pt x="1804" y="1"/>
                        <a:pt x="1337" y="18"/>
                        <a:pt x="872" y="47"/>
                      </a:cubicBezTo>
                      <a:cubicBezTo>
                        <a:pt x="822" y="51"/>
                        <a:pt x="774" y="57"/>
                        <a:pt x="726" y="59"/>
                      </a:cubicBezTo>
                      <a:cubicBezTo>
                        <a:pt x="662" y="64"/>
                        <a:pt x="600" y="70"/>
                        <a:pt x="537" y="74"/>
                      </a:cubicBezTo>
                      <a:cubicBezTo>
                        <a:pt x="1" y="6755"/>
                        <a:pt x="645" y="13512"/>
                        <a:pt x="1439" y="20199"/>
                      </a:cubicBezTo>
                      <a:cubicBezTo>
                        <a:pt x="3755" y="19852"/>
                        <a:pt x="6026" y="19250"/>
                        <a:pt x="8062" y="17937"/>
                      </a:cubicBezTo>
                      <a:lnTo>
                        <a:pt x="8062" y="17939"/>
                      </a:lnTo>
                      <a:cubicBezTo>
                        <a:pt x="11174" y="15932"/>
                        <a:pt x="13597" y="11781"/>
                        <a:pt x="12884" y="7669"/>
                      </a:cubicBezTo>
                      <a:cubicBezTo>
                        <a:pt x="12384" y="4792"/>
                        <a:pt x="10435" y="2474"/>
                        <a:pt x="8168" y="1283"/>
                      </a:cubicBezTo>
                      <a:cubicBezTo>
                        <a:pt x="6327" y="315"/>
                        <a:pt x="4296" y="1"/>
                        <a:pt x="227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9" name="Google Shape;3289;p30"/>
                <p:cNvSpPr/>
                <p:nvPr/>
              </p:nvSpPr>
              <p:spPr>
                <a:xfrm>
                  <a:off x="197068" y="4019092"/>
                  <a:ext cx="1244778" cy="731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4" h="18635" extrusionOk="0">
                      <a:moveTo>
                        <a:pt x="17109" y="0"/>
                      </a:moveTo>
                      <a:cubicBezTo>
                        <a:pt x="16021" y="0"/>
                        <a:pt x="14928" y="96"/>
                        <a:pt x="13853" y="241"/>
                      </a:cubicBezTo>
                      <a:cubicBezTo>
                        <a:pt x="11669" y="534"/>
                        <a:pt x="9483" y="1037"/>
                        <a:pt x="7585" y="2063"/>
                      </a:cubicBezTo>
                      <a:cubicBezTo>
                        <a:pt x="4259" y="3860"/>
                        <a:pt x="2135" y="7111"/>
                        <a:pt x="1101" y="10494"/>
                      </a:cubicBezTo>
                      <a:cubicBezTo>
                        <a:pt x="324" y="13039"/>
                        <a:pt x="93" y="15681"/>
                        <a:pt x="0" y="18328"/>
                      </a:cubicBezTo>
                      <a:cubicBezTo>
                        <a:pt x="1261" y="18478"/>
                        <a:pt x="2528" y="18581"/>
                        <a:pt x="3799" y="18635"/>
                      </a:cubicBezTo>
                      <a:cubicBezTo>
                        <a:pt x="3857" y="17840"/>
                        <a:pt x="3968" y="17048"/>
                        <a:pt x="4109" y="16265"/>
                      </a:cubicBezTo>
                      <a:cubicBezTo>
                        <a:pt x="4686" y="13022"/>
                        <a:pt x="5825" y="9698"/>
                        <a:pt x="8416" y="7406"/>
                      </a:cubicBezTo>
                      <a:cubicBezTo>
                        <a:pt x="10400" y="5652"/>
                        <a:pt x="13172" y="4747"/>
                        <a:pt x="15936" y="4747"/>
                      </a:cubicBezTo>
                      <a:cubicBezTo>
                        <a:pt x="18118" y="4747"/>
                        <a:pt x="20294" y="5311"/>
                        <a:pt x="22073" y="6465"/>
                      </a:cubicBezTo>
                      <a:cubicBezTo>
                        <a:pt x="24446" y="8005"/>
                        <a:pt x="26035" y="10383"/>
                        <a:pt x="26991" y="12883"/>
                      </a:cubicBezTo>
                      <a:cubicBezTo>
                        <a:pt x="27571" y="14399"/>
                        <a:pt x="27940" y="15966"/>
                        <a:pt x="28223" y="17551"/>
                      </a:cubicBezTo>
                      <a:cubicBezTo>
                        <a:pt x="29388" y="17385"/>
                        <a:pt x="30548" y="17200"/>
                        <a:pt x="31703" y="16994"/>
                      </a:cubicBezTo>
                      <a:cubicBezTo>
                        <a:pt x="31404" y="14933"/>
                        <a:pt x="30988" y="12891"/>
                        <a:pt x="30340" y="10895"/>
                      </a:cubicBezTo>
                      <a:lnTo>
                        <a:pt x="30340" y="10897"/>
                      </a:lnTo>
                      <a:cubicBezTo>
                        <a:pt x="29615" y="8665"/>
                        <a:pt x="28599" y="6486"/>
                        <a:pt x="27064" y="4624"/>
                      </a:cubicBezTo>
                      <a:cubicBezTo>
                        <a:pt x="25530" y="2759"/>
                        <a:pt x="23443" y="1223"/>
                        <a:pt x="21004" y="509"/>
                      </a:cubicBezTo>
                      <a:cubicBezTo>
                        <a:pt x="19746" y="142"/>
                        <a:pt x="18432" y="0"/>
                        <a:pt x="1710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0" name="Google Shape;3290;p30"/>
                <p:cNvSpPr/>
                <p:nvPr/>
              </p:nvSpPr>
              <p:spPr>
                <a:xfrm>
                  <a:off x="-192125" y="4599079"/>
                  <a:ext cx="88301" cy="324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" h="8276" extrusionOk="0">
                      <a:moveTo>
                        <a:pt x="249" y="0"/>
                      </a:moveTo>
                      <a:cubicBezTo>
                        <a:pt x="246" y="0"/>
                        <a:pt x="243" y="0"/>
                        <a:pt x="240" y="1"/>
                      </a:cubicBezTo>
                      <a:cubicBezTo>
                        <a:pt x="188" y="130"/>
                        <a:pt x="191" y="238"/>
                        <a:pt x="191" y="346"/>
                      </a:cubicBezTo>
                      <a:cubicBezTo>
                        <a:pt x="191" y="452"/>
                        <a:pt x="209" y="562"/>
                        <a:pt x="159" y="699"/>
                      </a:cubicBezTo>
                      <a:cubicBezTo>
                        <a:pt x="141" y="687"/>
                        <a:pt x="116" y="680"/>
                        <a:pt x="89" y="680"/>
                      </a:cubicBezTo>
                      <a:cubicBezTo>
                        <a:pt x="65" y="680"/>
                        <a:pt x="40" y="685"/>
                        <a:pt x="16" y="699"/>
                      </a:cubicBezTo>
                      <a:cubicBezTo>
                        <a:pt x="16" y="743"/>
                        <a:pt x="16" y="793"/>
                        <a:pt x="16" y="845"/>
                      </a:cubicBezTo>
                      <a:cubicBezTo>
                        <a:pt x="18" y="899"/>
                        <a:pt x="24" y="953"/>
                        <a:pt x="28" y="1011"/>
                      </a:cubicBezTo>
                      <a:cubicBezTo>
                        <a:pt x="31" y="1123"/>
                        <a:pt x="37" y="1242"/>
                        <a:pt x="41" y="1362"/>
                      </a:cubicBezTo>
                      <a:cubicBezTo>
                        <a:pt x="51" y="1480"/>
                        <a:pt x="55" y="1595"/>
                        <a:pt x="47" y="1703"/>
                      </a:cubicBezTo>
                      <a:cubicBezTo>
                        <a:pt x="41" y="1811"/>
                        <a:pt x="39" y="1911"/>
                        <a:pt x="12" y="1998"/>
                      </a:cubicBezTo>
                      <a:cubicBezTo>
                        <a:pt x="4" y="2081"/>
                        <a:pt x="1" y="2158"/>
                        <a:pt x="6" y="2233"/>
                      </a:cubicBezTo>
                      <a:cubicBezTo>
                        <a:pt x="16" y="2307"/>
                        <a:pt x="29" y="2378"/>
                        <a:pt x="47" y="2449"/>
                      </a:cubicBezTo>
                      <a:cubicBezTo>
                        <a:pt x="62" y="2521"/>
                        <a:pt x="83" y="2594"/>
                        <a:pt x="107" y="2669"/>
                      </a:cubicBezTo>
                      <a:cubicBezTo>
                        <a:pt x="132" y="2742"/>
                        <a:pt x="161" y="2821"/>
                        <a:pt x="191" y="2906"/>
                      </a:cubicBezTo>
                      <a:cubicBezTo>
                        <a:pt x="338" y="4073"/>
                        <a:pt x="909" y="5160"/>
                        <a:pt x="1190" y="6361"/>
                      </a:cubicBezTo>
                      <a:lnTo>
                        <a:pt x="1485" y="6446"/>
                      </a:lnTo>
                      <a:cubicBezTo>
                        <a:pt x="1385" y="6542"/>
                        <a:pt x="1580" y="6726"/>
                        <a:pt x="1412" y="6743"/>
                      </a:cubicBezTo>
                      <a:cubicBezTo>
                        <a:pt x="1423" y="6668"/>
                        <a:pt x="1375" y="6616"/>
                        <a:pt x="1346" y="6541"/>
                      </a:cubicBezTo>
                      <a:lnTo>
                        <a:pt x="1346" y="6541"/>
                      </a:lnTo>
                      <a:cubicBezTo>
                        <a:pt x="1219" y="6859"/>
                        <a:pt x="1578" y="7198"/>
                        <a:pt x="1583" y="7526"/>
                      </a:cubicBezTo>
                      <a:cubicBezTo>
                        <a:pt x="1608" y="7492"/>
                        <a:pt x="1722" y="7424"/>
                        <a:pt x="1806" y="7424"/>
                      </a:cubicBezTo>
                      <a:cubicBezTo>
                        <a:pt x="1836" y="7424"/>
                        <a:pt x="1862" y="7433"/>
                        <a:pt x="1878" y="7454"/>
                      </a:cubicBezTo>
                      <a:cubicBezTo>
                        <a:pt x="1605" y="7499"/>
                        <a:pt x="1977" y="7823"/>
                        <a:pt x="1684" y="7985"/>
                      </a:cubicBezTo>
                      <a:cubicBezTo>
                        <a:pt x="1681" y="8107"/>
                        <a:pt x="1716" y="8130"/>
                        <a:pt x="1761" y="8130"/>
                      </a:cubicBezTo>
                      <a:cubicBezTo>
                        <a:pt x="1789" y="8130"/>
                        <a:pt x="1820" y="8122"/>
                        <a:pt x="1849" y="8122"/>
                      </a:cubicBezTo>
                      <a:cubicBezTo>
                        <a:pt x="1899" y="8122"/>
                        <a:pt x="1943" y="8146"/>
                        <a:pt x="1952" y="8276"/>
                      </a:cubicBezTo>
                      <a:cubicBezTo>
                        <a:pt x="1952" y="8276"/>
                        <a:pt x="1953" y="8276"/>
                        <a:pt x="1953" y="8276"/>
                      </a:cubicBezTo>
                      <a:cubicBezTo>
                        <a:pt x="2121" y="8276"/>
                        <a:pt x="1967" y="7946"/>
                        <a:pt x="2071" y="7861"/>
                      </a:cubicBezTo>
                      <a:lnTo>
                        <a:pt x="2071" y="7861"/>
                      </a:lnTo>
                      <a:cubicBezTo>
                        <a:pt x="2214" y="7928"/>
                        <a:pt x="2106" y="8127"/>
                        <a:pt x="2209" y="8127"/>
                      </a:cubicBezTo>
                      <a:cubicBezTo>
                        <a:pt x="2220" y="8127"/>
                        <a:pt x="2233" y="8124"/>
                        <a:pt x="2249" y="8120"/>
                      </a:cubicBezTo>
                      <a:cubicBezTo>
                        <a:pt x="2233" y="7844"/>
                        <a:pt x="2077" y="7478"/>
                        <a:pt x="1875" y="7100"/>
                      </a:cubicBezTo>
                      <a:cubicBezTo>
                        <a:pt x="1672" y="6720"/>
                        <a:pt x="1425" y="6330"/>
                        <a:pt x="1246" y="5964"/>
                      </a:cubicBezTo>
                      <a:lnTo>
                        <a:pt x="1246" y="5964"/>
                      </a:lnTo>
                      <a:lnTo>
                        <a:pt x="1422" y="5993"/>
                      </a:lnTo>
                      <a:cubicBezTo>
                        <a:pt x="1179" y="5636"/>
                        <a:pt x="949" y="5006"/>
                        <a:pt x="1086" y="4614"/>
                      </a:cubicBezTo>
                      <a:lnTo>
                        <a:pt x="1086" y="4614"/>
                      </a:lnTo>
                      <a:cubicBezTo>
                        <a:pt x="1077" y="4624"/>
                        <a:pt x="1069" y="4628"/>
                        <a:pt x="1061" y="4628"/>
                      </a:cubicBezTo>
                      <a:cubicBezTo>
                        <a:pt x="978" y="4628"/>
                        <a:pt x="957" y="4151"/>
                        <a:pt x="756" y="4151"/>
                      </a:cubicBezTo>
                      <a:cubicBezTo>
                        <a:pt x="732" y="4151"/>
                        <a:pt x="705" y="4157"/>
                        <a:pt x="675" y="4173"/>
                      </a:cubicBezTo>
                      <a:cubicBezTo>
                        <a:pt x="722" y="4050"/>
                        <a:pt x="695" y="4024"/>
                        <a:pt x="685" y="3874"/>
                      </a:cubicBezTo>
                      <a:cubicBezTo>
                        <a:pt x="646" y="3872"/>
                        <a:pt x="610" y="3868"/>
                        <a:pt x="571" y="3864"/>
                      </a:cubicBezTo>
                      <a:cubicBezTo>
                        <a:pt x="519" y="3660"/>
                        <a:pt x="681" y="3650"/>
                        <a:pt x="614" y="3421"/>
                      </a:cubicBezTo>
                      <a:lnTo>
                        <a:pt x="614" y="3421"/>
                      </a:lnTo>
                      <a:cubicBezTo>
                        <a:pt x="577" y="3487"/>
                        <a:pt x="543" y="3510"/>
                        <a:pt x="508" y="3510"/>
                      </a:cubicBezTo>
                      <a:cubicBezTo>
                        <a:pt x="445" y="3510"/>
                        <a:pt x="381" y="3435"/>
                        <a:pt x="296" y="3408"/>
                      </a:cubicBezTo>
                      <a:cubicBezTo>
                        <a:pt x="384" y="3095"/>
                        <a:pt x="465" y="2752"/>
                        <a:pt x="565" y="2501"/>
                      </a:cubicBezTo>
                      <a:lnTo>
                        <a:pt x="565" y="2501"/>
                      </a:lnTo>
                      <a:cubicBezTo>
                        <a:pt x="523" y="2526"/>
                        <a:pt x="469" y="2553"/>
                        <a:pt x="421" y="2646"/>
                      </a:cubicBezTo>
                      <a:cubicBezTo>
                        <a:pt x="448" y="2476"/>
                        <a:pt x="317" y="2523"/>
                        <a:pt x="263" y="2484"/>
                      </a:cubicBezTo>
                      <a:cubicBezTo>
                        <a:pt x="236" y="2322"/>
                        <a:pt x="423" y="2322"/>
                        <a:pt x="517" y="2318"/>
                      </a:cubicBezTo>
                      <a:cubicBezTo>
                        <a:pt x="525" y="2174"/>
                        <a:pt x="450" y="2079"/>
                        <a:pt x="378" y="1987"/>
                      </a:cubicBezTo>
                      <a:cubicBezTo>
                        <a:pt x="309" y="1894"/>
                        <a:pt x="238" y="1805"/>
                        <a:pt x="303" y="1695"/>
                      </a:cubicBezTo>
                      <a:lnTo>
                        <a:pt x="303" y="1695"/>
                      </a:lnTo>
                      <a:cubicBezTo>
                        <a:pt x="253" y="1721"/>
                        <a:pt x="201" y="1747"/>
                        <a:pt x="153" y="1774"/>
                      </a:cubicBezTo>
                      <a:cubicBezTo>
                        <a:pt x="137" y="1618"/>
                        <a:pt x="176" y="1476"/>
                        <a:pt x="211" y="1333"/>
                      </a:cubicBezTo>
                      <a:cubicBezTo>
                        <a:pt x="257" y="1190"/>
                        <a:pt x="303" y="1050"/>
                        <a:pt x="301" y="880"/>
                      </a:cubicBezTo>
                      <a:cubicBezTo>
                        <a:pt x="331" y="864"/>
                        <a:pt x="355" y="858"/>
                        <a:pt x="374" y="858"/>
                      </a:cubicBezTo>
                      <a:cubicBezTo>
                        <a:pt x="431" y="858"/>
                        <a:pt x="445" y="920"/>
                        <a:pt x="461" y="999"/>
                      </a:cubicBezTo>
                      <a:cubicBezTo>
                        <a:pt x="477" y="1107"/>
                        <a:pt x="475" y="1246"/>
                        <a:pt x="510" y="1314"/>
                      </a:cubicBezTo>
                      <a:cubicBezTo>
                        <a:pt x="562" y="1254"/>
                        <a:pt x="591" y="1123"/>
                        <a:pt x="662" y="1088"/>
                      </a:cubicBezTo>
                      <a:cubicBezTo>
                        <a:pt x="564" y="944"/>
                        <a:pt x="492" y="695"/>
                        <a:pt x="432" y="492"/>
                      </a:cubicBezTo>
                      <a:lnTo>
                        <a:pt x="432" y="492"/>
                      </a:lnTo>
                      <a:cubicBezTo>
                        <a:pt x="474" y="541"/>
                        <a:pt x="508" y="560"/>
                        <a:pt x="538" y="560"/>
                      </a:cubicBezTo>
                      <a:cubicBezTo>
                        <a:pt x="580" y="560"/>
                        <a:pt x="614" y="523"/>
                        <a:pt x="650" y="477"/>
                      </a:cubicBezTo>
                      <a:cubicBezTo>
                        <a:pt x="708" y="398"/>
                        <a:pt x="751" y="278"/>
                        <a:pt x="776" y="230"/>
                      </a:cubicBezTo>
                      <a:cubicBezTo>
                        <a:pt x="765" y="228"/>
                        <a:pt x="755" y="227"/>
                        <a:pt x="745" y="227"/>
                      </a:cubicBezTo>
                      <a:cubicBezTo>
                        <a:pt x="664" y="227"/>
                        <a:pt x="602" y="291"/>
                        <a:pt x="569" y="440"/>
                      </a:cubicBezTo>
                      <a:cubicBezTo>
                        <a:pt x="452" y="382"/>
                        <a:pt x="550" y="178"/>
                        <a:pt x="515" y="49"/>
                      </a:cubicBezTo>
                      <a:lnTo>
                        <a:pt x="515" y="49"/>
                      </a:lnTo>
                      <a:cubicBezTo>
                        <a:pt x="472" y="103"/>
                        <a:pt x="443" y="122"/>
                        <a:pt x="419" y="122"/>
                      </a:cubicBezTo>
                      <a:cubicBezTo>
                        <a:pt x="359" y="122"/>
                        <a:pt x="338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3291;p30"/>
                <p:cNvSpPr/>
                <p:nvPr/>
              </p:nvSpPr>
              <p:spPr>
                <a:xfrm>
                  <a:off x="-166172" y="4641483"/>
                  <a:ext cx="2788" cy="4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" h="107" extrusionOk="0">
                      <a:moveTo>
                        <a:pt x="39" y="0"/>
                      </a:moveTo>
                      <a:cubicBezTo>
                        <a:pt x="25" y="0"/>
                        <a:pt x="12" y="3"/>
                        <a:pt x="1" y="8"/>
                      </a:cubicBezTo>
                      <a:cubicBezTo>
                        <a:pt x="28" y="52"/>
                        <a:pt x="51" y="87"/>
                        <a:pt x="70" y="106"/>
                      </a:cubicBezTo>
                      <a:cubicBezTo>
                        <a:pt x="63" y="78"/>
                        <a:pt x="51" y="47"/>
                        <a:pt x="66" y="4"/>
                      </a:cubicBezTo>
                      <a:cubicBezTo>
                        <a:pt x="57" y="1"/>
                        <a:pt x="48" y="0"/>
                        <a:pt x="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2" name="Google Shape;3292;p30"/>
                <p:cNvSpPr/>
                <p:nvPr/>
              </p:nvSpPr>
              <p:spPr>
                <a:xfrm>
                  <a:off x="-161696" y="4607246"/>
                  <a:ext cx="1021" cy="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25" extrusionOk="0">
                      <a:moveTo>
                        <a:pt x="17" y="1"/>
                      </a:moveTo>
                      <a:cubicBezTo>
                        <a:pt x="13" y="1"/>
                        <a:pt x="7" y="8"/>
                        <a:pt x="1" y="22"/>
                      </a:cubicBezTo>
                      <a:cubicBezTo>
                        <a:pt x="4" y="23"/>
                        <a:pt x="8" y="23"/>
                        <a:pt x="12" y="23"/>
                      </a:cubicBezTo>
                      <a:cubicBezTo>
                        <a:pt x="17" y="23"/>
                        <a:pt x="21" y="23"/>
                        <a:pt x="26" y="24"/>
                      </a:cubicBezTo>
                      <a:cubicBezTo>
                        <a:pt x="24" y="8"/>
                        <a:pt x="21" y="1"/>
                        <a:pt x="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3293;p30"/>
                <p:cNvSpPr/>
                <p:nvPr/>
              </p:nvSpPr>
              <p:spPr>
                <a:xfrm>
                  <a:off x="-192046" y="4675248"/>
                  <a:ext cx="550" cy="4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05" extrusionOk="0">
                      <a:moveTo>
                        <a:pt x="14" y="0"/>
                      </a:moveTo>
                      <a:lnTo>
                        <a:pt x="0" y="104"/>
                      </a:lnTo>
                      <a:cubicBezTo>
                        <a:pt x="4" y="91"/>
                        <a:pt x="8" y="74"/>
                        <a:pt x="10" y="58"/>
                      </a:cubicBezTo>
                      <a:cubicBezTo>
                        <a:pt x="12" y="39"/>
                        <a:pt x="12" y="22"/>
                        <a:pt x="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4" name="Google Shape;3294;p30"/>
                <p:cNvSpPr/>
                <p:nvPr/>
              </p:nvSpPr>
              <p:spPr>
                <a:xfrm>
                  <a:off x="-170020" y="4686988"/>
                  <a:ext cx="5104" cy="10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263" extrusionOk="0">
                      <a:moveTo>
                        <a:pt x="130" y="0"/>
                      </a:moveTo>
                      <a:lnTo>
                        <a:pt x="130" y="0"/>
                      </a:lnTo>
                      <a:cubicBezTo>
                        <a:pt x="85" y="66"/>
                        <a:pt x="43" y="158"/>
                        <a:pt x="1" y="262"/>
                      </a:cubicBezTo>
                      <a:cubicBezTo>
                        <a:pt x="64" y="226"/>
                        <a:pt x="112" y="197"/>
                        <a:pt x="1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5" name="Google Shape;3295;p30"/>
                <p:cNvSpPr/>
                <p:nvPr/>
              </p:nvSpPr>
              <p:spPr>
                <a:xfrm>
                  <a:off x="-154354" y="4761469"/>
                  <a:ext cx="5340" cy="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09" extrusionOk="0">
                      <a:moveTo>
                        <a:pt x="64" y="0"/>
                      </a:moveTo>
                      <a:cubicBezTo>
                        <a:pt x="42" y="0"/>
                        <a:pt x="19" y="25"/>
                        <a:pt x="1" y="77"/>
                      </a:cubicBezTo>
                      <a:cubicBezTo>
                        <a:pt x="18" y="99"/>
                        <a:pt x="34" y="104"/>
                        <a:pt x="51" y="104"/>
                      </a:cubicBezTo>
                      <a:cubicBezTo>
                        <a:pt x="65" y="104"/>
                        <a:pt x="80" y="100"/>
                        <a:pt x="96" y="100"/>
                      </a:cubicBezTo>
                      <a:cubicBezTo>
                        <a:pt x="108" y="100"/>
                        <a:pt x="121" y="102"/>
                        <a:pt x="136" y="108"/>
                      </a:cubicBezTo>
                      <a:cubicBezTo>
                        <a:pt x="118" y="3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6" name="Google Shape;3296;p30"/>
                <p:cNvSpPr/>
                <p:nvPr/>
              </p:nvSpPr>
              <p:spPr>
                <a:xfrm>
                  <a:off x="-162678" y="4616276"/>
                  <a:ext cx="942" cy="12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331" extrusionOk="0">
                      <a:moveTo>
                        <a:pt x="14" y="0"/>
                      </a:moveTo>
                      <a:cubicBezTo>
                        <a:pt x="1" y="110"/>
                        <a:pt x="6" y="220"/>
                        <a:pt x="12" y="330"/>
                      </a:cubicBezTo>
                      <a:cubicBezTo>
                        <a:pt x="16" y="253"/>
                        <a:pt x="12" y="170"/>
                        <a:pt x="24" y="93"/>
                      </a:cubicBez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7" name="Google Shape;3297;p30"/>
                <p:cNvSpPr/>
                <p:nvPr/>
              </p:nvSpPr>
              <p:spPr>
                <a:xfrm>
                  <a:off x="-174653" y="4461071"/>
                  <a:ext cx="132589" cy="135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" h="3447" extrusionOk="0">
                      <a:moveTo>
                        <a:pt x="3377" y="1"/>
                      </a:moveTo>
                      <a:lnTo>
                        <a:pt x="3377" y="1"/>
                      </a:lnTo>
                      <a:cubicBezTo>
                        <a:pt x="3230" y="53"/>
                        <a:pt x="3136" y="267"/>
                        <a:pt x="3005" y="392"/>
                      </a:cubicBezTo>
                      <a:cubicBezTo>
                        <a:pt x="3034" y="265"/>
                        <a:pt x="2937" y="157"/>
                        <a:pt x="3084" y="105"/>
                      </a:cubicBezTo>
                      <a:lnTo>
                        <a:pt x="3086" y="105"/>
                      </a:lnTo>
                      <a:cubicBezTo>
                        <a:pt x="3069" y="103"/>
                        <a:pt x="3051" y="102"/>
                        <a:pt x="3035" y="102"/>
                      </a:cubicBezTo>
                      <a:cubicBezTo>
                        <a:pt x="2908" y="102"/>
                        <a:pt x="2789" y="157"/>
                        <a:pt x="2673" y="226"/>
                      </a:cubicBezTo>
                      <a:cubicBezTo>
                        <a:pt x="2546" y="311"/>
                        <a:pt x="2424" y="415"/>
                        <a:pt x="2293" y="483"/>
                      </a:cubicBezTo>
                      <a:cubicBezTo>
                        <a:pt x="1910" y="859"/>
                        <a:pt x="2457" y="830"/>
                        <a:pt x="2079" y="1144"/>
                      </a:cubicBezTo>
                      <a:lnTo>
                        <a:pt x="1925" y="803"/>
                      </a:lnTo>
                      <a:cubicBezTo>
                        <a:pt x="1732" y="967"/>
                        <a:pt x="1478" y="1138"/>
                        <a:pt x="1275" y="1358"/>
                      </a:cubicBezTo>
                      <a:cubicBezTo>
                        <a:pt x="1069" y="1572"/>
                        <a:pt x="907" y="1827"/>
                        <a:pt x="884" y="2089"/>
                      </a:cubicBezTo>
                      <a:cubicBezTo>
                        <a:pt x="882" y="2089"/>
                        <a:pt x="880" y="2089"/>
                        <a:pt x="878" y="2089"/>
                      </a:cubicBezTo>
                      <a:cubicBezTo>
                        <a:pt x="863" y="2089"/>
                        <a:pt x="844" y="2091"/>
                        <a:pt x="826" y="2091"/>
                      </a:cubicBezTo>
                      <a:cubicBezTo>
                        <a:pt x="780" y="2091"/>
                        <a:pt x="740" y="2078"/>
                        <a:pt x="774" y="1985"/>
                      </a:cubicBezTo>
                      <a:lnTo>
                        <a:pt x="774" y="1985"/>
                      </a:lnTo>
                      <a:cubicBezTo>
                        <a:pt x="564" y="2253"/>
                        <a:pt x="1050" y="2448"/>
                        <a:pt x="699" y="2708"/>
                      </a:cubicBezTo>
                      <a:cubicBezTo>
                        <a:pt x="722" y="2532"/>
                        <a:pt x="690" y="2487"/>
                        <a:pt x="635" y="2487"/>
                      </a:cubicBezTo>
                      <a:cubicBezTo>
                        <a:pt x="579" y="2487"/>
                        <a:pt x="501" y="2532"/>
                        <a:pt x="432" y="2532"/>
                      </a:cubicBezTo>
                      <a:cubicBezTo>
                        <a:pt x="392" y="2532"/>
                        <a:pt x="355" y="2517"/>
                        <a:pt x="329" y="2467"/>
                      </a:cubicBezTo>
                      <a:lnTo>
                        <a:pt x="348" y="2397"/>
                      </a:lnTo>
                      <a:lnTo>
                        <a:pt x="348" y="2397"/>
                      </a:lnTo>
                      <a:cubicBezTo>
                        <a:pt x="186" y="2648"/>
                        <a:pt x="95" y="3041"/>
                        <a:pt x="1" y="3205"/>
                      </a:cubicBezTo>
                      <a:cubicBezTo>
                        <a:pt x="82" y="3252"/>
                        <a:pt x="281" y="3174"/>
                        <a:pt x="184" y="3396"/>
                      </a:cubicBezTo>
                      <a:cubicBezTo>
                        <a:pt x="202" y="3373"/>
                        <a:pt x="222" y="3363"/>
                        <a:pt x="242" y="3363"/>
                      </a:cubicBezTo>
                      <a:cubicBezTo>
                        <a:pt x="291" y="3363"/>
                        <a:pt x="347" y="3414"/>
                        <a:pt x="404" y="3446"/>
                      </a:cubicBezTo>
                      <a:cubicBezTo>
                        <a:pt x="415" y="3186"/>
                        <a:pt x="539" y="3105"/>
                        <a:pt x="516" y="2914"/>
                      </a:cubicBezTo>
                      <a:cubicBezTo>
                        <a:pt x="541" y="2907"/>
                        <a:pt x="559" y="2904"/>
                        <a:pt x="571" y="2904"/>
                      </a:cubicBezTo>
                      <a:cubicBezTo>
                        <a:pt x="631" y="2904"/>
                        <a:pt x="560" y="2974"/>
                        <a:pt x="619" y="2974"/>
                      </a:cubicBezTo>
                      <a:cubicBezTo>
                        <a:pt x="631" y="2974"/>
                        <a:pt x="649" y="2971"/>
                        <a:pt x="674" y="2964"/>
                      </a:cubicBezTo>
                      <a:cubicBezTo>
                        <a:pt x="678" y="2891"/>
                        <a:pt x="683" y="2816"/>
                        <a:pt x="691" y="2741"/>
                      </a:cubicBezTo>
                      <a:cubicBezTo>
                        <a:pt x="708" y="2726"/>
                        <a:pt x="719" y="2720"/>
                        <a:pt x="728" y="2720"/>
                      </a:cubicBezTo>
                      <a:cubicBezTo>
                        <a:pt x="763" y="2720"/>
                        <a:pt x="747" y="2818"/>
                        <a:pt x="785" y="2818"/>
                      </a:cubicBezTo>
                      <a:cubicBezTo>
                        <a:pt x="799" y="2818"/>
                        <a:pt x="821" y="2805"/>
                        <a:pt x="855" y="2768"/>
                      </a:cubicBezTo>
                      <a:cubicBezTo>
                        <a:pt x="813" y="2706"/>
                        <a:pt x="861" y="2513"/>
                        <a:pt x="988" y="2388"/>
                      </a:cubicBezTo>
                      <a:lnTo>
                        <a:pt x="988" y="2455"/>
                      </a:lnTo>
                      <a:cubicBezTo>
                        <a:pt x="1036" y="2320"/>
                        <a:pt x="1212" y="2220"/>
                        <a:pt x="1019" y="2129"/>
                      </a:cubicBezTo>
                      <a:lnTo>
                        <a:pt x="1019" y="2129"/>
                      </a:lnTo>
                      <a:lnTo>
                        <a:pt x="1277" y="2151"/>
                      </a:lnTo>
                      <a:lnTo>
                        <a:pt x="1158" y="2075"/>
                      </a:lnTo>
                      <a:cubicBezTo>
                        <a:pt x="1308" y="1960"/>
                        <a:pt x="1468" y="1939"/>
                        <a:pt x="1617" y="1894"/>
                      </a:cubicBezTo>
                      <a:cubicBezTo>
                        <a:pt x="1767" y="1850"/>
                        <a:pt x="1900" y="1777"/>
                        <a:pt x="2035" y="1565"/>
                      </a:cubicBezTo>
                      <a:lnTo>
                        <a:pt x="2035" y="1565"/>
                      </a:lnTo>
                      <a:cubicBezTo>
                        <a:pt x="2020" y="1570"/>
                        <a:pt x="2007" y="1572"/>
                        <a:pt x="1997" y="1572"/>
                      </a:cubicBezTo>
                      <a:cubicBezTo>
                        <a:pt x="1929" y="1572"/>
                        <a:pt x="1958" y="1474"/>
                        <a:pt x="1987" y="1424"/>
                      </a:cubicBezTo>
                      <a:lnTo>
                        <a:pt x="1987" y="1424"/>
                      </a:lnTo>
                      <a:cubicBezTo>
                        <a:pt x="1765" y="1472"/>
                        <a:pt x="1858" y="1657"/>
                        <a:pt x="1730" y="1796"/>
                      </a:cubicBezTo>
                      <a:cubicBezTo>
                        <a:pt x="1627" y="1721"/>
                        <a:pt x="1725" y="1448"/>
                        <a:pt x="1591" y="1447"/>
                      </a:cubicBezTo>
                      <a:lnTo>
                        <a:pt x="1591" y="1447"/>
                      </a:lnTo>
                      <a:cubicBezTo>
                        <a:pt x="1767" y="1394"/>
                        <a:pt x="1860" y="1267"/>
                        <a:pt x="1998" y="1267"/>
                      </a:cubicBezTo>
                      <a:cubicBezTo>
                        <a:pt x="2053" y="1267"/>
                        <a:pt x="2116" y="1287"/>
                        <a:pt x="2193" y="1339"/>
                      </a:cubicBezTo>
                      <a:cubicBezTo>
                        <a:pt x="2442" y="1164"/>
                        <a:pt x="2444" y="969"/>
                        <a:pt x="2748" y="857"/>
                      </a:cubicBezTo>
                      <a:lnTo>
                        <a:pt x="2770" y="905"/>
                      </a:lnTo>
                      <a:cubicBezTo>
                        <a:pt x="2694" y="683"/>
                        <a:pt x="3030" y="845"/>
                        <a:pt x="3109" y="533"/>
                      </a:cubicBezTo>
                      <a:lnTo>
                        <a:pt x="3109" y="533"/>
                      </a:lnTo>
                      <a:lnTo>
                        <a:pt x="2937" y="574"/>
                      </a:lnTo>
                      <a:cubicBezTo>
                        <a:pt x="2895" y="493"/>
                        <a:pt x="2964" y="446"/>
                        <a:pt x="3053" y="375"/>
                      </a:cubicBezTo>
                      <a:cubicBezTo>
                        <a:pt x="3061" y="414"/>
                        <a:pt x="3061" y="414"/>
                        <a:pt x="3115" y="433"/>
                      </a:cubicBezTo>
                      <a:cubicBezTo>
                        <a:pt x="3061" y="273"/>
                        <a:pt x="3361" y="66"/>
                        <a:pt x="33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8" name="Google Shape;3298;p30"/>
                <p:cNvSpPr/>
                <p:nvPr/>
              </p:nvSpPr>
              <p:spPr>
                <a:xfrm>
                  <a:off x="-136647" y="4557461"/>
                  <a:ext cx="825" cy="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24" extrusionOk="0">
                      <a:moveTo>
                        <a:pt x="20" y="0"/>
                      </a:moveTo>
                      <a:cubicBezTo>
                        <a:pt x="5" y="39"/>
                        <a:pt x="1" y="81"/>
                        <a:pt x="20" y="124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9" name="Google Shape;3299;p30"/>
                <p:cNvSpPr/>
                <p:nvPr/>
              </p:nvSpPr>
              <p:spPr>
                <a:xfrm>
                  <a:off x="-26712" y="4402255"/>
                  <a:ext cx="120183" cy="7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" h="1949" extrusionOk="0">
                      <a:moveTo>
                        <a:pt x="2819" y="1"/>
                      </a:moveTo>
                      <a:cubicBezTo>
                        <a:pt x="2730" y="1"/>
                        <a:pt x="2668" y="87"/>
                        <a:pt x="2576" y="124"/>
                      </a:cubicBezTo>
                      <a:cubicBezTo>
                        <a:pt x="2914" y="124"/>
                        <a:pt x="2626" y="327"/>
                        <a:pt x="2621" y="404"/>
                      </a:cubicBezTo>
                      <a:cubicBezTo>
                        <a:pt x="2609" y="402"/>
                        <a:pt x="2597" y="401"/>
                        <a:pt x="2585" y="401"/>
                      </a:cubicBezTo>
                      <a:cubicBezTo>
                        <a:pt x="2489" y="401"/>
                        <a:pt x="2381" y="464"/>
                        <a:pt x="2325" y="464"/>
                      </a:cubicBezTo>
                      <a:cubicBezTo>
                        <a:pt x="2298" y="464"/>
                        <a:pt x="2282" y="448"/>
                        <a:pt x="2287" y="402"/>
                      </a:cubicBezTo>
                      <a:lnTo>
                        <a:pt x="2462" y="205"/>
                      </a:lnTo>
                      <a:lnTo>
                        <a:pt x="2462" y="205"/>
                      </a:lnTo>
                      <a:cubicBezTo>
                        <a:pt x="1751" y="305"/>
                        <a:pt x="822" y="653"/>
                        <a:pt x="104" y="1061"/>
                      </a:cubicBezTo>
                      <a:cubicBezTo>
                        <a:pt x="210" y="1009"/>
                        <a:pt x="324" y="971"/>
                        <a:pt x="432" y="924"/>
                      </a:cubicBezTo>
                      <a:lnTo>
                        <a:pt x="432" y="924"/>
                      </a:lnTo>
                      <a:cubicBezTo>
                        <a:pt x="440" y="1040"/>
                        <a:pt x="288" y="1108"/>
                        <a:pt x="193" y="1212"/>
                      </a:cubicBezTo>
                      <a:cubicBezTo>
                        <a:pt x="282" y="1264"/>
                        <a:pt x="372" y="1322"/>
                        <a:pt x="459" y="1377"/>
                      </a:cubicBezTo>
                      <a:cubicBezTo>
                        <a:pt x="394" y="1390"/>
                        <a:pt x="343" y="1429"/>
                        <a:pt x="305" y="1429"/>
                      </a:cubicBezTo>
                      <a:cubicBezTo>
                        <a:pt x="286" y="1429"/>
                        <a:pt x="270" y="1419"/>
                        <a:pt x="259" y="1389"/>
                      </a:cubicBezTo>
                      <a:lnTo>
                        <a:pt x="259" y="1389"/>
                      </a:lnTo>
                      <a:cubicBezTo>
                        <a:pt x="199" y="1543"/>
                        <a:pt x="278" y="1578"/>
                        <a:pt x="380" y="1626"/>
                      </a:cubicBezTo>
                      <a:cubicBezTo>
                        <a:pt x="178" y="1782"/>
                        <a:pt x="91" y="1709"/>
                        <a:pt x="0" y="1948"/>
                      </a:cubicBezTo>
                      <a:cubicBezTo>
                        <a:pt x="3" y="1948"/>
                        <a:pt x="6" y="1948"/>
                        <a:pt x="9" y="1948"/>
                      </a:cubicBezTo>
                      <a:cubicBezTo>
                        <a:pt x="235" y="1948"/>
                        <a:pt x="290" y="1870"/>
                        <a:pt x="355" y="1786"/>
                      </a:cubicBezTo>
                      <a:cubicBezTo>
                        <a:pt x="417" y="1698"/>
                        <a:pt x="490" y="1607"/>
                        <a:pt x="748" y="1599"/>
                      </a:cubicBezTo>
                      <a:lnTo>
                        <a:pt x="727" y="1223"/>
                      </a:lnTo>
                      <a:cubicBezTo>
                        <a:pt x="748" y="1219"/>
                        <a:pt x="764" y="1217"/>
                        <a:pt x="777" y="1217"/>
                      </a:cubicBezTo>
                      <a:cubicBezTo>
                        <a:pt x="889" y="1217"/>
                        <a:pt x="759" y="1368"/>
                        <a:pt x="923" y="1368"/>
                      </a:cubicBezTo>
                      <a:cubicBezTo>
                        <a:pt x="926" y="1368"/>
                        <a:pt x="929" y="1368"/>
                        <a:pt x="932" y="1368"/>
                      </a:cubicBezTo>
                      <a:cubicBezTo>
                        <a:pt x="1074" y="1183"/>
                        <a:pt x="629" y="1242"/>
                        <a:pt x="743" y="1007"/>
                      </a:cubicBezTo>
                      <a:lnTo>
                        <a:pt x="743" y="1007"/>
                      </a:lnTo>
                      <a:cubicBezTo>
                        <a:pt x="755" y="1011"/>
                        <a:pt x="767" y="1012"/>
                        <a:pt x="778" y="1012"/>
                      </a:cubicBezTo>
                      <a:cubicBezTo>
                        <a:pt x="912" y="1012"/>
                        <a:pt x="1023" y="814"/>
                        <a:pt x="1095" y="786"/>
                      </a:cubicBezTo>
                      <a:lnTo>
                        <a:pt x="1095" y="786"/>
                      </a:lnTo>
                      <a:cubicBezTo>
                        <a:pt x="1045" y="909"/>
                        <a:pt x="1173" y="1094"/>
                        <a:pt x="1223" y="1125"/>
                      </a:cubicBezTo>
                      <a:cubicBezTo>
                        <a:pt x="1273" y="1040"/>
                        <a:pt x="1473" y="1084"/>
                        <a:pt x="1597" y="1046"/>
                      </a:cubicBezTo>
                      <a:cubicBezTo>
                        <a:pt x="1250" y="1027"/>
                        <a:pt x="1822" y="876"/>
                        <a:pt x="1500" y="834"/>
                      </a:cubicBezTo>
                      <a:cubicBezTo>
                        <a:pt x="1479" y="717"/>
                        <a:pt x="1674" y="565"/>
                        <a:pt x="1824" y="565"/>
                      </a:cubicBezTo>
                      <a:cubicBezTo>
                        <a:pt x="1848" y="565"/>
                        <a:pt x="1871" y="569"/>
                        <a:pt x="1892" y="577"/>
                      </a:cubicBezTo>
                      <a:cubicBezTo>
                        <a:pt x="1911" y="668"/>
                        <a:pt x="1809" y="680"/>
                        <a:pt x="1732" y="707"/>
                      </a:cubicBezTo>
                      <a:cubicBezTo>
                        <a:pt x="1724" y="895"/>
                        <a:pt x="1957" y="737"/>
                        <a:pt x="2050" y="880"/>
                      </a:cubicBezTo>
                      <a:cubicBezTo>
                        <a:pt x="2104" y="799"/>
                        <a:pt x="2204" y="720"/>
                        <a:pt x="2320" y="645"/>
                      </a:cubicBezTo>
                      <a:cubicBezTo>
                        <a:pt x="2437" y="577"/>
                        <a:pt x="2567" y="504"/>
                        <a:pt x="2678" y="440"/>
                      </a:cubicBezTo>
                      <a:cubicBezTo>
                        <a:pt x="2904" y="305"/>
                        <a:pt x="3060" y="172"/>
                        <a:pt x="2877" y="12"/>
                      </a:cubicBezTo>
                      <a:cubicBezTo>
                        <a:pt x="2856" y="4"/>
                        <a:pt x="2837" y="1"/>
                        <a:pt x="28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0" name="Google Shape;3300;p30"/>
                <p:cNvSpPr/>
                <p:nvPr/>
              </p:nvSpPr>
              <p:spPr>
                <a:xfrm>
                  <a:off x="-31855" y="4464487"/>
                  <a:ext cx="4358" cy="6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65" extrusionOk="0">
                      <a:moveTo>
                        <a:pt x="110" y="1"/>
                      </a:moveTo>
                      <a:lnTo>
                        <a:pt x="0" y="130"/>
                      </a:lnTo>
                      <a:lnTo>
                        <a:pt x="79" y="165"/>
                      </a:lnTo>
                      <a:lnTo>
                        <a:pt x="11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1" name="Google Shape;3301;p30"/>
                <p:cNvSpPr/>
                <p:nvPr/>
              </p:nvSpPr>
              <p:spPr>
                <a:xfrm>
                  <a:off x="-33975" y="4447839"/>
                  <a:ext cx="9030" cy="5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" h="151" extrusionOk="0">
                      <a:moveTo>
                        <a:pt x="16" y="1"/>
                      </a:moveTo>
                      <a:cubicBezTo>
                        <a:pt x="46" y="53"/>
                        <a:pt x="0" y="103"/>
                        <a:pt x="31" y="151"/>
                      </a:cubicBezTo>
                      <a:cubicBezTo>
                        <a:pt x="230" y="93"/>
                        <a:pt x="174" y="33"/>
                        <a:pt x="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2" name="Google Shape;3302;p30"/>
                <p:cNvSpPr/>
                <p:nvPr/>
              </p:nvSpPr>
              <p:spPr>
                <a:xfrm>
                  <a:off x="63671" y="4429582"/>
                  <a:ext cx="9187" cy="4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119" extrusionOk="0">
                      <a:moveTo>
                        <a:pt x="60" y="1"/>
                      </a:moveTo>
                      <a:cubicBezTo>
                        <a:pt x="79" y="55"/>
                        <a:pt x="25" y="97"/>
                        <a:pt x="0" y="118"/>
                      </a:cubicBezTo>
                      <a:cubicBezTo>
                        <a:pt x="76" y="78"/>
                        <a:pt x="157" y="47"/>
                        <a:pt x="234" y="11"/>
                      </a:cubicBezTo>
                      <a:lnTo>
                        <a:pt x="6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3" name="Google Shape;3303;p30"/>
                <p:cNvSpPr/>
                <p:nvPr/>
              </p:nvSpPr>
              <p:spPr>
                <a:xfrm>
                  <a:off x="85305" y="4393421"/>
                  <a:ext cx="43189" cy="2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" h="645" extrusionOk="0">
                      <a:moveTo>
                        <a:pt x="1092" y="0"/>
                      </a:moveTo>
                      <a:lnTo>
                        <a:pt x="1092" y="0"/>
                      </a:lnTo>
                      <a:cubicBezTo>
                        <a:pt x="780" y="63"/>
                        <a:pt x="641" y="190"/>
                        <a:pt x="331" y="190"/>
                      </a:cubicBezTo>
                      <a:cubicBezTo>
                        <a:pt x="281" y="190"/>
                        <a:pt x="226" y="187"/>
                        <a:pt x="165" y="180"/>
                      </a:cubicBezTo>
                      <a:lnTo>
                        <a:pt x="165" y="180"/>
                      </a:lnTo>
                      <a:cubicBezTo>
                        <a:pt x="1" y="386"/>
                        <a:pt x="325" y="476"/>
                        <a:pt x="273" y="644"/>
                      </a:cubicBezTo>
                      <a:cubicBezTo>
                        <a:pt x="477" y="642"/>
                        <a:pt x="394" y="363"/>
                        <a:pt x="593" y="268"/>
                      </a:cubicBezTo>
                      <a:cubicBezTo>
                        <a:pt x="616" y="298"/>
                        <a:pt x="644" y="310"/>
                        <a:pt x="676" y="310"/>
                      </a:cubicBezTo>
                      <a:cubicBezTo>
                        <a:pt x="715" y="310"/>
                        <a:pt x="758" y="293"/>
                        <a:pt x="807" y="272"/>
                      </a:cubicBezTo>
                      <a:cubicBezTo>
                        <a:pt x="894" y="236"/>
                        <a:pt x="992" y="187"/>
                        <a:pt x="1094" y="187"/>
                      </a:cubicBezTo>
                      <a:cubicBezTo>
                        <a:pt x="1096" y="187"/>
                        <a:pt x="1098" y="187"/>
                        <a:pt x="1100" y="187"/>
                      </a:cubicBezTo>
                      <a:cubicBezTo>
                        <a:pt x="1065" y="129"/>
                        <a:pt x="1054" y="62"/>
                        <a:pt x="10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4" name="Google Shape;3304;p30"/>
                <p:cNvSpPr/>
                <p:nvPr/>
              </p:nvSpPr>
              <p:spPr>
                <a:xfrm>
                  <a:off x="115655" y="4393853"/>
                  <a:ext cx="350104" cy="51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" h="1307" extrusionOk="0">
                      <a:moveTo>
                        <a:pt x="2151" y="1"/>
                      </a:moveTo>
                      <a:lnTo>
                        <a:pt x="2236" y="172"/>
                      </a:lnTo>
                      <a:cubicBezTo>
                        <a:pt x="2201" y="167"/>
                        <a:pt x="2167" y="164"/>
                        <a:pt x="2134" y="164"/>
                      </a:cubicBezTo>
                      <a:cubicBezTo>
                        <a:pt x="1940" y="164"/>
                        <a:pt x="1773" y="252"/>
                        <a:pt x="1615" y="315"/>
                      </a:cubicBezTo>
                      <a:cubicBezTo>
                        <a:pt x="1520" y="350"/>
                        <a:pt x="1429" y="381"/>
                        <a:pt x="1331" y="381"/>
                      </a:cubicBezTo>
                      <a:cubicBezTo>
                        <a:pt x="1236" y="381"/>
                        <a:pt x="1135" y="351"/>
                        <a:pt x="1021" y="267"/>
                      </a:cubicBezTo>
                      <a:lnTo>
                        <a:pt x="894" y="431"/>
                      </a:lnTo>
                      <a:cubicBezTo>
                        <a:pt x="963" y="338"/>
                        <a:pt x="782" y="176"/>
                        <a:pt x="894" y="47"/>
                      </a:cubicBezTo>
                      <a:lnTo>
                        <a:pt x="894" y="47"/>
                      </a:lnTo>
                      <a:cubicBezTo>
                        <a:pt x="768" y="115"/>
                        <a:pt x="622" y="72"/>
                        <a:pt x="495" y="144"/>
                      </a:cubicBezTo>
                      <a:lnTo>
                        <a:pt x="743" y="194"/>
                      </a:lnTo>
                      <a:cubicBezTo>
                        <a:pt x="680" y="267"/>
                        <a:pt x="607" y="297"/>
                        <a:pt x="539" y="297"/>
                      </a:cubicBezTo>
                      <a:cubicBezTo>
                        <a:pt x="451" y="297"/>
                        <a:pt x="370" y="247"/>
                        <a:pt x="327" y="178"/>
                      </a:cubicBezTo>
                      <a:lnTo>
                        <a:pt x="327" y="178"/>
                      </a:lnTo>
                      <a:cubicBezTo>
                        <a:pt x="1" y="404"/>
                        <a:pt x="585" y="448"/>
                        <a:pt x="678" y="583"/>
                      </a:cubicBezTo>
                      <a:cubicBezTo>
                        <a:pt x="781" y="493"/>
                        <a:pt x="866" y="461"/>
                        <a:pt x="940" y="461"/>
                      </a:cubicBezTo>
                      <a:cubicBezTo>
                        <a:pt x="1027" y="461"/>
                        <a:pt x="1099" y="505"/>
                        <a:pt x="1169" y="552"/>
                      </a:cubicBezTo>
                      <a:cubicBezTo>
                        <a:pt x="1269" y="622"/>
                        <a:pt x="1364" y="701"/>
                        <a:pt x="1505" y="701"/>
                      </a:cubicBezTo>
                      <a:cubicBezTo>
                        <a:pt x="1550" y="701"/>
                        <a:pt x="1599" y="693"/>
                        <a:pt x="1655" y="674"/>
                      </a:cubicBezTo>
                      <a:cubicBezTo>
                        <a:pt x="1937" y="556"/>
                        <a:pt x="1613" y="512"/>
                        <a:pt x="1624" y="417"/>
                      </a:cubicBezTo>
                      <a:cubicBezTo>
                        <a:pt x="1753" y="413"/>
                        <a:pt x="1879" y="335"/>
                        <a:pt x="1992" y="335"/>
                      </a:cubicBezTo>
                      <a:cubicBezTo>
                        <a:pt x="2021" y="335"/>
                        <a:pt x="2050" y="341"/>
                        <a:pt x="2077" y="354"/>
                      </a:cubicBezTo>
                      <a:cubicBezTo>
                        <a:pt x="2066" y="431"/>
                        <a:pt x="1999" y="471"/>
                        <a:pt x="1921" y="471"/>
                      </a:cubicBezTo>
                      <a:cubicBezTo>
                        <a:pt x="1904" y="471"/>
                        <a:pt x="1887" y="469"/>
                        <a:pt x="1869" y="465"/>
                      </a:cubicBezTo>
                      <a:lnTo>
                        <a:pt x="1869" y="465"/>
                      </a:lnTo>
                      <a:cubicBezTo>
                        <a:pt x="1892" y="533"/>
                        <a:pt x="1919" y="552"/>
                        <a:pt x="1951" y="552"/>
                      </a:cubicBezTo>
                      <a:cubicBezTo>
                        <a:pt x="1994" y="552"/>
                        <a:pt x="2047" y="516"/>
                        <a:pt x="2113" y="516"/>
                      </a:cubicBezTo>
                      <a:cubicBezTo>
                        <a:pt x="2148" y="516"/>
                        <a:pt x="2186" y="526"/>
                        <a:pt x="2228" y="556"/>
                      </a:cubicBezTo>
                      <a:cubicBezTo>
                        <a:pt x="2210" y="535"/>
                        <a:pt x="2145" y="504"/>
                        <a:pt x="2193" y="454"/>
                      </a:cubicBezTo>
                      <a:lnTo>
                        <a:pt x="2193" y="454"/>
                      </a:lnTo>
                      <a:cubicBezTo>
                        <a:pt x="2234" y="458"/>
                        <a:pt x="2270" y="460"/>
                        <a:pt x="2301" y="460"/>
                      </a:cubicBezTo>
                      <a:cubicBezTo>
                        <a:pt x="2526" y="460"/>
                        <a:pt x="2519" y="363"/>
                        <a:pt x="2724" y="363"/>
                      </a:cubicBezTo>
                      <a:cubicBezTo>
                        <a:pt x="2790" y="363"/>
                        <a:pt x="2879" y="373"/>
                        <a:pt x="3005" y="400"/>
                      </a:cubicBezTo>
                      <a:cubicBezTo>
                        <a:pt x="3088" y="344"/>
                        <a:pt x="3169" y="350"/>
                        <a:pt x="3157" y="209"/>
                      </a:cubicBezTo>
                      <a:lnTo>
                        <a:pt x="3157" y="209"/>
                      </a:lnTo>
                      <a:cubicBezTo>
                        <a:pt x="3477" y="400"/>
                        <a:pt x="3315" y="388"/>
                        <a:pt x="3693" y="562"/>
                      </a:cubicBezTo>
                      <a:cubicBezTo>
                        <a:pt x="3682" y="479"/>
                        <a:pt x="3566" y="286"/>
                        <a:pt x="3576" y="111"/>
                      </a:cubicBezTo>
                      <a:lnTo>
                        <a:pt x="3576" y="111"/>
                      </a:lnTo>
                      <a:cubicBezTo>
                        <a:pt x="3799" y="228"/>
                        <a:pt x="3935" y="249"/>
                        <a:pt x="4041" y="249"/>
                      </a:cubicBezTo>
                      <a:cubicBezTo>
                        <a:pt x="4102" y="249"/>
                        <a:pt x="4152" y="242"/>
                        <a:pt x="4204" y="242"/>
                      </a:cubicBezTo>
                      <a:cubicBezTo>
                        <a:pt x="4282" y="242"/>
                        <a:pt x="4363" y="258"/>
                        <a:pt x="4482" y="334"/>
                      </a:cubicBezTo>
                      <a:cubicBezTo>
                        <a:pt x="4453" y="337"/>
                        <a:pt x="4418" y="358"/>
                        <a:pt x="4367" y="358"/>
                      </a:cubicBezTo>
                      <a:cubicBezTo>
                        <a:pt x="4347" y="358"/>
                        <a:pt x="4324" y="355"/>
                        <a:pt x="4299" y="346"/>
                      </a:cubicBezTo>
                      <a:lnTo>
                        <a:pt x="4299" y="346"/>
                      </a:lnTo>
                      <a:cubicBezTo>
                        <a:pt x="4306" y="430"/>
                        <a:pt x="4343" y="455"/>
                        <a:pt x="4396" y="455"/>
                      </a:cubicBezTo>
                      <a:cubicBezTo>
                        <a:pt x="4478" y="455"/>
                        <a:pt x="4597" y="395"/>
                        <a:pt x="4706" y="395"/>
                      </a:cubicBezTo>
                      <a:cubicBezTo>
                        <a:pt x="4733" y="395"/>
                        <a:pt x="4759" y="398"/>
                        <a:pt x="4784" y="408"/>
                      </a:cubicBezTo>
                      <a:lnTo>
                        <a:pt x="4742" y="612"/>
                      </a:lnTo>
                      <a:cubicBezTo>
                        <a:pt x="4833" y="606"/>
                        <a:pt x="4958" y="577"/>
                        <a:pt x="5089" y="575"/>
                      </a:cubicBezTo>
                      <a:cubicBezTo>
                        <a:pt x="5216" y="577"/>
                        <a:pt x="5349" y="602"/>
                        <a:pt x="5450" y="697"/>
                      </a:cubicBezTo>
                      <a:lnTo>
                        <a:pt x="5382" y="791"/>
                      </a:lnTo>
                      <a:cubicBezTo>
                        <a:pt x="5476" y="774"/>
                        <a:pt x="5571" y="766"/>
                        <a:pt x="5667" y="766"/>
                      </a:cubicBezTo>
                      <a:cubicBezTo>
                        <a:pt x="5813" y="766"/>
                        <a:pt x="5960" y="783"/>
                        <a:pt x="6103" y="807"/>
                      </a:cubicBezTo>
                      <a:cubicBezTo>
                        <a:pt x="6340" y="840"/>
                        <a:pt x="6566" y="888"/>
                        <a:pt x="6763" y="897"/>
                      </a:cubicBezTo>
                      <a:lnTo>
                        <a:pt x="6938" y="1071"/>
                      </a:lnTo>
                      <a:cubicBezTo>
                        <a:pt x="7497" y="1038"/>
                        <a:pt x="6435" y="878"/>
                        <a:pt x="6886" y="662"/>
                      </a:cubicBezTo>
                      <a:lnTo>
                        <a:pt x="6886" y="662"/>
                      </a:lnTo>
                      <a:cubicBezTo>
                        <a:pt x="6876" y="792"/>
                        <a:pt x="6906" y="829"/>
                        <a:pt x="6960" y="829"/>
                      </a:cubicBezTo>
                      <a:cubicBezTo>
                        <a:pt x="7032" y="829"/>
                        <a:pt x="7147" y="762"/>
                        <a:pt x="7267" y="762"/>
                      </a:cubicBezTo>
                      <a:cubicBezTo>
                        <a:pt x="7329" y="762"/>
                        <a:pt x="7392" y="779"/>
                        <a:pt x="7451" y="832"/>
                      </a:cubicBezTo>
                      <a:cubicBezTo>
                        <a:pt x="7555" y="1017"/>
                        <a:pt x="7133" y="830"/>
                        <a:pt x="7246" y="1040"/>
                      </a:cubicBezTo>
                      <a:cubicBezTo>
                        <a:pt x="7286" y="979"/>
                        <a:pt x="7319" y="959"/>
                        <a:pt x="7353" y="959"/>
                      </a:cubicBezTo>
                      <a:cubicBezTo>
                        <a:pt x="7410" y="959"/>
                        <a:pt x="7470" y="1016"/>
                        <a:pt x="7569" y="1016"/>
                      </a:cubicBezTo>
                      <a:cubicBezTo>
                        <a:pt x="7576" y="1016"/>
                        <a:pt x="7583" y="1016"/>
                        <a:pt x="7590" y="1015"/>
                      </a:cubicBezTo>
                      <a:lnTo>
                        <a:pt x="7590" y="1015"/>
                      </a:lnTo>
                      <a:cubicBezTo>
                        <a:pt x="7509" y="1185"/>
                        <a:pt x="7912" y="1125"/>
                        <a:pt x="7761" y="1302"/>
                      </a:cubicBezTo>
                      <a:lnTo>
                        <a:pt x="8405" y="1135"/>
                      </a:lnTo>
                      <a:cubicBezTo>
                        <a:pt x="8465" y="1260"/>
                        <a:pt x="8627" y="1295"/>
                        <a:pt x="8752" y="1306"/>
                      </a:cubicBezTo>
                      <a:cubicBezTo>
                        <a:pt x="8457" y="1210"/>
                        <a:pt x="8916" y="1067"/>
                        <a:pt x="8606" y="878"/>
                      </a:cubicBezTo>
                      <a:cubicBezTo>
                        <a:pt x="8087" y="813"/>
                        <a:pt x="7248" y="643"/>
                        <a:pt x="6639" y="412"/>
                      </a:cubicBezTo>
                      <a:cubicBezTo>
                        <a:pt x="6605" y="479"/>
                        <a:pt x="6556" y="499"/>
                        <a:pt x="6500" y="499"/>
                      </a:cubicBezTo>
                      <a:cubicBezTo>
                        <a:pt x="6413" y="499"/>
                        <a:pt x="6310" y="449"/>
                        <a:pt x="6223" y="449"/>
                      </a:cubicBezTo>
                      <a:cubicBezTo>
                        <a:pt x="6175" y="449"/>
                        <a:pt x="6131" y="464"/>
                        <a:pt x="6097" y="510"/>
                      </a:cubicBezTo>
                      <a:cubicBezTo>
                        <a:pt x="6095" y="429"/>
                        <a:pt x="6063" y="348"/>
                        <a:pt x="6061" y="265"/>
                      </a:cubicBezTo>
                      <a:cubicBezTo>
                        <a:pt x="6033" y="263"/>
                        <a:pt x="6009" y="262"/>
                        <a:pt x="5989" y="262"/>
                      </a:cubicBezTo>
                      <a:cubicBezTo>
                        <a:pt x="5707" y="262"/>
                        <a:pt x="6124" y="428"/>
                        <a:pt x="6016" y="494"/>
                      </a:cubicBezTo>
                      <a:cubicBezTo>
                        <a:pt x="5833" y="491"/>
                        <a:pt x="5716" y="315"/>
                        <a:pt x="5746" y="228"/>
                      </a:cubicBezTo>
                      <a:cubicBezTo>
                        <a:pt x="5693" y="217"/>
                        <a:pt x="5658" y="212"/>
                        <a:pt x="5635" y="212"/>
                      </a:cubicBezTo>
                      <a:cubicBezTo>
                        <a:pt x="5532" y="212"/>
                        <a:pt x="5671" y="312"/>
                        <a:pt x="5531" y="404"/>
                      </a:cubicBezTo>
                      <a:lnTo>
                        <a:pt x="5382" y="93"/>
                      </a:lnTo>
                      <a:cubicBezTo>
                        <a:pt x="5029" y="70"/>
                        <a:pt x="4637" y="68"/>
                        <a:pt x="4228" y="68"/>
                      </a:cubicBezTo>
                      <a:cubicBezTo>
                        <a:pt x="4126" y="68"/>
                        <a:pt x="4023" y="68"/>
                        <a:pt x="3920" y="68"/>
                      </a:cubicBezTo>
                      <a:cubicBezTo>
                        <a:pt x="3329" y="68"/>
                        <a:pt x="2716" y="63"/>
                        <a:pt x="215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5" name="Google Shape;3305;p30"/>
                <p:cNvSpPr/>
                <p:nvPr/>
              </p:nvSpPr>
              <p:spPr>
                <a:xfrm>
                  <a:off x="459281" y="4445209"/>
                  <a:ext cx="7617" cy="1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33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" y="10"/>
                        <a:pt x="79" y="21"/>
                        <a:pt x="135" y="33"/>
                      </a:cubicBezTo>
                      <a:cubicBezTo>
                        <a:pt x="193" y="6"/>
                        <a:pt x="112" y="1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6" name="Google Shape;3306;p30"/>
                <p:cNvSpPr/>
                <p:nvPr/>
              </p:nvSpPr>
              <p:spPr>
                <a:xfrm>
                  <a:off x="121897" y="4415291"/>
                  <a:ext cx="5104" cy="3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90" extrusionOk="0">
                      <a:moveTo>
                        <a:pt x="95" y="0"/>
                      </a:moveTo>
                      <a:lnTo>
                        <a:pt x="0" y="89"/>
                      </a:lnTo>
                      <a:lnTo>
                        <a:pt x="129" y="76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7" name="Google Shape;3307;p30"/>
                <p:cNvSpPr/>
                <p:nvPr/>
              </p:nvSpPr>
              <p:spPr>
                <a:xfrm>
                  <a:off x="507731" y="4467903"/>
                  <a:ext cx="1453" cy="3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88" extrusionOk="0">
                      <a:moveTo>
                        <a:pt x="37" y="0"/>
                      </a:moveTo>
                      <a:cubicBezTo>
                        <a:pt x="16" y="24"/>
                        <a:pt x="0" y="51"/>
                        <a:pt x="4" y="87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8" name="Google Shape;3308;p30"/>
                <p:cNvSpPr/>
                <p:nvPr/>
              </p:nvSpPr>
              <p:spPr>
                <a:xfrm>
                  <a:off x="638908" y="4530369"/>
                  <a:ext cx="2827" cy="1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39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8" y="23"/>
                        <a:pt x="45" y="35"/>
                        <a:pt x="72" y="3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30"/>
                <p:cNvSpPr/>
                <p:nvPr/>
              </p:nvSpPr>
              <p:spPr>
                <a:xfrm>
                  <a:off x="470392" y="4443756"/>
                  <a:ext cx="499183" cy="30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4" h="7747" extrusionOk="0">
                      <a:moveTo>
                        <a:pt x="3410" y="1177"/>
                      </a:moveTo>
                      <a:cubicBezTo>
                        <a:pt x="3408" y="1177"/>
                        <a:pt x="3405" y="1177"/>
                        <a:pt x="3403" y="1177"/>
                      </a:cubicBezTo>
                      <a:lnTo>
                        <a:pt x="3403" y="1177"/>
                      </a:lnTo>
                      <a:cubicBezTo>
                        <a:pt x="3414" y="1178"/>
                        <a:pt x="3426" y="1178"/>
                        <a:pt x="3437" y="1178"/>
                      </a:cubicBezTo>
                      <a:cubicBezTo>
                        <a:pt x="3438" y="1178"/>
                        <a:pt x="3440" y="1178"/>
                        <a:pt x="3442" y="1178"/>
                      </a:cubicBezTo>
                      <a:cubicBezTo>
                        <a:pt x="3431" y="1178"/>
                        <a:pt x="3420" y="1177"/>
                        <a:pt x="3410" y="1177"/>
                      </a:cubicBezTo>
                      <a:close/>
                      <a:moveTo>
                        <a:pt x="9876" y="4464"/>
                      </a:moveTo>
                      <a:cubicBezTo>
                        <a:pt x="9869" y="4469"/>
                        <a:pt x="9863" y="4474"/>
                        <a:pt x="9858" y="4479"/>
                      </a:cubicBezTo>
                      <a:lnTo>
                        <a:pt x="9858" y="4479"/>
                      </a:lnTo>
                      <a:cubicBezTo>
                        <a:pt x="9864" y="4475"/>
                        <a:pt x="9870" y="4469"/>
                        <a:pt x="9876" y="4464"/>
                      </a:cubicBezTo>
                      <a:close/>
                      <a:moveTo>
                        <a:pt x="229" y="0"/>
                      </a:moveTo>
                      <a:cubicBezTo>
                        <a:pt x="179" y="0"/>
                        <a:pt x="129" y="3"/>
                        <a:pt x="80" y="10"/>
                      </a:cubicBezTo>
                      <a:cubicBezTo>
                        <a:pt x="1" y="95"/>
                        <a:pt x="197" y="419"/>
                        <a:pt x="186" y="504"/>
                      </a:cubicBezTo>
                      <a:cubicBezTo>
                        <a:pt x="225" y="507"/>
                        <a:pt x="264" y="508"/>
                        <a:pt x="301" y="508"/>
                      </a:cubicBezTo>
                      <a:cubicBezTo>
                        <a:pt x="578" y="508"/>
                        <a:pt x="794" y="428"/>
                        <a:pt x="1024" y="428"/>
                      </a:cubicBezTo>
                      <a:cubicBezTo>
                        <a:pt x="1035" y="428"/>
                        <a:pt x="1046" y="428"/>
                        <a:pt x="1057" y="428"/>
                      </a:cubicBezTo>
                      <a:lnTo>
                        <a:pt x="988" y="615"/>
                      </a:lnTo>
                      <a:cubicBezTo>
                        <a:pt x="1090" y="507"/>
                        <a:pt x="1414" y="544"/>
                        <a:pt x="1287" y="382"/>
                      </a:cubicBezTo>
                      <a:cubicBezTo>
                        <a:pt x="1296" y="381"/>
                        <a:pt x="1304" y="381"/>
                        <a:pt x="1312" y="381"/>
                      </a:cubicBezTo>
                      <a:cubicBezTo>
                        <a:pt x="1505" y="381"/>
                        <a:pt x="1395" y="587"/>
                        <a:pt x="1621" y="587"/>
                      </a:cubicBezTo>
                      <a:cubicBezTo>
                        <a:pt x="1629" y="587"/>
                        <a:pt x="1637" y="587"/>
                        <a:pt x="1645" y="587"/>
                      </a:cubicBezTo>
                      <a:lnTo>
                        <a:pt x="1645" y="587"/>
                      </a:lnTo>
                      <a:cubicBezTo>
                        <a:pt x="1555" y="774"/>
                        <a:pt x="1410" y="743"/>
                        <a:pt x="1346" y="905"/>
                      </a:cubicBezTo>
                      <a:lnTo>
                        <a:pt x="1580" y="887"/>
                      </a:lnTo>
                      <a:lnTo>
                        <a:pt x="1580" y="887"/>
                      </a:lnTo>
                      <a:cubicBezTo>
                        <a:pt x="1489" y="935"/>
                        <a:pt x="1672" y="1001"/>
                        <a:pt x="1584" y="1053"/>
                      </a:cubicBezTo>
                      <a:cubicBezTo>
                        <a:pt x="1630" y="1044"/>
                        <a:pt x="1673" y="1040"/>
                        <a:pt x="1711" y="1040"/>
                      </a:cubicBezTo>
                      <a:cubicBezTo>
                        <a:pt x="2046" y="1040"/>
                        <a:pt x="2098" y="1354"/>
                        <a:pt x="2469" y="1404"/>
                      </a:cubicBezTo>
                      <a:lnTo>
                        <a:pt x="2276" y="1281"/>
                      </a:lnTo>
                      <a:cubicBezTo>
                        <a:pt x="2296" y="1233"/>
                        <a:pt x="2330" y="1219"/>
                        <a:pt x="2371" y="1219"/>
                      </a:cubicBezTo>
                      <a:cubicBezTo>
                        <a:pt x="2421" y="1219"/>
                        <a:pt x="2482" y="1240"/>
                        <a:pt x="2538" y="1244"/>
                      </a:cubicBezTo>
                      <a:cubicBezTo>
                        <a:pt x="2578" y="1439"/>
                        <a:pt x="2646" y="1441"/>
                        <a:pt x="2810" y="1593"/>
                      </a:cubicBezTo>
                      <a:cubicBezTo>
                        <a:pt x="2959" y="1586"/>
                        <a:pt x="3095" y="1498"/>
                        <a:pt x="3247" y="1498"/>
                      </a:cubicBezTo>
                      <a:cubicBezTo>
                        <a:pt x="3298" y="1498"/>
                        <a:pt x="3350" y="1508"/>
                        <a:pt x="3406" y="1533"/>
                      </a:cubicBezTo>
                      <a:cubicBezTo>
                        <a:pt x="3271" y="1712"/>
                        <a:pt x="3726" y="1813"/>
                        <a:pt x="3689" y="2004"/>
                      </a:cubicBezTo>
                      <a:cubicBezTo>
                        <a:pt x="3722" y="1962"/>
                        <a:pt x="3764" y="1946"/>
                        <a:pt x="3811" y="1946"/>
                      </a:cubicBezTo>
                      <a:cubicBezTo>
                        <a:pt x="3935" y="1946"/>
                        <a:pt x="4092" y="2053"/>
                        <a:pt x="4181" y="2053"/>
                      </a:cubicBezTo>
                      <a:cubicBezTo>
                        <a:pt x="4202" y="2053"/>
                        <a:pt x="4219" y="2047"/>
                        <a:pt x="4231" y="2033"/>
                      </a:cubicBezTo>
                      <a:cubicBezTo>
                        <a:pt x="4368" y="2050"/>
                        <a:pt x="4520" y="2148"/>
                        <a:pt x="4468" y="2254"/>
                      </a:cubicBezTo>
                      <a:cubicBezTo>
                        <a:pt x="4447" y="2252"/>
                        <a:pt x="4404" y="2254"/>
                        <a:pt x="4362" y="2247"/>
                      </a:cubicBezTo>
                      <a:lnTo>
                        <a:pt x="4362" y="2247"/>
                      </a:lnTo>
                      <a:lnTo>
                        <a:pt x="4478" y="2310"/>
                      </a:lnTo>
                      <a:cubicBezTo>
                        <a:pt x="4456" y="2326"/>
                        <a:pt x="4451" y="2343"/>
                        <a:pt x="4439" y="2343"/>
                      </a:cubicBezTo>
                      <a:cubicBezTo>
                        <a:pt x="4438" y="2343"/>
                        <a:pt x="4437" y="2343"/>
                        <a:pt x="4435" y="2343"/>
                      </a:cubicBezTo>
                      <a:lnTo>
                        <a:pt x="4435" y="2343"/>
                      </a:lnTo>
                      <a:cubicBezTo>
                        <a:pt x="4454" y="2353"/>
                        <a:pt x="4471" y="2357"/>
                        <a:pt x="4488" y="2357"/>
                      </a:cubicBezTo>
                      <a:cubicBezTo>
                        <a:pt x="4527" y="2357"/>
                        <a:pt x="4562" y="2337"/>
                        <a:pt x="4596" y="2337"/>
                      </a:cubicBezTo>
                      <a:cubicBezTo>
                        <a:pt x="4628" y="2337"/>
                        <a:pt x="4659" y="2354"/>
                        <a:pt x="4694" y="2418"/>
                      </a:cubicBezTo>
                      <a:cubicBezTo>
                        <a:pt x="4684" y="2439"/>
                        <a:pt x="4666" y="2446"/>
                        <a:pt x="4644" y="2446"/>
                      </a:cubicBezTo>
                      <a:cubicBezTo>
                        <a:pt x="4612" y="2446"/>
                        <a:pt x="4569" y="2430"/>
                        <a:pt x="4528" y="2426"/>
                      </a:cubicBezTo>
                      <a:lnTo>
                        <a:pt x="4528" y="2426"/>
                      </a:lnTo>
                      <a:cubicBezTo>
                        <a:pt x="4625" y="2490"/>
                        <a:pt x="4738" y="2497"/>
                        <a:pt x="4849" y="2497"/>
                      </a:cubicBezTo>
                      <a:cubicBezTo>
                        <a:pt x="4882" y="2497"/>
                        <a:pt x="4914" y="2496"/>
                        <a:pt x="4946" y="2496"/>
                      </a:cubicBezTo>
                      <a:cubicBezTo>
                        <a:pt x="5093" y="2496"/>
                        <a:pt x="5226" y="2510"/>
                        <a:pt x="5299" y="2661"/>
                      </a:cubicBezTo>
                      <a:cubicBezTo>
                        <a:pt x="5319" y="2645"/>
                        <a:pt x="5352" y="2640"/>
                        <a:pt x="5391" y="2640"/>
                      </a:cubicBezTo>
                      <a:cubicBezTo>
                        <a:pt x="5435" y="2640"/>
                        <a:pt x="5487" y="2646"/>
                        <a:pt x="5538" y="2646"/>
                      </a:cubicBezTo>
                      <a:cubicBezTo>
                        <a:pt x="5636" y="2646"/>
                        <a:pt x="5728" y="2625"/>
                        <a:pt x="5744" y="2499"/>
                      </a:cubicBezTo>
                      <a:lnTo>
                        <a:pt x="5744" y="2499"/>
                      </a:lnTo>
                      <a:cubicBezTo>
                        <a:pt x="5794" y="2617"/>
                        <a:pt x="5681" y="2767"/>
                        <a:pt x="5927" y="2858"/>
                      </a:cubicBezTo>
                      <a:cubicBezTo>
                        <a:pt x="5961" y="2841"/>
                        <a:pt x="5989" y="2835"/>
                        <a:pt x="6014" y="2835"/>
                      </a:cubicBezTo>
                      <a:cubicBezTo>
                        <a:pt x="6149" y="2835"/>
                        <a:pt x="6187" y="3034"/>
                        <a:pt x="6362" y="3034"/>
                      </a:cubicBezTo>
                      <a:cubicBezTo>
                        <a:pt x="6370" y="3034"/>
                        <a:pt x="6378" y="3034"/>
                        <a:pt x="6386" y="3033"/>
                      </a:cubicBezTo>
                      <a:lnTo>
                        <a:pt x="6386" y="3033"/>
                      </a:lnTo>
                      <a:cubicBezTo>
                        <a:pt x="6059" y="3097"/>
                        <a:pt x="6359" y="3085"/>
                        <a:pt x="6066" y="3155"/>
                      </a:cubicBezTo>
                      <a:cubicBezTo>
                        <a:pt x="6188" y="3311"/>
                        <a:pt x="6541" y="3193"/>
                        <a:pt x="6797" y="3371"/>
                      </a:cubicBezTo>
                      <a:cubicBezTo>
                        <a:pt x="6805" y="3428"/>
                        <a:pt x="6776" y="3480"/>
                        <a:pt x="6784" y="3536"/>
                      </a:cubicBezTo>
                      <a:cubicBezTo>
                        <a:pt x="6845" y="3532"/>
                        <a:pt x="6920" y="3512"/>
                        <a:pt x="6984" y="3512"/>
                      </a:cubicBezTo>
                      <a:cubicBezTo>
                        <a:pt x="7058" y="3512"/>
                        <a:pt x="7117" y="3538"/>
                        <a:pt x="7129" y="3644"/>
                      </a:cubicBezTo>
                      <a:lnTo>
                        <a:pt x="7181" y="3513"/>
                      </a:lnTo>
                      <a:cubicBezTo>
                        <a:pt x="7333" y="3677"/>
                        <a:pt x="7611" y="3777"/>
                        <a:pt x="7732" y="4022"/>
                      </a:cubicBezTo>
                      <a:lnTo>
                        <a:pt x="8087" y="3920"/>
                      </a:lnTo>
                      <a:cubicBezTo>
                        <a:pt x="8217" y="4247"/>
                        <a:pt x="8560" y="4333"/>
                        <a:pt x="8878" y="4333"/>
                      </a:cubicBezTo>
                      <a:cubicBezTo>
                        <a:pt x="8968" y="4333"/>
                        <a:pt x="9057" y="4326"/>
                        <a:pt x="9138" y="4315"/>
                      </a:cubicBezTo>
                      <a:cubicBezTo>
                        <a:pt x="9242" y="4396"/>
                        <a:pt x="9375" y="4549"/>
                        <a:pt x="9342" y="4597"/>
                      </a:cubicBezTo>
                      <a:cubicBezTo>
                        <a:pt x="9315" y="4597"/>
                        <a:pt x="9271" y="4600"/>
                        <a:pt x="9222" y="4600"/>
                      </a:cubicBezTo>
                      <a:cubicBezTo>
                        <a:pt x="9206" y="4600"/>
                        <a:pt x="9189" y="4600"/>
                        <a:pt x="9172" y="4599"/>
                      </a:cubicBezTo>
                      <a:lnTo>
                        <a:pt x="9172" y="4599"/>
                      </a:lnTo>
                      <a:cubicBezTo>
                        <a:pt x="9299" y="4692"/>
                        <a:pt x="9388" y="4882"/>
                        <a:pt x="9532" y="4882"/>
                      </a:cubicBezTo>
                      <a:cubicBezTo>
                        <a:pt x="9564" y="4882"/>
                        <a:pt x="9599" y="4873"/>
                        <a:pt x="9637" y="4851"/>
                      </a:cubicBezTo>
                      <a:cubicBezTo>
                        <a:pt x="9832" y="4913"/>
                        <a:pt x="9660" y="5061"/>
                        <a:pt x="9753" y="5175"/>
                      </a:cubicBezTo>
                      <a:cubicBezTo>
                        <a:pt x="9757" y="5175"/>
                        <a:pt x="9761" y="5175"/>
                        <a:pt x="9765" y="5175"/>
                      </a:cubicBezTo>
                      <a:cubicBezTo>
                        <a:pt x="10006" y="5175"/>
                        <a:pt x="10193" y="5398"/>
                        <a:pt x="10352" y="5592"/>
                      </a:cubicBezTo>
                      <a:cubicBezTo>
                        <a:pt x="10475" y="5736"/>
                        <a:pt x="10583" y="5864"/>
                        <a:pt x="10717" y="5864"/>
                      </a:cubicBezTo>
                      <a:cubicBezTo>
                        <a:pt x="10761" y="5864"/>
                        <a:pt x="10809" y="5850"/>
                        <a:pt x="10861" y="5817"/>
                      </a:cubicBezTo>
                      <a:cubicBezTo>
                        <a:pt x="10749" y="5703"/>
                        <a:pt x="10593" y="5420"/>
                        <a:pt x="10341" y="5237"/>
                      </a:cubicBezTo>
                      <a:lnTo>
                        <a:pt x="10341" y="5237"/>
                      </a:lnTo>
                      <a:cubicBezTo>
                        <a:pt x="10344" y="5237"/>
                        <a:pt x="10347" y="5237"/>
                        <a:pt x="10350" y="5237"/>
                      </a:cubicBezTo>
                      <a:cubicBezTo>
                        <a:pt x="10419" y="5237"/>
                        <a:pt x="10443" y="5177"/>
                        <a:pt x="10491" y="5177"/>
                      </a:cubicBezTo>
                      <a:cubicBezTo>
                        <a:pt x="10506" y="5177"/>
                        <a:pt x="10523" y="5183"/>
                        <a:pt x="10545" y="5198"/>
                      </a:cubicBezTo>
                      <a:cubicBezTo>
                        <a:pt x="10796" y="5391"/>
                        <a:pt x="10794" y="5630"/>
                        <a:pt x="11068" y="5794"/>
                      </a:cubicBezTo>
                      <a:lnTo>
                        <a:pt x="10830" y="5983"/>
                      </a:lnTo>
                      <a:cubicBezTo>
                        <a:pt x="10904" y="6276"/>
                        <a:pt x="11137" y="6384"/>
                        <a:pt x="11355" y="6507"/>
                      </a:cubicBezTo>
                      <a:cubicBezTo>
                        <a:pt x="11569" y="6629"/>
                        <a:pt x="11764" y="6764"/>
                        <a:pt x="11715" y="7061"/>
                      </a:cubicBezTo>
                      <a:cubicBezTo>
                        <a:pt x="11901" y="7219"/>
                        <a:pt x="12128" y="7448"/>
                        <a:pt x="12348" y="7518"/>
                      </a:cubicBezTo>
                      <a:lnTo>
                        <a:pt x="12261" y="7554"/>
                      </a:lnTo>
                      <a:cubicBezTo>
                        <a:pt x="12333" y="7607"/>
                        <a:pt x="12505" y="7747"/>
                        <a:pt x="12615" y="7747"/>
                      </a:cubicBezTo>
                      <a:cubicBezTo>
                        <a:pt x="12673" y="7747"/>
                        <a:pt x="12714" y="7707"/>
                        <a:pt x="12712" y="7595"/>
                      </a:cubicBezTo>
                      <a:lnTo>
                        <a:pt x="12608" y="7581"/>
                      </a:lnTo>
                      <a:cubicBezTo>
                        <a:pt x="12327" y="7394"/>
                        <a:pt x="12614" y="7304"/>
                        <a:pt x="12523" y="7061"/>
                      </a:cubicBezTo>
                      <a:cubicBezTo>
                        <a:pt x="12317" y="6835"/>
                        <a:pt x="11939" y="6910"/>
                        <a:pt x="11847" y="6656"/>
                      </a:cubicBezTo>
                      <a:cubicBezTo>
                        <a:pt x="11771" y="6571"/>
                        <a:pt x="11852" y="6525"/>
                        <a:pt x="11928" y="6507"/>
                      </a:cubicBezTo>
                      <a:cubicBezTo>
                        <a:pt x="11781" y="6282"/>
                        <a:pt x="11513" y="6380"/>
                        <a:pt x="11370" y="6268"/>
                      </a:cubicBezTo>
                      <a:cubicBezTo>
                        <a:pt x="11607" y="6006"/>
                        <a:pt x="11434" y="5881"/>
                        <a:pt x="11210" y="5761"/>
                      </a:cubicBezTo>
                      <a:cubicBezTo>
                        <a:pt x="10985" y="5640"/>
                        <a:pt x="10711" y="5534"/>
                        <a:pt x="10709" y="5237"/>
                      </a:cubicBezTo>
                      <a:cubicBezTo>
                        <a:pt x="10489" y="5114"/>
                        <a:pt x="10269" y="4853"/>
                        <a:pt x="9938" y="4774"/>
                      </a:cubicBezTo>
                      <a:cubicBezTo>
                        <a:pt x="10163" y="4735"/>
                        <a:pt x="9747" y="4596"/>
                        <a:pt x="9858" y="4479"/>
                      </a:cubicBezTo>
                      <a:lnTo>
                        <a:pt x="9858" y="4479"/>
                      </a:lnTo>
                      <a:cubicBezTo>
                        <a:pt x="9824" y="4506"/>
                        <a:pt x="9789" y="4517"/>
                        <a:pt x="9754" y="4517"/>
                      </a:cubicBezTo>
                      <a:cubicBezTo>
                        <a:pt x="9640" y="4517"/>
                        <a:pt x="9523" y="4395"/>
                        <a:pt x="9400" y="4284"/>
                      </a:cubicBezTo>
                      <a:cubicBezTo>
                        <a:pt x="9294" y="4189"/>
                        <a:pt x="9185" y="4098"/>
                        <a:pt x="9079" y="4098"/>
                      </a:cubicBezTo>
                      <a:cubicBezTo>
                        <a:pt x="9018" y="4098"/>
                        <a:pt x="8959" y="4127"/>
                        <a:pt x="8902" y="4202"/>
                      </a:cubicBezTo>
                      <a:cubicBezTo>
                        <a:pt x="8779" y="4052"/>
                        <a:pt x="8757" y="4035"/>
                        <a:pt x="8743" y="4035"/>
                      </a:cubicBezTo>
                      <a:cubicBezTo>
                        <a:pt x="8738" y="4035"/>
                        <a:pt x="8735" y="4037"/>
                        <a:pt x="8730" y="4037"/>
                      </a:cubicBezTo>
                      <a:cubicBezTo>
                        <a:pt x="8711" y="4037"/>
                        <a:pt x="8673" y="4019"/>
                        <a:pt x="8515" y="3862"/>
                      </a:cubicBezTo>
                      <a:cubicBezTo>
                        <a:pt x="8525" y="3845"/>
                        <a:pt x="8540" y="3840"/>
                        <a:pt x="8558" y="3840"/>
                      </a:cubicBezTo>
                      <a:cubicBezTo>
                        <a:pt x="8589" y="3840"/>
                        <a:pt x="8627" y="3859"/>
                        <a:pt x="8648" y="3864"/>
                      </a:cubicBezTo>
                      <a:cubicBezTo>
                        <a:pt x="8534" y="3669"/>
                        <a:pt x="8285" y="3901"/>
                        <a:pt x="8260" y="3615"/>
                      </a:cubicBezTo>
                      <a:cubicBezTo>
                        <a:pt x="8175" y="3555"/>
                        <a:pt x="8127" y="3533"/>
                        <a:pt x="8096" y="3533"/>
                      </a:cubicBezTo>
                      <a:cubicBezTo>
                        <a:pt x="8011" y="3533"/>
                        <a:pt x="8066" y="3706"/>
                        <a:pt x="7869" y="3712"/>
                      </a:cubicBezTo>
                      <a:cubicBezTo>
                        <a:pt x="7543" y="3461"/>
                        <a:pt x="7676" y="3453"/>
                        <a:pt x="7576" y="3160"/>
                      </a:cubicBezTo>
                      <a:lnTo>
                        <a:pt x="7576" y="3160"/>
                      </a:lnTo>
                      <a:cubicBezTo>
                        <a:pt x="7530" y="3223"/>
                        <a:pt x="7483" y="3244"/>
                        <a:pt x="7433" y="3244"/>
                      </a:cubicBezTo>
                      <a:cubicBezTo>
                        <a:pt x="7330" y="3244"/>
                        <a:pt x="7213" y="3157"/>
                        <a:pt x="7068" y="3157"/>
                      </a:cubicBezTo>
                      <a:cubicBezTo>
                        <a:pt x="7058" y="3157"/>
                        <a:pt x="7048" y="3158"/>
                        <a:pt x="7038" y="3159"/>
                      </a:cubicBezTo>
                      <a:cubicBezTo>
                        <a:pt x="7076" y="3191"/>
                        <a:pt x="7296" y="3363"/>
                        <a:pt x="7101" y="3363"/>
                      </a:cubicBezTo>
                      <a:cubicBezTo>
                        <a:pt x="7100" y="3363"/>
                        <a:pt x="7099" y="3363"/>
                        <a:pt x="7098" y="3363"/>
                      </a:cubicBezTo>
                      <a:cubicBezTo>
                        <a:pt x="6924" y="3251"/>
                        <a:pt x="6824" y="3230"/>
                        <a:pt x="6732" y="3230"/>
                      </a:cubicBezTo>
                      <a:cubicBezTo>
                        <a:pt x="6678" y="3230"/>
                        <a:pt x="6626" y="3238"/>
                        <a:pt x="6563" y="3238"/>
                      </a:cubicBezTo>
                      <a:cubicBezTo>
                        <a:pt x="6489" y="3238"/>
                        <a:pt x="6400" y="3227"/>
                        <a:pt x="6273" y="3184"/>
                      </a:cubicBezTo>
                      <a:cubicBezTo>
                        <a:pt x="6252" y="3092"/>
                        <a:pt x="6270" y="3063"/>
                        <a:pt x="6303" y="3063"/>
                      </a:cubicBezTo>
                      <a:cubicBezTo>
                        <a:pt x="6359" y="3063"/>
                        <a:pt x="6459" y="3146"/>
                        <a:pt x="6484" y="3146"/>
                      </a:cubicBezTo>
                      <a:cubicBezTo>
                        <a:pt x="6500" y="3146"/>
                        <a:pt x="6487" y="3114"/>
                        <a:pt x="6417" y="3010"/>
                      </a:cubicBezTo>
                      <a:lnTo>
                        <a:pt x="6417" y="3010"/>
                      </a:lnTo>
                      <a:cubicBezTo>
                        <a:pt x="6625" y="3022"/>
                        <a:pt x="6776" y="3077"/>
                        <a:pt x="6921" y="3077"/>
                      </a:cubicBezTo>
                      <a:cubicBezTo>
                        <a:pt x="6988" y="3077"/>
                        <a:pt x="7054" y="3065"/>
                        <a:pt x="7125" y="3031"/>
                      </a:cubicBezTo>
                      <a:cubicBezTo>
                        <a:pt x="6799" y="2842"/>
                        <a:pt x="6373" y="2669"/>
                        <a:pt x="5958" y="2584"/>
                      </a:cubicBezTo>
                      <a:cubicBezTo>
                        <a:pt x="5771" y="2447"/>
                        <a:pt x="6118" y="2524"/>
                        <a:pt x="5970" y="2420"/>
                      </a:cubicBezTo>
                      <a:cubicBezTo>
                        <a:pt x="5659" y="2127"/>
                        <a:pt x="5293" y="2382"/>
                        <a:pt x="5054" y="2131"/>
                      </a:cubicBezTo>
                      <a:lnTo>
                        <a:pt x="5174" y="2036"/>
                      </a:lnTo>
                      <a:lnTo>
                        <a:pt x="5174" y="2036"/>
                      </a:lnTo>
                      <a:cubicBezTo>
                        <a:pt x="5153" y="2042"/>
                        <a:pt x="5132" y="2045"/>
                        <a:pt x="5110" y="2045"/>
                      </a:cubicBezTo>
                      <a:cubicBezTo>
                        <a:pt x="4858" y="2045"/>
                        <a:pt x="4516" y="1674"/>
                        <a:pt x="4163" y="1610"/>
                      </a:cubicBezTo>
                      <a:lnTo>
                        <a:pt x="4163" y="1610"/>
                      </a:lnTo>
                      <a:cubicBezTo>
                        <a:pt x="4177" y="1693"/>
                        <a:pt x="4186" y="1751"/>
                        <a:pt x="4121" y="1772"/>
                      </a:cubicBezTo>
                      <a:cubicBezTo>
                        <a:pt x="4269" y="1458"/>
                        <a:pt x="3573" y="1712"/>
                        <a:pt x="3336" y="1337"/>
                      </a:cubicBezTo>
                      <a:cubicBezTo>
                        <a:pt x="3300" y="1459"/>
                        <a:pt x="3162" y="1500"/>
                        <a:pt x="3009" y="1500"/>
                      </a:cubicBezTo>
                      <a:cubicBezTo>
                        <a:pt x="2895" y="1500"/>
                        <a:pt x="2773" y="1477"/>
                        <a:pt x="2681" y="1446"/>
                      </a:cubicBezTo>
                      <a:cubicBezTo>
                        <a:pt x="2631" y="1360"/>
                        <a:pt x="2683" y="1283"/>
                        <a:pt x="2706" y="1227"/>
                      </a:cubicBezTo>
                      <a:cubicBezTo>
                        <a:pt x="2788" y="1304"/>
                        <a:pt x="2858" y="1332"/>
                        <a:pt x="2923" y="1332"/>
                      </a:cubicBezTo>
                      <a:cubicBezTo>
                        <a:pt x="3077" y="1332"/>
                        <a:pt x="3203" y="1180"/>
                        <a:pt x="3403" y="1177"/>
                      </a:cubicBezTo>
                      <a:lnTo>
                        <a:pt x="3403" y="1177"/>
                      </a:lnTo>
                      <a:cubicBezTo>
                        <a:pt x="3169" y="1159"/>
                        <a:pt x="2900" y="962"/>
                        <a:pt x="2669" y="962"/>
                      </a:cubicBezTo>
                      <a:cubicBezTo>
                        <a:pt x="2640" y="962"/>
                        <a:pt x="2612" y="965"/>
                        <a:pt x="2584" y="972"/>
                      </a:cubicBezTo>
                      <a:lnTo>
                        <a:pt x="2729" y="845"/>
                      </a:lnTo>
                      <a:cubicBezTo>
                        <a:pt x="2675" y="817"/>
                        <a:pt x="2626" y="807"/>
                        <a:pt x="2582" y="807"/>
                      </a:cubicBezTo>
                      <a:cubicBezTo>
                        <a:pt x="2446" y="807"/>
                        <a:pt x="2349" y="907"/>
                        <a:pt x="2235" y="907"/>
                      </a:cubicBezTo>
                      <a:cubicBezTo>
                        <a:pt x="2176" y="907"/>
                        <a:pt x="2113" y="880"/>
                        <a:pt x="2037" y="799"/>
                      </a:cubicBezTo>
                      <a:lnTo>
                        <a:pt x="2116" y="694"/>
                      </a:lnTo>
                      <a:cubicBezTo>
                        <a:pt x="1500" y="451"/>
                        <a:pt x="830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0" name="Google Shape;3310;p30"/>
                <p:cNvSpPr/>
                <p:nvPr/>
              </p:nvSpPr>
              <p:spPr>
                <a:xfrm>
                  <a:off x="819005" y="4618475"/>
                  <a:ext cx="6086" cy="9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251" extrusionOk="0">
                      <a:moveTo>
                        <a:pt x="0" y="0"/>
                      </a:moveTo>
                      <a:cubicBezTo>
                        <a:pt x="1" y="3"/>
                        <a:pt x="3" y="6"/>
                        <a:pt x="4" y="9"/>
                      </a:cubicBezTo>
                      <a:lnTo>
                        <a:pt x="4" y="9"/>
                      </a:lnTo>
                      <a:lnTo>
                        <a:pt x="0" y="0"/>
                      </a:lnTo>
                      <a:close/>
                      <a:moveTo>
                        <a:pt x="4" y="9"/>
                      </a:moveTo>
                      <a:lnTo>
                        <a:pt x="104" y="251"/>
                      </a:lnTo>
                      <a:lnTo>
                        <a:pt x="155" y="128"/>
                      </a:lnTo>
                      <a:cubicBezTo>
                        <a:pt x="88" y="109"/>
                        <a:pt x="32" y="73"/>
                        <a:pt x="4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1" name="Google Shape;3311;p30"/>
                <p:cNvSpPr/>
                <p:nvPr/>
              </p:nvSpPr>
              <p:spPr>
                <a:xfrm>
                  <a:off x="825052" y="4622244"/>
                  <a:ext cx="5575" cy="2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53" extrusionOk="0">
                      <a:moveTo>
                        <a:pt x="12" y="1"/>
                      </a:moveTo>
                      <a:lnTo>
                        <a:pt x="1" y="32"/>
                      </a:lnTo>
                      <a:cubicBezTo>
                        <a:pt x="45" y="45"/>
                        <a:pt x="93" y="51"/>
                        <a:pt x="141" y="53"/>
                      </a:cubicBezTo>
                      <a:cubicBezTo>
                        <a:pt x="103" y="22"/>
                        <a:pt x="60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30"/>
                <p:cNvSpPr/>
                <p:nvPr/>
              </p:nvSpPr>
              <p:spPr>
                <a:xfrm>
                  <a:off x="951320" y="4748120"/>
                  <a:ext cx="4947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208" extrusionOk="0">
                      <a:moveTo>
                        <a:pt x="1" y="1"/>
                      </a:moveTo>
                      <a:cubicBezTo>
                        <a:pt x="18" y="49"/>
                        <a:pt x="47" y="144"/>
                        <a:pt x="126" y="207"/>
                      </a:cubicBezTo>
                      <a:cubicBezTo>
                        <a:pt x="122" y="134"/>
                        <a:pt x="66" y="16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30"/>
                <p:cNvSpPr/>
                <p:nvPr/>
              </p:nvSpPr>
              <p:spPr>
                <a:xfrm>
                  <a:off x="957445" y="4750044"/>
                  <a:ext cx="2238" cy="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22" extrusionOk="0">
                      <a:moveTo>
                        <a:pt x="37" y="0"/>
                      </a:moveTo>
                      <a:lnTo>
                        <a:pt x="1" y="6"/>
                      </a:lnTo>
                      <a:lnTo>
                        <a:pt x="57" y="122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4" name="Google Shape;3314;p30"/>
                <p:cNvSpPr/>
                <p:nvPr/>
              </p:nvSpPr>
              <p:spPr>
                <a:xfrm>
                  <a:off x="963138" y="4751771"/>
                  <a:ext cx="131686" cy="279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4" h="7127" extrusionOk="0">
                      <a:moveTo>
                        <a:pt x="164" y="1"/>
                      </a:moveTo>
                      <a:cubicBezTo>
                        <a:pt x="109" y="6"/>
                        <a:pt x="110" y="95"/>
                        <a:pt x="71" y="95"/>
                      </a:cubicBezTo>
                      <a:cubicBezTo>
                        <a:pt x="56" y="95"/>
                        <a:pt x="34" y="81"/>
                        <a:pt x="0" y="43"/>
                      </a:cubicBezTo>
                      <a:lnTo>
                        <a:pt x="0" y="43"/>
                      </a:lnTo>
                      <a:cubicBezTo>
                        <a:pt x="64" y="382"/>
                        <a:pt x="318" y="529"/>
                        <a:pt x="548" y="739"/>
                      </a:cubicBezTo>
                      <a:lnTo>
                        <a:pt x="509" y="668"/>
                      </a:lnTo>
                      <a:lnTo>
                        <a:pt x="509" y="668"/>
                      </a:lnTo>
                      <a:cubicBezTo>
                        <a:pt x="943" y="693"/>
                        <a:pt x="521" y="864"/>
                        <a:pt x="833" y="1123"/>
                      </a:cubicBezTo>
                      <a:cubicBezTo>
                        <a:pt x="656" y="1105"/>
                        <a:pt x="583" y="961"/>
                        <a:pt x="482" y="941"/>
                      </a:cubicBezTo>
                      <a:lnTo>
                        <a:pt x="482" y="941"/>
                      </a:lnTo>
                      <a:cubicBezTo>
                        <a:pt x="432" y="1456"/>
                        <a:pt x="953" y="1394"/>
                        <a:pt x="752" y="1817"/>
                      </a:cubicBezTo>
                      <a:lnTo>
                        <a:pt x="729" y="1794"/>
                      </a:lnTo>
                      <a:lnTo>
                        <a:pt x="729" y="1794"/>
                      </a:lnTo>
                      <a:cubicBezTo>
                        <a:pt x="725" y="1867"/>
                        <a:pt x="835" y="1938"/>
                        <a:pt x="905" y="2011"/>
                      </a:cubicBezTo>
                      <a:cubicBezTo>
                        <a:pt x="935" y="1961"/>
                        <a:pt x="916" y="1865"/>
                        <a:pt x="920" y="1790"/>
                      </a:cubicBezTo>
                      <a:lnTo>
                        <a:pt x="920" y="1790"/>
                      </a:lnTo>
                      <a:cubicBezTo>
                        <a:pt x="962" y="1833"/>
                        <a:pt x="1039" y="1842"/>
                        <a:pt x="1110" y="1842"/>
                      </a:cubicBezTo>
                      <a:cubicBezTo>
                        <a:pt x="1159" y="1842"/>
                        <a:pt x="1205" y="1838"/>
                        <a:pt x="1236" y="1838"/>
                      </a:cubicBezTo>
                      <a:cubicBezTo>
                        <a:pt x="1136" y="2010"/>
                        <a:pt x="1369" y="1936"/>
                        <a:pt x="1367" y="2137"/>
                      </a:cubicBezTo>
                      <a:cubicBezTo>
                        <a:pt x="1342" y="2166"/>
                        <a:pt x="1318" y="2177"/>
                        <a:pt x="1295" y="2177"/>
                      </a:cubicBezTo>
                      <a:cubicBezTo>
                        <a:pt x="1221" y="2177"/>
                        <a:pt x="1159" y="2056"/>
                        <a:pt x="1082" y="2037"/>
                      </a:cubicBezTo>
                      <a:lnTo>
                        <a:pt x="1082" y="2037"/>
                      </a:lnTo>
                      <a:lnTo>
                        <a:pt x="1263" y="2185"/>
                      </a:lnTo>
                      <a:cubicBezTo>
                        <a:pt x="1350" y="2360"/>
                        <a:pt x="1192" y="2432"/>
                        <a:pt x="1155" y="2555"/>
                      </a:cubicBezTo>
                      <a:cubicBezTo>
                        <a:pt x="1187" y="2574"/>
                        <a:pt x="1209" y="2581"/>
                        <a:pt x="1224" y="2581"/>
                      </a:cubicBezTo>
                      <a:cubicBezTo>
                        <a:pt x="1280" y="2581"/>
                        <a:pt x="1243" y="2476"/>
                        <a:pt x="1339" y="2476"/>
                      </a:cubicBezTo>
                      <a:cubicBezTo>
                        <a:pt x="1353" y="2476"/>
                        <a:pt x="1371" y="2478"/>
                        <a:pt x="1392" y="2484"/>
                      </a:cubicBezTo>
                      <a:cubicBezTo>
                        <a:pt x="1350" y="2621"/>
                        <a:pt x="1423" y="2887"/>
                        <a:pt x="1548" y="3162"/>
                      </a:cubicBezTo>
                      <a:cubicBezTo>
                        <a:pt x="1658" y="3420"/>
                        <a:pt x="1811" y="3684"/>
                        <a:pt x="1944" y="3859"/>
                      </a:cubicBezTo>
                      <a:lnTo>
                        <a:pt x="1944" y="3859"/>
                      </a:lnTo>
                      <a:cubicBezTo>
                        <a:pt x="1878" y="3803"/>
                        <a:pt x="1801" y="3886"/>
                        <a:pt x="1766" y="3735"/>
                      </a:cubicBezTo>
                      <a:lnTo>
                        <a:pt x="1766" y="3735"/>
                      </a:lnTo>
                      <a:cubicBezTo>
                        <a:pt x="1759" y="3803"/>
                        <a:pt x="1883" y="3957"/>
                        <a:pt x="1986" y="3957"/>
                      </a:cubicBezTo>
                      <a:cubicBezTo>
                        <a:pt x="1997" y="3957"/>
                        <a:pt x="2008" y="3955"/>
                        <a:pt x="2019" y="3951"/>
                      </a:cubicBezTo>
                      <a:cubicBezTo>
                        <a:pt x="2219" y="4188"/>
                        <a:pt x="2272" y="4572"/>
                        <a:pt x="2262" y="4867"/>
                      </a:cubicBezTo>
                      <a:lnTo>
                        <a:pt x="2347" y="4751"/>
                      </a:lnTo>
                      <a:cubicBezTo>
                        <a:pt x="2601" y="4905"/>
                        <a:pt x="2397" y="5353"/>
                        <a:pt x="2619" y="5706"/>
                      </a:cubicBezTo>
                      <a:lnTo>
                        <a:pt x="2619" y="5696"/>
                      </a:lnTo>
                      <a:cubicBezTo>
                        <a:pt x="2680" y="5814"/>
                        <a:pt x="2985" y="5835"/>
                        <a:pt x="2995" y="6087"/>
                      </a:cubicBezTo>
                      <a:cubicBezTo>
                        <a:pt x="2869" y="6068"/>
                        <a:pt x="2831" y="5977"/>
                        <a:pt x="2748" y="5977"/>
                      </a:cubicBezTo>
                      <a:cubicBezTo>
                        <a:pt x="2731" y="5977"/>
                        <a:pt x="2712" y="5981"/>
                        <a:pt x="2691" y="5990"/>
                      </a:cubicBezTo>
                      <a:lnTo>
                        <a:pt x="2691" y="5990"/>
                      </a:lnTo>
                      <a:lnTo>
                        <a:pt x="2690" y="5989"/>
                      </a:lnTo>
                      <a:lnTo>
                        <a:pt x="2688" y="5991"/>
                      </a:lnTo>
                      <a:cubicBezTo>
                        <a:pt x="2689" y="5991"/>
                        <a:pt x="2690" y="5990"/>
                        <a:pt x="2691" y="5990"/>
                      </a:cubicBezTo>
                      <a:lnTo>
                        <a:pt x="2691" y="5990"/>
                      </a:lnTo>
                      <a:lnTo>
                        <a:pt x="2962" y="6282"/>
                      </a:lnTo>
                      <a:cubicBezTo>
                        <a:pt x="2897" y="6362"/>
                        <a:pt x="3066" y="6664"/>
                        <a:pt x="2962" y="6664"/>
                      </a:cubicBezTo>
                      <a:cubicBezTo>
                        <a:pt x="2951" y="6664"/>
                        <a:pt x="2936" y="6660"/>
                        <a:pt x="2917" y="6652"/>
                      </a:cubicBezTo>
                      <a:lnTo>
                        <a:pt x="2917" y="6652"/>
                      </a:lnTo>
                      <a:cubicBezTo>
                        <a:pt x="3130" y="6770"/>
                        <a:pt x="3115" y="7127"/>
                        <a:pt x="3237" y="7127"/>
                      </a:cubicBezTo>
                      <a:cubicBezTo>
                        <a:pt x="3266" y="7127"/>
                        <a:pt x="3303" y="7106"/>
                        <a:pt x="3353" y="7057"/>
                      </a:cubicBezTo>
                      <a:cubicBezTo>
                        <a:pt x="3172" y="6554"/>
                        <a:pt x="3023" y="5937"/>
                        <a:pt x="2825" y="5308"/>
                      </a:cubicBezTo>
                      <a:cubicBezTo>
                        <a:pt x="2624" y="4684"/>
                        <a:pt x="2376" y="4049"/>
                        <a:pt x="2025" y="3527"/>
                      </a:cubicBezTo>
                      <a:lnTo>
                        <a:pt x="2025" y="3527"/>
                      </a:lnTo>
                      <a:lnTo>
                        <a:pt x="2212" y="3666"/>
                      </a:lnTo>
                      <a:cubicBezTo>
                        <a:pt x="1753" y="3164"/>
                        <a:pt x="2138" y="2731"/>
                        <a:pt x="1483" y="2461"/>
                      </a:cubicBezTo>
                      <a:lnTo>
                        <a:pt x="1743" y="2416"/>
                      </a:lnTo>
                      <a:cubicBezTo>
                        <a:pt x="1687" y="2114"/>
                        <a:pt x="1186" y="2060"/>
                        <a:pt x="1296" y="1662"/>
                      </a:cubicBezTo>
                      <a:lnTo>
                        <a:pt x="1296" y="1662"/>
                      </a:lnTo>
                      <a:lnTo>
                        <a:pt x="1217" y="1738"/>
                      </a:lnTo>
                      <a:cubicBezTo>
                        <a:pt x="1182" y="1664"/>
                        <a:pt x="1209" y="1614"/>
                        <a:pt x="1174" y="1539"/>
                      </a:cubicBezTo>
                      <a:lnTo>
                        <a:pt x="1147" y="1589"/>
                      </a:lnTo>
                      <a:cubicBezTo>
                        <a:pt x="964" y="1441"/>
                        <a:pt x="916" y="1319"/>
                        <a:pt x="885" y="1098"/>
                      </a:cubicBezTo>
                      <a:cubicBezTo>
                        <a:pt x="896" y="1089"/>
                        <a:pt x="906" y="1085"/>
                        <a:pt x="914" y="1085"/>
                      </a:cubicBezTo>
                      <a:cubicBezTo>
                        <a:pt x="955" y="1085"/>
                        <a:pt x="969" y="1177"/>
                        <a:pt x="1009" y="1217"/>
                      </a:cubicBezTo>
                      <a:cubicBezTo>
                        <a:pt x="1039" y="1092"/>
                        <a:pt x="812" y="1022"/>
                        <a:pt x="737" y="878"/>
                      </a:cubicBezTo>
                      <a:cubicBezTo>
                        <a:pt x="738" y="812"/>
                        <a:pt x="758" y="793"/>
                        <a:pt x="783" y="793"/>
                      </a:cubicBezTo>
                      <a:cubicBezTo>
                        <a:pt x="814" y="793"/>
                        <a:pt x="854" y="822"/>
                        <a:pt x="876" y="822"/>
                      </a:cubicBezTo>
                      <a:cubicBezTo>
                        <a:pt x="877" y="822"/>
                        <a:pt x="877" y="822"/>
                        <a:pt x="878" y="822"/>
                      </a:cubicBezTo>
                      <a:cubicBezTo>
                        <a:pt x="552" y="440"/>
                        <a:pt x="665" y="10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15" name="Google Shape;3315;p30"/>
              <p:cNvSpPr/>
              <p:nvPr/>
            </p:nvSpPr>
            <p:spPr>
              <a:xfrm>
                <a:off x="1085834" y="5034816"/>
                <a:ext cx="13349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42" extrusionOk="0">
                    <a:moveTo>
                      <a:pt x="233" y="0"/>
                    </a:moveTo>
                    <a:cubicBezTo>
                      <a:pt x="232" y="0"/>
                      <a:pt x="230" y="0"/>
                      <a:pt x="228" y="0"/>
                    </a:cubicBezTo>
                    <a:cubicBezTo>
                      <a:pt x="209" y="24"/>
                      <a:pt x="153" y="37"/>
                      <a:pt x="192" y="95"/>
                    </a:cubicBezTo>
                    <a:lnTo>
                      <a:pt x="3" y="8"/>
                    </a:lnTo>
                    <a:lnTo>
                      <a:pt x="3" y="8"/>
                    </a:lnTo>
                    <a:cubicBezTo>
                      <a:pt x="1" y="135"/>
                      <a:pt x="170" y="242"/>
                      <a:pt x="282" y="242"/>
                    </a:cubicBezTo>
                    <a:cubicBezTo>
                      <a:pt x="304" y="242"/>
                      <a:pt x="324" y="237"/>
                      <a:pt x="340" y="228"/>
                    </a:cubicBezTo>
                    <a:cubicBezTo>
                      <a:pt x="285" y="143"/>
                      <a:pt x="321" y="0"/>
                      <a:pt x="2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30"/>
              <p:cNvSpPr/>
              <p:nvPr/>
            </p:nvSpPr>
            <p:spPr>
              <a:xfrm>
                <a:off x="1089407" y="5048322"/>
                <a:ext cx="45387" cy="14959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3810" extrusionOk="0">
                    <a:moveTo>
                      <a:pt x="604" y="3195"/>
                    </a:moveTo>
                    <a:cubicBezTo>
                      <a:pt x="601" y="3199"/>
                      <a:pt x="599" y="3203"/>
                      <a:pt x="596" y="3208"/>
                    </a:cubicBezTo>
                    <a:cubicBezTo>
                      <a:pt x="599" y="3204"/>
                      <a:pt x="602" y="3199"/>
                      <a:pt x="604" y="3195"/>
                    </a:cubicBezTo>
                    <a:close/>
                    <a:moveTo>
                      <a:pt x="196" y="0"/>
                    </a:moveTo>
                    <a:cubicBezTo>
                      <a:pt x="171" y="0"/>
                      <a:pt x="139" y="17"/>
                      <a:pt x="97" y="56"/>
                    </a:cubicBezTo>
                    <a:cubicBezTo>
                      <a:pt x="77" y="77"/>
                      <a:pt x="247" y="137"/>
                      <a:pt x="224" y="262"/>
                    </a:cubicBezTo>
                    <a:lnTo>
                      <a:pt x="131" y="266"/>
                    </a:lnTo>
                    <a:lnTo>
                      <a:pt x="216" y="514"/>
                    </a:lnTo>
                    <a:lnTo>
                      <a:pt x="87" y="460"/>
                    </a:lnTo>
                    <a:lnTo>
                      <a:pt x="87" y="460"/>
                    </a:lnTo>
                    <a:cubicBezTo>
                      <a:pt x="0" y="846"/>
                      <a:pt x="480" y="622"/>
                      <a:pt x="459" y="1081"/>
                    </a:cubicBezTo>
                    <a:lnTo>
                      <a:pt x="230" y="1128"/>
                    </a:lnTo>
                    <a:cubicBezTo>
                      <a:pt x="274" y="1417"/>
                      <a:pt x="374" y="1548"/>
                      <a:pt x="280" y="1829"/>
                    </a:cubicBezTo>
                    <a:cubicBezTo>
                      <a:pt x="280" y="1829"/>
                      <a:pt x="395" y="1810"/>
                      <a:pt x="342" y="1770"/>
                    </a:cubicBezTo>
                    <a:cubicBezTo>
                      <a:pt x="345" y="1723"/>
                      <a:pt x="409" y="1654"/>
                      <a:pt x="475" y="1654"/>
                    </a:cubicBezTo>
                    <a:cubicBezTo>
                      <a:pt x="483" y="1654"/>
                      <a:pt x="491" y="1655"/>
                      <a:pt x="500" y="1658"/>
                    </a:cubicBezTo>
                    <a:cubicBezTo>
                      <a:pt x="592" y="1804"/>
                      <a:pt x="598" y="1838"/>
                      <a:pt x="565" y="1838"/>
                    </a:cubicBezTo>
                    <a:cubicBezTo>
                      <a:pt x="537" y="1838"/>
                      <a:pt x="479" y="1812"/>
                      <a:pt x="425" y="1812"/>
                    </a:cubicBezTo>
                    <a:cubicBezTo>
                      <a:pt x="372" y="1812"/>
                      <a:pt x="323" y="1838"/>
                      <a:pt x="311" y="1939"/>
                    </a:cubicBezTo>
                    <a:cubicBezTo>
                      <a:pt x="421" y="2109"/>
                      <a:pt x="530" y="2367"/>
                      <a:pt x="598" y="2612"/>
                    </a:cubicBezTo>
                    <a:cubicBezTo>
                      <a:pt x="657" y="2850"/>
                      <a:pt x="676" y="3074"/>
                      <a:pt x="604" y="3195"/>
                    </a:cubicBezTo>
                    <a:lnTo>
                      <a:pt x="604" y="3195"/>
                    </a:lnTo>
                    <a:cubicBezTo>
                      <a:pt x="633" y="3153"/>
                      <a:pt x="665" y="3135"/>
                      <a:pt x="697" y="3135"/>
                    </a:cubicBezTo>
                    <a:cubicBezTo>
                      <a:pt x="797" y="3135"/>
                      <a:pt x="897" y="3306"/>
                      <a:pt x="903" y="3464"/>
                    </a:cubicBezTo>
                    <a:cubicBezTo>
                      <a:pt x="885" y="3492"/>
                      <a:pt x="866" y="3502"/>
                      <a:pt x="848" y="3502"/>
                    </a:cubicBezTo>
                    <a:cubicBezTo>
                      <a:pt x="794" y="3502"/>
                      <a:pt x="740" y="3410"/>
                      <a:pt x="687" y="3393"/>
                    </a:cubicBezTo>
                    <a:cubicBezTo>
                      <a:pt x="671" y="3495"/>
                      <a:pt x="623" y="3582"/>
                      <a:pt x="665" y="3674"/>
                    </a:cubicBezTo>
                    <a:cubicBezTo>
                      <a:pt x="707" y="3622"/>
                      <a:pt x="759" y="3596"/>
                      <a:pt x="812" y="3596"/>
                    </a:cubicBezTo>
                    <a:cubicBezTo>
                      <a:pt x="902" y="3596"/>
                      <a:pt x="999" y="3671"/>
                      <a:pt x="1065" y="3809"/>
                    </a:cubicBezTo>
                    <a:cubicBezTo>
                      <a:pt x="1155" y="3283"/>
                      <a:pt x="687" y="2948"/>
                      <a:pt x="642" y="2444"/>
                    </a:cubicBezTo>
                    <a:lnTo>
                      <a:pt x="642" y="2444"/>
                    </a:lnTo>
                    <a:cubicBezTo>
                      <a:pt x="687" y="2491"/>
                      <a:pt x="744" y="2467"/>
                      <a:pt x="793" y="2481"/>
                    </a:cubicBezTo>
                    <a:cubicBezTo>
                      <a:pt x="692" y="1904"/>
                      <a:pt x="500" y="1212"/>
                      <a:pt x="577" y="956"/>
                    </a:cubicBezTo>
                    <a:cubicBezTo>
                      <a:pt x="586" y="752"/>
                      <a:pt x="343" y="771"/>
                      <a:pt x="235" y="543"/>
                    </a:cubicBezTo>
                    <a:lnTo>
                      <a:pt x="370" y="395"/>
                    </a:lnTo>
                    <a:cubicBezTo>
                      <a:pt x="268" y="309"/>
                      <a:pt x="303" y="0"/>
                      <a:pt x="1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0"/>
              <p:cNvSpPr/>
              <p:nvPr/>
            </p:nvSpPr>
            <p:spPr>
              <a:xfrm>
                <a:off x="1120503" y="5145693"/>
                <a:ext cx="2631" cy="7931"/>
              </a:xfrm>
              <a:custGeom>
                <a:avLst/>
                <a:gdLst/>
                <a:ahLst/>
                <a:cxnLst/>
                <a:rect l="l" t="t" r="r" b="b"/>
                <a:pathLst>
                  <a:path w="67" h="202" extrusionOk="0">
                    <a:moveTo>
                      <a:pt x="1" y="1"/>
                    </a:moveTo>
                    <a:cubicBezTo>
                      <a:pt x="12" y="68"/>
                      <a:pt x="26" y="138"/>
                      <a:pt x="33" y="201"/>
                    </a:cubicBezTo>
                    <a:lnTo>
                      <a:pt x="66" y="80"/>
                    </a:lnTo>
                    <a:cubicBezTo>
                      <a:pt x="51" y="28"/>
                      <a:pt x="26" y="1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B40BB9-F8B1-AF0B-74E4-B86C160AC17C}"/>
              </a:ext>
            </a:extLst>
          </p:cNvPr>
          <p:cNvSpPr txBox="1"/>
          <p:nvPr/>
        </p:nvSpPr>
        <p:spPr>
          <a:xfrm>
            <a:off x="509285" y="1171116"/>
            <a:ext cx="8424933" cy="1981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Earlier Developers relied on mailing lists, forums, and online communities </a:t>
            </a:r>
            <a:endParaRPr lang="en-I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Solutions Infinity  to replicate the core functionality of the popular Q/A platform, Stack Overflow.</a:t>
            </a:r>
            <a:endParaRPr lang="en-I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Features including ask question, post answer, use tags, upvotes delete questions and answers</a:t>
            </a:r>
            <a:endParaRPr lang="en-I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Solutions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Gpt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included which uses chat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gpt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api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 </a:t>
            </a:r>
            <a:endParaRPr lang="en-I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  <a:p>
            <a:pPr algn="just"/>
            <a:endParaRPr lang="en-IN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686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30"/>
          <p:cNvSpPr txBox="1">
            <a:spLocks noGrp="1"/>
          </p:cNvSpPr>
          <p:nvPr>
            <p:ph type="title"/>
          </p:nvPr>
        </p:nvSpPr>
        <p:spPr>
          <a:xfrm>
            <a:off x="731474" y="444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</a:t>
            </a:r>
            <a:endParaRPr dirty="0"/>
          </a:p>
        </p:txBody>
      </p:sp>
      <p:grpSp>
        <p:nvGrpSpPr>
          <p:cNvPr id="3273" name="Google Shape;3273;p30"/>
          <p:cNvGrpSpPr/>
          <p:nvPr/>
        </p:nvGrpSpPr>
        <p:grpSpPr>
          <a:xfrm rot="10800000">
            <a:off x="6711092" y="-693522"/>
            <a:ext cx="2134620" cy="1539893"/>
            <a:chOff x="-420733" y="3810153"/>
            <a:chExt cx="2134620" cy="1539893"/>
          </a:xfrm>
        </p:grpSpPr>
        <p:sp>
          <p:nvSpPr>
            <p:cNvPr id="3274" name="Google Shape;3274;p30"/>
            <p:cNvSpPr/>
            <p:nvPr/>
          </p:nvSpPr>
          <p:spPr>
            <a:xfrm>
              <a:off x="296699" y="4109753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5" y="0"/>
                  </a:moveTo>
                  <a:cubicBezTo>
                    <a:pt x="3" y="0"/>
                    <a:pt x="1" y="2"/>
                    <a:pt x="1" y="2"/>
                  </a:cubicBezTo>
                  <a:cubicBezTo>
                    <a:pt x="1" y="2"/>
                    <a:pt x="1" y="2"/>
                    <a:pt x="3" y="4"/>
                  </a:cubicBezTo>
                  <a:cubicBezTo>
                    <a:pt x="3" y="2"/>
                    <a:pt x="5" y="2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5" name="Google Shape;3275;p30"/>
            <p:cNvGrpSpPr/>
            <p:nvPr/>
          </p:nvGrpSpPr>
          <p:grpSpPr>
            <a:xfrm>
              <a:off x="-420733" y="3810153"/>
              <a:ext cx="2134620" cy="1539893"/>
              <a:chOff x="-192125" y="4019092"/>
              <a:chExt cx="1633971" cy="1178820"/>
            </a:xfrm>
          </p:grpSpPr>
          <p:sp>
            <p:nvSpPr>
              <p:cNvPr id="3276" name="Google Shape;3276;p30"/>
              <p:cNvSpPr/>
              <p:nvPr/>
            </p:nvSpPr>
            <p:spPr>
              <a:xfrm>
                <a:off x="-139827" y="5173805"/>
                <a:ext cx="4908" cy="926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6" extrusionOk="0">
                    <a:moveTo>
                      <a:pt x="1" y="0"/>
                    </a:moveTo>
                    <a:lnTo>
                      <a:pt x="34" y="235"/>
                    </a:lnTo>
                    <a:lnTo>
                      <a:pt x="124" y="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0"/>
              <p:cNvSpPr/>
              <p:nvPr/>
            </p:nvSpPr>
            <p:spPr>
              <a:xfrm>
                <a:off x="-137000" y="5146164"/>
                <a:ext cx="25913" cy="30782"/>
              </a:xfrm>
              <a:custGeom>
                <a:avLst/>
                <a:gdLst/>
                <a:ahLst/>
                <a:cxnLst/>
                <a:rect l="l" t="t" r="r" b="b"/>
                <a:pathLst>
                  <a:path w="660" h="784" extrusionOk="0">
                    <a:moveTo>
                      <a:pt x="658" y="1"/>
                    </a:moveTo>
                    <a:lnTo>
                      <a:pt x="658" y="1"/>
                    </a:lnTo>
                    <a:cubicBezTo>
                      <a:pt x="565" y="16"/>
                      <a:pt x="500" y="20"/>
                      <a:pt x="450" y="20"/>
                    </a:cubicBezTo>
                    <a:cubicBezTo>
                      <a:pt x="398" y="20"/>
                      <a:pt x="364" y="16"/>
                      <a:pt x="335" y="16"/>
                    </a:cubicBezTo>
                    <a:cubicBezTo>
                      <a:pt x="259" y="16"/>
                      <a:pt x="218" y="44"/>
                      <a:pt x="0" y="249"/>
                    </a:cubicBezTo>
                    <a:cubicBezTo>
                      <a:pt x="33" y="415"/>
                      <a:pt x="79" y="781"/>
                      <a:pt x="247" y="783"/>
                    </a:cubicBezTo>
                    <a:cubicBezTo>
                      <a:pt x="259" y="668"/>
                      <a:pt x="151" y="469"/>
                      <a:pt x="235" y="319"/>
                    </a:cubicBezTo>
                    <a:lnTo>
                      <a:pt x="235" y="319"/>
                    </a:lnTo>
                    <a:cubicBezTo>
                      <a:pt x="336" y="417"/>
                      <a:pt x="282" y="589"/>
                      <a:pt x="407" y="712"/>
                    </a:cubicBezTo>
                    <a:cubicBezTo>
                      <a:pt x="600" y="479"/>
                      <a:pt x="351" y="519"/>
                      <a:pt x="474" y="242"/>
                    </a:cubicBezTo>
                    <a:lnTo>
                      <a:pt x="474" y="242"/>
                    </a:lnTo>
                    <a:lnTo>
                      <a:pt x="654" y="299"/>
                    </a:lnTo>
                    <a:cubicBezTo>
                      <a:pt x="656" y="199"/>
                      <a:pt x="660" y="101"/>
                      <a:pt x="6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0"/>
              <p:cNvSpPr/>
              <p:nvPr/>
            </p:nvSpPr>
            <p:spPr>
              <a:xfrm>
                <a:off x="-124279" y="5139843"/>
                <a:ext cx="7303" cy="4986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7" extrusionOk="0">
                    <a:moveTo>
                      <a:pt x="46" y="0"/>
                    </a:moveTo>
                    <a:cubicBezTo>
                      <a:pt x="31" y="0"/>
                      <a:pt x="16" y="11"/>
                      <a:pt x="0" y="38"/>
                    </a:cubicBezTo>
                    <a:cubicBezTo>
                      <a:pt x="64" y="77"/>
                      <a:pt x="129" y="119"/>
                      <a:pt x="185" y="127"/>
                    </a:cubicBezTo>
                    <a:cubicBezTo>
                      <a:pt x="137" y="95"/>
                      <a:pt x="92" y="0"/>
                      <a:pt x="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0"/>
              <p:cNvSpPr/>
              <p:nvPr/>
            </p:nvSpPr>
            <p:spPr>
              <a:xfrm>
                <a:off x="-126635" y="5125198"/>
                <a:ext cx="8795" cy="981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78"/>
                      <a:pt x="33" y="155"/>
                      <a:pt x="50" y="232"/>
                    </a:cubicBezTo>
                    <a:cubicBezTo>
                      <a:pt x="66" y="180"/>
                      <a:pt x="85" y="162"/>
                      <a:pt x="105" y="162"/>
                    </a:cubicBezTo>
                    <a:cubicBezTo>
                      <a:pt x="151" y="162"/>
                      <a:pt x="202" y="250"/>
                      <a:pt x="221" y="250"/>
                    </a:cubicBezTo>
                    <a:cubicBezTo>
                      <a:pt x="222" y="250"/>
                      <a:pt x="223" y="250"/>
                      <a:pt x="224" y="249"/>
                    </a:cubicBezTo>
                    <a:cubicBezTo>
                      <a:pt x="151" y="166"/>
                      <a:pt x="77" y="83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0"/>
              <p:cNvSpPr/>
              <p:nvPr/>
            </p:nvSpPr>
            <p:spPr>
              <a:xfrm>
                <a:off x="-121806" y="5102112"/>
                <a:ext cx="2395" cy="3455"/>
              </a:xfrm>
              <a:custGeom>
                <a:avLst/>
                <a:gdLst/>
                <a:ahLst/>
                <a:cxnLst/>
                <a:rect l="l" t="t" r="r" b="b"/>
                <a:pathLst>
                  <a:path w="61" h="88" extrusionOk="0">
                    <a:moveTo>
                      <a:pt x="47" y="0"/>
                    </a:moveTo>
                    <a:lnTo>
                      <a:pt x="47" y="0"/>
                    </a:lnTo>
                    <a:cubicBezTo>
                      <a:pt x="1" y="24"/>
                      <a:pt x="33" y="52"/>
                      <a:pt x="60" y="87"/>
                    </a:cubicBezTo>
                    <a:cubicBezTo>
                      <a:pt x="59" y="56"/>
                      <a:pt x="53" y="29"/>
                      <a:pt x="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0"/>
              <p:cNvSpPr/>
              <p:nvPr/>
            </p:nvSpPr>
            <p:spPr>
              <a:xfrm>
                <a:off x="-122866" y="5091118"/>
                <a:ext cx="16490" cy="30114"/>
              </a:xfrm>
              <a:custGeom>
                <a:avLst/>
                <a:gdLst/>
                <a:ahLst/>
                <a:cxnLst/>
                <a:rect l="l" t="t" r="r" b="b"/>
                <a:pathLst>
                  <a:path w="420" h="767" extrusionOk="0">
                    <a:moveTo>
                      <a:pt x="101" y="1"/>
                    </a:moveTo>
                    <a:cubicBezTo>
                      <a:pt x="1" y="63"/>
                      <a:pt x="43" y="159"/>
                      <a:pt x="74" y="280"/>
                    </a:cubicBezTo>
                    <a:cubicBezTo>
                      <a:pt x="78" y="277"/>
                      <a:pt x="84" y="275"/>
                      <a:pt x="91" y="273"/>
                    </a:cubicBezTo>
                    <a:cubicBezTo>
                      <a:pt x="113" y="250"/>
                      <a:pt x="140" y="240"/>
                      <a:pt x="168" y="240"/>
                    </a:cubicBezTo>
                    <a:cubicBezTo>
                      <a:pt x="253" y="240"/>
                      <a:pt x="341" y="339"/>
                      <a:pt x="288" y="462"/>
                    </a:cubicBezTo>
                    <a:cubicBezTo>
                      <a:pt x="303" y="643"/>
                      <a:pt x="120" y="597"/>
                      <a:pt x="219" y="766"/>
                    </a:cubicBezTo>
                    <a:lnTo>
                      <a:pt x="404" y="583"/>
                    </a:lnTo>
                    <a:cubicBezTo>
                      <a:pt x="419" y="302"/>
                      <a:pt x="161" y="113"/>
                      <a:pt x="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0"/>
              <p:cNvSpPr/>
              <p:nvPr/>
            </p:nvSpPr>
            <p:spPr>
              <a:xfrm>
                <a:off x="-119450" y="5105528"/>
                <a:ext cx="1570" cy="3887"/>
              </a:xfrm>
              <a:custGeom>
                <a:avLst/>
                <a:gdLst/>
                <a:ahLst/>
                <a:cxnLst/>
                <a:rect l="l" t="t" r="r" b="b"/>
                <a:pathLst>
                  <a:path w="40" h="9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" y="31"/>
                      <a:pt x="8" y="66"/>
                      <a:pt x="0" y="99"/>
                    </a:cubicBezTo>
                    <a:cubicBezTo>
                      <a:pt x="39" y="60"/>
                      <a:pt x="22" y="29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0"/>
              <p:cNvSpPr/>
              <p:nvPr/>
            </p:nvSpPr>
            <p:spPr>
              <a:xfrm>
                <a:off x="-122395" y="5119898"/>
                <a:ext cx="4280" cy="388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99" extrusionOk="0">
                    <a:moveTo>
                      <a:pt x="0" y="1"/>
                    </a:moveTo>
                    <a:lnTo>
                      <a:pt x="25" y="99"/>
                    </a:lnTo>
                    <a:lnTo>
                      <a:pt x="108" y="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0"/>
              <p:cNvSpPr/>
              <p:nvPr/>
            </p:nvSpPr>
            <p:spPr>
              <a:xfrm>
                <a:off x="-120039" y="5060218"/>
                <a:ext cx="21516" cy="26581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77" extrusionOk="0">
                    <a:moveTo>
                      <a:pt x="388" y="1"/>
                    </a:moveTo>
                    <a:cubicBezTo>
                      <a:pt x="287" y="1"/>
                      <a:pt x="155" y="84"/>
                      <a:pt x="62" y="179"/>
                    </a:cubicBezTo>
                    <a:cubicBezTo>
                      <a:pt x="320" y="240"/>
                      <a:pt x="0" y="610"/>
                      <a:pt x="197" y="676"/>
                    </a:cubicBezTo>
                    <a:cubicBezTo>
                      <a:pt x="205" y="468"/>
                      <a:pt x="358" y="305"/>
                      <a:pt x="488" y="305"/>
                    </a:cubicBezTo>
                    <a:cubicBezTo>
                      <a:pt x="509" y="305"/>
                      <a:pt x="529" y="309"/>
                      <a:pt x="548" y="317"/>
                    </a:cubicBezTo>
                    <a:lnTo>
                      <a:pt x="482" y="38"/>
                    </a:lnTo>
                    <a:cubicBezTo>
                      <a:pt x="457" y="12"/>
                      <a:pt x="425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0"/>
              <p:cNvSpPr/>
              <p:nvPr/>
            </p:nvSpPr>
            <p:spPr>
              <a:xfrm>
                <a:off x="-92869" y="5044945"/>
                <a:ext cx="1688" cy="2631"/>
              </a:xfrm>
              <a:custGeom>
                <a:avLst/>
                <a:gdLst/>
                <a:ahLst/>
                <a:cxnLst/>
                <a:rect l="l" t="t" r="r" b="b"/>
                <a:pathLst>
                  <a:path w="43" h="67" extrusionOk="0">
                    <a:moveTo>
                      <a:pt x="0" y="1"/>
                    </a:moveTo>
                    <a:cubicBezTo>
                      <a:pt x="2" y="8"/>
                      <a:pt x="5" y="15"/>
                      <a:pt x="9" y="22"/>
                    </a:cubicBezTo>
                    <a:lnTo>
                      <a:pt x="9" y="22"/>
                    </a:lnTo>
                    <a:cubicBezTo>
                      <a:pt x="6" y="15"/>
                      <a:pt x="3" y="8"/>
                      <a:pt x="0" y="1"/>
                    </a:cubicBezTo>
                    <a:close/>
                    <a:moveTo>
                      <a:pt x="9" y="22"/>
                    </a:moveTo>
                    <a:lnTo>
                      <a:pt x="9" y="22"/>
                    </a:lnTo>
                    <a:cubicBezTo>
                      <a:pt x="18" y="43"/>
                      <a:pt x="28" y="60"/>
                      <a:pt x="43" y="66"/>
                    </a:cubicBezTo>
                    <a:cubicBezTo>
                      <a:pt x="28" y="53"/>
                      <a:pt x="17" y="38"/>
                      <a:pt x="9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0"/>
              <p:cNvSpPr/>
              <p:nvPr/>
            </p:nvSpPr>
            <p:spPr>
              <a:xfrm>
                <a:off x="-111126" y="4993472"/>
                <a:ext cx="25481" cy="59561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517" extrusionOk="0">
                    <a:moveTo>
                      <a:pt x="28" y="1"/>
                    </a:moveTo>
                    <a:cubicBezTo>
                      <a:pt x="126" y="205"/>
                      <a:pt x="232" y="411"/>
                      <a:pt x="321" y="623"/>
                    </a:cubicBezTo>
                    <a:cubicBezTo>
                      <a:pt x="238" y="568"/>
                      <a:pt x="155" y="593"/>
                      <a:pt x="122" y="450"/>
                    </a:cubicBezTo>
                    <a:lnTo>
                      <a:pt x="122" y="450"/>
                    </a:lnTo>
                    <a:cubicBezTo>
                      <a:pt x="95" y="730"/>
                      <a:pt x="261" y="762"/>
                      <a:pt x="240" y="998"/>
                    </a:cubicBezTo>
                    <a:cubicBezTo>
                      <a:pt x="223" y="1002"/>
                      <a:pt x="209" y="1004"/>
                      <a:pt x="197" y="1004"/>
                    </a:cubicBezTo>
                    <a:cubicBezTo>
                      <a:pt x="52" y="1004"/>
                      <a:pt x="159" y="700"/>
                      <a:pt x="62" y="700"/>
                    </a:cubicBezTo>
                    <a:cubicBezTo>
                      <a:pt x="47" y="700"/>
                      <a:pt x="27" y="707"/>
                      <a:pt x="1" y="724"/>
                    </a:cubicBezTo>
                    <a:cubicBezTo>
                      <a:pt x="14" y="886"/>
                      <a:pt x="24" y="1127"/>
                      <a:pt x="226" y="1262"/>
                    </a:cubicBezTo>
                    <a:cubicBezTo>
                      <a:pt x="168" y="1348"/>
                      <a:pt x="116" y="1433"/>
                      <a:pt x="56" y="1516"/>
                    </a:cubicBezTo>
                    <a:lnTo>
                      <a:pt x="324" y="1437"/>
                    </a:lnTo>
                    <a:cubicBezTo>
                      <a:pt x="402" y="1333"/>
                      <a:pt x="118" y="1219"/>
                      <a:pt x="303" y="1158"/>
                    </a:cubicBezTo>
                    <a:cubicBezTo>
                      <a:pt x="318" y="1153"/>
                      <a:pt x="331" y="1152"/>
                      <a:pt x="343" y="1152"/>
                    </a:cubicBezTo>
                    <a:cubicBezTo>
                      <a:pt x="424" y="1152"/>
                      <a:pt x="441" y="1242"/>
                      <a:pt x="463" y="1310"/>
                    </a:cubicBezTo>
                    <a:cubicBezTo>
                      <a:pt x="438" y="1223"/>
                      <a:pt x="490" y="1107"/>
                      <a:pt x="546" y="969"/>
                    </a:cubicBezTo>
                    <a:cubicBezTo>
                      <a:pt x="596" y="828"/>
                      <a:pt x="648" y="664"/>
                      <a:pt x="627" y="489"/>
                    </a:cubicBezTo>
                    <a:cubicBezTo>
                      <a:pt x="581" y="118"/>
                      <a:pt x="168" y="228"/>
                      <a:pt x="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87" name="Google Shape;3287;p30"/>
              <p:cNvGrpSpPr/>
              <p:nvPr/>
            </p:nvGrpSpPr>
            <p:grpSpPr>
              <a:xfrm>
                <a:off x="-192125" y="4019092"/>
                <a:ext cx="1633971" cy="1067980"/>
                <a:chOff x="-192125" y="4019092"/>
                <a:chExt cx="1633971" cy="1067980"/>
              </a:xfrm>
            </p:grpSpPr>
            <p:sp>
              <p:nvSpPr>
                <p:cNvPr id="3288" name="Google Shape;3288;p30"/>
                <p:cNvSpPr/>
                <p:nvPr/>
              </p:nvSpPr>
              <p:spPr>
                <a:xfrm>
                  <a:off x="659660" y="4294008"/>
                  <a:ext cx="533891" cy="793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8" h="20199" extrusionOk="0">
                      <a:moveTo>
                        <a:pt x="2271" y="1"/>
                      </a:moveTo>
                      <a:cubicBezTo>
                        <a:pt x="1804" y="1"/>
                        <a:pt x="1337" y="18"/>
                        <a:pt x="872" y="47"/>
                      </a:cubicBezTo>
                      <a:cubicBezTo>
                        <a:pt x="822" y="51"/>
                        <a:pt x="774" y="57"/>
                        <a:pt x="726" y="59"/>
                      </a:cubicBezTo>
                      <a:cubicBezTo>
                        <a:pt x="662" y="64"/>
                        <a:pt x="600" y="70"/>
                        <a:pt x="537" y="74"/>
                      </a:cubicBezTo>
                      <a:cubicBezTo>
                        <a:pt x="1" y="6755"/>
                        <a:pt x="645" y="13512"/>
                        <a:pt x="1439" y="20199"/>
                      </a:cubicBezTo>
                      <a:cubicBezTo>
                        <a:pt x="3755" y="19852"/>
                        <a:pt x="6026" y="19250"/>
                        <a:pt x="8062" y="17937"/>
                      </a:cubicBezTo>
                      <a:lnTo>
                        <a:pt x="8062" y="17939"/>
                      </a:lnTo>
                      <a:cubicBezTo>
                        <a:pt x="11174" y="15932"/>
                        <a:pt x="13597" y="11781"/>
                        <a:pt x="12884" y="7669"/>
                      </a:cubicBezTo>
                      <a:cubicBezTo>
                        <a:pt x="12384" y="4792"/>
                        <a:pt x="10435" y="2474"/>
                        <a:pt x="8168" y="1283"/>
                      </a:cubicBezTo>
                      <a:cubicBezTo>
                        <a:pt x="6327" y="315"/>
                        <a:pt x="4296" y="1"/>
                        <a:pt x="227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9" name="Google Shape;3289;p30"/>
                <p:cNvSpPr/>
                <p:nvPr/>
              </p:nvSpPr>
              <p:spPr>
                <a:xfrm>
                  <a:off x="197068" y="4019092"/>
                  <a:ext cx="1244778" cy="731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4" h="18635" extrusionOk="0">
                      <a:moveTo>
                        <a:pt x="17109" y="0"/>
                      </a:moveTo>
                      <a:cubicBezTo>
                        <a:pt x="16021" y="0"/>
                        <a:pt x="14928" y="96"/>
                        <a:pt x="13853" y="241"/>
                      </a:cubicBezTo>
                      <a:cubicBezTo>
                        <a:pt x="11669" y="534"/>
                        <a:pt x="9483" y="1037"/>
                        <a:pt x="7585" y="2063"/>
                      </a:cubicBezTo>
                      <a:cubicBezTo>
                        <a:pt x="4259" y="3860"/>
                        <a:pt x="2135" y="7111"/>
                        <a:pt x="1101" y="10494"/>
                      </a:cubicBezTo>
                      <a:cubicBezTo>
                        <a:pt x="324" y="13039"/>
                        <a:pt x="93" y="15681"/>
                        <a:pt x="0" y="18328"/>
                      </a:cubicBezTo>
                      <a:cubicBezTo>
                        <a:pt x="1261" y="18478"/>
                        <a:pt x="2528" y="18581"/>
                        <a:pt x="3799" y="18635"/>
                      </a:cubicBezTo>
                      <a:cubicBezTo>
                        <a:pt x="3857" y="17840"/>
                        <a:pt x="3968" y="17048"/>
                        <a:pt x="4109" y="16265"/>
                      </a:cubicBezTo>
                      <a:cubicBezTo>
                        <a:pt x="4686" y="13022"/>
                        <a:pt x="5825" y="9698"/>
                        <a:pt x="8416" y="7406"/>
                      </a:cubicBezTo>
                      <a:cubicBezTo>
                        <a:pt x="10400" y="5652"/>
                        <a:pt x="13172" y="4747"/>
                        <a:pt x="15936" y="4747"/>
                      </a:cubicBezTo>
                      <a:cubicBezTo>
                        <a:pt x="18118" y="4747"/>
                        <a:pt x="20294" y="5311"/>
                        <a:pt x="22073" y="6465"/>
                      </a:cubicBezTo>
                      <a:cubicBezTo>
                        <a:pt x="24446" y="8005"/>
                        <a:pt x="26035" y="10383"/>
                        <a:pt x="26991" y="12883"/>
                      </a:cubicBezTo>
                      <a:cubicBezTo>
                        <a:pt x="27571" y="14399"/>
                        <a:pt x="27940" y="15966"/>
                        <a:pt x="28223" y="17551"/>
                      </a:cubicBezTo>
                      <a:cubicBezTo>
                        <a:pt x="29388" y="17385"/>
                        <a:pt x="30548" y="17200"/>
                        <a:pt x="31703" y="16994"/>
                      </a:cubicBezTo>
                      <a:cubicBezTo>
                        <a:pt x="31404" y="14933"/>
                        <a:pt x="30988" y="12891"/>
                        <a:pt x="30340" y="10895"/>
                      </a:cubicBezTo>
                      <a:lnTo>
                        <a:pt x="30340" y="10897"/>
                      </a:lnTo>
                      <a:cubicBezTo>
                        <a:pt x="29615" y="8665"/>
                        <a:pt x="28599" y="6486"/>
                        <a:pt x="27064" y="4624"/>
                      </a:cubicBezTo>
                      <a:cubicBezTo>
                        <a:pt x="25530" y="2759"/>
                        <a:pt x="23443" y="1223"/>
                        <a:pt x="21004" y="509"/>
                      </a:cubicBezTo>
                      <a:cubicBezTo>
                        <a:pt x="19746" y="142"/>
                        <a:pt x="18432" y="0"/>
                        <a:pt x="1710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0" name="Google Shape;3290;p30"/>
                <p:cNvSpPr/>
                <p:nvPr/>
              </p:nvSpPr>
              <p:spPr>
                <a:xfrm>
                  <a:off x="-192125" y="4599079"/>
                  <a:ext cx="88301" cy="324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" h="8276" extrusionOk="0">
                      <a:moveTo>
                        <a:pt x="249" y="0"/>
                      </a:moveTo>
                      <a:cubicBezTo>
                        <a:pt x="246" y="0"/>
                        <a:pt x="243" y="0"/>
                        <a:pt x="240" y="1"/>
                      </a:cubicBezTo>
                      <a:cubicBezTo>
                        <a:pt x="188" y="130"/>
                        <a:pt x="191" y="238"/>
                        <a:pt x="191" y="346"/>
                      </a:cubicBezTo>
                      <a:cubicBezTo>
                        <a:pt x="191" y="452"/>
                        <a:pt x="209" y="562"/>
                        <a:pt x="159" y="699"/>
                      </a:cubicBezTo>
                      <a:cubicBezTo>
                        <a:pt x="141" y="687"/>
                        <a:pt x="116" y="680"/>
                        <a:pt x="89" y="680"/>
                      </a:cubicBezTo>
                      <a:cubicBezTo>
                        <a:pt x="65" y="680"/>
                        <a:pt x="40" y="685"/>
                        <a:pt x="16" y="699"/>
                      </a:cubicBezTo>
                      <a:cubicBezTo>
                        <a:pt x="16" y="743"/>
                        <a:pt x="16" y="793"/>
                        <a:pt x="16" y="845"/>
                      </a:cubicBezTo>
                      <a:cubicBezTo>
                        <a:pt x="18" y="899"/>
                        <a:pt x="24" y="953"/>
                        <a:pt x="28" y="1011"/>
                      </a:cubicBezTo>
                      <a:cubicBezTo>
                        <a:pt x="31" y="1123"/>
                        <a:pt x="37" y="1242"/>
                        <a:pt x="41" y="1362"/>
                      </a:cubicBezTo>
                      <a:cubicBezTo>
                        <a:pt x="51" y="1480"/>
                        <a:pt x="55" y="1595"/>
                        <a:pt x="47" y="1703"/>
                      </a:cubicBezTo>
                      <a:cubicBezTo>
                        <a:pt x="41" y="1811"/>
                        <a:pt x="39" y="1911"/>
                        <a:pt x="12" y="1998"/>
                      </a:cubicBezTo>
                      <a:cubicBezTo>
                        <a:pt x="4" y="2081"/>
                        <a:pt x="1" y="2158"/>
                        <a:pt x="6" y="2233"/>
                      </a:cubicBezTo>
                      <a:cubicBezTo>
                        <a:pt x="16" y="2307"/>
                        <a:pt x="29" y="2378"/>
                        <a:pt x="47" y="2449"/>
                      </a:cubicBezTo>
                      <a:cubicBezTo>
                        <a:pt x="62" y="2521"/>
                        <a:pt x="83" y="2594"/>
                        <a:pt x="107" y="2669"/>
                      </a:cubicBezTo>
                      <a:cubicBezTo>
                        <a:pt x="132" y="2742"/>
                        <a:pt x="161" y="2821"/>
                        <a:pt x="191" y="2906"/>
                      </a:cubicBezTo>
                      <a:cubicBezTo>
                        <a:pt x="338" y="4073"/>
                        <a:pt x="909" y="5160"/>
                        <a:pt x="1190" y="6361"/>
                      </a:cubicBezTo>
                      <a:lnTo>
                        <a:pt x="1485" y="6446"/>
                      </a:lnTo>
                      <a:cubicBezTo>
                        <a:pt x="1385" y="6542"/>
                        <a:pt x="1580" y="6726"/>
                        <a:pt x="1412" y="6743"/>
                      </a:cubicBezTo>
                      <a:cubicBezTo>
                        <a:pt x="1423" y="6668"/>
                        <a:pt x="1375" y="6616"/>
                        <a:pt x="1346" y="6541"/>
                      </a:cubicBezTo>
                      <a:lnTo>
                        <a:pt x="1346" y="6541"/>
                      </a:lnTo>
                      <a:cubicBezTo>
                        <a:pt x="1219" y="6859"/>
                        <a:pt x="1578" y="7198"/>
                        <a:pt x="1583" y="7526"/>
                      </a:cubicBezTo>
                      <a:cubicBezTo>
                        <a:pt x="1608" y="7492"/>
                        <a:pt x="1722" y="7424"/>
                        <a:pt x="1806" y="7424"/>
                      </a:cubicBezTo>
                      <a:cubicBezTo>
                        <a:pt x="1836" y="7424"/>
                        <a:pt x="1862" y="7433"/>
                        <a:pt x="1878" y="7454"/>
                      </a:cubicBezTo>
                      <a:cubicBezTo>
                        <a:pt x="1605" y="7499"/>
                        <a:pt x="1977" y="7823"/>
                        <a:pt x="1684" y="7985"/>
                      </a:cubicBezTo>
                      <a:cubicBezTo>
                        <a:pt x="1681" y="8107"/>
                        <a:pt x="1716" y="8130"/>
                        <a:pt x="1761" y="8130"/>
                      </a:cubicBezTo>
                      <a:cubicBezTo>
                        <a:pt x="1789" y="8130"/>
                        <a:pt x="1820" y="8122"/>
                        <a:pt x="1849" y="8122"/>
                      </a:cubicBezTo>
                      <a:cubicBezTo>
                        <a:pt x="1899" y="8122"/>
                        <a:pt x="1943" y="8146"/>
                        <a:pt x="1952" y="8276"/>
                      </a:cubicBezTo>
                      <a:cubicBezTo>
                        <a:pt x="1952" y="8276"/>
                        <a:pt x="1953" y="8276"/>
                        <a:pt x="1953" y="8276"/>
                      </a:cubicBezTo>
                      <a:cubicBezTo>
                        <a:pt x="2121" y="8276"/>
                        <a:pt x="1967" y="7946"/>
                        <a:pt x="2071" y="7861"/>
                      </a:cubicBezTo>
                      <a:lnTo>
                        <a:pt x="2071" y="7861"/>
                      </a:lnTo>
                      <a:cubicBezTo>
                        <a:pt x="2214" y="7928"/>
                        <a:pt x="2106" y="8127"/>
                        <a:pt x="2209" y="8127"/>
                      </a:cubicBezTo>
                      <a:cubicBezTo>
                        <a:pt x="2220" y="8127"/>
                        <a:pt x="2233" y="8124"/>
                        <a:pt x="2249" y="8120"/>
                      </a:cubicBezTo>
                      <a:cubicBezTo>
                        <a:pt x="2233" y="7844"/>
                        <a:pt x="2077" y="7478"/>
                        <a:pt x="1875" y="7100"/>
                      </a:cubicBezTo>
                      <a:cubicBezTo>
                        <a:pt x="1672" y="6720"/>
                        <a:pt x="1425" y="6330"/>
                        <a:pt x="1246" y="5964"/>
                      </a:cubicBezTo>
                      <a:lnTo>
                        <a:pt x="1246" y="5964"/>
                      </a:lnTo>
                      <a:lnTo>
                        <a:pt x="1422" y="5993"/>
                      </a:lnTo>
                      <a:cubicBezTo>
                        <a:pt x="1179" y="5636"/>
                        <a:pt x="949" y="5006"/>
                        <a:pt x="1086" y="4614"/>
                      </a:cubicBezTo>
                      <a:lnTo>
                        <a:pt x="1086" y="4614"/>
                      </a:lnTo>
                      <a:cubicBezTo>
                        <a:pt x="1077" y="4624"/>
                        <a:pt x="1069" y="4628"/>
                        <a:pt x="1061" y="4628"/>
                      </a:cubicBezTo>
                      <a:cubicBezTo>
                        <a:pt x="978" y="4628"/>
                        <a:pt x="957" y="4151"/>
                        <a:pt x="756" y="4151"/>
                      </a:cubicBezTo>
                      <a:cubicBezTo>
                        <a:pt x="732" y="4151"/>
                        <a:pt x="705" y="4157"/>
                        <a:pt x="675" y="4173"/>
                      </a:cubicBezTo>
                      <a:cubicBezTo>
                        <a:pt x="722" y="4050"/>
                        <a:pt x="695" y="4024"/>
                        <a:pt x="685" y="3874"/>
                      </a:cubicBezTo>
                      <a:cubicBezTo>
                        <a:pt x="646" y="3872"/>
                        <a:pt x="610" y="3868"/>
                        <a:pt x="571" y="3864"/>
                      </a:cubicBezTo>
                      <a:cubicBezTo>
                        <a:pt x="519" y="3660"/>
                        <a:pt x="681" y="3650"/>
                        <a:pt x="614" y="3421"/>
                      </a:cubicBezTo>
                      <a:lnTo>
                        <a:pt x="614" y="3421"/>
                      </a:lnTo>
                      <a:cubicBezTo>
                        <a:pt x="577" y="3487"/>
                        <a:pt x="543" y="3510"/>
                        <a:pt x="508" y="3510"/>
                      </a:cubicBezTo>
                      <a:cubicBezTo>
                        <a:pt x="445" y="3510"/>
                        <a:pt x="381" y="3435"/>
                        <a:pt x="296" y="3408"/>
                      </a:cubicBezTo>
                      <a:cubicBezTo>
                        <a:pt x="384" y="3095"/>
                        <a:pt x="465" y="2752"/>
                        <a:pt x="565" y="2501"/>
                      </a:cubicBezTo>
                      <a:lnTo>
                        <a:pt x="565" y="2501"/>
                      </a:lnTo>
                      <a:cubicBezTo>
                        <a:pt x="523" y="2526"/>
                        <a:pt x="469" y="2553"/>
                        <a:pt x="421" y="2646"/>
                      </a:cubicBezTo>
                      <a:cubicBezTo>
                        <a:pt x="448" y="2476"/>
                        <a:pt x="317" y="2523"/>
                        <a:pt x="263" y="2484"/>
                      </a:cubicBezTo>
                      <a:cubicBezTo>
                        <a:pt x="236" y="2322"/>
                        <a:pt x="423" y="2322"/>
                        <a:pt x="517" y="2318"/>
                      </a:cubicBezTo>
                      <a:cubicBezTo>
                        <a:pt x="525" y="2174"/>
                        <a:pt x="450" y="2079"/>
                        <a:pt x="378" y="1987"/>
                      </a:cubicBezTo>
                      <a:cubicBezTo>
                        <a:pt x="309" y="1894"/>
                        <a:pt x="238" y="1805"/>
                        <a:pt x="303" y="1695"/>
                      </a:cubicBezTo>
                      <a:lnTo>
                        <a:pt x="303" y="1695"/>
                      </a:lnTo>
                      <a:cubicBezTo>
                        <a:pt x="253" y="1721"/>
                        <a:pt x="201" y="1747"/>
                        <a:pt x="153" y="1774"/>
                      </a:cubicBezTo>
                      <a:cubicBezTo>
                        <a:pt x="137" y="1618"/>
                        <a:pt x="176" y="1476"/>
                        <a:pt x="211" y="1333"/>
                      </a:cubicBezTo>
                      <a:cubicBezTo>
                        <a:pt x="257" y="1190"/>
                        <a:pt x="303" y="1050"/>
                        <a:pt x="301" y="880"/>
                      </a:cubicBezTo>
                      <a:cubicBezTo>
                        <a:pt x="331" y="864"/>
                        <a:pt x="355" y="858"/>
                        <a:pt x="374" y="858"/>
                      </a:cubicBezTo>
                      <a:cubicBezTo>
                        <a:pt x="431" y="858"/>
                        <a:pt x="445" y="920"/>
                        <a:pt x="461" y="999"/>
                      </a:cubicBezTo>
                      <a:cubicBezTo>
                        <a:pt x="477" y="1107"/>
                        <a:pt x="475" y="1246"/>
                        <a:pt x="510" y="1314"/>
                      </a:cubicBezTo>
                      <a:cubicBezTo>
                        <a:pt x="562" y="1254"/>
                        <a:pt x="591" y="1123"/>
                        <a:pt x="662" y="1088"/>
                      </a:cubicBezTo>
                      <a:cubicBezTo>
                        <a:pt x="564" y="944"/>
                        <a:pt x="492" y="695"/>
                        <a:pt x="432" y="492"/>
                      </a:cubicBezTo>
                      <a:lnTo>
                        <a:pt x="432" y="492"/>
                      </a:lnTo>
                      <a:cubicBezTo>
                        <a:pt x="474" y="541"/>
                        <a:pt x="508" y="560"/>
                        <a:pt x="538" y="560"/>
                      </a:cubicBezTo>
                      <a:cubicBezTo>
                        <a:pt x="580" y="560"/>
                        <a:pt x="614" y="523"/>
                        <a:pt x="650" y="477"/>
                      </a:cubicBezTo>
                      <a:cubicBezTo>
                        <a:pt x="708" y="398"/>
                        <a:pt x="751" y="278"/>
                        <a:pt x="776" y="230"/>
                      </a:cubicBezTo>
                      <a:cubicBezTo>
                        <a:pt x="765" y="228"/>
                        <a:pt x="755" y="227"/>
                        <a:pt x="745" y="227"/>
                      </a:cubicBezTo>
                      <a:cubicBezTo>
                        <a:pt x="664" y="227"/>
                        <a:pt x="602" y="291"/>
                        <a:pt x="569" y="440"/>
                      </a:cubicBezTo>
                      <a:cubicBezTo>
                        <a:pt x="452" y="382"/>
                        <a:pt x="550" y="178"/>
                        <a:pt x="515" y="49"/>
                      </a:cubicBezTo>
                      <a:lnTo>
                        <a:pt x="515" y="49"/>
                      </a:lnTo>
                      <a:cubicBezTo>
                        <a:pt x="472" y="103"/>
                        <a:pt x="443" y="122"/>
                        <a:pt x="419" y="122"/>
                      </a:cubicBezTo>
                      <a:cubicBezTo>
                        <a:pt x="359" y="122"/>
                        <a:pt x="338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3291;p30"/>
                <p:cNvSpPr/>
                <p:nvPr/>
              </p:nvSpPr>
              <p:spPr>
                <a:xfrm>
                  <a:off x="-166172" y="4641483"/>
                  <a:ext cx="2788" cy="4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" h="107" extrusionOk="0">
                      <a:moveTo>
                        <a:pt x="39" y="0"/>
                      </a:moveTo>
                      <a:cubicBezTo>
                        <a:pt x="25" y="0"/>
                        <a:pt x="12" y="3"/>
                        <a:pt x="1" y="8"/>
                      </a:cubicBezTo>
                      <a:cubicBezTo>
                        <a:pt x="28" y="52"/>
                        <a:pt x="51" y="87"/>
                        <a:pt x="70" y="106"/>
                      </a:cubicBezTo>
                      <a:cubicBezTo>
                        <a:pt x="63" y="78"/>
                        <a:pt x="51" y="47"/>
                        <a:pt x="66" y="4"/>
                      </a:cubicBezTo>
                      <a:cubicBezTo>
                        <a:pt x="57" y="1"/>
                        <a:pt x="48" y="0"/>
                        <a:pt x="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2" name="Google Shape;3292;p30"/>
                <p:cNvSpPr/>
                <p:nvPr/>
              </p:nvSpPr>
              <p:spPr>
                <a:xfrm>
                  <a:off x="-161696" y="4607246"/>
                  <a:ext cx="1021" cy="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25" extrusionOk="0">
                      <a:moveTo>
                        <a:pt x="17" y="1"/>
                      </a:moveTo>
                      <a:cubicBezTo>
                        <a:pt x="13" y="1"/>
                        <a:pt x="7" y="8"/>
                        <a:pt x="1" y="22"/>
                      </a:cubicBezTo>
                      <a:cubicBezTo>
                        <a:pt x="4" y="23"/>
                        <a:pt x="8" y="23"/>
                        <a:pt x="12" y="23"/>
                      </a:cubicBezTo>
                      <a:cubicBezTo>
                        <a:pt x="17" y="23"/>
                        <a:pt x="21" y="23"/>
                        <a:pt x="26" y="24"/>
                      </a:cubicBezTo>
                      <a:cubicBezTo>
                        <a:pt x="24" y="8"/>
                        <a:pt x="21" y="1"/>
                        <a:pt x="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3293;p30"/>
                <p:cNvSpPr/>
                <p:nvPr/>
              </p:nvSpPr>
              <p:spPr>
                <a:xfrm>
                  <a:off x="-192046" y="4675248"/>
                  <a:ext cx="550" cy="4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05" extrusionOk="0">
                      <a:moveTo>
                        <a:pt x="14" y="0"/>
                      </a:moveTo>
                      <a:lnTo>
                        <a:pt x="0" y="104"/>
                      </a:lnTo>
                      <a:cubicBezTo>
                        <a:pt x="4" y="91"/>
                        <a:pt x="8" y="74"/>
                        <a:pt x="10" y="58"/>
                      </a:cubicBezTo>
                      <a:cubicBezTo>
                        <a:pt x="12" y="39"/>
                        <a:pt x="12" y="22"/>
                        <a:pt x="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4" name="Google Shape;3294;p30"/>
                <p:cNvSpPr/>
                <p:nvPr/>
              </p:nvSpPr>
              <p:spPr>
                <a:xfrm>
                  <a:off x="-170020" y="4686988"/>
                  <a:ext cx="5104" cy="10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263" extrusionOk="0">
                      <a:moveTo>
                        <a:pt x="130" y="0"/>
                      </a:moveTo>
                      <a:lnTo>
                        <a:pt x="130" y="0"/>
                      </a:lnTo>
                      <a:cubicBezTo>
                        <a:pt x="85" y="66"/>
                        <a:pt x="43" y="158"/>
                        <a:pt x="1" y="262"/>
                      </a:cubicBezTo>
                      <a:cubicBezTo>
                        <a:pt x="64" y="226"/>
                        <a:pt x="112" y="197"/>
                        <a:pt x="1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5" name="Google Shape;3295;p30"/>
                <p:cNvSpPr/>
                <p:nvPr/>
              </p:nvSpPr>
              <p:spPr>
                <a:xfrm>
                  <a:off x="-154354" y="4761469"/>
                  <a:ext cx="5340" cy="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09" extrusionOk="0">
                      <a:moveTo>
                        <a:pt x="64" y="0"/>
                      </a:moveTo>
                      <a:cubicBezTo>
                        <a:pt x="42" y="0"/>
                        <a:pt x="19" y="25"/>
                        <a:pt x="1" y="77"/>
                      </a:cubicBezTo>
                      <a:cubicBezTo>
                        <a:pt x="18" y="99"/>
                        <a:pt x="34" y="104"/>
                        <a:pt x="51" y="104"/>
                      </a:cubicBezTo>
                      <a:cubicBezTo>
                        <a:pt x="65" y="104"/>
                        <a:pt x="80" y="100"/>
                        <a:pt x="96" y="100"/>
                      </a:cubicBezTo>
                      <a:cubicBezTo>
                        <a:pt x="108" y="100"/>
                        <a:pt x="121" y="102"/>
                        <a:pt x="136" y="108"/>
                      </a:cubicBezTo>
                      <a:cubicBezTo>
                        <a:pt x="118" y="3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6" name="Google Shape;3296;p30"/>
                <p:cNvSpPr/>
                <p:nvPr/>
              </p:nvSpPr>
              <p:spPr>
                <a:xfrm>
                  <a:off x="-162678" y="4616276"/>
                  <a:ext cx="942" cy="12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331" extrusionOk="0">
                      <a:moveTo>
                        <a:pt x="14" y="0"/>
                      </a:moveTo>
                      <a:cubicBezTo>
                        <a:pt x="1" y="110"/>
                        <a:pt x="6" y="220"/>
                        <a:pt x="12" y="330"/>
                      </a:cubicBezTo>
                      <a:cubicBezTo>
                        <a:pt x="16" y="253"/>
                        <a:pt x="12" y="170"/>
                        <a:pt x="24" y="93"/>
                      </a:cubicBez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7" name="Google Shape;3297;p30"/>
                <p:cNvSpPr/>
                <p:nvPr/>
              </p:nvSpPr>
              <p:spPr>
                <a:xfrm>
                  <a:off x="-174653" y="4461071"/>
                  <a:ext cx="132589" cy="135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" h="3447" extrusionOk="0">
                      <a:moveTo>
                        <a:pt x="3377" y="1"/>
                      </a:moveTo>
                      <a:lnTo>
                        <a:pt x="3377" y="1"/>
                      </a:lnTo>
                      <a:cubicBezTo>
                        <a:pt x="3230" y="53"/>
                        <a:pt x="3136" y="267"/>
                        <a:pt x="3005" y="392"/>
                      </a:cubicBezTo>
                      <a:cubicBezTo>
                        <a:pt x="3034" y="265"/>
                        <a:pt x="2937" y="157"/>
                        <a:pt x="3084" y="105"/>
                      </a:cubicBezTo>
                      <a:lnTo>
                        <a:pt x="3086" y="105"/>
                      </a:lnTo>
                      <a:cubicBezTo>
                        <a:pt x="3069" y="103"/>
                        <a:pt x="3051" y="102"/>
                        <a:pt x="3035" y="102"/>
                      </a:cubicBezTo>
                      <a:cubicBezTo>
                        <a:pt x="2908" y="102"/>
                        <a:pt x="2789" y="157"/>
                        <a:pt x="2673" y="226"/>
                      </a:cubicBezTo>
                      <a:cubicBezTo>
                        <a:pt x="2546" y="311"/>
                        <a:pt x="2424" y="415"/>
                        <a:pt x="2293" y="483"/>
                      </a:cubicBezTo>
                      <a:cubicBezTo>
                        <a:pt x="1910" y="859"/>
                        <a:pt x="2457" y="830"/>
                        <a:pt x="2079" y="1144"/>
                      </a:cubicBezTo>
                      <a:lnTo>
                        <a:pt x="1925" y="803"/>
                      </a:lnTo>
                      <a:cubicBezTo>
                        <a:pt x="1732" y="967"/>
                        <a:pt x="1478" y="1138"/>
                        <a:pt x="1275" y="1358"/>
                      </a:cubicBezTo>
                      <a:cubicBezTo>
                        <a:pt x="1069" y="1572"/>
                        <a:pt x="907" y="1827"/>
                        <a:pt x="884" y="2089"/>
                      </a:cubicBezTo>
                      <a:cubicBezTo>
                        <a:pt x="882" y="2089"/>
                        <a:pt x="880" y="2089"/>
                        <a:pt x="878" y="2089"/>
                      </a:cubicBezTo>
                      <a:cubicBezTo>
                        <a:pt x="863" y="2089"/>
                        <a:pt x="844" y="2091"/>
                        <a:pt x="826" y="2091"/>
                      </a:cubicBezTo>
                      <a:cubicBezTo>
                        <a:pt x="780" y="2091"/>
                        <a:pt x="740" y="2078"/>
                        <a:pt x="774" y="1985"/>
                      </a:cubicBezTo>
                      <a:lnTo>
                        <a:pt x="774" y="1985"/>
                      </a:lnTo>
                      <a:cubicBezTo>
                        <a:pt x="564" y="2253"/>
                        <a:pt x="1050" y="2448"/>
                        <a:pt x="699" y="2708"/>
                      </a:cubicBezTo>
                      <a:cubicBezTo>
                        <a:pt x="722" y="2532"/>
                        <a:pt x="690" y="2487"/>
                        <a:pt x="635" y="2487"/>
                      </a:cubicBezTo>
                      <a:cubicBezTo>
                        <a:pt x="579" y="2487"/>
                        <a:pt x="501" y="2532"/>
                        <a:pt x="432" y="2532"/>
                      </a:cubicBezTo>
                      <a:cubicBezTo>
                        <a:pt x="392" y="2532"/>
                        <a:pt x="355" y="2517"/>
                        <a:pt x="329" y="2467"/>
                      </a:cubicBezTo>
                      <a:lnTo>
                        <a:pt x="348" y="2397"/>
                      </a:lnTo>
                      <a:lnTo>
                        <a:pt x="348" y="2397"/>
                      </a:lnTo>
                      <a:cubicBezTo>
                        <a:pt x="186" y="2648"/>
                        <a:pt x="95" y="3041"/>
                        <a:pt x="1" y="3205"/>
                      </a:cubicBezTo>
                      <a:cubicBezTo>
                        <a:pt x="82" y="3252"/>
                        <a:pt x="281" y="3174"/>
                        <a:pt x="184" y="3396"/>
                      </a:cubicBezTo>
                      <a:cubicBezTo>
                        <a:pt x="202" y="3373"/>
                        <a:pt x="222" y="3363"/>
                        <a:pt x="242" y="3363"/>
                      </a:cubicBezTo>
                      <a:cubicBezTo>
                        <a:pt x="291" y="3363"/>
                        <a:pt x="347" y="3414"/>
                        <a:pt x="404" y="3446"/>
                      </a:cubicBezTo>
                      <a:cubicBezTo>
                        <a:pt x="415" y="3186"/>
                        <a:pt x="539" y="3105"/>
                        <a:pt x="516" y="2914"/>
                      </a:cubicBezTo>
                      <a:cubicBezTo>
                        <a:pt x="541" y="2907"/>
                        <a:pt x="559" y="2904"/>
                        <a:pt x="571" y="2904"/>
                      </a:cubicBezTo>
                      <a:cubicBezTo>
                        <a:pt x="631" y="2904"/>
                        <a:pt x="560" y="2974"/>
                        <a:pt x="619" y="2974"/>
                      </a:cubicBezTo>
                      <a:cubicBezTo>
                        <a:pt x="631" y="2974"/>
                        <a:pt x="649" y="2971"/>
                        <a:pt x="674" y="2964"/>
                      </a:cubicBezTo>
                      <a:cubicBezTo>
                        <a:pt x="678" y="2891"/>
                        <a:pt x="683" y="2816"/>
                        <a:pt x="691" y="2741"/>
                      </a:cubicBezTo>
                      <a:cubicBezTo>
                        <a:pt x="708" y="2726"/>
                        <a:pt x="719" y="2720"/>
                        <a:pt x="728" y="2720"/>
                      </a:cubicBezTo>
                      <a:cubicBezTo>
                        <a:pt x="763" y="2720"/>
                        <a:pt x="747" y="2818"/>
                        <a:pt x="785" y="2818"/>
                      </a:cubicBezTo>
                      <a:cubicBezTo>
                        <a:pt x="799" y="2818"/>
                        <a:pt x="821" y="2805"/>
                        <a:pt x="855" y="2768"/>
                      </a:cubicBezTo>
                      <a:cubicBezTo>
                        <a:pt x="813" y="2706"/>
                        <a:pt x="861" y="2513"/>
                        <a:pt x="988" y="2388"/>
                      </a:cubicBezTo>
                      <a:lnTo>
                        <a:pt x="988" y="2455"/>
                      </a:lnTo>
                      <a:cubicBezTo>
                        <a:pt x="1036" y="2320"/>
                        <a:pt x="1212" y="2220"/>
                        <a:pt x="1019" y="2129"/>
                      </a:cubicBezTo>
                      <a:lnTo>
                        <a:pt x="1019" y="2129"/>
                      </a:lnTo>
                      <a:lnTo>
                        <a:pt x="1277" y="2151"/>
                      </a:lnTo>
                      <a:lnTo>
                        <a:pt x="1158" y="2075"/>
                      </a:lnTo>
                      <a:cubicBezTo>
                        <a:pt x="1308" y="1960"/>
                        <a:pt x="1468" y="1939"/>
                        <a:pt x="1617" y="1894"/>
                      </a:cubicBezTo>
                      <a:cubicBezTo>
                        <a:pt x="1767" y="1850"/>
                        <a:pt x="1900" y="1777"/>
                        <a:pt x="2035" y="1565"/>
                      </a:cubicBezTo>
                      <a:lnTo>
                        <a:pt x="2035" y="1565"/>
                      </a:lnTo>
                      <a:cubicBezTo>
                        <a:pt x="2020" y="1570"/>
                        <a:pt x="2007" y="1572"/>
                        <a:pt x="1997" y="1572"/>
                      </a:cubicBezTo>
                      <a:cubicBezTo>
                        <a:pt x="1929" y="1572"/>
                        <a:pt x="1958" y="1474"/>
                        <a:pt x="1987" y="1424"/>
                      </a:cubicBezTo>
                      <a:lnTo>
                        <a:pt x="1987" y="1424"/>
                      </a:lnTo>
                      <a:cubicBezTo>
                        <a:pt x="1765" y="1472"/>
                        <a:pt x="1858" y="1657"/>
                        <a:pt x="1730" y="1796"/>
                      </a:cubicBezTo>
                      <a:cubicBezTo>
                        <a:pt x="1627" y="1721"/>
                        <a:pt x="1725" y="1448"/>
                        <a:pt x="1591" y="1447"/>
                      </a:cubicBezTo>
                      <a:lnTo>
                        <a:pt x="1591" y="1447"/>
                      </a:lnTo>
                      <a:cubicBezTo>
                        <a:pt x="1767" y="1394"/>
                        <a:pt x="1860" y="1267"/>
                        <a:pt x="1998" y="1267"/>
                      </a:cubicBezTo>
                      <a:cubicBezTo>
                        <a:pt x="2053" y="1267"/>
                        <a:pt x="2116" y="1287"/>
                        <a:pt x="2193" y="1339"/>
                      </a:cubicBezTo>
                      <a:cubicBezTo>
                        <a:pt x="2442" y="1164"/>
                        <a:pt x="2444" y="969"/>
                        <a:pt x="2748" y="857"/>
                      </a:cubicBezTo>
                      <a:lnTo>
                        <a:pt x="2770" y="905"/>
                      </a:lnTo>
                      <a:cubicBezTo>
                        <a:pt x="2694" y="683"/>
                        <a:pt x="3030" y="845"/>
                        <a:pt x="3109" y="533"/>
                      </a:cubicBezTo>
                      <a:lnTo>
                        <a:pt x="3109" y="533"/>
                      </a:lnTo>
                      <a:lnTo>
                        <a:pt x="2937" y="574"/>
                      </a:lnTo>
                      <a:cubicBezTo>
                        <a:pt x="2895" y="493"/>
                        <a:pt x="2964" y="446"/>
                        <a:pt x="3053" y="375"/>
                      </a:cubicBezTo>
                      <a:cubicBezTo>
                        <a:pt x="3061" y="414"/>
                        <a:pt x="3061" y="414"/>
                        <a:pt x="3115" y="433"/>
                      </a:cubicBezTo>
                      <a:cubicBezTo>
                        <a:pt x="3061" y="273"/>
                        <a:pt x="3361" y="66"/>
                        <a:pt x="33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8" name="Google Shape;3298;p30"/>
                <p:cNvSpPr/>
                <p:nvPr/>
              </p:nvSpPr>
              <p:spPr>
                <a:xfrm>
                  <a:off x="-136647" y="4557461"/>
                  <a:ext cx="825" cy="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24" extrusionOk="0">
                      <a:moveTo>
                        <a:pt x="20" y="0"/>
                      </a:moveTo>
                      <a:cubicBezTo>
                        <a:pt x="5" y="39"/>
                        <a:pt x="1" y="81"/>
                        <a:pt x="20" y="124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9" name="Google Shape;3299;p30"/>
                <p:cNvSpPr/>
                <p:nvPr/>
              </p:nvSpPr>
              <p:spPr>
                <a:xfrm>
                  <a:off x="-26712" y="4402255"/>
                  <a:ext cx="120183" cy="7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" h="1949" extrusionOk="0">
                      <a:moveTo>
                        <a:pt x="2819" y="1"/>
                      </a:moveTo>
                      <a:cubicBezTo>
                        <a:pt x="2730" y="1"/>
                        <a:pt x="2668" y="87"/>
                        <a:pt x="2576" y="124"/>
                      </a:cubicBezTo>
                      <a:cubicBezTo>
                        <a:pt x="2914" y="124"/>
                        <a:pt x="2626" y="327"/>
                        <a:pt x="2621" y="404"/>
                      </a:cubicBezTo>
                      <a:cubicBezTo>
                        <a:pt x="2609" y="402"/>
                        <a:pt x="2597" y="401"/>
                        <a:pt x="2585" y="401"/>
                      </a:cubicBezTo>
                      <a:cubicBezTo>
                        <a:pt x="2489" y="401"/>
                        <a:pt x="2381" y="464"/>
                        <a:pt x="2325" y="464"/>
                      </a:cubicBezTo>
                      <a:cubicBezTo>
                        <a:pt x="2298" y="464"/>
                        <a:pt x="2282" y="448"/>
                        <a:pt x="2287" y="402"/>
                      </a:cubicBezTo>
                      <a:lnTo>
                        <a:pt x="2462" y="205"/>
                      </a:lnTo>
                      <a:lnTo>
                        <a:pt x="2462" y="205"/>
                      </a:lnTo>
                      <a:cubicBezTo>
                        <a:pt x="1751" y="305"/>
                        <a:pt x="822" y="653"/>
                        <a:pt x="104" y="1061"/>
                      </a:cubicBezTo>
                      <a:cubicBezTo>
                        <a:pt x="210" y="1009"/>
                        <a:pt x="324" y="971"/>
                        <a:pt x="432" y="924"/>
                      </a:cubicBezTo>
                      <a:lnTo>
                        <a:pt x="432" y="924"/>
                      </a:lnTo>
                      <a:cubicBezTo>
                        <a:pt x="440" y="1040"/>
                        <a:pt x="288" y="1108"/>
                        <a:pt x="193" y="1212"/>
                      </a:cubicBezTo>
                      <a:cubicBezTo>
                        <a:pt x="282" y="1264"/>
                        <a:pt x="372" y="1322"/>
                        <a:pt x="459" y="1377"/>
                      </a:cubicBezTo>
                      <a:cubicBezTo>
                        <a:pt x="394" y="1390"/>
                        <a:pt x="343" y="1429"/>
                        <a:pt x="305" y="1429"/>
                      </a:cubicBezTo>
                      <a:cubicBezTo>
                        <a:pt x="286" y="1429"/>
                        <a:pt x="270" y="1419"/>
                        <a:pt x="259" y="1389"/>
                      </a:cubicBezTo>
                      <a:lnTo>
                        <a:pt x="259" y="1389"/>
                      </a:lnTo>
                      <a:cubicBezTo>
                        <a:pt x="199" y="1543"/>
                        <a:pt x="278" y="1578"/>
                        <a:pt x="380" y="1626"/>
                      </a:cubicBezTo>
                      <a:cubicBezTo>
                        <a:pt x="178" y="1782"/>
                        <a:pt x="91" y="1709"/>
                        <a:pt x="0" y="1948"/>
                      </a:cubicBezTo>
                      <a:cubicBezTo>
                        <a:pt x="3" y="1948"/>
                        <a:pt x="6" y="1948"/>
                        <a:pt x="9" y="1948"/>
                      </a:cubicBezTo>
                      <a:cubicBezTo>
                        <a:pt x="235" y="1948"/>
                        <a:pt x="290" y="1870"/>
                        <a:pt x="355" y="1786"/>
                      </a:cubicBezTo>
                      <a:cubicBezTo>
                        <a:pt x="417" y="1698"/>
                        <a:pt x="490" y="1607"/>
                        <a:pt x="748" y="1599"/>
                      </a:cubicBezTo>
                      <a:lnTo>
                        <a:pt x="727" y="1223"/>
                      </a:lnTo>
                      <a:cubicBezTo>
                        <a:pt x="748" y="1219"/>
                        <a:pt x="764" y="1217"/>
                        <a:pt x="777" y="1217"/>
                      </a:cubicBezTo>
                      <a:cubicBezTo>
                        <a:pt x="889" y="1217"/>
                        <a:pt x="759" y="1368"/>
                        <a:pt x="923" y="1368"/>
                      </a:cubicBezTo>
                      <a:cubicBezTo>
                        <a:pt x="926" y="1368"/>
                        <a:pt x="929" y="1368"/>
                        <a:pt x="932" y="1368"/>
                      </a:cubicBezTo>
                      <a:cubicBezTo>
                        <a:pt x="1074" y="1183"/>
                        <a:pt x="629" y="1242"/>
                        <a:pt x="743" y="1007"/>
                      </a:cubicBezTo>
                      <a:lnTo>
                        <a:pt x="743" y="1007"/>
                      </a:lnTo>
                      <a:cubicBezTo>
                        <a:pt x="755" y="1011"/>
                        <a:pt x="767" y="1012"/>
                        <a:pt x="778" y="1012"/>
                      </a:cubicBezTo>
                      <a:cubicBezTo>
                        <a:pt x="912" y="1012"/>
                        <a:pt x="1023" y="814"/>
                        <a:pt x="1095" y="786"/>
                      </a:cubicBezTo>
                      <a:lnTo>
                        <a:pt x="1095" y="786"/>
                      </a:lnTo>
                      <a:cubicBezTo>
                        <a:pt x="1045" y="909"/>
                        <a:pt x="1173" y="1094"/>
                        <a:pt x="1223" y="1125"/>
                      </a:cubicBezTo>
                      <a:cubicBezTo>
                        <a:pt x="1273" y="1040"/>
                        <a:pt x="1473" y="1084"/>
                        <a:pt x="1597" y="1046"/>
                      </a:cubicBezTo>
                      <a:cubicBezTo>
                        <a:pt x="1250" y="1027"/>
                        <a:pt x="1822" y="876"/>
                        <a:pt x="1500" y="834"/>
                      </a:cubicBezTo>
                      <a:cubicBezTo>
                        <a:pt x="1479" y="717"/>
                        <a:pt x="1674" y="565"/>
                        <a:pt x="1824" y="565"/>
                      </a:cubicBezTo>
                      <a:cubicBezTo>
                        <a:pt x="1848" y="565"/>
                        <a:pt x="1871" y="569"/>
                        <a:pt x="1892" y="577"/>
                      </a:cubicBezTo>
                      <a:cubicBezTo>
                        <a:pt x="1911" y="668"/>
                        <a:pt x="1809" y="680"/>
                        <a:pt x="1732" y="707"/>
                      </a:cubicBezTo>
                      <a:cubicBezTo>
                        <a:pt x="1724" y="895"/>
                        <a:pt x="1957" y="737"/>
                        <a:pt x="2050" y="880"/>
                      </a:cubicBezTo>
                      <a:cubicBezTo>
                        <a:pt x="2104" y="799"/>
                        <a:pt x="2204" y="720"/>
                        <a:pt x="2320" y="645"/>
                      </a:cubicBezTo>
                      <a:cubicBezTo>
                        <a:pt x="2437" y="577"/>
                        <a:pt x="2567" y="504"/>
                        <a:pt x="2678" y="440"/>
                      </a:cubicBezTo>
                      <a:cubicBezTo>
                        <a:pt x="2904" y="305"/>
                        <a:pt x="3060" y="172"/>
                        <a:pt x="2877" y="12"/>
                      </a:cubicBezTo>
                      <a:cubicBezTo>
                        <a:pt x="2856" y="4"/>
                        <a:pt x="2837" y="1"/>
                        <a:pt x="28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0" name="Google Shape;3300;p30"/>
                <p:cNvSpPr/>
                <p:nvPr/>
              </p:nvSpPr>
              <p:spPr>
                <a:xfrm>
                  <a:off x="-31855" y="4464487"/>
                  <a:ext cx="4358" cy="6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65" extrusionOk="0">
                      <a:moveTo>
                        <a:pt x="110" y="1"/>
                      </a:moveTo>
                      <a:lnTo>
                        <a:pt x="0" y="130"/>
                      </a:lnTo>
                      <a:lnTo>
                        <a:pt x="79" y="165"/>
                      </a:lnTo>
                      <a:lnTo>
                        <a:pt x="11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1" name="Google Shape;3301;p30"/>
                <p:cNvSpPr/>
                <p:nvPr/>
              </p:nvSpPr>
              <p:spPr>
                <a:xfrm>
                  <a:off x="-33975" y="4447839"/>
                  <a:ext cx="9030" cy="5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" h="151" extrusionOk="0">
                      <a:moveTo>
                        <a:pt x="16" y="1"/>
                      </a:moveTo>
                      <a:cubicBezTo>
                        <a:pt x="46" y="53"/>
                        <a:pt x="0" y="103"/>
                        <a:pt x="31" y="151"/>
                      </a:cubicBezTo>
                      <a:cubicBezTo>
                        <a:pt x="230" y="93"/>
                        <a:pt x="174" y="33"/>
                        <a:pt x="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2" name="Google Shape;3302;p30"/>
                <p:cNvSpPr/>
                <p:nvPr/>
              </p:nvSpPr>
              <p:spPr>
                <a:xfrm>
                  <a:off x="63671" y="4429582"/>
                  <a:ext cx="9187" cy="4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119" extrusionOk="0">
                      <a:moveTo>
                        <a:pt x="60" y="1"/>
                      </a:moveTo>
                      <a:cubicBezTo>
                        <a:pt x="79" y="55"/>
                        <a:pt x="25" y="97"/>
                        <a:pt x="0" y="118"/>
                      </a:cubicBezTo>
                      <a:cubicBezTo>
                        <a:pt x="76" y="78"/>
                        <a:pt x="157" y="47"/>
                        <a:pt x="234" y="11"/>
                      </a:cubicBezTo>
                      <a:lnTo>
                        <a:pt x="6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3" name="Google Shape;3303;p30"/>
                <p:cNvSpPr/>
                <p:nvPr/>
              </p:nvSpPr>
              <p:spPr>
                <a:xfrm>
                  <a:off x="85305" y="4393421"/>
                  <a:ext cx="43189" cy="2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" h="645" extrusionOk="0">
                      <a:moveTo>
                        <a:pt x="1092" y="0"/>
                      </a:moveTo>
                      <a:lnTo>
                        <a:pt x="1092" y="0"/>
                      </a:lnTo>
                      <a:cubicBezTo>
                        <a:pt x="780" y="63"/>
                        <a:pt x="641" y="190"/>
                        <a:pt x="331" y="190"/>
                      </a:cubicBezTo>
                      <a:cubicBezTo>
                        <a:pt x="281" y="190"/>
                        <a:pt x="226" y="187"/>
                        <a:pt x="165" y="180"/>
                      </a:cubicBezTo>
                      <a:lnTo>
                        <a:pt x="165" y="180"/>
                      </a:lnTo>
                      <a:cubicBezTo>
                        <a:pt x="1" y="386"/>
                        <a:pt x="325" y="476"/>
                        <a:pt x="273" y="644"/>
                      </a:cubicBezTo>
                      <a:cubicBezTo>
                        <a:pt x="477" y="642"/>
                        <a:pt x="394" y="363"/>
                        <a:pt x="593" y="268"/>
                      </a:cubicBezTo>
                      <a:cubicBezTo>
                        <a:pt x="616" y="298"/>
                        <a:pt x="644" y="310"/>
                        <a:pt x="676" y="310"/>
                      </a:cubicBezTo>
                      <a:cubicBezTo>
                        <a:pt x="715" y="310"/>
                        <a:pt x="758" y="293"/>
                        <a:pt x="807" y="272"/>
                      </a:cubicBezTo>
                      <a:cubicBezTo>
                        <a:pt x="894" y="236"/>
                        <a:pt x="992" y="187"/>
                        <a:pt x="1094" y="187"/>
                      </a:cubicBezTo>
                      <a:cubicBezTo>
                        <a:pt x="1096" y="187"/>
                        <a:pt x="1098" y="187"/>
                        <a:pt x="1100" y="187"/>
                      </a:cubicBezTo>
                      <a:cubicBezTo>
                        <a:pt x="1065" y="129"/>
                        <a:pt x="1054" y="62"/>
                        <a:pt x="10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4" name="Google Shape;3304;p30"/>
                <p:cNvSpPr/>
                <p:nvPr/>
              </p:nvSpPr>
              <p:spPr>
                <a:xfrm>
                  <a:off x="115655" y="4393853"/>
                  <a:ext cx="350104" cy="51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" h="1307" extrusionOk="0">
                      <a:moveTo>
                        <a:pt x="2151" y="1"/>
                      </a:moveTo>
                      <a:lnTo>
                        <a:pt x="2236" y="172"/>
                      </a:lnTo>
                      <a:cubicBezTo>
                        <a:pt x="2201" y="167"/>
                        <a:pt x="2167" y="164"/>
                        <a:pt x="2134" y="164"/>
                      </a:cubicBezTo>
                      <a:cubicBezTo>
                        <a:pt x="1940" y="164"/>
                        <a:pt x="1773" y="252"/>
                        <a:pt x="1615" y="315"/>
                      </a:cubicBezTo>
                      <a:cubicBezTo>
                        <a:pt x="1520" y="350"/>
                        <a:pt x="1429" y="381"/>
                        <a:pt x="1331" y="381"/>
                      </a:cubicBezTo>
                      <a:cubicBezTo>
                        <a:pt x="1236" y="381"/>
                        <a:pt x="1135" y="351"/>
                        <a:pt x="1021" y="267"/>
                      </a:cubicBezTo>
                      <a:lnTo>
                        <a:pt x="894" y="431"/>
                      </a:lnTo>
                      <a:cubicBezTo>
                        <a:pt x="963" y="338"/>
                        <a:pt x="782" y="176"/>
                        <a:pt x="894" y="47"/>
                      </a:cubicBezTo>
                      <a:lnTo>
                        <a:pt x="894" y="47"/>
                      </a:lnTo>
                      <a:cubicBezTo>
                        <a:pt x="768" y="115"/>
                        <a:pt x="622" y="72"/>
                        <a:pt x="495" y="144"/>
                      </a:cubicBezTo>
                      <a:lnTo>
                        <a:pt x="743" y="194"/>
                      </a:lnTo>
                      <a:cubicBezTo>
                        <a:pt x="680" y="267"/>
                        <a:pt x="607" y="297"/>
                        <a:pt x="539" y="297"/>
                      </a:cubicBezTo>
                      <a:cubicBezTo>
                        <a:pt x="451" y="297"/>
                        <a:pt x="370" y="247"/>
                        <a:pt x="327" y="178"/>
                      </a:cubicBezTo>
                      <a:lnTo>
                        <a:pt x="327" y="178"/>
                      </a:lnTo>
                      <a:cubicBezTo>
                        <a:pt x="1" y="404"/>
                        <a:pt x="585" y="448"/>
                        <a:pt x="678" y="583"/>
                      </a:cubicBezTo>
                      <a:cubicBezTo>
                        <a:pt x="781" y="493"/>
                        <a:pt x="866" y="461"/>
                        <a:pt x="940" y="461"/>
                      </a:cubicBezTo>
                      <a:cubicBezTo>
                        <a:pt x="1027" y="461"/>
                        <a:pt x="1099" y="505"/>
                        <a:pt x="1169" y="552"/>
                      </a:cubicBezTo>
                      <a:cubicBezTo>
                        <a:pt x="1269" y="622"/>
                        <a:pt x="1364" y="701"/>
                        <a:pt x="1505" y="701"/>
                      </a:cubicBezTo>
                      <a:cubicBezTo>
                        <a:pt x="1550" y="701"/>
                        <a:pt x="1599" y="693"/>
                        <a:pt x="1655" y="674"/>
                      </a:cubicBezTo>
                      <a:cubicBezTo>
                        <a:pt x="1937" y="556"/>
                        <a:pt x="1613" y="512"/>
                        <a:pt x="1624" y="417"/>
                      </a:cubicBezTo>
                      <a:cubicBezTo>
                        <a:pt x="1753" y="413"/>
                        <a:pt x="1879" y="335"/>
                        <a:pt x="1992" y="335"/>
                      </a:cubicBezTo>
                      <a:cubicBezTo>
                        <a:pt x="2021" y="335"/>
                        <a:pt x="2050" y="341"/>
                        <a:pt x="2077" y="354"/>
                      </a:cubicBezTo>
                      <a:cubicBezTo>
                        <a:pt x="2066" y="431"/>
                        <a:pt x="1999" y="471"/>
                        <a:pt x="1921" y="471"/>
                      </a:cubicBezTo>
                      <a:cubicBezTo>
                        <a:pt x="1904" y="471"/>
                        <a:pt x="1887" y="469"/>
                        <a:pt x="1869" y="465"/>
                      </a:cubicBezTo>
                      <a:lnTo>
                        <a:pt x="1869" y="465"/>
                      </a:lnTo>
                      <a:cubicBezTo>
                        <a:pt x="1892" y="533"/>
                        <a:pt x="1919" y="552"/>
                        <a:pt x="1951" y="552"/>
                      </a:cubicBezTo>
                      <a:cubicBezTo>
                        <a:pt x="1994" y="552"/>
                        <a:pt x="2047" y="516"/>
                        <a:pt x="2113" y="516"/>
                      </a:cubicBezTo>
                      <a:cubicBezTo>
                        <a:pt x="2148" y="516"/>
                        <a:pt x="2186" y="526"/>
                        <a:pt x="2228" y="556"/>
                      </a:cubicBezTo>
                      <a:cubicBezTo>
                        <a:pt x="2210" y="535"/>
                        <a:pt x="2145" y="504"/>
                        <a:pt x="2193" y="454"/>
                      </a:cubicBezTo>
                      <a:lnTo>
                        <a:pt x="2193" y="454"/>
                      </a:lnTo>
                      <a:cubicBezTo>
                        <a:pt x="2234" y="458"/>
                        <a:pt x="2270" y="460"/>
                        <a:pt x="2301" y="460"/>
                      </a:cubicBezTo>
                      <a:cubicBezTo>
                        <a:pt x="2526" y="460"/>
                        <a:pt x="2519" y="363"/>
                        <a:pt x="2724" y="363"/>
                      </a:cubicBezTo>
                      <a:cubicBezTo>
                        <a:pt x="2790" y="363"/>
                        <a:pt x="2879" y="373"/>
                        <a:pt x="3005" y="400"/>
                      </a:cubicBezTo>
                      <a:cubicBezTo>
                        <a:pt x="3088" y="344"/>
                        <a:pt x="3169" y="350"/>
                        <a:pt x="3157" y="209"/>
                      </a:cubicBezTo>
                      <a:lnTo>
                        <a:pt x="3157" y="209"/>
                      </a:lnTo>
                      <a:cubicBezTo>
                        <a:pt x="3477" y="400"/>
                        <a:pt x="3315" y="388"/>
                        <a:pt x="3693" y="562"/>
                      </a:cubicBezTo>
                      <a:cubicBezTo>
                        <a:pt x="3682" y="479"/>
                        <a:pt x="3566" y="286"/>
                        <a:pt x="3576" y="111"/>
                      </a:cubicBezTo>
                      <a:lnTo>
                        <a:pt x="3576" y="111"/>
                      </a:lnTo>
                      <a:cubicBezTo>
                        <a:pt x="3799" y="228"/>
                        <a:pt x="3935" y="249"/>
                        <a:pt x="4041" y="249"/>
                      </a:cubicBezTo>
                      <a:cubicBezTo>
                        <a:pt x="4102" y="249"/>
                        <a:pt x="4152" y="242"/>
                        <a:pt x="4204" y="242"/>
                      </a:cubicBezTo>
                      <a:cubicBezTo>
                        <a:pt x="4282" y="242"/>
                        <a:pt x="4363" y="258"/>
                        <a:pt x="4482" y="334"/>
                      </a:cubicBezTo>
                      <a:cubicBezTo>
                        <a:pt x="4453" y="337"/>
                        <a:pt x="4418" y="358"/>
                        <a:pt x="4367" y="358"/>
                      </a:cubicBezTo>
                      <a:cubicBezTo>
                        <a:pt x="4347" y="358"/>
                        <a:pt x="4324" y="355"/>
                        <a:pt x="4299" y="346"/>
                      </a:cubicBezTo>
                      <a:lnTo>
                        <a:pt x="4299" y="346"/>
                      </a:lnTo>
                      <a:cubicBezTo>
                        <a:pt x="4306" y="430"/>
                        <a:pt x="4343" y="455"/>
                        <a:pt x="4396" y="455"/>
                      </a:cubicBezTo>
                      <a:cubicBezTo>
                        <a:pt x="4478" y="455"/>
                        <a:pt x="4597" y="395"/>
                        <a:pt x="4706" y="395"/>
                      </a:cubicBezTo>
                      <a:cubicBezTo>
                        <a:pt x="4733" y="395"/>
                        <a:pt x="4759" y="398"/>
                        <a:pt x="4784" y="408"/>
                      </a:cubicBezTo>
                      <a:lnTo>
                        <a:pt x="4742" y="612"/>
                      </a:lnTo>
                      <a:cubicBezTo>
                        <a:pt x="4833" y="606"/>
                        <a:pt x="4958" y="577"/>
                        <a:pt x="5089" y="575"/>
                      </a:cubicBezTo>
                      <a:cubicBezTo>
                        <a:pt x="5216" y="577"/>
                        <a:pt x="5349" y="602"/>
                        <a:pt x="5450" y="697"/>
                      </a:cubicBezTo>
                      <a:lnTo>
                        <a:pt x="5382" y="791"/>
                      </a:lnTo>
                      <a:cubicBezTo>
                        <a:pt x="5476" y="774"/>
                        <a:pt x="5571" y="766"/>
                        <a:pt x="5667" y="766"/>
                      </a:cubicBezTo>
                      <a:cubicBezTo>
                        <a:pt x="5813" y="766"/>
                        <a:pt x="5960" y="783"/>
                        <a:pt x="6103" y="807"/>
                      </a:cubicBezTo>
                      <a:cubicBezTo>
                        <a:pt x="6340" y="840"/>
                        <a:pt x="6566" y="888"/>
                        <a:pt x="6763" y="897"/>
                      </a:cubicBezTo>
                      <a:lnTo>
                        <a:pt x="6938" y="1071"/>
                      </a:lnTo>
                      <a:cubicBezTo>
                        <a:pt x="7497" y="1038"/>
                        <a:pt x="6435" y="878"/>
                        <a:pt x="6886" y="662"/>
                      </a:cubicBezTo>
                      <a:lnTo>
                        <a:pt x="6886" y="662"/>
                      </a:lnTo>
                      <a:cubicBezTo>
                        <a:pt x="6876" y="792"/>
                        <a:pt x="6906" y="829"/>
                        <a:pt x="6960" y="829"/>
                      </a:cubicBezTo>
                      <a:cubicBezTo>
                        <a:pt x="7032" y="829"/>
                        <a:pt x="7147" y="762"/>
                        <a:pt x="7267" y="762"/>
                      </a:cubicBezTo>
                      <a:cubicBezTo>
                        <a:pt x="7329" y="762"/>
                        <a:pt x="7392" y="779"/>
                        <a:pt x="7451" y="832"/>
                      </a:cubicBezTo>
                      <a:cubicBezTo>
                        <a:pt x="7555" y="1017"/>
                        <a:pt x="7133" y="830"/>
                        <a:pt x="7246" y="1040"/>
                      </a:cubicBezTo>
                      <a:cubicBezTo>
                        <a:pt x="7286" y="979"/>
                        <a:pt x="7319" y="959"/>
                        <a:pt x="7353" y="959"/>
                      </a:cubicBezTo>
                      <a:cubicBezTo>
                        <a:pt x="7410" y="959"/>
                        <a:pt x="7470" y="1016"/>
                        <a:pt x="7569" y="1016"/>
                      </a:cubicBezTo>
                      <a:cubicBezTo>
                        <a:pt x="7576" y="1016"/>
                        <a:pt x="7583" y="1016"/>
                        <a:pt x="7590" y="1015"/>
                      </a:cubicBezTo>
                      <a:lnTo>
                        <a:pt x="7590" y="1015"/>
                      </a:lnTo>
                      <a:cubicBezTo>
                        <a:pt x="7509" y="1185"/>
                        <a:pt x="7912" y="1125"/>
                        <a:pt x="7761" y="1302"/>
                      </a:cubicBezTo>
                      <a:lnTo>
                        <a:pt x="8405" y="1135"/>
                      </a:lnTo>
                      <a:cubicBezTo>
                        <a:pt x="8465" y="1260"/>
                        <a:pt x="8627" y="1295"/>
                        <a:pt x="8752" y="1306"/>
                      </a:cubicBezTo>
                      <a:cubicBezTo>
                        <a:pt x="8457" y="1210"/>
                        <a:pt x="8916" y="1067"/>
                        <a:pt x="8606" y="878"/>
                      </a:cubicBezTo>
                      <a:cubicBezTo>
                        <a:pt x="8087" y="813"/>
                        <a:pt x="7248" y="643"/>
                        <a:pt x="6639" y="412"/>
                      </a:cubicBezTo>
                      <a:cubicBezTo>
                        <a:pt x="6605" y="479"/>
                        <a:pt x="6556" y="499"/>
                        <a:pt x="6500" y="499"/>
                      </a:cubicBezTo>
                      <a:cubicBezTo>
                        <a:pt x="6413" y="499"/>
                        <a:pt x="6310" y="449"/>
                        <a:pt x="6223" y="449"/>
                      </a:cubicBezTo>
                      <a:cubicBezTo>
                        <a:pt x="6175" y="449"/>
                        <a:pt x="6131" y="464"/>
                        <a:pt x="6097" y="510"/>
                      </a:cubicBezTo>
                      <a:cubicBezTo>
                        <a:pt x="6095" y="429"/>
                        <a:pt x="6063" y="348"/>
                        <a:pt x="6061" y="265"/>
                      </a:cubicBezTo>
                      <a:cubicBezTo>
                        <a:pt x="6033" y="263"/>
                        <a:pt x="6009" y="262"/>
                        <a:pt x="5989" y="262"/>
                      </a:cubicBezTo>
                      <a:cubicBezTo>
                        <a:pt x="5707" y="262"/>
                        <a:pt x="6124" y="428"/>
                        <a:pt x="6016" y="494"/>
                      </a:cubicBezTo>
                      <a:cubicBezTo>
                        <a:pt x="5833" y="491"/>
                        <a:pt x="5716" y="315"/>
                        <a:pt x="5746" y="228"/>
                      </a:cubicBezTo>
                      <a:cubicBezTo>
                        <a:pt x="5693" y="217"/>
                        <a:pt x="5658" y="212"/>
                        <a:pt x="5635" y="212"/>
                      </a:cubicBezTo>
                      <a:cubicBezTo>
                        <a:pt x="5532" y="212"/>
                        <a:pt x="5671" y="312"/>
                        <a:pt x="5531" y="404"/>
                      </a:cubicBezTo>
                      <a:lnTo>
                        <a:pt x="5382" y="93"/>
                      </a:lnTo>
                      <a:cubicBezTo>
                        <a:pt x="5029" y="70"/>
                        <a:pt x="4637" y="68"/>
                        <a:pt x="4228" y="68"/>
                      </a:cubicBezTo>
                      <a:cubicBezTo>
                        <a:pt x="4126" y="68"/>
                        <a:pt x="4023" y="68"/>
                        <a:pt x="3920" y="68"/>
                      </a:cubicBezTo>
                      <a:cubicBezTo>
                        <a:pt x="3329" y="68"/>
                        <a:pt x="2716" y="63"/>
                        <a:pt x="215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5" name="Google Shape;3305;p30"/>
                <p:cNvSpPr/>
                <p:nvPr/>
              </p:nvSpPr>
              <p:spPr>
                <a:xfrm>
                  <a:off x="459281" y="4445209"/>
                  <a:ext cx="7617" cy="1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33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" y="10"/>
                        <a:pt x="79" y="21"/>
                        <a:pt x="135" y="33"/>
                      </a:cubicBezTo>
                      <a:cubicBezTo>
                        <a:pt x="193" y="6"/>
                        <a:pt x="112" y="1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6" name="Google Shape;3306;p30"/>
                <p:cNvSpPr/>
                <p:nvPr/>
              </p:nvSpPr>
              <p:spPr>
                <a:xfrm>
                  <a:off x="121897" y="4415291"/>
                  <a:ext cx="5104" cy="3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90" extrusionOk="0">
                      <a:moveTo>
                        <a:pt x="95" y="0"/>
                      </a:moveTo>
                      <a:lnTo>
                        <a:pt x="0" y="89"/>
                      </a:lnTo>
                      <a:lnTo>
                        <a:pt x="129" y="76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7" name="Google Shape;3307;p30"/>
                <p:cNvSpPr/>
                <p:nvPr/>
              </p:nvSpPr>
              <p:spPr>
                <a:xfrm>
                  <a:off x="507731" y="4467903"/>
                  <a:ext cx="1453" cy="3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88" extrusionOk="0">
                      <a:moveTo>
                        <a:pt x="37" y="0"/>
                      </a:moveTo>
                      <a:cubicBezTo>
                        <a:pt x="16" y="24"/>
                        <a:pt x="0" y="51"/>
                        <a:pt x="4" y="87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8" name="Google Shape;3308;p30"/>
                <p:cNvSpPr/>
                <p:nvPr/>
              </p:nvSpPr>
              <p:spPr>
                <a:xfrm>
                  <a:off x="638908" y="4530369"/>
                  <a:ext cx="2827" cy="1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39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8" y="23"/>
                        <a:pt x="45" y="35"/>
                        <a:pt x="72" y="3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30"/>
                <p:cNvSpPr/>
                <p:nvPr/>
              </p:nvSpPr>
              <p:spPr>
                <a:xfrm>
                  <a:off x="470392" y="4443756"/>
                  <a:ext cx="499183" cy="30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4" h="7747" extrusionOk="0">
                      <a:moveTo>
                        <a:pt x="3410" y="1177"/>
                      </a:moveTo>
                      <a:cubicBezTo>
                        <a:pt x="3408" y="1177"/>
                        <a:pt x="3405" y="1177"/>
                        <a:pt x="3403" y="1177"/>
                      </a:cubicBezTo>
                      <a:lnTo>
                        <a:pt x="3403" y="1177"/>
                      </a:lnTo>
                      <a:cubicBezTo>
                        <a:pt x="3414" y="1178"/>
                        <a:pt x="3426" y="1178"/>
                        <a:pt x="3437" y="1178"/>
                      </a:cubicBezTo>
                      <a:cubicBezTo>
                        <a:pt x="3438" y="1178"/>
                        <a:pt x="3440" y="1178"/>
                        <a:pt x="3442" y="1178"/>
                      </a:cubicBezTo>
                      <a:cubicBezTo>
                        <a:pt x="3431" y="1178"/>
                        <a:pt x="3420" y="1177"/>
                        <a:pt x="3410" y="1177"/>
                      </a:cubicBezTo>
                      <a:close/>
                      <a:moveTo>
                        <a:pt x="9876" y="4464"/>
                      </a:moveTo>
                      <a:cubicBezTo>
                        <a:pt x="9869" y="4469"/>
                        <a:pt x="9863" y="4474"/>
                        <a:pt x="9858" y="4479"/>
                      </a:cubicBezTo>
                      <a:lnTo>
                        <a:pt x="9858" y="4479"/>
                      </a:lnTo>
                      <a:cubicBezTo>
                        <a:pt x="9864" y="4475"/>
                        <a:pt x="9870" y="4469"/>
                        <a:pt x="9876" y="4464"/>
                      </a:cubicBezTo>
                      <a:close/>
                      <a:moveTo>
                        <a:pt x="229" y="0"/>
                      </a:moveTo>
                      <a:cubicBezTo>
                        <a:pt x="179" y="0"/>
                        <a:pt x="129" y="3"/>
                        <a:pt x="80" y="10"/>
                      </a:cubicBezTo>
                      <a:cubicBezTo>
                        <a:pt x="1" y="95"/>
                        <a:pt x="197" y="419"/>
                        <a:pt x="186" y="504"/>
                      </a:cubicBezTo>
                      <a:cubicBezTo>
                        <a:pt x="225" y="507"/>
                        <a:pt x="264" y="508"/>
                        <a:pt x="301" y="508"/>
                      </a:cubicBezTo>
                      <a:cubicBezTo>
                        <a:pt x="578" y="508"/>
                        <a:pt x="794" y="428"/>
                        <a:pt x="1024" y="428"/>
                      </a:cubicBezTo>
                      <a:cubicBezTo>
                        <a:pt x="1035" y="428"/>
                        <a:pt x="1046" y="428"/>
                        <a:pt x="1057" y="428"/>
                      </a:cubicBezTo>
                      <a:lnTo>
                        <a:pt x="988" y="615"/>
                      </a:lnTo>
                      <a:cubicBezTo>
                        <a:pt x="1090" y="507"/>
                        <a:pt x="1414" y="544"/>
                        <a:pt x="1287" y="382"/>
                      </a:cubicBezTo>
                      <a:cubicBezTo>
                        <a:pt x="1296" y="381"/>
                        <a:pt x="1304" y="381"/>
                        <a:pt x="1312" y="381"/>
                      </a:cubicBezTo>
                      <a:cubicBezTo>
                        <a:pt x="1505" y="381"/>
                        <a:pt x="1395" y="587"/>
                        <a:pt x="1621" y="587"/>
                      </a:cubicBezTo>
                      <a:cubicBezTo>
                        <a:pt x="1629" y="587"/>
                        <a:pt x="1637" y="587"/>
                        <a:pt x="1645" y="587"/>
                      </a:cubicBezTo>
                      <a:lnTo>
                        <a:pt x="1645" y="587"/>
                      </a:lnTo>
                      <a:cubicBezTo>
                        <a:pt x="1555" y="774"/>
                        <a:pt x="1410" y="743"/>
                        <a:pt x="1346" y="905"/>
                      </a:cubicBezTo>
                      <a:lnTo>
                        <a:pt x="1580" y="887"/>
                      </a:lnTo>
                      <a:lnTo>
                        <a:pt x="1580" y="887"/>
                      </a:lnTo>
                      <a:cubicBezTo>
                        <a:pt x="1489" y="935"/>
                        <a:pt x="1672" y="1001"/>
                        <a:pt x="1584" y="1053"/>
                      </a:cubicBezTo>
                      <a:cubicBezTo>
                        <a:pt x="1630" y="1044"/>
                        <a:pt x="1673" y="1040"/>
                        <a:pt x="1711" y="1040"/>
                      </a:cubicBezTo>
                      <a:cubicBezTo>
                        <a:pt x="2046" y="1040"/>
                        <a:pt x="2098" y="1354"/>
                        <a:pt x="2469" y="1404"/>
                      </a:cubicBezTo>
                      <a:lnTo>
                        <a:pt x="2276" y="1281"/>
                      </a:lnTo>
                      <a:cubicBezTo>
                        <a:pt x="2296" y="1233"/>
                        <a:pt x="2330" y="1219"/>
                        <a:pt x="2371" y="1219"/>
                      </a:cubicBezTo>
                      <a:cubicBezTo>
                        <a:pt x="2421" y="1219"/>
                        <a:pt x="2482" y="1240"/>
                        <a:pt x="2538" y="1244"/>
                      </a:cubicBezTo>
                      <a:cubicBezTo>
                        <a:pt x="2578" y="1439"/>
                        <a:pt x="2646" y="1441"/>
                        <a:pt x="2810" y="1593"/>
                      </a:cubicBezTo>
                      <a:cubicBezTo>
                        <a:pt x="2959" y="1586"/>
                        <a:pt x="3095" y="1498"/>
                        <a:pt x="3247" y="1498"/>
                      </a:cubicBezTo>
                      <a:cubicBezTo>
                        <a:pt x="3298" y="1498"/>
                        <a:pt x="3350" y="1508"/>
                        <a:pt x="3406" y="1533"/>
                      </a:cubicBezTo>
                      <a:cubicBezTo>
                        <a:pt x="3271" y="1712"/>
                        <a:pt x="3726" y="1813"/>
                        <a:pt x="3689" y="2004"/>
                      </a:cubicBezTo>
                      <a:cubicBezTo>
                        <a:pt x="3722" y="1962"/>
                        <a:pt x="3764" y="1946"/>
                        <a:pt x="3811" y="1946"/>
                      </a:cubicBezTo>
                      <a:cubicBezTo>
                        <a:pt x="3935" y="1946"/>
                        <a:pt x="4092" y="2053"/>
                        <a:pt x="4181" y="2053"/>
                      </a:cubicBezTo>
                      <a:cubicBezTo>
                        <a:pt x="4202" y="2053"/>
                        <a:pt x="4219" y="2047"/>
                        <a:pt x="4231" y="2033"/>
                      </a:cubicBezTo>
                      <a:cubicBezTo>
                        <a:pt x="4368" y="2050"/>
                        <a:pt x="4520" y="2148"/>
                        <a:pt x="4468" y="2254"/>
                      </a:cubicBezTo>
                      <a:cubicBezTo>
                        <a:pt x="4447" y="2252"/>
                        <a:pt x="4404" y="2254"/>
                        <a:pt x="4362" y="2247"/>
                      </a:cubicBezTo>
                      <a:lnTo>
                        <a:pt x="4362" y="2247"/>
                      </a:lnTo>
                      <a:lnTo>
                        <a:pt x="4478" y="2310"/>
                      </a:lnTo>
                      <a:cubicBezTo>
                        <a:pt x="4456" y="2326"/>
                        <a:pt x="4451" y="2343"/>
                        <a:pt x="4439" y="2343"/>
                      </a:cubicBezTo>
                      <a:cubicBezTo>
                        <a:pt x="4438" y="2343"/>
                        <a:pt x="4437" y="2343"/>
                        <a:pt x="4435" y="2343"/>
                      </a:cubicBezTo>
                      <a:lnTo>
                        <a:pt x="4435" y="2343"/>
                      </a:lnTo>
                      <a:cubicBezTo>
                        <a:pt x="4454" y="2353"/>
                        <a:pt x="4471" y="2357"/>
                        <a:pt x="4488" y="2357"/>
                      </a:cubicBezTo>
                      <a:cubicBezTo>
                        <a:pt x="4527" y="2357"/>
                        <a:pt x="4562" y="2337"/>
                        <a:pt x="4596" y="2337"/>
                      </a:cubicBezTo>
                      <a:cubicBezTo>
                        <a:pt x="4628" y="2337"/>
                        <a:pt x="4659" y="2354"/>
                        <a:pt x="4694" y="2418"/>
                      </a:cubicBezTo>
                      <a:cubicBezTo>
                        <a:pt x="4684" y="2439"/>
                        <a:pt x="4666" y="2446"/>
                        <a:pt x="4644" y="2446"/>
                      </a:cubicBezTo>
                      <a:cubicBezTo>
                        <a:pt x="4612" y="2446"/>
                        <a:pt x="4569" y="2430"/>
                        <a:pt x="4528" y="2426"/>
                      </a:cubicBezTo>
                      <a:lnTo>
                        <a:pt x="4528" y="2426"/>
                      </a:lnTo>
                      <a:cubicBezTo>
                        <a:pt x="4625" y="2490"/>
                        <a:pt x="4738" y="2497"/>
                        <a:pt x="4849" y="2497"/>
                      </a:cubicBezTo>
                      <a:cubicBezTo>
                        <a:pt x="4882" y="2497"/>
                        <a:pt x="4914" y="2496"/>
                        <a:pt x="4946" y="2496"/>
                      </a:cubicBezTo>
                      <a:cubicBezTo>
                        <a:pt x="5093" y="2496"/>
                        <a:pt x="5226" y="2510"/>
                        <a:pt x="5299" y="2661"/>
                      </a:cubicBezTo>
                      <a:cubicBezTo>
                        <a:pt x="5319" y="2645"/>
                        <a:pt x="5352" y="2640"/>
                        <a:pt x="5391" y="2640"/>
                      </a:cubicBezTo>
                      <a:cubicBezTo>
                        <a:pt x="5435" y="2640"/>
                        <a:pt x="5487" y="2646"/>
                        <a:pt x="5538" y="2646"/>
                      </a:cubicBezTo>
                      <a:cubicBezTo>
                        <a:pt x="5636" y="2646"/>
                        <a:pt x="5728" y="2625"/>
                        <a:pt x="5744" y="2499"/>
                      </a:cubicBezTo>
                      <a:lnTo>
                        <a:pt x="5744" y="2499"/>
                      </a:lnTo>
                      <a:cubicBezTo>
                        <a:pt x="5794" y="2617"/>
                        <a:pt x="5681" y="2767"/>
                        <a:pt x="5927" y="2858"/>
                      </a:cubicBezTo>
                      <a:cubicBezTo>
                        <a:pt x="5961" y="2841"/>
                        <a:pt x="5989" y="2835"/>
                        <a:pt x="6014" y="2835"/>
                      </a:cubicBezTo>
                      <a:cubicBezTo>
                        <a:pt x="6149" y="2835"/>
                        <a:pt x="6187" y="3034"/>
                        <a:pt x="6362" y="3034"/>
                      </a:cubicBezTo>
                      <a:cubicBezTo>
                        <a:pt x="6370" y="3034"/>
                        <a:pt x="6378" y="3034"/>
                        <a:pt x="6386" y="3033"/>
                      </a:cubicBezTo>
                      <a:lnTo>
                        <a:pt x="6386" y="3033"/>
                      </a:lnTo>
                      <a:cubicBezTo>
                        <a:pt x="6059" y="3097"/>
                        <a:pt x="6359" y="3085"/>
                        <a:pt x="6066" y="3155"/>
                      </a:cubicBezTo>
                      <a:cubicBezTo>
                        <a:pt x="6188" y="3311"/>
                        <a:pt x="6541" y="3193"/>
                        <a:pt x="6797" y="3371"/>
                      </a:cubicBezTo>
                      <a:cubicBezTo>
                        <a:pt x="6805" y="3428"/>
                        <a:pt x="6776" y="3480"/>
                        <a:pt x="6784" y="3536"/>
                      </a:cubicBezTo>
                      <a:cubicBezTo>
                        <a:pt x="6845" y="3532"/>
                        <a:pt x="6920" y="3512"/>
                        <a:pt x="6984" y="3512"/>
                      </a:cubicBezTo>
                      <a:cubicBezTo>
                        <a:pt x="7058" y="3512"/>
                        <a:pt x="7117" y="3538"/>
                        <a:pt x="7129" y="3644"/>
                      </a:cubicBezTo>
                      <a:lnTo>
                        <a:pt x="7181" y="3513"/>
                      </a:lnTo>
                      <a:cubicBezTo>
                        <a:pt x="7333" y="3677"/>
                        <a:pt x="7611" y="3777"/>
                        <a:pt x="7732" y="4022"/>
                      </a:cubicBezTo>
                      <a:lnTo>
                        <a:pt x="8087" y="3920"/>
                      </a:lnTo>
                      <a:cubicBezTo>
                        <a:pt x="8217" y="4247"/>
                        <a:pt x="8560" y="4333"/>
                        <a:pt x="8878" y="4333"/>
                      </a:cubicBezTo>
                      <a:cubicBezTo>
                        <a:pt x="8968" y="4333"/>
                        <a:pt x="9057" y="4326"/>
                        <a:pt x="9138" y="4315"/>
                      </a:cubicBezTo>
                      <a:cubicBezTo>
                        <a:pt x="9242" y="4396"/>
                        <a:pt x="9375" y="4549"/>
                        <a:pt x="9342" y="4597"/>
                      </a:cubicBezTo>
                      <a:cubicBezTo>
                        <a:pt x="9315" y="4597"/>
                        <a:pt x="9271" y="4600"/>
                        <a:pt x="9222" y="4600"/>
                      </a:cubicBezTo>
                      <a:cubicBezTo>
                        <a:pt x="9206" y="4600"/>
                        <a:pt x="9189" y="4600"/>
                        <a:pt x="9172" y="4599"/>
                      </a:cubicBezTo>
                      <a:lnTo>
                        <a:pt x="9172" y="4599"/>
                      </a:lnTo>
                      <a:cubicBezTo>
                        <a:pt x="9299" y="4692"/>
                        <a:pt x="9388" y="4882"/>
                        <a:pt x="9532" y="4882"/>
                      </a:cubicBezTo>
                      <a:cubicBezTo>
                        <a:pt x="9564" y="4882"/>
                        <a:pt x="9599" y="4873"/>
                        <a:pt x="9637" y="4851"/>
                      </a:cubicBezTo>
                      <a:cubicBezTo>
                        <a:pt x="9832" y="4913"/>
                        <a:pt x="9660" y="5061"/>
                        <a:pt x="9753" y="5175"/>
                      </a:cubicBezTo>
                      <a:cubicBezTo>
                        <a:pt x="9757" y="5175"/>
                        <a:pt x="9761" y="5175"/>
                        <a:pt x="9765" y="5175"/>
                      </a:cubicBezTo>
                      <a:cubicBezTo>
                        <a:pt x="10006" y="5175"/>
                        <a:pt x="10193" y="5398"/>
                        <a:pt x="10352" y="5592"/>
                      </a:cubicBezTo>
                      <a:cubicBezTo>
                        <a:pt x="10475" y="5736"/>
                        <a:pt x="10583" y="5864"/>
                        <a:pt x="10717" y="5864"/>
                      </a:cubicBezTo>
                      <a:cubicBezTo>
                        <a:pt x="10761" y="5864"/>
                        <a:pt x="10809" y="5850"/>
                        <a:pt x="10861" y="5817"/>
                      </a:cubicBezTo>
                      <a:cubicBezTo>
                        <a:pt x="10749" y="5703"/>
                        <a:pt x="10593" y="5420"/>
                        <a:pt x="10341" y="5237"/>
                      </a:cubicBezTo>
                      <a:lnTo>
                        <a:pt x="10341" y="5237"/>
                      </a:lnTo>
                      <a:cubicBezTo>
                        <a:pt x="10344" y="5237"/>
                        <a:pt x="10347" y="5237"/>
                        <a:pt x="10350" y="5237"/>
                      </a:cubicBezTo>
                      <a:cubicBezTo>
                        <a:pt x="10419" y="5237"/>
                        <a:pt x="10443" y="5177"/>
                        <a:pt x="10491" y="5177"/>
                      </a:cubicBezTo>
                      <a:cubicBezTo>
                        <a:pt x="10506" y="5177"/>
                        <a:pt x="10523" y="5183"/>
                        <a:pt x="10545" y="5198"/>
                      </a:cubicBezTo>
                      <a:cubicBezTo>
                        <a:pt x="10796" y="5391"/>
                        <a:pt x="10794" y="5630"/>
                        <a:pt x="11068" y="5794"/>
                      </a:cubicBezTo>
                      <a:lnTo>
                        <a:pt x="10830" y="5983"/>
                      </a:lnTo>
                      <a:cubicBezTo>
                        <a:pt x="10904" y="6276"/>
                        <a:pt x="11137" y="6384"/>
                        <a:pt x="11355" y="6507"/>
                      </a:cubicBezTo>
                      <a:cubicBezTo>
                        <a:pt x="11569" y="6629"/>
                        <a:pt x="11764" y="6764"/>
                        <a:pt x="11715" y="7061"/>
                      </a:cubicBezTo>
                      <a:cubicBezTo>
                        <a:pt x="11901" y="7219"/>
                        <a:pt x="12128" y="7448"/>
                        <a:pt x="12348" y="7518"/>
                      </a:cubicBezTo>
                      <a:lnTo>
                        <a:pt x="12261" y="7554"/>
                      </a:lnTo>
                      <a:cubicBezTo>
                        <a:pt x="12333" y="7607"/>
                        <a:pt x="12505" y="7747"/>
                        <a:pt x="12615" y="7747"/>
                      </a:cubicBezTo>
                      <a:cubicBezTo>
                        <a:pt x="12673" y="7747"/>
                        <a:pt x="12714" y="7707"/>
                        <a:pt x="12712" y="7595"/>
                      </a:cubicBezTo>
                      <a:lnTo>
                        <a:pt x="12608" y="7581"/>
                      </a:lnTo>
                      <a:cubicBezTo>
                        <a:pt x="12327" y="7394"/>
                        <a:pt x="12614" y="7304"/>
                        <a:pt x="12523" y="7061"/>
                      </a:cubicBezTo>
                      <a:cubicBezTo>
                        <a:pt x="12317" y="6835"/>
                        <a:pt x="11939" y="6910"/>
                        <a:pt x="11847" y="6656"/>
                      </a:cubicBezTo>
                      <a:cubicBezTo>
                        <a:pt x="11771" y="6571"/>
                        <a:pt x="11852" y="6525"/>
                        <a:pt x="11928" y="6507"/>
                      </a:cubicBezTo>
                      <a:cubicBezTo>
                        <a:pt x="11781" y="6282"/>
                        <a:pt x="11513" y="6380"/>
                        <a:pt x="11370" y="6268"/>
                      </a:cubicBezTo>
                      <a:cubicBezTo>
                        <a:pt x="11607" y="6006"/>
                        <a:pt x="11434" y="5881"/>
                        <a:pt x="11210" y="5761"/>
                      </a:cubicBezTo>
                      <a:cubicBezTo>
                        <a:pt x="10985" y="5640"/>
                        <a:pt x="10711" y="5534"/>
                        <a:pt x="10709" y="5237"/>
                      </a:cubicBezTo>
                      <a:cubicBezTo>
                        <a:pt x="10489" y="5114"/>
                        <a:pt x="10269" y="4853"/>
                        <a:pt x="9938" y="4774"/>
                      </a:cubicBezTo>
                      <a:cubicBezTo>
                        <a:pt x="10163" y="4735"/>
                        <a:pt x="9747" y="4596"/>
                        <a:pt x="9858" y="4479"/>
                      </a:cubicBezTo>
                      <a:lnTo>
                        <a:pt x="9858" y="4479"/>
                      </a:lnTo>
                      <a:cubicBezTo>
                        <a:pt x="9824" y="4506"/>
                        <a:pt x="9789" y="4517"/>
                        <a:pt x="9754" y="4517"/>
                      </a:cubicBezTo>
                      <a:cubicBezTo>
                        <a:pt x="9640" y="4517"/>
                        <a:pt x="9523" y="4395"/>
                        <a:pt x="9400" y="4284"/>
                      </a:cubicBezTo>
                      <a:cubicBezTo>
                        <a:pt x="9294" y="4189"/>
                        <a:pt x="9185" y="4098"/>
                        <a:pt x="9079" y="4098"/>
                      </a:cubicBezTo>
                      <a:cubicBezTo>
                        <a:pt x="9018" y="4098"/>
                        <a:pt x="8959" y="4127"/>
                        <a:pt x="8902" y="4202"/>
                      </a:cubicBezTo>
                      <a:cubicBezTo>
                        <a:pt x="8779" y="4052"/>
                        <a:pt x="8757" y="4035"/>
                        <a:pt x="8743" y="4035"/>
                      </a:cubicBezTo>
                      <a:cubicBezTo>
                        <a:pt x="8738" y="4035"/>
                        <a:pt x="8735" y="4037"/>
                        <a:pt x="8730" y="4037"/>
                      </a:cubicBezTo>
                      <a:cubicBezTo>
                        <a:pt x="8711" y="4037"/>
                        <a:pt x="8673" y="4019"/>
                        <a:pt x="8515" y="3862"/>
                      </a:cubicBezTo>
                      <a:cubicBezTo>
                        <a:pt x="8525" y="3845"/>
                        <a:pt x="8540" y="3840"/>
                        <a:pt x="8558" y="3840"/>
                      </a:cubicBezTo>
                      <a:cubicBezTo>
                        <a:pt x="8589" y="3840"/>
                        <a:pt x="8627" y="3859"/>
                        <a:pt x="8648" y="3864"/>
                      </a:cubicBezTo>
                      <a:cubicBezTo>
                        <a:pt x="8534" y="3669"/>
                        <a:pt x="8285" y="3901"/>
                        <a:pt x="8260" y="3615"/>
                      </a:cubicBezTo>
                      <a:cubicBezTo>
                        <a:pt x="8175" y="3555"/>
                        <a:pt x="8127" y="3533"/>
                        <a:pt x="8096" y="3533"/>
                      </a:cubicBezTo>
                      <a:cubicBezTo>
                        <a:pt x="8011" y="3533"/>
                        <a:pt x="8066" y="3706"/>
                        <a:pt x="7869" y="3712"/>
                      </a:cubicBezTo>
                      <a:cubicBezTo>
                        <a:pt x="7543" y="3461"/>
                        <a:pt x="7676" y="3453"/>
                        <a:pt x="7576" y="3160"/>
                      </a:cubicBezTo>
                      <a:lnTo>
                        <a:pt x="7576" y="3160"/>
                      </a:lnTo>
                      <a:cubicBezTo>
                        <a:pt x="7530" y="3223"/>
                        <a:pt x="7483" y="3244"/>
                        <a:pt x="7433" y="3244"/>
                      </a:cubicBezTo>
                      <a:cubicBezTo>
                        <a:pt x="7330" y="3244"/>
                        <a:pt x="7213" y="3157"/>
                        <a:pt x="7068" y="3157"/>
                      </a:cubicBezTo>
                      <a:cubicBezTo>
                        <a:pt x="7058" y="3157"/>
                        <a:pt x="7048" y="3158"/>
                        <a:pt x="7038" y="3159"/>
                      </a:cubicBezTo>
                      <a:cubicBezTo>
                        <a:pt x="7076" y="3191"/>
                        <a:pt x="7296" y="3363"/>
                        <a:pt x="7101" y="3363"/>
                      </a:cubicBezTo>
                      <a:cubicBezTo>
                        <a:pt x="7100" y="3363"/>
                        <a:pt x="7099" y="3363"/>
                        <a:pt x="7098" y="3363"/>
                      </a:cubicBezTo>
                      <a:cubicBezTo>
                        <a:pt x="6924" y="3251"/>
                        <a:pt x="6824" y="3230"/>
                        <a:pt x="6732" y="3230"/>
                      </a:cubicBezTo>
                      <a:cubicBezTo>
                        <a:pt x="6678" y="3230"/>
                        <a:pt x="6626" y="3238"/>
                        <a:pt x="6563" y="3238"/>
                      </a:cubicBezTo>
                      <a:cubicBezTo>
                        <a:pt x="6489" y="3238"/>
                        <a:pt x="6400" y="3227"/>
                        <a:pt x="6273" y="3184"/>
                      </a:cubicBezTo>
                      <a:cubicBezTo>
                        <a:pt x="6252" y="3092"/>
                        <a:pt x="6270" y="3063"/>
                        <a:pt x="6303" y="3063"/>
                      </a:cubicBezTo>
                      <a:cubicBezTo>
                        <a:pt x="6359" y="3063"/>
                        <a:pt x="6459" y="3146"/>
                        <a:pt x="6484" y="3146"/>
                      </a:cubicBezTo>
                      <a:cubicBezTo>
                        <a:pt x="6500" y="3146"/>
                        <a:pt x="6487" y="3114"/>
                        <a:pt x="6417" y="3010"/>
                      </a:cubicBezTo>
                      <a:lnTo>
                        <a:pt x="6417" y="3010"/>
                      </a:lnTo>
                      <a:cubicBezTo>
                        <a:pt x="6625" y="3022"/>
                        <a:pt x="6776" y="3077"/>
                        <a:pt x="6921" y="3077"/>
                      </a:cubicBezTo>
                      <a:cubicBezTo>
                        <a:pt x="6988" y="3077"/>
                        <a:pt x="7054" y="3065"/>
                        <a:pt x="7125" y="3031"/>
                      </a:cubicBezTo>
                      <a:cubicBezTo>
                        <a:pt x="6799" y="2842"/>
                        <a:pt x="6373" y="2669"/>
                        <a:pt x="5958" y="2584"/>
                      </a:cubicBezTo>
                      <a:cubicBezTo>
                        <a:pt x="5771" y="2447"/>
                        <a:pt x="6118" y="2524"/>
                        <a:pt x="5970" y="2420"/>
                      </a:cubicBezTo>
                      <a:cubicBezTo>
                        <a:pt x="5659" y="2127"/>
                        <a:pt x="5293" y="2382"/>
                        <a:pt x="5054" y="2131"/>
                      </a:cubicBezTo>
                      <a:lnTo>
                        <a:pt x="5174" y="2036"/>
                      </a:lnTo>
                      <a:lnTo>
                        <a:pt x="5174" y="2036"/>
                      </a:lnTo>
                      <a:cubicBezTo>
                        <a:pt x="5153" y="2042"/>
                        <a:pt x="5132" y="2045"/>
                        <a:pt x="5110" y="2045"/>
                      </a:cubicBezTo>
                      <a:cubicBezTo>
                        <a:pt x="4858" y="2045"/>
                        <a:pt x="4516" y="1674"/>
                        <a:pt x="4163" y="1610"/>
                      </a:cubicBezTo>
                      <a:lnTo>
                        <a:pt x="4163" y="1610"/>
                      </a:lnTo>
                      <a:cubicBezTo>
                        <a:pt x="4177" y="1693"/>
                        <a:pt x="4186" y="1751"/>
                        <a:pt x="4121" y="1772"/>
                      </a:cubicBezTo>
                      <a:cubicBezTo>
                        <a:pt x="4269" y="1458"/>
                        <a:pt x="3573" y="1712"/>
                        <a:pt x="3336" y="1337"/>
                      </a:cubicBezTo>
                      <a:cubicBezTo>
                        <a:pt x="3300" y="1459"/>
                        <a:pt x="3162" y="1500"/>
                        <a:pt x="3009" y="1500"/>
                      </a:cubicBezTo>
                      <a:cubicBezTo>
                        <a:pt x="2895" y="1500"/>
                        <a:pt x="2773" y="1477"/>
                        <a:pt x="2681" y="1446"/>
                      </a:cubicBezTo>
                      <a:cubicBezTo>
                        <a:pt x="2631" y="1360"/>
                        <a:pt x="2683" y="1283"/>
                        <a:pt x="2706" y="1227"/>
                      </a:cubicBezTo>
                      <a:cubicBezTo>
                        <a:pt x="2788" y="1304"/>
                        <a:pt x="2858" y="1332"/>
                        <a:pt x="2923" y="1332"/>
                      </a:cubicBezTo>
                      <a:cubicBezTo>
                        <a:pt x="3077" y="1332"/>
                        <a:pt x="3203" y="1180"/>
                        <a:pt x="3403" y="1177"/>
                      </a:cubicBezTo>
                      <a:lnTo>
                        <a:pt x="3403" y="1177"/>
                      </a:lnTo>
                      <a:cubicBezTo>
                        <a:pt x="3169" y="1159"/>
                        <a:pt x="2900" y="962"/>
                        <a:pt x="2669" y="962"/>
                      </a:cubicBezTo>
                      <a:cubicBezTo>
                        <a:pt x="2640" y="962"/>
                        <a:pt x="2612" y="965"/>
                        <a:pt x="2584" y="972"/>
                      </a:cubicBezTo>
                      <a:lnTo>
                        <a:pt x="2729" y="845"/>
                      </a:lnTo>
                      <a:cubicBezTo>
                        <a:pt x="2675" y="817"/>
                        <a:pt x="2626" y="807"/>
                        <a:pt x="2582" y="807"/>
                      </a:cubicBezTo>
                      <a:cubicBezTo>
                        <a:pt x="2446" y="807"/>
                        <a:pt x="2349" y="907"/>
                        <a:pt x="2235" y="907"/>
                      </a:cubicBezTo>
                      <a:cubicBezTo>
                        <a:pt x="2176" y="907"/>
                        <a:pt x="2113" y="880"/>
                        <a:pt x="2037" y="799"/>
                      </a:cubicBezTo>
                      <a:lnTo>
                        <a:pt x="2116" y="694"/>
                      </a:lnTo>
                      <a:cubicBezTo>
                        <a:pt x="1500" y="451"/>
                        <a:pt x="830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0" name="Google Shape;3310;p30"/>
                <p:cNvSpPr/>
                <p:nvPr/>
              </p:nvSpPr>
              <p:spPr>
                <a:xfrm>
                  <a:off x="819005" y="4618475"/>
                  <a:ext cx="6086" cy="9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251" extrusionOk="0">
                      <a:moveTo>
                        <a:pt x="0" y="0"/>
                      </a:moveTo>
                      <a:cubicBezTo>
                        <a:pt x="1" y="3"/>
                        <a:pt x="3" y="6"/>
                        <a:pt x="4" y="9"/>
                      </a:cubicBezTo>
                      <a:lnTo>
                        <a:pt x="4" y="9"/>
                      </a:lnTo>
                      <a:lnTo>
                        <a:pt x="0" y="0"/>
                      </a:lnTo>
                      <a:close/>
                      <a:moveTo>
                        <a:pt x="4" y="9"/>
                      </a:moveTo>
                      <a:lnTo>
                        <a:pt x="104" y="251"/>
                      </a:lnTo>
                      <a:lnTo>
                        <a:pt x="155" y="128"/>
                      </a:lnTo>
                      <a:cubicBezTo>
                        <a:pt x="88" y="109"/>
                        <a:pt x="32" y="73"/>
                        <a:pt x="4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1" name="Google Shape;3311;p30"/>
                <p:cNvSpPr/>
                <p:nvPr/>
              </p:nvSpPr>
              <p:spPr>
                <a:xfrm>
                  <a:off x="825052" y="4622244"/>
                  <a:ext cx="5575" cy="2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53" extrusionOk="0">
                      <a:moveTo>
                        <a:pt x="12" y="1"/>
                      </a:moveTo>
                      <a:lnTo>
                        <a:pt x="1" y="32"/>
                      </a:lnTo>
                      <a:cubicBezTo>
                        <a:pt x="45" y="45"/>
                        <a:pt x="93" y="51"/>
                        <a:pt x="141" y="53"/>
                      </a:cubicBezTo>
                      <a:cubicBezTo>
                        <a:pt x="103" y="22"/>
                        <a:pt x="60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30"/>
                <p:cNvSpPr/>
                <p:nvPr/>
              </p:nvSpPr>
              <p:spPr>
                <a:xfrm>
                  <a:off x="951320" y="4748120"/>
                  <a:ext cx="4947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208" extrusionOk="0">
                      <a:moveTo>
                        <a:pt x="1" y="1"/>
                      </a:moveTo>
                      <a:cubicBezTo>
                        <a:pt x="18" y="49"/>
                        <a:pt x="47" y="144"/>
                        <a:pt x="126" y="207"/>
                      </a:cubicBezTo>
                      <a:cubicBezTo>
                        <a:pt x="122" y="134"/>
                        <a:pt x="66" y="16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30"/>
                <p:cNvSpPr/>
                <p:nvPr/>
              </p:nvSpPr>
              <p:spPr>
                <a:xfrm>
                  <a:off x="957445" y="4750044"/>
                  <a:ext cx="2238" cy="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22" extrusionOk="0">
                      <a:moveTo>
                        <a:pt x="37" y="0"/>
                      </a:moveTo>
                      <a:lnTo>
                        <a:pt x="1" y="6"/>
                      </a:lnTo>
                      <a:lnTo>
                        <a:pt x="57" y="122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4" name="Google Shape;3314;p30"/>
                <p:cNvSpPr/>
                <p:nvPr/>
              </p:nvSpPr>
              <p:spPr>
                <a:xfrm>
                  <a:off x="963138" y="4751771"/>
                  <a:ext cx="131686" cy="279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4" h="7127" extrusionOk="0">
                      <a:moveTo>
                        <a:pt x="164" y="1"/>
                      </a:moveTo>
                      <a:cubicBezTo>
                        <a:pt x="109" y="6"/>
                        <a:pt x="110" y="95"/>
                        <a:pt x="71" y="95"/>
                      </a:cubicBezTo>
                      <a:cubicBezTo>
                        <a:pt x="56" y="95"/>
                        <a:pt x="34" y="81"/>
                        <a:pt x="0" y="43"/>
                      </a:cubicBezTo>
                      <a:lnTo>
                        <a:pt x="0" y="43"/>
                      </a:lnTo>
                      <a:cubicBezTo>
                        <a:pt x="64" y="382"/>
                        <a:pt x="318" y="529"/>
                        <a:pt x="548" y="739"/>
                      </a:cubicBezTo>
                      <a:lnTo>
                        <a:pt x="509" y="668"/>
                      </a:lnTo>
                      <a:lnTo>
                        <a:pt x="509" y="668"/>
                      </a:lnTo>
                      <a:cubicBezTo>
                        <a:pt x="943" y="693"/>
                        <a:pt x="521" y="864"/>
                        <a:pt x="833" y="1123"/>
                      </a:cubicBezTo>
                      <a:cubicBezTo>
                        <a:pt x="656" y="1105"/>
                        <a:pt x="583" y="961"/>
                        <a:pt x="482" y="941"/>
                      </a:cubicBezTo>
                      <a:lnTo>
                        <a:pt x="482" y="941"/>
                      </a:lnTo>
                      <a:cubicBezTo>
                        <a:pt x="432" y="1456"/>
                        <a:pt x="953" y="1394"/>
                        <a:pt x="752" y="1817"/>
                      </a:cubicBezTo>
                      <a:lnTo>
                        <a:pt x="729" y="1794"/>
                      </a:lnTo>
                      <a:lnTo>
                        <a:pt x="729" y="1794"/>
                      </a:lnTo>
                      <a:cubicBezTo>
                        <a:pt x="725" y="1867"/>
                        <a:pt x="835" y="1938"/>
                        <a:pt x="905" y="2011"/>
                      </a:cubicBezTo>
                      <a:cubicBezTo>
                        <a:pt x="935" y="1961"/>
                        <a:pt x="916" y="1865"/>
                        <a:pt x="920" y="1790"/>
                      </a:cubicBezTo>
                      <a:lnTo>
                        <a:pt x="920" y="1790"/>
                      </a:lnTo>
                      <a:cubicBezTo>
                        <a:pt x="962" y="1833"/>
                        <a:pt x="1039" y="1842"/>
                        <a:pt x="1110" y="1842"/>
                      </a:cubicBezTo>
                      <a:cubicBezTo>
                        <a:pt x="1159" y="1842"/>
                        <a:pt x="1205" y="1838"/>
                        <a:pt x="1236" y="1838"/>
                      </a:cubicBezTo>
                      <a:cubicBezTo>
                        <a:pt x="1136" y="2010"/>
                        <a:pt x="1369" y="1936"/>
                        <a:pt x="1367" y="2137"/>
                      </a:cubicBezTo>
                      <a:cubicBezTo>
                        <a:pt x="1342" y="2166"/>
                        <a:pt x="1318" y="2177"/>
                        <a:pt x="1295" y="2177"/>
                      </a:cubicBezTo>
                      <a:cubicBezTo>
                        <a:pt x="1221" y="2177"/>
                        <a:pt x="1159" y="2056"/>
                        <a:pt x="1082" y="2037"/>
                      </a:cubicBezTo>
                      <a:lnTo>
                        <a:pt x="1082" y="2037"/>
                      </a:lnTo>
                      <a:lnTo>
                        <a:pt x="1263" y="2185"/>
                      </a:lnTo>
                      <a:cubicBezTo>
                        <a:pt x="1350" y="2360"/>
                        <a:pt x="1192" y="2432"/>
                        <a:pt x="1155" y="2555"/>
                      </a:cubicBezTo>
                      <a:cubicBezTo>
                        <a:pt x="1187" y="2574"/>
                        <a:pt x="1209" y="2581"/>
                        <a:pt x="1224" y="2581"/>
                      </a:cubicBezTo>
                      <a:cubicBezTo>
                        <a:pt x="1280" y="2581"/>
                        <a:pt x="1243" y="2476"/>
                        <a:pt x="1339" y="2476"/>
                      </a:cubicBezTo>
                      <a:cubicBezTo>
                        <a:pt x="1353" y="2476"/>
                        <a:pt x="1371" y="2478"/>
                        <a:pt x="1392" y="2484"/>
                      </a:cubicBezTo>
                      <a:cubicBezTo>
                        <a:pt x="1350" y="2621"/>
                        <a:pt x="1423" y="2887"/>
                        <a:pt x="1548" y="3162"/>
                      </a:cubicBezTo>
                      <a:cubicBezTo>
                        <a:pt x="1658" y="3420"/>
                        <a:pt x="1811" y="3684"/>
                        <a:pt x="1944" y="3859"/>
                      </a:cubicBezTo>
                      <a:lnTo>
                        <a:pt x="1944" y="3859"/>
                      </a:lnTo>
                      <a:cubicBezTo>
                        <a:pt x="1878" y="3803"/>
                        <a:pt x="1801" y="3886"/>
                        <a:pt x="1766" y="3735"/>
                      </a:cubicBezTo>
                      <a:lnTo>
                        <a:pt x="1766" y="3735"/>
                      </a:lnTo>
                      <a:cubicBezTo>
                        <a:pt x="1759" y="3803"/>
                        <a:pt x="1883" y="3957"/>
                        <a:pt x="1986" y="3957"/>
                      </a:cubicBezTo>
                      <a:cubicBezTo>
                        <a:pt x="1997" y="3957"/>
                        <a:pt x="2008" y="3955"/>
                        <a:pt x="2019" y="3951"/>
                      </a:cubicBezTo>
                      <a:cubicBezTo>
                        <a:pt x="2219" y="4188"/>
                        <a:pt x="2272" y="4572"/>
                        <a:pt x="2262" y="4867"/>
                      </a:cubicBezTo>
                      <a:lnTo>
                        <a:pt x="2347" y="4751"/>
                      </a:lnTo>
                      <a:cubicBezTo>
                        <a:pt x="2601" y="4905"/>
                        <a:pt x="2397" y="5353"/>
                        <a:pt x="2619" y="5706"/>
                      </a:cubicBezTo>
                      <a:lnTo>
                        <a:pt x="2619" y="5696"/>
                      </a:lnTo>
                      <a:cubicBezTo>
                        <a:pt x="2680" y="5814"/>
                        <a:pt x="2985" y="5835"/>
                        <a:pt x="2995" y="6087"/>
                      </a:cubicBezTo>
                      <a:cubicBezTo>
                        <a:pt x="2869" y="6068"/>
                        <a:pt x="2831" y="5977"/>
                        <a:pt x="2748" y="5977"/>
                      </a:cubicBezTo>
                      <a:cubicBezTo>
                        <a:pt x="2731" y="5977"/>
                        <a:pt x="2712" y="5981"/>
                        <a:pt x="2691" y="5990"/>
                      </a:cubicBezTo>
                      <a:lnTo>
                        <a:pt x="2691" y="5990"/>
                      </a:lnTo>
                      <a:lnTo>
                        <a:pt x="2690" y="5989"/>
                      </a:lnTo>
                      <a:lnTo>
                        <a:pt x="2688" y="5991"/>
                      </a:lnTo>
                      <a:cubicBezTo>
                        <a:pt x="2689" y="5991"/>
                        <a:pt x="2690" y="5990"/>
                        <a:pt x="2691" y="5990"/>
                      </a:cubicBezTo>
                      <a:lnTo>
                        <a:pt x="2691" y="5990"/>
                      </a:lnTo>
                      <a:lnTo>
                        <a:pt x="2962" y="6282"/>
                      </a:lnTo>
                      <a:cubicBezTo>
                        <a:pt x="2897" y="6362"/>
                        <a:pt x="3066" y="6664"/>
                        <a:pt x="2962" y="6664"/>
                      </a:cubicBezTo>
                      <a:cubicBezTo>
                        <a:pt x="2951" y="6664"/>
                        <a:pt x="2936" y="6660"/>
                        <a:pt x="2917" y="6652"/>
                      </a:cubicBezTo>
                      <a:lnTo>
                        <a:pt x="2917" y="6652"/>
                      </a:lnTo>
                      <a:cubicBezTo>
                        <a:pt x="3130" y="6770"/>
                        <a:pt x="3115" y="7127"/>
                        <a:pt x="3237" y="7127"/>
                      </a:cubicBezTo>
                      <a:cubicBezTo>
                        <a:pt x="3266" y="7127"/>
                        <a:pt x="3303" y="7106"/>
                        <a:pt x="3353" y="7057"/>
                      </a:cubicBezTo>
                      <a:cubicBezTo>
                        <a:pt x="3172" y="6554"/>
                        <a:pt x="3023" y="5937"/>
                        <a:pt x="2825" y="5308"/>
                      </a:cubicBezTo>
                      <a:cubicBezTo>
                        <a:pt x="2624" y="4684"/>
                        <a:pt x="2376" y="4049"/>
                        <a:pt x="2025" y="3527"/>
                      </a:cubicBezTo>
                      <a:lnTo>
                        <a:pt x="2025" y="3527"/>
                      </a:lnTo>
                      <a:lnTo>
                        <a:pt x="2212" y="3666"/>
                      </a:lnTo>
                      <a:cubicBezTo>
                        <a:pt x="1753" y="3164"/>
                        <a:pt x="2138" y="2731"/>
                        <a:pt x="1483" y="2461"/>
                      </a:cubicBezTo>
                      <a:lnTo>
                        <a:pt x="1743" y="2416"/>
                      </a:lnTo>
                      <a:cubicBezTo>
                        <a:pt x="1687" y="2114"/>
                        <a:pt x="1186" y="2060"/>
                        <a:pt x="1296" y="1662"/>
                      </a:cubicBezTo>
                      <a:lnTo>
                        <a:pt x="1296" y="1662"/>
                      </a:lnTo>
                      <a:lnTo>
                        <a:pt x="1217" y="1738"/>
                      </a:lnTo>
                      <a:cubicBezTo>
                        <a:pt x="1182" y="1664"/>
                        <a:pt x="1209" y="1614"/>
                        <a:pt x="1174" y="1539"/>
                      </a:cubicBezTo>
                      <a:lnTo>
                        <a:pt x="1147" y="1589"/>
                      </a:lnTo>
                      <a:cubicBezTo>
                        <a:pt x="964" y="1441"/>
                        <a:pt x="916" y="1319"/>
                        <a:pt x="885" y="1098"/>
                      </a:cubicBezTo>
                      <a:cubicBezTo>
                        <a:pt x="896" y="1089"/>
                        <a:pt x="906" y="1085"/>
                        <a:pt x="914" y="1085"/>
                      </a:cubicBezTo>
                      <a:cubicBezTo>
                        <a:pt x="955" y="1085"/>
                        <a:pt x="969" y="1177"/>
                        <a:pt x="1009" y="1217"/>
                      </a:cubicBezTo>
                      <a:cubicBezTo>
                        <a:pt x="1039" y="1092"/>
                        <a:pt x="812" y="1022"/>
                        <a:pt x="737" y="878"/>
                      </a:cubicBezTo>
                      <a:cubicBezTo>
                        <a:pt x="738" y="812"/>
                        <a:pt x="758" y="793"/>
                        <a:pt x="783" y="793"/>
                      </a:cubicBezTo>
                      <a:cubicBezTo>
                        <a:pt x="814" y="793"/>
                        <a:pt x="854" y="822"/>
                        <a:pt x="876" y="822"/>
                      </a:cubicBezTo>
                      <a:cubicBezTo>
                        <a:pt x="877" y="822"/>
                        <a:pt x="877" y="822"/>
                        <a:pt x="878" y="822"/>
                      </a:cubicBezTo>
                      <a:cubicBezTo>
                        <a:pt x="552" y="440"/>
                        <a:pt x="665" y="10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15" name="Google Shape;3315;p30"/>
              <p:cNvSpPr/>
              <p:nvPr/>
            </p:nvSpPr>
            <p:spPr>
              <a:xfrm>
                <a:off x="1085834" y="5034816"/>
                <a:ext cx="13349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42" extrusionOk="0">
                    <a:moveTo>
                      <a:pt x="233" y="0"/>
                    </a:moveTo>
                    <a:cubicBezTo>
                      <a:pt x="232" y="0"/>
                      <a:pt x="230" y="0"/>
                      <a:pt x="228" y="0"/>
                    </a:cubicBezTo>
                    <a:cubicBezTo>
                      <a:pt x="209" y="24"/>
                      <a:pt x="153" y="37"/>
                      <a:pt x="192" y="95"/>
                    </a:cubicBezTo>
                    <a:lnTo>
                      <a:pt x="3" y="8"/>
                    </a:lnTo>
                    <a:lnTo>
                      <a:pt x="3" y="8"/>
                    </a:lnTo>
                    <a:cubicBezTo>
                      <a:pt x="1" y="135"/>
                      <a:pt x="170" y="242"/>
                      <a:pt x="282" y="242"/>
                    </a:cubicBezTo>
                    <a:cubicBezTo>
                      <a:pt x="304" y="242"/>
                      <a:pt x="324" y="237"/>
                      <a:pt x="340" y="228"/>
                    </a:cubicBezTo>
                    <a:cubicBezTo>
                      <a:pt x="285" y="143"/>
                      <a:pt x="321" y="0"/>
                      <a:pt x="2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30"/>
              <p:cNvSpPr/>
              <p:nvPr/>
            </p:nvSpPr>
            <p:spPr>
              <a:xfrm>
                <a:off x="1089407" y="5048322"/>
                <a:ext cx="45387" cy="14959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3810" extrusionOk="0">
                    <a:moveTo>
                      <a:pt x="604" y="3195"/>
                    </a:moveTo>
                    <a:cubicBezTo>
                      <a:pt x="601" y="3199"/>
                      <a:pt x="599" y="3203"/>
                      <a:pt x="596" y="3208"/>
                    </a:cubicBezTo>
                    <a:cubicBezTo>
                      <a:pt x="599" y="3204"/>
                      <a:pt x="602" y="3199"/>
                      <a:pt x="604" y="3195"/>
                    </a:cubicBezTo>
                    <a:close/>
                    <a:moveTo>
                      <a:pt x="196" y="0"/>
                    </a:moveTo>
                    <a:cubicBezTo>
                      <a:pt x="171" y="0"/>
                      <a:pt x="139" y="17"/>
                      <a:pt x="97" y="56"/>
                    </a:cubicBezTo>
                    <a:cubicBezTo>
                      <a:pt x="77" y="77"/>
                      <a:pt x="247" y="137"/>
                      <a:pt x="224" y="262"/>
                    </a:cubicBezTo>
                    <a:lnTo>
                      <a:pt x="131" y="266"/>
                    </a:lnTo>
                    <a:lnTo>
                      <a:pt x="216" y="514"/>
                    </a:lnTo>
                    <a:lnTo>
                      <a:pt x="87" y="460"/>
                    </a:lnTo>
                    <a:lnTo>
                      <a:pt x="87" y="460"/>
                    </a:lnTo>
                    <a:cubicBezTo>
                      <a:pt x="0" y="846"/>
                      <a:pt x="480" y="622"/>
                      <a:pt x="459" y="1081"/>
                    </a:cubicBezTo>
                    <a:lnTo>
                      <a:pt x="230" y="1128"/>
                    </a:lnTo>
                    <a:cubicBezTo>
                      <a:pt x="274" y="1417"/>
                      <a:pt x="374" y="1548"/>
                      <a:pt x="280" y="1829"/>
                    </a:cubicBezTo>
                    <a:cubicBezTo>
                      <a:pt x="280" y="1829"/>
                      <a:pt x="395" y="1810"/>
                      <a:pt x="342" y="1770"/>
                    </a:cubicBezTo>
                    <a:cubicBezTo>
                      <a:pt x="345" y="1723"/>
                      <a:pt x="409" y="1654"/>
                      <a:pt x="475" y="1654"/>
                    </a:cubicBezTo>
                    <a:cubicBezTo>
                      <a:pt x="483" y="1654"/>
                      <a:pt x="491" y="1655"/>
                      <a:pt x="500" y="1658"/>
                    </a:cubicBezTo>
                    <a:cubicBezTo>
                      <a:pt x="592" y="1804"/>
                      <a:pt x="598" y="1838"/>
                      <a:pt x="565" y="1838"/>
                    </a:cubicBezTo>
                    <a:cubicBezTo>
                      <a:pt x="537" y="1838"/>
                      <a:pt x="479" y="1812"/>
                      <a:pt x="425" y="1812"/>
                    </a:cubicBezTo>
                    <a:cubicBezTo>
                      <a:pt x="372" y="1812"/>
                      <a:pt x="323" y="1838"/>
                      <a:pt x="311" y="1939"/>
                    </a:cubicBezTo>
                    <a:cubicBezTo>
                      <a:pt x="421" y="2109"/>
                      <a:pt x="530" y="2367"/>
                      <a:pt x="598" y="2612"/>
                    </a:cubicBezTo>
                    <a:cubicBezTo>
                      <a:pt x="657" y="2850"/>
                      <a:pt x="676" y="3074"/>
                      <a:pt x="604" y="3195"/>
                    </a:cubicBezTo>
                    <a:lnTo>
                      <a:pt x="604" y="3195"/>
                    </a:lnTo>
                    <a:cubicBezTo>
                      <a:pt x="633" y="3153"/>
                      <a:pt x="665" y="3135"/>
                      <a:pt x="697" y="3135"/>
                    </a:cubicBezTo>
                    <a:cubicBezTo>
                      <a:pt x="797" y="3135"/>
                      <a:pt x="897" y="3306"/>
                      <a:pt x="903" y="3464"/>
                    </a:cubicBezTo>
                    <a:cubicBezTo>
                      <a:pt x="885" y="3492"/>
                      <a:pt x="866" y="3502"/>
                      <a:pt x="848" y="3502"/>
                    </a:cubicBezTo>
                    <a:cubicBezTo>
                      <a:pt x="794" y="3502"/>
                      <a:pt x="740" y="3410"/>
                      <a:pt x="687" y="3393"/>
                    </a:cubicBezTo>
                    <a:cubicBezTo>
                      <a:pt x="671" y="3495"/>
                      <a:pt x="623" y="3582"/>
                      <a:pt x="665" y="3674"/>
                    </a:cubicBezTo>
                    <a:cubicBezTo>
                      <a:pt x="707" y="3622"/>
                      <a:pt x="759" y="3596"/>
                      <a:pt x="812" y="3596"/>
                    </a:cubicBezTo>
                    <a:cubicBezTo>
                      <a:pt x="902" y="3596"/>
                      <a:pt x="999" y="3671"/>
                      <a:pt x="1065" y="3809"/>
                    </a:cubicBezTo>
                    <a:cubicBezTo>
                      <a:pt x="1155" y="3283"/>
                      <a:pt x="687" y="2948"/>
                      <a:pt x="642" y="2444"/>
                    </a:cubicBezTo>
                    <a:lnTo>
                      <a:pt x="642" y="2444"/>
                    </a:lnTo>
                    <a:cubicBezTo>
                      <a:pt x="687" y="2491"/>
                      <a:pt x="744" y="2467"/>
                      <a:pt x="793" y="2481"/>
                    </a:cubicBezTo>
                    <a:cubicBezTo>
                      <a:pt x="692" y="1904"/>
                      <a:pt x="500" y="1212"/>
                      <a:pt x="577" y="956"/>
                    </a:cubicBezTo>
                    <a:cubicBezTo>
                      <a:pt x="586" y="752"/>
                      <a:pt x="343" y="771"/>
                      <a:pt x="235" y="543"/>
                    </a:cubicBezTo>
                    <a:lnTo>
                      <a:pt x="370" y="395"/>
                    </a:lnTo>
                    <a:cubicBezTo>
                      <a:pt x="268" y="309"/>
                      <a:pt x="303" y="0"/>
                      <a:pt x="1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0"/>
              <p:cNvSpPr/>
              <p:nvPr/>
            </p:nvSpPr>
            <p:spPr>
              <a:xfrm>
                <a:off x="1120503" y="5145693"/>
                <a:ext cx="2631" cy="7931"/>
              </a:xfrm>
              <a:custGeom>
                <a:avLst/>
                <a:gdLst/>
                <a:ahLst/>
                <a:cxnLst/>
                <a:rect l="l" t="t" r="r" b="b"/>
                <a:pathLst>
                  <a:path w="67" h="202" extrusionOk="0">
                    <a:moveTo>
                      <a:pt x="1" y="1"/>
                    </a:moveTo>
                    <a:cubicBezTo>
                      <a:pt x="12" y="68"/>
                      <a:pt x="26" y="138"/>
                      <a:pt x="33" y="201"/>
                    </a:cubicBezTo>
                    <a:lnTo>
                      <a:pt x="66" y="80"/>
                    </a:lnTo>
                    <a:cubicBezTo>
                      <a:pt x="51" y="28"/>
                      <a:pt x="26" y="1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3246;p28">
            <a:extLst>
              <a:ext uri="{FF2B5EF4-FFF2-40B4-BE49-F238E27FC236}">
                <a16:creationId xmlns:a16="http://schemas.microsoft.com/office/drawing/2014/main" id="{B0922976-2286-18FC-34BD-07D4E1AA8E91}"/>
              </a:ext>
            </a:extLst>
          </p:cNvPr>
          <p:cNvSpPr/>
          <p:nvPr/>
        </p:nvSpPr>
        <p:spPr>
          <a:xfrm flipH="1">
            <a:off x="1457263" y="1072263"/>
            <a:ext cx="1760907" cy="1577070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algn="ctr"/>
            <a:endParaRPr lang="en-IN" dirty="0"/>
          </a:p>
          <a:p>
            <a:pPr algn="ctr"/>
            <a:r>
              <a:rPr lang="en-IN" dirty="0"/>
              <a:t>USER REGISTRATION AND AUTHENTICATION</a:t>
            </a:r>
          </a:p>
        </p:txBody>
      </p:sp>
      <p:sp>
        <p:nvSpPr>
          <p:cNvPr id="3" name="Google Shape;3246;p28">
            <a:extLst>
              <a:ext uri="{FF2B5EF4-FFF2-40B4-BE49-F238E27FC236}">
                <a16:creationId xmlns:a16="http://schemas.microsoft.com/office/drawing/2014/main" id="{32EDC533-B891-5459-1909-FCD2EBF7F97F}"/>
              </a:ext>
            </a:extLst>
          </p:cNvPr>
          <p:cNvSpPr/>
          <p:nvPr/>
        </p:nvSpPr>
        <p:spPr>
          <a:xfrm flipH="1">
            <a:off x="3737635" y="1104639"/>
            <a:ext cx="1760907" cy="1577070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QUESTION AND ANSWER SYSTEM</a:t>
            </a:r>
          </a:p>
        </p:txBody>
      </p:sp>
      <p:sp>
        <p:nvSpPr>
          <p:cNvPr id="4" name="Google Shape;3246;p28">
            <a:extLst>
              <a:ext uri="{FF2B5EF4-FFF2-40B4-BE49-F238E27FC236}">
                <a16:creationId xmlns:a16="http://schemas.microsoft.com/office/drawing/2014/main" id="{029A3AC7-0DC7-AF8F-D86A-017ED898D7CF}"/>
              </a:ext>
            </a:extLst>
          </p:cNvPr>
          <p:cNvSpPr/>
          <p:nvPr/>
        </p:nvSpPr>
        <p:spPr>
          <a:xfrm flipH="1">
            <a:off x="6792589" y="2838016"/>
            <a:ext cx="1773929" cy="1585477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TAGGING AND CATEGORIZATION</a:t>
            </a:r>
          </a:p>
        </p:txBody>
      </p:sp>
      <p:sp>
        <p:nvSpPr>
          <p:cNvPr id="5" name="Google Shape;3246;p28">
            <a:extLst>
              <a:ext uri="{FF2B5EF4-FFF2-40B4-BE49-F238E27FC236}">
                <a16:creationId xmlns:a16="http://schemas.microsoft.com/office/drawing/2014/main" id="{E70D318F-D467-63E5-0544-3E04834637E5}"/>
              </a:ext>
            </a:extLst>
          </p:cNvPr>
          <p:cNvSpPr/>
          <p:nvPr/>
        </p:nvSpPr>
        <p:spPr>
          <a:xfrm flipH="1">
            <a:off x="4119017" y="2980202"/>
            <a:ext cx="1411737" cy="1301103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REPUTATION SYSTEM</a:t>
            </a:r>
          </a:p>
        </p:txBody>
      </p:sp>
      <p:sp>
        <p:nvSpPr>
          <p:cNvPr id="6" name="Google Shape;3246;p28">
            <a:extLst>
              <a:ext uri="{FF2B5EF4-FFF2-40B4-BE49-F238E27FC236}">
                <a16:creationId xmlns:a16="http://schemas.microsoft.com/office/drawing/2014/main" id="{5CCC4DAA-F594-FCA0-F68B-D79D5BDA0F03}"/>
              </a:ext>
            </a:extLst>
          </p:cNvPr>
          <p:cNvSpPr/>
          <p:nvPr/>
        </p:nvSpPr>
        <p:spPr>
          <a:xfrm flipH="1">
            <a:off x="7419601" y="1175306"/>
            <a:ext cx="1590677" cy="1238492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VOTING</a:t>
            </a:r>
          </a:p>
        </p:txBody>
      </p:sp>
      <p:sp>
        <p:nvSpPr>
          <p:cNvPr id="7" name="Google Shape;3246;p28">
            <a:extLst>
              <a:ext uri="{FF2B5EF4-FFF2-40B4-BE49-F238E27FC236}">
                <a16:creationId xmlns:a16="http://schemas.microsoft.com/office/drawing/2014/main" id="{C12EC584-8782-F69A-F428-4662092C38F2}"/>
              </a:ext>
            </a:extLst>
          </p:cNvPr>
          <p:cNvSpPr/>
          <p:nvPr/>
        </p:nvSpPr>
        <p:spPr>
          <a:xfrm flipH="1">
            <a:off x="1727194" y="3296458"/>
            <a:ext cx="1760906" cy="1100188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algn="ctr"/>
            <a:endParaRPr lang="en-IN" dirty="0"/>
          </a:p>
          <a:p>
            <a:pPr algn="ctr"/>
            <a:r>
              <a:rPr lang="en-IN" dirty="0"/>
              <a:t>SEARCH FUNCTIONALITY</a:t>
            </a:r>
          </a:p>
        </p:txBody>
      </p:sp>
      <p:sp>
        <p:nvSpPr>
          <p:cNvPr id="8" name="Google Shape;3246;p28">
            <a:extLst>
              <a:ext uri="{FF2B5EF4-FFF2-40B4-BE49-F238E27FC236}">
                <a16:creationId xmlns:a16="http://schemas.microsoft.com/office/drawing/2014/main" id="{576AF8BB-4CCA-D51F-EC5A-459CCDFCDE67}"/>
              </a:ext>
            </a:extLst>
          </p:cNvPr>
          <p:cNvSpPr/>
          <p:nvPr/>
        </p:nvSpPr>
        <p:spPr>
          <a:xfrm flipH="1">
            <a:off x="5737390" y="1333258"/>
            <a:ext cx="1590677" cy="1238492"/>
          </a:xfrm>
          <a:custGeom>
            <a:avLst/>
            <a:gdLst/>
            <a:ahLst/>
            <a:cxnLst/>
            <a:rect l="l" t="t" r="r" b="b"/>
            <a:pathLst>
              <a:path w="34713" h="28055" extrusionOk="0">
                <a:moveTo>
                  <a:pt x="33895" y="6083"/>
                </a:moveTo>
                <a:cubicBezTo>
                  <a:pt x="31679" y="1960"/>
                  <a:pt x="20857" y="-464"/>
                  <a:pt x="15388" y="74"/>
                </a:cubicBezTo>
                <a:cubicBezTo>
                  <a:pt x="9919" y="613"/>
                  <a:pt x="2963" y="4897"/>
                  <a:pt x="1083" y="9314"/>
                </a:cubicBezTo>
                <a:cubicBezTo>
                  <a:pt x="-797" y="13731"/>
                  <a:pt x="-492" y="23991"/>
                  <a:pt x="4108" y="26574"/>
                </a:cubicBezTo>
                <a:cubicBezTo>
                  <a:pt x="8708" y="29157"/>
                  <a:pt x="23719" y="28229"/>
                  <a:pt x="28683" y="24814"/>
                </a:cubicBezTo>
                <a:cubicBezTo>
                  <a:pt x="33648" y="21399"/>
                  <a:pt x="36111" y="10206"/>
                  <a:pt x="33895" y="6083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350106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AND HIGHLIGHTS</a:t>
            </a:r>
            <a:endParaRPr dirty="0"/>
          </a:p>
        </p:txBody>
      </p:sp>
      <p:sp>
        <p:nvSpPr>
          <p:cNvPr id="3261" name="Google Shape;3261;p30"/>
          <p:cNvSpPr txBox="1">
            <a:spLocks noGrp="1"/>
          </p:cNvSpPr>
          <p:nvPr>
            <p:ph type="title" idx="2"/>
          </p:nvPr>
        </p:nvSpPr>
        <p:spPr>
          <a:xfrm>
            <a:off x="715102" y="126582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63" name="Google Shape;3263;p30"/>
          <p:cNvSpPr txBox="1">
            <a:spLocks noGrp="1"/>
          </p:cNvSpPr>
          <p:nvPr>
            <p:ph type="title" idx="4"/>
          </p:nvPr>
        </p:nvSpPr>
        <p:spPr>
          <a:xfrm>
            <a:off x="5379874" y="210534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265" name="Google Shape;3265;p30"/>
          <p:cNvSpPr txBox="1">
            <a:spLocks noGrp="1"/>
          </p:cNvSpPr>
          <p:nvPr>
            <p:ph type="title" idx="6"/>
          </p:nvPr>
        </p:nvSpPr>
        <p:spPr>
          <a:xfrm>
            <a:off x="2272189" y="326404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3273" name="Google Shape;3273;p30"/>
          <p:cNvGrpSpPr/>
          <p:nvPr/>
        </p:nvGrpSpPr>
        <p:grpSpPr>
          <a:xfrm rot="10800000">
            <a:off x="6711092" y="-693522"/>
            <a:ext cx="2134620" cy="1539893"/>
            <a:chOff x="-420733" y="3810153"/>
            <a:chExt cx="2134620" cy="1539893"/>
          </a:xfrm>
        </p:grpSpPr>
        <p:sp>
          <p:nvSpPr>
            <p:cNvPr id="3274" name="Google Shape;3274;p30"/>
            <p:cNvSpPr/>
            <p:nvPr/>
          </p:nvSpPr>
          <p:spPr>
            <a:xfrm>
              <a:off x="296699" y="4109753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5" y="0"/>
                  </a:moveTo>
                  <a:cubicBezTo>
                    <a:pt x="3" y="0"/>
                    <a:pt x="1" y="2"/>
                    <a:pt x="1" y="2"/>
                  </a:cubicBezTo>
                  <a:cubicBezTo>
                    <a:pt x="1" y="2"/>
                    <a:pt x="1" y="2"/>
                    <a:pt x="3" y="4"/>
                  </a:cubicBezTo>
                  <a:cubicBezTo>
                    <a:pt x="3" y="2"/>
                    <a:pt x="5" y="2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5" name="Google Shape;3275;p30"/>
            <p:cNvGrpSpPr/>
            <p:nvPr/>
          </p:nvGrpSpPr>
          <p:grpSpPr>
            <a:xfrm>
              <a:off x="-420733" y="3810153"/>
              <a:ext cx="2134620" cy="1539893"/>
              <a:chOff x="-192125" y="4019092"/>
              <a:chExt cx="1633971" cy="1178820"/>
            </a:xfrm>
          </p:grpSpPr>
          <p:sp>
            <p:nvSpPr>
              <p:cNvPr id="3276" name="Google Shape;3276;p30"/>
              <p:cNvSpPr/>
              <p:nvPr/>
            </p:nvSpPr>
            <p:spPr>
              <a:xfrm>
                <a:off x="-139827" y="5173805"/>
                <a:ext cx="4908" cy="926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6" extrusionOk="0">
                    <a:moveTo>
                      <a:pt x="1" y="0"/>
                    </a:moveTo>
                    <a:lnTo>
                      <a:pt x="34" y="235"/>
                    </a:lnTo>
                    <a:lnTo>
                      <a:pt x="124" y="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0"/>
              <p:cNvSpPr/>
              <p:nvPr/>
            </p:nvSpPr>
            <p:spPr>
              <a:xfrm>
                <a:off x="-137000" y="5146164"/>
                <a:ext cx="25913" cy="30782"/>
              </a:xfrm>
              <a:custGeom>
                <a:avLst/>
                <a:gdLst/>
                <a:ahLst/>
                <a:cxnLst/>
                <a:rect l="l" t="t" r="r" b="b"/>
                <a:pathLst>
                  <a:path w="660" h="784" extrusionOk="0">
                    <a:moveTo>
                      <a:pt x="658" y="1"/>
                    </a:moveTo>
                    <a:lnTo>
                      <a:pt x="658" y="1"/>
                    </a:lnTo>
                    <a:cubicBezTo>
                      <a:pt x="565" y="16"/>
                      <a:pt x="500" y="20"/>
                      <a:pt x="450" y="20"/>
                    </a:cubicBezTo>
                    <a:cubicBezTo>
                      <a:pt x="398" y="20"/>
                      <a:pt x="364" y="16"/>
                      <a:pt x="335" y="16"/>
                    </a:cubicBezTo>
                    <a:cubicBezTo>
                      <a:pt x="259" y="16"/>
                      <a:pt x="218" y="44"/>
                      <a:pt x="0" y="249"/>
                    </a:cubicBezTo>
                    <a:cubicBezTo>
                      <a:pt x="33" y="415"/>
                      <a:pt x="79" y="781"/>
                      <a:pt x="247" y="783"/>
                    </a:cubicBezTo>
                    <a:cubicBezTo>
                      <a:pt x="259" y="668"/>
                      <a:pt x="151" y="469"/>
                      <a:pt x="235" y="319"/>
                    </a:cubicBezTo>
                    <a:lnTo>
                      <a:pt x="235" y="319"/>
                    </a:lnTo>
                    <a:cubicBezTo>
                      <a:pt x="336" y="417"/>
                      <a:pt x="282" y="589"/>
                      <a:pt x="407" y="712"/>
                    </a:cubicBezTo>
                    <a:cubicBezTo>
                      <a:pt x="600" y="479"/>
                      <a:pt x="351" y="519"/>
                      <a:pt x="474" y="242"/>
                    </a:cubicBezTo>
                    <a:lnTo>
                      <a:pt x="474" y="242"/>
                    </a:lnTo>
                    <a:lnTo>
                      <a:pt x="654" y="299"/>
                    </a:lnTo>
                    <a:cubicBezTo>
                      <a:pt x="656" y="199"/>
                      <a:pt x="660" y="101"/>
                      <a:pt x="6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0"/>
              <p:cNvSpPr/>
              <p:nvPr/>
            </p:nvSpPr>
            <p:spPr>
              <a:xfrm>
                <a:off x="-124279" y="5139843"/>
                <a:ext cx="7303" cy="4986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7" extrusionOk="0">
                    <a:moveTo>
                      <a:pt x="46" y="0"/>
                    </a:moveTo>
                    <a:cubicBezTo>
                      <a:pt x="31" y="0"/>
                      <a:pt x="16" y="11"/>
                      <a:pt x="0" y="38"/>
                    </a:cubicBezTo>
                    <a:cubicBezTo>
                      <a:pt x="64" y="77"/>
                      <a:pt x="129" y="119"/>
                      <a:pt x="185" y="127"/>
                    </a:cubicBezTo>
                    <a:cubicBezTo>
                      <a:pt x="137" y="95"/>
                      <a:pt x="92" y="0"/>
                      <a:pt x="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0"/>
              <p:cNvSpPr/>
              <p:nvPr/>
            </p:nvSpPr>
            <p:spPr>
              <a:xfrm>
                <a:off x="-126635" y="5125198"/>
                <a:ext cx="8795" cy="981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78"/>
                      <a:pt x="33" y="155"/>
                      <a:pt x="50" y="232"/>
                    </a:cubicBezTo>
                    <a:cubicBezTo>
                      <a:pt x="66" y="180"/>
                      <a:pt x="85" y="162"/>
                      <a:pt x="105" y="162"/>
                    </a:cubicBezTo>
                    <a:cubicBezTo>
                      <a:pt x="151" y="162"/>
                      <a:pt x="202" y="250"/>
                      <a:pt x="221" y="250"/>
                    </a:cubicBezTo>
                    <a:cubicBezTo>
                      <a:pt x="222" y="250"/>
                      <a:pt x="223" y="250"/>
                      <a:pt x="224" y="249"/>
                    </a:cubicBezTo>
                    <a:cubicBezTo>
                      <a:pt x="151" y="166"/>
                      <a:pt x="77" y="83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0"/>
              <p:cNvSpPr/>
              <p:nvPr/>
            </p:nvSpPr>
            <p:spPr>
              <a:xfrm>
                <a:off x="-121806" y="5102112"/>
                <a:ext cx="2395" cy="3455"/>
              </a:xfrm>
              <a:custGeom>
                <a:avLst/>
                <a:gdLst/>
                <a:ahLst/>
                <a:cxnLst/>
                <a:rect l="l" t="t" r="r" b="b"/>
                <a:pathLst>
                  <a:path w="61" h="88" extrusionOk="0">
                    <a:moveTo>
                      <a:pt x="47" y="0"/>
                    </a:moveTo>
                    <a:lnTo>
                      <a:pt x="47" y="0"/>
                    </a:lnTo>
                    <a:cubicBezTo>
                      <a:pt x="1" y="24"/>
                      <a:pt x="33" y="52"/>
                      <a:pt x="60" y="87"/>
                    </a:cubicBezTo>
                    <a:cubicBezTo>
                      <a:pt x="59" y="56"/>
                      <a:pt x="53" y="29"/>
                      <a:pt x="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0"/>
              <p:cNvSpPr/>
              <p:nvPr/>
            </p:nvSpPr>
            <p:spPr>
              <a:xfrm>
                <a:off x="-122866" y="5091118"/>
                <a:ext cx="16490" cy="30114"/>
              </a:xfrm>
              <a:custGeom>
                <a:avLst/>
                <a:gdLst/>
                <a:ahLst/>
                <a:cxnLst/>
                <a:rect l="l" t="t" r="r" b="b"/>
                <a:pathLst>
                  <a:path w="420" h="767" extrusionOk="0">
                    <a:moveTo>
                      <a:pt x="101" y="1"/>
                    </a:moveTo>
                    <a:cubicBezTo>
                      <a:pt x="1" y="63"/>
                      <a:pt x="43" y="159"/>
                      <a:pt x="74" y="280"/>
                    </a:cubicBezTo>
                    <a:cubicBezTo>
                      <a:pt x="78" y="277"/>
                      <a:pt x="84" y="275"/>
                      <a:pt x="91" y="273"/>
                    </a:cubicBezTo>
                    <a:cubicBezTo>
                      <a:pt x="113" y="250"/>
                      <a:pt x="140" y="240"/>
                      <a:pt x="168" y="240"/>
                    </a:cubicBezTo>
                    <a:cubicBezTo>
                      <a:pt x="253" y="240"/>
                      <a:pt x="341" y="339"/>
                      <a:pt x="288" y="462"/>
                    </a:cubicBezTo>
                    <a:cubicBezTo>
                      <a:pt x="303" y="643"/>
                      <a:pt x="120" y="597"/>
                      <a:pt x="219" y="766"/>
                    </a:cubicBezTo>
                    <a:lnTo>
                      <a:pt x="404" y="583"/>
                    </a:lnTo>
                    <a:cubicBezTo>
                      <a:pt x="419" y="302"/>
                      <a:pt x="161" y="113"/>
                      <a:pt x="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0"/>
              <p:cNvSpPr/>
              <p:nvPr/>
            </p:nvSpPr>
            <p:spPr>
              <a:xfrm>
                <a:off x="-119450" y="5105528"/>
                <a:ext cx="1570" cy="3887"/>
              </a:xfrm>
              <a:custGeom>
                <a:avLst/>
                <a:gdLst/>
                <a:ahLst/>
                <a:cxnLst/>
                <a:rect l="l" t="t" r="r" b="b"/>
                <a:pathLst>
                  <a:path w="40" h="9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" y="31"/>
                      <a:pt x="8" y="66"/>
                      <a:pt x="0" y="99"/>
                    </a:cubicBezTo>
                    <a:cubicBezTo>
                      <a:pt x="39" y="60"/>
                      <a:pt x="22" y="29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0"/>
              <p:cNvSpPr/>
              <p:nvPr/>
            </p:nvSpPr>
            <p:spPr>
              <a:xfrm>
                <a:off x="-122395" y="5119898"/>
                <a:ext cx="4280" cy="388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99" extrusionOk="0">
                    <a:moveTo>
                      <a:pt x="0" y="1"/>
                    </a:moveTo>
                    <a:lnTo>
                      <a:pt x="25" y="99"/>
                    </a:lnTo>
                    <a:lnTo>
                      <a:pt x="108" y="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0"/>
              <p:cNvSpPr/>
              <p:nvPr/>
            </p:nvSpPr>
            <p:spPr>
              <a:xfrm>
                <a:off x="-120039" y="5060218"/>
                <a:ext cx="21516" cy="26581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77" extrusionOk="0">
                    <a:moveTo>
                      <a:pt x="388" y="1"/>
                    </a:moveTo>
                    <a:cubicBezTo>
                      <a:pt x="287" y="1"/>
                      <a:pt x="155" y="84"/>
                      <a:pt x="62" y="179"/>
                    </a:cubicBezTo>
                    <a:cubicBezTo>
                      <a:pt x="320" y="240"/>
                      <a:pt x="0" y="610"/>
                      <a:pt x="197" y="676"/>
                    </a:cubicBezTo>
                    <a:cubicBezTo>
                      <a:pt x="205" y="468"/>
                      <a:pt x="358" y="305"/>
                      <a:pt x="488" y="305"/>
                    </a:cubicBezTo>
                    <a:cubicBezTo>
                      <a:pt x="509" y="305"/>
                      <a:pt x="529" y="309"/>
                      <a:pt x="548" y="317"/>
                    </a:cubicBezTo>
                    <a:lnTo>
                      <a:pt x="482" y="38"/>
                    </a:lnTo>
                    <a:cubicBezTo>
                      <a:pt x="457" y="12"/>
                      <a:pt x="425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0"/>
              <p:cNvSpPr/>
              <p:nvPr/>
            </p:nvSpPr>
            <p:spPr>
              <a:xfrm>
                <a:off x="-92869" y="5044945"/>
                <a:ext cx="1688" cy="2631"/>
              </a:xfrm>
              <a:custGeom>
                <a:avLst/>
                <a:gdLst/>
                <a:ahLst/>
                <a:cxnLst/>
                <a:rect l="l" t="t" r="r" b="b"/>
                <a:pathLst>
                  <a:path w="43" h="67" extrusionOk="0">
                    <a:moveTo>
                      <a:pt x="0" y="1"/>
                    </a:moveTo>
                    <a:cubicBezTo>
                      <a:pt x="2" y="8"/>
                      <a:pt x="5" y="15"/>
                      <a:pt x="9" y="22"/>
                    </a:cubicBezTo>
                    <a:lnTo>
                      <a:pt x="9" y="22"/>
                    </a:lnTo>
                    <a:cubicBezTo>
                      <a:pt x="6" y="15"/>
                      <a:pt x="3" y="8"/>
                      <a:pt x="0" y="1"/>
                    </a:cubicBezTo>
                    <a:close/>
                    <a:moveTo>
                      <a:pt x="9" y="22"/>
                    </a:moveTo>
                    <a:lnTo>
                      <a:pt x="9" y="22"/>
                    </a:lnTo>
                    <a:cubicBezTo>
                      <a:pt x="18" y="43"/>
                      <a:pt x="28" y="60"/>
                      <a:pt x="43" y="66"/>
                    </a:cubicBezTo>
                    <a:cubicBezTo>
                      <a:pt x="28" y="53"/>
                      <a:pt x="17" y="38"/>
                      <a:pt x="9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0"/>
              <p:cNvSpPr/>
              <p:nvPr/>
            </p:nvSpPr>
            <p:spPr>
              <a:xfrm>
                <a:off x="-111126" y="4993472"/>
                <a:ext cx="25481" cy="59561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517" extrusionOk="0">
                    <a:moveTo>
                      <a:pt x="28" y="1"/>
                    </a:moveTo>
                    <a:cubicBezTo>
                      <a:pt x="126" y="205"/>
                      <a:pt x="232" y="411"/>
                      <a:pt x="321" y="623"/>
                    </a:cubicBezTo>
                    <a:cubicBezTo>
                      <a:pt x="238" y="568"/>
                      <a:pt x="155" y="593"/>
                      <a:pt x="122" y="450"/>
                    </a:cubicBezTo>
                    <a:lnTo>
                      <a:pt x="122" y="450"/>
                    </a:lnTo>
                    <a:cubicBezTo>
                      <a:pt x="95" y="730"/>
                      <a:pt x="261" y="762"/>
                      <a:pt x="240" y="998"/>
                    </a:cubicBezTo>
                    <a:cubicBezTo>
                      <a:pt x="223" y="1002"/>
                      <a:pt x="209" y="1004"/>
                      <a:pt x="197" y="1004"/>
                    </a:cubicBezTo>
                    <a:cubicBezTo>
                      <a:pt x="52" y="1004"/>
                      <a:pt x="159" y="700"/>
                      <a:pt x="62" y="700"/>
                    </a:cubicBezTo>
                    <a:cubicBezTo>
                      <a:pt x="47" y="700"/>
                      <a:pt x="27" y="707"/>
                      <a:pt x="1" y="724"/>
                    </a:cubicBezTo>
                    <a:cubicBezTo>
                      <a:pt x="14" y="886"/>
                      <a:pt x="24" y="1127"/>
                      <a:pt x="226" y="1262"/>
                    </a:cubicBezTo>
                    <a:cubicBezTo>
                      <a:pt x="168" y="1348"/>
                      <a:pt x="116" y="1433"/>
                      <a:pt x="56" y="1516"/>
                    </a:cubicBezTo>
                    <a:lnTo>
                      <a:pt x="324" y="1437"/>
                    </a:lnTo>
                    <a:cubicBezTo>
                      <a:pt x="402" y="1333"/>
                      <a:pt x="118" y="1219"/>
                      <a:pt x="303" y="1158"/>
                    </a:cubicBezTo>
                    <a:cubicBezTo>
                      <a:pt x="318" y="1153"/>
                      <a:pt x="331" y="1152"/>
                      <a:pt x="343" y="1152"/>
                    </a:cubicBezTo>
                    <a:cubicBezTo>
                      <a:pt x="424" y="1152"/>
                      <a:pt x="441" y="1242"/>
                      <a:pt x="463" y="1310"/>
                    </a:cubicBezTo>
                    <a:cubicBezTo>
                      <a:pt x="438" y="1223"/>
                      <a:pt x="490" y="1107"/>
                      <a:pt x="546" y="969"/>
                    </a:cubicBezTo>
                    <a:cubicBezTo>
                      <a:pt x="596" y="828"/>
                      <a:pt x="648" y="664"/>
                      <a:pt x="627" y="489"/>
                    </a:cubicBezTo>
                    <a:cubicBezTo>
                      <a:pt x="581" y="118"/>
                      <a:pt x="168" y="228"/>
                      <a:pt x="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87" name="Google Shape;3287;p30"/>
              <p:cNvGrpSpPr/>
              <p:nvPr/>
            </p:nvGrpSpPr>
            <p:grpSpPr>
              <a:xfrm>
                <a:off x="-192125" y="4019092"/>
                <a:ext cx="1633971" cy="1067980"/>
                <a:chOff x="-192125" y="4019092"/>
                <a:chExt cx="1633971" cy="1067980"/>
              </a:xfrm>
            </p:grpSpPr>
            <p:sp>
              <p:nvSpPr>
                <p:cNvPr id="3288" name="Google Shape;3288;p30"/>
                <p:cNvSpPr/>
                <p:nvPr/>
              </p:nvSpPr>
              <p:spPr>
                <a:xfrm>
                  <a:off x="659660" y="4294008"/>
                  <a:ext cx="533891" cy="793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8" h="20199" extrusionOk="0">
                      <a:moveTo>
                        <a:pt x="2271" y="1"/>
                      </a:moveTo>
                      <a:cubicBezTo>
                        <a:pt x="1804" y="1"/>
                        <a:pt x="1337" y="18"/>
                        <a:pt x="872" y="47"/>
                      </a:cubicBezTo>
                      <a:cubicBezTo>
                        <a:pt x="822" y="51"/>
                        <a:pt x="774" y="57"/>
                        <a:pt x="726" y="59"/>
                      </a:cubicBezTo>
                      <a:cubicBezTo>
                        <a:pt x="662" y="64"/>
                        <a:pt x="600" y="70"/>
                        <a:pt x="537" y="74"/>
                      </a:cubicBezTo>
                      <a:cubicBezTo>
                        <a:pt x="1" y="6755"/>
                        <a:pt x="645" y="13512"/>
                        <a:pt x="1439" y="20199"/>
                      </a:cubicBezTo>
                      <a:cubicBezTo>
                        <a:pt x="3755" y="19852"/>
                        <a:pt x="6026" y="19250"/>
                        <a:pt x="8062" y="17937"/>
                      </a:cubicBezTo>
                      <a:lnTo>
                        <a:pt x="8062" y="17939"/>
                      </a:lnTo>
                      <a:cubicBezTo>
                        <a:pt x="11174" y="15932"/>
                        <a:pt x="13597" y="11781"/>
                        <a:pt x="12884" y="7669"/>
                      </a:cubicBezTo>
                      <a:cubicBezTo>
                        <a:pt x="12384" y="4792"/>
                        <a:pt x="10435" y="2474"/>
                        <a:pt x="8168" y="1283"/>
                      </a:cubicBezTo>
                      <a:cubicBezTo>
                        <a:pt x="6327" y="315"/>
                        <a:pt x="4296" y="1"/>
                        <a:pt x="227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9" name="Google Shape;3289;p30"/>
                <p:cNvSpPr/>
                <p:nvPr/>
              </p:nvSpPr>
              <p:spPr>
                <a:xfrm>
                  <a:off x="197068" y="4019092"/>
                  <a:ext cx="1244778" cy="731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4" h="18635" extrusionOk="0">
                      <a:moveTo>
                        <a:pt x="17109" y="0"/>
                      </a:moveTo>
                      <a:cubicBezTo>
                        <a:pt x="16021" y="0"/>
                        <a:pt x="14928" y="96"/>
                        <a:pt x="13853" y="241"/>
                      </a:cubicBezTo>
                      <a:cubicBezTo>
                        <a:pt x="11669" y="534"/>
                        <a:pt x="9483" y="1037"/>
                        <a:pt x="7585" y="2063"/>
                      </a:cubicBezTo>
                      <a:cubicBezTo>
                        <a:pt x="4259" y="3860"/>
                        <a:pt x="2135" y="7111"/>
                        <a:pt x="1101" y="10494"/>
                      </a:cubicBezTo>
                      <a:cubicBezTo>
                        <a:pt x="324" y="13039"/>
                        <a:pt x="93" y="15681"/>
                        <a:pt x="0" y="18328"/>
                      </a:cubicBezTo>
                      <a:cubicBezTo>
                        <a:pt x="1261" y="18478"/>
                        <a:pt x="2528" y="18581"/>
                        <a:pt x="3799" y="18635"/>
                      </a:cubicBezTo>
                      <a:cubicBezTo>
                        <a:pt x="3857" y="17840"/>
                        <a:pt x="3968" y="17048"/>
                        <a:pt x="4109" y="16265"/>
                      </a:cubicBezTo>
                      <a:cubicBezTo>
                        <a:pt x="4686" y="13022"/>
                        <a:pt x="5825" y="9698"/>
                        <a:pt x="8416" y="7406"/>
                      </a:cubicBezTo>
                      <a:cubicBezTo>
                        <a:pt x="10400" y="5652"/>
                        <a:pt x="13172" y="4747"/>
                        <a:pt x="15936" y="4747"/>
                      </a:cubicBezTo>
                      <a:cubicBezTo>
                        <a:pt x="18118" y="4747"/>
                        <a:pt x="20294" y="5311"/>
                        <a:pt x="22073" y="6465"/>
                      </a:cubicBezTo>
                      <a:cubicBezTo>
                        <a:pt x="24446" y="8005"/>
                        <a:pt x="26035" y="10383"/>
                        <a:pt x="26991" y="12883"/>
                      </a:cubicBezTo>
                      <a:cubicBezTo>
                        <a:pt x="27571" y="14399"/>
                        <a:pt x="27940" y="15966"/>
                        <a:pt x="28223" y="17551"/>
                      </a:cubicBezTo>
                      <a:cubicBezTo>
                        <a:pt x="29388" y="17385"/>
                        <a:pt x="30548" y="17200"/>
                        <a:pt x="31703" y="16994"/>
                      </a:cubicBezTo>
                      <a:cubicBezTo>
                        <a:pt x="31404" y="14933"/>
                        <a:pt x="30988" y="12891"/>
                        <a:pt x="30340" y="10895"/>
                      </a:cubicBezTo>
                      <a:lnTo>
                        <a:pt x="30340" y="10897"/>
                      </a:lnTo>
                      <a:cubicBezTo>
                        <a:pt x="29615" y="8665"/>
                        <a:pt x="28599" y="6486"/>
                        <a:pt x="27064" y="4624"/>
                      </a:cubicBezTo>
                      <a:cubicBezTo>
                        <a:pt x="25530" y="2759"/>
                        <a:pt x="23443" y="1223"/>
                        <a:pt x="21004" y="509"/>
                      </a:cubicBezTo>
                      <a:cubicBezTo>
                        <a:pt x="19746" y="142"/>
                        <a:pt x="18432" y="0"/>
                        <a:pt x="1710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0" name="Google Shape;3290;p30"/>
                <p:cNvSpPr/>
                <p:nvPr/>
              </p:nvSpPr>
              <p:spPr>
                <a:xfrm>
                  <a:off x="-192125" y="4599079"/>
                  <a:ext cx="88301" cy="324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" h="8276" extrusionOk="0">
                      <a:moveTo>
                        <a:pt x="249" y="0"/>
                      </a:moveTo>
                      <a:cubicBezTo>
                        <a:pt x="246" y="0"/>
                        <a:pt x="243" y="0"/>
                        <a:pt x="240" y="1"/>
                      </a:cubicBezTo>
                      <a:cubicBezTo>
                        <a:pt x="188" y="130"/>
                        <a:pt x="191" y="238"/>
                        <a:pt x="191" y="346"/>
                      </a:cubicBezTo>
                      <a:cubicBezTo>
                        <a:pt x="191" y="452"/>
                        <a:pt x="209" y="562"/>
                        <a:pt x="159" y="699"/>
                      </a:cubicBezTo>
                      <a:cubicBezTo>
                        <a:pt x="141" y="687"/>
                        <a:pt x="116" y="680"/>
                        <a:pt x="89" y="680"/>
                      </a:cubicBezTo>
                      <a:cubicBezTo>
                        <a:pt x="65" y="680"/>
                        <a:pt x="40" y="685"/>
                        <a:pt x="16" y="699"/>
                      </a:cubicBezTo>
                      <a:cubicBezTo>
                        <a:pt x="16" y="743"/>
                        <a:pt x="16" y="793"/>
                        <a:pt x="16" y="845"/>
                      </a:cubicBezTo>
                      <a:cubicBezTo>
                        <a:pt x="18" y="899"/>
                        <a:pt x="24" y="953"/>
                        <a:pt x="28" y="1011"/>
                      </a:cubicBezTo>
                      <a:cubicBezTo>
                        <a:pt x="31" y="1123"/>
                        <a:pt x="37" y="1242"/>
                        <a:pt x="41" y="1362"/>
                      </a:cubicBezTo>
                      <a:cubicBezTo>
                        <a:pt x="51" y="1480"/>
                        <a:pt x="55" y="1595"/>
                        <a:pt x="47" y="1703"/>
                      </a:cubicBezTo>
                      <a:cubicBezTo>
                        <a:pt x="41" y="1811"/>
                        <a:pt x="39" y="1911"/>
                        <a:pt x="12" y="1998"/>
                      </a:cubicBezTo>
                      <a:cubicBezTo>
                        <a:pt x="4" y="2081"/>
                        <a:pt x="1" y="2158"/>
                        <a:pt x="6" y="2233"/>
                      </a:cubicBezTo>
                      <a:cubicBezTo>
                        <a:pt x="16" y="2307"/>
                        <a:pt x="29" y="2378"/>
                        <a:pt x="47" y="2449"/>
                      </a:cubicBezTo>
                      <a:cubicBezTo>
                        <a:pt x="62" y="2521"/>
                        <a:pt x="83" y="2594"/>
                        <a:pt x="107" y="2669"/>
                      </a:cubicBezTo>
                      <a:cubicBezTo>
                        <a:pt x="132" y="2742"/>
                        <a:pt x="161" y="2821"/>
                        <a:pt x="191" y="2906"/>
                      </a:cubicBezTo>
                      <a:cubicBezTo>
                        <a:pt x="338" y="4073"/>
                        <a:pt x="909" y="5160"/>
                        <a:pt x="1190" y="6361"/>
                      </a:cubicBezTo>
                      <a:lnTo>
                        <a:pt x="1485" y="6446"/>
                      </a:lnTo>
                      <a:cubicBezTo>
                        <a:pt x="1385" y="6542"/>
                        <a:pt x="1580" y="6726"/>
                        <a:pt x="1412" y="6743"/>
                      </a:cubicBezTo>
                      <a:cubicBezTo>
                        <a:pt x="1423" y="6668"/>
                        <a:pt x="1375" y="6616"/>
                        <a:pt x="1346" y="6541"/>
                      </a:cubicBezTo>
                      <a:lnTo>
                        <a:pt x="1346" y="6541"/>
                      </a:lnTo>
                      <a:cubicBezTo>
                        <a:pt x="1219" y="6859"/>
                        <a:pt x="1578" y="7198"/>
                        <a:pt x="1583" y="7526"/>
                      </a:cubicBezTo>
                      <a:cubicBezTo>
                        <a:pt x="1608" y="7492"/>
                        <a:pt x="1722" y="7424"/>
                        <a:pt x="1806" y="7424"/>
                      </a:cubicBezTo>
                      <a:cubicBezTo>
                        <a:pt x="1836" y="7424"/>
                        <a:pt x="1862" y="7433"/>
                        <a:pt x="1878" y="7454"/>
                      </a:cubicBezTo>
                      <a:cubicBezTo>
                        <a:pt x="1605" y="7499"/>
                        <a:pt x="1977" y="7823"/>
                        <a:pt x="1684" y="7985"/>
                      </a:cubicBezTo>
                      <a:cubicBezTo>
                        <a:pt x="1681" y="8107"/>
                        <a:pt x="1716" y="8130"/>
                        <a:pt x="1761" y="8130"/>
                      </a:cubicBezTo>
                      <a:cubicBezTo>
                        <a:pt x="1789" y="8130"/>
                        <a:pt x="1820" y="8122"/>
                        <a:pt x="1849" y="8122"/>
                      </a:cubicBezTo>
                      <a:cubicBezTo>
                        <a:pt x="1899" y="8122"/>
                        <a:pt x="1943" y="8146"/>
                        <a:pt x="1952" y="8276"/>
                      </a:cubicBezTo>
                      <a:cubicBezTo>
                        <a:pt x="1952" y="8276"/>
                        <a:pt x="1953" y="8276"/>
                        <a:pt x="1953" y="8276"/>
                      </a:cubicBezTo>
                      <a:cubicBezTo>
                        <a:pt x="2121" y="8276"/>
                        <a:pt x="1967" y="7946"/>
                        <a:pt x="2071" y="7861"/>
                      </a:cubicBezTo>
                      <a:lnTo>
                        <a:pt x="2071" y="7861"/>
                      </a:lnTo>
                      <a:cubicBezTo>
                        <a:pt x="2214" y="7928"/>
                        <a:pt x="2106" y="8127"/>
                        <a:pt x="2209" y="8127"/>
                      </a:cubicBezTo>
                      <a:cubicBezTo>
                        <a:pt x="2220" y="8127"/>
                        <a:pt x="2233" y="8124"/>
                        <a:pt x="2249" y="8120"/>
                      </a:cubicBezTo>
                      <a:cubicBezTo>
                        <a:pt x="2233" y="7844"/>
                        <a:pt x="2077" y="7478"/>
                        <a:pt x="1875" y="7100"/>
                      </a:cubicBezTo>
                      <a:cubicBezTo>
                        <a:pt x="1672" y="6720"/>
                        <a:pt x="1425" y="6330"/>
                        <a:pt x="1246" y="5964"/>
                      </a:cubicBezTo>
                      <a:lnTo>
                        <a:pt x="1246" y="5964"/>
                      </a:lnTo>
                      <a:lnTo>
                        <a:pt x="1422" y="5993"/>
                      </a:lnTo>
                      <a:cubicBezTo>
                        <a:pt x="1179" y="5636"/>
                        <a:pt x="949" y="5006"/>
                        <a:pt x="1086" y="4614"/>
                      </a:cubicBezTo>
                      <a:lnTo>
                        <a:pt x="1086" y="4614"/>
                      </a:lnTo>
                      <a:cubicBezTo>
                        <a:pt x="1077" y="4624"/>
                        <a:pt x="1069" y="4628"/>
                        <a:pt x="1061" y="4628"/>
                      </a:cubicBezTo>
                      <a:cubicBezTo>
                        <a:pt x="978" y="4628"/>
                        <a:pt x="957" y="4151"/>
                        <a:pt x="756" y="4151"/>
                      </a:cubicBezTo>
                      <a:cubicBezTo>
                        <a:pt x="732" y="4151"/>
                        <a:pt x="705" y="4157"/>
                        <a:pt x="675" y="4173"/>
                      </a:cubicBezTo>
                      <a:cubicBezTo>
                        <a:pt x="722" y="4050"/>
                        <a:pt x="695" y="4024"/>
                        <a:pt x="685" y="3874"/>
                      </a:cubicBezTo>
                      <a:cubicBezTo>
                        <a:pt x="646" y="3872"/>
                        <a:pt x="610" y="3868"/>
                        <a:pt x="571" y="3864"/>
                      </a:cubicBezTo>
                      <a:cubicBezTo>
                        <a:pt x="519" y="3660"/>
                        <a:pt x="681" y="3650"/>
                        <a:pt x="614" y="3421"/>
                      </a:cubicBezTo>
                      <a:lnTo>
                        <a:pt x="614" y="3421"/>
                      </a:lnTo>
                      <a:cubicBezTo>
                        <a:pt x="577" y="3487"/>
                        <a:pt x="543" y="3510"/>
                        <a:pt x="508" y="3510"/>
                      </a:cubicBezTo>
                      <a:cubicBezTo>
                        <a:pt x="445" y="3510"/>
                        <a:pt x="381" y="3435"/>
                        <a:pt x="296" y="3408"/>
                      </a:cubicBezTo>
                      <a:cubicBezTo>
                        <a:pt x="384" y="3095"/>
                        <a:pt x="465" y="2752"/>
                        <a:pt x="565" y="2501"/>
                      </a:cubicBezTo>
                      <a:lnTo>
                        <a:pt x="565" y="2501"/>
                      </a:lnTo>
                      <a:cubicBezTo>
                        <a:pt x="523" y="2526"/>
                        <a:pt x="469" y="2553"/>
                        <a:pt x="421" y="2646"/>
                      </a:cubicBezTo>
                      <a:cubicBezTo>
                        <a:pt x="448" y="2476"/>
                        <a:pt x="317" y="2523"/>
                        <a:pt x="263" y="2484"/>
                      </a:cubicBezTo>
                      <a:cubicBezTo>
                        <a:pt x="236" y="2322"/>
                        <a:pt x="423" y="2322"/>
                        <a:pt x="517" y="2318"/>
                      </a:cubicBezTo>
                      <a:cubicBezTo>
                        <a:pt x="525" y="2174"/>
                        <a:pt x="450" y="2079"/>
                        <a:pt x="378" y="1987"/>
                      </a:cubicBezTo>
                      <a:cubicBezTo>
                        <a:pt x="309" y="1894"/>
                        <a:pt x="238" y="1805"/>
                        <a:pt x="303" y="1695"/>
                      </a:cubicBezTo>
                      <a:lnTo>
                        <a:pt x="303" y="1695"/>
                      </a:lnTo>
                      <a:cubicBezTo>
                        <a:pt x="253" y="1721"/>
                        <a:pt x="201" y="1747"/>
                        <a:pt x="153" y="1774"/>
                      </a:cubicBezTo>
                      <a:cubicBezTo>
                        <a:pt x="137" y="1618"/>
                        <a:pt x="176" y="1476"/>
                        <a:pt x="211" y="1333"/>
                      </a:cubicBezTo>
                      <a:cubicBezTo>
                        <a:pt x="257" y="1190"/>
                        <a:pt x="303" y="1050"/>
                        <a:pt x="301" y="880"/>
                      </a:cubicBezTo>
                      <a:cubicBezTo>
                        <a:pt x="331" y="864"/>
                        <a:pt x="355" y="858"/>
                        <a:pt x="374" y="858"/>
                      </a:cubicBezTo>
                      <a:cubicBezTo>
                        <a:pt x="431" y="858"/>
                        <a:pt x="445" y="920"/>
                        <a:pt x="461" y="999"/>
                      </a:cubicBezTo>
                      <a:cubicBezTo>
                        <a:pt x="477" y="1107"/>
                        <a:pt x="475" y="1246"/>
                        <a:pt x="510" y="1314"/>
                      </a:cubicBezTo>
                      <a:cubicBezTo>
                        <a:pt x="562" y="1254"/>
                        <a:pt x="591" y="1123"/>
                        <a:pt x="662" y="1088"/>
                      </a:cubicBezTo>
                      <a:cubicBezTo>
                        <a:pt x="564" y="944"/>
                        <a:pt x="492" y="695"/>
                        <a:pt x="432" y="492"/>
                      </a:cubicBezTo>
                      <a:lnTo>
                        <a:pt x="432" y="492"/>
                      </a:lnTo>
                      <a:cubicBezTo>
                        <a:pt x="474" y="541"/>
                        <a:pt x="508" y="560"/>
                        <a:pt x="538" y="560"/>
                      </a:cubicBezTo>
                      <a:cubicBezTo>
                        <a:pt x="580" y="560"/>
                        <a:pt x="614" y="523"/>
                        <a:pt x="650" y="477"/>
                      </a:cubicBezTo>
                      <a:cubicBezTo>
                        <a:pt x="708" y="398"/>
                        <a:pt x="751" y="278"/>
                        <a:pt x="776" y="230"/>
                      </a:cubicBezTo>
                      <a:cubicBezTo>
                        <a:pt x="765" y="228"/>
                        <a:pt x="755" y="227"/>
                        <a:pt x="745" y="227"/>
                      </a:cubicBezTo>
                      <a:cubicBezTo>
                        <a:pt x="664" y="227"/>
                        <a:pt x="602" y="291"/>
                        <a:pt x="569" y="440"/>
                      </a:cubicBezTo>
                      <a:cubicBezTo>
                        <a:pt x="452" y="382"/>
                        <a:pt x="550" y="178"/>
                        <a:pt x="515" y="49"/>
                      </a:cubicBezTo>
                      <a:lnTo>
                        <a:pt x="515" y="49"/>
                      </a:lnTo>
                      <a:cubicBezTo>
                        <a:pt x="472" y="103"/>
                        <a:pt x="443" y="122"/>
                        <a:pt x="419" y="122"/>
                      </a:cubicBezTo>
                      <a:cubicBezTo>
                        <a:pt x="359" y="122"/>
                        <a:pt x="338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3291;p30"/>
                <p:cNvSpPr/>
                <p:nvPr/>
              </p:nvSpPr>
              <p:spPr>
                <a:xfrm>
                  <a:off x="-166172" y="4641483"/>
                  <a:ext cx="2788" cy="4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" h="107" extrusionOk="0">
                      <a:moveTo>
                        <a:pt x="39" y="0"/>
                      </a:moveTo>
                      <a:cubicBezTo>
                        <a:pt x="25" y="0"/>
                        <a:pt x="12" y="3"/>
                        <a:pt x="1" y="8"/>
                      </a:cubicBezTo>
                      <a:cubicBezTo>
                        <a:pt x="28" y="52"/>
                        <a:pt x="51" y="87"/>
                        <a:pt x="70" y="106"/>
                      </a:cubicBezTo>
                      <a:cubicBezTo>
                        <a:pt x="63" y="78"/>
                        <a:pt x="51" y="47"/>
                        <a:pt x="66" y="4"/>
                      </a:cubicBezTo>
                      <a:cubicBezTo>
                        <a:pt x="57" y="1"/>
                        <a:pt x="48" y="0"/>
                        <a:pt x="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2" name="Google Shape;3292;p30"/>
                <p:cNvSpPr/>
                <p:nvPr/>
              </p:nvSpPr>
              <p:spPr>
                <a:xfrm>
                  <a:off x="-161696" y="4607246"/>
                  <a:ext cx="1021" cy="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25" extrusionOk="0">
                      <a:moveTo>
                        <a:pt x="17" y="1"/>
                      </a:moveTo>
                      <a:cubicBezTo>
                        <a:pt x="13" y="1"/>
                        <a:pt x="7" y="8"/>
                        <a:pt x="1" y="22"/>
                      </a:cubicBezTo>
                      <a:cubicBezTo>
                        <a:pt x="4" y="23"/>
                        <a:pt x="8" y="23"/>
                        <a:pt x="12" y="23"/>
                      </a:cubicBezTo>
                      <a:cubicBezTo>
                        <a:pt x="17" y="23"/>
                        <a:pt x="21" y="23"/>
                        <a:pt x="26" y="24"/>
                      </a:cubicBezTo>
                      <a:cubicBezTo>
                        <a:pt x="24" y="8"/>
                        <a:pt x="21" y="1"/>
                        <a:pt x="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3293;p30"/>
                <p:cNvSpPr/>
                <p:nvPr/>
              </p:nvSpPr>
              <p:spPr>
                <a:xfrm>
                  <a:off x="-192046" y="4675248"/>
                  <a:ext cx="550" cy="4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05" extrusionOk="0">
                      <a:moveTo>
                        <a:pt x="14" y="0"/>
                      </a:moveTo>
                      <a:lnTo>
                        <a:pt x="0" y="104"/>
                      </a:lnTo>
                      <a:cubicBezTo>
                        <a:pt x="4" y="91"/>
                        <a:pt x="8" y="74"/>
                        <a:pt x="10" y="58"/>
                      </a:cubicBezTo>
                      <a:cubicBezTo>
                        <a:pt x="12" y="39"/>
                        <a:pt x="12" y="22"/>
                        <a:pt x="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4" name="Google Shape;3294;p30"/>
                <p:cNvSpPr/>
                <p:nvPr/>
              </p:nvSpPr>
              <p:spPr>
                <a:xfrm>
                  <a:off x="-170020" y="4686988"/>
                  <a:ext cx="5104" cy="10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263" extrusionOk="0">
                      <a:moveTo>
                        <a:pt x="130" y="0"/>
                      </a:moveTo>
                      <a:lnTo>
                        <a:pt x="130" y="0"/>
                      </a:lnTo>
                      <a:cubicBezTo>
                        <a:pt x="85" y="66"/>
                        <a:pt x="43" y="158"/>
                        <a:pt x="1" y="262"/>
                      </a:cubicBezTo>
                      <a:cubicBezTo>
                        <a:pt x="64" y="226"/>
                        <a:pt x="112" y="197"/>
                        <a:pt x="1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5" name="Google Shape;3295;p30"/>
                <p:cNvSpPr/>
                <p:nvPr/>
              </p:nvSpPr>
              <p:spPr>
                <a:xfrm>
                  <a:off x="-154354" y="4761469"/>
                  <a:ext cx="5340" cy="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09" extrusionOk="0">
                      <a:moveTo>
                        <a:pt x="64" y="0"/>
                      </a:moveTo>
                      <a:cubicBezTo>
                        <a:pt x="42" y="0"/>
                        <a:pt x="19" y="25"/>
                        <a:pt x="1" y="77"/>
                      </a:cubicBezTo>
                      <a:cubicBezTo>
                        <a:pt x="18" y="99"/>
                        <a:pt x="34" y="104"/>
                        <a:pt x="51" y="104"/>
                      </a:cubicBezTo>
                      <a:cubicBezTo>
                        <a:pt x="65" y="104"/>
                        <a:pt x="80" y="100"/>
                        <a:pt x="96" y="100"/>
                      </a:cubicBezTo>
                      <a:cubicBezTo>
                        <a:pt x="108" y="100"/>
                        <a:pt x="121" y="102"/>
                        <a:pt x="136" y="108"/>
                      </a:cubicBezTo>
                      <a:cubicBezTo>
                        <a:pt x="118" y="3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6" name="Google Shape;3296;p30"/>
                <p:cNvSpPr/>
                <p:nvPr/>
              </p:nvSpPr>
              <p:spPr>
                <a:xfrm>
                  <a:off x="-162678" y="4616276"/>
                  <a:ext cx="942" cy="12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331" extrusionOk="0">
                      <a:moveTo>
                        <a:pt x="14" y="0"/>
                      </a:moveTo>
                      <a:cubicBezTo>
                        <a:pt x="1" y="110"/>
                        <a:pt x="6" y="220"/>
                        <a:pt x="12" y="330"/>
                      </a:cubicBezTo>
                      <a:cubicBezTo>
                        <a:pt x="16" y="253"/>
                        <a:pt x="12" y="170"/>
                        <a:pt x="24" y="93"/>
                      </a:cubicBez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7" name="Google Shape;3297;p30"/>
                <p:cNvSpPr/>
                <p:nvPr/>
              </p:nvSpPr>
              <p:spPr>
                <a:xfrm>
                  <a:off x="-174653" y="4461071"/>
                  <a:ext cx="132589" cy="135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" h="3447" extrusionOk="0">
                      <a:moveTo>
                        <a:pt x="3377" y="1"/>
                      </a:moveTo>
                      <a:lnTo>
                        <a:pt x="3377" y="1"/>
                      </a:lnTo>
                      <a:cubicBezTo>
                        <a:pt x="3230" y="53"/>
                        <a:pt x="3136" y="267"/>
                        <a:pt x="3005" y="392"/>
                      </a:cubicBezTo>
                      <a:cubicBezTo>
                        <a:pt x="3034" y="265"/>
                        <a:pt x="2937" y="157"/>
                        <a:pt x="3084" y="105"/>
                      </a:cubicBezTo>
                      <a:lnTo>
                        <a:pt x="3086" y="105"/>
                      </a:lnTo>
                      <a:cubicBezTo>
                        <a:pt x="3069" y="103"/>
                        <a:pt x="3051" y="102"/>
                        <a:pt x="3035" y="102"/>
                      </a:cubicBezTo>
                      <a:cubicBezTo>
                        <a:pt x="2908" y="102"/>
                        <a:pt x="2789" y="157"/>
                        <a:pt x="2673" y="226"/>
                      </a:cubicBezTo>
                      <a:cubicBezTo>
                        <a:pt x="2546" y="311"/>
                        <a:pt x="2424" y="415"/>
                        <a:pt x="2293" y="483"/>
                      </a:cubicBezTo>
                      <a:cubicBezTo>
                        <a:pt x="1910" y="859"/>
                        <a:pt x="2457" y="830"/>
                        <a:pt x="2079" y="1144"/>
                      </a:cubicBezTo>
                      <a:lnTo>
                        <a:pt x="1925" y="803"/>
                      </a:lnTo>
                      <a:cubicBezTo>
                        <a:pt x="1732" y="967"/>
                        <a:pt x="1478" y="1138"/>
                        <a:pt x="1275" y="1358"/>
                      </a:cubicBezTo>
                      <a:cubicBezTo>
                        <a:pt x="1069" y="1572"/>
                        <a:pt x="907" y="1827"/>
                        <a:pt x="884" y="2089"/>
                      </a:cubicBezTo>
                      <a:cubicBezTo>
                        <a:pt x="882" y="2089"/>
                        <a:pt x="880" y="2089"/>
                        <a:pt x="878" y="2089"/>
                      </a:cubicBezTo>
                      <a:cubicBezTo>
                        <a:pt x="863" y="2089"/>
                        <a:pt x="844" y="2091"/>
                        <a:pt x="826" y="2091"/>
                      </a:cubicBezTo>
                      <a:cubicBezTo>
                        <a:pt x="780" y="2091"/>
                        <a:pt x="740" y="2078"/>
                        <a:pt x="774" y="1985"/>
                      </a:cubicBezTo>
                      <a:lnTo>
                        <a:pt x="774" y="1985"/>
                      </a:lnTo>
                      <a:cubicBezTo>
                        <a:pt x="564" y="2253"/>
                        <a:pt x="1050" y="2448"/>
                        <a:pt x="699" y="2708"/>
                      </a:cubicBezTo>
                      <a:cubicBezTo>
                        <a:pt x="722" y="2532"/>
                        <a:pt x="690" y="2487"/>
                        <a:pt x="635" y="2487"/>
                      </a:cubicBezTo>
                      <a:cubicBezTo>
                        <a:pt x="579" y="2487"/>
                        <a:pt x="501" y="2532"/>
                        <a:pt x="432" y="2532"/>
                      </a:cubicBezTo>
                      <a:cubicBezTo>
                        <a:pt x="392" y="2532"/>
                        <a:pt x="355" y="2517"/>
                        <a:pt x="329" y="2467"/>
                      </a:cubicBezTo>
                      <a:lnTo>
                        <a:pt x="348" y="2397"/>
                      </a:lnTo>
                      <a:lnTo>
                        <a:pt x="348" y="2397"/>
                      </a:lnTo>
                      <a:cubicBezTo>
                        <a:pt x="186" y="2648"/>
                        <a:pt x="95" y="3041"/>
                        <a:pt x="1" y="3205"/>
                      </a:cubicBezTo>
                      <a:cubicBezTo>
                        <a:pt x="82" y="3252"/>
                        <a:pt x="281" y="3174"/>
                        <a:pt x="184" y="3396"/>
                      </a:cubicBezTo>
                      <a:cubicBezTo>
                        <a:pt x="202" y="3373"/>
                        <a:pt x="222" y="3363"/>
                        <a:pt x="242" y="3363"/>
                      </a:cubicBezTo>
                      <a:cubicBezTo>
                        <a:pt x="291" y="3363"/>
                        <a:pt x="347" y="3414"/>
                        <a:pt x="404" y="3446"/>
                      </a:cubicBezTo>
                      <a:cubicBezTo>
                        <a:pt x="415" y="3186"/>
                        <a:pt x="539" y="3105"/>
                        <a:pt x="516" y="2914"/>
                      </a:cubicBezTo>
                      <a:cubicBezTo>
                        <a:pt x="541" y="2907"/>
                        <a:pt x="559" y="2904"/>
                        <a:pt x="571" y="2904"/>
                      </a:cubicBezTo>
                      <a:cubicBezTo>
                        <a:pt x="631" y="2904"/>
                        <a:pt x="560" y="2974"/>
                        <a:pt x="619" y="2974"/>
                      </a:cubicBezTo>
                      <a:cubicBezTo>
                        <a:pt x="631" y="2974"/>
                        <a:pt x="649" y="2971"/>
                        <a:pt x="674" y="2964"/>
                      </a:cubicBezTo>
                      <a:cubicBezTo>
                        <a:pt x="678" y="2891"/>
                        <a:pt x="683" y="2816"/>
                        <a:pt x="691" y="2741"/>
                      </a:cubicBezTo>
                      <a:cubicBezTo>
                        <a:pt x="708" y="2726"/>
                        <a:pt x="719" y="2720"/>
                        <a:pt x="728" y="2720"/>
                      </a:cubicBezTo>
                      <a:cubicBezTo>
                        <a:pt x="763" y="2720"/>
                        <a:pt x="747" y="2818"/>
                        <a:pt x="785" y="2818"/>
                      </a:cubicBezTo>
                      <a:cubicBezTo>
                        <a:pt x="799" y="2818"/>
                        <a:pt x="821" y="2805"/>
                        <a:pt x="855" y="2768"/>
                      </a:cubicBezTo>
                      <a:cubicBezTo>
                        <a:pt x="813" y="2706"/>
                        <a:pt x="861" y="2513"/>
                        <a:pt x="988" y="2388"/>
                      </a:cubicBezTo>
                      <a:lnTo>
                        <a:pt x="988" y="2455"/>
                      </a:lnTo>
                      <a:cubicBezTo>
                        <a:pt x="1036" y="2320"/>
                        <a:pt x="1212" y="2220"/>
                        <a:pt x="1019" y="2129"/>
                      </a:cubicBezTo>
                      <a:lnTo>
                        <a:pt x="1019" y="2129"/>
                      </a:lnTo>
                      <a:lnTo>
                        <a:pt x="1277" y="2151"/>
                      </a:lnTo>
                      <a:lnTo>
                        <a:pt x="1158" y="2075"/>
                      </a:lnTo>
                      <a:cubicBezTo>
                        <a:pt x="1308" y="1960"/>
                        <a:pt x="1468" y="1939"/>
                        <a:pt x="1617" y="1894"/>
                      </a:cubicBezTo>
                      <a:cubicBezTo>
                        <a:pt x="1767" y="1850"/>
                        <a:pt x="1900" y="1777"/>
                        <a:pt x="2035" y="1565"/>
                      </a:cubicBezTo>
                      <a:lnTo>
                        <a:pt x="2035" y="1565"/>
                      </a:lnTo>
                      <a:cubicBezTo>
                        <a:pt x="2020" y="1570"/>
                        <a:pt x="2007" y="1572"/>
                        <a:pt x="1997" y="1572"/>
                      </a:cubicBezTo>
                      <a:cubicBezTo>
                        <a:pt x="1929" y="1572"/>
                        <a:pt x="1958" y="1474"/>
                        <a:pt x="1987" y="1424"/>
                      </a:cubicBezTo>
                      <a:lnTo>
                        <a:pt x="1987" y="1424"/>
                      </a:lnTo>
                      <a:cubicBezTo>
                        <a:pt x="1765" y="1472"/>
                        <a:pt x="1858" y="1657"/>
                        <a:pt x="1730" y="1796"/>
                      </a:cubicBezTo>
                      <a:cubicBezTo>
                        <a:pt x="1627" y="1721"/>
                        <a:pt x="1725" y="1448"/>
                        <a:pt x="1591" y="1447"/>
                      </a:cubicBezTo>
                      <a:lnTo>
                        <a:pt x="1591" y="1447"/>
                      </a:lnTo>
                      <a:cubicBezTo>
                        <a:pt x="1767" y="1394"/>
                        <a:pt x="1860" y="1267"/>
                        <a:pt x="1998" y="1267"/>
                      </a:cubicBezTo>
                      <a:cubicBezTo>
                        <a:pt x="2053" y="1267"/>
                        <a:pt x="2116" y="1287"/>
                        <a:pt x="2193" y="1339"/>
                      </a:cubicBezTo>
                      <a:cubicBezTo>
                        <a:pt x="2442" y="1164"/>
                        <a:pt x="2444" y="969"/>
                        <a:pt x="2748" y="857"/>
                      </a:cubicBezTo>
                      <a:lnTo>
                        <a:pt x="2770" y="905"/>
                      </a:lnTo>
                      <a:cubicBezTo>
                        <a:pt x="2694" y="683"/>
                        <a:pt x="3030" y="845"/>
                        <a:pt x="3109" y="533"/>
                      </a:cubicBezTo>
                      <a:lnTo>
                        <a:pt x="3109" y="533"/>
                      </a:lnTo>
                      <a:lnTo>
                        <a:pt x="2937" y="574"/>
                      </a:lnTo>
                      <a:cubicBezTo>
                        <a:pt x="2895" y="493"/>
                        <a:pt x="2964" y="446"/>
                        <a:pt x="3053" y="375"/>
                      </a:cubicBezTo>
                      <a:cubicBezTo>
                        <a:pt x="3061" y="414"/>
                        <a:pt x="3061" y="414"/>
                        <a:pt x="3115" y="433"/>
                      </a:cubicBezTo>
                      <a:cubicBezTo>
                        <a:pt x="3061" y="273"/>
                        <a:pt x="3361" y="66"/>
                        <a:pt x="33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8" name="Google Shape;3298;p30"/>
                <p:cNvSpPr/>
                <p:nvPr/>
              </p:nvSpPr>
              <p:spPr>
                <a:xfrm>
                  <a:off x="-136647" y="4557461"/>
                  <a:ext cx="825" cy="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24" extrusionOk="0">
                      <a:moveTo>
                        <a:pt x="20" y="0"/>
                      </a:moveTo>
                      <a:cubicBezTo>
                        <a:pt x="5" y="39"/>
                        <a:pt x="1" y="81"/>
                        <a:pt x="20" y="124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9" name="Google Shape;3299;p30"/>
                <p:cNvSpPr/>
                <p:nvPr/>
              </p:nvSpPr>
              <p:spPr>
                <a:xfrm>
                  <a:off x="-26712" y="4402255"/>
                  <a:ext cx="120183" cy="7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" h="1949" extrusionOk="0">
                      <a:moveTo>
                        <a:pt x="2819" y="1"/>
                      </a:moveTo>
                      <a:cubicBezTo>
                        <a:pt x="2730" y="1"/>
                        <a:pt x="2668" y="87"/>
                        <a:pt x="2576" y="124"/>
                      </a:cubicBezTo>
                      <a:cubicBezTo>
                        <a:pt x="2914" y="124"/>
                        <a:pt x="2626" y="327"/>
                        <a:pt x="2621" y="404"/>
                      </a:cubicBezTo>
                      <a:cubicBezTo>
                        <a:pt x="2609" y="402"/>
                        <a:pt x="2597" y="401"/>
                        <a:pt x="2585" y="401"/>
                      </a:cubicBezTo>
                      <a:cubicBezTo>
                        <a:pt x="2489" y="401"/>
                        <a:pt x="2381" y="464"/>
                        <a:pt x="2325" y="464"/>
                      </a:cubicBezTo>
                      <a:cubicBezTo>
                        <a:pt x="2298" y="464"/>
                        <a:pt x="2282" y="448"/>
                        <a:pt x="2287" y="402"/>
                      </a:cubicBezTo>
                      <a:lnTo>
                        <a:pt x="2462" y="205"/>
                      </a:lnTo>
                      <a:lnTo>
                        <a:pt x="2462" y="205"/>
                      </a:lnTo>
                      <a:cubicBezTo>
                        <a:pt x="1751" y="305"/>
                        <a:pt x="822" y="653"/>
                        <a:pt x="104" y="1061"/>
                      </a:cubicBezTo>
                      <a:cubicBezTo>
                        <a:pt x="210" y="1009"/>
                        <a:pt x="324" y="971"/>
                        <a:pt x="432" y="924"/>
                      </a:cubicBezTo>
                      <a:lnTo>
                        <a:pt x="432" y="924"/>
                      </a:lnTo>
                      <a:cubicBezTo>
                        <a:pt x="440" y="1040"/>
                        <a:pt x="288" y="1108"/>
                        <a:pt x="193" y="1212"/>
                      </a:cubicBezTo>
                      <a:cubicBezTo>
                        <a:pt x="282" y="1264"/>
                        <a:pt x="372" y="1322"/>
                        <a:pt x="459" y="1377"/>
                      </a:cubicBezTo>
                      <a:cubicBezTo>
                        <a:pt x="394" y="1390"/>
                        <a:pt x="343" y="1429"/>
                        <a:pt x="305" y="1429"/>
                      </a:cubicBezTo>
                      <a:cubicBezTo>
                        <a:pt x="286" y="1429"/>
                        <a:pt x="270" y="1419"/>
                        <a:pt x="259" y="1389"/>
                      </a:cubicBezTo>
                      <a:lnTo>
                        <a:pt x="259" y="1389"/>
                      </a:lnTo>
                      <a:cubicBezTo>
                        <a:pt x="199" y="1543"/>
                        <a:pt x="278" y="1578"/>
                        <a:pt x="380" y="1626"/>
                      </a:cubicBezTo>
                      <a:cubicBezTo>
                        <a:pt x="178" y="1782"/>
                        <a:pt x="91" y="1709"/>
                        <a:pt x="0" y="1948"/>
                      </a:cubicBezTo>
                      <a:cubicBezTo>
                        <a:pt x="3" y="1948"/>
                        <a:pt x="6" y="1948"/>
                        <a:pt x="9" y="1948"/>
                      </a:cubicBezTo>
                      <a:cubicBezTo>
                        <a:pt x="235" y="1948"/>
                        <a:pt x="290" y="1870"/>
                        <a:pt x="355" y="1786"/>
                      </a:cubicBezTo>
                      <a:cubicBezTo>
                        <a:pt x="417" y="1698"/>
                        <a:pt x="490" y="1607"/>
                        <a:pt x="748" y="1599"/>
                      </a:cubicBezTo>
                      <a:lnTo>
                        <a:pt x="727" y="1223"/>
                      </a:lnTo>
                      <a:cubicBezTo>
                        <a:pt x="748" y="1219"/>
                        <a:pt x="764" y="1217"/>
                        <a:pt x="777" y="1217"/>
                      </a:cubicBezTo>
                      <a:cubicBezTo>
                        <a:pt x="889" y="1217"/>
                        <a:pt x="759" y="1368"/>
                        <a:pt x="923" y="1368"/>
                      </a:cubicBezTo>
                      <a:cubicBezTo>
                        <a:pt x="926" y="1368"/>
                        <a:pt x="929" y="1368"/>
                        <a:pt x="932" y="1368"/>
                      </a:cubicBezTo>
                      <a:cubicBezTo>
                        <a:pt x="1074" y="1183"/>
                        <a:pt x="629" y="1242"/>
                        <a:pt x="743" y="1007"/>
                      </a:cubicBezTo>
                      <a:lnTo>
                        <a:pt x="743" y="1007"/>
                      </a:lnTo>
                      <a:cubicBezTo>
                        <a:pt x="755" y="1011"/>
                        <a:pt x="767" y="1012"/>
                        <a:pt x="778" y="1012"/>
                      </a:cubicBezTo>
                      <a:cubicBezTo>
                        <a:pt x="912" y="1012"/>
                        <a:pt x="1023" y="814"/>
                        <a:pt x="1095" y="786"/>
                      </a:cubicBezTo>
                      <a:lnTo>
                        <a:pt x="1095" y="786"/>
                      </a:lnTo>
                      <a:cubicBezTo>
                        <a:pt x="1045" y="909"/>
                        <a:pt x="1173" y="1094"/>
                        <a:pt x="1223" y="1125"/>
                      </a:cubicBezTo>
                      <a:cubicBezTo>
                        <a:pt x="1273" y="1040"/>
                        <a:pt x="1473" y="1084"/>
                        <a:pt x="1597" y="1046"/>
                      </a:cubicBezTo>
                      <a:cubicBezTo>
                        <a:pt x="1250" y="1027"/>
                        <a:pt x="1822" y="876"/>
                        <a:pt x="1500" y="834"/>
                      </a:cubicBezTo>
                      <a:cubicBezTo>
                        <a:pt x="1479" y="717"/>
                        <a:pt x="1674" y="565"/>
                        <a:pt x="1824" y="565"/>
                      </a:cubicBezTo>
                      <a:cubicBezTo>
                        <a:pt x="1848" y="565"/>
                        <a:pt x="1871" y="569"/>
                        <a:pt x="1892" y="577"/>
                      </a:cubicBezTo>
                      <a:cubicBezTo>
                        <a:pt x="1911" y="668"/>
                        <a:pt x="1809" y="680"/>
                        <a:pt x="1732" y="707"/>
                      </a:cubicBezTo>
                      <a:cubicBezTo>
                        <a:pt x="1724" y="895"/>
                        <a:pt x="1957" y="737"/>
                        <a:pt x="2050" y="880"/>
                      </a:cubicBezTo>
                      <a:cubicBezTo>
                        <a:pt x="2104" y="799"/>
                        <a:pt x="2204" y="720"/>
                        <a:pt x="2320" y="645"/>
                      </a:cubicBezTo>
                      <a:cubicBezTo>
                        <a:pt x="2437" y="577"/>
                        <a:pt x="2567" y="504"/>
                        <a:pt x="2678" y="440"/>
                      </a:cubicBezTo>
                      <a:cubicBezTo>
                        <a:pt x="2904" y="305"/>
                        <a:pt x="3060" y="172"/>
                        <a:pt x="2877" y="12"/>
                      </a:cubicBezTo>
                      <a:cubicBezTo>
                        <a:pt x="2856" y="4"/>
                        <a:pt x="2837" y="1"/>
                        <a:pt x="28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0" name="Google Shape;3300;p30"/>
                <p:cNvSpPr/>
                <p:nvPr/>
              </p:nvSpPr>
              <p:spPr>
                <a:xfrm>
                  <a:off x="-31855" y="4464487"/>
                  <a:ext cx="4358" cy="6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65" extrusionOk="0">
                      <a:moveTo>
                        <a:pt x="110" y="1"/>
                      </a:moveTo>
                      <a:lnTo>
                        <a:pt x="0" y="130"/>
                      </a:lnTo>
                      <a:lnTo>
                        <a:pt x="79" y="165"/>
                      </a:lnTo>
                      <a:lnTo>
                        <a:pt x="11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1" name="Google Shape;3301;p30"/>
                <p:cNvSpPr/>
                <p:nvPr/>
              </p:nvSpPr>
              <p:spPr>
                <a:xfrm>
                  <a:off x="-33975" y="4447839"/>
                  <a:ext cx="9030" cy="5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" h="151" extrusionOk="0">
                      <a:moveTo>
                        <a:pt x="16" y="1"/>
                      </a:moveTo>
                      <a:cubicBezTo>
                        <a:pt x="46" y="53"/>
                        <a:pt x="0" y="103"/>
                        <a:pt x="31" y="151"/>
                      </a:cubicBezTo>
                      <a:cubicBezTo>
                        <a:pt x="230" y="93"/>
                        <a:pt x="174" y="33"/>
                        <a:pt x="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2" name="Google Shape;3302;p30"/>
                <p:cNvSpPr/>
                <p:nvPr/>
              </p:nvSpPr>
              <p:spPr>
                <a:xfrm>
                  <a:off x="63671" y="4429582"/>
                  <a:ext cx="9187" cy="4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119" extrusionOk="0">
                      <a:moveTo>
                        <a:pt x="60" y="1"/>
                      </a:moveTo>
                      <a:cubicBezTo>
                        <a:pt x="79" y="55"/>
                        <a:pt x="25" y="97"/>
                        <a:pt x="0" y="118"/>
                      </a:cubicBezTo>
                      <a:cubicBezTo>
                        <a:pt x="76" y="78"/>
                        <a:pt x="157" y="47"/>
                        <a:pt x="234" y="11"/>
                      </a:cubicBezTo>
                      <a:lnTo>
                        <a:pt x="6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3" name="Google Shape;3303;p30"/>
                <p:cNvSpPr/>
                <p:nvPr/>
              </p:nvSpPr>
              <p:spPr>
                <a:xfrm>
                  <a:off x="85305" y="4393421"/>
                  <a:ext cx="43189" cy="2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" h="645" extrusionOk="0">
                      <a:moveTo>
                        <a:pt x="1092" y="0"/>
                      </a:moveTo>
                      <a:lnTo>
                        <a:pt x="1092" y="0"/>
                      </a:lnTo>
                      <a:cubicBezTo>
                        <a:pt x="780" y="63"/>
                        <a:pt x="641" y="190"/>
                        <a:pt x="331" y="190"/>
                      </a:cubicBezTo>
                      <a:cubicBezTo>
                        <a:pt x="281" y="190"/>
                        <a:pt x="226" y="187"/>
                        <a:pt x="165" y="180"/>
                      </a:cubicBezTo>
                      <a:lnTo>
                        <a:pt x="165" y="180"/>
                      </a:lnTo>
                      <a:cubicBezTo>
                        <a:pt x="1" y="386"/>
                        <a:pt x="325" y="476"/>
                        <a:pt x="273" y="644"/>
                      </a:cubicBezTo>
                      <a:cubicBezTo>
                        <a:pt x="477" y="642"/>
                        <a:pt x="394" y="363"/>
                        <a:pt x="593" y="268"/>
                      </a:cubicBezTo>
                      <a:cubicBezTo>
                        <a:pt x="616" y="298"/>
                        <a:pt x="644" y="310"/>
                        <a:pt x="676" y="310"/>
                      </a:cubicBezTo>
                      <a:cubicBezTo>
                        <a:pt x="715" y="310"/>
                        <a:pt x="758" y="293"/>
                        <a:pt x="807" y="272"/>
                      </a:cubicBezTo>
                      <a:cubicBezTo>
                        <a:pt x="894" y="236"/>
                        <a:pt x="992" y="187"/>
                        <a:pt x="1094" y="187"/>
                      </a:cubicBezTo>
                      <a:cubicBezTo>
                        <a:pt x="1096" y="187"/>
                        <a:pt x="1098" y="187"/>
                        <a:pt x="1100" y="187"/>
                      </a:cubicBezTo>
                      <a:cubicBezTo>
                        <a:pt x="1065" y="129"/>
                        <a:pt x="1054" y="62"/>
                        <a:pt x="10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4" name="Google Shape;3304;p30"/>
                <p:cNvSpPr/>
                <p:nvPr/>
              </p:nvSpPr>
              <p:spPr>
                <a:xfrm>
                  <a:off x="115655" y="4393853"/>
                  <a:ext cx="350104" cy="51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" h="1307" extrusionOk="0">
                      <a:moveTo>
                        <a:pt x="2151" y="1"/>
                      </a:moveTo>
                      <a:lnTo>
                        <a:pt x="2236" y="172"/>
                      </a:lnTo>
                      <a:cubicBezTo>
                        <a:pt x="2201" y="167"/>
                        <a:pt x="2167" y="164"/>
                        <a:pt x="2134" y="164"/>
                      </a:cubicBezTo>
                      <a:cubicBezTo>
                        <a:pt x="1940" y="164"/>
                        <a:pt x="1773" y="252"/>
                        <a:pt x="1615" y="315"/>
                      </a:cubicBezTo>
                      <a:cubicBezTo>
                        <a:pt x="1520" y="350"/>
                        <a:pt x="1429" y="381"/>
                        <a:pt x="1331" y="381"/>
                      </a:cubicBezTo>
                      <a:cubicBezTo>
                        <a:pt x="1236" y="381"/>
                        <a:pt x="1135" y="351"/>
                        <a:pt x="1021" y="267"/>
                      </a:cubicBezTo>
                      <a:lnTo>
                        <a:pt x="894" y="431"/>
                      </a:lnTo>
                      <a:cubicBezTo>
                        <a:pt x="963" y="338"/>
                        <a:pt x="782" y="176"/>
                        <a:pt x="894" y="47"/>
                      </a:cubicBezTo>
                      <a:lnTo>
                        <a:pt x="894" y="47"/>
                      </a:lnTo>
                      <a:cubicBezTo>
                        <a:pt x="768" y="115"/>
                        <a:pt x="622" y="72"/>
                        <a:pt x="495" y="144"/>
                      </a:cubicBezTo>
                      <a:lnTo>
                        <a:pt x="743" y="194"/>
                      </a:lnTo>
                      <a:cubicBezTo>
                        <a:pt x="680" y="267"/>
                        <a:pt x="607" y="297"/>
                        <a:pt x="539" y="297"/>
                      </a:cubicBezTo>
                      <a:cubicBezTo>
                        <a:pt x="451" y="297"/>
                        <a:pt x="370" y="247"/>
                        <a:pt x="327" y="178"/>
                      </a:cubicBezTo>
                      <a:lnTo>
                        <a:pt x="327" y="178"/>
                      </a:lnTo>
                      <a:cubicBezTo>
                        <a:pt x="1" y="404"/>
                        <a:pt x="585" y="448"/>
                        <a:pt x="678" y="583"/>
                      </a:cubicBezTo>
                      <a:cubicBezTo>
                        <a:pt x="781" y="493"/>
                        <a:pt x="866" y="461"/>
                        <a:pt x="940" y="461"/>
                      </a:cubicBezTo>
                      <a:cubicBezTo>
                        <a:pt x="1027" y="461"/>
                        <a:pt x="1099" y="505"/>
                        <a:pt x="1169" y="552"/>
                      </a:cubicBezTo>
                      <a:cubicBezTo>
                        <a:pt x="1269" y="622"/>
                        <a:pt x="1364" y="701"/>
                        <a:pt x="1505" y="701"/>
                      </a:cubicBezTo>
                      <a:cubicBezTo>
                        <a:pt x="1550" y="701"/>
                        <a:pt x="1599" y="693"/>
                        <a:pt x="1655" y="674"/>
                      </a:cubicBezTo>
                      <a:cubicBezTo>
                        <a:pt x="1937" y="556"/>
                        <a:pt x="1613" y="512"/>
                        <a:pt x="1624" y="417"/>
                      </a:cubicBezTo>
                      <a:cubicBezTo>
                        <a:pt x="1753" y="413"/>
                        <a:pt x="1879" y="335"/>
                        <a:pt x="1992" y="335"/>
                      </a:cubicBezTo>
                      <a:cubicBezTo>
                        <a:pt x="2021" y="335"/>
                        <a:pt x="2050" y="341"/>
                        <a:pt x="2077" y="354"/>
                      </a:cubicBezTo>
                      <a:cubicBezTo>
                        <a:pt x="2066" y="431"/>
                        <a:pt x="1999" y="471"/>
                        <a:pt x="1921" y="471"/>
                      </a:cubicBezTo>
                      <a:cubicBezTo>
                        <a:pt x="1904" y="471"/>
                        <a:pt x="1887" y="469"/>
                        <a:pt x="1869" y="465"/>
                      </a:cubicBezTo>
                      <a:lnTo>
                        <a:pt x="1869" y="465"/>
                      </a:lnTo>
                      <a:cubicBezTo>
                        <a:pt x="1892" y="533"/>
                        <a:pt x="1919" y="552"/>
                        <a:pt x="1951" y="552"/>
                      </a:cubicBezTo>
                      <a:cubicBezTo>
                        <a:pt x="1994" y="552"/>
                        <a:pt x="2047" y="516"/>
                        <a:pt x="2113" y="516"/>
                      </a:cubicBezTo>
                      <a:cubicBezTo>
                        <a:pt x="2148" y="516"/>
                        <a:pt x="2186" y="526"/>
                        <a:pt x="2228" y="556"/>
                      </a:cubicBezTo>
                      <a:cubicBezTo>
                        <a:pt x="2210" y="535"/>
                        <a:pt x="2145" y="504"/>
                        <a:pt x="2193" y="454"/>
                      </a:cubicBezTo>
                      <a:lnTo>
                        <a:pt x="2193" y="454"/>
                      </a:lnTo>
                      <a:cubicBezTo>
                        <a:pt x="2234" y="458"/>
                        <a:pt x="2270" y="460"/>
                        <a:pt x="2301" y="460"/>
                      </a:cubicBezTo>
                      <a:cubicBezTo>
                        <a:pt x="2526" y="460"/>
                        <a:pt x="2519" y="363"/>
                        <a:pt x="2724" y="363"/>
                      </a:cubicBezTo>
                      <a:cubicBezTo>
                        <a:pt x="2790" y="363"/>
                        <a:pt x="2879" y="373"/>
                        <a:pt x="3005" y="400"/>
                      </a:cubicBezTo>
                      <a:cubicBezTo>
                        <a:pt x="3088" y="344"/>
                        <a:pt x="3169" y="350"/>
                        <a:pt x="3157" y="209"/>
                      </a:cubicBezTo>
                      <a:lnTo>
                        <a:pt x="3157" y="209"/>
                      </a:lnTo>
                      <a:cubicBezTo>
                        <a:pt x="3477" y="400"/>
                        <a:pt x="3315" y="388"/>
                        <a:pt x="3693" y="562"/>
                      </a:cubicBezTo>
                      <a:cubicBezTo>
                        <a:pt x="3682" y="479"/>
                        <a:pt x="3566" y="286"/>
                        <a:pt x="3576" y="111"/>
                      </a:cubicBezTo>
                      <a:lnTo>
                        <a:pt x="3576" y="111"/>
                      </a:lnTo>
                      <a:cubicBezTo>
                        <a:pt x="3799" y="228"/>
                        <a:pt x="3935" y="249"/>
                        <a:pt x="4041" y="249"/>
                      </a:cubicBezTo>
                      <a:cubicBezTo>
                        <a:pt x="4102" y="249"/>
                        <a:pt x="4152" y="242"/>
                        <a:pt x="4204" y="242"/>
                      </a:cubicBezTo>
                      <a:cubicBezTo>
                        <a:pt x="4282" y="242"/>
                        <a:pt x="4363" y="258"/>
                        <a:pt x="4482" y="334"/>
                      </a:cubicBezTo>
                      <a:cubicBezTo>
                        <a:pt x="4453" y="337"/>
                        <a:pt x="4418" y="358"/>
                        <a:pt x="4367" y="358"/>
                      </a:cubicBezTo>
                      <a:cubicBezTo>
                        <a:pt x="4347" y="358"/>
                        <a:pt x="4324" y="355"/>
                        <a:pt x="4299" y="346"/>
                      </a:cubicBezTo>
                      <a:lnTo>
                        <a:pt x="4299" y="346"/>
                      </a:lnTo>
                      <a:cubicBezTo>
                        <a:pt x="4306" y="430"/>
                        <a:pt x="4343" y="455"/>
                        <a:pt x="4396" y="455"/>
                      </a:cubicBezTo>
                      <a:cubicBezTo>
                        <a:pt x="4478" y="455"/>
                        <a:pt x="4597" y="395"/>
                        <a:pt x="4706" y="395"/>
                      </a:cubicBezTo>
                      <a:cubicBezTo>
                        <a:pt x="4733" y="395"/>
                        <a:pt x="4759" y="398"/>
                        <a:pt x="4784" y="408"/>
                      </a:cubicBezTo>
                      <a:lnTo>
                        <a:pt x="4742" y="612"/>
                      </a:lnTo>
                      <a:cubicBezTo>
                        <a:pt x="4833" y="606"/>
                        <a:pt x="4958" y="577"/>
                        <a:pt x="5089" y="575"/>
                      </a:cubicBezTo>
                      <a:cubicBezTo>
                        <a:pt x="5216" y="577"/>
                        <a:pt x="5349" y="602"/>
                        <a:pt x="5450" y="697"/>
                      </a:cubicBezTo>
                      <a:lnTo>
                        <a:pt x="5382" y="791"/>
                      </a:lnTo>
                      <a:cubicBezTo>
                        <a:pt x="5476" y="774"/>
                        <a:pt x="5571" y="766"/>
                        <a:pt x="5667" y="766"/>
                      </a:cubicBezTo>
                      <a:cubicBezTo>
                        <a:pt x="5813" y="766"/>
                        <a:pt x="5960" y="783"/>
                        <a:pt x="6103" y="807"/>
                      </a:cubicBezTo>
                      <a:cubicBezTo>
                        <a:pt x="6340" y="840"/>
                        <a:pt x="6566" y="888"/>
                        <a:pt x="6763" y="897"/>
                      </a:cubicBezTo>
                      <a:lnTo>
                        <a:pt x="6938" y="1071"/>
                      </a:lnTo>
                      <a:cubicBezTo>
                        <a:pt x="7497" y="1038"/>
                        <a:pt x="6435" y="878"/>
                        <a:pt x="6886" y="662"/>
                      </a:cubicBezTo>
                      <a:lnTo>
                        <a:pt x="6886" y="662"/>
                      </a:lnTo>
                      <a:cubicBezTo>
                        <a:pt x="6876" y="792"/>
                        <a:pt x="6906" y="829"/>
                        <a:pt x="6960" y="829"/>
                      </a:cubicBezTo>
                      <a:cubicBezTo>
                        <a:pt x="7032" y="829"/>
                        <a:pt x="7147" y="762"/>
                        <a:pt x="7267" y="762"/>
                      </a:cubicBezTo>
                      <a:cubicBezTo>
                        <a:pt x="7329" y="762"/>
                        <a:pt x="7392" y="779"/>
                        <a:pt x="7451" y="832"/>
                      </a:cubicBezTo>
                      <a:cubicBezTo>
                        <a:pt x="7555" y="1017"/>
                        <a:pt x="7133" y="830"/>
                        <a:pt x="7246" y="1040"/>
                      </a:cubicBezTo>
                      <a:cubicBezTo>
                        <a:pt x="7286" y="979"/>
                        <a:pt x="7319" y="959"/>
                        <a:pt x="7353" y="959"/>
                      </a:cubicBezTo>
                      <a:cubicBezTo>
                        <a:pt x="7410" y="959"/>
                        <a:pt x="7470" y="1016"/>
                        <a:pt x="7569" y="1016"/>
                      </a:cubicBezTo>
                      <a:cubicBezTo>
                        <a:pt x="7576" y="1016"/>
                        <a:pt x="7583" y="1016"/>
                        <a:pt x="7590" y="1015"/>
                      </a:cubicBezTo>
                      <a:lnTo>
                        <a:pt x="7590" y="1015"/>
                      </a:lnTo>
                      <a:cubicBezTo>
                        <a:pt x="7509" y="1185"/>
                        <a:pt x="7912" y="1125"/>
                        <a:pt x="7761" y="1302"/>
                      </a:cubicBezTo>
                      <a:lnTo>
                        <a:pt x="8405" y="1135"/>
                      </a:lnTo>
                      <a:cubicBezTo>
                        <a:pt x="8465" y="1260"/>
                        <a:pt x="8627" y="1295"/>
                        <a:pt x="8752" y="1306"/>
                      </a:cubicBezTo>
                      <a:cubicBezTo>
                        <a:pt x="8457" y="1210"/>
                        <a:pt x="8916" y="1067"/>
                        <a:pt x="8606" y="878"/>
                      </a:cubicBezTo>
                      <a:cubicBezTo>
                        <a:pt x="8087" y="813"/>
                        <a:pt x="7248" y="643"/>
                        <a:pt x="6639" y="412"/>
                      </a:cubicBezTo>
                      <a:cubicBezTo>
                        <a:pt x="6605" y="479"/>
                        <a:pt x="6556" y="499"/>
                        <a:pt x="6500" y="499"/>
                      </a:cubicBezTo>
                      <a:cubicBezTo>
                        <a:pt x="6413" y="499"/>
                        <a:pt x="6310" y="449"/>
                        <a:pt x="6223" y="449"/>
                      </a:cubicBezTo>
                      <a:cubicBezTo>
                        <a:pt x="6175" y="449"/>
                        <a:pt x="6131" y="464"/>
                        <a:pt x="6097" y="510"/>
                      </a:cubicBezTo>
                      <a:cubicBezTo>
                        <a:pt x="6095" y="429"/>
                        <a:pt x="6063" y="348"/>
                        <a:pt x="6061" y="265"/>
                      </a:cubicBezTo>
                      <a:cubicBezTo>
                        <a:pt x="6033" y="263"/>
                        <a:pt x="6009" y="262"/>
                        <a:pt x="5989" y="262"/>
                      </a:cubicBezTo>
                      <a:cubicBezTo>
                        <a:pt x="5707" y="262"/>
                        <a:pt x="6124" y="428"/>
                        <a:pt x="6016" y="494"/>
                      </a:cubicBezTo>
                      <a:cubicBezTo>
                        <a:pt x="5833" y="491"/>
                        <a:pt x="5716" y="315"/>
                        <a:pt x="5746" y="228"/>
                      </a:cubicBezTo>
                      <a:cubicBezTo>
                        <a:pt x="5693" y="217"/>
                        <a:pt x="5658" y="212"/>
                        <a:pt x="5635" y="212"/>
                      </a:cubicBezTo>
                      <a:cubicBezTo>
                        <a:pt x="5532" y="212"/>
                        <a:pt x="5671" y="312"/>
                        <a:pt x="5531" y="404"/>
                      </a:cubicBezTo>
                      <a:lnTo>
                        <a:pt x="5382" y="93"/>
                      </a:lnTo>
                      <a:cubicBezTo>
                        <a:pt x="5029" y="70"/>
                        <a:pt x="4637" y="68"/>
                        <a:pt x="4228" y="68"/>
                      </a:cubicBezTo>
                      <a:cubicBezTo>
                        <a:pt x="4126" y="68"/>
                        <a:pt x="4023" y="68"/>
                        <a:pt x="3920" y="68"/>
                      </a:cubicBezTo>
                      <a:cubicBezTo>
                        <a:pt x="3329" y="68"/>
                        <a:pt x="2716" y="63"/>
                        <a:pt x="215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5" name="Google Shape;3305;p30"/>
                <p:cNvSpPr/>
                <p:nvPr/>
              </p:nvSpPr>
              <p:spPr>
                <a:xfrm>
                  <a:off x="459281" y="4445209"/>
                  <a:ext cx="7617" cy="1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33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" y="10"/>
                        <a:pt x="79" y="21"/>
                        <a:pt x="135" y="33"/>
                      </a:cubicBezTo>
                      <a:cubicBezTo>
                        <a:pt x="193" y="6"/>
                        <a:pt x="112" y="1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6" name="Google Shape;3306;p30"/>
                <p:cNvSpPr/>
                <p:nvPr/>
              </p:nvSpPr>
              <p:spPr>
                <a:xfrm>
                  <a:off x="121897" y="4415291"/>
                  <a:ext cx="5104" cy="3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90" extrusionOk="0">
                      <a:moveTo>
                        <a:pt x="95" y="0"/>
                      </a:moveTo>
                      <a:lnTo>
                        <a:pt x="0" y="89"/>
                      </a:lnTo>
                      <a:lnTo>
                        <a:pt x="129" y="76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7" name="Google Shape;3307;p30"/>
                <p:cNvSpPr/>
                <p:nvPr/>
              </p:nvSpPr>
              <p:spPr>
                <a:xfrm>
                  <a:off x="507731" y="4467903"/>
                  <a:ext cx="1453" cy="3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88" extrusionOk="0">
                      <a:moveTo>
                        <a:pt x="37" y="0"/>
                      </a:moveTo>
                      <a:cubicBezTo>
                        <a:pt x="16" y="24"/>
                        <a:pt x="0" y="51"/>
                        <a:pt x="4" y="87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8" name="Google Shape;3308;p30"/>
                <p:cNvSpPr/>
                <p:nvPr/>
              </p:nvSpPr>
              <p:spPr>
                <a:xfrm>
                  <a:off x="638908" y="4530369"/>
                  <a:ext cx="2827" cy="1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39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8" y="23"/>
                        <a:pt x="45" y="35"/>
                        <a:pt x="72" y="3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30"/>
                <p:cNvSpPr/>
                <p:nvPr/>
              </p:nvSpPr>
              <p:spPr>
                <a:xfrm>
                  <a:off x="470392" y="4443756"/>
                  <a:ext cx="499183" cy="30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4" h="7747" extrusionOk="0">
                      <a:moveTo>
                        <a:pt x="3410" y="1177"/>
                      </a:moveTo>
                      <a:cubicBezTo>
                        <a:pt x="3408" y="1177"/>
                        <a:pt x="3405" y="1177"/>
                        <a:pt x="3403" y="1177"/>
                      </a:cubicBezTo>
                      <a:lnTo>
                        <a:pt x="3403" y="1177"/>
                      </a:lnTo>
                      <a:cubicBezTo>
                        <a:pt x="3414" y="1178"/>
                        <a:pt x="3426" y="1178"/>
                        <a:pt x="3437" y="1178"/>
                      </a:cubicBezTo>
                      <a:cubicBezTo>
                        <a:pt x="3438" y="1178"/>
                        <a:pt x="3440" y="1178"/>
                        <a:pt x="3442" y="1178"/>
                      </a:cubicBezTo>
                      <a:cubicBezTo>
                        <a:pt x="3431" y="1178"/>
                        <a:pt x="3420" y="1177"/>
                        <a:pt x="3410" y="1177"/>
                      </a:cubicBezTo>
                      <a:close/>
                      <a:moveTo>
                        <a:pt x="9876" y="4464"/>
                      </a:moveTo>
                      <a:cubicBezTo>
                        <a:pt x="9869" y="4469"/>
                        <a:pt x="9863" y="4474"/>
                        <a:pt x="9858" y="4479"/>
                      </a:cubicBezTo>
                      <a:lnTo>
                        <a:pt x="9858" y="4479"/>
                      </a:lnTo>
                      <a:cubicBezTo>
                        <a:pt x="9864" y="4475"/>
                        <a:pt x="9870" y="4469"/>
                        <a:pt x="9876" y="4464"/>
                      </a:cubicBezTo>
                      <a:close/>
                      <a:moveTo>
                        <a:pt x="229" y="0"/>
                      </a:moveTo>
                      <a:cubicBezTo>
                        <a:pt x="179" y="0"/>
                        <a:pt x="129" y="3"/>
                        <a:pt x="80" y="10"/>
                      </a:cubicBezTo>
                      <a:cubicBezTo>
                        <a:pt x="1" y="95"/>
                        <a:pt x="197" y="419"/>
                        <a:pt x="186" y="504"/>
                      </a:cubicBezTo>
                      <a:cubicBezTo>
                        <a:pt x="225" y="507"/>
                        <a:pt x="264" y="508"/>
                        <a:pt x="301" y="508"/>
                      </a:cubicBezTo>
                      <a:cubicBezTo>
                        <a:pt x="578" y="508"/>
                        <a:pt x="794" y="428"/>
                        <a:pt x="1024" y="428"/>
                      </a:cubicBezTo>
                      <a:cubicBezTo>
                        <a:pt x="1035" y="428"/>
                        <a:pt x="1046" y="428"/>
                        <a:pt x="1057" y="428"/>
                      </a:cubicBezTo>
                      <a:lnTo>
                        <a:pt x="988" y="615"/>
                      </a:lnTo>
                      <a:cubicBezTo>
                        <a:pt x="1090" y="507"/>
                        <a:pt x="1414" y="544"/>
                        <a:pt x="1287" y="382"/>
                      </a:cubicBezTo>
                      <a:cubicBezTo>
                        <a:pt x="1296" y="381"/>
                        <a:pt x="1304" y="381"/>
                        <a:pt x="1312" y="381"/>
                      </a:cubicBezTo>
                      <a:cubicBezTo>
                        <a:pt x="1505" y="381"/>
                        <a:pt x="1395" y="587"/>
                        <a:pt x="1621" y="587"/>
                      </a:cubicBezTo>
                      <a:cubicBezTo>
                        <a:pt x="1629" y="587"/>
                        <a:pt x="1637" y="587"/>
                        <a:pt x="1645" y="587"/>
                      </a:cubicBezTo>
                      <a:lnTo>
                        <a:pt x="1645" y="587"/>
                      </a:lnTo>
                      <a:cubicBezTo>
                        <a:pt x="1555" y="774"/>
                        <a:pt x="1410" y="743"/>
                        <a:pt x="1346" y="905"/>
                      </a:cubicBezTo>
                      <a:lnTo>
                        <a:pt x="1580" y="887"/>
                      </a:lnTo>
                      <a:lnTo>
                        <a:pt x="1580" y="887"/>
                      </a:lnTo>
                      <a:cubicBezTo>
                        <a:pt x="1489" y="935"/>
                        <a:pt x="1672" y="1001"/>
                        <a:pt x="1584" y="1053"/>
                      </a:cubicBezTo>
                      <a:cubicBezTo>
                        <a:pt x="1630" y="1044"/>
                        <a:pt x="1673" y="1040"/>
                        <a:pt x="1711" y="1040"/>
                      </a:cubicBezTo>
                      <a:cubicBezTo>
                        <a:pt x="2046" y="1040"/>
                        <a:pt x="2098" y="1354"/>
                        <a:pt x="2469" y="1404"/>
                      </a:cubicBezTo>
                      <a:lnTo>
                        <a:pt x="2276" y="1281"/>
                      </a:lnTo>
                      <a:cubicBezTo>
                        <a:pt x="2296" y="1233"/>
                        <a:pt x="2330" y="1219"/>
                        <a:pt x="2371" y="1219"/>
                      </a:cubicBezTo>
                      <a:cubicBezTo>
                        <a:pt x="2421" y="1219"/>
                        <a:pt x="2482" y="1240"/>
                        <a:pt x="2538" y="1244"/>
                      </a:cubicBezTo>
                      <a:cubicBezTo>
                        <a:pt x="2578" y="1439"/>
                        <a:pt x="2646" y="1441"/>
                        <a:pt x="2810" y="1593"/>
                      </a:cubicBezTo>
                      <a:cubicBezTo>
                        <a:pt x="2959" y="1586"/>
                        <a:pt x="3095" y="1498"/>
                        <a:pt x="3247" y="1498"/>
                      </a:cubicBezTo>
                      <a:cubicBezTo>
                        <a:pt x="3298" y="1498"/>
                        <a:pt x="3350" y="1508"/>
                        <a:pt x="3406" y="1533"/>
                      </a:cubicBezTo>
                      <a:cubicBezTo>
                        <a:pt x="3271" y="1712"/>
                        <a:pt x="3726" y="1813"/>
                        <a:pt x="3689" y="2004"/>
                      </a:cubicBezTo>
                      <a:cubicBezTo>
                        <a:pt x="3722" y="1962"/>
                        <a:pt x="3764" y="1946"/>
                        <a:pt x="3811" y="1946"/>
                      </a:cubicBezTo>
                      <a:cubicBezTo>
                        <a:pt x="3935" y="1946"/>
                        <a:pt x="4092" y="2053"/>
                        <a:pt x="4181" y="2053"/>
                      </a:cubicBezTo>
                      <a:cubicBezTo>
                        <a:pt x="4202" y="2053"/>
                        <a:pt x="4219" y="2047"/>
                        <a:pt x="4231" y="2033"/>
                      </a:cubicBezTo>
                      <a:cubicBezTo>
                        <a:pt x="4368" y="2050"/>
                        <a:pt x="4520" y="2148"/>
                        <a:pt x="4468" y="2254"/>
                      </a:cubicBezTo>
                      <a:cubicBezTo>
                        <a:pt x="4447" y="2252"/>
                        <a:pt x="4404" y="2254"/>
                        <a:pt x="4362" y="2247"/>
                      </a:cubicBezTo>
                      <a:lnTo>
                        <a:pt x="4362" y="2247"/>
                      </a:lnTo>
                      <a:lnTo>
                        <a:pt x="4478" y="2310"/>
                      </a:lnTo>
                      <a:cubicBezTo>
                        <a:pt x="4456" y="2326"/>
                        <a:pt x="4451" y="2343"/>
                        <a:pt x="4439" y="2343"/>
                      </a:cubicBezTo>
                      <a:cubicBezTo>
                        <a:pt x="4438" y="2343"/>
                        <a:pt x="4437" y="2343"/>
                        <a:pt x="4435" y="2343"/>
                      </a:cubicBezTo>
                      <a:lnTo>
                        <a:pt x="4435" y="2343"/>
                      </a:lnTo>
                      <a:cubicBezTo>
                        <a:pt x="4454" y="2353"/>
                        <a:pt x="4471" y="2357"/>
                        <a:pt x="4488" y="2357"/>
                      </a:cubicBezTo>
                      <a:cubicBezTo>
                        <a:pt x="4527" y="2357"/>
                        <a:pt x="4562" y="2337"/>
                        <a:pt x="4596" y="2337"/>
                      </a:cubicBezTo>
                      <a:cubicBezTo>
                        <a:pt x="4628" y="2337"/>
                        <a:pt x="4659" y="2354"/>
                        <a:pt x="4694" y="2418"/>
                      </a:cubicBezTo>
                      <a:cubicBezTo>
                        <a:pt x="4684" y="2439"/>
                        <a:pt x="4666" y="2446"/>
                        <a:pt x="4644" y="2446"/>
                      </a:cubicBezTo>
                      <a:cubicBezTo>
                        <a:pt x="4612" y="2446"/>
                        <a:pt x="4569" y="2430"/>
                        <a:pt x="4528" y="2426"/>
                      </a:cubicBezTo>
                      <a:lnTo>
                        <a:pt x="4528" y="2426"/>
                      </a:lnTo>
                      <a:cubicBezTo>
                        <a:pt x="4625" y="2490"/>
                        <a:pt x="4738" y="2497"/>
                        <a:pt x="4849" y="2497"/>
                      </a:cubicBezTo>
                      <a:cubicBezTo>
                        <a:pt x="4882" y="2497"/>
                        <a:pt x="4914" y="2496"/>
                        <a:pt x="4946" y="2496"/>
                      </a:cubicBezTo>
                      <a:cubicBezTo>
                        <a:pt x="5093" y="2496"/>
                        <a:pt x="5226" y="2510"/>
                        <a:pt x="5299" y="2661"/>
                      </a:cubicBezTo>
                      <a:cubicBezTo>
                        <a:pt x="5319" y="2645"/>
                        <a:pt x="5352" y="2640"/>
                        <a:pt x="5391" y="2640"/>
                      </a:cubicBezTo>
                      <a:cubicBezTo>
                        <a:pt x="5435" y="2640"/>
                        <a:pt x="5487" y="2646"/>
                        <a:pt x="5538" y="2646"/>
                      </a:cubicBezTo>
                      <a:cubicBezTo>
                        <a:pt x="5636" y="2646"/>
                        <a:pt x="5728" y="2625"/>
                        <a:pt x="5744" y="2499"/>
                      </a:cubicBezTo>
                      <a:lnTo>
                        <a:pt x="5744" y="2499"/>
                      </a:lnTo>
                      <a:cubicBezTo>
                        <a:pt x="5794" y="2617"/>
                        <a:pt x="5681" y="2767"/>
                        <a:pt x="5927" y="2858"/>
                      </a:cubicBezTo>
                      <a:cubicBezTo>
                        <a:pt x="5961" y="2841"/>
                        <a:pt x="5989" y="2835"/>
                        <a:pt x="6014" y="2835"/>
                      </a:cubicBezTo>
                      <a:cubicBezTo>
                        <a:pt x="6149" y="2835"/>
                        <a:pt x="6187" y="3034"/>
                        <a:pt x="6362" y="3034"/>
                      </a:cubicBezTo>
                      <a:cubicBezTo>
                        <a:pt x="6370" y="3034"/>
                        <a:pt x="6378" y="3034"/>
                        <a:pt x="6386" y="3033"/>
                      </a:cubicBezTo>
                      <a:lnTo>
                        <a:pt x="6386" y="3033"/>
                      </a:lnTo>
                      <a:cubicBezTo>
                        <a:pt x="6059" y="3097"/>
                        <a:pt x="6359" y="3085"/>
                        <a:pt x="6066" y="3155"/>
                      </a:cubicBezTo>
                      <a:cubicBezTo>
                        <a:pt x="6188" y="3311"/>
                        <a:pt x="6541" y="3193"/>
                        <a:pt x="6797" y="3371"/>
                      </a:cubicBezTo>
                      <a:cubicBezTo>
                        <a:pt x="6805" y="3428"/>
                        <a:pt x="6776" y="3480"/>
                        <a:pt x="6784" y="3536"/>
                      </a:cubicBezTo>
                      <a:cubicBezTo>
                        <a:pt x="6845" y="3532"/>
                        <a:pt x="6920" y="3512"/>
                        <a:pt x="6984" y="3512"/>
                      </a:cubicBezTo>
                      <a:cubicBezTo>
                        <a:pt x="7058" y="3512"/>
                        <a:pt x="7117" y="3538"/>
                        <a:pt x="7129" y="3644"/>
                      </a:cubicBezTo>
                      <a:lnTo>
                        <a:pt x="7181" y="3513"/>
                      </a:lnTo>
                      <a:cubicBezTo>
                        <a:pt x="7333" y="3677"/>
                        <a:pt x="7611" y="3777"/>
                        <a:pt x="7732" y="4022"/>
                      </a:cubicBezTo>
                      <a:lnTo>
                        <a:pt x="8087" y="3920"/>
                      </a:lnTo>
                      <a:cubicBezTo>
                        <a:pt x="8217" y="4247"/>
                        <a:pt x="8560" y="4333"/>
                        <a:pt x="8878" y="4333"/>
                      </a:cubicBezTo>
                      <a:cubicBezTo>
                        <a:pt x="8968" y="4333"/>
                        <a:pt x="9057" y="4326"/>
                        <a:pt x="9138" y="4315"/>
                      </a:cubicBezTo>
                      <a:cubicBezTo>
                        <a:pt x="9242" y="4396"/>
                        <a:pt x="9375" y="4549"/>
                        <a:pt x="9342" y="4597"/>
                      </a:cubicBezTo>
                      <a:cubicBezTo>
                        <a:pt x="9315" y="4597"/>
                        <a:pt x="9271" y="4600"/>
                        <a:pt x="9222" y="4600"/>
                      </a:cubicBezTo>
                      <a:cubicBezTo>
                        <a:pt x="9206" y="4600"/>
                        <a:pt x="9189" y="4600"/>
                        <a:pt x="9172" y="4599"/>
                      </a:cubicBezTo>
                      <a:lnTo>
                        <a:pt x="9172" y="4599"/>
                      </a:lnTo>
                      <a:cubicBezTo>
                        <a:pt x="9299" y="4692"/>
                        <a:pt x="9388" y="4882"/>
                        <a:pt x="9532" y="4882"/>
                      </a:cubicBezTo>
                      <a:cubicBezTo>
                        <a:pt x="9564" y="4882"/>
                        <a:pt x="9599" y="4873"/>
                        <a:pt x="9637" y="4851"/>
                      </a:cubicBezTo>
                      <a:cubicBezTo>
                        <a:pt x="9832" y="4913"/>
                        <a:pt x="9660" y="5061"/>
                        <a:pt x="9753" y="5175"/>
                      </a:cubicBezTo>
                      <a:cubicBezTo>
                        <a:pt x="9757" y="5175"/>
                        <a:pt x="9761" y="5175"/>
                        <a:pt x="9765" y="5175"/>
                      </a:cubicBezTo>
                      <a:cubicBezTo>
                        <a:pt x="10006" y="5175"/>
                        <a:pt x="10193" y="5398"/>
                        <a:pt x="10352" y="5592"/>
                      </a:cubicBezTo>
                      <a:cubicBezTo>
                        <a:pt x="10475" y="5736"/>
                        <a:pt x="10583" y="5864"/>
                        <a:pt x="10717" y="5864"/>
                      </a:cubicBezTo>
                      <a:cubicBezTo>
                        <a:pt x="10761" y="5864"/>
                        <a:pt x="10809" y="5850"/>
                        <a:pt x="10861" y="5817"/>
                      </a:cubicBezTo>
                      <a:cubicBezTo>
                        <a:pt x="10749" y="5703"/>
                        <a:pt x="10593" y="5420"/>
                        <a:pt x="10341" y="5237"/>
                      </a:cubicBezTo>
                      <a:lnTo>
                        <a:pt x="10341" y="5237"/>
                      </a:lnTo>
                      <a:cubicBezTo>
                        <a:pt x="10344" y="5237"/>
                        <a:pt x="10347" y="5237"/>
                        <a:pt x="10350" y="5237"/>
                      </a:cubicBezTo>
                      <a:cubicBezTo>
                        <a:pt x="10419" y="5237"/>
                        <a:pt x="10443" y="5177"/>
                        <a:pt x="10491" y="5177"/>
                      </a:cubicBezTo>
                      <a:cubicBezTo>
                        <a:pt x="10506" y="5177"/>
                        <a:pt x="10523" y="5183"/>
                        <a:pt x="10545" y="5198"/>
                      </a:cubicBezTo>
                      <a:cubicBezTo>
                        <a:pt x="10796" y="5391"/>
                        <a:pt x="10794" y="5630"/>
                        <a:pt x="11068" y="5794"/>
                      </a:cubicBezTo>
                      <a:lnTo>
                        <a:pt x="10830" y="5983"/>
                      </a:lnTo>
                      <a:cubicBezTo>
                        <a:pt x="10904" y="6276"/>
                        <a:pt x="11137" y="6384"/>
                        <a:pt x="11355" y="6507"/>
                      </a:cubicBezTo>
                      <a:cubicBezTo>
                        <a:pt x="11569" y="6629"/>
                        <a:pt x="11764" y="6764"/>
                        <a:pt x="11715" y="7061"/>
                      </a:cubicBezTo>
                      <a:cubicBezTo>
                        <a:pt x="11901" y="7219"/>
                        <a:pt x="12128" y="7448"/>
                        <a:pt x="12348" y="7518"/>
                      </a:cubicBezTo>
                      <a:lnTo>
                        <a:pt x="12261" y="7554"/>
                      </a:lnTo>
                      <a:cubicBezTo>
                        <a:pt x="12333" y="7607"/>
                        <a:pt x="12505" y="7747"/>
                        <a:pt x="12615" y="7747"/>
                      </a:cubicBezTo>
                      <a:cubicBezTo>
                        <a:pt x="12673" y="7747"/>
                        <a:pt x="12714" y="7707"/>
                        <a:pt x="12712" y="7595"/>
                      </a:cubicBezTo>
                      <a:lnTo>
                        <a:pt x="12608" y="7581"/>
                      </a:lnTo>
                      <a:cubicBezTo>
                        <a:pt x="12327" y="7394"/>
                        <a:pt x="12614" y="7304"/>
                        <a:pt x="12523" y="7061"/>
                      </a:cubicBezTo>
                      <a:cubicBezTo>
                        <a:pt x="12317" y="6835"/>
                        <a:pt x="11939" y="6910"/>
                        <a:pt x="11847" y="6656"/>
                      </a:cubicBezTo>
                      <a:cubicBezTo>
                        <a:pt x="11771" y="6571"/>
                        <a:pt x="11852" y="6525"/>
                        <a:pt x="11928" y="6507"/>
                      </a:cubicBezTo>
                      <a:cubicBezTo>
                        <a:pt x="11781" y="6282"/>
                        <a:pt x="11513" y="6380"/>
                        <a:pt x="11370" y="6268"/>
                      </a:cubicBezTo>
                      <a:cubicBezTo>
                        <a:pt x="11607" y="6006"/>
                        <a:pt x="11434" y="5881"/>
                        <a:pt x="11210" y="5761"/>
                      </a:cubicBezTo>
                      <a:cubicBezTo>
                        <a:pt x="10985" y="5640"/>
                        <a:pt x="10711" y="5534"/>
                        <a:pt x="10709" y="5237"/>
                      </a:cubicBezTo>
                      <a:cubicBezTo>
                        <a:pt x="10489" y="5114"/>
                        <a:pt x="10269" y="4853"/>
                        <a:pt x="9938" y="4774"/>
                      </a:cubicBezTo>
                      <a:cubicBezTo>
                        <a:pt x="10163" y="4735"/>
                        <a:pt x="9747" y="4596"/>
                        <a:pt x="9858" y="4479"/>
                      </a:cubicBezTo>
                      <a:lnTo>
                        <a:pt x="9858" y="4479"/>
                      </a:lnTo>
                      <a:cubicBezTo>
                        <a:pt x="9824" y="4506"/>
                        <a:pt x="9789" y="4517"/>
                        <a:pt x="9754" y="4517"/>
                      </a:cubicBezTo>
                      <a:cubicBezTo>
                        <a:pt x="9640" y="4517"/>
                        <a:pt x="9523" y="4395"/>
                        <a:pt x="9400" y="4284"/>
                      </a:cubicBezTo>
                      <a:cubicBezTo>
                        <a:pt x="9294" y="4189"/>
                        <a:pt x="9185" y="4098"/>
                        <a:pt x="9079" y="4098"/>
                      </a:cubicBezTo>
                      <a:cubicBezTo>
                        <a:pt x="9018" y="4098"/>
                        <a:pt x="8959" y="4127"/>
                        <a:pt x="8902" y="4202"/>
                      </a:cubicBezTo>
                      <a:cubicBezTo>
                        <a:pt x="8779" y="4052"/>
                        <a:pt x="8757" y="4035"/>
                        <a:pt x="8743" y="4035"/>
                      </a:cubicBezTo>
                      <a:cubicBezTo>
                        <a:pt x="8738" y="4035"/>
                        <a:pt x="8735" y="4037"/>
                        <a:pt x="8730" y="4037"/>
                      </a:cubicBezTo>
                      <a:cubicBezTo>
                        <a:pt x="8711" y="4037"/>
                        <a:pt x="8673" y="4019"/>
                        <a:pt x="8515" y="3862"/>
                      </a:cubicBezTo>
                      <a:cubicBezTo>
                        <a:pt x="8525" y="3845"/>
                        <a:pt x="8540" y="3840"/>
                        <a:pt x="8558" y="3840"/>
                      </a:cubicBezTo>
                      <a:cubicBezTo>
                        <a:pt x="8589" y="3840"/>
                        <a:pt x="8627" y="3859"/>
                        <a:pt x="8648" y="3864"/>
                      </a:cubicBezTo>
                      <a:cubicBezTo>
                        <a:pt x="8534" y="3669"/>
                        <a:pt x="8285" y="3901"/>
                        <a:pt x="8260" y="3615"/>
                      </a:cubicBezTo>
                      <a:cubicBezTo>
                        <a:pt x="8175" y="3555"/>
                        <a:pt x="8127" y="3533"/>
                        <a:pt x="8096" y="3533"/>
                      </a:cubicBezTo>
                      <a:cubicBezTo>
                        <a:pt x="8011" y="3533"/>
                        <a:pt x="8066" y="3706"/>
                        <a:pt x="7869" y="3712"/>
                      </a:cubicBezTo>
                      <a:cubicBezTo>
                        <a:pt x="7543" y="3461"/>
                        <a:pt x="7676" y="3453"/>
                        <a:pt x="7576" y="3160"/>
                      </a:cubicBezTo>
                      <a:lnTo>
                        <a:pt x="7576" y="3160"/>
                      </a:lnTo>
                      <a:cubicBezTo>
                        <a:pt x="7530" y="3223"/>
                        <a:pt x="7483" y="3244"/>
                        <a:pt x="7433" y="3244"/>
                      </a:cubicBezTo>
                      <a:cubicBezTo>
                        <a:pt x="7330" y="3244"/>
                        <a:pt x="7213" y="3157"/>
                        <a:pt x="7068" y="3157"/>
                      </a:cubicBezTo>
                      <a:cubicBezTo>
                        <a:pt x="7058" y="3157"/>
                        <a:pt x="7048" y="3158"/>
                        <a:pt x="7038" y="3159"/>
                      </a:cubicBezTo>
                      <a:cubicBezTo>
                        <a:pt x="7076" y="3191"/>
                        <a:pt x="7296" y="3363"/>
                        <a:pt x="7101" y="3363"/>
                      </a:cubicBezTo>
                      <a:cubicBezTo>
                        <a:pt x="7100" y="3363"/>
                        <a:pt x="7099" y="3363"/>
                        <a:pt x="7098" y="3363"/>
                      </a:cubicBezTo>
                      <a:cubicBezTo>
                        <a:pt x="6924" y="3251"/>
                        <a:pt x="6824" y="3230"/>
                        <a:pt x="6732" y="3230"/>
                      </a:cubicBezTo>
                      <a:cubicBezTo>
                        <a:pt x="6678" y="3230"/>
                        <a:pt x="6626" y="3238"/>
                        <a:pt x="6563" y="3238"/>
                      </a:cubicBezTo>
                      <a:cubicBezTo>
                        <a:pt x="6489" y="3238"/>
                        <a:pt x="6400" y="3227"/>
                        <a:pt x="6273" y="3184"/>
                      </a:cubicBezTo>
                      <a:cubicBezTo>
                        <a:pt x="6252" y="3092"/>
                        <a:pt x="6270" y="3063"/>
                        <a:pt x="6303" y="3063"/>
                      </a:cubicBezTo>
                      <a:cubicBezTo>
                        <a:pt x="6359" y="3063"/>
                        <a:pt x="6459" y="3146"/>
                        <a:pt x="6484" y="3146"/>
                      </a:cubicBezTo>
                      <a:cubicBezTo>
                        <a:pt x="6500" y="3146"/>
                        <a:pt x="6487" y="3114"/>
                        <a:pt x="6417" y="3010"/>
                      </a:cubicBezTo>
                      <a:lnTo>
                        <a:pt x="6417" y="3010"/>
                      </a:lnTo>
                      <a:cubicBezTo>
                        <a:pt x="6625" y="3022"/>
                        <a:pt x="6776" y="3077"/>
                        <a:pt x="6921" y="3077"/>
                      </a:cubicBezTo>
                      <a:cubicBezTo>
                        <a:pt x="6988" y="3077"/>
                        <a:pt x="7054" y="3065"/>
                        <a:pt x="7125" y="3031"/>
                      </a:cubicBezTo>
                      <a:cubicBezTo>
                        <a:pt x="6799" y="2842"/>
                        <a:pt x="6373" y="2669"/>
                        <a:pt x="5958" y="2584"/>
                      </a:cubicBezTo>
                      <a:cubicBezTo>
                        <a:pt x="5771" y="2447"/>
                        <a:pt x="6118" y="2524"/>
                        <a:pt x="5970" y="2420"/>
                      </a:cubicBezTo>
                      <a:cubicBezTo>
                        <a:pt x="5659" y="2127"/>
                        <a:pt x="5293" y="2382"/>
                        <a:pt x="5054" y="2131"/>
                      </a:cubicBezTo>
                      <a:lnTo>
                        <a:pt x="5174" y="2036"/>
                      </a:lnTo>
                      <a:lnTo>
                        <a:pt x="5174" y="2036"/>
                      </a:lnTo>
                      <a:cubicBezTo>
                        <a:pt x="5153" y="2042"/>
                        <a:pt x="5132" y="2045"/>
                        <a:pt x="5110" y="2045"/>
                      </a:cubicBezTo>
                      <a:cubicBezTo>
                        <a:pt x="4858" y="2045"/>
                        <a:pt x="4516" y="1674"/>
                        <a:pt x="4163" y="1610"/>
                      </a:cubicBezTo>
                      <a:lnTo>
                        <a:pt x="4163" y="1610"/>
                      </a:lnTo>
                      <a:cubicBezTo>
                        <a:pt x="4177" y="1693"/>
                        <a:pt x="4186" y="1751"/>
                        <a:pt x="4121" y="1772"/>
                      </a:cubicBezTo>
                      <a:cubicBezTo>
                        <a:pt x="4269" y="1458"/>
                        <a:pt x="3573" y="1712"/>
                        <a:pt x="3336" y="1337"/>
                      </a:cubicBezTo>
                      <a:cubicBezTo>
                        <a:pt x="3300" y="1459"/>
                        <a:pt x="3162" y="1500"/>
                        <a:pt x="3009" y="1500"/>
                      </a:cubicBezTo>
                      <a:cubicBezTo>
                        <a:pt x="2895" y="1500"/>
                        <a:pt x="2773" y="1477"/>
                        <a:pt x="2681" y="1446"/>
                      </a:cubicBezTo>
                      <a:cubicBezTo>
                        <a:pt x="2631" y="1360"/>
                        <a:pt x="2683" y="1283"/>
                        <a:pt x="2706" y="1227"/>
                      </a:cubicBezTo>
                      <a:cubicBezTo>
                        <a:pt x="2788" y="1304"/>
                        <a:pt x="2858" y="1332"/>
                        <a:pt x="2923" y="1332"/>
                      </a:cubicBezTo>
                      <a:cubicBezTo>
                        <a:pt x="3077" y="1332"/>
                        <a:pt x="3203" y="1180"/>
                        <a:pt x="3403" y="1177"/>
                      </a:cubicBezTo>
                      <a:lnTo>
                        <a:pt x="3403" y="1177"/>
                      </a:lnTo>
                      <a:cubicBezTo>
                        <a:pt x="3169" y="1159"/>
                        <a:pt x="2900" y="962"/>
                        <a:pt x="2669" y="962"/>
                      </a:cubicBezTo>
                      <a:cubicBezTo>
                        <a:pt x="2640" y="962"/>
                        <a:pt x="2612" y="965"/>
                        <a:pt x="2584" y="972"/>
                      </a:cubicBezTo>
                      <a:lnTo>
                        <a:pt x="2729" y="845"/>
                      </a:lnTo>
                      <a:cubicBezTo>
                        <a:pt x="2675" y="817"/>
                        <a:pt x="2626" y="807"/>
                        <a:pt x="2582" y="807"/>
                      </a:cubicBezTo>
                      <a:cubicBezTo>
                        <a:pt x="2446" y="807"/>
                        <a:pt x="2349" y="907"/>
                        <a:pt x="2235" y="907"/>
                      </a:cubicBezTo>
                      <a:cubicBezTo>
                        <a:pt x="2176" y="907"/>
                        <a:pt x="2113" y="880"/>
                        <a:pt x="2037" y="799"/>
                      </a:cubicBezTo>
                      <a:lnTo>
                        <a:pt x="2116" y="694"/>
                      </a:lnTo>
                      <a:cubicBezTo>
                        <a:pt x="1500" y="451"/>
                        <a:pt x="830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0" name="Google Shape;3310;p30"/>
                <p:cNvSpPr/>
                <p:nvPr/>
              </p:nvSpPr>
              <p:spPr>
                <a:xfrm>
                  <a:off x="819005" y="4618475"/>
                  <a:ext cx="6086" cy="9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251" extrusionOk="0">
                      <a:moveTo>
                        <a:pt x="0" y="0"/>
                      </a:moveTo>
                      <a:cubicBezTo>
                        <a:pt x="1" y="3"/>
                        <a:pt x="3" y="6"/>
                        <a:pt x="4" y="9"/>
                      </a:cubicBezTo>
                      <a:lnTo>
                        <a:pt x="4" y="9"/>
                      </a:lnTo>
                      <a:lnTo>
                        <a:pt x="0" y="0"/>
                      </a:lnTo>
                      <a:close/>
                      <a:moveTo>
                        <a:pt x="4" y="9"/>
                      </a:moveTo>
                      <a:lnTo>
                        <a:pt x="104" y="251"/>
                      </a:lnTo>
                      <a:lnTo>
                        <a:pt x="155" y="128"/>
                      </a:lnTo>
                      <a:cubicBezTo>
                        <a:pt x="88" y="109"/>
                        <a:pt x="32" y="73"/>
                        <a:pt x="4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1" name="Google Shape;3311;p30"/>
                <p:cNvSpPr/>
                <p:nvPr/>
              </p:nvSpPr>
              <p:spPr>
                <a:xfrm>
                  <a:off x="825052" y="4622244"/>
                  <a:ext cx="5575" cy="2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53" extrusionOk="0">
                      <a:moveTo>
                        <a:pt x="12" y="1"/>
                      </a:moveTo>
                      <a:lnTo>
                        <a:pt x="1" y="32"/>
                      </a:lnTo>
                      <a:cubicBezTo>
                        <a:pt x="45" y="45"/>
                        <a:pt x="93" y="51"/>
                        <a:pt x="141" y="53"/>
                      </a:cubicBezTo>
                      <a:cubicBezTo>
                        <a:pt x="103" y="22"/>
                        <a:pt x="60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30"/>
                <p:cNvSpPr/>
                <p:nvPr/>
              </p:nvSpPr>
              <p:spPr>
                <a:xfrm>
                  <a:off x="951320" y="4748120"/>
                  <a:ext cx="4947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208" extrusionOk="0">
                      <a:moveTo>
                        <a:pt x="1" y="1"/>
                      </a:moveTo>
                      <a:cubicBezTo>
                        <a:pt x="18" y="49"/>
                        <a:pt x="47" y="144"/>
                        <a:pt x="126" y="207"/>
                      </a:cubicBezTo>
                      <a:cubicBezTo>
                        <a:pt x="122" y="134"/>
                        <a:pt x="66" y="16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30"/>
                <p:cNvSpPr/>
                <p:nvPr/>
              </p:nvSpPr>
              <p:spPr>
                <a:xfrm>
                  <a:off x="957445" y="4750044"/>
                  <a:ext cx="2238" cy="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22" extrusionOk="0">
                      <a:moveTo>
                        <a:pt x="37" y="0"/>
                      </a:moveTo>
                      <a:lnTo>
                        <a:pt x="1" y="6"/>
                      </a:lnTo>
                      <a:lnTo>
                        <a:pt x="57" y="122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4" name="Google Shape;3314;p30"/>
                <p:cNvSpPr/>
                <p:nvPr/>
              </p:nvSpPr>
              <p:spPr>
                <a:xfrm>
                  <a:off x="963138" y="4751771"/>
                  <a:ext cx="131686" cy="279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4" h="7127" extrusionOk="0">
                      <a:moveTo>
                        <a:pt x="164" y="1"/>
                      </a:moveTo>
                      <a:cubicBezTo>
                        <a:pt x="109" y="6"/>
                        <a:pt x="110" y="95"/>
                        <a:pt x="71" y="95"/>
                      </a:cubicBezTo>
                      <a:cubicBezTo>
                        <a:pt x="56" y="95"/>
                        <a:pt x="34" y="81"/>
                        <a:pt x="0" y="43"/>
                      </a:cubicBezTo>
                      <a:lnTo>
                        <a:pt x="0" y="43"/>
                      </a:lnTo>
                      <a:cubicBezTo>
                        <a:pt x="64" y="382"/>
                        <a:pt x="318" y="529"/>
                        <a:pt x="548" y="739"/>
                      </a:cubicBezTo>
                      <a:lnTo>
                        <a:pt x="509" y="668"/>
                      </a:lnTo>
                      <a:lnTo>
                        <a:pt x="509" y="668"/>
                      </a:lnTo>
                      <a:cubicBezTo>
                        <a:pt x="943" y="693"/>
                        <a:pt x="521" y="864"/>
                        <a:pt x="833" y="1123"/>
                      </a:cubicBezTo>
                      <a:cubicBezTo>
                        <a:pt x="656" y="1105"/>
                        <a:pt x="583" y="961"/>
                        <a:pt x="482" y="941"/>
                      </a:cubicBezTo>
                      <a:lnTo>
                        <a:pt x="482" y="941"/>
                      </a:lnTo>
                      <a:cubicBezTo>
                        <a:pt x="432" y="1456"/>
                        <a:pt x="953" y="1394"/>
                        <a:pt x="752" y="1817"/>
                      </a:cubicBezTo>
                      <a:lnTo>
                        <a:pt x="729" y="1794"/>
                      </a:lnTo>
                      <a:lnTo>
                        <a:pt x="729" y="1794"/>
                      </a:lnTo>
                      <a:cubicBezTo>
                        <a:pt x="725" y="1867"/>
                        <a:pt x="835" y="1938"/>
                        <a:pt x="905" y="2011"/>
                      </a:cubicBezTo>
                      <a:cubicBezTo>
                        <a:pt x="935" y="1961"/>
                        <a:pt x="916" y="1865"/>
                        <a:pt x="920" y="1790"/>
                      </a:cubicBezTo>
                      <a:lnTo>
                        <a:pt x="920" y="1790"/>
                      </a:lnTo>
                      <a:cubicBezTo>
                        <a:pt x="962" y="1833"/>
                        <a:pt x="1039" y="1842"/>
                        <a:pt x="1110" y="1842"/>
                      </a:cubicBezTo>
                      <a:cubicBezTo>
                        <a:pt x="1159" y="1842"/>
                        <a:pt x="1205" y="1838"/>
                        <a:pt x="1236" y="1838"/>
                      </a:cubicBezTo>
                      <a:cubicBezTo>
                        <a:pt x="1136" y="2010"/>
                        <a:pt x="1369" y="1936"/>
                        <a:pt x="1367" y="2137"/>
                      </a:cubicBezTo>
                      <a:cubicBezTo>
                        <a:pt x="1342" y="2166"/>
                        <a:pt x="1318" y="2177"/>
                        <a:pt x="1295" y="2177"/>
                      </a:cubicBezTo>
                      <a:cubicBezTo>
                        <a:pt x="1221" y="2177"/>
                        <a:pt x="1159" y="2056"/>
                        <a:pt x="1082" y="2037"/>
                      </a:cubicBezTo>
                      <a:lnTo>
                        <a:pt x="1082" y="2037"/>
                      </a:lnTo>
                      <a:lnTo>
                        <a:pt x="1263" y="2185"/>
                      </a:lnTo>
                      <a:cubicBezTo>
                        <a:pt x="1350" y="2360"/>
                        <a:pt x="1192" y="2432"/>
                        <a:pt x="1155" y="2555"/>
                      </a:cubicBezTo>
                      <a:cubicBezTo>
                        <a:pt x="1187" y="2574"/>
                        <a:pt x="1209" y="2581"/>
                        <a:pt x="1224" y="2581"/>
                      </a:cubicBezTo>
                      <a:cubicBezTo>
                        <a:pt x="1280" y="2581"/>
                        <a:pt x="1243" y="2476"/>
                        <a:pt x="1339" y="2476"/>
                      </a:cubicBezTo>
                      <a:cubicBezTo>
                        <a:pt x="1353" y="2476"/>
                        <a:pt x="1371" y="2478"/>
                        <a:pt x="1392" y="2484"/>
                      </a:cubicBezTo>
                      <a:cubicBezTo>
                        <a:pt x="1350" y="2621"/>
                        <a:pt x="1423" y="2887"/>
                        <a:pt x="1548" y="3162"/>
                      </a:cubicBezTo>
                      <a:cubicBezTo>
                        <a:pt x="1658" y="3420"/>
                        <a:pt x="1811" y="3684"/>
                        <a:pt x="1944" y="3859"/>
                      </a:cubicBezTo>
                      <a:lnTo>
                        <a:pt x="1944" y="3859"/>
                      </a:lnTo>
                      <a:cubicBezTo>
                        <a:pt x="1878" y="3803"/>
                        <a:pt x="1801" y="3886"/>
                        <a:pt x="1766" y="3735"/>
                      </a:cubicBezTo>
                      <a:lnTo>
                        <a:pt x="1766" y="3735"/>
                      </a:lnTo>
                      <a:cubicBezTo>
                        <a:pt x="1759" y="3803"/>
                        <a:pt x="1883" y="3957"/>
                        <a:pt x="1986" y="3957"/>
                      </a:cubicBezTo>
                      <a:cubicBezTo>
                        <a:pt x="1997" y="3957"/>
                        <a:pt x="2008" y="3955"/>
                        <a:pt x="2019" y="3951"/>
                      </a:cubicBezTo>
                      <a:cubicBezTo>
                        <a:pt x="2219" y="4188"/>
                        <a:pt x="2272" y="4572"/>
                        <a:pt x="2262" y="4867"/>
                      </a:cubicBezTo>
                      <a:lnTo>
                        <a:pt x="2347" y="4751"/>
                      </a:lnTo>
                      <a:cubicBezTo>
                        <a:pt x="2601" y="4905"/>
                        <a:pt x="2397" y="5353"/>
                        <a:pt x="2619" y="5706"/>
                      </a:cubicBezTo>
                      <a:lnTo>
                        <a:pt x="2619" y="5696"/>
                      </a:lnTo>
                      <a:cubicBezTo>
                        <a:pt x="2680" y="5814"/>
                        <a:pt x="2985" y="5835"/>
                        <a:pt x="2995" y="6087"/>
                      </a:cubicBezTo>
                      <a:cubicBezTo>
                        <a:pt x="2869" y="6068"/>
                        <a:pt x="2831" y="5977"/>
                        <a:pt x="2748" y="5977"/>
                      </a:cubicBezTo>
                      <a:cubicBezTo>
                        <a:pt x="2731" y="5977"/>
                        <a:pt x="2712" y="5981"/>
                        <a:pt x="2691" y="5990"/>
                      </a:cubicBezTo>
                      <a:lnTo>
                        <a:pt x="2691" y="5990"/>
                      </a:lnTo>
                      <a:lnTo>
                        <a:pt x="2690" y="5989"/>
                      </a:lnTo>
                      <a:lnTo>
                        <a:pt x="2688" y="5991"/>
                      </a:lnTo>
                      <a:cubicBezTo>
                        <a:pt x="2689" y="5991"/>
                        <a:pt x="2690" y="5990"/>
                        <a:pt x="2691" y="5990"/>
                      </a:cubicBezTo>
                      <a:lnTo>
                        <a:pt x="2691" y="5990"/>
                      </a:lnTo>
                      <a:lnTo>
                        <a:pt x="2962" y="6282"/>
                      </a:lnTo>
                      <a:cubicBezTo>
                        <a:pt x="2897" y="6362"/>
                        <a:pt x="3066" y="6664"/>
                        <a:pt x="2962" y="6664"/>
                      </a:cubicBezTo>
                      <a:cubicBezTo>
                        <a:pt x="2951" y="6664"/>
                        <a:pt x="2936" y="6660"/>
                        <a:pt x="2917" y="6652"/>
                      </a:cubicBezTo>
                      <a:lnTo>
                        <a:pt x="2917" y="6652"/>
                      </a:lnTo>
                      <a:cubicBezTo>
                        <a:pt x="3130" y="6770"/>
                        <a:pt x="3115" y="7127"/>
                        <a:pt x="3237" y="7127"/>
                      </a:cubicBezTo>
                      <a:cubicBezTo>
                        <a:pt x="3266" y="7127"/>
                        <a:pt x="3303" y="7106"/>
                        <a:pt x="3353" y="7057"/>
                      </a:cubicBezTo>
                      <a:cubicBezTo>
                        <a:pt x="3172" y="6554"/>
                        <a:pt x="3023" y="5937"/>
                        <a:pt x="2825" y="5308"/>
                      </a:cubicBezTo>
                      <a:cubicBezTo>
                        <a:pt x="2624" y="4684"/>
                        <a:pt x="2376" y="4049"/>
                        <a:pt x="2025" y="3527"/>
                      </a:cubicBezTo>
                      <a:lnTo>
                        <a:pt x="2025" y="3527"/>
                      </a:lnTo>
                      <a:lnTo>
                        <a:pt x="2212" y="3666"/>
                      </a:lnTo>
                      <a:cubicBezTo>
                        <a:pt x="1753" y="3164"/>
                        <a:pt x="2138" y="2731"/>
                        <a:pt x="1483" y="2461"/>
                      </a:cubicBezTo>
                      <a:lnTo>
                        <a:pt x="1743" y="2416"/>
                      </a:lnTo>
                      <a:cubicBezTo>
                        <a:pt x="1687" y="2114"/>
                        <a:pt x="1186" y="2060"/>
                        <a:pt x="1296" y="1662"/>
                      </a:cubicBezTo>
                      <a:lnTo>
                        <a:pt x="1296" y="1662"/>
                      </a:lnTo>
                      <a:lnTo>
                        <a:pt x="1217" y="1738"/>
                      </a:lnTo>
                      <a:cubicBezTo>
                        <a:pt x="1182" y="1664"/>
                        <a:pt x="1209" y="1614"/>
                        <a:pt x="1174" y="1539"/>
                      </a:cubicBezTo>
                      <a:lnTo>
                        <a:pt x="1147" y="1589"/>
                      </a:lnTo>
                      <a:cubicBezTo>
                        <a:pt x="964" y="1441"/>
                        <a:pt x="916" y="1319"/>
                        <a:pt x="885" y="1098"/>
                      </a:cubicBezTo>
                      <a:cubicBezTo>
                        <a:pt x="896" y="1089"/>
                        <a:pt x="906" y="1085"/>
                        <a:pt x="914" y="1085"/>
                      </a:cubicBezTo>
                      <a:cubicBezTo>
                        <a:pt x="955" y="1085"/>
                        <a:pt x="969" y="1177"/>
                        <a:pt x="1009" y="1217"/>
                      </a:cubicBezTo>
                      <a:cubicBezTo>
                        <a:pt x="1039" y="1092"/>
                        <a:pt x="812" y="1022"/>
                        <a:pt x="737" y="878"/>
                      </a:cubicBezTo>
                      <a:cubicBezTo>
                        <a:pt x="738" y="812"/>
                        <a:pt x="758" y="793"/>
                        <a:pt x="783" y="793"/>
                      </a:cubicBezTo>
                      <a:cubicBezTo>
                        <a:pt x="814" y="793"/>
                        <a:pt x="854" y="822"/>
                        <a:pt x="876" y="822"/>
                      </a:cubicBezTo>
                      <a:cubicBezTo>
                        <a:pt x="877" y="822"/>
                        <a:pt x="877" y="822"/>
                        <a:pt x="878" y="822"/>
                      </a:cubicBezTo>
                      <a:cubicBezTo>
                        <a:pt x="552" y="440"/>
                        <a:pt x="665" y="10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15" name="Google Shape;3315;p30"/>
              <p:cNvSpPr/>
              <p:nvPr/>
            </p:nvSpPr>
            <p:spPr>
              <a:xfrm>
                <a:off x="1085834" y="5034816"/>
                <a:ext cx="13349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42" extrusionOk="0">
                    <a:moveTo>
                      <a:pt x="233" y="0"/>
                    </a:moveTo>
                    <a:cubicBezTo>
                      <a:pt x="232" y="0"/>
                      <a:pt x="230" y="0"/>
                      <a:pt x="228" y="0"/>
                    </a:cubicBezTo>
                    <a:cubicBezTo>
                      <a:pt x="209" y="24"/>
                      <a:pt x="153" y="37"/>
                      <a:pt x="192" y="95"/>
                    </a:cubicBezTo>
                    <a:lnTo>
                      <a:pt x="3" y="8"/>
                    </a:lnTo>
                    <a:lnTo>
                      <a:pt x="3" y="8"/>
                    </a:lnTo>
                    <a:cubicBezTo>
                      <a:pt x="1" y="135"/>
                      <a:pt x="170" y="242"/>
                      <a:pt x="282" y="242"/>
                    </a:cubicBezTo>
                    <a:cubicBezTo>
                      <a:pt x="304" y="242"/>
                      <a:pt x="324" y="237"/>
                      <a:pt x="340" y="228"/>
                    </a:cubicBezTo>
                    <a:cubicBezTo>
                      <a:pt x="285" y="143"/>
                      <a:pt x="321" y="0"/>
                      <a:pt x="2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30"/>
              <p:cNvSpPr/>
              <p:nvPr/>
            </p:nvSpPr>
            <p:spPr>
              <a:xfrm>
                <a:off x="1089407" y="5048322"/>
                <a:ext cx="45387" cy="14959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3810" extrusionOk="0">
                    <a:moveTo>
                      <a:pt x="604" y="3195"/>
                    </a:moveTo>
                    <a:cubicBezTo>
                      <a:pt x="601" y="3199"/>
                      <a:pt x="599" y="3203"/>
                      <a:pt x="596" y="3208"/>
                    </a:cubicBezTo>
                    <a:cubicBezTo>
                      <a:pt x="599" y="3204"/>
                      <a:pt x="602" y="3199"/>
                      <a:pt x="604" y="3195"/>
                    </a:cubicBezTo>
                    <a:close/>
                    <a:moveTo>
                      <a:pt x="196" y="0"/>
                    </a:moveTo>
                    <a:cubicBezTo>
                      <a:pt x="171" y="0"/>
                      <a:pt x="139" y="17"/>
                      <a:pt x="97" y="56"/>
                    </a:cubicBezTo>
                    <a:cubicBezTo>
                      <a:pt x="77" y="77"/>
                      <a:pt x="247" y="137"/>
                      <a:pt x="224" y="262"/>
                    </a:cubicBezTo>
                    <a:lnTo>
                      <a:pt x="131" y="266"/>
                    </a:lnTo>
                    <a:lnTo>
                      <a:pt x="216" y="514"/>
                    </a:lnTo>
                    <a:lnTo>
                      <a:pt x="87" y="460"/>
                    </a:lnTo>
                    <a:lnTo>
                      <a:pt x="87" y="460"/>
                    </a:lnTo>
                    <a:cubicBezTo>
                      <a:pt x="0" y="846"/>
                      <a:pt x="480" y="622"/>
                      <a:pt x="459" y="1081"/>
                    </a:cubicBezTo>
                    <a:lnTo>
                      <a:pt x="230" y="1128"/>
                    </a:lnTo>
                    <a:cubicBezTo>
                      <a:pt x="274" y="1417"/>
                      <a:pt x="374" y="1548"/>
                      <a:pt x="280" y="1829"/>
                    </a:cubicBezTo>
                    <a:cubicBezTo>
                      <a:pt x="280" y="1829"/>
                      <a:pt x="395" y="1810"/>
                      <a:pt x="342" y="1770"/>
                    </a:cubicBezTo>
                    <a:cubicBezTo>
                      <a:pt x="345" y="1723"/>
                      <a:pt x="409" y="1654"/>
                      <a:pt x="475" y="1654"/>
                    </a:cubicBezTo>
                    <a:cubicBezTo>
                      <a:pt x="483" y="1654"/>
                      <a:pt x="491" y="1655"/>
                      <a:pt x="500" y="1658"/>
                    </a:cubicBezTo>
                    <a:cubicBezTo>
                      <a:pt x="592" y="1804"/>
                      <a:pt x="598" y="1838"/>
                      <a:pt x="565" y="1838"/>
                    </a:cubicBezTo>
                    <a:cubicBezTo>
                      <a:pt x="537" y="1838"/>
                      <a:pt x="479" y="1812"/>
                      <a:pt x="425" y="1812"/>
                    </a:cubicBezTo>
                    <a:cubicBezTo>
                      <a:pt x="372" y="1812"/>
                      <a:pt x="323" y="1838"/>
                      <a:pt x="311" y="1939"/>
                    </a:cubicBezTo>
                    <a:cubicBezTo>
                      <a:pt x="421" y="2109"/>
                      <a:pt x="530" y="2367"/>
                      <a:pt x="598" y="2612"/>
                    </a:cubicBezTo>
                    <a:cubicBezTo>
                      <a:pt x="657" y="2850"/>
                      <a:pt x="676" y="3074"/>
                      <a:pt x="604" y="3195"/>
                    </a:cubicBezTo>
                    <a:lnTo>
                      <a:pt x="604" y="3195"/>
                    </a:lnTo>
                    <a:cubicBezTo>
                      <a:pt x="633" y="3153"/>
                      <a:pt x="665" y="3135"/>
                      <a:pt x="697" y="3135"/>
                    </a:cubicBezTo>
                    <a:cubicBezTo>
                      <a:pt x="797" y="3135"/>
                      <a:pt x="897" y="3306"/>
                      <a:pt x="903" y="3464"/>
                    </a:cubicBezTo>
                    <a:cubicBezTo>
                      <a:pt x="885" y="3492"/>
                      <a:pt x="866" y="3502"/>
                      <a:pt x="848" y="3502"/>
                    </a:cubicBezTo>
                    <a:cubicBezTo>
                      <a:pt x="794" y="3502"/>
                      <a:pt x="740" y="3410"/>
                      <a:pt x="687" y="3393"/>
                    </a:cubicBezTo>
                    <a:cubicBezTo>
                      <a:pt x="671" y="3495"/>
                      <a:pt x="623" y="3582"/>
                      <a:pt x="665" y="3674"/>
                    </a:cubicBezTo>
                    <a:cubicBezTo>
                      <a:pt x="707" y="3622"/>
                      <a:pt x="759" y="3596"/>
                      <a:pt x="812" y="3596"/>
                    </a:cubicBezTo>
                    <a:cubicBezTo>
                      <a:pt x="902" y="3596"/>
                      <a:pt x="999" y="3671"/>
                      <a:pt x="1065" y="3809"/>
                    </a:cubicBezTo>
                    <a:cubicBezTo>
                      <a:pt x="1155" y="3283"/>
                      <a:pt x="687" y="2948"/>
                      <a:pt x="642" y="2444"/>
                    </a:cubicBezTo>
                    <a:lnTo>
                      <a:pt x="642" y="2444"/>
                    </a:lnTo>
                    <a:cubicBezTo>
                      <a:pt x="687" y="2491"/>
                      <a:pt x="744" y="2467"/>
                      <a:pt x="793" y="2481"/>
                    </a:cubicBezTo>
                    <a:cubicBezTo>
                      <a:pt x="692" y="1904"/>
                      <a:pt x="500" y="1212"/>
                      <a:pt x="577" y="956"/>
                    </a:cubicBezTo>
                    <a:cubicBezTo>
                      <a:pt x="586" y="752"/>
                      <a:pt x="343" y="771"/>
                      <a:pt x="235" y="543"/>
                    </a:cubicBezTo>
                    <a:lnTo>
                      <a:pt x="370" y="395"/>
                    </a:lnTo>
                    <a:cubicBezTo>
                      <a:pt x="268" y="309"/>
                      <a:pt x="303" y="0"/>
                      <a:pt x="1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0"/>
              <p:cNvSpPr/>
              <p:nvPr/>
            </p:nvSpPr>
            <p:spPr>
              <a:xfrm>
                <a:off x="1120503" y="5145693"/>
                <a:ext cx="2631" cy="7931"/>
              </a:xfrm>
              <a:custGeom>
                <a:avLst/>
                <a:gdLst/>
                <a:ahLst/>
                <a:cxnLst/>
                <a:rect l="l" t="t" r="r" b="b"/>
                <a:pathLst>
                  <a:path w="67" h="202" extrusionOk="0">
                    <a:moveTo>
                      <a:pt x="1" y="1"/>
                    </a:moveTo>
                    <a:cubicBezTo>
                      <a:pt x="12" y="68"/>
                      <a:pt x="26" y="138"/>
                      <a:pt x="33" y="201"/>
                    </a:cubicBezTo>
                    <a:lnTo>
                      <a:pt x="66" y="80"/>
                    </a:lnTo>
                    <a:cubicBezTo>
                      <a:pt x="51" y="28"/>
                      <a:pt x="26" y="1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100E2CC-1FD3-0A71-DD67-416289C4471F}"/>
              </a:ext>
            </a:extLst>
          </p:cNvPr>
          <p:cNvSpPr txBox="1"/>
          <p:nvPr/>
        </p:nvSpPr>
        <p:spPr>
          <a:xfrm>
            <a:off x="1449802" y="1258961"/>
            <a:ext cx="3562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User register with tags and get feeds based on those tags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CAF08-0064-F71E-774B-08A3842F5DBF}"/>
              </a:ext>
            </a:extLst>
          </p:cNvPr>
          <p:cNvSpPr txBox="1"/>
          <p:nvPr/>
        </p:nvSpPr>
        <p:spPr>
          <a:xfrm>
            <a:off x="6021939" y="2105346"/>
            <a:ext cx="27084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User can ask new question by including tags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B2506-E506-1955-B5AD-C49AE7AB9CEF}"/>
              </a:ext>
            </a:extLst>
          </p:cNvPr>
          <p:cNvSpPr txBox="1"/>
          <p:nvPr/>
        </p:nvSpPr>
        <p:spPr>
          <a:xfrm>
            <a:off x="2932918" y="3264049"/>
            <a:ext cx="3671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User can search question and view all </a:t>
            </a:r>
            <a:r>
              <a:rPr lang="en-IN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solutions,also</a:t>
            </a: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comment on question.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p30"/>
          <p:cNvSpPr txBox="1">
            <a:spLocks noGrp="1"/>
          </p:cNvSpPr>
          <p:nvPr>
            <p:ph type="title" idx="3"/>
          </p:nvPr>
        </p:nvSpPr>
        <p:spPr>
          <a:xfrm>
            <a:off x="4003860" y="90073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64" name="Google Shape;3264;p30"/>
          <p:cNvSpPr txBox="1">
            <a:spLocks noGrp="1"/>
          </p:cNvSpPr>
          <p:nvPr>
            <p:ph type="title" idx="5"/>
          </p:nvPr>
        </p:nvSpPr>
        <p:spPr>
          <a:xfrm>
            <a:off x="4950835" y="23479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265" name="Google Shape;3265;p30"/>
          <p:cNvSpPr txBox="1">
            <a:spLocks noGrp="1"/>
          </p:cNvSpPr>
          <p:nvPr>
            <p:ph type="title" idx="6"/>
          </p:nvPr>
        </p:nvSpPr>
        <p:spPr>
          <a:xfrm>
            <a:off x="541166" y="311209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3266" name="Google Shape;3266;p30"/>
          <p:cNvSpPr txBox="1">
            <a:spLocks noGrp="1"/>
          </p:cNvSpPr>
          <p:nvPr>
            <p:ph type="title" idx="7"/>
          </p:nvPr>
        </p:nvSpPr>
        <p:spPr>
          <a:xfrm>
            <a:off x="283893" y="15026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3273" name="Google Shape;3273;p30"/>
          <p:cNvGrpSpPr/>
          <p:nvPr/>
        </p:nvGrpSpPr>
        <p:grpSpPr>
          <a:xfrm rot="10800000">
            <a:off x="6711092" y="-693522"/>
            <a:ext cx="2134620" cy="1539893"/>
            <a:chOff x="-420733" y="3810153"/>
            <a:chExt cx="2134620" cy="1539893"/>
          </a:xfrm>
        </p:grpSpPr>
        <p:sp>
          <p:nvSpPr>
            <p:cNvPr id="3274" name="Google Shape;3274;p30"/>
            <p:cNvSpPr/>
            <p:nvPr/>
          </p:nvSpPr>
          <p:spPr>
            <a:xfrm>
              <a:off x="296699" y="4109753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5" y="0"/>
                  </a:moveTo>
                  <a:cubicBezTo>
                    <a:pt x="3" y="0"/>
                    <a:pt x="1" y="2"/>
                    <a:pt x="1" y="2"/>
                  </a:cubicBezTo>
                  <a:cubicBezTo>
                    <a:pt x="1" y="2"/>
                    <a:pt x="1" y="2"/>
                    <a:pt x="3" y="4"/>
                  </a:cubicBezTo>
                  <a:cubicBezTo>
                    <a:pt x="3" y="2"/>
                    <a:pt x="5" y="2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5" name="Google Shape;3275;p30"/>
            <p:cNvGrpSpPr/>
            <p:nvPr/>
          </p:nvGrpSpPr>
          <p:grpSpPr>
            <a:xfrm>
              <a:off x="-420733" y="3810153"/>
              <a:ext cx="2134620" cy="1539893"/>
              <a:chOff x="-192125" y="4019092"/>
              <a:chExt cx="1633971" cy="1178820"/>
            </a:xfrm>
          </p:grpSpPr>
          <p:sp>
            <p:nvSpPr>
              <p:cNvPr id="3276" name="Google Shape;3276;p30"/>
              <p:cNvSpPr/>
              <p:nvPr/>
            </p:nvSpPr>
            <p:spPr>
              <a:xfrm>
                <a:off x="-139827" y="5173805"/>
                <a:ext cx="4908" cy="926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6" extrusionOk="0">
                    <a:moveTo>
                      <a:pt x="1" y="0"/>
                    </a:moveTo>
                    <a:lnTo>
                      <a:pt x="34" y="235"/>
                    </a:lnTo>
                    <a:lnTo>
                      <a:pt x="124" y="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0"/>
              <p:cNvSpPr/>
              <p:nvPr/>
            </p:nvSpPr>
            <p:spPr>
              <a:xfrm>
                <a:off x="-137000" y="5146164"/>
                <a:ext cx="25913" cy="30782"/>
              </a:xfrm>
              <a:custGeom>
                <a:avLst/>
                <a:gdLst/>
                <a:ahLst/>
                <a:cxnLst/>
                <a:rect l="l" t="t" r="r" b="b"/>
                <a:pathLst>
                  <a:path w="660" h="784" extrusionOk="0">
                    <a:moveTo>
                      <a:pt x="658" y="1"/>
                    </a:moveTo>
                    <a:lnTo>
                      <a:pt x="658" y="1"/>
                    </a:lnTo>
                    <a:cubicBezTo>
                      <a:pt x="565" y="16"/>
                      <a:pt x="500" y="20"/>
                      <a:pt x="450" y="20"/>
                    </a:cubicBezTo>
                    <a:cubicBezTo>
                      <a:pt x="398" y="20"/>
                      <a:pt x="364" y="16"/>
                      <a:pt x="335" y="16"/>
                    </a:cubicBezTo>
                    <a:cubicBezTo>
                      <a:pt x="259" y="16"/>
                      <a:pt x="218" y="44"/>
                      <a:pt x="0" y="249"/>
                    </a:cubicBezTo>
                    <a:cubicBezTo>
                      <a:pt x="33" y="415"/>
                      <a:pt x="79" y="781"/>
                      <a:pt x="247" y="783"/>
                    </a:cubicBezTo>
                    <a:cubicBezTo>
                      <a:pt x="259" y="668"/>
                      <a:pt x="151" y="469"/>
                      <a:pt x="235" y="319"/>
                    </a:cubicBezTo>
                    <a:lnTo>
                      <a:pt x="235" y="319"/>
                    </a:lnTo>
                    <a:cubicBezTo>
                      <a:pt x="336" y="417"/>
                      <a:pt x="282" y="589"/>
                      <a:pt x="407" y="712"/>
                    </a:cubicBezTo>
                    <a:cubicBezTo>
                      <a:pt x="600" y="479"/>
                      <a:pt x="351" y="519"/>
                      <a:pt x="474" y="242"/>
                    </a:cubicBezTo>
                    <a:lnTo>
                      <a:pt x="474" y="242"/>
                    </a:lnTo>
                    <a:lnTo>
                      <a:pt x="654" y="299"/>
                    </a:lnTo>
                    <a:cubicBezTo>
                      <a:pt x="656" y="199"/>
                      <a:pt x="660" y="101"/>
                      <a:pt x="6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0"/>
              <p:cNvSpPr/>
              <p:nvPr/>
            </p:nvSpPr>
            <p:spPr>
              <a:xfrm>
                <a:off x="-124279" y="5139843"/>
                <a:ext cx="7303" cy="4986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7" extrusionOk="0">
                    <a:moveTo>
                      <a:pt x="46" y="0"/>
                    </a:moveTo>
                    <a:cubicBezTo>
                      <a:pt x="31" y="0"/>
                      <a:pt x="16" y="11"/>
                      <a:pt x="0" y="38"/>
                    </a:cubicBezTo>
                    <a:cubicBezTo>
                      <a:pt x="64" y="77"/>
                      <a:pt x="129" y="119"/>
                      <a:pt x="185" y="127"/>
                    </a:cubicBezTo>
                    <a:cubicBezTo>
                      <a:pt x="137" y="95"/>
                      <a:pt x="92" y="0"/>
                      <a:pt x="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0"/>
              <p:cNvSpPr/>
              <p:nvPr/>
            </p:nvSpPr>
            <p:spPr>
              <a:xfrm>
                <a:off x="-126635" y="5125198"/>
                <a:ext cx="8795" cy="981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78"/>
                      <a:pt x="33" y="155"/>
                      <a:pt x="50" y="232"/>
                    </a:cubicBezTo>
                    <a:cubicBezTo>
                      <a:pt x="66" y="180"/>
                      <a:pt x="85" y="162"/>
                      <a:pt x="105" y="162"/>
                    </a:cubicBezTo>
                    <a:cubicBezTo>
                      <a:pt x="151" y="162"/>
                      <a:pt x="202" y="250"/>
                      <a:pt x="221" y="250"/>
                    </a:cubicBezTo>
                    <a:cubicBezTo>
                      <a:pt x="222" y="250"/>
                      <a:pt x="223" y="250"/>
                      <a:pt x="224" y="249"/>
                    </a:cubicBezTo>
                    <a:cubicBezTo>
                      <a:pt x="151" y="166"/>
                      <a:pt x="77" y="83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0"/>
              <p:cNvSpPr/>
              <p:nvPr/>
            </p:nvSpPr>
            <p:spPr>
              <a:xfrm>
                <a:off x="-121806" y="5102112"/>
                <a:ext cx="2395" cy="3455"/>
              </a:xfrm>
              <a:custGeom>
                <a:avLst/>
                <a:gdLst/>
                <a:ahLst/>
                <a:cxnLst/>
                <a:rect l="l" t="t" r="r" b="b"/>
                <a:pathLst>
                  <a:path w="61" h="88" extrusionOk="0">
                    <a:moveTo>
                      <a:pt x="47" y="0"/>
                    </a:moveTo>
                    <a:lnTo>
                      <a:pt x="47" y="0"/>
                    </a:lnTo>
                    <a:cubicBezTo>
                      <a:pt x="1" y="24"/>
                      <a:pt x="33" y="52"/>
                      <a:pt x="60" y="87"/>
                    </a:cubicBezTo>
                    <a:cubicBezTo>
                      <a:pt x="59" y="56"/>
                      <a:pt x="53" y="29"/>
                      <a:pt x="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0"/>
              <p:cNvSpPr/>
              <p:nvPr/>
            </p:nvSpPr>
            <p:spPr>
              <a:xfrm>
                <a:off x="-122866" y="5091118"/>
                <a:ext cx="16490" cy="30114"/>
              </a:xfrm>
              <a:custGeom>
                <a:avLst/>
                <a:gdLst/>
                <a:ahLst/>
                <a:cxnLst/>
                <a:rect l="l" t="t" r="r" b="b"/>
                <a:pathLst>
                  <a:path w="420" h="767" extrusionOk="0">
                    <a:moveTo>
                      <a:pt x="101" y="1"/>
                    </a:moveTo>
                    <a:cubicBezTo>
                      <a:pt x="1" y="63"/>
                      <a:pt x="43" y="159"/>
                      <a:pt x="74" y="280"/>
                    </a:cubicBezTo>
                    <a:cubicBezTo>
                      <a:pt x="78" y="277"/>
                      <a:pt x="84" y="275"/>
                      <a:pt x="91" y="273"/>
                    </a:cubicBezTo>
                    <a:cubicBezTo>
                      <a:pt x="113" y="250"/>
                      <a:pt x="140" y="240"/>
                      <a:pt x="168" y="240"/>
                    </a:cubicBezTo>
                    <a:cubicBezTo>
                      <a:pt x="253" y="240"/>
                      <a:pt x="341" y="339"/>
                      <a:pt x="288" y="462"/>
                    </a:cubicBezTo>
                    <a:cubicBezTo>
                      <a:pt x="303" y="643"/>
                      <a:pt x="120" y="597"/>
                      <a:pt x="219" y="766"/>
                    </a:cubicBezTo>
                    <a:lnTo>
                      <a:pt x="404" y="583"/>
                    </a:lnTo>
                    <a:cubicBezTo>
                      <a:pt x="419" y="302"/>
                      <a:pt x="161" y="113"/>
                      <a:pt x="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0"/>
              <p:cNvSpPr/>
              <p:nvPr/>
            </p:nvSpPr>
            <p:spPr>
              <a:xfrm>
                <a:off x="-119450" y="5105528"/>
                <a:ext cx="1570" cy="3887"/>
              </a:xfrm>
              <a:custGeom>
                <a:avLst/>
                <a:gdLst/>
                <a:ahLst/>
                <a:cxnLst/>
                <a:rect l="l" t="t" r="r" b="b"/>
                <a:pathLst>
                  <a:path w="40" h="9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" y="31"/>
                      <a:pt x="8" y="66"/>
                      <a:pt x="0" y="99"/>
                    </a:cubicBezTo>
                    <a:cubicBezTo>
                      <a:pt x="39" y="60"/>
                      <a:pt x="22" y="29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0"/>
              <p:cNvSpPr/>
              <p:nvPr/>
            </p:nvSpPr>
            <p:spPr>
              <a:xfrm>
                <a:off x="-122395" y="5119898"/>
                <a:ext cx="4280" cy="388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99" extrusionOk="0">
                    <a:moveTo>
                      <a:pt x="0" y="1"/>
                    </a:moveTo>
                    <a:lnTo>
                      <a:pt x="25" y="99"/>
                    </a:lnTo>
                    <a:lnTo>
                      <a:pt x="108" y="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0"/>
              <p:cNvSpPr/>
              <p:nvPr/>
            </p:nvSpPr>
            <p:spPr>
              <a:xfrm>
                <a:off x="-120039" y="5060218"/>
                <a:ext cx="21516" cy="26581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77" extrusionOk="0">
                    <a:moveTo>
                      <a:pt x="388" y="1"/>
                    </a:moveTo>
                    <a:cubicBezTo>
                      <a:pt x="287" y="1"/>
                      <a:pt x="155" y="84"/>
                      <a:pt x="62" y="179"/>
                    </a:cubicBezTo>
                    <a:cubicBezTo>
                      <a:pt x="320" y="240"/>
                      <a:pt x="0" y="610"/>
                      <a:pt x="197" y="676"/>
                    </a:cubicBezTo>
                    <a:cubicBezTo>
                      <a:pt x="205" y="468"/>
                      <a:pt x="358" y="305"/>
                      <a:pt x="488" y="305"/>
                    </a:cubicBezTo>
                    <a:cubicBezTo>
                      <a:pt x="509" y="305"/>
                      <a:pt x="529" y="309"/>
                      <a:pt x="548" y="317"/>
                    </a:cubicBezTo>
                    <a:lnTo>
                      <a:pt x="482" y="38"/>
                    </a:lnTo>
                    <a:cubicBezTo>
                      <a:pt x="457" y="12"/>
                      <a:pt x="425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0"/>
              <p:cNvSpPr/>
              <p:nvPr/>
            </p:nvSpPr>
            <p:spPr>
              <a:xfrm>
                <a:off x="-92869" y="5044945"/>
                <a:ext cx="1688" cy="2631"/>
              </a:xfrm>
              <a:custGeom>
                <a:avLst/>
                <a:gdLst/>
                <a:ahLst/>
                <a:cxnLst/>
                <a:rect l="l" t="t" r="r" b="b"/>
                <a:pathLst>
                  <a:path w="43" h="67" extrusionOk="0">
                    <a:moveTo>
                      <a:pt x="0" y="1"/>
                    </a:moveTo>
                    <a:cubicBezTo>
                      <a:pt x="2" y="8"/>
                      <a:pt x="5" y="15"/>
                      <a:pt x="9" y="22"/>
                    </a:cubicBezTo>
                    <a:lnTo>
                      <a:pt x="9" y="22"/>
                    </a:lnTo>
                    <a:cubicBezTo>
                      <a:pt x="6" y="15"/>
                      <a:pt x="3" y="8"/>
                      <a:pt x="0" y="1"/>
                    </a:cubicBezTo>
                    <a:close/>
                    <a:moveTo>
                      <a:pt x="9" y="22"/>
                    </a:moveTo>
                    <a:lnTo>
                      <a:pt x="9" y="22"/>
                    </a:lnTo>
                    <a:cubicBezTo>
                      <a:pt x="18" y="43"/>
                      <a:pt x="28" y="60"/>
                      <a:pt x="43" y="66"/>
                    </a:cubicBezTo>
                    <a:cubicBezTo>
                      <a:pt x="28" y="53"/>
                      <a:pt x="17" y="38"/>
                      <a:pt x="9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0"/>
              <p:cNvSpPr/>
              <p:nvPr/>
            </p:nvSpPr>
            <p:spPr>
              <a:xfrm>
                <a:off x="-111126" y="4993472"/>
                <a:ext cx="25481" cy="59561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517" extrusionOk="0">
                    <a:moveTo>
                      <a:pt x="28" y="1"/>
                    </a:moveTo>
                    <a:cubicBezTo>
                      <a:pt x="126" y="205"/>
                      <a:pt x="232" y="411"/>
                      <a:pt x="321" y="623"/>
                    </a:cubicBezTo>
                    <a:cubicBezTo>
                      <a:pt x="238" y="568"/>
                      <a:pt x="155" y="593"/>
                      <a:pt x="122" y="450"/>
                    </a:cubicBezTo>
                    <a:lnTo>
                      <a:pt x="122" y="450"/>
                    </a:lnTo>
                    <a:cubicBezTo>
                      <a:pt x="95" y="730"/>
                      <a:pt x="261" y="762"/>
                      <a:pt x="240" y="998"/>
                    </a:cubicBezTo>
                    <a:cubicBezTo>
                      <a:pt x="223" y="1002"/>
                      <a:pt x="209" y="1004"/>
                      <a:pt x="197" y="1004"/>
                    </a:cubicBezTo>
                    <a:cubicBezTo>
                      <a:pt x="52" y="1004"/>
                      <a:pt x="159" y="700"/>
                      <a:pt x="62" y="700"/>
                    </a:cubicBezTo>
                    <a:cubicBezTo>
                      <a:pt x="47" y="700"/>
                      <a:pt x="27" y="707"/>
                      <a:pt x="1" y="724"/>
                    </a:cubicBezTo>
                    <a:cubicBezTo>
                      <a:pt x="14" y="886"/>
                      <a:pt x="24" y="1127"/>
                      <a:pt x="226" y="1262"/>
                    </a:cubicBezTo>
                    <a:cubicBezTo>
                      <a:pt x="168" y="1348"/>
                      <a:pt x="116" y="1433"/>
                      <a:pt x="56" y="1516"/>
                    </a:cubicBezTo>
                    <a:lnTo>
                      <a:pt x="324" y="1437"/>
                    </a:lnTo>
                    <a:cubicBezTo>
                      <a:pt x="402" y="1333"/>
                      <a:pt x="118" y="1219"/>
                      <a:pt x="303" y="1158"/>
                    </a:cubicBezTo>
                    <a:cubicBezTo>
                      <a:pt x="318" y="1153"/>
                      <a:pt x="331" y="1152"/>
                      <a:pt x="343" y="1152"/>
                    </a:cubicBezTo>
                    <a:cubicBezTo>
                      <a:pt x="424" y="1152"/>
                      <a:pt x="441" y="1242"/>
                      <a:pt x="463" y="1310"/>
                    </a:cubicBezTo>
                    <a:cubicBezTo>
                      <a:pt x="438" y="1223"/>
                      <a:pt x="490" y="1107"/>
                      <a:pt x="546" y="969"/>
                    </a:cubicBezTo>
                    <a:cubicBezTo>
                      <a:pt x="596" y="828"/>
                      <a:pt x="648" y="664"/>
                      <a:pt x="627" y="489"/>
                    </a:cubicBezTo>
                    <a:cubicBezTo>
                      <a:pt x="581" y="118"/>
                      <a:pt x="168" y="228"/>
                      <a:pt x="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87" name="Google Shape;3287;p30"/>
              <p:cNvGrpSpPr/>
              <p:nvPr/>
            </p:nvGrpSpPr>
            <p:grpSpPr>
              <a:xfrm>
                <a:off x="-192125" y="4019092"/>
                <a:ext cx="1633971" cy="1067980"/>
                <a:chOff x="-192125" y="4019092"/>
                <a:chExt cx="1633971" cy="1067980"/>
              </a:xfrm>
            </p:grpSpPr>
            <p:sp>
              <p:nvSpPr>
                <p:cNvPr id="3288" name="Google Shape;3288;p30"/>
                <p:cNvSpPr/>
                <p:nvPr/>
              </p:nvSpPr>
              <p:spPr>
                <a:xfrm>
                  <a:off x="659660" y="4294008"/>
                  <a:ext cx="533891" cy="793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8" h="20199" extrusionOk="0">
                      <a:moveTo>
                        <a:pt x="2271" y="1"/>
                      </a:moveTo>
                      <a:cubicBezTo>
                        <a:pt x="1804" y="1"/>
                        <a:pt x="1337" y="18"/>
                        <a:pt x="872" y="47"/>
                      </a:cubicBezTo>
                      <a:cubicBezTo>
                        <a:pt x="822" y="51"/>
                        <a:pt x="774" y="57"/>
                        <a:pt x="726" y="59"/>
                      </a:cubicBezTo>
                      <a:cubicBezTo>
                        <a:pt x="662" y="64"/>
                        <a:pt x="600" y="70"/>
                        <a:pt x="537" y="74"/>
                      </a:cubicBezTo>
                      <a:cubicBezTo>
                        <a:pt x="1" y="6755"/>
                        <a:pt x="645" y="13512"/>
                        <a:pt x="1439" y="20199"/>
                      </a:cubicBezTo>
                      <a:cubicBezTo>
                        <a:pt x="3755" y="19852"/>
                        <a:pt x="6026" y="19250"/>
                        <a:pt x="8062" y="17937"/>
                      </a:cubicBezTo>
                      <a:lnTo>
                        <a:pt x="8062" y="17939"/>
                      </a:lnTo>
                      <a:cubicBezTo>
                        <a:pt x="11174" y="15932"/>
                        <a:pt x="13597" y="11781"/>
                        <a:pt x="12884" y="7669"/>
                      </a:cubicBezTo>
                      <a:cubicBezTo>
                        <a:pt x="12384" y="4792"/>
                        <a:pt x="10435" y="2474"/>
                        <a:pt x="8168" y="1283"/>
                      </a:cubicBezTo>
                      <a:cubicBezTo>
                        <a:pt x="6327" y="315"/>
                        <a:pt x="4296" y="1"/>
                        <a:pt x="227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9" name="Google Shape;3289;p30"/>
                <p:cNvSpPr/>
                <p:nvPr/>
              </p:nvSpPr>
              <p:spPr>
                <a:xfrm>
                  <a:off x="197068" y="4019092"/>
                  <a:ext cx="1244778" cy="731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4" h="18635" extrusionOk="0">
                      <a:moveTo>
                        <a:pt x="17109" y="0"/>
                      </a:moveTo>
                      <a:cubicBezTo>
                        <a:pt x="16021" y="0"/>
                        <a:pt x="14928" y="96"/>
                        <a:pt x="13853" y="241"/>
                      </a:cubicBezTo>
                      <a:cubicBezTo>
                        <a:pt x="11669" y="534"/>
                        <a:pt x="9483" y="1037"/>
                        <a:pt x="7585" y="2063"/>
                      </a:cubicBezTo>
                      <a:cubicBezTo>
                        <a:pt x="4259" y="3860"/>
                        <a:pt x="2135" y="7111"/>
                        <a:pt x="1101" y="10494"/>
                      </a:cubicBezTo>
                      <a:cubicBezTo>
                        <a:pt x="324" y="13039"/>
                        <a:pt x="93" y="15681"/>
                        <a:pt x="0" y="18328"/>
                      </a:cubicBezTo>
                      <a:cubicBezTo>
                        <a:pt x="1261" y="18478"/>
                        <a:pt x="2528" y="18581"/>
                        <a:pt x="3799" y="18635"/>
                      </a:cubicBezTo>
                      <a:cubicBezTo>
                        <a:pt x="3857" y="17840"/>
                        <a:pt x="3968" y="17048"/>
                        <a:pt x="4109" y="16265"/>
                      </a:cubicBezTo>
                      <a:cubicBezTo>
                        <a:pt x="4686" y="13022"/>
                        <a:pt x="5825" y="9698"/>
                        <a:pt x="8416" y="7406"/>
                      </a:cubicBezTo>
                      <a:cubicBezTo>
                        <a:pt x="10400" y="5652"/>
                        <a:pt x="13172" y="4747"/>
                        <a:pt x="15936" y="4747"/>
                      </a:cubicBezTo>
                      <a:cubicBezTo>
                        <a:pt x="18118" y="4747"/>
                        <a:pt x="20294" y="5311"/>
                        <a:pt x="22073" y="6465"/>
                      </a:cubicBezTo>
                      <a:cubicBezTo>
                        <a:pt x="24446" y="8005"/>
                        <a:pt x="26035" y="10383"/>
                        <a:pt x="26991" y="12883"/>
                      </a:cubicBezTo>
                      <a:cubicBezTo>
                        <a:pt x="27571" y="14399"/>
                        <a:pt x="27940" y="15966"/>
                        <a:pt x="28223" y="17551"/>
                      </a:cubicBezTo>
                      <a:cubicBezTo>
                        <a:pt x="29388" y="17385"/>
                        <a:pt x="30548" y="17200"/>
                        <a:pt x="31703" y="16994"/>
                      </a:cubicBezTo>
                      <a:cubicBezTo>
                        <a:pt x="31404" y="14933"/>
                        <a:pt x="30988" y="12891"/>
                        <a:pt x="30340" y="10895"/>
                      </a:cubicBezTo>
                      <a:lnTo>
                        <a:pt x="30340" y="10897"/>
                      </a:lnTo>
                      <a:cubicBezTo>
                        <a:pt x="29615" y="8665"/>
                        <a:pt x="28599" y="6486"/>
                        <a:pt x="27064" y="4624"/>
                      </a:cubicBezTo>
                      <a:cubicBezTo>
                        <a:pt x="25530" y="2759"/>
                        <a:pt x="23443" y="1223"/>
                        <a:pt x="21004" y="509"/>
                      </a:cubicBezTo>
                      <a:cubicBezTo>
                        <a:pt x="19746" y="142"/>
                        <a:pt x="18432" y="0"/>
                        <a:pt x="1710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0" name="Google Shape;3290;p30"/>
                <p:cNvSpPr/>
                <p:nvPr/>
              </p:nvSpPr>
              <p:spPr>
                <a:xfrm>
                  <a:off x="-192125" y="4599079"/>
                  <a:ext cx="88301" cy="324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" h="8276" extrusionOk="0">
                      <a:moveTo>
                        <a:pt x="249" y="0"/>
                      </a:moveTo>
                      <a:cubicBezTo>
                        <a:pt x="246" y="0"/>
                        <a:pt x="243" y="0"/>
                        <a:pt x="240" y="1"/>
                      </a:cubicBezTo>
                      <a:cubicBezTo>
                        <a:pt x="188" y="130"/>
                        <a:pt x="191" y="238"/>
                        <a:pt x="191" y="346"/>
                      </a:cubicBezTo>
                      <a:cubicBezTo>
                        <a:pt x="191" y="452"/>
                        <a:pt x="209" y="562"/>
                        <a:pt x="159" y="699"/>
                      </a:cubicBezTo>
                      <a:cubicBezTo>
                        <a:pt x="141" y="687"/>
                        <a:pt x="116" y="680"/>
                        <a:pt x="89" y="680"/>
                      </a:cubicBezTo>
                      <a:cubicBezTo>
                        <a:pt x="65" y="680"/>
                        <a:pt x="40" y="685"/>
                        <a:pt x="16" y="699"/>
                      </a:cubicBezTo>
                      <a:cubicBezTo>
                        <a:pt x="16" y="743"/>
                        <a:pt x="16" y="793"/>
                        <a:pt x="16" y="845"/>
                      </a:cubicBezTo>
                      <a:cubicBezTo>
                        <a:pt x="18" y="899"/>
                        <a:pt x="24" y="953"/>
                        <a:pt x="28" y="1011"/>
                      </a:cubicBezTo>
                      <a:cubicBezTo>
                        <a:pt x="31" y="1123"/>
                        <a:pt x="37" y="1242"/>
                        <a:pt x="41" y="1362"/>
                      </a:cubicBezTo>
                      <a:cubicBezTo>
                        <a:pt x="51" y="1480"/>
                        <a:pt x="55" y="1595"/>
                        <a:pt x="47" y="1703"/>
                      </a:cubicBezTo>
                      <a:cubicBezTo>
                        <a:pt x="41" y="1811"/>
                        <a:pt x="39" y="1911"/>
                        <a:pt x="12" y="1998"/>
                      </a:cubicBezTo>
                      <a:cubicBezTo>
                        <a:pt x="4" y="2081"/>
                        <a:pt x="1" y="2158"/>
                        <a:pt x="6" y="2233"/>
                      </a:cubicBezTo>
                      <a:cubicBezTo>
                        <a:pt x="16" y="2307"/>
                        <a:pt x="29" y="2378"/>
                        <a:pt x="47" y="2449"/>
                      </a:cubicBezTo>
                      <a:cubicBezTo>
                        <a:pt x="62" y="2521"/>
                        <a:pt x="83" y="2594"/>
                        <a:pt x="107" y="2669"/>
                      </a:cubicBezTo>
                      <a:cubicBezTo>
                        <a:pt x="132" y="2742"/>
                        <a:pt x="161" y="2821"/>
                        <a:pt x="191" y="2906"/>
                      </a:cubicBezTo>
                      <a:cubicBezTo>
                        <a:pt x="338" y="4073"/>
                        <a:pt x="909" y="5160"/>
                        <a:pt x="1190" y="6361"/>
                      </a:cubicBezTo>
                      <a:lnTo>
                        <a:pt x="1485" y="6446"/>
                      </a:lnTo>
                      <a:cubicBezTo>
                        <a:pt x="1385" y="6542"/>
                        <a:pt x="1580" y="6726"/>
                        <a:pt x="1412" y="6743"/>
                      </a:cubicBezTo>
                      <a:cubicBezTo>
                        <a:pt x="1423" y="6668"/>
                        <a:pt x="1375" y="6616"/>
                        <a:pt x="1346" y="6541"/>
                      </a:cubicBezTo>
                      <a:lnTo>
                        <a:pt x="1346" y="6541"/>
                      </a:lnTo>
                      <a:cubicBezTo>
                        <a:pt x="1219" y="6859"/>
                        <a:pt x="1578" y="7198"/>
                        <a:pt x="1583" y="7526"/>
                      </a:cubicBezTo>
                      <a:cubicBezTo>
                        <a:pt x="1608" y="7492"/>
                        <a:pt x="1722" y="7424"/>
                        <a:pt x="1806" y="7424"/>
                      </a:cubicBezTo>
                      <a:cubicBezTo>
                        <a:pt x="1836" y="7424"/>
                        <a:pt x="1862" y="7433"/>
                        <a:pt x="1878" y="7454"/>
                      </a:cubicBezTo>
                      <a:cubicBezTo>
                        <a:pt x="1605" y="7499"/>
                        <a:pt x="1977" y="7823"/>
                        <a:pt x="1684" y="7985"/>
                      </a:cubicBezTo>
                      <a:cubicBezTo>
                        <a:pt x="1681" y="8107"/>
                        <a:pt x="1716" y="8130"/>
                        <a:pt x="1761" y="8130"/>
                      </a:cubicBezTo>
                      <a:cubicBezTo>
                        <a:pt x="1789" y="8130"/>
                        <a:pt x="1820" y="8122"/>
                        <a:pt x="1849" y="8122"/>
                      </a:cubicBezTo>
                      <a:cubicBezTo>
                        <a:pt x="1899" y="8122"/>
                        <a:pt x="1943" y="8146"/>
                        <a:pt x="1952" y="8276"/>
                      </a:cubicBezTo>
                      <a:cubicBezTo>
                        <a:pt x="1952" y="8276"/>
                        <a:pt x="1953" y="8276"/>
                        <a:pt x="1953" y="8276"/>
                      </a:cubicBezTo>
                      <a:cubicBezTo>
                        <a:pt x="2121" y="8276"/>
                        <a:pt x="1967" y="7946"/>
                        <a:pt x="2071" y="7861"/>
                      </a:cubicBezTo>
                      <a:lnTo>
                        <a:pt x="2071" y="7861"/>
                      </a:lnTo>
                      <a:cubicBezTo>
                        <a:pt x="2214" y="7928"/>
                        <a:pt x="2106" y="8127"/>
                        <a:pt x="2209" y="8127"/>
                      </a:cubicBezTo>
                      <a:cubicBezTo>
                        <a:pt x="2220" y="8127"/>
                        <a:pt x="2233" y="8124"/>
                        <a:pt x="2249" y="8120"/>
                      </a:cubicBezTo>
                      <a:cubicBezTo>
                        <a:pt x="2233" y="7844"/>
                        <a:pt x="2077" y="7478"/>
                        <a:pt x="1875" y="7100"/>
                      </a:cubicBezTo>
                      <a:cubicBezTo>
                        <a:pt x="1672" y="6720"/>
                        <a:pt x="1425" y="6330"/>
                        <a:pt x="1246" y="5964"/>
                      </a:cubicBezTo>
                      <a:lnTo>
                        <a:pt x="1246" y="5964"/>
                      </a:lnTo>
                      <a:lnTo>
                        <a:pt x="1422" y="5993"/>
                      </a:lnTo>
                      <a:cubicBezTo>
                        <a:pt x="1179" y="5636"/>
                        <a:pt x="949" y="5006"/>
                        <a:pt x="1086" y="4614"/>
                      </a:cubicBezTo>
                      <a:lnTo>
                        <a:pt x="1086" y="4614"/>
                      </a:lnTo>
                      <a:cubicBezTo>
                        <a:pt x="1077" y="4624"/>
                        <a:pt x="1069" y="4628"/>
                        <a:pt x="1061" y="4628"/>
                      </a:cubicBezTo>
                      <a:cubicBezTo>
                        <a:pt x="978" y="4628"/>
                        <a:pt x="957" y="4151"/>
                        <a:pt x="756" y="4151"/>
                      </a:cubicBezTo>
                      <a:cubicBezTo>
                        <a:pt x="732" y="4151"/>
                        <a:pt x="705" y="4157"/>
                        <a:pt x="675" y="4173"/>
                      </a:cubicBezTo>
                      <a:cubicBezTo>
                        <a:pt x="722" y="4050"/>
                        <a:pt x="695" y="4024"/>
                        <a:pt x="685" y="3874"/>
                      </a:cubicBezTo>
                      <a:cubicBezTo>
                        <a:pt x="646" y="3872"/>
                        <a:pt x="610" y="3868"/>
                        <a:pt x="571" y="3864"/>
                      </a:cubicBezTo>
                      <a:cubicBezTo>
                        <a:pt x="519" y="3660"/>
                        <a:pt x="681" y="3650"/>
                        <a:pt x="614" y="3421"/>
                      </a:cubicBezTo>
                      <a:lnTo>
                        <a:pt x="614" y="3421"/>
                      </a:lnTo>
                      <a:cubicBezTo>
                        <a:pt x="577" y="3487"/>
                        <a:pt x="543" y="3510"/>
                        <a:pt x="508" y="3510"/>
                      </a:cubicBezTo>
                      <a:cubicBezTo>
                        <a:pt x="445" y="3510"/>
                        <a:pt x="381" y="3435"/>
                        <a:pt x="296" y="3408"/>
                      </a:cubicBezTo>
                      <a:cubicBezTo>
                        <a:pt x="384" y="3095"/>
                        <a:pt x="465" y="2752"/>
                        <a:pt x="565" y="2501"/>
                      </a:cubicBezTo>
                      <a:lnTo>
                        <a:pt x="565" y="2501"/>
                      </a:lnTo>
                      <a:cubicBezTo>
                        <a:pt x="523" y="2526"/>
                        <a:pt x="469" y="2553"/>
                        <a:pt x="421" y="2646"/>
                      </a:cubicBezTo>
                      <a:cubicBezTo>
                        <a:pt x="448" y="2476"/>
                        <a:pt x="317" y="2523"/>
                        <a:pt x="263" y="2484"/>
                      </a:cubicBezTo>
                      <a:cubicBezTo>
                        <a:pt x="236" y="2322"/>
                        <a:pt x="423" y="2322"/>
                        <a:pt x="517" y="2318"/>
                      </a:cubicBezTo>
                      <a:cubicBezTo>
                        <a:pt x="525" y="2174"/>
                        <a:pt x="450" y="2079"/>
                        <a:pt x="378" y="1987"/>
                      </a:cubicBezTo>
                      <a:cubicBezTo>
                        <a:pt x="309" y="1894"/>
                        <a:pt x="238" y="1805"/>
                        <a:pt x="303" y="1695"/>
                      </a:cubicBezTo>
                      <a:lnTo>
                        <a:pt x="303" y="1695"/>
                      </a:lnTo>
                      <a:cubicBezTo>
                        <a:pt x="253" y="1721"/>
                        <a:pt x="201" y="1747"/>
                        <a:pt x="153" y="1774"/>
                      </a:cubicBezTo>
                      <a:cubicBezTo>
                        <a:pt x="137" y="1618"/>
                        <a:pt x="176" y="1476"/>
                        <a:pt x="211" y="1333"/>
                      </a:cubicBezTo>
                      <a:cubicBezTo>
                        <a:pt x="257" y="1190"/>
                        <a:pt x="303" y="1050"/>
                        <a:pt x="301" y="880"/>
                      </a:cubicBezTo>
                      <a:cubicBezTo>
                        <a:pt x="331" y="864"/>
                        <a:pt x="355" y="858"/>
                        <a:pt x="374" y="858"/>
                      </a:cubicBezTo>
                      <a:cubicBezTo>
                        <a:pt x="431" y="858"/>
                        <a:pt x="445" y="920"/>
                        <a:pt x="461" y="999"/>
                      </a:cubicBezTo>
                      <a:cubicBezTo>
                        <a:pt x="477" y="1107"/>
                        <a:pt x="475" y="1246"/>
                        <a:pt x="510" y="1314"/>
                      </a:cubicBezTo>
                      <a:cubicBezTo>
                        <a:pt x="562" y="1254"/>
                        <a:pt x="591" y="1123"/>
                        <a:pt x="662" y="1088"/>
                      </a:cubicBezTo>
                      <a:cubicBezTo>
                        <a:pt x="564" y="944"/>
                        <a:pt x="492" y="695"/>
                        <a:pt x="432" y="492"/>
                      </a:cubicBezTo>
                      <a:lnTo>
                        <a:pt x="432" y="492"/>
                      </a:lnTo>
                      <a:cubicBezTo>
                        <a:pt x="474" y="541"/>
                        <a:pt x="508" y="560"/>
                        <a:pt x="538" y="560"/>
                      </a:cubicBezTo>
                      <a:cubicBezTo>
                        <a:pt x="580" y="560"/>
                        <a:pt x="614" y="523"/>
                        <a:pt x="650" y="477"/>
                      </a:cubicBezTo>
                      <a:cubicBezTo>
                        <a:pt x="708" y="398"/>
                        <a:pt x="751" y="278"/>
                        <a:pt x="776" y="230"/>
                      </a:cubicBezTo>
                      <a:cubicBezTo>
                        <a:pt x="765" y="228"/>
                        <a:pt x="755" y="227"/>
                        <a:pt x="745" y="227"/>
                      </a:cubicBezTo>
                      <a:cubicBezTo>
                        <a:pt x="664" y="227"/>
                        <a:pt x="602" y="291"/>
                        <a:pt x="569" y="440"/>
                      </a:cubicBezTo>
                      <a:cubicBezTo>
                        <a:pt x="452" y="382"/>
                        <a:pt x="550" y="178"/>
                        <a:pt x="515" y="49"/>
                      </a:cubicBezTo>
                      <a:lnTo>
                        <a:pt x="515" y="49"/>
                      </a:lnTo>
                      <a:cubicBezTo>
                        <a:pt x="472" y="103"/>
                        <a:pt x="443" y="122"/>
                        <a:pt x="419" y="122"/>
                      </a:cubicBezTo>
                      <a:cubicBezTo>
                        <a:pt x="359" y="122"/>
                        <a:pt x="338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3291;p30"/>
                <p:cNvSpPr/>
                <p:nvPr/>
              </p:nvSpPr>
              <p:spPr>
                <a:xfrm>
                  <a:off x="-166172" y="4641483"/>
                  <a:ext cx="2788" cy="4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" h="107" extrusionOk="0">
                      <a:moveTo>
                        <a:pt x="39" y="0"/>
                      </a:moveTo>
                      <a:cubicBezTo>
                        <a:pt x="25" y="0"/>
                        <a:pt x="12" y="3"/>
                        <a:pt x="1" y="8"/>
                      </a:cubicBezTo>
                      <a:cubicBezTo>
                        <a:pt x="28" y="52"/>
                        <a:pt x="51" y="87"/>
                        <a:pt x="70" y="106"/>
                      </a:cubicBezTo>
                      <a:cubicBezTo>
                        <a:pt x="63" y="78"/>
                        <a:pt x="51" y="47"/>
                        <a:pt x="66" y="4"/>
                      </a:cubicBezTo>
                      <a:cubicBezTo>
                        <a:pt x="57" y="1"/>
                        <a:pt x="48" y="0"/>
                        <a:pt x="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2" name="Google Shape;3292;p30"/>
                <p:cNvSpPr/>
                <p:nvPr/>
              </p:nvSpPr>
              <p:spPr>
                <a:xfrm>
                  <a:off x="-161696" y="4607246"/>
                  <a:ext cx="1021" cy="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25" extrusionOk="0">
                      <a:moveTo>
                        <a:pt x="17" y="1"/>
                      </a:moveTo>
                      <a:cubicBezTo>
                        <a:pt x="13" y="1"/>
                        <a:pt x="7" y="8"/>
                        <a:pt x="1" y="22"/>
                      </a:cubicBezTo>
                      <a:cubicBezTo>
                        <a:pt x="4" y="23"/>
                        <a:pt x="8" y="23"/>
                        <a:pt x="12" y="23"/>
                      </a:cubicBezTo>
                      <a:cubicBezTo>
                        <a:pt x="17" y="23"/>
                        <a:pt x="21" y="23"/>
                        <a:pt x="26" y="24"/>
                      </a:cubicBezTo>
                      <a:cubicBezTo>
                        <a:pt x="24" y="8"/>
                        <a:pt x="21" y="1"/>
                        <a:pt x="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3293;p30"/>
                <p:cNvSpPr/>
                <p:nvPr/>
              </p:nvSpPr>
              <p:spPr>
                <a:xfrm>
                  <a:off x="-192046" y="4675248"/>
                  <a:ext cx="550" cy="4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05" extrusionOk="0">
                      <a:moveTo>
                        <a:pt x="14" y="0"/>
                      </a:moveTo>
                      <a:lnTo>
                        <a:pt x="0" y="104"/>
                      </a:lnTo>
                      <a:cubicBezTo>
                        <a:pt x="4" y="91"/>
                        <a:pt x="8" y="74"/>
                        <a:pt x="10" y="58"/>
                      </a:cubicBezTo>
                      <a:cubicBezTo>
                        <a:pt x="12" y="39"/>
                        <a:pt x="12" y="22"/>
                        <a:pt x="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4" name="Google Shape;3294;p30"/>
                <p:cNvSpPr/>
                <p:nvPr/>
              </p:nvSpPr>
              <p:spPr>
                <a:xfrm>
                  <a:off x="-170020" y="4686988"/>
                  <a:ext cx="5104" cy="10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263" extrusionOk="0">
                      <a:moveTo>
                        <a:pt x="130" y="0"/>
                      </a:moveTo>
                      <a:lnTo>
                        <a:pt x="130" y="0"/>
                      </a:lnTo>
                      <a:cubicBezTo>
                        <a:pt x="85" y="66"/>
                        <a:pt x="43" y="158"/>
                        <a:pt x="1" y="262"/>
                      </a:cubicBezTo>
                      <a:cubicBezTo>
                        <a:pt x="64" y="226"/>
                        <a:pt x="112" y="197"/>
                        <a:pt x="1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5" name="Google Shape;3295;p30"/>
                <p:cNvSpPr/>
                <p:nvPr/>
              </p:nvSpPr>
              <p:spPr>
                <a:xfrm>
                  <a:off x="-154354" y="4761469"/>
                  <a:ext cx="5340" cy="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09" extrusionOk="0">
                      <a:moveTo>
                        <a:pt x="64" y="0"/>
                      </a:moveTo>
                      <a:cubicBezTo>
                        <a:pt x="42" y="0"/>
                        <a:pt x="19" y="25"/>
                        <a:pt x="1" y="77"/>
                      </a:cubicBezTo>
                      <a:cubicBezTo>
                        <a:pt x="18" y="99"/>
                        <a:pt x="34" y="104"/>
                        <a:pt x="51" y="104"/>
                      </a:cubicBezTo>
                      <a:cubicBezTo>
                        <a:pt x="65" y="104"/>
                        <a:pt x="80" y="100"/>
                        <a:pt x="96" y="100"/>
                      </a:cubicBezTo>
                      <a:cubicBezTo>
                        <a:pt x="108" y="100"/>
                        <a:pt x="121" y="102"/>
                        <a:pt x="136" y="108"/>
                      </a:cubicBezTo>
                      <a:cubicBezTo>
                        <a:pt x="118" y="3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6" name="Google Shape;3296;p30"/>
                <p:cNvSpPr/>
                <p:nvPr/>
              </p:nvSpPr>
              <p:spPr>
                <a:xfrm>
                  <a:off x="-162678" y="4616276"/>
                  <a:ext cx="942" cy="12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331" extrusionOk="0">
                      <a:moveTo>
                        <a:pt x="14" y="0"/>
                      </a:moveTo>
                      <a:cubicBezTo>
                        <a:pt x="1" y="110"/>
                        <a:pt x="6" y="220"/>
                        <a:pt x="12" y="330"/>
                      </a:cubicBezTo>
                      <a:cubicBezTo>
                        <a:pt x="16" y="253"/>
                        <a:pt x="12" y="170"/>
                        <a:pt x="24" y="93"/>
                      </a:cubicBez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7" name="Google Shape;3297;p30"/>
                <p:cNvSpPr/>
                <p:nvPr/>
              </p:nvSpPr>
              <p:spPr>
                <a:xfrm>
                  <a:off x="-174653" y="4461071"/>
                  <a:ext cx="132589" cy="135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" h="3447" extrusionOk="0">
                      <a:moveTo>
                        <a:pt x="3377" y="1"/>
                      </a:moveTo>
                      <a:lnTo>
                        <a:pt x="3377" y="1"/>
                      </a:lnTo>
                      <a:cubicBezTo>
                        <a:pt x="3230" y="53"/>
                        <a:pt x="3136" y="267"/>
                        <a:pt x="3005" y="392"/>
                      </a:cubicBezTo>
                      <a:cubicBezTo>
                        <a:pt x="3034" y="265"/>
                        <a:pt x="2937" y="157"/>
                        <a:pt x="3084" y="105"/>
                      </a:cubicBezTo>
                      <a:lnTo>
                        <a:pt x="3086" y="105"/>
                      </a:lnTo>
                      <a:cubicBezTo>
                        <a:pt x="3069" y="103"/>
                        <a:pt x="3051" y="102"/>
                        <a:pt x="3035" y="102"/>
                      </a:cubicBezTo>
                      <a:cubicBezTo>
                        <a:pt x="2908" y="102"/>
                        <a:pt x="2789" y="157"/>
                        <a:pt x="2673" y="226"/>
                      </a:cubicBezTo>
                      <a:cubicBezTo>
                        <a:pt x="2546" y="311"/>
                        <a:pt x="2424" y="415"/>
                        <a:pt x="2293" y="483"/>
                      </a:cubicBezTo>
                      <a:cubicBezTo>
                        <a:pt x="1910" y="859"/>
                        <a:pt x="2457" y="830"/>
                        <a:pt x="2079" y="1144"/>
                      </a:cubicBezTo>
                      <a:lnTo>
                        <a:pt x="1925" y="803"/>
                      </a:lnTo>
                      <a:cubicBezTo>
                        <a:pt x="1732" y="967"/>
                        <a:pt x="1478" y="1138"/>
                        <a:pt x="1275" y="1358"/>
                      </a:cubicBezTo>
                      <a:cubicBezTo>
                        <a:pt x="1069" y="1572"/>
                        <a:pt x="907" y="1827"/>
                        <a:pt x="884" y="2089"/>
                      </a:cubicBezTo>
                      <a:cubicBezTo>
                        <a:pt x="882" y="2089"/>
                        <a:pt x="880" y="2089"/>
                        <a:pt x="878" y="2089"/>
                      </a:cubicBezTo>
                      <a:cubicBezTo>
                        <a:pt x="863" y="2089"/>
                        <a:pt x="844" y="2091"/>
                        <a:pt x="826" y="2091"/>
                      </a:cubicBezTo>
                      <a:cubicBezTo>
                        <a:pt x="780" y="2091"/>
                        <a:pt x="740" y="2078"/>
                        <a:pt x="774" y="1985"/>
                      </a:cubicBezTo>
                      <a:lnTo>
                        <a:pt x="774" y="1985"/>
                      </a:lnTo>
                      <a:cubicBezTo>
                        <a:pt x="564" y="2253"/>
                        <a:pt x="1050" y="2448"/>
                        <a:pt x="699" y="2708"/>
                      </a:cubicBezTo>
                      <a:cubicBezTo>
                        <a:pt x="722" y="2532"/>
                        <a:pt x="690" y="2487"/>
                        <a:pt x="635" y="2487"/>
                      </a:cubicBezTo>
                      <a:cubicBezTo>
                        <a:pt x="579" y="2487"/>
                        <a:pt x="501" y="2532"/>
                        <a:pt x="432" y="2532"/>
                      </a:cubicBezTo>
                      <a:cubicBezTo>
                        <a:pt x="392" y="2532"/>
                        <a:pt x="355" y="2517"/>
                        <a:pt x="329" y="2467"/>
                      </a:cubicBezTo>
                      <a:lnTo>
                        <a:pt x="348" y="2397"/>
                      </a:lnTo>
                      <a:lnTo>
                        <a:pt x="348" y="2397"/>
                      </a:lnTo>
                      <a:cubicBezTo>
                        <a:pt x="186" y="2648"/>
                        <a:pt x="95" y="3041"/>
                        <a:pt x="1" y="3205"/>
                      </a:cubicBezTo>
                      <a:cubicBezTo>
                        <a:pt x="82" y="3252"/>
                        <a:pt x="281" y="3174"/>
                        <a:pt x="184" y="3396"/>
                      </a:cubicBezTo>
                      <a:cubicBezTo>
                        <a:pt x="202" y="3373"/>
                        <a:pt x="222" y="3363"/>
                        <a:pt x="242" y="3363"/>
                      </a:cubicBezTo>
                      <a:cubicBezTo>
                        <a:pt x="291" y="3363"/>
                        <a:pt x="347" y="3414"/>
                        <a:pt x="404" y="3446"/>
                      </a:cubicBezTo>
                      <a:cubicBezTo>
                        <a:pt x="415" y="3186"/>
                        <a:pt x="539" y="3105"/>
                        <a:pt x="516" y="2914"/>
                      </a:cubicBezTo>
                      <a:cubicBezTo>
                        <a:pt x="541" y="2907"/>
                        <a:pt x="559" y="2904"/>
                        <a:pt x="571" y="2904"/>
                      </a:cubicBezTo>
                      <a:cubicBezTo>
                        <a:pt x="631" y="2904"/>
                        <a:pt x="560" y="2974"/>
                        <a:pt x="619" y="2974"/>
                      </a:cubicBezTo>
                      <a:cubicBezTo>
                        <a:pt x="631" y="2974"/>
                        <a:pt x="649" y="2971"/>
                        <a:pt x="674" y="2964"/>
                      </a:cubicBezTo>
                      <a:cubicBezTo>
                        <a:pt x="678" y="2891"/>
                        <a:pt x="683" y="2816"/>
                        <a:pt x="691" y="2741"/>
                      </a:cubicBezTo>
                      <a:cubicBezTo>
                        <a:pt x="708" y="2726"/>
                        <a:pt x="719" y="2720"/>
                        <a:pt x="728" y="2720"/>
                      </a:cubicBezTo>
                      <a:cubicBezTo>
                        <a:pt x="763" y="2720"/>
                        <a:pt x="747" y="2818"/>
                        <a:pt x="785" y="2818"/>
                      </a:cubicBezTo>
                      <a:cubicBezTo>
                        <a:pt x="799" y="2818"/>
                        <a:pt x="821" y="2805"/>
                        <a:pt x="855" y="2768"/>
                      </a:cubicBezTo>
                      <a:cubicBezTo>
                        <a:pt x="813" y="2706"/>
                        <a:pt x="861" y="2513"/>
                        <a:pt x="988" y="2388"/>
                      </a:cubicBezTo>
                      <a:lnTo>
                        <a:pt x="988" y="2455"/>
                      </a:lnTo>
                      <a:cubicBezTo>
                        <a:pt x="1036" y="2320"/>
                        <a:pt x="1212" y="2220"/>
                        <a:pt x="1019" y="2129"/>
                      </a:cubicBezTo>
                      <a:lnTo>
                        <a:pt x="1019" y="2129"/>
                      </a:lnTo>
                      <a:lnTo>
                        <a:pt x="1277" y="2151"/>
                      </a:lnTo>
                      <a:lnTo>
                        <a:pt x="1158" y="2075"/>
                      </a:lnTo>
                      <a:cubicBezTo>
                        <a:pt x="1308" y="1960"/>
                        <a:pt x="1468" y="1939"/>
                        <a:pt x="1617" y="1894"/>
                      </a:cubicBezTo>
                      <a:cubicBezTo>
                        <a:pt x="1767" y="1850"/>
                        <a:pt x="1900" y="1777"/>
                        <a:pt x="2035" y="1565"/>
                      </a:cubicBezTo>
                      <a:lnTo>
                        <a:pt x="2035" y="1565"/>
                      </a:lnTo>
                      <a:cubicBezTo>
                        <a:pt x="2020" y="1570"/>
                        <a:pt x="2007" y="1572"/>
                        <a:pt x="1997" y="1572"/>
                      </a:cubicBezTo>
                      <a:cubicBezTo>
                        <a:pt x="1929" y="1572"/>
                        <a:pt x="1958" y="1474"/>
                        <a:pt x="1987" y="1424"/>
                      </a:cubicBezTo>
                      <a:lnTo>
                        <a:pt x="1987" y="1424"/>
                      </a:lnTo>
                      <a:cubicBezTo>
                        <a:pt x="1765" y="1472"/>
                        <a:pt x="1858" y="1657"/>
                        <a:pt x="1730" y="1796"/>
                      </a:cubicBezTo>
                      <a:cubicBezTo>
                        <a:pt x="1627" y="1721"/>
                        <a:pt x="1725" y="1448"/>
                        <a:pt x="1591" y="1447"/>
                      </a:cubicBezTo>
                      <a:lnTo>
                        <a:pt x="1591" y="1447"/>
                      </a:lnTo>
                      <a:cubicBezTo>
                        <a:pt x="1767" y="1394"/>
                        <a:pt x="1860" y="1267"/>
                        <a:pt x="1998" y="1267"/>
                      </a:cubicBezTo>
                      <a:cubicBezTo>
                        <a:pt x="2053" y="1267"/>
                        <a:pt x="2116" y="1287"/>
                        <a:pt x="2193" y="1339"/>
                      </a:cubicBezTo>
                      <a:cubicBezTo>
                        <a:pt x="2442" y="1164"/>
                        <a:pt x="2444" y="969"/>
                        <a:pt x="2748" y="857"/>
                      </a:cubicBezTo>
                      <a:lnTo>
                        <a:pt x="2770" y="905"/>
                      </a:lnTo>
                      <a:cubicBezTo>
                        <a:pt x="2694" y="683"/>
                        <a:pt x="3030" y="845"/>
                        <a:pt x="3109" y="533"/>
                      </a:cubicBezTo>
                      <a:lnTo>
                        <a:pt x="3109" y="533"/>
                      </a:lnTo>
                      <a:lnTo>
                        <a:pt x="2937" y="574"/>
                      </a:lnTo>
                      <a:cubicBezTo>
                        <a:pt x="2895" y="493"/>
                        <a:pt x="2964" y="446"/>
                        <a:pt x="3053" y="375"/>
                      </a:cubicBezTo>
                      <a:cubicBezTo>
                        <a:pt x="3061" y="414"/>
                        <a:pt x="3061" y="414"/>
                        <a:pt x="3115" y="433"/>
                      </a:cubicBezTo>
                      <a:cubicBezTo>
                        <a:pt x="3061" y="273"/>
                        <a:pt x="3361" y="66"/>
                        <a:pt x="33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8" name="Google Shape;3298;p30"/>
                <p:cNvSpPr/>
                <p:nvPr/>
              </p:nvSpPr>
              <p:spPr>
                <a:xfrm>
                  <a:off x="-136647" y="4557461"/>
                  <a:ext cx="825" cy="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24" extrusionOk="0">
                      <a:moveTo>
                        <a:pt x="20" y="0"/>
                      </a:moveTo>
                      <a:cubicBezTo>
                        <a:pt x="5" y="39"/>
                        <a:pt x="1" y="81"/>
                        <a:pt x="20" y="124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9" name="Google Shape;3299;p30"/>
                <p:cNvSpPr/>
                <p:nvPr/>
              </p:nvSpPr>
              <p:spPr>
                <a:xfrm>
                  <a:off x="-26712" y="4402255"/>
                  <a:ext cx="120183" cy="7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" h="1949" extrusionOk="0">
                      <a:moveTo>
                        <a:pt x="2819" y="1"/>
                      </a:moveTo>
                      <a:cubicBezTo>
                        <a:pt x="2730" y="1"/>
                        <a:pt x="2668" y="87"/>
                        <a:pt x="2576" y="124"/>
                      </a:cubicBezTo>
                      <a:cubicBezTo>
                        <a:pt x="2914" y="124"/>
                        <a:pt x="2626" y="327"/>
                        <a:pt x="2621" y="404"/>
                      </a:cubicBezTo>
                      <a:cubicBezTo>
                        <a:pt x="2609" y="402"/>
                        <a:pt x="2597" y="401"/>
                        <a:pt x="2585" y="401"/>
                      </a:cubicBezTo>
                      <a:cubicBezTo>
                        <a:pt x="2489" y="401"/>
                        <a:pt x="2381" y="464"/>
                        <a:pt x="2325" y="464"/>
                      </a:cubicBezTo>
                      <a:cubicBezTo>
                        <a:pt x="2298" y="464"/>
                        <a:pt x="2282" y="448"/>
                        <a:pt x="2287" y="402"/>
                      </a:cubicBezTo>
                      <a:lnTo>
                        <a:pt x="2462" y="205"/>
                      </a:lnTo>
                      <a:lnTo>
                        <a:pt x="2462" y="205"/>
                      </a:lnTo>
                      <a:cubicBezTo>
                        <a:pt x="1751" y="305"/>
                        <a:pt x="822" y="653"/>
                        <a:pt x="104" y="1061"/>
                      </a:cubicBezTo>
                      <a:cubicBezTo>
                        <a:pt x="210" y="1009"/>
                        <a:pt x="324" y="971"/>
                        <a:pt x="432" y="924"/>
                      </a:cubicBezTo>
                      <a:lnTo>
                        <a:pt x="432" y="924"/>
                      </a:lnTo>
                      <a:cubicBezTo>
                        <a:pt x="440" y="1040"/>
                        <a:pt x="288" y="1108"/>
                        <a:pt x="193" y="1212"/>
                      </a:cubicBezTo>
                      <a:cubicBezTo>
                        <a:pt x="282" y="1264"/>
                        <a:pt x="372" y="1322"/>
                        <a:pt x="459" y="1377"/>
                      </a:cubicBezTo>
                      <a:cubicBezTo>
                        <a:pt x="394" y="1390"/>
                        <a:pt x="343" y="1429"/>
                        <a:pt x="305" y="1429"/>
                      </a:cubicBezTo>
                      <a:cubicBezTo>
                        <a:pt x="286" y="1429"/>
                        <a:pt x="270" y="1419"/>
                        <a:pt x="259" y="1389"/>
                      </a:cubicBezTo>
                      <a:lnTo>
                        <a:pt x="259" y="1389"/>
                      </a:lnTo>
                      <a:cubicBezTo>
                        <a:pt x="199" y="1543"/>
                        <a:pt x="278" y="1578"/>
                        <a:pt x="380" y="1626"/>
                      </a:cubicBezTo>
                      <a:cubicBezTo>
                        <a:pt x="178" y="1782"/>
                        <a:pt x="91" y="1709"/>
                        <a:pt x="0" y="1948"/>
                      </a:cubicBezTo>
                      <a:cubicBezTo>
                        <a:pt x="3" y="1948"/>
                        <a:pt x="6" y="1948"/>
                        <a:pt x="9" y="1948"/>
                      </a:cubicBezTo>
                      <a:cubicBezTo>
                        <a:pt x="235" y="1948"/>
                        <a:pt x="290" y="1870"/>
                        <a:pt x="355" y="1786"/>
                      </a:cubicBezTo>
                      <a:cubicBezTo>
                        <a:pt x="417" y="1698"/>
                        <a:pt x="490" y="1607"/>
                        <a:pt x="748" y="1599"/>
                      </a:cubicBezTo>
                      <a:lnTo>
                        <a:pt x="727" y="1223"/>
                      </a:lnTo>
                      <a:cubicBezTo>
                        <a:pt x="748" y="1219"/>
                        <a:pt x="764" y="1217"/>
                        <a:pt x="777" y="1217"/>
                      </a:cubicBezTo>
                      <a:cubicBezTo>
                        <a:pt x="889" y="1217"/>
                        <a:pt x="759" y="1368"/>
                        <a:pt x="923" y="1368"/>
                      </a:cubicBezTo>
                      <a:cubicBezTo>
                        <a:pt x="926" y="1368"/>
                        <a:pt x="929" y="1368"/>
                        <a:pt x="932" y="1368"/>
                      </a:cubicBezTo>
                      <a:cubicBezTo>
                        <a:pt x="1074" y="1183"/>
                        <a:pt x="629" y="1242"/>
                        <a:pt x="743" y="1007"/>
                      </a:cubicBezTo>
                      <a:lnTo>
                        <a:pt x="743" y="1007"/>
                      </a:lnTo>
                      <a:cubicBezTo>
                        <a:pt x="755" y="1011"/>
                        <a:pt x="767" y="1012"/>
                        <a:pt x="778" y="1012"/>
                      </a:cubicBezTo>
                      <a:cubicBezTo>
                        <a:pt x="912" y="1012"/>
                        <a:pt x="1023" y="814"/>
                        <a:pt x="1095" y="786"/>
                      </a:cubicBezTo>
                      <a:lnTo>
                        <a:pt x="1095" y="786"/>
                      </a:lnTo>
                      <a:cubicBezTo>
                        <a:pt x="1045" y="909"/>
                        <a:pt x="1173" y="1094"/>
                        <a:pt x="1223" y="1125"/>
                      </a:cubicBezTo>
                      <a:cubicBezTo>
                        <a:pt x="1273" y="1040"/>
                        <a:pt x="1473" y="1084"/>
                        <a:pt x="1597" y="1046"/>
                      </a:cubicBezTo>
                      <a:cubicBezTo>
                        <a:pt x="1250" y="1027"/>
                        <a:pt x="1822" y="876"/>
                        <a:pt x="1500" y="834"/>
                      </a:cubicBezTo>
                      <a:cubicBezTo>
                        <a:pt x="1479" y="717"/>
                        <a:pt x="1674" y="565"/>
                        <a:pt x="1824" y="565"/>
                      </a:cubicBezTo>
                      <a:cubicBezTo>
                        <a:pt x="1848" y="565"/>
                        <a:pt x="1871" y="569"/>
                        <a:pt x="1892" y="577"/>
                      </a:cubicBezTo>
                      <a:cubicBezTo>
                        <a:pt x="1911" y="668"/>
                        <a:pt x="1809" y="680"/>
                        <a:pt x="1732" y="707"/>
                      </a:cubicBezTo>
                      <a:cubicBezTo>
                        <a:pt x="1724" y="895"/>
                        <a:pt x="1957" y="737"/>
                        <a:pt x="2050" y="880"/>
                      </a:cubicBezTo>
                      <a:cubicBezTo>
                        <a:pt x="2104" y="799"/>
                        <a:pt x="2204" y="720"/>
                        <a:pt x="2320" y="645"/>
                      </a:cubicBezTo>
                      <a:cubicBezTo>
                        <a:pt x="2437" y="577"/>
                        <a:pt x="2567" y="504"/>
                        <a:pt x="2678" y="440"/>
                      </a:cubicBezTo>
                      <a:cubicBezTo>
                        <a:pt x="2904" y="305"/>
                        <a:pt x="3060" y="172"/>
                        <a:pt x="2877" y="12"/>
                      </a:cubicBezTo>
                      <a:cubicBezTo>
                        <a:pt x="2856" y="4"/>
                        <a:pt x="2837" y="1"/>
                        <a:pt x="28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0" name="Google Shape;3300;p30"/>
                <p:cNvSpPr/>
                <p:nvPr/>
              </p:nvSpPr>
              <p:spPr>
                <a:xfrm>
                  <a:off x="-31855" y="4464487"/>
                  <a:ext cx="4358" cy="6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65" extrusionOk="0">
                      <a:moveTo>
                        <a:pt x="110" y="1"/>
                      </a:moveTo>
                      <a:lnTo>
                        <a:pt x="0" y="130"/>
                      </a:lnTo>
                      <a:lnTo>
                        <a:pt x="79" y="165"/>
                      </a:lnTo>
                      <a:lnTo>
                        <a:pt x="11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1" name="Google Shape;3301;p30"/>
                <p:cNvSpPr/>
                <p:nvPr/>
              </p:nvSpPr>
              <p:spPr>
                <a:xfrm>
                  <a:off x="-33975" y="4447839"/>
                  <a:ext cx="9030" cy="5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" h="151" extrusionOk="0">
                      <a:moveTo>
                        <a:pt x="16" y="1"/>
                      </a:moveTo>
                      <a:cubicBezTo>
                        <a:pt x="46" y="53"/>
                        <a:pt x="0" y="103"/>
                        <a:pt x="31" y="151"/>
                      </a:cubicBezTo>
                      <a:cubicBezTo>
                        <a:pt x="230" y="93"/>
                        <a:pt x="174" y="33"/>
                        <a:pt x="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2" name="Google Shape;3302;p30"/>
                <p:cNvSpPr/>
                <p:nvPr/>
              </p:nvSpPr>
              <p:spPr>
                <a:xfrm>
                  <a:off x="63671" y="4429582"/>
                  <a:ext cx="9187" cy="4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119" extrusionOk="0">
                      <a:moveTo>
                        <a:pt x="60" y="1"/>
                      </a:moveTo>
                      <a:cubicBezTo>
                        <a:pt x="79" y="55"/>
                        <a:pt x="25" y="97"/>
                        <a:pt x="0" y="118"/>
                      </a:cubicBezTo>
                      <a:cubicBezTo>
                        <a:pt x="76" y="78"/>
                        <a:pt x="157" y="47"/>
                        <a:pt x="234" y="11"/>
                      </a:cubicBezTo>
                      <a:lnTo>
                        <a:pt x="6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3" name="Google Shape;3303;p30"/>
                <p:cNvSpPr/>
                <p:nvPr/>
              </p:nvSpPr>
              <p:spPr>
                <a:xfrm>
                  <a:off x="85305" y="4393421"/>
                  <a:ext cx="43189" cy="2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" h="645" extrusionOk="0">
                      <a:moveTo>
                        <a:pt x="1092" y="0"/>
                      </a:moveTo>
                      <a:lnTo>
                        <a:pt x="1092" y="0"/>
                      </a:lnTo>
                      <a:cubicBezTo>
                        <a:pt x="780" y="63"/>
                        <a:pt x="641" y="190"/>
                        <a:pt x="331" y="190"/>
                      </a:cubicBezTo>
                      <a:cubicBezTo>
                        <a:pt x="281" y="190"/>
                        <a:pt x="226" y="187"/>
                        <a:pt x="165" y="180"/>
                      </a:cubicBezTo>
                      <a:lnTo>
                        <a:pt x="165" y="180"/>
                      </a:lnTo>
                      <a:cubicBezTo>
                        <a:pt x="1" y="386"/>
                        <a:pt x="325" y="476"/>
                        <a:pt x="273" y="644"/>
                      </a:cubicBezTo>
                      <a:cubicBezTo>
                        <a:pt x="477" y="642"/>
                        <a:pt x="394" y="363"/>
                        <a:pt x="593" y="268"/>
                      </a:cubicBezTo>
                      <a:cubicBezTo>
                        <a:pt x="616" y="298"/>
                        <a:pt x="644" y="310"/>
                        <a:pt x="676" y="310"/>
                      </a:cubicBezTo>
                      <a:cubicBezTo>
                        <a:pt x="715" y="310"/>
                        <a:pt x="758" y="293"/>
                        <a:pt x="807" y="272"/>
                      </a:cubicBezTo>
                      <a:cubicBezTo>
                        <a:pt x="894" y="236"/>
                        <a:pt x="992" y="187"/>
                        <a:pt x="1094" y="187"/>
                      </a:cubicBezTo>
                      <a:cubicBezTo>
                        <a:pt x="1096" y="187"/>
                        <a:pt x="1098" y="187"/>
                        <a:pt x="1100" y="187"/>
                      </a:cubicBezTo>
                      <a:cubicBezTo>
                        <a:pt x="1065" y="129"/>
                        <a:pt x="1054" y="62"/>
                        <a:pt x="10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4" name="Google Shape;3304;p30"/>
                <p:cNvSpPr/>
                <p:nvPr/>
              </p:nvSpPr>
              <p:spPr>
                <a:xfrm>
                  <a:off x="115655" y="4393853"/>
                  <a:ext cx="350104" cy="51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" h="1307" extrusionOk="0">
                      <a:moveTo>
                        <a:pt x="2151" y="1"/>
                      </a:moveTo>
                      <a:lnTo>
                        <a:pt x="2236" y="172"/>
                      </a:lnTo>
                      <a:cubicBezTo>
                        <a:pt x="2201" y="167"/>
                        <a:pt x="2167" y="164"/>
                        <a:pt x="2134" y="164"/>
                      </a:cubicBezTo>
                      <a:cubicBezTo>
                        <a:pt x="1940" y="164"/>
                        <a:pt x="1773" y="252"/>
                        <a:pt x="1615" y="315"/>
                      </a:cubicBezTo>
                      <a:cubicBezTo>
                        <a:pt x="1520" y="350"/>
                        <a:pt x="1429" y="381"/>
                        <a:pt x="1331" y="381"/>
                      </a:cubicBezTo>
                      <a:cubicBezTo>
                        <a:pt x="1236" y="381"/>
                        <a:pt x="1135" y="351"/>
                        <a:pt x="1021" y="267"/>
                      </a:cubicBezTo>
                      <a:lnTo>
                        <a:pt x="894" y="431"/>
                      </a:lnTo>
                      <a:cubicBezTo>
                        <a:pt x="963" y="338"/>
                        <a:pt x="782" y="176"/>
                        <a:pt x="894" y="47"/>
                      </a:cubicBezTo>
                      <a:lnTo>
                        <a:pt x="894" y="47"/>
                      </a:lnTo>
                      <a:cubicBezTo>
                        <a:pt x="768" y="115"/>
                        <a:pt x="622" y="72"/>
                        <a:pt x="495" y="144"/>
                      </a:cubicBezTo>
                      <a:lnTo>
                        <a:pt x="743" y="194"/>
                      </a:lnTo>
                      <a:cubicBezTo>
                        <a:pt x="680" y="267"/>
                        <a:pt x="607" y="297"/>
                        <a:pt x="539" y="297"/>
                      </a:cubicBezTo>
                      <a:cubicBezTo>
                        <a:pt x="451" y="297"/>
                        <a:pt x="370" y="247"/>
                        <a:pt x="327" y="178"/>
                      </a:cubicBezTo>
                      <a:lnTo>
                        <a:pt x="327" y="178"/>
                      </a:lnTo>
                      <a:cubicBezTo>
                        <a:pt x="1" y="404"/>
                        <a:pt x="585" y="448"/>
                        <a:pt x="678" y="583"/>
                      </a:cubicBezTo>
                      <a:cubicBezTo>
                        <a:pt x="781" y="493"/>
                        <a:pt x="866" y="461"/>
                        <a:pt x="940" y="461"/>
                      </a:cubicBezTo>
                      <a:cubicBezTo>
                        <a:pt x="1027" y="461"/>
                        <a:pt x="1099" y="505"/>
                        <a:pt x="1169" y="552"/>
                      </a:cubicBezTo>
                      <a:cubicBezTo>
                        <a:pt x="1269" y="622"/>
                        <a:pt x="1364" y="701"/>
                        <a:pt x="1505" y="701"/>
                      </a:cubicBezTo>
                      <a:cubicBezTo>
                        <a:pt x="1550" y="701"/>
                        <a:pt x="1599" y="693"/>
                        <a:pt x="1655" y="674"/>
                      </a:cubicBezTo>
                      <a:cubicBezTo>
                        <a:pt x="1937" y="556"/>
                        <a:pt x="1613" y="512"/>
                        <a:pt x="1624" y="417"/>
                      </a:cubicBezTo>
                      <a:cubicBezTo>
                        <a:pt x="1753" y="413"/>
                        <a:pt x="1879" y="335"/>
                        <a:pt x="1992" y="335"/>
                      </a:cubicBezTo>
                      <a:cubicBezTo>
                        <a:pt x="2021" y="335"/>
                        <a:pt x="2050" y="341"/>
                        <a:pt x="2077" y="354"/>
                      </a:cubicBezTo>
                      <a:cubicBezTo>
                        <a:pt x="2066" y="431"/>
                        <a:pt x="1999" y="471"/>
                        <a:pt x="1921" y="471"/>
                      </a:cubicBezTo>
                      <a:cubicBezTo>
                        <a:pt x="1904" y="471"/>
                        <a:pt x="1887" y="469"/>
                        <a:pt x="1869" y="465"/>
                      </a:cubicBezTo>
                      <a:lnTo>
                        <a:pt x="1869" y="465"/>
                      </a:lnTo>
                      <a:cubicBezTo>
                        <a:pt x="1892" y="533"/>
                        <a:pt x="1919" y="552"/>
                        <a:pt x="1951" y="552"/>
                      </a:cubicBezTo>
                      <a:cubicBezTo>
                        <a:pt x="1994" y="552"/>
                        <a:pt x="2047" y="516"/>
                        <a:pt x="2113" y="516"/>
                      </a:cubicBezTo>
                      <a:cubicBezTo>
                        <a:pt x="2148" y="516"/>
                        <a:pt x="2186" y="526"/>
                        <a:pt x="2228" y="556"/>
                      </a:cubicBezTo>
                      <a:cubicBezTo>
                        <a:pt x="2210" y="535"/>
                        <a:pt x="2145" y="504"/>
                        <a:pt x="2193" y="454"/>
                      </a:cubicBezTo>
                      <a:lnTo>
                        <a:pt x="2193" y="454"/>
                      </a:lnTo>
                      <a:cubicBezTo>
                        <a:pt x="2234" y="458"/>
                        <a:pt x="2270" y="460"/>
                        <a:pt x="2301" y="460"/>
                      </a:cubicBezTo>
                      <a:cubicBezTo>
                        <a:pt x="2526" y="460"/>
                        <a:pt x="2519" y="363"/>
                        <a:pt x="2724" y="363"/>
                      </a:cubicBezTo>
                      <a:cubicBezTo>
                        <a:pt x="2790" y="363"/>
                        <a:pt x="2879" y="373"/>
                        <a:pt x="3005" y="400"/>
                      </a:cubicBezTo>
                      <a:cubicBezTo>
                        <a:pt x="3088" y="344"/>
                        <a:pt x="3169" y="350"/>
                        <a:pt x="3157" y="209"/>
                      </a:cubicBezTo>
                      <a:lnTo>
                        <a:pt x="3157" y="209"/>
                      </a:lnTo>
                      <a:cubicBezTo>
                        <a:pt x="3477" y="400"/>
                        <a:pt x="3315" y="388"/>
                        <a:pt x="3693" y="562"/>
                      </a:cubicBezTo>
                      <a:cubicBezTo>
                        <a:pt x="3682" y="479"/>
                        <a:pt x="3566" y="286"/>
                        <a:pt x="3576" y="111"/>
                      </a:cubicBezTo>
                      <a:lnTo>
                        <a:pt x="3576" y="111"/>
                      </a:lnTo>
                      <a:cubicBezTo>
                        <a:pt x="3799" y="228"/>
                        <a:pt x="3935" y="249"/>
                        <a:pt x="4041" y="249"/>
                      </a:cubicBezTo>
                      <a:cubicBezTo>
                        <a:pt x="4102" y="249"/>
                        <a:pt x="4152" y="242"/>
                        <a:pt x="4204" y="242"/>
                      </a:cubicBezTo>
                      <a:cubicBezTo>
                        <a:pt x="4282" y="242"/>
                        <a:pt x="4363" y="258"/>
                        <a:pt x="4482" y="334"/>
                      </a:cubicBezTo>
                      <a:cubicBezTo>
                        <a:pt x="4453" y="337"/>
                        <a:pt x="4418" y="358"/>
                        <a:pt x="4367" y="358"/>
                      </a:cubicBezTo>
                      <a:cubicBezTo>
                        <a:pt x="4347" y="358"/>
                        <a:pt x="4324" y="355"/>
                        <a:pt x="4299" y="346"/>
                      </a:cubicBezTo>
                      <a:lnTo>
                        <a:pt x="4299" y="346"/>
                      </a:lnTo>
                      <a:cubicBezTo>
                        <a:pt x="4306" y="430"/>
                        <a:pt x="4343" y="455"/>
                        <a:pt x="4396" y="455"/>
                      </a:cubicBezTo>
                      <a:cubicBezTo>
                        <a:pt x="4478" y="455"/>
                        <a:pt x="4597" y="395"/>
                        <a:pt x="4706" y="395"/>
                      </a:cubicBezTo>
                      <a:cubicBezTo>
                        <a:pt x="4733" y="395"/>
                        <a:pt x="4759" y="398"/>
                        <a:pt x="4784" y="408"/>
                      </a:cubicBezTo>
                      <a:lnTo>
                        <a:pt x="4742" y="612"/>
                      </a:lnTo>
                      <a:cubicBezTo>
                        <a:pt x="4833" y="606"/>
                        <a:pt x="4958" y="577"/>
                        <a:pt x="5089" y="575"/>
                      </a:cubicBezTo>
                      <a:cubicBezTo>
                        <a:pt x="5216" y="577"/>
                        <a:pt x="5349" y="602"/>
                        <a:pt x="5450" y="697"/>
                      </a:cubicBezTo>
                      <a:lnTo>
                        <a:pt x="5382" y="791"/>
                      </a:lnTo>
                      <a:cubicBezTo>
                        <a:pt x="5476" y="774"/>
                        <a:pt x="5571" y="766"/>
                        <a:pt x="5667" y="766"/>
                      </a:cubicBezTo>
                      <a:cubicBezTo>
                        <a:pt x="5813" y="766"/>
                        <a:pt x="5960" y="783"/>
                        <a:pt x="6103" y="807"/>
                      </a:cubicBezTo>
                      <a:cubicBezTo>
                        <a:pt x="6340" y="840"/>
                        <a:pt x="6566" y="888"/>
                        <a:pt x="6763" y="897"/>
                      </a:cubicBezTo>
                      <a:lnTo>
                        <a:pt x="6938" y="1071"/>
                      </a:lnTo>
                      <a:cubicBezTo>
                        <a:pt x="7497" y="1038"/>
                        <a:pt x="6435" y="878"/>
                        <a:pt x="6886" y="662"/>
                      </a:cubicBezTo>
                      <a:lnTo>
                        <a:pt x="6886" y="662"/>
                      </a:lnTo>
                      <a:cubicBezTo>
                        <a:pt x="6876" y="792"/>
                        <a:pt x="6906" y="829"/>
                        <a:pt x="6960" y="829"/>
                      </a:cubicBezTo>
                      <a:cubicBezTo>
                        <a:pt x="7032" y="829"/>
                        <a:pt x="7147" y="762"/>
                        <a:pt x="7267" y="762"/>
                      </a:cubicBezTo>
                      <a:cubicBezTo>
                        <a:pt x="7329" y="762"/>
                        <a:pt x="7392" y="779"/>
                        <a:pt x="7451" y="832"/>
                      </a:cubicBezTo>
                      <a:cubicBezTo>
                        <a:pt x="7555" y="1017"/>
                        <a:pt x="7133" y="830"/>
                        <a:pt x="7246" y="1040"/>
                      </a:cubicBezTo>
                      <a:cubicBezTo>
                        <a:pt x="7286" y="979"/>
                        <a:pt x="7319" y="959"/>
                        <a:pt x="7353" y="959"/>
                      </a:cubicBezTo>
                      <a:cubicBezTo>
                        <a:pt x="7410" y="959"/>
                        <a:pt x="7470" y="1016"/>
                        <a:pt x="7569" y="1016"/>
                      </a:cubicBezTo>
                      <a:cubicBezTo>
                        <a:pt x="7576" y="1016"/>
                        <a:pt x="7583" y="1016"/>
                        <a:pt x="7590" y="1015"/>
                      </a:cubicBezTo>
                      <a:lnTo>
                        <a:pt x="7590" y="1015"/>
                      </a:lnTo>
                      <a:cubicBezTo>
                        <a:pt x="7509" y="1185"/>
                        <a:pt x="7912" y="1125"/>
                        <a:pt x="7761" y="1302"/>
                      </a:cubicBezTo>
                      <a:lnTo>
                        <a:pt x="8405" y="1135"/>
                      </a:lnTo>
                      <a:cubicBezTo>
                        <a:pt x="8465" y="1260"/>
                        <a:pt x="8627" y="1295"/>
                        <a:pt x="8752" y="1306"/>
                      </a:cubicBezTo>
                      <a:cubicBezTo>
                        <a:pt x="8457" y="1210"/>
                        <a:pt x="8916" y="1067"/>
                        <a:pt x="8606" y="878"/>
                      </a:cubicBezTo>
                      <a:cubicBezTo>
                        <a:pt x="8087" y="813"/>
                        <a:pt x="7248" y="643"/>
                        <a:pt x="6639" y="412"/>
                      </a:cubicBezTo>
                      <a:cubicBezTo>
                        <a:pt x="6605" y="479"/>
                        <a:pt x="6556" y="499"/>
                        <a:pt x="6500" y="499"/>
                      </a:cubicBezTo>
                      <a:cubicBezTo>
                        <a:pt x="6413" y="499"/>
                        <a:pt x="6310" y="449"/>
                        <a:pt x="6223" y="449"/>
                      </a:cubicBezTo>
                      <a:cubicBezTo>
                        <a:pt x="6175" y="449"/>
                        <a:pt x="6131" y="464"/>
                        <a:pt x="6097" y="510"/>
                      </a:cubicBezTo>
                      <a:cubicBezTo>
                        <a:pt x="6095" y="429"/>
                        <a:pt x="6063" y="348"/>
                        <a:pt x="6061" y="265"/>
                      </a:cubicBezTo>
                      <a:cubicBezTo>
                        <a:pt x="6033" y="263"/>
                        <a:pt x="6009" y="262"/>
                        <a:pt x="5989" y="262"/>
                      </a:cubicBezTo>
                      <a:cubicBezTo>
                        <a:pt x="5707" y="262"/>
                        <a:pt x="6124" y="428"/>
                        <a:pt x="6016" y="494"/>
                      </a:cubicBezTo>
                      <a:cubicBezTo>
                        <a:pt x="5833" y="491"/>
                        <a:pt x="5716" y="315"/>
                        <a:pt x="5746" y="228"/>
                      </a:cubicBezTo>
                      <a:cubicBezTo>
                        <a:pt x="5693" y="217"/>
                        <a:pt x="5658" y="212"/>
                        <a:pt x="5635" y="212"/>
                      </a:cubicBezTo>
                      <a:cubicBezTo>
                        <a:pt x="5532" y="212"/>
                        <a:pt x="5671" y="312"/>
                        <a:pt x="5531" y="404"/>
                      </a:cubicBezTo>
                      <a:lnTo>
                        <a:pt x="5382" y="93"/>
                      </a:lnTo>
                      <a:cubicBezTo>
                        <a:pt x="5029" y="70"/>
                        <a:pt x="4637" y="68"/>
                        <a:pt x="4228" y="68"/>
                      </a:cubicBezTo>
                      <a:cubicBezTo>
                        <a:pt x="4126" y="68"/>
                        <a:pt x="4023" y="68"/>
                        <a:pt x="3920" y="68"/>
                      </a:cubicBezTo>
                      <a:cubicBezTo>
                        <a:pt x="3329" y="68"/>
                        <a:pt x="2716" y="63"/>
                        <a:pt x="215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5" name="Google Shape;3305;p30"/>
                <p:cNvSpPr/>
                <p:nvPr/>
              </p:nvSpPr>
              <p:spPr>
                <a:xfrm>
                  <a:off x="459281" y="4445209"/>
                  <a:ext cx="7617" cy="1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33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" y="10"/>
                        <a:pt x="79" y="21"/>
                        <a:pt x="135" y="33"/>
                      </a:cubicBezTo>
                      <a:cubicBezTo>
                        <a:pt x="193" y="6"/>
                        <a:pt x="112" y="1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6" name="Google Shape;3306;p30"/>
                <p:cNvSpPr/>
                <p:nvPr/>
              </p:nvSpPr>
              <p:spPr>
                <a:xfrm>
                  <a:off x="121897" y="4415291"/>
                  <a:ext cx="5104" cy="3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90" extrusionOk="0">
                      <a:moveTo>
                        <a:pt x="95" y="0"/>
                      </a:moveTo>
                      <a:lnTo>
                        <a:pt x="0" y="89"/>
                      </a:lnTo>
                      <a:lnTo>
                        <a:pt x="129" y="76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7" name="Google Shape;3307;p30"/>
                <p:cNvSpPr/>
                <p:nvPr/>
              </p:nvSpPr>
              <p:spPr>
                <a:xfrm>
                  <a:off x="507731" y="4467903"/>
                  <a:ext cx="1453" cy="3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88" extrusionOk="0">
                      <a:moveTo>
                        <a:pt x="37" y="0"/>
                      </a:moveTo>
                      <a:cubicBezTo>
                        <a:pt x="16" y="24"/>
                        <a:pt x="0" y="51"/>
                        <a:pt x="4" y="87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8" name="Google Shape;3308;p30"/>
                <p:cNvSpPr/>
                <p:nvPr/>
              </p:nvSpPr>
              <p:spPr>
                <a:xfrm>
                  <a:off x="638908" y="4530369"/>
                  <a:ext cx="2827" cy="1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39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8" y="23"/>
                        <a:pt x="45" y="35"/>
                        <a:pt x="72" y="3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30"/>
                <p:cNvSpPr/>
                <p:nvPr/>
              </p:nvSpPr>
              <p:spPr>
                <a:xfrm>
                  <a:off x="470392" y="4443756"/>
                  <a:ext cx="499183" cy="30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4" h="7747" extrusionOk="0">
                      <a:moveTo>
                        <a:pt x="3410" y="1177"/>
                      </a:moveTo>
                      <a:cubicBezTo>
                        <a:pt x="3408" y="1177"/>
                        <a:pt x="3405" y="1177"/>
                        <a:pt x="3403" y="1177"/>
                      </a:cubicBezTo>
                      <a:lnTo>
                        <a:pt x="3403" y="1177"/>
                      </a:lnTo>
                      <a:cubicBezTo>
                        <a:pt x="3414" y="1178"/>
                        <a:pt x="3426" y="1178"/>
                        <a:pt x="3437" y="1178"/>
                      </a:cubicBezTo>
                      <a:cubicBezTo>
                        <a:pt x="3438" y="1178"/>
                        <a:pt x="3440" y="1178"/>
                        <a:pt x="3442" y="1178"/>
                      </a:cubicBezTo>
                      <a:cubicBezTo>
                        <a:pt x="3431" y="1178"/>
                        <a:pt x="3420" y="1177"/>
                        <a:pt x="3410" y="1177"/>
                      </a:cubicBezTo>
                      <a:close/>
                      <a:moveTo>
                        <a:pt x="9876" y="4464"/>
                      </a:moveTo>
                      <a:cubicBezTo>
                        <a:pt x="9869" y="4469"/>
                        <a:pt x="9863" y="4474"/>
                        <a:pt x="9858" y="4479"/>
                      </a:cubicBezTo>
                      <a:lnTo>
                        <a:pt x="9858" y="4479"/>
                      </a:lnTo>
                      <a:cubicBezTo>
                        <a:pt x="9864" y="4475"/>
                        <a:pt x="9870" y="4469"/>
                        <a:pt x="9876" y="4464"/>
                      </a:cubicBezTo>
                      <a:close/>
                      <a:moveTo>
                        <a:pt x="229" y="0"/>
                      </a:moveTo>
                      <a:cubicBezTo>
                        <a:pt x="179" y="0"/>
                        <a:pt x="129" y="3"/>
                        <a:pt x="80" y="10"/>
                      </a:cubicBezTo>
                      <a:cubicBezTo>
                        <a:pt x="1" y="95"/>
                        <a:pt x="197" y="419"/>
                        <a:pt x="186" y="504"/>
                      </a:cubicBezTo>
                      <a:cubicBezTo>
                        <a:pt x="225" y="507"/>
                        <a:pt x="264" y="508"/>
                        <a:pt x="301" y="508"/>
                      </a:cubicBezTo>
                      <a:cubicBezTo>
                        <a:pt x="578" y="508"/>
                        <a:pt x="794" y="428"/>
                        <a:pt x="1024" y="428"/>
                      </a:cubicBezTo>
                      <a:cubicBezTo>
                        <a:pt x="1035" y="428"/>
                        <a:pt x="1046" y="428"/>
                        <a:pt x="1057" y="428"/>
                      </a:cubicBezTo>
                      <a:lnTo>
                        <a:pt x="988" y="615"/>
                      </a:lnTo>
                      <a:cubicBezTo>
                        <a:pt x="1090" y="507"/>
                        <a:pt x="1414" y="544"/>
                        <a:pt x="1287" y="382"/>
                      </a:cubicBezTo>
                      <a:cubicBezTo>
                        <a:pt x="1296" y="381"/>
                        <a:pt x="1304" y="381"/>
                        <a:pt x="1312" y="381"/>
                      </a:cubicBezTo>
                      <a:cubicBezTo>
                        <a:pt x="1505" y="381"/>
                        <a:pt x="1395" y="587"/>
                        <a:pt x="1621" y="587"/>
                      </a:cubicBezTo>
                      <a:cubicBezTo>
                        <a:pt x="1629" y="587"/>
                        <a:pt x="1637" y="587"/>
                        <a:pt x="1645" y="587"/>
                      </a:cubicBezTo>
                      <a:lnTo>
                        <a:pt x="1645" y="587"/>
                      </a:lnTo>
                      <a:cubicBezTo>
                        <a:pt x="1555" y="774"/>
                        <a:pt x="1410" y="743"/>
                        <a:pt x="1346" y="905"/>
                      </a:cubicBezTo>
                      <a:lnTo>
                        <a:pt x="1580" y="887"/>
                      </a:lnTo>
                      <a:lnTo>
                        <a:pt x="1580" y="887"/>
                      </a:lnTo>
                      <a:cubicBezTo>
                        <a:pt x="1489" y="935"/>
                        <a:pt x="1672" y="1001"/>
                        <a:pt x="1584" y="1053"/>
                      </a:cubicBezTo>
                      <a:cubicBezTo>
                        <a:pt x="1630" y="1044"/>
                        <a:pt x="1673" y="1040"/>
                        <a:pt x="1711" y="1040"/>
                      </a:cubicBezTo>
                      <a:cubicBezTo>
                        <a:pt x="2046" y="1040"/>
                        <a:pt x="2098" y="1354"/>
                        <a:pt x="2469" y="1404"/>
                      </a:cubicBezTo>
                      <a:lnTo>
                        <a:pt x="2276" y="1281"/>
                      </a:lnTo>
                      <a:cubicBezTo>
                        <a:pt x="2296" y="1233"/>
                        <a:pt x="2330" y="1219"/>
                        <a:pt x="2371" y="1219"/>
                      </a:cubicBezTo>
                      <a:cubicBezTo>
                        <a:pt x="2421" y="1219"/>
                        <a:pt x="2482" y="1240"/>
                        <a:pt x="2538" y="1244"/>
                      </a:cubicBezTo>
                      <a:cubicBezTo>
                        <a:pt x="2578" y="1439"/>
                        <a:pt x="2646" y="1441"/>
                        <a:pt x="2810" y="1593"/>
                      </a:cubicBezTo>
                      <a:cubicBezTo>
                        <a:pt x="2959" y="1586"/>
                        <a:pt x="3095" y="1498"/>
                        <a:pt x="3247" y="1498"/>
                      </a:cubicBezTo>
                      <a:cubicBezTo>
                        <a:pt x="3298" y="1498"/>
                        <a:pt x="3350" y="1508"/>
                        <a:pt x="3406" y="1533"/>
                      </a:cubicBezTo>
                      <a:cubicBezTo>
                        <a:pt x="3271" y="1712"/>
                        <a:pt x="3726" y="1813"/>
                        <a:pt x="3689" y="2004"/>
                      </a:cubicBezTo>
                      <a:cubicBezTo>
                        <a:pt x="3722" y="1962"/>
                        <a:pt x="3764" y="1946"/>
                        <a:pt x="3811" y="1946"/>
                      </a:cubicBezTo>
                      <a:cubicBezTo>
                        <a:pt x="3935" y="1946"/>
                        <a:pt x="4092" y="2053"/>
                        <a:pt x="4181" y="2053"/>
                      </a:cubicBezTo>
                      <a:cubicBezTo>
                        <a:pt x="4202" y="2053"/>
                        <a:pt x="4219" y="2047"/>
                        <a:pt x="4231" y="2033"/>
                      </a:cubicBezTo>
                      <a:cubicBezTo>
                        <a:pt x="4368" y="2050"/>
                        <a:pt x="4520" y="2148"/>
                        <a:pt x="4468" y="2254"/>
                      </a:cubicBezTo>
                      <a:cubicBezTo>
                        <a:pt x="4447" y="2252"/>
                        <a:pt x="4404" y="2254"/>
                        <a:pt x="4362" y="2247"/>
                      </a:cubicBezTo>
                      <a:lnTo>
                        <a:pt x="4362" y="2247"/>
                      </a:lnTo>
                      <a:lnTo>
                        <a:pt x="4478" y="2310"/>
                      </a:lnTo>
                      <a:cubicBezTo>
                        <a:pt x="4456" y="2326"/>
                        <a:pt x="4451" y="2343"/>
                        <a:pt x="4439" y="2343"/>
                      </a:cubicBezTo>
                      <a:cubicBezTo>
                        <a:pt x="4438" y="2343"/>
                        <a:pt x="4437" y="2343"/>
                        <a:pt x="4435" y="2343"/>
                      </a:cubicBezTo>
                      <a:lnTo>
                        <a:pt x="4435" y="2343"/>
                      </a:lnTo>
                      <a:cubicBezTo>
                        <a:pt x="4454" y="2353"/>
                        <a:pt x="4471" y="2357"/>
                        <a:pt x="4488" y="2357"/>
                      </a:cubicBezTo>
                      <a:cubicBezTo>
                        <a:pt x="4527" y="2357"/>
                        <a:pt x="4562" y="2337"/>
                        <a:pt x="4596" y="2337"/>
                      </a:cubicBezTo>
                      <a:cubicBezTo>
                        <a:pt x="4628" y="2337"/>
                        <a:pt x="4659" y="2354"/>
                        <a:pt x="4694" y="2418"/>
                      </a:cubicBezTo>
                      <a:cubicBezTo>
                        <a:pt x="4684" y="2439"/>
                        <a:pt x="4666" y="2446"/>
                        <a:pt x="4644" y="2446"/>
                      </a:cubicBezTo>
                      <a:cubicBezTo>
                        <a:pt x="4612" y="2446"/>
                        <a:pt x="4569" y="2430"/>
                        <a:pt x="4528" y="2426"/>
                      </a:cubicBezTo>
                      <a:lnTo>
                        <a:pt x="4528" y="2426"/>
                      </a:lnTo>
                      <a:cubicBezTo>
                        <a:pt x="4625" y="2490"/>
                        <a:pt x="4738" y="2497"/>
                        <a:pt x="4849" y="2497"/>
                      </a:cubicBezTo>
                      <a:cubicBezTo>
                        <a:pt x="4882" y="2497"/>
                        <a:pt x="4914" y="2496"/>
                        <a:pt x="4946" y="2496"/>
                      </a:cubicBezTo>
                      <a:cubicBezTo>
                        <a:pt x="5093" y="2496"/>
                        <a:pt x="5226" y="2510"/>
                        <a:pt x="5299" y="2661"/>
                      </a:cubicBezTo>
                      <a:cubicBezTo>
                        <a:pt x="5319" y="2645"/>
                        <a:pt x="5352" y="2640"/>
                        <a:pt x="5391" y="2640"/>
                      </a:cubicBezTo>
                      <a:cubicBezTo>
                        <a:pt x="5435" y="2640"/>
                        <a:pt x="5487" y="2646"/>
                        <a:pt x="5538" y="2646"/>
                      </a:cubicBezTo>
                      <a:cubicBezTo>
                        <a:pt x="5636" y="2646"/>
                        <a:pt x="5728" y="2625"/>
                        <a:pt x="5744" y="2499"/>
                      </a:cubicBezTo>
                      <a:lnTo>
                        <a:pt x="5744" y="2499"/>
                      </a:lnTo>
                      <a:cubicBezTo>
                        <a:pt x="5794" y="2617"/>
                        <a:pt x="5681" y="2767"/>
                        <a:pt x="5927" y="2858"/>
                      </a:cubicBezTo>
                      <a:cubicBezTo>
                        <a:pt x="5961" y="2841"/>
                        <a:pt x="5989" y="2835"/>
                        <a:pt x="6014" y="2835"/>
                      </a:cubicBezTo>
                      <a:cubicBezTo>
                        <a:pt x="6149" y="2835"/>
                        <a:pt x="6187" y="3034"/>
                        <a:pt x="6362" y="3034"/>
                      </a:cubicBezTo>
                      <a:cubicBezTo>
                        <a:pt x="6370" y="3034"/>
                        <a:pt x="6378" y="3034"/>
                        <a:pt x="6386" y="3033"/>
                      </a:cubicBezTo>
                      <a:lnTo>
                        <a:pt x="6386" y="3033"/>
                      </a:lnTo>
                      <a:cubicBezTo>
                        <a:pt x="6059" y="3097"/>
                        <a:pt x="6359" y="3085"/>
                        <a:pt x="6066" y="3155"/>
                      </a:cubicBezTo>
                      <a:cubicBezTo>
                        <a:pt x="6188" y="3311"/>
                        <a:pt x="6541" y="3193"/>
                        <a:pt x="6797" y="3371"/>
                      </a:cubicBezTo>
                      <a:cubicBezTo>
                        <a:pt x="6805" y="3428"/>
                        <a:pt x="6776" y="3480"/>
                        <a:pt x="6784" y="3536"/>
                      </a:cubicBezTo>
                      <a:cubicBezTo>
                        <a:pt x="6845" y="3532"/>
                        <a:pt x="6920" y="3512"/>
                        <a:pt x="6984" y="3512"/>
                      </a:cubicBezTo>
                      <a:cubicBezTo>
                        <a:pt x="7058" y="3512"/>
                        <a:pt x="7117" y="3538"/>
                        <a:pt x="7129" y="3644"/>
                      </a:cubicBezTo>
                      <a:lnTo>
                        <a:pt x="7181" y="3513"/>
                      </a:lnTo>
                      <a:cubicBezTo>
                        <a:pt x="7333" y="3677"/>
                        <a:pt x="7611" y="3777"/>
                        <a:pt x="7732" y="4022"/>
                      </a:cubicBezTo>
                      <a:lnTo>
                        <a:pt x="8087" y="3920"/>
                      </a:lnTo>
                      <a:cubicBezTo>
                        <a:pt x="8217" y="4247"/>
                        <a:pt x="8560" y="4333"/>
                        <a:pt x="8878" y="4333"/>
                      </a:cubicBezTo>
                      <a:cubicBezTo>
                        <a:pt x="8968" y="4333"/>
                        <a:pt x="9057" y="4326"/>
                        <a:pt x="9138" y="4315"/>
                      </a:cubicBezTo>
                      <a:cubicBezTo>
                        <a:pt x="9242" y="4396"/>
                        <a:pt x="9375" y="4549"/>
                        <a:pt x="9342" y="4597"/>
                      </a:cubicBezTo>
                      <a:cubicBezTo>
                        <a:pt x="9315" y="4597"/>
                        <a:pt x="9271" y="4600"/>
                        <a:pt x="9222" y="4600"/>
                      </a:cubicBezTo>
                      <a:cubicBezTo>
                        <a:pt x="9206" y="4600"/>
                        <a:pt x="9189" y="4600"/>
                        <a:pt x="9172" y="4599"/>
                      </a:cubicBezTo>
                      <a:lnTo>
                        <a:pt x="9172" y="4599"/>
                      </a:lnTo>
                      <a:cubicBezTo>
                        <a:pt x="9299" y="4692"/>
                        <a:pt x="9388" y="4882"/>
                        <a:pt x="9532" y="4882"/>
                      </a:cubicBezTo>
                      <a:cubicBezTo>
                        <a:pt x="9564" y="4882"/>
                        <a:pt x="9599" y="4873"/>
                        <a:pt x="9637" y="4851"/>
                      </a:cubicBezTo>
                      <a:cubicBezTo>
                        <a:pt x="9832" y="4913"/>
                        <a:pt x="9660" y="5061"/>
                        <a:pt x="9753" y="5175"/>
                      </a:cubicBezTo>
                      <a:cubicBezTo>
                        <a:pt x="9757" y="5175"/>
                        <a:pt x="9761" y="5175"/>
                        <a:pt x="9765" y="5175"/>
                      </a:cubicBezTo>
                      <a:cubicBezTo>
                        <a:pt x="10006" y="5175"/>
                        <a:pt x="10193" y="5398"/>
                        <a:pt x="10352" y="5592"/>
                      </a:cubicBezTo>
                      <a:cubicBezTo>
                        <a:pt x="10475" y="5736"/>
                        <a:pt x="10583" y="5864"/>
                        <a:pt x="10717" y="5864"/>
                      </a:cubicBezTo>
                      <a:cubicBezTo>
                        <a:pt x="10761" y="5864"/>
                        <a:pt x="10809" y="5850"/>
                        <a:pt x="10861" y="5817"/>
                      </a:cubicBezTo>
                      <a:cubicBezTo>
                        <a:pt x="10749" y="5703"/>
                        <a:pt x="10593" y="5420"/>
                        <a:pt x="10341" y="5237"/>
                      </a:cubicBezTo>
                      <a:lnTo>
                        <a:pt x="10341" y="5237"/>
                      </a:lnTo>
                      <a:cubicBezTo>
                        <a:pt x="10344" y="5237"/>
                        <a:pt x="10347" y="5237"/>
                        <a:pt x="10350" y="5237"/>
                      </a:cubicBezTo>
                      <a:cubicBezTo>
                        <a:pt x="10419" y="5237"/>
                        <a:pt x="10443" y="5177"/>
                        <a:pt x="10491" y="5177"/>
                      </a:cubicBezTo>
                      <a:cubicBezTo>
                        <a:pt x="10506" y="5177"/>
                        <a:pt x="10523" y="5183"/>
                        <a:pt x="10545" y="5198"/>
                      </a:cubicBezTo>
                      <a:cubicBezTo>
                        <a:pt x="10796" y="5391"/>
                        <a:pt x="10794" y="5630"/>
                        <a:pt x="11068" y="5794"/>
                      </a:cubicBezTo>
                      <a:lnTo>
                        <a:pt x="10830" y="5983"/>
                      </a:lnTo>
                      <a:cubicBezTo>
                        <a:pt x="10904" y="6276"/>
                        <a:pt x="11137" y="6384"/>
                        <a:pt x="11355" y="6507"/>
                      </a:cubicBezTo>
                      <a:cubicBezTo>
                        <a:pt x="11569" y="6629"/>
                        <a:pt x="11764" y="6764"/>
                        <a:pt x="11715" y="7061"/>
                      </a:cubicBezTo>
                      <a:cubicBezTo>
                        <a:pt x="11901" y="7219"/>
                        <a:pt x="12128" y="7448"/>
                        <a:pt x="12348" y="7518"/>
                      </a:cubicBezTo>
                      <a:lnTo>
                        <a:pt x="12261" y="7554"/>
                      </a:lnTo>
                      <a:cubicBezTo>
                        <a:pt x="12333" y="7607"/>
                        <a:pt x="12505" y="7747"/>
                        <a:pt x="12615" y="7747"/>
                      </a:cubicBezTo>
                      <a:cubicBezTo>
                        <a:pt x="12673" y="7747"/>
                        <a:pt x="12714" y="7707"/>
                        <a:pt x="12712" y="7595"/>
                      </a:cubicBezTo>
                      <a:lnTo>
                        <a:pt x="12608" y="7581"/>
                      </a:lnTo>
                      <a:cubicBezTo>
                        <a:pt x="12327" y="7394"/>
                        <a:pt x="12614" y="7304"/>
                        <a:pt x="12523" y="7061"/>
                      </a:cubicBezTo>
                      <a:cubicBezTo>
                        <a:pt x="12317" y="6835"/>
                        <a:pt x="11939" y="6910"/>
                        <a:pt x="11847" y="6656"/>
                      </a:cubicBezTo>
                      <a:cubicBezTo>
                        <a:pt x="11771" y="6571"/>
                        <a:pt x="11852" y="6525"/>
                        <a:pt x="11928" y="6507"/>
                      </a:cubicBezTo>
                      <a:cubicBezTo>
                        <a:pt x="11781" y="6282"/>
                        <a:pt x="11513" y="6380"/>
                        <a:pt x="11370" y="6268"/>
                      </a:cubicBezTo>
                      <a:cubicBezTo>
                        <a:pt x="11607" y="6006"/>
                        <a:pt x="11434" y="5881"/>
                        <a:pt x="11210" y="5761"/>
                      </a:cubicBezTo>
                      <a:cubicBezTo>
                        <a:pt x="10985" y="5640"/>
                        <a:pt x="10711" y="5534"/>
                        <a:pt x="10709" y="5237"/>
                      </a:cubicBezTo>
                      <a:cubicBezTo>
                        <a:pt x="10489" y="5114"/>
                        <a:pt x="10269" y="4853"/>
                        <a:pt x="9938" y="4774"/>
                      </a:cubicBezTo>
                      <a:cubicBezTo>
                        <a:pt x="10163" y="4735"/>
                        <a:pt x="9747" y="4596"/>
                        <a:pt x="9858" y="4479"/>
                      </a:cubicBezTo>
                      <a:lnTo>
                        <a:pt x="9858" y="4479"/>
                      </a:lnTo>
                      <a:cubicBezTo>
                        <a:pt x="9824" y="4506"/>
                        <a:pt x="9789" y="4517"/>
                        <a:pt x="9754" y="4517"/>
                      </a:cubicBezTo>
                      <a:cubicBezTo>
                        <a:pt x="9640" y="4517"/>
                        <a:pt x="9523" y="4395"/>
                        <a:pt x="9400" y="4284"/>
                      </a:cubicBezTo>
                      <a:cubicBezTo>
                        <a:pt x="9294" y="4189"/>
                        <a:pt x="9185" y="4098"/>
                        <a:pt x="9079" y="4098"/>
                      </a:cubicBezTo>
                      <a:cubicBezTo>
                        <a:pt x="9018" y="4098"/>
                        <a:pt x="8959" y="4127"/>
                        <a:pt x="8902" y="4202"/>
                      </a:cubicBezTo>
                      <a:cubicBezTo>
                        <a:pt x="8779" y="4052"/>
                        <a:pt x="8757" y="4035"/>
                        <a:pt x="8743" y="4035"/>
                      </a:cubicBezTo>
                      <a:cubicBezTo>
                        <a:pt x="8738" y="4035"/>
                        <a:pt x="8735" y="4037"/>
                        <a:pt x="8730" y="4037"/>
                      </a:cubicBezTo>
                      <a:cubicBezTo>
                        <a:pt x="8711" y="4037"/>
                        <a:pt x="8673" y="4019"/>
                        <a:pt x="8515" y="3862"/>
                      </a:cubicBezTo>
                      <a:cubicBezTo>
                        <a:pt x="8525" y="3845"/>
                        <a:pt x="8540" y="3840"/>
                        <a:pt x="8558" y="3840"/>
                      </a:cubicBezTo>
                      <a:cubicBezTo>
                        <a:pt x="8589" y="3840"/>
                        <a:pt x="8627" y="3859"/>
                        <a:pt x="8648" y="3864"/>
                      </a:cubicBezTo>
                      <a:cubicBezTo>
                        <a:pt x="8534" y="3669"/>
                        <a:pt x="8285" y="3901"/>
                        <a:pt x="8260" y="3615"/>
                      </a:cubicBezTo>
                      <a:cubicBezTo>
                        <a:pt x="8175" y="3555"/>
                        <a:pt x="8127" y="3533"/>
                        <a:pt x="8096" y="3533"/>
                      </a:cubicBezTo>
                      <a:cubicBezTo>
                        <a:pt x="8011" y="3533"/>
                        <a:pt x="8066" y="3706"/>
                        <a:pt x="7869" y="3712"/>
                      </a:cubicBezTo>
                      <a:cubicBezTo>
                        <a:pt x="7543" y="3461"/>
                        <a:pt x="7676" y="3453"/>
                        <a:pt x="7576" y="3160"/>
                      </a:cubicBezTo>
                      <a:lnTo>
                        <a:pt x="7576" y="3160"/>
                      </a:lnTo>
                      <a:cubicBezTo>
                        <a:pt x="7530" y="3223"/>
                        <a:pt x="7483" y="3244"/>
                        <a:pt x="7433" y="3244"/>
                      </a:cubicBezTo>
                      <a:cubicBezTo>
                        <a:pt x="7330" y="3244"/>
                        <a:pt x="7213" y="3157"/>
                        <a:pt x="7068" y="3157"/>
                      </a:cubicBezTo>
                      <a:cubicBezTo>
                        <a:pt x="7058" y="3157"/>
                        <a:pt x="7048" y="3158"/>
                        <a:pt x="7038" y="3159"/>
                      </a:cubicBezTo>
                      <a:cubicBezTo>
                        <a:pt x="7076" y="3191"/>
                        <a:pt x="7296" y="3363"/>
                        <a:pt x="7101" y="3363"/>
                      </a:cubicBezTo>
                      <a:cubicBezTo>
                        <a:pt x="7100" y="3363"/>
                        <a:pt x="7099" y="3363"/>
                        <a:pt x="7098" y="3363"/>
                      </a:cubicBezTo>
                      <a:cubicBezTo>
                        <a:pt x="6924" y="3251"/>
                        <a:pt x="6824" y="3230"/>
                        <a:pt x="6732" y="3230"/>
                      </a:cubicBezTo>
                      <a:cubicBezTo>
                        <a:pt x="6678" y="3230"/>
                        <a:pt x="6626" y="3238"/>
                        <a:pt x="6563" y="3238"/>
                      </a:cubicBezTo>
                      <a:cubicBezTo>
                        <a:pt x="6489" y="3238"/>
                        <a:pt x="6400" y="3227"/>
                        <a:pt x="6273" y="3184"/>
                      </a:cubicBezTo>
                      <a:cubicBezTo>
                        <a:pt x="6252" y="3092"/>
                        <a:pt x="6270" y="3063"/>
                        <a:pt x="6303" y="3063"/>
                      </a:cubicBezTo>
                      <a:cubicBezTo>
                        <a:pt x="6359" y="3063"/>
                        <a:pt x="6459" y="3146"/>
                        <a:pt x="6484" y="3146"/>
                      </a:cubicBezTo>
                      <a:cubicBezTo>
                        <a:pt x="6500" y="3146"/>
                        <a:pt x="6487" y="3114"/>
                        <a:pt x="6417" y="3010"/>
                      </a:cubicBezTo>
                      <a:lnTo>
                        <a:pt x="6417" y="3010"/>
                      </a:lnTo>
                      <a:cubicBezTo>
                        <a:pt x="6625" y="3022"/>
                        <a:pt x="6776" y="3077"/>
                        <a:pt x="6921" y="3077"/>
                      </a:cubicBezTo>
                      <a:cubicBezTo>
                        <a:pt x="6988" y="3077"/>
                        <a:pt x="7054" y="3065"/>
                        <a:pt x="7125" y="3031"/>
                      </a:cubicBezTo>
                      <a:cubicBezTo>
                        <a:pt x="6799" y="2842"/>
                        <a:pt x="6373" y="2669"/>
                        <a:pt x="5958" y="2584"/>
                      </a:cubicBezTo>
                      <a:cubicBezTo>
                        <a:pt x="5771" y="2447"/>
                        <a:pt x="6118" y="2524"/>
                        <a:pt x="5970" y="2420"/>
                      </a:cubicBezTo>
                      <a:cubicBezTo>
                        <a:pt x="5659" y="2127"/>
                        <a:pt x="5293" y="2382"/>
                        <a:pt x="5054" y="2131"/>
                      </a:cubicBezTo>
                      <a:lnTo>
                        <a:pt x="5174" y="2036"/>
                      </a:lnTo>
                      <a:lnTo>
                        <a:pt x="5174" y="2036"/>
                      </a:lnTo>
                      <a:cubicBezTo>
                        <a:pt x="5153" y="2042"/>
                        <a:pt x="5132" y="2045"/>
                        <a:pt x="5110" y="2045"/>
                      </a:cubicBezTo>
                      <a:cubicBezTo>
                        <a:pt x="4858" y="2045"/>
                        <a:pt x="4516" y="1674"/>
                        <a:pt x="4163" y="1610"/>
                      </a:cubicBezTo>
                      <a:lnTo>
                        <a:pt x="4163" y="1610"/>
                      </a:lnTo>
                      <a:cubicBezTo>
                        <a:pt x="4177" y="1693"/>
                        <a:pt x="4186" y="1751"/>
                        <a:pt x="4121" y="1772"/>
                      </a:cubicBezTo>
                      <a:cubicBezTo>
                        <a:pt x="4269" y="1458"/>
                        <a:pt x="3573" y="1712"/>
                        <a:pt x="3336" y="1337"/>
                      </a:cubicBezTo>
                      <a:cubicBezTo>
                        <a:pt x="3300" y="1459"/>
                        <a:pt x="3162" y="1500"/>
                        <a:pt x="3009" y="1500"/>
                      </a:cubicBezTo>
                      <a:cubicBezTo>
                        <a:pt x="2895" y="1500"/>
                        <a:pt x="2773" y="1477"/>
                        <a:pt x="2681" y="1446"/>
                      </a:cubicBezTo>
                      <a:cubicBezTo>
                        <a:pt x="2631" y="1360"/>
                        <a:pt x="2683" y="1283"/>
                        <a:pt x="2706" y="1227"/>
                      </a:cubicBezTo>
                      <a:cubicBezTo>
                        <a:pt x="2788" y="1304"/>
                        <a:pt x="2858" y="1332"/>
                        <a:pt x="2923" y="1332"/>
                      </a:cubicBezTo>
                      <a:cubicBezTo>
                        <a:pt x="3077" y="1332"/>
                        <a:pt x="3203" y="1180"/>
                        <a:pt x="3403" y="1177"/>
                      </a:cubicBezTo>
                      <a:lnTo>
                        <a:pt x="3403" y="1177"/>
                      </a:lnTo>
                      <a:cubicBezTo>
                        <a:pt x="3169" y="1159"/>
                        <a:pt x="2900" y="962"/>
                        <a:pt x="2669" y="962"/>
                      </a:cubicBezTo>
                      <a:cubicBezTo>
                        <a:pt x="2640" y="962"/>
                        <a:pt x="2612" y="965"/>
                        <a:pt x="2584" y="972"/>
                      </a:cubicBezTo>
                      <a:lnTo>
                        <a:pt x="2729" y="845"/>
                      </a:lnTo>
                      <a:cubicBezTo>
                        <a:pt x="2675" y="817"/>
                        <a:pt x="2626" y="807"/>
                        <a:pt x="2582" y="807"/>
                      </a:cubicBezTo>
                      <a:cubicBezTo>
                        <a:pt x="2446" y="807"/>
                        <a:pt x="2349" y="907"/>
                        <a:pt x="2235" y="907"/>
                      </a:cubicBezTo>
                      <a:cubicBezTo>
                        <a:pt x="2176" y="907"/>
                        <a:pt x="2113" y="880"/>
                        <a:pt x="2037" y="799"/>
                      </a:cubicBezTo>
                      <a:lnTo>
                        <a:pt x="2116" y="694"/>
                      </a:lnTo>
                      <a:cubicBezTo>
                        <a:pt x="1500" y="451"/>
                        <a:pt x="830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0" name="Google Shape;3310;p30"/>
                <p:cNvSpPr/>
                <p:nvPr/>
              </p:nvSpPr>
              <p:spPr>
                <a:xfrm>
                  <a:off x="819005" y="4618475"/>
                  <a:ext cx="6086" cy="9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251" extrusionOk="0">
                      <a:moveTo>
                        <a:pt x="0" y="0"/>
                      </a:moveTo>
                      <a:cubicBezTo>
                        <a:pt x="1" y="3"/>
                        <a:pt x="3" y="6"/>
                        <a:pt x="4" y="9"/>
                      </a:cubicBezTo>
                      <a:lnTo>
                        <a:pt x="4" y="9"/>
                      </a:lnTo>
                      <a:lnTo>
                        <a:pt x="0" y="0"/>
                      </a:lnTo>
                      <a:close/>
                      <a:moveTo>
                        <a:pt x="4" y="9"/>
                      </a:moveTo>
                      <a:lnTo>
                        <a:pt x="104" y="251"/>
                      </a:lnTo>
                      <a:lnTo>
                        <a:pt x="155" y="128"/>
                      </a:lnTo>
                      <a:cubicBezTo>
                        <a:pt x="88" y="109"/>
                        <a:pt x="32" y="73"/>
                        <a:pt x="4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1" name="Google Shape;3311;p30"/>
                <p:cNvSpPr/>
                <p:nvPr/>
              </p:nvSpPr>
              <p:spPr>
                <a:xfrm>
                  <a:off x="825052" y="4622244"/>
                  <a:ext cx="5575" cy="2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53" extrusionOk="0">
                      <a:moveTo>
                        <a:pt x="12" y="1"/>
                      </a:moveTo>
                      <a:lnTo>
                        <a:pt x="1" y="32"/>
                      </a:lnTo>
                      <a:cubicBezTo>
                        <a:pt x="45" y="45"/>
                        <a:pt x="93" y="51"/>
                        <a:pt x="141" y="53"/>
                      </a:cubicBezTo>
                      <a:cubicBezTo>
                        <a:pt x="103" y="22"/>
                        <a:pt x="60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30"/>
                <p:cNvSpPr/>
                <p:nvPr/>
              </p:nvSpPr>
              <p:spPr>
                <a:xfrm>
                  <a:off x="951320" y="4748120"/>
                  <a:ext cx="4947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208" extrusionOk="0">
                      <a:moveTo>
                        <a:pt x="1" y="1"/>
                      </a:moveTo>
                      <a:cubicBezTo>
                        <a:pt x="18" y="49"/>
                        <a:pt x="47" y="144"/>
                        <a:pt x="126" y="207"/>
                      </a:cubicBezTo>
                      <a:cubicBezTo>
                        <a:pt x="122" y="134"/>
                        <a:pt x="66" y="16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30"/>
                <p:cNvSpPr/>
                <p:nvPr/>
              </p:nvSpPr>
              <p:spPr>
                <a:xfrm>
                  <a:off x="957445" y="4750044"/>
                  <a:ext cx="2238" cy="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22" extrusionOk="0">
                      <a:moveTo>
                        <a:pt x="37" y="0"/>
                      </a:moveTo>
                      <a:lnTo>
                        <a:pt x="1" y="6"/>
                      </a:lnTo>
                      <a:lnTo>
                        <a:pt x="57" y="122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4" name="Google Shape;3314;p30"/>
                <p:cNvSpPr/>
                <p:nvPr/>
              </p:nvSpPr>
              <p:spPr>
                <a:xfrm>
                  <a:off x="963138" y="4751771"/>
                  <a:ext cx="131686" cy="279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4" h="7127" extrusionOk="0">
                      <a:moveTo>
                        <a:pt x="164" y="1"/>
                      </a:moveTo>
                      <a:cubicBezTo>
                        <a:pt x="109" y="6"/>
                        <a:pt x="110" y="95"/>
                        <a:pt x="71" y="95"/>
                      </a:cubicBezTo>
                      <a:cubicBezTo>
                        <a:pt x="56" y="95"/>
                        <a:pt x="34" y="81"/>
                        <a:pt x="0" y="43"/>
                      </a:cubicBezTo>
                      <a:lnTo>
                        <a:pt x="0" y="43"/>
                      </a:lnTo>
                      <a:cubicBezTo>
                        <a:pt x="64" y="382"/>
                        <a:pt x="318" y="529"/>
                        <a:pt x="548" y="739"/>
                      </a:cubicBezTo>
                      <a:lnTo>
                        <a:pt x="509" y="668"/>
                      </a:lnTo>
                      <a:lnTo>
                        <a:pt x="509" y="668"/>
                      </a:lnTo>
                      <a:cubicBezTo>
                        <a:pt x="943" y="693"/>
                        <a:pt x="521" y="864"/>
                        <a:pt x="833" y="1123"/>
                      </a:cubicBezTo>
                      <a:cubicBezTo>
                        <a:pt x="656" y="1105"/>
                        <a:pt x="583" y="961"/>
                        <a:pt x="482" y="941"/>
                      </a:cubicBezTo>
                      <a:lnTo>
                        <a:pt x="482" y="941"/>
                      </a:lnTo>
                      <a:cubicBezTo>
                        <a:pt x="432" y="1456"/>
                        <a:pt x="953" y="1394"/>
                        <a:pt x="752" y="1817"/>
                      </a:cubicBezTo>
                      <a:lnTo>
                        <a:pt x="729" y="1794"/>
                      </a:lnTo>
                      <a:lnTo>
                        <a:pt x="729" y="1794"/>
                      </a:lnTo>
                      <a:cubicBezTo>
                        <a:pt x="725" y="1867"/>
                        <a:pt x="835" y="1938"/>
                        <a:pt x="905" y="2011"/>
                      </a:cubicBezTo>
                      <a:cubicBezTo>
                        <a:pt x="935" y="1961"/>
                        <a:pt x="916" y="1865"/>
                        <a:pt x="920" y="1790"/>
                      </a:cubicBezTo>
                      <a:lnTo>
                        <a:pt x="920" y="1790"/>
                      </a:lnTo>
                      <a:cubicBezTo>
                        <a:pt x="962" y="1833"/>
                        <a:pt x="1039" y="1842"/>
                        <a:pt x="1110" y="1842"/>
                      </a:cubicBezTo>
                      <a:cubicBezTo>
                        <a:pt x="1159" y="1842"/>
                        <a:pt x="1205" y="1838"/>
                        <a:pt x="1236" y="1838"/>
                      </a:cubicBezTo>
                      <a:cubicBezTo>
                        <a:pt x="1136" y="2010"/>
                        <a:pt x="1369" y="1936"/>
                        <a:pt x="1367" y="2137"/>
                      </a:cubicBezTo>
                      <a:cubicBezTo>
                        <a:pt x="1342" y="2166"/>
                        <a:pt x="1318" y="2177"/>
                        <a:pt x="1295" y="2177"/>
                      </a:cubicBezTo>
                      <a:cubicBezTo>
                        <a:pt x="1221" y="2177"/>
                        <a:pt x="1159" y="2056"/>
                        <a:pt x="1082" y="2037"/>
                      </a:cubicBezTo>
                      <a:lnTo>
                        <a:pt x="1082" y="2037"/>
                      </a:lnTo>
                      <a:lnTo>
                        <a:pt x="1263" y="2185"/>
                      </a:lnTo>
                      <a:cubicBezTo>
                        <a:pt x="1350" y="2360"/>
                        <a:pt x="1192" y="2432"/>
                        <a:pt x="1155" y="2555"/>
                      </a:cubicBezTo>
                      <a:cubicBezTo>
                        <a:pt x="1187" y="2574"/>
                        <a:pt x="1209" y="2581"/>
                        <a:pt x="1224" y="2581"/>
                      </a:cubicBezTo>
                      <a:cubicBezTo>
                        <a:pt x="1280" y="2581"/>
                        <a:pt x="1243" y="2476"/>
                        <a:pt x="1339" y="2476"/>
                      </a:cubicBezTo>
                      <a:cubicBezTo>
                        <a:pt x="1353" y="2476"/>
                        <a:pt x="1371" y="2478"/>
                        <a:pt x="1392" y="2484"/>
                      </a:cubicBezTo>
                      <a:cubicBezTo>
                        <a:pt x="1350" y="2621"/>
                        <a:pt x="1423" y="2887"/>
                        <a:pt x="1548" y="3162"/>
                      </a:cubicBezTo>
                      <a:cubicBezTo>
                        <a:pt x="1658" y="3420"/>
                        <a:pt x="1811" y="3684"/>
                        <a:pt x="1944" y="3859"/>
                      </a:cubicBezTo>
                      <a:lnTo>
                        <a:pt x="1944" y="3859"/>
                      </a:lnTo>
                      <a:cubicBezTo>
                        <a:pt x="1878" y="3803"/>
                        <a:pt x="1801" y="3886"/>
                        <a:pt x="1766" y="3735"/>
                      </a:cubicBezTo>
                      <a:lnTo>
                        <a:pt x="1766" y="3735"/>
                      </a:lnTo>
                      <a:cubicBezTo>
                        <a:pt x="1759" y="3803"/>
                        <a:pt x="1883" y="3957"/>
                        <a:pt x="1986" y="3957"/>
                      </a:cubicBezTo>
                      <a:cubicBezTo>
                        <a:pt x="1997" y="3957"/>
                        <a:pt x="2008" y="3955"/>
                        <a:pt x="2019" y="3951"/>
                      </a:cubicBezTo>
                      <a:cubicBezTo>
                        <a:pt x="2219" y="4188"/>
                        <a:pt x="2272" y="4572"/>
                        <a:pt x="2262" y="4867"/>
                      </a:cubicBezTo>
                      <a:lnTo>
                        <a:pt x="2347" y="4751"/>
                      </a:lnTo>
                      <a:cubicBezTo>
                        <a:pt x="2601" y="4905"/>
                        <a:pt x="2397" y="5353"/>
                        <a:pt x="2619" y="5706"/>
                      </a:cubicBezTo>
                      <a:lnTo>
                        <a:pt x="2619" y="5696"/>
                      </a:lnTo>
                      <a:cubicBezTo>
                        <a:pt x="2680" y="5814"/>
                        <a:pt x="2985" y="5835"/>
                        <a:pt x="2995" y="6087"/>
                      </a:cubicBezTo>
                      <a:cubicBezTo>
                        <a:pt x="2869" y="6068"/>
                        <a:pt x="2831" y="5977"/>
                        <a:pt x="2748" y="5977"/>
                      </a:cubicBezTo>
                      <a:cubicBezTo>
                        <a:pt x="2731" y="5977"/>
                        <a:pt x="2712" y="5981"/>
                        <a:pt x="2691" y="5990"/>
                      </a:cubicBezTo>
                      <a:lnTo>
                        <a:pt x="2691" y="5990"/>
                      </a:lnTo>
                      <a:lnTo>
                        <a:pt x="2690" y="5989"/>
                      </a:lnTo>
                      <a:lnTo>
                        <a:pt x="2688" y="5991"/>
                      </a:lnTo>
                      <a:cubicBezTo>
                        <a:pt x="2689" y="5991"/>
                        <a:pt x="2690" y="5990"/>
                        <a:pt x="2691" y="5990"/>
                      </a:cubicBezTo>
                      <a:lnTo>
                        <a:pt x="2691" y="5990"/>
                      </a:lnTo>
                      <a:lnTo>
                        <a:pt x="2962" y="6282"/>
                      </a:lnTo>
                      <a:cubicBezTo>
                        <a:pt x="2897" y="6362"/>
                        <a:pt x="3066" y="6664"/>
                        <a:pt x="2962" y="6664"/>
                      </a:cubicBezTo>
                      <a:cubicBezTo>
                        <a:pt x="2951" y="6664"/>
                        <a:pt x="2936" y="6660"/>
                        <a:pt x="2917" y="6652"/>
                      </a:cubicBezTo>
                      <a:lnTo>
                        <a:pt x="2917" y="6652"/>
                      </a:lnTo>
                      <a:cubicBezTo>
                        <a:pt x="3130" y="6770"/>
                        <a:pt x="3115" y="7127"/>
                        <a:pt x="3237" y="7127"/>
                      </a:cubicBezTo>
                      <a:cubicBezTo>
                        <a:pt x="3266" y="7127"/>
                        <a:pt x="3303" y="7106"/>
                        <a:pt x="3353" y="7057"/>
                      </a:cubicBezTo>
                      <a:cubicBezTo>
                        <a:pt x="3172" y="6554"/>
                        <a:pt x="3023" y="5937"/>
                        <a:pt x="2825" y="5308"/>
                      </a:cubicBezTo>
                      <a:cubicBezTo>
                        <a:pt x="2624" y="4684"/>
                        <a:pt x="2376" y="4049"/>
                        <a:pt x="2025" y="3527"/>
                      </a:cubicBezTo>
                      <a:lnTo>
                        <a:pt x="2025" y="3527"/>
                      </a:lnTo>
                      <a:lnTo>
                        <a:pt x="2212" y="3666"/>
                      </a:lnTo>
                      <a:cubicBezTo>
                        <a:pt x="1753" y="3164"/>
                        <a:pt x="2138" y="2731"/>
                        <a:pt x="1483" y="2461"/>
                      </a:cubicBezTo>
                      <a:lnTo>
                        <a:pt x="1743" y="2416"/>
                      </a:lnTo>
                      <a:cubicBezTo>
                        <a:pt x="1687" y="2114"/>
                        <a:pt x="1186" y="2060"/>
                        <a:pt x="1296" y="1662"/>
                      </a:cubicBezTo>
                      <a:lnTo>
                        <a:pt x="1296" y="1662"/>
                      </a:lnTo>
                      <a:lnTo>
                        <a:pt x="1217" y="1738"/>
                      </a:lnTo>
                      <a:cubicBezTo>
                        <a:pt x="1182" y="1664"/>
                        <a:pt x="1209" y="1614"/>
                        <a:pt x="1174" y="1539"/>
                      </a:cubicBezTo>
                      <a:lnTo>
                        <a:pt x="1147" y="1589"/>
                      </a:lnTo>
                      <a:cubicBezTo>
                        <a:pt x="964" y="1441"/>
                        <a:pt x="916" y="1319"/>
                        <a:pt x="885" y="1098"/>
                      </a:cubicBezTo>
                      <a:cubicBezTo>
                        <a:pt x="896" y="1089"/>
                        <a:pt x="906" y="1085"/>
                        <a:pt x="914" y="1085"/>
                      </a:cubicBezTo>
                      <a:cubicBezTo>
                        <a:pt x="955" y="1085"/>
                        <a:pt x="969" y="1177"/>
                        <a:pt x="1009" y="1217"/>
                      </a:cubicBezTo>
                      <a:cubicBezTo>
                        <a:pt x="1039" y="1092"/>
                        <a:pt x="812" y="1022"/>
                        <a:pt x="737" y="878"/>
                      </a:cubicBezTo>
                      <a:cubicBezTo>
                        <a:pt x="738" y="812"/>
                        <a:pt x="758" y="793"/>
                        <a:pt x="783" y="793"/>
                      </a:cubicBezTo>
                      <a:cubicBezTo>
                        <a:pt x="814" y="793"/>
                        <a:pt x="854" y="822"/>
                        <a:pt x="876" y="822"/>
                      </a:cubicBezTo>
                      <a:cubicBezTo>
                        <a:pt x="877" y="822"/>
                        <a:pt x="877" y="822"/>
                        <a:pt x="878" y="822"/>
                      </a:cubicBezTo>
                      <a:cubicBezTo>
                        <a:pt x="552" y="440"/>
                        <a:pt x="665" y="10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15" name="Google Shape;3315;p30"/>
              <p:cNvSpPr/>
              <p:nvPr/>
            </p:nvSpPr>
            <p:spPr>
              <a:xfrm>
                <a:off x="1085834" y="5034816"/>
                <a:ext cx="13349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42" extrusionOk="0">
                    <a:moveTo>
                      <a:pt x="233" y="0"/>
                    </a:moveTo>
                    <a:cubicBezTo>
                      <a:pt x="232" y="0"/>
                      <a:pt x="230" y="0"/>
                      <a:pt x="228" y="0"/>
                    </a:cubicBezTo>
                    <a:cubicBezTo>
                      <a:pt x="209" y="24"/>
                      <a:pt x="153" y="37"/>
                      <a:pt x="192" y="95"/>
                    </a:cubicBezTo>
                    <a:lnTo>
                      <a:pt x="3" y="8"/>
                    </a:lnTo>
                    <a:lnTo>
                      <a:pt x="3" y="8"/>
                    </a:lnTo>
                    <a:cubicBezTo>
                      <a:pt x="1" y="135"/>
                      <a:pt x="170" y="242"/>
                      <a:pt x="282" y="242"/>
                    </a:cubicBezTo>
                    <a:cubicBezTo>
                      <a:pt x="304" y="242"/>
                      <a:pt x="324" y="237"/>
                      <a:pt x="340" y="228"/>
                    </a:cubicBezTo>
                    <a:cubicBezTo>
                      <a:pt x="285" y="143"/>
                      <a:pt x="321" y="0"/>
                      <a:pt x="2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30"/>
              <p:cNvSpPr/>
              <p:nvPr/>
            </p:nvSpPr>
            <p:spPr>
              <a:xfrm>
                <a:off x="1089407" y="5048322"/>
                <a:ext cx="45387" cy="14959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3810" extrusionOk="0">
                    <a:moveTo>
                      <a:pt x="604" y="3195"/>
                    </a:moveTo>
                    <a:cubicBezTo>
                      <a:pt x="601" y="3199"/>
                      <a:pt x="599" y="3203"/>
                      <a:pt x="596" y="3208"/>
                    </a:cubicBezTo>
                    <a:cubicBezTo>
                      <a:pt x="599" y="3204"/>
                      <a:pt x="602" y="3199"/>
                      <a:pt x="604" y="3195"/>
                    </a:cubicBezTo>
                    <a:close/>
                    <a:moveTo>
                      <a:pt x="196" y="0"/>
                    </a:moveTo>
                    <a:cubicBezTo>
                      <a:pt x="171" y="0"/>
                      <a:pt x="139" y="17"/>
                      <a:pt x="97" y="56"/>
                    </a:cubicBezTo>
                    <a:cubicBezTo>
                      <a:pt x="77" y="77"/>
                      <a:pt x="247" y="137"/>
                      <a:pt x="224" y="262"/>
                    </a:cubicBezTo>
                    <a:lnTo>
                      <a:pt x="131" y="266"/>
                    </a:lnTo>
                    <a:lnTo>
                      <a:pt x="216" y="514"/>
                    </a:lnTo>
                    <a:lnTo>
                      <a:pt x="87" y="460"/>
                    </a:lnTo>
                    <a:lnTo>
                      <a:pt x="87" y="460"/>
                    </a:lnTo>
                    <a:cubicBezTo>
                      <a:pt x="0" y="846"/>
                      <a:pt x="480" y="622"/>
                      <a:pt x="459" y="1081"/>
                    </a:cubicBezTo>
                    <a:lnTo>
                      <a:pt x="230" y="1128"/>
                    </a:lnTo>
                    <a:cubicBezTo>
                      <a:pt x="274" y="1417"/>
                      <a:pt x="374" y="1548"/>
                      <a:pt x="280" y="1829"/>
                    </a:cubicBezTo>
                    <a:cubicBezTo>
                      <a:pt x="280" y="1829"/>
                      <a:pt x="395" y="1810"/>
                      <a:pt x="342" y="1770"/>
                    </a:cubicBezTo>
                    <a:cubicBezTo>
                      <a:pt x="345" y="1723"/>
                      <a:pt x="409" y="1654"/>
                      <a:pt x="475" y="1654"/>
                    </a:cubicBezTo>
                    <a:cubicBezTo>
                      <a:pt x="483" y="1654"/>
                      <a:pt x="491" y="1655"/>
                      <a:pt x="500" y="1658"/>
                    </a:cubicBezTo>
                    <a:cubicBezTo>
                      <a:pt x="592" y="1804"/>
                      <a:pt x="598" y="1838"/>
                      <a:pt x="565" y="1838"/>
                    </a:cubicBezTo>
                    <a:cubicBezTo>
                      <a:pt x="537" y="1838"/>
                      <a:pt x="479" y="1812"/>
                      <a:pt x="425" y="1812"/>
                    </a:cubicBezTo>
                    <a:cubicBezTo>
                      <a:pt x="372" y="1812"/>
                      <a:pt x="323" y="1838"/>
                      <a:pt x="311" y="1939"/>
                    </a:cubicBezTo>
                    <a:cubicBezTo>
                      <a:pt x="421" y="2109"/>
                      <a:pt x="530" y="2367"/>
                      <a:pt x="598" y="2612"/>
                    </a:cubicBezTo>
                    <a:cubicBezTo>
                      <a:pt x="657" y="2850"/>
                      <a:pt x="676" y="3074"/>
                      <a:pt x="604" y="3195"/>
                    </a:cubicBezTo>
                    <a:lnTo>
                      <a:pt x="604" y="3195"/>
                    </a:lnTo>
                    <a:cubicBezTo>
                      <a:pt x="633" y="3153"/>
                      <a:pt x="665" y="3135"/>
                      <a:pt x="697" y="3135"/>
                    </a:cubicBezTo>
                    <a:cubicBezTo>
                      <a:pt x="797" y="3135"/>
                      <a:pt x="897" y="3306"/>
                      <a:pt x="903" y="3464"/>
                    </a:cubicBezTo>
                    <a:cubicBezTo>
                      <a:pt x="885" y="3492"/>
                      <a:pt x="866" y="3502"/>
                      <a:pt x="848" y="3502"/>
                    </a:cubicBezTo>
                    <a:cubicBezTo>
                      <a:pt x="794" y="3502"/>
                      <a:pt x="740" y="3410"/>
                      <a:pt x="687" y="3393"/>
                    </a:cubicBezTo>
                    <a:cubicBezTo>
                      <a:pt x="671" y="3495"/>
                      <a:pt x="623" y="3582"/>
                      <a:pt x="665" y="3674"/>
                    </a:cubicBezTo>
                    <a:cubicBezTo>
                      <a:pt x="707" y="3622"/>
                      <a:pt x="759" y="3596"/>
                      <a:pt x="812" y="3596"/>
                    </a:cubicBezTo>
                    <a:cubicBezTo>
                      <a:pt x="902" y="3596"/>
                      <a:pt x="999" y="3671"/>
                      <a:pt x="1065" y="3809"/>
                    </a:cubicBezTo>
                    <a:cubicBezTo>
                      <a:pt x="1155" y="3283"/>
                      <a:pt x="687" y="2948"/>
                      <a:pt x="642" y="2444"/>
                    </a:cubicBezTo>
                    <a:lnTo>
                      <a:pt x="642" y="2444"/>
                    </a:lnTo>
                    <a:cubicBezTo>
                      <a:pt x="687" y="2491"/>
                      <a:pt x="744" y="2467"/>
                      <a:pt x="793" y="2481"/>
                    </a:cubicBezTo>
                    <a:cubicBezTo>
                      <a:pt x="692" y="1904"/>
                      <a:pt x="500" y="1212"/>
                      <a:pt x="577" y="956"/>
                    </a:cubicBezTo>
                    <a:cubicBezTo>
                      <a:pt x="586" y="752"/>
                      <a:pt x="343" y="771"/>
                      <a:pt x="235" y="543"/>
                    </a:cubicBezTo>
                    <a:lnTo>
                      <a:pt x="370" y="395"/>
                    </a:lnTo>
                    <a:cubicBezTo>
                      <a:pt x="268" y="309"/>
                      <a:pt x="303" y="0"/>
                      <a:pt x="1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0"/>
              <p:cNvSpPr/>
              <p:nvPr/>
            </p:nvSpPr>
            <p:spPr>
              <a:xfrm>
                <a:off x="1120503" y="5145693"/>
                <a:ext cx="2631" cy="7931"/>
              </a:xfrm>
              <a:custGeom>
                <a:avLst/>
                <a:gdLst/>
                <a:ahLst/>
                <a:cxnLst/>
                <a:rect l="l" t="t" r="r" b="b"/>
                <a:pathLst>
                  <a:path w="67" h="202" extrusionOk="0">
                    <a:moveTo>
                      <a:pt x="1" y="1"/>
                    </a:moveTo>
                    <a:cubicBezTo>
                      <a:pt x="12" y="68"/>
                      <a:pt x="26" y="138"/>
                      <a:pt x="33" y="201"/>
                    </a:cubicBezTo>
                    <a:lnTo>
                      <a:pt x="66" y="80"/>
                    </a:lnTo>
                    <a:cubicBezTo>
                      <a:pt x="51" y="28"/>
                      <a:pt x="26" y="1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343070-91B7-A354-9B39-29262C4284BF}"/>
              </a:ext>
            </a:extLst>
          </p:cNvPr>
          <p:cNvSpPr txBox="1"/>
          <p:nvPr/>
        </p:nvSpPr>
        <p:spPr>
          <a:xfrm>
            <a:off x="4603594" y="934012"/>
            <a:ext cx="4014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User can add </a:t>
            </a:r>
            <a:r>
              <a:rPr lang="en-IN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solution,it</a:t>
            </a: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will notify the Questioner.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2E739-2DF3-6DE0-FD26-D8ADCD3C44F9}"/>
              </a:ext>
            </a:extLst>
          </p:cNvPr>
          <p:cNvSpPr txBox="1"/>
          <p:nvPr/>
        </p:nvSpPr>
        <p:spPr>
          <a:xfrm>
            <a:off x="908516" y="1502669"/>
            <a:ext cx="3230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User can utilize solutions </a:t>
            </a:r>
            <a:r>
              <a:rPr lang="en-IN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Gpt</a:t>
            </a: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which is Chat </a:t>
            </a:r>
            <a:r>
              <a:rPr lang="en-IN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Gpt</a:t>
            </a:r>
            <a:r>
              <a:rPr lang="en-IN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API</a:t>
            </a: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FF6F4-5F28-2FA3-5012-E4E9F191AC92}"/>
              </a:ext>
            </a:extLst>
          </p:cNvPr>
          <p:cNvSpPr txBox="1"/>
          <p:nvPr/>
        </p:nvSpPr>
        <p:spPr>
          <a:xfrm>
            <a:off x="1410985" y="3274732"/>
            <a:ext cx="2960225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Admin can visualize performance of users and system 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E48AB-AB2F-7704-4287-77E1F5C4723C}"/>
              </a:ext>
            </a:extLst>
          </p:cNvPr>
          <p:cNvSpPr txBox="1"/>
          <p:nvPr/>
        </p:nvSpPr>
        <p:spPr>
          <a:xfrm>
            <a:off x="5590887" y="2254315"/>
            <a:ext cx="2960225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Users can upvote solutions, </a:t>
            </a:r>
            <a:r>
              <a:rPr lang="en-IN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Reputation will  provided</a:t>
            </a: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.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554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30"/>
          <p:cNvSpPr txBox="1">
            <a:spLocks noGrp="1"/>
          </p:cNvSpPr>
          <p:nvPr>
            <p:ph type="title"/>
          </p:nvPr>
        </p:nvSpPr>
        <p:spPr>
          <a:xfrm>
            <a:off x="795538" y="1014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grpSp>
        <p:nvGrpSpPr>
          <p:cNvPr id="3273" name="Google Shape;3273;p30"/>
          <p:cNvGrpSpPr/>
          <p:nvPr/>
        </p:nvGrpSpPr>
        <p:grpSpPr>
          <a:xfrm rot="10800000">
            <a:off x="6711092" y="-693522"/>
            <a:ext cx="2134620" cy="1539893"/>
            <a:chOff x="-420733" y="3810153"/>
            <a:chExt cx="2134620" cy="1539893"/>
          </a:xfrm>
        </p:grpSpPr>
        <p:sp>
          <p:nvSpPr>
            <p:cNvPr id="3274" name="Google Shape;3274;p30"/>
            <p:cNvSpPr/>
            <p:nvPr/>
          </p:nvSpPr>
          <p:spPr>
            <a:xfrm>
              <a:off x="296699" y="4109753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5" y="0"/>
                  </a:moveTo>
                  <a:cubicBezTo>
                    <a:pt x="3" y="0"/>
                    <a:pt x="1" y="2"/>
                    <a:pt x="1" y="2"/>
                  </a:cubicBezTo>
                  <a:cubicBezTo>
                    <a:pt x="1" y="2"/>
                    <a:pt x="1" y="2"/>
                    <a:pt x="3" y="4"/>
                  </a:cubicBezTo>
                  <a:cubicBezTo>
                    <a:pt x="3" y="2"/>
                    <a:pt x="5" y="2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5" name="Google Shape;3275;p30"/>
            <p:cNvGrpSpPr/>
            <p:nvPr/>
          </p:nvGrpSpPr>
          <p:grpSpPr>
            <a:xfrm>
              <a:off x="-420733" y="3810153"/>
              <a:ext cx="2134620" cy="1539893"/>
              <a:chOff x="-192125" y="4019092"/>
              <a:chExt cx="1633971" cy="1178820"/>
            </a:xfrm>
          </p:grpSpPr>
          <p:sp>
            <p:nvSpPr>
              <p:cNvPr id="3276" name="Google Shape;3276;p30"/>
              <p:cNvSpPr/>
              <p:nvPr/>
            </p:nvSpPr>
            <p:spPr>
              <a:xfrm>
                <a:off x="-139827" y="5173805"/>
                <a:ext cx="4908" cy="926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6" extrusionOk="0">
                    <a:moveTo>
                      <a:pt x="1" y="0"/>
                    </a:moveTo>
                    <a:lnTo>
                      <a:pt x="34" y="235"/>
                    </a:lnTo>
                    <a:lnTo>
                      <a:pt x="124" y="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0"/>
              <p:cNvSpPr/>
              <p:nvPr/>
            </p:nvSpPr>
            <p:spPr>
              <a:xfrm>
                <a:off x="-137000" y="5146164"/>
                <a:ext cx="25913" cy="30782"/>
              </a:xfrm>
              <a:custGeom>
                <a:avLst/>
                <a:gdLst/>
                <a:ahLst/>
                <a:cxnLst/>
                <a:rect l="l" t="t" r="r" b="b"/>
                <a:pathLst>
                  <a:path w="660" h="784" extrusionOk="0">
                    <a:moveTo>
                      <a:pt x="658" y="1"/>
                    </a:moveTo>
                    <a:lnTo>
                      <a:pt x="658" y="1"/>
                    </a:lnTo>
                    <a:cubicBezTo>
                      <a:pt x="565" y="16"/>
                      <a:pt x="500" y="20"/>
                      <a:pt x="450" y="20"/>
                    </a:cubicBezTo>
                    <a:cubicBezTo>
                      <a:pt x="398" y="20"/>
                      <a:pt x="364" y="16"/>
                      <a:pt x="335" y="16"/>
                    </a:cubicBezTo>
                    <a:cubicBezTo>
                      <a:pt x="259" y="16"/>
                      <a:pt x="218" y="44"/>
                      <a:pt x="0" y="249"/>
                    </a:cubicBezTo>
                    <a:cubicBezTo>
                      <a:pt x="33" y="415"/>
                      <a:pt x="79" y="781"/>
                      <a:pt x="247" y="783"/>
                    </a:cubicBezTo>
                    <a:cubicBezTo>
                      <a:pt x="259" y="668"/>
                      <a:pt x="151" y="469"/>
                      <a:pt x="235" y="319"/>
                    </a:cubicBezTo>
                    <a:lnTo>
                      <a:pt x="235" y="319"/>
                    </a:lnTo>
                    <a:cubicBezTo>
                      <a:pt x="336" y="417"/>
                      <a:pt x="282" y="589"/>
                      <a:pt x="407" y="712"/>
                    </a:cubicBezTo>
                    <a:cubicBezTo>
                      <a:pt x="600" y="479"/>
                      <a:pt x="351" y="519"/>
                      <a:pt x="474" y="242"/>
                    </a:cubicBezTo>
                    <a:lnTo>
                      <a:pt x="474" y="242"/>
                    </a:lnTo>
                    <a:lnTo>
                      <a:pt x="654" y="299"/>
                    </a:lnTo>
                    <a:cubicBezTo>
                      <a:pt x="656" y="199"/>
                      <a:pt x="660" y="101"/>
                      <a:pt x="6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0"/>
              <p:cNvSpPr/>
              <p:nvPr/>
            </p:nvSpPr>
            <p:spPr>
              <a:xfrm>
                <a:off x="-124279" y="5139843"/>
                <a:ext cx="7303" cy="4986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7" extrusionOk="0">
                    <a:moveTo>
                      <a:pt x="46" y="0"/>
                    </a:moveTo>
                    <a:cubicBezTo>
                      <a:pt x="31" y="0"/>
                      <a:pt x="16" y="11"/>
                      <a:pt x="0" y="38"/>
                    </a:cubicBezTo>
                    <a:cubicBezTo>
                      <a:pt x="64" y="77"/>
                      <a:pt x="129" y="119"/>
                      <a:pt x="185" y="127"/>
                    </a:cubicBezTo>
                    <a:cubicBezTo>
                      <a:pt x="137" y="95"/>
                      <a:pt x="92" y="0"/>
                      <a:pt x="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0"/>
              <p:cNvSpPr/>
              <p:nvPr/>
            </p:nvSpPr>
            <p:spPr>
              <a:xfrm>
                <a:off x="-126635" y="5125198"/>
                <a:ext cx="8795" cy="981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78"/>
                      <a:pt x="33" y="155"/>
                      <a:pt x="50" y="232"/>
                    </a:cubicBezTo>
                    <a:cubicBezTo>
                      <a:pt x="66" y="180"/>
                      <a:pt x="85" y="162"/>
                      <a:pt x="105" y="162"/>
                    </a:cubicBezTo>
                    <a:cubicBezTo>
                      <a:pt x="151" y="162"/>
                      <a:pt x="202" y="250"/>
                      <a:pt x="221" y="250"/>
                    </a:cubicBezTo>
                    <a:cubicBezTo>
                      <a:pt x="222" y="250"/>
                      <a:pt x="223" y="250"/>
                      <a:pt x="224" y="249"/>
                    </a:cubicBezTo>
                    <a:cubicBezTo>
                      <a:pt x="151" y="166"/>
                      <a:pt x="77" y="83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0"/>
              <p:cNvSpPr/>
              <p:nvPr/>
            </p:nvSpPr>
            <p:spPr>
              <a:xfrm>
                <a:off x="-121806" y="5102112"/>
                <a:ext cx="2395" cy="3455"/>
              </a:xfrm>
              <a:custGeom>
                <a:avLst/>
                <a:gdLst/>
                <a:ahLst/>
                <a:cxnLst/>
                <a:rect l="l" t="t" r="r" b="b"/>
                <a:pathLst>
                  <a:path w="61" h="88" extrusionOk="0">
                    <a:moveTo>
                      <a:pt x="47" y="0"/>
                    </a:moveTo>
                    <a:lnTo>
                      <a:pt x="47" y="0"/>
                    </a:lnTo>
                    <a:cubicBezTo>
                      <a:pt x="1" y="24"/>
                      <a:pt x="33" y="52"/>
                      <a:pt x="60" y="87"/>
                    </a:cubicBezTo>
                    <a:cubicBezTo>
                      <a:pt x="59" y="56"/>
                      <a:pt x="53" y="29"/>
                      <a:pt x="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0"/>
              <p:cNvSpPr/>
              <p:nvPr/>
            </p:nvSpPr>
            <p:spPr>
              <a:xfrm>
                <a:off x="-122866" y="5091118"/>
                <a:ext cx="16490" cy="30114"/>
              </a:xfrm>
              <a:custGeom>
                <a:avLst/>
                <a:gdLst/>
                <a:ahLst/>
                <a:cxnLst/>
                <a:rect l="l" t="t" r="r" b="b"/>
                <a:pathLst>
                  <a:path w="420" h="767" extrusionOk="0">
                    <a:moveTo>
                      <a:pt x="101" y="1"/>
                    </a:moveTo>
                    <a:cubicBezTo>
                      <a:pt x="1" y="63"/>
                      <a:pt x="43" y="159"/>
                      <a:pt x="74" y="280"/>
                    </a:cubicBezTo>
                    <a:cubicBezTo>
                      <a:pt x="78" y="277"/>
                      <a:pt x="84" y="275"/>
                      <a:pt x="91" y="273"/>
                    </a:cubicBezTo>
                    <a:cubicBezTo>
                      <a:pt x="113" y="250"/>
                      <a:pt x="140" y="240"/>
                      <a:pt x="168" y="240"/>
                    </a:cubicBezTo>
                    <a:cubicBezTo>
                      <a:pt x="253" y="240"/>
                      <a:pt x="341" y="339"/>
                      <a:pt x="288" y="462"/>
                    </a:cubicBezTo>
                    <a:cubicBezTo>
                      <a:pt x="303" y="643"/>
                      <a:pt x="120" y="597"/>
                      <a:pt x="219" y="766"/>
                    </a:cubicBezTo>
                    <a:lnTo>
                      <a:pt x="404" y="583"/>
                    </a:lnTo>
                    <a:cubicBezTo>
                      <a:pt x="419" y="302"/>
                      <a:pt x="161" y="113"/>
                      <a:pt x="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0"/>
              <p:cNvSpPr/>
              <p:nvPr/>
            </p:nvSpPr>
            <p:spPr>
              <a:xfrm>
                <a:off x="-119450" y="5105528"/>
                <a:ext cx="1570" cy="3887"/>
              </a:xfrm>
              <a:custGeom>
                <a:avLst/>
                <a:gdLst/>
                <a:ahLst/>
                <a:cxnLst/>
                <a:rect l="l" t="t" r="r" b="b"/>
                <a:pathLst>
                  <a:path w="40" h="9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" y="31"/>
                      <a:pt x="8" y="66"/>
                      <a:pt x="0" y="99"/>
                    </a:cubicBezTo>
                    <a:cubicBezTo>
                      <a:pt x="39" y="60"/>
                      <a:pt x="22" y="29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0"/>
              <p:cNvSpPr/>
              <p:nvPr/>
            </p:nvSpPr>
            <p:spPr>
              <a:xfrm>
                <a:off x="-122395" y="5119898"/>
                <a:ext cx="4280" cy="388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99" extrusionOk="0">
                    <a:moveTo>
                      <a:pt x="0" y="1"/>
                    </a:moveTo>
                    <a:lnTo>
                      <a:pt x="25" y="99"/>
                    </a:lnTo>
                    <a:lnTo>
                      <a:pt x="108" y="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0"/>
              <p:cNvSpPr/>
              <p:nvPr/>
            </p:nvSpPr>
            <p:spPr>
              <a:xfrm>
                <a:off x="-120039" y="5060218"/>
                <a:ext cx="21516" cy="26581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77" extrusionOk="0">
                    <a:moveTo>
                      <a:pt x="388" y="1"/>
                    </a:moveTo>
                    <a:cubicBezTo>
                      <a:pt x="287" y="1"/>
                      <a:pt x="155" y="84"/>
                      <a:pt x="62" y="179"/>
                    </a:cubicBezTo>
                    <a:cubicBezTo>
                      <a:pt x="320" y="240"/>
                      <a:pt x="0" y="610"/>
                      <a:pt x="197" y="676"/>
                    </a:cubicBezTo>
                    <a:cubicBezTo>
                      <a:pt x="205" y="468"/>
                      <a:pt x="358" y="305"/>
                      <a:pt x="488" y="305"/>
                    </a:cubicBezTo>
                    <a:cubicBezTo>
                      <a:pt x="509" y="305"/>
                      <a:pt x="529" y="309"/>
                      <a:pt x="548" y="317"/>
                    </a:cubicBezTo>
                    <a:lnTo>
                      <a:pt x="482" y="38"/>
                    </a:lnTo>
                    <a:cubicBezTo>
                      <a:pt x="457" y="12"/>
                      <a:pt x="425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0"/>
              <p:cNvSpPr/>
              <p:nvPr/>
            </p:nvSpPr>
            <p:spPr>
              <a:xfrm>
                <a:off x="-92869" y="5044945"/>
                <a:ext cx="1688" cy="2631"/>
              </a:xfrm>
              <a:custGeom>
                <a:avLst/>
                <a:gdLst/>
                <a:ahLst/>
                <a:cxnLst/>
                <a:rect l="l" t="t" r="r" b="b"/>
                <a:pathLst>
                  <a:path w="43" h="67" extrusionOk="0">
                    <a:moveTo>
                      <a:pt x="0" y="1"/>
                    </a:moveTo>
                    <a:cubicBezTo>
                      <a:pt x="2" y="8"/>
                      <a:pt x="5" y="15"/>
                      <a:pt x="9" y="22"/>
                    </a:cubicBezTo>
                    <a:lnTo>
                      <a:pt x="9" y="22"/>
                    </a:lnTo>
                    <a:cubicBezTo>
                      <a:pt x="6" y="15"/>
                      <a:pt x="3" y="8"/>
                      <a:pt x="0" y="1"/>
                    </a:cubicBezTo>
                    <a:close/>
                    <a:moveTo>
                      <a:pt x="9" y="22"/>
                    </a:moveTo>
                    <a:lnTo>
                      <a:pt x="9" y="22"/>
                    </a:lnTo>
                    <a:cubicBezTo>
                      <a:pt x="18" y="43"/>
                      <a:pt x="28" y="60"/>
                      <a:pt x="43" y="66"/>
                    </a:cubicBezTo>
                    <a:cubicBezTo>
                      <a:pt x="28" y="53"/>
                      <a:pt x="17" y="38"/>
                      <a:pt x="9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0"/>
              <p:cNvSpPr/>
              <p:nvPr/>
            </p:nvSpPr>
            <p:spPr>
              <a:xfrm>
                <a:off x="-111126" y="4993472"/>
                <a:ext cx="25481" cy="59561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517" extrusionOk="0">
                    <a:moveTo>
                      <a:pt x="28" y="1"/>
                    </a:moveTo>
                    <a:cubicBezTo>
                      <a:pt x="126" y="205"/>
                      <a:pt x="232" y="411"/>
                      <a:pt x="321" y="623"/>
                    </a:cubicBezTo>
                    <a:cubicBezTo>
                      <a:pt x="238" y="568"/>
                      <a:pt x="155" y="593"/>
                      <a:pt x="122" y="450"/>
                    </a:cubicBezTo>
                    <a:lnTo>
                      <a:pt x="122" y="450"/>
                    </a:lnTo>
                    <a:cubicBezTo>
                      <a:pt x="95" y="730"/>
                      <a:pt x="261" y="762"/>
                      <a:pt x="240" y="998"/>
                    </a:cubicBezTo>
                    <a:cubicBezTo>
                      <a:pt x="223" y="1002"/>
                      <a:pt x="209" y="1004"/>
                      <a:pt x="197" y="1004"/>
                    </a:cubicBezTo>
                    <a:cubicBezTo>
                      <a:pt x="52" y="1004"/>
                      <a:pt x="159" y="700"/>
                      <a:pt x="62" y="700"/>
                    </a:cubicBezTo>
                    <a:cubicBezTo>
                      <a:pt x="47" y="700"/>
                      <a:pt x="27" y="707"/>
                      <a:pt x="1" y="724"/>
                    </a:cubicBezTo>
                    <a:cubicBezTo>
                      <a:pt x="14" y="886"/>
                      <a:pt x="24" y="1127"/>
                      <a:pt x="226" y="1262"/>
                    </a:cubicBezTo>
                    <a:cubicBezTo>
                      <a:pt x="168" y="1348"/>
                      <a:pt x="116" y="1433"/>
                      <a:pt x="56" y="1516"/>
                    </a:cubicBezTo>
                    <a:lnTo>
                      <a:pt x="324" y="1437"/>
                    </a:lnTo>
                    <a:cubicBezTo>
                      <a:pt x="402" y="1333"/>
                      <a:pt x="118" y="1219"/>
                      <a:pt x="303" y="1158"/>
                    </a:cubicBezTo>
                    <a:cubicBezTo>
                      <a:pt x="318" y="1153"/>
                      <a:pt x="331" y="1152"/>
                      <a:pt x="343" y="1152"/>
                    </a:cubicBezTo>
                    <a:cubicBezTo>
                      <a:pt x="424" y="1152"/>
                      <a:pt x="441" y="1242"/>
                      <a:pt x="463" y="1310"/>
                    </a:cubicBezTo>
                    <a:cubicBezTo>
                      <a:pt x="438" y="1223"/>
                      <a:pt x="490" y="1107"/>
                      <a:pt x="546" y="969"/>
                    </a:cubicBezTo>
                    <a:cubicBezTo>
                      <a:pt x="596" y="828"/>
                      <a:pt x="648" y="664"/>
                      <a:pt x="627" y="489"/>
                    </a:cubicBezTo>
                    <a:cubicBezTo>
                      <a:pt x="581" y="118"/>
                      <a:pt x="168" y="228"/>
                      <a:pt x="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87" name="Google Shape;3287;p30"/>
              <p:cNvGrpSpPr/>
              <p:nvPr/>
            </p:nvGrpSpPr>
            <p:grpSpPr>
              <a:xfrm>
                <a:off x="-192125" y="4019092"/>
                <a:ext cx="1633971" cy="1067980"/>
                <a:chOff x="-192125" y="4019092"/>
                <a:chExt cx="1633971" cy="1067980"/>
              </a:xfrm>
            </p:grpSpPr>
            <p:sp>
              <p:nvSpPr>
                <p:cNvPr id="3288" name="Google Shape;3288;p30"/>
                <p:cNvSpPr/>
                <p:nvPr/>
              </p:nvSpPr>
              <p:spPr>
                <a:xfrm>
                  <a:off x="659660" y="4294008"/>
                  <a:ext cx="533891" cy="793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8" h="20199" extrusionOk="0">
                      <a:moveTo>
                        <a:pt x="2271" y="1"/>
                      </a:moveTo>
                      <a:cubicBezTo>
                        <a:pt x="1804" y="1"/>
                        <a:pt x="1337" y="18"/>
                        <a:pt x="872" y="47"/>
                      </a:cubicBezTo>
                      <a:cubicBezTo>
                        <a:pt x="822" y="51"/>
                        <a:pt x="774" y="57"/>
                        <a:pt x="726" y="59"/>
                      </a:cubicBezTo>
                      <a:cubicBezTo>
                        <a:pt x="662" y="64"/>
                        <a:pt x="600" y="70"/>
                        <a:pt x="537" y="74"/>
                      </a:cubicBezTo>
                      <a:cubicBezTo>
                        <a:pt x="1" y="6755"/>
                        <a:pt x="645" y="13512"/>
                        <a:pt x="1439" y="20199"/>
                      </a:cubicBezTo>
                      <a:cubicBezTo>
                        <a:pt x="3755" y="19852"/>
                        <a:pt x="6026" y="19250"/>
                        <a:pt x="8062" y="17937"/>
                      </a:cubicBezTo>
                      <a:lnTo>
                        <a:pt x="8062" y="17939"/>
                      </a:lnTo>
                      <a:cubicBezTo>
                        <a:pt x="11174" y="15932"/>
                        <a:pt x="13597" y="11781"/>
                        <a:pt x="12884" y="7669"/>
                      </a:cubicBezTo>
                      <a:cubicBezTo>
                        <a:pt x="12384" y="4792"/>
                        <a:pt x="10435" y="2474"/>
                        <a:pt x="8168" y="1283"/>
                      </a:cubicBezTo>
                      <a:cubicBezTo>
                        <a:pt x="6327" y="315"/>
                        <a:pt x="4296" y="1"/>
                        <a:pt x="227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9" name="Google Shape;3289;p30"/>
                <p:cNvSpPr/>
                <p:nvPr/>
              </p:nvSpPr>
              <p:spPr>
                <a:xfrm>
                  <a:off x="197068" y="4019092"/>
                  <a:ext cx="1244778" cy="731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4" h="18635" extrusionOk="0">
                      <a:moveTo>
                        <a:pt x="17109" y="0"/>
                      </a:moveTo>
                      <a:cubicBezTo>
                        <a:pt x="16021" y="0"/>
                        <a:pt x="14928" y="96"/>
                        <a:pt x="13853" y="241"/>
                      </a:cubicBezTo>
                      <a:cubicBezTo>
                        <a:pt x="11669" y="534"/>
                        <a:pt x="9483" y="1037"/>
                        <a:pt x="7585" y="2063"/>
                      </a:cubicBezTo>
                      <a:cubicBezTo>
                        <a:pt x="4259" y="3860"/>
                        <a:pt x="2135" y="7111"/>
                        <a:pt x="1101" y="10494"/>
                      </a:cubicBezTo>
                      <a:cubicBezTo>
                        <a:pt x="324" y="13039"/>
                        <a:pt x="93" y="15681"/>
                        <a:pt x="0" y="18328"/>
                      </a:cubicBezTo>
                      <a:cubicBezTo>
                        <a:pt x="1261" y="18478"/>
                        <a:pt x="2528" y="18581"/>
                        <a:pt x="3799" y="18635"/>
                      </a:cubicBezTo>
                      <a:cubicBezTo>
                        <a:pt x="3857" y="17840"/>
                        <a:pt x="3968" y="17048"/>
                        <a:pt x="4109" y="16265"/>
                      </a:cubicBezTo>
                      <a:cubicBezTo>
                        <a:pt x="4686" y="13022"/>
                        <a:pt x="5825" y="9698"/>
                        <a:pt x="8416" y="7406"/>
                      </a:cubicBezTo>
                      <a:cubicBezTo>
                        <a:pt x="10400" y="5652"/>
                        <a:pt x="13172" y="4747"/>
                        <a:pt x="15936" y="4747"/>
                      </a:cubicBezTo>
                      <a:cubicBezTo>
                        <a:pt x="18118" y="4747"/>
                        <a:pt x="20294" y="5311"/>
                        <a:pt x="22073" y="6465"/>
                      </a:cubicBezTo>
                      <a:cubicBezTo>
                        <a:pt x="24446" y="8005"/>
                        <a:pt x="26035" y="10383"/>
                        <a:pt x="26991" y="12883"/>
                      </a:cubicBezTo>
                      <a:cubicBezTo>
                        <a:pt x="27571" y="14399"/>
                        <a:pt x="27940" y="15966"/>
                        <a:pt x="28223" y="17551"/>
                      </a:cubicBezTo>
                      <a:cubicBezTo>
                        <a:pt x="29388" y="17385"/>
                        <a:pt x="30548" y="17200"/>
                        <a:pt x="31703" y="16994"/>
                      </a:cubicBezTo>
                      <a:cubicBezTo>
                        <a:pt x="31404" y="14933"/>
                        <a:pt x="30988" y="12891"/>
                        <a:pt x="30340" y="10895"/>
                      </a:cubicBezTo>
                      <a:lnTo>
                        <a:pt x="30340" y="10897"/>
                      </a:lnTo>
                      <a:cubicBezTo>
                        <a:pt x="29615" y="8665"/>
                        <a:pt x="28599" y="6486"/>
                        <a:pt x="27064" y="4624"/>
                      </a:cubicBezTo>
                      <a:cubicBezTo>
                        <a:pt x="25530" y="2759"/>
                        <a:pt x="23443" y="1223"/>
                        <a:pt x="21004" y="509"/>
                      </a:cubicBezTo>
                      <a:cubicBezTo>
                        <a:pt x="19746" y="142"/>
                        <a:pt x="18432" y="0"/>
                        <a:pt x="1710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0" name="Google Shape;3290;p30"/>
                <p:cNvSpPr/>
                <p:nvPr/>
              </p:nvSpPr>
              <p:spPr>
                <a:xfrm>
                  <a:off x="-192125" y="4599079"/>
                  <a:ext cx="88301" cy="324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" h="8276" extrusionOk="0">
                      <a:moveTo>
                        <a:pt x="249" y="0"/>
                      </a:moveTo>
                      <a:cubicBezTo>
                        <a:pt x="246" y="0"/>
                        <a:pt x="243" y="0"/>
                        <a:pt x="240" y="1"/>
                      </a:cubicBezTo>
                      <a:cubicBezTo>
                        <a:pt x="188" y="130"/>
                        <a:pt x="191" y="238"/>
                        <a:pt x="191" y="346"/>
                      </a:cubicBezTo>
                      <a:cubicBezTo>
                        <a:pt x="191" y="452"/>
                        <a:pt x="209" y="562"/>
                        <a:pt x="159" y="699"/>
                      </a:cubicBezTo>
                      <a:cubicBezTo>
                        <a:pt x="141" y="687"/>
                        <a:pt x="116" y="680"/>
                        <a:pt x="89" y="680"/>
                      </a:cubicBezTo>
                      <a:cubicBezTo>
                        <a:pt x="65" y="680"/>
                        <a:pt x="40" y="685"/>
                        <a:pt x="16" y="699"/>
                      </a:cubicBezTo>
                      <a:cubicBezTo>
                        <a:pt x="16" y="743"/>
                        <a:pt x="16" y="793"/>
                        <a:pt x="16" y="845"/>
                      </a:cubicBezTo>
                      <a:cubicBezTo>
                        <a:pt x="18" y="899"/>
                        <a:pt x="24" y="953"/>
                        <a:pt x="28" y="1011"/>
                      </a:cubicBezTo>
                      <a:cubicBezTo>
                        <a:pt x="31" y="1123"/>
                        <a:pt x="37" y="1242"/>
                        <a:pt x="41" y="1362"/>
                      </a:cubicBezTo>
                      <a:cubicBezTo>
                        <a:pt x="51" y="1480"/>
                        <a:pt x="55" y="1595"/>
                        <a:pt x="47" y="1703"/>
                      </a:cubicBezTo>
                      <a:cubicBezTo>
                        <a:pt x="41" y="1811"/>
                        <a:pt x="39" y="1911"/>
                        <a:pt x="12" y="1998"/>
                      </a:cubicBezTo>
                      <a:cubicBezTo>
                        <a:pt x="4" y="2081"/>
                        <a:pt x="1" y="2158"/>
                        <a:pt x="6" y="2233"/>
                      </a:cubicBezTo>
                      <a:cubicBezTo>
                        <a:pt x="16" y="2307"/>
                        <a:pt x="29" y="2378"/>
                        <a:pt x="47" y="2449"/>
                      </a:cubicBezTo>
                      <a:cubicBezTo>
                        <a:pt x="62" y="2521"/>
                        <a:pt x="83" y="2594"/>
                        <a:pt x="107" y="2669"/>
                      </a:cubicBezTo>
                      <a:cubicBezTo>
                        <a:pt x="132" y="2742"/>
                        <a:pt x="161" y="2821"/>
                        <a:pt x="191" y="2906"/>
                      </a:cubicBezTo>
                      <a:cubicBezTo>
                        <a:pt x="338" y="4073"/>
                        <a:pt x="909" y="5160"/>
                        <a:pt x="1190" y="6361"/>
                      </a:cubicBezTo>
                      <a:lnTo>
                        <a:pt x="1485" y="6446"/>
                      </a:lnTo>
                      <a:cubicBezTo>
                        <a:pt x="1385" y="6542"/>
                        <a:pt x="1580" y="6726"/>
                        <a:pt x="1412" y="6743"/>
                      </a:cubicBezTo>
                      <a:cubicBezTo>
                        <a:pt x="1423" y="6668"/>
                        <a:pt x="1375" y="6616"/>
                        <a:pt x="1346" y="6541"/>
                      </a:cubicBezTo>
                      <a:lnTo>
                        <a:pt x="1346" y="6541"/>
                      </a:lnTo>
                      <a:cubicBezTo>
                        <a:pt x="1219" y="6859"/>
                        <a:pt x="1578" y="7198"/>
                        <a:pt x="1583" y="7526"/>
                      </a:cubicBezTo>
                      <a:cubicBezTo>
                        <a:pt x="1608" y="7492"/>
                        <a:pt x="1722" y="7424"/>
                        <a:pt x="1806" y="7424"/>
                      </a:cubicBezTo>
                      <a:cubicBezTo>
                        <a:pt x="1836" y="7424"/>
                        <a:pt x="1862" y="7433"/>
                        <a:pt x="1878" y="7454"/>
                      </a:cubicBezTo>
                      <a:cubicBezTo>
                        <a:pt x="1605" y="7499"/>
                        <a:pt x="1977" y="7823"/>
                        <a:pt x="1684" y="7985"/>
                      </a:cubicBezTo>
                      <a:cubicBezTo>
                        <a:pt x="1681" y="8107"/>
                        <a:pt x="1716" y="8130"/>
                        <a:pt x="1761" y="8130"/>
                      </a:cubicBezTo>
                      <a:cubicBezTo>
                        <a:pt x="1789" y="8130"/>
                        <a:pt x="1820" y="8122"/>
                        <a:pt x="1849" y="8122"/>
                      </a:cubicBezTo>
                      <a:cubicBezTo>
                        <a:pt x="1899" y="8122"/>
                        <a:pt x="1943" y="8146"/>
                        <a:pt x="1952" y="8276"/>
                      </a:cubicBezTo>
                      <a:cubicBezTo>
                        <a:pt x="1952" y="8276"/>
                        <a:pt x="1953" y="8276"/>
                        <a:pt x="1953" y="8276"/>
                      </a:cubicBezTo>
                      <a:cubicBezTo>
                        <a:pt x="2121" y="8276"/>
                        <a:pt x="1967" y="7946"/>
                        <a:pt x="2071" y="7861"/>
                      </a:cubicBezTo>
                      <a:lnTo>
                        <a:pt x="2071" y="7861"/>
                      </a:lnTo>
                      <a:cubicBezTo>
                        <a:pt x="2214" y="7928"/>
                        <a:pt x="2106" y="8127"/>
                        <a:pt x="2209" y="8127"/>
                      </a:cubicBezTo>
                      <a:cubicBezTo>
                        <a:pt x="2220" y="8127"/>
                        <a:pt x="2233" y="8124"/>
                        <a:pt x="2249" y="8120"/>
                      </a:cubicBezTo>
                      <a:cubicBezTo>
                        <a:pt x="2233" y="7844"/>
                        <a:pt x="2077" y="7478"/>
                        <a:pt x="1875" y="7100"/>
                      </a:cubicBezTo>
                      <a:cubicBezTo>
                        <a:pt x="1672" y="6720"/>
                        <a:pt x="1425" y="6330"/>
                        <a:pt x="1246" y="5964"/>
                      </a:cubicBezTo>
                      <a:lnTo>
                        <a:pt x="1246" y="5964"/>
                      </a:lnTo>
                      <a:lnTo>
                        <a:pt x="1422" y="5993"/>
                      </a:lnTo>
                      <a:cubicBezTo>
                        <a:pt x="1179" y="5636"/>
                        <a:pt x="949" y="5006"/>
                        <a:pt x="1086" y="4614"/>
                      </a:cubicBezTo>
                      <a:lnTo>
                        <a:pt x="1086" y="4614"/>
                      </a:lnTo>
                      <a:cubicBezTo>
                        <a:pt x="1077" y="4624"/>
                        <a:pt x="1069" y="4628"/>
                        <a:pt x="1061" y="4628"/>
                      </a:cubicBezTo>
                      <a:cubicBezTo>
                        <a:pt x="978" y="4628"/>
                        <a:pt x="957" y="4151"/>
                        <a:pt x="756" y="4151"/>
                      </a:cubicBezTo>
                      <a:cubicBezTo>
                        <a:pt x="732" y="4151"/>
                        <a:pt x="705" y="4157"/>
                        <a:pt x="675" y="4173"/>
                      </a:cubicBezTo>
                      <a:cubicBezTo>
                        <a:pt x="722" y="4050"/>
                        <a:pt x="695" y="4024"/>
                        <a:pt x="685" y="3874"/>
                      </a:cubicBezTo>
                      <a:cubicBezTo>
                        <a:pt x="646" y="3872"/>
                        <a:pt x="610" y="3868"/>
                        <a:pt x="571" y="3864"/>
                      </a:cubicBezTo>
                      <a:cubicBezTo>
                        <a:pt x="519" y="3660"/>
                        <a:pt x="681" y="3650"/>
                        <a:pt x="614" y="3421"/>
                      </a:cubicBezTo>
                      <a:lnTo>
                        <a:pt x="614" y="3421"/>
                      </a:lnTo>
                      <a:cubicBezTo>
                        <a:pt x="577" y="3487"/>
                        <a:pt x="543" y="3510"/>
                        <a:pt x="508" y="3510"/>
                      </a:cubicBezTo>
                      <a:cubicBezTo>
                        <a:pt x="445" y="3510"/>
                        <a:pt x="381" y="3435"/>
                        <a:pt x="296" y="3408"/>
                      </a:cubicBezTo>
                      <a:cubicBezTo>
                        <a:pt x="384" y="3095"/>
                        <a:pt x="465" y="2752"/>
                        <a:pt x="565" y="2501"/>
                      </a:cubicBezTo>
                      <a:lnTo>
                        <a:pt x="565" y="2501"/>
                      </a:lnTo>
                      <a:cubicBezTo>
                        <a:pt x="523" y="2526"/>
                        <a:pt x="469" y="2553"/>
                        <a:pt x="421" y="2646"/>
                      </a:cubicBezTo>
                      <a:cubicBezTo>
                        <a:pt x="448" y="2476"/>
                        <a:pt x="317" y="2523"/>
                        <a:pt x="263" y="2484"/>
                      </a:cubicBezTo>
                      <a:cubicBezTo>
                        <a:pt x="236" y="2322"/>
                        <a:pt x="423" y="2322"/>
                        <a:pt x="517" y="2318"/>
                      </a:cubicBezTo>
                      <a:cubicBezTo>
                        <a:pt x="525" y="2174"/>
                        <a:pt x="450" y="2079"/>
                        <a:pt x="378" y="1987"/>
                      </a:cubicBezTo>
                      <a:cubicBezTo>
                        <a:pt x="309" y="1894"/>
                        <a:pt x="238" y="1805"/>
                        <a:pt x="303" y="1695"/>
                      </a:cubicBezTo>
                      <a:lnTo>
                        <a:pt x="303" y="1695"/>
                      </a:lnTo>
                      <a:cubicBezTo>
                        <a:pt x="253" y="1721"/>
                        <a:pt x="201" y="1747"/>
                        <a:pt x="153" y="1774"/>
                      </a:cubicBezTo>
                      <a:cubicBezTo>
                        <a:pt x="137" y="1618"/>
                        <a:pt x="176" y="1476"/>
                        <a:pt x="211" y="1333"/>
                      </a:cubicBezTo>
                      <a:cubicBezTo>
                        <a:pt x="257" y="1190"/>
                        <a:pt x="303" y="1050"/>
                        <a:pt x="301" y="880"/>
                      </a:cubicBezTo>
                      <a:cubicBezTo>
                        <a:pt x="331" y="864"/>
                        <a:pt x="355" y="858"/>
                        <a:pt x="374" y="858"/>
                      </a:cubicBezTo>
                      <a:cubicBezTo>
                        <a:pt x="431" y="858"/>
                        <a:pt x="445" y="920"/>
                        <a:pt x="461" y="999"/>
                      </a:cubicBezTo>
                      <a:cubicBezTo>
                        <a:pt x="477" y="1107"/>
                        <a:pt x="475" y="1246"/>
                        <a:pt x="510" y="1314"/>
                      </a:cubicBezTo>
                      <a:cubicBezTo>
                        <a:pt x="562" y="1254"/>
                        <a:pt x="591" y="1123"/>
                        <a:pt x="662" y="1088"/>
                      </a:cubicBezTo>
                      <a:cubicBezTo>
                        <a:pt x="564" y="944"/>
                        <a:pt x="492" y="695"/>
                        <a:pt x="432" y="492"/>
                      </a:cubicBezTo>
                      <a:lnTo>
                        <a:pt x="432" y="492"/>
                      </a:lnTo>
                      <a:cubicBezTo>
                        <a:pt x="474" y="541"/>
                        <a:pt x="508" y="560"/>
                        <a:pt x="538" y="560"/>
                      </a:cubicBezTo>
                      <a:cubicBezTo>
                        <a:pt x="580" y="560"/>
                        <a:pt x="614" y="523"/>
                        <a:pt x="650" y="477"/>
                      </a:cubicBezTo>
                      <a:cubicBezTo>
                        <a:pt x="708" y="398"/>
                        <a:pt x="751" y="278"/>
                        <a:pt x="776" y="230"/>
                      </a:cubicBezTo>
                      <a:cubicBezTo>
                        <a:pt x="765" y="228"/>
                        <a:pt x="755" y="227"/>
                        <a:pt x="745" y="227"/>
                      </a:cubicBezTo>
                      <a:cubicBezTo>
                        <a:pt x="664" y="227"/>
                        <a:pt x="602" y="291"/>
                        <a:pt x="569" y="440"/>
                      </a:cubicBezTo>
                      <a:cubicBezTo>
                        <a:pt x="452" y="382"/>
                        <a:pt x="550" y="178"/>
                        <a:pt x="515" y="49"/>
                      </a:cubicBezTo>
                      <a:lnTo>
                        <a:pt x="515" y="49"/>
                      </a:lnTo>
                      <a:cubicBezTo>
                        <a:pt x="472" y="103"/>
                        <a:pt x="443" y="122"/>
                        <a:pt x="419" y="122"/>
                      </a:cubicBezTo>
                      <a:cubicBezTo>
                        <a:pt x="359" y="122"/>
                        <a:pt x="338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3291;p30"/>
                <p:cNvSpPr/>
                <p:nvPr/>
              </p:nvSpPr>
              <p:spPr>
                <a:xfrm>
                  <a:off x="-166172" y="4641483"/>
                  <a:ext cx="2788" cy="4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" h="107" extrusionOk="0">
                      <a:moveTo>
                        <a:pt x="39" y="0"/>
                      </a:moveTo>
                      <a:cubicBezTo>
                        <a:pt x="25" y="0"/>
                        <a:pt x="12" y="3"/>
                        <a:pt x="1" y="8"/>
                      </a:cubicBezTo>
                      <a:cubicBezTo>
                        <a:pt x="28" y="52"/>
                        <a:pt x="51" y="87"/>
                        <a:pt x="70" y="106"/>
                      </a:cubicBezTo>
                      <a:cubicBezTo>
                        <a:pt x="63" y="78"/>
                        <a:pt x="51" y="47"/>
                        <a:pt x="66" y="4"/>
                      </a:cubicBezTo>
                      <a:cubicBezTo>
                        <a:pt x="57" y="1"/>
                        <a:pt x="48" y="0"/>
                        <a:pt x="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2" name="Google Shape;3292;p30"/>
                <p:cNvSpPr/>
                <p:nvPr/>
              </p:nvSpPr>
              <p:spPr>
                <a:xfrm>
                  <a:off x="-161696" y="4607246"/>
                  <a:ext cx="1021" cy="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25" extrusionOk="0">
                      <a:moveTo>
                        <a:pt x="17" y="1"/>
                      </a:moveTo>
                      <a:cubicBezTo>
                        <a:pt x="13" y="1"/>
                        <a:pt x="7" y="8"/>
                        <a:pt x="1" y="22"/>
                      </a:cubicBezTo>
                      <a:cubicBezTo>
                        <a:pt x="4" y="23"/>
                        <a:pt x="8" y="23"/>
                        <a:pt x="12" y="23"/>
                      </a:cubicBezTo>
                      <a:cubicBezTo>
                        <a:pt x="17" y="23"/>
                        <a:pt x="21" y="23"/>
                        <a:pt x="26" y="24"/>
                      </a:cubicBezTo>
                      <a:cubicBezTo>
                        <a:pt x="24" y="8"/>
                        <a:pt x="21" y="1"/>
                        <a:pt x="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3293;p30"/>
                <p:cNvSpPr/>
                <p:nvPr/>
              </p:nvSpPr>
              <p:spPr>
                <a:xfrm>
                  <a:off x="-192046" y="4675248"/>
                  <a:ext cx="550" cy="4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05" extrusionOk="0">
                      <a:moveTo>
                        <a:pt x="14" y="0"/>
                      </a:moveTo>
                      <a:lnTo>
                        <a:pt x="0" y="104"/>
                      </a:lnTo>
                      <a:cubicBezTo>
                        <a:pt x="4" y="91"/>
                        <a:pt x="8" y="74"/>
                        <a:pt x="10" y="58"/>
                      </a:cubicBezTo>
                      <a:cubicBezTo>
                        <a:pt x="12" y="39"/>
                        <a:pt x="12" y="22"/>
                        <a:pt x="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4" name="Google Shape;3294;p30"/>
                <p:cNvSpPr/>
                <p:nvPr/>
              </p:nvSpPr>
              <p:spPr>
                <a:xfrm>
                  <a:off x="-170020" y="4686988"/>
                  <a:ext cx="5104" cy="10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263" extrusionOk="0">
                      <a:moveTo>
                        <a:pt x="130" y="0"/>
                      </a:moveTo>
                      <a:lnTo>
                        <a:pt x="130" y="0"/>
                      </a:lnTo>
                      <a:cubicBezTo>
                        <a:pt x="85" y="66"/>
                        <a:pt x="43" y="158"/>
                        <a:pt x="1" y="262"/>
                      </a:cubicBezTo>
                      <a:cubicBezTo>
                        <a:pt x="64" y="226"/>
                        <a:pt x="112" y="197"/>
                        <a:pt x="1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5" name="Google Shape;3295;p30"/>
                <p:cNvSpPr/>
                <p:nvPr/>
              </p:nvSpPr>
              <p:spPr>
                <a:xfrm>
                  <a:off x="-154354" y="4761469"/>
                  <a:ext cx="5340" cy="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09" extrusionOk="0">
                      <a:moveTo>
                        <a:pt x="64" y="0"/>
                      </a:moveTo>
                      <a:cubicBezTo>
                        <a:pt x="42" y="0"/>
                        <a:pt x="19" y="25"/>
                        <a:pt x="1" y="77"/>
                      </a:cubicBezTo>
                      <a:cubicBezTo>
                        <a:pt x="18" y="99"/>
                        <a:pt x="34" y="104"/>
                        <a:pt x="51" y="104"/>
                      </a:cubicBezTo>
                      <a:cubicBezTo>
                        <a:pt x="65" y="104"/>
                        <a:pt x="80" y="100"/>
                        <a:pt x="96" y="100"/>
                      </a:cubicBezTo>
                      <a:cubicBezTo>
                        <a:pt x="108" y="100"/>
                        <a:pt x="121" y="102"/>
                        <a:pt x="136" y="108"/>
                      </a:cubicBezTo>
                      <a:cubicBezTo>
                        <a:pt x="118" y="3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6" name="Google Shape;3296;p30"/>
                <p:cNvSpPr/>
                <p:nvPr/>
              </p:nvSpPr>
              <p:spPr>
                <a:xfrm>
                  <a:off x="-162678" y="4616276"/>
                  <a:ext cx="942" cy="12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331" extrusionOk="0">
                      <a:moveTo>
                        <a:pt x="14" y="0"/>
                      </a:moveTo>
                      <a:cubicBezTo>
                        <a:pt x="1" y="110"/>
                        <a:pt x="6" y="220"/>
                        <a:pt x="12" y="330"/>
                      </a:cubicBezTo>
                      <a:cubicBezTo>
                        <a:pt x="16" y="253"/>
                        <a:pt x="12" y="170"/>
                        <a:pt x="24" y="93"/>
                      </a:cubicBez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7" name="Google Shape;3297;p30"/>
                <p:cNvSpPr/>
                <p:nvPr/>
              </p:nvSpPr>
              <p:spPr>
                <a:xfrm>
                  <a:off x="-174653" y="4461071"/>
                  <a:ext cx="132589" cy="135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" h="3447" extrusionOk="0">
                      <a:moveTo>
                        <a:pt x="3377" y="1"/>
                      </a:moveTo>
                      <a:lnTo>
                        <a:pt x="3377" y="1"/>
                      </a:lnTo>
                      <a:cubicBezTo>
                        <a:pt x="3230" y="53"/>
                        <a:pt x="3136" y="267"/>
                        <a:pt x="3005" y="392"/>
                      </a:cubicBezTo>
                      <a:cubicBezTo>
                        <a:pt x="3034" y="265"/>
                        <a:pt x="2937" y="157"/>
                        <a:pt x="3084" y="105"/>
                      </a:cubicBezTo>
                      <a:lnTo>
                        <a:pt x="3086" y="105"/>
                      </a:lnTo>
                      <a:cubicBezTo>
                        <a:pt x="3069" y="103"/>
                        <a:pt x="3051" y="102"/>
                        <a:pt x="3035" y="102"/>
                      </a:cubicBezTo>
                      <a:cubicBezTo>
                        <a:pt x="2908" y="102"/>
                        <a:pt x="2789" y="157"/>
                        <a:pt x="2673" y="226"/>
                      </a:cubicBezTo>
                      <a:cubicBezTo>
                        <a:pt x="2546" y="311"/>
                        <a:pt x="2424" y="415"/>
                        <a:pt x="2293" y="483"/>
                      </a:cubicBezTo>
                      <a:cubicBezTo>
                        <a:pt x="1910" y="859"/>
                        <a:pt x="2457" y="830"/>
                        <a:pt x="2079" y="1144"/>
                      </a:cubicBezTo>
                      <a:lnTo>
                        <a:pt x="1925" y="803"/>
                      </a:lnTo>
                      <a:cubicBezTo>
                        <a:pt x="1732" y="967"/>
                        <a:pt x="1478" y="1138"/>
                        <a:pt x="1275" y="1358"/>
                      </a:cubicBezTo>
                      <a:cubicBezTo>
                        <a:pt x="1069" y="1572"/>
                        <a:pt x="907" y="1827"/>
                        <a:pt x="884" y="2089"/>
                      </a:cubicBezTo>
                      <a:cubicBezTo>
                        <a:pt x="882" y="2089"/>
                        <a:pt x="880" y="2089"/>
                        <a:pt x="878" y="2089"/>
                      </a:cubicBezTo>
                      <a:cubicBezTo>
                        <a:pt x="863" y="2089"/>
                        <a:pt x="844" y="2091"/>
                        <a:pt x="826" y="2091"/>
                      </a:cubicBezTo>
                      <a:cubicBezTo>
                        <a:pt x="780" y="2091"/>
                        <a:pt x="740" y="2078"/>
                        <a:pt x="774" y="1985"/>
                      </a:cubicBezTo>
                      <a:lnTo>
                        <a:pt x="774" y="1985"/>
                      </a:lnTo>
                      <a:cubicBezTo>
                        <a:pt x="564" y="2253"/>
                        <a:pt x="1050" y="2448"/>
                        <a:pt x="699" y="2708"/>
                      </a:cubicBezTo>
                      <a:cubicBezTo>
                        <a:pt x="722" y="2532"/>
                        <a:pt x="690" y="2487"/>
                        <a:pt x="635" y="2487"/>
                      </a:cubicBezTo>
                      <a:cubicBezTo>
                        <a:pt x="579" y="2487"/>
                        <a:pt x="501" y="2532"/>
                        <a:pt x="432" y="2532"/>
                      </a:cubicBezTo>
                      <a:cubicBezTo>
                        <a:pt x="392" y="2532"/>
                        <a:pt x="355" y="2517"/>
                        <a:pt x="329" y="2467"/>
                      </a:cubicBezTo>
                      <a:lnTo>
                        <a:pt x="348" y="2397"/>
                      </a:lnTo>
                      <a:lnTo>
                        <a:pt x="348" y="2397"/>
                      </a:lnTo>
                      <a:cubicBezTo>
                        <a:pt x="186" y="2648"/>
                        <a:pt x="95" y="3041"/>
                        <a:pt x="1" y="3205"/>
                      </a:cubicBezTo>
                      <a:cubicBezTo>
                        <a:pt x="82" y="3252"/>
                        <a:pt x="281" y="3174"/>
                        <a:pt x="184" y="3396"/>
                      </a:cubicBezTo>
                      <a:cubicBezTo>
                        <a:pt x="202" y="3373"/>
                        <a:pt x="222" y="3363"/>
                        <a:pt x="242" y="3363"/>
                      </a:cubicBezTo>
                      <a:cubicBezTo>
                        <a:pt x="291" y="3363"/>
                        <a:pt x="347" y="3414"/>
                        <a:pt x="404" y="3446"/>
                      </a:cubicBezTo>
                      <a:cubicBezTo>
                        <a:pt x="415" y="3186"/>
                        <a:pt x="539" y="3105"/>
                        <a:pt x="516" y="2914"/>
                      </a:cubicBezTo>
                      <a:cubicBezTo>
                        <a:pt x="541" y="2907"/>
                        <a:pt x="559" y="2904"/>
                        <a:pt x="571" y="2904"/>
                      </a:cubicBezTo>
                      <a:cubicBezTo>
                        <a:pt x="631" y="2904"/>
                        <a:pt x="560" y="2974"/>
                        <a:pt x="619" y="2974"/>
                      </a:cubicBezTo>
                      <a:cubicBezTo>
                        <a:pt x="631" y="2974"/>
                        <a:pt x="649" y="2971"/>
                        <a:pt x="674" y="2964"/>
                      </a:cubicBezTo>
                      <a:cubicBezTo>
                        <a:pt x="678" y="2891"/>
                        <a:pt x="683" y="2816"/>
                        <a:pt x="691" y="2741"/>
                      </a:cubicBezTo>
                      <a:cubicBezTo>
                        <a:pt x="708" y="2726"/>
                        <a:pt x="719" y="2720"/>
                        <a:pt x="728" y="2720"/>
                      </a:cubicBezTo>
                      <a:cubicBezTo>
                        <a:pt x="763" y="2720"/>
                        <a:pt x="747" y="2818"/>
                        <a:pt x="785" y="2818"/>
                      </a:cubicBezTo>
                      <a:cubicBezTo>
                        <a:pt x="799" y="2818"/>
                        <a:pt x="821" y="2805"/>
                        <a:pt x="855" y="2768"/>
                      </a:cubicBezTo>
                      <a:cubicBezTo>
                        <a:pt x="813" y="2706"/>
                        <a:pt x="861" y="2513"/>
                        <a:pt x="988" y="2388"/>
                      </a:cubicBezTo>
                      <a:lnTo>
                        <a:pt x="988" y="2455"/>
                      </a:lnTo>
                      <a:cubicBezTo>
                        <a:pt x="1036" y="2320"/>
                        <a:pt x="1212" y="2220"/>
                        <a:pt x="1019" y="2129"/>
                      </a:cubicBezTo>
                      <a:lnTo>
                        <a:pt x="1019" y="2129"/>
                      </a:lnTo>
                      <a:lnTo>
                        <a:pt x="1277" y="2151"/>
                      </a:lnTo>
                      <a:lnTo>
                        <a:pt x="1158" y="2075"/>
                      </a:lnTo>
                      <a:cubicBezTo>
                        <a:pt x="1308" y="1960"/>
                        <a:pt x="1468" y="1939"/>
                        <a:pt x="1617" y="1894"/>
                      </a:cubicBezTo>
                      <a:cubicBezTo>
                        <a:pt x="1767" y="1850"/>
                        <a:pt x="1900" y="1777"/>
                        <a:pt x="2035" y="1565"/>
                      </a:cubicBezTo>
                      <a:lnTo>
                        <a:pt x="2035" y="1565"/>
                      </a:lnTo>
                      <a:cubicBezTo>
                        <a:pt x="2020" y="1570"/>
                        <a:pt x="2007" y="1572"/>
                        <a:pt x="1997" y="1572"/>
                      </a:cubicBezTo>
                      <a:cubicBezTo>
                        <a:pt x="1929" y="1572"/>
                        <a:pt x="1958" y="1474"/>
                        <a:pt x="1987" y="1424"/>
                      </a:cubicBezTo>
                      <a:lnTo>
                        <a:pt x="1987" y="1424"/>
                      </a:lnTo>
                      <a:cubicBezTo>
                        <a:pt x="1765" y="1472"/>
                        <a:pt x="1858" y="1657"/>
                        <a:pt x="1730" y="1796"/>
                      </a:cubicBezTo>
                      <a:cubicBezTo>
                        <a:pt x="1627" y="1721"/>
                        <a:pt x="1725" y="1448"/>
                        <a:pt x="1591" y="1447"/>
                      </a:cubicBezTo>
                      <a:lnTo>
                        <a:pt x="1591" y="1447"/>
                      </a:lnTo>
                      <a:cubicBezTo>
                        <a:pt x="1767" y="1394"/>
                        <a:pt x="1860" y="1267"/>
                        <a:pt x="1998" y="1267"/>
                      </a:cubicBezTo>
                      <a:cubicBezTo>
                        <a:pt x="2053" y="1267"/>
                        <a:pt x="2116" y="1287"/>
                        <a:pt x="2193" y="1339"/>
                      </a:cubicBezTo>
                      <a:cubicBezTo>
                        <a:pt x="2442" y="1164"/>
                        <a:pt x="2444" y="969"/>
                        <a:pt x="2748" y="857"/>
                      </a:cubicBezTo>
                      <a:lnTo>
                        <a:pt x="2770" y="905"/>
                      </a:lnTo>
                      <a:cubicBezTo>
                        <a:pt x="2694" y="683"/>
                        <a:pt x="3030" y="845"/>
                        <a:pt x="3109" y="533"/>
                      </a:cubicBezTo>
                      <a:lnTo>
                        <a:pt x="3109" y="533"/>
                      </a:lnTo>
                      <a:lnTo>
                        <a:pt x="2937" y="574"/>
                      </a:lnTo>
                      <a:cubicBezTo>
                        <a:pt x="2895" y="493"/>
                        <a:pt x="2964" y="446"/>
                        <a:pt x="3053" y="375"/>
                      </a:cubicBezTo>
                      <a:cubicBezTo>
                        <a:pt x="3061" y="414"/>
                        <a:pt x="3061" y="414"/>
                        <a:pt x="3115" y="433"/>
                      </a:cubicBezTo>
                      <a:cubicBezTo>
                        <a:pt x="3061" y="273"/>
                        <a:pt x="3361" y="66"/>
                        <a:pt x="33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8" name="Google Shape;3298;p30"/>
                <p:cNvSpPr/>
                <p:nvPr/>
              </p:nvSpPr>
              <p:spPr>
                <a:xfrm>
                  <a:off x="-136647" y="4557461"/>
                  <a:ext cx="825" cy="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24" extrusionOk="0">
                      <a:moveTo>
                        <a:pt x="20" y="0"/>
                      </a:moveTo>
                      <a:cubicBezTo>
                        <a:pt x="5" y="39"/>
                        <a:pt x="1" y="81"/>
                        <a:pt x="20" y="124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9" name="Google Shape;3299;p30"/>
                <p:cNvSpPr/>
                <p:nvPr/>
              </p:nvSpPr>
              <p:spPr>
                <a:xfrm>
                  <a:off x="-26712" y="4402255"/>
                  <a:ext cx="120183" cy="7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" h="1949" extrusionOk="0">
                      <a:moveTo>
                        <a:pt x="2819" y="1"/>
                      </a:moveTo>
                      <a:cubicBezTo>
                        <a:pt x="2730" y="1"/>
                        <a:pt x="2668" y="87"/>
                        <a:pt x="2576" y="124"/>
                      </a:cubicBezTo>
                      <a:cubicBezTo>
                        <a:pt x="2914" y="124"/>
                        <a:pt x="2626" y="327"/>
                        <a:pt x="2621" y="404"/>
                      </a:cubicBezTo>
                      <a:cubicBezTo>
                        <a:pt x="2609" y="402"/>
                        <a:pt x="2597" y="401"/>
                        <a:pt x="2585" y="401"/>
                      </a:cubicBezTo>
                      <a:cubicBezTo>
                        <a:pt x="2489" y="401"/>
                        <a:pt x="2381" y="464"/>
                        <a:pt x="2325" y="464"/>
                      </a:cubicBezTo>
                      <a:cubicBezTo>
                        <a:pt x="2298" y="464"/>
                        <a:pt x="2282" y="448"/>
                        <a:pt x="2287" y="402"/>
                      </a:cubicBezTo>
                      <a:lnTo>
                        <a:pt x="2462" y="205"/>
                      </a:lnTo>
                      <a:lnTo>
                        <a:pt x="2462" y="205"/>
                      </a:lnTo>
                      <a:cubicBezTo>
                        <a:pt x="1751" y="305"/>
                        <a:pt x="822" y="653"/>
                        <a:pt x="104" y="1061"/>
                      </a:cubicBezTo>
                      <a:cubicBezTo>
                        <a:pt x="210" y="1009"/>
                        <a:pt x="324" y="971"/>
                        <a:pt x="432" y="924"/>
                      </a:cubicBezTo>
                      <a:lnTo>
                        <a:pt x="432" y="924"/>
                      </a:lnTo>
                      <a:cubicBezTo>
                        <a:pt x="440" y="1040"/>
                        <a:pt x="288" y="1108"/>
                        <a:pt x="193" y="1212"/>
                      </a:cubicBezTo>
                      <a:cubicBezTo>
                        <a:pt x="282" y="1264"/>
                        <a:pt x="372" y="1322"/>
                        <a:pt x="459" y="1377"/>
                      </a:cubicBezTo>
                      <a:cubicBezTo>
                        <a:pt x="394" y="1390"/>
                        <a:pt x="343" y="1429"/>
                        <a:pt x="305" y="1429"/>
                      </a:cubicBezTo>
                      <a:cubicBezTo>
                        <a:pt x="286" y="1429"/>
                        <a:pt x="270" y="1419"/>
                        <a:pt x="259" y="1389"/>
                      </a:cubicBezTo>
                      <a:lnTo>
                        <a:pt x="259" y="1389"/>
                      </a:lnTo>
                      <a:cubicBezTo>
                        <a:pt x="199" y="1543"/>
                        <a:pt x="278" y="1578"/>
                        <a:pt x="380" y="1626"/>
                      </a:cubicBezTo>
                      <a:cubicBezTo>
                        <a:pt x="178" y="1782"/>
                        <a:pt x="91" y="1709"/>
                        <a:pt x="0" y="1948"/>
                      </a:cubicBezTo>
                      <a:cubicBezTo>
                        <a:pt x="3" y="1948"/>
                        <a:pt x="6" y="1948"/>
                        <a:pt x="9" y="1948"/>
                      </a:cubicBezTo>
                      <a:cubicBezTo>
                        <a:pt x="235" y="1948"/>
                        <a:pt x="290" y="1870"/>
                        <a:pt x="355" y="1786"/>
                      </a:cubicBezTo>
                      <a:cubicBezTo>
                        <a:pt x="417" y="1698"/>
                        <a:pt x="490" y="1607"/>
                        <a:pt x="748" y="1599"/>
                      </a:cubicBezTo>
                      <a:lnTo>
                        <a:pt x="727" y="1223"/>
                      </a:lnTo>
                      <a:cubicBezTo>
                        <a:pt x="748" y="1219"/>
                        <a:pt x="764" y="1217"/>
                        <a:pt x="777" y="1217"/>
                      </a:cubicBezTo>
                      <a:cubicBezTo>
                        <a:pt x="889" y="1217"/>
                        <a:pt x="759" y="1368"/>
                        <a:pt x="923" y="1368"/>
                      </a:cubicBezTo>
                      <a:cubicBezTo>
                        <a:pt x="926" y="1368"/>
                        <a:pt x="929" y="1368"/>
                        <a:pt x="932" y="1368"/>
                      </a:cubicBezTo>
                      <a:cubicBezTo>
                        <a:pt x="1074" y="1183"/>
                        <a:pt x="629" y="1242"/>
                        <a:pt x="743" y="1007"/>
                      </a:cubicBezTo>
                      <a:lnTo>
                        <a:pt x="743" y="1007"/>
                      </a:lnTo>
                      <a:cubicBezTo>
                        <a:pt x="755" y="1011"/>
                        <a:pt x="767" y="1012"/>
                        <a:pt x="778" y="1012"/>
                      </a:cubicBezTo>
                      <a:cubicBezTo>
                        <a:pt x="912" y="1012"/>
                        <a:pt x="1023" y="814"/>
                        <a:pt x="1095" y="786"/>
                      </a:cubicBezTo>
                      <a:lnTo>
                        <a:pt x="1095" y="786"/>
                      </a:lnTo>
                      <a:cubicBezTo>
                        <a:pt x="1045" y="909"/>
                        <a:pt x="1173" y="1094"/>
                        <a:pt x="1223" y="1125"/>
                      </a:cubicBezTo>
                      <a:cubicBezTo>
                        <a:pt x="1273" y="1040"/>
                        <a:pt x="1473" y="1084"/>
                        <a:pt x="1597" y="1046"/>
                      </a:cubicBezTo>
                      <a:cubicBezTo>
                        <a:pt x="1250" y="1027"/>
                        <a:pt x="1822" y="876"/>
                        <a:pt x="1500" y="834"/>
                      </a:cubicBezTo>
                      <a:cubicBezTo>
                        <a:pt x="1479" y="717"/>
                        <a:pt x="1674" y="565"/>
                        <a:pt x="1824" y="565"/>
                      </a:cubicBezTo>
                      <a:cubicBezTo>
                        <a:pt x="1848" y="565"/>
                        <a:pt x="1871" y="569"/>
                        <a:pt x="1892" y="577"/>
                      </a:cubicBezTo>
                      <a:cubicBezTo>
                        <a:pt x="1911" y="668"/>
                        <a:pt x="1809" y="680"/>
                        <a:pt x="1732" y="707"/>
                      </a:cubicBezTo>
                      <a:cubicBezTo>
                        <a:pt x="1724" y="895"/>
                        <a:pt x="1957" y="737"/>
                        <a:pt x="2050" y="880"/>
                      </a:cubicBezTo>
                      <a:cubicBezTo>
                        <a:pt x="2104" y="799"/>
                        <a:pt x="2204" y="720"/>
                        <a:pt x="2320" y="645"/>
                      </a:cubicBezTo>
                      <a:cubicBezTo>
                        <a:pt x="2437" y="577"/>
                        <a:pt x="2567" y="504"/>
                        <a:pt x="2678" y="440"/>
                      </a:cubicBezTo>
                      <a:cubicBezTo>
                        <a:pt x="2904" y="305"/>
                        <a:pt x="3060" y="172"/>
                        <a:pt x="2877" y="12"/>
                      </a:cubicBezTo>
                      <a:cubicBezTo>
                        <a:pt x="2856" y="4"/>
                        <a:pt x="2837" y="1"/>
                        <a:pt x="28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0" name="Google Shape;3300;p30"/>
                <p:cNvSpPr/>
                <p:nvPr/>
              </p:nvSpPr>
              <p:spPr>
                <a:xfrm>
                  <a:off x="-31855" y="4464487"/>
                  <a:ext cx="4358" cy="6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65" extrusionOk="0">
                      <a:moveTo>
                        <a:pt x="110" y="1"/>
                      </a:moveTo>
                      <a:lnTo>
                        <a:pt x="0" y="130"/>
                      </a:lnTo>
                      <a:lnTo>
                        <a:pt x="79" y="165"/>
                      </a:lnTo>
                      <a:lnTo>
                        <a:pt x="11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1" name="Google Shape;3301;p30"/>
                <p:cNvSpPr/>
                <p:nvPr/>
              </p:nvSpPr>
              <p:spPr>
                <a:xfrm>
                  <a:off x="-33975" y="4447839"/>
                  <a:ext cx="9030" cy="5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" h="151" extrusionOk="0">
                      <a:moveTo>
                        <a:pt x="16" y="1"/>
                      </a:moveTo>
                      <a:cubicBezTo>
                        <a:pt x="46" y="53"/>
                        <a:pt x="0" y="103"/>
                        <a:pt x="31" y="151"/>
                      </a:cubicBezTo>
                      <a:cubicBezTo>
                        <a:pt x="230" y="93"/>
                        <a:pt x="174" y="33"/>
                        <a:pt x="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2" name="Google Shape;3302;p30"/>
                <p:cNvSpPr/>
                <p:nvPr/>
              </p:nvSpPr>
              <p:spPr>
                <a:xfrm>
                  <a:off x="63671" y="4429582"/>
                  <a:ext cx="9187" cy="4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119" extrusionOk="0">
                      <a:moveTo>
                        <a:pt x="60" y="1"/>
                      </a:moveTo>
                      <a:cubicBezTo>
                        <a:pt x="79" y="55"/>
                        <a:pt x="25" y="97"/>
                        <a:pt x="0" y="118"/>
                      </a:cubicBezTo>
                      <a:cubicBezTo>
                        <a:pt x="76" y="78"/>
                        <a:pt x="157" y="47"/>
                        <a:pt x="234" y="11"/>
                      </a:cubicBezTo>
                      <a:lnTo>
                        <a:pt x="6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3" name="Google Shape;3303;p30"/>
                <p:cNvSpPr/>
                <p:nvPr/>
              </p:nvSpPr>
              <p:spPr>
                <a:xfrm>
                  <a:off x="85305" y="4393421"/>
                  <a:ext cx="43189" cy="2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" h="645" extrusionOk="0">
                      <a:moveTo>
                        <a:pt x="1092" y="0"/>
                      </a:moveTo>
                      <a:lnTo>
                        <a:pt x="1092" y="0"/>
                      </a:lnTo>
                      <a:cubicBezTo>
                        <a:pt x="780" y="63"/>
                        <a:pt x="641" y="190"/>
                        <a:pt x="331" y="190"/>
                      </a:cubicBezTo>
                      <a:cubicBezTo>
                        <a:pt x="281" y="190"/>
                        <a:pt x="226" y="187"/>
                        <a:pt x="165" y="180"/>
                      </a:cubicBezTo>
                      <a:lnTo>
                        <a:pt x="165" y="180"/>
                      </a:lnTo>
                      <a:cubicBezTo>
                        <a:pt x="1" y="386"/>
                        <a:pt x="325" y="476"/>
                        <a:pt x="273" y="644"/>
                      </a:cubicBezTo>
                      <a:cubicBezTo>
                        <a:pt x="477" y="642"/>
                        <a:pt x="394" y="363"/>
                        <a:pt x="593" y="268"/>
                      </a:cubicBezTo>
                      <a:cubicBezTo>
                        <a:pt x="616" y="298"/>
                        <a:pt x="644" y="310"/>
                        <a:pt x="676" y="310"/>
                      </a:cubicBezTo>
                      <a:cubicBezTo>
                        <a:pt x="715" y="310"/>
                        <a:pt x="758" y="293"/>
                        <a:pt x="807" y="272"/>
                      </a:cubicBezTo>
                      <a:cubicBezTo>
                        <a:pt x="894" y="236"/>
                        <a:pt x="992" y="187"/>
                        <a:pt x="1094" y="187"/>
                      </a:cubicBezTo>
                      <a:cubicBezTo>
                        <a:pt x="1096" y="187"/>
                        <a:pt x="1098" y="187"/>
                        <a:pt x="1100" y="187"/>
                      </a:cubicBezTo>
                      <a:cubicBezTo>
                        <a:pt x="1065" y="129"/>
                        <a:pt x="1054" y="62"/>
                        <a:pt x="10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4" name="Google Shape;3304;p30"/>
                <p:cNvSpPr/>
                <p:nvPr/>
              </p:nvSpPr>
              <p:spPr>
                <a:xfrm>
                  <a:off x="115655" y="4393853"/>
                  <a:ext cx="350104" cy="51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" h="1307" extrusionOk="0">
                      <a:moveTo>
                        <a:pt x="2151" y="1"/>
                      </a:moveTo>
                      <a:lnTo>
                        <a:pt x="2236" y="172"/>
                      </a:lnTo>
                      <a:cubicBezTo>
                        <a:pt x="2201" y="167"/>
                        <a:pt x="2167" y="164"/>
                        <a:pt x="2134" y="164"/>
                      </a:cubicBezTo>
                      <a:cubicBezTo>
                        <a:pt x="1940" y="164"/>
                        <a:pt x="1773" y="252"/>
                        <a:pt x="1615" y="315"/>
                      </a:cubicBezTo>
                      <a:cubicBezTo>
                        <a:pt x="1520" y="350"/>
                        <a:pt x="1429" y="381"/>
                        <a:pt x="1331" y="381"/>
                      </a:cubicBezTo>
                      <a:cubicBezTo>
                        <a:pt x="1236" y="381"/>
                        <a:pt x="1135" y="351"/>
                        <a:pt x="1021" y="267"/>
                      </a:cubicBezTo>
                      <a:lnTo>
                        <a:pt x="894" y="431"/>
                      </a:lnTo>
                      <a:cubicBezTo>
                        <a:pt x="963" y="338"/>
                        <a:pt x="782" y="176"/>
                        <a:pt x="894" y="47"/>
                      </a:cubicBezTo>
                      <a:lnTo>
                        <a:pt x="894" y="47"/>
                      </a:lnTo>
                      <a:cubicBezTo>
                        <a:pt x="768" y="115"/>
                        <a:pt x="622" y="72"/>
                        <a:pt x="495" y="144"/>
                      </a:cubicBezTo>
                      <a:lnTo>
                        <a:pt x="743" y="194"/>
                      </a:lnTo>
                      <a:cubicBezTo>
                        <a:pt x="680" y="267"/>
                        <a:pt x="607" y="297"/>
                        <a:pt x="539" y="297"/>
                      </a:cubicBezTo>
                      <a:cubicBezTo>
                        <a:pt x="451" y="297"/>
                        <a:pt x="370" y="247"/>
                        <a:pt x="327" y="178"/>
                      </a:cubicBezTo>
                      <a:lnTo>
                        <a:pt x="327" y="178"/>
                      </a:lnTo>
                      <a:cubicBezTo>
                        <a:pt x="1" y="404"/>
                        <a:pt x="585" y="448"/>
                        <a:pt x="678" y="583"/>
                      </a:cubicBezTo>
                      <a:cubicBezTo>
                        <a:pt x="781" y="493"/>
                        <a:pt x="866" y="461"/>
                        <a:pt x="940" y="461"/>
                      </a:cubicBezTo>
                      <a:cubicBezTo>
                        <a:pt x="1027" y="461"/>
                        <a:pt x="1099" y="505"/>
                        <a:pt x="1169" y="552"/>
                      </a:cubicBezTo>
                      <a:cubicBezTo>
                        <a:pt x="1269" y="622"/>
                        <a:pt x="1364" y="701"/>
                        <a:pt x="1505" y="701"/>
                      </a:cubicBezTo>
                      <a:cubicBezTo>
                        <a:pt x="1550" y="701"/>
                        <a:pt x="1599" y="693"/>
                        <a:pt x="1655" y="674"/>
                      </a:cubicBezTo>
                      <a:cubicBezTo>
                        <a:pt x="1937" y="556"/>
                        <a:pt x="1613" y="512"/>
                        <a:pt x="1624" y="417"/>
                      </a:cubicBezTo>
                      <a:cubicBezTo>
                        <a:pt x="1753" y="413"/>
                        <a:pt x="1879" y="335"/>
                        <a:pt x="1992" y="335"/>
                      </a:cubicBezTo>
                      <a:cubicBezTo>
                        <a:pt x="2021" y="335"/>
                        <a:pt x="2050" y="341"/>
                        <a:pt x="2077" y="354"/>
                      </a:cubicBezTo>
                      <a:cubicBezTo>
                        <a:pt x="2066" y="431"/>
                        <a:pt x="1999" y="471"/>
                        <a:pt x="1921" y="471"/>
                      </a:cubicBezTo>
                      <a:cubicBezTo>
                        <a:pt x="1904" y="471"/>
                        <a:pt x="1887" y="469"/>
                        <a:pt x="1869" y="465"/>
                      </a:cubicBezTo>
                      <a:lnTo>
                        <a:pt x="1869" y="465"/>
                      </a:lnTo>
                      <a:cubicBezTo>
                        <a:pt x="1892" y="533"/>
                        <a:pt x="1919" y="552"/>
                        <a:pt x="1951" y="552"/>
                      </a:cubicBezTo>
                      <a:cubicBezTo>
                        <a:pt x="1994" y="552"/>
                        <a:pt x="2047" y="516"/>
                        <a:pt x="2113" y="516"/>
                      </a:cubicBezTo>
                      <a:cubicBezTo>
                        <a:pt x="2148" y="516"/>
                        <a:pt x="2186" y="526"/>
                        <a:pt x="2228" y="556"/>
                      </a:cubicBezTo>
                      <a:cubicBezTo>
                        <a:pt x="2210" y="535"/>
                        <a:pt x="2145" y="504"/>
                        <a:pt x="2193" y="454"/>
                      </a:cubicBezTo>
                      <a:lnTo>
                        <a:pt x="2193" y="454"/>
                      </a:lnTo>
                      <a:cubicBezTo>
                        <a:pt x="2234" y="458"/>
                        <a:pt x="2270" y="460"/>
                        <a:pt x="2301" y="460"/>
                      </a:cubicBezTo>
                      <a:cubicBezTo>
                        <a:pt x="2526" y="460"/>
                        <a:pt x="2519" y="363"/>
                        <a:pt x="2724" y="363"/>
                      </a:cubicBezTo>
                      <a:cubicBezTo>
                        <a:pt x="2790" y="363"/>
                        <a:pt x="2879" y="373"/>
                        <a:pt x="3005" y="400"/>
                      </a:cubicBezTo>
                      <a:cubicBezTo>
                        <a:pt x="3088" y="344"/>
                        <a:pt x="3169" y="350"/>
                        <a:pt x="3157" y="209"/>
                      </a:cubicBezTo>
                      <a:lnTo>
                        <a:pt x="3157" y="209"/>
                      </a:lnTo>
                      <a:cubicBezTo>
                        <a:pt x="3477" y="400"/>
                        <a:pt x="3315" y="388"/>
                        <a:pt x="3693" y="562"/>
                      </a:cubicBezTo>
                      <a:cubicBezTo>
                        <a:pt x="3682" y="479"/>
                        <a:pt x="3566" y="286"/>
                        <a:pt x="3576" y="111"/>
                      </a:cubicBezTo>
                      <a:lnTo>
                        <a:pt x="3576" y="111"/>
                      </a:lnTo>
                      <a:cubicBezTo>
                        <a:pt x="3799" y="228"/>
                        <a:pt x="3935" y="249"/>
                        <a:pt x="4041" y="249"/>
                      </a:cubicBezTo>
                      <a:cubicBezTo>
                        <a:pt x="4102" y="249"/>
                        <a:pt x="4152" y="242"/>
                        <a:pt x="4204" y="242"/>
                      </a:cubicBezTo>
                      <a:cubicBezTo>
                        <a:pt x="4282" y="242"/>
                        <a:pt x="4363" y="258"/>
                        <a:pt x="4482" y="334"/>
                      </a:cubicBezTo>
                      <a:cubicBezTo>
                        <a:pt x="4453" y="337"/>
                        <a:pt x="4418" y="358"/>
                        <a:pt x="4367" y="358"/>
                      </a:cubicBezTo>
                      <a:cubicBezTo>
                        <a:pt x="4347" y="358"/>
                        <a:pt x="4324" y="355"/>
                        <a:pt x="4299" y="346"/>
                      </a:cubicBezTo>
                      <a:lnTo>
                        <a:pt x="4299" y="346"/>
                      </a:lnTo>
                      <a:cubicBezTo>
                        <a:pt x="4306" y="430"/>
                        <a:pt x="4343" y="455"/>
                        <a:pt x="4396" y="455"/>
                      </a:cubicBezTo>
                      <a:cubicBezTo>
                        <a:pt x="4478" y="455"/>
                        <a:pt x="4597" y="395"/>
                        <a:pt x="4706" y="395"/>
                      </a:cubicBezTo>
                      <a:cubicBezTo>
                        <a:pt x="4733" y="395"/>
                        <a:pt x="4759" y="398"/>
                        <a:pt x="4784" y="408"/>
                      </a:cubicBezTo>
                      <a:lnTo>
                        <a:pt x="4742" y="612"/>
                      </a:lnTo>
                      <a:cubicBezTo>
                        <a:pt x="4833" y="606"/>
                        <a:pt x="4958" y="577"/>
                        <a:pt x="5089" y="575"/>
                      </a:cubicBezTo>
                      <a:cubicBezTo>
                        <a:pt x="5216" y="577"/>
                        <a:pt x="5349" y="602"/>
                        <a:pt x="5450" y="697"/>
                      </a:cubicBezTo>
                      <a:lnTo>
                        <a:pt x="5382" y="791"/>
                      </a:lnTo>
                      <a:cubicBezTo>
                        <a:pt x="5476" y="774"/>
                        <a:pt x="5571" y="766"/>
                        <a:pt x="5667" y="766"/>
                      </a:cubicBezTo>
                      <a:cubicBezTo>
                        <a:pt x="5813" y="766"/>
                        <a:pt x="5960" y="783"/>
                        <a:pt x="6103" y="807"/>
                      </a:cubicBezTo>
                      <a:cubicBezTo>
                        <a:pt x="6340" y="840"/>
                        <a:pt x="6566" y="888"/>
                        <a:pt x="6763" y="897"/>
                      </a:cubicBezTo>
                      <a:lnTo>
                        <a:pt x="6938" y="1071"/>
                      </a:lnTo>
                      <a:cubicBezTo>
                        <a:pt x="7497" y="1038"/>
                        <a:pt x="6435" y="878"/>
                        <a:pt x="6886" y="662"/>
                      </a:cubicBezTo>
                      <a:lnTo>
                        <a:pt x="6886" y="662"/>
                      </a:lnTo>
                      <a:cubicBezTo>
                        <a:pt x="6876" y="792"/>
                        <a:pt x="6906" y="829"/>
                        <a:pt x="6960" y="829"/>
                      </a:cubicBezTo>
                      <a:cubicBezTo>
                        <a:pt x="7032" y="829"/>
                        <a:pt x="7147" y="762"/>
                        <a:pt x="7267" y="762"/>
                      </a:cubicBezTo>
                      <a:cubicBezTo>
                        <a:pt x="7329" y="762"/>
                        <a:pt x="7392" y="779"/>
                        <a:pt x="7451" y="832"/>
                      </a:cubicBezTo>
                      <a:cubicBezTo>
                        <a:pt x="7555" y="1017"/>
                        <a:pt x="7133" y="830"/>
                        <a:pt x="7246" y="1040"/>
                      </a:cubicBezTo>
                      <a:cubicBezTo>
                        <a:pt x="7286" y="979"/>
                        <a:pt x="7319" y="959"/>
                        <a:pt x="7353" y="959"/>
                      </a:cubicBezTo>
                      <a:cubicBezTo>
                        <a:pt x="7410" y="959"/>
                        <a:pt x="7470" y="1016"/>
                        <a:pt x="7569" y="1016"/>
                      </a:cubicBezTo>
                      <a:cubicBezTo>
                        <a:pt x="7576" y="1016"/>
                        <a:pt x="7583" y="1016"/>
                        <a:pt x="7590" y="1015"/>
                      </a:cubicBezTo>
                      <a:lnTo>
                        <a:pt x="7590" y="1015"/>
                      </a:lnTo>
                      <a:cubicBezTo>
                        <a:pt x="7509" y="1185"/>
                        <a:pt x="7912" y="1125"/>
                        <a:pt x="7761" y="1302"/>
                      </a:cubicBezTo>
                      <a:lnTo>
                        <a:pt x="8405" y="1135"/>
                      </a:lnTo>
                      <a:cubicBezTo>
                        <a:pt x="8465" y="1260"/>
                        <a:pt x="8627" y="1295"/>
                        <a:pt x="8752" y="1306"/>
                      </a:cubicBezTo>
                      <a:cubicBezTo>
                        <a:pt x="8457" y="1210"/>
                        <a:pt x="8916" y="1067"/>
                        <a:pt x="8606" y="878"/>
                      </a:cubicBezTo>
                      <a:cubicBezTo>
                        <a:pt x="8087" y="813"/>
                        <a:pt x="7248" y="643"/>
                        <a:pt x="6639" y="412"/>
                      </a:cubicBezTo>
                      <a:cubicBezTo>
                        <a:pt x="6605" y="479"/>
                        <a:pt x="6556" y="499"/>
                        <a:pt x="6500" y="499"/>
                      </a:cubicBezTo>
                      <a:cubicBezTo>
                        <a:pt x="6413" y="499"/>
                        <a:pt x="6310" y="449"/>
                        <a:pt x="6223" y="449"/>
                      </a:cubicBezTo>
                      <a:cubicBezTo>
                        <a:pt x="6175" y="449"/>
                        <a:pt x="6131" y="464"/>
                        <a:pt x="6097" y="510"/>
                      </a:cubicBezTo>
                      <a:cubicBezTo>
                        <a:pt x="6095" y="429"/>
                        <a:pt x="6063" y="348"/>
                        <a:pt x="6061" y="265"/>
                      </a:cubicBezTo>
                      <a:cubicBezTo>
                        <a:pt x="6033" y="263"/>
                        <a:pt x="6009" y="262"/>
                        <a:pt x="5989" y="262"/>
                      </a:cubicBezTo>
                      <a:cubicBezTo>
                        <a:pt x="5707" y="262"/>
                        <a:pt x="6124" y="428"/>
                        <a:pt x="6016" y="494"/>
                      </a:cubicBezTo>
                      <a:cubicBezTo>
                        <a:pt x="5833" y="491"/>
                        <a:pt x="5716" y="315"/>
                        <a:pt x="5746" y="228"/>
                      </a:cubicBezTo>
                      <a:cubicBezTo>
                        <a:pt x="5693" y="217"/>
                        <a:pt x="5658" y="212"/>
                        <a:pt x="5635" y="212"/>
                      </a:cubicBezTo>
                      <a:cubicBezTo>
                        <a:pt x="5532" y="212"/>
                        <a:pt x="5671" y="312"/>
                        <a:pt x="5531" y="404"/>
                      </a:cubicBezTo>
                      <a:lnTo>
                        <a:pt x="5382" y="93"/>
                      </a:lnTo>
                      <a:cubicBezTo>
                        <a:pt x="5029" y="70"/>
                        <a:pt x="4637" y="68"/>
                        <a:pt x="4228" y="68"/>
                      </a:cubicBezTo>
                      <a:cubicBezTo>
                        <a:pt x="4126" y="68"/>
                        <a:pt x="4023" y="68"/>
                        <a:pt x="3920" y="68"/>
                      </a:cubicBezTo>
                      <a:cubicBezTo>
                        <a:pt x="3329" y="68"/>
                        <a:pt x="2716" y="63"/>
                        <a:pt x="215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5" name="Google Shape;3305;p30"/>
                <p:cNvSpPr/>
                <p:nvPr/>
              </p:nvSpPr>
              <p:spPr>
                <a:xfrm>
                  <a:off x="459281" y="4445209"/>
                  <a:ext cx="7617" cy="1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33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" y="10"/>
                        <a:pt x="79" y="21"/>
                        <a:pt x="135" y="33"/>
                      </a:cubicBezTo>
                      <a:cubicBezTo>
                        <a:pt x="193" y="6"/>
                        <a:pt x="112" y="1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6" name="Google Shape;3306;p30"/>
                <p:cNvSpPr/>
                <p:nvPr/>
              </p:nvSpPr>
              <p:spPr>
                <a:xfrm>
                  <a:off x="121897" y="4415291"/>
                  <a:ext cx="5104" cy="3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90" extrusionOk="0">
                      <a:moveTo>
                        <a:pt x="95" y="0"/>
                      </a:moveTo>
                      <a:lnTo>
                        <a:pt x="0" y="89"/>
                      </a:lnTo>
                      <a:lnTo>
                        <a:pt x="129" y="76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7" name="Google Shape;3307;p30"/>
                <p:cNvSpPr/>
                <p:nvPr/>
              </p:nvSpPr>
              <p:spPr>
                <a:xfrm>
                  <a:off x="507731" y="4467903"/>
                  <a:ext cx="1453" cy="3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88" extrusionOk="0">
                      <a:moveTo>
                        <a:pt x="37" y="0"/>
                      </a:moveTo>
                      <a:cubicBezTo>
                        <a:pt x="16" y="24"/>
                        <a:pt x="0" y="51"/>
                        <a:pt x="4" y="87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8" name="Google Shape;3308;p30"/>
                <p:cNvSpPr/>
                <p:nvPr/>
              </p:nvSpPr>
              <p:spPr>
                <a:xfrm>
                  <a:off x="638908" y="4530369"/>
                  <a:ext cx="2827" cy="1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39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8" y="23"/>
                        <a:pt x="45" y="35"/>
                        <a:pt x="72" y="3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30"/>
                <p:cNvSpPr/>
                <p:nvPr/>
              </p:nvSpPr>
              <p:spPr>
                <a:xfrm>
                  <a:off x="470392" y="4443756"/>
                  <a:ext cx="499183" cy="30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4" h="7747" extrusionOk="0">
                      <a:moveTo>
                        <a:pt x="3410" y="1177"/>
                      </a:moveTo>
                      <a:cubicBezTo>
                        <a:pt x="3408" y="1177"/>
                        <a:pt x="3405" y="1177"/>
                        <a:pt x="3403" y="1177"/>
                      </a:cubicBezTo>
                      <a:lnTo>
                        <a:pt x="3403" y="1177"/>
                      </a:lnTo>
                      <a:cubicBezTo>
                        <a:pt x="3414" y="1178"/>
                        <a:pt x="3426" y="1178"/>
                        <a:pt x="3437" y="1178"/>
                      </a:cubicBezTo>
                      <a:cubicBezTo>
                        <a:pt x="3438" y="1178"/>
                        <a:pt x="3440" y="1178"/>
                        <a:pt x="3442" y="1178"/>
                      </a:cubicBezTo>
                      <a:cubicBezTo>
                        <a:pt x="3431" y="1178"/>
                        <a:pt x="3420" y="1177"/>
                        <a:pt x="3410" y="1177"/>
                      </a:cubicBezTo>
                      <a:close/>
                      <a:moveTo>
                        <a:pt x="9876" y="4464"/>
                      </a:moveTo>
                      <a:cubicBezTo>
                        <a:pt x="9869" y="4469"/>
                        <a:pt x="9863" y="4474"/>
                        <a:pt x="9858" y="4479"/>
                      </a:cubicBezTo>
                      <a:lnTo>
                        <a:pt x="9858" y="4479"/>
                      </a:lnTo>
                      <a:cubicBezTo>
                        <a:pt x="9864" y="4475"/>
                        <a:pt x="9870" y="4469"/>
                        <a:pt x="9876" y="4464"/>
                      </a:cubicBezTo>
                      <a:close/>
                      <a:moveTo>
                        <a:pt x="229" y="0"/>
                      </a:moveTo>
                      <a:cubicBezTo>
                        <a:pt x="179" y="0"/>
                        <a:pt x="129" y="3"/>
                        <a:pt x="80" y="10"/>
                      </a:cubicBezTo>
                      <a:cubicBezTo>
                        <a:pt x="1" y="95"/>
                        <a:pt x="197" y="419"/>
                        <a:pt x="186" y="504"/>
                      </a:cubicBezTo>
                      <a:cubicBezTo>
                        <a:pt x="225" y="507"/>
                        <a:pt x="264" y="508"/>
                        <a:pt x="301" y="508"/>
                      </a:cubicBezTo>
                      <a:cubicBezTo>
                        <a:pt x="578" y="508"/>
                        <a:pt x="794" y="428"/>
                        <a:pt x="1024" y="428"/>
                      </a:cubicBezTo>
                      <a:cubicBezTo>
                        <a:pt x="1035" y="428"/>
                        <a:pt x="1046" y="428"/>
                        <a:pt x="1057" y="428"/>
                      </a:cubicBezTo>
                      <a:lnTo>
                        <a:pt x="988" y="615"/>
                      </a:lnTo>
                      <a:cubicBezTo>
                        <a:pt x="1090" y="507"/>
                        <a:pt x="1414" y="544"/>
                        <a:pt x="1287" y="382"/>
                      </a:cubicBezTo>
                      <a:cubicBezTo>
                        <a:pt x="1296" y="381"/>
                        <a:pt x="1304" y="381"/>
                        <a:pt x="1312" y="381"/>
                      </a:cubicBezTo>
                      <a:cubicBezTo>
                        <a:pt x="1505" y="381"/>
                        <a:pt x="1395" y="587"/>
                        <a:pt x="1621" y="587"/>
                      </a:cubicBezTo>
                      <a:cubicBezTo>
                        <a:pt x="1629" y="587"/>
                        <a:pt x="1637" y="587"/>
                        <a:pt x="1645" y="587"/>
                      </a:cubicBezTo>
                      <a:lnTo>
                        <a:pt x="1645" y="587"/>
                      </a:lnTo>
                      <a:cubicBezTo>
                        <a:pt x="1555" y="774"/>
                        <a:pt x="1410" y="743"/>
                        <a:pt x="1346" y="905"/>
                      </a:cubicBezTo>
                      <a:lnTo>
                        <a:pt x="1580" y="887"/>
                      </a:lnTo>
                      <a:lnTo>
                        <a:pt x="1580" y="887"/>
                      </a:lnTo>
                      <a:cubicBezTo>
                        <a:pt x="1489" y="935"/>
                        <a:pt x="1672" y="1001"/>
                        <a:pt x="1584" y="1053"/>
                      </a:cubicBezTo>
                      <a:cubicBezTo>
                        <a:pt x="1630" y="1044"/>
                        <a:pt x="1673" y="1040"/>
                        <a:pt x="1711" y="1040"/>
                      </a:cubicBezTo>
                      <a:cubicBezTo>
                        <a:pt x="2046" y="1040"/>
                        <a:pt x="2098" y="1354"/>
                        <a:pt x="2469" y="1404"/>
                      </a:cubicBezTo>
                      <a:lnTo>
                        <a:pt x="2276" y="1281"/>
                      </a:lnTo>
                      <a:cubicBezTo>
                        <a:pt x="2296" y="1233"/>
                        <a:pt x="2330" y="1219"/>
                        <a:pt x="2371" y="1219"/>
                      </a:cubicBezTo>
                      <a:cubicBezTo>
                        <a:pt x="2421" y="1219"/>
                        <a:pt x="2482" y="1240"/>
                        <a:pt x="2538" y="1244"/>
                      </a:cubicBezTo>
                      <a:cubicBezTo>
                        <a:pt x="2578" y="1439"/>
                        <a:pt x="2646" y="1441"/>
                        <a:pt x="2810" y="1593"/>
                      </a:cubicBezTo>
                      <a:cubicBezTo>
                        <a:pt x="2959" y="1586"/>
                        <a:pt x="3095" y="1498"/>
                        <a:pt x="3247" y="1498"/>
                      </a:cubicBezTo>
                      <a:cubicBezTo>
                        <a:pt x="3298" y="1498"/>
                        <a:pt x="3350" y="1508"/>
                        <a:pt x="3406" y="1533"/>
                      </a:cubicBezTo>
                      <a:cubicBezTo>
                        <a:pt x="3271" y="1712"/>
                        <a:pt x="3726" y="1813"/>
                        <a:pt x="3689" y="2004"/>
                      </a:cubicBezTo>
                      <a:cubicBezTo>
                        <a:pt x="3722" y="1962"/>
                        <a:pt x="3764" y="1946"/>
                        <a:pt x="3811" y="1946"/>
                      </a:cubicBezTo>
                      <a:cubicBezTo>
                        <a:pt x="3935" y="1946"/>
                        <a:pt x="4092" y="2053"/>
                        <a:pt x="4181" y="2053"/>
                      </a:cubicBezTo>
                      <a:cubicBezTo>
                        <a:pt x="4202" y="2053"/>
                        <a:pt x="4219" y="2047"/>
                        <a:pt x="4231" y="2033"/>
                      </a:cubicBezTo>
                      <a:cubicBezTo>
                        <a:pt x="4368" y="2050"/>
                        <a:pt x="4520" y="2148"/>
                        <a:pt x="4468" y="2254"/>
                      </a:cubicBezTo>
                      <a:cubicBezTo>
                        <a:pt x="4447" y="2252"/>
                        <a:pt x="4404" y="2254"/>
                        <a:pt x="4362" y="2247"/>
                      </a:cubicBezTo>
                      <a:lnTo>
                        <a:pt x="4362" y="2247"/>
                      </a:lnTo>
                      <a:lnTo>
                        <a:pt x="4478" y="2310"/>
                      </a:lnTo>
                      <a:cubicBezTo>
                        <a:pt x="4456" y="2326"/>
                        <a:pt x="4451" y="2343"/>
                        <a:pt x="4439" y="2343"/>
                      </a:cubicBezTo>
                      <a:cubicBezTo>
                        <a:pt x="4438" y="2343"/>
                        <a:pt x="4437" y="2343"/>
                        <a:pt x="4435" y="2343"/>
                      </a:cubicBezTo>
                      <a:lnTo>
                        <a:pt x="4435" y="2343"/>
                      </a:lnTo>
                      <a:cubicBezTo>
                        <a:pt x="4454" y="2353"/>
                        <a:pt x="4471" y="2357"/>
                        <a:pt x="4488" y="2357"/>
                      </a:cubicBezTo>
                      <a:cubicBezTo>
                        <a:pt x="4527" y="2357"/>
                        <a:pt x="4562" y="2337"/>
                        <a:pt x="4596" y="2337"/>
                      </a:cubicBezTo>
                      <a:cubicBezTo>
                        <a:pt x="4628" y="2337"/>
                        <a:pt x="4659" y="2354"/>
                        <a:pt x="4694" y="2418"/>
                      </a:cubicBezTo>
                      <a:cubicBezTo>
                        <a:pt x="4684" y="2439"/>
                        <a:pt x="4666" y="2446"/>
                        <a:pt x="4644" y="2446"/>
                      </a:cubicBezTo>
                      <a:cubicBezTo>
                        <a:pt x="4612" y="2446"/>
                        <a:pt x="4569" y="2430"/>
                        <a:pt x="4528" y="2426"/>
                      </a:cubicBezTo>
                      <a:lnTo>
                        <a:pt x="4528" y="2426"/>
                      </a:lnTo>
                      <a:cubicBezTo>
                        <a:pt x="4625" y="2490"/>
                        <a:pt x="4738" y="2497"/>
                        <a:pt x="4849" y="2497"/>
                      </a:cubicBezTo>
                      <a:cubicBezTo>
                        <a:pt x="4882" y="2497"/>
                        <a:pt x="4914" y="2496"/>
                        <a:pt x="4946" y="2496"/>
                      </a:cubicBezTo>
                      <a:cubicBezTo>
                        <a:pt x="5093" y="2496"/>
                        <a:pt x="5226" y="2510"/>
                        <a:pt x="5299" y="2661"/>
                      </a:cubicBezTo>
                      <a:cubicBezTo>
                        <a:pt x="5319" y="2645"/>
                        <a:pt x="5352" y="2640"/>
                        <a:pt x="5391" y="2640"/>
                      </a:cubicBezTo>
                      <a:cubicBezTo>
                        <a:pt x="5435" y="2640"/>
                        <a:pt x="5487" y="2646"/>
                        <a:pt x="5538" y="2646"/>
                      </a:cubicBezTo>
                      <a:cubicBezTo>
                        <a:pt x="5636" y="2646"/>
                        <a:pt x="5728" y="2625"/>
                        <a:pt x="5744" y="2499"/>
                      </a:cubicBezTo>
                      <a:lnTo>
                        <a:pt x="5744" y="2499"/>
                      </a:lnTo>
                      <a:cubicBezTo>
                        <a:pt x="5794" y="2617"/>
                        <a:pt x="5681" y="2767"/>
                        <a:pt x="5927" y="2858"/>
                      </a:cubicBezTo>
                      <a:cubicBezTo>
                        <a:pt x="5961" y="2841"/>
                        <a:pt x="5989" y="2835"/>
                        <a:pt x="6014" y="2835"/>
                      </a:cubicBezTo>
                      <a:cubicBezTo>
                        <a:pt x="6149" y="2835"/>
                        <a:pt x="6187" y="3034"/>
                        <a:pt x="6362" y="3034"/>
                      </a:cubicBezTo>
                      <a:cubicBezTo>
                        <a:pt x="6370" y="3034"/>
                        <a:pt x="6378" y="3034"/>
                        <a:pt x="6386" y="3033"/>
                      </a:cubicBezTo>
                      <a:lnTo>
                        <a:pt x="6386" y="3033"/>
                      </a:lnTo>
                      <a:cubicBezTo>
                        <a:pt x="6059" y="3097"/>
                        <a:pt x="6359" y="3085"/>
                        <a:pt x="6066" y="3155"/>
                      </a:cubicBezTo>
                      <a:cubicBezTo>
                        <a:pt x="6188" y="3311"/>
                        <a:pt x="6541" y="3193"/>
                        <a:pt x="6797" y="3371"/>
                      </a:cubicBezTo>
                      <a:cubicBezTo>
                        <a:pt x="6805" y="3428"/>
                        <a:pt x="6776" y="3480"/>
                        <a:pt x="6784" y="3536"/>
                      </a:cubicBezTo>
                      <a:cubicBezTo>
                        <a:pt x="6845" y="3532"/>
                        <a:pt x="6920" y="3512"/>
                        <a:pt x="6984" y="3512"/>
                      </a:cubicBezTo>
                      <a:cubicBezTo>
                        <a:pt x="7058" y="3512"/>
                        <a:pt x="7117" y="3538"/>
                        <a:pt x="7129" y="3644"/>
                      </a:cubicBezTo>
                      <a:lnTo>
                        <a:pt x="7181" y="3513"/>
                      </a:lnTo>
                      <a:cubicBezTo>
                        <a:pt x="7333" y="3677"/>
                        <a:pt x="7611" y="3777"/>
                        <a:pt x="7732" y="4022"/>
                      </a:cubicBezTo>
                      <a:lnTo>
                        <a:pt x="8087" y="3920"/>
                      </a:lnTo>
                      <a:cubicBezTo>
                        <a:pt x="8217" y="4247"/>
                        <a:pt x="8560" y="4333"/>
                        <a:pt x="8878" y="4333"/>
                      </a:cubicBezTo>
                      <a:cubicBezTo>
                        <a:pt x="8968" y="4333"/>
                        <a:pt x="9057" y="4326"/>
                        <a:pt x="9138" y="4315"/>
                      </a:cubicBezTo>
                      <a:cubicBezTo>
                        <a:pt x="9242" y="4396"/>
                        <a:pt x="9375" y="4549"/>
                        <a:pt x="9342" y="4597"/>
                      </a:cubicBezTo>
                      <a:cubicBezTo>
                        <a:pt x="9315" y="4597"/>
                        <a:pt x="9271" y="4600"/>
                        <a:pt x="9222" y="4600"/>
                      </a:cubicBezTo>
                      <a:cubicBezTo>
                        <a:pt x="9206" y="4600"/>
                        <a:pt x="9189" y="4600"/>
                        <a:pt x="9172" y="4599"/>
                      </a:cubicBezTo>
                      <a:lnTo>
                        <a:pt x="9172" y="4599"/>
                      </a:lnTo>
                      <a:cubicBezTo>
                        <a:pt x="9299" y="4692"/>
                        <a:pt x="9388" y="4882"/>
                        <a:pt x="9532" y="4882"/>
                      </a:cubicBezTo>
                      <a:cubicBezTo>
                        <a:pt x="9564" y="4882"/>
                        <a:pt x="9599" y="4873"/>
                        <a:pt x="9637" y="4851"/>
                      </a:cubicBezTo>
                      <a:cubicBezTo>
                        <a:pt x="9832" y="4913"/>
                        <a:pt x="9660" y="5061"/>
                        <a:pt x="9753" y="5175"/>
                      </a:cubicBezTo>
                      <a:cubicBezTo>
                        <a:pt x="9757" y="5175"/>
                        <a:pt x="9761" y="5175"/>
                        <a:pt x="9765" y="5175"/>
                      </a:cubicBezTo>
                      <a:cubicBezTo>
                        <a:pt x="10006" y="5175"/>
                        <a:pt x="10193" y="5398"/>
                        <a:pt x="10352" y="5592"/>
                      </a:cubicBezTo>
                      <a:cubicBezTo>
                        <a:pt x="10475" y="5736"/>
                        <a:pt x="10583" y="5864"/>
                        <a:pt x="10717" y="5864"/>
                      </a:cubicBezTo>
                      <a:cubicBezTo>
                        <a:pt x="10761" y="5864"/>
                        <a:pt x="10809" y="5850"/>
                        <a:pt x="10861" y="5817"/>
                      </a:cubicBezTo>
                      <a:cubicBezTo>
                        <a:pt x="10749" y="5703"/>
                        <a:pt x="10593" y="5420"/>
                        <a:pt x="10341" y="5237"/>
                      </a:cubicBezTo>
                      <a:lnTo>
                        <a:pt x="10341" y="5237"/>
                      </a:lnTo>
                      <a:cubicBezTo>
                        <a:pt x="10344" y="5237"/>
                        <a:pt x="10347" y="5237"/>
                        <a:pt x="10350" y="5237"/>
                      </a:cubicBezTo>
                      <a:cubicBezTo>
                        <a:pt x="10419" y="5237"/>
                        <a:pt x="10443" y="5177"/>
                        <a:pt x="10491" y="5177"/>
                      </a:cubicBezTo>
                      <a:cubicBezTo>
                        <a:pt x="10506" y="5177"/>
                        <a:pt x="10523" y="5183"/>
                        <a:pt x="10545" y="5198"/>
                      </a:cubicBezTo>
                      <a:cubicBezTo>
                        <a:pt x="10796" y="5391"/>
                        <a:pt x="10794" y="5630"/>
                        <a:pt x="11068" y="5794"/>
                      </a:cubicBezTo>
                      <a:lnTo>
                        <a:pt x="10830" y="5983"/>
                      </a:lnTo>
                      <a:cubicBezTo>
                        <a:pt x="10904" y="6276"/>
                        <a:pt x="11137" y="6384"/>
                        <a:pt x="11355" y="6507"/>
                      </a:cubicBezTo>
                      <a:cubicBezTo>
                        <a:pt x="11569" y="6629"/>
                        <a:pt x="11764" y="6764"/>
                        <a:pt x="11715" y="7061"/>
                      </a:cubicBezTo>
                      <a:cubicBezTo>
                        <a:pt x="11901" y="7219"/>
                        <a:pt x="12128" y="7448"/>
                        <a:pt x="12348" y="7518"/>
                      </a:cubicBezTo>
                      <a:lnTo>
                        <a:pt x="12261" y="7554"/>
                      </a:lnTo>
                      <a:cubicBezTo>
                        <a:pt x="12333" y="7607"/>
                        <a:pt x="12505" y="7747"/>
                        <a:pt x="12615" y="7747"/>
                      </a:cubicBezTo>
                      <a:cubicBezTo>
                        <a:pt x="12673" y="7747"/>
                        <a:pt x="12714" y="7707"/>
                        <a:pt x="12712" y="7595"/>
                      </a:cubicBezTo>
                      <a:lnTo>
                        <a:pt x="12608" y="7581"/>
                      </a:lnTo>
                      <a:cubicBezTo>
                        <a:pt x="12327" y="7394"/>
                        <a:pt x="12614" y="7304"/>
                        <a:pt x="12523" y="7061"/>
                      </a:cubicBezTo>
                      <a:cubicBezTo>
                        <a:pt x="12317" y="6835"/>
                        <a:pt x="11939" y="6910"/>
                        <a:pt x="11847" y="6656"/>
                      </a:cubicBezTo>
                      <a:cubicBezTo>
                        <a:pt x="11771" y="6571"/>
                        <a:pt x="11852" y="6525"/>
                        <a:pt x="11928" y="6507"/>
                      </a:cubicBezTo>
                      <a:cubicBezTo>
                        <a:pt x="11781" y="6282"/>
                        <a:pt x="11513" y="6380"/>
                        <a:pt x="11370" y="6268"/>
                      </a:cubicBezTo>
                      <a:cubicBezTo>
                        <a:pt x="11607" y="6006"/>
                        <a:pt x="11434" y="5881"/>
                        <a:pt x="11210" y="5761"/>
                      </a:cubicBezTo>
                      <a:cubicBezTo>
                        <a:pt x="10985" y="5640"/>
                        <a:pt x="10711" y="5534"/>
                        <a:pt x="10709" y="5237"/>
                      </a:cubicBezTo>
                      <a:cubicBezTo>
                        <a:pt x="10489" y="5114"/>
                        <a:pt x="10269" y="4853"/>
                        <a:pt x="9938" y="4774"/>
                      </a:cubicBezTo>
                      <a:cubicBezTo>
                        <a:pt x="10163" y="4735"/>
                        <a:pt x="9747" y="4596"/>
                        <a:pt x="9858" y="4479"/>
                      </a:cubicBezTo>
                      <a:lnTo>
                        <a:pt x="9858" y="4479"/>
                      </a:lnTo>
                      <a:cubicBezTo>
                        <a:pt x="9824" y="4506"/>
                        <a:pt x="9789" y="4517"/>
                        <a:pt x="9754" y="4517"/>
                      </a:cubicBezTo>
                      <a:cubicBezTo>
                        <a:pt x="9640" y="4517"/>
                        <a:pt x="9523" y="4395"/>
                        <a:pt x="9400" y="4284"/>
                      </a:cubicBezTo>
                      <a:cubicBezTo>
                        <a:pt x="9294" y="4189"/>
                        <a:pt x="9185" y="4098"/>
                        <a:pt x="9079" y="4098"/>
                      </a:cubicBezTo>
                      <a:cubicBezTo>
                        <a:pt x="9018" y="4098"/>
                        <a:pt x="8959" y="4127"/>
                        <a:pt x="8902" y="4202"/>
                      </a:cubicBezTo>
                      <a:cubicBezTo>
                        <a:pt x="8779" y="4052"/>
                        <a:pt x="8757" y="4035"/>
                        <a:pt x="8743" y="4035"/>
                      </a:cubicBezTo>
                      <a:cubicBezTo>
                        <a:pt x="8738" y="4035"/>
                        <a:pt x="8735" y="4037"/>
                        <a:pt x="8730" y="4037"/>
                      </a:cubicBezTo>
                      <a:cubicBezTo>
                        <a:pt x="8711" y="4037"/>
                        <a:pt x="8673" y="4019"/>
                        <a:pt x="8515" y="3862"/>
                      </a:cubicBezTo>
                      <a:cubicBezTo>
                        <a:pt x="8525" y="3845"/>
                        <a:pt x="8540" y="3840"/>
                        <a:pt x="8558" y="3840"/>
                      </a:cubicBezTo>
                      <a:cubicBezTo>
                        <a:pt x="8589" y="3840"/>
                        <a:pt x="8627" y="3859"/>
                        <a:pt x="8648" y="3864"/>
                      </a:cubicBezTo>
                      <a:cubicBezTo>
                        <a:pt x="8534" y="3669"/>
                        <a:pt x="8285" y="3901"/>
                        <a:pt x="8260" y="3615"/>
                      </a:cubicBezTo>
                      <a:cubicBezTo>
                        <a:pt x="8175" y="3555"/>
                        <a:pt x="8127" y="3533"/>
                        <a:pt x="8096" y="3533"/>
                      </a:cubicBezTo>
                      <a:cubicBezTo>
                        <a:pt x="8011" y="3533"/>
                        <a:pt x="8066" y="3706"/>
                        <a:pt x="7869" y="3712"/>
                      </a:cubicBezTo>
                      <a:cubicBezTo>
                        <a:pt x="7543" y="3461"/>
                        <a:pt x="7676" y="3453"/>
                        <a:pt x="7576" y="3160"/>
                      </a:cubicBezTo>
                      <a:lnTo>
                        <a:pt x="7576" y="3160"/>
                      </a:lnTo>
                      <a:cubicBezTo>
                        <a:pt x="7530" y="3223"/>
                        <a:pt x="7483" y="3244"/>
                        <a:pt x="7433" y="3244"/>
                      </a:cubicBezTo>
                      <a:cubicBezTo>
                        <a:pt x="7330" y="3244"/>
                        <a:pt x="7213" y="3157"/>
                        <a:pt x="7068" y="3157"/>
                      </a:cubicBezTo>
                      <a:cubicBezTo>
                        <a:pt x="7058" y="3157"/>
                        <a:pt x="7048" y="3158"/>
                        <a:pt x="7038" y="3159"/>
                      </a:cubicBezTo>
                      <a:cubicBezTo>
                        <a:pt x="7076" y="3191"/>
                        <a:pt x="7296" y="3363"/>
                        <a:pt x="7101" y="3363"/>
                      </a:cubicBezTo>
                      <a:cubicBezTo>
                        <a:pt x="7100" y="3363"/>
                        <a:pt x="7099" y="3363"/>
                        <a:pt x="7098" y="3363"/>
                      </a:cubicBezTo>
                      <a:cubicBezTo>
                        <a:pt x="6924" y="3251"/>
                        <a:pt x="6824" y="3230"/>
                        <a:pt x="6732" y="3230"/>
                      </a:cubicBezTo>
                      <a:cubicBezTo>
                        <a:pt x="6678" y="3230"/>
                        <a:pt x="6626" y="3238"/>
                        <a:pt x="6563" y="3238"/>
                      </a:cubicBezTo>
                      <a:cubicBezTo>
                        <a:pt x="6489" y="3238"/>
                        <a:pt x="6400" y="3227"/>
                        <a:pt x="6273" y="3184"/>
                      </a:cubicBezTo>
                      <a:cubicBezTo>
                        <a:pt x="6252" y="3092"/>
                        <a:pt x="6270" y="3063"/>
                        <a:pt x="6303" y="3063"/>
                      </a:cubicBezTo>
                      <a:cubicBezTo>
                        <a:pt x="6359" y="3063"/>
                        <a:pt x="6459" y="3146"/>
                        <a:pt x="6484" y="3146"/>
                      </a:cubicBezTo>
                      <a:cubicBezTo>
                        <a:pt x="6500" y="3146"/>
                        <a:pt x="6487" y="3114"/>
                        <a:pt x="6417" y="3010"/>
                      </a:cubicBezTo>
                      <a:lnTo>
                        <a:pt x="6417" y="3010"/>
                      </a:lnTo>
                      <a:cubicBezTo>
                        <a:pt x="6625" y="3022"/>
                        <a:pt x="6776" y="3077"/>
                        <a:pt x="6921" y="3077"/>
                      </a:cubicBezTo>
                      <a:cubicBezTo>
                        <a:pt x="6988" y="3077"/>
                        <a:pt x="7054" y="3065"/>
                        <a:pt x="7125" y="3031"/>
                      </a:cubicBezTo>
                      <a:cubicBezTo>
                        <a:pt x="6799" y="2842"/>
                        <a:pt x="6373" y="2669"/>
                        <a:pt x="5958" y="2584"/>
                      </a:cubicBezTo>
                      <a:cubicBezTo>
                        <a:pt x="5771" y="2447"/>
                        <a:pt x="6118" y="2524"/>
                        <a:pt x="5970" y="2420"/>
                      </a:cubicBezTo>
                      <a:cubicBezTo>
                        <a:pt x="5659" y="2127"/>
                        <a:pt x="5293" y="2382"/>
                        <a:pt x="5054" y="2131"/>
                      </a:cubicBezTo>
                      <a:lnTo>
                        <a:pt x="5174" y="2036"/>
                      </a:lnTo>
                      <a:lnTo>
                        <a:pt x="5174" y="2036"/>
                      </a:lnTo>
                      <a:cubicBezTo>
                        <a:pt x="5153" y="2042"/>
                        <a:pt x="5132" y="2045"/>
                        <a:pt x="5110" y="2045"/>
                      </a:cubicBezTo>
                      <a:cubicBezTo>
                        <a:pt x="4858" y="2045"/>
                        <a:pt x="4516" y="1674"/>
                        <a:pt x="4163" y="1610"/>
                      </a:cubicBezTo>
                      <a:lnTo>
                        <a:pt x="4163" y="1610"/>
                      </a:lnTo>
                      <a:cubicBezTo>
                        <a:pt x="4177" y="1693"/>
                        <a:pt x="4186" y="1751"/>
                        <a:pt x="4121" y="1772"/>
                      </a:cubicBezTo>
                      <a:cubicBezTo>
                        <a:pt x="4269" y="1458"/>
                        <a:pt x="3573" y="1712"/>
                        <a:pt x="3336" y="1337"/>
                      </a:cubicBezTo>
                      <a:cubicBezTo>
                        <a:pt x="3300" y="1459"/>
                        <a:pt x="3162" y="1500"/>
                        <a:pt x="3009" y="1500"/>
                      </a:cubicBezTo>
                      <a:cubicBezTo>
                        <a:pt x="2895" y="1500"/>
                        <a:pt x="2773" y="1477"/>
                        <a:pt x="2681" y="1446"/>
                      </a:cubicBezTo>
                      <a:cubicBezTo>
                        <a:pt x="2631" y="1360"/>
                        <a:pt x="2683" y="1283"/>
                        <a:pt x="2706" y="1227"/>
                      </a:cubicBezTo>
                      <a:cubicBezTo>
                        <a:pt x="2788" y="1304"/>
                        <a:pt x="2858" y="1332"/>
                        <a:pt x="2923" y="1332"/>
                      </a:cubicBezTo>
                      <a:cubicBezTo>
                        <a:pt x="3077" y="1332"/>
                        <a:pt x="3203" y="1180"/>
                        <a:pt x="3403" y="1177"/>
                      </a:cubicBezTo>
                      <a:lnTo>
                        <a:pt x="3403" y="1177"/>
                      </a:lnTo>
                      <a:cubicBezTo>
                        <a:pt x="3169" y="1159"/>
                        <a:pt x="2900" y="962"/>
                        <a:pt x="2669" y="962"/>
                      </a:cubicBezTo>
                      <a:cubicBezTo>
                        <a:pt x="2640" y="962"/>
                        <a:pt x="2612" y="965"/>
                        <a:pt x="2584" y="972"/>
                      </a:cubicBezTo>
                      <a:lnTo>
                        <a:pt x="2729" y="845"/>
                      </a:lnTo>
                      <a:cubicBezTo>
                        <a:pt x="2675" y="817"/>
                        <a:pt x="2626" y="807"/>
                        <a:pt x="2582" y="807"/>
                      </a:cubicBezTo>
                      <a:cubicBezTo>
                        <a:pt x="2446" y="807"/>
                        <a:pt x="2349" y="907"/>
                        <a:pt x="2235" y="907"/>
                      </a:cubicBezTo>
                      <a:cubicBezTo>
                        <a:pt x="2176" y="907"/>
                        <a:pt x="2113" y="880"/>
                        <a:pt x="2037" y="799"/>
                      </a:cubicBezTo>
                      <a:lnTo>
                        <a:pt x="2116" y="694"/>
                      </a:lnTo>
                      <a:cubicBezTo>
                        <a:pt x="1500" y="451"/>
                        <a:pt x="830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0" name="Google Shape;3310;p30"/>
                <p:cNvSpPr/>
                <p:nvPr/>
              </p:nvSpPr>
              <p:spPr>
                <a:xfrm>
                  <a:off x="819005" y="4618475"/>
                  <a:ext cx="6086" cy="9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251" extrusionOk="0">
                      <a:moveTo>
                        <a:pt x="0" y="0"/>
                      </a:moveTo>
                      <a:cubicBezTo>
                        <a:pt x="1" y="3"/>
                        <a:pt x="3" y="6"/>
                        <a:pt x="4" y="9"/>
                      </a:cubicBezTo>
                      <a:lnTo>
                        <a:pt x="4" y="9"/>
                      </a:lnTo>
                      <a:lnTo>
                        <a:pt x="0" y="0"/>
                      </a:lnTo>
                      <a:close/>
                      <a:moveTo>
                        <a:pt x="4" y="9"/>
                      </a:moveTo>
                      <a:lnTo>
                        <a:pt x="104" y="251"/>
                      </a:lnTo>
                      <a:lnTo>
                        <a:pt x="155" y="128"/>
                      </a:lnTo>
                      <a:cubicBezTo>
                        <a:pt x="88" y="109"/>
                        <a:pt x="32" y="73"/>
                        <a:pt x="4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1" name="Google Shape;3311;p30"/>
                <p:cNvSpPr/>
                <p:nvPr/>
              </p:nvSpPr>
              <p:spPr>
                <a:xfrm>
                  <a:off x="825052" y="4622244"/>
                  <a:ext cx="5575" cy="2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53" extrusionOk="0">
                      <a:moveTo>
                        <a:pt x="12" y="1"/>
                      </a:moveTo>
                      <a:lnTo>
                        <a:pt x="1" y="32"/>
                      </a:lnTo>
                      <a:cubicBezTo>
                        <a:pt x="45" y="45"/>
                        <a:pt x="93" y="51"/>
                        <a:pt x="141" y="53"/>
                      </a:cubicBezTo>
                      <a:cubicBezTo>
                        <a:pt x="103" y="22"/>
                        <a:pt x="60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30"/>
                <p:cNvSpPr/>
                <p:nvPr/>
              </p:nvSpPr>
              <p:spPr>
                <a:xfrm>
                  <a:off x="951320" y="4748120"/>
                  <a:ext cx="4947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208" extrusionOk="0">
                      <a:moveTo>
                        <a:pt x="1" y="1"/>
                      </a:moveTo>
                      <a:cubicBezTo>
                        <a:pt x="18" y="49"/>
                        <a:pt x="47" y="144"/>
                        <a:pt x="126" y="207"/>
                      </a:cubicBezTo>
                      <a:cubicBezTo>
                        <a:pt x="122" y="134"/>
                        <a:pt x="66" y="16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30"/>
                <p:cNvSpPr/>
                <p:nvPr/>
              </p:nvSpPr>
              <p:spPr>
                <a:xfrm>
                  <a:off x="957445" y="4750044"/>
                  <a:ext cx="2238" cy="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22" extrusionOk="0">
                      <a:moveTo>
                        <a:pt x="37" y="0"/>
                      </a:moveTo>
                      <a:lnTo>
                        <a:pt x="1" y="6"/>
                      </a:lnTo>
                      <a:lnTo>
                        <a:pt x="57" y="122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4" name="Google Shape;3314;p30"/>
                <p:cNvSpPr/>
                <p:nvPr/>
              </p:nvSpPr>
              <p:spPr>
                <a:xfrm>
                  <a:off x="963138" y="4751771"/>
                  <a:ext cx="131686" cy="279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4" h="7127" extrusionOk="0">
                      <a:moveTo>
                        <a:pt x="164" y="1"/>
                      </a:moveTo>
                      <a:cubicBezTo>
                        <a:pt x="109" y="6"/>
                        <a:pt x="110" y="95"/>
                        <a:pt x="71" y="95"/>
                      </a:cubicBezTo>
                      <a:cubicBezTo>
                        <a:pt x="56" y="95"/>
                        <a:pt x="34" y="81"/>
                        <a:pt x="0" y="43"/>
                      </a:cubicBezTo>
                      <a:lnTo>
                        <a:pt x="0" y="43"/>
                      </a:lnTo>
                      <a:cubicBezTo>
                        <a:pt x="64" y="382"/>
                        <a:pt x="318" y="529"/>
                        <a:pt x="548" y="739"/>
                      </a:cubicBezTo>
                      <a:lnTo>
                        <a:pt x="509" y="668"/>
                      </a:lnTo>
                      <a:lnTo>
                        <a:pt x="509" y="668"/>
                      </a:lnTo>
                      <a:cubicBezTo>
                        <a:pt x="943" y="693"/>
                        <a:pt x="521" y="864"/>
                        <a:pt x="833" y="1123"/>
                      </a:cubicBezTo>
                      <a:cubicBezTo>
                        <a:pt x="656" y="1105"/>
                        <a:pt x="583" y="961"/>
                        <a:pt x="482" y="941"/>
                      </a:cubicBezTo>
                      <a:lnTo>
                        <a:pt x="482" y="941"/>
                      </a:lnTo>
                      <a:cubicBezTo>
                        <a:pt x="432" y="1456"/>
                        <a:pt x="953" y="1394"/>
                        <a:pt x="752" y="1817"/>
                      </a:cubicBezTo>
                      <a:lnTo>
                        <a:pt x="729" y="1794"/>
                      </a:lnTo>
                      <a:lnTo>
                        <a:pt x="729" y="1794"/>
                      </a:lnTo>
                      <a:cubicBezTo>
                        <a:pt x="725" y="1867"/>
                        <a:pt x="835" y="1938"/>
                        <a:pt x="905" y="2011"/>
                      </a:cubicBezTo>
                      <a:cubicBezTo>
                        <a:pt x="935" y="1961"/>
                        <a:pt x="916" y="1865"/>
                        <a:pt x="920" y="1790"/>
                      </a:cubicBezTo>
                      <a:lnTo>
                        <a:pt x="920" y="1790"/>
                      </a:lnTo>
                      <a:cubicBezTo>
                        <a:pt x="962" y="1833"/>
                        <a:pt x="1039" y="1842"/>
                        <a:pt x="1110" y="1842"/>
                      </a:cubicBezTo>
                      <a:cubicBezTo>
                        <a:pt x="1159" y="1842"/>
                        <a:pt x="1205" y="1838"/>
                        <a:pt x="1236" y="1838"/>
                      </a:cubicBezTo>
                      <a:cubicBezTo>
                        <a:pt x="1136" y="2010"/>
                        <a:pt x="1369" y="1936"/>
                        <a:pt x="1367" y="2137"/>
                      </a:cubicBezTo>
                      <a:cubicBezTo>
                        <a:pt x="1342" y="2166"/>
                        <a:pt x="1318" y="2177"/>
                        <a:pt x="1295" y="2177"/>
                      </a:cubicBezTo>
                      <a:cubicBezTo>
                        <a:pt x="1221" y="2177"/>
                        <a:pt x="1159" y="2056"/>
                        <a:pt x="1082" y="2037"/>
                      </a:cubicBezTo>
                      <a:lnTo>
                        <a:pt x="1082" y="2037"/>
                      </a:lnTo>
                      <a:lnTo>
                        <a:pt x="1263" y="2185"/>
                      </a:lnTo>
                      <a:cubicBezTo>
                        <a:pt x="1350" y="2360"/>
                        <a:pt x="1192" y="2432"/>
                        <a:pt x="1155" y="2555"/>
                      </a:cubicBezTo>
                      <a:cubicBezTo>
                        <a:pt x="1187" y="2574"/>
                        <a:pt x="1209" y="2581"/>
                        <a:pt x="1224" y="2581"/>
                      </a:cubicBezTo>
                      <a:cubicBezTo>
                        <a:pt x="1280" y="2581"/>
                        <a:pt x="1243" y="2476"/>
                        <a:pt x="1339" y="2476"/>
                      </a:cubicBezTo>
                      <a:cubicBezTo>
                        <a:pt x="1353" y="2476"/>
                        <a:pt x="1371" y="2478"/>
                        <a:pt x="1392" y="2484"/>
                      </a:cubicBezTo>
                      <a:cubicBezTo>
                        <a:pt x="1350" y="2621"/>
                        <a:pt x="1423" y="2887"/>
                        <a:pt x="1548" y="3162"/>
                      </a:cubicBezTo>
                      <a:cubicBezTo>
                        <a:pt x="1658" y="3420"/>
                        <a:pt x="1811" y="3684"/>
                        <a:pt x="1944" y="3859"/>
                      </a:cubicBezTo>
                      <a:lnTo>
                        <a:pt x="1944" y="3859"/>
                      </a:lnTo>
                      <a:cubicBezTo>
                        <a:pt x="1878" y="3803"/>
                        <a:pt x="1801" y="3886"/>
                        <a:pt x="1766" y="3735"/>
                      </a:cubicBezTo>
                      <a:lnTo>
                        <a:pt x="1766" y="3735"/>
                      </a:lnTo>
                      <a:cubicBezTo>
                        <a:pt x="1759" y="3803"/>
                        <a:pt x="1883" y="3957"/>
                        <a:pt x="1986" y="3957"/>
                      </a:cubicBezTo>
                      <a:cubicBezTo>
                        <a:pt x="1997" y="3957"/>
                        <a:pt x="2008" y="3955"/>
                        <a:pt x="2019" y="3951"/>
                      </a:cubicBezTo>
                      <a:cubicBezTo>
                        <a:pt x="2219" y="4188"/>
                        <a:pt x="2272" y="4572"/>
                        <a:pt x="2262" y="4867"/>
                      </a:cubicBezTo>
                      <a:lnTo>
                        <a:pt x="2347" y="4751"/>
                      </a:lnTo>
                      <a:cubicBezTo>
                        <a:pt x="2601" y="4905"/>
                        <a:pt x="2397" y="5353"/>
                        <a:pt x="2619" y="5706"/>
                      </a:cubicBezTo>
                      <a:lnTo>
                        <a:pt x="2619" y="5696"/>
                      </a:lnTo>
                      <a:cubicBezTo>
                        <a:pt x="2680" y="5814"/>
                        <a:pt x="2985" y="5835"/>
                        <a:pt x="2995" y="6087"/>
                      </a:cubicBezTo>
                      <a:cubicBezTo>
                        <a:pt x="2869" y="6068"/>
                        <a:pt x="2831" y="5977"/>
                        <a:pt x="2748" y="5977"/>
                      </a:cubicBezTo>
                      <a:cubicBezTo>
                        <a:pt x="2731" y="5977"/>
                        <a:pt x="2712" y="5981"/>
                        <a:pt x="2691" y="5990"/>
                      </a:cubicBezTo>
                      <a:lnTo>
                        <a:pt x="2691" y="5990"/>
                      </a:lnTo>
                      <a:lnTo>
                        <a:pt x="2690" y="5989"/>
                      </a:lnTo>
                      <a:lnTo>
                        <a:pt x="2688" y="5991"/>
                      </a:lnTo>
                      <a:cubicBezTo>
                        <a:pt x="2689" y="5991"/>
                        <a:pt x="2690" y="5990"/>
                        <a:pt x="2691" y="5990"/>
                      </a:cubicBezTo>
                      <a:lnTo>
                        <a:pt x="2691" y="5990"/>
                      </a:lnTo>
                      <a:lnTo>
                        <a:pt x="2962" y="6282"/>
                      </a:lnTo>
                      <a:cubicBezTo>
                        <a:pt x="2897" y="6362"/>
                        <a:pt x="3066" y="6664"/>
                        <a:pt x="2962" y="6664"/>
                      </a:cubicBezTo>
                      <a:cubicBezTo>
                        <a:pt x="2951" y="6664"/>
                        <a:pt x="2936" y="6660"/>
                        <a:pt x="2917" y="6652"/>
                      </a:cubicBezTo>
                      <a:lnTo>
                        <a:pt x="2917" y="6652"/>
                      </a:lnTo>
                      <a:cubicBezTo>
                        <a:pt x="3130" y="6770"/>
                        <a:pt x="3115" y="7127"/>
                        <a:pt x="3237" y="7127"/>
                      </a:cubicBezTo>
                      <a:cubicBezTo>
                        <a:pt x="3266" y="7127"/>
                        <a:pt x="3303" y="7106"/>
                        <a:pt x="3353" y="7057"/>
                      </a:cubicBezTo>
                      <a:cubicBezTo>
                        <a:pt x="3172" y="6554"/>
                        <a:pt x="3023" y="5937"/>
                        <a:pt x="2825" y="5308"/>
                      </a:cubicBezTo>
                      <a:cubicBezTo>
                        <a:pt x="2624" y="4684"/>
                        <a:pt x="2376" y="4049"/>
                        <a:pt x="2025" y="3527"/>
                      </a:cubicBezTo>
                      <a:lnTo>
                        <a:pt x="2025" y="3527"/>
                      </a:lnTo>
                      <a:lnTo>
                        <a:pt x="2212" y="3666"/>
                      </a:lnTo>
                      <a:cubicBezTo>
                        <a:pt x="1753" y="3164"/>
                        <a:pt x="2138" y="2731"/>
                        <a:pt x="1483" y="2461"/>
                      </a:cubicBezTo>
                      <a:lnTo>
                        <a:pt x="1743" y="2416"/>
                      </a:lnTo>
                      <a:cubicBezTo>
                        <a:pt x="1687" y="2114"/>
                        <a:pt x="1186" y="2060"/>
                        <a:pt x="1296" y="1662"/>
                      </a:cubicBezTo>
                      <a:lnTo>
                        <a:pt x="1296" y="1662"/>
                      </a:lnTo>
                      <a:lnTo>
                        <a:pt x="1217" y="1738"/>
                      </a:lnTo>
                      <a:cubicBezTo>
                        <a:pt x="1182" y="1664"/>
                        <a:pt x="1209" y="1614"/>
                        <a:pt x="1174" y="1539"/>
                      </a:cubicBezTo>
                      <a:lnTo>
                        <a:pt x="1147" y="1589"/>
                      </a:lnTo>
                      <a:cubicBezTo>
                        <a:pt x="964" y="1441"/>
                        <a:pt x="916" y="1319"/>
                        <a:pt x="885" y="1098"/>
                      </a:cubicBezTo>
                      <a:cubicBezTo>
                        <a:pt x="896" y="1089"/>
                        <a:pt x="906" y="1085"/>
                        <a:pt x="914" y="1085"/>
                      </a:cubicBezTo>
                      <a:cubicBezTo>
                        <a:pt x="955" y="1085"/>
                        <a:pt x="969" y="1177"/>
                        <a:pt x="1009" y="1217"/>
                      </a:cubicBezTo>
                      <a:cubicBezTo>
                        <a:pt x="1039" y="1092"/>
                        <a:pt x="812" y="1022"/>
                        <a:pt x="737" y="878"/>
                      </a:cubicBezTo>
                      <a:cubicBezTo>
                        <a:pt x="738" y="812"/>
                        <a:pt x="758" y="793"/>
                        <a:pt x="783" y="793"/>
                      </a:cubicBezTo>
                      <a:cubicBezTo>
                        <a:pt x="814" y="793"/>
                        <a:pt x="854" y="822"/>
                        <a:pt x="876" y="822"/>
                      </a:cubicBezTo>
                      <a:cubicBezTo>
                        <a:pt x="877" y="822"/>
                        <a:pt x="877" y="822"/>
                        <a:pt x="878" y="822"/>
                      </a:cubicBezTo>
                      <a:cubicBezTo>
                        <a:pt x="552" y="440"/>
                        <a:pt x="665" y="10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15" name="Google Shape;3315;p30"/>
              <p:cNvSpPr/>
              <p:nvPr/>
            </p:nvSpPr>
            <p:spPr>
              <a:xfrm>
                <a:off x="1085834" y="5034816"/>
                <a:ext cx="13349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42" extrusionOk="0">
                    <a:moveTo>
                      <a:pt x="233" y="0"/>
                    </a:moveTo>
                    <a:cubicBezTo>
                      <a:pt x="232" y="0"/>
                      <a:pt x="230" y="0"/>
                      <a:pt x="228" y="0"/>
                    </a:cubicBezTo>
                    <a:cubicBezTo>
                      <a:pt x="209" y="24"/>
                      <a:pt x="153" y="37"/>
                      <a:pt x="192" y="95"/>
                    </a:cubicBezTo>
                    <a:lnTo>
                      <a:pt x="3" y="8"/>
                    </a:lnTo>
                    <a:lnTo>
                      <a:pt x="3" y="8"/>
                    </a:lnTo>
                    <a:cubicBezTo>
                      <a:pt x="1" y="135"/>
                      <a:pt x="170" y="242"/>
                      <a:pt x="282" y="242"/>
                    </a:cubicBezTo>
                    <a:cubicBezTo>
                      <a:pt x="304" y="242"/>
                      <a:pt x="324" y="237"/>
                      <a:pt x="340" y="228"/>
                    </a:cubicBezTo>
                    <a:cubicBezTo>
                      <a:pt x="285" y="143"/>
                      <a:pt x="321" y="0"/>
                      <a:pt x="2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30"/>
              <p:cNvSpPr/>
              <p:nvPr/>
            </p:nvSpPr>
            <p:spPr>
              <a:xfrm>
                <a:off x="1089407" y="5048322"/>
                <a:ext cx="45387" cy="14959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3810" extrusionOk="0">
                    <a:moveTo>
                      <a:pt x="604" y="3195"/>
                    </a:moveTo>
                    <a:cubicBezTo>
                      <a:pt x="601" y="3199"/>
                      <a:pt x="599" y="3203"/>
                      <a:pt x="596" y="3208"/>
                    </a:cubicBezTo>
                    <a:cubicBezTo>
                      <a:pt x="599" y="3204"/>
                      <a:pt x="602" y="3199"/>
                      <a:pt x="604" y="3195"/>
                    </a:cubicBezTo>
                    <a:close/>
                    <a:moveTo>
                      <a:pt x="196" y="0"/>
                    </a:moveTo>
                    <a:cubicBezTo>
                      <a:pt x="171" y="0"/>
                      <a:pt x="139" y="17"/>
                      <a:pt x="97" y="56"/>
                    </a:cubicBezTo>
                    <a:cubicBezTo>
                      <a:pt x="77" y="77"/>
                      <a:pt x="247" y="137"/>
                      <a:pt x="224" y="262"/>
                    </a:cubicBezTo>
                    <a:lnTo>
                      <a:pt x="131" y="266"/>
                    </a:lnTo>
                    <a:lnTo>
                      <a:pt x="216" y="514"/>
                    </a:lnTo>
                    <a:lnTo>
                      <a:pt x="87" y="460"/>
                    </a:lnTo>
                    <a:lnTo>
                      <a:pt x="87" y="460"/>
                    </a:lnTo>
                    <a:cubicBezTo>
                      <a:pt x="0" y="846"/>
                      <a:pt x="480" y="622"/>
                      <a:pt x="459" y="1081"/>
                    </a:cubicBezTo>
                    <a:lnTo>
                      <a:pt x="230" y="1128"/>
                    </a:lnTo>
                    <a:cubicBezTo>
                      <a:pt x="274" y="1417"/>
                      <a:pt x="374" y="1548"/>
                      <a:pt x="280" y="1829"/>
                    </a:cubicBezTo>
                    <a:cubicBezTo>
                      <a:pt x="280" y="1829"/>
                      <a:pt x="395" y="1810"/>
                      <a:pt x="342" y="1770"/>
                    </a:cubicBezTo>
                    <a:cubicBezTo>
                      <a:pt x="345" y="1723"/>
                      <a:pt x="409" y="1654"/>
                      <a:pt x="475" y="1654"/>
                    </a:cubicBezTo>
                    <a:cubicBezTo>
                      <a:pt x="483" y="1654"/>
                      <a:pt x="491" y="1655"/>
                      <a:pt x="500" y="1658"/>
                    </a:cubicBezTo>
                    <a:cubicBezTo>
                      <a:pt x="592" y="1804"/>
                      <a:pt x="598" y="1838"/>
                      <a:pt x="565" y="1838"/>
                    </a:cubicBezTo>
                    <a:cubicBezTo>
                      <a:pt x="537" y="1838"/>
                      <a:pt x="479" y="1812"/>
                      <a:pt x="425" y="1812"/>
                    </a:cubicBezTo>
                    <a:cubicBezTo>
                      <a:pt x="372" y="1812"/>
                      <a:pt x="323" y="1838"/>
                      <a:pt x="311" y="1939"/>
                    </a:cubicBezTo>
                    <a:cubicBezTo>
                      <a:pt x="421" y="2109"/>
                      <a:pt x="530" y="2367"/>
                      <a:pt x="598" y="2612"/>
                    </a:cubicBezTo>
                    <a:cubicBezTo>
                      <a:pt x="657" y="2850"/>
                      <a:pt x="676" y="3074"/>
                      <a:pt x="604" y="3195"/>
                    </a:cubicBezTo>
                    <a:lnTo>
                      <a:pt x="604" y="3195"/>
                    </a:lnTo>
                    <a:cubicBezTo>
                      <a:pt x="633" y="3153"/>
                      <a:pt x="665" y="3135"/>
                      <a:pt x="697" y="3135"/>
                    </a:cubicBezTo>
                    <a:cubicBezTo>
                      <a:pt x="797" y="3135"/>
                      <a:pt x="897" y="3306"/>
                      <a:pt x="903" y="3464"/>
                    </a:cubicBezTo>
                    <a:cubicBezTo>
                      <a:pt x="885" y="3492"/>
                      <a:pt x="866" y="3502"/>
                      <a:pt x="848" y="3502"/>
                    </a:cubicBezTo>
                    <a:cubicBezTo>
                      <a:pt x="794" y="3502"/>
                      <a:pt x="740" y="3410"/>
                      <a:pt x="687" y="3393"/>
                    </a:cubicBezTo>
                    <a:cubicBezTo>
                      <a:pt x="671" y="3495"/>
                      <a:pt x="623" y="3582"/>
                      <a:pt x="665" y="3674"/>
                    </a:cubicBezTo>
                    <a:cubicBezTo>
                      <a:pt x="707" y="3622"/>
                      <a:pt x="759" y="3596"/>
                      <a:pt x="812" y="3596"/>
                    </a:cubicBezTo>
                    <a:cubicBezTo>
                      <a:pt x="902" y="3596"/>
                      <a:pt x="999" y="3671"/>
                      <a:pt x="1065" y="3809"/>
                    </a:cubicBezTo>
                    <a:cubicBezTo>
                      <a:pt x="1155" y="3283"/>
                      <a:pt x="687" y="2948"/>
                      <a:pt x="642" y="2444"/>
                    </a:cubicBezTo>
                    <a:lnTo>
                      <a:pt x="642" y="2444"/>
                    </a:lnTo>
                    <a:cubicBezTo>
                      <a:pt x="687" y="2491"/>
                      <a:pt x="744" y="2467"/>
                      <a:pt x="793" y="2481"/>
                    </a:cubicBezTo>
                    <a:cubicBezTo>
                      <a:pt x="692" y="1904"/>
                      <a:pt x="500" y="1212"/>
                      <a:pt x="577" y="956"/>
                    </a:cubicBezTo>
                    <a:cubicBezTo>
                      <a:pt x="586" y="752"/>
                      <a:pt x="343" y="771"/>
                      <a:pt x="235" y="543"/>
                    </a:cubicBezTo>
                    <a:lnTo>
                      <a:pt x="370" y="395"/>
                    </a:lnTo>
                    <a:cubicBezTo>
                      <a:pt x="268" y="309"/>
                      <a:pt x="303" y="0"/>
                      <a:pt x="1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0"/>
              <p:cNvSpPr/>
              <p:nvPr/>
            </p:nvSpPr>
            <p:spPr>
              <a:xfrm>
                <a:off x="1120503" y="5145693"/>
                <a:ext cx="2631" cy="7931"/>
              </a:xfrm>
              <a:custGeom>
                <a:avLst/>
                <a:gdLst/>
                <a:ahLst/>
                <a:cxnLst/>
                <a:rect l="l" t="t" r="r" b="b"/>
                <a:pathLst>
                  <a:path w="67" h="202" extrusionOk="0">
                    <a:moveTo>
                      <a:pt x="1" y="1"/>
                    </a:moveTo>
                    <a:cubicBezTo>
                      <a:pt x="12" y="68"/>
                      <a:pt x="26" y="138"/>
                      <a:pt x="33" y="201"/>
                    </a:cubicBezTo>
                    <a:lnTo>
                      <a:pt x="66" y="80"/>
                    </a:lnTo>
                    <a:cubicBezTo>
                      <a:pt x="51" y="28"/>
                      <a:pt x="26" y="1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4EF2F39-63C0-8A8B-2602-17CA7D5B2F9F}"/>
              </a:ext>
            </a:extLst>
          </p:cNvPr>
          <p:cNvSpPr txBox="1"/>
          <p:nvPr/>
        </p:nvSpPr>
        <p:spPr>
          <a:xfrm>
            <a:off x="562294" y="879042"/>
            <a:ext cx="8424933" cy="1076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A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webservice has </a:t>
            </a:r>
            <a:r>
              <a:rPr lang="en-US" sz="160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layout,data,business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logic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Django Follows MVT Architecture(</a:t>
            </a:r>
            <a:r>
              <a:rPr lang="en-US" sz="160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Model,View,Template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)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AFA0C9-EB7F-719D-6E31-7A8FB8BDD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57" y="2160135"/>
            <a:ext cx="7633252" cy="23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00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THIRD PARTY LIBRARIES</a:t>
            </a:r>
            <a:endParaRPr dirty="0"/>
          </a:p>
        </p:txBody>
      </p:sp>
      <p:grpSp>
        <p:nvGrpSpPr>
          <p:cNvPr id="3273" name="Google Shape;3273;p30"/>
          <p:cNvGrpSpPr/>
          <p:nvPr/>
        </p:nvGrpSpPr>
        <p:grpSpPr>
          <a:xfrm rot="10800000">
            <a:off x="6711092" y="-693522"/>
            <a:ext cx="2134620" cy="1539893"/>
            <a:chOff x="-420733" y="3810153"/>
            <a:chExt cx="2134620" cy="1539893"/>
          </a:xfrm>
        </p:grpSpPr>
        <p:sp>
          <p:nvSpPr>
            <p:cNvPr id="3274" name="Google Shape;3274;p30"/>
            <p:cNvSpPr/>
            <p:nvPr/>
          </p:nvSpPr>
          <p:spPr>
            <a:xfrm>
              <a:off x="296699" y="4109753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5" y="0"/>
                  </a:moveTo>
                  <a:cubicBezTo>
                    <a:pt x="3" y="0"/>
                    <a:pt x="1" y="2"/>
                    <a:pt x="1" y="2"/>
                  </a:cubicBezTo>
                  <a:cubicBezTo>
                    <a:pt x="1" y="2"/>
                    <a:pt x="1" y="2"/>
                    <a:pt x="3" y="4"/>
                  </a:cubicBezTo>
                  <a:cubicBezTo>
                    <a:pt x="3" y="2"/>
                    <a:pt x="5" y="2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5" name="Google Shape;3275;p30"/>
            <p:cNvGrpSpPr/>
            <p:nvPr/>
          </p:nvGrpSpPr>
          <p:grpSpPr>
            <a:xfrm>
              <a:off x="-420733" y="3810153"/>
              <a:ext cx="2134620" cy="1539893"/>
              <a:chOff x="-192125" y="4019092"/>
              <a:chExt cx="1633971" cy="1178820"/>
            </a:xfrm>
          </p:grpSpPr>
          <p:sp>
            <p:nvSpPr>
              <p:cNvPr id="3276" name="Google Shape;3276;p30"/>
              <p:cNvSpPr/>
              <p:nvPr/>
            </p:nvSpPr>
            <p:spPr>
              <a:xfrm>
                <a:off x="-139827" y="5173805"/>
                <a:ext cx="4908" cy="926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6" extrusionOk="0">
                    <a:moveTo>
                      <a:pt x="1" y="0"/>
                    </a:moveTo>
                    <a:lnTo>
                      <a:pt x="34" y="235"/>
                    </a:lnTo>
                    <a:lnTo>
                      <a:pt x="124" y="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0"/>
              <p:cNvSpPr/>
              <p:nvPr/>
            </p:nvSpPr>
            <p:spPr>
              <a:xfrm>
                <a:off x="-137000" y="5146164"/>
                <a:ext cx="25913" cy="30782"/>
              </a:xfrm>
              <a:custGeom>
                <a:avLst/>
                <a:gdLst/>
                <a:ahLst/>
                <a:cxnLst/>
                <a:rect l="l" t="t" r="r" b="b"/>
                <a:pathLst>
                  <a:path w="660" h="784" extrusionOk="0">
                    <a:moveTo>
                      <a:pt x="658" y="1"/>
                    </a:moveTo>
                    <a:lnTo>
                      <a:pt x="658" y="1"/>
                    </a:lnTo>
                    <a:cubicBezTo>
                      <a:pt x="565" y="16"/>
                      <a:pt x="500" y="20"/>
                      <a:pt x="450" y="20"/>
                    </a:cubicBezTo>
                    <a:cubicBezTo>
                      <a:pt x="398" y="20"/>
                      <a:pt x="364" y="16"/>
                      <a:pt x="335" y="16"/>
                    </a:cubicBezTo>
                    <a:cubicBezTo>
                      <a:pt x="259" y="16"/>
                      <a:pt x="218" y="44"/>
                      <a:pt x="0" y="249"/>
                    </a:cubicBezTo>
                    <a:cubicBezTo>
                      <a:pt x="33" y="415"/>
                      <a:pt x="79" y="781"/>
                      <a:pt x="247" y="783"/>
                    </a:cubicBezTo>
                    <a:cubicBezTo>
                      <a:pt x="259" y="668"/>
                      <a:pt x="151" y="469"/>
                      <a:pt x="235" y="319"/>
                    </a:cubicBezTo>
                    <a:lnTo>
                      <a:pt x="235" y="319"/>
                    </a:lnTo>
                    <a:cubicBezTo>
                      <a:pt x="336" y="417"/>
                      <a:pt x="282" y="589"/>
                      <a:pt x="407" y="712"/>
                    </a:cubicBezTo>
                    <a:cubicBezTo>
                      <a:pt x="600" y="479"/>
                      <a:pt x="351" y="519"/>
                      <a:pt x="474" y="242"/>
                    </a:cubicBezTo>
                    <a:lnTo>
                      <a:pt x="474" y="242"/>
                    </a:lnTo>
                    <a:lnTo>
                      <a:pt x="654" y="299"/>
                    </a:lnTo>
                    <a:cubicBezTo>
                      <a:pt x="656" y="199"/>
                      <a:pt x="660" y="101"/>
                      <a:pt x="6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0"/>
              <p:cNvSpPr/>
              <p:nvPr/>
            </p:nvSpPr>
            <p:spPr>
              <a:xfrm>
                <a:off x="-124279" y="5139843"/>
                <a:ext cx="7303" cy="4986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7" extrusionOk="0">
                    <a:moveTo>
                      <a:pt x="46" y="0"/>
                    </a:moveTo>
                    <a:cubicBezTo>
                      <a:pt x="31" y="0"/>
                      <a:pt x="16" y="11"/>
                      <a:pt x="0" y="38"/>
                    </a:cubicBezTo>
                    <a:cubicBezTo>
                      <a:pt x="64" y="77"/>
                      <a:pt x="129" y="119"/>
                      <a:pt x="185" y="127"/>
                    </a:cubicBezTo>
                    <a:cubicBezTo>
                      <a:pt x="137" y="95"/>
                      <a:pt x="92" y="0"/>
                      <a:pt x="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0"/>
              <p:cNvSpPr/>
              <p:nvPr/>
            </p:nvSpPr>
            <p:spPr>
              <a:xfrm>
                <a:off x="-126635" y="5125198"/>
                <a:ext cx="8795" cy="981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78"/>
                      <a:pt x="33" y="155"/>
                      <a:pt x="50" y="232"/>
                    </a:cubicBezTo>
                    <a:cubicBezTo>
                      <a:pt x="66" y="180"/>
                      <a:pt x="85" y="162"/>
                      <a:pt x="105" y="162"/>
                    </a:cubicBezTo>
                    <a:cubicBezTo>
                      <a:pt x="151" y="162"/>
                      <a:pt x="202" y="250"/>
                      <a:pt x="221" y="250"/>
                    </a:cubicBezTo>
                    <a:cubicBezTo>
                      <a:pt x="222" y="250"/>
                      <a:pt x="223" y="250"/>
                      <a:pt x="224" y="249"/>
                    </a:cubicBezTo>
                    <a:cubicBezTo>
                      <a:pt x="151" y="166"/>
                      <a:pt x="77" y="83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0"/>
              <p:cNvSpPr/>
              <p:nvPr/>
            </p:nvSpPr>
            <p:spPr>
              <a:xfrm>
                <a:off x="-121806" y="5102112"/>
                <a:ext cx="2395" cy="3455"/>
              </a:xfrm>
              <a:custGeom>
                <a:avLst/>
                <a:gdLst/>
                <a:ahLst/>
                <a:cxnLst/>
                <a:rect l="l" t="t" r="r" b="b"/>
                <a:pathLst>
                  <a:path w="61" h="88" extrusionOk="0">
                    <a:moveTo>
                      <a:pt x="47" y="0"/>
                    </a:moveTo>
                    <a:lnTo>
                      <a:pt x="47" y="0"/>
                    </a:lnTo>
                    <a:cubicBezTo>
                      <a:pt x="1" y="24"/>
                      <a:pt x="33" y="52"/>
                      <a:pt x="60" y="87"/>
                    </a:cubicBezTo>
                    <a:cubicBezTo>
                      <a:pt x="59" y="56"/>
                      <a:pt x="53" y="29"/>
                      <a:pt x="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0"/>
              <p:cNvSpPr/>
              <p:nvPr/>
            </p:nvSpPr>
            <p:spPr>
              <a:xfrm>
                <a:off x="-122866" y="5091118"/>
                <a:ext cx="16490" cy="30114"/>
              </a:xfrm>
              <a:custGeom>
                <a:avLst/>
                <a:gdLst/>
                <a:ahLst/>
                <a:cxnLst/>
                <a:rect l="l" t="t" r="r" b="b"/>
                <a:pathLst>
                  <a:path w="420" h="767" extrusionOk="0">
                    <a:moveTo>
                      <a:pt x="101" y="1"/>
                    </a:moveTo>
                    <a:cubicBezTo>
                      <a:pt x="1" y="63"/>
                      <a:pt x="43" y="159"/>
                      <a:pt x="74" y="280"/>
                    </a:cubicBezTo>
                    <a:cubicBezTo>
                      <a:pt x="78" y="277"/>
                      <a:pt x="84" y="275"/>
                      <a:pt x="91" y="273"/>
                    </a:cubicBezTo>
                    <a:cubicBezTo>
                      <a:pt x="113" y="250"/>
                      <a:pt x="140" y="240"/>
                      <a:pt x="168" y="240"/>
                    </a:cubicBezTo>
                    <a:cubicBezTo>
                      <a:pt x="253" y="240"/>
                      <a:pt x="341" y="339"/>
                      <a:pt x="288" y="462"/>
                    </a:cubicBezTo>
                    <a:cubicBezTo>
                      <a:pt x="303" y="643"/>
                      <a:pt x="120" y="597"/>
                      <a:pt x="219" y="766"/>
                    </a:cubicBezTo>
                    <a:lnTo>
                      <a:pt x="404" y="583"/>
                    </a:lnTo>
                    <a:cubicBezTo>
                      <a:pt x="419" y="302"/>
                      <a:pt x="161" y="113"/>
                      <a:pt x="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0"/>
              <p:cNvSpPr/>
              <p:nvPr/>
            </p:nvSpPr>
            <p:spPr>
              <a:xfrm>
                <a:off x="-119450" y="5105528"/>
                <a:ext cx="1570" cy="3887"/>
              </a:xfrm>
              <a:custGeom>
                <a:avLst/>
                <a:gdLst/>
                <a:ahLst/>
                <a:cxnLst/>
                <a:rect l="l" t="t" r="r" b="b"/>
                <a:pathLst>
                  <a:path w="40" h="9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" y="31"/>
                      <a:pt x="8" y="66"/>
                      <a:pt x="0" y="99"/>
                    </a:cubicBezTo>
                    <a:cubicBezTo>
                      <a:pt x="39" y="60"/>
                      <a:pt x="22" y="29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0"/>
              <p:cNvSpPr/>
              <p:nvPr/>
            </p:nvSpPr>
            <p:spPr>
              <a:xfrm>
                <a:off x="-122395" y="5119898"/>
                <a:ext cx="4280" cy="388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99" extrusionOk="0">
                    <a:moveTo>
                      <a:pt x="0" y="1"/>
                    </a:moveTo>
                    <a:lnTo>
                      <a:pt x="25" y="99"/>
                    </a:lnTo>
                    <a:lnTo>
                      <a:pt x="108" y="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0"/>
              <p:cNvSpPr/>
              <p:nvPr/>
            </p:nvSpPr>
            <p:spPr>
              <a:xfrm>
                <a:off x="-120039" y="5060218"/>
                <a:ext cx="21516" cy="26581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77" extrusionOk="0">
                    <a:moveTo>
                      <a:pt x="388" y="1"/>
                    </a:moveTo>
                    <a:cubicBezTo>
                      <a:pt x="287" y="1"/>
                      <a:pt x="155" y="84"/>
                      <a:pt x="62" y="179"/>
                    </a:cubicBezTo>
                    <a:cubicBezTo>
                      <a:pt x="320" y="240"/>
                      <a:pt x="0" y="610"/>
                      <a:pt x="197" y="676"/>
                    </a:cubicBezTo>
                    <a:cubicBezTo>
                      <a:pt x="205" y="468"/>
                      <a:pt x="358" y="305"/>
                      <a:pt x="488" y="305"/>
                    </a:cubicBezTo>
                    <a:cubicBezTo>
                      <a:pt x="509" y="305"/>
                      <a:pt x="529" y="309"/>
                      <a:pt x="548" y="317"/>
                    </a:cubicBezTo>
                    <a:lnTo>
                      <a:pt x="482" y="38"/>
                    </a:lnTo>
                    <a:cubicBezTo>
                      <a:pt x="457" y="12"/>
                      <a:pt x="425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0"/>
              <p:cNvSpPr/>
              <p:nvPr/>
            </p:nvSpPr>
            <p:spPr>
              <a:xfrm>
                <a:off x="-92869" y="5044945"/>
                <a:ext cx="1688" cy="2631"/>
              </a:xfrm>
              <a:custGeom>
                <a:avLst/>
                <a:gdLst/>
                <a:ahLst/>
                <a:cxnLst/>
                <a:rect l="l" t="t" r="r" b="b"/>
                <a:pathLst>
                  <a:path w="43" h="67" extrusionOk="0">
                    <a:moveTo>
                      <a:pt x="0" y="1"/>
                    </a:moveTo>
                    <a:cubicBezTo>
                      <a:pt x="2" y="8"/>
                      <a:pt x="5" y="15"/>
                      <a:pt x="9" y="22"/>
                    </a:cubicBezTo>
                    <a:lnTo>
                      <a:pt x="9" y="22"/>
                    </a:lnTo>
                    <a:cubicBezTo>
                      <a:pt x="6" y="15"/>
                      <a:pt x="3" y="8"/>
                      <a:pt x="0" y="1"/>
                    </a:cubicBezTo>
                    <a:close/>
                    <a:moveTo>
                      <a:pt x="9" y="22"/>
                    </a:moveTo>
                    <a:lnTo>
                      <a:pt x="9" y="22"/>
                    </a:lnTo>
                    <a:cubicBezTo>
                      <a:pt x="18" y="43"/>
                      <a:pt x="28" y="60"/>
                      <a:pt x="43" y="66"/>
                    </a:cubicBezTo>
                    <a:cubicBezTo>
                      <a:pt x="28" y="53"/>
                      <a:pt x="17" y="38"/>
                      <a:pt x="9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0"/>
              <p:cNvSpPr/>
              <p:nvPr/>
            </p:nvSpPr>
            <p:spPr>
              <a:xfrm>
                <a:off x="-111126" y="4993472"/>
                <a:ext cx="25481" cy="59561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517" extrusionOk="0">
                    <a:moveTo>
                      <a:pt x="28" y="1"/>
                    </a:moveTo>
                    <a:cubicBezTo>
                      <a:pt x="126" y="205"/>
                      <a:pt x="232" y="411"/>
                      <a:pt x="321" y="623"/>
                    </a:cubicBezTo>
                    <a:cubicBezTo>
                      <a:pt x="238" y="568"/>
                      <a:pt x="155" y="593"/>
                      <a:pt x="122" y="450"/>
                    </a:cubicBezTo>
                    <a:lnTo>
                      <a:pt x="122" y="450"/>
                    </a:lnTo>
                    <a:cubicBezTo>
                      <a:pt x="95" y="730"/>
                      <a:pt x="261" y="762"/>
                      <a:pt x="240" y="998"/>
                    </a:cubicBezTo>
                    <a:cubicBezTo>
                      <a:pt x="223" y="1002"/>
                      <a:pt x="209" y="1004"/>
                      <a:pt x="197" y="1004"/>
                    </a:cubicBezTo>
                    <a:cubicBezTo>
                      <a:pt x="52" y="1004"/>
                      <a:pt x="159" y="700"/>
                      <a:pt x="62" y="700"/>
                    </a:cubicBezTo>
                    <a:cubicBezTo>
                      <a:pt x="47" y="700"/>
                      <a:pt x="27" y="707"/>
                      <a:pt x="1" y="724"/>
                    </a:cubicBezTo>
                    <a:cubicBezTo>
                      <a:pt x="14" y="886"/>
                      <a:pt x="24" y="1127"/>
                      <a:pt x="226" y="1262"/>
                    </a:cubicBezTo>
                    <a:cubicBezTo>
                      <a:pt x="168" y="1348"/>
                      <a:pt x="116" y="1433"/>
                      <a:pt x="56" y="1516"/>
                    </a:cubicBezTo>
                    <a:lnTo>
                      <a:pt x="324" y="1437"/>
                    </a:lnTo>
                    <a:cubicBezTo>
                      <a:pt x="402" y="1333"/>
                      <a:pt x="118" y="1219"/>
                      <a:pt x="303" y="1158"/>
                    </a:cubicBezTo>
                    <a:cubicBezTo>
                      <a:pt x="318" y="1153"/>
                      <a:pt x="331" y="1152"/>
                      <a:pt x="343" y="1152"/>
                    </a:cubicBezTo>
                    <a:cubicBezTo>
                      <a:pt x="424" y="1152"/>
                      <a:pt x="441" y="1242"/>
                      <a:pt x="463" y="1310"/>
                    </a:cubicBezTo>
                    <a:cubicBezTo>
                      <a:pt x="438" y="1223"/>
                      <a:pt x="490" y="1107"/>
                      <a:pt x="546" y="969"/>
                    </a:cubicBezTo>
                    <a:cubicBezTo>
                      <a:pt x="596" y="828"/>
                      <a:pt x="648" y="664"/>
                      <a:pt x="627" y="489"/>
                    </a:cubicBezTo>
                    <a:cubicBezTo>
                      <a:pt x="581" y="118"/>
                      <a:pt x="168" y="228"/>
                      <a:pt x="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87" name="Google Shape;3287;p30"/>
              <p:cNvGrpSpPr/>
              <p:nvPr/>
            </p:nvGrpSpPr>
            <p:grpSpPr>
              <a:xfrm>
                <a:off x="-192125" y="4019092"/>
                <a:ext cx="1633971" cy="1067980"/>
                <a:chOff x="-192125" y="4019092"/>
                <a:chExt cx="1633971" cy="1067980"/>
              </a:xfrm>
            </p:grpSpPr>
            <p:sp>
              <p:nvSpPr>
                <p:cNvPr id="3288" name="Google Shape;3288;p30"/>
                <p:cNvSpPr/>
                <p:nvPr/>
              </p:nvSpPr>
              <p:spPr>
                <a:xfrm>
                  <a:off x="659660" y="4294008"/>
                  <a:ext cx="533891" cy="793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8" h="20199" extrusionOk="0">
                      <a:moveTo>
                        <a:pt x="2271" y="1"/>
                      </a:moveTo>
                      <a:cubicBezTo>
                        <a:pt x="1804" y="1"/>
                        <a:pt x="1337" y="18"/>
                        <a:pt x="872" y="47"/>
                      </a:cubicBezTo>
                      <a:cubicBezTo>
                        <a:pt x="822" y="51"/>
                        <a:pt x="774" y="57"/>
                        <a:pt x="726" y="59"/>
                      </a:cubicBezTo>
                      <a:cubicBezTo>
                        <a:pt x="662" y="64"/>
                        <a:pt x="600" y="70"/>
                        <a:pt x="537" y="74"/>
                      </a:cubicBezTo>
                      <a:cubicBezTo>
                        <a:pt x="1" y="6755"/>
                        <a:pt x="645" y="13512"/>
                        <a:pt x="1439" y="20199"/>
                      </a:cubicBezTo>
                      <a:cubicBezTo>
                        <a:pt x="3755" y="19852"/>
                        <a:pt x="6026" y="19250"/>
                        <a:pt x="8062" y="17937"/>
                      </a:cubicBezTo>
                      <a:lnTo>
                        <a:pt x="8062" y="17939"/>
                      </a:lnTo>
                      <a:cubicBezTo>
                        <a:pt x="11174" y="15932"/>
                        <a:pt x="13597" y="11781"/>
                        <a:pt x="12884" y="7669"/>
                      </a:cubicBezTo>
                      <a:cubicBezTo>
                        <a:pt x="12384" y="4792"/>
                        <a:pt x="10435" y="2474"/>
                        <a:pt x="8168" y="1283"/>
                      </a:cubicBezTo>
                      <a:cubicBezTo>
                        <a:pt x="6327" y="315"/>
                        <a:pt x="4296" y="1"/>
                        <a:pt x="227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9" name="Google Shape;3289;p30"/>
                <p:cNvSpPr/>
                <p:nvPr/>
              </p:nvSpPr>
              <p:spPr>
                <a:xfrm>
                  <a:off x="197068" y="4019092"/>
                  <a:ext cx="1244778" cy="731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4" h="18635" extrusionOk="0">
                      <a:moveTo>
                        <a:pt x="17109" y="0"/>
                      </a:moveTo>
                      <a:cubicBezTo>
                        <a:pt x="16021" y="0"/>
                        <a:pt x="14928" y="96"/>
                        <a:pt x="13853" y="241"/>
                      </a:cubicBezTo>
                      <a:cubicBezTo>
                        <a:pt x="11669" y="534"/>
                        <a:pt x="9483" y="1037"/>
                        <a:pt x="7585" y="2063"/>
                      </a:cubicBezTo>
                      <a:cubicBezTo>
                        <a:pt x="4259" y="3860"/>
                        <a:pt x="2135" y="7111"/>
                        <a:pt x="1101" y="10494"/>
                      </a:cubicBezTo>
                      <a:cubicBezTo>
                        <a:pt x="324" y="13039"/>
                        <a:pt x="93" y="15681"/>
                        <a:pt x="0" y="18328"/>
                      </a:cubicBezTo>
                      <a:cubicBezTo>
                        <a:pt x="1261" y="18478"/>
                        <a:pt x="2528" y="18581"/>
                        <a:pt x="3799" y="18635"/>
                      </a:cubicBezTo>
                      <a:cubicBezTo>
                        <a:pt x="3857" y="17840"/>
                        <a:pt x="3968" y="17048"/>
                        <a:pt x="4109" y="16265"/>
                      </a:cubicBezTo>
                      <a:cubicBezTo>
                        <a:pt x="4686" y="13022"/>
                        <a:pt x="5825" y="9698"/>
                        <a:pt x="8416" y="7406"/>
                      </a:cubicBezTo>
                      <a:cubicBezTo>
                        <a:pt x="10400" y="5652"/>
                        <a:pt x="13172" y="4747"/>
                        <a:pt x="15936" y="4747"/>
                      </a:cubicBezTo>
                      <a:cubicBezTo>
                        <a:pt x="18118" y="4747"/>
                        <a:pt x="20294" y="5311"/>
                        <a:pt x="22073" y="6465"/>
                      </a:cubicBezTo>
                      <a:cubicBezTo>
                        <a:pt x="24446" y="8005"/>
                        <a:pt x="26035" y="10383"/>
                        <a:pt x="26991" y="12883"/>
                      </a:cubicBezTo>
                      <a:cubicBezTo>
                        <a:pt x="27571" y="14399"/>
                        <a:pt x="27940" y="15966"/>
                        <a:pt x="28223" y="17551"/>
                      </a:cubicBezTo>
                      <a:cubicBezTo>
                        <a:pt x="29388" y="17385"/>
                        <a:pt x="30548" y="17200"/>
                        <a:pt x="31703" y="16994"/>
                      </a:cubicBezTo>
                      <a:cubicBezTo>
                        <a:pt x="31404" y="14933"/>
                        <a:pt x="30988" y="12891"/>
                        <a:pt x="30340" y="10895"/>
                      </a:cubicBezTo>
                      <a:lnTo>
                        <a:pt x="30340" y="10897"/>
                      </a:lnTo>
                      <a:cubicBezTo>
                        <a:pt x="29615" y="8665"/>
                        <a:pt x="28599" y="6486"/>
                        <a:pt x="27064" y="4624"/>
                      </a:cubicBezTo>
                      <a:cubicBezTo>
                        <a:pt x="25530" y="2759"/>
                        <a:pt x="23443" y="1223"/>
                        <a:pt x="21004" y="509"/>
                      </a:cubicBezTo>
                      <a:cubicBezTo>
                        <a:pt x="19746" y="142"/>
                        <a:pt x="18432" y="0"/>
                        <a:pt x="1710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0" name="Google Shape;3290;p30"/>
                <p:cNvSpPr/>
                <p:nvPr/>
              </p:nvSpPr>
              <p:spPr>
                <a:xfrm>
                  <a:off x="-192125" y="4599079"/>
                  <a:ext cx="88301" cy="324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" h="8276" extrusionOk="0">
                      <a:moveTo>
                        <a:pt x="249" y="0"/>
                      </a:moveTo>
                      <a:cubicBezTo>
                        <a:pt x="246" y="0"/>
                        <a:pt x="243" y="0"/>
                        <a:pt x="240" y="1"/>
                      </a:cubicBezTo>
                      <a:cubicBezTo>
                        <a:pt x="188" y="130"/>
                        <a:pt x="191" y="238"/>
                        <a:pt x="191" y="346"/>
                      </a:cubicBezTo>
                      <a:cubicBezTo>
                        <a:pt x="191" y="452"/>
                        <a:pt x="209" y="562"/>
                        <a:pt x="159" y="699"/>
                      </a:cubicBezTo>
                      <a:cubicBezTo>
                        <a:pt x="141" y="687"/>
                        <a:pt x="116" y="680"/>
                        <a:pt x="89" y="680"/>
                      </a:cubicBezTo>
                      <a:cubicBezTo>
                        <a:pt x="65" y="680"/>
                        <a:pt x="40" y="685"/>
                        <a:pt x="16" y="699"/>
                      </a:cubicBezTo>
                      <a:cubicBezTo>
                        <a:pt x="16" y="743"/>
                        <a:pt x="16" y="793"/>
                        <a:pt x="16" y="845"/>
                      </a:cubicBezTo>
                      <a:cubicBezTo>
                        <a:pt x="18" y="899"/>
                        <a:pt x="24" y="953"/>
                        <a:pt x="28" y="1011"/>
                      </a:cubicBezTo>
                      <a:cubicBezTo>
                        <a:pt x="31" y="1123"/>
                        <a:pt x="37" y="1242"/>
                        <a:pt x="41" y="1362"/>
                      </a:cubicBezTo>
                      <a:cubicBezTo>
                        <a:pt x="51" y="1480"/>
                        <a:pt x="55" y="1595"/>
                        <a:pt x="47" y="1703"/>
                      </a:cubicBezTo>
                      <a:cubicBezTo>
                        <a:pt x="41" y="1811"/>
                        <a:pt x="39" y="1911"/>
                        <a:pt x="12" y="1998"/>
                      </a:cubicBezTo>
                      <a:cubicBezTo>
                        <a:pt x="4" y="2081"/>
                        <a:pt x="1" y="2158"/>
                        <a:pt x="6" y="2233"/>
                      </a:cubicBezTo>
                      <a:cubicBezTo>
                        <a:pt x="16" y="2307"/>
                        <a:pt x="29" y="2378"/>
                        <a:pt x="47" y="2449"/>
                      </a:cubicBezTo>
                      <a:cubicBezTo>
                        <a:pt x="62" y="2521"/>
                        <a:pt x="83" y="2594"/>
                        <a:pt x="107" y="2669"/>
                      </a:cubicBezTo>
                      <a:cubicBezTo>
                        <a:pt x="132" y="2742"/>
                        <a:pt x="161" y="2821"/>
                        <a:pt x="191" y="2906"/>
                      </a:cubicBezTo>
                      <a:cubicBezTo>
                        <a:pt x="338" y="4073"/>
                        <a:pt x="909" y="5160"/>
                        <a:pt x="1190" y="6361"/>
                      </a:cubicBezTo>
                      <a:lnTo>
                        <a:pt x="1485" y="6446"/>
                      </a:lnTo>
                      <a:cubicBezTo>
                        <a:pt x="1385" y="6542"/>
                        <a:pt x="1580" y="6726"/>
                        <a:pt x="1412" y="6743"/>
                      </a:cubicBezTo>
                      <a:cubicBezTo>
                        <a:pt x="1423" y="6668"/>
                        <a:pt x="1375" y="6616"/>
                        <a:pt x="1346" y="6541"/>
                      </a:cubicBezTo>
                      <a:lnTo>
                        <a:pt x="1346" y="6541"/>
                      </a:lnTo>
                      <a:cubicBezTo>
                        <a:pt x="1219" y="6859"/>
                        <a:pt x="1578" y="7198"/>
                        <a:pt x="1583" y="7526"/>
                      </a:cubicBezTo>
                      <a:cubicBezTo>
                        <a:pt x="1608" y="7492"/>
                        <a:pt x="1722" y="7424"/>
                        <a:pt x="1806" y="7424"/>
                      </a:cubicBezTo>
                      <a:cubicBezTo>
                        <a:pt x="1836" y="7424"/>
                        <a:pt x="1862" y="7433"/>
                        <a:pt x="1878" y="7454"/>
                      </a:cubicBezTo>
                      <a:cubicBezTo>
                        <a:pt x="1605" y="7499"/>
                        <a:pt x="1977" y="7823"/>
                        <a:pt x="1684" y="7985"/>
                      </a:cubicBezTo>
                      <a:cubicBezTo>
                        <a:pt x="1681" y="8107"/>
                        <a:pt x="1716" y="8130"/>
                        <a:pt x="1761" y="8130"/>
                      </a:cubicBezTo>
                      <a:cubicBezTo>
                        <a:pt x="1789" y="8130"/>
                        <a:pt x="1820" y="8122"/>
                        <a:pt x="1849" y="8122"/>
                      </a:cubicBezTo>
                      <a:cubicBezTo>
                        <a:pt x="1899" y="8122"/>
                        <a:pt x="1943" y="8146"/>
                        <a:pt x="1952" y="8276"/>
                      </a:cubicBezTo>
                      <a:cubicBezTo>
                        <a:pt x="1952" y="8276"/>
                        <a:pt x="1953" y="8276"/>
                        <a:pt x="1953" y="8276"/>
                      </a:cubicBezTo>
                      <a:cubicBezTo>
                        <a:pt x="2121" y="8276"/>
                        <a:pt x="1967" y="7946"/>
                        <a:pt x="2071" y="7861"/>
                      </a:cubicBezTo>
                      <a:lnTo>
                        <a:pt x="2071" y="7861"/>
                      </a:lnTo>
                      <a:cubicBezTo>
                        <a:pt x="2214" y="7928"/>
                        <a:pt x="2106" y="8127"/>
                        <a:pt x="2209" y="8127"/>
                      </a:cubicBezTo>
                      <a:cubicBezTo>
                        <a:pt x="2220" y="8127"/>
                        <a:pt x="2233" y="8124"/>
                        <a:pt x="2249" y="8120"/>
                      </a:cubicBezTo>
                      <a:cubicBezTo>
                        <a:pt x="2233" y="7844"/>
                        <a:pt x="2077" y="7478"/>
                        <a:pt x="1875" y="7100"/>
                      </a:cubicBezTo>
                      <a:cubicBezTo>
                        <a:pt x="1672" y="6720"/>
                        <a:pt x="1425" y="6330"/>
                        <a:pt x="1246" y="5964"/>
                      </a:cubicBezTo>
                      <a:lnTo>
                        <a:pt x="1246" y="5964"/>
                      </a:lnTo>
                      <a:lnTo>
                        <a:pt x="1422" y="5993"/>
                      </a:lnTo>
                      <a:cubicBezTo>
                        <a:pt x="1179" y="5636"/>
                        <a:pt x="949" y="5006"/>
                        <a:pt x="1086" y="4614"/>
                      </a:cubicBezTo>
                      <a:lnTo>
                        <a:pt x="1086" y="4614"/>
                      </a:lnTo>
                      <a:cubicBezTo>
                        <a:pt x="1077" y="4624"/>
                        <a:pt x="1069" y="4628"/>
                        <a:pt x="1061" y="4628"/>
                      </a:cubicBezTo>
                      <a:cubicBezTo>
                        <a:pt x="978" y="4628"/>
                        <a:pt x="957" y="4151"/>
                        <a:pt x="756" y="4151"/>
                      </a:cubicBezTo>
                      <a:cubicBezTo>
                        <a:pt x="732" y="4151"/>
                        <a:pt x="705" y="4157"/>
                        <a:pt x="675" y="4173"/>
                      </a:cubicBezTo>
                      <a:cubicBezTo>
                        <a:pt x="722" y="4050"/>
                        <a:pt x="695" y="4024"/>
                        <a:pt x="685" y="3874"/>
                      </a:cubicBezTo>
                      <a:cubicBezTo>
                        <a:pt x="646" y="3872"/>
                        <a:pt x="610" y="3868"/>
                        <a:pt x="571" y="3864"/>
                      </a:cubicBezTo>
                      <a:cubicBezTo>
                        <a:pt x="519" y="3660"/>
                        <a:pt x="681" y="3650"/>
                        <a:pt x="614" y="3421"/>
                      </a:cubicBezTo>
                      <a:lnTo>
                        <a:pt x="614" y="3421"/>
                      </a:lnTo>
                      <a:cubicBezTo>
                        <a:pt x="577" y="3487"/>
                        <a:pt x="543" y="3510"/>
                        <a:pt x="508" y="3510"/>
                      </a:cubicBezTo>
                      <a:cubicBezTo>
                        <a:pt x="445" y="3510"/>
                        <a:pt x="381" y="3435"/>
                        <a:pt x="296" y="3408"/>
                      </a:cubicBezTo>
                      <a:cubicBezTo>
                        <a:pt x="384" y="3095"/>
                        <a:pt x="465" y="2752"/>
                        <a:pt x="565" y="2501"/>
                      </a:cubicBezTo>
                      <a:lnTo>
                        <a:pt x="565" y="2501"/>
                      </a:lnTo>
                      <a:cubicBezTo>
                        <a:pt x="523" y="2526"/>
                        <a:pt x="469" y="2553"/>
                        <a:pt x="421" y="2646"/>
                      </a:cubicBezTo>
                      <a:cubicBezTo>
                        <a:pt x="448" y="2476"/>
                        <a:pt x="317" y="2523"/>
                        <a:pt x="263" y="2484"/>
                      </a:cubicBezTo>
                      <a:cubicBezTo>
                        <a:pt x="236" y="2322"/>
                        <a:pt x="423" y="2322"/>
                        <a:pt x="517" y="2318"/>
                      </a:cubicBezTo>
                      <a:cubicBezTo>
                        <a:pt x="525" y="2174"/>
                        <a:pt x="450" y="2079"/>
                        <a:pt x="378" y="1987"/>
                      </a:cubicBezTo>
                      <a:cubicBezTo>
                        <a:pt x="309" y="1894"/>
                        <a:pt x="238" y="1805"/>
                        <a:pt x="303" y="1695"/>
                      </a:cubicBezTo>
                      <a:lnTo>
                        <a:pt x="303" y="1695"/>
                      </a:lnTo>
                      <a:cubicBezTo>
                        <a:pt x="253" y="1721"/>
                        <a:pt x="201" y="1747"/>
                        <a:pt x="153" y="1774"/>
                      </a:cubicBezTo>
                      <a:cubicBezTo>
                        <a:pt x="137" y="1618"/>
                        <a:pt x="176" y="1476"/>
                        <a:pt x="211" y="1333"/>
                      </a:cubicBezTo>
                      <a:cubicBezTo>
                        <a:pt x="257" y="1190"/>
                        <a:pt x="303" y="1050"/>
                        <a:pt x="301" y="880"/>
                      </a:cubicBezTo>
                      <a:cubicBezTo>
                        <a:pt x="331" y="864"/>
                        <a:pt x="355" y="858"/>
                        <a:pt x="374" y="858"/>
                      </a:cubicBezTo>
                      <a:cubicBezTo>
                        <a:pt x="431" y="858"/>
                        <a:pt x="445" y="920"/>
                        <a:pt x="461" y="999"/>
                      </a:cubicBezTo>
                      <a:cubicBezTo>
                        <a:pt x="477" y="1107"/>
                        <a:pt x="475" y="1246"/>
                        <a:pt x="510" y="1314"/>
                      </a:cubicBezTo>
                      <a:cubicBezTo>
                        <a:pt x="562" y="1254"/>
                        <a:pt x="591" y="1123"/>
                        <a:pt x="662" y="1088"/>
                      </a:cubicBezTo>
                      <a:cubicBezTo>
                        <a:pt x="564" y="944"/>
                        <a:pt x="492" y="695"/>
                        <a:pt x="432" y="492"/>
                      </a:cubicBezTo>
                      <a:lnTo>
                        <a:pt x="432" y="492"/>
                      </a:lnTo>
                      <a:cubicBezTo>
                        <a:pt x="474" y="541"/>
                        <a:pt x="508" y="560"/>
                        <a:pt x="538" y="560"/>
                      </a:cubicBezTo>
                      <a:cubicBezTo>
                        <a:pt x="580" y="560"/>
                        <a:pt x="614" y="523"/>
                        <a:pt x="650" y="477"/>
                      </a:cubicBezTo>
                      <a:cubicBezTo>
                        <a:pt x="708" y="398"/>
                        <a:pt x="751" y="278"/>
                        <a:pt x="776" y="230"/>
                      </a:cubicBezTo>
                      <a:cubicBezTo>
                        <a:pt x="765" y="228"/>
                        <a:pt x="755" y="227"/>
                        <a:pt x="745" y="227"/>
                      </a:cubicBezTo>
                      <a:cubicBezTo>
                        <a:pt x="664" y="227"/>
                        <a:pt x="602" y="291"/>
                        <a:pt x="569" y="440"/>
                      </a:cubicBezTo>
                      <a:cubicBezTo>
                        <a:pt x="452" y="382"/>
                        <a:pt x="550" y="178"/>
                        <a:pt x="515" y="49"/>
                      </a:cubicBezTo>
                      <a:lnTo>
                        <a:pt x="515" y="49"/>
                      </a:lnTo>
                      <a:cubicBezTo>
                        <a:pt x="472" y="103"/>
                        <a:pt x="443" y="122"/>
                        <a:pt x="419" y="122"/>
                      </a:cubicBezTo>
                      <a:cubicBezTo>
                        <a:pt x="359" y="122"/>
                        <a:pt x="338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3291;p30"/>
                <p:cNvSpPr/>
                <p:nvPr/>
              </p:nvSpPr>
              <p:spPr>
                <a:xfrm>
                  <a:off x="-166172" y="4641483"/>
                  <a:ext cx="2788" cy="4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" h="107" extrusionOk="0">
                      <a:moveTo>
                        <a:pt x="39" y="0"/>
                      </a:moveTo>
                      <a:cubicBezTo>
                        <a:pt x="25" y="0"/>
                        <a:pt x="12" y="3"/>
                        <a:pt x="1" y="8"/>
                      </a:cubicBezTo>
                      <a:cubicBezTo>
                        <a:pt x="28" y="52"/>
                        <a:pt x="51" y="87"/>
                        <a:pt x="70" y="106"/>
                      </a:cubicBezTo>
                      <a:cubicBezTo>
                        <a:pt x="63" y="78"/>
                        <a:pt x="51" y="47"/>
                        <a:pt x="66" y="4"/>
                      </a:cubicBezTo>
                      <a:cubicBezTo>
                        <a:pt x="57" y="1"/>
                        <a:pt x="48" y="0"/>
                        <a:pt x="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2" name="Google Shape;3292;p30"/>
                <p:cNvSpPr/>
                <p:nvPr/>
              </p:nvSpPr>
              <p:spPr>
                <a:xfrm>
                  <a:off x="-161696" y="4607246"/>
                  <a:ext cx="1021" cy="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25" extrusionOk="0">
                      <a:moveTo>
                        <a:pt x="17" y="1"/>
                      </a:moveTo>
                      <a:cubicBezTo>
                        <a:pt x="13" y="1"/>
                        <a:pt x="7" y="8"/>
                        <a:pt x="1" y="22"/>
                      </a:cubicBezTo>
                      <a:cubicBezTo>
                        <a:pt x="4" y="23"/>
                        <a:pt x="8" y="23"/>
                        <a:pt x="12" y="23"/>
                      </a:cubicBezTo>
                      <a:cubicBezTo>
                        <a:pt x="17" y="23"/>
                        <a:pt x="21" y="23"/>
                        <a:pt x="26" y="24"/>
                      </a:cubicBezTo>
                      <a:cubicBezTo>
                        <a:pt x="24" y="8"/>
                        <a:pt x="21" y="1"/>
                        <a:pt x="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3293;p30"/>
                <p:cNvSpPr/>
                <p:nvPr/>
              </p:nvSpPr>
              <p:spPr>
                <a:xfrm>
                  <a:off x="-192046" y="4675248"/>
                  <a:ext cx="550" cy="4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05" extrusionOk="0">
                      <a:moveTo>
                        <a:pt x="14" y="0"/>
                      </a:moveTo>
                      <a:lnTo>
                        <a:pt x="0" y="104"/>
                      </a:lnTo>
                      <a:cubicBezTo>
                        <a:pt x="4" y="91"/>
                        <a:pt x="8" y="74"/>
                        <a:pt x="10" y="58"/>
                      </a:cubicBezTo>
                      <a:cubicBezTo>
                        <a:pt x="12" y="39"/>
                        <a:pt x="12" y="22"/>
                        <a:pt x="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4" name="Google Shape;3294;p30"/>
                <p:cNvSpPr/>
                <p:nvPr/>
              </p:nvSpPr>
              <p:spPr>
                <a:xfrm>
                  <a:off x="-170020" y="4686988"/>
                  <a:ext cx="5104" cy="10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263" extrusionOk="0">
                      <a:moveTo>
                        <a:pt x="130" y="0"/>
                      </a:moveTo>
                      <a:lnTo>
                        <a:pt x="130" y="0"/>
                      </a:lnTo>
                      <a:cubicBezTo>
                        <a:pt x="85" y="66"/>
                        <a:pt x="43" y="158"/>
                        <a:pt x="1" y="262"/>
                      </a:cubicBezTo>
                      <a:cubicBezTo>
                        <a:pt x="64" y="226"/>
                        <a:pt x="112" y="197"/>
                        <a:pt x="1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5" name="Google Shape;3295;p30"/>
                <p:cNvSpPr/>
                <p:nvPr/>
              </p:nvSpPr>
              <p:spPr>
                <a:xfrm>
                  <a:off x="-154354" y="4761469"/>
                  <a:ext cx="5340" cy="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09" extrusionOk="0">
                      <a:moveTo>
                        <a:pt x="64" y="0"/>
                      </a:moveTo>
                      <a:cubicBezTo>
                        <a:pt x="42" y="0"/>
                        <a:pt x="19" y="25"/>
                        <a:pt x="1" y="77"/>
                      </a:cubicBezTo>
                      <a:cubicBezTo>
                        <a:pt x="18" y="99"/>
                        <a:pt x="34" y="104"/>
                        <a:pt x="51" y="104"/>
                      </a:cubicBezTo>
                      <a:cubicBezTo>
                        <a:pt x="65" y="104"/>
                        <a:pt x="80" y="100"/>
                        <a:pt x="96" y="100"/>
                      </a:cubicBezTo>
                      <a:cubicBezTo>
                        <a:pt x="108" y="100"/>
                        <a:pt x="121" y="102"/>
                        <a:pt x="136" y="108"/>
                      </a:cubicBezTo>
                      <a:cubicBezTo>
                        <a:pt x="118" y="3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6" name="Google Shape;3296;p30"/>
                <p:cNvSpPr/>
                <p:nvPr/>
              </p:nvSpPr>
              <p:spPr>
                <a:xfrm>
                  <a:off x="-162678" y="4616276"/>
                  <a:ext cx="942" cy="12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331" extrusionOk="0">
                      <a:moveTo>
                        <a:pt x="14" y="0"/>
                      </a:moveTo>
                      <a:cubicBezTo>
                        <a:pt x="1" y="110"/>
                        <a:pt x="6" y="220"/>
                        <a:pt x="12" y="330"/>
                      </a:cubicBezTo>
                      <a:cubicBezTo>
                        <a:pt x="16" y="253"/>
                        <a:pt x="12" y="170"/>
                        <a:pt x="24" y="93"/>
                      </a:cubicBez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7" name="Google Shape;3297;p30"/>
                <p:cNvSpPr/>
                <p:nvPr/>
              </p:nvSpPr>
              <p:spPr>
                <a:xfrm>
                  <a:off x="-174653" y="4461071"/>
                  <a:ext cx="132589" cy="135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" h="3447" extrusionOk="0">
                      <a:moveTo>
                        <a:pt x="3377" y="1"/>
                      </a:moveTo>
                      <a:lnTo>
                        <a:pt x="3377" y="1"/>
                      </a:lnTo>
                      <a:cubicBezTo>
                        <a:pt x="3230" y="53"/>
                        <a:pt x="3136" y="267"/>
                        <a:pt x="3005" y="392"/>
                      </a:cubicBezTo>
                      <a:cubicBezTo>
                        <a:pt x="3034" y="265"/>
                        <a:pt x="2937" y="157"/>
                        <a:pt x="3084" y="105"/>
                      </a:cubicBezTo>
                      <a:lnTo>
                        <a:pt x="3086" y="105"/>
                      </a:lnTo>
                      <a:cubicBezTo>
                        <a:pt x="3069" y="103"/>
                        <a:pt x="3051" y="102"/>
                        <a:pt x="3035" y="102"/>
                      </a:cubicBezTo>
                      <a:cubicBezTo>
                        <a:pt x="2908" y="102"/>
                        <a:pt x="2789" y="157"/>
                        <a:pt x="2673" y="226"/>
                      </a:cubicBezTo>
                      <a:cubicBezTo>
                        <a:pt x="2546" y="311"/>
                        <a:pt x="2424" y="415"/>
                        <a:pt x="2293" y="483"/>
                      </a:cubicBezTo>
                      <a:cubicBezTo>
                        <a:pt x="1910" y="859"/>
                        <a:pt x="2457" y="830"/>
                        <a:pt x="2079" y="1144"/>
                      </a:cubicBezTo>
                      <a:lnTo>
                        <a:pt x="1925" y="803"/>
                      </a:lnTo>
                      <a:cubicBezTo>
                        <a:pt x="1732" y="967"/>
                        <a:pt x="1478" y="1138"/>
                        <a:pt x="1275" y="1358"/>
                      </a:cubicBezTo>
                      <a:cubicBezTo>
                        <a:pt x="1069" y="1572"/>
                        <a:pt x="907" y="1827"/>
                        <a:pt x="884" y="2089"/>
                      </a:cubicBezTo>
                      <a:cubicBezTo>
                        <a:pt x="882" y="2089"/>
                        <a:pt x="880" y="2089"/>
                        <a:pt x="878" y="2089"/>
                      </a:cubicBezTo>
                      <a:cubicBezTo>
                        <a:pt x="863" y="2089"/>
                        <a:pt x="844" y="2091"/>
                        <a:pt x="826" y="2091"/>
                      </a:cubicBezTo>
                      <a:cubicBezTo>
                        <a:pt x="780" y="2091"/>
                        <a:pt x="740" y="2078"/>
                        <a:pt x="774" y="1985"/>
                      </a:cubicBezTo>
                      <a:lnTo>
                        <a:pt x="774" y="1985"/>
                      </a:lnTo>
                      <a:cubicBezTo>
                        <a:pt x="564" y="2253"/>
                        <a:pt x="1050" y="2448"/>
                        <a:pt x="699" y="2708"/>
                      </a:cubicBezTo>
                      <a:cubicBezTo>
                        <a:pt x="722" y="2532"/>
                        <a:pt x="690" y="2487"/>
                        <a:pt x="635" y="2487"/>
                      </a:cubicBezTo>
                      <a:cubicBezTo>
                        <a:pt x="579" y="2487"/>
                        <a:pt x="501" y="2532"/>
                        <a:pt x="432" y="2532"/>
                      </a:cubicBezTo>
                      <a:cubicBezTo>
                        <a:pt x="392" y="2532"/>
                        <a:pt x="355" y="2517"/>
                        <a:pt x="329" y="2467"/>
                      </a:cubicBezTo>
                      <a:lnTo>
                        <a:pt x="348" y="2397"/>
                      </a:lnTo>
                      <a:lnTo>
                        <a:pt x="348" y="2397"/>
                      </a:lnTo>
                      <a:cubicBezTo>
                        <a:pt x="186" y="2648"/>
                        <a:pt x="95" y="3041"/>
                        <a:pt x="1" y="3205"/>
                      </a:cubicBezTo>
                      <a:cubicBezTo>
                        <a:pt x="82" y="3252"/>
                        <a:pt x="281" y="3174"/>
                        <a:pt x="184" y="3396"/>
                      </a:cubicBezTo>
                      <a:cubicBezTo>
                        <a:pt x="202" y="3373"/>
                        <a:pt x="222" y="3363"/>
                        <a:pt x="242" y="3363"/>
                      </a:cubicBezTo>
                      <a:cubicBezTo>
                        <a:pt x="291" y="3363"/>
                        <a:pt x="347" y="3414"/>
                        <a:pt x="404" y="3446"/>
                      </a:cubicBezTo>
                      <a:cubicBezTo>
                        <a:pt x="415" y="3186"/>
                        <a:pt x="539" y="3105"/>
                        <a:pt x="516" y="2914"/>
                      </a:cubicBezTo>
                      <a:cubicBezTo>
                        <a:pt x="541" y="2907"/>
                        <a:pt x="559" y="2904"/>
                        <a:pt x="571" y="2904"/>
                      </a:cubicBezTo>
                      <a:cubicBezTo>
                        <a:pt x="631" y="2904"/>
                        <a:pt x="560" y="2974"/>
                        <a:pt x="619" y="2974"/>
                      </a:cubicBezTo>
                      <a:cubicBezTo>
                        <a:pt x="631" y="2974"/>
                        <a:pt x="649" y="2971"/>
                        <a:pt x="674" y="2964"/>
                      </a:cubicBezTo>
                      <a:cubicBezTo>
                        <a:pt x="678" y="2891"/>
                        <a:pt x="683" y="2816"/>
                        <a:pt x="691" y="2741"/>
                      </a:cubicBezTo>
                      <a:cubicBezTo>
                        <a:pt x="708" y="2726"/>
                        <a:pt x="719" y="2720"/>
                        <a:pt x="728" y="2720"/>
                      </a:cubicBezTo>
                      <a:cubicBezTo>
                        <a:pt x="763" y="2720"/>
                        <a:pt x="747" y="2818"/>
                        <a:pt x="785" y="2818"/>
                      </a:cubicBezTo>
                      <a:cubicBezTo>
                        <a:pt x="799" y="2818"/>
                        <a:pt x="821" y="2805"/>
                        <a:pt x="855" y="2768"/>
                      </a:cubicBezTo>
                      <a:cubicBezTo>
                        <a:pt x="813" y="2706"/>
                        <a:pt x="861" y="2513"/>
                        <a:pt x="988" y="2388"/>
                      </a:cubicBezTo>
                      <a:lnTo>
                        <a:pt x="988" y="2455"/>
                      </a:lnTo>
                      <a:cubicBezTo>
                        <a:pt x="1036" y="2320"/>
                        <a:pt x="1212" y="2220"/>
                        <a:pt x="1019" y="2129"/>
                      </a:cubicBezTo>
                      <a:lnTo>
                        <a:pt x="1019" y="2129"/>
                      </a:lnTo>
                      <a:lnTo>
                        <a:pt x="1277" y="2151"/>
                      </a:lnTo>
                      <a:lnTo>
                        <a:pt x="1158" y="2075"/>
                      </a:lnTo>
                      <a:cubicBezTo>
                        <a:pt x="1308" y="1960"/>
                        <a:pt x="1468" y="1939"/>
                        <a:pt x="1617" y="1894"/>
                      </a:cubicBezTo>
                      <a:cubicBezTo>
                        <a:pt x="1767" y="1850"/>
                        <a:pt x="1900" y="1777"/>
                        <a:pt x="2035" y="1565"/>
                      </a:cubicBezTo>
                      <a:lnTo>
                        <a:pt x="2035" y="1565"/>
                      </a:lnTo>
                      <a:cubicBezTo>
                        <a:pt x="2020" y="1570"/>
                        <a:pt x="2007" y="1572"/>
                        <a:pt x="1997" y="1572"/>
                      </a:cubicBezTo>
                      <a:cubicBezTo>
                        <a:pt x="1929" y="1572"/>
                        <a:pt x="1958" y="1474"/>
                        <a:pt x="1987" y="1424"/>
                      </a:cubicBezTo>
                      <a:lnTo>
                        <a:pt x="1987" y="1424"/>
                      </a:lnTo>
                      <a:cubicBezTo>
                        <a:pt x="1765" y="1472"/>
                        <a:pt x="1858" y="1657"/>
                        <a:pt x="1730" y="1796"/>
                      </a:cubicBezTo>
                      <a:cubicBezTo>
                        <a:pt x="1627" y="1721"/>
                        <a:pt x="1725" y="1448"/>
                        <a:pt x="1591" y="1447"/>
                      </a:cubicBezTo>
                      <a:lnTo>
                        <a:pt x="1591" y="1447"/>
                      </a:lnTo>
                      <a:cubicBezTo>
                        <a:pt x="1767" y="1394"/>
                        <a:pt x="1860" y="1267"/>
                        <a:pt x="1998" y="1267"/>
                      </a:cubicBezTo>
                      <a:cubicBezTo>
                        <a:pt x="2053" y="1267"/>
                        <a:pt x="2116" y="1287"/>
                        <a:pt x="2193" y="1339"/>
                      </a:cubicBezTo>
                      <a:cubicBezTo>
                        <a:pt x="2442" y="1164"/>
                        <a:pt x="2444" y="969"/>
                        <a:pt x="2748" y="857"/>
                      </a:cubicBezTo>
                      <a:lnTo>
                        <a:pt x="2770" y="905"/>
                      </a:lnTo>
                      <a:cubicBezTo>
                        <a:pt x="2694" y="683"/>
                        <a:pt x="3030" y="845"/>
                        <a:pt x="3109" y="533"/>
                      </a:cubicBezTo>
                      <a:lnTo>
                        <a:pt x="3109" y="533"/>
                      </a:lnTo>
                      <a:lnTo>
                        <a:pt x="2937" y="574"/>
                      </a:lnTo>
                      <a:cubicBezTo>
                        <a:pt x="2895" y="493"/>
                        <a:pt x="2964" y="446"/>
                        <a:pt x="3053" y="375"/>
                      </a:cubicBezTo>
                      <a:cubicBezTo>
                        <a:pt x="3061" y="414"/>
                        <a:pt x="3061" y="414"/>
                        <a:pt x="3115" y="433"/>
                      </a:cubicBezTo>
                      <a:cubicBezTo>
                        <a:pt x="3061" y="273"/>
                        <a:pt x="3361" y="66"/>
                        <a:pt x="33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8" name="Google Shape;3298;p30"/>
                <p:cNvSpPr/>
                <p:nvPr/>
              </p:nvSpPr>
              <p:spPr>
                <a:xfrm>
                  <a:off x="-136647" y="4557461"/>
                  <a:ext cx="825" cy="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24" extrusionOk="0">
                      <a:moveTo>
                        <a:pt x="20" y="0"/>
                      </a:moveTo>
                      <a:cubicBezTo>
                        <a:pt x="5" y="39"/>
                        <a:pt x="1" y="81"/>
                        <a:pt x="20" y="124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9" name="Google Shape;3299;p30"/>
                <p:cNvSpPr/>
                <p:nvPr/>
              </p:nvSpPr>
              <p:spPr>
                <a:xfrm>
                  <a:off x="-26712" y="4402255"/>
                  <a:ext cx="120183" cy="7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" h="1949" extrusionOk="0">
                      <a:moveTo>
                        <a:pt x="2819" y="1"/>
                      </a:moveTo>
                      <a:cubicBezTo>
                        <a:pt x="2730" y="1"/>
                        <a:pt x="2668" y="87"/>
                        <a:pt x="2576" y="124"/>
                      </a:cubicBezTo>
                      <a:cubicBezTo>
                        <a:pt x="2914" y="124"/>
                        <a:pt x="2626" y="327"/>
                        <a:pt x="2621" y="404"/>
                      </a:cubicBezTo>
                      <a:cubicBezTo>
                        <a:pt x="2609" y="402"/>
                        <a:pt x="2597" y="401"/>
                        <a:pt x="2585" y="401"/>
                      </a:cubicBezTo>
                      <a:cubicBezTo>
                        <a:pt x="2489" y="401"/>
                        <a:pt x="2381" y="464"/>
                        <a:pt x="2325" y="464"/>
                      </a:cubicBezTo>
                      <a:cubicBezTo>
                        <a:pt x="2298" y="464"/>
                        <a:pt x="2282" y="448"/>
                        <a:pt x="2287" y="402"/>
                      </a:cubicBezTo>
                      <a:lnTo>
                        <a:pt x="2462" y="205"/>
                      </a:lnTo>
                      <a:lnTo>
                        <a:pt x="2462" y="205"/>
                      </a:lnTo>
                      <a:cubicBezTo>
                        <a:pt x="1751" y="305"/>
                        <a:pt x="822" y="653"/>
                        <a:pt x="104" y="1061"/>
                      </a:cubicBezTo>
                      <a:cubicBezTo>
                        <a:pt x="210" y="1009"/>
                        <a:pt x="324" y="971"/>
                        <a:pt x="432" y="924"/>
                      </a:cubicBezTo>
                      <a:lnTo>
                        <a:pt x="432" y="924"/>
                      </a:lnTo>
                      <a:cubicBezTo>
                        <a:pt x="440" y="1040"/>
                        <a:pt x="288" y="1108"/>
                        <a:pt x="193" y="1212"/>
                      </a:cubicBezTo>
                      <a:cubicBezTo>
                        <a:pt x="282" y="1264"/>
                        <a:pt x="372" y="1322"/>
                        <a:pt x="459" y="1377"/>
                      </a:cubicBezTo>
                      <a:cubicBezTo>
                        <a:pt x="394" y="1390"/>
                        <a:pt x="343" y="1429"/>
                        <a:pt x="305" y="1429"/>
                      </a:cubicBezTo>
                      <a:cubicBezTo>
                        <a:pt x="286" y="1429"/>
                        <a:pt x="270" y="1419"/>
                        <a:pt x="259" y="1389"/>
                      </a:cubicBezTo>
                      <a:lnTo>
                        <a:pt x="259" y="1389"/>
                      </a:lnTo>
                      <a:cubicBezTo>
                        <a:pt x="199" y="1543"/>
                        <a:pt x="278" y="1578"/>
                        <a:pt x="380" y="1626"/>
                      </a:cubicBezTo>
                      <a:cubicBezTo>
                        <a:pt x="178" y="1782"/>
                        <a:pt x="91" y="1709"/>
                        <a:pt x="0" y="1948"/>
                      </a:cubicBezTo>
                      <a:cubicBezTo>
                        <a:pt x="3" y="1948"/>
                        <a:pt x="6" y="1948"/>
                        <a:pt x="9" y="1948"/>
                      </a:cubicBezTo>
                      <a:cubicBezTo>
                        <a:pt x="235" y="1948"/>
                        <a:pt x="290" y="1870"/>
                        <a:pt x="355" y="1786"/>
                      </a:cubicBezTo>
                      <a:cubicBezTo>
                        <a:pt x="417" y="1698"/>
                        <a:pt x="490" y="1607"/>
                        <a:pt x="748" y="1599"/>
                      </a:cubicBezTo>
                      <a:lnTo>
                        <a:pt x="727" y="1223"/>
                      </a:lnTo>
                      <a:cubicBezTo>
                        <a:pt x="748" y="1219"/>
                        <a:pt x="764" y="1217"/>
                        <a:pt x="777" y="1217"/>
                      </a:cubicBezTo>
                      <a:cubicBezTo>
                        <a:pt x="889" y="1217"/>
                        <a:pt x="759" y="1368"/>
                        <a:pt x="923" y="1368"/>
                      </a:cubicBezTo>
                      <a:cubicBezTo>
                        <a:pt x="926" y="1368"/>
                        <a:pt x="929" y="1368"/>
                        <a:pt x="932" y="1368"/>
                      </a:cubicBezTo>
                      <a:cubicBezTo>
                        <a:pt x="1074" y="1183"/>
                        <a:pt x="629" y="1242"/>
                        <a:pt x="743" y="1007"/>
                      </a:cubicBezTo>
                      <a:lnTo>
                        <a:pt x="743" y="1007"/>
                      </a:lnTo>
                      <a:cubicBezTo>
                        <a:pt x="755" y="1011"/>
                        <a:pt x="767" y="1012"/>
                        <a:pt x="778" y="1012"/>
                      </a:cubicBezTo>
                      <a:cubicBezTo>
                        <a:pt x="912" y="1012"/>
                        <a:pt x="1023" y="814"/>
                        <a:pt x="1095" y="786"/>
                      </a:cubicBezTo>
                      <a:lnTo>
                        <a:pt x="1095" y="786"/>
                      </a:lnTo>
                      <a:cubicBezTo>
                        <a:pt x="1045" y="909"/>
                        <a:pt x="1173" y="1094"/>
                        <a:pt x="1223" y="1125"/>
                      </a:cubicBezTo>
                      <a:cubicBezTo>
                        <a:pt x="1273" y="1040"/>
                        <a:pt x="1473" y="1084"/>
                        <a:pt x="1597" y="1046"/>
                      </a:cubicBezTo>
                      <a:cubicBezTo>
                        <a:pt x="1250" y="1027"/>
                        <a:pt x="1822" y="876"/>
                        <a:pt x="1500" y="834"/>
                      </a:cubicBezTo>
                      <a:cubicBezTo>
                        <a:pt x="1479" y="717"/>
                        <a:pt x="1674" y="565"/>
                        <a:pt x="1824" y="565"/>
                      </a:cubicBezTo>
                      <a:cubicBezTo>
                        <a:pt x="1848" y="565"/>
                        <a:pt x="1871" y="569"/>
                        <a:pt x="1892" y="577"/>
                      </a:cubicBezTo>
                      <a:cubicBezTo>
                        <a:pt x="1911" y="668"/>
                        <a:pt x="1809" y="680"/>
                        <a:pt x="1732" y="707"/>
                      </a:cubicBezTo>
                      <a:cubicBezTo>
                        <a:pt x="1724" y="895"/>
                        <a:pt x="1957" y="737"/>
                        <a:pt x="2050" y="880"/>
                      </a:cubicBezTo>
                      <a:cubicBezTo>
                        <a:pt x="2104" y="799"/>
                        <a:pt x="2204" y="720"/>
                        <a:pt x="2320" y="645"/>
                      </a:cubicBezTo>
                      <a:cubicBezTo>
                        <a:pt x="2437" y="577"/>
                        <a:pt x="2567" y="504"/>
                        <a:pt x="2678" y="440"/>
                      </a:cubicBezTo>
                      <a:cubicBezTo>
                        <a:pt x="2904" y="305"/>
                        <a:pt x="3060" y="172"/>
                        <a:pt x="2877" y="12"/>
                      </a:cubicBezTo>
                      <a:cubicBezTo>
                        <a:pt x="2856" y="4"/>
                        <a:pt x="2837" y="1"/>
                        <a:pt x="28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0" name="Google Shape;3300;p30"/>
                <p:cNvSpPr/>
                <p:nvPr/>
              </p:nvSpPr>
              <p:spPr>
                <a:xfrm>
                  <a:off x="-31855" y="4464487"/>
                  <a:ext cx="4358" cy="6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65" extrusionOk="0">
                      <a:moveTo>
                        <a:pt x="110" y="1"/>
                      </a:moveTo>
                      <a:lnTo>
                        <a:pt x="0" y="130"/>
                      </a:lnTo>
                      <a:lnTo>
                        <a:pt x="79" y="165"/>
                      </a:lnTo>
                      <a:lnTo>
                        <a:pt x="11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1" name="Google Shape;3301;p30"/>
                <p:cNvSpPr/>
                <p:nvPr/>
              </p:nvSpPr>
              <p:spPr>
                <a:xfrm>
                  <a:off x="-33975" y="4447839"/>
                  <a:ext cx="9030" cy="5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" h="151" extrusionOk="0">
                      <a:moveTo>
                        <a:pt x="16" y="1"/>
                      </a:moveTo>
                      <a:cubicBezTo>
                        <a:pt x="46" y="53"/>
                        <a:pt x="0" y="103"/>
                        <a:pt x="31" y="151"/>
                      </a:cubicBezTo>
                      <a:cubicBezTo>
                        <a:pt x="230" y="93"/>
                        <a:pt x="174" y="33"/>
                        <a:pt x="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2" name="Google Shape;3302;p30"/>
                <p:cNvSpPr/>
                <p:nvPr/>
              </p:nvSpPr>
              <p:spPr>
                <a:xfrm>
                  <a:off x="63671" y="4429582"/>
                  <a:ext cx="9187" cy="4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119" extrusionOk="0">
                      <a:moveTo>
                        <a:pt x="60" y="1"/>
                      </a:moveTo>
                      <a:cubicBezTo>
                        <a:pt x="79" y="55"/>
                        <a:pt x="25" y="97"/>
                        <a:pt x="0" y="118"/>
                      </a:cubicBezTo>
                      <a:cubicBezTo>
                        <a:pt x="76" y="78"/>
                        <a:pt x="157" y="47"/>
                        <a:pt x="234" y="11"/>
                      </a:cubicBezTo>
                      <a:lnTo>
                        <a:pt x="6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3" name="Google Shape;3303;p30"/>
                <p:cNvSpPr/>
                <p:nvPr/>
              </p:nvSpPr>
              <p:spPr>
                <a:xfrm>
                  <a:off x="85305" y="4393421"/>
                  <a:ext cx="43189" cy="2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" h="645" extrusionOk="0">
                      <a:moveTo>
                        <a:pt x="1092" y="0"/>
                      </a:moveTo>
                      <a:lnTo>
                        <a:pt x="1092" y="0"/>
                      </a:lnTo>
                      <a:cubicBezTo>
                        <a:pt x="780" y="63"/>
                        <a:pt x="641" y="190"/>
                        <a:pt x="331" y="190"/>
                      </a:cubicBezTo>
                      <a:cubicBezTo>
                        <a:pt x="281" y="190"/>
                        <a:pt x="226" y="187"/>
                        <a:pt x="165" y="180"/>
                      </a:cubicBezTo>
                      <a:lnTo>
                        <a:pt x="165" y="180"/>
                      </a:lnTo>
                      <a:cubicBezTo>
                        <a:pt x="1" y="386"/>
                        <a:pt x="325" y="476"/>
                        <a:pt x="273" y="644"/>
                      </a:cubicBezTo>
                      <a:cubicBezTo>
                        <a:pt x="477" y="642"/>
                        <a:pt x="394" y="363"/>
                        <a:pt x="593" y="268"/>
                      </a:cubicBezTo>
                      <a:cubicBezTo>
                        <a:pt x="616" y="298"/>
                        <a:pt x="644" y="310"/>
                        <a:pt x="676" y="310"/>
                      </a:cubicBezTo>
                      <a:cubicBezTo>
                        <a:pt x="715" y="310"/>
                        <a:pt x="758" y="293"/>
                        <a:pt x="807" y="272"/>
                      </a:cubicBezTo>
                      <a:cubicBezTo>
                        <a:pt x="894" y="236"/>
                        <a:pt x="992" y="187"/>
                        <a:pt x="1094" y="187"/>
                      </a:cubicBezTo>
                      <a:cubicBezTo>
                        <a:pt x="1096" y="187"/>
                        <a:pt x="1098" y="187"/>
                        <a:pt x="1100" y="187"/>
                      </a:cubicBezTo>
                      <a:cubicBezTo>
                        <a:pt x="1065" y="129"/>
                        <a:pt x="1054" y="62"/>
                        <a:pt x="10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4" name="Google Shape;3304;p30"/>
                <p:cNvSpPr/>
                <p:nvPr/>
              </p:nvSpPr>
              <p:spPr>
                <a:xfrm>
                  <a:off x="115655" y="4393853"/>
                  <a:ext cx="350104" cy="51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" h="1307" extrusionOk="0">
                      <a:moveTo>
                        <a:pt x="2151" y="1"/>
                      </a:moveTo>
                      <a:lnTo>
                        <a:pt x="2236" y="172"/>
                      </a:lnTo>
                      <a:cubicBezTo>
                        <a:pt x="2201" y="167"/>
                        <a:pt x="2167" y="164"/>
                        <a:pt x="2134" y="164"/>
                      </a:cubicBezTo>
                      <a:cubicBezTo>
                        <a:pt x="1940" y="164"/>
                        <a:pt x="1773" y="252"/>
                        <a:pt x="1615" y="315"/>
                      </a:cubicBezTo>
                      <a:cubicBezTo>
                        <a:pt x="1520" y="350"/>
                        <a:pt x="1429" y="381"/>
                        <a:pt x="1331" y="381"/>
                      </a:cubicBezTo>
                      <a:cubicBezTo>
                        <a:pt x="1236" y="381"/>
                        <a:pt x="1135" y="351"/>
                        <a:pt x="1021" y="267"/>
                      </a:cubicBezTo>
                      <a:lnTo>
                        <a:pt x="894" y="431"/>
                      </a:lnTo>
                      <a:cubicBezTo>
                        <a:pt x="963" y="338"/>
                        <a:pt x="782" y="176"/>
                        <a:pt x="894" y="47"/>
                      </a:cubicBezTo>
                      <a:lnTo>
                        <a:pt x="894" y="47"/>
                      </a:lnTo>
                      <a:cubicBezTo>
                        <a:pt x="768" y="115"/>
                        <a:pt x="622" y="72"/>
                        <a:pt x="495" y="144"/>
                      </a:cubicBezTo>
                      <a:lnTo>
                        <a:pt x="743" y="194"/>
                      </a:lnTo>
                      <a:cubicBezTo>
                        <a:pt x="680" y="267"/>
                        <a:pt x="607" y="297"/>
                        <a:pt x="539" y="297"/>
                      </a:cubicBezTo>
                      <a:cubicBezTo>
                        <a:pt x="451" y="297"/>
                        <a:pt x="370" y="247"/>
                        <a:pt x="327" y="178"/>
                      </a:cubicBezTo>
                      <a:lnTo>
                        <a:pt x="327" y="178"/>
                      </a:lnTo>
                      <a:cubicBezTo>
                        <a:pt x="1" y="404"/>
                        <a:pt x="585" y="448"/>
                        <a:pt x="678" y="583"/>
                      </a:cubicBezTo>
                      <a:cubicBezTo>
                        <a:pt x="781" y="493"/>
                        <a:pt x="866" y="461"/>
                        <a:pt x="940" y="461"/>
                      </a:cubicBezTo>
                      <a:cubicBezTo>
                        <a:pt x="1027" y="461"/>
                        <a:pt x="1099" y="505"/>
                        <a:pt x="1169" y="552"/>
                      </a:cubicBezTo>
                      <a:cubicBezTo>
                        <a:pt x="1269" y="622"/>
                        <a:pt x="1364" y="701"/>
                        <a:pt x="1505" y="701"/>
                      </a:cubicBezTo>
                      <a:cubicBezTo>
                        <a:pt x="1550" y="701"/>
                        <a:pt x="1599" y="693"/>
                        <a:pt x="1655" y="674"/>
                      </a:cubicBezTo>
                      <a:cubicBezTo>
                        <a:pt x="1937" y="556"/>
                        <a:pt x="1613" y="512"/>
                        <a:pt x="1624" y="417"/>
                      </a:cubicBezTo>
                      <a:cubicBezTo>
                        <a:pt x="1753" y="413"/>
                        <a:pt x="1879" y="335"/>
                        <a:pt x="1992" y="335"/>
                      </a:cubicBezTo>
                      <a:cubicBezTo>
                        <a:pt x="2021" y="335"/>
                        <a:pt x="2050" y="341"/>
                        <a:pt x="2077" y="354"/>
                      </a:cubicBezTo>
                      <a:cubicBezTo>
                        <a:pt x="2066" y="431"/>
                        <a:pt x="1999" y="471"/>
                        <a:pt x="1921" y="471"/>
                      </a:cubicBezTo>
                      <a:cubicBezTo>
                        <a:pt x="1904" y="471"/>
                        <a:pt x="1887" y="469"/>
                        <a:pt x="1869" y="465"/>
                      </a:cubicBezTo>
                      <a:lnTo>
                        <a:pt x="1869" y="465"/>
                      </a:lnTo>
                      <a:cubicBezTo>
                        <a:pt x="1892" y="533"/>
                        <a:pt x="1919" y="552"/>
                        <a:pt x="1951" y="552"/>
                      </a:cubicBezTo>
                      <a:cubicBezTo>
                        <a:pt x="1994" y="552"/>
                        <a:pt x="2047" y="516"/>
                        <a:pt x="2113" y="516"/>
                      </a:cubicBezTo>
                      <a:cubicBezTo>
                        <a:pt x="2148" y="516"/>
                        <a:pt x="2186" y="526"/>
                        <a:pt x="2228" y="556"/>
                      </a:cubicBezTo>
                      <a:cubicBezTo>
                        <a:pt x="2210" y="535"/>
                        <a:pt x="2145" y="504"/>
                        <a:pt x="2193" y="454"/>
                      </a:cubicBezTo>
                      <a:lnTo>
                        <a:pt x="2193" y="454"/>
                      </a:lnTo>
                      <a:cubicBezTo>
                        <a:pt x="2234" y="458"/>
                        <a:pt x="2270" y="460"/>
                        <a:pt x="2301" y="460"/>
                      </a:cubicBezTo>
                      <a:cubicBezTo>
                        <a:pt x="2526" y="460"/>
                        <a:pt x="2519" y="363"/>
                        <a:pt x="2724" y="363"/>
                      </a:cubicBezTo>
                      <a:cubicBezTo>
                        <a:pt x="2790" y="363"/>
                        <a:pt x="2879" y="373"/>
                        <a:pt x="3005" y="400"/>
                      </a:cubicBezTo>
                      <a:cubicBezTo>
                        <a:pt x="3088" y="344"/>
                        <a:pt x="3169" y="350"/>
                        <a:pt x="3157" y="209"/>
                      </a:cubicBezTo>
                      <a:lnTo>
                        <a:pt x="3157" y="209"/>
                      </a:lnTo>
                      <a:cubicBezTo>
                        <a:pt x="3477" y="400"/>
                        <a:pt x="3315" y="388"/>
                        <a:pt x="3693" y="562"/>
                      </a:cubicBezTo>
                      <a:cubicBezTo>
                        <a:pt x="3682" y="479"/>
                        <a:pt x="3566" y="286"/>
                        <a:pt x="3576" y="111"/>
                      </a:cubicBezTo>
                      <a:lnTo>
                        <a:pt x="3576" y="111"/>
                      </a:lnTo>
                      <a:cubicBezTo>
                        <a:pt x="3799" y="228"/>
                        <a:pt x="3935" y="249"/>
                        <a:pt x="4041" y="249"/>
                      </a:cubicBezTo>
                      <a:cubicBezTo>
                        <a:pt x="4102" y="249"/>
                        <a:pt x="4152" y="242"/>
                        <a:pt x="4204" y="242"/>
                      </a:cubicBezTo>
                      <a:cubicBezTo>
                        <a:pt x="4282" y="242"/>
                        <a:pt x="4363" y="258"/>
                        <a:pt x="4482" y="334"/>
                      </a:cubicBezTo>
                      <a:cubicBezTo>
                        <a:pt x="4453" y="337"/>
                        <a:pt x="4418" y="358"/>
                        <a:pt x="4367" y="358"/>
                      </a:cubicBezTo>
                      <a:cubicBezTo>
                        <a:pt x="4347" y="358"/>
                        <a:pt x="4324" y="355"/>
                        <a:pt x="4299" y="346"/>
                      </a:cubicBezTo>
                      <a:lnTo>
                        <a:pt x="4299" y="346"/>
                      </a:lnTo>
                      <a:cubicBezTo>
                        <a:pt x="4306" y="430"/>
                        <a:pt x="4343" y="455"/>
                        <a:pt x="4396" y="455"/>
                      </a:cubicBezTo>
                      <a:cubicBezTo>
                        <a:pt x="4478" y="455"/>
                        <a:pt x="4597" y="395"/>
                        <a:pt x="4706" y="395"/>
                      </a:cubicBezTo>
                      <a:cubicBezTo>
                        <a:pt x="4733" y="395"/>
                        <a:pt x="4759" y="398"/>
                        <a:pt x="4784" y="408"/>
                      </a:cubicBezTo>
                      <a:lnTo>
                        <a:pt x="4742" y="612"/>
                      </a:lnTo>
                      <a:cubicBezTo>
                        <a:pt x="4833" y="606"/>
                        <a:pt x="4958" y="577"/>
                        <a:pt x="5089" y="575"/>
                      </a:cubicBezTo>
                      <a:cubicBezTo>
                        <a:pt x="5216" y="577"/>
                        <a:pt x="5349" y="602"/>
                        <a:pt x="5450" y="697"/>
                      </a:cubicBezTo>
                      <a:lnTo>
                        <a:pt x="5382" y="791"/>
                      </a:lnTo>
                      <a:cubicBezTo>
                        <a:pt x="5476" y="774"/>
                        <a:pt x="5571" y="766"/>
                        <a:pt x="5667" y="766"/>
                      </a:cubicBezTo>
                      <a:cubicBezTo>
                        <a:pt x="5813" y="766"/>
                        <a:pt x="5960" y="783"/>
                        <a:pt x="6103" y="807"/>
                      </a:cubicBezTo>
                      <a:cubicBezTo>
                        <a:pt x="6340" y="840"/>
                        <a:pt x="6566" y="888"/>
                        <a:pt x="6763" y="897"/>
                      </a:cubicBezTo>
                      <a:lnTo>
                        <a:pt x="6938" y="1071"/>
                      </a:lnTo>
                      <a:cubicBezTo>
                        <a:pt x="7497" y="1038"/>
                        <a:pt x="6435" y="878"/>
                        <a:pt x="6886" y="662"/>
                      </a:cubicBezTo>
                      <a:lnTo>
                        <a:pt x="6886" y="662"/>
                      </a:lnTo>
                      <a:cubicBezTo>
                        <a:pt x="6876" y="792"/>
                        <a:pt x="6906" y="829"/>
                        <a:pt x="6960" y="829"/>
                      </a:cubicBezTo>
                      <a:cubicBezTo>
                        <a:pt x="7032" y="829"/>
                        <a:pt x="7147" y="762"/>
                        <a:pt x="7267" y="762"/>
                      </a:cubicBezTo>
                      <a:cubicBezTo>
                        <a:pt x="7329" y="762"/>
                        <a:pt x="7392" y="779"/>
                        <a:pt x="7451" y="832"/>
                      </a:cubicBezTo>
                      <a:cubicBezTo>
                        <a:pt x="7555" y="1017"/>
                        <a:pt x="7133" y="830"/>
                        <a:pt x="7246" y="1040"/>
                      </a:cubicBezTo>
                      <a:cubicBezTo>
                        <a:pt x="7286" y="979"/>
                        <a:pt x="7319" y="959"/>
                        <a:pt x="7353" y="959"/>
                      </a:cubicBezTo>
                      <a:cubicBezTo>
                        <a:pt x="7410" y="959"/>
                        <a:pt x="7470" y="1016"/>
                        <a:pt x="7569" y="1016"/>
                      </a:cubicBezTo>
                      <a:cubicBezTo>
                        <a:pt x="7576" y="1016"/>
                        <a:pt x="7583" y="1016"/>
                        <a:pt x="7590" y="1015"/>
                      </a:cubicBezTo>
                      <a:lnTo>
                        <a:pt x="7590" y="1015"/>
                      </a:lnTo>
                      <a:cubicBezTo>
                        <a:pt x="7509" y="1185"/>
                        <a:pt x="7912" y="1125"/>
                        <a:pt x="7761" y="1302"/>
                      </a:cubicBezTo>
                      <a:lnTo>
                        <a:pt x="8405" y="1135"/>
                      </a:lnTo>
                      <a:cubicBezTo>
                        <a:pt x="8465" y="1260"/>
                        <a:pt x="8627" y="1295"/>
                        <a:pt x="8752" y="1306"/>
                      </a:cubicBezTo>
                      <a:cubicBezTo>
                        <a:pt x="8457" y="1210"/>
                        <a:pt x="8916" y="1067"/>
                        <a:pt x="8606" y="878"/>
                      </a:cubicBezTo>
                      <a:cubicBezTo>
                        <a:pt x="8087" y="813"/>
                        <a:pt x="7248" y="643"/>
                        <a:pt x="6639" y="412"/>
                      </a:cubicBezTo>
                      <a:cubicBezTo>
                        <a:pt x="6605" y="479"/>
                        <a:pt x="6556" y="499"/>
                        <a:pt x="6500" y="499"/>
                      </a:cubicBezTo>
                      <a:cubicBezTo>
                        <a:pt x="6413" y="499"/>
                        <a:pt x="6310" y="449"/>
                        <a:pt x="6223" y="449"/>
                      </a:cubicBezTo>
                      <a:cubicBezTo>
                        <a:pt x="6175" y="449"/>
                        <a:pt x="6131" y="464"/>
                        <a:pt x="6097" y="510"/>
                      </a:cubicBezTo>
                      <a:cubicBezTo>
                        <a:pt x="6095" y="429"/>
                        <a:pt x="6063" y="348"/>
                        <a:pt x="6061" y="265"/>
                      </a:cubicBezTo>
                      <a:cubicBezTo>
                        <a:pt x="6033" y="263"/>
                        <a:pt x="6009" y="262"/>
                        <a:pt x="5989" y="262"/>
                      </a:cubicBezTo>
                      <a:cubicBezTo>
                        <a:pt x="5707" y="262"/>
                        <a:pt x="6124" y="428"/>
                        <a:pt x="6016" y="494"/>
                      </a:cubicBezTo>
                      <a:cubicBezTo>
                        <a:pt x="5833" y="491"/>
                        <a:pt x="5716" y="315"/>
                        <a:pt x="5746" y="228"/>
                      </a:cubicBezTo>
                      <a:cubicBezTo>
                        <a:pt x="5693" y="217"/>
                        <a:pt x="5658" y="212"/>
                        <a:pt x="5635" y="212"/>
                      </a:cubicBezTo>
                      <a:cubicBezTo>
                        <a:pt x="5532" y="212"/>
                        <a:pt x="5671" y="312"/>
                        <a:pt x="5531" y="404"/>
                      </a:cubicBezTo>
                      <a:lnTo>
                        <a:pt x="5382" y="93"/>
                      </a:lnTo>
                      <a:cubicBezTo>
                        <a:pt x="5029" y="70"/>
                        <a:pt x="4637" y="68"/>
                        <a:pt x="4228" y="68"/>
                      </a:cubicBezTo>
                      <a:cubicBezTo>
                        <a:pt x="4126" y="68"/>
                        <a:pt x="4023" y="68"/>
                        <a:pt x="3920" y="68"/>
                      </a:cubicBezTo>
                      <a:cubicBezTo>
                        <a:pt x="3329" y="68"/>
                        <a:pt x="2716" y="63"/>
                        <a:pt x="215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5" name="Google Shape;3305;p30"/>
                <p:cNvSpPr/>
                <p:nvPr/>
              </p:nvSpPr>
              <p:spPr>
                <a:xfrm>
                  <a:off x="459281" y="4445209"/>
                  <a:ext cx="7617" cy="1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33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" y="10"/>
                        <a:pt x="79" y="21"/>
                        <a:pt x="135" y="33"/>
                      </a:cubicBezTo>
                      <a:cubicBezTo>
                        <a:pt x="193" y="6"/>
                        <a:pt x="112" y="1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6" name="Google Shape;3306;p30"/>
                <p:cNvSpPr/>
                <p:nvPr/>
              </p:nvSpPr>
              <p:spPr>
                <a:xfrm>
                  <a:off x="121897" y="4415291"/>
                  <a:ext cx="5104" cy="3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90" extrusionOk="0">
                      <a:moveTo>
                        <a:pt x="95" y="0"/>
                      </a:moveTo>
                      <a:lnTo>
                        <a:pt x="0" y="89"/>
                      </a:lnTo>
                      <a:lnTo>
                        <a:pt x="129" y="76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7" name="Google Shape;3307;p30"/>
                <p:cNvSpPr/>
                <p:nvPr/>
              </p:nvSpPr>
              <p:spPr>
                <a:xfrm>
                  <a:off x="507731" y="4467903"/>
                  <a:ext cx="1453" cy="3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88" extrusionOk="0">
                      <a:moveTo>
                        <a:pt x="37" y="0"/>
                      </a:moveTo>
                      <a:cubicBezTo>
                        <a:pt x="16" y="24"/>
                        <a:pt x="0" y="51"/>
                        <a:pt x="4" y="87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8" name="Google Shape;3308;p30"/>
                <p:cNvSpPr/>
                <p:nvPr/>
              </p:nvSpPr>
              <p:spPr>
                <a:xfrm>
                  <a:off x="638908" y="4530369"/>
                  <a:ext cx="2827" cy="1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39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8" y="23"/>
                        <a:pt x="45" y="35"/>
                        <a:pt x="72" y="3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30"/>
                <p:cNvSpPr/>
                <p:nvPr/>
              </p:nvSpPr>
              <p:spPr>
                <a:xfrm>
                  <a:off x="470392" y="4443756"/>
                  <a:ext cx="499183" cy="30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4" h="7747" extrusionOk="0">
                      <a:moveTo>
                        <a:pt x="3410" y="1177"/>
                      </a:moveTo>
                      <a:cubicBezTo>
                        <a:pt x="3408" y="1177"/>
                        <a:pt x="3405" y="1177"/>
                        <a:pt x="3403" y="1177"/>
                      </a:cubicBezTo>
                      <a:lnTo>
                        <a:pt x="3403" y="1177"/>
                      </a:lnTo>
                      <a:cubicBezTo>
                        <a:pt x="3414" y="1178"/>
                        <a:pt x="3426" y="1178"/>
                        <a:pt x="3437" y="1178"/>
                      </a:cubicBezTo>
                      <a:cubicBezTo>
                        <a:pt x="3438" y="1178"/>
                        <a:pt x="3440" y="1178"/>
                        <a:pt x="3442" y="1178"/>
                      </a:cubicBezTo>
                      <a:cubicBezTo>
                        <a:pt x="3431" y="1178"/>
                        <a:pt x="3420" y="1177"/>
                        <a:pt x="3410" y="1177"/>
                      </a:cubicBezTo>
                      <a:close/>
                      <a:moveTo>
                        <a:pt x="9876" y="4464"/>
                      </a:moveTo>
                      <a:cubicBezTo>
                        <a:pt x="9869" y="4469"/>
                        <a:pt x="9863" y="4474"/>
                        <a:pt x="9858" y="4479"/>
                      </a:cubicBezTo>
                      <a:lnTo>
                        <a:pt x="9858" y="4479"/>
                      </a:lnTo>
                      <a:cubicBezTo>
                        <a:pt x="9864" y="4475"/>
                        <a:pt x="9870" y="4469"/>
                        <a:pt x="9876" y="4464"/>
                      </a:cubicBezTo>
                      <a:close/>
                      <a:moveTo>
                        <a:pt x="229" y="0"/>
                      </a:moveTo>
                      <a:cubicBezTo>
                        <a:pt x="179" y="0"/>
                        <a:pt x="129" y="3"/>
                        <a:pt x="80" y="10"/>
                      </a:cubicBezTo>
                      <a:cubicBezTo>
                        <a:pt x="1" y="95"/>
                        <a:pt x="197" y="419"/>
                        <a:pt x="186" y="504"/>
                      </a:cubicBezTo>
                      <a:cubicBezTo>
                        <a:pt x="225" y="507"/>
                        <a:pt x="264" y="508"/>
                        <a:pt x="301" y="508"/>
                      </a:cubicBezTo>
                      <a:cubicBezTo>
                        <a:pt x="578" y="508"/>
                        <a:pt x="794" y="428"/>
                        <a:pt x="1024" y="428"/>
                      </a:cubicBezTo>
                      <a:cubicBezTo>
                        <a:pt x="1035" y="428"/>
                        <a:pt x="1046" y="428"/>
                        <a:pt x="1057" y="428"/>
                      </a:cubicBezTo>
                      <a:lnTo>
                        <a:pt x="988" y="615"/>
                      </a:lnTo>
                      <a:cubicBezTo>
                        <a:pt x="1090" y="507"/>
                        <a:pt x="1414" y="544"/>
                        <a:pt x="1287" y="382"/>
                      </a:cubicBezTo>
                      <a:cubicBezTo>
                        <a:pt x="1296" y="381"/>
                        <a:pt x="1304" y="381"/>
                        <a:pt x="1312" y="381"/>
                      </a:cubicBezTo>
                      <a:cubicBezTo>
                        <a:pt x="1505" y="381"/>
                        <a:pt x="1395" y="587"/>
                        <a:pt x="1621" y="587"/>
                      </a:cubicBezTo>
                      <a:cubicBezTo>
                        <a:pt x="1629" y="587"/>
                        <a:pt x="1637" y="587"/>
                        <a:pt x="1645" y="587"/>
                      </a:cubicBezTo>
                      <a:lnTo>
                        <a:pt x="1645" y="587"/>
                      </a:lnTo>
                      <a:cubicBezTo>
                        <a:pt x="1555" y="774"/>
                        <a:pt x="1410" y="743"/>
                        <a:pt x="1346" y="905"/>
                      </a:cubicBezTo>
                      <a:lnTo>
                        <a:pt x="1580" y="887"/>
                      </a:lnTo>
                      <a:lnTo>
                        <a:pt x="1580" y="887"/>
                      </a:lnTo>
                      <a:cubicBezTo>
                        <a:pt x="1489" y="935"/>
                        <a:pt x="1672" y="1001"/>
                        <a:pt x="1584" y="1053"/>
                      </a:cubicBezTo>
                      <a:cubicBezTo>
                        <a:pt x="1630" y="1044"/>
                        <a:pt x="1673" y="1040"/>
                        <a:pt x="1711" y="1040"/>
                      </a:cubicBezTo>
                      <a:cubicBezTo>
                        <a:pt x="2046" y="1040"/>
                        <a:pt x="2098" y="1354"/>
                        <a:pt x="2469" y="1404"/>
                      </a:cubicBezTo>
                      <a:lnTo>
                        <a:pt x="2276" y="1281"/>
                      </a:lnTo>
                      <a:cubicBezTo>
                        <a:pt x="2296" y="1233"/>
                        <a:pt x="2330" y="1219"/>
                        <a:pt x="2371" y="1219"/>
                      </a:cubicBezTo>
                      <a:cubicBezTo>
                        <a:pt x="2421" y="1219"/>
                        <a:pt x="2482" y="1240"/>
                        <a:pt x="2538" y="1244"/>
                      </a:cubicBezTo>
                      <a:cubicBezTo>
                        <a:pt x="2578" y="1439"/>
                        <a:pt x="2646" y="1441"/>
                        <a:pt x="2810" y="1593"/>
                      </a:cubicBezTo>
                      <a:cubicBezTo>
                        <a:pt x="2959" y="1586"/>
                        <a:pt x="3095" y="1498"/>
                        <a:pt x="3247" y="1498"/>
                      </a:cubicBezTo>
                      <a:cubicBezTo>
                        <a:pt x="3298" y="1498"/>
                        <a:pt x="3350" y="1508"/>
                        <a:pt x="3406" y="1533"/>
                      </a:cubicBezTo>
                      <a:cubicBezTo>
                        <a:pt x="3271" y="1712"/>
                        <a:pt x="3726" y="1813"/>
                        <a:pt x="3689" y="2004"/>
                      </a:cubicBezTo>
                      <a:cubicBezTo>
                        <a:pt x="3722" y="1962"/>
                        <a:pt x="3764" y="1946"/>
                        <a:pt x="3811" y="1946"/>
                      </a:cubicBezTo>
                      <a:cubicBezTo>
                        <a:pt x="3935" y="1946"/>
                        <a:pt x="4092" y="2053"/>
                        <a:pt x="4181" y="2053"/>
                      </a:cubicBezTo>
                      <a:cubicBezTo>
                        <a:pt x="4202" y="2053"/>
                        <a:pt x="4219" y="2047"/>
                        <a:pt x="4231" y="2033"/>
                      </a:cubicBezTo>
                      <a:cubicBezTo>
                        <a:pt x="4368" y="2050"/>
                        <a:pt x="4520" y="2148"/>
                        <a:pt x="4468" y="2254"/>
                      </a:cubicBezTo>
                      <a:cubicBezTo>
                        <a:pt x="4447" y="2252"/>
                        <a:pt x="4404" y="2254"/>
                        <a:pt x="4362" y="2247"/>
                      </a:cubicBezTo>
                      <a:lnTo>
                        <a:pt x="4362" y="2247"/>
                      </a:lnTo>
                      <a:lnTo>
                        <a:pt x="4478" y="2310"/>
                      </a:lnTo>
                      <a:cubicBezTo>
                        <a:pt x="4456" y="2326"/>
                        <a:pt x="4451" y="2343"/>
                        <a:pt x="4439" y="2343"/>
                      </a:cubicBezTo>
                      <a:cubicBezTo>
                        <a:pt x="4438" y="2343"/>
                        <a:pt x="4437" y="2343"/>
                        <a:pt x="4435" y="2343"/>
                      </a:cubicBezTo>
                      <a:lnTo>
                        <a:pt x="4435" y="2343"/>
                      </a:lnTo>
                      <a:cubicBezTo>
                        <a:pt x="4454" y="2353"/>
                        <a:pt x="4471" y="2357"/>
                        <a:pt x="4488" y="2357"/>
                      </a:cubicBezTo>
                      <a:cubicBezTo>
                        <a:pt x="4527" y="2357"/>
                        <a:pt x="4562" y="2337"/>
                        <a:pt x="4596" y="2337"/>
                      </a:cubicBezTo>
                      <a:cubicBezTo>
                        <a:pt x="4628" y="2337"/>
                        <a:pt x="4659" y="2354"/>
                        <a:pt x="4694" y="2418"/>
                      </a:cubicBezTo>
                      <a:cubicBezTo>
                        <a:pt x="4684" y="2439"/>
                        <a:pt x="4666" y="2446"/>
                        <a:pt x="4644" y="2446"/>
                      </a:cubicBezTo>
                      <a:cubicBezTo>
                        <a:pt x="4612" y="2446"/>
                        <a:pt x="4569" y="2430"/>
                        <a:pt x="4528" y="2426"/>
                      </a:cubicBezTo>
                      <a:lnTo>
                        <a:pt x="4528" y="2426"/>
                      </a:lnTo>
                      <a:cubicBezTo>
                        <a:pt x="4625" y="2490"/>
                        <a:pt x="4738" y="2497"/>
                        <a:pt x="4849" y="2497"/>
                      </a:cubicBezTo>
                      <a:cubicBezTo>
                        <a:pt x="4882" y="2497"/>
                        <a:pt x="4914" y="2496"/>
                        <a:pt x="4946" y="2496"/>
                      </a:cubicBezTo>
                      <a:cubicBezTo>
                        <a:pt x="5093" y="2496"/>
                        <a:pt x="5226" y="2510"/>
                        <a:pt x="5299" y="2661"/>
                      </a:cubicBezTo>
                      <a:cubicBezTo>
                        <a:pt x="5319" y="2645"/>
                        <a:pt x="5352" y="2640"/>
                        <a:pt x="5391" y="2640"/>
                      </a:cubicBezTo>
                      <a:cubicBezTo>
                        <a:pt x="5435" y="2640"/>
                        <a:pt x="5487" y="2646"/>
                        <a:pt x="5538" y="2646"/>
                      </a:cubicBezTo>
                      <a:cubicBezTo>
                        <a:pt x="5636" y="2646"/>
                        <a:pt x="5728" y="2625"/>
                        <a:pt x="5744" y="2499"/>
                      </a:cubicBezTo>
                      <a:lnTo>
                        <a:pt x="5744" y="2499"/>
                      </a:lnTo>
                      <a:cubicBezTo>
                        <a:pt x="5794" y="2617"/>
                        <a:pt x="5681" y="2767"/>
                        <a:pt x="5927" y="2858"/>
                      </a:cubicBezTo>
                      <a:cubicBezTo>
                        <a:pt x="5961" y="2841"/>
                        <a:pt x="5989" y="2835"/>
                        <a:pt x="6014" y="2835"/>
                      </a:cubicBezTo>
                      <a:cubicBezTo>
                        <a:pt x="6149" y="2835"/>
                        <a:pt x="6187" y="3034"/>
                        <a:pt x="6362" y="3034"/>
                      </a:cubicBezTo>
                      <a:cubicBezTo>
                        <a:pt x="6370" y="3034"/>
                        <a:pt x="6378" y="3034"/>
                        <a:pt x="6386" y="3033"/>
                      </a:cubicBezTo>
                      <a:lnTo>
                        <a:pt x="6386" y="3033"/>
                      </a:lnTo>
                      <a:cubicBezTo>
                        <a:pt x="6059" y="3097"/>
                        <a:pt x="6359" y="3085"/>
                        <a:pt x="6066" y="3155"/>
                      </a:cubicBezTo>
                      <a:cubicBezTo>
                        <a:pt x="6188" y="3311"/>
                        <a:pt x="6541" y="3193"/>
                        <a:pt x="6797" y="3371"/>
                      </a:cubicBezTo>
                      <a:cubicBezTo>
                        <a:pt x="6805" y="3428"/>
                        <a:pt x="6776" y="3480"/>
                        <a:pt x="6784" y="3536"/>
                      </a:cubicBezTo>
                      <a:cubicBezTo>
                        <a:pt x="6845" y="3532"/>
                        <a:pt x="6920" y="3512"/>
                        <a:pt x="6984" y="3512"/>
                      </a:cubicBezTo>
                      <a:cubicBezTo>
                        <a:pt x="7058" y="3512"/>
                        <a:pt x="7117" y="3538"/>
                        <a:pt x="7129" y="3644"/>
                      </a:cubicBezTo>
                      <a:lnTo>
                        <a:pt x="7181" y="3513"/>
                      </a:lnTo>
                      <a:cubicBezTo>
                        <a:pt x="7333" y="3677"/>
                        <a:pt x="7611" y="3777"/>
                        <a:pt x="7732" y="4022"/>
                      </a:cubicBezTo>
                      <a:lnTo>
                        <a:pt x="8087" y="3920"/>
                      </a:lnTo>
                      <a:cubicBezTo>
                        <a:pt x="8217" y="4247"/>
                        <a:pt x="8560" y="4333"/>
                        <a:pt x="8878" y="4333"/>
                      </a:cubicBezTo>
                      <a:cubicBezTo>
                        <a:pt x="8968" y="4333"/>
                        <a:pt x="9057" y="4326"/>
                        <a:pt x="9138" y="4315"/>
                      </a:cubicBezTo>
                      <a:cubicBezTo>
                        <a:pt x="9242" y="4396"/>
                        <a:pt x="9375" y="4549"/>
                        <a:pt x="9342" y="4597"/>
                      </a:cubicBezTo>
                      <a:cubicBezTo>
                        <a:pt x="9315" y="4597"/>
                        <a:pt x="9271" y="4600"/>
                        <a:pt x="9222" y="4600"/>
                      </a:cubicBezTo>
                      <a:cubicBezTo>
                        <a:pt x="9206" y="4600"/>
                        <a:pt x="9189" y="4600"/>
                        <a:pt x="9172" y="4599"/>
                      </a:cubicBezTo>
                      <a:lnTo>
                        <a:pt x="9172" y="4599"/>
                      </a:lnTo>
                      <a:cubicBezTo>
                        <a:pt x="9299" y="4692"/>
                        <a:pt x="9388" y="4882"/>
                        <a:pt x="9532" y="4882"/>
                      </a:cubicBezTo>
                      <a:cubicBezTo>
                        <a:pt x="9564" y="4882"/>
                        <a:pt x="9599" y="4873"/>
                        <a:pt x="9637" y="4851"/>
                      </a:cubicBezTo>
                      <a:cubicBezTo>
                        <a:pt x="9832" y="4913"/>
                        <a:pt x="9660" y="5061"/>
                        <a:pt x="9753" y="5175"/>
                      </a:cubicBezTo>
                      <a:cubicBezTo>
                        <a:pt x="9757" y="5175"/>
                        <a:pt x="9761" y="5175"/>
                        <a:pt x="9765" y="5175"/>
                      </a:cubicBezTo>
                      <a:cubicBezTo>
                        <a:pt x="10006" y="5175"/>
                        <a:pt x="10193" y="5398"/>
                        <a:pt x="10352" y="5592"/>
                      </a:cubicBezTo>
                      <a:cubicBezTo>
                        <a:pt x="10475" y="5736"/>
                        <a:pt x="10583" y="5864"/>
                        <a:pt x="10717" y="5864"/>
                      </a:cubicBezTo>
                      <a:cubicBezTo>
                        <a:pt x="10761" y="5864"/>
                        <a:pt x="10809" y="5850"/>
                        <a:pt x="10861" y="5817"/>
                      </a:cubicBezTo>
                      <a:cubicBezTo>
                        <a:pt x="10749" y="5703"/>
                        <a:pt x="10593" y="5420"/>
                        <a:pt x="10341" y="5237"/>
                      </a:cubicBezTo>
                      <a:lnTo>
                        <a:pt x="10341" y="5237"/>
                      </a:lnTo>
                      <a:cubicBezTo>
                        <a:pt x="10344" y="5237"/>
                        <a:pt x="10347" y="5237"/>
                        <a:pt x="10350" y="5237"/>
                      </a:cubicBezTo>
                      <a:cubicBezTo>
                        <a:pt x="10419" y="5237"/>
                        <a:pt x="10443" y="5177"/>
                        <a:pt x="10491" y="5177"/>
                      </a:cubicBezTo>
                      <a:cubicBezTo>
                        <a:pt x="10506" y="5177"/>
                        <a:pt x="10523" y="5183"/>
                        <a:pt x="10545" y="5198"/>
                      </a:cubicBezTo>
                      <a:cubicBezTo>
                        <a:pt x="10796" y="5391"/>
                        <a:pt x="10794" y="5630"/>
                        <a:pt x="11068" y="5794"/>
                      </a:cubicBezTo>
                      <a:lnTo>
                        <a:pt x="10830" y="5983"/>
                      </a:lnTo>
                      <a:cubicBezTo>
                        <a:pt x="10904" y="6276"/>
                        <a:pt x="11137" y="6384"/>
                        <a:pt x="11355" y="6507"/>
                      </a:cubicBezTo>
                      <a:cubicBezTo>
                        <a:pt x="11569" y="6629"/>
                        <a:pt x="11764" y="6764"/>
                        <a:pt x="11715" y="7061"/>
                      </a:cubicBezTo>
                      <a:cubicBezTo>
                        <a:pt x="11901" y="7219"/>
                        <a:pt x="12128" y="7448"/>
                        <a:pt x="12348" y="7518"/>
                      </a:cubicBezTo>
                      <a:lnTo>
                        <a:pt x="12261" y="7554"/>
                      </a:lnTo>
                      <a:cubicBezTo>
                        <a:pt x="12333" y="7607"/>
                        <a:pt x="12505" y="7747"/>
                        <a:pt x="12615" y="7747"/>
                      </a:cubicBezTo>
                      <a:cubicBezTo>
                        <a:pt x="12673" y="7747"/>
                        <a:pt x="12714" y="7707"/>
                        <a:pt x="12712" y="7595"/>
                      </a:cubicBezTo>
                      <a:lnTo>
                        <a:pt x="12608" y="7581"/>
                      </a:lnTo>
                      <a:cubicBezTo>
                        <a:pt x="12327" y="7394"/>
                        <a:pt x="12614" y="7304"/>
                        <a:pt x="12523" y="7061"/>
                      </a:cubicBezTo>
                      <a:cubicBezTo>
                        <a:pt x="12317" y="6835"/>
                        <a:pt x="11939" y="6910"/>
                        <a:pt x="11847" y="6656"/>
                      </a:cubicBezTo>
                      <a:cubicBezTo>
                        <a:pt x="11771" y="6571"/>
                        <a:pt x="11852" y="6525"/>
                        <a:pt x="11928" y="6507"/>
                      </a:cubicBezTo>
                      <a:cubicBezTo>
                        <a:pt x="11781" y="6282"/>
                        <a:pt x="11513" y="6380"/>
                        <a:pt x="11370" y="6268"/>
                      </a:cubicBezTo>
                      <a:cubicBezTo>
                        <a:pt x="11607" y="6006"/>
                        <a:pt x="11434" y="5881"/>
                        <a:pt x="11210" y="5761"/>
                      </a:cubicBezTo>
                      <a:cubicBezTo>
                        <a:pt x="10985" y="5640"/>
                        <a:pt x="10711" y="5534"/>
                        <a:pt x="10709" y="5237"/>
                      </a:cubicBezTo>
                      <a:cubicBezTo>
                        <a:pt x="10489" y="5114"/>
                        <a:pt x="10269" y="4853"/>
                        <a:pt x="9938" y="4774"/>
                      </a:cubicBezTo>
                      <a:cubicBezTo>
                        <a:pt x="10163" y="4735"/>
                        <a:pt x="9747" y="4596"/>
                        <a:pt x="9858" y="4479"/>
                      </a:cubicBezTo>
                      <a:lnTo>
                        <a:pt x="9858" y="4479"/>
                      </a:lnTo>
                      <a:cubicBezTo>
                        <a:pt x="9824" y="4506"/>
                        <a:pt x="9789" y="4517"/>
                        <a:pt x="9754" y="4517"/>
                      </a:cubicBezTo>
                      <a:cubicBezTo>
                        <a:pt x="9640" y="4517"/>
                        <a:pt x="9523" y="4395"/>
                        <a:pt x="9400" y="4284"/>
                      </a:cubicBezTo>
                      <a:cubicBezTo>
                        <a:pt x="9294" y="4189"/>
                        <a:pt x="9185" y="4098"/>
                        <a:pt x="9079" y="4098"/>
                      </a:cubicBezTo>
                      <a:cubicBezTo>
                        <a:pt x="9018" y="4098"/>
                        <a:pt x="8959" y="4127"/>
                        <a:pt x="8902" y="4202"/>
                      </a:cubicBezTo>
                      <a:cubicBezTo>
                        <a:pt x="8779" y="4052"/>
                        <a:pt x="8757" y="4035"/>
                        <a:pt x="8743" y="4035"/>
                      </a:cubicBezTo>
                      <a:cubicBezTo>
                        <a:pt x="8738" y="4035"/>
                        <a:pt x="8735" y="4037"/>
                        <a:pt x="8730" y="4037"/>
                      </a:cubicBezTo>
                      <a:cubicBezTo>
                        <a:pt x="8711" y="4037"/>
                        <a:pt x="8673" y="4019"/>
                        <a:pt x="8515" y="3862"/>
                      </a:cubicBezTo>
                      <a:cubicBezTo>
                        <a:pt x="8525" y="3845"/>
                        <a:pt x="8540" y="3840"/>
                        <a:pt x="8558" y="3840"/>
                      </a:cubicBezTo>
                      <a:cubicBezTo>
                        <a:pt x="8589" y="3840"/>
                        <a:pt x="8627" y="3859"/>
                        <a:pt x="8648" y="3864"/>
                      </a:cubicBezTo>
                      <a:cubicBezTo>
                        <a:pt x="8534" y="3669"/>
                        <a:pt x="8285" y="3901"/>
                        <a:pt x="8260" y="3615"/>
                      </a:cubicBezTo>
                      <a:cubicBezTo>
                        <a:pt x="8175" y="3555"/>
                        <a:pt x="8127" y="3533"/>
                        <a:pt x="8096" y="3533"/>
                      </a:cubicBezTo>
                      <a:cubicBezTo>
                        <a:pt x="8011" y="3533"/>
                        <a:pt x="8066" y="3706"/>
                        <a:pt x="7869" y="3712"/>
                      </a:cubicBezTo>
                      <a:cubicBezTo>
                        <a:pt x="7543" y="3461"/>
                        <a:pt x="7676" y="3453"/>
                        <a:pt x="7576" y="3160"/>
                      </a:cubicBezTo>
                      <a:lnTo>
                        <a:pt x="7576" y="3160"/>
                      </a:lnTo>
                      <a:cubicBezTo>
                        <a:pt x="7530" y="3223"/>
                        <a:pt x="7483" y="3244"/>
                        <a:pt x="7433" y="3244"/>
                      </a:cubicBezTo>
                      <a:cubicBezTo>
                        <a:pt x="7330" y="3244"/>
                        <a:pt x="7213" y="3157"/>
                        <a:pt x="7068" y="3157"/>
                      </a:cubicBezTo>
                      <a:cubicBezTo>
                        <a:pt x="7058" y="3157"/>
                        <a:pt x="7048" y="3158"/>
                        <a:pt x="7038" y="3159"/>
                      </a:cubicBezTo>
                      <a:cubicBezTo>
                        <a:pt x="7076" y="3191"/>
                        <a:pt x="7296" y="3363"/>
                        <a:pt x="7101" y="3363"/>
                      </a:cubicBezTo>
                      <a:cubicBezTo>
                        <a:pt x="7100" y="3363"/>
                        <a:pt x="7099" y="3363"/>
                        <a:pt x="7098" y="3363"/>
                      </a:cubicBezTo>
                      <a:cubicBezTo>
                        <a:pt x="6924" y="3251"/>
                        <a:pt x="6824" y="3230"/>
                        <a:pt x="6732" y="3230"/>
                      </a:cubicBezTo>
                      <a:cubicBezTo>
                        <a:pt x="6678" y="3230"/>
                        <a:pt x="6626" y="3238"/>
                        <a:pt x="6563" y="3238"/>
                      </a:cubicBezTo>
                      <a:cubicBezTo>
                        <a:pt x="6489" y="3238"/>
                        <a:pt x="6400" y="3227"/>
                        <a:pt x="6273" y="3184"/>
                      </a:cubicBezTo>
                      <a:cubicBezTo>
                        <a:pt x="6252" y="3092"/>
                        <a:pt x="6270" y="3063"/>
                        <a:pt x="6303" y="3063"/>
                      </a:cubicBezTo>
                      <a:cubicBezTo>
                        <a:pt x="6359" y="3063"/>
                        <a:pt x="6459" y="3146"/>
                        <a:pt x="6484" y="3146"/>
                      </a:cubicBezTo>
                      <a:cubicBezTo>
                        <a:pt x="6500" y="3146"/>
                        <a:pt x="6487" y="3114"/>
                        <a:pt x="6417" y="3010"/>
                      </a:cubicBezTo>
                      <a:lnTo>
                        <a:pt x="6417" y="3010"/>
                      </a:lnTo>
                      <a:cubicBezTo>
                        <a:pt x="6625" y="3022"/>
                        <a:pt x="6776" y="3077"/>
                        <a:pt x="6921" y="3077"/>
                      </a:cubicBezTo>
                      <a:cubicBezTo>
                        <a:pt x="6988" y="3077"/>
                        <a:pt x="7054" y="3065"/>
                        <a:pt x="7125" y="3031"/>
                      </a:cubicBezTo>
                      <a:cubicBezTo>
                        <a:pt x="6799" y="2842"/>
                        <a:pt x="6373" y="2669"/>
                        <a:pt x="5958" y="2584"/>
                      </a:cubicBezTo>
                      <a:cubicBezTo>
                        <a:pt x="5771" y="2447"/>
                        <a:pt x="6118" y="2524"/>
                        <a:pt x="5970" y="2420"/>
                      </a:cubicBezTo>
                      <a:cubicBezTo>
                        <a:pt x="5659" y="2127"/>
                        <a:pt x="5293" y="2382"/>
                        <a:pt x="5054" y="2131"/>
                      </a:cubicBezTo>
                      <a:lnTo>
                        <a:pt x="5174" y="2036"/>
                      </a:lnTo>
                      <a:lnTo>
                        <a:pt x="5174" y="2036"/>
                      </a:lnTo>
                      <a:cubicBezTo>
                        <a:pt x="5153" y="2042"/>
                        <a:pt x="5132" y="2045"/>
                        <a:pt x="5110" y="2045"/>
                      </a:cubicBezTo>
                      <a:cubicBezTo>
                        <a:pt x="4858" y="2045"/>
                        <a:pt x="4516" y="1674"/>
                        <a:pt x="4163" y="1610"/>
                      </a:cubicBezTo>
                      <a:lnTo>
                        <a:pt x="4163" y="1610"/>
                      </a:lnTo>
                      <a:cubicBezTo>
                        <a:pt x="4177" y="1693"/>
                        <a:pt x="4186" y="1751"/>
                        <a:pt x="4121" y="1772"/>
                      </a:cubicBezTo>
                      <a:cubicBezTo>
                        <a:pt x="4269" y="1458"/>
                        <a:pt x="3573" y="1712"/>
                        <a:pt x="3336" y="1337"/>
                      </a:cubicBezTo>
                      <a:cubicBezTo>
                        <a:pt x="3300" y="1459"/>
                        <a:pt x="3162" y="1500"/>
                        <a:pt x="3009" y="1500"/>
                      </a:cubicBezTo>
                      <a:cubicBezTo>
                        <a:pt x="2895" y="1500"/>
                        <a:pt x="2773" y="1477"/>
                        <a:pt x="2681" y="1446"/>
                      </a:cubicBezTo>
                      <a:cubicBezTo>
                        <a:pt x="2631" y="1360"/>
                        <a:pt x="2683" y="1283"/>
                        <a:pt x="2706" y="1227"/>
                      </a:cubicBezTo>
                      <a:cubicBezTo>
                        <a:pt x="2788" y="1304"/>
                        <a:pt x="2858" y="1332"/>
                        <a:pt x="2923" y="1332"/>
                      </a:cubicBezTo>
                      <a:cubicBezTo>
                        <a:pt x="3077" y="1332"/>
                        <a:pt x="3203" y="1180"/>
                        <a:pt x="3403" y="1177"/>
                      </a:cubicBezTo>
                      <a:lnTo>
                        <a:pt x="3403" y="1177"/>
                      </a:lnTo>
                      <a:cubicBezTo>
                        <a:pt x="3169" y="1159"/>
                        <a:pt x="2900" y="962"/>
                        <a:pt x="2669" y="962"/>
                      </a:cubicBezTo>
                      <a:cubicBezTo>
                        <a:pt x="2640" y="962"/>
                        <a:pt x="2612" y="965"/>
                        <a:pt x="2584" y="972"/>
                      </a:cubicBezTo>
                      <a:lnTo>
                        <a:pt x="2729" y="845"/>
                      </a:lnTo>
                      <a:cubicBezTo>
                        <a:pt x="2675" y="817"/>
                        <a:pt x="2626" y="807"/>
                        <a:pt x="2582" y="807"/>
                      </a:cubicBezTo>
                      <a:cubicBezTo>
                        <a:pt x="2446" y="807"/>
                        <a:pt x="2349" y="907"/>
                        <a:pt x="2235" y="907"/>
                      </a:cubicBezTo>
                      <a:cubicBezTo>
                        <a:pt x="2176" y="907"/>
                        <a:pt x="2113" y="880"/>
                        <a:pt x="2037" y="799"/>
                      </a:cubicBezTo>
                      <a:lnTo>
                        <a:pt x="2116" y="694"/>
                      </a:lnTo>
                      <a:cubicBezTo>
                        <a:pt x="1500" y="451"/>
                        <a:pt x="830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0" name="Google Shape;3310;p30"/>
                <p:cNvSpPr/>
                <p:nvPr/>
              </p:nvSpPr>
              <p:spPr>
                <a:xfrm>
                  <a:off x="819005" y="4618475"/>
                  <a:ext cx="6086" cy="9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251" extrusionOk="0">
                      <a:moveTo>
                        <a:pt x="0" y="0"/>
                      </a:moveTo>
                      <a:cubicBezTo>
                        <a:pt x="1" y="3"/>
                        <a:pt x="3" y="6"/>
                        <a:pt x="4" y="9"/>
                      </a:cubicBezTo>
                      <a:lnTo>
                        <a:pt x="4" y="9"/>
                      </a:lnTo>
                      <a:lnTo>
                        <a:pt x="0" y="0"/>
                      </a:lnTo>
                      <a:close/>
                      <a:moveTo>
                        <a:pt x="4" y="9"/>
                      </a:moveTo>
                      <a:lnTo>
                        <a:pt x="104" y="251"/>
                      </a:lnTo>
                      <a:lnTo>
                        <a:pt x="155" y="128"/>
                      </a:lnTo>
                      <a:cubicBezTo>
                        <a:pt x="88" y="109"/>
                        <a:pt x="32" y="73"/>
                        <a:pt x="4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1" name="Google Shape;3311;p30"/>
                <p:cNvSpPr/>
                <p:nvPr/>
              </p:nvSpPr>
              <p:spPr>
                <a:xfrm>
                  <a:off x="825052" y="4622244"/>
                  <a:ext cx="5575" cy="2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53" extrusionOk="0">
                      <a:moveTo>
                        <a:pt x="12" y="1"/>
                      </a:moveTo>
                      <a:lnTo>
                        <a:pt x="1" y="32"/>
                      </a:lnTo>
                      <a:cubicBezTo>
                        <a:pt x="45" y="45"/>
                        <a:pt x="93" y="51"/>
                        <a:pt x="141" y="53"/>
                      </a:cubicBezTo>
                      <a:cubicBezTo>
                        <a:pt x="103" y="22"/>
                        <a:pt x="60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30"/>
                <p:cNvSpPr/>
                <p:nvPr/>
              </p:nvSpPr>
              <p:spPr>
                <a:xfrm>
                  <a:off x="951320" y="4748120"/>
                  <a:ext cx="4947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208" extrusionOk="0">
                      <a:moveTo>
                        <a:pt x="1" y="1"/>
                      </a:moveTo>
                      <a:cubicBezTo>
                        <a:pt x="18" y="49"/>
                        <a:pt x="47" y="144"/>
                        <a:pt x="126" y="207"/>
                      </a:cubicBezTo>
                      <a:cubicBezTo>
                        <a:pt x="122" y="134"/>
                        <a:pt x="66" y="16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30"/>
                <p:cNvSpPr/>
                <p:nvPr/>
              </p:nvSpPr>
              <p:spPr>
                <a:xfrm>
                  <a:off x="957445" y="4750044"/>
                  <a:ext cx="2238" cy="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22" extrusionOk="0">
                      <a:moveTo>
                        <a:pt x="37" y="0"/>
                      </a:moveTo>
                      <a:lnTo>
                        <a:pt x="1" y="6"/>
                      </a:lnTo>
                      <a:lnTo>
                        <a:pt x="57" y="122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4" name="Google Shape;3314;p30"/>
                <p:cNvSpPr/>
                <p:nvPr/>
              </p:nvSpPr>
              <p:spPr>
                <a:xfrm>
                  <a:off x="963138" y="4751771"/>
                  <a:ext cx="131686" cy="279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4" h="7127" extrusionOk="0">
                      <a:moveTo>
                        <a:pt x="164" y="1"/>
                      </a:moveTo>
                      <a:cubicBezTo>
                        <a:pt x="109" y="6"/>
                        <a:pt x="110" y="95"/>
                        <a:pt x="71" y="95"/>
                      </a:cubicBezTo>
                      <a:cubicBezTo>
                        <a:pt x="56" y="95"/>
                        <a:pt x="34" y="81"/>
                        <a:pt x="0" y="43"/>
                      </a:cubicBezTo>
                      <a:lnTo>
                        <a:pt x="0" y="43"/>
                      </a:lnTo>
                      <a:cubicBezTo>
                        <a:pt x="64" y="382"/>
                        <a:pt x="318" y="529"/>
                        <a:pt x="548" y="739"/>
                      </a:cubicBezTo>
                      <a:lnTo>
                        <a:pt x="509" y="668"/>
                      </a:lnTo>
                      <a:lnTo>
                        <a:pt x="509" y="668"/>
                      </a:lnTo>
                      <a:cubicBezTo>
                        <a:pt x="943" y="693"/>
                        <a:pt x="521" y="864"/>
                        <a:pt x="833" y="1123"/>
                      </a:cubicBezTo>
                      <a:cubicBezTo>
                        <a:pt x="656" y="1105"/>
                        <a:pt x="583" y="961"/>
                        <a:pt x="482" y="941"/>
                      </a:cubicBezTo>
                      <a:lnTo>
                        <a:pt x="482" y="941"/>
                      </a:lnTo>
                      <a:cubicBezTo>
                        <a:pt x="432" y="1456"/>
                        <a:pt x="953" y="1394"/>
                        <a:pt x="752" y="1817"/>
                      </a:cubicBezTo>
                      <a:lnTo>
                        <a:pt x="729" y="1794"/>
                      </a:lnTo>
                      <a:lnTo>
                        <a:pt x="729" y="1794"/>
                      </a:lnTo>
                      <a:cubicBezTo>
                        <a:pt x="725" y="1867"/>
                        <a:pt x="835" y="1938"/>
                        <a:pt x="905" y="2011"/>
                      </a:cubicBezTo>
                      <a:cubicBezTo>
                        <a:pt x="935" y="1961"/>
                        <a:pt x="916" y="1865"/>
                        <a:pt x="920" y="1790"/>
                      </a:cubicBezTo>
                      <a:lnTo>
                        <a:pt x="920" y="1790"/>
                      </a:lnTo>
                      <a:cubicBezTo>
                        <a:pt x="962" y="1833"/>
                        <a:pt x="1039" y="1842"/>
                        <a:pt x="1110" y="1842"/>
                      </a:cubicBezTo>
                      <a:cubicBezTo>
                        <a:pt x="1159" y="1842"/>
                        <a:pt x="1205" y="1838"/>
                        <a:pt x="1236" y="1838"/>
                      </a:cubicBezTo>
                      <a:cubicBezTo>
                        <a:pt x="1136" y="2010"/>
                        <a:pt x="1369" y="1936"/>
                        <a:pt x="1367" y="2137"/>
                      </a:cubicBezTo>
                      <a:cubicBezTo>
                        <a:pt x="1342" y="2166"/>
                        <a:pt x="1318" y="2177"/>
                        <a:pt x="1295" y="2177"/>
                      </a:cubicBezTo>
                      <a:cubicBezTo>
                        <a:pt x="1221" y="2177"/>
                        <a:pt x="1159" y="2056"/>
                        <a:pt x="1082" y="2037"/>
                      </a:cubicBezTo>
                      <a:lnTo>
                        <a:pt x="1082" y="2037"/>
                      </a:lnTo>
                      <a:lnTo>
                        <a:pt x="1263" y="2185"/>
                      </a:lnTo>
                      <a:cubicBezTo>
                        <a:pt x="1350" y="2360"/>
                        <a:pt x="1192" y="2432"/>
                        <a:pt x="1155" y="2555"/>
                      </a:cubicBezTo>
                      <a:cubicBezTo>
                        <a:pt x="1187" y="2574"/>
                        <a:pt x="1209" y="2581"/>
                        <a:pt x="1224" y="2581"/>
                      </a:cubicBezTo>
                      <a:cubicBezTo>
                        <a:pt x="1280" y="2581"/>
                        <a:pt x="1243" y="2476"/>
                        <a:pt x="1339" y="2476"/>
                      </a:cubicBezTo>
                      <a:cubicBezTo>
                        <a:pt x="1353" y="2476"/>
                        <a:pt x="1371" y="2478"/>
                        <a:pt x="1392" y="2484"/>
                      </a:cubicBezTo>
                      <a:cubicBezTo>
                        <a:pt x="1350" y="2621"/>
                        <a:pt x="1423" y="2887"/>
                        <a:pt x="1548" y="3162"/>
                      </a:cubicBezTo>
                      <a:cubicBezTo>
                        <a:pt x="1658" y="3420"/>
                        <a:pt x="1811" y="3684"/>
                        <a:pt x="1944" y="3859"/>
                      </a:cubicBezTo>
                      <a:lnTo>
                        <a:pt x="1944" y="3859"/>
                      </a:lnTo>
                      <a:cubicBezTo>
                        <a:pt x="1878" y="3803"/>
                        <a:pt x="1801" y="3886"/>
                        <a:pt x="1766" y="3735"/>
                      </a:cubicBezTo>
                      <a:lnTo>
                        <a:pt x="1766" y="3735"/>
                      </a:lnTo>
                      <a:cubicBezTo>
                        <a:pt x="1759" y="3803"/>
                        <a:pt x="1883" y="3957"/>
                        <a:pt x="1986" y="3957"/>
                      </a:cubicBezTo>
                      <a:cubicBezTo>
                        <a:pt x="1997" y="3957"/>
                        <a:pt x="2008" y="3955"/>
                        <a:pt x="2019" y="3951"/>
                      </a:cubicBezTo>
                      <a:cubicBezTo>
                        <a:pt x="2219" y="4188"/>
                        <a:pt x="2272" y="4572"/>
                        <a:pt x="2262" y="4867"/>
                      </a:cubicBezTo>
                      <a:lnTo>
                        <a:pt x="2347" y="4751"/>
                      </a:lnTo>
                      <a:cubicBezTo>
                        <a:pt x="2601" y="4905"/>
                        <a:pt x="2397" y="5353"/>
                        <a:pt x="2619" y="5706"/>
                      </a:cubicBezTo>
                      <a:lnTo>
                        <a:pt x="2619" y="5696"/>
                      </a:lnTo>
                      <a:cubicBezTo>
                        <a:pt x="2680" y="5814"/>
                        <a:pt x="2985" y="5835"/>
                        <a:pt x="2995" y="6087"/>
                      </a:cubicBezTo>
                      <a:cubicBezTo>
                        <a:pt x="2869" y="6068"/>
                        <a:pt x="2831" y="5977"/>
                        <a:pt x="2748" y="5977"/>
                      </a:cubicBezTo>
                      <a:cubicBezTo>
                        <a:pt x="2731" y="5977"/>
                        <a:pt x="2712" y="5981"/>
                        <a:pt x="2691" y="5990"/>
                      </a:cubicBezTo>
                      <a:lnTo>
                        <a:pt x="2691" y="5990"/>
                      </a:lnTo>
                      <a:lnTo>
                        <a:pt x="2690" y="5989"/>
                      </a:lnTo>
                      <a:lnTo>
                        <a:pt x="2688" y="5991"/>
                      </a:lnTo>
                      <a:cubicBezTo>
                        <a:pt x="2689" y="5991"/>
                        <a:pt x="2690" y="5990"/>
                        <a:pt x="2691" y="5990"/>
                      </a:cubicBezTo>
                      <a:lnTo>
                        <a:pt x="2691" y="5990"/>
                      </a:lnTo>
                      <a:lnTo>
                        <a:pt x="2962" y="6282"/>
                      </a:lnTo>
                      <a:cubicBezTo>
                        <a:pt x="2897" y="6362"/>
                        <a:pt x="3066" y="6664"/>
                        <a:pt x="2962" y="6664"/>
                      </a:cubicBezTo>
                      <a:cubicBezTo>
                        <a:pt x="2951" y="6664"/>
                        <a:pt x="2936" y="6660"/>
                        <a:pt x="2917" y="6652"/>
                      </a:cubicBezTo>
                      <a:lnTo>
                        <a:pt x="2917" y="6652"/>
                      </a:lnTo>
                      <a:cubicBezTo>
                        <a:pt x="3130" y="6770"/>
                        <a:pt x="3115" y="7127"/>
                        <a:pt x="3237" y="7127"/>
                      </a:cubicBezTo>
                      <a:cubicBezTo>
                        <a:pt x="3266" y="7127"/>
                        <a:pt x="3303" y="7106"/>
                        <a:pt x="3353" y="7057"/>
                      </a:cubicBezTo>
                      <a:cubicBezTo>
                        <a:pt x="3172" y="6554"/>
                        <a:pt x="3023" y="5937"/>
                        <a:pt x="2825" y="5308"/>
                      </a:cubicBezTo>
                      <a:cubicBezTo>
                        <a:pt x="2624" y="4684"/>
                        <a:pt x="2376" y="4049"/>
                        <a:pt x="2025" y="3527"/>
                      </a:cubicBezTo>
                      <a:lnTo>
                        <a:pt x="2025" y="3527"/>
                      </a:lnTo>
                      <a:lnTo>
                        <a:pt x="2212" y="3666"/>
                      </a:lnTo>
                      <a:cubicBezTo>
                        <a:pt x="1753" y="3164"/>
                        <a:pt x="2138" y="2731"/>
                        <a:pt x="1483" y="2461"/>
                      </a:cubicBezTo>
                      <a:lnTo>
                        <a:pt x="1743" y="2416"/>
                      </a:lnTo>
                      <a:cubicBezTo>
                        <a:pt x="1687" y="2114"/>
                        <a:pt x="1186" y="2060"/>
                        <a:pt x="1296" y="1662"/>
                      </a:cubicBezTo>
                      <a:lnTo>
                        <a:pt x="1296" y="1662"/>
                      </a:lnTo>
                      <a:lnTo>
                        <a:pt x="1217" y="1738"/>
                      </a:lnTo>
                      <a:cubicBezTo>
                        <a:pt x="1182" y="1664"/>
                        <a:pt x="1209" y="1614"/>
                        <a:pt x="1174" y="1539"/>
                      </a:cubicBezTo>
                      <a:lnTo>
                        <a:pt x="1147" y="1589"/>
                      </a:lnTo>
                      <a:cubicBezTo>
                        <a:pt x="964" y="1441"/>
                        <a:pt x="916" y="1319"/>
                        <a:pt x="885" y="1098"/>
                      </a:cubicBezTo>
                      <a:cubicBezTo>
                        <a:pt x="896" y="1089"/>
                        <a:pt x="906" y="1085"/>
                        <a:pt x="914" y="1085"/>
                      </a:cubicBezTo>
                      <a:cubicBezTo>
                        <a:pt x="955" y="1085"/>
                        <a:pt x="969" y="1177"/>
                        <a:pt x="1009" y="1217"/>
                      </a:cubicBezTo>
                      <a:cubicBezTo>
                        <a:pt x="1039" y="1092"/>
                        <a:pt x="812" y="1022"/>
                        <a:pt x="737" y="878"/>
                      </a:cubicBezTo>
                      <a:cubicBezTo>
                        <a:pt x="738" y="812"/>
                        <a:pt x="758" y="793"/>
                        <a:pt x="783" y="793"/>
                      </a:cubicBezTo>
                      <a:cubicBezTo>
                        <a:pt x="814" y="793"/>
                        <a:pt x="854" y="822"/>
                        <a:pt x="876" y="822"/>
                      </a:cubicBezTo>
                      <a:cubicBezTo>
                        <a:pt x="877" y="822"/>
                        <a:pt x="877" y="822"/>
                        <a:pt x="878" y="822"/>
                      </a:cubicBezTo>
                      <a:cubicBezTo>
                        <a:pt x="552" y="440"/>
                        <a:pt x="665" y="10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15" name="Google Shape;3315;p30"/>
              <p:cNvSpPr/>
              <p:nvPr/>
            </p:nvSpPr>
            <p:spPr>
              <a:xfrm>
                <a:off x="1085834" y="5034816"/>
                <a:ext cx="13349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42" extrusionOk="0">
                    <a:moveTo>
                      <a:pt x="233" y="0"/>
                    </a:moveTo>
                    <a:cubicBezTo>
                      <a:pt x="232" y="0"/>
                      <a:pt x="230" y="0"/>
                      <a:pt x="228" y="0"/>
                    </a:cubicBezTo>
                    <a:cubicBezTo>
                      <a:pt x="209" y="24"/>
                      <a:pt x="153" y="37"/>
                      <a:pt x="192" y="95"/>
                    </a:cubicBezTo>
                    <a:lnTo>
                      <a:pt x="3" y="8"/>
                    </a:lnTo>
                    <a:lnTo>
                      <a:pt x="3" y="8"/>
                    </a:lnTo>
                    <a:cubicBezTo>
                      <a:pt x="1" y="135"/>
                      <a:pt x="170" y="242"/>
                      <a:pt x="282" y="242"/>
                    </a:cubicBezTo>
                    <a:cubicBezTo>
                      <a:pt x="304" y="242"/>
                      <a:pt x="324" y="237"/>
                      <a:pt x="340" y="228"/>
                    </a:cubicBezTo>
                    <a:cubicBezTo>
                      <a:pt x="285" y="143"/>
                      <a:pt x="321" y="0"/>
                      <a:pt x="2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30"/>
              <p:cNvSpPr/>
              <p:nvPr/>
            </p:nvSpPr>
            <p:spPr>
              <a:xfrm>
                <a:off x="1089407" y="5048322"/>
                <a:ext cx="45387" cy="14959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3810" extrusionOk="0">
                    <a:moveTo>
                      <a:pt x="604" y="3195"/>
                    </a:moveTo>
                    <a:cubicBezTo>
                      <a:pt x="601" y="3199"/>
                      <a:pt x="599" y="3203"/>
                      <a:pt x="596" y="3208"/>
                    </a:cubicBezTo>
                    <a:cubicBezTo>
                      <a:pt x="599" y="3204"/>
                      <a:pt x="602" y="3199"/>
                      <a:pt x="604" y="3195"/>
                    </a:cubicBezTo>
                    <a:close/>
                    <a:moveTo>
                      <a:pt x="196" y="0"/>
                    </a:moveTo>
                    <a:cubicBezTo>
                      <a:pt x="171" y="0"/>
                      <a:pt x="139" y="17"/>
                      <a:pt x="97" y="56"/>
                    </a:cubicBezTo>
                    <a:cubicBezTo>
                      <a:pt x="77" y="77"/>
                      <a:pt x="247" y="137"/>
                      <a:pt x="224" y="262"/>
                    </a:cubicBezTo>
                    <a:lnTo>
                      <a:pt x="131" y="266"/>
                    </a:lnTo>
                    <a:lnTo>
                      <a:pt x="216" y="514"/>
                    </a:lnTo>
                    <a:lnTo>
                      <a:pt x="87" y="460"/>
                    </a:lnTo>
                    <a:lnTo>
                      <a:pt x="87" y="460"/>
                    </a:lnTo>
                    <a:cubicBezTo>
                      <a:pt x="0" y="846"/>
                      <a:pt x="480" y="622"/>
                      <a:pt x="459" y="1081"/>
                    </a:cubicBezTo>
                    <a:lnTo>
                      <a:pt x="230" y="1128"/>
                    </a:lnTo>
                    <a:cubicBezTo>
                      <a:pt x="274" y="1417"/>
                      <a:pt x="374" y="1548"/>
                      <a:pt x="280" y="1829"/>
                    </a:cubicBezTo>
                    <a:cubicBezTo>
                      <a:pt x="280" y="1829"/>
                      <a:pt x="395" y="1810"/>
                      <a:pt x="342" y="1770"/>
                    </a:cubicBezTo>
                    <a:cubicBezTo>
                      <a:pt x="345" y="1723"/>
                      <a:pt x="409" y="1654"/>
                      <a:pt x="475" y="1654"/>
                    </a:cubicBezTo>
                    <a:cubicBezTo>
                      <a:pt x="483" y="1654"/>
                      <a:pt x="491" y="1655"/>
                      <a:pt x="500" y="1658"/>
                    </a:cubicBezTo>
                    <a:cubicBezTo>
                      <a:pt x="592" y="1804"/>
                      <a:pt x="598" y="1838"/>
                      <a:pt x="565" y="1838"/>
                    </a:cubicBezTo>
                    <a:cubicBezTo>
                      <a:pt x="537" y="1838"/>
                      <a:pt x="479" y="1812"/>
                      <a:pt x="425" y="1812"/>
                    </a:cubicBezTo>
                    <a:cubicBezTo>
                      <a:pt x="372" y="1812"/>
                      <a:pt x="323" y="1838"/>
                      <a:pt x="311" y="1939"/>
                    </a:cubicBezTo>
                    <a:cubicBezTo>
                      <a:pt x="421" y="2109"/>
                      <a:pt x="530" y="2367"/>
                      <a:pt x="598" y="2612"/>
                    </a:cubicBezTo>
                    <a:cubicBezTo>
                      <a:pt x="657" y="2850"/>
                      <a:pt x="676" y="3074"/>
                      <a:pt x="604" y="3195"/>
                    </a:cubicBezTo>
                    <a:lnTo>
                      <a:pt x="604" y="3195"/>
                    </a:lnTo>
                    <a:cubicBezTo>
                      <a:pt x="633" y="3153"/>
                      <a:pt x="665" y="3135"/>
                      <a:pt x="697" y="3135"/>
                    </a:cubicBezTo>
                    <a:cubicBezTo>
                      <a:pt x="797" y="3135"/>
                      <a:pt x="897" y="3306"/>
                      <a:pt x="903" y="3464"/>
                    </a:cubicBezTo>
                    <a:cubicBezTo>
                      <a:pt x="885" y="3492"/>
                      <a:pt x="866" y="3502"/>
                      <a:pt x="848" y="3502"/>
                    </a:cubicBezTo>
                    <a:cubicBezTo>
                      <a:pt x="794" y="3502"/>
                      <a:pt x="740" y="3410"/>
                      <a:pt x="687" y="3393"/>
                    </a:cubicBezTo>
                    <a:cubicBezTo>
                      <a:pt x="671" y="3495"/>
                      <a:pt x="623" y="3582"/>
                      <a:pt x="665" y="3674"/>
                    </a:cubicBezTo>
                    <a:cubicBezTo>
                      <a:pt x="707" y="3622"/>
                      <a:pt x="759" y="3596"/>
                      <a:pt x="812" y="3596"/>
                    </a:cubicBezTo>
                    <a:cubicBezTo>
                      <a:pt x="902" y="3596"/>
                      <a:pt x="999" y="3671"/>
                      <a:pt x="1065" y="3809"/>
                    </a:cubicBezTo>
                    <a:cubicBezTo>
                      <a:pt x="1155" y="3283"/>
                      <a:pt x="687" y="2948"/>
                      <a:pt x="642" y="2444"/>
                    </a:cubicBezTo>
                    <a:lnTo>
                      <a:pt x="642" y="2444"/>
                    </a:lnTo>
                    <a:cubicBezTo>
                      <a:pt x="687" y="2491"/>
                      <a:pt x="744" y="2467"/>
                      <a:pt x="793" y="2481"/>
                    </a:cubicBezTo>
                    <a:cubicBezTo>
                      <a:pt x="692" y="1904"/>
                      <a:pt x="500" y="1212"/>
                      <a:pt x="577" y="956"/>
                    </a:cubicBezTo>
                    <a:cubicBezTo>
                      <a:pt x="586" y="752"/>
                      <a:pt x="343" y="771"/>
                      <a:pt x="235" y="543"/>
                    </a:cubicBezTo>
                    <a:lnTo>
                      <a:pt x="370" y="395"/>
                    </a:lnTo>
                    <a:cubicBezTo>
                      <a:pt x="268" y="309"/>
                      <a:pt x="303" y="0"/>
                      <a:pt x="1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0"/>
              <p:cNvSpPr/>
              <p:nvPr/>
            </p:nvSpPr>
            <p:spPr>
              <a:xfrm>
                <a:off x="1120503" y="5145693"/>
                <a:ext cx="2631" cy="7931"/>
              </a:xfrm>
              <a:custGeom>
                <a:avLst/>
                <a:gdLst/>
                <a:ahLst/>
                <a:cxnLst/>
                <a:rect l="l" t="t" r="r" b="b"/>
                <a:pathLst>
                  <a:path w="67" h="202" extrusionOk="0">
                    <a:moveTo>
                      <a:pt x="1" y="1"/>
                    </a:moveTo>
                    <a:cubicBezTo>
                      <a:pt x="12" y="68"/>
                      <a:pt x="26" y="138"/>
                      <a:pt x="33" y="201"/>
                    </a:cubicBezTo>
                    <a:lnTo>
                      <a:pt x="66" y="80"/>
                    </a:lnTo>
                    <a:cubicBezTo>
                      <a:pt x="51" y="28"/>
                      <a:pt x="26" y="1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FBC132-CBDE-5515-49DF-11264EEF2025}"/>
              </a:ext>
            </a:extLst>
          </p:cNvPr>
          <p:cNvSpPr txBox="1"/>
          <p:nvPr/>
        </p:nvSpPr>
        <p:spPr>
          <a:xfrm>
            <a:off x="509285" y="1171116"/>
            <a:ext cx="8424933" cy="1718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Django-</a:t>
            </a:r>
            <a:r>
              <a:rPr lang="en-IN" sz="1600" b="1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J</a:t>
            </a:r>
            <a:r>
              <a:rPr lang="en-IN" sz="160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azzmin</a:t>
            </a:r>
            <a:endParaRPr lang="en-I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Matplotlib</a:t>
            </a:r>
            <a:endParaRPr lang="en-I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Open </a:t>
            </a:r>
            <a:r>
              <a:rPr lang="en-US" sz="16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AI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</a:t>
            </a:r>
            <a:endParaRPr lang="en-I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Charts </a:t>
            </a:r>
            <a:r>
              <a:rPr lang="en-US" sz="16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JS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</a:t>
            </a:r>
            <a:endParaRPr lang="en-I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  <a:p>
            <a:pPr algn="just"/>
            <a:endParaRPr lang="en-IN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491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4" name="Google Shape;3784;p31"/>
          <p:cNvSpPr txBox="1">
            <a:spLocks noGrp="1"/>
          </p:cNvSpPr>
          <p:nvPr>
            <p:ph type="title"/>
          </p:nvPr>
        </p:nvSpPr>
        <p:spPr>
          <a:xfrm>
            <a:off x="2514766" y="336298"/>
            <a:ext cx="3771401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</a:rPr>
              <a:t>CLASS</a:t>
            </a:r>
            <a:r>
              <a:rPr lang="en" dirty="0">
                <a:solidFill>
                  <a:schemeClr val="bg1"/>
                </a:solidFill>
              </a:rPr>
              <a:t> DIAGRAM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3787" name="Google Shape;3787;p31"/>
          <p:cNvGrpSpPr/>
          <p:nvPr/>
        </p:nvGrpSpPr>
        <p:grpSpPr>
          <a:xfrm rot="10800000">
            <a:off x="-501958" y="-525772"/>
            <a:ext cx="2134620" cy="1539893"/>
            <a:chOff x="-420733" y="3810153"/>
            <a:chExt cx="2134620" cy="1539893"/>
          </a:xfrm>
        </p:grpSpPr>
        <p:sp>
          <p:nvSpPr>
            <p:cNvPr id="3788" name="Google Shape;3788;p31"/>
            <p:cNvSpPr/>
            <p:nvPr/>
          </p:nvSpPr>
          <p:spPr>
            <a:xfrm>
              <a:off x="296699" y="4109753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5" y="0"/>
                  </a:moveTo>
                  <a:cubicBezTo>
                    <a:pt x="3" y="0"/>
                    <a:pt x="1" y="2"/>
                    <a:pt x="1" y="2"/>
                  </a:cubicBezTo>
                  <a:cubicBezTo>
                    <a:pt x="1" y="2"/>
                    <a:pt x="1" y="2"/>
                    <a:pt x="3" y="4"/>
                  </a:cubicBezTo>
                  <a:cubicBezTo>
                    <a:pt x="3" y="2"/>
                    <a:pt x="5" y="2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9" name="Google Shape;3789;p31"/>
            <p:cNvGrpSpPr/>
            <p:nvPr/>
          </p:nvGrpSpPr>
          <p:grpSpPr>
            <a:xfrm>
              <a:off x="-420733" y="3810153"/>
              <a:ext cx="2134620" cy="1539893"/>
              <a:chOff x="-192125" y="4019092"/>
              <a:chExt cx="1633971" cy="1178820"/>
            </a:xfrm>
          </p:grpSpPr>
          <p:sp>
            <p:nvSpPr>
              <p:cNvPr id="3790" name="Google Shape;3790;p31"/>
              <p:cNvSpPr/>
              <p:nvPr/>
            </p:nvSpPr>
            <p:spPr>
              <a:xfrm>
                <a:off x="-139827" y="5173805"/>
                <a:ext cx="4908" cy="926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36" extrusionOk="0">
                    <a:moveTo>
                      <a:pt x="1" y="0"/>
                    </a:moveTo>
                    <a:lnTo>
                      <a:pt x="34" y="235"/>
                    </a:lnTo>
                    <a:lnTo>
                      <a:pt x="124" y="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31"/>
              <p:cNvSpPr/>
              <p:nvPr/>
            </p:nvSpPr>
            <p:spPr>
              <a:xfrm>
                <a:off x="-137000" y="5146164"/>
                <a:ext cx="25913" cy="30782"/>
              </a:xfrm>
              <a:custGeom>
                <a:avLst/>
                <a:gdLst/>
                <a:ahLst/>
                <a:cxnLst/>
                <a:rect l="l" t="t" r="r" b="b"/>
                <a:pathLst>
                  <a:path w="660" h="784" extrusionOk="0">
                    <a:moveTo>
                      <a:pt x="658" y="1"/>
                    </a:moveTo>
                    <a:lnTo>
                      <a:pt x="658" y="1"/>
                    </a:lnTo>
                    <a:cubicBezTo>
                      <a:pt x="565" y="16"/>
                      <a:pt x="500" y="20"/>
                      <a:pt x="450" y="20"/>
                    </a:cubicBezTo>
                    <a:cubicBezTo>
                      <a:pt x="398" y="20"/>
                      <a:pt x="364" y="16"/>
                      <a:pt x="335" y="16"/>
                    </a:cubicBezTo>
                    <a:cubicBezTo>
                      <a:pt x="259" y="16"/>
                      <a:pt x="218" y="44"/>
                      <a:pt x="0" y="249"/>
                    </a:cubicBezTo>
                    <a:cubicBezTo>
                      <a:pt x="33" y="415"/>
                      <a:pt x="79" y="781"/>
                      <a:pt x="247" y="783"/>
                    </a:cubicBezTo>
                    <a:cubicBezTo>
                      <a:pt x="259" y="668"/>
                      <a:pt x="151" y="469"/>
                      <a:pt x="235" y="319"/>
                    </a:cubicBezTo>
                    <a:lnTo>
                      <a:pt x="235" y="319"/>
                    </a:lnTo>
                    <a:cubicBezTo>
                      <a:pt x="336" y="417"/>
                      <a:pt x="282" y="589"/>
                      <a:pt x="407" y="712"/>
                    </a:cubicBezTo>
                    <a:cubicBezTo>
                      <a:pt x="600" y="479"/>
                      <a:pt x="351" y="519"/>
                      <a:pt x="474" y="242"/>
                    </a:cubicBezTo>
                    <a:lnTo>
                      <a:pt x="474" y="242"/>
                    </a:lnTo>
                    <a:lnTo>
                      <a:pt x="654" y="299"/>
                    </a:lnTo>
                    <a:cubicBezTo>
                      <a:pt x="656" y="199"/>
                      <a:pt x="660" y="101"/>
                      <a:pt x="6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31"/>
              <p:cNvSpPr/>
              <p:nvPr/>
            </p:nvSpPr>
            <p:spPr>
              <a:xfrm>
                <a:off x="-124279" y="5139843"/>
                <a:ext cx="7303" cy="4986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7" extrusionOk="0">
                    <a:moveTo>
                      <a:pt x="46" y="0"/>
                    </a:moveTo>
                    <a:cubicBezTo>
                      <a:pt x="31" y="0"/>
                      <a:pt x="16" y="11"/>
                      <a:pt x="0" y="38"/>
                    </a:cubicBezTo>
                    <a:cubicBezTo>
                      <a:pt x="64" y="77"/>
                      <a:pt x="129" y="119"/>
                      <a:pt x="185" y="127"/>
                    </a:cubicBezTo>
                    <a:cubicBezTo>
                      <a:pt x="137" y="95"/>
                      <a:pt x="92" y="0"/>
                      <a:pt x="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31"/>
              <p:cNvSpPr/>
              <p:nvPr/>
            </p:nvSpPr>
            <p:spPr>
              <a:xfrm>
                <a:off x="-126635" y="5125198"/>
                <a:ext cx="8795" cy="981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5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78"/>
                      <a:pt x="33" y="155"/>
                      <a:pt x="50" y="232"/>
                    </a:cubicBezTo>
                    <a:cubicBezTo>
                      <a:pt x="66" y="180"/>
                      <a:pt x="85" y="162"/>
                      <a:pt x="105" y="162"/>
                    </a:cubicBezTo>
                    <a:cubicBezTo>
                      <a:pt x="151" y="162"/>
                      <a:pt x="202" y="250"/>
                      <a:pt x="221" y="250"/>
                    </a:cubicBezTo>
                    <a:cubicBezTo>
                      <a:pt x="222" y="250"/>
                      <a:pt x="223" y="250"/>
                      <a:pt x="224" y="249"/>
                    </a:cubicBezTo>
                    <a:cubicBezTo>
                      <a:pt x="151" y="166"/>
                      <a:pt x="77" y="83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31"/>
              <p:cNvSpPr/>
              <p:nvPr/>
            </p:nvSpPr>
            <p:spPr>
              <a:xfrm>
                <a:off x="-121806" y="5102112"/>
                <a:ext cx="2395" cy="3455"/>
              </a:xfrm>
              <a:custGeom>
                <a:avLst/>
                <a:gdLst/>
                <a:ahLst/>
                <a:cxnLst/>
                <a:rect l="l" t="t" r="r" b="b"/>
                <a:pathLst>
                  <a:path w="61" h="88" extrusionOk="0">
                    <a:moveTo>
                      <a:pt x="47" y="0"/>
                    </a:moveTo>
                    <a:lnTo>
                      <a:pt x="47" y="0"/>
                    </a:lnTo>
                    <a:cubicBezTo>
                      <a:pt x="1" y="24"/>
                      <a:pt x="33" y="52"/>
                      <a:pt x="60" y="87"/>
                    </a:cubicBezTo>
                    <a:cubicBezTo>
                      <a:pt x="59" y="56"/>
                      <a:pt x="53" y="29"/>
                      <a:pt x="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31"/>
              <p:cNvSpPr/>
              <p:nvPr/>
            </p:nvSpPr>
            <p:spPr>
              <a:xfrm>
                <a:off x="-122866" y="5091118"/>
                <a:ext cx="16490" cy="30114"/>
              </a:xfrm>
              <a:custGeom>
                <a:avLst/>
                <a:gdLst/>
                <a:ahLst/>
                <a:cxnLst/>
                <a:rect l="l" t="t" r="r" b="b"/>
                <a:pathLst>
                  <a:path w="420" h="767" extrusionOk="0">
                    <a:moveTo>
                      <a:pt x="101" y="1"/>
                    </a:moveTo>
                    <a:cubicBezTo>
                      <a:pt x="1" y="63"/>
                      <a:pt x="43" y="159"/>
                      <a:pt x="74" y="280"/>
                    </a:cubicBezTo>
                    <a:cubicBezTo>
                      <a:pt x="78" y="277"/>
                      <a:pt x="84" y="275"/>
                      <a:pt x="91" y="273"/>
                    </a:cubicBezTo>
                    <a:cubicBezTo>
                      <a:pt x="113" y="250"/>
                      <a:pt x="140" y="240"/>
                      <a:pt x="168" y="240"/>
                    </a:cubicBezTo>
                    <a:cubicBezTo>
                      <a:pt x="253" y="240"/>
                      <a:pt x="341" y="339"/>
                      <a:pt x="288" y="462"/>
                    </a:cubicBezTo>
                    <a:cubicBezTo>
                      <a:pt x="303" y="643"/>
                      <a:pt x="120" y="597"/>
                      <a:pt x="219" y="766"/>
                    </a:cubicBezTo>
                    <a:lnTo>
                      <a:pt x="404" y="583"/>
                    </a:lnTo>
                    <a:cubicBezTo>
                      <a:pt x="419" y="302"/>
                      <a:pt x="161" y="113"/>
                      <a:pt x="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31"/>
              <p:cNvSpPr/>
              <p:nvPr/>
            </p:nvSpPr>
            <p:spPr>
              <a:xfrm>
                <a:off x="-119450" y="5105528"/>
                <a:ext cx="1570" cy="3887"/>
              </a:xfrm>
              <a:custGeom>
                <a:avLst/>
                <a:gdLst/>
                <a:ahLst/>
                <a:cxnLst/>
                <a:rect l="l" t="t" r="r" b="b"/>
                <a:pathLst>
                  <a:path w="40" h="9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" y="31"/>
                      <a:pt x="8" y="66"/>
                      <a:pt x="0" y="99"/>
                    </a:cubicBezTo>
                    <a:cubicBezTo>
                      <a:pt x="39" y="60"/>
                      <a:pt x="22" y="29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31"/>
              <p:cNvSpPr/>
              <p:nvPr/>
            </p:nvSpPr>
            <p:spPr>
              <a:xfrm>
                <a:off x="-122395" y="5119898"/>
                <a:ext cx="4280" cy="388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99" extrusionOk="0">
                    <a:moveTo>
                      <a:pt x="0" y="1"/>
                    </a:moveTo>
                    <a:lnTo>
                      <a:pt x="25" y="99"/>
                    </a:lnTo>
                    <a:lnTo>
                      <a:pt x="108" y="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31"/>
              <p:cNvSpPr/>
              <p:nvPr/>
            </p:nvSpPr>
            <p:spPr>
              <a:xfrm>
                <a:off x="-120039" y="5060218"/>
                <a:ext cx="21516" cy="26581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77" extrusionOk="0">
                    <a:moveTo>
                      <a:pt x="388" y="1"/>
                    </a:moveTo>
                    <a:cubicBezTo>
                      <a:pt x="287" y="1"/>
                      <a:pt x="155" y="84"/>
                      <a:pt x="62" y="179"/>
                    </a:cubicBezTo>
                    <a:cubicBezTo>
                      <a:pt x="320" y="240"/>
                      <a:pt x="0" y="610"/>
                      <a:pt x="197" y="676"/>
                    </a:cubicBezTo>
                    <a:cubicBezTo>
                      <a:pt x="205" y="468"/>
                      <a:pt x="358" y="305"/>
                      <a:pt x="488" y="305"/>
                    </a:cubicBezTo>
                    <a:cubicBezTo>
                      <a:pt x="509" y="305"/>
                      <a:pt x="529" y="309"/>
                      <a:pt x="548" y="317"/>
                    </a:cubicBezTo>
                    <a:lnTo>
                      <a:pt x="482" y="38"/>
                    </a:lnTo>
                    <a:cubicBezTo>
                      <a:pt x="457" y="12"/>
                      <a:pt x="425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31"/>
              <p:cNvSpPr/>
              <p:nvPr/>
            </p:nvSpPr>
            <p:spPr>
              <a:xfrm>
                <a:off x="-92869" y="5044945"/>
                <a:ext cx="1688" cy="2631"/>
              </a:xfrm>
              <a:custGeom>
                <a:avLst/>
                <a:gdLst/>
                <a:ahLst/>
                <a:cxnLst/>
                <a:rect l="l" t="t" r="r" b="b"/>
                <a:pathLst>
                  <a:path w="43" h="67" extrusionOk="0">
                    <a:moveTo>
                      <a:pt x="0" y="1"/>
                    </a:moveTo>
                    <a:cubicBezTo>
                      <a:pt x="2" y="8"/>
                      <a:pt x="5" y="15"/>
                      <a:pt x="9" y="22"/>
                    </a:cubicBezTo>
                    <a:lnTo>
                      <a:pt x="9" y="22"/>
                    </a:lnTo>
                    <a:cubicBezTo>
                      <a:pt x="6" y="15"/>
                      <a:pt x="3" y="8"/>
                      <a:pt x="0" y="1"/>
                    </a:cubicBezTo>
                    <a:close/>
                    <a:moveTo>
                      <a:pt x="9" y="22"/>
                    </a:moveTo>
                    <a:lnTo>
                      <a:pt x="9" y="22"/>
                    </a:lnTo>
                    <a:cubicBezTo>
                      <a:pt x="18" y="43"/>
                      <a:pt x="28" y="60"/>
                      <a:pt x="43" y="66"/>
                    </a:cubicBezTo>
                    <a:cubicBezTo>
                      <a:pt x="28" y="53"/>
                      <a:pt x="17" y="38"/>
                      <a:pt x="9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31"/>
              <p:cNvSpPr/>
              <p:nvPr/>
            </p:nvSpPr>
            <p:spPr>
              <a:xfrm>
                <a:off x="-111126" y="4993472"/>
                <a:ext cx="25481" cy="59561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517" extrusionOk="0">
                    <a:moveTo>
                      <a:pt x="28" y="1"/>
                    </a:moveTo>
                    <a:cubicBezTo>
                      <a:pt x="126" y="205"/>
                      <a:pt x="232" y="411"/>
                      <a:pt x="321" y="623"/>
                    </a:cubicBezTo>
                    <a:cubicBezTo>
                      <a:pt x="238" y="568"/>
                      <a:pt x="155" y="593"/>
                      <a:pt x="122" y="450"/>
                    </a:cubicBezTo>
                    <a:lnTo>
                      <a:pt x="122" y="450"/>
                    </a:lnTo>
                    <a:cubicBezTo>
                      <a:pt x="95" y="730"/>
                      <a:pt x="261" y="762"/>
                      <a:pt x="240" y="998"/>
                    </a:cubicBezTo>
                    <a:cubicBezTo>
                      <a:pt x="223" y="1002"/>
                      <a:pt x="209" y="1004"/>
                      <a:pt x="197" y="1004"/>
                    </a:cubicBezTo>
                    <a:cubicBezTo>
                      <a:pt x="52" y="1004"/>
                      <a:pt x="159" y="700"/>
                      <a:pt x="62" y="700"/>
                    </a:cubicBezTo>
                    <a:cubicBezTo>
                      <a:pt x="47" y="700"/>
                      <a:pt x="27" y="707"/>
                      <a:pt x="1" y="724"/>
                    </a:cubicBezTo>
                    <a:cubicBezTo>
                      <a:pt x="14" y="886"/>
                      <a:pt x="24" y="1127"/>
                      <a:pt x="226" y="1262"/>
                    </a:cubicBezTo>
                    <a:cubicBezTo>
                      <a:pt x="168" y="1348"/>
                      <a:pt x="116" y="1433"/>
                      <a:pt x="56" y="1516"/>
                    </a:cubicBezTo>
                    <a:lnTo>
                      <a:pt x="324" y="1437"/>
                    </a:lnTo>
                    <a:cubicBezTo>
                      <a:pt x="402" y="1333"/>
                      <a:pt x="118" y="1219"/>
                      <a:pt x="303" y="1158"/>
                    </a:cubicBezTo>
                    <a:cubicBezTo>
                      <a:pt x="318" y="1153"/>
                      <a:pt x="331" y="1152"/>
                      <a:pt x="343" y="1152"/>
                    </a:cubicBezTo>
                    <a:cubicBezTo>
                      <a:pt x="424" y="1152"/>
                      <a:pt x="441" y="1242"/>
                      <a:pt x="463" y="1310"/>
                    </a:cubicBezTo>
                    <a:cubicBezTo>
                      <a:pt x="438" y="1223"/>
                      <a:pt x="490" y="1107"/>
                      <a:pt x="546" y="969"/>
                    </a:cubicBezTo>
                    <a:cubicBezTo>
                      <a:pt x="596" y="828"/>
                      <a:pt x="648" y="664"/>
                      <a:pt x="627" y="489"/>
                    </a:cubicBezTo>
                    <a:cubicBezTo>
                      <a:pt x="581" y="118"/>
                      <a:pt x="168" y="228"/>
                      <a:pt x="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01" name="Google Shape;3801;p31"/>
              <p:cNvGrpSpPr/>
              <p:nvPr/>
            </p:nvGrpSpPr>
            <p:grpSpPr>
              <a:xfrm>
                <a:off x="-192125" y="4019092"/>
                <a:ext cx="1633971" cy="1067980"/>
                <a:chOff x="-192125" y="4019092"/>
                <a:chExt cx="1633971" cy="1067980"/>
              </a:xfrm>
            </p:grpSpPr>
            <p:sp>
              <p:nvSpPr>
                <p:cNvPr id="3802" name="Google Shape;3802;p31"/>
                <p:cNvSpPr/>
                <p:nvPr/>
              </p:nvSpPr>
              <p:spPr>
                <a:xfrm>
                  <a:off x="659660" y="4294008"/>
                  <a:ext cx="533891" cy="793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8" h="20199" extrusionOk="0">
                      <a:moveTo>
                        <a:pt x="2271" y="1"/>
                      </a:moveTo>
                      <a:cubicBezTo>
                        <a:pt x="1804" y="1"/>
                        <a:pt x="1337" y="18"/>
                        <a:pt x="872" y="47"/>
                      </a:cubicBezTo>
                      <a:cubicBezTo>
                        <a:pt x="822" y="51"/>
                        <a:pt x="774" y="57"/>
                        <a:pt x="726" y="59"/>
                      </a:cubicBezTo>
                      <a:cubicBezTo>
                        <a:pt x="662" y="64"/>
                        <a:pt x="600" y="70"/>
                        <a:pt x="537" y="74"/>
                      </a:cubicBezTo>
                      <a:cubicBezTo>
                        <a:pt x="1" y="6755"/>
                        <a:pt x="645" y="13512"/>
                        <a:pt x="1439" y="20199"/>
                      </a:cubicBezTo>
                      <a:cubicBezTo>
                        <a:pt x="3755" y="19852"/>
                        <a:pt x="6026" y="19250"/>
                        <a:pt x="8062" y="17937"/>
                      </a:cubicBezTo>
                      <a:lnTo>
                        <a:pt x="8062" y="17939"/>
                      </a:lnTo>
                      <a:cubicBezTo>
                        <a:pt x="11174" y="15932"/>
                        <a:pt x="13597" y="11781"/>
                        <a:pt x="12884" y="7669"/>
                      </a:cubicBezTo>
                      <a:cubicBezTo>
                        <a:pt x="12384" y="4792"/>
                        <a:pt x="10435" y="2474"/>
                        <a:pt x="8168" y="1283"/>
                      </a:cubicBezTo>
                      <a:cubicBezTo>
                        <a:pt x="6327" y="315"/>
                        <a:pt x="4296" y="1"/>
                        <a:pt x="227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3" name="Google Shape;3803;p31"/>
                <p:cNvSpPr/>
                <p:nvPr/>
              </p:nvSpPr>
              <p:spPr>
                <a:xfrm>
                  <a:off x="197068" y="4019092"/>
                  <a:ext cx="1244778" cy="731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4" h="18635" extrusionOk="0">
                      <a:moveTo>
                        <a:pt x="17109" y="0"/>
                      </a:moveTo>
                      <a:cubicBezTo>
                        <a:pt x="16021" y="0"/>
                        <a:pt x="14928" y="96"/>
                        <a:pt x="13853" y="241"/>
                      </a:cubicBezTo>
                      <a:cubicBezTo>
                        <a:pt x="11669" y="534"/>
                        <a:pt x="9483" y="1037"/>
                        <a:pt x="7585" y="2063"/>
                      </a:cubicBezTo>
                      <a:cubicBezTo>
                        <a:pt x="4259" y="3860"/>
                        <a:pt x="2135" y="7111"/>
                        <a:pt x="1101" y="10494"/>
                      </a:cubicBezTo>
                      <a:cubicBezTo>
                        <a:pt x="324" y="13039"/>
                        <a:pt x="93" y="15681"/>
                        <a:pt x="0" y="18328"/>
                      </a:cubicBezTo>
                      <a:cubicBezTo>
                        <a:pt x="1261" y="18478"/>
                        <a:pt x="2528" y="18581"/>
                        <a:pt x="3799" y="18635"/>
                      </a:cubicBezTo>
                      <a:cubicBezTo>
                        <a:pt x="3857" y="17840"/>
                        <a:pt x="3968" y="17048"/>
                        <a:pt x="4109" y="16265"/>
                      </a:cubicBezTo>
                      <a:cubicBezTo>
                        <a:pt x="4686" y="13022"/>
                        <a:pt x="5825" y="9698"/>
                        <a:pt x="8416" y="7406"/>
                      </a:cubicBezTo>
                      <a:cubicBezTo>
                        <a:pt x="10400" y="5652"/>
                        <a:pt x="13172" y="4747"/>
                        <a:pt x="15936" y="4747"/>
                      </a:cubicBezTo>
                      <a:cubicBezTo>
                        <a:pt x="18118" y="4747"/>
                        <a:pt x="20294" y="5311"/>
                        <a:pt x="22073" y="6465"/>
                      </a:cubicBezTo>
                      <a:cubicBezTo>
                        <a:pt x="24446" y="8005"/>
                        <a:pt x="26035" y="10383"/>
                        <a:pt x="26991" y="12883"/>
                      </a:cubicBezTo>
                      <a:cubicBezTo>
                        <a:pt x="27571" y="14399"/>
                        <a:pt x="27940" y="15966"/>
                        <a:pt x="28223" y="17551"/>
                      </a:cubicBezTo>
                      <a:cubicBezTo>
                        <a:pt x="29388" y="17385"/>
                        <a:pt x="30548" y="17200"/>
                        <a:pt x="31703" y="16994"/>
                      </a:cubicBezTo>
                      <a:cubicBezTo>
                        <a:pt x="31404" y="14933"/>
                        <a:pt x="30988" y="12891"/>
                        <a:pt x="30340" y="10895"/>
                      </a:cubicBezTo>
                      <a:lnTo>
                        <a:pt x="30340" y="10897"/>
                      </a:lnTo>
                      <a:cubicBezTo>
                        <a:pt x="29615" y="8665"/>
                        <a:pt x="28599" y="6486"/>
                        <a:pt x="27064" y="4624"/>
                      </a:cubicBezTo>
                      <a:cubicBezTo>
                        <a:pt x="25530" y="2759"/>
                        <a:pt x="23443" y="1223"/>
                        <a:pt x="21004" y="509"/>
                      </a:cubicBezTo>
                      <a:cubicBezTo>
                        <a:pt x="19746" y="142"/>
                        <a:pt x="18432" y="0"/>
                        <a:pt x="1710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4" name="Google Shape;3804;p31"/>
                <p:cNvSpPr/>
                <p:nvPr/>
              </p:nvSpPr>
              <p:spPr>
                <a:xfrm>
                  <a:off x="-192125" y="4599079"/>
                  <a:ext cx="88301" cy="324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" h="8276" extrusionOk="0">
                      <a:moveTo>
                        <a:pt x="249" y="0"/>
                      </a:moveTo>
                      <a:cubicBezTo>
                        <a:pt x="246" y="0"/>
                        <a:pt x="243" y="0"/>
                        <a:pt x="240" y="1"/>
                      </a:cubicBezTo>
                      <a:cubicBezTo>
                        <a:pt x="188" y="130"/>
                        <a:pt x="191" y="238"/>
                        <a:pt x="191" y="346"/>
                      </a:cubicBezTo>
                      <a:cubicBezTo>
                        <a:pt x="191" y="452"/>
                        <a:pt x="209" y="562"/>
                        <a:pt x="159" y="699"/>
                      </a:cubicBezTo>
                      <a:cubicBezTo>
                        <a:pt x="141" y="687"/>
                        <a:pt x="116" y="680"/>
                        <a:pt x="89" y="680"/>
                      </a:cubicBezTo>
                      <a:cubicBezTo>
                        <a:pt x="65" y="680"/>
                        <a:pt x="40" y="685"/>
                        <a:pt x="16" y="699"/>
                      </a:cubicBezTo>
                      <a:cubicBezTo>
                        <a:pt x="16" y="743"/>
                        <a:pt x="16" y="793"/>
                        <a:pt x="16" y="845"/>
                      </a:cubicBezTo>
                      <a:cubicBezTo>
                        <a:pt x="18" y="899"/>
                        <a:pt x="24" y="953"/>
                        <a:pt x="28" y="1011"/>
                      </a:cubicBezTo>
                      <a:cubicBezTo>
                        <a:pt x="31" y="1123"/>
                        <a:pt x="37" y="1242"/>
                        <a:pt x="41" y="1362"/>
                      </a:cubicBezTo>
                      <a:cubicBezTo>
                        <a:pt x="51" y="1480"/>
                        <a:pt x="55" y="1595"/>
                        <a:pt x="47" y="1703"/>
                      </a:cubicBezTo>
                      <a:cubicBezTo>
                        <a:pt x="41" y="1811"/>
                        <a:pt x="39" y="1911"/>
                        <a:pt x="12" y="1998"/>
                      </a:cubicBezTo>
                      <a:cubicBezTo>
                        <a:pt x="4" y="2081"/>
                        <a:pt x="1" y="2158"/>
                        <a:pt x="6" y="2233"/>
                      </a:cubicBezTo>
                      <a:cubicBezTo>
                        <a:pt x="16" y="2307"/>
                        <a:pt x="29" y="2378"/>
                        <a:pt x="47" y="2449"/>
                      </a:cubicBezTo>
                      <a:cubicBezTo>
                        <a:pt x="62" y="2521"/>
                        <a:pt x="83" y="2594"/>
                        <a:pt x="107" y="2669"/>
                      </a:cubicBezTo>
                      <a:cubicBezTo>
                        <a:pt x="132" y="2742"/>
                        <a:pt x="161" y="2821"/>
                        <a:pt x="191" y="2906"/>
                      </a:cubicBezTo>
                      <a:cubicBezTo>
                        <a:pt x="338" y="4073"/>
                        <a:pt x="909" y="5160"/>
                        <a:pt x="1190" y="6361"/>
                      </a:cubicBezTo>
                      <a:lnTo>
                        <a:pt x="1485" y="6446"/>
                      </a:lnTo>
                      <a:cubicBezTo>
                        <a:pt x="1385" y="6542"/>
                        <a:pt x="1580" y="6726"/>
                        <a:pt x="1412" y="6743"/>
                      </a:cubicBezTo>
                      <a:cubicBezTo>
                        <a:pt x="1423" y="6668"/>
                        <a:pt x="1375" y="6616"/>
                        <a:pt x="1346" y="6541"/>
                      </a:cubicBezTo>
                      <a:lnTo>
                        <a:pt x="1346" y="6541"/>
                      </a:lnTo>
                      <a:cubicBezTo>
                        <a:pt x="1219" y="6859"/>
                        <a:pt x="1578" y="7198"/>
                        <a:pt x="1583" y="7526"/>
                      </a:cubicBezTo>
                      <a:cubicBezTo>
                        <a:pt x="1608" y="7492"/>
                        <a:pt x="1722" y="7424"/>
                        <a:pt x="1806" y="7424"/>
                      </a:cubicBezTo>
                      <a:cubicBezTo>
                        <a:pt x="1836" y="7424"/>
                        <a:pt x="1862" y="7433"/>
                        <a:pt x="1878" y="7454"/>
                      </a:cubicBezTo>
                      <a:cubicBezTo>
                        <a:pt x="1605" y="7499"/>
                        <a:pt x="1977" y="7823"/>
                        <a:pt x="1684" y="7985"/>
                      </a:cubicBezTo>
                      <a:cubicBezTo>
                        <a:pt x="1681" y="8107"/>
                        <a:pt x="1716" y="8130"/>
                        <a:pt x="1761" y="8130"/>
                      </a:cubicBezTo>
                      <a:cubicBezTo>
                        <a:pt x="1789" y="8130"/>
                        <a:pt x="1820" y="8122"/>
                        <a:pt x="1849" y="8122"/>
                      </a:cubicBezTo>
                      <a:cubicBezTo>
                        <a:pt x="1899" y="8122"/>
                        <a:pt x="1943" y="8146"/>
                        <a:pt x="1952" y="8276"/>
                      </a:cubicBezTo>
                      <a:cubicBezTo>
                        <a:pt x="1952" y="8276"/>
                        <a:pt x="1953" y="8276"/>
                        <a:pt x="1953" y="8276"/>
                      </a:cubicBezTo>
                      <a:cubicBezTo>
                        <a:pt x="2121" y="8276"/>
                        <a:pt x="1967" y="7946"/>
                        <a:pt x="2071" y="7861"/>
                      </a:cubicBezTo>
                      <a:lnTo>
                        <a:pt x="2071" y="7861"/>
                      </a:lnTo>
                      <a:cubicBezTo>
                        <a:pt x="2214" y="7928"/>
                        <a:pt x="2106" y="8127"/>
                        <a:pt x="2209" y="8127"/>
                      </a:cubicBezTo>
                      <a:cubicBezTo>
                        <a:pt x="2220" y="8127"/>
                        <a:pt x="2233" y="8124"/>
                        <a:pt x="2249" y="8120"/>
                      </a:cubicBezTo>
                      <a:cubicBezTo>
                        <a:pt x="2233" y="7844"/>
                        <a:pt x="2077" y="7478"/>
                        <a:pt x="1875" y="7100"/>
                      </a:cubicBezTo>
                      <a:cubicBezTo>
                        <a:pt x="1672" y="6720"/>
                        <a:pt x="1425" y="6330"/>
                        <a:pt x="1246" y="5964"/>
                      </a:cubicBezTo>
                      <a:lnTo>
                        <a:pt x="1246" y="5964"/>
                      </a:lnTo>
                      <a:lnTo>
                        <a:pt x="1422" y="5993"/>
                      </a:lnTo>
                      <a:cubicBezTo>
                        <a:pt x="1179" y="5636"/>
                        <a:pt x="949" y="5006"/>
                        <a:pt x="1086" y="4614"/>
                      </a:cubicBezTo>
                      <a:lnTo>
                        <a:pt x="1086" y="4614"/>
                      </a:lnTo>
                      <a:cubicBezTo>
                        <a:pt x="1077" y="4624"/>
                        <a:pt x="1069" y="4628"/>
                        <a:pt x="1061" y="4628"/>
                      </a:cubicBezTo>
                      <a:cubicBezTo>
                        <a:pt x="978" y="4628"/>
                        <a:pt x="957" y="4151"/>
                        <a:pt x="756" y="4151"/>
                      </a:cubicBezTo>
                      <a:cubicBezTo>
                        <a:pt x="732" y="4151"/>
                        <a:pt x="705" y="4157"/>
                        <a:pt x="675" y="4173"/>
                      </a:cubicBezTo>
                      <a:cubicBezTo>
                        <a:pt x="722" y="4050"/>
                        <a:pt x="695" y="4024"/>
                        <a:pt x="685" y="3874"/>
                      </a:cubicBezTo>
                      <a:cubicBezTo>
                        <a:pt x="646" y="3872"/>
                        <a:pt x="610" y="3868"/>
                        <a:pt x="571" y="3864"/>
                      </a:cubicBezTo>
                      <a:cubicBezTo>
                        <a:pt x="519" y="3660"/>
                        <a:pt x="681" y="3650"/>
                        <a:pt x="614" y="3421"/>
                      </a:cubicBezTo>
                      <a:lnTo>
                        <a:pt x="614" y="3421"/>
                      </a:lnTo>
                      <a:cubicBezTo>
                        <a:pt x="577" y="3487"/>
                        <a:pt x="543" y="3510"/>
                        <a:pt x="508" y="3510"/>
                      </a:cubicBezTo>
                      <a:cubicBezTo>
                        <a:pt x="445" y="3510"/>
                        <a:pt x="381" y="3435"/>
                        <a:pt x="296" y="3408"/>
                      </a:cubicBezTo>
                      <a:cubicBezTo>
                        <a:pt x="384" y="3095"/>
                        <a:pt x="465" y="2752"/>
                        <a:pt x="565" y="2501"/>
                      </a:cubicBezTo>
                      <a:lnTo>
                        <a:pt x="565" y="2501"/>
                      </a:lnTo>
                      <a:cubicBezTo>
                        <a:pt x="523" y="2526"/>
                        <a:pt x="469" y="2553"/>
                        <a:pt x="421" y="2646"/>
                      </a:cubicBezTo>
                      <a:cubicBezTo>
                        <a:pt x="448" y="2476"/>
                        <a:pt x="317" y="2523"/>
                        <a:pt x="263" y="2484"/>
                      </a:cubicBezTo>
                      <a:cubicBezTo>
                        <a:pt x="236" y="2322"/>
                        <a:pt x="423" y="2322"/>
                        <a:pt x="517" y="2318"/>
                      </a:cubicBezTo>
                      <a:cubicBezTo>
                        <a:pt x="525" y="2174"/>
                        <a:pt x="450" y="2079"/>
                        <a:pt x="378" y="1987"/>
                      </a:cubicBezTo>
                      <a:cubicBezTo>
                        <a:pt x="309" y="1894"/>
                        <a:pt x="238" y="1805"/>
                        <a:pt x="303" y="1695"/>
                      </a:cubicBezTo>
                      <a:lnTo>
                        <a:pt x="303" y="1695"/>
                      </a:lnTo>
                      <a:cubicBezTo>
                        <a:pt x="253" y="1721"/>
                        <a:pt x="201" y="1747"/>
                        <a:pt x="153" y="1774"/>
                      </a:cubicBezTo>
                      <a:cubicBezTo>
                        <a:pt x="137" y="1618"/>
                        <a:pt x="176" y="1476"/>
                        <a:pt x="211" y="1333"/>
                      </a:cubicBezTo>
                      <a:cubicBezTo>
                        <a:pt x="257" y="1190"/>
                        <a:pt x="303" y="1050"/>
                        <a:pt x="301" y="880"/>
                      </a:cubicBezTo>
                      <a:cubicBezTo>
                        <a:pt x="331" y="864"/>
                        <a:pt x="355" y="858"/>
                        <a:pt x="374" y="858"/>
                      </a:cubicBezTo>
                      <a:cubicBezTo>
                        <a:pt x="431" y="858"/>
                        <a:pt x="445" y="920"/>
                        <a:pt x="461" y="999"/>
                      </a:cubicBezTo>
                      <a:cubicBezTo>
                        <a:pt x="477" y="1107"/>
                        <a:pt x="475" y="1246"/>
                        <a:pt x="510" y="1314"/>
                      </a:cubicBezTo>
                      <a:cubicBezTo>
                        <a:pt x="562" y="1254"/>
                        <a:pt x="591" y="1123"/>
                        <a:pt x="662" y="1088"/>
                      </a:cubicBezTo>
                      <a:cubicBezTo>
                        <a:pt x="564" y="944"/>
                        <a:pt x="492" y="695"/>
                        <a:pt x="432" y="492"/>
                      </a:cubicBezTo>
                      <a:lnTo>
                        <a:pt x="432" y="492"/>
                      </a:lnTo>
                      <a:cubicBezTo>
                        <a:pt x="474" y="541"/>
                        <a:pt x="508" y="560"/>
                        <a:pt x="538" y="560"/>
                      </a:cubicBezTo>
                      <a:cubicBezTo>
                        <a:pt x="580" y="560"/>
                        <a:pt x="614" y="523"/>
                        <a:pt x="650" y="477"/>
                      </a:cubicBezTo>
                      <a:cubicBezTo>
                        <a:pt x="708" y="398"/>
                        <a:pt x="751" y="278"/>
                        <a:pt x="776" y="230"/>
                      </a:cubicBezTo>
                      <a:cubicBezTo>
                        <a:pt x="765" y="228"/>
                        <a:pt x="755" y="227"/>
                        <a:pt x="745" y="227"/>
                      </a:cubicBezTo>
                      <a:cubicBezTo>
                        <a:pt x="664" y="227"/>
                        <a:pt x="602" y="291"/>
                        <a:pt x="569" y="440"/>
                      </a:cubicBezTo>
                      <a:cubicBezTo>
                        <a:pt x="452" y="382"/>
                        <a:pt x="550" y="178"/>
                        <a:pt x="515" y="49"/>
                      </a:cubicBezTo>
                      <a:lnTo>
                        <a:pt x="515" y="49"/>
                      </a:lnTo>
                      <a:cubicBezTo>
                        <a:pt x="472" y="103"/>
                        <a:pt x="443" y="122"/>
                        <a:pt x="419" y="122"/>
                      </a:cubicBezTo>
                      <a:cubicBezTo>
                        <a:pt x="359" y="122"/>
                        <a:pt x="338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5" name="Google Shape;3805;p31"/>
                <p:cNvSpPr/>
                <p:nvPr/>
              </p:nvSpPr>
              <p:spPr>
                <a:xfrm>
                  <a:off x="-166172" y="4641483"/>
                  <a:ext cx="2788" cy="4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" h="107" extrusionOk="0">
                      <a:moveTo>
                        <a:pt x="39" y="0"/>
                      </a:moveTo>
                      <a:cubicBezTo>
                        <a:pt x="25" y="0"/>
                        <a:pt x="12" y="3"/>
                        <a:pt x="1" y="8"/>
                      </a:cubicBezTo>
                      <a:cubicBezTo>
                        <a:pt x="28" y="52"/>
                        <a:pt x="51" y="87"/>
                        <a:pt x="70" y="106"/>
                      </a:cubicBezTo>
                      <a:cubicBezTo>
                        <a:pt x="63" y="78"/>
                        <a:pt x="51" y="47"/>
                        <a:pt x="66" y="4"/>
                      </a:cubicBezTo>
                      <a:cubicBezTo>
                        <a:pt x="57" y="1"/>
                        <a:pt x="48" y="0"/>
                        <a:pt x="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6" name="Google Shape;3806;p31"/>
                <p:cNvSpPr/>
                <p:nvPr/>
              </p:nvSpPr>
              <p:spPr>
                <a:xfrm>
                  <a:off x="-161696" y="4607246"/>
                  <a:ext cx="1021" cy="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25" extrusionOk="0">
                      <a:moveTo>
                        <a:pt x="17" y="1"/>
                      </a:moveTo>
                      <a:cubicBezTo>
                        <a:pt x="13" y="1"/>
                        <a:pt x="7" y="8"/>
                        <a:pt x="1" y="22"/>
                      </a:cubicBezTo>
                      <a:cubicBezTo>
                        <a:pt x="4" y="23"/>
                        <a:pt x="8" y="23"/>
                        <a:pt x="12" y="23"/>
                      </a:cubicBezTo>
                      <a:cubicBezTo>
                        <a:pt x="17" y="23"/>
                        <a:pt x="21" y="23"/>
                        <a:pt x="26" y="24"/>
                      </a:cubicBezTo>
                      <a:cubicBezTo>
                        <a:pt x="24" y="8"/>
                        <a:pt x="21" y="1"/>
                        <a:pt x="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7" name="Google Shape;3807;p31"/>
                <p:cNvSpPr/>
                <p:nvPr/>
              </p:nvSpPr>
              <p:spPr>
                <a:xfrm>
                  <a:off x="-192046" y="4675248"/>
                  <a:ext cx="550" cy="4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05" extrusionOk="0">
                      <a:moveTo>
                        <a:pt x="14" y="0"/>
                      </a:moveTo>
                      <a:lnTo>
                        <a:pt x="0" y="104"/>
                      </a:lnTo>
                      <a:cubicBezTo>
                        <a:pt x="4" y="91"/>
                        <a:pt x="8" y="74"/>
                        <a:pt x="10" y="58"/>
                      </a:cubicBezTo>
                      <a:cubicBezTo>
                        <a:pt x="12" y="39"/>
                        <a:pt x="12" y="22"/>
                        <a:pt x="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8" name="Google Shape;3808;p31"/>
                <p:cNvSpPr/>
                <p:nvPr/>
              </p:nvSpPr>
              <p:spPr>
                <a:xfrm>
                  <a:off x="-170020" y="4686988"/>
                  <a:ext cx="5104" cy="10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263" extrusionOk="0">
                      <a:moveTo>
                        <a:pt x="130" y="0"/>
                      </a:moveTo>
                      <a:lnTo>
                        <a:pt x="130" y="0"/>
                      </a:lnTo>
                      <a:cubicBezTo>
                        <a:pt x="85" y="66"/>
                        <a:pt x="43" y="158"/>
                        <a:pt x="1" y="262"/>
                      </a:cubicBezTo>
                      <a:cubicBezTo>
                        <a:pt x="64" y="226"/>
                        <a:pt x="112" y="197"/>
                        <a:pt x="1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9" name="Google Shape;3809;p31"/>
                <p:cNvSpPr/>
                <p:nvPr/>
              </p:nvSpPr>
              <p:spPr>
                <a:xfrm>
                  <a:off x="-154354" y="4761469"/>
                  <a:ext cx="5340" cy="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09" extrusionOk="0">
                      <a:moveTo>
                        <a:pt x="64" y="0"/>
                      </a:moveTo>
                      <a:cubicBezTo>
                        <a:pt x="42" y="0"/>
                        <a:pt x="19" y="25"/>
                        <a:pt x="1" y="77"/>
                      </a:cubicBezTo>
                      <a:cubicBezTo>
                        <a:pt x="18" y="99"/>
                        <a:pt x="34" y="104"/>
                        <a:pt x="51" y="104"/>
                      </a:cubicBezTo>
                      <a:cubicBezTo>
                        <a:pt x="65" y="104"/>
                        <a:pt x="80" y="100"/>
                        <a:pt x="96" y="100"/>
                      </a:cubicBezTo>
                      <a:cubicBezTo>
                        <a:pt x="108" y="100"/>
                        <a:pt x="121" y="102"/>
                        <a:pt x="136" y="108"/>
                      </a:cubicBezTo>
                      <a:cubicBezTo>
                        <a:pt x="118" y="3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0" name="Google Shape;3810;p31"/>
                <p:cNvSpPr/>
                <p:nvPr/>
              </p:nvSpPr>
              <p:spPr>
                <a:xfrm>
                  <a:off x="-162678" y="4616276"/>
                  <a:ext cx="942" cy="12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331" extrusionOk="0">
                      <a:moveTo>
                        <a:pt x="14" y="0"/>
                      </a:moveTo>
                      <a:cubicBezTo>
                        <a:pt x="1" y="110"/>
                        <a:pt x="6" y="220"/>
                        <a:pt x="12" y="330"/>
                      </a:cubicBezTo>
                      <a:cubicBezTo>
                        <a:pt x="16" y="253"/>
                        <a:pt x="12" y="170"/>
                        <a:pt x="24" y="93"/>
                      </a:cubicBez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1" name="Google Shape;3811;p31"/>
                <p:cNvSpPr/>
                <p:nvPr/>
              </p:nvSpPr>
              <p:spPr>
                <a:xfrm>
                  <a:off x="-174653" y="4461071"/>
                  <a:ext cx="132589" cy="135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" h="3447" extrusionOk="0">
                      <a:moveTo>
                        <a:pt x="3377" y="1"/>
                      </a:moveTo>
                      <a:lnTo>
                        <a:pt x="3377" y="1"/>
                      </a:lnTo>
                      <a:cubicBezTo>
                        <a:pt x="3230" y="53"/>
                        <a:pt x="3136" y="267"/>
                        <a:pt x="3005" y="392"/>
                      </a:cubicBezTo>
                      <a:cubicBezTo>
                        <a:pt x="3034" y="265"/>
                        <a:pt x="2937" y="157"/>
                        <a:pt x="3084" y="105"/>
                      </a:cubicBezTo>
                      <a:lnTo>
                        <a:pt x="3086" y="105"/>
                      </a:lnTo>
                      <a:cubicBezTo>
                        <a:pt x="3069" y="103"/>
                        <a:pt x="3051" y="102"/>
                        <a:pt x="3035" y="102"/>
                      </a:cubicBezTo>
                      <a:cubicBezTo>
                        <a:pt x="2908" y="102"/>
                        <a:pt x="2789" y="157"/>
                        <a:pt x="2673" y="226"/>
                      </a:cubicBezTo>
                      <a:cubicBezTo>
                        <a:pt x="2546" y="311"/>
                        <a:pt x="2424" y="415"/>
                        <a:pt x="2293" y="483"/>
                      </a:cubicBezTo>
                      <a:cubicBezTo>
                        <a:pt x="1910" y="859"/>
                        <a:pt x="2457" y="830"/>
                        <a:pt x="2079" y="1144"/>
                      </a:cubicBezTo>
                      <a:lnTo>
                        <a:pt x="1925" y="803"/>
                      </a:lnTo>
                      <a:cubicBezTo>
                        <a:pt x="1732" y="967"/>
                        <a:pt x="1478" y="1138"/>
                        <a:pt x="1275" y="1358"/>
                      </a:cubicBezTo>
                      <a:cubicBezTo>
                        <a:pt x="1069" y="1572"/>
                        <a:pt x="907" y="1827"/>
                        <a:pt x="884" y="2089"/>
                      </a:cubicBezTo>
                      <a:cubicBezTo>
                        <a:pt x="882" y="2089"/>
                        <a:pt x="880" y="2089"/>
                        <a:pt x="878" y="2089"/>
                      </a:cubicBezTo>
                      <a:cubicBezTo>
                        <a:pt x="863" y="2089"/>
                        <a:pt x="844" y="2091"/>
                        <a:pt x="826" y="2091"/>
                      </a:cubicBezTo>
                      <a:cubicBezTo>
                        <a:pt x="780" y="2091"/>
                        <a:pt x="740" y="2078"/>
                        <a:pt x="774" y="1985"/>
                      </a:cubicBezTo>
                      <a:lnTo>
                        <a:pt x="774" y="1985"/>
                      </a:lnTo>
                      <a:cubicBezTo>
                        <a:pt x="564" y="2253"/>
                        <a:pt x="1050" y="2448"/>
                        <a:pt x="699" y="2708"/>
                      </a:cubicBezTo>
                      <a:cubicBezTo>
                        <a:pt x="722" y="2532"/>
                        <a:pt x="690" y="2487"/>
                        <a:pt x="635" y="2487"/>
                      </a:cubicBezTo>
                      <a:cubicBezTo>
                        <a:pt x="579" y="2487"/>
                        <a:pt x="501" y="2532"/>
                        <a:pt x="432" y="2532"/>
                      </a:cubicBezTo>
                      <a:cubicBezTo>
                        <a:pt x="392" y="2532"/>
                        <a:pt x="355" y="2517"/>
                        <a:pt x="329" y="2467"/>
                      </a:cubicBezTo>
                      <a:lnTo>
                        <a:pt x="348" y="2397"/>
                      </a:lnTo>
                      <a:lnTo>
                        <a:pt x="348" y="2397"/>
                      </a:lnTo>
                      <a:cubicBezTo>
                        <a:pt x="186" y="2648"/>
                        <a:pt x="95" y="3041"/>
                        <a:pt x="1" y="3205"/>
                      </a:cubicBezTo>
                      <a:cubicBezTo>
                        <a:pt x="82" y="3252"/>
                        <a:pt x="281" y="3174"/>
                        <a:pt x="184" y="3396"/>
                      </a:cubicBezTo>
                      <a:cubicBezTo>
                        <a:pt x="202" y="3373"/>
                        <a:pt x="222" y="3363"/>
                        <a:pt x="242" y="3363"/>
                      </a:cubicBezTo>
                      <a:cubicBezTo>
                        <a:pt x="291" y="3363"/>
                        <a:pt x="347" y="3414"/>
                        <a:pt x="404" y="3446"/>
                      </a:cubicBezTo>
                      <a:cubicBezTo>
                        <a:pt x="415" y="3186"/>
                        <a:pt x="539" y="3105"/>
                        <a:pt x="516" y="2914"/>
                      </a:cubicBezTo>
                      <a:cubicBezTo>
                        <a:pt x="541" y="2907"/>
                        <a:pt x="559" y="2904"/>
                        <a:pt x="571" y="2904"/>
                      </a:cubicBezTo>
                      <a:cubicBezTo>
                        <a:pt x="631" y="2904"/>
                        <a:pt x="560" y="2974"/>
                        <a:pt x="619" y="2974"/>
                      </a:cubicBezTo>
                      <a:cubicBezTo>
                        <a:pt x="631" y="2974"/>
                        <a:pt x="649" y="2971"/>
                        <a:pt x="674" y="2964"/>
                      </a:cubicBezTo>
                      <a:cubicBezTo>
                        <a:pt x="678" y="2891"/>
                        <a:pt x="683" y="2816"/>
                        <a:pt x="691" y="2741"/>
                      </a:cubicBezTo>
                      <a:cubicBezTo>
                        <a:pt x="708" y="2726"/>
                        <a:pt x="719" y="2720"/>
                        <a:pt x="728" y="2720"/>
                      </a:cubicBezTo>
                      <a:cubicBezTo>
                        <a:pt x="763" y="2720"/>
                        <a:pt x="747" y="2818"/>
                        <a:pt x="785" y="2818"/>
                      </a:cubicBezTo>
                      <a:cubicBezTo>
                        <a:pt x="799" y="2818"/>
                        <a:pt x="821" y="2805"/>
                        <a:pt x="855" y="2768"/>
                      </a:cubicBezTo>
                      <a:cubicBezTo>
                        <a:pt x="813" y="2706"/>
                        <a:pt x="861" y="2513"/>
                        <a:pt x="988" y="2388"/>
                      </a:cubicBezTo>
                      <a:lnTo>
                        <a:pt x="988" y="2455"/>
                      </a:lnTo>
                      <a:cubicBezTo>
                        <a:pt x="1036" y="2320"/>
                        <a:pt x="1212" y="2220"/>
                        <a:pt x="1019" y="2129"/>
                      </a:cubicBezTo>
                      <a:lnTo>
                        <a:pt x="1019" y="2129"/>
                      </a:lnTo>
                      <a:lnTo>
                        <a:pt x="1277" y="2151"/>
                      </a:lnTo>
                      <a:lnTo>
                        <a:pt x="1158" y="2075"/>
                      </a:lnTo>
                      <a:cubicBezTo>
                        <a:pt x="1308" y="1960"/>
                        <a:pt x="1468" y="1939"/>
                        <a:pt x="1617" y="1894"/>
                      </a:cubicBezTo>
                      <a:cubicBezTo>
                        <a:pt x="1767" y="1850"/>
                        <a:pt x="1900" y="1777"/>
                        <a:pt x="2035" y="1565"/>
                      </a:cubicBezTo>
                      <a:lnTo>
                        <a:pt x="2035" y="1565"/>
                      </a:lnTo>
                      <a:cubicBezTo>
                        <a:pt x="2020" y="1570"/>
                        <a:pt x="2007" y="1572"/>
                        <a:pt x="1997" y="1572"/>
                      </a:cubicBezTo>
                      <a:cubicBezTo>
                        <a:pt x="1929" y="1572"/>
                        <a:pt x="1958" y="1474"/>
                        <a:pt x="1987" y="1424"/>
                      </a:cubicBezTo>
                      <a:lnTo>
                        <a:pt x="1987" y="1424"/>
                      </a:lnTo>
                      <a:cubicBezTo>
                        <a:pt x="1765" y="1472"/>
                        <a:pt x="1858" y="1657"/>
                        <a:pt x="1730" y="1796"/>
                      </a:cubicBezTo>
                      <a:cubicBezTo>
                        <a:pt x="1627" y="1721"/>
                        <a:pt x="1725" y="1448"/>
                        <a:pt x="1591" y="1447"/>
                      </a:cubicBezTo>
                      <a:lnTo>
                        <a:pt x="1591" y="1447"/>
                      </a:lnTo>
                      <a:cubicBezTo>
                        <a:pt x="1767" y="1394"/>
                        <a:pt x="1860" y="1267"/>
                        <a:pt x="1998" y="1267"/>
                      </a:cubicBezTo>
                      <a:cubicBezTo>
                        <a:pt x="2053" y="1267"/>
                        <a:pt x="2116" y="1287"/>
                        <a:pt x="2193" y="1339"/>
                      </a:cubicBezTo>
                      <a:cubicBezTo>
                        <a:pt x="2442" y="1164"/>
                        <a:pt x="2444" y="969"/>
                        <a:pt x="2748" y="857"/>
                      </a:cubicBezTo>
                      <a:lnTo>
                        <a:pt x="2770" y="905"/>
                      </a:lnTo>
                      <a:cubicBezTo>
                        <a:pt x="2694" y="683"/>
                        <a:pt x="3030" y="845"/>
                        <a:pt x="3109" y="533"/>
                      </a:cubicBezTo>
                      <a:lnTo>
                        <a:pt x="3109" y="533"/>
                      </a:lnTo>
                      <a:lnTo>
                        <a:pt x="2937" y="574"/>
                      </a:lnTo>
                      <a:cubicBezTo>
                        <a:pt x="2895" y="493"/>
                        <a:pt x="2964" y="446"/>
                        <a:pt x="3053" y="375"/>
                      </a:cubicBezTo>
                      <a:cubicBezTo>
                        <a:pt x="3061" y="414"/>
                        <a:pt x="3061" y="414"/>
                        <a:pt x="3115" y="433"/>
                      </a:cubicBezTo>
                      <a:cubicBezTo>
                        <a:pt x="3061" y="273"/>
                        <a:pt x="3361" y="66"/>
                        <a:pt x="33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2" name="Google Shape;3812;p31"/>
                <p:cNvSpPr/>
                <p:nvPr/>
              </p:nvSpPr>
              <p:spPr>
                <a:xfrm>
                  <a:off x="-136647" y="4557461"/>
                  <a:ext cx="825" cy="4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24" extrusionOk="0">
                      <a:moveTo>
                        <a:pt x="20" y="0"/>
                      </a:moveTo>
                      <a:cubicBezTo>
                        <a:pt x="5" y="39"/>
                        <a:pt x="1" y="81"/>
                        <a:pt x="20" y="124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3" name="Google Shape;3813;p31"/>
                <p:cNvSpPr/>
                <p:nvPr/>
              </p:nvSpPr>
              <p:spPr>
                <a:xfrm>
                  <a:off x="-26712" y="4402255"/>
                  <a:ext cx="120183" cy="7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" h="1949" extrusionOk="0">
                      <a:moveTo>
                        <a:pt x="2819" y="1"/>
                      </a:moveTo>
                      <a:cubicBezTo>
                        <a:pt x="2730" y="1"/>
                        <a:pt x="2668" y="87"/>
                        <a:pt x="2576" y="124"/>
                      </a:cubicBezTo>
                      <a:cubicBezTo>
                        <a:pt x="2914" y="124"/>
                        <a:pt x="2626" y="327"/>
                        <a:pt x="2621" y="404"/>
                      </a:cubicBezTo>
                      <a:cubicBezTo>
                        <a:pt x="2609" y="402"/>
                        <a:pt x="2597" y="401"/>
                        <a:pt x="2585" y="401"/>
                      </a:cubicBezTo>
                      <a:cubicBezTo>
                        <a:pt x="2489" y="401"/>
                        <a:pt x="2381" y="464"/>
                        <a:pt x="2325" y="464"/>
                      </a:cubicBezTo>
                      <a:cubicBezTo>
                        <a:pt x="2298" y="464"/>
                        <a:pt x="2282" y="448"/>
                        <a:pt x="2287" y="402"/>
                      </a:cubicBezTo>
                      <a:lnTo>
                        <a:pt x="2462" y="205"/>
                      </a:lnTo>
                      <a:lnTo>
                        <a:pt x="2462" y="205"/>
                      </a:lnTo>
                      <a:cubicBezTo>
                        <a:pt x="1751" y="305"/>
                        <a:pt x="822" y="653"/>
                        <a:pt x="104" y="1061"/>
                      </a:cubicBezTo>
                      <a:cubicBezTo>
                        <a:pt x="210" y="1009"/>
                        <a:pt x="324" y="971"/>
                        <a:pt x="432" y="924"/>
                      </a:cubicBezTo>
                      <a:lnTo>
                        <a:pt x="432" y="924"/>
                      </a:lnTo>
                      <a:cubicBezTo>
                        <a:pt x="440" y="1040"/>
                        <a:pt x="288" y="1108"/>
                        <a:pt x="193" y="1212"/>
                      </a:cubicBezTo>
                      <a:cubicBezTo>
                        <a:pt x="282" y="1264"/>
                        <a:pt x="372" y="1322"/>
                        <a:pt x="459" y="1377"/>
                      </a:cubicBezTo>
                      <a:cubicBezTo>
                        <a:pt x="394" y="1390"/>
                        <a:pt x="343" y="1429"/>
                        <a:pt x="305" y="1429"/>
                      </a:cubicBezTo>
                      <a:cubicBezTo>
                        <a:pt x="286" y="1429"/>
                        <a:pt x="270" y="1419"/>
                        <a:pt x="259" y="1389"/>
                      </a:cubicBezTo>
                      <a:lnTo>
                        <a:pt x="259" y="1389"/>
                      </a:lnTo>
                      <a:cubicBezTo>
                        <a:pt x="199" y="1543"/>
                        <a:pt x="278" y="1578"/>
                        <a:pt x="380" y="1626"/>
                      </a:cubicBezTo>
                      <a:cubicBezTo>
                        <a:pt x="178" y="1782"/>
                        <a:pt x="91" y="1709"/>
                        <a:pt x="0" y="1948"/>
                      </a:cubicBezTo>
                      <a:cubicBezTo>
                        <a:pt x="3" y="1948"/>
                        <a:pt x="6" y="1948"/>
                        <a:pt x="9" y="1948"/>
                      </a:cubicBezTo>
                      <a:cubicBezTo>
                        <a:pt x="235" y="1948"/>
                        <a:pt x="290" y="1870"/>
                        <a:pt x="355" y="1786"/>
                      </a:cubicBezTo>
                      <a:cubicBezTo>
                        <a:pt x="417" y="1698"/>
                        <a:pt x="490" y="1607"/>
                        <a:pt x="748" y="1599"/>
                      </a:cubicBezTo>
                      <a:lnTo>
                        <a:pt x="727" y="1223"/>
                      </a:lnTo>
                      <a:cubicBezTo>
                        <a:pt x="748" y="1219"/>
                        <a:pt x="764" y="1217"/>
                        <a:pt x="777" y="1217"/>
                      </a:cubicBezTo>
                      <a:cubicBezTo>
                        <a:pt x="889" y="1217"/>
                        <a:pt x="759" y="1368"/>
                        <a:pt x="923" y="1368"/>
                      </a:cubicBezTo>
                      <a:cubicBezTo>
                        <a:pt x="926" y="1368"/>
                        <a:pt x="929" y="1368"/>
                        <a:pt x="932" y="1368"/>
                      </a:cubicBezTo>
                      <a:cubicBezTo>
                        <a:pt x="1074" y="1183"/>
                        <a:pt x="629" y="1242"/>
                        <a:pt x="743" y="1007"/>
                      </a:cubicBezTo>
                      <a:lnTo>
                        <a:pt x="743" y="1007"/>
                      </a:lnTo>
                      <a:cubicBezTo>
                        <a:pt x="755" y="1011"/>
                        <a:pt x="767" y="1012"/>
                        <a:pt x="778" y="1012"/>
                      </a:cubicBezTo>
                      <a:cubicBezTo>
                        <a:pt x="912" y="1012"/>
                        <a:pt x="1023" y="814"/>
                        <a:pt x="1095" y="786"/>
                      </a:cubicBezTo>
                      <a:lnTo>
                        <a:pt x="1095" y="786"/>
                      </a:lnTo>
                      <a:cubicBezTo>
                        <a:pt x="1045" y="909"/>
                        <a:pt x="1173" y="1094"/>
                        <a:pt x="1223" y="1125"/>
                      </a:cubicBezTo>
                      <a:cubicBezTo>
                        <a:pt x="1273" y="1040"/>
                        <a:pt x="1473" y="1084"/>
                        <a:pt x="1597" y="1046"/>
                      </a:cubicBezTo>
                      <a:cubicBezTo>
                        <a:pt x="1250" y="1027"/>
                        <a:pt x="1822" y="876"/>
                        <a:pt x="1500" y="834"/>
                      </a:cubicBezTo>
                      <a:cubicBezTo>
                        <a:pt x="1479" y="717"/>
                        <a:pt x="1674" y="565"/>
                        <a:pt x="1824" y="565"/>
                      </a:cubicBezTo>
                      <a:cubicBezTo>
                        <a:pt x="1848" y="565"/>
                        <a:pt x="1871" y="569"/>
                        <a:pt x="1892" y="577"/>
                      </a:cubicBezTo>
                      <a:cubicBezTo>
                        <a:pt x="1911" y="668"/>
                        <a:pt x="1809" y="680"/>
                        <a:pt x="1732" y="707"/>
                      </a:cubicBezTo>
                      <a:cubicBezTo>
                        <a:pt x="1724" y="895"/>
                        <a:pt x="1957" y="737"/>
                        <a:pt x="2050" y="880"/>
                      </a:cubicBezTo>
                      <a:cubicBezTo>
                        <a:pt x="2104" y="799"/>
                        <a:pt x="2204" y="720"/>
                        <a:pt x="2320" y="645"/>
                      </a:cubicBezTo>
                      <a:cubicBezTo>
                        <a:pt x="2437" y="577"/>
                        <a:pt x="2567" y="504"/>
                        <a:pt x="2678" y="440"/>
                      </a:cubicBezTo>
                      <a:cubicBezTo>
                        <a:pt x="2904" y="305"/>
                        <a:pt x="3060" y="172"/>
                        <a:pt x="2877" y="12"/>
                      </a:cubicBezTo>
                      <a:cubicBezTo>
                        <a:pt x="2856" y="4"/>
                        <a:pt x="2837" y="1"/>
                        <a:pt x="28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4" name="Google Shape;3814;p31"/>
                <p:cNvSpPr/>
                <p:nvPr/>
              </p:nvSpPr>
              <p:spPr>
                <a:xfrm>
                  <a:off x="-31855" y="4464487"/>
                  <a:ext cx="4358" cy="6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65" extrusionOk="0">
                      <a:moveTo>
                        <a:pt x="110" y="1"/>
                      </a:moveTo>
                      <a:lnTo>
                        <a:pt x="0" y="130"/>
                      </a:lnTo>
                      <a:lnTo>
                        <a:pt x="79" y="165"/>
                      </a:lnTo>
                      <a:lnTo>
                        <a:pt x="11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5" name="Google Shape;3815;p31"/>
                <p:cNvSpPr/>
                <p:nvPr/>
              </p:nvSpPr>
              <p:spPr>
                <a:xfrm>
                  <a:off x="-33975" y="4447839"/>
                  <a:ext cx="9030" cy="5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" h="151" extrusionOk="0">
                      <a:moveTo>
                        <a:pt x="16" y="1"/>
                      </a:moveTo>
                      <a:cubicBezTo>
                        <a:pt x="46" y="53"/>
                        <a:pt x="0" y="103"/>
                        <a:pt x="31" y="151"/>
                      </a:cubicBezTo>
                      <a:cubicBezTo>
                        <a:pt x="230" y="93"/>
                        <a:pt x="174" y="33"/>
                        <a:pt x="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6" name="Google Shape;3816;p31"/>
                <p:cNvSpPr/>
                <p:nvPr/>
              </p:nvSpPr>
              <p:spPr>
                <a:xfrm>
                  <a:off x="63671" y="4429582"/>
                  <a:ext cx="9187" cy="4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119" extrusionOk="0">
                      <a:moveTo>
                        <a:pt x="60" y="1"/>
                      </a:moveTo>
                      <a:cubicBezTo>
                        <a:pt x="79" y="55"/>
                        <a:pt x="25" y="97"/>
                        <a:pt x="0" y="118"/>
                      </a:cubicBezTo>
                      <a:cubicBezTo>
                        <a:pt x="76" y="78"/>
                        <a:pt x="157" y="47"/>
                        <a:pt x="234" y="11"/>
                      </a:cubicBezTo>
                      <a:lnTo>
                        <a:pt x="6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7" name="Google Shape;3817;p31"/>
                <p:cNvSpPr/>
                <p:nvPr/>
              </p:nvSpPr>
              <p:spPr>
                <a:xfrm>
                  <a:off x="85305" y="4393421"/>
                  <a:ext cx="43189" cy="2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" h="645" extrusionOk="0">
                      <a:moveTo>
                        <a:pt x="1092" y="0"/>
                      </a:moveTo>
                      <a:lnTo>
                        <a:pt x="1092" y="0"/>
                      </a:lnTo>
                      <a:cubicBezTo>
                        <a:pt x="780" y="63"/>
                        <a:pt x="641" y="190"/>
                        <a:pt x="331" y="190"/>
                      </a:cubicBezTo>
                      <a:cubicBezTo>
                        <a:pt x="281" y="190"/>
                        <a:pt x="226" y="187"/>
                        <a:pt x="165" y="180"/>
                      </a:cubicBezTo>
                      <a:lnTo>
                        <a:pt x="165" y="180"/>
                      </a:lnTo>
                      <a:cubicBezTo>
                        <a:pt x="1" y="386"/>
                        <a:pt x="325" y="476"/>
                        <a:pt x="273" y="644"/>
                      </a:cubicBezTo>
                      <a:cubicBezTo>
                        <a:pt x="477" y="642"/>
                        <a:pt x="394" y="363"/>
                        <a:pt x="593" y="268"/>
                      </a:cubicBezTo>
                      <a:cubicBezTo>
                        <a:pt x="616" y="298"/>
                        <a:pt x="644" y="310"/>
                        <a:pt x="676" y="310"/>
                      </a:cubicBezTo>
                      <a:cubicBezTo>
                        <a:pt x="715" y="310"/>
                        <a:pt x="758" y="293"/>
                        <a:pt x="807" y="272"/>
                      </a:cubicBezTo>
                      <a:cubicBezTo>
                        <a:pt x="894" y="236"/>
                        <a:pt x="992" y="187"/>
                        <a:pt x="1094" y="187"/>
                      </a:cubicBezTo>
                      <a:cubicBezTo>
                        <a:pt x="1096" y="187"/>
                        <a:pt x="1098" y="187"/>
                        <a:pt x="1100" y="187"/>
                      </a:cubicBezTo>
                      <a:cubicBezTo>
                        <a:pt x="1065" y="129"/>
                        <a:pt x="1054" y="62"/>
                        <a:pt x="10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8" name="Google Shape;3818;p31"/>
                <p:cNvSpPr/>
                <p:nvPr/>
              </p:nvSpPr>
              <p:spPr>
                <a:xfrm>
                  <a:off x="115655" y="4393853"/>
                  <a:ext cx="350104" cy="51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" h="1307" extrusionOk="0">
                      <a:moveTo>
                        <a:pt x="2151" y="1"/>
                      </a:moveTo>
                      <a:lnTo>
                        <a:pt x="2236" y="172"/>
                      </a:lnTo>
                      <a:cubicBezTo>
                        <a:pt x="2201" y="167"/>
                        <a:pt x="2167" y="164"/>
                        <a:pt x="2134" y="164"/>
                      </a:cubicBezTo>
                      <a:cubicBezTo>
                        <a:pt x="1940" y="164"/>
                        <a:pt x="1773" y="252"/>
                        <a:pt x="1615" y="315"/>
                      </a:cubicBezTo>
                      <a:cubicBezTo>
                        <a:pt x="1520" y="350"/>
                        <a:pt x="1429" y="381"/>
                        <a:pt x="1331" y="381"/>
                      </a:cubicBezTo>
                      <a:cubicBezTo>
                        <a:pt x="1236" y="381"/>
                        <a:pt x="1135" y="351"/>
                        <a:pt x="1021" y="267"/>
                      </a:cubicBezTo>
                      <a:lnTo>
                        <a:pt x="894" y="431"/>
                      </a:lnTo>
                      <a:cubicBezTo>
                        <a:pt x="963" y="338"/>
                        <a:pt x="782" y="176"/>
                        <a:pt x="894" y="47"/>
                      </a:cubicBezTo>
                      <a:lnTo>
                        <a:pt x="894" y="47"/>
                      </a:lnTo>
                      <a:cubicBezTo>
                        <a:pt x="768" y="115"/>
                        <a:pt x="622" y="72"/>
                        <a:pt x="495" y="144"/>
                      </a:cubicBezTo>
                      <a:lnTo>
                        <a:pt x="743" y="194"/>
                      </a:lnTo>
                      <a:cubicBezTo>
                        <a:pt x="680" y="267"/>
                        <a:pt x="607" y="297"/>
                        <a:pt x="539" y="297"/>
                      </a:cubicBezTo>
                      <a:cubicBezTo>
                        <a:pt x="451" y="297"/>
                        <a:pt x="370" y="247"/>
                        <a:pt x="327" y="178"/>
                      </a:cubicBezTo>
                      <a:lnTo>
                        <a:pt x="327" y="178"/>
                      </a:lnTo>
                      <a:cubicBezTo>
                        <a:pt x="1" y="404"/>
                        <a:pt x="585" y="448"/>
                        <a:pt x="678" y="583"/>
                      </a:cubicBezTo>
                      <a:cubicBezTo>
                        <a:pt x="781" y="493"/>
                        <a:pt x="866" y="461"/>
                        <a:pt x="940" y="461"/>
                      </a:cubicBezTo>
                      <a:cubicBezTo>
                        <a:pt x="1027" y="461"/>
                        <a:pt x="1099" y="505"/>
                        <a:pt x="1169" y="552"/>
                      </a:cubicBezTo>
                      <a:cubicBezTo>
                        <a:pt x="1269" y="622"/>
                        <a:pt x="1364" y="701"/>
                        <a:pt x="1505" y="701"/>
                      </a:cubicBezTo>
                      <a:cubicBezTo>
                        <a:pt x="1550" y="701"/>
                        <a:pt x="1599" y="693"/>
                        <a:pt x="1655" y="674"/>
                      </a:cubicBezTo>
                      <a:cubicBezTo>
                        <a:pt x="1937" y="556"/>
                        <a:pt x="1613" y="512"/>
                        <a:pt x="1624" y="417"/>
                      </a:cubicBezTo>
                      <a:cubicBezTo>
                        <a:pt x="1753" y="413"/>
                        <a:pt x="1879" y="335"/>
                        <a:pt x="1992" y="335"/>
                      </a:cubicBezTo>
                      <a:cubicBezTo>
                        <a:pt x="2021" y="335"/>
                        <a:pt x="2050" y="341"/>
                        <a:pt x="2077" y="354"/>
                      </a:cubicBezTo>
                      <a:cubicBezTo>
                        <a:pt x="2066" y="431"/>
                        <a:pt x="1999" y="471"/>
                        <a:pt x="1921" y="471"/>
                      </a:cubicBezTo>
                      <a:cubicBezTo>
                        <a:pt x="1904" y="471"/>
                        <a:pt x="1887" y="469"/>
                        <a:pt x="1869" y="465"/>
                      </a:cubicBezTo>
                      <a:lnTo>
                        <a:pt x="1869" y="465"/>
                      </a:lnTo>
                      <a:cubicBezTo>
                        <a:pt x="1892" y="533"/>
                        <a:pt x="1919" y="552"/>
                        <a:pt x="1951" y="552"/>
                      </a:cubicBezTo>
                      <a:cubicBezTo>
                        <a:pt x="1994" y="552"/>
                        <a:pt x="2047" y="516"/>
                        <a:pt x="2113" y="516"/>
                      </a:cubicBezTo>
                      <a:cubicBezTo>
                        <a:pt x="2148" y="516"/>
                        <a:pt x="2186" y="526"/>
                        <a:pt x="2228" y="556"/>
                      </a:cubicBezTo>
                      <a:cubicBezTo>
                        <a:pt x="2210" y="535"/>
                        <a:pt x="2145" y="504"/>
                        <a:pt x="2193" y="454"/>
                      </a:cubicBezTo>
                      <a:lnTo>
                        <a:pt x="2193" y="454"/>
                      </a:lnTo>
                      <a:cubicBezTo>
                        <a:pt x="2234" y="458"/>
                        <a:pt x="2270" y="460"/>
                        <a:pt x="2301" y="460"/>
                      </a:cubicBezTo>
                      <a:cubicBezTo>
                        <a:pt x="2526" y="460"/>
                        <a:pt x="2519" y="363"/>
                        <a:pt x="2724" y="363"/>
                      </a:cubicBezTo>
                      <a:cubicBezTo>
                        <a:pt x="2790" y="363"/>
                        <a:pt x="2879" y="373"/>
                        <a:pt x="3005" y="400"/>
                      </a:cubicBezTo>
                      <a:cubicBezTo>
                        <a:pt x="3088" y="344"/>
                        <a:pt x="3169" y="350"/>
                        <a:pt x="3157" y="209"/>
                      </a:cubicBezTo>
                      <a:lnTo>
                        <a:pt x="3157" y="209"/>
                      </a:lnTo>
                      <a:cubicBezTo>
                        <a:pt x="3477" y="400"/>
                        <a:pt x="3315" y="388"/>
                        <a:pt x="3693" y="562"/>
                      </a:cubicBezTo>
                      <a:cubicBezTo>
                        <a:pt x="3682" y="479"/>
                        <a:pt x="3566" y="286"/>
                        <a:pt x="3576" y="111"/>
                      </a:cubicBezTo>
                      <a:lnTo>
                        <a:pt x="3576" y="111"/>
                      </a:lnTo>
                      <a:cubicBezTo>
                        <a:pt x="3799" y="228"/>
                        <a:pt x="3935" y="249"/>
                        <a:pt x="4041" y="249"/>
                      </a:cubicBezTo>
                      <a:cubicBezTo>
                        <a:pt x="4102" y="249"/>
                        <a:pt x="4152" y="242"/>
                        <a:pt x="4204" y="242"/>
                      </a:cubicBezTo>
                      <a:cubicBezTo>
                        <a:pt x="4282" y="242"/>
                        <a:pt x="4363" y="258"/>
                        <a:pt x="4482" y="334"/>
                      </a:cubicBezTo>
                      <a:cubicBezTo>
                        <a:pt x="4453" y="337"/>
                        <a:pt x="4418" y="358"/>
                        <a:pt x="4367" y="358"/>
                      </a:cubicBezTo>
                      <a:cubicBezTo>
                        <a:pt x="4347" y="358"/>
                        <a:pt x="4324" y="355"/>
                        <a:pt x="4299" y="346"/>
                      </a:cubicBezTo>
                      <a:lnTo>
                        <a:pt x="4299" y="346"/>
                      </a:lnTo>
                      <a:cubicBezTo>
                        <a:pt x="4306" y="430"/>
                        <a:pt x="4343" y="455"/>
                        <a:pt x="4396" y="455"/>
                      </a:cubicBezTo>
                      <a:cubicBezTo>
                        <a:pt x="4478" y="455"/>
                        <a:pt x="4597" y="395"/>
                        <a:pt x="4706" y="395"/>
                      </a:cubicBezTo>
                      <a:cubicBezTo>
                        <a:pt x="4733" y="395"/>
                        <a:pt x="4759" y="398"/>
                        <a:pt x="4784" y="408"/>
                      </a:cubicBezTo>
                      <a:lnTo>
                        <a:pt x="4742" y="612"/>
                      </a:lnTo>
                      <a:cubicBezTo>
                        <a:pt x="4833" y="606"/>
                        <a:pt x="4958" y="577"/>
                        <a:pt x="5089" y="575"/>
                      </a:cubicBezTo>
                      <a:cubicBezTo>
                        <a:pt x="5216" y="577"/>
                        <a:pt x="5349" y="602"/>
                        <a:pt x="5450" y="697"/>
                      </a:cubicBezTo>
                      <a:lnTo>
                        <a:pt x="5382" y="791"/>
                      </a:lnTo>
                      <a:cubicBezTo>
                        <a:pt x="5476" y="774"/>
                        <a:pt x="5571" y="766"/>
                        <a:pt x="5667" y="766"/>
                      </a:cubicBezTo>
                      <a:cubicBezTo>
                        <a:pt x="5813" y="766"/>
                        <a:pt x="5960" y="783"/>
                        <a:pt x="6103" y="807"/>
                      </a:cubicBezTo>
                      <a:cubicBezTo>
                        <a:pt x="6340" y="840"/>
                        <a:pt x="6566" y="888"/>
                        <a:pt x="6763" y="897"/>
                      </a:cubicBezTo>
                      <a:lnTo>
                        <a:pt x="6938" y="1071"/>
                      </a:lnTo>
                      <a:cubicBezTo>
                        <a:pt x="7497" y="1038"/>
                        <a:pt x="6435" y="878"/>
                        <a:pt x="6886" y="662"/>
                      </a:cubicBezTo>
                      <a:lnTo>
                        <a:pt x="6886" y="662"/>
                      </a:lnTo>
                      <a:cubicBezTo>
                        <a:pt x="6876" y="792"/>
                        <a:pt x="6906" y="829"/>
                        <a:pt x="6960" y="829"/>
                      </a:cubicBezTo>
                      <a:cubicBezTo>
                        <a:pt x="7032" y="829"/>
                        <a:pt x="7147" y="762"/>
                        <a:pt x="7267" y="762"/>
                      </a:cubicBezTo>
                      <a:cubicBezTo>
                        <a:pt x="7329" y="762"/>
                        <a:pt x="7392" y="779"/>
                        <a:pt x="7451" y="832"/>
                      </a:cubicBezTo>
                      <a:cubicBezTo>
                        <a:pt x="7555" y="1017"/>
                        <a:pt x="7133" y="830"/>
                        <a:pt x="7246" y="1040"/>
                      </a:cubicBezTo>
                      <a:cubicBezTo>
                        <a:pt x="7286" y="979"/>
                        <a:pt x="7319" y="959"/>
                        <a:pt x="7353" y="959"/>
                      </a:cubicBezTo>
                      <a:cubicBezTo>
                        <a:pt x="7410" y="959"/>
                        <a:pt x="7470" y="1016"/>
                        <a:pt x="7569" y="1016"/>
                      </a:cubicBezTo>
                      <a:cubicBezTo>
                        <a:pt x="7576" y="1016"/>
                        <a:pt x="7583" y="1016"/>
                        <a:pt x="7590" y="1015"/>
                      </a:cubicBezTo>
                      <a:lnTo>
                        <a:pt x="7590" y="1015"/>
                      </a:lnTo>
                      <a:cubicBezTo>
                        <a:pt x="7509" y="1185"/>
                        <a:pt x="7912" y="1125"/>
                        <a:pt x="7761" y="1302"/>
                      </a:cubicBezTo>
                      <a:lnTo>
                        <a:pt x="8405" y="1135"/>
                      </a:lnTo>
                      <a:cubicBezTo>
                        <a:pt x="8465" y="1260"/>
                        <a:pt x="8627" y="1295"/>
                        <a:pt x="8752" y="1306"/>
                      </a:cubicBezTo>
                      <a:cubicBezTo>
                        <a:pt x="8457" y="1210"/>
                        <a:pt x="8916" y="1067"/>
                        <a:pt x="8606" y="878"/>
                      </a:cubicBezTo>
                      <a:cubicBezTo>
                        <a:pt x="8087" y="813"/>
                        <a:pt x="7248" y="643"/>
                        <a:pt x="6639" y="412"/>
                      </a:cubicBezTo>
                      <a:cubicBezTo>
                        <a:pt x="6605" y="479"/>
                        <a:pt x="6556" y="499"/>
                        <a:pt x="6500" y="499"/>
                      </a:cubicBezTo>
                      <a:cubicBezTo>
                        <a:pt x="6413" y="499"/>
                        <a:pt x="6310" y="449"/>
                        <a:pt x="6223" y="449"/>
                      </a:cubicBezTo>
                      <a:cubicBezTo>
                        <a:pt x="6175" y="449"/>
                        <a:pt x="6131" y="464"/>
                        <a:pt x="6097" y="510"/>
                      </a:cubicBezTo>
                      <a:cubicBezTo>
                        <a:pt x="6095" y="429"/>
                        <a:pt x="6063" y="348"/>
                        <a:pt x="6061" y="265"/>
                      </a:cubicBezTo>
                      <a:cubicBezTo>
                        <a:pt x="6033" y="263"/>
                        <a:pt x="6009" y="262"/>
                        <a:pt x="5989" y="262"/>
                      </a:cubicBezTo>
                      <a:cubicBezTo>
                        <a:pt x="5707" y="262"/>
                        <a:pt x="6124" y="428"/>
                        <a:pt x="6016" y="494"/>
                      </a:cubicBezTo>
                      <a:cubicBezTo>
                        <a:pt x="5833" y="491"/>
                        <a:pt x="5716" y="315"/>
                        <a:pt x="5746" y="228"/>
                      </a:cubicBezTo>
                      <a:cubicBezTo>
                        <a:pt x="5693" y="217"/>
                        <a:pt x="5658" y="212"/>
                        <a:pt x="5635" y="212"/>
                      </a:cubicBezTo>
                      <a:cubicBezTo>
                        <a:pt x="5532" y="212"/>
                        <a:pt x="5671" y="312"/>
                        <a:pt x="5531" y="404"/>
                      </a:cubicBezTo>
                      <a:lnTo>
                        <a:pt x="5382" y="93"/>
                      </a:lnTo>
                      <a:cubicBezTo>
                        <a:pt x="5029" y="70"/>
                        <a:pt x="4637" y="68"/>
                        <a:pt x="4228" y="68"/>
                      </a:cubicBezTo>
                      <a:cubicBezTo>
                        <a:pt x="4126" y="68"/>
                        <a:pt x="4023" y="68"/>
                        <a:pt x="3920" y="68"/>
                      </a:cubicBezTo>
                      <a:cubicBezTo>
                        <a:pt x="3329" y="68"/>
                        <a:pt x="2716" y="63"/>
                        <a:pt x="215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9" name="Google Shape;3819;p31"/>
                <p:cNvSpPr/>
                <p:nvPr/>
              </p:nvSpPr>
              <p:spPr>
                <a:xfrm>
                  <a:off x="459281" y="4445209"/>
                  <a:ext cx="7617" cy="1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33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" y="10"/>
                        <a:pt x="79" y="21"/>
                        <a:pt x="135" y="33"/>
                      </a:cubicBezTo>
                      <a:cubicBezTo>
                        <a:pt x="193" y="6"/>
                        <a:pt x="112" y="1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0" name="Google Shape;3820;p31"/>
                <p:cNvSpPr/>
                <p:nvPr/>
              </p:nvSpPr>
              <p:spPr>
                <a:xfrm>
                  <a:off x="121897" y="4415291"/>
                  <a:ext cx="5104" cy="3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90" extrusionOk="0">
                      <a:moveTo>
                        <a:pt x="95" y="0"/>
                      </a:moveTo>
                      <a:lnTo>
                        <a:pt x="0" y="89"/>
                      </a:lnTo>
                      <a:lnTo>
                        <a:pt x="129" y="76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31"/>
                <p:cNvSpPr/>
                <p:nvPr/>
              </p:nvSpPr>
              <p:spPr>
                <a:xfrm>
                  <a:off x="507731" y="4467903"/>
                  <a:ext cx="1453" cy="3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88" extrusionOk="0">
                      <a:moveTo>
                        <a:pt x="37" y="0"/>
                      </a:moveTo>
                      <a:cubicBezTo>
                        <a:pt x="16" y="24"/>
                        <a:pt x="0" y="51"/>
                        <a:pt x="4" y="87"/>
                      </a:cubicBez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2" name="Google Shape;3822;p31"/>
                <p:cNvSpPr/>
                <p:nvPr/>
              </p:nvSpPr>
              <p:spPr>
                <a:xfrm>
                  <a:off x="638908" y="4530369"/>
                  <a:ext cx="2827" cy="1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39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8" y="23"/>
                        <a:pt x="45" y="35"/>
                        <a:pt x="72" y="3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3" name="Google Shape;3823;p31"/>
                <p:cNvSpPr/>
                <p:nvPr/>
              </p:nvSpPr>
              <p:spPr>
                <a:xfrm>
                  <a:off x="470392" y="4443756"/>
                  <a:ext cx="499183" cy="30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4" h="7747" extrusionOk="0">
                      <a:moveTo>
                        <a:pt x="3410" y="1177"/>
                      </a:moveTo>
                      <a:cubicBezTo>
                        <a:pt x="3408" y="1177"/>
                        <a:pt x="3405" y="1177"/>
                        <a:pt x="3403" y="1177"/>
                      </a:cubicBezTo>
                      <a:lnTo>
                        <a:pt x="3403" y="1177"/>
                      </a:lnTo>
                      <a:cubicBezTo>
                        <a:pt x="3414" y="1178"/>
                        <a:pt x="3426" y="1178"/>
                        <a:pt x="3437" y="1178"/>
                      </a:cubicBezTo>
                      <a:cubicBezTo>
                        <a:pt x="3438" y="1178"/>
                        <a:pt x="3440" y="1178"/>
                        <a:pt x="3442" y="1178"/>
                      </a:cubicBezTo>
                      <a:cubicBezTo>
                        <a:pt x="3431" y="1178"/>
                        <a:pt x="3420" y="1177"/>
                        <a:pt x="3410" y="1177"/>
                      </a:cubicBezTo>
                      <a:close/>
                      <a:moveTo>
                        <a:pt x="9876" y="4464"/>
                      </a:moveTo>
                      <a:cubicBezTo>
                        <a:pt x="9869" y="4469"/>
                        <a:pt x="9863" y="4474"/>
                        <a:pt x="9858" y="4479"/>
                      </a:cubicBezTo>
                      <a:lnTo>
                        <a:pt x="9858" y="4479"/>
                      </a:lnTo>
                      <a:cubicBezTo>
                        <a:pt x="9864" y="4475"/>
                        <a:pt x="9870" y="4469"/>
                        <a:pt x="9876" y="4464"/>
                      </a:cubicBezTo>
                      <a:close/>
                      <a:moveTo>
                        <a:pt x="229" y="0"/>
                      </a:moveTo>
                      <a:cubicBezTo>
                        <a:pt x="179" y="0"/>
                        <a:pt x="129" y="3"/>
                        <a:pt x="80" y="10"/>
                      </a:cubicBezTo>
                      <a:cubicBezTo>
                        <a:pt x="1" y="95"/>
                        <a:pt x="197" y="419"/>
                        <a:pt x="186" y="504"/>
                      </a:cubicBezTo>
                      <a:cubicBezTo>
                        <a:pt x="225" y="507"/>
                        <a:pt x="264" y="508"/>
                        <a:pt x="301" y="508"/>
                      </a:cubicBezTo>
                      <a:cubicBezTo>
                        <a:pt x="578" y="508"/>
                        <a:pt x="794" y="428"/>
                        <a:pt x="1024" y="428"/>
                      </a:cubicBezTo>
                      <a:cubicBezTo>
                        <a:pt x="1035" y="428"/>
                        <a:pt x="1046" y="428"/>
                        <a:pt x="1057" y="428"/>
                      </a:cubicBezTo>
                      <a:lnTo>
                        <a:pt x="988" y="615"/>
                      </a:lnTo>
                      <a:cubicBezTo>
                        <a:pt x="1090" y="507"/>
                        <a:pt x="1414" y="544"/>
                        <a:pt x="1287" y="382"/>
                      </a:cubicBezTo>
                      <a:cubicBezTo>
                        <a:pt x="1296" y="381"/>
                        <a:pt x="1304" y="381"/>
                        <a:pt x="1312" y="381"/>
                      </a:cubicBezTo>
                      <a:cubicBezTo>
                        <a:pt x="1505" y="381"/>
                        <a:pt x="1395" y="587"/>
                        <a:pt x="1621" y="587"/>
                      </a:cubicBezTo>
                      <a:cubicBezTo>
                        <a:pt x="1629" y="587"/>
                        <a:pt x="1637" y="587"/>
                        <a:pt x="1645" y="587"/>
                      </a:cubicBezTo>
                      <a:lnTo>
                        <a:pt x="1645" y="587"/>
                      </a:lnTo>
                      <a:cubicBezTo>
                        <a:pt x="1555" y="774"/>
                        <a:pt x="1410" y="743"/>
                        <a:pt x="1346" y="905"/>
                      </a:cubicBezTo>
                      <a:lnTo>
                        <a:pt x="1580" y="887"/>
                      </a:lnTo>
                      <a:lnTo>
                        <a:pt x="1580" y="887"/>
                      </a:lnTo>
                      <a:cubicBezTo>
                        <a:pt x="1489" y="935"/>
                        <a:pt x="1672" y="1001"/>
                        <a:pt x="1584" y="1053"/>
                      </a:cubicBezTo>
                      <a:cubicBezTo>
                        <a:pt x="1630" y="1044"/>
                        <a:pt x="1673" y="1040"/>
                        <a:pt x="1711" y="1040"/>
                      </a:cubicBezTo>
                      <a:cubicBezTo>
                        <a:pt x="2046" y="1040"/>
                        <a:pt x="2098" y="1354"/>
                        <a:pt x="2469" y="1404"/>
                      </a:cubicBezTo>
                      <a:lnTo>
                        <a:pt x="2276" y="1281"/>
                      </a:lnTo>
                      <a:cubicBezTo>
                        <a:pt x="2296" y="1233"/>
                        <a:pt x="2330" y="1219"/>
                        <a:pt x="2371" y="1219"/>
                      </a:cubicBezTo>
                      <a:cubicBezTo>
                        <a:pt x="2421" y="1219"/>
                        <a:pt x="2482" y="1240"/>
                        <a:pt x="2538" y="1244"/>
                      </a:cubicBezTo>
                      <a:cubicBezTo>
                        <a:pt x="2578" y="1439"/>
                        <a:pt x="2646" y="1441"/>
                        <a:pt x="2810" y="1593"/>
                      </a:cubicBezTo>
                      <a:cubicBezTo>
                        <a:pt x="2959" y="1586"/>
                        <a:pt x="3095" y="1498"/>
                        <a:pt x="3247" y="1498"/>
                      </a:cubicBezTo>
                      <a:cubicBezTo>
                        <a:pt x="3298" y="1498"/>
                        <a:pt x="3350" y="1508"/>
                        <a:pt x="3406" y="1533"/>
                      </a:cubicBezTo>
                      <a:cubicBezTo>
                        <a:pt x="3271" y="1712"/>
                        <a:pt x="3726" y="1813"/>
                        <a:pt x="3689" y="2004"/>
                      </a:cubicBezTo>
                      <a:cubicBezTo>
                        <a:pt x="3722" y="1962"/>
                        <a:pt x="3764" y="1946"/>
                        <a:pt x="3811" y="1946"/>
                      </a:cubicBezTo>
                      <a:cubicBezTo>
                        <a:pt x="3935" y="1946"/>
                        <a:pt x="4092" y="2053"/>
                        <a:pt x="4181" y="2053"/>
                      </a:cubicBezTo>
                      <a:cubicBezTo>
                        <a:pt x="4202" y="2053"/>
                        <a:pt x="4219" y="2047"/>
                        <a:pt x="4231" y="2033"/>
                      </a:cubicBezTo>
                      <a:cubicBezTo>
                        <a:pt x="4368" y="2050"/>
                        <a:pt x="4520" y="2148"/>
                        <a:pt x="4468" y="2254"/>
                      </a:cubicBezTo>
                      <a:cubicBezTo>
                        <a:pt x="4447" y="2252"/>
                        <a:pt x="4404" y="2254"/>
                        <a:pt x="4362" y="2247"/>
                      </a:cubicBezTo>
                      <a:lnTo>
                        <a:pt x="4362" y="2247"/>
                      </a:lnTo>
                      <a:lnTo>
                        <a:pt x="4478" y="2310"/>
                      </a:lnTo>
                      <a:cubicBezTo>
                        <a:pt x="4456" y="2326"/>
                        <a:pt x="4451" y="2343"/>
                        <a:pt x="4439" y="2343"/>
                      </a:cubicBezTo>
                      <a:cubicBezTo>
                        <a:pt x="4438" y="2343"/>
                        <a:pt x="4437" y="2343"/>
                        <a:pt x="4435" y="2343"/>
                      </a:cubicBezTo>
                      <a:lnTo>
                        <a:pt x="4435" y="2343"/>
                      </a:lnTo>
                      <a:cubicBezTo>
                        <a:pt x="4454" y="2353"/>
                        <a:pt x="4471" y="2357"/>
                        <a:pt x="4488" y="2357"/>
                      </a:cubicBezTo>
                      <a:cubicBezTo>
                        <a:pt x="4527" y="2357"/>
                        <a:pt x="4562" y="2337"/>
                        <a:pt x="4596" y="2337"/>
                      </a:cubicBezTo>
                      <a:cubicBezTo>
                        <a:pt x="4628" y="2337"/>
                        <a:pt x="4659" y="2354"/>
                        <a:pt x="4694" y="2418"/>
                      </a:cubicBezTo>
                      <a:cubicBezTo>
                        <a:pt x="4684" y="2439"/>
                        <a:pt x="4666" y="2446"/>
                        <a:pt x="4644" y="2446"/>
                      </a:cubicBezTo>
                      <a:cubicBezTo>
                        <a:pt x="4612" y="2446"/>
                        <a:pt x="4569" y="2430"/>
                        <a:pt x="4528" y="2426"/>
                      </a:cubicBezTo>
                      <a:lnTo>
                        <a:pt x="4528" y="2426"/>
                      </a:lnTo>
                      <a:cubicBezTo>
                        <a:pt x="4625" y="2490"/>
                        <a:pt x="4738" y="2497"/>
                        <a:pt x="4849" y="2497"/>
                      </a:cubicBezTo>
                      <a:cubicBezTo>
                        <a:pt x="4882" y="2497"/>
                        <a:pt x="4914" y="2496"/>
                        <a:pt x="4946" y="2496"/>
                      </a:cubicBezTo>
                      <a:cubicBezTo>
                        <a:pt x="5093" y="2496"/>
                        <a:pt x="5226" y="2510"/>
                        <a:pt x="5299" y="2661"/>
                      </a:cubicBezTo>
                      <a:cubicBezTo>
                        <a:pt x="5319" y="2645"/>
                        <a:pt x="5352" y="2640"/>
                        <a:pt x="5391" y="2640"/>
                      </a:cubicBezTo>
                      <a:cubicBezTo>
                        <a:pt x="5435" y="2640"/>
                        <a:pt x="5487" y="2646"/>
                        <a:pt x="5538" y="2646"/>
                      </a:cubicBezTo>
                      <a:cubicBezTo>
                        <a:pt x="5636" y="2646"/>
                        <a:pt x="5728" y="2625"/>
                        <a:pt x="5744" y="2499"/>
                      </a:cubicBezTo>
                      <a:lnTo>
                        <a:pt x="5744" y="2499"/>
                      </a:lnTo>
                      <a:cubicBezTo>
                        <a:pt x="5794" y="2617"/>
                        <a:pt x="5681" y="2767"/>
                        <a:pt x="5927" y="2858"/>
                      </a:cubicBezTo>
                      <a:cubicBezTo>
                        <a:pt x="5961" y="2841"/>
                        <a:pt x="5989" y="2835"/>
                        <a:pt x="6014" y="2835"/>
                      </a:cubicBezTo>
                      <a:cubicBezTo>
                        <a:pt x="6149" y="2835"/>
                        <a:pt x="6187" y="3034"/>
                        <a:pt x="6362" y="3034"/>
                      </a:cubicBezTo>
                      <a:cubicBezTo>
                        <a:pt x="6370" y="3034"/>
                        <a:pt x="6378" y="3034"/>
                        <a:pt x="6386" y="3033"/>
                      </a:cubicBezTo>
                      <a:lnTo>
                        <a:pt x="6386" y="3033"/>
                      </a:lnTo>
                      <a:cubicBezTo>
                        <a:pt x="6059" y="3097"/>
                        <a:pt x="6359" y="3085"/>
                        <a:pt x="6066" y="3155"/>
                      </a:cubicBezTo>
                      <a:cubicBezTo>
                        <a:pt x="6188" y="3311"/>
                        <a:pt x="6541" y="3193"/>
                        <a:pt x="6797" y="3371"/>
                      </a:cubicBezTo>
                      <a:cubicBezTo>
                        <a:pt x="6805" y="3428"/>
                        <a:pt x="6776" y="3480"/>
                        <a:pt x="6784" y="3536"/>
                      </a:cubicBezTo>
                      <a:cubicBezTo>
                        <a:pt x="6845" y="3532"/>
                        <a:pt x="6920" y="3512"/>
                        <a:pt x="6984" y="3512"/>
                      </a:cubicBezTo>
                      <a:cubicBezTo>
                        <a:pt x="7058" y="3512"/>
                        <a:pt x="7117" y="3538"/>
                        <a:pt x="7129" y="3644"/>
                      </a:cubicBezTo>
                      <a:lnTo>
                        <a:pt x="7181" y="3513"/>
                      </a:lnTo>
                      <a:cubicBezTo>
                        <a:pt x="7333" y="3677"/>
                        <a:pt x="7611" y="3777"/>
                        <a:pt x="7732" y="4022"/>
                      </a:cubicBezTo>
                      <a:lnTo>
                        <a:pt x="8087" y="3920"/>
                      </a:lnTo>
                      <a:cubicBezTo>
                        <a:pt x="8217" y="4247"/>
                        <a:pt x="8560" y="4333"/>
                        <a:pt x="8878" y="4333"/>
                      </a:cubicBezTo>
                      <a:cubicBezTo>
                        <a:pt x="8968" y="4333"/>
                        <a:pt x="9057" y="4326"/>
                        <a:pt x="9138" y="4315"/>
                      </a:cubicBezTo>
                      <a:cubicBezTo>
                        <a:pt x="9242" y="4396"/>
                        <a:pt x="9375" y="4549"/>
                        <a:pt x="9342" y="4597"/>
                      </a:cubicBezTo>
                      <a:cubicBezTo>
                        <a:pt x="9315" y="4597"/>
                        <a:pt x="9271" y="4600"/>
                        <a:pt x="9222" y="4600"/>
                      </a:cubicBezTo>
                      <a:cubicBezTo>
                        <a:pt x="9206" y="4600"/>
                        <a:pt x="9189" y="4600"/>
                        <a:pt x="9172" y="4599"/>
                      </a:cubicBezTo>
                      <a:lnTo>
                        <a:pt x="9172" y="4599"/>
                      </a:lnTo>
                      <a:cubicBezTo>
                        <a:pt x="9299" y="4692"/>
                        <a:pt x="9388" y="4882"/>
                        <a:pt x="9532" y="4882"/>
                      </a:cubicBezTo>
                      <a:cubicBezTo>
                        <a:pt x="9564" y="4882"/>
                        <a:pt x="9599" y="4873"/>
                        <a:pt x="9637" y="4851"/>
                      </a:cubicBezTo>
                      <a:cubicBezTo>
                        <a:pt x="9832" y="4913"/>
                        <a:pt x="9660" y="5061"/>
                        <a:pt x="9753" y="5175"/>
                      </a:cubicBezTo>
                      <a:cubicBezTo>
                        <a:pt x="9757" y="5175"/>
                        <a:pt x="9761" y="5175"/>
                        <a:pt x="9765" y="5175"/>
                      </a:cubicBezTo>
                      <a:cubicBezTo>
                        <a:pt x="10006" y="5175"/>
                        <a:pt x="10193" y="5398"/>
                        <a:pt x="10352" y="5592"/>
                      </a:cubicBezTo>
                      <a:cubicBezTo>
                        <a:pt x="10475" y="5736"/>
                        <a:pt x="10583" y="5864"/>
                        <a:pt x="10717" y="5864"/>
                      </a:cubicBezTo>
                      <a:cubicBezTo>
                        <a:pt x="10761" y="5864"/>
                        <a:pt x="10809" y="5850"/>
                        <a:pt x="10861" y="5817"/>
                      </a:cubicBezTo>
                      <a:cubicBezTo>
                        <a:pt x="10749" y="5703"/>
                        <a:pt x="10593" y="5420"/>
                        <a:pt x="10341" y="5237"/>
                      </a:cubicBezTo>
                      <a:lnTo>
                        <a:pt x="10341" y="5237"/>
                      </a:lnTo>
                      <a:cubicBezTo>
                        <a:pt x="10344" y="5237"/>
                        <a:pt x="10347" y="5237"/>
                        <a:pt x="10350" y="5237"/>
                      </a:cubicBezTo>
                      <a:cubicBezTo>
                        <a:pt x="10419" y="5237"/>
                        <a:pt x="10443" y="5177"/>
                        <a:pt x="10491" y="5177"/>
                      </a:cubicBezTo>
                      <a:cubicBezTo>
                        <a:pt x="10506" y="5177"/>
                        <a:pt x="10523" y="5183"/>
                        <a:pt x="10545" y="5198"/>
                      </a:cubicBezTo>
                      <a:cubicBezTo>
                        <a:pt x="10796" y="5391"/>
                        <a:pt x="10794" y="5630"/>
                        <a:pt x="11068" y="5794"/>
                      </a:cubicBezTo>
                      <a:lnTo>
                        <a:pt x="10830" y="5983"/>
                      </a:lnTo>
                      <a:cubicBezTo>
                        <a:pt x="10904" y="6276"/>
                        <a:pt x="11137" y="6384"/>
                        <a:pt x="11355" y="6507"/>
                      </a:cubicBezTo>
                      <a:cubicBezTo>
                        <a:pt x="11569" y="6629"/>
                        <a:pt x="11764" y="6764"/>
                        <a:pt x="11715" y="7061"/>
                      </a:cubicBezTo>
                      <a:cubicBezTo>
                        <a:pt x="11901" y="7219"/>
                        <a:pt x="12128" y="7448"/>
                        <a:pt x="12348" y="7518"/>
                      </a:cubicBezTo>
                      <a:lnTo>
                        <a:pt x="12261" y="7554"/>
                      </a:lnTo>
                      <a:cubicBezTo>
                        <a:pt x="12333" y="7607"/>
                        <a:pt x="12505" y="7747"/>
                        <a:pt x="12615" y="7747"/>
                      </a:cubicBezTo>
                      <a:cubicBezTo>
                        <a:pt x="12673" y="7747"/>
                        <a:pt x="12714" y="7707"/>
                        <a:pt x="12712" y="7595"/>
                      </a:cubicBezTo>
                      <a:lnTo>
                        <a:pt x="12608" y="7581"/>
                      </a:lnTo>
                      <a:cubicBezTo>
                        <a:pt x="12327" y="7394"/>
                        <a:pt x="12614" y="7304"/>
                        <a:pt x="12523" y="7061"/>
                      </a:cubicBezTo>
                      <a:cubicBezTo>
                        <a:pt x="12317" y="6835"/>
                        <a:pt x="11939" y="6910"/>
                        <a:pt x="11847" y="6656"/>
                      </a:cubicBezTo>
                      <a:cubicBezTo>
                        <a:pt x="11771" y="6571"/>
                        <a:pt x="11852" y="6525"/>
                        <a:pt x="11928" y="6507"/>
                      </a:cubicBezTo>
                      <a:cubicBezTo>
                        <a:pt x="11781" y="6282"/>
                        <a:pt x="11513" y="6380"/>
                        <a:pt x="11370" y="6268"/>
                      </a:cubicBezTo>
                      <a:cubicBezTo>
                        <a:pt x="11607" y="6006"/>
                        <a:pt x="11434" y="5881"/>
                        <a:pt x="11210" y="5761"/>
                      </a:cubicBezTo>
                      <a:cubicBezTo>
                        <a:pt x="10985" y="5640"/>
                        <a:pt x="10711" y="5534"/>
                        <a:pt x="10709" y="5237"/>
                      </a:cubicBezTo>
                      <a:cubicBezTo>
                        <a:pt x="10489" y="5114"/>
                        <a:pt x="10269" y="4853"/>
                        <a:pt x="9938" y="4774"/>
                      </a:cubicBezTo>
                      <a:cubicBezTo>
                        <a:pt x="10163" y="4735"/>
                        <a:pt x="9747" y="4596"/>
                        <a:pt x="9858" y="4479"/>
                      </a:cubicBezTo>
                      <a:lnTo>
                        <a:pt x="9858" y="4479"/>
                      </a:lnTo>
                      <a:cubicBezTo>
                        <a:pt x="9824" y="4506"/>
                        <a:pt x="9789" y="4517"/>
                        <a:pt x="9754" y="4517"/>
                      </a:cubicBezTo>
                      <a:cubicBezTo>
                        <a:pt x="9640" y="4517"/>
                        <a:pt x="9523" y="4395"/>
                        <a:pt x="9400" y="4284"/>
                      </a:cubicBezTo>
                      <a:cubicBezTo>
                        <a:pt x="9294" y="4189"/>
                        <a:pt x="9185" y="4098"/>
                        <a:pt x="9079" y="4098"/>
                      </a:cubicBezTo>
                      <a:cubicBezTo>
                        <a:pt x="9018" y="4098"/>
                        <a:pt x="8959" y="4127"/>
                        <a:pt x="8902" y="4202"/>
                      </a:cubicBezTo>
                      <a:cubicBezTo>
                        <a:pt x="8779" y="4052"/>
                        <a:pt x="8757" y="4035"/>
                        <a:pt x="8743" y="4035"/>
                      </a:cubicBezTo>
                      <a:cubicBezTo>
                        <a:pt x="8738" y="4035"/>
                        <a:pt x="8735" y="4037"/>
                        <a:pt x="8730" y="4037"/>
                      </a:cubicBezTo>
                      <a:cubicBezTo>
                        <a:pt x="8711" y="4037"/>
                        <a:pt x="8673" y="4019"/>
                        <a:pt x="8515" y="3862"/>
                      </a:cubicBezTo>
                      <a:cubicBezTo>
                        <a:pt x="8525" y="3845"/>
                        <a:pt x="8540" y="3840"/>
                        <a:pt x="8558" y="3840"/>
                      </a:cubicBezTo>
                      <a:cubicBezTo>
                        <a:pt x="8589" y="3840"/>
                        <a:pt x="8627" y="3859"/>
                        <a:pt x="8648" y="3864"/>
                      </a:cubicBezTo>
                      <a:cubicBezTo>
                        <a:pt x="8534" y="3669"/>
                        <a:pt x="8285" y="3901"/>
                        <a:pt x="8260" y="3615"/>
                      </a:cubicBezTo>
                      <a:cubicBezTo>
                        <a:pt x="8175" y="3555"/>
                        <a:pt x="8127" y="3533"/>
                        <a:pt x="8096" y="3533"/>
                      </a:cubicBezTo>
                      <a:cubicBezTo>
                        <a:pt x="8011" y="3533"/>
                        <a:pt x="8066" y="3706"/>
                        <a:pt x="7869" y="3712"/>
                      </a:cubicBezTo>
                      <a:cubicBezTo>
                        <a:pt x="7543" y="3461"/>
                        <a:pt x="7676" y="3453"/>
                        <a:pt x="7576" y="3160"/>
                      </a:cubicBezTo>
                      <a:lnTo>
                        <a:pt x="7576" y="3160"/>
                      </a:lnTo>
                      <a:cubicBezTo>
                        <a:pt x="7530" y="3223"/>
                        <a:pt x="7483" y="3244"/>
                        <a:pt x="7433" y="3244"/>
                      </a:cubicBezTo>
                      <a:cubicBezTo>
                        <a:pt x="7330" y="3244"/>
                        <a:pt x="7213" y="3157"/>
                        <a:pt x="7068" y="3157"/>
                      </a:cubicBezTo>
                      <a:cubicBezTo>
                        <a:pt x="7058" y="3157"/>
                        <a:pt x="7048" y="3158"/>
                        <a:pt x="7038" y="3159"/>
                      </a:cubicBezTo>
                      <a:cubicBezTo>
                        <a:pt x="7076" y="3191"/>
                        <a:pt x="7296" y="3363"/>
                        <a:pt x="7101" y="3363"/>
                      </a:cubicBezTo>
                      <a:cubicBezTo>
                        <a:pt x="7100" y="3363"/>
                        <a:pt x="7099" y="3363"/>
                        <a:pt x="7098" y="3363"/>
                      </a:cubicBezTo>
                      <a:cubicBezTo>
                        <a:pt x="6924" y="3251"/>
                        <a:pt x="6824" y="3230"/>
                        <a:pt x="6732" y="3230"/>
                      </a:cubicBezTo>
                      <a:cubicBezTo>
                        <a:pt x="6678" y="3230"/>
                        <a:pt x="6626" y="3238"/>
                        <a:pt x="6563" y="3238"/>
                      </a:cubicBezTo>
                      <a:cubicBezTo>
                        <a:pt x="6489" y="3238"/>
                        <a:pt x="6400" y="3227"/>
                        <a:pt x="6273" y="3184"/>
                      </a:cubicBezTo>
                      <a:cubicBezTo>
                        <a:pt x="6252" y="3092"/>
                        <a:pt x="6270" y="3063"/>
                        <a:pt x="6303" y="3063"/>
                      </a:cubicBezTo>
                      <a:cubicBezTo>
                        <a:pt x="6359" y="3063"/>
                        <a:pt x="6459" y="3146"/>
                        <a:pt x="6484" y="3146"/>
                      </a:cubicBezTo>
                      <a:cubicBezTo>
                        <a:pt x="6500" y="3146"/>
                        <a:pt x="6487" y="3114"/>
                        <a:pt x="6417" y="3010"/>
                      </a:cubicBezTo>
                      <a:lnTo>
                        <a:pt x="6417" y="3010"/>
                      </a:lnTo>
                      <a:cubicBezTo>
                        <a:pt x="6625" y="3022"/>
                        <a:pt x="6776" y="3077"/>
                        <a:pt x="6921" y="3077"/>
                      </a:cubicBezTo>
                      <a:cubicBezTo>
                        <a:pt x="6988" y="3077"/>
                        <a:pt x="7054" y="3065"/>
                        <a:pt x="7125" y="3031"/>
                      </a:cubicBezTo>
                      <a:cubicBezTo>
                        <a:pt x="6799" y="2842"/>
                        <a:pt x="6373" y="2669"/>
                        <a:pt x="5958" y="2584"/>
                      </a:cubicBezTo>
                      <a:cubicBezTo>
                        <a:pt x="5771" y="2447"/>
                        <a:pt x="6118" y="2524"/>
                        <a:pt x="5970" y="2420"/>
                      </a:cubicBezTo>
                      <a:cubicBezTo>
                        <a:pt x="5659" y="2127"/>
                        <a:pt x="5293" y="2382"/>
                        <a:pt x="5054" y="2131"/>
                      </a:cubicBezTo>
                      <a:lnTo>
                        <a:pt x="5174" y="2036"/>
                      </a:lnTo>
                      <a:lnTo>
                        <a:pt x="5174" y="2036"/>
                      </a:lnTo>
                      <a:cubicBezTo>
                        <a:pt x="5153" y="2042"/>
                        <a:pt x="5132" y="2045"/>
                        <a:pt x="5110" y="2045"/>
                      </a:cubicBezTo>
                      <a:cubicBezTo>
                        <a:pt x="4858" y="2045"/>
                        <a:pt x="4516" y="1674"/>
                        <a:pt x="4163" y="1610"/>
                      </a:cubicBezTo>
                      <a:lnTo>
                        <a:pt x="4163" y="1610"/>
                      </a:lnTo>
                      <a:cubicBezTo>
                        <a:pt x="4177" y="1693"/>
                        <a:pt x="4186" y="1751"/>
                        <a:pt x="4121" y="1772"/>
                      </a:cubicBezTo>
                      <a:cubicBezTo>
                        <a:pt x="4269" y="1458"/>
                        <a:pt x="3573" y="1712"/>
                        <a:pt x="3336" y="1337"/>
                      </a:cubicBezTo>
                      <a:cubicBezTo>
                        <a:pt x="3300" y="1459"/>
                        <a:pt x="3162" y="1500"/>
                        <a:pt x="3009" y="1500"/>
                      </a:cubicBezTo>
                      <a:cubicBezTo>
                        <a:pt x="2895" y="1500"/>
                        <a:pt x="2773" y="1477"/>
                        <a:pt x="2681" y="1446"/>
                      </a:cubicBezTo>
                      <a:cubicBezTo>
                        <a:pt x="2631" y="1360"/>
                        <a:pt x="2683" y="1283"/>
                        <a:pt x="2706" y="1227"/>
                      </a:cubicBezTo>
                      <a:cubicBezTo>
                        <a:pt x="2788" y="1304"/>
                        <a:pt x="2858" y="1332"/>
                        <a:pt x="2923" y="1332"/>
                      </a:cubicBezTo>
                      <a:cubicBezTo>
                        <a:pt x="3077" y="1332"/>
                        <a:pt x="3203" y="1180"/>
                        <a:pt x="3403" y="1177"/>
                      </a:cubicBezTo>
                      <a:lnTo>
                        <a:pt x="3403" y="1177"/>
                      </a:lnTo>
                      <a:cubicBezTo>
                        <a:pt x="3169" y="1159"/>
                        <a:pt x="2900" y="962"/>
                        <a:pt x="2669" y="962"/>
                      </a:cubicBezTo>
                      <a:cubicBezTo>
                        <a:pt x="2640" y="962"/>
                        <a:pt x="2612" y="965"/>
                        <a:pt x="2584" y="972"/>
                      </a:cubicBezTo>
                      <a:lnTo>
                        <a:pt x="2729" y="845"/>
                      </a:lnTo>
                      <a:cubicBezTo>
                        <a:pt x="2675" y="817"/>
                        <a:pt x="2626" y="807"/>
                        <a:pt x="2582" y="807"/>
                      </a:cubicBezTo>
                      <a:cubicBezTo>
                        <a:pt x="2446" y="807"/>
                        <a:pt x="2349" y="907"/>
                        <a:pt x="2235" y="907"/>
                      </a:cubicBezTo>
                      <a:cubicBezTo>
                        <a:pt x="2176" y="907"/>
                        <a:pt x="2113" y="880"/>
                        <a:pt x="2037" y="799"/>
                      </a:cubicBezTo>
                      <a:lnTo>
                        <a:pt x="2116" y="694"/>
                      </a:lnTo>
                      <a:cubicBezTo>
                        <a:pt x="1500" y="451"/>
                        <a:pt x="830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31"/>
                <p:cNvSpPr/>
                <p:nvPr/>
              </p:nvSpPr>
              <p:spPr>
                <a:xfrm>
                  <a:off x="819005" y="4618475"/>
                  <a:ext cx="6086" cy="9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251" extrusionOk="0">
                      <a:moveTo>
                        <a:pt x="0" y="0"/>
                      </a:moveTo>
                      <a:cubicBezTo>
                        <a:pt x="1" y="3"/>
                        <a:pt x="3" y="6"/>
                        <a:pt x="4" y="9"/>
                      </a:cubicBezTo>
                      <a:lnTo>
                        <a:pt x="4" y="9"/>
                      </a:lnTo>
                      <a:lnTo>
                        <a:pt x="0" y="0"/>
                      </a:lnTo>
                      <a:close/>
                      <a:moveTo>
                        <a:pt x="4" y="9"/>
                      </a:moveTo>
                      <a:lnTo>
                        <a:pt x="104" y="251"/>
                      </a:lnTo>
                      <a:lnTo>
                        <a:pt x="155" y="128"/>
                      </a:lnTo>
                      <a:cubicBezTo>
                        <a:pt x="88" y="109"/>
                        <a:pt x="32" y="73"/>
                        <a:pt x="4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5" name="Google Shape;3825;p31"/>
                <p:cNvSpPr/>
                <p:nvPr/>
              </p:nvSpPr>
              <p:spPr>
                <a:xfrm>
                  <a:off x="825052" y="4622244"/>
                  <a:ext cx="5575" cy="2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53" extrusionOk="0">
                      <a:moveTo>
                        <a:pt x="12" y="1"/>
                      </a:moveTo>
                      <a:lnTo>
                        <a:pt x="1" y="32"/>
                      </a:lnTo>
                      <a:cubicBezTo>
                        <a:pt x="45" y="45"/>
                        <a:pt x="93" y="51"/>
                        <a:pt x="141" y="53"/>
                      </a:cubicBezTo>
                      <a:cubicBezTo>
                        <a:pt x="103" y="22"/>
                        <a:pt x="60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31"/>
                <p:cNvSpPr/>
                <p:nvPr/>
              </p:nvSpPr>
              <p:spPr>
                <a:xfrm>
                  <a:off x="951320" y="4748120"/>
                  <a:ext cx="4947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208" extrusionOk="0">
                      <a:moveTo>
                        <a:pt x="1" y="1"/>
                      </a:moveTo>
                      <a:cubicBezTo>
                        <a:pt x="18" y="49"/>
                        <a:pt x="47" y="144"/>
                        <a:pt x="126" y="207"/>
                      </a:cubicBezTo>
                      <a:cubicBezTo>
                        <a:pt x="122" y="134"/>
                        <a:pt x="66" y="16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31"/>
                <p:cNvSpPr/>
                <p:nvPr/>
              </p:nvSpPr>
              <p:spPr>
                <a:xfrm>
                  <a:off x="957445" y="4750044"/>
                  <a:ext cx="2238" cy="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22" extrusionOk="0">
                      <a:moveTo>
                        <a:pt x="37" y="0"/>
                      </a:moveTo>
                      <a:lnTo>
                        <a:pt x="1" y="6"/>
                      </a:lnTo>
                      <a:lnTo>
                        <a:pt x="57" y="122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8" name="Google Shape;3828;p31"/>
                <p:cNvSpPr/>
                <p:nvPr/>
              </p:nvSpPr>
              <p:spPr>
                <a:xfrm>
                  <a:off x="963138" y="4751771"/>
                  <a:ext cx="131686" cy="279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4" h="7127" extrusionOk="0">
                      <a:moveTo>
                        <a:pt x="164" y="1"/>
                      </a:moveTo>
                      <a:cubicBezTo>
                        <a:pt x="109" y="6"/>
                        <a:pt x="110" y="95"/>
                        <a:pt x="71" y="95"/>
                      </a:cubicBezTo>
                      <a:cubicBezTo>
                        <a:pt x="56" y="95"/>
                        <a:pt x="34" y="81"/>
                        <a:pt x="0" y="43"/>
                      </a:cubicBezTo>
                      <a:lnTo>
                        <a:pt x="0" y="43"/>
                      </a:lnTo>
                      <a:cubicBezTo>
                        <a:pt x="64" y="382"/>
                        <a:pt x="318" y="529"/>
                        <a:pt x="548" y="739"/>
                      </a:cubicBezTo>
                      <a:lnTo>
                        <a:pt x="509" y="668"/>
                      </a:lnTo>
                      <a:lnTo>
                        <a:pt x="509" y="668"/>
                      </a:lnTo>
                      <a:cubicBezTo>
                        <a:pt x="943" y="693"/>
                        <a:pt x="521" y="864"/>
                        <a:pt x="833" y="1123"/>
                      </a:cubicBezTo>
                      <a:cubicBezTo>
                        <a:pt x="656" y="1105"/>
                        <a:pt x="583" y="961"/>
                        <a:pt x="482" y="941"/>
                      </a:cubicBezTo>
                      <a:lnTo>
                        <a:pt x="482" y="941"/>
                      </a:lnTo>
                      <a:cubicBezTo>
                        <a:pt x="432" y="1456"/>
                        <a:pt x="953" y="1394"/>
                        <a:pt x="752" y="1817"/>
                      </a:cubicBezTo>
                      <a:lnTo>
                        <a:pt x="729" y="1794"/>
                      </a:lnTo>
                      <a:lnTo>
                        <a:pt x="729" y="1794"/>
                      </a:lnTo>
                      <a:cubicBezTo>
                        <a:pt x="725" y="1867"/>
                        <a:pt x="835" y="1938"/>
                        <a:pt x="905" y="2011"/>
                      </a:cubicBezTo>
                      <a:cubicBezTo>
                        <a:pt x="935" y="1961"/>
                        <a:pt x="916" y="1865"/>
                        <a:pt x="920" y="1790"/>
                      </a:cubicBezTo>
                      <a:lnTo>
                        <a:pt x="920" y="1790"/>
                      </a:lnTo>
                      <a:cubicBezTo>
                        <a:pt x="962" y="1833"/>
                        <a:pt x="1039" y="1842"/>
                        <a:pt x="1110" y="1842"/>
                      </a:cubicBezTo>
                      <a:cubicBezTo>
                        <a:pt x="1159" y="1842"/>
                        <a:pt x="1205" y="1838"/>
                        <a:pt x="1236" y="1838"/>
                      </a:cubicBezTo>
                      <a:cubicBezTo>
                        <a:pt x="1136" y="2010"/>
                        <a:pt x="1369" y="1936"/>
                        <a:pt x="1367" y="2137"/>
                      </a:cubicBezTo>
                      <a:cubicBezTo>
                        <a:pt x="1342" y="2166"/>
                        <a:pt x="1318" y="2177"/>
                        <a:pt x="1295" y="2177"/>
                      </a:cubicBezTo>
                      <a:cubicBezTo>
                        <a:pt x="1221" y="2177"/>
                        <a:pt x="1159" y="2056"/>
                        <a:pt x="1082" y="2037"/>
                      </a:cubicBezTo>
                      <a:lnTo>
                        <a:pt x="1082" y="2037"/>
                      </a:lnTo>
                      <a:lnTo>
                        <a:pt x="1263" y="2185"/>
                      </a:lnTo>
                      <a:cubicBezTo>
                        <a:pt x="1350" y="2360"/>
                        <a:pt x="1192" y="2432"/>
                        <a:pt x="1155" y="2555"/>
                      </a:cubicBezTo>
                      <a:cubicBezTo>
                        <a:pt x="1187" y="2574"/>
                        <a:pt x="1209" y="2581"/>
                        <a:pt x="1224" y="2581"/>
                      </a:cubicBezTo>
                      <a:cubicBezTo>
                        <a:pt x="1280" y="2581"/>
                        <a:pt x="1243" y="2476"/>
                        <a:pt x="1339" y="2476"/>
                      </a:cubicBezTo>
                      <a:cubicBezTo>
                        <a:pt x="1353" y="2476"/>
                        <a:pt x="1371" y="2478"/>
                        <a:pt x="1392" y="2484"/>
                      </a:cubicBezTo>
                      <a:cubicBezTo>
                        <a:pt x="1350" y="2621"/>
                        <a:pt x="1423" y="2887"/>
                        <a:pt x="1548" y="3162"/>
                      </a:cubicBezTo>
                      <a:cubicBezTo>
                        <a:pt x="1658" y="3420"/>
                        <a:pt x="1811" y="3684"/>
                        <a:pt x="1944" y="3859"/>
                      </a:cubicBezTo>
                      <a:lnTo>
                        <a:pt x="1944" y="3859"/>
                      </a:lnTo>
                      <a:cubicBezTo>
                        <a:pt x="1878" y="3803"/>
                        <a:pt x="1801" y="3886"/>
                        <a:pt x="1766" y="3735"/>
                      </a:cubicBezTo>
                      <a:lnTo>
                        <a:pt x="1766" y="3735"/>
                      </a:lnTo>
                      <a:cubicBezTo>
                        <a:pt x="1759" y="3803"/>
                        <a:pt x="1883" y="3957"/>
                        <a:pt x="1986" y="3957"/>
                      </a:cubicBezTo>
                      <a:cubicBezTo>
                        <a:pt x="1997" y="3957"/>
                        <a:pt x="2008" y="3955"/>
                        <a:pt x="2019" y="3951"/>
                      </a:cubicBezTo>
                      <a:cubicBezTo>
                        <a:pt x="2219" y="4188"/>
                        <a:pt x="2272" y="4572"/>
                        <a:pt x="2262" y="4867"/>
                      </a:cubicBezTo>
                      <a:lnTo>
                        <a:pt x="2347" y="4751"/>
                      </a:lnTo>
                      <a:cubicBezTo>
                        <a:pt x="2601" y="4905"/>
                        <a:pt x="2397" y="5353"/>
                        <a:pt x="2619" y="5706"/>
                      </a:cubicBezTo>
                      <a:lnTo>
                        <a:pt x="2619" y="5696"/>
                      </a:lnTo>
                      <a:cubicBezTo>
                        <a:pt x="2680" y="5814"/>
                        <a:pt x="2985" y="5835"/>
                        <a:pt x="2995" y="6087"/>
                      </a:cubicBezTo>
                      <a:cubicBezTo>
                        <a:pt x="2869" y="6068"/>
                        <a:pt x="2831" y="5977"/>
                        <a:pt x="2748" y="5977"/>
                      </a:cubicBezTo>
                      <a:cubicBezTo>
                        <a:pt x="2731" y="5977"/>
                        <a:pt x="2712" y="5981"/>
                        <a:pt x="2691" y="5990"/>
                      </a:cubicBezTo>
                      <a:lnTo>
                        <a:pt x="2691" y="5990"/>
                      </a:lnTo>
                      <a:lnTo>
                        <a:pt x="2690" y="5989"/>
                      </a:lnTo>
                      <a:lnTo>
                        <a:pt x="2688" y="5991"/>
                      </a:lnTo>
                      <a:cubicBezTo>
                        <a:pt x="2689" y="5991"/>
                        <a:pt x="2690" y="5990"/>
                        <a:pt x="2691" y="5990"/>
                      </a:cubicBezTo>
                      <a:lnTo>
                        <a:pt x="2691" y="5990"/>
                      </a:lnTo>
                      <a:lnTo>
                        <a:pt x="2962" y="6282"/>
                      </a:lnTo>
                      <a:cubicBezTo>
                        <a:pt x="2897" y="6362"/>
                        <a:pt x="3066" y="6664"/>
                        <a:pt x="2962" y="6664"/>
                      </a:cubicBezTo>
                      <a:cubicBezTo>
                        <a:pt x="2951" y="6664"/>
                        <a:pt x="2936" y="6660"/>
                        <a:pt x="2917" y="6652"/>
                      </a:cubicBezTo>
                      <a:lnTo>
                        <a:pt x="2917" y="6652"/>
                      </a:lnTo>
                      <a:cubicBezTo>
                        <a:pt x="3130" y="6770"/>
                        <a:pt x="3115" y="7127"/>
                        <a:pt x="3237" y="7127"/>
                      </a:cubicBezTo>
                      <a:cubicBezTo>
                        <a:pt x="3266" y="7127"/>
                        <a:pt x="3303" y="7106"/>
                        <a:pt x="3353" y="7057"/>
                      </a:cubicBezTo>
                      <a:cubicBezTo>
                        <a:pt x="3172" y="6554"/>
                        <a:pt x="3023" y="5937"/>
                        <a:pt x="2825" y="5308"/>
                      </a:cubicBezTo>
                      <a:cubicBezTo>
                        <a:pt x="2624" y="4684"/>
                        <a:pt x="2376" y="4049"/>
                        <a:pt x="2025" y="3527"/>
                      </a:cubicBezTo>
                      <a:lnTo>
                        <a:pt x="2025" y="3527"/>
                      </a:lnTo>
                      <a:lnTo>
                        <a:pt x="2212" y="3666"/>
                      </a:lnTo>
                      <a:cubicBezTo>
                        <a:pt x="1753" y="3164"/>
                        <a:pt x="2138" y="2731"/>
                        <a:pt x="1483" y="2461"/>
                      </a:cubicBezTo>
                      <a:lnTo>
                        <a:pt x="1743" y="2416"/>
                      </a:lnTo>
                      <a:cubicBezTo>
                        <a:pt x="1687" y="2114"/>
                        <a:pt x="1186" y="2060"/>
                        <a:pt x="1296" y="1662"/>
                      </a:cubicBezTo>
                      <a:lnTo>
                        <a:pt x="1296" y="1662"/>
                      </a:lnTo>
                      <a:lnTo>
                        <a:pt x="1217" y="1738"/>
                      </a:lnTo>
                      <a:cubicBezTo>
                        <a:pt x="1182" y="1664"/>
                        <a:pt x="1209" y="1614"/>
                        <a:pt x="1174" y="1539"/>
                      </a:cubicBezTo>
                      <a:lnTo>
                        <a:pt x="1147" y="1589"/>
                      </a:lnTo>
                      <a:cubicBezTo>
                        <a:pt x="964" y="1441"/>
                        <a:pt x="916" y="1319"/>
                        <a:pt x="885" y="1098"/>
                      </a:cubicBezTo>
                      <a:cubicBezTo>
                        <a:pt x="896" y="1089"/>
                        <a:pt x="906" y="1085"/>
                        <a:pt x="914" y="1085"/>
                      </a:cubicBezTo>
                      <a:cubicBezTo>
                        <a:pt x="955" y="1085"/>
                        <a:pt x="969" y="1177"/>
                        <a:pt x="1009" y="1217"/>
                      </a:cubicBezTo>
                      <a:cubicBezTo>
                        <a:pt x="1039" y="1092"/>
                        <a:pt x="812" y="1022"/>
                        <a:pt x="737" y="878"/>
                      </a:cubicBezTo>
                      <a:cubicBezTo>
                        <a:pt x="738" y="812"/>
                        <a:pt x="758" y="793"/>
                        <a:pt x="783" y="793"/>
                      </a:cubicBezTo>
                      <a:cubicBezTo>
                        <a:pt x="814" y="793"/>
                        <a:pt x="854" y="822"/>
                        <a:pt x="876" y="822"/>
                      </a:cubicBezTo>
                      <a:cubicBezTo>
                        <a:pt x="877" y="822"/>
                        <a:pt x="877" y="822"/>
                        <a:pt x="878" y="822"/>
                      </a:cubicBezTo>
                      <a:cubicBezTo>
                        <a:pt x="552" y="440"/>
                        <a:pt x="665" y="10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29" name="Google Shape;3829;p31"/>
              <p:cNvSpPr/>
              <p:nvPr/>
            </p:nvSpPr>
            <p:spPr>
              <a:xfrm>
                <a:off x="1085834" y="5034816"/>
                <a:ext cx="13349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42" extrusionOk="0">
                    <a:moveTo>
                      <a:pt x="233" y="0"/>
                    </a:moveTo>
                    <a:cubicBezTo>
                      <a:pt x="232" y="0"/>
                      <a:pt x="230" y="0"/>
                      <a:pt x="228" y="0"/>
                    </a:cubicBezTo>
                    <a:cubicBezTo>
                      <a:pt x="209" y="24"/>
                      <a:pt x="153" y="37"/>
                      <a:pt x="192" y="95"/>
                    </a:cubicBezTo>
                    <a:lnTo>
                      <a:pt x="3" y="8"/>
                    </a:lnTo>
                    <a:lnTo>
                      <a:pt x="3" y="8"/>
                    </a:lnTo>
                    <a:cubicBezTo>
                      <a:pt x="1" y="135"/>
                      <a:pt x="170" y="242"/>
                      <a:pt x="282" y="242"/>
                    </a:cubicBezTo>
                    <a:cubicBezTo>
                      <a:pt x="304" y="242"/>
                      <a:pt x="324" y="237"/>
                      <a:pt x="340" y="228"/>
                    </a:cubicBezTo>
                    <a:cubicBezTo>
                      <a:pt x="285" y="143"/>
                      <a:pt x="321" y="0"/>
                      <a:pt x="2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31"/>
              <p:cNvSpPr/>
              <p:nvPr/>
            </p:nvSpPr>
            <p:spPr>
              <a:xfrm>
                <a:off x="1089407" y="5048322"/>
                <a:ext cx="45387" cy="14959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3810" extrusionOk="0">
                    <a:moveTo>
                      <a:pt x="604" y="3195"/>
                    </a:moveTo>
                    <a:cubicBezTo>
                      <a:pt x="601" y="3199"/>
                      <a:pt x="599" y="3203"/>
                      <a:pt x="596" y="3208"/>
                    </a:cubicBezTo>
                    <a:cubicBezTo>
                      <a:pt x="599" y="3204"/>
                      <a:pt x="602" y="3199"/>
                      <a:pt x="604" y="3195"/>
                    </a:cubicBezTo>
                    <a:close/>
                    <a:moveTo>
                      <a:pt x="196" y="0"/>
                    </a:moveTo>
                    <a:cubicBezTo>
                      <a:pt x="171" y="0"/>
                      <a:pt x="139" y="17"/>
                      <a:pt x="97" y="56"/>
                    </a:cubicBezTo>
                    <a:cubicBezTo>
                      <a:pt x="77" y="77"/>
                      <a:pt x="247" y="137"/>
                      <a:pt x="224" y="262"/>
                    </a:cubicBezTo>
                    <a:lnTo>
                      <a:pt x="131" y="266"/>
                    </a:lnTo>
                    <a:lnTo>
                      <a:pt x="216" y="514"/>
                    </a:lnTo>
                    <a:lnTo>
                      <a:pt x="87" y="460"/>
                    </a:lnTo>
                    <a:lnTo>
                      <a:pt x="87" y="460"/>
                    </a:lnTo>
                    <a:cubicBezTo>
                      <a:pt x="0" y="846"/>
                      <a:pt x="480" y="622"/>
                      <a:pt x="459" y="1081"/>
                    </a:cubicBezTo>
                    <a:lnTo>
                      <a:pt x="230" y="1128"/>
                    </a:lnTo>
                    <a:cubicBezTo>
                      <a:pt x="274" y="1417"/>
                      <a:pt x="374" y="1548"/>
                      <a:pt x="280" y="1829"/>
                    </a:cubicBezTo>
                    <a:cubicBezTo>
                      <a:pt x="280" y="1829"/>
                      <a:pt x="395" y="1810"/>
                      <a:pt x="342" y="1770"/>
                    </a:cubicBezTo>
                    <a:cubicBezTo>
                      <a:pt x="345" y="1723"/>
                      <a:pt x="409" y="1654"/>
                      <a:pt x="475" y="1654"/>
                    </a:cubicBezTo>
                    <a:cubicBezTo>
                      <a:pt x="483" y="1654"/>
                      <a:pt x="491" y="1655"/>
                      <a:pt x="500" y="1658"/>
                    </a:cubicBezTo>
                    <a:cubicBezTo>
                      <a:pt x="592" y="1804"/>
                      <a:pt x="598" y="1838"/>
                      <a:pt x="565" y="1838"/>
                    </a:cubicBezTo>
                    <a:cubicBezTo>
                      <a:pt x="537" y="1838"/>
                      <a:pt x="479" y="1812"/>
                      <a:pt x="425" y="1812"/>
                    </a:cubicBezTo>
                    <a:cubicBezTo>
                      <a:pt x="372" y="1812"/>
                      <a:pt x="323" y="1838"/>
                      <a:pt x="311" y="1939"/>
                    </a:cubicBezTo>
                    <a:cubicBezTo>
                      <a:pt x="421" y="2109"/>
                      <a:pt x="530" y="2367"/>
                      <a:pt x="598" y="2612"/>
                    </a:cubicBezTo>
                    <a:cubicBezTo>
                      <a:pt x="657" y="2850"/>
                      <a:pt x="676" y="3074"/>
                      <a:pt x="604" y="3195"/>
                    </a:cubicBezTo>
                    <a:lnTo>
                      <a:pt x="604" y="3195"/>
                    </a:lnTo>
                    <a:cubicBezTo>
                      <a:pt x="633" y="3153"/>
                      <a:pt x="665" y="3135"/>
                      <a:pt x="697" y="3135"/>
                    </a:cubicBezTo>
                    <a:cubicBezTo>
                      <a:pt x="797" y="3135"/>
                      <a:pt x="897" y="3306"/>
                      <a:pt x="903" y="3464"/>
                    </a:cubicBezTo>
                    <a:cubicBezTo>
                      <a:pt x="885" y="3492"/>
                      <a:pt x="866" y="3502"/>
                      <a:pt x="848" y="3502"/>
                    </a:cubicBezTo>
                    <a:cubicBezTo>
                      <a:pt x="794" y="3502"/>
                      <a:pt x="740" y="3410"/>
                      <a:pt x="687" y="3393"/>
                    </a:cubicBezTo>
                    <a:cubicBezTo>
                      <a:pt x="671" y="3495"/>
                      <a:pt x="623" y="3582"/>
                      <a:pt x="665" y="3674"/>
                    </a:cubicBezTo>
                    <a:cubicBezTo>
                      <a:pt x="707" y="3622"/>
                      <a:pt x="759" y="3596"/>
                      <a:pt x="812" y="3596"/>
                    </a:cubicBezTo>
                    <a:cubicBezTo>
                      <a:pt x="902" y="3596"/>
                      <a:pt x="999" y="3671"/>
                      <a:pt x="1065" y="3809"/>
                    </a:cubicBezTo>
                    <a:cubicBezTo>
                      <a:pt x="1155" y="3283"/>
                      <a:pt x="687" y="2948"/>
                      <a:pt x="642" y="2444"/>
                    </a:cubicBezTo>
                    <a:lnTo>
                      <a:pt x="642" y="2444"/>
                    </a:lnTo>
                    <a:cubicBezTo>
                      <a:pt x="687" y="2491"/>
                      <a:pt x="744" y="2467"/>
                      <a:pt x="793" y="2481"/>
                    </a:cubicBezTo>
                    <a:cubicBezTo>
                      <a:pt x="692" y="1904"/>
                      <a:pt x="500" y="1212"/>
                      <a:pt x="577" y="956"/>
                    </a:cubicBezTo>
                    <a:cubicBezTo>
                      <a:pt x="586" y="752"/>
                      <a:pt x="343" y="771"/>
                      <a:pt x="235" y="543"/>
                    </a:cubicBezTo>
                    <a:lnTo>
                      <a:pt x="370" y="395"/>
                    </a:lnTo>
                    <a:cubicBezTo>
                      <a:pt x="268" y="309"/>
                      <a:pt x="303" y="0"/>
                      <a:pt x="1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31"/>
              <p:cNvSpPr/>
              <p:nvPr/>
            </p:nvSpPr>
            <p:spPr>
              <a:xfrm>
                <a:off x="1120503" y="5145693"/>
                <a:ext cx="2631" cy="7931"/>
              </a:xfrm>
              <a:custGeom>
                <a:avLst/>
                <a:gdLst/>
                <a:ahLst/>
                <a:cxnLst/>
                <a:rect l="l" t="t" r="r" b="b"/>
                <a:pathLst>
                  <a:path w="67" h="202" extrusionOk="0">
                    <a:moveTo>
                      <a:pt x="1" y="1"/>
                    </a:moveTo>
                    <a:cubicBezTo>
                      <a:pt x="12" y="68"/>
                      <a:pt x="26" y="138"/>
                      <a:pt x="33" y="201"/>
                    </a:cubicBezTo>
                    <a:lnTo>
                      <a:pt x="66" y="80"/>
                    </a:lnTo>
                    <a:cubicBezTo>
                      <a:pt x="51" y="28"/>
                      <a:pt x="26" y="1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32" name="Google Shape;3832;p31"/>
          <p:cNvSpPr/>
          <p:nvPr/>
        </p:nvSpPr>
        <p:spPr>
          <a:xfrm rot="-9899979">
            <a:off x="-572797" y="4576060"/>
            <a:ext cx="1654070" cy="1103676"/>
          </a:xfrm>
          <a:custGeom>
            <a:avLst/>
            <a:gdLst/>
            <a:ahLst/>
            <a:cxnLst/>
            <a:rect l="l" t="t" r="r" b="b"/>
            <a:pathLst>
              <a:path w="46981" h="31348" extrusionOk="0">
                <a:moveTo>
                  <a:pt x="40595" y="1"/>
                </a:moveTo>
                <a:cubicBezTo>
                  <a:pt x="40357" y="1"/>
                  <a:pt x="40115" y="31"/>
                  <a:pt x="39868" y="97"/>
                </a:cubicBezTo>
                <a:lnTo>
                  <a:pt x="1134" y="5703"/>
                </a:lnTo>
                <a:cubicBezTo>
                  <a:pt x="0" y="9471"/>
                  <a:pt x="320" y="13444"/>
                  <a:pt x="729" y="17325"/>
                </a:cubicBezTo>
                <a:cubicBezTo>
                  <a:pt x="1051" y="20395"/>
                  <a:pt x="1477" y="23597"/>
                  <a:pt x="3417" y="26165"/>
                </a:cubicBezTo>
                <a:cubicBezTo>
                  <a:pt x="6257" y="29923"/>
                  <a:pt x="11588" y="31348"/>
                  <a:pt x="16853" y="31348"/>
                </a:cubicBezTo>
                <a:cubicBezTo>
                  <a:pt x="18146" y="31348"/>
                  <a:pt x="19436" y="31262"/>
                  <a:pt x="20684" y="31103"/>
                </a:cubicBezTo>
                <a:cubicBezTo>
                  <a:pt x="28121" y="30156"/>
                  <a:pt x="35359" y="27114"/>
                  <a:pt x="40150" y="22024"/>
                </a:cubicBezTo>
                <a:cubicBezTo>
                  <a:pt x="44941" y="16936"/>
                  <a:pt x="46981" y="9710"/>
                  <a:pt x="44567" y="3455"/>
                </a:cubicBezTo>
                <a:cubicBezTo>
                  <a:pt x="43930" y="1804"/>
                  <a:pt x="42420" y="1"/>
                  <a:pt x="405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3" name="Google Shape;3833;p31"/>
          <p:cNvGrpSpPr/>
          <p:nvPr/>
        </p:nvGrpSpPr>
        <p:grpSpPr>
          <a:xfrm rot="-5400000">
            <a:off x="7778553" y="-1131692"/>
            <a:ext cx="2546073" cy="3653885"/>
            <a:chOff x="5651600" y="3067575"/>
            <a:chExt cx="1273100" cy="1827125"/>
          </a:xfrm>
        </p:grpSpPr>
        <p:sp>
          <p:nvSpPr>
            <p:cNvPr id="3834" name="Google Shape;3834;p31"/>
            <p:cNvSpPr/>
            <p:nvPr/>
          </p:nvSpPr>
          <p:spPr>
            <a:xfrm>
              <a:off x="6177125" y="3633675"/>
              <a:ext cx="5100" cy="2975"/>
            </a:xfrm>
            <a:custGeom>
              <a:avLst/>
              <a:gdLst/>
              <a:ahLst/>
              <a:cxnLst/>
              <a:rect l="l" t="t" r="r" b="b"/>
              <a:pathLst>
                <a:path w="204" h="119" extrusionOk="0">
                  <a:moveTo>
                    <a:pt x="122" y="1"/>
                  </a:moveTo>
                  <a:lnTo>
                    <a:pt x="1" y="92"/>
                  </a:lnTo>
                  <a:lnTo>
                    <a:pt x="203" y="119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1"/>
            <p:cNvSpPr/>
            <p:nvPr/>
          </p:nvSpPr>
          <p:spPr>
            <a:xfrm>
              <a:off x="6165700" y="3614750"/>
              <a:ext cx="16525" cy="17200"/>
            </a:xfrm>
            <a:custGeom>
              <a:avLst/>
              <a:gdLst/>
              <a:ahLst/>
              <a:cxnLst/>
              <a:rect l="l" t="t" r="r" b="b"/>
              <a:pathLst>
                <a:path w="661" h="688" extrusionOk="0">
                  <a:moveTo>
                    <a:pt x="221" y="0"/>
                  </a:moveTo>
                  <a:cubicBezTo>
                    <a:pt x="76" y="419"/>
                    <a:pt x="1" y="214"/>
                    <a:pt x="122" y="667"/>
                  </a:cubicBezTo>
                  <a:cubicBezTo>
                    <a:pt x="183" y="675"/>
                    <a:pt x="277" y="688"/>
                    <a:pt x="369" y="688"/>
                  </a:cubicBezTo>
                  <a:cubicBezTo>
                    <a:pt x="491" y="688"/>
                    <a:pt x="611" y="665"/>
                    <a:pt x="651" y="579"/>
                  </a:cubicBezTo>
                  <a:cubicBezTo>
                    <a:pt x="564" y="540"/>
                    <a:pt x="357" y="590"/>
                    <a:pt x="277" y="471"/>
                  </a:cubicBezTo>
                  <a:cubicBezTo>
                    <a:pt x="311" y="452"/>
                    <a:pt x="346" y="447"/>
                    <a:pt x="380" y="447"/>
                  </a:cubicBezTo>
                  <a:cubicBezTo>
                    <a:pt x="423" y="447"/>
                    <a:pt x="466" y="455"/>
                    <a:pt x="513" y="455"/>
                  </a:cubicBezTo>
                  <a:cubicBezTo>
                    <a:pt x="558" y="455"/>
                    <a:pt x="607" y="447"/>
                    <a:pt x="660" y="417"/>
                  </a:cubicBezTo>
                  <a:cubicBezTo>
                    <a:pt x="619" y="323"/>
                    <a:pt x="582" y="306"/>
                    <a:pt x="542" y="306"/>
                  </a:cubicBezTo>
                  <a:cubicBezTo>
                    <a:pt x="519" y="306"/>
                    <a:pt x="495" y="312"/>
                    <a:pt x="468" y="312"/>
                  </a:cubicBezTo>
                  <a:cubicBezTo>
                    <a:pt x="428" y="312"/>
                    <a:pt x="381" y="299"/>
                    <a:pt x="323" y="232"/>
                  </a:cubicBezTo>
                  <a:lnTo>
                    <a:pt x="448" y="87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1"/>
            <p:cNvSpPr/>
            <p:nvPr/>
          </p:nvSpPr>
          <p:spPr>
            <a:xfrm>
              <a:off x="6163625" y="3617775"/>
              <a:ext cx="5200" cy="3600"/>
            </a:xfrm>
            <a:custGeom>
              <a:avLst/>
              <a:gdLst/>
              <a:ahLst/>
              <a:cxnLst/>
              <a:rect l="l" t="t" r="r" b="b"/>
              <a:pathLst>
                <a:path w="208" h="144" extrusionOk="0">
                  <a:moveTo>
                    <a:pt x="207" y="1"/>
                  </a:moveTo>
                  <a:lnTo>
                    <a:pt x="207" y="1"/>
                  </a:lnTo>
                  <a:cubicBezTo>
                    <a:pt x="147" y="47"/>
                    <a:pt x="1" y="55"/>
                    <a:pt x="53" y="143"/>
                  </a:cubicBezTo>
                  <a:cubicBezTo>
                    <a:pt x="113" y="97"/>
                    <a:pt x="176" y="51"/>
                    <a:pt x="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1"/>
            <p:cNvSpPr/>
            <p:nvPr/>
          </p:nvSpPr>
          <p:spPr>
            <a:xfrm>
              <a:off x="6156300" y="3616375"/>
              <a:ext cx="7500" cy="3850"/>
            </a:xfrm>
            <a:custGeom>
              <a:avLst/>
              <a:gdLst/>
              <a:ahLst/>
              <a:cxnLst/>
              <a:rect l="l" t="t" r="r" b="b"/>
              <a:pathLst>
                <a:path w="300" h="154" extrusionOk="0">
                  <a:moveTo>
                    <a:pt x="300" y="1"/>
                  </a:moveTo>
                  <a:lnTo>
                    <a:pt x="1" y="126"/>
                  </a:lnTo>
                  <a:lnTo>
                    <a:pt x="203" y="153"/>
                  </a:lnTo>
                  <a:cubicBezTo>
                    <a:pt x="93" y="55"/>
                    <a:pt x="298" y="30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1"/>
            <p:cNvSpPr/>
            <p:nvPr/>
          </p:nvSpPr>
          <p:spPr>
            <a:xfrm>
              <a:off x="6147300" y="3610600"/>
              <a:ext cx="1850" cy="825"/>
            </a:xfrm>
            <a:custGeom>
              <a:avLst/>
              <a:gdLst/>
              <a:ahLst/>
              <a:cxnLst/>
              <a:rect l="l" t="t" r="r" b="b"/>
              <a:pathLst>
                <a:path w="74" h="33" extrusionOk="0">
                  <a:moveTo>
                    <a:pt x="2" y="0"/>
                  </a:moveTo>
                  <a:cubicBezTo>
                    <a:pt x="0" y="25"/>
                    <a:pt x="8" y="32"/>
                    <a:pt x="20" y="32"/>
                  </a:cubicBezTo>
                  <a:cubicBezTo>
                    <a:pt x="33" y="32"/>
                    <a:pt x="53" y="24"/>
                    <a:pt x="74" y="18"/>
                  </a:cubicBezTo>
                  <a:cubicBezTo>
                    <a:pt x="50" y="10"/>
                    <a:pt x="27" y="4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31"/>
            <p:cNvSpPr/>
            <p:nvPr/>
          </p:nvSpPr>
          <p:spPr>
            <a:xfrm>
              <a:off x="6142375" y="3604850"/>
              <a:ext cx="15925" cy="6800"/>
            </a:xfrm>
            <a:custGeom>
              <a:avLst/>
              <a:gdLst/>
              <a:ahLst/>
              <a:cxnLst/>
              <a:rect l="l" t="t" r="r" b="b"/>
              <a:pathLst>
                <a:path w="637" h="272" extrusionOk="0">
                  <a:moveTo>
                    <a:pt x="431" y="1"/>
                  </a:moveTo>
                  <a:cubicBezTo>
                    <a:pt x="267" y="1"/>
                    <a:pt x="93" y="92"/>
                    <a:pt x="6" y="103"/>
                  </a:cubicBezTo>
                  <a:cubicBezTo>
                    <a:pt x="1" y="217"/>
                    <a:pt x="95" y="213"/>
                    <a:pt x="199" y="230"/>
                  </a:cubicBezTo>
                  <a:cubicBezTo>
                    <a:pt x="199" y="225"/>
                    <a:pt x="199" y="219"/>
                    <a:pt x="203" y="211"/>
                  </a:cubicBezTo>
                  <a:cubicBezTo>
                    <a:pt x="188" y="131"/>
                    <a:pt x="272" y="51"/>
                    <a:pt x="351" y="51"/>
                  </a:cubicBezTo>
                  <a:cubicBezTo>
                    <a:pt x="386" y="51"/>
                    <a:pt x="419" y="66"/>
                    <a:pt x="444" y="103"/>
                  </a:cubicBezTo>
                  <a:cubicBezTo>
                    <a:pt x="573" y="145"/>
                    <a:pt x="482" y="272"/>
                    <a:pt x="593" y="272"/>
                  </a:cubicBezTo>
                  <a:cubicBezTo>
                    <a:pt x="605" y="272"/>
                    <a:pt x="620" y="270"/>
                    <a:pt x="637" y="267"/>
                  </a:cubicBezTo>
                  <a:lnTo>
                    <a:pt x="593" y="40"/>
                  </a:lnTo>
                  <a:cubicBezTo>
                    <a:pt x="542" y="12"/>
                    <a:pt x="487" y="1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31"/>
            <p:cNvSpPr/>
            <p:nvPr/>
          </p:nvSpPr>
          <p:spPr>
            <a:xfrm>
              <a:off x="6149125" y="3610925"/>
              <a:ext cx="1850" cy="1050"/>
            </a:xfrm>
            <a:custGeom>
              <a:avLst/>
              <a:gdLst/>
              <a:ahLst/>
              <a:cxnLst/>
              <a:rect l="l" t="t" r="r" b="b"/>
              <a:pathLst>
                <a:path w="74" h="42" extrusionOk="0">
                  <a:moveTo>
                    <a:pt x="31" y="0"/>
                  </a:moveTo>
                  <a:cubicBezTo>
                    <a:pt x="22" y="0"/>
                    <a:pt x="11" y="2"/>
                    <a:pt x="1" y="5"/>
                  </a:cubicBezTo>
                  <a:cubicBezTo>
                    <a:pt x="26" y="14"/>
                    <a:pt x="51" y="24"/>
                    <a:pt x="74" y="41"/>
                  </a:cubicBezTo>
                  <a:cubicBezTo>
                    <a:pt x="67" y="9"/>
                    <a:pt x="51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1"/>
            <p:cNvSpPr/>
            <p:nvPr/>
          </p:nvSpPr>
          <p:spPr>
            <a:xfrm>
              <a:off x="6155100" y="3614250"/>
              <a:ext cx="3025" cy="1975"/>
            </a:xfrm>
            <a:custGeom>
              <a:avLst/>
              <a:gdLst/>
              <a:ahLst/>
              <a:cxnLst/>
              <a:rect l="l" t="t" r="r" b="b"/>
              <a:pathLst>
                <a:path w="121" h="79" extrusionOk="0">
                  <a:moveTo>
                    <a:pt x="120" y="1"/>
                  </a:moveTo>
                  <a:lnTo>
                    <a:pt x="1" y="67"/>
                  </a:lnTo>
                  <a:lnTo>
                    <a:pt x="85" y="78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1"/>
            <p:cNvSpPr/>
            <p:nvPr/>
          </p:nvSpPr>
          <p:spPr>
            <a:xfrm>
              <a:off x="6131475" y="3589725"/>
              <a:ext cx="11325" cy="13650"/>
            </a:xfrm>
            <a:custGeom>
              <a:avLst/>
              <a:gdLst/>
              <a:ahLst/>
              <a:cxnLst/>
              <a:rect l="l" t="t" r="r" b="b"/>
              <a:pathLst>
                <a:path w="453" h="546" extrusionOk="0">
                  <a:moveTo>
                    <a:pt x="165" y="1"/>
                  </a:moveTo>
                  <a:cubicBezTo>
                    <a:pt x="45" y="43"/>
                    <a:pt x="1" y="263"/>
                    <a:pt x="22" y="436"/>
                  </a:cubicBezTo>
                  <a:lnTo>
                    <a:pt x="22" y="434"/>
                  </a:lnTo>
                  <a:cubicBezTo>
                    <a:pt x="58" y="395"/>
                    <a:pt x="91" y="379"/>
                    <a:pt x="121" y="379"/>
                  </a:cubicBezTo>
                  <a:cubicBezTo>
                    <a:pt x="220" y="379"/>
                    <a:pt x="294" y="546"/>
                    <a:pt x="385" y="546"/>
                  </a:cubicBezTo>
                  <a:cubicBezTo>
                    <a:pt x="406" y="546"/>
                    <a:pt x="428" y="537"/>
                    <a:pt x="452" y="513"/>
                  </a:cubicBezTo>
                  <a:cubicBezTo>
                    <a:pt x="284" y="409"/>
                    <a:pt x="271" y="155"/>
                    <a:pt x="394" y="58"/>
                  </a:cubicBezTo>
                  <a:lnTo>
                    <a:pt x="1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1"/>
            <p:cNvSpPr/>
            <p:nvPr/>
          </p:nvSpPr>
          <p:spPr>
            <a:xfrm>
              <a:off x="6131575" y="3580175"/>
              <a:ext cx="1725" cy="350"/>
            </a:xfrm>
            <a:custGeom>
              <a:avLst/>
              <a:gdLst/>
              <a:ahLst/>
              <a:cxnLst/>
              <a:rect l="l" t="t" r="r" b="b"/>
              <a:pathLst>
                <a:path w="69" h="14" extrusionOk="0">
                  <a:moveTo>
                    <a:pt x="1" y="10"/>
                  </a:moveTo>
                  <a:cubicBezTo>
                    <a:pt x="4" y="11"/>
                    <a:pt x="8" y="12"/>
                    <a:pt x="12" y="12"/>
                  </a:cubicBezTo>
                  <a:lnTo>
                    <a:pt x="12" y="12"/>
                  </a:lnTo>
                  <a:cubicBezTo>
                    <a:pt x="8" y="12"/>
                    <a:pt x="4" y="11"/>
                    <a:pt x="1" y="10"/>
                  </a:cubicBezTo>
                  <a:close/>
                  <a:moveTo>
                    <a:pt x="68" y="1"/>
                  </a:moveTo>
                  <a:cubicBezTo>
                    <a:pt x="51" y="9"/>
                    <a:pt x="34" y="12"/>
                    <a:pt x="19" y="12"/>
                  </a:cubicBezTo>
                  <a:cubicBezTo>
                    <a:pt x="17" y="12"/>
                    <a:pt x="14" y="12"/>
                    <a:pt x="12" y="12"/>
                  </a:cubicBezTo>
                  <a:lnTo>
                    <a:pt x="12" y="12"/>
                  </a:lnTo>
                  <a:cubicBezTo>
                    <a:pt x="18" y="13"/>
                    <a:pt x="24" y="13"/>
                    <a:pt x="30" y="13"/>
                  </a:cubicBezTo>
                  <a:cubicBezTo>
                    <a:pt x="44" y="13"/>
                    <a:pt x="58" y="10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1"/>
            <p:cNvSpPr/>
            <p:nvPr/>
          </p:nvSpPr>
          <p:spPr>
            <a:xfrm>
              <a:off x="6103375" y="3566825"/>
              <a:ext cx="28175" cy="24950"/>
            </a:xfrm>
            <a:custGeom>
              <a:avLst/>
              <a:gdLst/>
              <a:ahLst/>
              <a:cxnLst/>
              <a:rect l="l" t="t" r="r" b="b"/>
              <a:pathLst>
                <a:path w="1127" h="998" extrusionOk="0">
                  <a:moveTo>
                    <a:pt x="593" y="1"/>
                  </a:moveTo>
                  <a:cubicBezTo>
                    <a:pt x="384" y="1"/>
                    <a:pt x="205" y="297"/>
                    <a:pt x="1" y="303"/>
                  </a:cubicBezTo>
                  <a:lnTo>
                    <a:pt x="591" y="359"/>
                  </a:lnTo>
                  <a:cubicBezTo>
                    <a:pt x="517" y="396"/>
                    <a:pt x="479" y="459"/>
                    <a:pt x="405" y="459"/>
                  </a:cubicBezTo>
                  <a:cubicBezTo>
                    <a:pt x="388" y="459"/>
                    <a:pt x="369" y="456"/>
                    <a:pt x="348" y="448"/>
                  </a:cubicBezTo>
                  <a:lnTo>
                    <a:pt x="348" y="448"/>
                  </a:lnTo>
                  <a:cubicBezTo>
                    <a:pt x="516" y="604"/>
                    <a:pt x="643" y="475"/>
                    <a:pt x="782" y="602"/>
                  </a:cubicBezTo>
                  <a:cubicBezTo>
                    <a:pt x="756" y="662"/>
                    <a:pt x="726" y="683"/>
                    <a:pt x="694" y="683"/>
                  </a:cubicBezTo>
                  <a:cubicBezTo>
                    <a:pt x="630" y="683"/>
                    <a:pt x="559" y="600"/>
                    <a:pt x="508" y="600"/>
                  </a:cubicBezTo>
                  <a:cubicBezTo>
                    <a:pt x="483" y="600"/>
                    <a:pt x="463" y="621"/>
                    <a:pt x="452" y="683"/>
                  </a:cubicBezTo>
                  <a:cubicBezTo>
                    <a:pt x="528" y="728"/>
                    <a:pt x="630" y="788"/>
                    <a:pt x="752" y="788"/>
                  </a:cubicBezTo>
                  <a:cubicBezTo>
                    <a:pt x="814" y="788"/>
                    <a:pt x="881" y="773"/>
                    <a:pt x="951" y="733"/>
                  </a:cubicBezTo>
                  <a:lnTo>
                    <a:pt x="1021" y="998"/>
                  </a:lnTo>
                  <a:lnTo>
                    <a:pt x="1127" y="726"/>
                  </a:lnTo>
                  <a:cubicBezTo>
                    <a:pt x="1121" y="696"/>
                    <a:pt x="1100" y="687"/>
                    <a:pt x="1073" y="687"/>
                  </a:cubicBezTo>
                  <a:cubicBezTo>
                    <a:pt x="1035" y="687"/>
                    <a:pt x="985" y="705"/>
                    <a:pt x="952" y="705"/>
                  </a:cubicBezTo>
                  <a:cubicBezTo>
                    <a:pt x="919" y="705"/>
                    <a:pt x="902" y="687"/>
                    <a:pt x="928" y="616"/>
                  </a:cubicBezTo>
                  <a:cubicBezTo>
                    <a:pt x="957" y="549"/>
                    <a:pt x="997" y="532"/>
                    <a:pt x="1039" y="532"/>
                  </a:cubicBezTo>
                  <a:cubicBezTo>
                    <a:pt x="1068" y="532"/>
                    <a:pt x="1098" y="540"/>
                    <a:pt x="1125" y="544"/>
                  </a:cubicBezTo>
                  <a:cubicBezTo>
                    <a:pt x="982" y="510"/>
                    <a:pt x="949" y="153"/>
                    <a:pt x="703" y="30"/>
                  </a:cubicBezTo>
                  <a:cubicBezTo>
                    <a:pt x="665" y="9"/>
                    <a:pt x="628" y="1"/>
                    <a:pt x="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31"/>
            <p:cNvSpPr/>
            <p:nvPr/>
          </p:nvSpPr>
          <p:spPr>
            <a:xfrm>
              <a:off x="6106750" y="3564900"/>
              <a:ext cx="1725" cy="3450"/>
            </a:xfrm>
            <a:custGeom>
              <a:avLst/>
              <a:gdLst/>
              <a:ahLst/>
              <a:cxnLst/>
              <a:rect l="l" t="t" r="r" b="b"/>
              <a:pathLst>
                <a:path w="69" h="138" extrusionOk="0">
                  <a:moveTo>
                    <a:pt x="68" y="1"/>
                  </a:moveTo>
                  <a:lnTo>
                    <a:pt x="1" y="138"/>
                  </a:lnTo>
                  <a:lnTo>
                    <a:pt x="32" y="111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31"/>
            <p:cNvSpPr/>
            <p:nvPr/>
          </p:nvSpPr>
          <p:spPr>
            <a:xfrm>
              <a:off x="6079325" y="3551275"/>
              <a:ext cx="23600" cy="20125"/>
            </a:xfrm>
            <a:custGeom>
              <a:avLst/>
              <a:gdLst/>
              <a:ahLst/>
              <a:cxnLst/>
              <a:rect l="l" t="t" r="r" b="b"/>
              <a:pathLst>
                <a:path w="944" h="805" extrusionOk="0">
                  <a:moveTo>
                    <a:pt x="271" y="0"/>
                  </a:moveTo>
                  <a:cubicBezTo>
                    <a:pt x="218" y="0"/>
                    <a:pt x="169" y="2"/>
                    <a:pt x="129" y="2"/>
                  </a:cubicBezTo>
                  <a:cubicBezTo>
                    <a:pt x="120" y="2"/>
                    <a:pt x="112" y="2"/>
                    <a:pt x="105" y="2"/>
                  </a:cubicBezTo>
                  <a:lnTo>
                    <a:pt x="105" y="2"/>
                  </a:lnTo>
                  <a:cubicBezTo>
                    <a:pt x="132" y="44"/>
                    <a:pt x="97" y="120"/>
                    <a:pt x="184" y="141"/>
                  </a:cubicBezTo>
                  <a:lnTo>
                    <a:pt x="1" y="141"/>
                  </a:lnTo>
                  <a:cubicBezTo>
                    <a:pt x="37" y="399"/>
                    <a:pt x="124" y="507"/>
                    <a:pt x="444" y="665"/>
                  </a:cubicBezTo>
                  <a:lnTo>
                    <a:pt x="770" y="656"/>
                  </a:lnTo>
                  <a:lnTo>
                    <a:pt x="770" y="656"/>
                  </a:lnTo>
                  <a:cubicBezTo>
                    <a:pt x="780" y="692"/>
                    <a:pt x="758" y="748"/>
                    <a:pt x="745" y="804"/>
                  </a:cubicBezTo>
                  <a:cubicBezTo>
                    <a:pt x="774" y="742"/>
                    <a:pt x="899" y="690"/>
                    <a:pt x="922" y="638"/>
                  </a:cubicBezTo>
                  <a:cubicBezTo>
                    <a:pt x="943" y="504"/>
                    <a:pt x="871" y="473"/>
                    <a:pt x="773" y="473"/>
                  </a:cubicBezTo>
                  <a:cubicBezTo>
                    <a:pt x="686" y="473"/>
                    <a:pt x="581" y="497"/>
                    <a:pt x="502" y="497"/>
                  </a:cubicBezTo>
                  <a:cubicBezTo>
                    <a:pt x="482" y="497"/>
                    <a:pt x="464" y="496"/>
                    <a:pt x="448" y="492"/>
                  </a:cubicBezTo>
                  <a:cubicBezTo>
                    <a:pt x="188" y="197"/>
                    <a:pt x="543" y="384"/>
                    <a:pt x="552" y="98"/>
                  </a:cubicBezTo>
                  <a:cubicBezTo>
                    <a:pt x="641" y="162"/>
                    <a:pt x="610" y="216"/>
                    <a:pt x="728" y="310"/>
                  </a:cubicBezTo>
                  <a:cubicBezTo>
                    <a:pt x="702" y="30"/>
                    <a:pt x="462" y="0"/>
                    <a:pt x="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1"/>
            <p:cNvSpPr/>
            <p:nvPr/>
          </p:nvSpPr>
          <p:spPr>
            <a:xfrm>
              <a:off x="6097575" y="3571450"/>
              <a:ext cx="2900" cy="2875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15" y="1"/>
                  </a:moveTo>
                  <a:cubicBezTo>
                    <a:pt x="13" y="7"/>
                    <a:pt x="11" y="12"/>
                    <a:pt x="11" y="18"/>
                  </a:cubicBezTo>
                  <a:lnTo>
                    <a:pt x="11" y="18"/>
                  </a:lnTo>
                  <a:cubicBezTo>
                    <a:pt x="12" y="13"/>
                    <a:pt x="14" y="7"/>
                    <a:pt x="15" y="1"/>
                  </a:cubicBezTo>
                  <a:close/>
                  <a:moveTo>
                    <a:pt x="11" y="18"/>
                  </a:moveTo>
                  <a:lnTo>
                    <a:pt x="11" y="18"/>
                  </a:lnTo>
                  <a:cubicBezTo>
                    <a:pt x="1" y="72"/>
                    <a:pt x="5" y="115"/>
                    <a:pt x="68" y="115"/>
                  </a:cubicBezTo>
                  <a:cubicBezTo>
                    <a:pt x="81" y="115"/>
                    <a:pt x="97" y="113"/>
                    <a:pt x="115" y="109"/>
                  </a:cubicBezTo>
                  <a:cubicBezTo>
                    <a:pt x="36" y="78"/>
                    <a:pt x="10" y="48"/>
                    <a:pt x="11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1"/>
            <p:cNvSpPr/>
            <p:nvPr/>
          </p:nvSpPr>
          <p:spPr>
            <a:xfrm>
              <a:off x="6080000" y="3550500"/>
              <a:ext cx="1950" cy="825"/>
            </a:xfrm>
            <a:custGeom>
              <a:avLst/>
              <a:gdLst/>
              <a:ahLst/>
              <a:cxnLst/>
              <a:rect l="l" t="t" r="r" b="b"/>
              <a:pathLst>
                <a:path w="78" h="33" extrusionOk="0">
                  <a:moveTo>
                    <a:pt x="1" y="0"/>
                  </a:moveTo>
                  <a:cubicBezTo>
                    <a:pt x="7" y="21"/>
                    <a:pt x="35" y="31"/>
                    <a:pt x="78" y="33"/>
                  </a:cubicBezTo>
                  <a:cubicBezTo>
                    <a:pt x="66" y="14"/>
                    <a:pt x="47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1"/>
            <p:cNvSpPr/>
            <p:nvPr/>
          </p:nvSpPr>
          <p:spPr>
            <a:xfrm>
              <a:off x="6075625" y="3556275"/>
              <a:ext cx="3825" cy="3750"/>
            </a:xfrm>
            <a:custGeom>
              <a:avLst/>
              <a:gdLst/>
              <a:ahLst/>
              <a:cxnLst/>
              <a:rect l="l" t="t" r="r" b="b"/>
              <a:pathLst>
                <a:path w="153" h="150" extrusionOk="0">
                  <a:moveTo>
                    <a:pt x="0" y="1"/>
                  </a:moveTo>
                  <a:lnTo>
                    <a:pt x="4" y="143"/>
                  </a:lnTo>
                  <a:cubicBezTo>
                    <a:pt x="18" y="143"/>
                    <a:pt x="46" y="150"/>
                    <a:pt x="74" y="150"/>
                  </a:cubicBezTo>
                  <a:cubicBezTo>
                    <a:pt x="105" y="150"/>
                    <a:pt x="136" y="142"/>
                    <a:pt x="151" y="112"/>
                  </a:cubicBezTo>
                  <a:lnTo>
                    <a:pt x="153" y="1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1"/>
            <p:cNvSpPr/>
            <p:nvPr/>
          </p:nvSpPr>
          <p:spPr>
            <a:xfrm>
              <a:off x="6003225" y="3539675"/>
              <a:ext cx="73625" cy="121800"/>
            </a:xfrm>
            <a:custGeom>
              <a:avLst/>
              <a:gdLst/>
              <a:ahLst/>
              <a:cxnLst/>
              <a:rect l="l" t="t" r="r" b="b"/>
              <a:pathLst>
                <a:path w="2945" h="4872" extrusionOk="0">
                  <a:moveTo>
                    <a:pt x="2079" y="0"/>
                  </a:moveTo>
                  <a:cubicBezTo>
                    <a:pt x="2056" y="0"/>
                    <a:pt x="2034" y="1"/>
                    <a:pt x="2011" y="1"/>
                  </a:cubicBezTo>
                  <a:cubicBezTo>
                    <a:pt x="1608" y="13"/>
                    <a:pt x="1167" y="140"/>
                    <a:pt x="851" y="364"/>
                  </a:cubicBezTo>
                  <a:cubicBezTo>
                    <a:pt x="855" y="302"/>
                    <a:pt x="862" y="237"/>
                    <a:pt x="876" y="173"/>
                  </a:cubicBezTo>
                  <a:lnTo>
                    <a:pt x="876" y="173"/>
                  </a:lnTo>
                  <a:cubicBezTo>
                    <a:pt x="685" y="314"/>
                    <a:pt x="475" y="520"/>
                    <a:pt x="346" y="765"/>
                  </a:cubicBezTo>
                  <a:cubicBezTo>
                    <a:pt x="214" y="1004"/>
                    <a:pt x="130" y="1251"/>
                    <a:pt x="0" y="1447"/>
                  </a:cubicBezTo>
                  <a:cubicBezTo>
                    <a:pt x="11" y="1440"/>
                    <a:pt x="19" y="1437"/>
                    <a:pt x="26" y="1437"/>
                  </a:cubicBezTo>
                  <a:cubicBezTo>
                    <a:pt x="72" y="1437"/>
                    <a:pt x="58" y="1575"/>
                    <a:pt x="83" y="1702"/>
                  </a:cubicBezTo>
                  <a:cubicBezTo>
                    <a:pt x="102" y="1815"/>
                    <a:pt x="146" y="1916"/>
                    <a:pt x="239" y="1916"/>
                  </a:cubicBezTo>
                  <a:cubicBezTo>
                    <a:pt x="268" y="1916"/>
                    <a:pt x="302" y="1906"/>
                    <a:pt x="342" y="1883"/>
                  </a:cubicBezTo>
                  <a:lnTo>
                    <a:pt x="342" y="1883"/>
                  </a:lnTo>
                  <a:cubicBezTo>
                    <a:pt x="284" y="2003"/>
                    <a:pt x="307" y="2024"/>
                    <a:pt x="320" y="2161"/>
                  </a:cubicBezTo>
                  <a:lnTo>
                    <a:pt x="436" y="2141"/>
                  </a:lnTo>
                  <a:lnTo>
                    <a:pt x="436" y="2141"/>
                  </a:lnTo>
                  <a:cubicBezTo>
                    <a:pt x="498" y="2307"/>
                    <a:pt x="332" y="2371"/>
                    <a:pt x="432" y="2558"/>
                  </a:cubicBezTo>
                  <a:cubicBezTo>
                    <a:pt x="470" y="2454"/>
                    <a:pt x="516" y="2431"/>
                    <a:pt x="570" y="2431"/>
                  </a:cubicBezTo>
                  <a:cubicBezTo>
                    <a:pt x="614" y="2431"/>
                    <a:pt x="663" y="2446"/>
                    <a:pt x="718" y="2446"/>
                  </a:cubicBezTo>
                  <a:cubicBezTo>
                    <a:pt x="729" y="2446"/>
                    <a:pt x="741" y="2446"/>
                    <a:pt x="752" y="2444"/>
                  </a:cubicBezTo>
                  <a:lnTo>
                    <a:pt x="752" y="2444"/>
                  </a:lnTo>
                  <a:cubicBezTo>
                    <a:pt x="704" y="2741"/>
                    <a:pt x="721" y="3069"/>
                    <a:pt x="729" y="3333"/>
                  </a:cubicBezTo>
                  <a:cubicBezTo>
                    <a:pt x="758" y="3287"/>
                    <a:pt x="795" y="3237"/>
                    <a:pt x="808" y="3134"/>
                  </a:cubicBezTo>
                  <a:cubicBezTo>
                    <a:pt x="823" y="3194"/>
                    <a:pt x="848" y="3212"/>
                    <a:pt x="877" y="3212"/>
                  </a:cubicBezTo>
                  <a:cubicBezTo>
                    <a:pt x="922" y="3212"/>
                    <a:pt x="976" y="3169"/>
                    <a:pt x="1015" y="3167"/>
                  </a:cubicBezTo>
                  <a:lnTo>
                    <a:pt x="1015" y="3167"/>
                  </a:lnTo>
                  <a:cubicBezTo>
                    <a:pt x="1097" y="3273"/>
                    <a:pt x="930" y="3391"/>
                    <a:pt x="847" y="3451"/>
                  </a:cubicBezTo>
                  <a:cubicBezTo>
                    <a:pt x="951" y="3697"/>
                    <a:pt x="1315" y="3526"/>
                    <a:pt x="1333" y="3753"/>
                  </a:cubicBezTo>
                  <a:lnTo>
                    <a:pt x="1414" y="3593"/>
                  </a:lnTo>
                  <a:cubicBezTo>
                    <a:pt x="1597" y="3761"/>
                    <a:pt x="1614" y="4039"/>
                    <a:pt x="1844" y="4201"/>
                  </a:cubicBezTo>
                  <a:cubicBezTo>
                    <a:pt x="1826" y="4279"/>
                    <a:pt x="1791" y="4306"/>
                    <a:pt x="1748" y="4306"/>
                  </a:cubicBezTo>
                  <a:cubicBezTo>
                    <a:pt x="1649" y="4306"/>
                    <a:pt x="1505" y="4167"/>
                    <a:pt x="1404" y="4152"/>
                  </a:cubicBezTo>
                  <a:lnTo>
                    <a:pt x="1404" y="4152"/>
                  </a:lnTo>
                  <a:cubicBezTo>
                    <a:pt x="1408" y="4229"/>
                    <a:pt x="1483" y="4324"/>
                    <a:pt x="1460" y="4405"/>
                  </a:cubicBezTo>
                  <a:cubicBezTo>
                    <a:pt x="1624" y="4413"/>
                    <a:pt x="1874" y="4445"/>
                    <a:pt x="2052" y="4469"/>
                  </a:cubicBezTo>
                  <a:cubicBezTo>
                    <a:pt x="1774" y="4557"/>
                    <a:pt x="2044" y="4794"/>
                    <a:pt x="2104" y="4872"/>
                  </a:cubicBezTo>
                  <a:cubicBezTo>
                    <a:pt x="2160" y="4781"/>
                    <a:pt x="2144" y="4694"/>
                    <a:pt x="2023" y="4609"/>
                  </a:cubicBezTo>
                  <a:cubicBezTo>
                    <a:pt x="2048" y="4588"/>
                    <a:pt x="2073" y="4580"/>
                    <a:pt x="2099" y="4580"/>
                  </a:cubicBezTo>
                  <a:cubicBezTo>
                    <a:pt x="2185" y="4580"/>
                    <a:pt x="2275" y="4667"/>
                    <a:pt x="2366" y="4667"/>
                  </a:cubicBezTo>
                  <a:cubicBezTo>
                    <a:pt x="2366" y="4667"/>
                    <a:pt x="2367" y="4667"/>
                    <a:pt x="2368" y="4667"/>
                  </a:cubicBezTo>
                  <a:cubicBezTo>
                    <a:pt x="2285" y="4472"/>
                    <a:pt x="2478" y="4548"/>
                    <a:pt x="2532" y="4415"/>
                  </a:cubicBezTo>
                  <a:cubicBezTo>
                    <a:pt x="2389" y="4262"/>
                    <a:pt x="2198" y="4330"/>
                    <a:pt x="2063" y="4145"/>
                  </a:cubicBezTo>
                  <a:cubicBezTo>
                    <a:pt x="2098" y="4123"/>
                    <a:pt x="2141" y="4075"/>
                    <a:pt x="2152" y="4019"/>
                  </a:cubicBezTo>
                  <a:cubicBezTo>
                    <a:pt x="1903" y="3896"/>
                    <a:pt x="1497" y="3641"/>
                    <a:pt x="1427" y="3350"/>
                  </a:cubicBezTo>
                  <a:cubicBezTo>
                    <a:pt x="1315" y="3113"/>
                    <a:pt x="1151" y="3007"/>
                    <a:pt x="951" y="2803"/>
                  </a:cubicBezTo>
                  <a:cubicBezTo>
                    <a:pt x="739" y="2386"/>
                    <a:pt x="517" y="1966"/>
                    <a:pt x="453" y="1484"/>
                  </a:cubicBezTo>
                  <a:cubicBezTo>
                    <a:pt x="430" y="1249"/>
                    <a:pt x="457" y="992"/>
                    <a:pt x="587" y="784"/>
                  </a:cubicBezTo>
                  <a:cubicBezTo>
                    <a:pt x="708" y="578"/>
                    <a:pt x="939" y="464"/>
                    <a:pt x="1171" y="447"/>
                  </a:cubicBezTo>
                  <a:cubicBezTo>
                    <a:pt x="1207" y="348"/>
                    <a:pt x="1254" y="248"/>
                    <a:pt x="1308" y="152"/>
                  </a:cubicBezTo>
                  <a:cubicBezTo>
                    <a:pt x="1358" y="277"/>
                    <a:pt x="1570" y="136"/>
                    <a:pt x="1516" y="318"/>
                  </a:cubicBezTo>
                  <a:cubicBezTo>
                    <a:pt x="1499" y="305"/>
                    <a:pt x="1480" y="300"/>
                    <a:pt x="1461" y="300"/>
                  </a:cubicBezTo>
                  <a:cubicBezTo>
                    <a:pt x="1425" y="300"/>
                    <a:pt x="1385" y="316"/>
                    <a:pt x="1342" y="321"/>
                  </a:cubicBezTo>
                  <a:cubicBezTo>
                    <a:pt x="1422" y="408"/>
                    <a:pt x="1515" y="424"/>
                    <a:pt x="1623" y="424"/>
                  </a:cubicBezTo>
                  <a:cubicBezTo>
                    <a:pt x="1654" y="424"/>
                    <a:pt x="1685" y="423"/>
                    <a:pt x="1718" y="422"/>
                  </a:cubicBezTo>
                  <a:cubicBezTo>
                    <a:pt x="1755" y="420"/>
                    <a:pt x="1792" y="418"/>
                    <a:pt x="1830" y="418"/>
                  </a:cubicBezTo>
                  <a:cubicBezTo>
                    <a:pt x="1940" y="418"/>
                    <a:pt x="2050" y="432"/>
                    <a:pt x="2129" y="491"/>
                  </a:cubicBezTo>
                  <a:cubicBezTo>
                    <a:pt x="2121" y="437"/>
                    <a:pt x="2168" y="194"/>
                    <a:pt x="2262" y="179"/>
                  </a:cubicBezTo>
                  <a:lnTo>
                    <a:pt x="2262" y="179"/>
                  </a:lnTo>
                  <a:cubicBezTo>
                    <a:pt x="2121" y="460"/>
                    <a:pt x="2565" y="277"/>
                    <a:pt x="2476" y="638"/>
                  </a:cubicBezTo>
                  <a:cubicBezTo>
                    <a:pt x="2511" y="670"/>
                    <a:pt x="2537" y="683"/>
                    <a:pt x="2559" y="683"/>
                  </a:cubicBezTo>
                  <a:cubicBezTo>
                    <a:pt x="2636" y="683"/>
                    <a:pt x="2648" y="516"/>
                    <a:pt x="2742" y="516"/>
                  </a:cubicBezTo>
                  <a:cubicBezTo>
                    <a:pt x="2766" y="516"/>
                    <a:pt x="2794" y="527"/>
                    <a:pt x="2831" y="553"/>
                  </a:cubicBezTo>
                  <a:cubicBezTo>
                    <a:pt x="2944" y="402"/>
                    <a:pt x="2636" y="360"/>
                    <a:pt x="2650" y="219"/>
                  </a:cubicBezTo>
                  <a:cubicBezTo>
                    <a:pt x="2676" y="203"/>
                    <a:pt x="2698" y="196"/>
                    <a:pt x="2719" y="196"/>
                  </a:cubicBezTo>
                  <a:cubicBezTo>
                    <a:pt x="2788" y="196"/>
                    <a:pt x="2831" y="268"/>
                    <a:pt x="2873" y="268"/>
                  </a:cubicBezTo>
                  <a:cubicBezTo>
                    <a:pt x="2893" y="268"/>
                    <a:pt x="2913" y="252"/>
                    <a:pt x="2935" y="206"/>
                  </a:cubicBezTo>
                  <a:cubicBezTo>
                    <a:pt x="2760" y="75"/>
                    <a:pt x="2445" y="0"/>
                    <a:pt x="2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31"/>
            <p:cNvSpPr/>
            <p:nvPr/>
          </p:nvSpPr>
          <p:spPr>
            <a:xfrm>
              <a:off x="6036725" y="3649750"/>
              <a:ext cx="3000" cy="1550"/>
            </a:xfrm>
            <a:custGeom>
              <a:avLst/>
              <a:gdLst/>
              <a:ahLst/>
              <a:cxnLst/>
              <a:rect l="l" t="t" r="r" b="b"/>
              <a:pathLst>
                <a:path w="120" h="62" extrusionOk="0">
                  <a:moveTo>
                    <a:pt x="69" y="1"/>
                  </a:moveTo>
                  <a:cubicBezTo>
                    <a:pt x="42" y="1"/>
                    <a:pt x="19" y="2"/>
                    <a:pt x="0" y="6"/>
                  </a:cubicBezTo>
                  <a:cubicBezTo>
                    <a:pt x="27" y="15"/>
                    <a:pt x="58" y="23"/>
                    <a:pt x="79" y="62"/>
                  </a:cubicBezTo>
                  <a:cubicBezTo>
                    <a:pt x="103" y="44"/>
                    <a:pt x="114" y="23"/>
                    <a:pt x="120" y="2"/>
                  </a:cubicBezTo>
                  <a:cubicBezTo>
                    <a:pt x="102" y="1"/>
                    <a:pt x="85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1"/>
            <p:cNvSpPr/>
            <p:nvPr/>
          </p:nvSpPr>
          <p:spPr>
            <a:xfrm>
              <a:off x="6055475" y="3661450"/>
              <a:ext cx="750" cy="650"/>
            </a:xfrm>
            <a:custGeom>
              <a:avLst/>
              <a:gdLst/>
              <a:ahLst/>
              <a:cxnLst/>
              <a:rect l="l" t="t" r="r" b="b"/>
              <a:pathLst>
                <a:path w="30" h="26" extrusionOk="0">
                  <a:moveTo>
                    <a:pt x="14" y="1"/>
                  </a:moveTo>
                  <a:lnTo>
                    <a:pt x="0" y="24"/>
                  </a:lnTo>
                  <a:cubicBezTo>
                    <a:pt x="6" y="25"/>
                    <a:pt x="11" y="25"/>
                    <a:pt x="15" y="25"/>
                  </a:cubicBezTo>
                  <a:cubicBezTo>
                    <a:pt x="30" y="25"/>
                    <a:pt x="26" y="16"/>
                    <a:pt x="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1"/>
            <p:cNvSpPr/>
            <p:nvPr/>
          </p:nvSpPr>
          <p:spPr>
            <a:xfrm>
              <a:off x="6038650" y="3622450"/>
              <a:ext cx="850" cy="1950"/>
            </a:xfrm>
            <a:custGeom>
              <a:avLst/>
              <a:gdLst/>
              <a:ahLst/>
              <a:cxnLst/>
              <a:rect l="l" t="t" r="r" b="b"/>
              <a:pathLst>
                <a:path w="34" h="78" extrusionOk="0">
                  <a:moveTo>
                    <a:pt x="0" y="1"/>
                  </a:moveTo>
                  <a:cubicBezTo>
                    <a:pt x="0" y="14"/>
                    <a:pt x="6" y="26"/>
                    <a:pt x="10" y="39"/>
                  </a:cubicBezTo>
                  <a:cubicBezTo>
                    <a:pt x="18" y="53"/>
                    <a:pt x="26" y="64"/>
                    <a:pt x="33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1"/>
            <p:cNvSpPr/>
            <p:nvPr/>
          </p:nvSpPr>
          <p:spPr>
            <a:xfrm>
              <a:off x="6019475" y="3622975"/>
              <a:ext cx="2050" cy="7350"/>
            </a:xfrm>
            <a:custGeom>
              <a:avLst/>
              <a:gdLst/>
              <a:ahLst/>
              <a:cxnLst/>
              <a:rect l="l" t="t" r="r" b="b"/>
              <a:pathLst>
                <a:path w="82" h="294" extrusionOk="0">
                  <a:moveTo>
                    <a:pt x="77" y="1"/>
                  </a:moveTo>
                  <a:cubicBezTo>
                    <a:pt x="33" y="66"/>
                    <a:pt x="0" y="119"/>
                    <a:pt x="70" y="294"/>
                  </a:cubicBezTo>
                  <a:cubicBezTo>
                    <a:pt x="81" y="211"/>
                    <a:pt x="81" y="107"/>
                    <a:pt x="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1"/>
            <p:cNvSpPr/>
            <p:nvPr/>
          </p:nvSpPr>
          <p:spPr>
            <a:xfrm>
              <a:off x="6000850" y="3585775"/>
              <a:ext cx="3500" cy="2850"/>
            </a:xfrm>
            <a:custGeom>
              <a:avLst/>
              <a:gdLst/>
              <a:ahLst/>
              <a:cxnLst/>
              <a:rect l="l" t="t" r="r" b="b"/>
              <a:pathLst>
                <a:path w="140" h="114" extrusionOk="0">
                  <a:moveTo>
                    <a:pt x="1" y="1"/>
                  </a:moveTo>
                  <a:cubicBezTo>
                    <a:pt x="14" y="74"/>
                    <a:pt x="36" y="114"/>
                    <a:pt x="64" y="114"/>
                  </a:cubicBezTo>
                  <a:cubicBezTo>
                    <a:pt x="87" y="114"/>
                    <a:pt x="113" y="86"/>
                    <a:pt x="140" y="27"/>
                  </a:cubicBezTo>
                  <a:cubicBezTo>
                    <a:pt x="125" y="8"/>
                    <a:pt x="111" y="3"/>
                    <a:pt x="95" y="3"/>
                  </a:cubicBezTo>
                  <a:cubicBezTo>
                    <a:pt x="78" y="3"/>
                    <a:pt x="60" y="9"/>
                    <a:pt x="40" y="9"/>
                  </a:cubicBezTo>
                  <a:cubicBezTo>
                    <a:pt x="28" y="9"/>
                    <a:pt x="15" y="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31"/>
            <p:cNvSpPr/>
            <p:nvPr/>
          </p:nvSpPr>
          <p:spPr>
            <a:xfrm>
              <a:off x="6044475" y="3656100"/>
              <a:ext cx="6975" cy="3400"/>
            </a:xfrm>
            <a:custGeom>
              <a:avLst/>
              <a:gdLst/>
              <a:ahLst/>
              <a:cxnLst/>
              <a:rect l="l" t="t" r="r" b="b"/>
              <a:pathLst>
                <a:path w="279" h="136" extrusionOk="0">
                  <a:moveTo>
                    <a:pt x="1" y="0"/>
                  </a:moveTo>
                  <a:lnTo>
                    <a:pt x="192" y="114"/>
                  </a:lnTo>
                  <a:lnTo>
                    <a:pt x="278" y="135"/>
                  </a:lnTo>
                  <a:cubicBezTo>
                    <a:pt x="186" y="93"/>
                    <a:pt x="93" y="4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31"/>
            <p:cNvSpPr/>
            <p:nvPr/>
          </p:nvSpPr>
          <p:spPr>
            <a:xfrm>
              <a:off x="6061700" y="3656000"/>
              <a:ext cx="83350" cy="55725"/>
            </a:xfrm>
            <a:custGeom>
              <a:avLst/>
              <a:gdLst/>
              <a:ahLst/>
              <a:cxnLst/>
              <a:rect l="l" t="t" r="r" b="b"/>
              <a:pathLst>
                <a:path w="3334" h="2229" extrusionOk="0">
                  <a:moveTo>
                    <a:pt x="353" y="1"/>
                  </a:moveTo>
                  <a:cubicBezTo>
                    <a:pt x="298" y="56"/>
                    <a:pt x="284" y="192"/>
                    <a:pt x="207" y="192"/>
                  </a:cubicBezTo>
                  <a:cubicBezTo>
                    <a:pt x="184" y="192"/>
                    <a:pt x="157" y="181"/>
                    <a:pt x="122" y="153"/>
                  </a:cubicBezTo>
                  <a:lnTo>
                    <a:pt x="122" y="153"/>
                  </a:lnTo>
                  <a:cubicBezTo>
                    <a:pt x="170" y="222"/>
                    <a:pt x="70" y="288"/>
                    <a:pt x="0" y="359"/>
                  </a:cubicBezTo>
                  <a:cubicBezTo>
                    <a:pt x="212" y="403"/>
                    <a:pt x="262" y="514"/>
                    <a:pt x="409" y="514"/>
                  </a:cubicBezTo>
                  <a:cubicBezTo>
                    <a:pt x="422" y="514"/>
                    <a:pt x="436" y="513"/>
                    <a:pt x="451" y="512"/>
                  </a:cubicBezTo>
                  <a:lnTo>
                    <a:pt x="451" y="512"/>
                  </a:lnTo>
                  <a:cubicBezTo>
                    <a:pt x="454" y="581"/>
                    <a:pt x="441" y="593"/>
                    <a:pt x="425" y="593"/>
                  </a:cubicBezTo>
                  <a:cubicBezTo>
                    <a:pt x="416" y="593"/>
                    <a:pt x="406" y="589"/>
                    <a:pt x="397" y="589"/>
                  </a:cubicBezTo>
                  <a:cubicBezTo>
                    <a:pt x="381" y="589"/>
                    <a:pt x="369" y="601"/>
                    <a:pt x="372" y="668"/>
                  </a:cubicBezTo>
                  <a:lnTo>
                    <a:pt x="577" y="681"/>
                  </a:lnTo>
                  <a:cubicBezTo>
                    <a:pt x="654" y="780"/>
                    <a:pt x="397" y="702"/>
                    <a:pt x="528" y="843"/>
                  </a:cubicBezTo>
                  <a:cubicBezTo>
                    <a:pt x="548" y="829"/>
                    <a:pt x="576" y="823"/>
                    <a:pt x="610" y="823"/>
                  </a:cubicBezTo>
                  <a:cubicBezTo>
                    <a:pt x="689" y="823"/>
                    <a:pt x="795" y="861"/>
                    <a:pt x="870" y="934"/>
                  </a:cubicBezTo>
                  <a:lnTo>
                    <a:pt x="810" y="943"/>
                  </a:lnTo>
                  <a:cubicBezTo>
                    <a:pt x="884" y="960"/>
                    <a:pt x="946" y="1021"/>
                    <a:pt x="1002" y="1021"/>
                  </a:cubicBezTo>
                  <a:cubicBezTo>
                    <a:pt x="1038" y="1021"/>
                    <a:pt x="1072" y="996"/>
                    <a:pt x="1105" y="916"/>
                  </a:cubicBezTo>
                  <a:lnTo>
                    <a:pt x="1105" y="916"/>
                  </a:lnTo>
                  <a:lnTo>
                    <a:pt x="1084" y="1167"/>
                  </a:lnTo>
                  <a:lnTo>
                    <a:pt x="1084" y="1167"/>
                  </a:lnTo>
                  <a:lnTo>
                    <a:pt x="1153" y="1038"/>
                  </a:lnTo>
                  <a:cubicBezTo>
                    <a:pt x="1363" y="1267"/>
                    <a:pt x="1255" y="1614"/>
                    <a:pt x="1687" y="1703"/>
                  </a:cubicBezTo>
                  <a:cubicBezTo>
                    <a:pt x="1643" y="1629"/>
                    <a:pt x="1719" y="1609"/>
                    <a:pt x="1778" y="1609"/>
                  </a:cubicBezTo>
                  <a:cubicBezTo>
                    <a:pt x="1789" y="1609"/>
                    <a:pt x="1800" y="1609"/>
                    <a:pt x="1809" y="1611"/>
                  </a:cubicBezTo>
                  <a:cubicBezTo>
                    <a:pt x="1775" y="1533"/>
                    <a:pt x="1727" y="1517"/>
                    <a:pt x="1672" y="1517"/>
                  </a:cubicBezTo>
                  <a:cubicBezTo>
                    <a:pt x="1633" y="1517"/>
                    <a:pt x="1590" y="1525"/>
                    <a:pt x="1545" y="1525"/>
                  </a:cubicBezTo>
                  <a:cubicBezTo>
                    <a:pt x="1510" y="1525"/>
                    <a:pt x="1474" y="1520"/>
                    <a:pt x="1438" y="1501"/>
                  </a:cubicBezTo>
                  <a:cubicBezTo>
                    <a:pt x="1496" y="1387"/>
                    <a:pt x="1748" y="1388"/>
                    <a:pt x="1738" y="1267"/>
                  </a:cubicBezTo>
                  <a:lnTo>
                    <a:pt x="1738" y="1267"/>
                  </a:lnTo>
                  <a:cubicBezTo>
                    <a:pt x="1827" y="1465"/>
                    <a:pt x="2039" y="1453"/>
                    <a:pt x="1917" y="1765"/>
                  </a:cubicBezTo>
                  <a:cubicBezTo>
                    <a:pt x="2111" y="1929"/>
                    <a:pt x="2289" y="1844"/>
                    <a:pt x="2453" y="2056"/>
                  </a:cubicBezTo>
                  <a:lnTo>
                    <a:pt x="2416" y="2094"/>
                  </a:lnTo>
                  <a:cubicBezTo>
                    <a:pt x="2448" y="2065"/>
                    <a:pt x="2472" y="2053"/>
                    <a:pt x="2491" y="2053"/>
                  </a:cubicBezTo>
                  <a:cubicBezTo>
                    <a:pt x="2568" y="2053"/>
                    <a:pt x="2579" y="2228"/>
                    <a:pt x="2738" y="2228"/>
                  </a:cubicBezTo>
                  <a:cubicBezTo>
                    <a:pt x="2762" y="2228"/>
                    <a:pt x="2788" y="2225"/>
                    <a:pt x="2819" y="2216"/>
                  </a:cubicBezTo>
                  <a:lnTo>
                    <a:pt x="2738" y="2096"/>
                  </a:lnTo>
                  <a:cubicBezTo>
                    <a:pt x="2763" y="2065"/>
                    <a:pt x="2788" y="2054"/>
                    <a:pt x="2815" y="2054"/>
                  </a:cubicBezTo>
                  <a:cubicBezTo>
                    <a:pt x="2851" y="2054"/>
                    <a:pt x="2890" y="2074"/>
                    <a:pt x="2938" y="2096"/>
                  </a:cubicBezTo>
                  <a:cubicBezTo>
                    <a:pt x="2908" y="2121"/>
                    <a:pt x="2909" y="2121"/>
                    <a:pt x="2908" y="2175"/>
                  </a:cubicBezTo>
                  <a:cubicBezTo>
                    <a:pt x="2942" y="2140"/>
                    <a:pt x="2989" y="2128"/>
                    <a:pt x="3039" y="2128"/>
                  </a:cubicBezTo>
                  <a:cubicBezTo>
                    <a:pt x="3147" y="2128"/>
                    <a:pt x="3270" y="2185"/>
                    <a:pt x="3321" y="2185"/>
                  </a:cubicBezTo>
                  <a:cubicBezTo>
                    <a:pt x="3326" y="2185"/>
                    <a:pt x="3330" y="2184"/>
                    <a:pt x="3334" y="2183"/>
                  </a:cubicBezTo>
                  <a:cubicBezTo>
                    <a:pt x="3253" y="2089"/>
                    <a:pt x="3052" y="2114"/>
                    <a:pt x="2911" y="2067"/>
                  </a:cubicBezTo>
                  <a:cubicBezTo>
                    <a:pt x="2996" y="2039"/>
                    <a:pt x="3052" y="1962"/>
                    <a:pt x="3109" y="1962"/>
                  </a:cubicBezTo>
                  <a:cubicBezTo>
                    <a:pt x="3129" y="1962"/>
                    <a:pt x="3149" y="1972"/>
                    <a:pt x="3170" y="1996"/>
                  </a:cubicBezTo>
                  <a:lnTo>
                    <a:pt x="3172" y="1996"/>
                  </a:lnTo>
                  <a:cubicBezTo>
                    <a:pt x="3124" y="1742"/>
                    <a:pt x="2840" y="1674"/>
                    <a:pt x="2678" y="1512"/>
                  </a:cubicBezTo>
                  <a:cubicBezTo>
                    <a:pt x="2616" y="1486"/>
                    <a:pt x="2566" y="1475"/>
                    <a:pt x="2526" y="1475"/>
                  </a:cubicBezTo>
                  <a:cubicBezTo>
                    <a:pt x="2361" y="1475"/>
                    <a:pt x="2346" y="1650"/>
                    <a:pt x="2221" y="1650"/>
                  </a:cubicBezTo>
                  <a:cubicBezTo>
                    <a:pt x="2183" y="1650"/>
                    <a:pt x="2136" y="1634"/>
                    <a:pt x="2071" y="1593"/>
                  </a:cubicBezTo>
                  <a:lnTo>
                    <a:pt x="2343" y="1329"/>
                  </a:lnTo>
                  <a:cubicBezTo>
                    <a:pt x="2032" y="1130"/>
                    <a:pt x="1670" y="775"/>
                    <a:pt x="1245" y="775"/>
                  </a:cubicBezTo>
                  <a:cubicBezTo>
                    <a:pt x="1214" y="775"/>
                    <a:pt x="1182" y="777"/>
                    <a:pt x="1149" y="781"/>
                  </a:cubicBezTo>
                  <a:cubicBezTo>
                    <a:pt x="1153" y="733"/>
                    <a:pt x="1139" y="655"/>
                    <a:pt x="1219" y="655"/>
                  </a:cubicBezTo>
                  <a:cubicBezTo>
                    <a:pt x="1227" y="655"/>
                    <a:pt x="1237" y="656"/>
                    <a:pt x="1248" y="658"/>
                  </a:cubicBezTo>
                  <a:cubicBezTo>
                    <a:pt x="1218" y="638"/>
                    <a:pt x="1189" y="630"/>
                    <a:pt x="1159" y="630"/>
                  </a:cubicBezTo>
                  <a:cubicBezTo>
                    <a:pt x="1027" y="630"/>
                    <a:pt x="892" y="795"/>
                    <a:pt x="763" y="795"/>
                  </a:cubicBezTo>
                  <a:cubicBezTo>
                    <a:pt x="709" y="795"/>
                    <a:pt x="656" y="766"/>
                    <a:pt x="605" y="685"/>
                  </a:cubicBezTo>
                  <a:lnTo>
                    <a:pt x="605" y="685"/>
                  </a:lnTo>
                  <a:cubicBezTo>
                    <a:pt x="620" y="686"/>
                    <a:pt x="633" y="686"/>
                    <a:pt x="645" y="686"/>
                  </a:cubicBezTo>
                  <a:cubicBezTo>
                    <a:pt x="989" y="686"/>
                    <a:pt x="673" y="436"/>
                    <a:pt x="885" y="311"/>
                  </a:cubicBezTo>
                  <a:lnTo>
                    <a:pt x="885" y="311"/>
                  </a:lnTo>
                  <a:lnTo>
                    <a:pt x="941" y="321"/>
                  </a:lnTo>
                  <a:cubicBezTo>
                    <a:pt x="756" y="201"/>
                    <a:pt x="451" y="111"/>
                    <a:pt x="3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31"/>
            <p:cNvSpPr/>
            <p:nvPr/>
          </p:nvSpPr>
          <p:spPr>
            <a:xfrm>
              <a:off x="6079050" y="3679425"/>
              <a:ext cx="2900" cy="550"/>
            </a:xfrm>
            <a:custGeom>
              <a:avLst/>
              <a:gdLst/>
              <a:ahLst/>
              <a:cxnLst/>
              <a:rect l="l" t="t" r="r" b="b"/>
              <a:pathLst>
                <a:path w="116" h="22" extrusionOk="0">
                  <a:moveTo>
                    <a:pt x="74" y="0"/>
                  </a:moveTo>
                  <a:cubicBezTo>
                    <a:pt x="50" y="0"/>
                    <a:pt x="25" y="6"/>
                    <a:pt x="0" y="22"/>
                  </a:cubicBezTo>
                  <a:lnTo>
                    <a:pt x="116" y="6"/>
                  </a:lnTo>
                  <a:cubicBezTo>
                    <a:pt x="103" y="3"/>
                    <a:pt x="88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1"/>
            <p:cNvSpPr/>
            <p:nvPr/>
          </p:nvSpPr>
          <p:spPr>
            <a:xfrm>
              <a:off x="6138950" y="3714525"/>
              <a:ext cx="67125" cy="37225"/>
            </a:xfrm>
            <a:custGeom>
              <a:avLst/>
              <a:gdLst/>
              <a:ahLst/>
              <a:cxnLst/>
              <a:rect l="l" t="t" r="r" b="b"/>
              <a:pathLst>
                <a:path w="2685" h="1489" extrusionOk="0">
                  <a:moveTo>
                    <a:pt x="753" y="0"/>
                  </a:moveTo>
                  <a:lnTo>
                    <a:pt x="976" y="170"/>
                  </a:lnTo>
                  <a:cubicBezTo>
                    <a:pt x="949" y="191"/>
                    <a:pt x="919" y="198"/>
                    <a:pt x="888" y="198"/>
                  </a:cubicBezTo>
                  <a:cubicBezTo>
                    <a:pt x="818" y="198"/>
                    <a:pt x="741" y="161"/>
                    <a:pt x="664" y="149"/>
                  </a:cubicBezTo>
                  <a:lnTo>
                    <a:pt x="625" y="438"/>
                  </a:lnTo>
                  <a:cubicBezTo>
                    <a:pt x="571" y="376"/>
                    <a:pt x="487" y="363"/>
                    <a:pt x="544" y="291"/>
                  </a:cubicBezTo>
                  <a:lnTo>
                    <a:pt x="544" y="291"/>
                  </a:lnTo>
                  <a:cubicBezTo>
                    <a:pt x="402" y="322"/>
                    <a:pt x="398" y="403"/>
                    <a:pt x="396" y="509"/>
                  </a:cubicBezTo>
                  <a:cubicBezTo>
                    <a:pt x="232" y="443"/>
                    <a:pt x="226" y="360"/>
                    <a:pt x="100" y="360"/>
                  </a:cubicBezTo>
                  <a:cubicBezTo>
                    <a:pt x="73" y="360"/>
                    <a:pt x="41" y="364"/>
                    <a:pt x="1" y="372"/>
                  </a:cubicBezTo>
                  <a:cubicBezTo>
                    <a:pt x="161" y="744"/>
                    <a:pt x="342" y="396"/>
                    <a:pt x="558" y="773"/>
                  </a:cubicBezTo>
                  <a:lnTo>
                    <a:pt x="849" y="554"/>
                  </a:lnTo>
                  <a:lnTo>
                    <a:pt x="849" y="554"/>
                  </a:lnTo>
                  <a:cubicBezTo>
                    <a:pt x="959" y="679"/>
                    <a:pt x="733" y="640"/>
                    <a:pt x="814" y="787"/>
                  </a:cubicBezTo>
                  <a:cubicBezTo>
                    <a:pt x="816" y="787"/>
                    <a:pt x="817" y="787"/>
                    <a:pt x="818" y="787"/>
                  </a:cubicBezTo>
                  <a:cubicBezTo>
                    <a:pt x="1010" y="787"/>
                    <a:pt x="798" y="490"/>
                    <a:pt x="1023" y="448"/>
                  </a:cubicBezTo>
                  <a:cubicBezTo>
                    <a:pt x="1046" y="584"/>
                    <a:pt x="1277" y="542"/>
                    <a:pt x="1331" y="581"/>
                  </a:cubicBezTo>
                  <a:cubicBezTo>
                    <a:pt x="1217" y="613"/>
                    <a:pt x="1125" y="810"/>
                    <a:pt x="1123" y="864"/>
                  </a:cubicBezTo>
                  <a:cubicBezTo>
                    <a:pt x="1126" y="864"/>
                    <a:pt x="1129" y="863"/>
                    <a:pt x="1133" y="863"/>
                  </a:cubicBezTo>
                  <a:cubicBezTo>
                    <a:pt x="1213" y="863"/>
                    <a:pt x="1263" y="1023"/>
                    <a:pt x="1343" y="1086"/>
                  </a:cubicBezTo>
                  <a:cubicBezTo>
                    <a:pt x="1298" y="1000"/>
                    <a:pt x="1307" y="978"/>
                    <a:pt x="1336" y="978"/>
                  </a:cubicBezTo>
                  <a:cubicBezTo>
                    <a:pt x="1366" y="978"/>
                    <a:pt x="1416" y="1001"/>
                    <a:pt x="1448" y="1001"/>
                  </a:cubicBezTo>
                  <a:cubicBezTo>
                    <a:pt x="1480" y="1001"/>
                    <a:pt x="1495" y="980"/>
                    <a:pt x="1460" y="897"/>
                  </a:cubicBezTo>
                  <a:cubicBezTo>
                    <a:pt x="1488" y="868"/>
                    <a:pt x="1531" y="855"/>
                    <a:pt x="1579" y="855"/>
                  </a:cubicBezTo>
                  <a:cubicBezTo>
                    <a:pt x="1684" y="855"/>
                    <a:pt x="1809" y="918"/>
                    <a:pt x="1825" y="1012"/>
                  </a:cubicBezTo>
                  <a:cubicBezTo>
                    <a:pt x="1805" y="1035"/>
                    <a:pt x="1786" y="1044"/>
                    <a:pt x="1767" y="1044"/>
                  </a:cubicBezTo>
                  <a:cubicBezTo>
                    <a:pt x="1729" y="1044"/>
                    <a:pt x="1693" y="1008"/>
                    <a:pt x="1657" y="984"/>
                  </a:cubicBezTo>
                  <a:lnTo>
                    <a:pt x="1657" y="984"/>
                  </a:lnTo>
                  <a:cubicBezTo>
                    <a:pt x="1512" y="1090"/>
                    <a:pt x="1736" y="1155"/>
                    <a:pt x="1674" y="1304"/>
                  </a:cubicBezTo>
                  <a:cubicBezTo>
                    <a:pt x="1690" y="1301"/>
                    <a:pt x="1707" y="1300"/>
                    <a:pt x="1724" y="1300"/>
                  </a:cubicBezTo>
                  <a:cubicBezTo>
                    <a:pt x="1958" y="1300"/>
                    <a:pt x="2293" y="1489"/>
                    <a:pt x="2500" y="1489"/>
                  </a:cubicBezTo>
                  <a:cubicBezTo>
                    <a:pt x="2602" y="1489"/>
                    <a:pt x="2673" y="1443"/>
                    <a:pt x="2685" y="1306"/>
                  </a:cubicBezTo>
                  <a:cubicBezTo>
                    <a:pt x="2659" y="1198"/>
                    <a:pt x="2548" y="1226"/>
                    <a:pt x="2465" y="1184"/>
                  </a:cubicBezTo>
                  <a:lnTo>
                    <a:pt x="2465" y="1184"/>
                  </a:lnTo>
                  <a:cubicBezTo>
                    <a:pt x="2627" y="1400"/>
                    <a:pt x="2349" y="1346"/>
                    <a:pt x="2291" y="1388"/>
                  </a:cubicBezTo>
                  <a:cubicBezTo>
                    <a:pt x="2237" y="1273"/>
                    <a:pt x="2014" y="1259"/>
                    <a:pt x="2129" y="1174"/>
                  </a:cubicBezTo>
                  <a:lnTo>
                    <a:pt x="2353" y="1163"/>
                  </a:lnTo>
                  <a:cubicBezTo>
                    <a:pt x="1944" y="773"/>
                    <a:pt x="1316" y="332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31"/>
            <p:cNvSpPr/>
            <p:nvPr/>
          </p:nvSpPr>
          <p:spPr>
            <a:xfrm>
              <a:off x="6142625" y="3718325"/>
              <a:ext cx="3625" cy="2000"/>
            </a:xfrm>
            <a:custGeom>
              <a:avLst/>
              <a:gdLst/>
              <a:ahLst/>
              <a:cxnLst/>
              <a:rect l="l" t="t" r="r" b="b"/>
              <a:pathLst>
                <a:path w="145" h="80" extrusionOk="0">
                  <a:moveTo>
                    <a:pt x="2" y="1"/>
                  </a:moveTo>
                  <a:lnTo>
                    <a:pt x="0" y="80"/>
                  </a:lnTo>
                  <a:lnTo>
                    <a:pt x="145" y="2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31"/>
            <p:cNvSpPr/>
            <p:nvPr/>
          </p:nvSpPr>
          <p:spPr>
            <a:xfrm>
              <a:off x="6150725" y="3710525"/>
              <a:ext cx="3300" cy="3825"/>
            </a:xfrm>
            <a:custGeom>
              <a:avLst/>
              <a:gdLst/>
              <a:ahLst/>
              <a:cxnLst/>
              <a:rect l="l" t="t" r="r" b="b"/>
              <a:pathLst>
                <a:path w="132" h="153" extrusionOk="0">
                  <a:moveTo>
                    <a:pt x="116" y="0"/>
                  </a:moveTo>
                  <a:lnTo>
                    <a:pt x="116" y="0"/>
                  </a:lnTo>
                  <a:cubicBezTo>
                    <a:pt x="85" y="50"/>
                    <a:pt x="29" y="41"/>
                    <a:pt x="0" y="89"/>
                  </a:cubicBezTo>
                  <a:cubicBezTo>
                    <a:pt x="39" y="133"/>
                    <a:pt x="68" y="153"/>
                    <a:pt x="88" y="153"/>
                  </a:cubicBezTo>
                  <a:cubicBezTo>
                    <a:pt x="125" y="153"/>
                    <a:pt x="132" y="90"/>
                    <a:pt x="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1"/>
            <p:cNvSpPr/>
            <p:nvPr/>
          </p:nvSpPr>
          <p:spPr>
            <a:xfrm>
              <a:off x="6184950" y="3749650"/>
              <a:ext cx="4875" cy="2975"/>
            </a:xfrm>
            <a:custGeom>
              <a:avLst/>
              <a:gdLst/>
              <a:ahLst/>
              <a:cxnLst/>
              <a:rect l="l" t="t" r="r" b="b"/>
              <a:pathLst>
                <a:path w="195" h="119" extrusionOk="0">
                  <a:moveTo>
                    <a:pt x="114" y="1"/>
                  </a:moveTo>
                  <a:cubicBezTo>
                    <a:pt x="96" y="29"/>
                    <a:pt x="68" y="37"/>
                    <a:pt x="42" y="37"/>
                  </a:cubicBezTo>
                  <a:cubicBezTo>
                    <a:pt x="26" y="37"/>
                    <a:pt x="11" y="34"/>
                    <a:pt x="0" y="32"/>
                  </a:cubicBezTo>
                  <a:lnTo>
                    <a:pt x="0" y="32"/>
                  </a:lnTo>
                  <a:lnTo>
                    <a:pt x="195" y="118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1"/>
            <p:cNvSpPr/>
            <p:nvPr/>
          </p:nvSpPr>
          <p:spPr>
            <a:xfrm>
              <a:off x="6202350" y="3748350"/>
              <a:ext cx="21550" cy="14000"/>
            </a:xfrm>
            <a:custGeom>
              <a:avLst/>
              <a:gdLst/>
              <a:ahLst/>
              <a:cxnLst/>
              <a:rect l="l" t="t" r="r" b="b"/>
              <a:pathLst>
                <a:path w="862" h="560" extrusionOk="0">
                  <a:moveTo>
                    <a:pt x="258" y="1"/>
                  </a:moveTo>
                  <a:cubicBezTo>
                    <a:pt x="35" y="35"/>
                    <a:pt x="141" y="290"/>
                    <a:pt x="0" y="367"/>
                  </a:cubicBezTo>
                  <a:cubicBezTo>
                    <a:pt x="24" y="394"/>
                    <a:pt x="49" y="404"/>
                    <a:pt x="76" y="404"/>
                  </a:cubicBezTo>
                  <a:cubicBezTo>
                    <a:pt x="159" y="404"/>
                    <a:pt x="255" y="307"/>
                    <a:pt x="362" y="307"/>
                  </a:cubicBezTo>
                  <a:cubicBezTo>
                    <a:pt x="381" y="307"/>
                    <a:pt x="399" y="310"/>
                    <a:pt x="418" y="317"/>
                  </a:cubicBezTo>
                  <a:cubicBezTo>
                    <a:pt x="390" y="465"/>
                    <a:pt x="636" y="440"/>
                    <a:pt x="746" y="560"/>
                  </a:cubicBezTo>
                  <a:cubicBezTo>
                    <a:pt x="764" y="504"/>
                    <a:pt x="800" y="452"/>
                    <a:pt x="862" y="433"/>
                  </a:cubicBezTo>
                  <a:cubicBezTo>
                    <a:pt x="615" y="278"/>
                    <a:pt x="447" y="298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1"/>
            <p:cNvSpPr/>
            <p:nvPr/>
          </p:nvSpPr>
          <p:spPr>
            <a:xfrm>
              <a:off x="6213475" y="3762375"/>
              <a:ext cx="141875" cy="112675"/>
            </a:xfrm>
            <a:custGeom>
              <a:avLst/>
              <a:gdLst/>
              <a:ahLst/>
              <a:cxnLst/>
              <a:rect l="l" t="t" r="r" b="b"/>
              <a:pathLst>
                <a:path w="5675" h="4507" extrusionOk="0">
                  <a:moveTo>
                    <a:pt x="257" y="0"/>
                  </a:moveTo>
                  <a:cubicBezTo>
                    <a:pt x="1" y="0"/>
                    <a:pt x="269" y="337"/>
                    <a:pt x="241" y="477"/>
                  </a:cubicBezTo>
                  <a:cubicBezTo>
                    <a:pt x="243" y="477"/>
                    <a:pt x="245" y="477"/>
                    <a:pt x="247" y="477"/>
                  </a:cubicBezTo>
                  <a:cubicBezTo>
                    <a:pt x="738" y="477"/>
                    <a:pt x="399" y="950"/>
                    <a:pt x="783" y="1075"/>
                  </a:cubicBezTo>
                  <a:cubicBezTo>
                    <a:pt x="818" y="1084"/>
                    <a:pt x="844" y="1088"/>
                    <a:pt x="864" y="1088"/>
                  </a:cubicBezTo>
                  <a:cubicBezTo>
                    <a:pt x="986" y="1088"/>
                    <a:pt x="859" y="933"/>
                    <a:pt x="912" y="882"/>
                  </a:cubicBezTo>
                  <a:lnTo>
                    <a:pt x="912" y="882"/>
                  </a:lnTo>
                  <a:cubicBezTo>
                    <a:pt x="1018" y="961"/>
                    <a:pt x="1186" y="955"/>
                    <a:pt x="1234" y="1069"/>
                  </a:cubicBezTo>
                  <a:cubicBezTo>
                    <a:pt x="1209" y="1093"/>
                    <a:pt x="1181" y="1104"/>
                    <a:pt x="1153" y="1104"/>
                  </a:cubicBezTo>
                  <a:cubicBezTo>
                    <a:pt x="1112" y="1104"/>
                    <a:pt x="1071" y="1081"/>
                    <a:pt x="1040" y="1042"/>
                  </a:cubicBezTo>
                  <a:lnTo>
                    <a:pt x="1040" y="1042"/>
                  </a:lnTo>
                  <a:cubicBezTo>
                    <a:pt x="968" y="1225"/>
                    <a:pt x="1175" y="1106"/>
                    <a:pt x="1217" y="1291"/>
                  </a:cubicBezTo>
                  <a:cubicBezTo>
                    <a:pt x="1219" y="1268"/>
                    <a:pt x="1194" y="1210"/>
                    <a:pt x="1252" y="1200"/>
                  </a:cubicBezTo>
                  <a:cubicBezTo>
                    <a:pt x="1516" y="1443"/>
                    <a:pt x="1502" y="1196"/>
                    <a:pt x="1817" y="1551"/>
                  </a:cubicBezTo>
                  <a:cubicBezTo>
                    <a:pt x="1821" y="1551"/>
                    <a:pt x="1825" y="1551"/>
                    <a:pt x="1829" y="1551"/>
                  </a:cubicBezTo>
                  <a:cubicBezTo>
                    <a:pt x="1858" y="1551"/>
                    <a:pt x="1883" y="1555"/>
                    <a:pt x="1906" y="1555"/>
                  </a:cubicBezTo>
                  <a:cubicBezTo>
                    <a:pt x="1945" y="1555"/>
                    <a:pt x="1978" y="1543"/>
                    <a:pt x="2015" y="1480"/>
                  </a:cubicBezTo>
                  <a:cubicBezTo>
                    <a:pt x="2139" y="1759"/>
                    <a:pt x="2033" y="1680"/>
                    <a:pt x="2214" y="1973"/>
                  </a:cubicBezTo>
                  <a:cubicBezTo>
                    <a:pt x="2243" y="1910"/>
                    <a:pt x="2252" y="1713"/>
                    <a:pt x="2343" y="1589"/>
                  </a:cubicBezTo>
                  <a:cubicBezTo>
                    <a:pt x="2582" y="2023"/>
                    <a:pt x="2731" y="1830"/>
                    <a:pt x="2871" y="2125"/>
                  </a:cubicBezTo>
                  <a:cubicBezTo>
                    <a:pt x="2840" y="2114"/>
                    <a:pt x="2786" y="2124"/>
                    <a:pt x="2736" y="2062"/>
                  </a:cubicBezTo>
                  <a:lnTo>
                    <a:pt x="2736" y="2062"/>
                  </a:lnTo>
                  <a:cubicBezTo>
                    <a:pt x="2644" y="2257"/>
                    <a:pt x="2952" y="2170"/>
                    <a:pt x="3056" y="2295"/>
                  </a:cubicBezTo>
                  <a:lnTo>
                    <a:pt x="2941" y="2432"/>
                  </a:lnTo>
                  <a:cubicBezTo>
                    <a:pt x="3076" y="2492"/>
                    <a:pt x="3349" y="2548"/>
                    <a:pt x="3417" y="2760"/>
                  </a:cubicBezTo>
                  <a:lnTo>
                    <a:pt x="3330" y="2806"/>
                  </a:lnTo>
                  <a:cubicBezTo>
                    <a:pt x="3708" y="2918"/>
                    <a:pt x="4007" y="3236"/>
                    <a:pt x="4286" y="3392"/>
                  </a:cubicBezTo>
                  <a:lnTo>
                    <a:pt x="4339" y="3579"/>
                  </a:lnTo>
                  <a:cubicBezTo>
                    <a:pt x="4403" y="3610"/>
                    <a:pt x="4441" y="3622"/>
                    <a:pt x="4460" y="3622"/>
                  </a:cubicBezTo>
                  <a:cubicBezTo>
                    <a:pt x="4558" y="3622"/>
                    <a:pt x="4145" y="3274"/>
                    <a:pt x="4450" y="3274"/>
                  </a:cubicBezTo>
                  <a:cubicBezTo>
                    <a:pt x="4457" y="3274"/>
                    <a:pt x="4465" y="3274"/>
                    <a:pt x="4474" y="3275"/>
                  </a:cubicBezTo>
                  <a:cubicBezTo>
                    <a:pt x="4288" y="3535"/>
                    <a:pt x="4718" y="3352"/>
                    <a:pt x="4811" y="3618"/>
                  </a:cubicBezTo>
                  <a:cubicBezTo>
                    <a:pt x="4809" y="3657"/>
                    <a:pt x="4795" y="3670"/>
                    <a:pt x="4775" y="3670"/>
                  </a:cubicBezTo>
                  <a:cubicBezTo>
                    <a:pt x="4732" y="3670"/>
                    <a:pt x="4661" y="3611"/>
                    <a:pt x="4615" y="3611"/>
                  </a:cubicBezTo>
                  <a:cubicBezTo>
                    <a:pt x="4590" y="3611"/>
                    <a:pt x="4573" y="3627"/>
                    <a:pt x="4570" y="3676"/>
                  </a:cubicBezTo>
                  <a:cubicBezTo>
                    <a:pt x="4603" y="3660"/>
                    <a:pt x="4627" y="3654"/>
                    <a:pt x="4647" y="3654"/>
                  </a:cubicBezTo>
                  <a:cubicBezTo>
                    <a:pt x="4723" y="3654"/>
                    <a:pt x="4725" y="3748"/>
                    <a:pt x="4826" y="3795"/>
                  </a:cubicBezTo>
                  <a:cubicBezTo>
                    <a:pt x="4693" y="3872"/>
                    <a:pt x="4998" y="4000"/>
                    <a:pt x="4809" y="4052"/>
                  </a:cubicBezTo>
                  <a:cubicBezTo>
                    <a:pt x="4983" y="4098"/>
                    <a:pt x="5156" y="4156"/>
                    <a:pt x="5335" y="4235"/>
                  </a:cubicBezTo>
                  <a:cubicBezTo>
                    <a:pt x="5303" y="4335"/>
                    <a:pt x="5389" y="4433"/>
                    <a:pt x="5461" y="4507"/>
                  </a:cubicBezTo>
                  <a:cubicBezTo>
                    <a:pt x="5397" y="4404"/>
                    <a:pt x="5457" y="4393"/>
                    <a:pt x="5526" y="4379"/>
                  </a:cubicBezTo>
                  <a:cubicBezTo>
                    <a:pt x="5596" y="4366"/>
                    <a:pt x="5675" y="4347"/>
                    <a:pt x="5619" y="4200"/>
                  </a:cubicBezTo>
                  <a:cubicBezTo>
                    <a:pt x="5293" y="3853"/>
                    <a:pt x="4747" y="3402"/>
                    <a:pt x="4396" y="3003"/>
                  </a:cubicBezTo>
                  <a:cubicBezTo>
                    <a:pt x="4368" y="3021"/>
                    <a:pt x="4343" y="3029"/>
                    <a:pt x="4319" y="3029"/>
                  </a:cubicBezTo>
                  <a:cubicBezTo>
                    <a:pt x="4204" y="3029"/>
                    <a:pt x="4132" y="2851"/>
                    <a:pt x="4016" y="2851"/>
                  </a:cubicBezTo>
                  <a:cubicBezTo>
                    <a:pt x="3999" y="2851"/>
                    <a:pt x="3982" y="2855"/>
                    <a:pt x="3963" y="2864"/>
                  </a:cubicBezTo>
                  <a:cubicBezTo>
                    <a:pt x="3995" y="2804"/>
                    <a:pt x="4003" y="2733"/>
                    <a:pt x="4034" y="2673"/>
                  </a:cubicBezTo>
                  <a:cubicBezTo>
                    <a:pt x="3970" y="2635"/>
                    <a:pt x="3934" y="2620"/>
                    <a:pt x="3915" y="2620"/>
                  </a:cubicBezTo>
                  <a:cubicBezTo>
                    <a:pt x="3845" y="2620"/>
                    <a:pt x="3999" y="2816"/>
                    <a:pt x="3909" y="2823"/>
                  </a:cubicBezTo>
                  <a:cubicBezTo>
                    <a:pt x="3777" y="2754"/>
                    <a:pt x="3762" y="2580"/>
                    <a:pt x="3822" y="2527"/>
                  </a:cubicBezTo>
                  <a:cubicBezTo>
                    <a:pt x="3768" y="2480"/>
                    <a:pt x="3740" y="2463"/>
                    <a:pt x="3724" y="2463"/>
                  </a:cubicBezTo>
                  <a:cubicBezTo>
                    <a:pt x="3686" y="2463"/>
                    <a:pt x="3714" y="2561"/>
                    <a:pt x="3594" y="2573"/>
                  </a:cubicBezTo>
                  <a:lnTo>
                    <a:pt x="3612" y="2289"/>
                  </a:lnTo>
                  <a:cubicBezTo>
                    <a:pt x="2964" y="1888"/>
                    <a:pt x="2063" y="1478"/>
                    <a:pt x="1475" y="857"/>
                  </a:cubicBezTo>
                  <a:lnTo>
                    <a:pt x="1433" y="1023"/>
                  </a:lnTo>
                  <a:cubicBezTo>
                    <a:pt x="1179" y="724"/>
                    <a:pt x="708" y="930"/>
                    <a:pt x="639" y="452"/>
                  </a:cubicBezTo>
                  <a:lnTo>
                    <a:pt x="463" y="496"/>
                  </a:lnTo>
                  <a:cubicBezTo>
                    <a:pt x="562" y="469"/>
                    <a:pt x="554" y="261"/>
                    <a:pt x="698" y="232"/>
                  </a:cubicBezTo>
                  <a:cubicBezTo>
                    <a:pt x="583" y="213"/>
                    <a:pt x="529" y="99"/>
                    <a:pt x="413" y="76"/>
                  </a:cubicBezTo>
                  <a:lnTo>
                    <a:pt x="413" y="76"/>
                  </a:lnTo>
                  <a:lnTo>
                    <a:pt x="521" y="251"/>
                  </a:lnTo>
                  <a:cubicBezTo>
                    <a:pt x="505" y="254"/>
                    <a:pt x="489" y="255"/>
                    <a:pt x="474" y="255"/>
                  </a:cubicBezTo>
                  <a:cubicBezTo>
                    <a:pt x="322" y="255"/>
                    <a:pt x="266" y="117"/>
                    <a:pt x="299" y="3"/>
                  </a:cubicBezTo>
                  <a:cubicBezTo>
                    <a:pt x="284" y="1"/>
                    <a:pt x="270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1"/>
            <p:cNvSpPr/>
            <p:nvPr/>
          </p:nvSpPr>
          <p:spPr>
            <a:xfrm>
              <a:off x="6230925" y="3768100"/>
              <a:ext cx="1850" cy="200"/>
            </a:xfrm>
            <a:custGeom>
              <a:avLst/>
              <a:gdLst/>
              <a:ahLst/>
              <a:cxnLst/>
              <a:rect l="l" t="t" r="r" b="b"/>
              <a:pathLst>
                <a:path w="74" h="8" extrusionOk="0">
                  <a:moveTo>
                    <a:pt x="34" y="0"/>
                  </a:moveTo>
                  <a:cubicBezTo>
                    <a:pt x="22" y="0"/>
                    <a:pt x="11" y="1"/>
                    <a:pt x="0" y="3"/>
                  </a:cubicBezTo>
                  <a:cubicBezTo>
                    <a:pt x="11" y="6"/>
                    <a:pt x="23" y="7"/>
                    <a:pt x="35" y="7"/>
                  </a:cubicBezTo>
                  <a:cubicBezTo>
                    <a:pt x="47" y="7"/>
                    <a:pt x="60" y="6"/>
                    <a:pt x="74" y="3"/>
                  </a:cubicBezTo>
                  <a:cubicBezTo>
                    <a:pt x="59" y="1"/>
                    <a:pt x="46" y="0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1"/>
            <p:cNvSpPr/>
            <p:nvPr/>
          </p:nvSpPr>
          <p:spPr>
            <a:xfrm>
              <a:off x="6349975" y="3875025"/>
              <a:ext cx="2425" cy="2475"/>
            </a:xfrm>
            <a:custGeom>
              <a:avLst/>
              <a:gdLst/>
              <a:ahLst/>
              <a:cxnLst/>
              <a:rect l="l" t="t" r="r" b="b"/>
              <a:pathLst>
                <a:path w="97" h="99" extrusionOk="0">
                  <a:moveTo>
                    <a:pt x="1" y="1"/>
                  </a:moveTo>
                  <a:cubicBezTo>
                    <a:pt x="16" y="26"/>
                    <a:pt x="33" y="55"/>
                    <a:pt x="62" y="93"/>
                  </a:cubicBezTo>
                  <a:cubicBezTo>
                    <a:pt x="71" y="97"/>
                    <a:pt x="77" y="98"/>
                    <a:pt x="80" y="98"/>
                  </a:cubicBezTo>
                  <a:cubicBezTo>
                    <a:pt x="97" y="98"/>
                    <a:pt x="52" y="5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1"/>
            <p:cNvSpPr/>
            <p:nvPr/>
          </p:nvSpPr>
          <p:spPr>
            <a:xfrm>
              <a:off x="6220950" y="3762325"/>
              <a:ext cx="125" cy="12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2" y="1"/>
                  </a:moveTo>
                  <a:cubicBezTo>
                    <a:pt x="2" y="1"/>
                    <a:pt x="2" y="3"/>
                    <a:pt x="0" y="5"/>
                  </a:cubicBezTo>
                  <a:lnTo>
                    <a:pt x="4" y="5"/>
                  </a:lnTo>
                  <a:cubicBezTo>
                    <a:pt x="4" y="3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1"/>
            <p:cNvSpPr/>
            <p:nvPr/>
          </p:nvSpPr>
          <p:spPr>
            <a:xfrm>
              <a:off x="6211200" y="3767500"/>
              <a:ext cx="2825" cy="1800"/>
            </a:xfrm>
            <a:custGeom>
              <a:avLst/>
              <a:gdLst/>
              <a:ahLst/>
              <a:cxnLst/>
              <a:rect l="l" t="t" r="r" b="b"/>
              <a:pathLst>
                <a:path w="113" h="72" extrusionOk="0">
                  <a:moveTo>
                    <a:pt x="113" y="0"/>
                  </a:moveTo>
                  <a:lnTo>
                    <a:pt x="1" y="4"/>
                  </a:lnTo>
                  <a:lnTo>
                    <a:pt x="86" y="71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1"/>
            <p:cNvSpPr/>
            <p:nvPr/>
          </p:nvSpPr>
          <p:spPr>
            <a:xfrm>
              <a:off x="6348675" y="3895475"/>
              <a:ext cx="2000" cy="1225"/>
            </a:xfrm>
            <a:custGeom>
              <a:avLst/>
              <a:gdLst/>
              <a:ahLst/>
              <a:cxnLst/>
              <a:rect l="l" t="t" r="r" b="b"/>
              <a:pathLst>
                <a:path w="80" h="49" extrusionOk="0">
                  <a:moveTo>
                    <a:pt x="1" y="0"/>
                  </a:moveTo>
                  <a:lnTo>
                    <a:pt x="80" y="48"/>
                  </a:lnTo>
                  <a:cubicBezTo>
                    <a:pt x="58" y="27"/>
                    <a:pt x="33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1"/>
            <p:cNvSpPr/>
            <p:nvPr/>
          </p:nvSpPr>
          <p:spPr>
            <a:xfrm>
              <a:off x="6291025" y="3888575"/>
              <a:ext cx="1375" cy="850"/>
            </a:xfrm>
            <a:custGeom>
              <a:avLst/>
              <a:gdLst/>
              <a:ahLst/>
              <a:cxnLst/>
              <a:rect l="l" t="t" r="r" b="b"/>
              <a:pathLst>
                <a:path w="55" h="34" extrusionOk="0">
                  <a:moveTo>
                    <a:pt x="1" y="0"/>
                  </a:moveTo>
                  <a:lnTo>
                    <a:pt x="55" y="33"/>
                  </a:lnTo>
                  <a:cubicBezTo>
                    <a:pt x="43" y="14"/>
                    <a:pt x="22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1"/>
            <p:cNvSpPr/>
            <p:nvPr/>
          </p:nvSpPr>
          <p:spPr>
            <a:xfrm>
              <a:off x="6108900" y="3790025"/>
              <a:ext cx="254925" cy="123375"/>
            </a:xfrm>
            <a:custGeom>
              <a:avLst/>
              <a:gdLst/>
              <a:ahLst/>
              <a:cxnLst/>
              <a:rect l="l" t="t" r="r" b="b"/>
              <a:pathLst>
                <a:path w="10197" h="4935" extrusionOk="0">
                  <a:moveTo>
                    <a:pt x="2940" y="1984"/>
                  </a:moveTo>
                  <a:cubicBezTo>
                    <a:pt x="2936" y="1988"/>
                    <a:pt x="2931" y="1993"/>
                    <a:pt x="2926" y="1999"/>
                  </a:cubicBezTo>
                  <a:cubicBezTo>
                    <a:pt x="2932" y="1994"/>
                    <a:pt x="2936" y="1989"/>
                    <a:pt x="2940" y="1984"/>
                  </a:cubicBezTo>
                  <a:close/>
                  <a:moveTo>
                    <a:pt x="8123" y="4785"/>
                  </a:moveTo>
                  <a:cubicBezTo>
                    <a:pt x="8113" y="4786"/>
                    <a:pt x="8104" y="4787"/>
                    <a:pt x="8095" y="4789"/>
                  </a:cubicBezTo>
                  <a:cubicBezTo>
                    <a:pt x="8105" y="4788"/>
                    <a:pt x="8114" y="4787"/>
                    <a:pt x="8123" y="4785"/>
                  </a:cubicBezTo>
                  <a:close/>
                  <a:moveTo>
                    <a:pt x="254" y="1"/>
                  </a:moveTo>
                  <a:cubicBezTo>
                    <a:pt x="126" y="1"/>
                    <a:pt x="0" y="38"/>
                    <a:pt x="71" y="206"/>
                  </a:cubicBezTo>
                  <a:lnTo>
                    <a:pt x="156" y="165"/>
                  </a:lnTo>
                  <a:cubicBezTo>
                    <a:pt x="433" y="181"/>
                    <a:pt x="239" y="391"/>
                    <a:pt x="379" y="547"/>
                  </a:cubicBezTo>
                  <a:cubicBezTo>
                    <a:pt x="418" y="562"/>
                    <a:pt x="459" y="568"/>
                    <a:pt x="500" y="568"/>
                  </a:cubicBezTo>
                  <a:cubicBezTo>
                    <a:pt x="623" y="568"/>
                    <a:pt x="752" y="518"/>
                    <a:pt x="859" y="518"/>
                  </a:cubicBezTo>
                  <a:cubicBezTo>
                    <a:pt x="923" y="518"/>
                    <a:pt x="979" y="536"/>
                    <a:pt x="1021" y="591"/>
                  </a:cubicBezTo>
                  <a:cubicBezTo>
                    <a:pt x="1104" y="632"/>
                    <a:pt x="1048" y="703"/>
                    <a:pt x="995" y="748"/>
                  </a:cubicBezTo>
                  <a:cubicBezTo>
                    <a:pt x="1041" y="785"/>
                    <a:pt x="1090" y="797"/>
                    <a:pt x="1139" y="797"/>
                  </a:cubicBezTo>
                  <a:cubicBezTo>
                    <a:pt x="1245" y="797"/>
                    <a:pt x="1352" y="739"/>
                    <a:pt x="1442" y="739"/>
                  </a:cubicBezTo>
                  <a:cubicBezTo>
                    <a:pt x="1461" y="739"/>
                    <a:pt x="1479" y="742"/>
                    <a:pt x="1496" y="748"/>
                  </a:cubicBezTo>
                  <a:cubicBezTo>
                    <a:pt x="1222" y="1361"/>
                    <a:pt x="2138" y="933"/>
                    <a:pt x="2198" y="1465"/>
                  </a:cubicBezTo>
                  <a:cubicBezTo>
                    <a:pt x="2392" y="1523"/>
                    <a:pt x="2589" y="1710"/>
                    <a:pt x="2867" y="1731"/>
                  </a:cubicBezTo>
                  <a:cubicBezTo>
                    <a:pt x="2681" y="1799"/>
                    <a:pt x="3033" y="1863"/>
                    <a:pt x="2940" y="1984"/>
                  </a:cubicBezTo>
                  <a:lnTo>
                    <a:pt x="2940" y="1984"/>
                  </a:lnTo>
                  <a:cubicBezTo>
                    <a:pt x="2974" y="1949"/>
                    <a:pt x="3010" y="1935"/>
                    <a:pt x="3045" y="1935"/>
                  </a:cubicBezTo>
                  <a:cubicBezTo>
                    <a:pt x="3212" y="1935"/>
                    <a:pt x="3392" y="2243"/>
                    <a:pt x="3570" y="2243"/>
                  </a:cubicBezTo>
                  <a:cubicBezTo>
                    <a:pt x="3625" y="2243"/>
                    <a:pt x="3679" y="2214"/>
                    <a:pt x="3732" y="2138"/>
                  </a:cubicBezTo>
                  <a:cubicBezTo>
                    <a:pt x="3827" y="2261"/>
                    <a:pt x="3847" y="2277"/>
                    <a:pt x="3859" y="2277"/>
                  </a:cubicBezTo>
                  <a:cubicBezTo>
                    <a:pt x="3863" y="2277"/>
                    <a:pt x="3867" y="2275"/>
                    <a:pt x="3872" y="2275"/>
                  </a:cubicBezTo>
                  <a:cubicBezTo>
                    <a:pt x="3888" y="2275"/>
                    <a:pt x="3921" y="2292"/>
                    <a:pt x="4041" y="2421"/>
                  </a:cubicBezTo>
                  <a:cubicBezTo>
                    <a:pt x="4031" y="2438"/>
                    <a:pt x="4016" y="2443"/>
                    <a:pt x="4001" y="2443"/>
                  </a:cubicBezTo>
                  <a:cubicBezTo>
                    <a:pt x="3976" y="2443"/>
                    <a:pt x="3948" y="2429"/>
                    <a:pt x="3931" y="2425"/>
                  </a:cubicBezTo>
                  <a:lnTo>
                    <a:pt x="3931" y="2425"/>
                  </a:lnTo>
                  <a:cubicBezTo>
                    <a:pt x="3965" y="2489"/>
                    <a:pt x="4018" y="2497"/>
                    <a:pt x="4071" y="2497"/>
                  </a:cubicBezTo>
                  <a:cubicBezTo>
                    <a:pt x="4087" y="2497"/>
                    <a:pt x="4104" y="2496"/>
                    <a:pt x="4120" y="2496"/>
                  </a:cubicBezTo>
                  <a:cubicBezTo>
                    <a:pt x="4183" y="2496"/>
                    <a:pt x="4237" y="2509"/>
                    <a:pt x="4239" y="2631"/>
                  </a:cubicBezTo>
                  <a:cubicBezTo>
                    <a:pt x="4305" y="2682"/>
                    <a:pt x="4344" y="2701"/>
                    <a:pt x="4370" y="2701"/>
                  </a:cubicBezTo>
                  <a:cubicBezTo>
                    <a:pt x="4441" y="2701"/>
                    <a:pt x="4405" y="2550"/>
                    <a:pt x="4567" y="2543"/>
                  </a:cubicBezTo>
                  <a:cubicBezTo>
                    <a:pt x="4822" y="2762"/>
                    <a:pt x="4712" y="2770"/>
                    <a:pt x="4772" y="3027"/>
                  </a:cubicBezTo>
                  <a:cubicBezTo>
                    <a:pt x="4813" y="2973"/>
                    <a:pt x="4853" y="2955"/>
                    <a:pt x="4894" y="2955"/>
                  </a:cubicBezTo>
                  <a:cubicBezTo>
                    <a:pt x="4980" y="2955"/>
                    <a:pt x="5072" y="3035"/>
                    <a:pt x="5194" y="3035"/>
                  </a:cubicBezTo>
                  <a:cubicBezTo>
                    <a:pt x="5200" y="3035"/>
                    <a:pt x="5206" y="3035"/>
                    <a:pt x="5213" y="3034"/>
                  </a:cubicBezTo>
                  <a:cubicBezTo>
                    <a:pt x="5185" y="3006"/>
                    <a:pt x="5021" y="2857"/>
                    <a:pt x="5171" y="2857"/>
                  </a:cubicBezTo>
                  <a:cubicBezTo>
                    <a:pt x="5174" y="2857"/>
                    <a:pt x="5177" y="2857"/>
                    <a:pt x="5180" y="2857"/>
                  </a:cubicBezTo>
                  <a:cubicBezTo>
                    <a:pt x="5489" y="3086"/>
                    <a:pt x="5516" y="2897"/>
                    <a:pt x="5849" y="3054"/>
                  </a:cubicBezTo>
                  <a:cubicBezTo>
                    <a:pt x="5856" y="3129"/>
                    <a:pt x="5839" y="3154"/>
                    <a:pt x="5814" y="3154"/>
                  </a:cubicBezTo>
                  <a:cubicBezTo>
                    <a:pt x="5767" y="3154"/>
                    <a:pt x="5689" y="3069"/>
                    <a:pt x="5668" y="3069"/>
                  </a:cubicBezTo>
                  <a:cubicBezTo>
                    <a:pt x="5657" y="3069"/>
                    <a:pt x="5664" y="3098"/>
                    <a:pt x="5709" y="3189"/>
                  </a:cubicBezTo>
                  <a:cubicBezTo>
                    <a:pt x="5535" y="3164"/>
                    <a:pt x="5414" y="3107"/>
                    <a:pt x="5291" y="3107"/>
                  </a:cubicBezTo>
                  <a:cubicBezTo>
                    <a:pt x="5240" y="3107"/>
                    <a:pt x="5189" y="3117"/>
                    <a:pt x="5134" y="3142"/>
                  </a:cubicBezTo>
                  <a:cubicBezTo>
                    <a:pt x="5390" y="3310"/>
                    <a:pt x="5707" y="3483"/>
                    <a:pt x="6040" y="3584"/>
                  </a:cubicBezTo>
                  <a:cubicBezTo>
                    <a:pt x="6177" y="3715"/>
                    <a:pt x="5903" y="3626"/>
                    <a:pt x="6015" y="3724"/>
                  </a:cubicBezTo>
                  <a:cubicBezTo>
                    <a:pt x="6241" y="3996"/>
                    <a:pt x="6561" y="3800"/>
                    <a:pt x="6736" y="4023"/>
                  </a:cubicBezTo>
                  <a:lnTo>
                    <a:pt x="6632" y="4100"/>
                  </a:lnTo>
                  <a:cubicBezTo>
                    <a:pt x="6646" y="4097"/>
                    <a:pt x="6660" y="4095"/>
                    <a:pt x="6674" y="4095"/>
                  </a:cubicBezTo>
                  <a:cubicBezTo>
                    <a:pt x="6881" y="4095"/>
                    <a:pt x="7156" y="4433"/>
                    <a:pt x="7457" y="4474"/>
                  </a:cubicBezTo>
                  <a:cubicBezTo>
                    <a:pt x="7440" y="4403"/>
                    <a:pt x="7430" y="4355"/>
                    <a:pt x="7478" y="4334"/>
                  </a:cubicBezTo>
                  <a:lnTo>
                    <a:pt x="7478" y="4334"/>
                  </a:lnTo>
                  <a:cubicBezTo>
                    <a:pt x="7428" y="4473"/>
                    <a:pt x="7542" y="4484"/>
                    <a:pt x="7689" y="4490"/>
                  </a:cubicBezTo>
                  <a:cubicBezTo>
                    <a:pt x="7837" y="4496"/>
                    <a:pt x="8014" y="4500"/>
                    <a:pt x="8144" y="4642"/>
                  </a:cubicBezTo>
                  <a:cubicBezTo>
                    <a:pt x="8151" y="4468"/>
                    <a:pt x="8395" y="4428"/>
                    <a:pt x="8546" y="4428"/>
                  </a:cubicBezTo>
                  <a:cubicBezTo>
                    <a:pt x="8554" y="4428"/>
                    <a:pt x="8561" y="4428"/>
                    <a:pt x="8568" y="4428"/>
                  </a:cubicBezTo>
                  <a:cubicBezTo>
                    <a:pt x="8624" y="4488"/>
                    <a:pt x="8620" y="4563"/>
                    <a:pt x="8624" y="4613"/>
                  </a:cubicBezTo>
                  <a:cubicBezTo>
                    <a:pt x="8568" y="4582"/>
                    <a:pt x="8524" y="4570"/>
                    <a:pt x="8487" y="4570"/>
                  </a:cubicBezTo>
                  <a:cubicBezTo>
                    <a:pt x="8346" y="4570"/>
                    <a:pt x="8304" y="4751"/>
                    <a:pt x="8123" y="4785"/>
                  </a:cubicBezTo>
                  <a:lnTo>
                    <a:pt x="8123" y="4785"/>
                  </a:lnTo>
                  <a:cubicBezTo>
                    <a:pt x="8136" y="4784"/>
                    <a:pt x="8151" y="4783"/>
                    <a:pt x="8165" y="4783"/>
                  </a:cubicBezTo>
                  <a:cubicBezTo>
                    <a:pt x="8305" y="4783"/>
                    <a:pt x="8484" y="4839"/>
                    <a:pt x="8628" y="4839"/>
                  </a:cubicBezTo>
                  <a:cubicBezTo>
                    <a:pt x="8697" y="4839"/>
                    <a:pt x="8758" y="4827"/>
                    <a:pt x="8803" y="4789"/>
                  </a:cubicBezTo>
                  <a:lnTo>
                    <a:pt x="8803" y="4789"/>
                  </a:lnTo>
                  <a:cubicBezTo>
                    <a:pt x="8790" y="4837"/>
                    <a:pt x="8774" y="4883"/>
                    <a:pt x="8757" y="4930"/>
                  </a:cubicBezTo>
                  <a:cubicBezTo>
                    <a:pt x="8776" y="4933"/>
                    <a:pt x="8793" y="4935"/>
                    <a:pt x="8809" y="4935"/>
                  </a:cubicBezTo>
                  <a:cubicBezTo>
                    <a:pt x="8919" y="4935"/>
                    <a:pt x="8959" y="4856"/>
                    <a:pt x="8994" y="4800"/>
                  </a:cubicBezTo>
                  <a:cubicBezTo>
                    <a:pt x="9027" y="4753"/>
                    <a:pt x="9052" y="4706"/>
                    <a:pt x="9124" y="4706"/>
                  </a:cubicBezTo>
                  <a:cubicBezTo>
                    <a:pt x="9152" y="4706"/>
                    <a:pt x="9187" y="4714"/>
                    <a:pt x="9233" y="4731"/>
                  </a:cubicBezTo>
                  <a:lnTo>
                    <a:pt x="9250" y="4841"/>
                  </a:lnTo>
                  <a:cubicBezTo>
                    <a:pt x="9391" y="4818"/>
                    <a:pt x="9540" y="4791"/>
                    <a:pt x="9684" y="4733"/>
                  </a:cubicBezTo>
                  <a:cubicBezTo>
                    <a:pt x="9823" y="4671"/>
                    <a:pt x="9958" y="4575"/>
                    <a:pt x="10037" y="4440"/>
                  </a:cubicBezTo>
                  <a:cubicBezTo>
                    <a:pt x="10197" y="4166"/>
                    <a:pt x="10097" y="3798"/>
                    <a:pt x="9879" y="3609"/>
                  </a:cubicBezTo>
                  <a:cubicBezTo>
                    <a:pt x="9875" y="3608"/>
                    <a:pt x="9870" y="3607"/>
                    <a:pt x="9866" y="3607"/>
                  </a:cubicBezTo>
                  <a:cubicBezTo>
                    <a:pt x="9818" y="3607"/>
                    <a:pt x="9766" y="3663"/>
                    <a:pt x="9713" y="3713"/>
                  </a:cubicBezTo>
                  <a:cubicBezTo>
                    <a:pt x="9653" y="3767"/>
                    <a:pt x="9594" y="3813"/>
                    <a:pt x="9555" y="3819"/>
                  </a:cubicBezTo>
                  <a:cubicBezTo>
                    <a:pt x="9678" y="3989"/>
                    <a:pt x="9848" y="4158"/>
                    <a:pt x="9842" y="4367"/>
                  </a:cubicBezTo>
                  <a:lnTo>
                    <a:pt x="9671" y="4266"/>
                  </a:lnTo>
                  <a:lnTo>
                    <a:pt x="9671" y="4266"/>
                  </a:lnTo>
                  <a:cubicBezTo>
                    <a:pt x="9723" y="4313"/>
                    <a:pt x="9738" y="4390"/>
                    <a:pt x="9748" y="4453"/>
                  </a:cubicBezTo>
                  <a:cubicBezTo>
                    <a:pt x="9756" y="4509"/>
                    <a:pt x="9767" y="4555"/>
                    <a:pt x="9835" y="4555"/>
                  </a:cubicBezTo>
                  <a:cubicBezTo>
                    <a:pt x="9843" y="4555"/>
                    <a:pt x="9851" y="4555"/>
                    <a:pt x="9860" y="4554"/>
                  </a:cubicBezTo>
                  <a:lnTo>
                    <a:pt x="9860" y="4554"/>
                  </a:lnTo>
                  <a:cubicBezTo>
                    <a:pt x="9846" y="4616"/>
                    <a:pt x="9813" y="4632"/>
                    <a:pt x="9776" y="4632"/>
                  </a:cubicBezTo>
                  <a:cubicBezTo>
                    <a:pt x="9759" y="4632"/>
                    <a:pt x="9741" y="4628"/>
                    <a:pt x="9725" y="4625"/>
                  </a:cubicBezTo>
                  <a:cubicBezTo>
                    <a:pt x="9704" y="4621"/>
                    <a:pt x="9685" y="4617"/>
                    <a:pt x="9666" y="4617"/>
                  </a:cubicBezTo>
                  <a:cubicBezTo>
                    <a:pt x="9632" y="4617"/>
                    <a:pt x="9600" y="4630"/>
                    <a:pt x="9568" y="4683"/>
                  </a:cubicBezTo>
                  <a:cubicBezTo>
                    <a:pt x="9468" y="4515"/>
                    <a:pt x="9528" y="4455"/>
                    <a:pt x="9412" y="4328"/>
                  </a:cubicBezTo>
                  <a:cubicBezTo>
                    <a:pt x="9407" y="4372"/>
                    <a:pt x="9393" y="4415"/>
                    <a:pt x="9376" y="4457"/>
                  </a:cubicBezTo>
                  <a:cubicBezTo>
                    <a:pt x="9366" y="4382"/>
                    <a:pt x="9270" y="4424"/>
                    <a:pt x="9262" y="4347"/>
                  </a:cubicBezTo>
                  <a:cubicBezTo>
                    <a:pt x="9239" y="4436"/>
                    <a:pt x="9184" y="4465"/>
                    <a:pt x="9121" y="4465"/>
                  </a:cubicBezTo>
                  <a:cubicBezTo>
                    <a:pt x="9089" y="4465"/>
                    <a:pt x="9054" y="4457"/>
                    <a:pt x="9021" y="4446"/>
                  </a:cubicBezTo>
                  <a:cubicBezTo>
                    <a:pt x="8945" y="4427"/>
                    <a:pt x="8873" y="4392"/>
                    <a:pt x="8789" y="4392"/>
                  </a:cubicBezTo>
                  <a:cubicBezTo>
                    <a:pt x="8762" y="4392"/>
                    <a:pt x="8733" y="4396"/>
                    <a:pt x="8703" y="4405"/>
                  </a:cubicBezTo>
                  <a:cubicBezTo>
                    <a:pt x="8755" y="4424"/>
                    <a:pt x="8805" y="4434"/>
                    <a:pt x="8857" y="4446"/>
                  </a:cubicBezTo>
                  <a:cubicBezTo>
                    <a:pt x="8878" y="4544"/>
                    <a:pt x="8790" y="4538"/>
                    <a:pt x="8722" y="4555"/>
                  </a:cubicBezTo>
                  <a:cubicBezTo>
                    <a:pt x="8628" y="4409"/>
                    <a:pt x="8589" y="4424"/>
                    <a:pt x="8446" y="4336"/>
                  </a:cubicBezTo>
                  <a:cubicBezTo>
                    <a:pt x="8347" y="4378"/>
                    <a:pt x="8266" y="4497"/>
                    <a:pt x="8132" y="4497"/>
                  </a:cubicBezTo>
                  <a:cubicBezTo>
                    <a:pt x="8108" y="4497"/>
                    <a:pt x="8081" y="4493"/>
                    <a:pt x="8053" y="4484"/>
                  </a:cubicBezTo>
                  <a:cubicBezTo>
                    <a:pt x="8122" y="4320"/>
                    <a:pt x="7779" y="4286"/>
                    <a:pt x="7793" y="4120"/>
                  </a:cubicBezTo>
                  <a:lnTo>
                    <a:pt x="7793" y="4120"/>
                  </a:lnTo>
                  <a:cubicBezTo>
                    <a:pt x="7770" y="4161"/>
                    <a:pt x="7736" y="4176"/>
                    <a:pt x="7696" y="4176"/>
                  </a:cubicBezTo>
                  <a:cubicBezTo>
                    <a:pt x="7607" y="4176"/>
                    <a:pt x="7492" y="4101"/>
                    <a:pt x="7426" y="4101"/>
                  </a:cubicBezTo>
                  <a:cubicBezTo>
                    <a:pt x="7409" y="4101"/>
                    <a:pt x="7395" y="4106"/>
                    <a:pt x="7386" y="4118"/>
                  </a:cubicBezTo>
                  <a:cubicBezTo>
                    <a:pt x="7280" y="4106"/>
                    <a:pt x="7162" y="4021"/>
                    <a:pt x="7207" y="3935"/>
                  </a:cubicBezTo>
                  <a:lnTo>
                    <a:pt x="7207" y="3935"/>
                  </a:lnTo>
                  <a:cubicBezTo>
                    <a:pt x="7222" y="3937"/>
                    <a:pt x="7257" y="3935"/>
                    <a:pt x="7288" y="3942"/>
                  </a:cubicBezTo>
                  <a:lnTo>
                    <a:pt x="7201" y="3888"/>
                  </a:lnTo>
                  <a:cubicBezTo>
                    <a:pt x="7219" y="3876"/>
                    <a:pt x="7223" y="3861"/>
                    <a:pt x="7232" y="3861"/>
                  </a:cubicBezTo>
                  <a:cubicBezTo>
                    <a:pt x="7233" y="3861"/>
                    <a:pt x="7233" y="3861"/>
                    <a:pt x="7234" y="3861"/>
                  </a:cubicBezTo>
                  <a:cubicBezTo>
                    <a:pt x="7220" y="3853"/>
                    <a:pt x="7207" y="3850"/>
                    <a:pt x="7194" y="3850"/>
                  </a:cubicBezTo>
                  <a:cubicBezTo>
                    <a:pt x="7165" y="3850"/>
                    <a:pt x="7138" y="3864"/>
                    <a:pt x="7112" y="3864"/>
                  </a:cubicBezTo>
                  <a:cubicBezTo>
                    <a:pt x="7087" y="3864"/>
                    <a:pt x="7062" y="3850"/>
                    <a:pt x="7039" y="3794"/>
                  </a:cubicBezTo>
                  <a:cubicBezTo>
                    <a:pt x="7048" y="3779"/>
                    <a:pt x="7062" y="3773"/>
                    <a:pt x="7078" y="3773"/>
                  </a:cubicBezTo>
                  <a:cubicBezTo>
                    <a:pt x="7103" y="3773"/>
                    <a:pt x="7136" y="3787"/>
                    <a:pt x="7168" y="3792"/>
                  </a:cubicBezTo>
                  <a:cubicBezTo>
                    <a:pt x="6983" y="3651"/>
                    <a:pt x="6667" y="3819"/>
                    <a:pt x="6582" y="3566"/>
                  </a:cubicBezTo>
                  <a:cubicBezTo>
                    <a:pt x="6569" y="3575"/>
                    <a:pt x="6552" y="3578"/>
                    <a:pt x="6532" y="3578"/>
                  </a:cubicBezTo>
                  <a:cubicBezTo>
                    <a:pt x="6482" y="3578"/>
                    <a:pt x="6413" y="3558"/>
                    <a:pt x="6351" y="3558"/>
                  </a:cubicBezTo>
                  <a:cubicBezTo>
                    <a:pt x="6285" y="3558"/>
                    <a:pt x="6226" y="3580"/>
                    <a:pt x="6204" y="3671"/>
                  </a:cubicBezTo>
                  <a:cubicBezTo>
                    <a:pt x="6175" y="3564"/>
                    <a:pt x="6283" y="3447"/>
                    <a:pt x="6094" y="3354"/>
                  </a:cubicBezTo>
                  <a:cubicBezTo>
                    <a:pt x="6070" y="3363"/>
                    <a:pt x="6049" y="3367"/>
                    <a:pt x="6032" y="3367"/>
                  </a:cubicBezTo>
                  <a:cubicBezTo>
                    <a:pt x="5906" y="3367"/>
                    <a:pt x="5910" y="3171"/>
                    <a:pt x="5737" y="3171"/>
                  </a:cubicBezTo>
                  <a:cubicBezTo>
                    <a:pt x="6017" y="3144"/>
                    <a:pt x="5764" y="3131"/>
                    <a:pt x="6017" y="3096"/>
                  </a:cubicBezTo>
                  <a:cubicBezTo>
                    <a:pt x="5932" y="2957"/>
                    <a:pt x="5628" y="3017"/>
                    <a:pt x="5431" y="2861"/>
                  </a:cubicBezTo>
                  <a:cubicBezTo>
                    <a:pt x="5431" y="2813"/>
                    <a:pt x="5460" y="2770"/>
                    <a:pt x="5458" y="2722"/>
                  </a:cubicBezTo>
                  <a:cubicBezTo>
                    <a:pt x="5410" y="2722"/>
                    <a:pt x="5352" y="2734"/>
                    <a:pt x="5302" y="2734"/>
                  </a:cubicBezTo>
                  <a:cubicBezTo>
                    <a:pt x="5234" y="2734"/>
                    <a:pt x="5180" y="2713"/>
                    <a:pt x="5180" y="2616"/>
                  </a:cubicBezTo>
                  <a:lnTo>
                    <a:pt x="5124" y="2726"/>
                  </a:lnTo>
                  <a:cubicBezTo>
                    <a:pt x="5013" y="2581"/>
                    <a:pt x="4791" y="2487"/>
                    <a:pt x="4706" y="2275"/>
                  </a:cubicBezTo>
                  <a:lnTo>
                    <a:pt x="4399" y="2361"/>
                  </a:lnTo>
                  <a:cubicBezTo>
                    <a:pt x="4321" y="2102"/>
                    <a:pt x="4070" y="2017"/>
                    <a:pt x="3823" y="2017"/>
                  </a:cubicBezTo>
                  <a:cubicBezTo>
                    <a:pt x="3723" y="2017"/>
                    <a:pt x="3624" y="2031"/>
                    <a:pt x="3538" y="2053"/>
                  </a:cubicBezTo>
                  <a:cubicBezTo>
                    <a:pt x="3453" y="1987"/>
                    <a:pt x="3341" y="1866"/>
                    <a:pt x="3368" y="1820"/>
                  </a:cubicBezTo>
                  <a:cubicBezTo>
                    <a:pt x="3399" y="1816"/>
                    <a:pt x="3451" y="1806"/>
                    <a:pt x="3509" y="1802"/>
                  </a:cubicBezTo>
                  <a:cubicBezTo>
                    <a:pt x="3409" y="1733"/>
                    <a:pt x="3333" y="1582"/>
                    <a:pt x="3219" y="1582"/>
                  </a:cubicBezTo>
                  <a:cubicBezTo>
                    <a:pt x="3188" y="1582"/>
                    <a:pt x="3154" y="1594"/>
                    <a:pt x="3115" y="1621"/>
                  </a:cubicBezTo>
                  <a:cubicBezTo>
                    <a:pt x="2948" y="1590"/>
                    <a:pt x="3086" y="1438"/>
                    <a:pt x="3005" y="1347"/>
                  </a:cubicBezTo>
                  <a:lnTo>
                    <a:pt x="3005" y="1347"/>
                  </a:lnTo>
                  <a:cubicBezTo>
                    <a:pt x="2985" y="1351"/>
                    <a:pt x="2964" y="1353"/>
                    <a:pt x="2944" y="1353"/>
                  </a:cubicBezTo>
                  <a:cubicBezTo>
                    <a:pt x="2628" y="1353"/>
                    <a:pt x="2397" y="904"/>
                    <a:pt x="2164" y="904"/>
                  </a:cubicBezTo>
                  <a:cubicBezTo>
                    <a:pt x="2109" y="904"/>
                    <a:pt x="2055" y="929"/>
                    <a:pt x="1999" y="989"/>
                  </a:cubicBezTo>
                  <a:cubicBezTo>
                    <a:pt x="2111" y="1062"/>
                    <a:pt x="2279" y="1272"/>
                    <a:pt x="2502" y="1388"/>
                  </a:cubicBezTo>
                  <a:cubicBezTo>
                    <a:pt x="2433" y="1397"/>
                    <a:pt x="2421" y="1472"/>
                    <a:pt x="2371" y="1472"/>
                  </a:cubicBezTo>
                  <a:cubicBezTo>
                    <a:pt x="2361" y="1472"/>
                    <a:pt x="2350" y="1469"/>
                    <a:pt x="2336" y="1463"/>
                  </a:cubicBezTo>
                  <a:cubicBezTo>
                    <a:pt x="2113" y="1349"/>
                    <a:pt x="2084" y="1133"/>
                    <a:pt x="1833" y="1068"/>
                  </a:cubicBezTo>
                  <a:lnTo>
                    <a:pt x="1999" y="832"/>
                  </a:lnTo>
                  <a:cubicBezTo>
                    <a:pt x="1891" y="593"/>
                    <a:pt x="1665" y="566"/>
                    <a:pt x="1457" y="534"/>
                  </a:cubicBezTo>
                  <a:cubicBezTo>
                    <a:pt x="1253" y="503"/>
                    <a:pt x="1062" y="466"/>
                    <a:pt x="1023" y="194"/>
                  </a:cubicBezTo>
                  <a:cubicBezTo>
                    <a:pt x="865" y="145"/>
                    <a:pt x="672" y="76"/>
                    <a:pt x="502" y="76"/>
                  </a:cubicBezTo>
                  <a:cubicBezTo>
                    <a:pt x="460" y="76"/>
                    <a:pt x="418" y="80"/>
                    <a:pt x="379" y="90"/>
                  </a:cubicBezTo>
                  <a:lnTo>
                    <a:pt x="435" y="19"/>
                  </a:lnTo>
                  <a:cubicBezTo>
                    <a:pt x="396" y="12"/>
                    <a:pt x="325" y="1"/>
                    <a:pt x="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1"/>
            <p:cNvSpPr/>
            <p:nvPr/>
          </p:nvSpPr>
          <p:spPr>
            <a:xfrm>
              <a:off x="6199600" y="3832525"/>
              <a:ext cx="3200" cy="5400"/>
            </a:xfrm>
            <a:custGeom>
              <a:avLst/>
              <a:gdLst/>
              <a:ahLst/>
              <a:cxnLst/>
              <a:rect l="l" t="t" r="r" b="b"/>
              <a:pathLst>
                <a:path w="128" h="216" extrusionOk="0">
                  <a:moveTo>
                    <a:pt x="46" y="0"/>
                  </a:moveTo>
                  <a:lnTo>
                    <a:pt x="0" y="112"/>
                  </a:lnTo>
                  <a:cubicBezTo>
                    <a:pt x="54" y="124"/>
                    <a:pt x="100" y="152"/>
                    <a:pt x="122" y="203"/>
                  </a:cubicBezTo>
                  <a:lnTo>
                    <a:pt x="122" y="203"/>
                  </a:lnTo>
                  <a:lnTo>
                    <a:pt x="46" y="0"/>
                  </a:lnTo>
                  <a:close/>
                  <a:moveTo>
                    <a:pt x="122" y="203"/>
                  </a:moveTo>
                  <a:lnTo>
                    <a:pt x="127" y="216"/>
                  </a:lnTo>
                  <a:cubicBezTo>
                    <a:pt x="126" y="211"/>
                    <a:pt x="124" y="207"/>
                    <a:pt x="122" y="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1"/>
            <p:cNvSpPr/>
            <p:nvPr/>
          </p:nvSpPr>
          <p:spPr>
            <a:xfrm>
              <a:off x="6196600" y="3835050"/>
              <a:ext cx="3025" cy="975"/>
            </a:xfrm>
            <a:custGeom>
              <a:avLst/>
              <a:gdLst/>
              <a:ahLst/>
              <a:cxnLst/>
              <a:rect l="l" t="t" r="r" b="b"/>
              <a:pathLst>
                <a:path w="121" h="39" extrusionOk="0">
                  <a:moveTo>
                    <a:pt x="39" y="0"/>
                  </a:moveTo>
                  <a:cubicBezTo>
                    <a:pt x="26" y="0"/>
                    <a:pt x="13" y="1"/>
                    <a:pt x="1" y="1"/>
                  </a:cubicBezTo>
                  <a:cubicBezTo>
                    <a:pt x="32" y="23"/>
                    <a:pt x="64" y="38"/>
                    <a:pt x="102" y="38"/>
                  </a:cubicBezTo>
                  <a:cubicBezTo>
                    <a:pt x="104" y="38"/>
                    <a:pt x="106" y="38"/>
                    <a:pt x="109" y="38"/>
                  </a:cubicBezTo>
                  <a:lnTo>
                    <a:pt x="120" y="9"/>
                  </a:lnTo>
                  <a:cubicBezTo>
                    <a:pt x="95" y="2"/>
                    <a:pt x="67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1"/>
            <p:cNvSpPr/>
            <p:nvPr/>
          </p:nvSpPr>
          <p:spPr>
            <a:xfrm>
              <a:off x="6114225" y="3783500"/>
              <a:ext cx="4225" cy="2800"/>
            </a:xfrm>
            <a:custGeom>
              <a:avLst/>
              <a:gdLst/>
              <a:ahLst/>
              <a:cxnLst/>
              <a:rect l="l" t="t" r="r" b="b"/>
              <a:pathLst>
                <a:path w="169" h="112" extrusionOk="0">
                  <a:moveTo>
                    <a:pt x="1" y="0"/>
                  </a:moveTo>
                  <a:cubicBezTo>
                    <a:pt x="24" y="53"/>
                    <a:pt x="93" y="112"/>
                    <a:pt x="147" y="112"/>
                  </a:cubicBezTo>
                  <a:cubicBezTo>
                    <a:pt x="155" y="112"/>
                    <a:pt x="162" y="111"/>
                    <a:pt x="168" y="108"/>
                  </a:cubicBezTo>
                  <a:cubicBezTo>
                    <a:pt x="139" y="77"/>
                    <a:pt x="84" y="1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1"/>
            <p:cNvSpPr/>
            <p:nvPr/>
          </p:nvSpPr>
          <p:spPr>
            <a:xfrm>
              <a:off x="6112775" y="3785325"/>
              <a:ext cx="2150" cy="2300"/>
            </a:xfrm>
            <a:custGeom>
              <a:avLst/>
              <a:gdLst/>
              <a:ahLst/>
              <a:cxnLst/>
              <a:rect l="l" t="t" r="r" b="b"/>
              <a:pathLst>
                <a:path w="86" h="92" extrusionOk="0">
                  <a:moveTo>
                    <a:pt x="1" y="1"/>
                  </a:moveTo>
                  <a:lnTo>
                    <a:pt x="57" y="91"/>
                  </a:lnTo>
                  <a:lnTo>
                    <a:pt x="86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1"/>
            <p:cNvSpPr/>
            <p:nvPr/>
          </p:nvSpPr>
          <p:spPr>
            <a:xfrm>
              <a:off x="5969325" y="3715250"/>
              <a:ext cx="142075" cy="76200"/>
            </a:xfrm>
            <a:custGeom>
              <a:avLst/>
              <a:gdLst/>
              <a:ahLst/>
              <a:cxnLst/>
              <a:rect l="l" t="t" r="r" b="b"/>
              <a:pathLst>
                <a:path w="5683" h="3048" extrusionOk="0">
                  <a:moveTo>
                    <a:pt x="94" y="1"/>
                  </a:moveTo>
                  <a:cubicBezTo>
                    <a:pt x="37" y="1"/>
                    <a:pt x="2" y="39"/>
                    <a:pt x="1" y="176"/>
                  </a:cubicBezTo>
                  <a:cubicBezTo>
                    <a:pt x="820" y="413"/>
                    <a:pt x="1752" y="1190"/>
                    <a:pt x="2741" y="1448"/>
                  </a:cubicBezTo>
                  <a:lnTo>
                    <a:pt x="2540" y="1479"/>
                  </a:lnTo>
                  <a:cubicBezTo>
                    <a:pt x="3010" y="1516"/>
                    <a:pt x="3025" y="1918"/>
                    <a:pt x="3363" y="1918"/>
                  </a:cubicBezTo>
                  <a:cubicBezTo>
                    <a:pt x="3431" y="1918"/>
                    <a:pt x="3513" y="1902"/>
                    <a:pt x="3614" y="1863"/>
                  </a:cubicBezTo>
                  <a:lnTo>
                    <a:pt x="3614" y="1863"/>
                  </a:lnTo>
                  <a:lnTo>
                    <a:pt x="3441" y="2065"/>
                  </a:lnTo>
                  <a:cubicBezTo>
                    <a:pt x="3498" y="2127"/>
                    <a:pt x="3580" y="2137"/>
                    <a:pt x="3666" y="2137"/>
                  </a:cubicBezTo>
                  <a:cubicBezTo>
                    <a:pt x="3710" y="2137"/>
                    <a:pt x="3754" y="2135"/>
                    <a:pt x="3798" y="2135"/>
                  </a:cubicBezTo>
                  <a:cubicBezTo>
                    <a:pt x="3928" y="2135"/>
                    <a:pt x="4047" y="2158"/>
                    <a:pt x="4088" y="2343"/>
                  </a:cubicBezTo>
                  <a:lnTo>
                    <a:pt x="4117" y="2239"/>
                  </a:lnTo>
                  <a:cubicBezTo>
                    <a:pt x="4171" y="2273"/>
                    <a:pt x="4173" y="2327"/>
                    <a:pt x="4229" y="2364"/>
                  </a:cubicBezTo>
                  <a:lnTo>
                    <a:pt x="4229" y="2308"/>
                  </a:lnTo>
                  <a:cubicBezTo>
                    <a:pt x="4426" y="2308"/>
                    <a:pt x="4509" y="2376"/>
                    <a:pt x="4621" y="2528"/>
                  </a:cubicBezTo>
                  <a:cubicBezTo>
                    <a:pt x="4612" y="2552"/>
                    <a:pt x="4601" y="2560"/>
                    <a:pt x="4588" y="2560"/>
                  </a:cubicBezTo>
                  <a:cubicBezTo>
                    <a:pt x="4558" y="2560"/>
                    <a:pt x="4519" y="2514"/>
                    <a:pt x="4480" y="2509"/>
                  </a:cubicBezTo>
                  <a:lnTo>
                    <a:pt x="4480" y="2509"/>
                  </a:lnTo>
                  <a:cubicBezTo>
                    <a:pt x="4507" y="2622"/>
                    <a:pt x="4705" y="2539"/>
                    <a:pt x="4815" y="2611"/>
                  </a:cubicBezTo>
                  <a:cubicBezTo>
                    <a:pt x="4871" y="2728"/>
                    <a:pt x="4759" y="2713"/>
                    <a:pt x="4730" y="2736"/>
                  </a:cubicBezTo>
                  <a:cubicBezTo>
                    <a:pt x="5040" y="2824"/>
                    <a:pt x="5122" y="3048"/>
                    <a:pt x="5351" y="3048"/>
                  </a:cubicBezTo>
                  <a:cubicBezTo>
                    <a:pt x="5412" y="3048"/>
                    <a:pt x="5483" y="3032"/>
                    <a:pt x="5571" y="2994"/>
                  </a:cubicBezTo>
                  <a:cubicBezTo>
                    <a:pt x="5618" y="2957"/>
                    <a:pt x="5567" y="2866"/>
                    <a:pt x="5632" y="2866"/>
                  </a:cubicBezTo>
                  <a:cubicBezTo>
                    <a:pt x="5644" y="2866"/>
                    <a:pt x="5661" y="2869"/>
                    <a:pt x="5683" y="2877"/>
                  </a:cubicBezTo>
                  <a:cubicBezTo>
                    <a:pt x="5517" y="2634"/>
                    <a:pt x="5265" y="2649"/>
                    <a:pt x="5012" y="2613"/>
                  </a:cubicBezTo>
                  <a:lnTo>
                    <a:pt x="5012" y="2613"/>
                  </a:lnTo>
                  <a:lnTo>
                    <a:pt x="5068" y="2649"/>
                  </a:lnTo>
                  <a:cubicBezTo>
                    <a:pt x="4991" y="2700"/>
                    <a:pt x="4945" y="2720"/>
                    <a:pt x="4915" y="2720"/>
                  </a:cubicBezTo>
                  <a:cubicBezTo>
                    <a:pt x="4817" y="2720"/>
                    <a:pt x="4910" y="2494"/>
                    <a:pt x="4649" y="2478"/>
                  </a:cubicBezTo>
                  <a:cubicBezTo>
                    <a:pt x="4712" y="2437"/>
                    <a:pt x="4769" y="2429"/>
                    <a:pt x="4820" y="2429"/>
                  </a:cubicBezTo>
                  <a:cubicBezTo>
                    <a:pt x="4852" y="2429"/>
                    <a:pt x="4882" y="2432"/>
                    <a:pt x="4909" y="2432"/>
                  </a:cubicBezTo>
                  <a:cubicBezTo>
                    <a:pt x="4937" y="2432"/>
                    <a:pt x="4962" y="2430"/>
                    <a:pt x="4985" y="2418"/>
                  </a:cubicBezTo>
                  <a:cubicBezTo>
                    <a:pt x="4821" y="1980"/>
                    <a:pt x="4453" y="2339"/>
                    <a:pt x="4430" y="1892"/>
                  </a:cubicBezTo>
                  <a:lnTo>
                    <a:pt x="4430" y="1892"/>
                  </a:lnTo>
                  <a:lnTo>
                    <a:pt x="4459" y="1897"/>
                  </a:lnTo>
                  <a:cubicBezTo>
                    <a:pt x="4432" y="1838"/>
                    <a:pt x="4318" y="1851"/>
                    <a:pt x="4235" y="1836"/>
                  </a:cubicBezTo>
                  <a:lnTo>
                    <a:pt x="4235" y="1836"/>
                  </a:lnTo>
                  <a:cubicBezTo>
                    <a:pt x="4233" y="1894"/>
                    <a:pt x="4289" y="1957"/>
                    <a:pt x="4316" y="2015"/>
                  </a:cubicBezTo>
                  <a:cubicBezTo>
                    <a:pt x="4312" y="2014"/>
                    <a:pt x="4308" y="2014"/>
                    <a:pt x="4304" y="2014"/>
                  </a:cubicBezTo>
                  <a:cubicBezTo>
                    <a:pt x="4221" y="2014"/>
                    <a:pt x="4115" y="2129"/>
                    <a:pt x="4061" y="2173"/>
                  </a:cubicBezTo>
                  <a:cubicBezTo>
                    <a:pt x="4062" y="2099"/>
                    <a:pt x="4042" y="2083"/>
                    <a:pt x="4012" y="2083"/>
                  </a:cubicBezTo>
                  <a:cubicBezTo>
                    <a:pt x="3989" y="2083"/>
                    <a:pt x="3960" y="2093"/>
                    <a:pt x="3931" y="2093"/>
                  </a:cubicBezTo>
                  <a:cubicBezTo>
                    <a:pt x="3898" y="2093"/>
                    <a:pt x="3865" y="2081"/>
                    <a:pt x="3838" y="2032"/>
                  </a:cubicBezTo>
                  <a:cubicBezTo>
                    <a:pt x="3852" y="1950"/>
                    <a:pt x="3896" y="1935"/>
                    <a:pt x="3947" y="1935"/>
                  </a:cubicBezTo>
                  <a:cubicBezTo>
                    <a:pt x="3974" y="1935"/>
                    <a:pt x="4004" y="1940"/>
                    <a:pt x="4032" y="1940"/>
                  </a:cubicBezTo>
                  <a:cubicBezTo>
                    <a:pt x="4054" y="1940"/>
                    <a:pt x="4074" y="1937"/>
                    <a:pt x="4092" y="1928"/>
                  </a:cubicBezTo>
                  <a:lnTo>
                    <a:pt x="3894" y="1928"/>
                  </a:lnTo>
                  <a:cubicBezTo>
                    <a:pt x="3755" y="1853"/>
                    <a:pt x="3842" y="1697"/>
                    <a:pt x="3815" y="1583"/>
                  </a:cubicBezTo>
                  <a:lnTo>
                    <a:pt x="3815" y="1583"/>
                  </a:lnTo>
                  <a:cubicBezTo>
                    <a:pt x="3645" y="1616"/>
                    <a:pt x="3842" y="1699"/>
                    <a:pt x="3670" y="1787"/>
                  </a:cubicBezTo>
                  <a:cubicBezTo>
                    <a:pt x="3620" y="1539"/>
                    <a:pt x="3023" y="1221"/>
                    <a:pt x="2648" y="1156"/>
                  </a:cubicBezTo>
                  <a:lnTo>
                    <a:pt x="2648" y="1156"/>
                  </a:lnTo>
                  <a:cubicBezTo>
                    <a:pt x="2701" y="1150"/>
                    <a:pt x="2725" y="1090"/>
                    <a:pt x="2771" y="1090"/>
                  </a:cubicBezTo>
                  <a:cubicBezTo>
                    <a:pt x="2788" y="1090"/>
                    <a:pt x="2808" y="1098"/>
                    <a:pt x="2833" y="1120"/>
                  </a:cubicBezTo>
                  <a:cubicBezTo>
                    <a:pt x="2819" y="1091"/>
                    <a:pt x="2762" y="1070"/>
                    <a:pt x="2701" y="1070"/>
                  </a:cubicBezTo>
                  <a:cubicBezTo>
                    <a:pt x="2641" y="1070"/>
                    <a:pt x="2578" y="1091"/>
                    <a:pt x="2548" y="1144"/>
                  </a:cubicBezTo>
                  <a:cubicBezTo>
                    <a:pt x="2291" y="1111"/>
                    <a:pt x="2068" y="889"/>
                    <a:pt x="1929" y="675"/>
                  </a:cubicBezTo>
                  <a:lnTo>
                    <a:pt x="1925" y="818"/>
                  </a:lnTo>
                  <a:cubicBezTo>
                    <a:pt x="1903" y="825"/>
                    <a:pt x="1882" y="829"/>
                    <a:pt x="1862" y="829"/>
                  </a:cubicBezTo>
                  <a:cubicBezTo>
                    <a:pt x="1651" y="829"/>
                    <a:pt x="1558" y="435"/>
                    <a:pt x="1241" y="386"/>
                  </a:cubicBezTo>
                  <a:lnTo>
                    <a:pt x="1241" y="386"/>
                  </a:lnTo>
                  <a:lnTo>
                    <a:pt x="1246" y="390"/>
                  </a:lnTo>
                  <a:cubicBezTo>
                    <a:pt x="1240" y="388"/>
                    <a:pt x="1234" y="387"/>
                    <a:pt x="1227" y="387"/>
                  </a:cubicBezTo>
                  <a:cubicBezTo>
                    <a:pt x="1146" y="387"/>
                    <a:pt x="1016" y="492"/>
                    <a:pt x="900" y="492"/>
                  </a:cubicBezTo>
                  <a:cubicBezTo>
                    <a:pt x="858" y="492"/>
                    <a:pt x="817" y="479"/>
                    <a:pt x="782" y="442"/>
                  </a:cubicBezTo>
                  <a:cubicBezTo>
                    <a:pt x="896" y="332"/>
                    <a:pt x="982" y="395"/>
                    <a:pt x="1040" y="255"/>
                  </a:cubicBezTo>
                  <a:lnTo>
                    <a:pt x="1040" y="255"/>
                  </a:lnTo>
                  <a:lnTo>
                    <a:pt x="693" y="295"/>
                  </a:lnTo>
                  <a:cubicBezTo>
                    <a:pt x="693" y="178"/>
                    <a:pt x="344" y="139"/>
                    <a:pt x="514" y="31"/>
                  </a:cubicBezTo>
                  <a:lnTo>
                    <a:pt x="514" y="31"/>
                  </a:lnTo>
                  <a:cubicBezTo>
                    <a:pt x="471" y="54"/>
                    <a:pt x="427" y="62"/>
                    <a:pt x="385" y="62"/>
                  </a:cubicBezTo>
                  <a:cubicBezTo>
                    <a:pt x="270" y="62"/>
                    <a:pt x="165" y="1"/>
                    <a:pt x="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1"/>
            <p:cNvSpPr/>
            <p:nvPr/>
          </p:nvSpPr>
          <p:spPr>
            <a:xfrm>
              <a:off x="5962000" y="3711800"/>
              <a:ext cx="8275" cy="6650"/>
            </a:xfrm>
            <a:custGeom>
              <a:avLst/>
              <a:gdLst/>
              <a:ahLst/>
              <a:cxnLst/>
              <a:rect l="l" t="t" r="r" b="b"/>
              <a:pathLst>
                <a:path w="331" h="266" extrusionOk="0">
                  <a:moveTo>
                    <a:pt x="262" y="0"/>
                  </a:moveTo>
                  <a:cubicBezTo>
                    <a:pt x="157" y="0"/>
                    <a:pt x="13" y="124"/>
                    <a:pt x="1" y="217"/>
                  </a:cubicBezTo>
                  <a:cubicBezTo>
                    <a:pt x="4" y="217"/>
                    <a:pt x="7" y="217"/>
                    <a:pt x="10" y="217"/>
                  </a:cubicBezTo>
                  <a:cubicBezTo>
                    <a:pt x="67" y="217"/>
                    <a:pt x="115" y="265"/>
                    <a:pt x="156" y="265"/>
                  </a:cubicBezTo>
                  <a:cubicBezTo>
                    <a:pt x="173" y="265"/>
                    <a:pt x="189" y="256"/>
                    <a:pt x="203" y="231"/>
                  </a:cubicBezTo>
                  <a:cubicBezTo>
                    <a:pt x="202" y="203"/>
                    <a:pt x="223" y="148"/>
                    <a:pt x="172" y="148"/>
                  </a:cubicBezTo>
                  <a:cubicBezTo>
                    <a:pt x="170" y="148"/>
                    <a:pt x="169" y="148"/>
                    <a:pt x="167" y="148"/>
                  </a:cubicBezTo>
                  <a:lnTo>
                    <a:pt x="331" y="24"/>
                  </a:lnTo>
                  <a:cubicBezTo>
                    <a:pt x="312" y="7"/>
                    <a:pt x="28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1"/>
            <p:cNvSpPr/>
            <p:nvPr/>
          </p:nvSpPr>
          <p:spPr>
            <a:xfrm>
              <a:off x="5896500" y="3702525"/>
              <a:ext cx="64975" cy="37850"/>
            </a:xfrm>
            <a:custGeom>
              <a:avLst/>
              <a:gdLst/>
              <a:ahLst/>
              <a:cxnLst/>
              <a:rect l="l" t="t" r="r" b="b"/>
              <a:pathLst>
                <a:path w="2599" h="1514" extrusionOk="0">
                  <a:moveTo>
                    <a:pt x="133" y="937"/>
                  </a:moveTo>
                  <a:cubicBezTo>
                    <a:pt x="131" y="939"/>
                    <a:pt x="128" y="940"/>
                    <a:pt x="126" y="941"/>
                  </a:cubicBezTo>
                  <a:cubicBezTo>
                    <a:pt x="128" y="940"/>
                    <a:pt x="131" y="939"/>
                    <a:pt x="133" y="937"/>
                  </a:cubicBezTo>
                  <a:close/>
                  <a:moveTo>
                    <a:pt x="1142" y="0"/>
                  </a:moveTo>
                  <a:lnTo>
                    <a:pt x="1142" y="0"/>
                  </a:lnTo>
                  <a:cubicBezTo>
                    <a:pt x="1142" y="0"/>
                    <a:pt x="1150" y="82"/>
                    <a:pt x="1175" y="82"/>
                  </a:cubicBezTo>
                  <a:cubicBezTo>
                    <a:pt x="1180" y="82"/>
                    <a:pt x="1187" y="78"/>
                    <a:pt x="1194" y="68"/>
                  </a:cubicBezTo>
                  <a:cubicBezTo>
                    <a:pt x="1240" y="73"/>
                    <a:pt x="1298" y="168"/>
                    <a:pt x="1273" y="245"/>
                  </a:cubicBezTo>
                  <a:cubicBezTo>
                    <a:pt x="1194" y="305"/>
                    <a:pt x="1155" y="328"/>
                    <a:pt x="1138" y="328"/>
                  </a:cubicBezTo>
                  <a:cubicBezTo>
                    <a:pt x="1120" y="328"/>
                    <a:pt x="1127" y="299"/>
                    <a:pt x="1134" y="257"/>
                  </a:cubicBezTo>
                  <a:cubicBezTo>
                    <a:pt x="1150" y="178"/>
                    <a:pt x="1188" y="54"/>
                    <a:pt x="1038" y="37"/>
                  </a:cubicBezTo>
                  <a:cubicBezTo>
                    <a:pt x="874" y="164"/>
                    <a:pt x="668" y="343"/>
                    <a:pt x="519" y="525"/>
                  </a:cubicBezTo>
                  <a:cubicBezTo>
                    <a:pt x="366" y="699"/>
                    <a:pt x="263" y="869"/>
                    <a:pt x="133" y="937"/>
                  </a:cubicBezTo>
                  <a:lnTo>
                    <a:pt x="133" y="937"/>
                  </a:lnTo>
                  <a:cubicBezTo>
                    <a:pt x="161" y="924"/>
                    <a:pt x="185" y="918"/>
                    <a:pt x="206" y="918"/>
                  </a:cubicBezTo>
                  <a:cubicBezTo>
                    <a:pt x="261" y="918"/>
                    <a:pt x="293" y="959"/>
                    <a:pt x="311" y="1009"/>
                  </a:cubicBezTo>
                  <a:cubicBezTo>
                    <a:pt x="338" y="1080"/>
                    <a:pt x="340" y="1170"/>
                    <a:pt x="315" y="1251"/>
                  </a:cubicBezTo>
                  <a:cubicBezTo>
                    <a:pt x="295" y="1265"/>
                    <a:pt x="278" y="1271"/>
                    <a:pt x="263" y="1271"/>
                  </a:cubicBezTo>
                  <a:cubicBezTo>
                    <a:pt x="201" y="1271"/>
                    <a:pt x="171" y="1175"/>
                    <a:pt x="128" y="1138"/>
                  </a:cubicBezTo>
                  <a:cubicBezTo>
                    <a:pt x="76" y="1221"/>
                    <a:pt x="1" y="1298"/>
                    <a:pt x="24" y="1392"/>
                  </a:cubicBezTo>
                  <a:cubicBezTo>
                    <a:pt x="73" y="1354"/>
                    <a:pt x="121" y="1337"/>
                    <a:pt x="167" y="1337"/>
                  </a:cubicBezTo>
                  <a:cubicBezTo>
                    <a:pt x="268" y="1337"/>
                    <a:pt x="357" y="1415"/>
                    <a:pt x="409" y="1514"/>
                  </a:cubicBezTo>
                  <a:cubicBezTo>
                    <a:pt x="494" y="1329"/>
                    <a:pt x="448" y="1201"/>
                    <a:pt x="442" y="1018"/>
                  </a:cubicBezTo>
                  <a:cubicBezTo>
                    <a:pt x="429" y="843"/>
                    <a:pt x="481" y="609"/>
                    <a:pt x="668" y="492"/>
                  </a:cubicBezTo>
                  <a:lnTo>
                    <a:pt x="668" y="492"/>
                  </a:lnTo>
                  <a:cubicBezTo>
                    <a:pt x="654" y="552"/>
                    <a:pt x="699" y="594"/>
                    <a:pt x="712" y="642"/>
                  </a:cubicBezTo>
                  <a:cubicBezTo>
                    <a:pt x="870" y="501"/>
                    <a:pt x="1096" y="403"/>
                    <a:pt x="1306" y="380"/>
                  </a:cubicBezTo>
                  <a:cubicBezTo>
                    <a:pt x="1350" y="375"/>
                    <a:pt x="1393" y="372"/>
                    <a:pt x="1434" y="372"/>
                  </a:cubicBezTo>
                  <a:cubicBezTo>
                    <a:pt x="1589" y="372"/>
                    <a:pt x="1715" y="409"/>
                    <a:pt x="1773" y="473"/>
                  </a:cubicBezTo>
                  <a:cubicBezTo>
                    <a:pt x="1789" y="481"/>
                    <a:pt x="1804" y="485"/>
                    <a:pt x="1819" y="485"/>
                  </a:cubicBezTo>
                  <a:cubicBezTo>
                    <a:pt x="1927" y="485"/>
                    <a:pt x="2010" y="286"/>
                    <a:pt x="2195" y="274"/>
                  </a:cubicBezTo>
                  <a:lnTo>
                    <a:pt x="2231" y="469"/>
                  </a:lnTo>
                  <a:cubicBezTo>
                    <a:pt x="2250" y="458"/>
                    <a:pt x="2270" y="453"/>
                    <a:pt x="2291" y="453"/>
                  </a:cubicBezTo>
                  <a:cubicBezTo>
                    <a:pt x="2368" y="453"/>
                    <a:pt x="2459" y="512"/>
                    <a:pt x="2522" y="512"/>
                  </a:cubicBezTo>
                  <a:cubicBezTo>
                    <a:pt x="2568" y="512"/>
                    <a:pt x="2598" y="479"/>
                    <a:pt x="2594" y="363"/>
                  </a:cubicBezTo>
                  <a:cubicBezTo>
                    <a:pt x="2594" y="359"/>
                    <a:pt x="2592" y="358"/>
                    <a:pt x="2588" y="358"/>
                  </a:cubicBezTo>
                  <a:cubicBezTo>
                    <a:pt x="2569" y="358"/>
                    <a:pt x="2506" y="410"/>
                    <a:pt x="2449" y="410"/>
                  </a:cubicBezTo>
                  <a:cubicBezTo>
                    <a:pt x="2429" y="410"/>
                    <a:pt x="2410" y="403"/>
                    <a:pt x="2393" y="386"/>
                  </a:cubicBezTo>
                  <a:lnTo>
                    <a:pt x="2438" y="293"/>
                  </a:lnTo>
                  <a:cubicBezTo>
                    <a:pt x="2366" y="282"/>
                    <a:pt x="2295" y="274"/>
                    <a:pt x="2224" y="268"/>
                  </a:cubicBezTo>
                  <a:lnTo>
                    <a:pt x="2324" y="162"/>
                  </a:lnTo>
                  <a:cubicBezTo>
                    <a:pt x="2278" y="116"/>
                    <a:pt x="2240" y="98"/>
                    <a:pt x="2205" y="98"/>
                  </a:cubicBezTo>
                  <a:cubicBezTo>
                    <a:pt x="2077" y="98"/>
                    <a:pt x="2002" y="343"/>
                    <a:pt x="1832" y="343"/>
                  </a:cubicBezTo>
                  <a:cubicBezTo>
                    <a:pt x="1799" y="343"/>
                    <a:pt x="1763" y="334"/>
                    <a:pt x="1722" y="313"/>
                  </a:cubicBezTo>
                  <a:lnTo>
                    <a:pt x="1761" y="60"/>
                  </a:lnTo>
                  <a:cubicBezTo>
                    <a:pt x="1712" y="53"/>
                    <a:pt x="1669" y="51"/>
                    <a:pt x="1628" y="51"/>
                  </a:cubicBezTo>
                  <a:cubicBezTo>
                    <a:pt x="1548" y="51"/>
                    <a:pt x="1481" y="60"/>
                    <a:pt x="1411" y="60"/>
                  </a:cubicBezTo>
                  <a:cubicBezTo>
                    <a:pt x="1331" y="60"/>
                    <a:pt x="1249" y="48"/>
                    <a:pt x="11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1"/>
            <p:cNvSpPr/>
            <p:nvPr/>
          </p:nvSpPr>
          <p:spPr>
            <a:xfrm>
              <a:off x="5911650" y="3718575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106" y="0"/>
                  </a:moveTo>
                  <a:lnTo>
                    <a:pt x="106" y="0"/>
                  </a:lnTo>
                  <a:cubicBezTo>
                    <a:pt x="66" y="31"/>
                    <a:pt x="33" y="68"/>
                    <a:pt x="0" y="100"/>
                  </a:cubicBezTo>
                  <a:cubicBezTo>
                    <a:pt x="29" y="91"/>
                    <a:pt x="64" y="87"/>
                    <a:pt x="91" y="81"/>
                  </a:cubicBezTo>
                  <a:cubicBezTo>
                    <a:pt x="112" y="52"/>
                    <a:pt x="114" y="27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31"/>
            <p:cNvSpPr/>
            <p:nvPr/>
          </p:nvSpPr>
          <p:spPr>
            <a:xfrm>
              <a:off x="6422375" y="3648000"/>
              <a:ext cx="4500" cy="3250"/>
            </a:xfrm>
            <a:custGeom>
              <a:avLst/>
              <a:gdLst/>
              <a:ahLst/>
              <a:cxnLst/>
              <a:rect l="l" t="t" r="r" b="b"/>
              <a:pathLst>
                <a:path w="180" h="130" extrusionOk="0">
                  <a:moveTo>
                    <a:pt x="120" y="1"/>
                  </a:moveTo>
                  <a:lnTo>
                    <a:pt x="1" y="49"/>
                  </a:lnTo>
                  <a:lnTo>
                    <a:pt x="180" y="13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31"/>
            <p:cNvSpPr/>
            <p:nvPr/>
          </p:nvSpPr>
          <p:spPr>
            <a:xfrm>
              <a:off x="6413950" y="3628325"/>
              <a:ext cx="14175" cy="17325"/>
            </a:xfrm>
            <a:custGeom>
              <a:avLst/>
              <a:gdLst/>
              <a:ahLst/>
              <a:cxnLst/>
              <a:rect l="l" t="t" r="r" b="b"/>
              <a:pathLst>
                <a:path w="567" h="693" extrusionOk="0">
                  <a:moveTo>
                    <a:pt x="417" y="140"/>
                  </a:moveTo>
                  <a:lnTo>
                    <a:pt x="415" y="141"/>
                  </a:lnTo>
                  <a:lnTo>
                    <a:pt x="415" y="141"/>
                  </a:lnTo>
                  <a:lnTo>
                    <a:pt x="417" y="142"/>
                  </a:lnTo>
                  <a:lnTo>
                    <a:pt x="417" y="140"/>
                  </a:lnTo>
                  <a:close/>
                  <a:moveTo>
                    <a:pt x="224" y="1"/>
                  </a:moveTo>
                  <a:cubicBezTo>
                    <a:pt x="45" y="338"/>
                    <a:pt x="0" y="136"/>
                    <a:pt x="54" y="577"/>
                  </a:cubicBezTo>
                  <a:cubicBezTo>
                    <a:pt x="143" y="618"/>
                    <a:pt x="308" y="692"/>
                    <a:pt x="425" y="692"/>
                  </a:cubicBezTo>
                  <a:cubicBezTo>
                    <a:pt x="475" y="692"/>
                    <a:pt x="517" y="679"/>
                    <a:pt x="540" y="643"/>
                  </a:cubicBezTo>
                  <a:cubicBezTo>
                    <a:pt x="469" y="583"/>
                    <a:pt x="278" y="574"/>
                    <a:pt x="218" y="442"/>
                  </a:cubicBezTo>
                  <a:cubicBezTo>
                    <a:pt x="229" y="440"/>
                    <a:pt x="239" y="439"/>
                    <a:pt x="249" y="439"/>
                  </a:cubicBezTo>
                  <a:cubicBezTo>
                    <a:pt x="335" y="439"/>
                    <a:pt x="411" y="506"/>
                    <a:pt x="510" y="506"/>
                  </a:cubicBezTo>
                  <a:cubicBezTo>
                    <a:pt x="528" y="506"/>
                    <a:pt x="547" y="503"/>
                    <a:pt x="567" y="498"/>
                  </a:cubicBezTo>
                  <a:cubicBezTo>
                    <a:pt x="503" y="261"/>
                    <a:pt x="411" y="452"/>
                    <a:pt x="287" y="238"/>
                  </a:cubicBezTo>
                  <a:lnTo>
                    <a:pt x="415" y="141"/>
                  </a:lnTo>
                  <a:lnTo>
                    <a:pt x="415" y="141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1"/>
            <p:cNvSpPr/>
            <p:nvPr/>
          </p:nvSpPr>
          <p:spPr>
            <a:xfrm>
              <a:off x="6412150" y="3630225"/>
              <a:ext cx="4900" cy="2425"/>
            </a:xfrm>
            <a:custGeom>
              <a:avLst/>
              <a:gdLst/>
              <a:ahLst/>
              <a:cxnLst/>
              <a:rect l="l" t="t" r="r" b="b"/>
              <a:pathLst>
                <a:path w="196" h="97" extrusionOk="0">
                  <a:moveTo>
                    <a:pt x="196" y="10"/>
                  </a:moveTo>
                  <a:cubicBezTo>
                    <a:pt x="134" y="35"/>
                    <a:pt x="1" y="0"/>
                    <a:pt x="37" y="97"/>
                  </a:cubicBezTo>
                  <a:cubicBezTo>
                    <a:pt x="99" y="70"/>
                    <a:pt x="161" y="46"/>
                    <a:pt x="196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1"/>
            <p:cNvSpPr/>
            <p:nvPr/>
          </p:nvSpPr>
          <p:spPr>
            <a:xfrm>
              <a:off x="6405500" y="3627575"/>
              <a:ext cx="7225" cy="3000"/>
            </a:xfrm>
            <a:custGeom>
              <a:avLst/>
              <a:gdLst/>
              <a:ahLst/>
              <a:cxnLst/>
              <a:rect l="l" t="t" r="r" b="b"/>
              <a:pathLst>
                <a:path w="289" h="120" extrusionOk="0">
                  <a:moveTo>
                    <a:pt x="288" y="10"/>
                  </a:moveTo>
                  <a:lnTo>
                    <a:pt x="1" y="39"/>
                  </a:lnTo>
                  <a:lnTo>
                    <a:pt x="180" y="120"/>
                  </a:lnTo>
                  <a:cubicBezTo>
                    <a:pt x="93" y="0"/>
                    <a:pt x="282" y="35"/>
                    <a:pt x="288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31"/>
            <p:cNvSpPr/>
            <p:nvPr/>
          </p:nvSpPr>
          <p:spPr>
            <a:xfrm>
              <a:off x="6398175" y="3617975"/>
              <a:ext cx="1900" cy="1075"/>
            </a:xfrm>
            <a:custGeom>
              <a:avLst/>
              <a:gdLst/>
              <a:ahLst/>
              <a:cxnLst/>
              <a:rect l="l" t="t" r="r" b="b"/>
              <a:pathLst>
                <a:path w="76" h="43" extrusionOk="0">
                  <a:moveTo>
                    <a:pt x="12" y="0"/>
                  </a:moveTo>
                  <a:cubicBezTo>
                    <a:pt x="1" y="43"/>
                    <a:pt x="37" y="35"/>
                    <a:pt x="76" y="37"/>
                  </a:cubicBezTo>
                  <a:cubicBezTo>
                    <a:pt x="55" y="22"/>
                    <a:pt x="35" y="12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31"/>
            <p:cNvSpPr/>
            <p:nvPr/>
          </p:nvSpPr>
          <p:spPr>
            <a:xfrm>
              <a:off x="6393950" y="3613725"/>
              <a:ext cx="14375" cy="8175"/>
            </a:xfrm>
            <a:custGeom>
              <a:avLst/>
              <a:gdLst/>
              <a:ahLst/>
              <a:cxnLst/>
              <a:rect l="l" t="t" r="r" b="b"/>
              <a:pathLst>
                <a:path w="575" h="327" extrusionOk="0">
                  <a:moveTo>
                    <a:pt x="23" y="1"/>
                  </a:moveTo>
                  <a:lnTo>
                    <a:pt x="23" y="1"/>
                  </a:lnTo>
                  <a:cubicBezTo>
                    <a:pt x="0" y="99"/>
                    <a:pt x="89" y="124"/>
                    <a:pt x="183" y="170"/>
                  </a:cubicBezTo>
                  <a:cubicBezTo>
                    <a:pt x="183" y="165"/>
                    <a:pt x="185" y="161"/>
                    <a:pt x="189" y="153"/>
                  </a:cubicBezTo>
                  <a:cubicBezTo>
                    <a:pt x="187" y="90"/>
                    <a:pt x="246" y="47"/>
                    <a:pt x="308" y="47"/>
                  </a:cubicBezTo>
                  <a:cubicBezTo>
                    <a:pt x="352" y="47"/>
                    <a:pt x="398" y="70"/>
                    <a:pt x="422" y="124"/>
                  </a:cubicBezTo>
                  <a:cubicBezTo>
                    <a:pt x="544" y="207"/>
                    <a:pt x="411" y="305"/>
                    <a:pt x="575" y="327"/>
                  </a:cubicBezTo>
                  <a:lnTo>
                    <a:pt x="565" y="111"/>
                  </a:lnTo>
                  <a:cubicBezTo>
                    <a:pt x="464" y="16"/>
                    <a:pt x="321" y="5"/>
                    <a:pt x="201" y="5"/>
                  </a:cubicBezTo>
                  <a:cubicBezTo>
                    <a:pt x="165" y="5"/>
                    <a:pt x="130" y="6"/>
                    <a:pt x="100" y="6"/>
                  </a:cubicBezTo>
                  <a:cubicBezTo>
                    <a:pt x="70" y="6"/>
                    <a:pt x="44" y="5"/>
                    <a:pt x="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1"/>
            <p:cNvSpPr/>
            <p:nvPr/>
          </p:nvSpPr>
          <p:spPr>
            <a:xfrm>
              <a:off x="6400050" y="3618900"/>
              <a:ext cx="1575" cy="1325"/>
            </a:xfrm>
            <a:custGeom>
              <a:avLst/>
              <a:gdLst/>
              <a:ahLst/>
              <a:cxnLst/>
              <a:rect l="l" t="t" r="r" b="b"/>
              <a:pathLst>
                <a:path w="63" h="53" extrusionOk="0">
                  <a:moveTo>
                    <a:pt x="1" y="0"/>
                  </a:moveTo>
                  <a:lnTo>
                    <a:pt x="1" y="0"/>
                  </a:lnTo>
                  <a:cubicBezTo>
                    <a:pt x="22" y="14"/>
                    <a:pt x="45" y="31"/>
                    <a:pt x="63" y="52"/>
                  </a:cubicBezTo>
                  <a:cubicBezTo>
                    <a:pt x="61" y="8"/>
                    <a:pt x="32" y="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1"/>
            <p:cNvSpPr/>
            <p:nvPr/>
          </p:nvSpPr>
          <p:spPr>
            <a:xfrm>
              <a:off x="6404825" y="3624275"/>
              <a:ext cx="2975" cy="1575"/>
            </a:xfrm>
            <a:custGeom>
              <a:avLst/>
              <a:gdLst/>
              <a:ahLst/>
              <a:cxnLst/>
              <a:rect l="l" t="t" r="r" b="b"/>
              <a:pathLst>
                <a:path w="119" h="63" extrusionOk="0">
                  <a:moveTo>
                    <a:pt x="118" y="1"/>
                  </a:moveTo>
                  <a:lnTo>
                    <a:pt x="1" y="28"/>
                  </a:lnTo>
                  <a:lnTo>
                    <a:pt x="78" y="63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1"/>
            <p:cNvSpPr/>
            <p:nvPr/>
          </p:nvSpPr>
          <p:spPr>
            <a:xfrm>
              <a:off x="6385850" y="3596000"/>
              <a:ext cx="9950" cy="13775"/>
            </a:xfrm>
            <a:custGeom>
              <a:avLst/>
              <a:gdLst/>
              <a:ahLst/>
              <a:cxnLst/>
              <a:rect l="l" t="t" r="r" b="b"/>
              <a:pathLst>
                <a:path w="398" h="551" extrusionOk="0">
                  <a:moveTo>
                    <a:pt x="199" y="0"/>
                  </a:moveTo>
                  <a:cubicBezTo>
                    <a:pt x="83" y="2"/>
                    <a:pt x="8" y="187"/>
                    <a:pt x="0" y="342"/>
                  </a:cubicBezTo>
                  <a:cubicBezTo>
                    <a:pt x="27" y="325"/>
                    <a:pt x="51" y="318"/>
                    <a:pt x="72" y="318"/>
                  </a:cubicBezTo>
                  <a:cubicBezTo>
                    <a:pt x="194" y="318"/>
                    <a:pt x="235" y="551"/>
                    <a:pt x="341" y="551"/>
                  </a:cubicBezTo>
                  <a:cubicBezTo>
                    <a:pt x="355" y="551"/>
                    <a:pt x="369" y="547"/>
                    <a:pt x="386" y="538"/>
                  </a:cubicBezTo>
                  <a:cubicBezTo>
                    <a:pt x="245" y="397"/>
                    <a:pt x="272" y="168"/>
                    <a:pt x="397" y="118"/>
                  </a:cubicBezTo>
                  <a:lnTo>
                    <a:pt x="1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1"/>
            <p:cNvSpPr/>
            <p:nvPr/>
          </p:nvSpPr>
          <p:spPr>
            <a:xfrm>
              <a:off x="6388600" y="3586650"/>
              <a:ext cx="1550" cy="375"/>
            </a:xfrm>
            <a:custGeom>
              <a:avLst/>
              <a:gdLst/>
              <a:ahLst/>
              <a:cxnLst/>
              <a:rect l="l" t="t" r="r" b="b"/>
              <a:pathLst>
                <a:path w="62" h="15" extrusionOk="0">
                  <a:moveTo>
                    <a:pt x="0" y="0"/>
                  </a:moveTo>
                  <a:cubicBezTo>
                    <a:pt x="3" y="2"/>
                    <a:pt x="6" y="3"/>
                    <a:pt x="9" y="5"/>
                  </a:cubicBezTo>
                  <a:lnTo>
                    <a:pt x="9" y="5"/>
                  </a:lnTo>
                  <a:cubicBezTo>
                    <a:pt x="6" y="3"/>
                    <a:pt x="3" y="2"/>
                    <a:pt x="0" y="0"/>
                  </a:cubicBezTo>
                  <a:close/>
                  <a:moveTo>
                    <a:pt x="9" y="5"/>
                  </a:moveTo>
                  <a:cubicBezTo>
                    <a:pt x="23" y="11"/>
                    <a:pt x="35" y="15"/>
                    <a:pt x="46" y="15"/>
                  </a:cubicBezTo>
                  <a:cubicBezTo>
                    <a:pt x="52" y="15"/>
                    <a:pt x="57" y="14"/>
                    <a:pt x="62" y="12"/>
                  </a:cubicBezTo>
                  <a:lnTo>
                    <a:pt x="62" y="12"/>
                  </a:lnTo>
                  <a:cubicBezTo>
                    <a:pt x="58" y="12"/>
                    <a:pt x="54" y="12"/>
                    <a:pt x="50" y="12"/>
                  </a:cubicBezTo>
                  <a:cubicBezTo>
                    <a:pt x="36" y="12"/>
                    <a:pt x="22" y="10"/>
                    <a:pt x="9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1"/>
            <p:cNvSpPr/>
            <p:nvPr/>
          </p:nvSpPr>
          <p:spPr>
            <a:xfrm>
              <a:off x="6364150" y="3569975"/>
              <a:ext cx="24375" cy="25900"/>
            </a:xfrm>
            <a:custGeom>
              <a:avLst/>
              <a:gdLst/>
              <a:ahLst/>
              <a:cxnLst/>
              <a:rect l="l" t="t" r="r" b="b"/>
              <a:pathLst>
                <a:path w="975" h="1036" extrusionOk="0">
                  <a:moveTo>
                    <a:pt x="505" y="1"/>
                  </a:moveTo>
                  <a:cubicBezTo>
                    <a:pt x="362" y="1"/>
                    <a:pt x="210" y="114"/>
                    <a:pt x="68" y="114"/>
                  </a:cubicBezTo>
                  <a:cubicBezTo>
                    <a:pt x="46" y="114"/>
                    <a:pt x="23" y="111"/>
                    <a:pt x="1" y="104"/>
                  </a:cubicBezTo>
                  <a:lnTo>
                    <a:pt x="1" y="104"/>
                  </a:lnTo>
                  <a:lnTo>
                    <a:pt x="521" y="336"/>
                  </a:lnTo>
                  <a:cubicBezTo>
                    <a:pt x="463" y="344"/>
                    <a:pt x="423" y="375"/>
                    <a:pt x="375" y="375"/>
                  </a:cubicBezTo>
                  <a:cubicBezTo>
                    <a:pt x="350" y="375"/>
                    <a:pt x="322" y="366"/>
                    <a:pt x="288" y="341"/>
                  </a:cubicBezTo>
                  <a:lnTo>
                    <a:pt x="288" y="341"/>
                  </a:lnTo>
                  <a:cubicBezTo>
                    <a:pt x="413" y="532"/>
                    <a:pt x="548" y="457"/>
                    <a:pt x="652" y="613"/>
                  </a:cubicBezTo>
                  <a:cubicBezTo>
                    <a:pt x="627" y="648"/>
                    <a:pt x="603" y="661"/>
                    <a:pt x="581" y="661"/>
                  </a:cubicBezTo>
                  <a:cubicBezTo>
                    <a:pt x="508" y="661"/>
                    <a:pt x="448" y="525"/>
                    <a:pt x="394" y="525"/>
                  </a:cubicBezTo>
                  <a:cubicBezTo>
                    <a:pt x="376" y="525"/>
                    <a:pt x="359" y="541"/>
                    <a:pt x="342" y="584"/>
                  </a:cubicBezTo>
                  <a:cubicBezTo>
                    <a:pt x="423" y="667"/>
                    <a:pt x="538" y="789"/>
                    <a:pt x="710" y="789"/>
                  </a:cubicBezTo>
                  <a:cubicBezTo>
                    <a:pt x="734" y="789"/>
                    <a:pt x="759" y="786"/>
                    <a:pt x="785" y="781"/>
                  </a:cubicBezTo>
                  <a:lnTo>
                    <a:pt x="808" y="1035"/>
                  </a:lnTo>
                  <a:lnTo>
                    <a:pt x="947" y="827"/>
                  </a:lnTo>
                  <a:cubicBezTo>
                    <a:pt x="943" y="717"/>
                    <a:pt x="687" y="820"/>
                    <a:pt x="783" y="673"/>
                  </a:cubicBezTo>
                  <a:cubicBezTo>
                    <a:pt x="810" y="637"/>
                    <a:pt x="837" y="625"/>
                    <a:pt x="864" y="625"/>
                  </a:cubicBezTo>
                  <a:cubicBezTo>
                    <a:pt x="903" y="625"/>
                    <a:pt x="940" y="649"/>
                    <a:pt x="974" y="667"/>
                  </a:cubicBezTo>
                  <a:cubicBezTo>
                    <a:pt x="849" y="598"/>
                    <a:pt x="878" y="264"/>
                    <a:pt x="675" y="73"/>
                  </a:cubicBezTo>
                  <a:cubicBezTo>
                    <a:pt x="621" y="20"/>
                    <a:pt x="564" y="1"/>
                    <a:pt x="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1"/>
            <p:cNvSpPr/>
            <p:nvPr/>
          </p:nvSpPr>
          <p:spPr>
            <a:xfrm>
              <a:off x="6368200" y="3565525"/>
              <a:ext cx="2150" cy="2625"/>
            </a:xfrm>
            <a:custGeom>
              <a:avLst/>
              <a:gdLst/>
              <a:ahLst/>
              <a:cxnLst/>
              <a:rect l="l" t="t" r="r" b="b"/>
              <a:pathLst>
                <a:path w="86" h="105" extrusionOk="0">
                  <a:moveTo>
                    <a:pt x="85" y="1"/>
                  </a:moveTo>
                  <a:lnTo>
                    <a:pt x="0" y="105"/>
                  </a:lnTo>
                  <a:lnTo>
                    <a:pt x="33" y="89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1"/>
            <p:cNvSpPr/>
            <p:nvPr/>
          </p:nvSpPr>
          <p:spPr>
            <a:xfrm>
              <a:off x="6346025" y="3544700"/>
              <a:ext cx="20750" cy="23400"/>
            </a:xfrm>
            <a:custGeom>
              <a:avLst/>
              <a:gdLst/>
              <a:ahLst/>
              <a:cxnLst/>
              <a:rect l="l" t="t" r="r" b="b"/>
              <a:pathLst>
                <a:path w="830" h="936" extrusionOk="0">
                  <a:moveTo>
                    <a:pt x="159" y="1"/>
                  </a:moveTo>
                  <a:lnTo>
                    <a:pt x="159" y="1"/>
                  </a:lnTo>
                  <a:cubicBezTo>
                    <a:pt x="168" y="49"/>
                    <a:pt x="122" y="105"/>
                    <a:pt x="191" y="153"/>
                  </a:cubicBezTo>
                  <a:lnTo>
                    <a:pt x="33" y="86"/>
                  </a:lnTo>
                  <a:lnTo>
                    <a:pt x="33" y="86"/>
                  </a:lnTo>
                  <a:cubicBezTo>
                    <a:pt x="1" y="327"/>
                    <a:pt x="53" y="462"/>
                    <a:pt x="307" y="710"/>
                  </a:cubicBezTo>
                  <a:lnTo>
                    <a:pt x="602" y="811"/>
                  </a:lnTo>
                  <a:cubicBezTo>
                    <a:pt x="604" y="845"/>
                    <a:pt x="575" y="892"/>
                    <a:pt x="552" y="936"/>
                  </a:cubicBezTo>
                  <a:cubicBezTo>
                    <a:pt x="591" y="890"/>
                    <a:pt x="710" y="882"/>
                    <a:pt x="739" y="841"/>
                  </a:cubicBezTo>
                  <a:cubicBezTo>
                    <a:pt x="830" y="602"/>
                    <a:pt x="471" y="641"/>
                    <a:pt x="348" y="560"/>
                  </a:cubicBezTo>
                  <a:cubicBezTo>
                    <a:pt x="178" y="205"/>
                    <a:pt x="450" y="492"/>
                    <a:pt x="517" y="240"/>
                  </a:cubicBezTo>
                  <a:cubicBezTo>
                    <a:pt x="583" y="325"/>
                    <a:pt x="542" y="363"/>
                    <a:pt x="627" y="485"/>
                  </a:cubicBezTo>
                  <a:cubicBezTo>
                    <a:pt x="670" y="140"/>
                    <a:pt x="303" y="70"/>
                    <a:pt x="1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1"/>
            <p:cNvSpPr/>
            <p:nvPr/>
          </p:nvSpPr>
          <p:spPr>
            <a:xfrm>
              <a:off x="6358925" y="3568175"/>
              <a:ext cx="2650" cy="3250"/>
            </a:xfrm>
            <a:custGeom>
              <a:avLst/>
              <a:gdLst/>
              <a:ahLst/>
              <a:cxnLst/>
              <a:rect l="l" t="t" r="r" b="b"/>
              <a:pathLst>
                <a:path w="106" h="130" extrusionOk="0">
                  <a:moveTo>
                    <a:pt x="34" y="1"/>
                  </a:moveTo>
                  <a:lnTo>
                    <a:pt x="34" y="1"/>
                  </a:lnTo>
                  <a:cubicBezTo>
                    <a:pt x="32" y="4"/>
                    <a:pt x="30" y="7"/>
                    <a:pt x="29" y="11"/>
                  </a:cubicBezTo>
                  <a:lnTo>
                    <a:pt x="29" y="11"/>
                  </a:lnTo>
                  <a:cubicBezTo>
                    <a:pt x="31" y="8"/>
                    <a:pt x="32" y="4"/>
                    <a:pt x="34" y="1"/>
                  </a:cubicBezTo>
                  <a:close/>
                  <a:moveTo>
                    <a:pt x="29" y="11"/>
                  </a:moveTo>
                  <a:cubicBezTo>
                    <a:pt x="4" y="65"/>
                    <a:pt x="0" y="114"/>
                    <a:pt x="105" y="130"/>
                  </a:cubicBezTo>
                  <a:cubicBezTo>
                    <a:pt x="37" y="74"/>
                    <a:pt x="20" y="37"/>
                    <a:pt x="29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1"/>
            <p:cNvSpPr/>
            <p:nvPr/>
          </p:nvSpPr>
          <p:spPr>
            <a:xfrm>
              <a:off x="6348525" y="3543300"/>
              <a:ext cx="1475" cy="1425"/>
            </a:xfrm>
            <a:custGeom>
              <a:avLst/>
              <a:gdLst/>
              <a:ahLst/>
              <a:cxnLst/>
              <a:rect l="l" t="t" r="r" b="b"/>
              <a:pathLst>
                <a:path w="59" h="57" extrusionOk="0">
                  <a:moveTo>
                    <a:pt x="1" y="1"/>
                  </a:moveTo>
                  <a:cubicBezTo>
                    <a:pt x="1" y="22"/>
                    <a:pt x="22" y="39"/>
                    <a:pt x="59" y="57"/>
                  </a:cubicBezTo>
                  <a:cubicBezTo>
                    <a:pt x="55" y="38"/>
                    <a:pt x="39" y="1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31"/>
            <p:cNvSpPr/>
            <p:nvPr/>
          </p:nvSpPr>
          <p:spPr>
            <a:xfrm>
              <a:off x="6342400" y="3546725"/>
              <a:ext cx="3500" cy="4325"/>
            </a:xfrm>
            <a:custGeom>
              <a:avLst/>
              <a:gdLst/>
              <a:ahLst/>
              <a:cxnLst/>
              <a:rect l="l" t="t" r="r" b="b"/>
              <a:pathLst>
                <a:path w="140" h="173" extrusionOk="0">
                  <a:moveTo>
                    <a:pt x="36" y="1"/>
                  </a:moveTo>
                  <a:lnTo>
                    <a:pt x="1" y="128"/>
                  </a:lnTo>
                  <a:cubicBezTo>
                    <a:pt x="21" y="137"/>
                    <a:pt x="67" y="173"/>
                    <a:pt x="105" y="173"/>
                  </a:cubicBezTo>
                  <a:cubicBezTo>
                    <a:pt x="118" y="173"/>
                    <a:pt x="130" y="169"/>
                    <a:pt x="140" y="159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31"/>
            <p:cNvSpPr/>
            <p:nvPr/>
          </p:nvSpPr>
          <p:spPr>
            <a:xfrm>
              <a:off x="6216225" y="3416150"/>
              <a:ext cx="131075" cy="127550"/>
            </a:xfrm>
            <a:custGeom>
              <a:avLst/>
              <a:gdLst/>
              <a:ahLst/>
              <a:cxnLst/>
              <a:rect l="l" t="t" r="r" b="b"/>
              <a:pathLst>
                <a:path w="5243" h="5102" extrusionOk="0">
                  <a:moveTo>
                    <a:pt x="426" y="1"/>
                  </a:moveTo>
                  <a:lnTo>
                    <a:pt x="426" y="1"/>
                  </a:lnTo>
                  <a:cubicBezTo>
                    <a:pt x="371" y="93"/>
                    <a:pt x="392" y="178"/>
                    <a:pt x="519" y="253"/>
                  </a:cubicBezTo>
                  <a:cubicBezTo>
                    <a:pt x="491" y="279"/>
                    <a:pt x="461" y="289"/>
                    <a:pt x="431" y="289"/>
                  </a:cubicBezTo>
                  <a:cubicBezTo>
                    <a:pt x="349" y="289"/>
                    <a:pt x="260" y="222"/>
                    <a:pt x="173" y="222"/>
                  </a:cubicBezTo>
                  <a:cubicBezTo>
                    <a:pt x="169" y="222"/>
                    <a:pt x="165" y="222"/>
                    <a:pt x="160" y="223"/>
                  </a:cubicBezTo>
                  <a:cubicBezTo>
                    <a:pt x="253" y="411"/>
                    <a:pt x="51" y="352"/>
                    <a:pt x="0" y="489"/>
                  </a:cubicBezTo>
                  <a:cubicBezTo>
                    <a:pt x="157" y="624"/>
                    <a:pt x="349" y="544"/>
                    <a:pt x="498" y="718"/>
                  </a:cubicBezTo>
                  <a:cubicBezTo>
                    <a:pt x="463" y="741"/>
                    <a:pt x="425" y="791"/>
                    <a:pt x="415" y="847"/>
                  </a:cubicBezTo>
                  <a:cubicBezTo>
                    <a:pt x="681" y="949"/>
                    <a:pt x="1113" y="1169"/>
                    <a:pt x="1223" y="1439"/>
                  </a:cubicBezTo>
                  <a:cubicBezTo>
                    <a:pt x="1371" y="1653"/>
                    <a:pt x="1556" y="1736"/>
                    <a:pt x="1803" y="1890"/>
                  </a:cubicBezTo>
                  <a:cubicBezTo>
                    <a:pt x="2408" y="2598"/>
                    <a:pt x="3185" y="3194"/>
                    <a:pt x="3783" y="4003"/>
                  </a:cubicBezTo>
                  <a:lnTo>
                    <a:pt x="4065" y="3938"/>
                  </a:lnTo>
                  <a:lnTo>
                    <a:pt x="4065" y="3938"/>
                  </a:lnTo>
                  <a:cubicBezTo>
                    <a:pt x="4005" y="4059"/>
                    <a:pt x="4227" y="4113"/>
                    <a:pt x="4086" y="4204"/>
                  </a:cubicBezTo>
                  <a:cubicBezTo>
                    <a:pt x="4072" y="4140"/>
                    <a:pt x="4018" y="4121"/>
                    <a:pt x="3972" y="4075"/>
                  </a:cubicBezTo>
                  <a:lnTo>
                    <a:pt x="3972" y="4075"/>
                  </a:lnTo>
                  <a:cubicBezTo>
                    <a:pt x="3951" y="4383"/>
                    <a:pt x="4367" y="4482"/>
                    <a:pt x="4481" y="4724"/>
                  </a:cubicBezTo>
                  <a:cubicBezTo>
                    <a:pt x="4493" y="4679"/>
                    <a:pt x="4606" y="4528"/>
                    <a:pt x="4686" y="4528"/>
                  </a:cubicBezTo>
                  <a:cubicBezTo>
                    <a:pt x="4693" y="4528"/>
                    <a:pt x="4700" y="4529"/>
                    <a:pt x="4707" y="4532"/>
                  </a:cubicBezTo>
                  <a:cubicBezTo>
                    <a:pt x="4487" y="4699"/>
                    <a:pt x="4915" y="4753"/>
                    <a:pt x="4730" y="5018"/>
                  </a:cubicBezTo>
                  <a:cubicBezTo>
                    <a:pt x="4758" y="5081"/>
                    <a:pt x="4784" y="5102"/>
                    <a:pt x="4809" y="5102"/>
                  </a:cubicBezTo>
                  <a:cubicBezTo>
                    <a:pt x="4859" y="5102"/>
                    <a:pt x="4906" y="5023"/>
                    <a:pt x="4964" y="5023"/>
                  </a:cubicBezTo>
                  <a:cubicBezTo>
                    <a:pt x="4992" y="5023"/>
                    <a:pt x="5023" y="5042"/>
                    <a:pt x="5058" y="5098"/>
                  </a:cubicBezTo>
                  <a:cubicBezTo>
                    <a:pt x="5194" y="5016"/>
                    <a:pt x="4948" y="4852"/>
                    <a:pt x="5007" y="4736"/>
                  </a:cubicBezTo>
                  <a:cubicBezTo>
                    <a:pt x="5014" y="4735"/>
                    <a:pt x="5021" y="4734"/>
                    <a:pt x="5027" y="4734"/>
                  </a:cubicBezTo>
                  <a:cubicBezTo>
                    <a:pt x="5130" y="4734"/>
                    <a:pt x="5134" y="4870"/>
                    <a:pt x="5187" y="4870"/>
                  </a:cubicBezTo>
                  <a:cubicBezTo>
                    <a:pt x="5201" y="4870"/>
                    <a:pt x="5219" y="4860"/>
                    <a:pt x="5243" y="4836"/>
                  </a:cubicBezTo>
                  <a:cubicBezTo>
                    <a:pt x="5023" y="4453"/>
                    <a:pt x="4234" y="4084"/>
                    <a:pt x="3723" y="3664"/>
                  </a:cubicBezTo>
                  <a:lnTo>
                    <a:pt x="3885" y="3608"/>
                  </a:lnTo>
                  <a:cubicBezTo>
                    <a:pt x="3569" y="3440"/>
                    <a:pt x="3187" y="3055"/>
                    <a:pt x="3187" y="2681"/>
                  </a:cubicBezTo>
                  <a:cubicBezTo>
                    <a:pt x="3179" y="2699"/>
                    <a:pt x="3169" y="2707"/>
                    <a:pt x="3157" y="2707"/>
                  </a:cubicBezTo>
                  <a:cubicBezTo>
                    <a:pt x="3089" y="2707"/>
                    <a:pt x="2959" y="2465"/>
                    <a:pt x="2817" y="2465"/>
                  </a:cubicBezTo>
                  <a:cubicBezTo>
                    <a:pt x="2774" y="2465"/>
                    <a:pt x="2730" y="2487"/>
                    <a:pt x="2686" y="2544"/>
                  </a:cubicBezTo>
                  <a:cubicBezTo>
                    <a:pt x="2686" y="2426"/>
                    <a:pt x="2657" y="2417"/>
                    <a:pt x="2596" y="2309"/>
                  </a:cubicBezTo>
                  <a:lnTo>
                    <a:pt x="2493" y="2365"/>
                  </a:lnTo>
                  <a:cubicBezTo>
                    <a:pt x="2376" y="2237"/>
                    <a:pt x="2516" y="2137"/>
                    <a:pt x="2370" y="2000"/>
                  </a:cubicBezTo>
                  <a:cubicBezTo>
                    <a:pt x="2353" y="2203"/>
                    <a:pt x="2221" y="2131"/>
                    <a:pt x="2092" y="2179"/>
                  </a:cubicBezTo>
                  <a:cubicBezTo>
                    <a:pt x="2056" y="1896"/>
                    <a:pt x="1971" y="1607"/>
                    <a:pt x="1926" y="1364"/>
                  </a:cubicBezTo>
                  <a:cubicBezTo>
                    <a:pt x="1903" y="1410"/>
                    <a:pt x="1876" y="1464"/>
                    <a:pt x="1878" y="1559"/>
                  </a:cubicBezTo>
                  <a:cubicBezTo>
                    <a:pt x="1857" y="1512"/>
                    <a:pt x="1833" y="1497"/>
                    <a:pt x="1808" y="1497"/>
                  </a:cubicBezTo>
                  <a:cubicBezTo>
                    <a:pt x="1761" y="1497"/>
                    <a:pt x="1710" y="1551"/>
                    <a:pt x="1668" y="1559"/>
                  </a:cubicBezTo>
                  <a:cubicBezTo>
                    <a:pt x="1568" y="1472"/>
                    <a:pt x="1718" y="1339"/>
                    <a:pt x="1793" y="1271"/>
                  </a:cubicBezTo>
                  <a:cubicBezTo>
                    <a:pt x="1662" y="1057"/>
                    <a:pt x="1315" y="1258"/>
                    <a:pt x="1275" y="1042"/>
                  </a:cubicBezTo>
                  <a:lnTo>
                    <a:pt x="1209" y="1202"/>
                  </a:lnTo>
                  <a:cubicBezTo>
                    <a:pt x="1001" y="1061"/>
                    <a:pt x="966" y="789"/>
                    <a:pt x="721" y="647"/>
                  </a:cubicBezTo>
                  <a:cubicBezTo>
                    <a:pt x="737" y="564"/>
                    <a:pt x="775" y="536"/>
                    <a:pt x="823" y="536"/>
                  </a:cubicBezTo>
                  <a:cubicBezTo>
                    <a:pt x="924" y="536"/>
                    <a:pt x="1072" y="657"/>
                    <a:pt x="1173" y="662"/>
                  </a:cubicBezTo>
                  <a:cubicBezTo>
                    <a:pt x="1163" y="589"/>
                    <a:pt x="1084" y="500"/>
                    <a:pt x="1103" y="419"/>
                  </a:cubicBezTo>
                  <a:lnTo>
                    <a:pt x="1103" y="419"/>
                  </a:lnTo>
                  <a:cubicBezTo>
                    <a:pt x="1081" y="420"/>
                    <a:pt x="1056" y="420"/>
                    <a:pt x="1031" y="420"/>
                  </a:cubicBezTo>
                  <a:cubicBezTo>
                    <a:pt x="869" y="420"/>
                    <a:pt x="656" y="406"/>
                    <a:pt x="496" y="396"/>
                  </a:cubicBezTo>
                  <a:cubicBezTo>
                    <a:pt x="777" y="290"/>
                    <a:pt x="494" y="72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31"/>
            <p:cNvSpPr/>
            <p:nvPr/>
          </p:nvSpPr>
          <p:spPr>
            <a:xfrm>
              <a:off x="6243800" y="3425125"/>
              <a:ext cx="3050" cy="1525"/>
            </a:xfrm>
            <a:custGeom>
              <a:avLst/>
              <a:gdLst/>
              <a:ahLst/>
              <a:cxnLst/>
              <a:rect l="l" t="t" r="r" b="b"/>
              <a:pathLst>
                <a:path w="122" h="61" extrusionOk="0">
                  <a:moveTo>
                    <a:pt x="39" y="0"/>
                  </a:moveTo>
                  <a:cubicBezTo>
                    <a:pt x="16" y="18"/>
                    <a:pt x="6" y="41"/>
                    <a:pt x="0" y="60"/>
                  </a:cubicBezTo>
                  <a:cubicBezTo>
                    <a:pt x="50" y="58"/>
                    <a:pt x="91" y="56"/>
                    <a:pt x="122" y="49"/>
                  </a:cubicBezTo>
                  <a:cubicBezTo>
                    <a:pt x="93" y="41"/>
                    <a:pt x="62" y="35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31"/>
            <p:cNvSpPr/>
            <p:nvPr/>
          </p:nvSpPr>
          <p:spPr>
            <a:xfrm>
              <a:off x="6226425" y="3415500"/>
              <a:ext cx="800" cy="675"/>
            </a:xfrm>
            <a:custGeom>
              <a:avLst/>
              <a:gdLst/>
              <a:ahLst/>
              <a:cxnLst/>
              <a:rect l="l" t="t" r="r" b="b"/>
              <a:pathLst>
                <a:path w="32" h="27" extrusionOk="0">
                  <a:moveTo>
                    <a:pt x="17" y="0"/>
                  </a:moveTo>
                  <a:cubicBezTo>
                    <a:pt x="0" y="0"/>
                    <a:pt x="4" y="10"/>
                    <a:pt x="18" y="27"/>
                  </a:cubicBezTo>
                  <a:lnTo>
                    <a:pt x="32" y="2"/>
                  </a:lnTo>
                  <a:cubicBezTo>
                    <a:pt x="26" y="1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31"/>
            <p:cNvSpPr/>
            <p:nvPr/>
          </p:nvSpPr>
          <p:spPr>
            <a:xfrm>
              <a:off x="6246050" y="3451200"/>
              <a:ext cx="1150" cy="1800"/>
            </a:xfrm>
            <a:custGeom>
              <a:avLst/>
              <a:gdLst/>
              <a:ahLst/>
              <a:cxnLst/>
              <a:rect l="l" t="t" r="r" b="b"/>
              <a:pathLst>
                <a:path w="46" h="72" extrusionOk="0">
                  <a:moveTo>
                    <a:pt x="1" y="0"/>
                  </a:moveTo>
                  <a:lnTo>
                    <a:pt x="45" y="72"/>
                  </a:lnTo>
                  <a:lnTo>
                    <a:pt x="45" y="70"/>
                  </a:lnTo>
                  <a:cubicBezTo>
                    <a:pt x="41" y="58"/>
                    <a:pt x="36" y="47"/>
                    <a:pt x="30" y="35"/>
                  </a:cubicBezTo>
                  <a:cubicBezTo>
                    <a:pt x="20" y="24"/>
                    <a:pt x="10" y="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31"/>
            <p:cNvSpPr/>
            <p:nvPr/>
          </p:nvSpPr>
          <p:spPr>
            <a:xfrm>
              <a:off x="6263550" y="3443450"/>
              <a:ext cx="2350" cy="6800"/>
            </a:xfrm>
            <a:custGeom>
              <a:avLst/>
              <a:gdLst/>
              <a:ahLst/>
              <a:cxnLst/>
              <a:rect l="l" t="t" r="r" b="b"/>
              <a:pathLst>
                <a:path w="94" h="272" extrusionOk="0">
                  <a:moveTo>
                    <a:pt x="3" y="0"/>
                  </a:moveTo>
                  <a:lnTo>
                    <a:pt x="3" y="0"/>
                  </a:lnTo>
                  <a:cubicBezTo>
                    <a:pt x="1" y="79"/>
                    <a:pt x="14" y="172"/>
                    <a:pt x="33" y="272"/>
                  </a:cubicBezTo>
                  <a:cubicBezTo>
                    <a:pt x="66" y="202"/>
                    <a:pt x="93" y="150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31"/>
            <p:cNvSpPr/>
            <p:nvPr/>
          </p:nvSpPr>
          <p:spPr>
            <a:xfrm>
              <a:off x="6290000" y="3474300"/>
              <a:ext cx="3275" cy="2575"/>
            </a:xfrm>
            <a:custGeom>
              <a:avLst/>
              <a:gdLst/>
              <a:ahLst/>
              <a:cxnLst/>
              <a:rect l="l" t="t" r="r" b="b"/>
              <a:pathLst>
                <a:path w="131" h="103" extrusionOk="0">
                  <a:moveTo>
                    <a:pt x="49" y="1"/>
                  </a:moveTo>
                  <a:cubicBezTo>
                    <a:pt x="20" y="1"/>
                    <a:pt x="0" y="32"/>
                    <a:pt x="1" y="98"/>
                  </a:cubicBezTo>
                  <a:cubicBezTo>
                    <a:pt x="9" y="101"/>
                    <a:pt x="16" y="102"/>
                    <a:pt x="23" y="102"/>
                  </a:cubicBezTo>
                  <a:cubicBezTo>
                    <a:pt x="60" y="102"/>
                    <a:pt x="78" y="62"/>
                    <a:pt x="130" y="54"/>
                  </a:cubicBezTo>
                  <a:cubicBezTo>
                    <a:pt x="100" y="19"/>
                    <a:pt x="72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31"/>
            <p:cNvSpPr/>
            <p:nvPr/>
          </p:nvSpPr>
          <p:spPr>
            <a:xfrm>
              <a:off x="6231450" y="3417800"/>
              <a:ext cx="7250" cy="2950"/>
            </a:xfrm>
            <a:custGeom>
              <a:avLst/>
              <a:gdLst/>
              <a:ahLst/>
              <a:cxnLst/>
              <a:rect l="l" t="t" r="r" b="b"/>
              <a:pathLst>
                <a:path w="290" h="118" extrusionOk="0">
                  <a:moveTo>
                    <a:pt x="1" y="0"/>
                  </a:moveTo>
                  <a:lnTo>
                    <a:pt x="290" y="118"/>
                  </a:lnTo>
                  <a:lnTo>
                    <a:pt x="91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31"/>
            <p:cNvSpPr/>
            <p:nvPr/>
          </p:nvSpPr>
          <p:spPr>
            <a:xfrm>
              <a:off x="6128825" y="3388425"/>
              <a:ext cx="91750" cy="34350"/>
            </a:xfrm>
            <a:custGeom>
              <a:avLst/>
              <a:gdLst/>
              <a:ahLst/>
              <a:cxnLst/>
              <a:rect l="l" t="t" r="r" b="b"/>
              <a:pathLst>
                <a:path w="3670" h="1374" extrusionOk="0">
                  <a:moveTo>
                    <a:pt x="1765" y="0"/>
                  </a:moveTo>
                  <a:cubicBezTo>
                    <a:pt x="1717" y="0"/>
                    <a:pt x="1663" y="7"/>
                    <a:pt x="1603" y="20"/>
                  </a:cubicBezTo>
                  <a:cubicBezTo>
                    <a:pt x="1701" y="80"/>
                    <a:pt x="1574" y="146"/>
                    <a:pt x="1512" y="165"/>
                  </a:cubicBezTo>
                  <a:cubicBezTo>
                    <a:pt x="1549" y="196"/>
                    <a:pt x="1582" y="207"/>
                    <a:pt x="1616" y="207"/>
                  </a:cubicBezTo>
                  <a:cubicBezTo>
                    <a:pt x="1712" y="207"/>
                    <a:pt x="1803" y="109"/>
                    <a:pt x="1927" y="109"/>
                  </a:cubicBezTo>
                  <a:cubicBezTo>
                    <a:pt x="1936" y="109"/>
                    <a:pt x="1946" y="110"/>
                    <a:pt x="1956" y="111"/>
                  </a:cubicBezTo>
                  <a:cubicBezTo>
                    <a:pt x="1922" y="238"/>
                    <a:pt x="1663" y="344"/>
                    <a:pt x="1710" y="455"/>
                  </a:cubicBezTo>
                  <a:lnTo>
                    <a:pt x="1710" y="455"/>
                  </a:lnTo>
                  <a:cubicBezTo>
                    <a:pt x="1557" y="305"/>
                    <a:pt x="1352" y="433"/>
                    <a:pt x="1329" y="84"/>
                  </a:cubicBezTo>
                  <a:cubicBezTo>
                    <a:pt x="1311" y="83"/>
                    <a:pt x="1292" y="82"/>
                    <a:pt x="1275" y="82"/>
                  </a:cubicBezTo>
                  <a:cubicBezTo>
                    <a:pt x="1024" y="82"/>
                    <a:pt x="904" y="233"/>
                    <a:pt x="647" y="233"/>
                  </a:cubicBezTo>
                  <a:cubicBezTo>
                    <a:pt x="635" y="233"/>
                    <a:pt x="624" y="233"/>
                    <a:pt x="612" y="233"/>
                  </a:cubicBezTo>
                  <a:lnTo>
                    <a:pt x="614" y="177"/>
                  </a:lnTo>
                  <a:lnTo>
                    <a:pt x="614" y="177"/>
                  </a:lnTo>
                  <a:cubicBezTo>
                    <a:pt x="600" y="288"/>
                    <a:pt x="551" y="294"/>
                    <a:pt x="480" y="294"/>
                  </a:cubicBezTo>
                  <a:cubicBezTo>
                    <a:pt x="471" y="294"/>
                    <a:pt x="462" y="294"/>
                    <a:pt x="452" y="294"/>
                  </a:cubicBezTo>
                  <a:cubicBezTo>
                    <a:pt x="367" y="298"/>
                    <a:pt x="248" y="314"/>
                    <a:pt x="186" y="483"/>
                  </a:cubicBezTo>
                  <a:cubicBezTo>
                    <a:pt x="242" y="472"/>
                    <a:pt x="296" y="466"/>
                    <a:pt x="350" y="464"/>
                  </a:cubicBezTo>
                  <a:lnTo>
                    <a:pt x="350" y="464"/>
                  </a:lnTo>
                  <a:cubicBezTo>
                    <a:pt x="369" y="558"/>
                    <a:pt x="304" y="589"/>
                    <a:pt x="223" y="651"/>
                  </a:cubicBezTo>
                  <a:cubicBezTo>
                    <a:pt x="219" y="612"/>
                    <a:pt x="219" y="610"/>
                    <a:pt x="171" y="585"/>
                  </a:cubicBezTo>
                  <a:lnTo>
                    <a:pt x="171" y="585"/>
                  </a:lnTo>
                  <a:cubicBezTo>
                    <a:pt x="199" y="751"/>
                    <a:pt x="1" y="942"/>
                    <a:pt x="22" y="1006"/>
                  </a:cubicBezTo>
                  <a:cubicBezTo>
                    <a:pt x="113" y="952"/>
                    <a:pt x="138" y="753"/>
                    <a:pt x="265" y="639"/>
                  </a:cubicBezTo>
                  <a:lnTo>
                    <a:pt x="265" y="639"/>
                  </a:lnTo>
                  <a:cubicBezTo>
                    <a:pt x="234" y="763"/>
                    <a:pt x="315" y="878"/>
                    <a:pt x="222" y="910"/>
                  </a:cubicBezTo>
                  <a:lnTo>
                    <a:pt x="222" y="910"/>
                  </a:lnTo>
                  <a:cubicBezTo>
                    <a:pt x="221" y="910"/>
                    <a:pt x="220" y="910"/>
                    <a:pt x="219" y="909"/>
                  </a:cubicBezTo>
                  <a:lnTo>
                    <a:pt x="219" y="911"/>
                  </a:lnTo>
                  <a:cubicBezTo>
                    <a:pt x="220" y="911"/>
                    <a:pt x="221" y="911"/>
                    <a:pt x="222" y="910"/>
                  </a:cubicBezTo>
                  <a:lnTo>
                    <a:pt x="222" y="910"/>
                  </a:lnTo>
                  <a:cubicBezTo>
                    <a:pt x="260" y="921"/>
                    <a:pt x="293" y="926"/>
                    <a:pt x="323" y="926"/>
                  </a:cubicBezTo>
                  <a:cubicBezTo>
                    <a:pt x="382" y="926"/>
                    <a:pt x="433" y="908"/>
                    <a:pt x="500" y="884"/>
                  </a:cubicBezTo>
                  <a:cubicBezTo>
                    <a:pt x="593" y="844"/>
                    <a:pt x="695" y="799"/>
                    <a:pt x="793" y="797"/>
                  </a:cubicBezTo>
                  <a:cubicBezTo>
                    <a:pt x="969" y="720"/>
                    <a:pt x="996" y="620"/>
                    <a:pt x="1011" y="524"/>
                  </a:cubicBezTo>
                  <a:cubicBezTo>
                    <a:pt x="1028" y="431"/>
                    <a:pt x="1044" y="333"/>
                    <a:pt x="1258" y="325"/>
                  </a:cubicBezTo>
                  <a:lnTo>
                    <a:pt x="1258" y="325"/>
                  </a:lnTo>
                  <a:cubicBezTo>
                    <a:pt x="1212" y="458"/>
                    <a:pt x="1169" y="589"/>
                    <a:pt x="1129" y="720"/>
                  </a:cubicBezTo>
                  <a:cubicBezTo>
                    <a:pt x="1155" y="718"/>
                    <a:pt x="1182" y="717"/>
                    <a:pt x="1209" y="717"/>
                  </a:cubicBezTo>
                  <a:cubicBezTo>
                    <a:pt x="1455" y="717"/>
                    <a:pt x="1728" y="797"/>
                    <a:pt x="2017" y="797"/>
                  </a:cubicBezTo>
                  <a:cubicBezTo>
                    <a:pt x="2151" y="797"/>
                    <a:pt x="2287" y="780"/>
                    <a:pt x="2426" y="730"/>
                  </a:cubicBezTo>
                  <a:lnTo>
                    <a:pt x="2426" y="730"/>
                  </a:lnTo>
                  <a:cubicBezTo>
                    <a:pt x="2430" y="784"/>
                    <a:pt x="2459" y="869"/>
                    <a:pt x="2340" y="876"/>
                  </a:cubicBezTo>
                  <a:cubicBezTo>
                    <a:pt x="2359" y="884"/>
                    <a:pt x="2378" y="888"/>
                    <a:pt x="2397" y="888"/>
                  </a:cubicBezTo>
                  <a:cubicBezTo>
                    <a:pt x="2558" y="888"/>
                    <a:pt x="2700" y="633"/>
                    <a:pt x="2859" y="633"/>
                  </a:cubicBezTo>
                  <a:cubicBezTo>
                    <a:pt x="2908" y="633"/>
                    <a:pt x="2959" y="657"/>
                    <a:pt x="3012" y="720"/>
                  </a:cubicBezTo>
                  <a:cubicBezTo>
                    <a:pt x="2579" y="770"/>
                    <a:pt x="2972" y="977"/>
                    <a:pt x="2750" y="1141"/>
                  </a:cubicBezTo>
                  <a:lnTo>
                    <a:pt x="2690" y="1141"/>
                  </a:lnTo>
                  <a:cubicBezTo>
                    <a:pt x="2891" y="1222"/>
                    <a:pt x="3211" y="1276"/>
                    <a:pt x="3321" y="1374"/>
                  </a:cubicBezTo>
                  <a:cubicBezTo>
                    <a:pt x="3376" y="1312"/>
                    <a:pt x="3383" y="1170"/>
                    <a:pt x="3469" y="1170"/>
                  </a:cubicBezTo>
                  <a:cubicBezTo>
                    <a:pt x="3491" y="1170"/>
                    <a:pt x="3518" y="1179"/>
                    <a:pt x="3552" y="1200"/>
                  </a:cubicBezTo>
                  <a:cubicBezTo>
                    <a:pt x="3500" y="1137"/>
                    <a:pt x="3600" y="1062"/>
                    <a:pt x="3670" y="984"/>
                  </a:cubicBezTo>
                  <a:cubicBezTo>
                    <a:pt x="3464" y="958"/>
                    <a:pt x="3396" y="866"/>
                    <a:pt x="3263" y="866"/>
                  </a:cubicBezTo>
                  <a:cubicBezTo>
                    <a:pt x="3240" y="866"/>
                    <a:pt x="3215" y="868"/>
                    <a:pt x="3188" y="875"/>
                  </a:cubicBezTo>
                  <a:cubicBezTo>
                    <a:pt x="3180" y="800"/>
                    <a:pt x="3197" y="790"/>
                    <a:pt x="3216" y="790"/>
                  </a:cubicBezTo>
                  <a:cubicBezTo>
                    <a:pt x="3222" y="790"/>
                    <a:pt x="3229" y="791"/>
                    <a:pt x="3236" y="791"/>
                  </a:cubicBezTo>
                  <a:cubicBezTo>
                    <a:pt x="3255" y="791"/>
                    <a:pt x="3270" y="782"/>
                    <a:pt x="3261" y="707"/>
                  </a:cubicBezTo>
                  <a:lnTo>
                    <a:pt x="3261" y="707"/>
                  </a:lnTo>
                  <a:lnTo>
                    <a:pt x="3043" y="722"/>
                  </a:lnTo>
                  <a:cubicBezTo>
                    <a:pt x="2953" y="632"/>
                    <a:pt x="3232" y="674"/>
                    <a:pt x="3080" y="551"/>
                  </a:cubicBezTo>
                  <a:lnTo>
                    <a:pt x="3080" y="551"/>
                  </a:lnTo>
                  <a:cubicBezTo>
                    <a:pt x="3051" y="574"/>
                    <a:pt x="3002" y="586"/>
                    <a:pt x="2944" y="586"/>
                  </a:cubicBezTo>
                  <a:cubicBezTo>
                    <a:pt x="2866" y="586"/>
                    <a:pt x="2774" y="564"/>
                    <a:pt x="2700" y="516"/>
                  </a:cubicBezTo>
                  <a:lnTo>
                    <a:pt x="2766" y="495"/>
                  </a:lnTo>
                  <a:cubicBezTo>
                    <a:pt x="2693" y="492"/>
                    <a:pt x="2626" y="454"/>
                    <a:pt x="2569" y="454"/>
                  </a:cubicBezTo>
                  <a:cubicBezTo>
                    <a:pt x="2520" y="454"/>
                    <a:pt x="2479" y="482"/>
                    <a:pt x="2451" y="585"/>
                  </a:cubicBezTo>
                  <a:cubicBezTo>
                    <a:pt x="2446" y="502"/>
                    <a:pt x="2440" y="416"/>
                    <a:pt x="2430" y="331"/>
                  </a:cubicBezTo>
                  <a:lnTo>
                    <a:pt x="2382" y="477"/>
                  </a:lnTo>
                  <a:cubicBezTo>
                    <a:pt x="2247" y="391"/>
                    <a:pt x="2187" y="258"/>
                    <a:pt x="2091" y="150"/>
                  </a:cubicBezTo>
                  <a:cubicBezTo>
                    <a:pt x="2020" y="68"/>
                    <a:pt x="1924" y="0"/>
                    <a:pt x="17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31"/>
            <p:cNvSpPr/>
            <p:nvPr/>
          </p:nvSpPr>
          <p:spPr>
            <a:xfrm>
              <a:off x="6197950" y="3399875"/>
              <a:ext cx="3125" cy="950"/>
            </a:xfrm>
            <a:custGeom>
              <a:avLst/>
              <a:gdLst/>
              <a:ahLst/>
              <a:cxnLst/>
              <a:rect l="l" t="t" r="r" b="b"/>
              <a:pathLst>
                <a:path w="125" h="38" extrusionOk="0">
                  <a:moveTo>
                    <a:pt x="124" y="0"/>
                  </a:moveTo>
                  <a:lnTo>
                    <a:pt x="1" y="37"/>
                  </a:lnTo>
                  <a:cubicBezTo>
                    <a:pt x="6" y="37"/>
                    <a:pt x="11" y="38"/>
                    <a:pt x="17" y="38"/>
                  </a:cubicBezTo>
                  <a:cubicBezTo>
                    <a:pt x="51" y="38"/>
                    <a:pt x="87" y="27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31"/>
            <p:cNvSpPr/>
            <p:nvPr/>
          </p:nvSpPr>
          <p:spPr>
            <a:xfrm>
              <a:off x="6105550" y="3406575"/>
              <a:ext cx="36025" cy="67300"/>
            </a:xfrm>
            <a:custGeom>
              <a:avLst/>
              <a:gdLst/>
              <a:ahLst/>
              <a:cxnLst/>
              <a:rect l="l" t="t" r="r" b="b"/>
              <a:pathLst>
                <a:path w="1441" h="2692" extrusionOk="0">
                  <a:moveTo>
                    <a:pt x="431" y="0"/>
                  </a:moveTo>
                  <a:lnTo>
                    <a:pt x="431" y="0"/>
                  </a:lnTo>
                  <a:cubicBezTo>
                    <a:pt x="180" y="147"/>
                    <a:pt x="159" y="287"/>
                    <a:pt x="157" y="405"/>
                  </a:cubicBezTo>
                  <a:cubicBezTo>
                    <a:pt x="155" y="530"/>
                    <a:pt x="157" y="638"/>
                    <a:pt x="1" y="897"/>
                  </a:cubicBezTo>
                  <a:cubicBezTo>
                    <a:pt x="120" y="949"/>
                    <a:pt x="242" y="991"/>
                    <a:pt x="363" y="1024"/>
                  </a:cubicBezTo>
                  <a:cubicBezTo>
                    <a:pt x="344" y="1085"/>
                    <a:pt x="321" y="1100"/>
                    <a:pt x="295" y="1100"/>
                  </a:cubicBezTo>
                  <a:cubicBezTo>
                    <a:pt x="270" y="1100"/>
                    <a:pt x="243" y="1087"/>
                    <a:pt x="215" y="1087"/>
                  </a:cubicBezTo>
                  <a:cubicBezTo>
                    <a:pt x="184" y="1087"/>
                    <a:pt x="152" y="1102"/>
                    <a:pt x="120" y="1167"/>
                  </a:cubicBezTo>
                  <a:cubicBezTo>
                    <a:pt x="141" y="1198"/>
                    <a:pt x="162" y="1210"/>
                    <a:pt x="184" y="1210"/>
                  </a:cubicBezTo>
                  <a:cubicBezTo>
                    <a:pt x="226" y="1210"/>
                    <a:pt x="270" y="1168"/>
                    <a:pt x="319" y="1130"/>
                  </a:cubicBezTo>
                  <a:cubicBezTo>
                    <a:pt x="368" y="1090"/>
                    <a:pt x="420" y="1056"/>
                    <a:pt x="474" y="1056"/>
                  </a:cubicBezTo>
                  <a:cubicBezTo>
                    <a:pt x="503" y="1056"/>
                    <a:pt x="533" y="1066"/>
                    <a:pt x="564" y="1089"/>
                  </a:cubicBezTo>
                  <a:cubicBezTo>
                    <a:pt x="446" y="1201"/>
                    <a:pt x="645" y="1321"/>
                    <a:pt x="656" y="1373"/>
                  </a:cubicBezTo>
                  <a:cubicBezTo>
                    <a:pt x="637" y="1366"/>
                    <a:pt x="616" y="1363"/>
                    <a:pt x="592" y="1363"/>
                  </a:cubicBezTo>
                  <a:cubicBezTo>
                    <a:pt x="472" y="1363"/>
                    <a:pt x="304" y="1439"/>
                    <a:pt x="271" y="1481"/>
                  </a:cubicBezTo>
                  <a:cubicBezTo>
                    <a:pt x="344" y="1527"/>
                    <a:pt x="257" y="1714"/>
                    <a:pt x="284" y="1830"/>
                  </a:cubicBezTo>
                  <a:cubicBezTo>
                    <a:pt x="302" y="1745"/>
                    <a:pt x="321" y="1718"/>
                    <a:pt x="340" y="1718"/>
                  </a:cubicBezTo>
                  <a:cubicBezTo>
                    <a:pt x="376" y="1718"/>
                    <a:pt x="413" y="1815"/>
                    <a:pt x="454" y="1815"/>
                  </a:cubicBezTo>
                  <a:cubicBezTo>
                    <a:pt x="474" y="1815"/>
                    <a:pt x="495" y="1790"/>
                    <a:pt x="517" y="1716"/>
                  </a:cubicBezTo>
                  <a:cubicBezTo>
                    <a:pt x="530" y="1713"/>
                    <a:pt x="542" y="1712"/>
                    <a:pt x="555" y="1712"/>
                  </a:cubicBezTo>
                  <a:cubicBezTo>
                    <a:pt x="683" y="1712"/>
                    <a:pt x="815" y="1865"/>
                    <a:pt x="758" y="1994"/>
                  </a:cubicBezTo>
                  <a:cubicBezTo>
                    <a:pt x="740" y="2002"/>
                    <a:pt x="725" y="2005"/>
                    <a:pt x="713" y="2005"/>
                  </a:cubicBezTo>
                  <a:cubicBezTo>
                    <a:pt x="658" y="2005"/>
                    <a:pt x="649" y="1940"/>
                    <a:pt x="627" y="1892"/>
                  </a:cubicBezTo>
                  <a:cubicBezTo>
                    <a:pt x="431" y="1926"/>
                    <a:pt x="585" y="2096"/>
                    <a:pt x="446" y="2219"/>
                  </a:cubicBezTo>
                  <a:cubicBezTo>
                    <a:pt x="614" y="2275"/>
                    <a:pt x="791" y="2472"/>
                    <a:pt x="965" y="2591"/>
                  </a:cubicBezTo>
                  <a:cubicBezTo>
                    <a:pt x="1049" y="2652"/>
                    <a:pt x="1131" y="2692"/>
                    <a:pt x="1207" y="2692"/>
                  </a:cubicBezTo>
                  <a:cubicBezTo>
                    <a:pt x="1286" y="2692"/>
                    <a:pt x="1358" y="2647"/>
                    <a:pt x="1418" y="2534"/>
                  </a:cubicBezTo>
                  <a:cubicBezTo>
                    <a:pt x="1441" y="2418"/>
                    <a:pt x="1321" y="2426"/>
                    <a:pt x="1262" y="2362"/>
                  </a:cubicBezTo>
                  <a:lnTo>
                    <a:pt x="1262" y="2362"/>
                  </a:lnTo>
                  <a:cubicBezTo>
                    <a:pt x="1289" y="2505"/>
                    <a:pt x="1228" y="2532"/>
                    <a:pt x="1155" y="2532"/>
                  </a:cubicBezTo>
                  <a:cubicBezTo>
                    <a:pt x="1110" y="2532"/>
                    <a:pt x="1060" y="2522"/>
                    <a:pt x="1023" y="2522"/>
                  </a:cubicBezTo>
                  <a:cubicBezTo>
                    <a:pt x="1011" y="2522"/>
                    <a:pt x="1000" y="2523"/>
                    <a:pt x="992" y="2526"/>
                  </a:cubicBezTo>
                  <a:cubicBezTo>
                    <a:pt x="995" y="2395"/>
                    <a:pt x="791" y="2310"/>
                    <a:pt x="947" y="2260"/>
                  </a:cubicBezTo>
                  <a:lnTo>
                    <a:pt x="947" y="2260"/>
                  </a:lnTo>
                  <a:cubicBezTo>
                    <a:pt x="1019" y="2281"/>
                    <a:pt x="1094" y="2296"/>
                    <a:pt x="1165" y="2314"/>
                  </a:cubicBezTo>
                  <a:cubicBezTo>
                    <a:pt x="976" y="1820"/>
                    <a:pt x="720" y="1168"/>
                    <a:pt x="870" y="708"/>
                  </a:cubicBezTo>
                  <a:lnTo>
                    <a:pt x="870" y="708"/>
                  </a:lnTo>
                  <a:cubicBezTo>
                    <a:pt x="839" y="773"/>
                    <a:pt x="818" y="843"/>
                    <a:pt x="799" y="914"/>
                  </a:cubicBezTo>
                  <a:cubicBezTo>
                    <a:pt x="691" y="883"/>
                    <a:pt x="706" y="769"/>
                    <a:pt x="693" y="671"/>
                  </a:cubicBezTo>
                  <a:lnTo>
                    <a:pt x="693" y="671"/>
                  </a:lnTo>
                  <a:cubicBezTo>
                    <a:pt x="589" y="686"/>
                    <a:pt x="485" y="713"/>
                    <a:pt x="380" y="752"/>
                  </a:cubicBezTo>
                  <a:cubicBezTo>
                    <a:pt x="417" y="679"/>
                    <a:pt x="421" y="601"/>
                    <a:pt x="479" y="601"/>
                  </a:cubicBezTo>
                  <a:cubicBezTo>
                    <a:pt x="488" y="601"/>
                    <a:pt x="499" y="603"/>
                    <a:pt x="512" y="607"/>
                  </a:cubicBezTo>
                  <a:cubicBezTo>
                    <a:pt x="474" y="532"/>
                    <a:pt x="430" y="505"/>
                    <a:pt x="377" y="505"/>
                  </a:cubicBezTo>
                  <a:cubicBezTo>
                    <a:pt x="337" y="505"/>
                    <a:pt x="293" y="520"/>
                    <a:pt x="242" y="542"/>
                  </a:cubicBezTo>
                  <a:cubicBezTo>
                    <a:pt x="271" y="405"/>
                    <a:pt x="328" y="336"/>
                    <a:pt x="365" y="272"/>
                  </a:cubicBezTo>
                  <a:cubicBezTo>
                    <a:pt x="405" y="206"/>
                    <a:pt x="423" y="145"/>
                    <a:pt x="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31"/>
            <p:cNvSpPr/>
            <p:nvPr/>
          </p:nvSpPr>
          <p:spPr>
            <a:xfrm>
              <a:off x="6119525" y="3410525"/>
              <a:ext cx="2250" cy="3975"/>
            </a:xfrm>
            <a:custGeom>
              <a:avLst/>
              <a:gdLst/>
              <a:ahLst/>
              <a:cxnLst/>
              <a:rect l="l" t="t" r="r" b="b"/>
              <a:pathLst>
                <a:path w="90" h="159" extrusionOk="0">
                  <a:moveTo>
                    <a:pt x="89" y="0"/>
                  </a:moveTo>
                  <a:lnTo>
                    <a:pt x="1" y="4"/>
                  </a:lnTo>
                  <a:cubicBezTo>
                    <a:pt x="12" y="56"/>
                    <a:pt x="34" y="110"/>
                    <a:pt x="53" y="158"/>
                  </a:cubicBezTo>
                  <a:cubicBezTo>
                    <a:pt x="61" y="106"/>
                    <a:pt x="72" y="52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31"/>
            <p:cNvSpPr/>
            <p:nvPr/>
          </p:nvSpPr>
          <p:spPr>
            <a:xfrm>
              <a:off x="6125325" y="3418425"/>
              <a:ext cx="4700" cy="2625"/>
            </a:xfrm>
            <a:custGeom>
              <a:avLst/>
              <a:gdLst/>
              <a:ahLst/>
              <a:cxnLst/>
              <a:rect l="l" t="t" r="r" b="b"/>
              <a:pathLst>
                <a:path w="188" h="105" extrusionOk="0">
                  <a:moveTo>
                    <a:pt x="81" y="0"/>
                  </a:moveTo>
                  <a:lnTo>
                    <a:pt x="81" y="0"/>
                  </a:lnTo>
                  <a:cubicBezTo>
                    <a:pt x="0" y="78"/>
                    <a:pt x="30" y="105"/>
                    <a:pt x="102" y="105"/>
                  </a:cubicBezTo>
                  <a:cubicBezTo>
                    <a:pt x="127" y="105"/>
                    <a:pt x="156" y="102"/>
                    <a:pt x="187" y="97"/>
                  </a:cubicBezTo>
                  <a:cubicBezTo>
                    <a:pt x="131" y="72"/>
                    <a:pt x="133" y="27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31"/>
            <p:cNvSpPr/>
            <p:nvPr/>
          </p:nvSpPr>
          <p:spPr>
            <a:xfrm>
              <a:off x="6118750" y="3467250"/>
              <a:ext cx="3650" cy="4125"/>
            </a:xfrm>
            <a:custGeom>
              <a:avLst/>
              <a:gdLst/>
              <a:ahLst/>
              <a:cxnLst/>
              <a:rect l="l" t="t" r="r" b="b"/>
              <a:pathLst>
                <a:path w="146" h="165" extrusionOk="0">
                  <a:moveTo>
                    <a:pt x="1" y="0"/>
                  </a:moveTo>
                  <a:cubicBezTo>
                    <a:pt x="47" y="56"/>
                    <a:pt x="95" y="112"/>
                    <a:pt x="145" y="164"/>
                  </a:cubicBezTo>
                  <a:cubicBezTo>
                    <a:pt x="140" y="112"/>
                    <a:pt x="130" y="62"/>
                    <a:pt x="126" y="10"/>
                  </a:cubicBezTo>
                  <a:cubicBezTo>
                    <a:pt x="108" y="24"/>
                    <a:pt x="90" y="29"/>
                    <a:pt x="73" y="29"/>
                  </a:cubicBezTo>
                  <a:cubicBezTo>
                    <a:pt x="42" y="29"/>
                    <a:pt x="16" y="1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31"/>
            <p:cNvSpPr/>
            <p:nvPr/>
          </p:nvSpPr>
          <p:spPr>
            <a:xfrm>
              <a:off x="6132700" y="3471675"/>
              <a:ext cx="21475" cy="16625"/>
            </a:xfrm>
            <a:custGeom>
              <a:avLst/>
              <a:gdLst/>
              <a:ahLst/>
              <a:cxnLst/>
              <a:rect l="l" t="t" r="r" b="b"/>
              <a:pathLst>
                <a:path w="859" h="665" extrusionOk="0">
                  <a:moveTo>
                    <a:pt x="407" y="1"/>
                  </a:moveTo>
                  <a:cubicBezTo>
                    <a:pt x="181" y="1"/>
                    <a:pt x="171" y="281"/>
                    <a:pt x="0" y="334"/>
                  </a:cubicBezTo>
                  <a:cubicBezTo>
                    <a:pt x="18" y="378"/>
                    <a:pt x="50" y="393"/>
                    <a:pt x="89" y="393"/>
                  </a:cubicBezTo>
                  <a:cubicBezTo>
                    <a:pt x="165" y="393"/>
                    <a:pt x="270" y="338"/>
                    <a:pt x="362" y="338"/>
                  </a:cubicBezTo>
                  <a:cubicBezTo>
                    <a:pt x="393" y="338"/>
                    <a:pt x="421" y="344"/>
                    <a:pt x="447" y="359"/>
                  </a:cubicBezTo>
                  <a:cubicBezTo>
                    <a:pt x="359" y="514"/>
                    <a:pt x="623" y="521"/>
                    <a:pt x="694" y="664"/>
                  </a:cubicBezTo>
                  <a:cubicBezTo>
                    <a:pt x="731" y="604"/>
                    <a:pt x="789" y="552"/>
                    <a:pt x="858" y="537"/>
                  </a:cubicBezTo>
                  <a:cubicBezTo>
                    <a:pt x="663" y="348"/>
                    <a:pt x="476" y="342"/>
                    <a:pt x="417" y="1"/>
                  </a:cubicBezTo>
                  <a:cubicBezTo>
                    <a:pt x="413" y="1"/>
                    <a:pt x="410" y="1"/>
                    <a:pt x="4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31"/>
            <p:cNvSpPr/>
            <p:nvPr/>
          </p:nvSpPr>
          <p:spPr>
            <a:xfrm>
              <a:off x="6142625" y="3488075"/>
              <a:ext cx="138025" cy="116375"/>
            </a:xfrm>
            <a:custGeom>
              <a:avLst/>
              <a:gdLst/>
              <a:ahLst/>
              <a:cxnLst/>
              <a:rect l="l" t="t" r="r" b="b"/>
              <a:pathLst>
                <a:path w="5521" h="4655" extrusionOk="0">
                  <a:moveTo>
                    <a:pt x="225" y="1"/>
                  </a:moveTo>
                  <a:cubicBezTo>
                    <a:pt x="0" y="1"/>
                    <a:pt x="151" y="378"/>
                    <a:pt x="87" y="525"/>
                  </a:cubicBezTo>
                  <a:cubicBezTo>
                    <a:pt x="617" y="565"/>
                    <a:pt x="124" y="1069"/>
                    <a:pt x="513" y="1234"/>
                  </a:cubicBezTo>
                  <a:cubicBezTo>
                    <a:pt x="551" y="1247"/>
                    <a:pt x="580" y="1252"/>
                    <a:pt x="602" y="1252"/>
                  </a:cubicBezTo>
                  <a:cubicBezTo>
                    <a:pt x="727" y="1252"/>
                    <a:pt x="629" y="1078"/>
                    <a:pt x="697" y="1023"/>
                  </a:cubicBezTo>
                  <a:lnTo>
                    <a:pt x="697" y="1023"/>
                  </a:lnTo>
                  <a:cubicBezTo>
                    <a:pt x="792" y="1117"/>
                    <a:pt x="972" y="1113"/>
                    <a:pt x="999" y="1240"/>
                  </a:cubicBezTo>
                  <a:cubicBezTo>
                    <a:pt x="968" y="1266"/>
                    <a:pt x="937" y="1278"/>
                    <a:pt x="907" y="1278"/>
                  </a:cubicBezTo>
                  <a:cubicBezTo>
                    <a:pt x="862" y="1278"/>
                    <a:pt x="821" y="1251"/>
                    <a:pt x="797" y="1205"/>
                  </a:cubicBezTo>
                  <a:lnTo>
                    <a:pt x="797" y="1205"/>
                  </a:lnTo>
                  <a:cubicBezTo>
                    <a:pt x="681" y="1410"/>
                    <a:pt x="928" y="1281"/>
                    <a:pt x="935" y="1489"/>
                  </a:cubicBezTo>
                  <a:cubicBezTo>
                    <a:pt x="941" y="1462"/>
                    <a:pt x="928" y="1398"/>
                    <a:pt x="991" y="1387"/>
                  </a:cubicBezTo>
                  <a:cubicBezTo>
                    <a:pt x="1226" y="1662"/>
                    <a:pt x="1261" y="1381"/>
                    <a:pt x="1531" y="1780"/>
                  </a:cubicBezTo>
                  <a:cubicBezTo>
                    <a:pt x="1535" y="1780"/>
                    <a:pt x="1539" y="1780"/>
                    <a:pt x="1544" y="1780"/>
                  </a:cubicBezTo>
                  <a:cubicBezTo>
                    <a:pt x="1574" y="1780"/>
                    <a:pt x="1599" y="1784"/>
                    <a:pt x="1624" y="1784"/>
                  </a:cubicBezTo>
                  <a:cubicBezTo>
                    <a:pt x="1666" y="1784"/>
                    <a:pt x="1705" y="1771"/>
                    <a:pt x="1759" y="1697"/>
                  </a:cubicBezTo>
                  <a:lnTo>
                    <a:pt x="1759" y="1697"/>
                  </a:lnTo>
                  <a:cubicBezTo>
                    <a:pt x="1838" y="2011"/>
                    <a:pt x="1737" y="1925"/>
                    <a:pt x="1878" y="2252"/>
                  </a:cubicBezTo>
                  <a:cubicBezTo>
                    <a:pt x="1921" y="2177"/>
                    <a:pt x="1969" y="1957"/>
                    <a:pt x="2086" y="1817"/>
                  </a:cubicBezTo>
                  <a:cubicBezTo>
                    <a:pt x="2266" y="2301"/>
                    <a:pt x="2459" y="2077"/>
                    <a:pt x="2559" y="2407"/>
                  </a:cubicBezTo>
                  <a:cubicBezTo>
                    <a:pt x="2528" y="2395"/>
                    <a:pt x="2468" y="2409"/>
                    <a:pt x="2424" y="2339"/>
                  </a:cubicBezTo>
                  <a:lnTo>
                    <a:pt x="2424" y="2339"/>
                  </a:lnTo>
                  <a:cubicBezTo>
                    <a:pt x="2293" y="2563"/>
                    <a:pt x="2638" y="2455"/>
                    <a:pt x="2728" y="2594"/>
                  </a:cubicBezTo>
                  <a:lnTo>
                    <a:pt x="2582" y="2752"/>
                  </a:lnTo>
                  <a:cubicBezTo>
                    <a:pt x="2717" y="2817"/>
                    <a:pt x="3002" y="2865"/>
                    <a:pt x="3048" y="3103"/>
                  </a:cubicBezTo>
                  <a:lnTo>
                    <a:pt x="2948" y="3160"/>
                  </a:lnTo>
                  <a:cubicBezTo>
                    <a:pt x="3343" y="3263"/>
                    <a:pt x="3638" y="3592"/>
                    <a:pt x="3937" y="3729"/>
                  </a:cubicBezTo>
                  <a:lnTo>
                    <a:pt x="3991" y="3939"/>
                  </a:lnTo>
                  <a:cubicBezTo>
                    <a:pt x="4050" y="3959"/>
                    <a:pt x="4087" y="3968"/>
                    <a:pt x="4110" y="3968"/>
                  </a:cubicBezTo>
                  <a:cubicBezTo>
                    <a:pt x="4256" y="3968"/>
                    <a:pt x="3753" y="3602"/>
                    <a:pt x="4138" y="3561"/>
                  </a:cubicBezTo>
                  <a:lnTo>
                    <a:pt x="4138" y="3561"/>
                  </a:lnTo>
                  <a:cubicBezTo>
                    <a:pt x="3937" y="3897"/>
                    <a:pt x="4390" y="3604"/>
                    <a:pt x="4491" y="3882"/>
                  </a:cubicBezTo>
                  <a:cubicBezTo>
                    <a:pt x="4490" y="3937"/>
                    <a:pt x="4470" y="3953"/>
                    <a:pt x="4442" y="3953"/>
                  </a:cubicBezTo>
                  <a:cubicBezTo>
                    <a:pt x="4401" y="3953"/>
                    <a:pt x="4343" y="3920"/>
                    <a:pt x="4299" y="3920"/>
                  </a:cubicBezTo>
                  <a:cubicBezTo>
                    <a:pt x="4266" y="3920"/>
                    <a:pt x="4242" y="3939"/>
                    <a:pt x="4240" y="4007"/>
                  </a:cubicBezTo>
                  <a:cubicBezTo>
                    <a:pt x="4284" y="3974"/>
                    <a:pt x="4314" y="3962"/>
                    <a:pt x="4337" y="3962"/>
                  </a:cubicBezTo>
                  <a:cubicBezTo>
                    <a:pt x="4402" y="3962"/>
                    <a:pt x="4416" y="4056"/>
                    <a:pt x="4518" y="4084"/>
                  </a:cubicBezTo>
                  <a:cubicBezTo>
                    <a:pt x="4383" y="4211"/>
                    <a:pt x="4718" y="4277"/>
                    <a:pt x="4529" y="4391"/>
                  </a:cubicBezTo>
                  <a:lnTo>
                    <a:pt x="5100" y="4414"/>
                  </a:lnTo>
                  <a:cubicBezTo>
                    <a:pt x="5096" y="4543"/>
                    <a:pt x="5212" y="4614"/>
                    <a:pt x="5304" y="4655"/>
                  </a:cubicBezTo>
                  <a:cubicBezTo>
                    <a:pt x="5110" y="4497"/>
                    <a:pt x="5520" y="4483"/>
                    <a:pt x="5352" y="4238"/>
                  </a:cubicBezTo>
                  <a:cubicBezTo>
                    <a:pt x="4980" y="4049"/>
                    <a:pt x="4412" y="3666"/>
                    <a:pt x="4072" y="3265"/>
                  </a:cubicBezTo>
                  <a:cubicBezTo>
                    <a:pt x="4034" y="3296"/>
                    <a:pt x="4002" y="3308"/>
                    <a:pt x="3973" y="3308"/>
                  </a:cubicBezTo>
                  <a:cubicBezTo>
                    <a:pt x="3867" y="3308"/>
                    <a:pt x="3805" y="3148"/>
                    <a:pt x="3696" y="3148"/>
                  </a:cubicBezTo>
                  <a:cubicBezTo>
                    <a:pt x="3674" y="3148"/>
                    <a:pt x="3650" y="3154"/>
                    <a:pt x="3623" y="3170"/>
                  </a:cubicBezTo>
                  <a:cubicBezTo>
                    <a:pt x="3665" y="3099"/>
                    <a:pt x="3681" y="3016"/>
                    <a:pt x="3721" y="2944"/>
                  </a:cubicBezTo>
                  <a:cubicBezTo>
                    <a:pt x="3663" y="2912"/>
                    <a:pt x="3627" y="2898"/>
                    <a:pt x="3605" y="2898"/>
                  </a:cubicBezTo>
                  <a:cubicBezTo>
                    <a:pt x="3520" y="2898"/>
                    <a:pt x="3668" y="3110"/>
                    <a:pt x="3573" y="3130"/>
                  </a:cubicBezTo>
                  <a:cubicBezTo>
                    <a:pt x="3436" y="3066"/>
                    <a:pt x="3444" y="2869"/>
                    <a:pt x="3513" y="2804"/>
                  </a:cubicBezTo>
                  <a:cubicBezTo>
                    <a:pt x="3464" y="2759"/>
                    <a:pt x="3437" y="2742"/>
                    <a:pt x="3420" y="2742"/>
                  </a:cubicBezTo>
                  <a:cubicBezTo>
                    <a:pt x="3376" y="2742"/>
                    <a:pt x="3397" y="2852"/>
                    <a:pt x="3266" y="2877"/>
                  </a:cubicBezTo>
                  <a:lnTo>
                    <a:pt x="3326" y="2555"/>
                  </a:lnTo>
                  <a:cubicBezTo>
                    <a:pt x="2700" y="2152"/>
                    <a:pt x="1805" y="1695"/>
                    <a:pt x="1304" y="1005"/>
                  </a:cubicBezTo>
                  <a:lnTo>
                    <a:pt x="1223" y="1190"/>
                  </a:lnTo>
                  <a:cubicBezTo>
                    <a:pt x="1018" y="860"/>
                    <a:pt x="463" y="1069"/>
                    <a:pt x="513" y="533"/>
                  </a:cubicBezTo>
                  <a:lnTo>
                    <a:pt x="513" y="533"/>
                  </a:lnTo>
                  <a:lnTo>
                    <a:pt x="316" y="567"/>
                  </a:lnTo>
                  <a:cubicBezTo>
                    <a:pt x="426" y="546"/>
                    <a:pt x="480" y="315"/>
                    <a:pt x="640" y="293"/>
                  </a:cubicBezTo>
                  <a:cubicBezTo>
                    <a:pt x="525" y="266"/>
                    <a:pt x="502" y="139"/>
                    <a:pt x="392" y="101"/>
                  </a:cubicBezTo>
                  <a:lnTo>
                    <a:pt x="392" y="101"/>
                  </a:lnTo>
                  <a:lnTo>
                    <a:pt x="449" y="303"/>
                  </a:lnTo>
                  <a:cubicBezTo>
                    <a:pt x="440" y="304"/>
                    <a:pt x="431" y="304"/>
                    <a:pt x="422" y="304"/>
                  </a:cubicBezTo>
                  <a:cubicBezTo>
                    <a:pt x="239" y="304"/>
                    <a:pt x="222" y="135"/>
                    <a:pt x="295" y="10"/>
                  </a:cubicBezTo>
                  <a:cubicBezTo>
                    <a:pt x="269" y="4"/>
                    <a:pt x="245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31"/>
            <p:cNvSpPr/>
            <p:nvPr/>
          </p:nvSpPr>
          <p:spPr>
            <a:xfrm>
              <a:off x="6158575" y="3495375"/>
              <a:ext cx="1900" cy="200"/>
            </a:xfrm>
            <a:custGeom>
              <a:avLst/>
              <a:gdLst/>
              <a:ahLst/>
              <a:cxnLst/>
              <a:rect l="l" t="t" r="r" b="b"/>
              <a:pathLst>
                <a:path w="76" h="8" extrusionOk="0">
                  <a:moveTo>
                    <a:pt x="24" y="0"/>
                  </a:moveTo>
                  <a:cubicBezTo>
                    <a:pt x="16" y="0"/>
                    <a:pt x="8" y="1"/>
                    <a:pt x="0" y="1"/>
                  </a:cubicBezTo>
                  <a:cubicBezTo>
                    <a:pt x="16" y="6"/>
                    <a:pt x="34" y="8"/>
                    <a:pt x="55" y="8"/>
                  </a:cubicBezTo>
                  <a:cubicBezTo>
                    <a:pt x="61" y="8"/>
                    <a:pt x="68" y="8"/>
                    <a:pt x="76" y="7"/>
                  </a:cubicBezTo>
                  <a:cubicBezTo>
                    <a:pt x="58" y="2"/>
                    <a:pt x="41" y="0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31"/>
            <p:cNvSpPr/>
            <p:nvPr/>
          </p:nvSpPr>
          <p:spPr>
            <a:xfrm>
              <a:off x="6275225" y="3604425"/>
              <a:ext cx="3725" cy="1575"/>
            </a:xfrm>
            <a:custGeom>
              <a:avLst/>
              <a:gdLst/>
              <a:ahLst/>
              <a:cxnLst/>
              <a:rect l="l" t="t" r="r" b="b"/>
              <a:pathLst>
                <a:path w="149" h="63" extrusionOk="0">
                  <a:moveTo>
                    <a:pt x="0" y="1"/>
                  </a:moveTo>
                  <a:cubicBezTo>
                    <a:pt x="23" y="18"/>
                    <a:pt x="52" y="39"/>
                    <a:pt x="93" y="62"/>
                  </a:cubicBezTo>
                  <a:cubicBezTo>
                    <a:pt x="149" y="53"/>
                    <a:pt x="83" y="3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31"/>
            <p:cNvSpPr/>
            <p:nvPr/>
          </p:nvSpPr>
          <p:spPr>
            <a:xfrm>
              <a:off x="6150000" y="3488275"/>
              <a:ext cx="125" cy="75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2" y="0"/>
                  </a:moveTo>
                  <a:cubicBezTo>
                    <a:pt x="2" y="0"/>
                    <a:pt x="2" y="0"/>
                    <a:pt x="0" y="2"/>
                  </a:cubicBezTo>
                  <a:lnTo>
                    <a:pt x="4" y="2"/>
                  </a:lnTo>
                  <a:cubicBezTo>
                    <a:pt x="4" y="0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31"/>
            <p:cNvSpPr/>
            <p:nvPr/>
          </p:nvSpPr>
          <p:spPr>
            <a:xfrm>
              <a:off x="6138125" y="3492700"/>
              <a:ext cx="3025" cy="2150"/>
            </a:xfrm>
            <a:custGeom>
              <a:avLst/>
              <a:gdLst/>
              <a:ahLst/>
              <a:cxnLst/>
              <a:rect l="l" t="t" r="r" b="b"/>
              <a:pathLst>
                <a:path w="121" h="86" extrusionOk="0">
                  <a:moveTo>
                    <a:pt x="1" y="0"/>
                  </a:moveTo>
                  <a:lnTo>
                    <a:pt x="67" y="85"/>
                  </a:lnTo>
                  <a:lnTo>
                    <a:pt x="120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31"/>
            <p:cNvSpPr/>
            <p:nvPr/>
          </p:nvSpPr>
          <p:spPr>
            <a:xfrm>
              <a:off x="6293925" y="3624625"/>
              <a:ext cx="1375" cy="1700"/>
            </a:xfrm>
            <a:custGeom>
              <a:avLst/>
              <a:gdLst/>
              <a:ahLst/>
              <a:cxnLst/>
              <a:rect l="l" t="t" r="r" b="b"/>
              <a:pathLst>
                <a:path w="55" h="68" extrusionOk="0">
                  <a:moveTo>
                    <a:pt x="54" y="0"/>
                  </a:moveTo>
                  <a:cubicBezTo>
                    <a:pt x="29" y="14"/>
                    <a:pt x="8" y="35"/>
                    <a:pt x="0" y="6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31"/>
            <p:cNvSpPr/>
            <p:nvPr/>
          </p:nvSpPr>
          <p:spPr>
            <a:xfrm>
              <a:off x="6349300" y="3675825"/>
              <a:ext cx="1175" cy="1225"/>
            </a:xfrm>
            <a:custGeom>
              <a:avLst/>
              <a:gdLst/>
              <a:ahLst/>
              <a:cxnLst/>
              <a:rect l="l" t="t" r="r" b="b"/>
              <a:pathLst>
                <a:path w="47" h="49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23"/>
                    <a:pt x="26" y="39"/>
                    <a:pt x="47" y="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31"/>
            <p:cNvSpPr/>
            <p:nvPr/>
          </p:nvSpPr>
          <p:spPr>
            <a:xfrm>
              <a:off x="6280175" y="3606025"/>
              <a:ext cx="153950" cy="193400"/>
            </a:xfrm>
            <a:custGeom>
              <a:avLst/>
              <a:gdLst/>
              <a:ahLst/>
              <a:cxnLst/>
              <a:rect l="l" t="t" r="r" b="b"/>
              <a:pathLst>
                <a:path w="6158" h="7736" extrusionOk="0">
                  <a:moveTo>
                    <a:pt x="2350" y="1738"/>
                  </a:moveTo>
                  <a:cubicBezTo>
                    <a:pt x="2361" y="1742"/>
                    <a:pt x="2373" y="1746"/>
                    <a:pt x="2384" y="1749"/>
                  </a:cubicBezTo>
                  <a:cubicBezTo>
                    <a:pt x="2373" y="1745"/>
                    <a:pt x="2361" y="1741"/>
                    <a:pt x="2350" y="1738"/>
                  </a:cubicBezTo>
                  <a:close/>
                  <a:moveTo>
                    <a:pt x="6136" y="6279"/>
                  </a:moveTo>
                  <a:cubicBezTo>
                    <a:pt x="6143" y="6281"/>
                    <a:pt x="6150" y="6282"/>
                    <a:pt x="6157" y="6284"/>
                  </a:cubicBezTo>
                  <a:cubicBezTo>
                    <a:pt x="6149" y="6281"/>
                    <a:pt x="6143" y="6280"/>
                    <a:pt x="6136" y="6279"/>
                  </a:cubicBezTo>
                  <a:close/>
                  <a:moveTo>
                    <a:pt x="95" y="0"/>
                  </a:moveTo>
                  <a:cubicBezTo>
                    <a:pt x="1" y="56"/>
                    <a:pt x="41" y="392"/>
                    <a:pt x="3" y="463"/>
                  </a:cubicBezTo>
                  <a:cubicBezTo>
                    <a:pt x="273" y="567"/>
                    <a:pt x="504" y="527"/>
                    <a:pt x="722" y="594"/>
                  </a:cubicBezTo>
                  <a:lnTo>
                    <a:pt x="604" y="743"/>
                  </a:lnTo>
                  <a:cubicBezTo>
                    <a:pt x="720" y="669"/>
                    <a:pt x="965" y="773"/>
                    <a:pt x="917" y="602"/>
                  </a:cubicBezTo>
                  <a:lnTo>
                    <a:pt x="917" y="602"/>
                  </a:lnTo>
                  <a:cubicBezTo>
                    <a:pt x="1109" y="637"/>
                    <a:pt x="915" y="816"/>
                    <a:pt x="1135" y="860"/>
                  </a:cubicBezTo>
                  <a:cubicBezTo>
                    <a:pt x="1003" y="1005"/>
                    <a:pt x="897" y="945"/>
                    <a:pt x="797" y="1074"/>
                  </a:cubicBezTo>
                  <a:lnTo>
                    <a:pt x="988" y="1107"/>
                  </a:lnTo>
                  <a:cubicBezTo>
                    <a:pt x="901" y="1132"/>
                    <a:pt x="1029" y="1226"/>
                    <a:pt x="940" y="1253"/>
                  </a:cubicBezTo>
                  <a:cubicBezTo>
                    <a:pt x="1331" y="1271"/>
                    <a:pt x="1227" y="1608"/>
                    <a:pt x="1543" y="1739"/>
                  </a:cubicBezTo>
                  <a:lnTo>
                    <a:pt x="1424" y="1595"/>
                  </a:lnTo>
                  <a:cubicBezTo>
                    <a:pt x="1446" y="1567"/>
                    <a:pt x="1469" y="1557"/>
                    <a:pt x="1493" y="1557"/>
                  </a:cubicBezTo>
                  <a:cubicBezTo>
                    <a:pt x="1541" y="1557"/>
                    <a:pt x="1593" y="1598"/>
                    <a:pt x="1645" y="1616"/>
                  </a:cubicBezTo>
                  <a:cubicBezTo>
                    <a:pt x="1618" y="1791"/>
                    <a:pt x="1672" y="1811"/>
                    <a:pt x="1759" y="1973"/>
                  </a:cubicBezTo>
                  <a:cubicBezTo>
                    <a:pt x="1785" y="1978"/>
                    <a:pt x="1811" y="1979"/>
                    <a:pt x="1838" y="1979"/>
                  </a:cubicBezTo>
                  <a:cubicBezTo>
                    <a:pt x="1903" y="1979"/>
                    <a:pt x="1971" y="1969"/>
                    <a:pt x="2037" y="1969"/>
                  </a:cubicBezTo>
                  <a:cubicBezTo>
                    <a:pt x="2112" y="1969"/>
                    <a:pt x="2185" y="1982"/>
                    <a:pt x="2251" y="2042"/>
                  </a:cubicBezTo>
                  <a:cubicBezTo>
                    <a:pt x="2091" y="2167"/>
                    <a:pt x="2426" y="2345"/>
                    <a:pt x="2343" y="2497"/>
                  </a:cubicBezTo>
                  <a:cubicBezTo>
                    <a:pt x="2369" y="2477"/>
                    <a:pt x="2395" y="2469"/>
                    <a:pt x="2421" y="2469"/>
                  </a:cubicBezTo>
                  <a:cubicBezTo>
                    <a:pt x="2541" y="2469"/>
                    <a:pt x="2657" y="2643"/>
                    <a:pt x="2737" y="2643"/>
                  </a:cubicBezTo>
                  <a:cubicBezTo>
                    <a:pt x="2747" y="2643"/>
                    <a:pt x="2757" y="2640"/>
                    <a:pt x="2766" y="2634"/>
                  </a:cubicBezTo>
                  <a:cubicBezTo>
                    <a:pt x="2870" y="2674"/>
                    <a:pt x="2962" y="2790"/>
                    <a:pt x="2891" y="2867"/>
                  </a:cubicBezTo>
                  <a:cubicBezTo>
                    <a:pt x="2876" y="2861"/>
                    <a:pt x="2841" y="2854"/>
                    <a:pt x="2810" y="2838"/>
                  </a:cubicBezTo>
                  <a:lnTo>
                    <a:pt x="2810" y="2838"/>
                  </a:lnTo>
                  <a:lnTo>
                    <a:pt x="2883" y="2915"/>
                  </a:lnTo>
                  <a:cubicBezTo>
                    <a:pt x="2864" y="2924"/>
                    <a:pt x="2855" y="2936"/>
                    <a:pt x="2846" y="2936"/>
                  </a:cubicBezTo>
                  <a:cubicBezTo>
                    <a:pt x="2844" y="2936"/>
                    <a:pt x="2843" y="2936"/>
                    <a:pt x="2841" y="2935"/>
                  </a:cubicBezTo>
                  <a:lnTo>
                    <a:pt x="2841" y="2935"/>
                  </a:lnTo>
                  <a:cubicBezTo>
                    <a:pt x="2864" y="2958"/>
                    <a:pt x="2890" y="2961"/>
                    <a:pt x="2915" y="2961"/>
                  </a:cubicBezTo>
                  <a:cubicBezTo>
                    <a:pt x="2923" y="2961"/>
                    <a:pt x="2931" y="2961"/>
                    <a:pt x="2939" y="2961"/>
                  </a:cubicBezTo>
                  <a:cubicBezTo>
                    <a:pt x="2978" y="2961"/>
                    <a:pt x="3011" y="2968"/>
                    <a:pt x="3024" y="3050"/>
                  </a:cubicBezTo>
                  <a:cubicBezTo>
                    <a:pt x="3014" y="3061"/>
                    <a:pt x="3004" y="3064"/>
                    <a:pt x="2993" y="3064"/>
                  </a:cubicBezTo>
                  <a:cubicBezTo>
                    <a:pt x="2963" y="3064"/>
                    <a:pt x="2929" y="3037"/>
                    <a:pt x="2891" y="3023"/>
                  </a:cubicBezTo>
                  <a:lnTo>
                    <a:pt x="2891" y="3023"/>
                  </a:lnTo>
                  <a:cubicBezTo>
                    <a:pt x="3047" y="3216"/>
                    <a:pt x="3404" y="3106"/>
                    <a:pt x="3433" y="3380"/>
                  </a:cubicBezTo>
                  <a:cubicBezTo>
                    <a:pt x="3441" y="3377"/>
                    <a:pt x="3450" y="3375"/>
                    <a:pt x="3459" y="3375"/>
                  </a:cubicBezTo>
                  <a:cubicBezTo>
                    <a:pt x="3523" y="3375"/>
                    <a:pt x="3619" y="3435"/>
                    <a:pt x="3703" y="3435"/>
                  </a:cubicBezTo>
                  <a:cubicBezTo>
                    <a:pt x="3753" y="3435"/>
                    <a:pt x="3798" y="3415"/>
                    <a:pt x="3830" y="3351"/>
                  </a:cubicBezTo>
                  <a:lnTo>
                    <a:pt x="3830" y="3351"/>
                  </a:lnTo>
                  <a:cubicBezTo>
                    <a:pt x="3834" y="3459"/>
                    <a:pt x="3705" y="3554"/>
                    <a:pt x="3872" y="3683"/>
                  </a:cubicBezTo>
                  <a:cubicBezTo>
                    <a:pt x="3886" y="3681"/>
                    <a:pt x="3898" y="3679"/>
                    <a:pt x="3909" y="3679"/>
                  </a:cubicBezTo>
                  <a:cubicBezTo>
                    <a:pt x="4065" y="3679"/>
                    <a:pt x="4004" y="3897"/>
                    <a:pt x="4179" y="3932"/>
                  </a:cubicBezTo>
                  <a:cubicBezTo>
                    <a:pt x="4128" y="3926"/>
                    <a:pt x="4094" y="3924"/>
                    <a:pt x="4072" y="3924"/>
                  </a:cubicBezTo>
                  <a:cubicBezTo>
                    <a:pt x="3988" y="3924"/>
                    <a:pt x="4072" y="3954"/>
                    <a:pt x="3951" y="3954"/>
                  </a:cubicBezTo>
                  <a:cubicBezTo>
                    <a:pt x="3936" y="3954"/>
                    <a:pt x="3918" y="3954"/>
                    <a:pt x="3896" y="3953"/>
                  </a:cubicBezTo>
                  <a:lnTo>
                    <a:pt x="3896" y="3953"/>
                  </a:lnTo>
                  <a:cubicBezTo>
                    <a:pt x="3944" y="4101"/>
                    <a:pt x="4250" y="4093"/>
                    <a:pt x="4391" y="4298"/>
                  </a:cubicBezTo>
                  <a:cubicBezTo>
                    <a:pt x="4378" y="4342"/>
                    <a:pt x="4339" y="4375"/>
                    <a:pt x="4327" y="4419"/>
                  </a:cubicBezTo>
                  <a:cubicBezTo>
                    <a:pt x="4431" y="4446"/>
                    <a:pt x="4603" y="4441"/>
                    <a:pt x="4553" y="4593"/>
                  </a:cubicBezTo>
                  <a:lnTo>
                    <a:pt x="4636" y="4510"/>
                  </a:lnTo>
                  <a:cubicBezTo>
                    <a:pt x="4696" y="4674"/>
                    <a:pt x="4867" y="4834"/>
                    <a:pt x="4858" y="5040"/>
                  </a:cubicBezTo>
                  <a:cubicBezTo>
                    <a:pt x="4958" y="5054"/>
                    <a:pt x="5060" y="5069"/>
                    <a:pt x="5162" y="5088"/>
                  </a:cubicBezTo>
                  <a:cubicBezTo>
                    <a:pt x="5110" y="5428"/>
                    <a:pt x="5453" y="5613"/>
                    <a:pt x="5737" y="5780"/>
                  </a:cubicBezTo>
                  <a:cubicBezTo>
                    <a:pt x="5770" y="5877"/>
                    <a:pt x="5771" y="6023"/>
                    <a:pt x="5719" y="6027"/>
                  </a:cubicBezTo>
                  <a:cubicBezTo>
                    <a:pt x="5694" y="6010"/>
                    <a:pt x="5648" y="5979"/>
                    <a:pt x="5608" y="5944"/>
                  </a:cubicBezTo>
                  <a:lnTo>
                    <a:pt x="5608" y="5944"/>
                  </a:lnTo>
                  <a:cubicBezTo>
                    <a:pt x="5623" y="6010"/>
                    <a:pt x="5610" y="6083"/>
                    <a:pt x="5619" y="6147"/>
                  </a:cubicBezTo>
                  <a:cubicBezTo>
                    <a:pt x="5623" y="6209"/>
                    <a:pt x="5648" y="6261"/>
                    <a:pt x="5756" y="6297"/>
                  </a:cubicBezTo>
                  <a:cubicBezTo>
                    <a:pt x="5845" y="6434"/>
                    <a:pt x="5631" y="6388"/>
                    <a:pt x="5610" y="6473"/>
                  </a:cubicBezTo>
                  <a:cubicBezTo>
                    <a:pt x="5771" y="6611"/>
                    <a:pt x="5712" y="6798"/>
                    <a:pt x="5638" y="6905"/>
                  </a:cubicBezTo>
                  <a:cubicBezTo>
                    <a:pt x="5563" y="7016"/>
                    <a:pt x="5494" y="7059"/>
                    <a:pt x="5644" y="7246"/>
                  </a:cubicBezTo>
                  <a:cubicBezTo>
                    <a:pt x="5677" y="7213"/>
                    <a:pt x="5739" y="7178"/>
                    <a:pt x="5795" y="7115"/>
                  </a:cubicBezTo>
                  <a:cubicBezTo>
                    <a:pt x="5851" y="7053"/>
                    <a:pt x="5897" y="6962"/>
                    <a:pt x="5903" y="6856"/>
                  </a:cubicBezTo>
                  <a:cubicBezTo>
                    <a:pt x="5943" y="6930"/>
                    <a:pt x="6038" y="6914"/>
                    <a:pt x="6030" y="7001"/>
                  </a:cubicBezTo>
                  <a:cubicBezTo>
                    <a:pt x="6016" y="7117"/>
                    <a:pt x="5947" y="7178"/>
                    <a:pt x="5881" y="7228"/>
                  </a:cubicBezTo>
                  <a:cubicBezTo>
                    <a:pt x="5814" y="7279"/>
                    <a:pt x="5752" y="7321"/>
                    <a:pt x="5698" y="7412"/>
                  </a:cubicBezTo>
                  <a:cubicBezTo>
                    <a:pt x="5637" y="7334"/>
                    <a:pt x="5573" y="7257"/>
                    <a:pt x="5507" y="7182"/>
                  </a:cubicBezTo>
                  <a:cubicBezTo>
                    <a:pt x="5475" y="7177"/>
                    <a:pt x="5448" y="7174"/>
                    <a:pt x="5424" y="7174"/>
                  </a:cubicBezTo>
                  <a:cubicBezTo>
                    <a:pt x="5371" y="7174"/>
                    <a:pt x="5336" y="7187"/>
                    <a:pt x="5303" y="7211"/>
                  </a:cubicBezTo>
                  <a:cubicBezTo>
                    <a:pt x="5257" y="7246"/>
                    <a:pt x="5210" y="7298"/>
                    <a:pt x="5153" y="7340"/>
                  </a:cubicBezTo>
                  <a:cubicBezTo>
                    <a:pt x="5102" y="7383"/>
                    <a:pt x="5038" y="7415"/>
                    <a:pt x="4969" y="7415"/>
                  </a:cubicBezTo>
                  <a:cubicBezTo>
                    <a:pt x="4890" y="7415"/>
                    <a:pt x="4806" y="7373"/>
                    <a:pt x="4732" y="7255"/>
                  </a:cubicBezTo>
                  <a:cubicBezTo>
                    <a:pt x="4578" y="7275"/>
                    <a:pt x="4352" y="7242"/>
                    <a:pt x="4194" y="7307"/>
                  </a:cubicBezTo>
                  <a:lnTo>
                    <a:pt x="4225" y="7236"/>
                  </a:lnTo>
                  <a:lnTo>
                    <a:pt x="4225" y="7236"/>
                  </a:lnTo>
                  <a:cubicBezTo>
                    <a:pt x="4220" y="7236"/>
                    <a:pt x="4215" y="7236"/>
                    <a:pt x="4208" y="7236"/>
                  </a:cubicBezTo>
                  <a:cubicBezTo>
                    <a:pt x="4188" y="7236"/>
                    <a:pt x="4160" y="7236"/>
                    <a:pt x="4130" y="7236"/>
                  </a:cubicBezTo>
                  <a:cubicBezTo>
                    <a:pt x="3999" y="7236"/>
                    <a:pt x="3817" y="7252"/>
                    <a:pt x="3938" y="7429"/>
                  </a:cubicBezTo>
                  <a:lnTo>
                    <a:pt x="4009" y="7388"/>
                  </a:lnTo>
                  <a:cubicBezTo>
                    <a:pt x="4012" y="7388"/>
                    <a:pt x="4014" y="7388"/>
                    <a:pt x="4016" y="7388"/>
                  </a:cubicBezTo>
                  <a:cubicBezTo>
                    <a:pt x="4267" y="7388"/>
                    <a:pt x="4144" y="7590"/>
                    <a:pt x="4339" y="7716"/>
                  </a:cubicBezTo>
                  <a:cubicBezTo>
                    <a:pt x="4361" y="7721"/>
                    <a:pt x="4383" y="7722"/>
                    <a:pt x="4403" y="7722"/>
                  </a:cubicBezTo>
                  <a:cubicBezTo>
                    <a:pt x="4585" y="7722"/>
                    <a:pt x="4700" y="7571"/>
                    <a:pt x="4835" y="7571"/>
                  </a:cubicBezTo>
                  <a:cubicBezTo>
                    <a:pt x="4863" y="7571"/>
                    <a:pt x="4891" y="7578"/>
                    <a:pt x="4921" y="7593"/>
                  </a:cubicBezTo>
                  <a:cubicBezTo>
                    <a:pt x="5004" y="7593"/>
                    <a:pt x="5008" y="7674"/>
                    <a:pt x="4991" y="7732"/>
                  </a:cubicBezTo>
                  <a:cubicBezTo>
                    <a:pt x="5007" y="7734"/>
                    <a:pt x="5022" y="7736"/>
                    <a:pt x="5036" y="7736"/>
                  </a:cubicBezTo>
                  <a:cubicBezTo>
                    <a:pt x="5217" y="7736"/>
                    <a:pt x="5229" y="7518"/>
                    <a:pt x="5316" y="7473"/>
                  </a:cubicBezTo>
                  <a:cubicBezTo>
                    <a:pt x="5392" y="7620"/>
                    <a:pt x="5472" y="7676"/>
                    <a:pt x="5545" y="7676"/>
                  </a:cubicBezTo>
                  <a:cubicBezTo>
                    <a:pt x="5620" y="7676"/>
                    <a:pt x="5688" y="7616"/>
                    <a:pt x="5737" y="7535"/>
                  </a:cubicBezTo>
                  <a:cubicBezTo>
                    <a:pt x="5843" y="7371"/>
                    <a:pt x="5835" y="7176"/>
                    <a:pt x="6072" y="7138"/>
                  </a:cubicBezTo>
                  <a:cubicBezTo>
                    <a:pt x="6082" y="6945"/>
                    <a:pt x="6155" y="6698"/>
                    <a:pt x="5995" y="6450"/>
                  </a:cubicBezTo>
                  <a:lnTo>
                    <a:pt x="5995" y="6450"/>
                  </a:lnTo>
                  <a:cubicBezTo>
                    <a:pt x="6023" y="6472"/>
                    <a:pt x="6042" y="6482"/>
                    <a:pt x="6054" y="6482"/>
                  </a:cubicBezTo>
                  <a:cubicBezTo>
                    <a:pt x="6079" y="6482"/>
                    <a:pt x="6077" y="6443"/>
                    <a:pt x="6076" y="6397"/>
                  </a:cubicBezTo>
                  <a:cubicBezTo>
                    <a:pt x="6074" y="6342"/>
                    <a:pt x="6066" y="6277"/>
                    <a:pt x="6122" y="6277"/>
                  </a:cubicBezTo>
                  <a:cubicBezTo>
                    <a:pt x="6126" y="6277"/>
                    <a:pt x="6131" y="6278"/>
                    <a:pt x="6136" y="6279"/>
                  </a:cubicBezTo>
                  <a:lnTo>
                    <a:pt x="6136" y="6279"/>
                  </a:lnTo>
                  <a:cubicBezTo>
                    <a:pt x="6056" y="6256"/>
                    <a:pt x="6014" y="6207"/>
                    <a:pt x="5991" y="6145"/>
                  </a:cubicBezTo>
                  <a:cubicBezTo>
                    <a:pt x="5964" y="6077"/>
                    <a:pt x="5953" y="5991"/>
                    <a:pt x="5939" y="5904"/>
                  </a:cubicBezTo>
                  <a:cubicBezTo>
                    <a:pt x="5908" y="5750"/>
                    <a:pt x="5858" y="5594"/>
                    <a:pt x="5695" y="5594"/>
                  </a:cubicBezTo>
                  <a:cubicBezTo>
                    <a:pt x="5675" y="5594"/>
                    <a:pt x="5653" y="5596"/>
                    <a:pt x="5629" y="5601"/>
                  </a:cubicBezTo>
                  <a:cubicBezTo>
                    <a:pt x="5592" y="5262"/>
                    <a:pt x="5602" y="5601"/>
                    <a:pt x="5505" y="5219"/>
                  </a:cubicBezTo>
                  <a:cubicBezTo>
                    <a:pt x="5511" y="5216"/>
                    <a:pt x="5517" y="5215"/>
                    <a:pt x="5523" y="5215"/>
                  </a:cubicBezTo>
                  <a:cubicBezTo>
                    <a:pt x="5557" y="5215"/>
                    <a:pt x="5584" y="5263"/>
                    <a:pt x="5602" y="5279"/>
                  </a:cubicBezTo>
                  <a:cubicBezTo>
                    <a:pt x="5604" y="5096"/>
                    <a:pt x="5315" y="5154"/>
                    <a:pt x="5417" y="4950"/>
                  </a:cubicBezTo>
                  <a:cubicBezTo>
                    <a:pt x="5363" y="4852"/>
                    <a:pt x="5331" y="4823"/>
                    <a:pt x="5304" y="4823"/>
                  </a:cubicBezTo>
                  <a:cubicBezTo>
                    <a:pt x="5263" y="4823"/>
                    <a:pt x="5233" y="4889"/>
                    <a:pt x="5158" y="4889"/>
                  </a:cubicBezTo>
                  <a:cubicBezTo>
                    <a:pt x="5137" y="4889"/>
                    <a:pt x="5112" y="4883"/>
                    <a:pt x="5083" y="4870"/>
                  </a:cubicBezTo>
                  <a:cubicBezTo>
                    <a:pt x="4933" y="4583"/>
                    <a:pt x="5033" y="4618"/>
                    <a:pt x="5062" y="4373"/>
                  </a:cubicBezTo>
                  <a:lnTo>
                    <a:pt x="5062" y="4373"/>
                  </a:lnTo>
                  <a:cubicBezTo>
                    <a:pt x="5029" y="4390"/>
                    <a:pt x="5001" y="4397"/>
                    <a:pt x="4976" y="4397"/>
                  </a:cubicBezTo>
                  <a:cubicBezTo>
                    <a:pt x="4858" y="4397"/>
                    <a:pt x="4799" y="4246"/>
                    <a:pt x="4646" y="4201"/>
                  </a:cubicBezTo>
                  <a:lnTo>
                    <a:pt x="4646" y="4201"/>
                  </a:lnTo>
                  <a:cubicBezTo>
                    <a:pt x="4662" y="4233"/>
                    <a:pt x="4748" y="4385"/>
                    <a:pt x="4671" y="4385"/>
                  </a:cubicBezTo>
                  <a:cubicBezTo>
                    <a:pt x="4659" y="4385"/>
                    <a:pt x="4643" y="4381"/>
                    <a:pt x="4622" y="4373"/>
                  </a:cubicBezTo>
                  <a:cubicBezTo>
                    <a:pt x="4399" y="4066"/>
                    <a:pt x="4324" y="4236"/>
                    <a:pt x="4046" y="4022"/>
                  </a:cubicBezTo>
                  <a:cubicBezTo>
                    <a:pt x="4055" y="3955"/>
                    <a:pt x="4073" y="3932"/>
                    <a:pt x="4094" y="3932"/>
                  </a:cubicBezTo>
                  <a:cubicBezTo>
                    <a:pt x="4141" y="3932"/>
                    <a:pt x="4203" y="4044"/>
                    <a:pt x="4222" y="4044"/>
                  </a:cubicBezTo>
                  <a:cubicBezTo>
                    <a:pt x="4232" y="4044"/>
                    <a:pt x="4230" y="4013"/>
                    <a:pt x="4208" y="3920"/>
                  </a:cubicBezTo>
                  <a:lnTo>
                    <a:pt x="4208" y="3920"/>
                  </a:lnTo>
                  <a:cubicBezTo>
                    <a:pt x="4427" y="4006"/>
                    <a:pt x="4532" y="4131"/>
                    <a:pt x="4719" y="4131"/>
                  </a:cubicBezTo>
                  <a:cubicBezTo>
                    <a:pt x="4730" y="4131"/>
                    <a:pt x="4740" y="4131"/>
                    <a:pt x="4752" y="4130"/>
                  </a:cubicBezTo>
                  <a:cubicBezTo>
                    <a:pt x="4561" y="3889"/>
                    <a:pt x="4273" y="3637"/>
                    <a:pt x="3973" y="3469"/>
                  </a:cubicBezTo>
                  <a:cubicBezTo>
                    <a:pt x="3926" y="3402"/>
                    <a:pt x="3947" y="3392"/>
                    <a:pt x="3978" y="3392"/>
                  </a:cubicBezTo>
                  <a:cubicBezTo>
                    <a:pt x="3993" y="3392"/>
                    <a:pt x="4009" y="3394"/>
                    <a:pt x="4022" y="3394"/>
                  </a:cubicBezTo>
                  <a:cubicBezTo>
                    <a:pt x="4048" y="3394"/>
                    <a:pt x="4063" y="3386"/>
                    <a:pt x="4030" y="3342"/>
                  </a:cubicBezTo>
                  <a:cubicBezTo>
                    <a:pt x="3870" y="3033"/>
                    <a:pt x="3504" y="3149"/>
                    <a:pt x="3388" y="2892"/>
                  </a:cubicBezTo>
                  <a:lnTo>
                    <a:pt x="3512" y="2842"/>
                  </a:lnTo>
                  <a:lnTo>
                    <a:pt x="3512" y="2842"/>
                  </a:lnTo>
                  <a:cubicBezTo>
                    <a:pt x="3511" y="2842"/>
                    <a:pt x="3510" y="2842"/>
                    <a:pt x="3509" y="2842"/>
                  </a:cubicBezTo>
                  <a:cubicBezTo>
                    <a:pt x="3283" y="2842"/>
                    <a:pt x="3115" y="2408"/>
                    <a:pt x="2831" y="2266"/>
                  </a:cubicBezTo>
                  <a:cubicBezTo>
                    <a:pt x="2818" y="2339"/>
                    <a:pt x="2808" y="2387"/>
                    <a:pt x="2750" y="2391"/>
                  </a:cubicBezTo>
                  <a:cubicBezTo>
                    <a:pt x="2960" y="2158"/>
                    <a:pt x="2332" y="2225"/>
                    <a:pt x="2251" y="1857"/>
                  </a:cubicBezTo>
                  <a:cubicBezTo>
                    <a:pt x="2209" y="1923"/>
                    <a:pt x="2140" y="1948"/>
                    <a:pt x="2062" y="1948"/>
                  </a:cubicBezTo>
                  <a:cubicBezTo>
                    <a:pt x="1938" y="1948"/>
                    <a:pt x="1791" y="1883"/>
                    <a:pt x="1698" y="1820"/>
                  </a:cubicBezTo>
                  <a:cubicBezTo>
                    <a:pt x="1684" y="1734"/>
                    <a:pt x="1748" y="1678"/>
                    <a:pt x="1782" y="1635"/>
                  </a:cubicBezTo>
                  <a:cubicBezTo>
                    <a:pt x="1840" y="1745"/>
                    <a:pt x="1904" y="1776"/>
                    <a:pt x="1976" y="1776"/>
                  </a:cubicBezTo>
                  <a:cubicBezTo>
                    <a:pt x="2064" y="1776"/>
                    <a:pt x="2163" y="1729"/>
                    <a:pt x="2271" y="1729"/>
                  </a:cubicBezTo>
                  <a:cubicBezTo>
                    <a:pt x="2297" y="1729"/>
                    <a:pt x="2323" y="1731"/>
                    <a:pt x="2350" y="1738"/>
                  </a:cubicBezTo>
                  <a:lnTo>
                    <a:pt x="2350" y="1738"/>
                  </a:lnTo>
                  <a:cubicBezTo>
                    <a:pt x="2147" y="1663"/>
                    <a:pt x="1977" y="1392"/>
                    <a:pt x="1761" y="1390"/>
                  </a:cubicBezTo>
                  <a:lnTo>
                    <a:pt x="1917" y="1313"/>
                  </a:lnTo>
                  <a:cubicBezTo>
                    <a:pt x="1863" y="1257"/>
                    <a:pt x="1807" y="1241"/>
                    <a:pt x="1752" y="1241"/>
                  </a:cubicBezTo>
                  <a:cubicBezTo>
                    <a:pt x="1680" y="1241"/>
                    <a:pt x="1611" y="1267"/>
                    <a:pt x="1547" y="1267"/>
                  </a:cubicBezTo>
                  <a:cubicBezTo>
                    <a:pt x="1483" y="1267"/>
                    <a:pt x="1425" y="1239"/>
                    <a:pt x="1379" y="1126"/>
                  </a:cubicBezTo>
                  <a:lnTo>
                    <a:pt x="1476" y="1053"/>
                  </a:lnTo>
                  <a:cubicBezTo>
                    <a:pt x="1023" y="687"/>
                    <a:pt x="626" y="75"/>
                    <a:pt x="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31"/>
            <p:cNvSpPr/>
            <p:nvPr/>
          </p:nvSpPr>
          <p:spPr>
            <a:xfrm>
              <a:off x="6415575" y="3749325"/>
              <a:ext cx="2575" cy="4400"/>
            </a:xfrm>
            <a:custGeom>
              <a:avLst/>
              <a:gdLst/>
              <a:ahLst/>
              <a:cxnLst/>
              <a:rect l="l" t="t" r="r" b="b"/>
              <a:pathLst>
                <a:path w="103" h="176" extrusionOk="0">
                  <a:moveTo>
                    <a:pt x="68" y="0"/>
                  </a:moveTo>
                  <a:lnTo>
                    <a:pt x="68" y="0"/>
                  </a:lnTo>
                  <a:cubicBezTo>
                    <a:pt x="67" y="3"/>
                    <a:pt x="66" y="6"/>
                    <a:pt x="65" y="9"/>
                  </a:cubicBezTo>
                  <a:lnTo>
                    <a:pt x="65" y="9"/>
                  </a:lnTo>
                  <a:cubicBezTo>
                    <a:pt x="66" y="6"/>
                    <a:pt x="67" y="3"/>
                    <a:pt x="68" y="0"/>
                  </a:cubicBezTo>
                  <a:close/>
                  <a:moveTo>
                    <a:pt x="65" y="9"/>
                  </a:moveTo>
                  <a:lnTo>
                    <a:pt x="65" y="9"/>
                  </a:lnTo>
                  <a:cubicBezTo>
                    <a:pt x="45" y="67"/>
                    <a:pt x="23" y="122"/>
                    <a:pt x="1" y="176"/>
                  </a:cubicBezTo>
                  <a:lnTo>
                    <a:pt x="103" y="137"/>
                  </a:lnTo>
                  <a:cubicBezTo>
                    <a:pt x="68" y="97"/>
                    <a:pt x="51" y="55"/>
                    <a:pt x="65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31"/>
            <p:cNvSpPr/>
            <p:nvPr/>
          </p:nvSpPr>
          <p:spPr>
            <a:xfrm>
              <a:off x="6418125" y="3752500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28" y="1"/>
                  </a:moveTo>
                  <a:lnTo>
                    <a:pt x="1" y="10"/>
                  </a:lnTo>
                  <a:cubicBezTo>
                    <a:pt x="24" y="37"/>
                    <a:pt x="57" y="62"/>
                    <a:pt x="90" y="85"/>
                  </a:cubicBezTo>
                  <a:cubicBezTo>
                    <a:pt x="80" y="53"/>
                    <a:pt x="61" y="22"/>
                    <a:pt x="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31"/>
            <p:cNvSpPr/>
            <p:nvPr/>
          </p:nvSpPr>
          <p:spPr>
            <a:xfrm>
              <a:off x="6379775" y="3781275"/>
              <a:ext cx="3975" cy="2175"/>
            </a:xfrm>
            <a:custGeom>
              <a:avLst/>
              <a:gdLst/>
              <a:ahLst/>
              <a:cxnLst/>
              <a:rect l="l" t="t" r="r" b="b"/>
              <a:pathLst>
                <a:path w="159" h="87" extrusionOk="0">
                  <a:moveTo>
                    <a:pt x="0" y="1"/>
                  </a:moveTo>
                  <a:lnTo>
                    <a:pt x="0" y="1"/>
                  </a:lnTo>
                  <a:cubicBezTo>
                    <a:pt x="26" y="43"/>
                    <a:pt x="90" y="86"/>
                    <a:pt x="135" y="86"/>
                  </a:cubicBezTo>
                  <a:cubicBezTo>
                    <a:pt x="144" y="86"/>
                    <a:pt x="152" y="85"/>
                    <a:pt x="158" y="82"/>
                  </a:cubicBezTo>
                  <a:cubicBezTo>
                    <a:pt x="129" y="58"/>
                    <a:pt x="72" y="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31"/>
            <p:cNvSpPr/>
            <p:nvPr/>
          </p:nvSpPr>
          <p:spPr>
            <a:xfrm>
              <a:off x="6378750" y="3782925"/>
              <a:ext cx="2150" cy="1950"/>
            </a:xfrm>
            <a:custGeom>
              <a:avLst/>
              <a:gdLst/>
              <a:ahLst/>
              <a:cxnLst/>
              <a:rect l="l" t="t" r="r" b="b"/>
              <a:pathLst>
                <a:path w="86" h="78" extrusionOk="0">
                  <a:moveTo>
                    <a:pt x="1" y="0"/>
                  </a:moveTo>
                  <a:lnTo>
                    <a:pt x="64" y="77"/>
                  </a:lnTo>
                  <a:lnTo>
                    <a:pt x="86" y="56"/>
                  </a:lnTo>
                  <a:cubicBezTo>
                    <a:pt x="57" y="37"/>
                    <a:pt x="30" y="1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31"/>
            <p:cNvSpPr/>
            <p:nvPr/>
          </p:nvSpPr>
          <p:spPr>
            <a:xfrm>
              <a:off x="6252225" y="3687425"/>
              <a:ext cx="125600" cy="100800"/>
            </a:xfrm>
            <a:custGeom>
              <a:avLst/>
              <a:gdLst/>
              <a:ahLst/>
              <a:cxnLst/>
              <a:rect l="l" t="t" r="r" b="b"/>
              <a:pathLst>
                <a:path w="5024" h="4032" extrusionOk="0">
                  <a:moveTo>
                    <a:pt x="93" y="0"/>
                  </a:moveTo>
                  <a:cubicBezTo>
                    <a:pt x="56" y="0"/>
                    <a:pt x="25" y="32"/>
                    <a:pt x="1" y="124"/>
                  </a:cubicBezTo>
                  <a:cubicBezTo>
                    <a:pt x="353" y="373"/>
                    <a:pt x="722" y="728"/>
                    <a:pt x="1117" y="1077"/>
                  </a:cubicBezTo>
                  <a:cubicBezTo>
                    <a:pt x="1503" y="1435"/>
                    <a:pt x="1896" y="1796"/>
                    <a:pt x="2349" y="2048"/>
                  </a:cubicBezTo>
                  <a:lnTo>
                    <a:pt x="2154" y="2017"/>
                  </a:lnTo>
                  <a:lnTo>
                    <a:pt x="2154" y="2017"/>
                  </a:lnTo>
                  <a:cubicBezTo>
                    <a:pt x="2665" y="2209"/>
                    <a:pt x="2527" y="2653"/>
                    <a:pt x="3053" y="2653"/>
                  </a:cubicBezTo>
                  <a:cubicBezTo>
                    <a:pt x="3072" y="2653"/>
                    <a:pt x="3091" y="2653"/>
                    <a:pt x="3111" y="2652"/>
                  </a:cubicBezTo>
                  <a:lnTo>
                    <a:pt x="3111" y="2652"/>
                  </a:lnTo>
                  <a:cubicBezTo>
                    <a:pt x="3049" y="2694"/>
                    <a:pt x="2985" y="2735"/>
                    <a:pt x="2924" y="2779"/>
                  </a:cubicBezTo>
                  <a:cubicBezTo>
                    <a:pt x="3064" y="2987"/>
                    <a:pt x="3458" y="2854"/>
                    <a:pt x="3504" y="3192"/>
                  </a:cubicBezTo>
                  <a:lnTo>
                    <a:pt x="3540" y="3107"/>
                  </a:lnTo>
                  <a:cubicBezTo>
                    <a:pt x="3591" y="3149"/>
                    <a:pt x="3589" y="3195"/>
                    <a:pt x="3641" y="3238"/>
                  </a:cubicBezTo>
                  <a:lnTo>
                    <a:pt x="3645" y="3192"/>
                  </a:lnTo>
                  <a:cubicBezTo>
                    <a:pt x="3835" y="3230"/>
                    <a:pt x="3913" y="3301"/>
                    <a:pt x="4013" y="3458"/>
                  </a:cubicBezTo>
                  <a:cubicBezTo>
                    <a:pt x="4005" y="3474"/>
                    <a:pt x="3996" y="3480"/>
                    <a:pt x="3986" y="3480"/>
                  </a:cubicBezTo>
                  <a:cubicBezTo>
                    <a:pt x="3957" y="3480"/>
                    <a:pt x="3919" y="3428"/>
                    <a:pt x="3880" y="3413"/>
                  </a:cubicBezTo>
                  <a:lnTo>
                    <a:pt x="3880" y="3413"/>
                  </a:lnTo>
                  <a:cubicBezTo>
                    <a:pt x="3903" y="3519"/>
                    <a:pt x="4094" y="3487"/>
                    <a:pt x="4198" y="3568"/>
                  </a:cubicBezTo>
                  <a:cubicBezTo>
                    <a:pt x="4248" y="3683"/>
                    <a:pt x="4144" y="3649"/>
                    <a:pt x="4115" y="3664"/>
                  </a:cubicBezTo>
                  <a:cubicBezTo>
                    <a:pt x="4405" y="3804"/>
                    <a:pt x="4518" y="4031"/>
                    <a:pt x="4753" y="4031"/>
                  </a:cubicBezTo>
                  <a:cubicBezTo>
                    <a:pt x="4806" y="4031"/>
                    <a:pt x="4866" y="4019"/>
                    <a:pt x="4936" y="3992"/>
                  </a:cubicBezTo>
                  <a:cubicBezTo>
                    <a:pt x="4974" y="3958"/>
                    <a:pt x="4916" y="3876"/>
                    <a:pt x="4975" y="3876"/>
                  </a:cubicBezTo>
                  <a:cubicBezTo>
                    <a:pt x="4986" y="3876"/>
                    <a:pt x="5002" y="3879"/>
                    <a:pt x="5023" y="3886"/>
                  </a:cubicBezTo>
                  <a:cubicBezTo>
                    <a:pt x="4842" y="3674"/>
                    <a:pt x="4620" y="3681"/>
                    <a:pt x="4381" y="3604"/>
                  </a:cubicBezTo>
                  <a:lnTo>
                    <a:pt x="4381" y="3604"/>
                  </a:lnTo>
                  <a:lnTo>
                    <a:pt x="4433" y="3647"/>
                  </a:lnTo>
                  <a:cubicBezTo>
                    <a:pt x="4373" y="3673"/>
                    <a:pt x="4333" y="3684"/>
                    <a:pt x="4306" y="3684"/>
                  </a:cubicBezTo>
                  <a:cubicBezTo>
                    <a:pt x="4188" y="3684"/>
                    <a:pt x="4298" y="3483"/>
                    <a:pt x="4042" y="3419"/>
                  </a:cubicBezTo>
                  <a:cubicBezTo>
                    <a:pt x="4077" y="3405"/>
                    <a:pt x="4109" y="3400"/>
                    <a:pt x="4140" y="3400"/>
                  </a:cubicBezTo>
                  <a:cubicBezTo>
                    <a:pt x="4214" y="3400"/>
                    <a:pt x="4276" y="3429"/>
                    <a:pt x="4328" y="3429"/>
                  </a:cubicBezTo>
                  <a:cubicBezTo>
                    <a:pt x="4339" y="3429"/>
                    <a:pt x="4350" y="3428"/>
                    <a:pt x="4360" y="3425"/>
                  </a:cubicBezTo>
                  <a:cubicBezTo>
                    <a:pt x="4225" y="3016"/>
                    <a:pt x="3861" y="3261"/>
                    <a:pt x="3868" y="2877"/>
                  </a:cubicBezTo>
                  <a:lnTo>
                    <a:pt x="3868" y="2877"/>
                  </a:lnTo>
                  <a:lnTo>
                    <a:pt x="3893" y="2885"/>
                  </a:lnTo>
                  <a:cubicBezTo>
                    <a:pt x="3874" y="2829"/>
                    <a:pt x="3764" y="2823"/>
                    <a:pt x="3689" y="2792"/>
                  </a:cubicBezTo>
                  <a:lnTo>
                    <a:pt x="3689" y="2792"/>
                  </a:lnTo>
                  <a:cubicBezTo>
                    <a:pt x="3679" y="2843"/>
                    <a:pt x="3728" y="2902"/>
                    <a:pt x="3749" y="2960"/>
                  </a:cubicBezTo>
                  <a:cubicBezTo>
                    <a:pt x="3738" y="2957"/>
                    <a:pt x="3727" y="2955"/>
                    <a:pt x="3715" y="2955"/>
                  </a:cubicBezTo>
                  <a:cubicBezTo>
                    <a:pt x="3639" y="2955"/>
                    <a:pt x="3540" y="3020"/>
                    <a:pt x="3490" y="3041"/>
                  </a:cubicBezTo>
                  <a:cubicBezTo>
                    <a:pt x="3513" y="2873"/>
                    <a:pt x="3359" y="3010"/>
                    <a:pt x="3298" y="2858"/>
                  </a:cubicBezTo>
                  <a:cubicBezTo>
                    <a:pt x="3315" y="2811"/>
                    <a:pt x="3340" y="2796"/>
                    <a:pt x="3370" y="2796"/>
                  </a:cubicBezTo>
                  <a:cubicBezTo>
                    <a:pt x="3420" y="2796"/>
                    <a:pt x="3480" y="2836"/>
                    <a:pt x="3531" y="2836"/>
                  </a:cubicBezTo>
                  <a:cubicBezTo>
                    <a:pt x="3536" y="2836"/>
                    <a:pt x="3541" y="2836"/>
                    <a:pt x="3546" y="2835"/>
                  </a:cubicBezTo>
                  <a:lnTo>
                    <a:pt x="3363" y="2783"/>
                  </a:lnTo>
                  <a:cubicBezTo>
                    <a:pt x="3242" y="2681"/>
                    <a:pt x="3344" y="2569"/>
                    <a:pt x="3334" y="2463"/>
                  </a:cubicBezTo>
                  <a:cubicBezTo>
                    <a:pt x="3324" y="2462"/>
                    <a:pt x="3315" y="2461"/>
                    <a:pt x="3307" y="2461"/>
                  </a:cubicBezTo>
                  <a:cubicBezTo>
                    <a:pt x="3193" y="2461"/>
                    <a:pt x="3333" y="2573"/>
                    <a:pt x="3174" y="2600"/>
                  </a:cubicBezTo>
                  <a:cubicBezTo>
                    <a:pt x="3158" y="2372"/>
                    <a:pt x="2652" y="1938"/>
                    <a:pt x="2311" y="1773"/>
                  </a:cubicBezTo>
                  <a:lnTo>
                    <a:pt x="2311" y="1773"/>
                  </a:lnTo>
                  <a:cubicBezTo>
                    <a:pt x="2316" y="1774"/>
                    <a:pt x="2320" y="1774"/>
                    <a:pt x="2324" y="1774"/>
                  </a:cubicBezTo>
                  <a:cubicBezTo>
                    <a:pt x="2360" y="1774"/>
                    <a:pt x="2386" y="1750"/>
                    <a:pt x="2416" y="1750"/>
                  </a:cubicBezTo>
                  <a:cubicBezTo>
                    <a:pt x="2436" y="1750"/>
                    <a:pt x="2458" y="1760"/>
                    <a:pt x="2486" y="1796"/>
                  </a:cubicBezTo>
                  <a:cubicBezTo>
                    <a:pt x="2475" y="1754"/>
                    <a:pt x="2379" y="1703"/>
                    <a:pt x="2299" y="1703"/>
                  </a:cubicBezTo>
                  <a:cubicBezTo>
                    <a:pt x="2267" y="1703"/>
                    <a:pt x="2237" y="1712"/>
                    <a:pt x="2216" y="1732"/>
                  </a:cubicBezTo>
                  <a:cubicBezTo>
                    <a:pt x="1981" y="1632"/>
                    <a:pt x="1807" y="1375"/>
                    <a:pt x="1711" y="1146"/>
                  </a:cubicBezTo>
                  <a:lnTo>
                    <a:pt x="1686" y="1269"/>
                  </a:lnTo>
                  <a:cubicBezTo>
                    <a:pt x="1433" y="1269"/>
                    <a:pt x="1437" y="837"/>
                    <a:pt x="1117" y="695"/>
                  </a:cubicBezTo>
                  <a:lnTo>
                    <a:pt x="1117" y="695"/>
                  </a:lnTo>
                  <a:lnTo>
                    <a:pt x="1121" y="701"/>
                  </a:lnTo>
                  <a:cubicBezTo>
                    <a:pt x="1103" y="690"/>
                    <a:pt x="1080" y="687"/>
                    <a:pt x="1053" y="687"/>
                  </a:cubicBezTo>
                  <a:cubicBezTo>
                    <a:pt x="1000" y="687"/>
                    <a:pt x="932" y="701"/>
                    <a:pt x="867" y="701"/>
                  </a:cubicBezTo>
                  <a:cubicBezTo>
                    <a:pt x="795" y="701"/>
                    <a:pt x="725" y="684"/>
                    <a:pt x="677" y="612"/>
                  </a:cubicBezTo>
                  <a:cubicBezTo>
                    <a:pt x="803" y="550"/>
                    <a:pt x="874" y="629"/>
                    <a:pt x="951" y="525"/>
                  </a:cubicBezTo>
                  <a:lnTo>
                    <a:pt x="621" y="458"/>
                  </a:lnTo>
                  <a:cubicBezTo>
                    <a:pt x="641" y="355"/>
                    <a:pt x="326" y="215"/>
                    <a:pt x="502" y="172"/>
                  </a:cubicBezTo>
                  <a:lnTo>
                    <a:pt x="502" y="172"/>
                  </a:lnTo>
                  <a:cubicBezTo>
                    <a:pt x="490" y="174"/>
                    <a:pt x="478" y="175"/>
                    <a:pt x="467" y="175"/>
                  </a:cubicBezTo>
                  <a:cubicBezTo>
                    <a:pt x="299" y="175"/>
                    <a:pt x="178" y="0"/>
                    <a:pt x="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31"/>
            <p:cNvSpPr/>
            <p:nvPr/>
          </p:nvSpPr>
          <p:spPr>
            <a:xfrm>
              <a:off x="6246050" y="3683150"/>
              <a:ext cx="8700" cy="5175"/>
            </a:xfrm>
            <a:custGeom>
              <a:avLst/>
              <a:gdLst/>
              <a:ahLst/>
              <a:cxnLst/>
              <a:rect l="l" t="t" r="r" b="b"/>
              <a:pathLst>
                <a:path w="348" h="207" extrusionOk="0">
                  <a:moveTo>
                    <a:pt x="213" y="1"/>
                  </a:moveTo>
                  <a:cubicBezTo>
                    <a:pt x="126" y="1"/>
                    <a:pt x="28" y="42"/>
                    <a:pt x="1" y="98"/>
                  </a:cubicBezTo>
                  <a:cubicBezTo>
                    <a:pt x="65" y="122"/>
                    <a:pt x="100" y="206"/>
                    <a:pt x="147" y="206"/>
                  </a:cubicBezTo>
                  <a:cubicBezTo>
                    <a:pt x="158" y="206"/>
                    <a:pt x="169" y="202"/>
                    <a:pt x="182" y="191"/>
                  </a:cubicBezTo>
                  <a:cubicBezTo>
                    <a:pt x="188" y="164"/>
                    <a:pt x="223" y="124"/>
                    <a:pt x="169" y="104"/>
                  </a:cubicBezTo>
                  <a:lnTo>
                    <a:pt x="348" y="60"/>
                  </a:lnTo>
                  <a:cubicBezTo>
                    <a:pt x="322" y="18"/>
                    <a:pt x="270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31"/>
            <p:cNvSpPr/>
            <p:nvPr/>
          </p:nvSpPr>
          <p:spPr>
            <a:xfrm>
              <a:off x="6181650" y="3632000"/>
              <a:ext cx="65325" cy="51150"/>
            </a:xfrm>
            <a:custGeom>
              <a:avLst/>
              <a:gdLst/>
              <a:ahLst/>
              <a:cxnLst/>
              <a:rect l="l" t="t" r="r" b="b"/>
              <a:pathLst>
                <a:path w="2613" h="2046" extrusionOk="0">
                  <a:moveTo>
                    <a:pt x="666" y="224"/>
                  </a:moveTo>
                  <a:cubicBezTo>
                    <a:pt x="666" y="229"/>
                    <a:pt x="667" y="233"/>
                    <a:pt x="667" y="238"/>
                  </a:cubicBezTo>
                  <a:lnTo>
                    <a:pt x="667" y="238"/>
                  </a:lnTo>
                  <a:cubicBezTo>
                    <a:pt x="667" y="233"/>
                    <a:pt x="667" y="229"/>
                    <a:pt x="666" y="224"/>
                  </a:cubicBezTo>
                  <a:close/>
                  <a:moveTo>
                    <a:pt x="352" y="0"/>
                  </a:moveTo>
                  <a:lnTo>
                    <a:pt x="352" y="0"/>
                  </a:lnTo>
                  <a:cubicBezTo>
                    <a:pt x="355" y="138"/>
                    <a:pt x="248" y="228"/>
                    <a:pt x="102" y="228"/>
                  </a:cubicBezTo>
                  <a:cubicBezTo>
                    <a:pt x="70" y="228"/>
                    <a:pt x="36" y="223"/>
                    <a:pt x="1" y="214"/>
                  </a:cubicBezTo>
                  <a:lnTo>
                    <a:pt x="1" y="214"/>
                  </a:lnTo>
                  <a:cubicBezTo>
                    <a:pt x="230" y="581"/>
                    <a:pt x="753" y="432"/>
                    <a:pt x="1048" y="720"/>
                  </a:cubicBezTo>
                  <a:lnTo>
                    <a:pt x="1048" y="722"/>
                  </a:lnTo>
                  <a:cubicBezTo>
                    <a:pt x="992" y="722"/>
                    <a:pt x="963" y="776"/>
                    <a:pt x="923" y="799"/>
                  </a:cubicBezTo>
                  <a:cubicBezTo>
                    <a:pt x="1291" y="1090"/>
                    <a:pt x="1771" y="1418"/>
                    <a:pt x="1835" y="1634"/>
                  </a:cubicBezTo>
                  <a:cubicBezTo>
                    <a:pt x="1865" y="1678"/>
                    <a:pt x="1904" y="1691"/>
                    <a:pt x="1948" y="1691"/>
                  </a:cubicBezTo>
                  <a:cubicBezTo>
                    <a:pt x="2007" y="1691"/>
                    <a:pt x="2077" y="1669"/>
                    <a:pt x="2152" y="1669"/>
                  </a:cubicBezTo>
                  <a:cubicBezTo>
                    <a:pt x="2194" y="1669"/>
                    <a:pt x="2237" y="1676"/>
                    <a:pt x="2282" y="1697"/>
                  </a:cubicBezTo>
                  <a:lnTo>
                    <a:pt x="2251" y="1875"/>
                  </a:lnTo>
                  <a:cubicBezTo>
                    <a:pt x="2252" y="1875"/>
                    <a:pt x="2253" y="1874"/>
                    <a:pt x="2253" y="1874"/>
                  </a:cubicBezTo>
                  <a:cubicBezTo>
                    <a:pt x="2356" y="1874"/>
                    <a:pt x="2456" y="2045"/>
                    <a:pt x="2533" y="2045"/>
                  </a:cubicBezTo>
                  <a:cubicBezTo>
                    <a:pt x="2563" y="2045"/>
                    <a:pt x="2590" y="2018"/>
                    <a:pt x="2612" y="1940"/>
                  </a:cubicBezTo>
                  <a:cubicBezTo>
                    <a:pt x="2612" y="1935"/>
                    <a:pt x="2606" y="1933"/>
                    <a:pt x="2594" y="1933"/>
                  </a:cubicBezTo>
                  <a:cubicBezTo>
                    <a:pt x="2581" y="1933"/>
                    <a:pt x="2561" y="1935"/>
                    <a:pt x="2539" y="1935"/>
                  </a:cubicBezTo>
                  <a:cubicBezTo>
                    <a:pt x="2495" y="1935"/>
                    <a:pt x="2444" y="1927"/>
                    <a:pt x="2423" y="1876"/>
                  </a:cubicBezTo>
                  <a:lnTo>
                    <a:pt x="2490" y="1819"/>
                  </a:lnTo>
                  <a:lnTo>
                    <a:pt x="2309" y="1705"/>
                  </a:lnTo>
                  <a:lnTo>
                    <a:pt x="2430" y="1662"/>
                  </a:lnTo>
                  <a:cubicBezTo>
                    <a:pt x="2396" y="1571"/>
                    <a:pt x="2350" y="1544"/>
                    <a:pt x="2297" y="1544"/>
                  </a:cubicBezTo>
                  <a:cubicBezTo>
                    <a:pt x="2224" y="1544"/>
                    <a:pt x="2137" y="1596"/>
                    <a:pt x="2049" y="1596"/>
                  </a:cubicBezTo>
                  <a:cubicBezTo>
                    <a:pt x="1985" y="1596"/>
                    <a:pt x="1922" y="1569"/>
                    <a:pt x="1862" y="1477"/>
                  </a:cubicBezTo>
                  <a:lnTo>
                    <a:pt x="2006" y="1304"/>
                  </a:lnTo>
                  <a:cubicBezTo>
                    <a:pt x="1833" y="1138"/>
                    <a:pt x="1694" y="1121"/>
                    <a:pt x="1621" y="876"/>
                  </a:cubicBezTo>
                  <a:cubicBezTo>
                    <a:pt x="1621" y="876"/>
                    <a:pt x="1555" y="955"/>
                    <a:pt x="1602" y="955"/>
                  </a:cubicBezTo>
                  <a:cubicBezTo>
                    <a:pt x="1604" y="955"/>
                    <a:pt x="1606" y="955"/>
                    <a:pt x="1609" y="955"/>
                  </a:cubicBezTo>
                  <a:lnTo>
                    <a:pt x="1609" y="955"/>
                  </a:lnTo>
                  <a:cubicBezTo>
                    <a:pt x="1630" y="990"/>
                    <a:pt x="1613" y="1096"/>
                    <a:pt x="1549" y="1130"/>
                  </a:cubicBezTo>
                  <a:cubicBezTo>
                    <a:pt x="1166" y="1036"/>
                    <a:pt x="1676" y="1059"/>
                    <a:pt x="1545" y="824"/>
                  </a:cubicBezTo>
                  <a:cubicBezTo>
                    <a:pt x="1380" y="783"/>
                    <a:pt x="1166" y="695"/>
                    <a:pt x="992" y="585"/>
                  </a:cubicBezTo>
                  <a:cubicBezTo>
                    <a:pt x="821" y="482"/>
                    <a:pt x="684" y="362"/>
                    <a:pt x="667" y="238"/>
                  </a:cubicBezTo>
                  <a:lnTo>
                    <a:pt x="667" y="238"/>
                  </a:lnTo>
                  <a:cubicBezTo>
                    <a:pt x="674" y="337"/>
                    <a:pt x="605" y="379"/>
                    <a:pt x="521" y="379"/>
                  </a:cubicBezTo>
                  <a:cubicBezTo>
                    <a:pt x="449" y="379"/>
                    <a:pt x="364" y="348"/>
                    <a:pt x="308" y="295"/>
                  </a:cubicBezTo>
                  <a:cubicBezTo>
                    <a:pt x="296" y="182"/>
                    <a:pt x="435" y="218"/>
                    <a:pt x="498" y="180"/>
                  </a:cubicBezTo>
                  <a:cubicBezTo>
                    <a:pt x="452" y="110"/>
                    <a:pt x="437" y="24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31"/>
            <p:cNvSpPr/>
            <p:nvPr/>
          </p:nvSpPr>
          <p:spPr>
            <a:xfrm>
              <a:off x="6201475" y="3649500"/>
              <a:ext cx="3250" cy="2750"/>
            </a:xfrm>
            <a:custGeom>
              <a:avLst/>
              <a:gdLst/>
              <a:ahLst/>
              <a:cxnLst/>
              <a:rect l="l" t="t" r="r" b="b"/>
              <a:pathLst>
                <a:path w="130" h="110" extrusionOk="0">
                  <a:moveTo>
                    <a:pt x="0" y="0"/>
                  </a:moveTo>
                  <a:lnTo>
                    <a:pt x="43" y="95"/>
                  </a:lnTo>
                  <a:cubicBezTo>
                    <a:pt x="61" y="105"/>
                    <a:pt x="77" y="110"/>
                    <a:pt x="91" y="110"/>
                  </a:cubicBezTo>
                  <a:cubicBezTo>
                    <a:pt x="105" y="110"/>
                    <a:pt x="118" y="105"/>
                    <a:pt x="130" y="99"/>
                  </a:cubicBezTo>
                  <a:cubicBezTo>
                    <a:pt x="85" y="66"/>
                    <a:pt x="41" y="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31"/>
            <p:cNvSpPr/>
            <p:nvPr/>
          </p:nvSpPr>
          <p:spPr>
            <a:xfrm>
              <a:off x="6623625" y="3550825"/>
              <a:ext cx="3525" cy="3750"/>
            </a:xfrm>
            <a:custGeom>
              <a:avLst/>
              <a:gdLst/>
              <a:ahLst/>
              <a:cxnLst/>
              <a:rect l="l" t="t" r="r" b="b"/>
              <a:pathLst>
                <a:path w="141" h="150" extrusionOk="0">
                  <a:moveTo>
                    <a:pt x="0" y="1"/>
                  </a:moveTo>
                  <a:lnTo>
                    <a:pt x="17" y="143"/>
                  </a:lnTo>
                  <a:lnTo>
                    <a:pt x="141" y="1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31"/>
            <p:cNvSpPr/>
            <p:nvPr/>
          </p:nvSpPr>
          <p:spPr>
            <a:xfrm>
              <a:off x="6618950" y="3556325"/>
              <a:ext cx="12550" cy="17475"/>
            </a:xfrm>
            <a:custGeom>
              <a:avLst/>
              <a:gdLst/>
              <a:ahLst/>
              <a:cxnLst/>
              <a:rect l="l" t="t" r="r" b="b"/>
              <a:pathLst>
                <a:path w="502" h="699" extrusionOk="0">
                  <a:moveTo>
                    <a:pt x="134" y="1"/>
                  </a:moveTo>
                  <a:cubicBezTo>
                    <a:pt x="116" y="1"/>
                    <a:pt x="100" y="5"/>
                    <a:pt x="85" y="16"/>
                  </a:cubicBezTo>
                  <a:cubicBezTo>
                    <a:pt x="133" y="95"/>
                    <a:pt x="303" y="188"/>
                    <a:pt x="312" y="328"/>
                  </a:cubicBezTo>
                  <a:cubicBezTo>
                    <a:pt x="201" y="295"/>
                    <a:pt x="158" y="157"/>
                    <a:pt x="16" y="130"/>
                  </a:cubicBezTo>
                  <a:lnTo>
                    <a:pt x="16" y="130"/>
                  </a:lnTo>
                  <a:cubicBezTo>
                    <a:pt x="0" y="355"/>
                    <a:pt x="143" y="232"/>
                    <a:pt x="183" y="467"/>
                  </a:cubicBezTo>
                  <a:lnTo>
                    <a:pt x="35" y="488"/>
                  </a:lnTo>
                  <a:lnTo>
                    <a:pt x="154" y="687"/>
                  </a:lnTo>
                  <a:cubicBezTo>
                    <a:pt x="430" y="506"/>
                    <a:pt x="401" y="698"/>
                    <a:pt x="501" y="292"/>
                  </a:cubicBezTo>
                  <a:cubicBezTo>
                    <a:pt x="420" y="190"/>
                    <a:pt x="249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31"/>
            <p:cNvSpPr/>
            <p:nvPr/>
          </p:nvSpPr>
          <p:spPr>
            <a:xfrm>
              <a:off x="6625725" y="3572950"/>
              <a:ext cx="4225" cy="1500"/>
            </a:xfrm>
            <a:custGeom>
              <a:avLst/>
              <a:gdLst/>
              <a:ahLst/>
              <a:cxnLst/>
              <a:rect l="l" t="t" r="r" b="b"/>
              <a:pathLst>
                <a:path w="169" h="60" extrusionOk="0">
                  <a:moveTo>
                    <a:pt x="40" y="0"/>
                  </a:moveTo>
                  <a:cubicBezTo>
                    <a:pt x="26" y="0"/>
                    <a:pt x="13" y="1"/>
                    <a:pt x="1" y="5"/>
                  </a:cubicBezTo>
                  <a:cubicBezTo>
                    <a:pt x="43" y="11"/>
                    <a:pt x="103" y="60"/>
                    <a:pt x="139" y="60"/>
                  </a:cubicBezTo>
                  <a:cubicBezTo>
                    <a:pt x="155" y="60"/>
                    <a:pt x="167" y="49"/>
                    <a:pt x="169" y="18"/>
                  </a:cubicBezTo>
                  <a:cubicBezTo>
                    <a:pt x="124" y="10"/>
                    <a:pt x="79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31"/>
            <p:cNvSpPr/>
            <p:nvPr/>
          </p:nvSpPr>
          <p:spPr>
            <a:xfrm>
              <a:off x="6628425" y="3576750"/>
              <a:ext cx="6350" cy="4425"/>
            </a:xfrm>
            <a:custGeom>
              <a:avLst/>
              <a:gdLst/>
              <a:ahLst/>
              <a:cxnLst/>
              <a:rect l="l" t="t" r="r" b="b"/>
              <a:pathLst>
                <a:path w="254" h="177" extrusionOk="0">
                  <a:moveTo>
                    <a:pt x="134" y="1"/>
                  </a:moveTo>
                  <a:cubicBezTo>
                    <a:pt x="144" y="53"/>
                    <a:pt x="131" y="69"/>
                    <a:pt x="111" y="69"/>
                  </a:cubicBezTo>
                  <a:cubicBezTo>
                    <a:pt x="77" y="69"/>
                    <a:pt x="22" y="26"/>
                    <a:pt x="5" y="26"/>
                  </a:cubicBezTo>
                  <a:cubicBezTo>
                    <a:pt x="3" y="26"/>
                    <a:pt x="2" y="27"/>
                    <a:pt x="1" y="28"/>
                  </a:cubicBezTo>
                  <a:cubicBezTo>
                    <a:pt x="86" y="74"/>
                    <a:pt x="171" y="122"/>
                    <a:pt x="253" y="176"/>
                  </a:cubicBezTo>
                  <a:cubicBezTo>
                    <a:pt x="215" y="117"/>
                    <a:pt x="174" y="59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31"/>
            <p:cNvSpPr/>
            <p:nvPr/>
          </p:nvSpPr>
          <p:spPr>
            <a:xfrm>
              <a:off x="6634750" y="3592000"/>
              <a:ext cx="1525" cy="1750"/>
            </a:xfrm>
            <a:custGeom>
              <a:avLst/>
              <a:gdLst/>
              <a:ahLst/>
              <a:cxnLst/>
              <a:rect l="l" t="t" r="r" b="b"/>
              <a:pathLst>
                <a:path w="61" h="70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23"/>
                    <a:pt x="18" y="46"/>
                    <a:pt x="29" y="70"/>
                  </a:cubicBezTo>
                  <a:cubicBezTo>
                    <a:pt x="60" y="50"/>
                    <a:pt x="27" y="2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31"/>
            <p:cNvSpPr/>
            <p:nvPr/>
          </p:nvSpPr>
          <p:spPr>
            <a:xfrm>
              <a:off x="6627325" y="3584425"/>
              <a:ext cx="10625" cy="15200"/>
            </a:xfrm>
            <a:custGeom>
              <a:avLst/>
              <a:gdLst/>
              <a:ahLst/>
              <a:cxnLst/>
              <a:rect l="l" t="t" r="r" b="b"/>
              <a:pathLst>
                <a:path w="425" h="608" extrusionOk="0">
                  <a:moveTo>
                    <a:pt x="91" y="1"/>
                  </a:moveTo>
                  <a:lnTo>
                    <a:pt x="91" y="1"/>
                  </a:lnTo>
                  <a:cubicBezTo>
                    <a:pt x="60" y="53"/>
                    <a:pt x="33" y="105"/>
                    <a:pt x="1" y="153"/>
                  </a:cubicBezTo>
                  <a:cubicBezTo>
                    <a:pt x="56" y="348"/>
                    <a:pt x="288" y="502"/>
                    <a:pt x="355" y="608"/>
                  </a:cubicBezTo>
                  <a:cubicBezTo>
                    <a:pt x="425" y="564"/>
                    <a:pt x="375" y="475"/>
                    <a:pt x="326" y="373"/>
                  </a:cubicBezTo>
                  <a:cubicBezTo>
                    <a:pt x="323" y="376"/>
                    <a:pt x="321" y="378"/>
                    <a:pt x="313" y="380"/>
                  </a:cubicBezTo>
                  <a:cubicBezTo>
                    <a:pt x="301" y="398"/>
                    <a:pt x="283" y="406"/>
                    <a:pt x="262" y="406"/>
                  </a:cubicBezTo>
                  <a:cubicBezTo>
                    <a:pt x="195" y="406"/>
                    <a:pt x="104" y="327"/>
                    <a:pt x="120" y="236"/>
                  </a:cubicBezTo>
                  <a:cubicBezTo>
                    <a:pt x="62" y="103"/>
                    <a:pt x="215" y="118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31"/>
            <p:cNvSpPr/>
            <p:nvPr/>
          </p:nvSpPr>
          <p:spPr>
            <a:xfrm>
              <a:off x="6633700" y="3589975"/>
              <a:ext cx="1075" cy="2050"/>
            </a:xfrm>
            <a:custGeom>
              <a:avLst/>
              <a:gdLst/>
              <a:ahLst/>
              <a:cxnLst/>
              <a:rect l="l" t="t" r="r" b="b"/>
              <a:pathLst>
                <a:path w="43" h="82" extrusionOk="0">
                  <a:moveTo>
                    <a:pt x="19" y="0"/>
                  </a:moveTo>
                  <a:lnTo>
                    <a:pt x="19" y="0"/>
                  </a:lnTo>
                  <a:cubicBezTo>
                    <a:pt x="0" y="33"/>
                    <a:pt x="19" y="58"/>
                    <a:pt x="42" y="81"/>
                  </a:cubicBezTo>
                  <a:cubicBezTo>
                    <a:pt x="33" y="56"/>
                    <a:pt x="23" y="27"/>
                    <a:pt x="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31"/>
            <p:cNvSpPr/>
            <p:nvPr/>
          </p:nvSpPr>
          <p:spPr>
            <a:xfrm>
              <a:off x="6631050" y="3582450"/>
              <a:ext cx="2700" cy="1900"/>
            </a:xfrm>
            <a:custGeom>
              <a:avLst/>
              <a:gdLst/>
              <a:ahLst/>
              <a:cxnLst/>
              <a:rect l="l" t="t" r="r" b="b"/>
              <a:pathLst>
                <a:path w="108" h="76" extrusionOk="0">
                  <a:moveTo>
                    <a:pt x="60" y="0"/>
                  </a:moveTo>
                  <a:lnTo>
                    <a:pt x="0" y="22"/>
                  </a:lnTo>
                  <a:lnTo>
                    <a:pt x="108" y="7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31"/>
            <p:cNvSpPr/>
            <p:nvPr/>
          </p:nvSpPr>
          <p:spPr>
            <a:xfrm>
              <a:off x="6626375" y="3601300"/>
              <a:ext cx="9600" cy="11775"/>
            </a:xfrm>
            <a:custGeom>
              <a:avLst/>
              <a:gdLst/>
              <a:ahLst/>
              <a:cxnLst/>
              <a:rect l="l" t="t" r="r" b="b"/>
              <a:pathLst>
                <a:path w="384" h="471" extrusionOk="0">
                  <a:moveTo>
                    <a:pt x="268" y="0"/>
                  </a:moveTo>
                  <a:cubicBezTo>
                    <a:pt x="278" y="139"/>
                    <a:pt x="194" y="215"/>
                    <a:pt x="105" y="215"/>
                  </a:cubicBezTo>
                  <a:cubicBezTo>
                    <a:pt x="69" y="215"/>
                    <a:pt x="32" y="202"/>
                    <a:pt x="0" y="176"/>
                  </a:cubicBezTo>
                  <a:lnTo>
                    <a:pt x="0" y="176"/>
                  </a:lnTo>
                  <a:cubicBezTo>
                    <a:pt x="15" y="239"/>
                    <a:pt x="29" y="303"/>
                    <a:pt x="37" y="367"/>
                  </a:cubicBezTo>
                  <a:cubicBezTo>
                    <a:pt x="77" y="433"/>
                    <a:pt x="162" y="471"/>
                    <a:pt x="249" y="471"/>
                  </a:cubicBezTo>
                  <a:cubicBezTo>
                    <a:pt x="296" y="471"/>
                    <a:pt x="343" y="460"/>
                    <a:pt x="384" y="436"/>
                  </a:cubicBezTo>
                  <a:cubicBezTo>
                    <a:pt x="285" y="367"/>
                    <a:pt x="305" y="290"/>
                    <a:pt x="318" y="207"/>
                  </a:cubicBezTo>
                  <a:cubicBezTo>
                    <a:pt x="335" y="126"/>
                    <a:pt x="351" y="41"/>
                    <a:pt x="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31"/>
            <p:cNvSpPr/>
            <p:nvPr/>
          </p:nvSpPr>
          <p:spPr>
            <a:xfrm>
              <a:off x="6621150" y="3611075"/>
              <a:ext cx="425" cy="1275"/>
            </a:xfrm>
            <a:custGeom>
              <a:avLst/>
              <a:gdLst/>
              <a:ahLst/>
              <a:cxnLst/>
              <a:rect l="l" t="t" r="r" b="b"/>
              <a:pathLst>
                <a:path w="17" h="51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20"/>
                    <a:pt x="16" y="37"/>
                    <a:pt x="16" y="51"/>
                  </a:cubicBezTo>
                  <a:cubicBezTo>
                    <a:pt x="16" y="33"/>
                    <a:pt x="12" y="1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31"/>
            <p:cNvSpPr/>
            <p:nvPr/>
          </p:nvSpPr>
          <p:spPr>
            <a:xfrm>
              <a:off x="6609250" y="3611625"/>
              <a:ext cx="20950" cy="14275"/>
            </a:xfrm>
            <a:custGeom>
              <a:avLst/>
              <a:gdLst/>
              <a:ahLst/>
              <a:cxnLst/>
              <a:rect l="l" t="t" r="r" b="b"/>
              <a:pathLst>
                <a:path w="838" h="571" extrusionOk="0">
                  <a:moveTo>
                    <a:pt x="228" y="0"/>
                  </a:moveTo>
                  <a:cubicBezTo>
                    <a:pt x="218" y="0"/>
                    <a:pt x="209" y="2"/>
                    <a:pt x="201" y="6"/>
                  </a:cubicBezTo>
                  <a:cubicBezTo>
                    <a:pt x="151" y="21"/>
                    <a:pt x="134" y="114"/>
                    <a:pt x="116" y="226"/>
                  </a:cubicBezTo>
                  <a:cubicBezTo>
                    <a:pt x="99" y="337"/>
                    <a:pt x="83" y="455"/>
                    <a:pt x="1" y="490"/>
                  </a:cubicBezTo>
                  <a:cubicBezTo>
                    <a:pt x="149" y="461"/>
                    <a:pt x="267" y="382"/>
                    <a:pt x="338" y="287"/>
                  </a:cubicBezTo>
                  <a:lnTo>
                    <a:pt x="338" y="287"/>
                  </a:lnTo>
                  <a:cubicBezTo>
                    <a:pt x="334" y="364"/>
                    <a:pt x="375" y="445"/>
                    <a:pt x="292" y="474"/>
                  </a:cubicBezTo>
                  <a:cubicBezTo>
                    <a:pt x="303" y="476"/>
                    <a:pt x="314" y="476"/>
                    <a:pt x="323" y="476"/>
                  </a:cubicBezTo>
                  <a:cubicBezTo>
                    <a:pt x="474" y="476"/>
                    <a:pt x="439" y="331"/>
                    <a:pt x="540" y="301"/>
                  </a:cubicBezTo>
                  <a:lnTo>
                    <a:pt x="540" y="301"/>
                  </a:lnTo>
                  <a:cubicBezTo>
                    <a:pt x="621" y="391"/>
                    <a:pt x="577" y="428"/>
                    <a:pt x="527" y="451"/>
                  </a:cubicBezTo>
                  <a:cubicBezTo>
                    <a:pt x="477" y="474"/>
                    <a:pt x="421" y="482"/>
                    <a:pt x="504" y="571"/>
                  </a:cubicBezTo>
                  <a:cubicBezTo>
                    <a:pt x="606" y="544"/>
                    <a:pt x="745" y="428"/>
                    <a:pt x="643" y="216"/>
                  </a:cubicBezTo>
                  <a:lnTo>
                    <a:pt x="643" y="216"/>
                  </a:lnTo>
                  <a:cubicBezTo>
                    <a:pt x="654" y="217"/>
                    <a:pt x="666" y="217"/>
                    <a:pt x="677" y="217"/>
                  </a:cubicBezTo>
                  <a:cubicBezTo>
                    <a:pt x="731" y="217"/>
                    <a:pt x="783" y="207"/>
                    <a:pt x="837" y="193"/>
                  </a:cubicBezTo>
                  <a:cubicBezTo>
                    <a:pt x="764" y="156"/>
                    <a:pt x="691" y="118"/>
                    <a:pt x="619" y="73"/>
                  </a:cubicBezTo>
                  <a:cubicBezTo>
                    <a:pt x="583" y="73"/>
                    <a:pt x="606" y="127"/>
                    <a:pt x="616" y="173"/>
                  </a:cubicBezTo>
                  <a:cubicBezTo>
                    <a:pt x="624" y="204"/>
                    <a:pt x="627" y="230"/>
                    <a:pt x="611" y="230"/>
                  </a:cubicBezTo>
                  <a:cubicBezTo>
                    <a:pt x="601" y="230"/>
                    <a:pt x="585" y="221"/>
                    <a:pt x="560" y="199"/>
                  </a:cubicBezTo>
                  <a:cubicBezTo>
                    <a:pt x="483" y="119"/>
                    <a:pt x="496" y="75"/>
                    <a:pt x="492" y="31"/>
                  </a:cubicBezTo>
                  <a:lnTo>
                    <a:pt x="492" y="31"/>
                  </a:lnTo>
                  <a:cubicBezTo>
                    <a:pt x="492" y="57"/>
                    <a:pt x="475" y="66"/>
                    <a:pt x="449" y="66"/>
                  </a:cubicBezTo>
                  <a:cubicBezTo>
                    <a:pt x="427" y="66"/>
                    <a:pt x="397" y="59"/>
                    <a:pt x="367" y="48"/>
                  </a:cubicBezTo>
                  <a:cubicBezTo>
                    <a:pt x="314" y="29"/>
                    <a:pt x="267" y="0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31"/>
            <p:cNvSpPr/>
            <p:nvPr/>
          </p:nvSpPr>
          <p:spPr>
            <a:xfrm>
              <a:off x="6608625" y="3614700"/>
              <a:ext cx="500" cy="3300"/>
            </a:xfrm>
            <a:custGeom>
              <a:avLst/>
              <a:gdLst/>
              <a:ahLst/>
              <a:cxnLst/>
              <a:rect l="l" t="t" r="r" b="b"/>
              <a:pathLst>
                <a:path w="20" h="132" extrusionOk="0">
                  <a:moveTo>
                    <a:pt x="1" y="0"/>
                  </a:moveTo>
                  <a:lnTo>
                    <a:pt x="10" y="131"/>
                  </a:lnTo>
                  <a:lnTo>
                    <a:pt x="20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31"/>
            <p:cNvSpPr/>
            <p:nvPr/>
          </p:nvSpPr>
          <p:spPr>
            <a:xfrm>
              <a:off x="6586450" y="3603425"/>
              <a:ext cx="19350" cy="18725"/>
            </a:xfrm>
            <a:custGeom>
              <a:avLst/>
              <a:gdLst/>
              <a:ahLst/>
              <a:cxnLst/>
              <a:rect l="l" t="t" r="r" b="b"/>
              <a:pathLst>
                <a:path w="774" h="749" extrusionOk="0">
                  <a:moveTo>
                    <a:pt x="82" y="0"/>
                  </a:moveTo>
                  <a:cubicBezTo>
                    <a:pt x="99" y="41"/>
                    <a:pt x="74" y="98"/>
                    <a:pt x="141" y="133"/>
                  </a:cubicBezTo>
                  <a:cubicBezTo>
                    <a:pt x="95" y="122"/>
                    <a:pt x="47" y="106"/>
                    <a:pt x="1" y="91"/>
                  </a:cubicBezTo>
                  <a:lnTo>
                    <a:pt x="1" y="91"/>
                  </a:lnTo>
                  <a:cubicBezTo>
                    <a:pt x="28" y="314"/>
                    <a:pt x="118" y="455"/>
                    <a:pt x="419" y="627"/>
                  </a:cubicBezTo>
                  <a:cubicBezTo>
                    <a:pt x="508" y="627"/>
                    <a:pt x="591" y="627"/>
                    <a:pt x="672" y="615"/>
                  </a:cubicBezTo>
                  <a:cubicBezTo>
                    <a:pt x="689" y="646"/>
                    <a:pt x="693" y="700"/>
                    <a:pt x="702" y="748"/>
                  </a:cubicBezTo>
                  <a:cubicBezTo>
                    <a:pt x="704" y="692"/>
                    <a:pt x="774" y="631"/>
                    <a:pt x="770" y="582"/>
                  </a:cubicBezTo>
                  <a:cubicBezTo>
                    <a:pt x="746" y="483"/>
                    <a:pt x="704" y="456"/>
                    <a:pt x="649" y="456"/>
                  </a:cubicBezTo>
                  <a:cubicBezTo>
                    <a:pt x="637" y="456"/>
                    <a:pt x="625" y="457"/>
                    <a:pt x="612" y="459"/>
                  </a:cubicBezTo>
                  <a:cubicBezTo>
                    <a:pt x="558" y="465"/>
                    <a:pt x="495" y="483"/>
                    <a:pt x="440" y="483"/>
                  </a:cubicBezTo>
                  <a:cubicBezTo>
                    <a:pt x="421" y="483"/>
                    <a:pt x="403" y="481"/>
                    <a:pt x="386" y="474"/>
                  </a:cubicBezTo>
                  <a:cubicBezTo>
                    <a:pt x="137" y="191"/>
                    <a:pt x="436" y="388"/>
                    <a:pt x="407" y="143"/>
                  </a:cubicBezTo>
                  <a:lnTo>
                    <a:pt x="407" y="143"/>
                  </a:lnTo>
                  <a:cubicBezTo>
                    <a:pt x="475" y="199"/>
                    <a:pt x="459" y="243"/>
                    <a:pt x="556" y="320"/>
                  </a:cubicBezTo>
                  <a:cubicBezTo>
                    <a:pt x="512" y="166"/>
                    <a:pt x="436" y="106"/>
                    <a:pt x="344" y="70"/>
                  </a:cubicBezTo>
                  <a:cubicBezTo>
                    <a:pt x="251" y="35"/>
                    <a:pt x="145" y="23"/>
                    <a:pt x="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31"/>
            <p:cNvSpPr/>
            <p:nvPr/>
          </p:nvSpPr>
          <p:spPr>
            <a:xfrm>
              <a:off x="6604050" y="3622225"/>
              <a:ext cx="3000" cy="2350"/>
            </a:xfrm>
            <a:custGeom>
              <a:avLst/>
              <a:gdLst/>
              <a:ahLst/>
              <a:cxnLst/>
              <a:rect l="l" t="t" r="r" b="b"/>
              <a:pathLst>
                <a:path w="120" h="94" extrusionOk="0">
                  <a:moveTo>
                    <a:pt x="0" y="0"/>
                  </a:moveTo>
                  <a:cubicBezTo>
                    <a:pt x="1" y="5"/>
                    <a:pt x="2" y="10"/>
                    <a:pt x="3" y="15"/>
                  </a:cubicBezTo>
                  <a:lnTo>
                    <a:pt x="3" y="15"/>
                  </a:lnTo>
                  <a:cubicBezTo>
                    <a:pt x="2" y="10"/>
                    <a:pt x="1" y="5"/>
                    <a:pt x="0" y="0"/>
                  </a:cubicBezTo>
                  <a:close/>
                  <a:moveTo>
                    <a:pt x="3" y="15"/>
                  </a:moveTo>
                  <a:cubicBezTo>
                    <a:pt x="13" y="57"/>
                    <a:pt x="32" y="94"/>
                    <a:pt x="73" y="94"/>
                  </a:cubicBezTo>
                  <a:cubicBezTo>
                    <a:pt x="86" y="94"/>
                    <a:pt x="102" y="90"/>
                    <a:pt x="120" y="81"/>
                  </a:cubicBezTo>
                  <a:cubicBezTo>
                    <a:pt x="45" y="65"/>
                    <a:pt x="13" y="40"/>
                    <a:pt x="3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31"/>
            <p:cNvSpPr/>
            <p:nvPr/>
          </p:nvSpPr>
          <p:spPr>
            <a:xfrm>
              <a:off x="6587025" y="3602250"/>
              <a:ext cx="1475" cy="1200"/>
            </a:xfrm>
            <a:custGeom>
              <a:avLst/>
              <a:gdLst/>
              <a:ahLst/>
              <a:cxnLst/>
              <a:rect l="l" t="t" r="r" b="b"/>
              <a:pathLst>
                <a:path w="59" h="48" extrusionOk="0">
                  <a:moveTo>
                    <a:pt x="1" y="1"/>
                  </a:moveTo>
                  <a:lnTo>
                    <a:pt x="1" y="1"/>
                  </a:lnTo>
                  <a:cubicBezTo>
                    <a:pt x="5" y="22"/>
                    <a:pt x="26" y="36"/>
                    <a:pt x="59" y="47"/>
                  </a:cubicBezTo>
                  <a:cubicBezTo>
                    <a:pt x="51" y="28"/>
                    <a:pt x="35" y="1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31"/>
            <p:cNvSpPr/>
            <p:nvPr/>
          </p:nvSpPr>
          <p:spPr>
            <a:xfrm>
              <a:off x="6583475" y="3605825"/>
              <a:ext cx="3100" cy="3975"/>
            </a:xfrm>
            <a:custGeom>
              <a:avLst/>
              <a:gdLst/>
              <a:ahLst/>
              <a:cxnLst/>
              <a:rect l="l" t="t" r="r" b="b"/>
              <a:pathLst>
                <a:path w="124" h="159" extrusionOk="0">
                  <a:moveTo>
                    <a:pt x="0" y="1"/>
                  </a:moveTo>
                  <a:lnTo>
                    <a:pt x="2" y="124"/>
                  </a:lnTo>
                  <a:cubicBezTo>
                    <a:pt x="20" y="131"/>
                    <a:pt x="63" y="158"/>
                    <a:pt x="94" y="158"/>
                  </a:cubicBezTo>
                  <a:cubicBezTo>
                    <a:pt x="107" y="158"/>
                    <a:pt x="117" y="154"/>
                    <a:pt x="123" y="141"/>
                  </a:cubicBezTo>
                  <a:cubicBezTo>
                    <a:pt x="83" y="95"/>
                    <a:pt x="39" y="4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31"/>
            <p:cNvSpPr/>
            <p:nvPr/>
          </p:nvSpPr>
          <p:spPr>
            <a:xfrm>
              <a:off x="6471725" y="3464125"/>
              <a:ext cx="113300" cy="138950"/>
            </a:xfrm>
            <a:custGeom>
              <a:avLst/>
              <a:gdLst/>
              <a:ahLst/>
              <a:cxnLst/>
              <a:rect l="l" t="t" r="r" b="b"/>
              <a:pathLst>
                <a:path w="4532" h="5558" extrusionOk="0">
                  <a:moveTo>
                    <a:pt x="450" y="0"/>
                  </a:moveTo>
                  <a:lnTo>
                    <a:pt x="450" y="0"/>
                  </a:lnTo>
                  <a:cubicBezTo>
                    <a:pt x="386" y="68"/>
                    <a:pt x="392" y="151"/>
                    <a:pt x="493" y="255"/>
                  </a:cubicBezTo>
                  <a:cubicBezTo>
                    <a:pt x="476" y="264"/>
                    <a:pt x="459" y="268"/>
                    <a:pt x="443" y="268"/>
                  </a:cubicBezTo>
                  <a:cubicBezTo>
                    <a:pt x="356" y="268"/>
                    <a:pt x="275" y="146"/>
                    <a:pt x="184" y="124"/>
                  </a:cubicBezTo>
                  <a:lnTo>
                    <a:pt x="184" y="124"/>
                  </a:lnTo>
                  <a:cubicBezTo>
                    <a:pt x="236" y="324"/>
                    <a:pt x="66" y="208"/>
                    <a:pt x="1" y="318"/>
                  </a:cubicBezTo>
                  <a:cubicBezTo>
                    <a:pt x="122" y="496"/>
                    <a:pt x="304" y="476"/>
                    <a:pt x="415" y="677"/>
                  </a:cubicBezTo>
                  <a:cubicBezTo>
                    <a:pt x="383" y="688"/>
                    <a:pt x="342" y="725"/>
                    <a:pt x="327" y="773"/>
                  </a:cubicBezTo>
                  <a:cubicBezTo>
                    <a:pt x="554" y="945"/>
                    <a:pt x="921" y="1248"/>
                    <a:pt x="1002" y="1523"/>
                  </a:cubicBezTo>
                  <a:cubicBezTo>
                    <a:pt x="1123" y="1757"/>
                    <a:pt x="1283" y="1876"/>
                    <a:pt x="1493" y="2069"/>
                  </a:cubicBezTo>
                  <a:cubicBezTo>
                    <a:pt x="1752" y="2458"/>
                    <a:pt x="2043" y="2834"/>
                    <a:pt x="2347" y="3212"/>
                  </a:cubicBezTo>
                  <a:cubicBezTo>
                    <a:pt x="2652" y="3588"/>
                    <a:pt x="2955" y="3976"/>
                    <a:pt x="3225" y="4406"/>
                  </a:cubicBezTo>
                  <a:cubicBezTo>
                    <a:pt x="3306" y="4398"/>
                    <a:pt x="3387" y="4388"/>
                    <a:pt x="3467" y="4383"/>
                  </a:cubicBezTo>
                  <a:lnTo>
                    <a:pt x="3467" y="4383"/>
                  </a:lnTo>
                  <a:cubicBezTo>
                    <a:pt x="3419" y="4487"/>
                    <a:pt x="3612" y="4570"/>
                    <a:pt x="3494" y="4635"/>
                  </a:cubicBezTo>
                  <a:cubicBezTo>
                    <a:pt x="3481" y="4573"/>
                    <a:pt x="3433" y="4548"/>
                    <a:pt x="3390" y="4498"/>
                  </a:cubicBezTo>
                  <a:lnTo>
                    <a:pt x="3390" y="4498"/>
                  </a:lnTo>
                  <a:cubicBezTo>
                    <a:pt x="3383" y="4789"/>
                    <a:pt x="3753" y="4934"/>
                    <a:pt x="3874" y="5175"/>
                  </a:cubicBezTo>
                  <a:cubicBezTo>
                    <a:pt x="3878" y="5132"/>
                    <a:pt x="3961" y="5009"/>
                    <a:pt x="4030" y="5009"/>
                  </a:cubicBezTo>
                  <a:cubicBezTo>
                    <a:pt x="4038" y="5009"/>
                    <a:pt x="4046" y="5011"/>
                    <a:pt x="4054" y="5015"/>
                  </a:cubicBezTo>
                  <a:cubicBezTo>
                    <a:pt x="3878" y="5154"/>
                    <a:pt x="4246" y="5235"/>
                    <a:pt x="4125" y="5476"/>
                  </a:cubicBezTo>
                  <a:cubicBezTo>
                    <a:pt x="4162" y="5537"/>
                    <a:pt x="4188" y="5557"/>
                    <a:pt x="4211" y="5557"/>
                  </a:cubicBezTo>
                  <a:cubicBezTo>
                    <a:pt x="4253" y="5557"/>
                    <a:pt x="4280" y="5484"/>
                    <a:pt x="4329" y="5484"/>
                  </a:cubicBezTo>
                  <a:cubicBezTo>
                    <a:pt x="4353" y="5484"/>
                    <a:pt x="4383" y="5502"/>
                    <a:pt x="4422" y="5553"/>
                  </a:cubicBezTo>
                  <a:cubicBezTo>
                    <a:pt x="4520" y="5472"/>
                    <a:pt x="4287" y="5329"/>
                    <a:pt x="4325" y="5219"/>
                  </a:cubicBezTo>
                  <a:cubicBezTo>
                    <a:pt x="4331" y="5219"/>
                    <a:pt x="4336" y="5218"/>
                    <a:pt x="4341" y="5218"/>
                  </a:cubicBezTo>
                  <a:cubicBezTo>
                    <a:pt x="4426" y="5218"/>
                    <a:pt x="4447" y="5339"/>
                    <a:pt x="4490" y="5339"/>
                  </a:cubicBezTo>
                  <a:cubicBezTo>
                    <a:pt x="4502" y="5339"/>
                    <a:pt x="4515" y="5330"/>
                    <a:pt x="4532" y="5306"/>
                  </a:cubicBezTo>
                  <a:cubicBezTo>
                    <a:pt x="4418" y="5142"/>
                    <a:pt x="4196" y="4969"/>
                    <a:pt x="3938" y="4759"/>
                  </a:cubicBezTo>
                  <a:cubicBezTo>
                    <a:pt x="3680" y="4548"/>
                    <a:pt x="3392" y="4309"/>
                    <a:pt x="3161" y="4076"/>
                  </a:cubicBezTo>
                  <a:lnTo>
                    <a:pt x="3302" y="4051"/>
                  </a:lnTo>
                  <a:cubicBezTo>
                    <a:pt x="3028" y="3841"/>
                    <a:pt x="2690" y="3413"/>
                    <a:pt x="2698" y="3072"/>
                  </a:cubicBezTo>
                  <a:lnTo>
                    <a:pt x="2698" y="3072"/>
                  </a:lnTo>
                  <a:cubicBezTo>
                    <a:pt x="2692" y="3085"/>
                    <a:pt x="2684" y="3090"/>
                    <a:pt x="2675" y="3090"/>
                  </a:cubicBezTo>
                  <a:cubicBezTo>
                    <a:pt x="2613" y="3090"/>
                    <a:pt x="2491" y="2801"/>
                    <a:pt x="2352" y="2801"/>
                  </a:cubicBezTo>
                  <a:cubicBezTo>
                    <a:pt x="2320" y="2801"/>
                    <a:pt x="2288" y="2815"/>
                    <a:pt x="2255" y="2852"/>
                  </a:cubicBezTo>
                  <a:cubicBezTo>
                    <a:pt x="2257" y="2742"/>
                    <a:pt x="2234" y="2728"/>
                    <a:pt x="2181" y="2615"/>
                  </a:cubicBezTo>
                  <a:lnTo>
                    <a:pt x="2089" y="2647"/>
                  </a:lnTo>
                  <a:cubicBezTo>
                    <a:pt x="1989" y="2509"/>
                    <a:pt x="2116" y="2441"/>
                    <a:pt x="1993" y="2287"/>
                  </a:cubicBezTo>
                  <a:lnTo>
                    <a:pt x="1993" y="2287"/>
                  </a:lnTo>
                  <a:cubicBezTo>
                    <a:pt x="1980" y="2385"/>
                    <a:pt x="1942" y="2404"/>
                    <a:pt x="1891" y="2404"/>
                  </a:cubicBezTo>
                  <a:cubicBezTo>
                    <a:pt x="1857" y="2404"/>
                    <a:pt x="1817" y="2396"/>
                    <a:pt x="1776" y="2396"/>
                  </a:cubicBezTo>
                  <a:cubicBezTo>
                    <a:pt x="1763" y="2396"/>
                    <a:pt x="1751" y="2397"/>
                    <a:pt x="1738" y="2399"/>
                  </a:cubicBezTo>
                  <a:cubicBezTo>
                    <a:pt x="1713" y="2131"/>
                    <a:pt x="1653" y="1838"/>
                    <a:pt x="1632" y="1606"/>
                  </a:cubicBezTo>
                  <a:cubicBezTo>
                    <a:pt x="1609" y="1645"/>
                    <a:pt x="1580" y="1687"/>
                    <a:pt x="1576" y="1778"/>
                  </a:cubicBezTo>
                  <a:cubicBezTo>
                    <a:pt x="1557" y="1719"/>
                    <a:pt x="1532" y="1703"/>
                    <a:pt x="1504" y="1703"/>
                  </a:cubicBezTo>
                  <a:cubicBezTo>
                    <a:pt x="1467" y="1703"/>
                    <a:pt x="1426" y="1733"/>
                    <a:pt x="1393" y="1733"/>
                  </a:cubicBezTo>
                  <a:cubicBezTo>
                    <a:pt x="1392" y="1733"/>
                    <a:pt x="1392" y="1733"/>
                    <a:pt x="1391" y="1733"/>
                  </a:cubicBezTo>
                  <a:cubicBezTo>
                    <a:pt x="1308" y="1631"/>
                    <a:pt x="1447" y="1537"/>
                    <a:pt x="1520" y="1492"/>
                  </a:cubicBezTo>
                  <a:cubicBezTo>
                    <a:pt x="1416" y="1265"/>
                    <a:pt x="1096" y="1377"/>
                    <a:pt x="1075" y="1167"/>
                  </a:cubicBezTo>
                  <a:lnTo>
                    <a:pt x="1005" y="1300"/>
                  </a:lnTo>
                  <a:cubicBezTo>
                    <a:pt x="830" y="1120"/>
                    <a:pt x="822" y="862"/>
                    <a:pt x="622" y="669"/>
                  </a:cubicBezTo>
                  <a:cubicBezTo>
                    <a:pt x="640" y="611"/>
                    <a:pt x="667" y="590"/>
                    <a:pt x="699" y="590"/>
                  </a:cubicBezTo>
                  <a:cubicBezTo>
                    <a:pt x="790" y="590"/>
                    <a:pt x="922" y="761"/>
                    <a:pt x="1019" y="793"/>
                  </a:cubicBezTo>
                  <a:cubicBezTo>
                    <a:pt x="1017" y="725"/>
                    <a:pt x="955" y="625"/>
                    <a:pt x="982" y="557"/>
                  </a:cubicBezTo>
                  <a:cubicBezTo>
                    <a:pt x="834" y="519"/>
                    <a:pt x="614" y="440"/>
                    <a:pt x="452" y="380"/>
                  </a:cubicBezTo>
                  <a:cubicBezTo>
                    <a:pt x="712" y="357"/>
                    <a:pt x="494" y="83"/>
                    <a:pt x="4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31"/>
            <p:cNvSpPr/>
            <p:nvPr/>
          </p:nvSpPr>
          <p:spPr>
            <a:xfrm>
              <a:off x="6496275" y="3476950"/>
              <a:ext cx="2725" cy="1600"/>
            </a:xfrm>
            <a:custGeom>
              <a:avLst/>
              <a:gdLst/>
              <a:ahLst/>
              <a:cxnLst/>
              <a:rect l="l" t="t" r="r" b="b"/>
              <a:pathLst>
                <a:path w="109" h="64" extrusionOk="0">
                  <a:moveTo>
                    <a:pt x="43" y="0"/>
                  </a:moveTo>
                  <a:cubicBezTo>
                    <a:pt x="20" y="10"/>
                    <a:pt x="8" y="27"/>
                    <a:pt x="0" y="44"/>
                  </a:cubicBezTo>
                  <a:cubicBezTo>
                    <a:pt x="45" y="54"/>
                    <a:pt x="81" y="64"/>
                    <a:pt x="108" y="64"/>
                  </a:cubicBezTo>
                  <a:cubicBezTo>
                    <a:pt x="83" y="50"/>
                    <a:pt x="58" y="37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31"/>
            <p:cNvSpPr/>
            <p:nvPr/>
          </p:nvSpPr>
          <p:spPr>
            <a:xfrm>
              <a:off x="6482700" y="3463475"/>
              <a:ext cx="675" cy="675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9" y="1"/>
                  </a:moveTo>
                  <a:cubicBezTo>
                    <a:pt x="1" y="1"/>
                    <a:pt x="3" y="10"/>
                    <a:pt x="11" y="26"/>
                  </a:cubicBezTo>
                  <a:lnTo>
                    <a:pt x="27" y="7"/>
                  </a:lnTo>
                  <a:cubicBezTo>
                    <a:pt x="18" y="3"/>
                    <a:pt x="12" y="1"/>
                    <a:pt x="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31"/>
            <p:cNvSpPr/>
            <p:nvPr/>
          </p:nvSpPr>
          <p:spPr>
            <a:xfrm>
              <a:off x="6496175" y="3501225"/>
              <a:ext cx="950" cy="1900"/>
            </a:xfrm>
            <a:custGeom>
              <a:avLst/>
              <a:gdLst/>
              <a:ahLst/>
              <a:cxnLst/>
              <a:rect l="l" t="t" r="r" b="b"/>
              <a:pathLst>
                <a:path w="38" h="76" extrusionOk="0">
                  <a:moveTo>
                    <a:pt x="0" y="1"/>
                  </a:moveTo>
                  <a:lnTo>
                    <a:pt x="37" y="76"/>
                  </a:lnTo>
                  <a:cubicBezTo>
                    <a:pt x="35" y="64"/>
                    <a:pt x="29" y="51"/>
                    <a:pt x="25" y="39"/>
                  </a:cubicBezTo>
                  <a:cubicBezTo>
                    <a:pt x="16" y="26"/>
                    <a:pt x="10" y="1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31"/>
            <p:cNvSpPr/>
            <p:nvPr/>
          </p:nvSpPr>
          <p:spPr>
            <a:xfrm>
              <a:off x="6512075" y="3497900"/>
              <a:ext cx="1950" cy="6400"/>
            </a:xfrm>
            <a:custGeom>
              <a:avLst/>
              <a:gdLst/>
              <a:ahLst/>
              <a:cxnLst/>
              <a:rect l="l" t="t" r="r" b="b"/>
              <a:pathLst>
                <a:path w="78" h="256" extrusionOk="0">
                  <a:moveTo>
                    <a:pt x="8" y="1"/>
                  </a:moveTo>
                  <a:cubicBezTo>
                    <a:pt x="1" y="72"/>
                    <a:pt x="6" y="161"/>
                    <a:pt x="18" y="255"/>
                  </a:cubicBezTo>
                  <a:cubicBezTo>
                    <a:pt x="53" y="201"/>
                    <a:pt x="78" y="159"/>
                    <a:pt x="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31"/>
            <p:cNvSpPr/>
            <p:nvPr/>
          </p:nvSpPr>
          <p:spPr>
            <a:xfrm>
              <a:off x="6534050" y="3531925"/>
              <a:ext cx="2975" cy="2275"/>
            </a:xfrm>
            <a:custGeom>
              <a:avLst/>
              <a:gdLst/>
              <a:ahLst/>
              <a:cxnLst/>
              <a:rect l="l" t="t" r="r" b="b"/>
              <a:pathLst>
                <a:path w="119" h="91" extrusionOk="0">
                  <a:moveTo>
                    <a:pt x="40" y="0"/>
                  </a:moveTo>
                  <a:cubicBezTo>
                    <a:pt x="17" y="0"/>
                    <a:pt x="2" y="26"/>
                    <a:pt x="1" y="82"/>
                  </a:cubicBezTo>
                  <a:cubicBezTo>
                    <a:pt x="12" y="88"/>
                    <a:pt x="21" y="90"/>
                    <a:pt x="29" y="90"/>
                  </a:cubicBezTo>
                  <a:cubicBezTo>
                    <a:pt x="56" y="90"/>
                    <a:pt x="73" y="66"/>
                    <a:pt x="112" y="66"/>
                  </a:cubicBezTo>
                  <a:cubicBezTo>
                    <a:pt x="114" y="66"/>
                    <a:pt x="116" y="66"/>
                    <a:pt x="118" y="66"/>
                  </a:cubicBezTo>
                  <a:cubicBezTo>
                    <a:pt x="89" y="23"/>
                    <a:pt x="61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31"/>
            <p:cNvSpPr/>
            <p:nvPr/>
          </p:nvSpPr>
          <p:spPr>
            <a:xfrm>
              <a:off x="6486725" y="3466875"/>
              <a:ext cx="5850" cy="4600"/>
            </a:xfrm>
            <a:custGeom>
              <a:avLst/>
              <a:gdLst/>
              <a:ahLst/>
              <a:cxnLst/>
              <a:rect l="l" t="t" r="r" b="b"/>
              <a:pathLst>
                <a:path w="234" h="184" extrusionOk="0">
                  <a:moveTo>
                    <a:pt x="0" y="0"/>
                  </a:moveTo>
                  <a:lnTo>
                    <a:pt x="234" y="183"/>
                  </a:lnTo>
                  <a:lnTo>
                    <a:pt x="76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31"/>
            <p:cNvSpPr/>
            <p:nvPr/>
          </p:nvSpPr>
          <p:spPr>
            <a:xfrm>
              <a:off x="6412875" y="3391000"/>
              <a:ext cx="65250" cy="74550"/>
            </a:xfrm>
            <a:custGeom>
              <a:avLst/>
              <a:gdLst/>
              <a:ahLst/>
              <a:cxnLst/>
              <a:rect l="l" t="t" r="r" b="b"/>
              <a:pathLst>
                <a:path w="2610" h="2982" extrusionOk="0">
                  <a:moveTo>
                    <a:pt x="1" y="0"/>
                  </a:moveTo>
                  <a:cubicBezTo>
                    <a:pt x="47" y="118"/>
                    <a:pt x="249" y="157"/>
                    <a:pt x="369" y="247"/>
                  </a:cubicBezTo>
                  <a:cubicBezTo>
                    <a:pt x="368" y="247"/>
                    <a:pt x="367" y="247"/>
                    <a:pt x="366" y="247"/>
                  </a:cubicBezTo>
                  <a:cubicBezTo>
                    <a:pt x="288" y="247"/>
                    <a:pt x="219" y="287"/>
                    <a:pt x="167" y="287"/>
                  </a:cubicBezTo>
                  <a:cubicBezTo>
                    <a:pt x="136" y="287"/>
                    <a:pt x="112" y="274"/>
                    <a:pt x="95" y="232"/>
                  </a:cubicBezTo>
                  <a:lnTo>
                    <a:pt x="95" y="232"/>
                  </a:lnTo>
                  <a:cubicBezTo>
                    <a:pt x="55" y="488"/>
                    <a:pt x="305" y="642"/>
                    <a:pt x="409" y="849"/>
                  </a:cubicBezTo>
                  <a:cubicBezTo>
                    <a:pt x="490" y="921"/>
                    <a:pt x="553" y="944"/>
                    <a:pt x="605" y="944"/>
                  </a:cubicBezTo>
                  <a:cubicBezTo>
                    <a:pt x="703" y="944"/>
                    <a:pt x="765" y="860"/>
                    <a:pt x="845" y="860"/>
                  </a:cubicBezTo>
                  <a:cubicBezTo>
                    <a:pt x="890" y="860"/>
                    <a:pt x="941" y="887"/>
                    <a:pt x="1007" y="970"/>
                  </a:cubicBezTo>
                  <a:lnTo>
                    <a:pt x="670" y="1132"/>
                  </a:lnTo>
                  <a:cubicBezTo>
                    <a:pt x="918" y="1443"/>
                    <a:pt x="1190" y="1940"/>
                    <a:pt x="1640" y="2027"/>
                  </a:cubicBezTo>
                  <a:cubicBezTo>
                    <a:pt x="1626" y="2066"/>
                    <a:pt x="1621" y="2130"/>
                    <a:pt x="1571" y="2130"/>
                  </a:cubicBezTo>
                  <a:cubicBezTo>
                    <a:pt x="1557" y="2130"/>
                    <a:pt x="1540" y="2125"/>
                    <a:pt x="1518" y="2113"/>
                  </a:cubicBezTo>
                  <a:lnTo>
                    <a:pt x="1518" y="2113"/>
                  </a:lnTo>
                  <a:cubicBezTo>
                    <a:pt x="1556" y="2161"/>
                    <a:pt x="1603" y="2176"/>
                    <a:pt x="1653" y="2176"/>
                  </a:cubicBezTo>
                  <a:cubicBezTo>
                    <a:pt x="1745" y="2176"/>
                    <a:pt x="1851" y="2124"/>
                    <a:pt x="1941" y="2124"/>
                  </a:cubicBezTo>
                  <a:cubicBezTo>
                    <a:pt x="2013" y="2124"/>
                    <a:pt x="2076" y="2158"/>
                    <a:pt x="2114" y="2281"/>
                  </a:cubicBezTo>
                  <a:cubicBezTo>
                    <a:pt x="2055" y="2259"/>
                    <a:pt x="2012" y="2250"/>
                    <a:pt x="1981" y="2250"/>
                  </a:cubicBezTo>
                  <a:cubicBezTo>
                    <a:pt x="1819" y="2250"/>
                    <a:pt x="1971" y="2503"/>
                    <a:pt x="1782" y="2551"/>
                  </a:cubicBezTo>
                  <a:lnTo>
                    <a:pt x="1730" y="2524"/>
                  </a:lnTo>
                  <a:lnTo>
                    <a:pt x="1730" y="2524"/>
                  </a:lnTo>
                  <a:cubicBezTo>
                    <a:pt x="1884" y="2690"/>
                    <a:pt x="2158" y="2854"/>
                    <a:pt x="2235" y="2981"/>
                  </a:cubicBezTo>
                  <a:cubicBezTo>
                    <a:pt x="2290" y="2946"/>
                    <a:pt x="2321" y="2840"/>
                    <a:pt x="2381" y="2840"/>
                  </a:cubicBezTo>
                  <a:cubicBezTo>
                    <a:pt x="2405" y="2840"/>
                    <a:pt x="2433" y="2856"/>
                    <a:pt x="2469" y="2898"/>
                  </a:cubicBezTo>
                  <a:cubicBezTo>
                    <a:pt x="2434" y="2825"/>
                    <a:pt x="2536" y="2788"/>
                    <a:pt x="2609" y="2740"/>
                  </a:cubicBezTo>
                  <a:cubicBezTo>
                    <a:pt x="2409" y="2636"/>
                    <a:pt x="2392" y="2511"/>
                    <a:pt x="2222" y="2482"/>
                  </a:cubicBezTo>
                  <a:cubicBezTo>
                    <a:pt x="2231" y="2428"/>
                    <a:pt x="2242" y="2414"/>
                    <a:pt x="2255" y="2414"/>
                  </a:cubicBezTo>
                  <a:cubicBezTo>
                    <a:pt x="2267" y="2414"/>
                    <a:pt x="2280" y="2428"/>
                    <a:pt x="2292" y="2428"/>
                  </a:cubicBezTo>
                  <a:cubicBezTo>
                    <a:pt x="2305" y="2428"/>
                    <a:pt x="2316" y="2414"/>
                    <a:pt x="2324" y="2360"/>
                  </a:cubicBezTo>
                  <a:lnTo>
                    <a:pt x="2139" y="2295"/>
                  </a:lnTo>
                  <a:cubicBezTo>
                    <a:pt x="2120" y="2250"/>
                    <a:pt x="2140" y="2244"/>
                    <a:pt x="2168" y="2244"/>
                  </a:cubicBezTo>
                  <a:cubicBezTo>
                    <a:pt x="2177" y="2244"/>
                    <a:pt x="2188" y="2245"/>
                    <a:pt x="2198" y="2245"/>
                  </a:cubicBezTo>
                  <a:cubicBezTo>
                    <a:pt x="2233" y="2245"/>
                    <a:pt x="2260" y="2236"/>
                    <a:pt x="2218" y="2156"/>
                  </a:cubicBezTo>
                  <a:lnTo>
                    <a:pt x="2218" y="2156"/>
                  </a:lnTo>
                  <a:cubicBezTo>
                    <a:pt x="2210" y="2159"/>
                    <a:pt x="2201" y="2160"/>
                    <a:pt x="2191" y="2160"/>
                  </a:cubicBezTo>
                  <a:cubicBezTo>
                    <a:pt x="2115" y="2160"/>
                    <a:pt x="1993" y="2085"/>
                    <a:pt x="1929" y="1971"/>
                  </a:cubicBezTo>
                  <a:lnTo>
                    <a:pt x="1929" y="1971"/>
                  </a:lnTo>
                  <a:lnTo>
                    <a:pt x="1987" y="1980"/>
                  </a:lnTo>
                  <a:cubicBezTo>
                    <a:pt x="1915" y="1938"/>
                    <a:pt x="1871" y="1846"/>
                    <a:pt x="1810" y="1846"/>
                  </a:cubicBezTo>
                  <a:cubicBezTo>
                    <a:pt x="1782" y="1846"/>
                    <a:pt x="1750" y="1865"/>
                    <a:pt x="1711" y="1915"/>
                  </a:cubicBezTo>
                  <a:lnTo>
                    <a:pt x="1794" y="1687"/>
                  </a:lnTo>
                  <a:lnTo>
                    <a:pt x="1794" y="1687"/>
                  </a:lnTo>
                  <a:lnTo>
                    <a:pt x="1697" y="1788"/>
                  </a:lnTo>
                  <a:cubicBezTo>
                    <a:pt x="1561" y="1504"/>
                    <a:pt x="1761" y="1215"/>
                    <a:pt x="1395" y="991"/>
                  </a:cubicBezTo>
                  <a:lnTo>
                    <a:pt x="1395" y="991"/>
                  </a:lnTo>
                  <a:cubicBezTo>
                    <a:pt x="1406" y="1047"/>
                    <a:pt x="1379" y="1064"/>
                    <a:pt x="1343" y="1064"/>
                  </a:cubicBezTo>
                  <a:cubicBezTo>
                    <a:pt x="1313" y="1064"/>
                    <a:pt x="1277" y="1052"/>
                    <a:pt x="1254" y="1040"/>
                  </a:cubicBezTo>
                  <a:lnTo>
                    <a:pt x="1254" y="1040"/>
                  </a:lnTo>
                  <a:cubicBezTo>
                    <a:pt x="1273" y="1232"/>
                    <a:pt x="1456" y="1146"/>
                    <a:pt x="1561" y="1263"/>
                  </a:cubicBezTo>
                  <a:cubicBezTo>
                    <a:pt x="1476" y="1351"/>
                    <a:pt x="1244" y="1270"/>
                    <a:pt x="1218" y="1386"/>
                  </a:cubicBezTo>
                  <a:lnTo>
                    <a:pt x="1218" y="1386"/>
                  </a:lnTo>
                  <a:cubicBezTo>
                    <a:pt x="1191" y="1172"/>
                    <a:pt x="992" y="1115"/>
                    <a:pt x="1202" y="860"/>
                  </a:cubicBezTo>
                  <a:cubicBezTo>
                    <a:pt x="1075" y="640"/>
                    <a:pt x="882" y="662"/>
                    <a:pt x="799" y="405"/>
                  </a:cubicBezTo>
                  <a:lnTo>
                    <a:pt x="847" y="380"/>
                  </a:lnTo>
                  <a:lnTo>
                    <a:pt x="847" y="380"/>
                  </a:lnTo>
                  <a:cubicBezTo>
                    <a:pt x="819" y="393"/>
                    <a:pt x="798" y="398"/>
                    <a:pt x="781" y="398"/>
                  </a:cubicBezTo>
                  <a:cubicBezTo>
                    <a:pt x="669" y="398"/>
                    <a:pt x="775" y="147"/>
                    <a:pt x="508" y="133"/>
                  </a:cubicBezTo>
                  <a:lnTo>
                    <a:pt x="508" y="133"/>
                  </a:lnTo>
                  <a:lnTo>
                    <a:pt x="543" y="274"/>
                  </a:lnTo>
                  <a:cubicBezTo>
                    <a:pt x="520" y="288"/>
                    <a:pt x="500" y="295"/>
                    <a:pt x="482" y="295"/>
                  </a:cubicBezTo>
                  <a:cubicBezTo>
                    <a:pt x="436" y="295"/>
                    <a:pt x="402" y="256"/>
                    <a:pt x="354" y="209"/>
                  </a:cubicBezTo>
                  <a:cubicBezTo>
                    <a:pt x="390" y="195"/>
                    <a:pt x="390" y="195"/>
                    <a:pt x="409" y="145"/>
                  </a:cubicBezTo>
                  <a:lnTo>
                    <a:pt x="409" y="145"/>
                  </a:lnTo>
                  <a:cubicBezTo>
                    <a:pt x="387" y="156"/>
                    <a:pt x="364" y="161"/>
                    <a:pt x="340" y="161"/>
                  </a:cubicBezTo>
                  <a:cubicBezTo>
                    <a:pt x="202" y="161"/>
                    <a:pt x="55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31"/>
            <p:cNvSpPr/>
            <p:nvPr/>
          </p:nvSpPr>
          <p:spPr>
            <a:xfrm>
              <a:off x="6462525" y="3440500"/>
              <a:ext cx="2775" cy="600"/>
            </a:xfrm>
            <a:custGeom>
              <a:avLst/>
              <a:gdLst/>
              <a:ahLst/>
              <a:cxnLst/>
              <a:rect l="l" t="t" r="r" b="b"/>
              <a:pathLst>
                <a:path w="111" h="24" extrusionOk="0">
                  <a:moveTo>
                    <a:pt x="1" y="0"/>
                  </a:moveTo>
                  <a:lnTo>
                    <a:pt x="1" y="0"/>
                  </a:lnTo>
                  <a:cubicBezTo>
                    <a:pt x="22" y="15"/>
                    <a:pt x="48" y="23"/>
                    <a:pt x="77" y="23"/>
                  </a:cubicBezTo>
                  <a:cubicBezTo>
                    <a:pt x="88" y="23"/>
                    <a:pt x="99" y="22"/>
                    <a:pt x="111" y="2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1"/>
            <p:cNvSpPr/>
            <p:nvPr/>
          </p:nvSpPr>
          <p:spPr>
            <a:xfrm>
              <a:off x="6365825" y="3333450"/>
              <a:ext cx="57825" cy="49800"/>
            </a:xfrm>
            <a:custGeom>
              <a:avLst/>
              <a:gdLst/>
              <a:ahLst/>
              <a:cxnLst/>
              <a:rect l="l" t="t" r="r" b="b"/>
              <a:pathLst>
                <a:path w="2313" h="1992" extrusionOk="0">
                  <a:moveTo>
                    <a:pt x="227" y="1"/>
                  </a:moveTo>
                  <a:cubicBezTo>
                    <a:pt x="149" y="1"/>
                    <a:pt x="79" y="42"/>
                    <a:pt x="22" y="151"/>
                  </a:cubicBezTo>
                  <a:cubicBezTo>
                    <a:pt x="1" y="266"/>
                    <a:pt x="130" y="264"/>
                    <a:pt x="198" y="328"/>
                  </a:cubicBezTo>
                  <a:cubicBezTo>
                    <a:pt x="158" y="188"/>
                    <a:pt x="215" y="160"/>
                    <a:pt x="289" y="160"/>
                  </a:cubicBezTo>
                  <a:cubicBezTo>
                    <a:pt x="337" y="160"/>
                    <a:pt x="393" y="172"/>
                    <a:pt x="432" y="172"/>
                  </a:cubicBezTo>
                  <a:cubicBezTo>
                    <a:pt x="445" y="172"/>
                    <a:pt x="455" y="171"/>
                    <a:pt x="464" y="168"/>
                  </a:cubicBezTo>
                  <a:cubicBezTo>
                    <a:pt x="468" y="299"/>
                    <a:pt x="687" y="376"/>
                    <a:pt x="535" y="430"/>
                  </a:cubicBezTo>
                  <a:lnTo>
                    <a:pt x="302" y="378"/>
                  </a:lnTo>
                  <a:lnTo>
                    <a:pt x="302" y="378"/>
                  </a:lnTo>
                  <a:cubicBezTo>
                    <a:pt x="547" y="883"/>
                    <a:pt x="1009" y="1508"/>
                    <a:pt x="1445" y="1992"/>
                  </a:cubicBezTo>
                  <a:lnTo>
                    <a:pt x="1287" y="1761"/>
                  </a:lnTo>
                  <a:cubicBezTo>
                    <a:pt x="1304" y="1755"/>
                    <a:pt x="1321" y="1752"/>
                    <a:pt x="1337" y="1752"/>
                  </a:cubicBezTo>
                  <a:cubicBezTo>
                    <a:pt x="1425" y="1752"/>
                    <a:pt x="1500" y="1832"/>
                    <a:pt x="1588" y="1876"/>
                  </a:cubicBezTo>
                  <a:lnTo>
                    <a:pt x="1732" y="1606"/>
                  </a:lnTo>
                  <a:cubicBezTo>
                    <a:pt x="1763" y="1683"/>
                    <a:pt x="1840" y="1722"/>
                    <a:pt x="1757" y="1774"/>
                  </a:cubicBezTo>
                  <a:cubicBezTo>
                    <a:pt x="1769" y="1775"/>
                    <a:pt x="1780" y="1776"/>
                    <a:pt x="1790" y="1776"/>
                  </a:cubicBezTo>
                  <a:cubicBezTo>
                    <a:pt x="1913" y="1776"/>
                    <a:pt x="1944" y="1703"/>
                    <a:pt x="1985" y="1608"/>
                  </a:cubicBezTo>
                  <a:cubicBezTo>
                    <a:pt x="2143" y="1749"/>
                    <a:pt x="2076" y="1840"/>
                    <a:pt x="2313" y="1867"/>
                  </a:cubicBezTo>
                  <a:cubicBezTo>
                    <a:pt x="2301" y="1454"/>
                    <a:pt x="1993" y="1736"/>
                    <a:pt x="1929" y="1298"/>
                  </a:cubicBezTo>
                  <a:lnTo>
                    <a:pt x="1559" y="1425"/>
                  </a:lnTo>
                  <a:cubicBezTo>
                    <a:pt x="1499" y="1269"/>
                    <a:pt x="1705" y="1373"/>
                    <a:pt x="1684" y="1205"/>
                  </a:cubicBezTo>
                  <a:cubicBezTo>
                    <a:pt x="1668" y="1200"/>
                    <a:pt x="1654" y="1198"/>
                    <a:pt x="1642" y="1198"/>
                  </a:cubicBezTo>
                  <a:cubicBezTo>
                    <a:pt x="1506" y="1198"/>
                    <a:pt x="1562" y="1478"/>
                    <a:pt x="1368" y="1478"/>
                  </a:cubicBezTo>
                  <a:cubicBezTo>
                    <a:pt x="1361" y="1478"/>
                    <a:pt x="1353" y="1478"/>
                    <a:pt x="1345" y="1477"/>
                  </a:cubicBezTo>
                  <a:cubicBezTo>
                    <a:pt x="1374" y="1334"/>
                    <a:pt x="1129" y="1309"/>
                    <a:pt x="1090" y="1255"/>
                  </a:cubicBezTo>
                  <a:lnTo>
                    <a:pt x="1090" y="1255"/>
                  </a:lnTo>
                  <a:cubicBezTo>
                    <a:pt x="1091" y="1255"/>
                    <a:pt x="1092" y="1255"/>
                    <a:pt x="1092" y="1255"/>
                  </a:cubicBezTo>
                  <a:cubicBezTo>
                    <a:pt x="1219" y="1255"/>
                    <a:pt x="1385" y="1087"/>
                    <a:pt x="1410" y="1036"/>
                  </a:cubicBezTo>
                  <a:cubicBezTo>
                    <a:pt x="1320" y="1022"/>
                    <a:pt x="1339" y="839"/>
                    <a:pt x="1285" y="746"/>
                  </a:cubicBezTo>
                  <a:lnTo>
                    <a:pt x="1285" y="746"/>
                  </a:lnTo>
                  <a:cubicBezTo>
                    <a:pt x="1292" y="833"/>
                    <a:pt x="1279" y="859"/>
                    <a:pt x="1257" y="859"/>
                  </a:cubicBezTo>
                  <a:cubicBezTo>
                    <a:pt x="1223" y="859"/>
                    <a:pt x="1168" y="799"/>
                    <a:pt x="1130" y="799"/>
                  </a:cubicBezTo>
                  <a:cubicBezTo>
                    <a:pt x="1106" y="799"/>
                    <a:pt x="1089" y="823"/>
                    <a:pt x="1088" y="903"/>
                  </a:cubicBezTo>
                  <a:cubicBezTo>
                    <a:pt x="1067" y="913"/>
                    <a:pt x="1043" y="918"/>
                    <a:pt x="1019" y="918"/>
                  </a:cubicBezTo>
                  <a:cubicBezTo>
                    <a:pt x="895" y="918"/>
                    <a:pt x="745" y="799"/>
                    <a:pt x="774" y="677"/>
                  </a:cubicBezTo>
                  <a:cubicBezTo>
                    <a:pt x="794" y="666"/>
                    <a:pt x="811" y="661"/>
                    <a:pt x="825" y="661"/>
                  </a:cubicBezTo>
                  <a:cubicBezTo>
                    <a:pt x="875" y="661"/>
                    <a:pt x="899" y="716"/>
                    <a:pt x="930" y="758"/>
                  </a:cubicBezTo>
                  <a:cubicBezTo>
                    <a:pt x="1119" y="694"/>
                    <a:pt x="923" y="561"/>
                    <a:pt x="1048" y="430"/>
                  </a:cubicBezTo>
                  <a:cubicBezTo>
                    <a:pt x="778" y="387"/>
                    <a:pt x="464" y="1"/>
                    <a:pt x="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31"/>
            <p:cNvSpPr/>
            <p:nvPr/>
          </p:nvSpPr>
          <p:spPr>
            <a:xfrm>
              <a:off x="6414750" y="3382375"/>
              <a:ext cx="4075" cy="1900"/>
            </a:xfrm>
            <a:custGeom>
              <a:avLst/>
              <a:gdLst/>
              <a:ahLst/>
              <a:cxnLst/>
              <a:rect l="l" t="t" r="r" b="b"/>
              <a:pathLst>
                <a:path w="163" h="76" extrusionOk="0">
                  <a:moveTo>
                    <a:pt x="163" y="0"/>
                  </a:moveTo>
                  <a:lnTo>
                    <a:pt x="1" y="12"/>
                  </a:lnTo>
                  <a:lnTo>
                    <a:pt x="132" y="75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31"/>
            <p:cNvSpPr/>
            <p:nvPr/>
          </p:nvSpPr>
          <p:spPr>
            <a:xfrm>
              <a:off x="6404550" y="3384850"/>
              <a:ext cx="3675" cy="3525"/>
            </a:xfrm>
            <a:custGeom>
              <a:avLst/>
              <a:gdLst/>
              <a:ahLst/>
              <a:cxnLst/>
              <a:rect l="l" t="t" r="r" b="b"/>
              <a:pathLst>
                <a:path w="147" h="141" extrusionOk="0">
                  <a:moveTo>
                    <a:pt x="75" y="1"/>
                  </a:moveTo>
                  <a:cubicBezTo>
                    <a:pt x="43" y="1"/>
                    <a:pt x="16" y="57"/>
                    <a:pt x="0" y="140"/>
                  </a:cubicBezTo>
                  <a:cubicBezTo>
                    <a:pt x="48" y="102"/>
                    <a:pt x="100" y="129"/>
                    <a:pt x="147" y="90"/>
                  </a:cubicBezTo>
                  <a:cubicBezTo>
                    <a:pt x="122" y="27"/>
                    <a:pt x="97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1"/>
            <p:cNvSpPr/>
            <p:nvPr/>
          </p:nvSpPr>
          <p:spPr>
            <a:xfrm>
              <a:off x="6385400" y="3335950"/>
              <a:ext cx="3925" cy="3650"/>
            </a:xfrm>
            <a:custGeom>
              <a:avLst/>
              <a:gdLst/>
              <a:ahLst/>
              <a:cxnLst/>
              <a:rect l="l" t="t" r="r" b="b"/>
              <a:pathLst>
                <a:path w="157" h="146" extrusionOk="0">
                  <a:moveTo>
                    <a:pt x="1" y="1"/>
                  </a:moveTo>
                  <a:lnTo>
                    <a:pt x="30" y="145"/>
                  </a:lnTo>
                  <a:cubicBezTo>
                    <a:pt x="49" y="130"/>
                    <a:pt x="69" y="125"/>
                    <a:pt x="87" y="125"/>
                  </a:cubicBezTo>
                  <a:cubicBezTo>
                    <a:pt x="116" y="125"/>
                    <a:pt x="142" y="138"/>
                    <a:pt x="157" y="14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1"/>
            <p:cNvSpPr/>
            <p:nvPr/>
          </p:nvSpPr>
          <p:spPr>
            <a:xfrm>
              <a:off x="6352975" y="3318225"/>
              <a:ext cx="21850" cy="17100"/>
            </a:xfrm>
            <a:custGeom>
              <a:avLst/>
              <a:gdLst/>
              <a:ahLst/>
              <a:cxnLst/>
              <a:rect l="l" t="t" r="r" b="b"/>
              <a:pathLst>
                <a:path w="874" h="684" extrusionOk="0">
                  <a:moveTo>
                    <a:pt x="178" y="0"/>
                  </a:moveTo>
                  <a:cubicBezTo>
                    <a:pt x="135" y="58"/>
                    <a:pt x="72" y="104"/>
                    <a:pt x="0" y="116"/>
                  </a:cubicBezTo>
                  <a:cubicBezTo>
                    <a:pt x="193" y="318"/>
                    <a:pt x="378" y="336"/>
                    <a:pt x="444" y="683"/>
                  </a:cubicBezTo>
                  <a:cubicBezTo>
                    <a:pt x="452" y="683"/>
                    <a:pt x="459" y="683"/>
                    <a:pt x="467" y="683"/>
                  </a:cubicBezTo>
                  <a:cubicBezTo>
                    <a:pt x="691" y="683"/>
                    <a:pt x="698" y="415"/>
                    <a:pt x="874" y="370"/>
                  </a:cubicBezTo>
                  <a:cubicBezTo>
                    <a:pt x="856" y="324"/>
                    <a:pt x="821" y="309"/>
                    <a:pt x="777" y="309"/>
                  </a:cubicBezTo>
                  <a:cubicBezTo>
                    <a:pt x="704" y="309"/>
                    <a:pt x="606" y="349"/>
                    <a:pt x="518" y="349"/>
                  </a:cubicBezTo>
                  <a:cubicBezTo>
                    <a:pt x="481" y="349"/>
                    <a:pt x="446" y="342"/>
                    <a:pt x="415" y="322"/>
                  </a:cubicBezTo>
                  <a:cubicBezTo>
                    <a:pt x="513" y="174"/>
                    <a:pt x="243" y="147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1"/>
            <p:cNvSpPr/>
            <p:nvPr/>
          </p:nvSpPr>
          <p:spPr>
            <a:xfrm>
              <a:off x="6279500" y="3265825"/>
              <a:ext cx="85475" cy="92425"/>
            </a:xfrm>
            <a:custGeom>
              <a:avLst/>
              <a:gdLst/>
              <a:ahLst/>
              <a:cxnLst/>
              <a:rect l="l" t="t" r="r" b="b"/>
              <a:pathLst>
                <a:path w="3419" h="3697" extrusionOk="0">
                  <a:moveTo>
                    <a:pt x="1385" y="0"/>
                  </a:moveTo>
                  <a:cubicBezTo>
                    <a:pt x="1370" y="87"/>
                    <a:pt x="1385" y="311"/>
                    <a:pt x="1298" y="488"/>
                  </a:cubicBezTo>
                  <a:cubicBezTo>
                    <a:pt x="1227" y="396"/>
                    <a:pt x="1154" y="349"/>
                    <a:pt x="1092" y="328"/>
                  </a:cubicBezTo>
                  <a:cubicBezTo>
                    <a:pt x="1063" y="316"/>
                    <a:pt x="1037" y="312"/>
                    <a:pt x="1013" y="312"/>
                  </a:cubicBezTo>
                  <a:cubicBezTo>
                    <a:pt x="993" y="312"/>
                    <a:pt x="974" y="315"/>
                    <a:pt x="957" y="318"/>
                  </a:cubicBezTo>
                  <a:cubicBezTo>
                    <a:pt x="923" y="324"/>
                    <a:pt x="893" y="334"/>
                    <a:pt x="859" y="334"/>
                  </a:cubicBezTo>
                  <a:cubicBezTo>
                    <a:pt x="857" y="334"/>
                    <a:pt x="854" y="334"/>
                    <a:pt x="851" y="334"/>
                  </a:cubicBezTo>
                  <a:cubicBezTo>
                    <a:pt x="818" y="355"/>
                    <a:pt x="774" y="357"/>
                    <a:pt x="697" y="365"/>
                  </a:cubicBezTo>
                  <a:cubicBezTo>
                    <a:pt x="710" y="336"/>
                    <a:pt x="724" y="268"/>
                    <a:pt x="801" y="245"/>
                  </a:cubicBezTo>
                  <a:cubicBezTo>
                    <a:pt x="781" y="200"/>
                    <a:pt x="756" y="181"/>
                    <a:pt x="732" y="181"/>
                  </a:cubicBezTo>
                  <a:cubicBezTo>
                    <a:pt x="695" y="181"/>
                    <a:pt x="656" y="225"/>
                    <a:pt x="629" y="280"/>
                  </a:cubicBezTo>
                  <a:cubicBezTo>
                    <a:pt x="577" y="374"/>
                    <a:pt x="568" y="478"/>
                    <a:pt x="502" y="534"/>
                  </a:cubicBezTo>
                  <a:cubicBezTo>
                    <a:pt x="440" y="500"/>
                    <a:pt x="379" y="463"/>
                    <a:pt x="319" y="424"/>
                  </a:cubicBezTo>
                  <a:cubicBezTo>
                    <a:pt x="275" y="521"/>
                    <a:pt x="255" y="650"/>
                    <a:pt x="242" y="771"/>
                  </a:cubicBezTo>
                  <a:cubicBezTo>
                    <a:pt x="228" y="893"/>
                    <a:pt x="203" y="1011"/>
                    <a:pt x="117" y="1128"/>
                  </a:cubicBezTo>
                  <a:lnTo>
                    <a:pt x="1" y="1092"/>
                  </a:lnTo>
                  <a:lnTo>
                    <a:pt x="1" y="1092"/>
                  </a:lnTo>
                  <a:cubicBezTo>
                    <a:pt x="38" y="1200"/>
                    <a:pt x="74" y="1307"/>
                    <a:pt x="113" y="1417"/>
                  </a:cubicBezTo>
                  <a:lnTo>
                    <a:pt x="171" y="1577"/>
                  </a:lnTo>
                  <a:cubicBezTo>
                    <a:pt x="188" y="1622"/>
                    <a:pt x="203" y="1668"/>
                    <a:pt x="219" y="1714"/>
                  </a:cubicBezTo>
                  <a:cubicBezTo>
                    <a:pt x="246" y="1803"/>
                    <a:pt x="282" y="1911"/>
                    <a:pt x="317" y="1998"/>
                  </a:cubicBezTo>
                  <a:cubicBezTo>
                    <a:pt x="356" y="2083"/>
                    <a:pt x="398" y="2160"/>
                    <a:pt x="448" y="2225"/>
                  </a:cubicBezTo>
                  <a:lnTo>
                    <a:pt x="377" y="2451"/>
                  </a:lnTo>
                  <a:cubicBezTo>
                    <a:pt x="435" y="2511"/>
                    <a:pt x="469" y="2535"/>
                    <a:pt x="489" y="2535"/>
                  </a:cubicBezTo>
                  <a:cubicBezTo>
                    <a:pt x="572" y="2535"/>
                    <a:pt x="413" y="2133"/>
                    <a:pt x="633" y="2133"/>
                  </a:cubicBezTo>
                  <a:cubicBezTo>
                    <a:pt x="660" y="2133"/>
                    <a:pt x="692" y="2139"/>
                    <a:pt x="732" y="2152"/>
                  </a:cubicBezTo>
                  <a:cubicBezTo>
                    <a:pt x="354" y="2387"/>
                    <a:pt x="942" y="2302"/>
                    <a:pt x="874" y="2613"/>
                  </a:cubicBezTo>
                  <a:cubicBezTo>
                    <a:pt x="851" y="2652"/>
                    <a:pt x="830" y="2666"/>
                    <a:pt x="810" y="2666"/>
                  </a:cubicBezTo>
                  <a:cubicBezTo>
                    <a:pt x="756" y="2666"/>
                    <a:pt x="710" y="2561"/>
                    <a:pt x="651" y="2561"/>
                  </a:cubicBezTo>
                  <a:cubicBezTo>
                    <a:pt x="627" y="2561"/>
                    <a:pt x="601" y="2578"/>
                    <a:pt x="572" y="2626"/>
                  </a:cubicBezTo>
                  <a:cubicBezTo>
                    <a:pt x="602" y="2620"/>
                    <a:pt x="626" y="2617"/>
                    <a:pt x="645" y="2617"/>
                  </a:cubicBezTo>
                  <a:cubicBezTo>
                    <a:pt x="765" y="2617"/>
                    <a:pt x="691" y="2736"/>
                    <a:pt x="786" y="2819"/>
                  </a:cubicBezTo>
                  <a:cubicBezTo>
                    <a:pt x="585" y="2887"/>
                    <a:pt x="867" y="3091"/>
                    <a:pt x="622" y="3122"/>
                  </a:cubicBezTo>
                  <a:lnTo>
                    <a:pt x="1152" y="3380"/>
                  </a:lnTo>
                  <a:cubicBezTo>
                    <a:pt x="1077" y="3503"/>
                    <a:pt x="1150" y="3619"/>
                    <a:pt x="1216" y="3696"/>
                  </a:cubicBezTo>
                  <a:cubicBezTo>
                    <a:pt x="1117" y="3465"/>
                    <a:pt x="1516" y="3617"/>
                    <a:pt x="1489" y="3315"/>
                  </a:cubicBezTo>
                  <a:cubicBezTo>
                    <a:pt x="1237" y="2985"/>
                    <a:pt x="919" y="2368"/>
                    <a:pt x="845" y="1840"/>
                  </a:cubicBezTo>
                  <a:cubicBezTo>
                    <a:pt x="822" y="1844"/>
                    <a:pt x="802" y="1846"/>
                    <a:pt x="784" y="1846"/>
                  </a:cubicBezTo>
                  <a:cubicBezTo>
                    <a:pt x="576" y="1846"/>
                    <a:pt x="747" y="1555"/>
                    <a:pt x="518" y="1545"/>
                  </a:cubicBezTo>
                  <a:cubicBezTo>
                    <a:pt x="602" y="1498"/>
                    <a:pt x="670" y="1429"/>
                    <a:pt x="755" y="1381"/>
                  </a:cubicBezTo>
                  <a:cubicBezTo>
                    <a:pt x="724" y="1319"/>
                    <a:pt x="699" y="1296"/>
                    <a:pt x="678" y="1296"/>
                  </a:cubicBezTo>
                  <a:cubicBezTo>
                    <a:pt x="619" y="1296"/>
                    <a:pt x="587" y="1478"/>
                    <a:pt x="510" y="1478"/>
                  </a:cubicBezTo>
                  <a:cubicBezTo>
                    <a:pt x="507" y="1478"/>
                    <a:pt x="505" y="1478"/>
                    <a:pt x="502" y="1477"/>
                  </a:cubicBezTo>
                  <a:cubicBezTo>
                    <a:pt x="425" y="1352"/>
                    <a:pt x="591" y="1201"/>
                    <a:pt x="695" y="1192"/>
                  </a:cubicBezTo>
                  <a:cubicBezTo>
                    <a:pt x="697" y="1121"/>
                    <a:pt x="687" y="1101"/>
                    <a:pt x="665" y="1101"/>
                  </a:cubicBezTo>
                  <a:cubicBezTo>
                    <a:pt x="639" y="1101"/>
                    <a:pt x="597" y="1130"/>
                    <a:pt x="539" y="1130"/>
                  </a:cubicBezTo>
                  <a:cubicBezTo>
                    <a:pt x="514" y="1130"/>
                    <a:pt x="486" y="1124"/>
                    <a:pt x="456" y="1109"/>
                  </a:cubicBezTo>
                  <a:cubicBezTo>
                    <a:pt x="564" y="1045"/>
                    <a:pt x="670" y="991"/>
                    <a:pt x="780" y="953"/>
                  </a:cubicBezTo>
                  <a:cubicBezTo>
                    <a:pt x="776" y="889"/>
                    <a:pt x="782" y="829"/>
                    <a:pt x="791" y="770"/>
                  </a:cubicBezTo>
                  <a:cubicBezTo>
                    <a:pt x="797" y="741"/>
                    <a:pt x="805" y="708"/>
                    <a:pt x="816" y="683"/>
                  </a:cubicBezTo>
                  <a:cubicBezTo>
                    <a:pt x="818" y="660"/>
                    <a:pt x="826" y="648"/>
                    <a:pt x="834" y="627"/>
                  </a:cubicBezTo>
                  <a:cubicBezTo>
                    <a:pt x="851" y="594"/>
                    <a:pt x="878" y="538"/>
                    <a:pt x="922" y="523"/>
                  </a:cubicBezTo>
                  <a:cubicBezTo>
                    <a:pt x="944" y="515"/>
                    <a:pt x="969" y="511"/>
                    <a:pt x="994" y="507"/>
                  </a:cubicBezTo>
                  <a:lnTo>
                    <a:pt x="1032" y="503"/>
                  </a:lnTo>
                  <a:cubicBezTo>
                    <a:pt x="1057" y="503"/>
                    <a:pt x="1083" y="505"/>
                    <a:pt x="1108" y="507"/>
                  </a:cubicBezTo>
                  <a:cubicBezTo>
                    <a:pt x="1520" y="540"/>
                    <a:pt x="1929" y="773"/>
                    <a:pt x="2166" y="1086"/>
                  </a:cubicBezTo>
                  <a:lnTo>
                    <a:pt x="2257" y="899"/>
                  </a:lnTo>
                  <a:cubicBezTo>
                    <a:pt x="2365" y="1055"/>
                    <a:pt x="2554" y="1078"/>
                    <a:pt x="2716" y="1140"/>
                  </a:cubicBezTo>
                  <a:cubicBezTo>
                    <a:pt x="2876" y="1201"/>
                    <a:pt x="3001" y="1298"/>
                    <a:pt x="2943" y="1560"/>
                  </a:cubicBezTo>
                  <a:lnTo>
                    <a:pt x="3151" y="1541"/>
                  </a:lnTo>
                  <a:lnTo>
                    <a:pt x="3151" y="1541"/>
                  </a:lnTo>
                  <a:cubicBezTo>
                    <a:pt x="3034" y="1554"/>
                    <a:pt x="2958" y="1778"/>
                    <a:pt x="2789" y="1789"/>
                  </a:cubicBezTo>
                  <a:cubicBezTo>
                    <a:pt x="2906" y="1824"/>
                    <a:pt x="2916" y="1953"/>
                    <a:pt x="3030" y="1998"/>
                  </a:cubicBezTo>
                  <a:lnTo>
                    <a:pt x="2987" y="1793"/>
                  </a:lnTo>
                  <a:cubicBezTo>
                    <a:pt x="2989" y="1793"/>
                    <a:pt x="2990" y="1793"/>
                    <a:pt x="2991" y="1793"/>
                  </a:cubicBezTo>
                  <a:cubicBezTo>
                    <a:pt x="3202" y="1793"/>
                    <a:pt x="3211" y="1971"/>
                    <a:pt x="3120" y="2094"/>
                  </a:cubicBezTo>
                  <a:cubicBezTo>
                    <a:pt x="3154" y="2105"/>
                    <a:pt x="3183" y="2110"/>
                    <a:pt x="3207" y="2110"/>
                  </a:cubicBezTo>
                  <a:cubicBezTo>
                    <a:pt x="3419" y="2110"/>
                    <a:pt x="3301" y="1739"/>
                    <a:pt x="3383" y="1601"/>
                  </a:cubicBezTo>
                  <a:cubicBezTo>
                    <a:pt x="2841" y="1520"/>
                    <a:pt x="3410" y="1053"/>
                    <a:pt x="3014" y="852"/>
                  </a:cubicBezTo>
                  <a:cubicBezTo>
                    <a:pt x="2971" y="836"/>
                    <a:pt x="2939" y="829"/>
                    <a:pt x="2915" y="829"/>
                  </a:cubicBezTo>
                  <a:cubicBezTo>
                    <a:pt x="2791" y="829"/>
                    <a:pt x="2880" y="1009"/>
                    <a:pt x="2802" y="1059"/>
                  </a:cubicBezTo>
                  <a:lnTo>
                    <a:pt x="2802" y="1061"/>
                  </a:lnTo>
                  <a:cubicBezTo>
                    <a:pt x="2712" y="960"/>
                    <a:pt x="2519" y="964"/>
                    <a:pt x="2496" y="837"/>
                  </a:cubicBezTo>
                  <a:cubicBezTo>
                    <a:pt x="2530" y="810"/>
                    <a:pt x="2564" y="798"/>
                    <a:pt x="2597" y="798"/>
                  </a:cubicBezTo>
                  <a:cubicBezTo>
                    <a:pt x="2645" y="798"/>
                    <a:pt x="2687" y="825"/>
                    <a:pt x="2710" y="872"/>
                  </a:cubicBezTo>
                  <a:cubicBezTo>
                    <a:pt x="2845" y="665"/>
                    <a:pt x="2575" y="795"/>
                    <a:pt x="2569" y="584"/>
                  </a:cubicBezTo>
                  <a:lnTo>
                    <a:pt x="2569" y="584"/>
                  </a:lnTo>
                  <a:cubicBezTo>
                    <a:pt x="2563" y="611"/>
                    <a:pt x="2579" y="675"/>
                    <a:pt x="2507" y="689"/>
                  </a:cubicBezTo>
                  <a:cubicBezTo>
                    <a:pt x="2382" y="552"/>
                    <a:pt x="2305" y="561"/>
                    <a:pt x="2228" y="554"/>
                  </a:cubicBezTo>
                  <a:cubicBezTo>
                    <a:pt x="2147" y="550"/>
                    <a:pt x="2072" y="525"/>
                    <a:pt x="1896" y="355"/>
                  </a:cubicBezTo>
                  <a:cubicBezTo>
                    <a:pt x="1796" y="378"/>
                    <a:pt x="1736" y="349"/>
                    <a:pt x="1661" y="490"/>
                  </a:cubicBezTo>
                  <a:cubicBezTo>
                    <a:pt x="1595" y="351"/>
                    <a:pt x="1586" y="293"/>
                    <a:pt x="1568" y="239"/>
                  </a:cubicBezTo>
                  <a:cubicBezTo>
                    <a:pt x="1549" y="185"/>
                    <a:pt x="1530" y="126"/>
                    <a:pt x="13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1"/>
            <p:cNvSpPr/>
            <p:nvPr/>
          </p:nvSpPr>
          <p:spPr>
            <a:xfrm>
              <a:off x="6347275" y="3310300"/>
              <a:ext cx="1950" cy="275"/>
            </a:xfrm>
            <a:custGeom>
              <a:avLst/>
              <a:gdLst/>
              <a:ahLst/>
              <a:cxnLst/>
              <a:rect l="l" t="t" r="r" b="b"/>
              <a:pathLst>
                <a:path w="78" h="11" extrusionOk="0">
                  <a:moveTo>
                    <a:pt x="16" y="0"/>
                  </a:moveTo>
                  <a:cubicBezTo>
                    <a:pt x="11" y="0"/>
                    <a:pt x="6" y="1"/>
                    <a:pt x="1" y="1"/>
                  </a:cubicBezTo>
                  <a:cubicBezTo>
                    <a:pt x="28" y="9"/>
                    <a:pt x="55" y="10"/>
                    <a:pt x="78" y="10"/>
                  </a:cubicBezTo>
                  <a:cubicBezTo>
                    <a:pt x="60" y="4"/>
                    <a:pt x="40" y="0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1"/>
            <p:cNvSpPr/>
            <p:nvPr/>
          </p:nvSpPr>
          <p:spPr>
            <a:xfrm>
              <a:off x="6309875" y="335822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1" y="0"/>
                  </a:moveTo>
                  <a:lnTo>
                    <a:pt x="1" y="0"/>
                  </a:lnTo>
                  <a:cubicBezTo>
                    <a:pt x="14" y="27"/>
                    <a:pt x="29" y="60"/>
                    <a:pt x="56" y="99"/>
                  </a:cubicBezTo>
                  <a:cubicBezTo>
                    <a:pt x="64" y="100"/>
                    <a:pt x="70" y="101"/>
                    <a:pt x="74" y="101"/>
                  </a:cubicBezTo>
                  <a:cubicBezTo>
                    <a:pt x="102" y="101"/>
                    <a:pt x="53" y="6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1"/>
            <p:cNvSpPr/>
            <p:nvPr/>
          </p:nvSpPr>
          <p:spPr>
            <a:xfrm>
              <a:off x="6357350" y="3318175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1" y="0"/>
                  </a:moveTo>
                  <a:cubicBezTo>
                    <a:pt x="1" y="2"/>
                    <a:pt x="3" y="2"/>
                    <a:pt x="3" y="2"/>
                  </a:cubicBezTo>
                  <a:lnTo>
                    <a:pt x="3" y="4"/>
                  </a:lnTo>
                  <a:cubicBezTo>
                    <a:pt x="3" y="4"/>
                    <a:pt x="3" y="2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1"/>
            <p:cNvSpPr/>
            <p:nvPr/>
          </p:nvSpPr>
          <p:spPr>
            <a:xfrm>
              <a:off x="6367000" y="3312525"/>
              <a:ext cx="3000" cy="2250"/>
            </a:xfrm>
            <a:custGeom>
              <a:avLst/>
              <a:gdLst/>
              <a:ahLst/>
              <a:cxnLst/>
              <a:rect l="l" t="t" r="r" b="b"/>
              <a:pathLst>
                <a:path w="120" h="90" extrusionOk="0">
                  <a:moveTo>
                    <a:pt x="62" y="1"/>
                  </a:moveTo>
                  <a:lnTo>
                    <a:pt x="0" y="68"/>
                  </a:lnTo>
                  <a:lnTo>
                    <a:pt x="120" y="89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1"/>
            <p:cNvSpPr/>
            <p:nvPr/>
          </p:nvSpPr>
          <p:spPr>
            <a:xfrm>
              <a:off x="6316575" y="3385650"/>
              <a:ext cx="2250" cy="1175"/>
            </a:xfrm>
            <a:custGeom>
              <a:avLst/>
              <a:gdLst/>
              <a:ahLst/>
              <a:cxnLst/>
              <a:rect l="l" t="t" r="r" b="b"/>
              <a:pathLst>
                <a:path w="90" h="47" extrusionOk="0">
                  <a:moveTo>
                    <a:pt x="89" y="0"/>
                  </a:moveTo>
                  <a:lnTo>
                    <a:pt x="89" y="0"/>
                  </a:lnTo>
                  <a:cubicBezTo>
                    <a:pt x="58" y="6"/>
                    <a:pt x="26" y="18"/>
                    <a:pt x="1" y="47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1"/>
            <p:cNvSpPr/>
            <p:nvPr/>
          </p:nvSpPr>
          <p:spPr>
            <a:xfrm>
              <a:off x="6351950" y="3453325"/>
              <a:ext cx="800" cy="1525"/>
            </a:xfrm>
            <a:custGeom>
              <a:avLst/>
              <a:gdLst/>
              <a:ahLst/>
              <a:cxnLst/>
              <a:rect l="l" t="t" r="r" b="b"/>
              <a:pathLst>
                <a:path w="32" h="6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25"/>
                    <a:pt x="12" y="47"/>
                    <a:pt x="32" y="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1"/>
            <p:cNvSpPr/>
            <p:nvPr/>
          </p:nvSpPr>
          <p:spPr>
            <a:xfrm>
              <a:off x="6307650" y="3362700"/>
              <a:ext cx="178775" cy="250700"/>
            </a:xfrm>
            <a:custGeom>
              <a:avLst/>
              <a:gdLst/>
              <a:ahLst/>
              <a:cxnLst/>
              <a:rect l="l" t="t" r="r" b="b"/>
              <a:pathLst>
                <a:path w="7151" h="10028" extrusionOk="0">
                  <a:moveTo>
                    <a:pt x="1749" y="2457"/>
                  </a:moveTo>
                  <a:cubicBezTo>
                    <a:pt x="1759" y="2464"/>
                    <a:pt x="1768" y="2470"/>
                    <a:pt x="1778" y="2476"/>
                  </a:cubicBezTo>
                  <a:cubicBezTo>
                    <a:pt x="1769" y="2469"/>
                    <a:pt x="1759" y="2463"/>
                    <a:pt x="1749" y="2457"/>
                  </a:cubicBezTo>
                  <a:close/>
                  <a:moveTo>
                    <a:pt x="5133" y="7177"/>
                  </a:moveTo>
                  <a:cubicBezTo>
                    <a:pt x="5126" y="7180"/>
                    <a:pt x="5120" y="7183"/>
                    <a:pt x="5114" y="7186"/>
                  </a:cubicBezTo>
                  <a:lnTo>
                    <a:pt x="5114" y="7186"/>
                  </a:lnTo>
                  <a:cubicBezTo>
                    <a:pt x="5121" y="7183"/>
                    <a:pt x="5127" y="7180"/>
                    <a:pt x="5133" y="7177"/>
                  </a:cubicBezTo>
                  <a:close/>
                  <a:moveTo>
                    <a:pt x="336" y="1"/>
                  </a:moveTo>
                  <a:cubicBezTo>
                    <a:pt x="217" y="18"/>
                    <a:pt x="74" y="359"/>
                    <a:pt x="1" y="415"/>
                  </a:cubicBezTo>
                  <a:cubicBezTo>
                    <a:pt x="207" y="623"/>
                    <a:pt x="460" y="670"/>
                    <a:pt x="637" y="814"/>
                  </a:cubicBezTo>
                  <a:lnTo>
                    <a:pt x="446" y="916"/>
                  </a:lnTo>
                  <a:cubicBezTo>
                    <a:pt x="457" y="915"/>
                    <a:pt x="468" y="914"/>
                    <a:pt x="479" y="914"/>
                  </a:cubicBezTo>
                  <a:cubicBezTo>
                    <a:pt x="572" y="914"/>
                    <a:pt x="673" y="975"/>
                    <a:pt x="744" y="975"/>
                  </a:cubicBezTo>
                  <a:cubicBezTo>
                    <a:pt x="785" y="975"/>
                    <a:pt x="815" y="955"/>
                    <a:pt x="828" y="893"/>
                  </a:cubicBezTo>
                  <a:lnTo>
                    <a:pt x="828" y="893"/>
                  </a:lnTo>
                  <a:cubicBezTo>
                    <a:pt x="1002" y="994"/>
                    <a:pt x="720" y="1102"/>
                    <a:pt x="917" y="1221"/>
                  </a:cubicBezTo>
                  <a:cubicBezTo>
                    <a:pt x="825" y="1264"/>
                    <a:pt x="759" y="1268"/>
                    <a:pt x="698" y="1268"/>
                  </a:cubicBezTo>
                  <a:cubicBezTo>
                    <a:pt x="685" y="1268"/>
                    <a:pt x="672" y="1268"/>
                    <a:pt x="658" y="1268"/>
                  </a:cubicBezTo>
                  <a:cubicBezTo>
                    <a:pt x="601" y="1268"/>
                    <a:pt x="545" y="1271"/>
                    <a:pt x="471" y="1312"/>
                  </a:cubicBezTo>
                  <a:lnTo>
                    <a:pt x="649" y="1412"/>
                  </a:lnTo>
                  <a:cubicBezTo>
                    <a:pt x="647" y="1412"/>
                    <a:pt x="645" y="1412"/>
                    <a:pt x="643" y="1412"/>
                  </a:cubicBezTo>
                  <a:cubicBezTo>
                    <a:pt x="551" y="1412"/>
                    <a:pt x="625" y="1539"/>
                    <a:pt x="533" y="1539"/>
                  </a:cubicBezTo>
                  <a:cubicBezTo>
                    <a:pt x="532" y="1539"/>
                    <a:pt x="531" y="1539"/>
                    <a:pt x="529" y="1539"/>
                  </a:cubicBezTo>
                  <a:lnTo>
                    <a:pt x="529" y="1539"/>
                  </a:lnTo>
                  <a:cubicBezTo>
                    <a:pt x="915" y="1690"/>
                    <a:pt x="649" y="1990"/>
                    <a:pt x="917" y="2224"/>
                  </a:cubicBezTo>
                  <a:lnTo>
                    <a:pt x="861" y="2040"/>
                  </a:lnTo>
                  <a:cubicBezTo>
                    <a:pt x="884" y="2027"/>
                    <a:pt x="904" y="2022"/>
                    <a:pt x="923" y="2022"/>
                  </a:cubicBezTo>
                  <a:cubicBezTo>
                    <a:pt x="987" y="2022"/>
                    <a:pt x="1024" y="2090"/>
                    <a:pt x="1077" y="2131"/>
                  </a:cubicBezTo>
                  <a:cubicBezTo>
                    <a:pt x="971" y="2299"/>
                    <a:pt x="1019" y="2335"/>
                    <a:pt x="1040" y="2524"/>
                  </a:cubicBezTo>
                  <a:cubicBezTo>
                    <a:pt x="1194" y="2602"/>
                    <a:pt x="1422" y="2559"/>
                    <a:pt x="1518" y="2735"/>
                  </a:cubicBezTo>
                  <a:cubicBezTo>
                    <a:pt x="1300" y="2816"/>
                    <a:pt x="1580" y="3085"/>
                    <a:pt x="1437" y="3222"/>
                  </a:cubicBezTo>
                  <a:cubicBezTo>
                    <a:pt x="1459" y="3214"/>
                    <a:pt x="1479" y="3210"/>
                    <a:pt x="1498" y="3210"/>
                  </a:cubicBezTo>
                  <a:cubicBezTo>
                    <a:pt x="1650" y="3210"/>
                    <a:pt x="1710" y="3468"/>
                    <a:pt x="1807" y="3468"/>
                  </a:cubicBezTo>
                  <a:cubicBezTo>
                    <a:pt x="1814" y="3468"/>
                    <a:pt x="1821" y="3466"/>
                    <a:pt x="1829" y="3463"/>
                  </a:cubicBezTo>
                  <a:cubicBezTo>
                    <a:pt x="1923" y="3529"/>
                    <a:pt x="1979" y="3668"/>
                    <a:pt x="1879" y="3733"/>
                  </a:cubicBezTo>
                  <a:cubicBezTo>
                    <a:pt x="1865" y="3724"/>
                    <a:pt x="1831" y="3708"/>
                    <a:pt x="1804" y="3685"/>
                  </a:cubicBezTo>
                  <a:lnTo>
                    <a:pt x="1804" y="3685"/>
                  </a:lnTo>
                  <a:lnTo>
                    <a:pt x="1854" y="3780"/>
                  </a:lnTo>
                  <a:cubicBezTo>
                    <a:pt x="1833" y="3784"/>
                    <a:pt x="1820" y="3794"/>
                    <a:pt x="1811" y="3794"/>
                  </a:cubicBezTo>
                  <a:cubicBezTo>
                    <a:pt x="1808" y="3794"/>
                    <a:pt x="1806" y="3793"/>
                    <a:pt x="1804" y="3791"/>
                  </a:cubicBezTo>
                  <a:lnTo>
                    <a:pt x="1804" y="3791"/>
                  </a:lnTo>
                  <a:cubicBezTo>
                    <a:pt x="1850" y="3876"/>
                    <a:pt x="1985" y="3785"/>
                    <a:pt x="1958" y="3951"/>
                  </a:cubicBezTo>
                  <a:cubicBezTo>
                    <a:pt x="1948" y="3957"/>
                    <a:pt x="1939" y="3960"/>
                    <a:pt x="1930" y="3960"/>
                  </a:cubicBezTo>
                  <a:cubicBezTo>
                    <a:pt x="1895" y="3960"/>
                    <a:pt x="1865" y="3919"/>
                    <a:pt x="1827" y="3893"/>
                  </a:cubicBezTo>
                  <a:lnTo>
                    <a:pt x="1827" y="3893"/>
                  </a:lnTo>
                  <a:cubicBezTo>
                    <a:pt x="1931" y="4130"/>
                    <a:pt x="2343" y="4080"/>
                    <a:pt x="2291" y="4371"/>
                  </a:cubicBezTo>
                  <a:cubicBezTo>
                    <a:pt x="2297" y="4370"/>
                    <a:pt x="2302" y="4370"/>
                    <a:pt x="2308" y="4370"/>
                  </a:cubicBezTo>
                  <a:cubicBezTo>
                    <a:pt x="2382" y="4370"/>
                    <a:pt x="2482" y="4471"/>
                    <a:pt x="2587" y="4471"/>
                  </a:cubicBezTo>
                  <a:cubicBezTo>
                    <a:pt x="2632" y="4471"/>
                    <a:pt x="2678" y="4452"/>
                    <a:pt x="2723" y="4398"/>
                  </a:cubicBezTo>
                  <a:lnTo>
                    <a:pt x="2723" y="4398"/>
                  </a:lnTo>
                  <a:cubicBezTo>
                    <a:pt x="2698" y="4512"/>
                    <a:pt x="2530" y="4595"/>
                    <a:pt x="2675" y="4753"/>
                  </a:cubicBezTo>
                  <a:cubicBezTo>
                    <a:pt x="2679" y="4753"/>
                    <a:pt x="2683" y="4753"/>
                    <a:pt x="2687" y="4753"/>
                  </a:cubicBezTo>
                  <a:cubicBezTo>
                    <a:pt x="2895" y="4753"/>
                    <a:pt x="2752" y="4995"/>
                    <a:pt x="2943" y="5054"/>
                  </a:cubicBezTo>
                  <a:cubicBezTo>
                    <a:pt x="2868" y="5038"/>
                    <a:pt x="2828" y="5033"/>
                    <a:pt x="2807" y="5033"/>
                  </a:cubicBezTo>
                  <a:cubicBezTo>
                    <a:pt x="2763" y="5033"/>
                    <a:pt x="2793" y="5055"/>
                    <a:pt x="2740" y="5055"/>
                  </a:cubicBezTo>
                  <a:cubicBezTo>
                    <a:pt x="2719" y="5055"/>
                    <a:pt x="2686" y="5052"/>
                    <a:pt x="2631" y="5042"/>
                  </a:cubicBezTo>
                  <a:lnTo>
                    <a:pt x="2631" y="5042"/>
                  </a:lnTo>
                  <a:cubicBezTo>
                    <a:pt x="2650" y="5210"/>
                    <a:pt x="2982" y="5237"/>
                    <a:pt x="3097" y="5465"/>
                  </a:cubicBezTo>
                  <a:cubicBezTo>
                    <a:pt x="3076" y="5513"/>
                    <a:pt x="3028" y="5548"/>
                    <a:pt x="3009" y="5596"/>
                  </a:cubicBezTo>
                  <a:cubicBezTo>
                    <a:pt x="3118" y="5632"/>
                    <a:pt x="3306" y="5627"/>
                    <a:pt x="3230" y="5796"/>
                  </a:cubicBezTo>
                  <a:lnTo>
                    <a:pt x="3331" y="5708"/>
                  </a:lnTo>
                  <a:cubicBezTo>
                    <a:pt x="3377" y="5889"/>
                    <a:pt x="3548" y="6058"/>
                    <a:pt x="3545" y="6296"/>
                  </a:cubicBezTo>
                  <a:lnTo>
                    <a:pt x="3874" y="6313"/>
                  </a:lnTo>
                  <a:cubicBezTo>
                    <a:pt x="3841" y="6708"/>
                    <a:pt x="4266" y="6874"/>
                    <a:pt x="4576" y="6909"/>
                  </a:cubicBezTo>
                  <a:cubicBezTo>
                    <a:pt x="4632" y="6999"/>
                    <a:pt x="4698" y="7152"/>
                    <a:pt x="4655" y="7186"/>
                  </a:cubicBezTo>
                  <a:cubicBezTo>
                    <a:pt x="4624" y="7181"/>
                    <a:pt x="4570" y="7171"/>
                    <a:pt x="4514" y="7154"/>
                  </a:cubicBezTo>
                  <a:lnTo>
                    <a:pt x="4514" y="7154"/>
                  </a:lnTo>
                  <a:cubicBezTo>
                    <a:pt x="4595" y="7268"/>
                    <a:pt x="4613" y="7468"/>
                    <a:pt x="4762" y="7468"/>
                  </a:cubicBezTo>
                  <a:cubicBezTo>
                    <a:pt x="4781" y="7468"/>
                    <a:pt x="4802" y="7465"/>
                    <a:pt x="4825" y="7458"/>
                  </a:cubicBezTo>
                  <a:lnTo>
                    <a:pt x="4825" y="7458"/>
                  </a:lnTo>
                  <a:cubicBezTo>
                    <a:pt x="4973" y="7543"/>
                    <a:pt x="4792" y="7639"/>
                    <a:pt x="4842" y="7753"/>
                  </a:cubicBezTo>
                  <a:cubicBezTo>
                    <a:pt x="5214" y="7819"/>
                    <a:pt x="5268" y="8462"/>
                    <a:pt x="5549" y="8462"/>
                  </a:cubicBezTo>
                  <a:cubicBezTo>
                    <a:pt x="5583" y="8462"/>
                    <a:pt x="5620" y="8453"/>
                    <a:pt x="5662" y="8432"/>
                  </a:cubicBezTo>
                  <a:cubicBezTo>
                    <a:pt x="5581" y="8328"/>
                    <a:pt x="5492" y="8075"/>
                    <a:pt x="5322" y="7890"/>
                  </a:cubicBezTo>
                  <a:lnTo>
                    <a:pt x="5322" y="7890"/>
                  </a:lnTo>
                  <a:cubicBezTo>
                    <a:pt x="5330" y="7892"/>
                    <a:pt x="5337" y="7893"/>
                    <a:pt x="5344" y="7893"/>
                  </a:cubicBezTo>
                  <a:cubicBezTo>
                    <a:pt x="5390" y="7893"/>
                    <a:pt x="5419" y="7856"/>
                    <a:pt x="5452" y="7856"/>
                  </a:cubicBezTo>
                  <a:cubicBezTo>
                    <a:pt x="5466" y="7856"/>
                    <a:pt x="5481" y="7862"/>
                    <a:pt x="5498" y="7880"/>
                  </a:cubicBezTo>
                  <a:cubicBezTo>
                    <a:pt x="5669" y="8067"/>
                    <a:pt x="5629" y="8272"/>
                    <a:pt x="5839" y="8424"/>
                  </a:cubicBezTo>
                  <a:lnTo>
                    <a:pt x="5615" y="8571"/>
                  </a:lnTo>
                  <a:cubicBezTo>
                    <a:pt x="5677" y="9078"/>
                    <a:pt x="6400" y="8993"/>
                    <a:pt x="6307" y="9496"/>
                  </a:cubicBezTo>
                  <a:cubicBezTo>
                    <a:pt x="6464" y="9623"/>
                    <a:pt x="6656" y="9807"/>
                    <a:pt x="6842" y="9851"/>
                  </a:cubicBezTo>
                  <a:lnTo>
                    <a:pt x="6770" y="9886"/>
                  </a:lnTo>
                  <a:cubicBezTo>
                    <a:pt x="6829" y="9925"/>
                    <a:pt x="6971" y="10027"/>
                    <a:pt x="7063" y="10027"/>
                  </a:cubicBezTo>
                  <a:cubicBezTo>
                    <a:pt x="7114" y="10027"/>
                    <a:pt x="7150" y="9995"/>
                    <a:pt x="7146" y="9899"/>
                  </a:cubicBezTo>
                  <a:lnTo>
                    <a:pt x="7061" y="9893"/>
                  </a:lnTo>
                  <a:cubicBezTo>
                    <a:pt x="6822" y="9751"/>
                    <a:pt x="7059" y="9666"/>
                    <a:pt x="6988" y="9475"/>
                  </a:cubicBezTo>
                  <a:cubicBezTo>
                    <a:pt x="6816" y="9296"/>
                    <a:pt x="6498" y="9365"/>
                    <a:pt x="6429" y="9155"/>
                  </a:cubicBezTo>
                  <a:cubicBezTo>
                    <a:pt x="6367" y="9087"/>
                    <a:pt x="6439" y="9045"/>
                    <a:pt x="6502" y="9033"/>
                  </a:cubicBezTo>
                  <a:cubicBezTo>
                    <a:pt x="6390" y="8846"/>
                    <a:pt x="6161" y="8927"/>
                    <a:pt x="6049" y="8833"/>
                  </a:cubicBezTo>
                  <a:cubicBezTo>
                    <a:pt x="6489" y="8397"/>
                    <a:pt x="5517" y="8426"/>
                    <a:pt x="5629" y="7931"/>
                  </a:cubicBezTo>
                  <a:cubicBezTo>
                    <a:pt x="5467" y="7805"/>
                    <a:pt x="5345" y="7560"/>
                    <a:pt x="5095" y="7443"/>
                  </a:cubicBezTo>
                  <a:lnTo>
                    <a:pt x="5095" y="7443"/>
                  </a:lnTo>
                  <a:cubicBezTo>
                    <a:pt x="5097" y="7443"/>
                    <a:pt x="5099" y="7443"/>
                    <a:pt x="5100" y="7443"/>
                  </a:cubicBezTo>
                  <a:cubicBezTo>
                    <a:pt x="5285" y="7443"/>
                    <a:pt x="4986" y="7261"/>
                    <a:pt x="5114" y="7186"/>
                  </a:cubicBezTo>
                  <a:lnTo>
                    <a:pt x="5114" y="7186"/>
                  </a:lnTo>
                  <a:cubicBezTo>
                    <a:pt x="5090" y="7196"/>
                    <a:pt x="5067" y="7201"/>
                    <a:pt x="5046" y="7201"/>
                  </a:cubicBezTo>
                  <a:cubicBezTo>
                    <a:pt x="4835" y="7201"/>
                    <a:pt x="4790" y="6712"/>
                    <a:pt x="4562" y="6712"/>
                  </a:cubicBezTo>
                  <a:cubicBezTo>
                    <a:pt x="4522" y="6712"/>
                    <a:pt x="4477" y="6727"/>
                    <a:pt x="4424" y="6762"/>
                  </a:cubicBezTo>
                  <a:cubicBezTo>
                    <a:pt x="4322" y="6404"/>
                    <a:pt x="4391" y="6770"/>
                    <a:pt x="4241" y="6382"/>
                  </a:cubicBezTo>
                  <a:cubicBezTo>
                    <a:pt x="4251" y="6375"/>
                    <a:pt x="4260" y="6372"/>
                    <a:pt x="4270" y="6372"/>
                  </a:cubicBezTo>
                  <a:cubicBezTo>
                    <a:pt x="4302" y="6372"/>
                    <a:pt x="4329" y="6407"/>
                    <a:pt x="4347" y="6417"/>
                  </a:cubicBezTo>
                  <a:cubicBezTo>
                    <a:pt x="4333" y="6232"/>
                    <a:pt x="4040" y="6352"/>
                    <a:pt x="4138" y="6112"/>
                  </a:cubicBezTo>
                  <a:cubicBezTo>
                    <a:pt x="4088" y="6026"/>
                    <a:pt x="4056" y="5998"/>
                    <a:pt x="4029" y="5998"/>
                  </a:cubicBezTo>
                  <a:cubicBezTo>
                    <a:pt x="3980" y="5998"/>
                    <a:pt x="3946" y="6091"/>
                    <a:pt x="3847" y="6091"/>
                  </a:cubicBezTo>
                  <a:cubicBezTo>
                    <a:pt x="3829" y="6091"/>
                    <a:pt x="3810" y="6089"/>
                    <a:pt x="3788" y="6082"/>
                  </a:cubicBezTo>
                  <a:cubicBezTo>
                    <a:pt x="3639" y="5779"/>
                    <a:pt x="3745" y="5810"/>
                    <a:pt x="3807" y="5546"/>
                  </a:cubicBezTo>
                  <a:lnTo>
                    <a:pt x="3807" y="5546"/>
                  </a:lnTo>
                  <a:cubicBezTo>
                    <a:pt x="3766" y="5567"/>
                    <a:pt x="3733" y="5576"/>
                    <a:pt x="3704" y="5576"/>
                  </a:cubicBezTo>
                  <a:cubicBezTo>
                    <a:pt x="3584" y="5576"/>
                    <a:pt x="3541" y="5420"/>
                    <a:pt x="3388" y="5370"/>
                  </a:cubicBezTo>
                  <a:lnTo>
                    <a:pt x="3388" y="5370"/>
                  </a:lnTo>
                  <a:cubicBezTo>
                    <a:pt x="3400" y="5405"/>
                    <a:pt x="3469" y="5568"/>
                    <a:pt x="3387" y="5568"/>
                  </a:cubicBezTo>
                  <a:cubicBezTo>
                    <a:pt x="3374" y="5568"/>
                    <a:pt x="3358" y="5564"/>
                    <a:pt x="3336" y="5555"/>
                  </a:cubicBezTo>
                  <a:cubicBezTo>
                    <a:pt x="3145" y="5218"/>
                    <a:pt x="3034" y="5395"/>
                    <a:pt x="2777" y="5137"/>
                  </a:cubicBezTo>
                  <a:cubicBezTo>
                    <a:pt x="2802" y="5069"/>
                    <a:pt x="2826" y="5046"/>
                    <a:pt x="2848" y="5046"/>
                  </a:cubicBezTo>
                  <a:cubicBezTo>
                    <a:pt x="2900" y="5046"/>
                    <a:pt x="2943" y="5178"/>
                    <a:pt x="2964" y="5178"/>
                  </a:cubicBezTo>
                  <a:cubicBezTo>
                    <a:pt x="2975" y="5178"/>
                    <a:pt x="2980" y="5144"/>
                    <a:pt x="2978" y="5044"/>
                  </a:cubicBezTo>
                  <a:lnTo>
                    <a:pt x="2978" y="5044"/>
                  </a:lnTo>
                  <a:cubicBezTo>
                    <a:pt x="3196" y="5157"/>
                    <a:pt x="3284" y="5298"/>
                    <a:pt x="3488" y="5298"/>
                  </a:cubicBezTo>
                  <a:cubicBezTo>
                    <a:pt x="3497" y="5298"/>
                    <a:pt x="3506" y="5297"/>
                    <a:pt x="3516" y="5297"/>
                  </a:cubicBezTo>
                  <a:cubicBezTo>
                    <a:pt x="3356" y="5040"/>
                    <a:pt x="3115" y="4757"/>
                    <a:pt x="2841" y="4541"/>
                  </a:cubicBezTo>
                  <a:cubicBezTo>
                    <a:pt x="2815" y="4475"/>
                    <a:pt x="2831" y="4461"/>
                    <a:pt x="2858" y="4461"/>
                  </a:cubicBezTo>
                  <a:cubicBezTo>
                    <a:pt x="2879" y="4461"/>
                    <a:pt x="2907" y="4470"/>
                    <a:pt x="2926" y="4470"/>
                  </a:cubicBezTo>
                  <a:cubicBezTo>
                    <a:pt x="2947" y="4470"/>
                    <a:pt x="2958" y="4459"/>
                    <a:pt x="2939" y="4416"/>
                  </a:cubicBezTo>
                  <a:cubicBezTo>
                    <a:pt x="2860" y="4078"/>
                    <a:pt x="2438" y="4142"/>
                    <a:pt x="2397" y="3855"/>
                  </a:cubicBezTo>
                  <a:lnTo>
                    <a:pt x="2544" y="3826"/>
                  </a:lnTo>
                  <a:cubicBezTo>
                    <a:pt x="2301" y="3789"/>
                    <a:pt x="2276" y="3311"/>
                    <a:pt x="2035" y="3105"/>
                  </a:cubicBezTo>
                  <a:cubicBezTo>
                    <a:pt x="1996" y="3168"/>
                    <a:pt x="1970" y="3214"/>
                    <a:pt x="1919" y="3214"/>
                  </a:cubicBezTo>
                  <a:cubicBezTo>
                    <a:pt x="1914" y="3214"/>
                    <a:pt x="1909" y="3214"/>
                    <a:pt x="1904" y="3213"/>
                  </a:cubicBezTo>
                  <a:cubicBezTo>
                    <a:pt x="2212" y="3030"/>
                    <a:pt x="1526" y="2945"/>
                    <a:pt x="1597" y="2551"/>
                  </a:cubicBezTo>
                  <a:lnTo>
                    <a:pt x="1597" y="2551"/>
                  </a:lnTo>
                  <a:cubicBezTo>
                    <a:pt x="1551" y="2585"/>
                    <a:pt x="1501" y="2600"/>
                    <a:pt x="1450" y="2600"/>
                  </a:cubicBezTo>
                  <a:cubicBezTo>
                    <a:pt x="1292" y="2600"/>
                    <a:pt x="1124" y="2465"/>
                    <a:pt x="1040" y="2353"/>
                  </a:cubicBezTo>
                  <a:cubicBezTo>
                    <a:pt x="1063" y="2260"/>
                    <a:pt x="1154" y="2226"/>
                    <a:pt x="1210" y="2193"/>
                  </a:cubicBezTo>
                  <a:cubicBezTo>
                    <a:pt x="1235" y="2515"/>
                    <a:pt x="1541" y="2340"/>
                    <a:pt x="1749" y="2457"/>
                  </a:cubicBezTo>
                  <a:lnTo>
                    <a:pt x="1749" y="2457"/>
                  </a:lnTo>
                  <a:cubicBezTo>
                    <a:pt x="1572" y="2328"/>
                    <a:pt x="1516" y="2010"/>
                    <a:pt x="1300" y="1944"/>
                  </a:cubicBezTo>
                  <a:lnTo>
                    <a:pt x="1491" y="1911"/>
                  </a:lnTo>
                  <a:cubicBezTo>
                    <a:pt x="1387" y="1655"/>
                    <a:pt x="1013" y="1909"/>
                    <a:pt x="1034" y="1564"/>
                  </a:cubicBezTo>
                  <a:lnTo>
                    <a:pt x="1165" y="1522"/>
                  </a:lnTo>
                  <a:cubicBezTo>
                    <a:pt x="878" y="1015"/>
                    <a:pt x="805" y="280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1"/>
            <p:cNvSpPr/>
            <p:nvPr/>
          </p:nvSpPr>
          <p:spPr>
            <a:xfrm>
              <a:off x="6415625" y="3536800"/>
              <a:ext cx="2150" cy="5900"/>
            </a:xfrm>
            <a:custGeom>
              <a:avLst/>
              <a:gdLst/>
              <a:ahLst/>
              <a:cxnLst/>
              <a:rect l="l" t="t" r="r" b="b"/>
              <a:pathLst>
                <a:path w="86" h="236" extrusionOk="0">
                  <a:moveTo>
                    <a:pt x="1" y="1"/>
                  </a:moveTo>
                  <a:cubicBezTo>
                    <a:pt x="0" y="6"/>
                    <a:pt x="1" y="11"/>
                    <a:pt x="1" y="16"/>
                  </a:cubicBezTo>
                  <a:lnTo>
                    <a:pt x="1" y="16"/>
                  </a:lnTo>
                  <a:lnTo>
                    <a:pt x="1" y="1"/>
                  </a:lnTo>
                  <a:close/>
                  <a:moveTo>
                    <a:pt x="1" y="16"/>
                  </a:moveTo>
                  <a:lnTo>
                    <a:pt x="5" y="236"/>
                  </a:lnTo>
                  <a:lnTo>
                    <a:pt x="85" y="143"/>
                  </a:lnTo>
                  <a:cubicBezTo>
                    <a:pt x="39" y="113"/>
                    <a:pt x="5" y="73"/>
                    <a:pt x="1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1"/>
            <p:cNvSpPr/>
            <p:nvPr/>
          </p:nvSpPr>
          <p:spPr>
            <a:xfrm>
              <a:off x="6417750" y="3539800"/>
              <a:ext cx="2775" cy="1750"/>
            </a:xfrm>
            <a:custGeom>
              <a:avLst/>
              <a:gdLst/>
              <a:ahLst/>
              <a:cxnLst/>
              <a:rect l="l" t="t" r="r" b="b"/>
              <a:pathLst>
                <a:path w="111" h="70" extrusionOk="0">
                  <a:moveTo>
                    <a:pt x="22" y="0"/>
                  </a:moveTo>
                  <a:lnTo>
                    <a:pt x="0" y="23"/>
                  </a:lnTo>
                  <a:cubicBezTo>
                    <a:pt x="33" y="45"/>
                    <a:pt x="72" y="60"/>
                    <a:pt x="110" y="70"/>
                  </a:cubicBezTo>
                  <a:cubicBezTo>
                    <a:pt x="89" y="37"/>
                    <a:pt x="60" y="1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1"/>
            <p:cNvSpPr/>
            <p:nvPr/>
          </p:nvSpPr>
          <p:spPr>
            <a:xfrm>
              <a:off x="6476750" y="3613925"/>
              <a:ext cx="2775" cy="4075"/>
            </a:xfrm>
            <a:custGeom>
              <a:avLst/>
              <a:gdLst/>
              <a:ahLst/>
              <a:cxnLst/>
              <a:rect l="l" t="t" r="r" b="b"/>
              <a:pathLst>
                <a:path w="111" h="163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39"/>
                    <a:pt x="43" y="114"/>
                    <a:pt x="110" y="162"/>
                  </a:cubicBezTo>
                  <a:cubicBezTo>
                    <a:pt x="105" y="103"/>
                    <a:pt x="54" y="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1"/>
            <p:cNvSpPr/>
            <p:nvPr/>
          </p:nvSpPr>
          <p:spPr>
            <a:xfrm>
              <a:off x="6480025" y="3614700"/>
              <a:ext cx="1275" cy="2475"/>
            </a:xfrm>
            <a:custGeom>
              <a:avLst/>
              <a:gdLst/>
              <a:ahLst/>
              <a:cxnLst/>
              <a:rect l="l" t="t" r="r" b="b"/>
              <a:pathLst>
                <a:path w="51" h="99" extrusionOk="0">
                  <a:moveTo>
                    <a:pt x="31" y="0"/>
                  </a:moveTo>
                  <a:lnTo>
                    <a:pt x="0" y="6"/>
                  </a:lnTo>
                  <a:lnTo>
                    <a:pt x="51" y="9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1"/>
            <p:cNvSpPr/>
            <p:nvPr/>
          </p:nvSpPr>
          <p:spPr>
            <a:xfrm>
              <a:off x="6483100" y="3615275"/>
              <a:ext cx="49200" cy="110900"/>
            </a:xfrm>
            <a:custGeom>
              <a:avLst/>
              <a:gdLst/>
              <a:ahLst/>
              <a:cxnLst/>
              <a:rect l="l" t="t" r="r" b="b"/>
              <a:pathLst>
                <a:path w="1968" h="4436" extrusionOk="0">
                  <a:moveTo>
                    <a:pt x="136" y="0"/>
                  </a:moveTo>
                  <a:cubicBezTo>
                    <a:pt x="90" y="7"/>
                    <a:pt x="93" y="81"/>
                    <a:pt x="59" y="81"/>
                  </a:cubicBezTo>
                  <a:cubicBezTo>
                    <a:pt x="47" y="81"/>
                    <a:pt x="29" y="71"/>
                    <a:pt x="1" y="43"/>
                  </a:cubicBezTo>
                  <a:lnTo>
                    <a:pt x="1" y="43"/>
                  </a:lnTo>
                  <a:cubicBezTo>
                    <a:pt x="65" y="313"/>
                    <a:pt x="282" y="419"/>
                    <a:pt x="481" y="579"/>
                  </a:cubicBezTo>
                  <a:lnTo>
                    <a:pt x="446" y="523"/>
                  </a:lnTo>
                  <a:lnTo>
                    <a:pt x="446" y="523"/>
                  </a:lnTo>
                  <a:cubicBezTo>
                    <a:pt x="809" y="531"/>
                    <a:pt x="464" y="679"/>
                    <a:pt x="734" y="878"/>
                  </a:cubicBezTo>
                  <a:cubicBezTo>
                    <a:pt x="585" y="866"/>
                    <a:pt x="520" y="754"/>
                    <a:pt x="433" y="741"/>
                  </a:cubicBezTo>
                  <a:lnTo>
                    <a:pt x="433" y="741"/>
                  </a:lnTo>
                  <a:cubicBezTo>
                    <a:pt x="408" y="1144"/>
                    <a:pt x="845" y="1094"/>
                    <a:pt x="678" y="1412"/>
                  </a:cubicBezTo>
                  <a:lnTo>
                    <a:pt x="658" y="1392"/>
                  </a:lnTo>
                  <a:lnTo>
                    <a:pt x="658" y="1392"/>
                  </a:lnTo>
                  <a:cubicBezTo>
                    <a:pt x="654" y="1448"/>
                    <a:pt x="745" y="1502"/>
                    <a:pt x="805" y="1560"/>
                  </a:cubicBezTo>
                  <a:cubicBezTo>
                    <a:pt x="830" y="1526"/>
                    <a:pt x="815" y="1452"/>
                    <a:pt x="818" y="1394"/>
                  </a:cubicBezTo>
                  <a:lnTo>
                    <a:pt x="818" y="1394"/>
                  </a:lnTo>
                  <a:cubicBezTo>
                    <a:pt x="878" y="1452"/>
                    <a:pt x="1021" y="1441"/>
                    <a:pt x="1084" y="1446"/>
                  </a:cubicBezTo>
                  <a:cubicBezTo>
                    <a:pt x="998" y="1574"/>
                    <a:pt x="1198" y="1533"/>
                    <a:pt x="1192" y="1687"/>
                  </a:cubicBezTo>
                  <a:cubicBezTo>
                    <a:pt x="1173" y="1704"/>
                    <a:pt x="1155" y="1711"/>
                    <a:pt x="1138" y="1711"/>
                  </a:cubicBezTo>
                  <a:cubicBezTo>
                    <a:pt x="1071" y="1711"/>
                    <a:pt x="1019" y="1608"/>
                    <a:pt x="951" y="1589"/>
                  </a:cubicBezTo>
                  <a:lnTo>
                    <a:pt x="951" y="1589"/>
                  </a:lnTo>
                  <a:cubicBezTo>
                    <a:pt x="1002" y="1630"/>
                    <a:pt x="1054" y="1670"/>
                    <a:pt x="1102" y="1714"/>
                  </a:cubicBezTo>
                  <a:cubicBezTo>
                    <a:pt x="1169" y="1855"/>
                    <a:pt x="1032" y="1892"/>
                    <a:pt x="994" y="1977"/>
                  </a:cubicBezTo>
                  <a:cubicBezTo>
                    <a:pt x="1023" y="1996"/>
                    <a:pt x="1042" y="2004"/>
                    <a:pt x="1055" y="2004"/>
                  </a:cubicBezTo>
                  <a:cubicBezTo>
                    <a:pt x="1093" y="2004"/>
                    <a:pt x="1078" y="1938"/>
                    <a:pt x="1139" y="1938"/>
                  </a:cubicBezTo>
                  <a:cubicBezTo>
                    <a:pt x="1154" y="1938"/>
                    <a:pt x="1173" y="1942"/>
                    <a:pt x="1198" y="1952"/>
                  </a:cubicBezTo>
                  <a:cubicBezTo>
                    <a:pt x="1154" y="2048"/>
                    <a:pt x="1206" y="2250"/>
                    <a:pt x="1283" y="2466"/>
                  </a:cubicBezTo>
                  <a:cubicBezTo>
                    <a:pt x="1355" y="2667"/>
                    <a:pt x="1449" y="2879"/>
                    <a:pt x="1540" y="3032"/>
                  </a:cubicBezTo>
                  <a:lnTo>
                    <a:pt x="1540" y="3032"/>
                  </a:lnTo>
                  <a:cubicBezTo>
                    <a:pt x="1490" y="2975"/>
                    <a:pt x="1413" y="3012"/>
                    <a:pt x="1405" y="2904"/>
                  </a:cubicBezTo>
                  <a:lnTo>
                    <a:pt x="1405" y="2904"/>
                  </a:lnTo>
                  <a:cubicBezTo>
                    <a:pt x="1387" y="2950"/>
                    <a:pt x="1493" y="3110"/>
                    <a:pt x="1590" y="3114"/>
                  </a:cubicBezTo>
                  <a:cubicBezTo>
                    <a:pt x="1723" y="3328"/>
                    <a:pt x="1698" y="3619"/>
                    <a:pt x="1590" y="3762"/>
                  </a:cubicBezTo>
                  <a:cubicBezTo>
                    <a:pt x="1624" y="3756"/>
                    <a:pt x="1663" y="3749"/>
                    <a:pt x="1696" y="3739"/>
                  </a:cubicBezTo>
                  <a:lnTo>
                    <a:pt x="1696" y="3739"/>
                  </a:lnTo>
                  <a:cubicBezTo>
                    <a:pt x="1777" y="3841"/>
                    <a:pt x="1736" y="3947"/>
                    <a:pt x="1665" y="4022"/>
                  </a:cubicBezTo>
                  <a:cubicBezTo>
                    <a:pt x="1646" y="4038"/>
                    <a:pt x="1632" y="4059"/>
                    <a:pt x="1605" y="4067"/>
                  </a:cubicBezTo>
                  <a:cubicBezTo>
                    <a:pt x="1578" y="4072"/>
                    <a:pt x="1551" y="4078"/>
                    <a:pt x="1526" y="4086"/>
                  </a:cubicBezTo>
                  <a:cubicBezTo>
                    <a:pt x="1480" y="4096"/>
                    <a:pt x="1430" y="4119"/>
                    <a:pt x="1383" y="4151"/>
                  </a:cubicBezTo>
                  <a:lnTo>
                    <a:pt x="1389" y="4151"/>
                  </a:lnTo>
                  <a:cubicBezTo>
                    <a:pt x="1358" y="4169"/>
                    <a:pt x="1347" y="4240"/>
                    <a:pt x="1302" y="4296"/>
                  </a:cubicBezTo>
                  <a:cubicBezTo>
                    <a:pt x="1278" y="4333"/>
                    <a:pt x="1236" y="4362"/>
                    <a:pt x="1183" y="4362"/>
                  </a:cubicBezTo>
                  <a:cubicBezTo>
                    <a:pt x="1153" y="4362"/>
                    <a:pt x="1119" y="4353"/>
                    <a:pt x="1083" y="4331"/>
                  </a:cubicBezTo>
                  <a:cubicBezTo>
                    <a:pt x="1146" y="4234"/>
                    <a:pt x="1233" y="4259"/>
                    <a:pt x="1208" y="4132"/>
                  </a:cubicBezTo>
                  <a:lnTo>
                    <a:pt x="1208" y="4132"/>
                  </a:lnTo>
                  <a:lnTo>
                    <a:pt x="1206" y="4134"/>
                  </a:lnTo>
                  <a:cubicBezTo>
                    <a:pt x="1145" y="4173"/>
                    <a:pt x="1062" y="4198"/>
                    <a:pt x="964" y="4198"/>
                  </a:cubicBezTo>
                  <a:cubicBezTo>
                    <a:pt x="961" y="4198"/>
                    <a:pt x="957" y="4198"/>
                    <a:pt x="953" y="4198"/>
                  </a:cubicBezTo>
                  <a:cubicBezTo>
                    <a:pt x="942" y="4159"/>
                    <a:pt x="888" y="4125"/>
                    <a:pt x="842" y="4084"/>
                  </a:cubicBezTo>
                  <a:cubicBezTo>
                    <a:pt x="828" y="4074"/>
                    <a:pt x="815" y="4071"/>
                    <a:pt x="801" y="4063"/>
                  </a:cubicBezTo>
                  <a:cubicBezTo>
                    <a:pt x="735" y="4028"/>
                    <a:pt x="691" y="3993"/>
                    <a:pt x="751" y="3953"/>
                  </a:cubicBezTo>
                  <a:lnTo>
                    <a:pt x="751" y="3953"/>
                  </a:lnTo>
                  <a:cubicBezTo>
                    <a:pt x="729" y="3965"/>
                    <a:pt x="706" y="3971"/>
                    <a:pt x="681" y="3971"/>
                  </a:cubicBezTo>
                  <a:cubicBezTo>
                    <a:pt x="604" y="3971"/>
                    <a:pt x="517" y="3918"/>
                    <a:pt x="454" y="3882"/>
                  </a:cubicBezTo>
                  <a:cubicBezTo>
                    <a:pt x="419" y="3862"/>
                    <a:pt x="387" y="3847"/>
                    <a:pt x="363" y="3847"/>
                  </a:cubicBezTo>
                  <a:cubicBezTo>
                    <a:pt x="330" y="3847"/>
                    <a:pt x="309" y="3877"/>
                    <a:pt x="309" y="3966"/>
                  </a:cubicBezTo>
                  <a:cubicBezTo>
                    <a:pt x="442" y="4051"/>
                    <a:pt x="604" y="4148"/>
                    <a:pt x="766" y="4217"/>
                  </a:cubicBezTo>
                  <a:cubicBezTo>
                    <a:pt x="774" y="4221"/>
                    <a:pt x="784" y="4223"/>
                    <a:pt x="791" y="4229"/>
                  </a:cubicBezTo>
                  <a:cubicBezTo>
                    <a:pt x="809" y="4242"/>
                    <a:pt x="872" y="4285"/>
                    <a:pt x="922" y="4310"/>
                  </a:cubicBezTo>
                  <a:cubicBezTo>
                    <a:pt x="975" y="4339"/>
                    <a:pt x="1029" y="4362"/>
                    <a:pt x="1083" y="4381"/>
                  </a:cubicBezTo>
                  <a:cubicBezTo>
                    <a:pt x="1176" y="4415"/>
                    <a:pt x="1274" y="4435"/>
                    <a:pt x="1369" y="4435"/>
                  </a:cubicBezTo>
                  <a:cubicBezTo>
                    <a:pt x="1388" y="4435"/>
                    <a:pt x="1406" y="4435"/>
                    <a:pt x="1424" y="4433"/>
                  </a:cubicBezTo>
                  <a:cubicBezTo>
                    <a:pt x="1539" y="4425"/>
                    <a:pt x="1628" y="4404"/>
                    <a:pt x="1734" y="4340"/>
                  </a:cubicBezTo>
                  <a:lnTo>
                    <a:pt x="1804" y="4290"/>
                  </a:lnTo>
                  <a:cubicBezTo>
                    <a:pt x="1829" y="4275"/>
                    <a:pt x="1852" y="4259"/>
                    <a:pt x="1858" y="4227"/>
                  </a:cubicBezTo>
                  <a:cubicBezTo>
                    <a:pt x="1879" y="4171"/>
                    <a:pt x="1900" y="4115"/>
                    <a:pt x="1908" y="4049"/>
                  </a:cubicBezTo>
                  <a:cubicBezTo>
                    <a:pt x="1967" y="3616"/>
                    <a:pt x="1836" y="3191"/>
                    <a:pt x="1649" y="2825"/>
                  </a:cubicBezTo>
                  <a:lnTo>
                    <a:pt x="1649" y="2825"/>
                  </a:lnTo>
                  <a:cubicBezTo>
                    <a:pt x="1699" y="2871"/>
                    <a:pt x="1746" y="2921"/>
                    <a:pt x="1792" y="2972"/>
                  </a:cubicBezTo>
                  <a:cubicBezTo>
                    <a:pt x="1630" y="2729"/>
                    <a:pt x="1636" y="2565"/>
                    <a:pt x="1617" y="2401"/>
                  </a:cubicBezTo>
                  <a:cubicBezTo>
                    <a:pt x="1595" y="2243"/>
                    <a:pt x="1549" y="2089"/>
                    <a:pt x="1275" y="1946"/>
                  </a:cubicBezTo>
                  <a:lnTo>
                    <a:pt x="1275" y="1946"/>
                  </a:lnTo>
                  <a:lnTo>
                    <a:pt x="1499" y="1948"/>
                  </a:lnTo>
                  <a:cubicBezTo>
                    <a:pt x="1464" y="1699"/>
                    <a:pt x="1040" y="1614"/>
                    <a:pt x="1135" y="1313"/>
                  </a:cubicBezTo>
                  <a:lnTo>
                    <a:pt x="1135" y="1313"/>
                  </a:lnTo>
                  <a:lnTo>
                    <a:pt x="1067" y="1367"/>
                  </a:lnTo>
                  <a:cubicBezTo>
                    <a:pt x="1038" y="1308"/>
                    <a:pt x="1061" y="1269"/>
                    <a:pt x="1032" y="1209"/>
                  </a:cubicBezTo>
                  <a:lnTo>
                    <a:pt x="1009" y="1248"/>
                  </a:lnTo>
                  <a:cubicBezTo>
                    <a:pt x="851" y="1124"/>
                    <a:pt x="811" y="1032"/>
                    <a:pt x="776" y="856"/>
                  </a:cubicBezTo>
                  <a:cubicBezTo>
                    <a:pt x="785" y="849"/>
                    <a:pt x="793" y="846"/>
                    <a:pt x="800" y="846"/>
                  </a:cubicBezTo>
                  <a:cubicBezTo>
                    <a:pt x="833" y="846"/>
                    <a:pt x="847" y="919"/>
                    <a:pt x="882" y="951"/>
                  </a:cubicBezTo>
                  <a:cubicBezTo>
                    <a:pt x="903" y="849"/>
                    <a:pt x="710" y="799"/>
                    <a:pt x="645" y="685"/>
                  </a:cubicBezTo>
                  <a:cubicBezTo>
                    <a:pt x="642" y="631"/>
                    <a:pt x="659" y="616"/>
                    <a:pt x="681" y="616"/>
                  </a:cubicBezTo>
                  <a:cubicBezTo>
                    <a:pt x="707" y="616"/>
                    <a:pt x="740" y="637"/>
                    <a:pt x="757" y="637"/>
                  </a:cubicBezTo>
                  <a:cubicBezTo>
                    <a:pt x="758" y="637"/>
                    <a:pt x="758" y="637"/>
                    <a:pt x="759" y="637"/>
                  </a:cubicBezTo>
                  <a:cubicBezTo>
                    <a:pt x="473" y="340"/>
                    <a:pt x="558" y="60"/>
                    <a:pt x="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1"/>
            <p:cNvSpPr/>
            <p:nvPr/>
          </p:nvSpPr>
          <p:spPr>
            <a:xfrm>
              <a:off x="6484075" y="3707425"/>
              <a:ext cx="7725" cy="4825"/>
            </a:xfrm>
            <a:custGeom>
              <a:avLst/>
              <a:gdLst/>
              <a:ahLst/>
              <a:cxnLst/>
              <a:rect l="l" t="t" r="r" b="b"/>
              <a:pathLst>
                <a:path w="309" h="193" extrusionOk="0">
                  <a:moveTo>
                    <a:pt x="169" y="0"/>
                  </a:moveTo>
                  <a:cubicBezTo>
                    <a:pt x="94" y="0"/>
                    <a:pt x="18" y="32"/>
                    <a:pt x="0" y="80"/>
                  </a:cubicBezTo>
                  <a:cubicBezTo>
                    <a:pt x="64" y="107"/>
                    <a:pt x="113" y="192"/>
                    <a:pt x="157" y="192"/>
                  </a:cubicBezTo>
                  <a:cubicBezTo>
                    <a:pt x="167" y="192"/>
                    <a:pt x="176" y="188"/>
                    <a:pt x="186" y="178"/>
                  </a:cubicBezTo>
                  <a:cubicBezTo>
                    <a:pt x="184" y="153"/>
                    <a:pt x="209" y="117"/>
                    <a:pt x="157" y="97"/>
                  </a:cubicBezTo>
                  <a:cubicBezTo>
                    <a:pt x="209" y="86"/>
                    <a:pt x="259" y="70"/>
                    <a:pt x="309" y="57"/>
                  </a:cubicBezTo>
                  <a:cubicBezTo>
                    <a:pt x="278" y="17"/>
                    <a:pt x="224" y="0"/>
                    <a:pt x="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1"/>
            <p:cNvSpPr/>
            <p:nvPr/>
          </p:nvSpPr>
          <p:spPr>
            <a:xfrm>
              <a:off x="6426275" y="3649150"/>
              <a:ext cx="58125" cy="57800"/>
            </a:xfrm>
            <a:custGeom>
              <a:avLst/>
              <a:gdLst/>
              <a:ahLst/>
              <a:cxnLst/>
              <a:rect l="l" t="t" r="r" b="b"/>
              <a:pathLst>
                <a:path w="2325" h="2312" extrusionOk="0">
                  <a:moveTo>
                    <a:pt x="593" y="288"/>
                  </a:moveTo>
                  <a:cubicBezTo>
                    <a:pt x="592" y="293"/>
                    <a:pt x="592" y="297"/>
                    <a:pt x="593" y="302"/>
                  </a:cubicBezTo>
                  <a:lnTo>
                    <a:pt x="593" y="302"/>
                  </a:lnTo>
                  <a:cubicBezTo>
                    <a:pt x="593" y="297"/>
                    <a:pt x="593" y="293"/>
                    <a:pt x="593" y="288"/>
                  </a:cubicBezTo>
                  <a:close/>
                  <a:moveTo>
                    <a:pt x="338" y="1"/>
                  </a:moveTo>
                  <a:cubicBezTo>
                    <a:pt x="328" y="100"/>
                    <a:pt x="262" y="155"/>
                    <a:pt x="171" y="155"/>
                  </a:cubicBezTo>
                  <a:cubicBezTo>
                    <a:pt x="120" y="155"/>
                    <a:pt x="62" y="138"/>
                    <a:pt x="1" y="103"/>
                  </a:cubicBezTo>
                  <a:lnTo>
                    <a:pt x="1" y="103"/>
                  </a:lnTo>
                  <a:cubicBezTo>
                    <a:pt x="172" y="502"/>
                    <a:pt x="645" y="510"/>
                    <a:pt x="907" y="824"/>
                  </a:cubicBezTo>
                  <a:cubicBezTo>
                    <a:pt x="902" y="823"/>
                    <a:pt x="897" y="823"/>
                    <a:pt x="892" y="823"/>
                  </a:cubicBezTo>
                  <a:cubicBezTo>
                    <a:pt x="851" y="823"/>
                    <a:pt x="824" y="858"/>
                    <a:pt x="787" y="868"/>
                  </a:cubicBezTo>
                  <a:cubicBezTo>
                    <a:pt x="1121" y="1206"/>
                    <a:pt x="1551" y="1597"/>
                    <a:pt x="1611" y="1811"/>
                  </a:cubicBezTo>
                  <a:cubicBezTo>
                    <a:pt x="1694" y="1956"/>
                    <a:pt x="1844" y="1838"/>
                    <a:pt x="2012" y="1948"/>
                  </a:cubicBezTo>
                  <a:lnTo>
                    <a:pt x="1989" y="2110"/>
                  </a:lnTo>
                  <a:cubicBezTo>
                    <a:pt x="2083" y="2123"/>
                    <a:pt x="2195" y="2311"/>
                    <a:pt x="2265" y="2311"/>
                  </a:cubicBezTo>
                  <a:cubicBezTo>
                    <a:pt x="2290" y="2311"/>
                    <a:pt x="2310" y="2287"/>
                    <a:pt x="2322" y="2220"/>
                  </a:cubicBezTo>
                  <a:cubicBezTo>
                    <a:pt x="2324" y="2197"/>
                    <a:pt x="2189" y="2234"/>
                    <a:pt x="2147" y="2139"/>
                  </a:cubicBezTo>
                  <a:lnTo>
                    <a:pt x="2204" y="2093"/>
                  </a:lnTo>
                  <a:lnTo>
                    <a:pt x="2037" y="1962"/>
                  </a:lnTo>
                  <a:lnTo>
                    <a:pt x="2147" y="1940"/>
                  </a:lnTo>
                  <a:cubicBezTo>
                    <a:pt x="2107" y="1831"/>
                    <a:pt x="2053" y="1808"/>
                    <a:pt x="1992" y="1808"/>
                  </a:cubicBezTo>
                  <a:cubicBezTo>
                    <a:pt x="1948" y="1808"/>
                    <a:pt x="1900" y="1821"/>
                    <a:pt x="1850" y="1821"/>
                  </a:cubicBezTo>
                  <a:cubicBezTo>
                    <a:pt x="1778" y="1821"/>
                    <a:pt x="1704" y="1795"/>
                    <a:pt x="1634" y="1672"/>
                  </a:cubicBezTo>
                  <a:lnTo>
                    <a:pt x="1765" y="1537"/>
                  </a:lnTo>
                  <a:cubicBezTo>
                    <a:pt x="1615" y="1354"/>
                    <a:pt x="1487" y="1312"/>
                    <a:pt x="1427" y="1077"/>
                  </a:cubicBezTo>
                  <a:cubicBezTo>
                    <a:pt x="1427" y="1077"/>
                    <a:pt x="1360" y="1140"/>
                    <a:pt x="1414" y="1144"/>
                  </a:cubicBezTo>
                  <a:cubicBezTo>
                    <a:pt x="1433" y="1181"/>
                    <a:pt x="1414" y="1273"/>
                    <a:pt x="1356" y="1293"/>
                  </a:cubicBezTo>
                  <a:cubicBezTo>
                    <a:pt x="1007" y="1133"/>
                    <a:pt x="1474" y="1252"/>
                    <a:pt x="1360" y="1013"/>
                  </a:cubicBezTo>
                  <a:cubicBezTo>
                    <a:pt x="1071" y="881"/>
                    <a:pt x="599" y="542"/>
                    <a:pt x="593" y="302"/>
                  </a:cubicBezTo>
                  <a:lnTo>
                    <a:pt x="593" y="302"/>
                  </a:lnTo>
                  <a:cubicBezTo>
                    <a:pt x="590" y="372"/>
                    <a:pt x="551" y="401"/>
                    <a:pt x="501" y="401"/>
                  </a:cubicBezTo>
                  <a:cubicBezTo>
                    <a:pt x="427" y="401"/>
                    <a:pt x="326" y="341"/>
                    <a:pt x="267" y="259"/>
                  </a:cubicBezTo>
                  <a:cubicBezTo>
                    <a:pt x="268" y="209"/>
                    <a:pt x="294" y="198"/>
                    <a:pt x="327" y="198"/>
                  </a:cubicBezTo>
                  <a:cubicBezTo>
                    <a:pt x="357" y="198"/>
                    <a:pt x="393" y="207"/>
                    <a:pt x="423" y="207"/>
                  </a:cubicBezTo>
                  <a:cubicBezTo>
                    <a:pt x="433" y="207"/>
                    <a:pt x="442" y="206"/>
                    <a:pt x="450" y="203"/>
                  </a:cubicBezTo>
                  <a:cubicBezTo>
                    <a:pt x="415" y="128"/>
                    <a:pt x="409" y="43"/>
                    <a:pt x="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1"/>
            <p:cNvSpPr/>
            <p:nvPr/>
          </p:nvSpPr>
          <p:spPr>
            <a:xfrm>
              <a:off x="6443100" y="3667900"/>
              <a:ext cx="2875" cy="3050"/>
            </a:xfrm>
            <a:custGeom>
              <a:avLst/>
              <a:gdLst/>
              <a:ahLst/>
              <a:cxnLst/>
              <a:rect l="l" t="t" r="r" b="b"/>
              <a:pathLst>
                <a:path w="115" h="122" extrusionOk="0">
                  <a:moveTo>
                    <a:pt x="1" y="1"/>
                  </a:moveTo>
                  <a:lnTo>
                    <a:pt x="33" y="95"/>
                  </a:lnTo>
                  <a:lnTo>
                    <a:pt x="33" y="97"/>
                  </a:lnTo>
                  <a:cubicBezTo>
                    <a:pt x="57" y="116"/>
                    <a:pt x="76" y="122"/>
                    <a:pt x="93" y="122"/>
                  </a:cubicBezTo>
                  <a:cubicBezTo>
                    <a:pt x="101" y="122"/>
                    <a:pt x="108" y="120"/>
                    <a:pt x="114" y="118"/>
                  </a:cubicBezTo>
                  <a:cubicBezTo>
                    <a:pt x="76" y="78"/>
                    <a:pt x="37" y="3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1"/>
            <p:cNvSpPr/>
            <p:nvPr/>
          </p:nvSpPr>
          <p:spPr>
            <a:xfrm>
              <a:off x="6684675" y="3286100"/>
              <a:ext cx="3900" cy="3750"/>
            </a:xfrm>
            <a:custGeom>
              <a:avLst/>
              <a:gdLst/>
              <a:ahLst/>
              <a:cxnLst/>
              <a:rect l="l" t="t" r="r" b="b"/>
              <a:pathLst>
                <a:path w="156" h="150" extrusionOk="0">
                  <a:moveTo>
                    <a:pt x="16" y="1"/>
                  </a:moveTo>
                  <a:lnTo>
                    <a:pt x="1" y="146"/>
                  </a:lnTo>
                  <a:lnTo>
                    <a:pt x="155" y="14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1"/>
            <p:cNvSpPr/>
            <p:nvPr/>
          </p:nvSpPr>
          <p:spPr>
            <a:xfrm>
              <a:off x="6676150" y="3291775"/>
              <a:ext cx="15925" cy="18450"/>
            </a:xfrm>
            <a:custGeom>
              <a:avLst/>
              <a:gdLst/>
              <a:ahLst/>
              <a:cxnLst/>
              <a:rect l="l" t="t" r="r" b="b"/>
              <a:pathLst>
                <a:path w="637" h="738" extrusionOk="0">
                  <a:moveTo>
                    <a:pt x="240" y="1"/>
                  </a:moveTo>
                  <a:cubicBezTo>
                    <a:pt x="217" y="1"/>
                    <a:pt x="195" y="6"/>
                    <a:pt x="174" y="17"/>
                  </a:cubicBezTo>
                  <a:cubicBezTo>
                    <a:pt x="217" y="100"/>
                    <a:pt x="407" y="188"/>
                    <a:pt x="394" y="333"/>
                  </a:cubicBezTo>
                  <a:cubicBezTo>
                    <a:pt x="261" y="308"/>
                    <a:pt x="236" y="163"/>
                    <a:pt x="64" y="138"/>
                  </a:cubicBezTo>
                  <a:lnTo>
                    <a:pt x="64" y="138"/>
                  </a:lnTo>
                  <a:cubicBezTo>
                    <a:pt x="1" y="383"/>
                    <a:pt x="201" y="244"/>
                    <a:pt x="211" y="493"/>
                  </a:cubicBezTo>
                  <a:lnTo>
                    <a:pt x="24" y="528"/>
                  </a:lnTo>
                  <a:lnTo>
                    <a:pt x="149" y="738"/>
                  </a:lnTo>
                  <a:cubicBezTo>
                    <a:pt x="514" y="501"/>
                    <a:pt x="446" y="705"/>
                    <a:pt x="637" y="279"/>
                  </a:cubicBezTo>
                  <a:cubicBezTo>
                    <a:pt x="554" y="188"/>
                    <a:pt x="383" y="1"/>
                    <a:pt x="2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1"/>
            <p:cNvSpPr/>
            <p:nvPr/>
          </p:nvSpPr>
          <p:spPr>
            <a:xfrm>
              <a:off x="6683575" y="3308925"/>
              <a:ext cx="5125" cy="1300"/>
            </a:xfrm>
            <a:custGeom>
              <a:avLst/>
              <a:gdLst/>
              <a:ahLst/>
              <a:cxnLst/>
              <a:rect l="l" t="t" r="r" b="b"/>
              <a:pathLst>
                <a:path w="205" h="52" extrusionOk="0">
                  <a:moveTo>
                    <a:pt x="124" y="0"/>
                  </a:moveTo>
                  <a:cubicBezTo>
                    <a:pt x="78" y="0"/>
                    <a:pt x="35" y="3"/>
                    <a:pt x="1" y="15"/>
                  </a:cubicBezTo>
                  <a:cubicBezTo>
                    <a:pt x="47" y="17"/>
                    <a:pt x="110" y="52"/>
                    <a:pt x="154" y="52"/>
                  </a:cubicBezTo>
                  <a:cubicBezTo>
                    <a:pt x="180" y="52"/>
                    <a:pt x="199" y="40"/>
                    <a:pt x="205" y="2"/>
                  </a:cubicBezTo>
                  <a:cubicBezTo>
                    <a:pt x="178" y="1"/>
                    <a:pt x="150" y="0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1"/>
            <p:cNvSpPr/>
            <p:nvPr/>
          </p:nvSpPr>
          <p:spPr>
            <a:xfrm>
              <a:off x="6686575" y="3312100"/>
              <a:ext cx="7525" cy="3725"/>
            </a:xfrm>
            <a:custGeom>
              <a:avLst/>
              <a:gdLst/>
              <a:ahLst/>
              <a:cxnLst/>
              <a:rect l="l" t="t" r="r" b="b"/>
              <a:pathLst>
                <a:path w="301" h="149" extrusionOk="0">
                  <a:moveTo>
                    <a:pt x="164" y="0"/>
                  </a:moveTo>
                  <a:lnTo>
                    <a:pt x="164" y="0"/>
                  </a:lnTo>
                  <a:cubicBezTo>
                    <a:pt x="174" y="61"/>
                    <a:pt x="151" y="78"/>
                    <a:pt x="118" y="78"/>
                  </a:cubicBezTo>
                  <a:cubicBezTo>
                    <a:pt x="80" y="78"/>
                    <a:pt x="30" y="55"/>
                    <a:pt x="9" y="55"/>
                  </a:cubicBezTo>
                  <a:cubicBezTo>
                    <a:pt x="5" y="55"/>
                    <a:pt x="2" y="56"/>
                    <a:pt x="0" y="58"/>
                  </a:cubicBezTo>
                  <a:lnTo>
                    <a:pt x="301" y="149"/>
                  </a:lnTo>
                  <a:lnTo>
                    <a:pt x="301" y="149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1"/>
            <p:cNvSpPr/>
            <p:nvPr/>
          </p:nvSpPr>
          <p:spPr>
            <a:xfrm>
              <a:off x="6694425" y="3326900"/>
              <a:ext cx="1950" cy="1500"/>
            </a:xfrm>
            <a:custGeom>
              <a:avLst/>
              <a:gdLst/>
              <a:ahLst/>
              <a:cxnLst/>
              <a:rect l="l" t="t" r="r" b="b"/>
              <a:pathLst>
                <a:path w="78" h="60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23"/>
                    <a:pt x="27" y="42"/>
                    <a:pt x="45" y="60"/>
                  </a:cubicBezTo>
                  <a:cubicBezTo>
                    <a:pt x="78" y="27"/>
                    <a:pt x="37" y="1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1"/>
            <p:cNvSpPr/>
            <p:nvPr/>
          </p:nvSpPr>
          <p:spPr>
            <a:xfrm>
              <a:off x="6685400" y="3320775"/>
              <a:ext cx="13625" cy="13175"/>
            </a:xfrm>
            <a:custGeom>
              <a:avLst/>
              <a:gdLst/>
              <a:ahLst/>
              <a:cxnLst/>
              <a:rect l="l" t="t" r="r" b="b"/>
              <a:pathLst>
                <a:path w="545" h="527" extrusionOk="0">
                  <a:moveTo>
                    <a:pt x="99" y="0"/>
                  </a:moveTo>
                  <a:lnTo>
                    <a:pt x="1" y="203"/>
                  </a:lnTo>
                  <a:cubicBezTo>
                    <a:pt x="88" y="409"/>
                    <a:pt x="381" y="463"/>
                    <a:pt x="475" y="527"/>
                  </a:cubicBezTo>
                  <a:cubicBezTo>
                    <a:pt x="545" y="446"/>
                    <a:pt x="473" y="388"/>
                    <a:pt x="406" y="305"/>
                  </a:cubicBezTo>
                  <a:cubicBezTo>
                    <a:pt x="402" y="309"/>
                    <a:pt x="398" y="313"/>
                    <a:pt x="390" y="318"/>
                  </a:cubicBezTo>
                  <a:cubicBezTo>
                    <a:pt x="370" y="359"/>
                    <a:pt x="326" y="379"/>
                    <a:pt x="282" y="379"/>
                  </a:cubicBezTo>
                  <a:cubicBezTo>
                    <a:pt x="214" y="379"/>
                    <a:pt x="145" y="334"/>
                    <a:pt x="149" y="249"/>
                  </a:cubicBezTo>
                  <a:cubicBezTo>
                    <a:pt x="68" y="122"/>
                    <a:pt x="252" y="87"/>
                    <a:pt x="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1"/>
            <p:cNvSpPr/>
            <p:nvPr/>
          </p:nvSpPr>
          <p:spPr>
            <a:xfrm>
              <a:off x="6693075" y="3325050"/>
              <a:ext cx="1375" cy="1875"/>
            </a:xfrm>
            <a:custGeom>
              <a:avLst/>
              <a:gdLst/>
              <a:ahLst/>
              <a:cxnLst/>
              <a:rect l="l" t="t" r="r" b="b"/>
              <a:pathLst>
                <a:path w="55" h="75" extrusionOk="0">
                  <a:moveTo>
                    <a:pt x="22" y="1"/>
                  </a:moveTo>
                  <a:lnTo>
                    <a:pt x="22" y="1"/>
                  </a:lnTo>
                  <a:cubicBezTo>
                    <a:pt x="0" y="43"/>
                    <a:pt x="25" y="61"/>
                    <a:pt x="54" y="74"/>
                  </a:cubicBezTo>
                  <a:cubicBezTo>
                    <a:pt x="43" y="53"/>
                    <a:pt x="29" y="28"/>
                    <a:pt x="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1"/>
            <p:cNvSpPr/>
            <p:nvPr/>
          </p:nvSpPr>
          <p:spPr>
            <a:xfrm>
              <a:off x="6689600" y="3317775"/>
              <a:ext cx="3300" cy="1625"/>
            </a:xfrm>
            <a:custGeom>
              <a:avLst/>
              <a:gdLst/>
              <a:ahLst/>
              <a:cxnLst/>
              <a:rect l="l" t="t" r="r" b="b"/>
              <a:pathLst>
                <a:path w="132" h="65" extrusionOk="0">
                  <a:moveTo>
                    <a:pt x="72" y="1"/>
                  </a:moveTo>
                  <a:lnTo>
                    <a:pt x="1" y="39"/>
                  </a:lnTo>
                  <a:lnTo>
                    <a:pt x="132" y="6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1"/>
            <p:cNvSpPr/>
            <p:nvPr/>
          </p:nvSpPr>
          <p:spPr>
            <a:xfrm>
              <a:off x="6689025" y="3337425"/>
              <a:ext cx="12025" cy="14550"/>
            </a:xfrm>
            <a:custGeom>
              <a:avLst/>
              <a:gdLst/>
              <a:ahLst/>
              <a:cxnLst/>
              <a:rect l="l" t="t" r="r" b="b"/>
              <a:pathLst>
                <a:path w="481" h="582" extrusionOk="0">
                  <a:moveTo>
                    <a:pt x="220" y="1"/>
                  </a:moveTo>
                  <a:cubicBezTo>
                    <a:pt x="217" y="1"/>
                    <a:pt x="214" y="1"/>
                    <a:pt x="211" y="1"/>
                  </a:cubicBezTo>
                  <a:cubicBezTo>
                    <a:pt x="273" y="186"/>
                    <a:pt x="147" y="381"/>
                    <a:pt x="7" y="381"/>
                  </a:cubicBezTo>
                  <a:cubicBezTo>
                    <a:pt x="5" y="381"/>
                    <a:pt x="2" y="381"/>
                    <a:pt x="0" y="381"/>
                  </a:cubicBezTo>
                  <a:lnTo>
                    <a:pt x="0" y="381"/>
                  </a:lnTo>
                  <a:lnTo>
                    <a:pt x="137" y="572"/>
                  </a:lnTo>
                  <a:cubicBezTo>
                    <a:pt x="152" y="578"/>
                    <a:pt x="168" y="581"/>
                    <a:pt x="184" y="581"/>
                  </a:cubicBezTo>
                  <a:cubicBezTo>
                    <a:pt x="287" y="581"/>
                    <a:pt x="411" y="462"/>
                    <a:pt x="481" y="341"/>
                  </a:cubicBezTo>
                  <a:lnTo>
                    <a:pt x="481" y="341"/>
                  </a:lnTo>
                  <a:cubicBezTo>
                    <a:pt x="471" y="342"/>
                    <a:pt x="462" y="342"/>
                    <a:pt x="454" y="342"/>
                  </a:cubicBezTo>
                  <a:cubicBezTo>
                    <a:pt x="250" y="342"/>
                    <a:pt x="394" y="1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1"/>
            <p:cNvSpPr/>
            <p:nvPr/>
          </p:nvSpPr>
          <p:spPr>
            <a:xfrm>
              <a:off x="6689075" y="3360300"/>
              <a:ext cx="1375" cy="925"/>
            </a:xfrm>
            <a:custGeom>
              <a:avLst/>
              <a:gdLst/>
              <a:ahLst/>
              <a:cxnLst/>
              <a:rect l="l" t="t" r="r" b="b"/>
              <a:pathLst>
                <a:path w="55" h="37" extrusionOk="0">
                  <a:moveTo>
                    <a:pt x="0" y="0"/>
                  </a:moveTo>
                  <a:cubicBezTo>
                    <a:pt x="25" y="8"/>
                    <a:pt x="41" y="21"/>
                    <a:pt x="54" y="37"/>
                  </a:cubicBezTo>
                  <a:cubicBezTo>
                    <a:pt x="39" y="18"/>
                    <a:pt x="2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1"/>
            <p:cNvSpPr/>
            <p:nvPr/>
          </p:nvSpPr>
          <p:spPr>
            <a:xfrm>
              <a:off x="6688600" y="3354550"/>
              <a:ext cx="18275" cy="29675"/>
            </a:xfrm>
            <a:custGeom>
              <a:avLst/>
              <a:gdLst/>
              <a:ahLst/>
              <a:cxnLst/>
              <a:rect l="l" t="t" r="r" b="b"/>
              <a:pathLst>
                <a:path w="731" h="1187" extrusionOk="0">
                  <a:moveTo>
                    <a:pt x="393" y="1"/>
                  </a:moveTo>
                  <a:lnTo>
                    <a:pt x="172" y="132"/>
                  </a:lnTo>
                  <a:cubicBezTo>
                    <a:pt x="125" y="232"/>
                    <a:pt x="409" y="248"/>
                    <a:pt x="257" y="340"/>
                  </a:cubicBezTo>
                  <a:cubicBezTo>
                    <a:pt x="233" y="353"/>
                    <a:pt x="213" y="358"/>
                    <a:pt x="195" y="358"/>
                  </a:cubicBezTo>
                  <a:cubicBezTo>
                    <a:pt x="140" y="358"/>
                    <a:pt x="108" y="307"/>
                    <a:pt x="77" y="269"/>
                  </a:cubicBezTo>
                  <a:lnTo>
                    <a:pt x="77" y="269"/>
                  </a:lnTo>
                  <a:cubicBezTo>
                    <a:pt x="164" y="384"/>
                    <a:pt x="0" y="678"/>
                    <a:pt x="112" y="930"/>
                  </a:cubicBezTo>
                  <a:cubicBezTo>
                    <a:pt x="166" y="1065"/>
                    <a:pt x="280" y="1088"/>
                    <a:pt x="399" y="1096"/>
                  </a:cubicBezTo>
                  <a:cubicBezTo>
                    <a:pt x="521" y="1109"/>
                    <a:pt x="650" y="1107"/>
                    <a:pt x="731" y="1187"/>
                  </a:cubicBezTo>
                  <a:lnTo>
                    <a:pt x="357" y="753"/>
                  </a:lnTo>
                  <a:lnTo>
                    <a:pt x="357" y="753"/>
                  </a:lnTo>
                  <a:cubicBezTo>
                    <a:pt x="444" y="780"/>
                    <a:pt x="511" y="743"/>
                    <a:pt x="569" y="849"/>
                  </a:cubicBezTo>
                  <a:cubicBezTo>
                    <a:pt x="538" y="624"/>
                    <a:pt x="382" y="633"/>
                    <a:pt x="351" y="448"/>
                  </a:cubicBezTo>
                  <a:cubicBezTo>
                    <a:pt x="375" y="435"/>
                    <a:pt x="395" y="429"/>
                    <a:pt x="412" y="429"/>
                  </a:cubicBezTo>
                  <a:cubicBezTo>
                    <a:pt x="513" y="429"/>
                    <a:pt x="494" y="640"/>
                    <a:pt x="563" y="640"/>
                  </a:cubicBezTo>
                  <a:cubicBezTo>
                    <a:pt x="578" y="640"/>
                    <a:pt x="597" y="630"/>
                    <a:pt x="623" y="606"/>
                  </a:cubicBezTo>
                  <a:cubicBezTo>
                    <a:pt x="580" y="483"/>
                    <a:pt x="517" y="294"/>
                    <a:pt x="301" y="242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1"/>
            <p:cNvSpPr/>
            <p:nvPr/>
          </p:nvSpPr>
          <p:spPr>
            <a:xfrm>
              <a:off x="6698575" y="3386275"/>
              <a:ext cx="2900" cy="1475"/>
            </a:xfrm>
            <a:custGeom>
              <a:avLst/>
              <a:gdLst/>
              <a:ahLst/>
              <a:cxnLst/>
              <a:rect l="l" t="t" r="r" b="b"/>
              <a:pathLst>
                <a:path w="116" h="59" extrusionOk="0">
                  <a:moveTo>
                    <a:pt x="81" y="0"/>
                  </a:moveTo>
                  <a:lnTo>
                    <a:pt x="0" y="58"/>
                  </a:lnTo>
                  <a:cubicBezTo>
                    <a:pt x="39" y="41"/>
                    <a:pt x="77" y="20"/>
                    <a:pt x="116" y="2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1"/>
            <p:cNvSpPr/>
            <p:nvPr/>
          </p:nvSpPr>
          <p:spPr>
            <a:xfrm>
              <a:off x="6698675" y="3389900"/>
              <a:ext cx="16200" cy="25075"/>
            </a:xfrm>
            <a:custGeom>
              <a:avLst/>
              <a:gdLst/>
              <a:ahLst/>
              <a:cxnLst/>
              <a:rect l="l" t="t" r="r" b="b"/>
              <a:pathLst>
                <a:path w="648" h="1003" extrusionOk="0">
                  <a:moveTo>
                    <a:pt x="237" y="0"/>
                  </a:moveTo>
                  <a:cubicBezTo>
                    <a:pt x="225" y="0"/>
                    <a:pt x="214" y="2"/>
                    <a:pt x="206" y="6"/>
                  </a:cubicBezTo>
                  <a:cubicBezTo>
                    <a:pt x="33" y="175"/>
                    <a:pt x="363" y="303"/>
                    <a:pt x="436" y="432"/>
                  </a:cubicBezTo>
                  <a:cubicBezTo>
                    <a:pt x="439" y="578"/>
                    <a:pt x="423" y="615"/>
                    <a:pt x="394" y="615"/>
                  </a:cubicBezTo>
                  <a:cubicBezTo>
                    <a:pt x="364" y="615"/>
                    <a:pt x="320" y="575"/>
                    <a:pt x="268" y="575"/>
                  </a:cubicBezTo>
                  <a:cubicBezTo>
                    <a:pt x="237" y="575"/>
                    <a:pt x="203" y="589"/>
                    <a:pt x="168" y="634"/>
                  </a:cubicBezTo>
                  <a:cubicBezTo>
                    <a:pt x="143" y="532"/>
                    <a:pt x="191" y="515"/>
                    <a:pt x="166" y="370"/>
                  </a:cubicBezTo>
                  <a:lnTo>
                    <a:pt x="166" y="370"/>
                  </a:lnTo>
                  <a:cubicBezTo>
                    <a:pt x="0" y="657"/>
                    <a:pt x="289" y="873"/>
                    <a:pt x="384" y="1003"/>
                  </a:cubicBezTo>
                  <a:cubicBezTo>
                    <a:pt x="391" y="954"/>
                    <a:pt x="451" y="929"/>
                    <a:pt x="413" y="854"/>
                  </a:cubicBezTo>
                  <a:lnTo>
                    <a:pt x="413" y="854"/>
                  </a:lnTo>
                  <a:lnTo>
                    <a:pt x="519" y="987"/>
                  </a:lnTo>
                  <a:cubicBezTo>
                    <a:pt x="638" y="798"/>
                    <a:pt x="648" y="656"/>
                    <a:pt x="528" y="318"/>
                  </a:cubicBezTo>
                  <a:lnTo>
                    <a:pt x="314" y="96"/>
                  </a:lnTo>
                  <a:cubicBezTo>
                    <a:pt x="326" y="64"/>
                    <a:pt x="370" y="37"/>
                    <a:pt x="407" y="8"/>
                  </a:cubicBezTo>
                  <a:lnTo>
                    <a:pt x="407" y="8"/>
                  </a:lnTo>
                  <a:cubicBezTo>
                    <a:pt x="396" y="13"/>
                    <a:pt x="383" y="14"/>
                    <a:pt x="369" y="14"/>
                  </a:cubicBezTo>
                  <a:cubicBezTo>
                    <a:pt x="327" y="14"/>
                    <a:pt x="274" y="0"/>
                    <a:pt x="2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1"/>
            <p:cNvSpPr/>
            <p:nvPr/>
          </p:nvSpPr>
          <p:spPr>
            <a:xfrm>
              <a:off x="6708700" y="3386375"/>
              <a:ext cx="2150" cy="3675"/>
            </a:xfrm>
            <a:custGeom>
              <a:avLst/>
              <a:gdLst/>
              <a:ahLst/>
              <a:cxnLst/>
              <a:rect l="l" t="t" r="r" b="b"/>
              <a:pathLst>
                <a:path w="86" h="147" extrusionOk="0">
                  <a:moveTo>
                    <a:pt x="0" y="0"/>
                  </a:moveTo>
                  <a:lnTo>
                    <a:pt x="0" y="0"/>
                  </a:lnTo>
                  <a:cubicBezTo>
                    <a:pt x="37" y="79"/>
                    <a:pt x="36" y="120"/>
                    <a:pt x="18" y="140"/>
                  </a:cubicBezTo>
                  <a:lnTo>
                    <a:pt x="18" y="140"/>
                  </a:lnTo>
                  <a:cubicBezTo>
                    <a:pt x="61" y="103"/>
                    <a:pt x="85" y="60"/>
                    <a:pt x="0" y="0"/>
                  </a:cubicBezTo>
                  <a:close/>
                  <a:moveTo>
                    <a:pt x="18" y="140"/>
                  </a:moveTo>
                  <a:cubicBezTo>
                    <a:pt x="16" y="142"/>
                    <a:pt x="13" y="144"/>
                    <a:pt x="10" y="147"/>
                  </a:cubicBezTo>
                  <a:cubicBezTo>
                    <a:pt x="13" y="145"/>
                    <a:pt x="16" y="142"/>
                    <a:pt x="18" y="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1"/>
            <p:cNvSpPr/>
            <p:nvPr/>
          </p:nvSpPr>
          <p:spPr>
            <a:xfrm>
              <a:off x="6708150" y="3414950"/>
              <a:ext cx="1000" cy="1900"/>
            </a:xfrm>
            <a:custGeom>
              <a:avLst/>
              <a:gdLst/>
              <a:ahLst/>
              <a:cxnLst/>
              <a:rect l="l" t="t" r="r" b="b"/>
              <a:pathLst>
                <a:path w="40" h="76" extrusionOk="0">
                  <a:moveTo>
                    <a:pt x="5" y="1"/>
                  </a:moveTo>
                  <a:cubicBezTo>
                    <a:pt x="1" y="20"/>
                    <a:pt x="5" y="43"/>
                    <a:pt x="32" y="76"/>
                  </a:cubicBezTo>
                  <a:cubicBezTo>
                    <a:pt x="39" y="56"/>
                    <a:pt x="28" y="31"/>
                    <a:pt x="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1"/>
            <p:cNvSpPr/>
            <p:nvPr/>
          </p:nvSpPr>
          <p:spPr>
            <a:xfrm>
              <a:off x="6713950" y="3411725"/>
              <a:ext cx="2575" cy="4700"/>
            </a:xfrm>
            <a:custGeom>
              <a:avLst/>
              <a:gdLst/>
              <a:ahLst/>
              <a:cxnLst/>
              <a:rect l="l" t="t" r="r" b="b"/>
              <a:pathLst>
                <a:path w="103" h="188" extrusionOk="0">
                  <a:moveTo>
                    <a:pt x="12" y="1"/>
                  </a:moveTo>
                  <a:cubicBezTo>
                    <a:pt x="8" y="1"/>
                    <a:pt x="4" y="1"/>
                    <a:pt x="0" y="2"/>
                  </a:cubicBezTo>
                  <a:lnTo>
                    <a:pt x="25" y="187"/>
                  </a:lnTo>
                  <a:lnTo>
                    <a:pt x="102" y="97"/>
                  </a:lnTo>
                  <a:cubicBezTo>
                    <a:pt x="86" y="76"/>
                    <a:pt x="54" y="1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1"/>
            <p:cNvSpPr/>
            <p:nvPr/>
          </p:nvSpPr>
          <p:spPr>
            <a:xfrm>
              <a:off x="6707675" y="3419375"/>
              <a:ext cx="33875" cy="157100"/>
            </a:xfrm>
            <a:custGeom>
              <a:avLst/>
              <a:gdLst/>
              <a:ahLst/>
              <a:cxnLst/>
              <a:rect l="l" t="t" r="r" b="b"/>
              <a:pathLst>
                <a:path w="1355" h="6284" extrusionOk="0">
                  <a:moveTo>
                    <a:pt x="508" y="5723"/>
                  </a:moveTo>
                  <a:cubicBezTo>
                    <a:pt x="508" y="5724"/>
                    <a:pt x="509" y="5724"/>
                    <a:pt x="510" y="5724"/>
                  </a:cubicBezTo>
                  <a:lnTo>
                    <a:pt x="510" y="5724"/>
                  </a:lnTo>
                  <a:cubicBezTo>
                    <a:pt x="510" y="5724"/>
                    <a:pt x="510" y="5724"/>
                    <a:pt x="510" y="5723"/>
                  </a:cubicBezTo>
                  <a:close/>
                  <a:moveTo>
                    <a:pt x="251" y="1"/>
                  </a:moveTo>
                  <a:cubicBezTo>
                    <a:pt x="105" y="3"/>
                    <a:pt x="249" y="261"/>
                    <a:pt x="157" y="335"/>
                  </a:cubicBezTo>
                  <a:cubicBezTo>
                    <a:pt x="38" y="286"/>
                    <a:pt x="120" y="130"/>
                    <a:pt x="39" y="130"/>
                  </a:cubicBezTo>
                  <a:cubicBezTo>
                    <a:pt x="29" y="130"/>
                    <a:pt x="16" y="133"/>
                    <a:pt x="1" y="138"/>
                  </a:cubicBezTo>
                  <a:cubicBezTo>
                    <a:pt x="47" y="562"/>
                    <a:pt x="525" y="1260"/>
                    <a:pt x="733" y="1892"/>
                  </a:cubicBezTo>
                  <a:lnTo>
                    <a:pt x="594" y="1846"/>
                  </a:lnTo>
                  <a:lnTo>
                    <a:pt x="594" y="1846"/>
                  </a:lnTo>
                  <a:cubicBezTo>
                    <a:pt x="756" y="2156"/>
                    <a:pt x="862" y="2692"/>
                    <a:pt x="722" y="2974"/>
                  </a:cubicBezTo>
                  <a:cubicBezTo>
                    <a:pt x="728" y="2970"/>
                    <a:pt x="734" y="2968"/>
                    <a:pt x="739" y="2968"/>
                  </a:cubicBezTo>
                  <a:cubicBezTo>
                    <a:pt x="812" y="2968"/>
                    <a:pt x="773" y="3392"/>
                    <a:pt x="960" y="3392"/>
                  </a:cubicBezTo>
                  <a:cubicBezTo>
                    <a:pt x="972" y="3392"/>
                    <a:pt x="985" y="3390"/>
                    <a:pt x="999" y="3387"/>
                  </a:cubicBezTo>
                  <a:lnTo>
                    <a:pt x="999" y="3387"/>
                  </a:lnTo>
                  <a:cubicBezTo>
                    <a:pt x="953" y="3473"/>
                    <a:pt x="968" y="3496"/>
                    <a:pt x="965" y="3614"/>
                  </a:cubicBezTo>
                  <a:lnTo>
                    <a:pt x="1049" y="3643"/>
                  </a:lnTo>
                  <a:cubicBezTo>
                    <a:pt x="1073" y="3811"/>
                    <a:pt x="943" y="3784"/>
                    <a:pt x="974" y="3971"/>
                  </a:cubicBezTo>
                  <a:cubicBezTo>
                    <a:pt x="1002" y="3937"/>
                    <a:pt x="1025" y="3924"/>
                    <a:pt x="1047" y="3924"/>
                  </a:cubicBezTo>
                  <a:cubicBezTo>
                    <a:pt x="1103" y="3924"/>
                    <a:pt x="1148" y="4007"/>
                    <a:pt x="1215" y="4054"/>
                  </a:cubicBezTo>
                  <a:cubicBezTo>
                    <a:pt x="1117" y="4272"/>
                    <a:pt x="1024" y="4507"/>
                    <a:pt x="930" y="4663"/>
                  </a:cubicBezTo>
                  <a:cubicBezTo>
                    <a:pt x="963" y="4657"/>
                    <a:pt x="1003" y="4649"/>
                    <a:pt x="1048" y="4595"/>
                  </a:cubicBezTo>
                  <a:lnTo>
                    <a:pt x="1048" y="4595"/>
                  </a:lnTo>
                  <a:cubicBezTo>
                    <a:pt x="1015" y="4713"/>
                    <a:pt x="1119" y="4715"/>
                    <a:pt x="1156" y="4759"/>
                  </a:cubicBezTo>
                  <a:cubicBezTo>
                    <a:pt x="1159" y="4822"/>
                    <a:pt x="1128" y="4841"/>
                    <a:pt x="1086" y="4841"/>
                  </a:cubicBezTo>
                  <a:cubicBezTo>
                    <a:pt x="1042" y="4841"/>
                    <a:pt x="988" y="4820"/>
                    <a:pt x="951" y="4808"/>
                  </a:cubicBezTo>
                  <a:lnTo>
                    <a:pt x="951" y="4808"/>
                  </a:lnTo>
                  <a:cubicBezTo>
                    <a:pt x="907" y="4996"/>
                    <a:pt x="1167" y="5199"/>
                    <a:pt x="1055" y="5317"/>
                  </a:cubicBezTo>
                  <a:cubicBezTo>
                    <a:pt x="1096" y="5318"/>
                    <a:pt x="1134" y="5318"/>
                    <a:pt x="1173" y="5318"/>
                  </a:cubicBezTo>
                  <a:cubicBezTo>
                    <a:pt x="1171" y="5438"/>
                    <a:pt x="1129" y="5531"/>
                    <a:pt x="1075" y="5606"/>
                  </a:cubicBezTo>
                  <a:cubicBezTo>
                    <a:pt x="1022" y="5685"/>
                    <a:pt x="968" y="5754"/>
                    <a:pt x="920" y="5847"/>
                  </a:cubicBezTo>
                  <a:cubicBezTo>
                    <a:pt x="835" y="5802"/>
                    <a:pt x="835" y="5735"/>
                    <a:pt x="849" y="5673"/>
                  </a:cubicBezTo>
                  <a:cubicBezTo>
                    <a:pt x="861" y="5608"/>
                    <a:pt x="880" y="5531"/>
                    <a:pt x="862" y="5471"/>
                  </a:cubicBezTo>
                  <a:lnTo>
                    <a:pt x="862" y="5471"/>
                  </a:lnTo>
                  <a:cubicBezTo>
                    <a:pt x="830" y="5478"/>
                    <a:pt x="802" y="5512"/>
                    <a:pt x="766" y="5512"/>
                  </a:cubicBezTo>
                  <a:cubicBezTo>
                    <a:pt x="756" y="5512"/>
                    <a:pt x="745" y="5509"/>
                    <a:pt x="733" y="5502"/>
                  </a:cubicBezTo>
                  <a:lnTo>
                    <a:pt x="733" y="5502"/>
                  </a:lnTo>
                  <a:cubicBezTo>
                    <a:pt x="776" y="5615"/>
                    <a:pt x="781" y="5818"/>
                    <a:pt x="724" y="5939"/>
                  </a:cubicBezTo>
                  <a:cubicBezTo>
                    <a:pt x="720" y="5814"/>
                    <a:pt x="668" y="5777"/>
                    <a:pt x="625" y="5758"/>
                  </a:cubicBezTo>
                  <a:cubicBezTo>
                    <a:pt x="582" y="5739"/>
                    <a:pt x="535" y="5735"/>
                    <a:pt x="510" y="5724"/>
                  </a:cubicBezTo>
                  <a:lnTo>
                    <a:pt x="510" y="5724"/>
                  </a:lnTo>
                  <a:cubicBezTo>
                    <a:pt x="521" y="5799"/>
                    <a:pt x="556" y="5854"/>
                    <a:pt x="608" y="5854"/>
                  </a:cubicBezTo>
                  <a:cubicBezTo>
                    <a:pt x="620" y="5854"/>
                    <a:pt x="633" y="5851"/>
                    <a:pt x="647" y="5845"/>
                  </a:cubicBezTo>
                  <a:lnTo>
                    <a:pt x="647" y="5845"/>
                  </a:lnTo>
                  <a:cubicBezTo>
                    <a:pt x="675" y="5974"/>
                    <a:pt x="550" y="5959"/>
                    <a:pt x="488" y="6003"/>
                  </a:cubicBezTo>
                  <a:cubicBezTo>
                    <a:pt x="562" y="6061"/>
                    <a:pt x="567" y="6094"/>
                    <a:pt x="556" y="6132"/>
                  </a:cubicBezTo>
                  <a:cubicBezTo>
                    <a:pt x="546" y="6173"/>
                    <a:pt x="515" y="6209"/>
                    <a:pt x="542" y="6275"/>
                  </a:cubicBezTo>
                  <a:cubicBezTo>
                    <a:pt x="565" y="6281"/>
                    <a:pt x="586" y="6283"/>
                    <a:pt x="605" y="6283"/>
                  </a:cubicBezTo>
                  <a:cubicBezTo>
                    <a:pt x="675" y="6283"/>
                    <a:pt x="726" y="6249"/>
                    <a:pt x="770" y="6211"/>
                  </a:cubicBezTo>
                  <a:cubicBezTo>
                    <a:pt x="826" y="6161"/>
                    <a:pt x="872" y="6107"/>
                    <a:pt x="951" y="6061"/>
                  </a:cubicBezTo>
                  <a:cubicBezTo>
                    <a:pt x="963" y="6097"/>
                    <a:pt x="994" y="6146"/>
                    <a:pt x="1036" y="6163"/>
                  </a:cubicBezTo>
                  <a:cubicBezTo>
                    <a:pt x="1113" y="6043"/>
                    <a:pt x="1171" y="5847"/>
                    <a:pt x="1202" y="5669"/>
                  </a:cubicBezTo>
                  <a:cubicBezTo>
                    <a:pt x="1233" y="5490"/>
                    <a:pt x="1250" y="5317"/>
                    <a:pt x="1300" y="5201"/>
                  </a:cubicBezTo>
                  <a:cubicBezTo>
                    <a:pt x="1354" y="4956"/>
                    <a:pt x="1302" y="4746"/>
                    <a:pt x="1244" y="4460"/>
                  </a:cubicBezTo>
                  <a:cubicBezTo>
                    <a:pt x="1250" y="4005"/>
                    <a:pt x="1167" y="3518"/>
                    <a:pt x="1071" y="3043"/>
                  </a:cubicBezTo>
                  <a:cubicBezTo>
                    <a:pt x="970" y="2565"/>
                    <a:pt x="876" y="2087"/>
                    <a:pt x="818" y="1590"/>
                  </a:cubicBezTo>
                  <a:cubicBezTo>
                    <a:pt x="741" y="1553"/>
                    <a:pt x="662" y="1514"/>
                    <a:pt x="585" y="1482"/>
                  </a:cubicBezTo>
                  <a:cubicBezTo>
                    <a:pt x="674" y="1417"/>
                    <a:pt x="534" y="1256"/>
                    <a:pt x="663" y="1256"/>
                  </a:cubicBezTo>
                  <a:cubicBezTo>
                    <a:pt x="665" y="1256"/>
                    <a:pt x="667" y="1256"/>
                    <a:pt x="670" y="1256"/>
                  </a:cubicBezTo>
                  <a:cubicBezTo>
                    <a:pt x="656" y="1314"/>
                    <a:pt x="689" y="1360"/>
                    <a:pt x="706" y="1424"/>
                  </a:cubicBezTo>
                  <a:cubicBezTo>
                    <a:pt x="841" y="1185"/>
                    <a:pt x="566" y="872"/>
                    <a:pt x="569" y="610"/>
                  </a:cubicBezTo>
                  <a:lnTo>
                    <a:pt x="569" y="610"/>
                  </a:lnTo>
                  <a:cubicBezTo>
                    <a:pt x="547" y="636"/>
                    <a:pt x="454" y="681"/>
                    <a:pt x="384" y="681"/>
                  </a:cubicBezTo>
                  <a:cubicBezTo>
                    <a:pt x="356" y="681"/>
                    <a:pt x="331" y="673"/>
                    <a:pt x="317" y="655"/>
                  </a:cubicBezTo>
                  <a:cubicBezTo>
                    <a:pt x="554" y="628"/>
                    <a:pt x="238" y="363"/>
                    <a:pt x="488" y="234"/>
                  </a:cubicBezTo>
                  <a:cubicBezTo>
                    <a:pt x="490" y="134"/>
                    <a:pt x="460" y="115"/>
                    <a:pt x="421" y="115"/>
                  </a:cubicBezTo>
                  <a:cubicBezTo>
                    <a:pt x="397" y="115"/>
                    <a:pt x="369" y="122"/>
                    <a:pt x="342" y="122"/>
                  </a:cubicBezTo>
                  <a:cubicBezTo>
                    <a:pt x="300" y="122"/>
                    <a:pt x="262" y="103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1"/>
            <p:cNvSpPr/>
            <p:nvPr/>
          </p:nvSpPr>
          <p:spPr>
            <a:xfrm>
              <a:off x="6724925" y="3554825"/>
              <a:ext cx="1150" cy="2100"/>
            </a:xfrm>
            <a:custGeom>
              <a:avLst/>
              <a:gdLst/>
              <a:ahLst/>
              <a:cxnLst/>
              <a:rect l="l" t="t" r="r" b="b"/>
              <a:pathLst>
                <a:path w="46" h="84" extrusionOk="0">
                  <a:moveTo>
                    <a:pt x="9" y="1"/>
                  </a:moveTo>
                  <a:lnTo>
                    <a:pt x="9" y="1"/>
                  </a:lnTo>
                  <a:cubicBezTo>
                    <a:pt x="12" y="16"/>
                    <a:pt x="16" y="35"/>
                    <a:pt x="1" y="43"/>
                  </a:cubicBezTo>
                  <a:cubicBezTo>
                    <a:pt x="16" y="62"/>
                    <a:pt x="32" y="76"/>
                    <a:pt x="45" y="84"/>
                  </a:cubicBezTo>
                  <a:cubicBezTo>
                    <a:pt x="32" y="47"/>
                    <a:pt x="20" y="20"/>
                    <a:pt x="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1"/>
            <p:cNvSpPr/>
            <p:nvPr/>
          </p:nvSpPr>
          <p:spPr>
            <a:xfrm>
              <a:off x="6720025" y="3561875"/>
              <a:ext cx="400" cy="600"/>
            </a:xfrm>
            <a:custGeom>
              <a:avLst/>
              <a:gdLst/>
              <a:ahLst/>
              <a:cxnLst/>
              <a:rect l="l" t="t" r="r" b="b"/>
              <a:pathLst>
                <a:path w="16" h="24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10"/>
                    <a:pt x="4" y="18"/>
                    <a:pt x="16" y="2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1"/>
            <p:cNvSpPr/>
            <p:nvPr/>
          </p:nvSpPr>
          <p:spPr>
            <a:xfrm>
              <a:off x="6739975" y="3548600"/>
              <a:ext cx="550" cy="1925"/>
            </a:xfrm>
            <a:custGeom>
              <a:avLst/>
              <a:gdLst/>
              <a:ahLst/>
              <a:cxnLst/>
              <a:rect l="l" t="t" r="r" b="b"/>
              <a:pathLst>
                <a:path w="22" h="77" extrusionOk="0">
                  <a:moveTo>
                    <a:pt x="22" y="1"/>
                  </a:moveTo>
                  <a:lnTo>
                    <a:pt x="22" y="1"/>
                  </a:lnTo>
                  <a:cubicBezTo>
                    <a:pt x="16" y="9"/>
                    <a:pt x="12" y="20"/>
                    <a:pt x="8" y="32"/>
                  </a:cubicBezTo>
                  <a:cubicBezTo>
                    <a:pt x="6" y="47"/>
                    <a:pt x="4" y="59"/>
                    <a:pt x="0" y="76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1"/>
            <p:cNvSpPr/>
            <p:nvPr/>
          </p:nvSpPr>
          <p:spPr>
            <a:xfrm>
              <a:off x="6727925" y="3535975"/>
              <a:ext cx="3000" cy="3750"/>
            </a:xfrm>
            <a:custGeom>
              <a:avLst/>
              <a:gdLst/>
              <a:ahLst/>
              <a:cxnLst/>
              <a:rect l="l" t="t" r="r" b="b"/>
              <a:pathLst>
                <a:path w="120" h="150" extrusionOk="0">
                  <a:moveTo>
                    <a:pt x="120" y="1"/>
                  </a:moveTo>
                  <a:lnTo>
                    <a:pt x="120" y="1"/>
                  </a:lnTo>
                  <a:cubicBezTo>
                    <a:pt x="68" y="9"/>
                    <a:pt x="31" y="20"/>
                    <a:pt x="0" y="149"/>
                  </a:cubicBezTo>
                  <a:cubicBezTo>
                    <a:pt x="41" y="118"/>
                    <a:pt x="81" y="64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1"/>
            <p:cNvSpPr/>
            <p:nvPr/>
          </p:nvSpPr>
          <p:spPr>
            <a:xfrm>
              <a:off x="6724650" y="3500800"/>
              <a:ext cx="2575" cy="2400"/>
            </a:xfrm>
            <a:custGeom>
              <a:avLst/>
              <a:gdLst/>
              <a:ahLst/>
              <a:cxnLst/>
              <a:rect l="l" t="t" r="r" b="b"/>
              <a:pathLst>
                <a:path w="103" h="96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61"/>
                    <a:pt x="28" y="96"/>
                    <a:pt x="51" y="96"/>
                  </a:cubicBezTo>
                  <a:cubicBezTo>
                    <a:pt x="67" y="96"/>
                    <a:pt x="85" y="80"/>
                    <a:pt x="102" y="47"/>
                  </a:cubicBezTo>
                  <a:cubicBezTo>
                    <a:pt x="74" y="0"/>
                    <a:pt x="43" y="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1"/>
            <p:cNvSpPr/>
            <p:nvPr/>
          </p:nvSpPr>
          <p:spPr>
            <a:xfrm>
              <a:off x="6722100" y="3558350"/>
              <a:ext cx="1500" cy="2825"/>
            </a:xfrm>
            <a:custGeom>
              <a:avLst/>
              <a:gdLst/>
              <a:ahLst/>
              <a:cxnLst/>
              <a:rect l="l" t="t" r="r" b="b"/>
              <a:pathLst>
                <a:path w="60" h="113" extrusionOk="0">
                  <a:moveTo>
                    <a:pt x="60" y="0"/>
                  </a:moveTo>
                  <a:cubicBezTo>
                    <a:pt x="48" y="26"/>
                    <a:pt x="35" y="51"/>
                    <a:pt x="16" y="70"/>
                  </a:cubicBezTo>
                  <a:cubicBezTo>
                    <a:pt x="12" y="85"/>
                    <a:pt x="6" y="99"/>
                    <a:pt x="0" y="112"/>
                  </a:cubicBezTo>
                  <a:cubicBezTo>
                    <a:pt x="29" y="81"/>
                    <a:pt x="48" y="43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1"/>
            <p:cNvSpPr/>
            <p:nvPr/>
          </p:nvSpPr>
          <p:spPr>
            <a:xfrm>
              <a:off x="6662475" y="3494150"/>
              <a:ext cx="54525" cy="78050"/>
            </a:xfrm>
            <a:custGeom>
              <a:avLst/>
              <a:gdLst/>
              <a:ahLst/>
              <a:cxnLst/>
              <a:rect l="l" t="t" r="r" b="b"/>
              <a:pathLst>
                <a:path w="2181" h="3122" extrusionOk="0">
                  <a:moveTo>
                    <a:pt x="0" y="0"/>
                  </a:moveTo>
                  <a:lnTo>
                    <a:pt x="0" y="0"/>
                  </a:lnTo>
                  <a:cubicBezTo>
                    <a:pt x="31" y="122"/>
                    <a:pt x="197" y="209"/>
                    <a:pt x="287" y="324"/>
                  </a:cubicBezTo>
                  <a:cubicBezTo>
                    <a:pt x="263" y="316"/>
                    <a:pt x="238" y="314"/>
                    <a:pt x="215" y="314"/>
                  </a:cubicBezTo>
                  <a:cubicBezTo>
                    <a:pt x="196" y="314"/>
                    <a:pt x="178" y="316"/>
                    <a:pt x="161" y="316"/>
                  </a:cubicBezTo>
                  <a:cubicBezTo>
                    <a:pt x="117" y="316"/>
                    <a:pt x="82" y="307"/>
                    <a:pt x="64" y="241"/>
                  </a:cubicBezTo>
                  <a:lnTo>
                    <a:pt x="64" y="241"/>
                  </a:lnTo>
                  <a:cubicBezTo>
                    <a:pt x="16" y="473"/>
                    <a:pt x="218" y="681"/>
                    <a:pt x="297" y="901"/>
                  </a:cubicBezTo>
                  <a:cubicBezTo>
                    <a:pt x="381" y="1013"/>
                    <a:pt x="441" y="1042"/>
                    <a:pt x="491" y="1042"/>
                  </a:cubicBezTo>
                  <a:cubicBezTo>
                    <a:pt x="544" y="1042"/>
                    <a:pt x="585" y="1009"/>
                    <a:pt x="630" y="1009"/>
                  </a:cubicBezTo>
                  <a:cubicBezTo>
                    <a:pt x="672" y="1009"/>
                    <a:pt x="718" y="1038"/>
                    <a:pt x="781" y="1151"/>
                  </a:cubicBezTo>
                  <a:lnTo>
                    <a:pt x="505" y="1230"/>
                  </a:lnTo>
                  <a:cubicBezTo>
                    <a:pt x="704" y="1577"/>
                    <a:pt x="962" y="2135"/>
                    <a:pt x="1340" y="2256"/>
                  </a:cubicBezTo>
                  <a:cubicBezTo>
                    <a:pt x="1334" y="2291"/>
                    <a:pt x="1340" y="2352"/>
                    <a:pt x="1303" y="2352"/>
                  </a:cubicBezTo>
                  <a:cubicBezTo>
                    <a:pt x="1292" y="2352"/>
                    <a:pt x="1277" y="2346"/>
                    <a:pt x="1255" y="2331"/>
                  </a:cubicBezTo>
                  <a:lnTo>
                    <a:pt x="1255" y="2331"/>
                  </a:lnTo>
                  <a:cubicBezTo>
                    <a:pt x="1296" y="2386"/>
                    <a:pt x="1339" y="2404"/>
                    <a:pt x="1382" y="2404"/>
                  </a:cubicBezTo>
                  <a:cubicBezTo>
                    <a:pt x="1425" y="2404"/>
                    <a:pt x="1469" y="2386"/>
                    <a:pt x="1512" y="2372"/>
                  </a:cubicBezTo>
                  <a:cubicBezTo>
                    <a:pt x="1541" y="2362"/>
                    <a:pt x="1569" y="2354"/>
                    <a:pt x="1596" y="2354"/>
                  </a:cubicBezTo>
                  <a:cubicBezTo>
                    <a:pt x="1648" y="2354"/>
                    <a:pt x="1697" y="2384"/>
                    <a:pt x="1745" y="2487"/>
                  </a:cubicBezTo>
                  <a:cubicBezTo>
                    <a:pt x="1706" y="2476"/>
                    <a:pt x="1676" y="2470"/>
                    <a:pt x="1654" y="2470"/>
                  </a:cubicBezTo>
                  <a:cubicBezTo>
                    <a:pt x="1592" y="2470"/>
                    <a:pt x="1587" y="2511"/>
                    <a:pt x="1597" y="2568"/>
                  </a:cubicBezTo>
                  <a:cubicBezTo>
                    <a:pt x="1604" y="2646"/>
                    <a:pt x="1643" y="2748"/>
                    <a:pt x="1564" y="2786"/>
                  </a:cubicBezTo>
                  <a:lnTo>
                    <a:pt x="1516" y="2759"/>
                  </a:lnTo>
                  <a:lnTo>
                    <a:pt x="1516" y="2759"/>
                  </a:lnTo>
                  <a:cubicBezTo>
                    <a:pt x="1600" y="2846"/>
                    <a:pt x="1716" y="2927"/>
                    <a:pt x="1824" y="2985"/>
                  </a:cubicBezTo>
                  <a:cubicBezTo>
                    <a:pt x="1932" y="3043"/>
                    <a:pt x="2026" y="3081"/>
                    <a:pt x="2092" y="3122"/>
                  </a:cubicBezTo>
                  <a:cubicBezTo>
                    <a:pt x="2102" y="3050"/>
                    <a:pt x="2057" y="2917"/>
                    <a:pt x="2128" y="2917"/>
                  </a:cubicBezTo>
                  <a:cubicBezTo>
                    <a:pt x="2141" y="2917"/>
                    <a:pt x="2158" y="2922"/>
                    <a:pt x="2181" y="2933"/>
                  </a:cubicBezTo>
                  <a:cubicBezTo>
                    <a:pt x="2125" y="2889"/>
                    <a:pt x="2163" y="2806"/>
                    <a:pt x="2179" y="2727"/>
                  </a:cubicBezTo>
                  <a:lnTo>
                    <a:pt x="2179" y="2727"/>
                  </a:lnTo>
                  <a:cubicBezTo>
                    <a:pt x="2167" y="2729"/>
                    <a:pt x="2155" y="2730"/>
                    <a:pt x="2144" y="2730"/>
                  </a:cubicBezTo>
                  <a:cubicBezTo>
                    <a:pt x="2044" y="2730"/>
                    <a:pt x="1987" y="2651"/>
                    <a:pt x="1902" y="2651"/>
                  </a:cubicBezTo>
                  <a:cubicBezTo>
                    <a:pt x="1891" y="2651"/>
                    <a:pt x="1880" y="2652"/>
                    <a:pt x="1868" y="2655"/>
                  </a:cubicBezTo>
                  <a:cubicBezTo>
                    <a:pt x="1859" y="2594"/>
                    <a:pt x="1867" y="2583"/>
                    <a:pt x="1878" y="2583"/>
                  </a:cubicBezTo>
                  <a:cubicBezTo>
                    <a:pt x="1884" y="2583"/>
                    <a:pt x="1891" y="2586"/>
                    <a:pt x="1897" y="2586"/>
                  </a:cubicBezTo>
                  <a:cubicBezTo>
                    <a:pt x="1908" y="2586"/>
                    <a:pt x="1915" y="2575"/>
                    <a:pt x="1907" y="2516"/>
                  </a:cubicBezTo>
                  <a:cubicBezTo>
                    <a:pt x="1861" y="2516"/>
                    <a:pt x="1814" y="2505"/>
                    <a:pt x="1766" y="2495"/>
                  </a:cubicBezTo>
                  <a:cubicBezTo>
                    <a:pt x="1710" y="2401"/>
                    <a:pt x="1888" y="2493"/>
                    <a:pt x="1797" y="2358"/>
                  </a:cubicBezTo>
                  <a:lnTo>
                    <a:pt x="1797" y="2358"/>
                  </a:lnTo>
                  <a:cubicBezTo>
                    <a:pt x="1789" y="2364"/>
                    <a:pt x="1779" y="2367"/>
                    <a:pt x="1766" y="2367"/>
                  </a:cubicBezTo>
                  <a:cubicBezTo>
                    <a:pt x="1711" y="2367"/>
                    <a:pt x="1618" y="2310"/>
                    <a:pt x="1558" y="2210"/>
                  </a:cubicBezTo>
                  <a:lnTo>
                    <a:pt x="1558" y="2210"/>
                  </a:lnTo>
                  <a:lnTo>
                    <a:pt x="1604" y="2218"/>
                  </a:lnTo>
                  <a:cubicBezTo>
                    <a:pt x="1544" y="2178"/>
                    <a:pt x="1501" y="2089"/>
                    <a:pt x="1452" y="2089"/>
                  </a:cubicBezTo>
                  <a:cubicBezTo>
                    <a:pt x="1430" y="2089"/>
                    <a:pt x="1408" y="2106"/>
                    <a:pt x="1383" y="2150"/>
                  </a:cubicBezTo>
                  <a:cubicBezTo>
                    <a:pt x="1396" y="2081"/>
                    <a:pt x="1411" y="2009"/>
                    <a:pt x="1429" y="1942"/>
                  </a:cubicBezTo>
                  <a:lnTo>
                    <a:pt x="1429" y="1942"/>
                  </a:lnTo>
                  <a:lnTo>
                    <a:pt x="1361" y="2029"/>
                  </a:lnTo>
                  <a:cubicBezTo>
                    <a:pt x="1228" y="1743"/>
                    <a:pt x="1384" y="1506"/>
                    <a:pt x="1093" y="1242"/>
                  </a:cubicBezTo>
                  <a:lnTo>
                    <a:pt x="1093" y="1242"/>
                  </a:lnTo>
                  <a:cubicBezTo>
                    <a:pt x="1101" y="1287"/>
                    <a:pt x="1087" y="1302"/>
                    <a:pt x="1066" y="1302"/>
                  </a:cubicBezTo>
                  <a:cubicBezTo>
                    <a:pt x="1040" y="1302"/>
                    <a:pt x="1004" y="1280"/>
                    <a:pt x="981" y="1261"/>
                  </a:cubicBezTo>
                  <a:lnTo>
                    <a:pt x="981" y="1261"/>
                  </a:lnTo>
                  <a:cubicBezTo>
                    <a:pt x="995" y="1446"/>
                    <a:pt x="1145" y="1396"/>
                    <a:pt x="1228" y="1522"/>
                  </a:cubicBezTo>
                  <a:cubicBezTo>
                    <a:pt x="1211" y="1541"/>
                    <a:pt x="1184" y="1546"/>
                    <a:pt x="1155" y="1546"/>
                  </a:cubicBezTo>
                  <a:cubicBezTo>
                    <a:pt x="1113" y="1546"/>
                    <a:pt x="1066" y="1536"/>
                    <a:pt x="1028" y="1536"/>
                  </a:cubicBezTo>
                  <a:cubicBezTo>
                    <a:pt x="991" y="1536"/>
                    <a:pt x="963" y="1545"/>
                    <a:pt x="956" y="1584"/>
                  </a:cubicBezTo>
                  <a:lnTo>
                    <a:pt x="956" y="1584"/>
                  </a:lnTo>
                  <a:cubicBezTo>
                    <a:pt x="929" y="1375"/>
                    <a:pt x="769" y="1282"/>
                    <a:pt x="941" y="1084"/>
                  </a:cubicBezTo>
                  <a:cubicBezTo>
                    <a:pt x="845" y="854"/>
                    <a:pt x="685" y="835"/>
                    <a:pt x="631" y="575"/>
                  </a:cubicBezTo>
                  <a:lnTo>
                    <a:pt x="669" y="561"/>
                  </a:lnTo>
                  <a:lnTo>
                    <a:pt x="669" y="561"/>
                  </a:lnTo>
                  <a:cubicBezTo>
                    <a:pt x="656" y="564"/>
                    <a:pt x="645" y="566"/>
                    <a:pt x="636" y="566"/>
                  </a:cubicBezTo>
                  <a:cubicBezTo>
                    <a:pt x="511" y="566"/>
                    <a:pt x="634" y="333"/>
                    <a:pt x="407" y="251"/>
                  </a:cubicBezTo>
                  <a:lnTo>
                    <a:pt x="407" y="251"/>
                  </a:lnTo>
                  <a:lnTo>
                    <a:pt x="426" y="392"/>
                  </a:lnTo>
                  <a:cubicBezTo>
                    <a:pt x="414" y="397"/>
                    <a:pt x="404" y="399"/>
                    <a:pt x="394" y="399"/>
                  </a:cubicBezTo>
                  <a:cubicBezTo>
                    <a:pt x="347" y="399"/>
                    <a:pt x="319" y="347"/>
                    <a:pt x="276" y="284"/>
                  </a:cubicBezTo>
                  <a:cubicBezTo>
                    <a:pt x="307" y="280"/>
                    <a:pt x="307" y="280"/>
                    <a:pt x="326" y="237"/>
                  </a:cubicBezTo>
                  <a:lnTo>
                    <a:pt x="326" y="237"/>
                  </a:lnTo>
                  <a:cubicBezTo>
                    <a:pt x="318" y="239"/>
                    <a:pt x="310" y="240"/>
                    <a:pt x="302" y="240"/>
                  </a:cubicBezTo>
                  <a:cubicBezTo>
                    <a:pt x="179" y="240"/>
                    <a:pt x="47" y="1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1"/>
            <p:cNvSpPr/>
            <p:nvPr/>
          </p:nvSpPr>
          <p:spPr>
            <a:xfrm>
              <a:off x="6702575" y="3549575"/>
              <a:ext cx="2100" cy="500"/>
            </a:xfrm>
            <a:custGeom>
              <a:avLst/>
              <a:gdLst/>
              <a:ahLst/>
              <a:cxnLst/>
              <a:rect l="l" t="t" r="r" b="b"/>
              <a:pathLst>
                <a:path w="84" h="20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12"/>
                    <a:pt x="35" y="20"/>
                    <a:pt x="55" y="20"/>
                  </a:cubicBezTo>
                  <a:cubicBezTo>
                    <a:pt x="64" y="20"/>
                    <a:pt x="74" y="18"/>
                    <a:pt x="83" y="1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1"/>
            <p:cNvSpPr/>
            <p:nvPr/>
          </p:nvSpPr>
          <p:spPr>
            <a:xfrm>
              <a:off x="6628100" y="3429025"/>
              <a:ext cx="44500" cy="57775"/>
            </a:xfrm>
            <a:custGeom>
              <a:avLst/>
              <a:gdLst/>
              <a:ahLst/>
              <a:cxnLst/>
              <a:rect l="l" t="t" r="r" b="b"/>
              <a:pathLst>
                <a:path w="1780" h="2311" extrusionOk="0">
                  <a:moveTo>
                    <a:pt x="168" y="0"/>
                  </a:moveTo>
                  <a:cubicBezTo>
                    <a:pt x="120" y="0"/>
                    <a:pt x="74" y="27"/>
                    <a:pt x="29" y="91"/>
                  </a:cubicBezTo>
                  <a:cubicBezTo>
                    <a:pt x="0" y="193"/>
                    <a:pt x="105" y="222"/>
                    <a:pt x="155" y="301"/>
                  </a:cubicBezTo>
                  <a:cubicBezTo>
                    <a:pt x="142" y="196"/>
                    <a:pt x="169" y="164"/>
                    <a:pt x="209" y="164"/>
                  </a:cubicBezTo>
                  <a:cubicBezTo>
                    <a:pt x="266" y="164"/>
                    <a:pt x="352" y="228"/>
                    <a:pt x="393" y="228"/>
                  </a:cubicBezTo>
                  <a:cubicBezTo>
                    <a:pt x="393" y="228"/>
                    <a:pt x="393" y="228"/>
                    <a:pt x="394" y="228"/>
                  </a:cubicBezTo>
                  <a:lnTo>
                    <a:pt x="394" y="228"/>
                  </a:lnTo>
                  <a:cubicBezTo>
                    <a:pt x="384" y="351"/>
                    <a:pt x="561" y="486"/>
                    <a:pt x="428" y="492"/>
                  </a:cubicBezTo>
                  <a:lnTo>
                    <a:pt x="238" y="378"/>
                  </a:lnTo>
                  <a:lnTo>
                    <a:pt x="238" y="378"/>
                  </a:lnTo>
                  <a:cubicBezTo>
                    <a:pt x="401" y="922"/>
                    <a:pt x="722" y="1624"/>
                    <a:pt x="1038" y="2199"/>
                  </a:cubicBezTo>
                  <a:lnTo>
                    <a:pt x="928" y="1938"/>
                  </a:lnTo>
                  <a:cubicBezTo>
                    <a:pt x="930" y="1938"/>
                    <a:pt x="932" y="1938"/>
                    <a:pt x="935" y="1938"/>
                  </a:cubicBezTo>
                  <a:cubicBezTo>
                    <a:pt x="1027" y="1938"/>
                    <a:pt x="1086" y="2054"/>
                    <a:pt x="1165" y="2129"/>
                  </a:cubicBezTo>
                  <a:lnTo>
                    <a:pt x="1306" y="1915"/>
                  </a:lnTo>
                  <a:cubicBezTo>
                    <a:pt x="1323" y="1996"/>
                    <a:pt x="1385" y="2052"/>
                    <a:pt x="1311" y="2079"/>
                  </a:cubicBezTo>
                  <a:cubicBezTo>
                    <a:pt x="1342" y="2092"/>
                    <a:pt x="1368" y="2098"/>
                    <a:pt x="1389" y="2098"/>
                  </a:cubicBezTo>
                  <a:cubicBezTo>
                    <a:pt x="1451" y="2098"/>
                    <a:pt x="1477" y="2046"/>
                    <a:pt x="1510" y="1983"/>
                  </a:cubicBezTo>
                  <a:cubicBezTo>
                    <a:pt x="1628" y="2156"/>
                    <a:pt x="1566" y="2224"/>
                    <a:pt x="1757" y="2310"/>
                  </a:cubicBezTo>
                  <a:cubicBezTo>
                    <a:pt x="1780" y="1923"/>
                    <a:pt x="1506" y="2106"/>
                    <a:pt x="1493" y="1680"/>
                  </a:cubicBezTo>
                  <a:lnTo>
                    <a:pt x="1178" y="1699"/>
                  </a:lnTo>
                  <a:cubicBezTo>
                    <a:pt x="1144" y="1537"/>
                    <a:pt x="1306" y="1691"/>
                    <a:pt x="1302" y="1529"/>
                  </a:cubicBezTo>
                  <a:cubicBezTo>
                    <a:pt x="1281" y="1514"/>
                    <a:pt x="1263" y="1507"/>
                    <a:pt x="1249" y="1507"/>
                  </a:cubicBezTo>
                  <a:cubicBezTo>
                    <a:pt x="1168" y="1507"/>
                    <a:pt x="1167" y="1704"/>
                    <a:pt x="1057" y="1704"/>
                  </a:cubicBezTo>
                  <a:cubicBezTo>
                    <a:pt x="1040" y="1704"/>
                    <a:pt x="1021" y="1700"/>
                    <a:pt x="999" y="1690"/>
                  </a:cubicBezTo>
                  <a:cubicBezTo>
                    <a:pt x="1036" y="1566"/>
                    <a:pt x="841" y="1474"/>
                    <a:pt x="812" y="1414"/>
                  </a:cubicBezTo>
                  <a:lnTo>
                    <a:pt x="812" y="1414"/>
                  </a:lnTo>
                  <a:cubicBezTo>
                    <a:pt x="826" y="1418"/>
                    <a:pt x="841" y="1420"/>
                    <a:pt x="856" y="1420"/>
                  </a:cubicBezTo>
                  <a:cubicBezTo>
                    <a:pt x="955" y="1420"/>
                    <a:pt x="1074" y="1333"/>
                    <a:pt x="1096" y="1296"/>
                  </a:cubicBezTo>
                  <a:cubicBezTo>
                    <a:pt x="1022" y="1260"/>
                    <a:pt x="1057" y="1094"/>
                    <a:pt x="1020" y="994"/>
                  </a:cubicBezTo>
                  <a:cubicBezTo>
                    <a:pt x="1018" y="1066"/>
                    <a:pt x="1008" y="1091"/>
                    <a:pt x="992" y="1091"/>
                  </a:cubicBezTo>
                  <a:cubicBezTo>
                    <a:pt x="963" y="1091"/>
                    <a:pt x="915" y="998"/>
                    <a:pt x="881" y="998"/>
                  </a:cubicBezTo>
                  <a:cubicBezTo>
                    <a:pt x="865" y="998"/>
                    <a:pt x="851" y="1020"/>
                    <a:pt x="845" y="1084"/>
                  </a:cubicBezTo>
                  <a:cubicBezTo>
                    <a:pt x="838" y="1086"/>
                    <a:pt x="831" y="1087"/>
                    <a:pt x="823" y="1087"/>
                  </a:cubicBezTo>
                  <a:cubicBezTo>
                    <a:pt x="714" y="1087"/>
                    <a:pt x="564" y="908"/>
                    <a:pt x="604" y="791"/>
                  </a:cubicBezTo>
                  <a:cubicBezTo>
                    <a:pt x="614" y="788"/>
                    <a:pt x="623" y="786"/>
                    <a:pt x="631" y="786"/>
                  </a:cubicBezTo>
                  <a:cubicBezTo>
                    <a:pt x="686" y="786"/>
                    <a:pt x="702" y="855"/>
                    <a:pt x="725" y="907"/>
                  </a:cubicBezTo>
                  <a:cubicBezTo>
                    <a:pt x="887" y="899"/>
                    <a:pt x="739" y="724"/>
                    <a:pt x="855" y="635"/>
                  </a:cubicBezTo>
                  <a:cubicBezTo>
                    <a:pt x="616" y="512"/>
                    <a:pt x="377" y="0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1"/>
            <p:cNvSpPr/>
            <p:nvPr/>
          </p:nvSpPr>
          <p:spPr>
            <a:xfrm>
              <a:off x="6664575" y="3486825"/>
              <a:ext cx="3350" cy="2375"/>
            </a:xfrm>
            <a:custGeom>
              <a:avLst/>
              <a:gdLst/>
              <a:ahLst/>
              <a:cxnLst/>
              <a:rect l="l" t="t" r="r" b="b"/>
              <a:pathLst>
                <a:path w="134" h="95" extrusionOk="0">
                  <a:moveTo>
                    <a:pt x="1" y="0"/>
                  </a:moveTo>
                  <a:lnTo>
                    <a:pt x="103" y="95"/>
                  </a:lnTo>
                  <a:lnTo>
                    <a:pt x="134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1"/>
            <p:cNvSpPr/>
            <p:nvPr/>
          </p:nvSpPr>
          <p:spPr>
            <a:xfrm>
              <a:off x="6655825" y="3486650"/>
              <a:ext cx="3100" cy="2850"/>
            </a:xfrm>
            <a:custGeom>
              <a:avLst/>
              <a:gdLst/>
              <a:ahLst/>
              <a:cxnLst/>
              <a:rect l="l" t="t" r="r" b="b"/>
              <a:pathLst>
                <a:path w="124" h="114" extrusionOk="0">
                  <a:moveTo>
                    <a:pt x="65" y="1"/>
                  </a:moveTo>
                  <a:cubicBezTo>
                    <a:pt x="41" y="1"/>
                    <a:pt x="18" y="45"/>
                    <a:pt x="0" y="113"/>
                  </a:cubicBezTo>
                  <a:cubicBezTo>
                    <a:pt x="11" y="108"/>
                    <a:pt x="21" y="106"/>
                    <a:pt x="32" y="106"/>
                  </a:cubicBezTo>
                  <a:cubicBezTo>
                    <a:pt x="52" y="106"/>
                    <a:pt x="73" y="113"/>
                    <a:pt x="93" y="113"/>
                  </a:cubicBezTo>
                  <a:cubicBezTo>
                    <a:pt x="103" y="113"/>
                    <a:pt x="113" y="111"/>
                    <a:pt x="123" y="106"/>
                  </a:cubicBezTo>
                  <a:cubicBezTo>
                    <a:pt x="105" y="32"/>
                    <a:pt x="85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1"/>
            <p:cNvSpPr/>
            <p:nvPr/>
          </p:nvSpPr>
          <p:spPr>
            <a:xfrm>
              <a:off x="6644775" y="3435425"/>
              <a:ext cx="2925" cy="4475"/>
            </a:xfrm>
            <a:custGeom>
              <a:avLst/>
              <a:gdLst/>
              <a:ahLst/>
              <a:cxnLst/>
              <a:rect l="l" t="t" r="r" b="b"/>
              <a:pathLst>
                <a:path w="117" h="179" extrusionOk="0">
                  <a:moveTo>
                    <a:pt x="1" y="1"/>
                  </a:moveTo>
                  <a:lnTo>
                    <a:pt x="10" y="142"/>
                  </a:lnTo>
                  <a:cubicBezTo>
                    <a:pt x="19" y="137"/>
                    <a:pt x="28" y="136"/>
                    <a:pt x="37" y="136"/>
                  </a:cubicBezTo>
                  <a:cubicBezTo>
                    <a:pt x="71" y="136"/>
                    <a:pt x="101" y="163"/>
                    <a:pt x="116" y="1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1"/>
            <p:cNvSpPr/>
            <p:nvPr/>
          </p:nvSpPr>
          <p:spPr>
            <a:xfrm>
              <a:off x="6619425" y="3410700"/>
              <a:ext cx="17475" cy="18650"/>
            </a:xfrm>
            <a:custGeom>
              <a:avLst/>
              <a:gdLst/>
              <a:ahLst/>
              <a:cxnLst/>
              <a:rect l="l" t="t" r="r" b="b"/>
              <a:pathLst>
                <a:path w="699" h="746" extrusionOk="0">
                  <a:moveTo>
                    <a:pt x="164" y="1"/>
                  </a:moveTo>
                  <a:cubicBezTo>
                    <a:pt x="129" y="34"/>
                    <a:pt x="82" y="56"/>
                    <a:pt x="32" y="56"/>
                  </a:cubicBezTo>
                  <a:cubicBezTo>
                    <a:pt x="22" y="56"/>
                    <a:pt x="11" y="55"/>
                    <a:pt x="0" y="53"/>
                  </a:cubicBezTo>
                  <a:lnTo>
                    <a:pt x="0" y="53"/>
                  </a:lnTo>
                  <a:cubicBezTo>
                    <a:pt x="137" y="307"/>
                    <a:pt x="290" y="381"/>
                    <a:pt x="309" y="728"/>
                  </a:cubicBezTo>
                  <a:cubicBezTo>
                    <a:pt x="337" y="740"/>
                    <a:pt x="362" y="745"/>
                    <a:pt x="385" y="745"/>
                  </a:cubicBezTo>
                  <a:cubicBezTo>
                    <a:pt x="520" y="745"/>
                    <a:pt x="564" y="556"/>
                    <a:pt x="690" y="556"/>
                  </a:cubicBezTo>
                  <a:cubicBezTo>
                    <a:pt x="693" y="556"/>
                    <a:pt x="696" y="556"/>
                    <a:pt x="698" y="556"/>
                  </a:cubicBezTo>
                  <a:cubicBezTo>
                    <a:pt x="667" y="392"/>
                    <a:pt x="436" y="512"/>
                    <a:pt x="322" y="377"/>
                  </a:cubicBezTo>
                  <a:cubicBezTo>
                    <a:pt x="423" y="269"/>
                    <a:pt x="199" y="161"/>
                    <a:pt x="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1"/>
            <p:cNvSpPr/>
            <p:nvPr/>
          </p:nvSpPr>
          <p:spPr>
            <a:xfrm>
              <a:off x="6553525" y="3250450"/>
              <a:ext cx="80375" cy="161500"/>
            </a:xfrm>
            <a:custGeom>
              <a:avLst/>
              <a:gdLst/>
              <a:ahLst/>
              <a:cxnLst/>
              <a:rect l="l" t="t" r="r" b="b"/>
              <a:pathLst>
                <a:path w="3215" h="6460" extrusionOk="0">
                  <a:moveTo>
                    <a:pt x="309" y="0"/>
                  </a:moveTo>
                  <a:lnTo>
                    <a:pt x="309" y="0"/>
                  </a:lnTo>
                  <a:cubicBezTo>
                    <a:pt x="417" y="226"/>
                    <a:pt x="1" y="75"/>
                    <a:pt x="41" y="368"/>
                  </a:cubicBezTo>
                  <a:cubicBezTo>
                    <a:pt x="311" y="689"/>
                    <a:pt x="664" y="1282"/>
                    <a:pt x="778" y="1793"/>
                  </a:cubicBezTo>
                  <a:cubicBezTo>
                    <a:pt x="798" y="1789"/>
                    <a:pt x="817" y="1787"/>
                    <a:pt x="833" y="1787"/>
                  </a:cubicBezTo>
                  <a:cubicBezTo>
                    <a:pt x="1025" y="1787"/>
                    <a:pt x="932" y="2081"/>
                    <a:pt x="1130" y="2081"/>
                  </a:cubicBezTo>
                  <a:cubicBezTo>
                    <a:pt x="1134" y="2081"/>
                    <a:pt x="1138" y="2081"/>
                    <a:pt x="1142" y="2081"/>
                  </a:cubicBezTo>
                  <a:lnTo>
                    <a:pt x="1142" y="2081"/>
                  </a:lnTo>
                  <a:cubicBezTo>
                    <a:pt x="1071" y="2125"/>
                    <a:pt x="1017" y="2192"/>
                    <a:pt x="945" y="2237"/>
                  </a:cubicBezTo>
                  <a:cubicBezTo>
                    <a:pt x="993" y="2309"/>
                    <a:pt x="1023" y="2335"/>
                    <a:pt x="1043" y="2335"/>
                  </a:cubicBezTo>
                  <a:cubicBezTo>
                    <a:pt x="1098" y="2335"/>
                    <a:pt x="1081" y="2138"/>
                    <a:pt x="1155" y="2138"/>
                  </a:cubicBezTo>
                  <a:cubicBezTo>
                    <a:pt x="1160" y="2138"/>
                    <a:pt x="1164" y="2139"/>
                    <a:pt x="1169" y="2140"/>
                  </a:cubicBezTo>
                  <a:cubicBezTo>
                    <a:pt x="1260" y="2260"/>
                    <a:pt x="1160" y="2431"/>
                    <a:pt x="1065" y="2457"/>
                  </a:cubicBezTo>
                  <a:cubicBezTo>
                    <a:pt x="1094" y="2533"/>
                    <a:pt x="1112" y="2557"/>
                    <a:pt x="1131" y="2557"/>
                  </a:cubicBezTo>
                  <a:cubicBezTo>
                    <a:pt x="1161" y="2557"/>
                    <a:pt x="1192" y="2498"/>
                    <a:pt x="1268" y="2498"/>
                  </a:cubicBezTo>
                  <a:cubicBezTo>
                    <a:pt x="1284" y="2498"/>
                    <a:pt x="1302" y="2501"/>
                    <a:pt x="1321" y="2507"/>
                  </a:cubicBezTo>
                  <a:lnTo>
                    <a:pt x="1117" y="2763"/>
                  </a:lnTo>
                  <a:cubicBezTo>
                    <a:pt x="1495" y="3403"/>
                    <a:pt x="2037" y="4240"/>
                    <a:pt x="2224" y="5075"/>
                  </a:cubicBezTo>
                  <a:lnTo>
                    <a:pt x="2353" y="4953"/>
                  </a:lnTo>
                  <a:cubicBezTo>
                    <a:pt x="2419" y="5339"/>
                    <a:pt x="2939" y="5403"/>
                    <a:pt x="2742" y="5850"/>
                  </a:cubicBezTo>
                  <a:lnTo>
                    <a:pt x="2916" y="5904"/>
                  </a:lnTo>
                  <a:cubicBezTo>
                    <a:pt x="2909" y="5902"/>
                    <a:pt x="2901" y="5901"/>
                    <a:pt x="2894" y="5901"/>
                  </a:cubicBezTo>
                  <a:cubicBezTo>
                    <a:pt x="2814" y="5901"/>
                    <a:pt x="2730" y="6017"/>
                    <a:pt x="2624" y="6017"/>
                  </a:cubicBezTo>
                  <a:cubicBezTo>
                    <a:pt x="2608" y="6017"/>
                    <a:pt x="2592" y="6014"/>
                    <a:pt x="2575" y="6008"/>
                  </a:cubicBezTo>
                  <a:lnTo>
                    <a:pt x="2575" y="6008"/>
                  </a:lnTo>
                  <a:cubicBezTo>
                    <a:pt x="2667" y="6083"/>
                    <a:pt x="2654" y="6208"/>
                    <a:pt x="2742" y="6289"/>
                  </a:cubicBezTo>
                  <a:lnTo>
                    <a:pt x="2739" y="6083"/>
                  </a:lnTo>
                  <a:lnTo>
                    <a:pt x="2739" y="6083"/>
                  </a:lnTo>
                  <a:cubicBezTo>
                    <a:pt x="2916" y="6154"/>
                    <a:pt x="2897" y="6322"/>
                    <a:pt x="2802" y="6409"/>
                  </a:cubicBezTo>
                  <a:cubicBezTo>
                    <a:pt x="2848" y="6444"/>
                    <a:pt x="2883" y="6459"/>
                    <a:pt x="2911" y="6459"/>
                  </a:cubicBezTo>
                  <a:cubicBezTo>
                    <a:pt x="3043" y="6459"/>
                    <a:pt x="3011" y="6127"/>
                    <a:pt x="3095" y="6035"/>
                  </a:cubicBezTo>
                  <a:cubicBezTo>
                    <a:pt x="2665" y="5779"/>
                    <a:pt x="3215" y="5547"/>
                    <a:pt x="2956" y="5237"/>
                  </a:cubicBezTo>
                  <a:cubicBezTo>
                    <a:pt x="2911" y="5190"/>
                    <a:pt x="2880" y="5173"/>
                    <a:pt x="2858" y="5173"/>
                  </a:cubicBezTo>
                  <a:cubicBezTo>
                    <a:pt x="2792" y="5173"/>
                    <a:pt x="2801" y="5325"/>
                    <a:pt x="2737" y="5339"/>
                  </a:cubicBezTo>
                  <a:lnTo>
                    <a:pt x="2737" y="5341"/>
                  </a:lnTo>
                  <a:cubicBezTo>
                    <a:pt x="2688" y="5217"/>
                    <a:pt x="2536" y="5136"/>
                    <a:pt x="2559" y="5013"/>
                  </a:cubicBezTo>
                  <a:cubicBezTo>
                    <a:pt x="2571" y="5010"/>
                    <a:pt x="2582" y="5009"/>
                    <a:pt x="2593" y="5009"/>
                  </a:cubicBezTo>
                  <a:cubicBezTo>
                    <a:pt x="2661" y="5009"/>
                    <a:pt x="2707" y="5065"/>
                    <a:pt x="2714" y="5136"/>
                  </a:cubicBezTo>
                  <a:cubicBezTo>
                    <a:pt x="2881" y="5013"/>
                    <a:pt x="2631" y="5011"/>
                    <a:pt x="2700" y="4828"/>
                  </a:cubicBezTo>
                  <a:lnTo>
                    <a:pt x="2700" y="4828"/>
                  </a:lnTo>
                  <a:cubicBezTo>
                    <a:pt x="2687" y="4845"/>
                    <a:pt x="2678" y="4893"/>
                    <a:pt x="2638" y="4893"/>
                  </a:cubicBezTo>
                  <a:cubicBezTo>
                    <a:pt x="2632" y="4893"/>
                    <a:pt x="2625" y="4892"/>
                    <a:pt x="2617" y="4890"/>
                  </a:cubicBezTo>
                  <a:cubicBezTo>
                    <a:pt x="2526" y="4541"/>
                    <a:pt x="2388" y="4768"/>
                    <a:pt x="2320" y="4296"/>
                  </a:cubicBezTo>
                  <a:cubicBezTo>
                    <a:pt x="2267" y="4268"/>
                    <a:pt x="2239" y="4230"/>
                    <a:pt x="2187" y="4230"/>
                  </a:cubicBezTo>
                  <a:cubicBezTo>
                    <a:pt x="2163" y="4230"/>
                    <a:pt x="2135" y="4238"/>
                    <a:pt x="2097" y="4257"/>
                  </a:cubicBezTo>
                  <a:cubicBezTo>
                    <a:pt x="2158" y="3949"/>
                    <a:pt x="2206" y="4072"/>
                    <a:pt x="2230" y="3719"/>
                  </a:cubicBezTo>
                  <a:lnTo>
                    <a:pt x="2230" y="3719"/>
                  </a:lnTo>
                  <a:cubicBezTo>
                    <a:pt x="2160" y="3762"/>
                    <a:pt x="2025" y="3930"/>
                    <a:pt x="1867" y="3995"/>
                  </a:cubicBezTo>
                  <a:cubicBezTo>
                    <a:pt x="1921" y="3488"/>
                    <a:pt x="1659" y="3590"/>
                    <a:pt x="1721" y="3255"/>
                  </a:cubicBezTo>
                  <a:lnTo>
                    <a:pt x="1721" y="3255"/>
                  </a:lnTo>
                  <a:cubicBezTo>
                    <a:pt x="1742" y="3280"/>
                    <a:pt x="1800" y="3297"/>
                    <a:pt x="1805" y="3378"/>
                  </a:cubicBezTo>
                  <a:cubicBezTo>
                    <a:pt x="2019" y="3245"/>
                    <a:pt x="1674" y="3174"/>
                    <a:pt x="1659" y="3010"/>
                  </a:cubicBezTo>
                  <a:lnTo>
                    <a:pt x="1859" y="2939"/>
                  </a:lnTo>
                  <a:cubicBezTo>
                    <a:pt x="1775" y="2817"/>
                    <a:pt x="1547" y="2640"/>
                    <a:pt x="1620" y="2408"/>
                  </a:cubicBezTo>
                  <a:lnTo>
                    <a:pt x="1736" y="2403"/>
                  </a:lnTo>
                  <a:cubicBezTo>
                    <a:pt x="1441" y="2125"/>
                    <a:pt x="1339" y="1693"/>
                    <a:pt x="1136" y="1435"/>
                  </a:cubicBezTo>
                  <a:lnTo>
                    <a:pt x="1192" y="1221"/>
                  </a:lnTo>
                  <a:cubicBezTo>
                    <a:pt x="1132" y="1160"/>
                    <a:pt x="1097" y="1136"/>
                    <a:pt x="1078" y="1136"/>
                  </a:cubicBezTo>
                  <a:cubicBezTo>
                    <a:pt x="1001" y="1136"/>
                    <a:pt x="1171" y="1518"/>
                    <a:pt x="966" y="1518"/>
                  </a:cubicBezTo>
                  <a:cubicBezTo>
                    <a:pt x="939" y="1518"/>
                    <a:pt x="906" y="1511"/>
                    <a:pt x="865" y="1496"/>
                  </a:cubicBezTo>
                  <a:cubicBezTo>
                    <a:pt x="1219" y="1282"/>
                    <a:pt x="651" y="1346"/>
                    <a:pt x="695" y="1051"/>
                  </a:cubicBezTo>
                  <a:cubicBezTo>
                    <a:pt x="716" y="1015"/>
                    <a:pt x="736" y="1002"/>
                    <a:pt x="755" y="1002"/>
                  </a:cubicBezTo>
                  <a:cubicBezTo>
                    <a:pt x="810" y="1002"/>
                    <a:pt x="862" y="1107"/>
                    <a:pt x="922" y="1107"/>
                  </a:cubicBezTo>
                  <a:cubicBezTo>
                    <a:pt x="945" y="1107"/>
                    <a:pt x="969" y="1091"/>
                    <a:pt x="996" y="1047"/>
                  </a:cubicBezTo>
                  <a:lnTo>
                    <a:pt x="996" y="1047"/>
                  </a:lnTo>
                  <a:cubicBezTo>
                    <a:pt x="970" y="1052"/>
                    <a:pt x="948" y="1054"/>
                    <a:pt x="931" y="1054"/>
                  </a:cubicBezTo>
                  <a:cubicBezTo>
                    <a:pt x="802" y="1054"/>
                    <a:pt x="872" y="939"/>
                    <a:pt x="774" y="856"/>
                  </a:cubicBezTo>
                  <a:cubicBezTo>
                    <a:pt x="969" y="797"/>
                    <a:pt x="681" y="592"/>
                    <a:pt x="924" y="569"/>
                  </a:cubicBezTo>
                  <a:lnTo>
                    <a:pt x="383" y="309"/>
                  </a:lnTo>
                  <a:cubicBezTo>
                    <a:pt x="456" y="189"/>
                    <a:pt x="379" y="75"/>
                    <a:pt x="3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1"/>
            <p:cNvSpPr/>
            <p:nvPr/>
          </p:nvSpPr>
          <p:spPr>
            <a:xfrm>
              <a:off x="6616300" y="3399725"/>
              <a:ext cx="1600" cy="925"/>
            </a:xfrm>
            <a:custGeom>
              <a:avLst/>
              <a:gdLst/>
              <a:ahLst/>
              <a:cxnLst/>
              <a:rect l="l" t="t" r="r" b="b"/>
              <a:pathLst>
                <a:path w="64" h="37" extrusionOk="0">
                  <a:moveTo>
                    <a:pt x="0" y="0"/>
                  </a:moveTo>
                  <a:lnTo>
                    <a:pt x="0" y="0"/>
                  </a:lnTo>
                  <a:cubicBezTo>
                    <a:pt x="21" y="20"/>
                    <a:pt x="44" y="29"/>
                    <a:pt x="64" y="37"/>
                  </a:cubicBezTo>
                  <a:cubicBezTo>
                    <a:pt x="48" y="23"/>
                    <a:pt x="27" y="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1"/>
            <p:cNvSpPr/>
            <p:nvPr/>
          </p:nvSpPr>
          <p:spPr>
            <a:xfrm>
              <a:off x="6558550" y="3247975"/>
              <a:ext cx="2725" cy="2500"/>
            </a:xfrm>
            <a:custGeom>
              <a:avLst/>
              <a:gdLst/>
              <a:ahLst/>
              <a:cxnLst/>
              <a:rect l="l" t="t" r="r" b="b"/>
              <a:pathLst>
                <a:path w="109" h="100" extrusionOk="0">
                  <a:moveTo>
                    <a:pt x="31" y="1"/>
                  </a:moveTo>
                  <a:cubicBezTo>
                    <a:pt x="1" y="1"/>
                    <a:pt x="52" y="38"/>
                    <a:pt x="108" y="99"/>
                  </a:cubicBezTo>
                  <a:cubicBezTo>
                    <a:pt x="95" y="72"/>
                    <a:pt x="75" y="41"/>
                    <a:pt x="48" y="3"/>
                  </a:cubicBezTo>
                  <a:cubicBezTo>
                    <a:pt x="41" y="1"/>
                    <a:pt x="36" y="1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1"/>
            <p:cNvSpPr/>
            <p:nvPr/>
          </p:nvSpPr>
          <p:spPr>
            <a:xfrm>
              <a:off x="6623525" y="3410650"/>
              <a:ext cx="125" cy="12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1"/>
                  </a:moveTo>
                  <a:cubicBezTo>
                    <a:pt x="0" y="3"/>
                    <a:pt x="0" y="5"/>
                    <a:pt x="0" y="5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1"/>
            <p:cNvSpPr/>
            <p:nvPr/>
          </p:nvSpPr>
          <p:spPr>
            <a:xfrm>
              <a:off x="6632050" y="3408875"/>
              <a:ext cx="2425" cy="2525"/>
            </a:xfrm>
            <a:custGeom>
              <a:avLst/>
              <a:gdLst/>
              <a:ahLst/>
              <a:cxnLst/>
              <a:rect l="l" t="t" r="r" b="b"/>
              <a:pathLst>
                <a:path w="97" h="101" extrusionOk="0">
                  <a:moveTo>
                    <a:pt x="60" y="1"/>
                  </a:moveTo>
                  <a:lnTo>
                    <a:pt x="1" y="45"/>
                  </a:lnTo>
                  <a:lnTo>
                    <a:pt x="97" y="1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1"/>
            <p:cNvSpPr/>
            <p:nvPr/>
          </p:nvSpPr>
          <p:spPr>
            <a:xfrm>
              <a:off x="6551500" y="3222400"/>
              <a:ext cx="2350" cy="1225"/>
            </a:xfrm>
            <a:custGeom>
              <a:avLst/>
              <a:gdLst/>
              <a:ahLst/>
              <a:cxnLst/>
              <a:rect l="l" t="t" r="r" b="b"/>
              <a:pathLst>
                <a:path w="94" h="49" extrusionOk="0">
                  <a:moveTo>
                    <a:pt x="93" y="0"/>
                  </a:moveTo>
                  <a:lnTo>
                    <a:pt x="1" y="48"/>
                  </a:lnTo>
                  <a:cubicBezTo>
                    <a:pt x="34" y="43"/>
                    <a:pt x="66" y="31"/>
                    <a:pt x="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1"/>
            <p:cNvSpPr/>
            <p:nvPr/>
          </p:nvSpPr>
          <p:spPr>
            <a:xfrm>
              <a:off x="6503075" y="3159925"/>
              <a:ext cx="1800" cy="1075"/>
            </a:xfrm>
            <a:custGeom>
              <a:avLst/>
              <a:gdLst/>
              <a:ahLst/>
              <a:cxnLst/>
              <a:rect l="l" t="t" r="r" b="b"/>
              <a:pathLst>
                <a:path w="72" h="43" extrusionOk="0">
                  <a:moveTo>
                    <a:pt x="0" y="0"/>
                  </a:moveTo>
                  <a:lnTo>
                    <a:pt x="71" y="43"/>
                  </a:lnTo>
                  <a:cubicBezTo>
                    <a:pt x="58" y="18"/>
                    <a:pt x="31" y="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31"/>
            <p:cNvSpPr/>
            <p:nvPr/>
          </p:nvSpPr>
          <p:spPr>
            <a:xfrm>
              <a:off x="6435350" y="3154475"/>
              <a:ext cx="128050" cy="178800"/>
            </a:xfrm>
            <a:custGeom>
              <a:avLst/>
              <a:gdLst/>
              <a:ahLst/>
              <a:cxnLst/>
              <a:rect l="l" t="t" r="r" b="b"/>
              <a:pathLst>
                <a:path w="5122" h="7152" extrusionOk="0">
                  <a:moveTo>
                    <a:pt x="3102" y="1373"/>
                  </a:moveTo>
                  <a:lnTo>
                    <a:pt x="3102" y="1373"/>
                  </a:lnTo>
                  <a:cubicBezTo>
                    <a:pt x="3113" y="1378"/>
                    <a:pt x="3124" y="1381"/>
                    <a:pt x="3135" y="1384"/>
                  </a:cubicBezTo>
                  <a:lnTo>
                    <a:pt x="3135" y="1384"/>
                  </a:lnTo>
                  <a:cubicBezTo>
                    <a:pt x="3124" y="1380"/>
                    <a:pt x="3114" y="1376"/>
                    <a:pt x="3102" y="1373"/>
                  </a:cubicBezTo>
                  <a:close/>
                  <a:moveTo>
                    <a:pt x="1359" y="3980"/>
                  </a:moveTo>
                  <a:cubicBezTo>
                    <a:pt x="1350" y="3982"/>
                    <a:pt x="1342" y="3985"/>
                    <a:pt x="1334" y="3988"/>
                  </a:cubicBezTo>
                  <a:lnTo>
                    <a:pt x="1334" y="3988"/>
                  </a:lnTo>
                  <a:cubicBezTo>
                    <a:pt x="1343" y="3985"/>
                    <a:pt x="1351" y="3983"/>
                    <a:pt x="1359" y="3980"/>
                  </a:cubicBezTo>
                  <a:close/>
                  <a:moveTo>
                    <a:pt x="2349" y="0"/>
                  </a:moveTo>
                  <a:cubicBezTo>
                    <a:pt x="2223" y="0"/>
                    <a:pt x="2086" y="40"/>
                    <a:pt x="1971" y="83"/>
                  </a:cubicBezTo>
                  <a:cubicBezTo>
                    <a:pt x="1835" y="132"/>
                    <a:pt x="1727" y="181"/>
                    <a:pt x="1603" y="181"/>
                  </a:cubicBezTo>
                  <a:cubicBezTo>
                    <a:pt x="1561" y="181"/>
                    <a:pt x="1517" y="176"/>
                    <a:pt x="1469" y="162"/>
                  </a:cubicBezTo>
                  <a:cubicBezTo>
                    <a:pt x="1452" y="226"/>
                    <a:pt x="1331" y="290"/>
                    <a:pt x="1261" y="376"/>
                  </a:cubicBezTo>
                  <a:cubicBezTo>
                    <a:pt x="1188" y="457"/>
                    <a:pt x="1161" y="552"/>
                    <a:pt x="1259" y="629"/>
                  </a:cubicBezTo>
                  <a:cubicBezTo>
                    <a:pt x="1184" y="617"/>
                    <a:pt x="1117" y="546"/>
                    <a:pt x="1026" y="546"/>
                  </a:cubicBezTo>
                  <a:cubicBezTo>
                    <a:pt x="969" y="546"/>
                    <a:pt x="903" y="574"/>
                    <a:pt x="820" y="664"/>
                  </a:cubicBezTo>
                  <a:cubicBezTo>
                    <a:pt x="833" y="785"/>
                    <a:pt x="773" y="828"/>
                    <a:pt x="690" y="884"/>
                  </a:cubicBezTo>
                  <a:cubicBezTo>
                    <a:pt x="613" y="936"/>
                    <a:pt x="521" y="1003"/>
                    <a:pt x="536" y="1113"/>
                  </a:cubicBezTo>
                  <a:cubicBezTo>
                    <a:pt x="502" y="959"/>
                    <a:pt x="492" y="947"/>
                    <a:pt x="475" y="947"/>
                  </a:cubicBezTo>
                  <a:cubicBezTo>
                    <a:pt x="461" y="943"/>
                    <a:pt x="438" y="953"/>
                    <a:pt x="428" y="791"/>
                  </a:cubicBezTo>
                  <a:cubicBezTo>
                    <a:pt x="318" y="864"/>
                    <a:pt x="284" y="1003"/>
                    <a:pt x="278" y="1144"/>
                  </a:cubicBezTo>
                  <a:cubicBezTo>
                    <a:pt x="264" y="1287"/>
                    <a:pt x="278" y="1431"/>
                    <a:pt x="212" y="1578"/>
                  </a:cubicBezTo>
                  <a:cubicBezTo>
                    <a:pt x="151" y="1603"/>
                    <a:pt x="85" y="1599"/>
                    <a:pt x="23" y="1630"/>
                  </a:cubicBezTo>
                  <a:cubicBezTo>
                    <a:pt x="72" y="1755"/>
                    <a:pt x="237" y="1869"/>
                    <a:pt x="37" y="1988"/>
                  </a:cubicBezTo>
                  <a:lnTo>
                    <a:pt x="199" y="1963"/>
                  </a:lnTo>
                  <a:lnTo>
                    <a:pt x="199" y="1963"/>
                  </a:lnTo>
                  <a:cubicBezTo>
                    <a:pt x="91" y="2171"/>
                    <a:pt x="141" y="2434"/>
                    <a:pt x="0" y="2688"/>
                  </a:cubicBezTo>
                  <a:cubicBezTo>
                    <a:pt x="112" y="2742"/>
                    <a:pt x="224" y="2790"/>
                    <a:pt x="338" y="2833"/>
                  </a:cubicBezTo>
                  <a:cubicBezTo>
                    <a:pt x="83" y="3242"/>
                    <a:pt x="503" y="3538"/>
                    <a:pt x="837" y="3623"/>
                  </a:cubicBezTo>
                  <a:cubicBezTo>
                    <a:pt x="862" y="3727"/>
                    <a:pt x="876" y="3897"/>
                    <a:pt x="814" y="3928"/>
                  </a:cubicBezTo>
                  <a:cubicBezTo>
                    <a:pt x="783" y="3916"/>
                    <a:pt x="723" y="3897"/>
                    <a:pt x="669" y="3868"/>
                  </a:cubicBezTo>
                  <a:lnTo>
                    <a:pt x="669" y="3868"/>
                  </a:lnTo>
                  <a:cubicBezTo>
                    <a:pt x="716" y="4009"/>
                    <a:pt x="657" y="4242"/>
                    <a:pt x="863" y="4242"/>
                  </a:cubicBezTo>
                  <a:cubicBezTo>
                    <a:pt x="877" y="4242"/>
                    <a:pt x="893" y="4241"/>
                    <a:pt x="910" y="4238"/>
                  </a:cubicBezTo>
                  <a:lnTo>
                    <a:pt x="910" y="4238"/>
                  </a:lnTo>
                  <a:cubicBezTo>
                    <a:pt x="1047" y="4348"/>
                    <a:pt x="808" y="4427"/>
                    <a:pt x="825" y="4555"/>
                  </a:cubicBezTo>
                  <a:cubicBezTo>
                    <a:pt x="1235" y="4667"/>
                    <a:pt x="1082" y="5379"/>
                    <a:pt x="1430" y="5379"/>
                  </a:cubicBezTo>
                  <a:cubicBezTo>
                    <a:pt x="1464" y="5379"/>
                    <a:pt x="1504" y="5372"/>
                    <a:pt x="1550" y="5357"/>
                  </a:cubicBezTo>
                  <a:cubicBezTo>
                    <a:pt x="1493" y="5237"/>
                    <a:pt x="1469" y="4963"/>
                    <a:pt x="1334" y="4751"/>
                  </a:cubicBezTo>
                  <a:lnTo>
                    <a:pt x="1334" y="4751"/>
                  </a:lnTo>
                  <a:cubicBezTo>
                    <a:pt x="1346" y="4755"/>
                    <a:pt x="1357" y="4756"/>
                    <a:pt x="1367" y="4756"/>
                  </a:cubicBezTo>
                  <a:cubicBezTo>
                    <a:pt x="1414" y="4756"/>
                    <a:pt x="1455" y="4728"/>
                    <a:pt x="1490" y="4728"/>
                  </a:cubicBezTo>
                  <a:cubicBezTo>
                    <a:pt x="1508" y="4728"/>
                    <a:pt x="1525" y="4736"/>
                    <a:pt x="1541" y="4759"/>
                  </a:cubicBezTo>
                  <a:cubicBezTo>
                    <a:pt x="1676" y="4971"/>
                    <a:pt x="1564" y="5183"/>
                    <a:pt x="1757" y="5364"/>
                  </a:cubicBezTo>
                  <a:lnTo>
                    <a:pt x="1452" y="5499"/>
                  </a:lnTo>
                  <a:cubicBezTo>
                    <a:pt x="1358" y="6041"/>
                    <a:pt x="2217" y="6018"/>
                    <a:pt x="1959" y="6546"/>
                  </a:cubicBezTo>
                  <a:cubicBezTo>
                    <a:pt x="2102" y="6695"/>
                    <a:pt x="2275" y="6901"/>
                    <a:pt x="2480" y="6957"/>
                  </a:cubicBezTo>
                  <a:lnTo>
                    <a:pt x="2387" y="6992"/>
                  </a:lnTo>
                  <a:cubicBezTo>
                    <a:pt x="2446" y="7038"/>
                    <a:pt x="2586" y="7152"/>
                    <a:pt x="2694" y="7152"/>
                  </a:cubicBezTo>
                  <a:cubicBezTo>
                    <a:pt x="2753" y="7152"/>
                    <a:pt x="2802" y="7117"/>
                    <a:pt x="2821" y="7017"/>
                  </a:cubicBezTo>
                  <a:lnTo>
                    <a:pt x="2723" y="7009"/>
                  </a:lnTo>
                  <a:cubicBezTo>
                    <a:pt x="2484" y="6851"/>
                    <a:pt x="2782" y="6766"/>
                    <a:pt x="2752" y="6558"/>
                  </a:cubicBezTo>
                  <a:cubicBezTo>
                    <a:pt x="2607" y="6365"/>
                    <a:pt x="2219" y="6421"/>
                    <a:pt x="2202" y="6191"/>
                  </a:cubicBezTo>
                  <a:cubicBezTo>
                    <a:pt x="2152" y="6114"/>
                    <a:pt x="2246" y="6078"/>
                    <a:pt x="2323" y="6066"/>
                  </a:cubicBezTo>
                  <a:cubicBezTo>
                    <a:pt x="2256" y="5864"/>
                    <a:pt x="1963" y="5929"/>
                    <a:pt x="1865" y="5817"/>
                  </a:cubicBezTo>
                  <a:cubicBezTo>
                    <a:pt x="2512" y="5395"/>
                    <a:pt x="1386" y="5337"/>
                    <a:pt x="1674" y="4823"/>
                  </a:cubicBezTo>
                  <a:cubicBezTo>
                    <a:pt x="1527" y="4676"/>
                    <a:pt x="1467" y="4410"/>
                    <a:pt x="1223" y="4256"/>
                  </a:cubicBezTo>
                  <a:lnTo>
                    <a:pt x="1223" y="4256"/>
                  </a:lnTo>
                  <a:cubicBezTo>
                    <a:pt x="1235" y="4257"/>
                    <a:pt x="1246" y="4258"/>
                    <a:pt x="1256" y="4258"/>
                  </a:cubicBezTo>
                  <a:cubicBezTo>
                    <a:pt x="1414" y="4258"/>
                    <a:pt x="1171" y="4050"/>
                    <a:pt x="1334" y="3988"/>
                  </a:cubicBezTo>
                  <a:lnTo>
                    <a:pt x="1334" y="3988"/>
                  </a:lnTo>
                  <a:cubicBezTo>
                    <a:pt x="1311" y="3994"/>
                    <a:pt x="1289" y="3997"/>
                    <a:pt x="1270" y="3997"/>
                  </a:cubicBezTo>
                  <a:cubicBezTo>
                    <a:pt x="1130" y="3997"/>
                    <a:pt x="1104" y="3840"/>
                    <a:pt x="1076" y="3691"/>
                  </a:cubicBezTo>
                  <a:cubicBezTo>
                    <a:pt x="1048" y="3548"/>
                    <a:pt x="1021" y="3412"/>
                    <a:pt x="869" y="3412"/>
                  </a:cubicBezTo>
                  <a:cubicBezTo>
                    <a:pt x="830" y="3412"/>
                    <a:pt x="784" y="3421"/>
                    <a:pt x="727" y="3440"/>
                  </a:cubicBezTo>
                  <a:cubicBezTo>
                    <a:pt x="773" y="3051"/>
                    <a:pt x="679" y="3442"/>
                    <a:pt x="698" y="3012"/>
                  </a:cubicBezTo>
                  <a:cubicBezTo>
                    <a:pt x="707" y="3009"/>
                    <a:pt x="716" y="3007"/>
                    <a:pt x="723" y="3007"/>
                  </a:cubicBezTo>
                  <a:cubicBezTo>
                    <a:pt x="765" y="3007"/>
                    <a:pt x="778" y="3056"/>
                    <a:pt x="796" y="3074"/>
                  </a:cubicBezTo>
                  <a:cubicBezTo>
                    <a:pt x="872" y="2885"/>
                    <a:pt x="494" y="2925"/>
                    <a:pt x="729" y="2715"/>
                  </a:cubicBezTo>
                  <a:cubicBezTo>
                    <a:pt x="726" y="2598"/>
                    <a:pt x="703" y="2567"/>
                    <a:pt x="665" y="2567"/>
                  </a:cubicBezTo>
                  <a:cubicBezTo>
                    <a:pt x="623" y="2567"/>
                    <a:pt x="563" y="2605"/>
                    <a:pt x="494" y="2605"/>
                  </a:cubicBezTo>
                  <a:cubicBezTo>
                    <a:pt x="458" y="2605"/>
                    <a:pt x="420" y="2594"/>
                    <a:pt x="380" y="2563"/>
                  </a:cubicBezTo>
                  <a:cubicBezTo>
                    <a:pt x="419" y="2200"/>
                    <a:pt x="513" y="2278"/>
                    <a:pt x="762" y="2077"/>
                  </a:cubicBezTo>
                  <a:cubicBezTo>
                    <a:pt x="482" y="2073"/>
                    <a:pt x="633" y="1869"/>
                    <a:pt x="530" y="1703"/>
                  </a:cubicBezTo>
                  <a:lnTo>
                    <a:pt x="530" y="1703"/>
                  </a:lnTo>
                  <a:cubicBezTo>
                    <a:pt x="511" y="1732"/>
                    <a:pt x="449" y="1878"/>
                    <a:pt x="385" y="1878"/>
                  </a:cubicBezTo>
                  <a:cubicBezTo>
                    <a:pt x="365" y="1878"/>
                    <a:pt x="345" y="1864"/>
                    <a:pt x="326" y="1826"/>
                  </a:cubicBezTo>
                  <a:cubicBezTo>
                    <a:pt x="390" y="1614"/>
                    <a:pt x="378" y="1529"/>
                    <a:pt x="345" y="1437"/>
                  </a:cubicBezTo>
                  <a:cubicBezTo>
                    <a:pt x="320" y="1344"/>
                    <a:pt x="270" y="1248"/>
                    <a:pt x="363" y="1017"/>
                  </a:cubicBezTo>
                  <a:cubicBezTo>
                    <a:pt x="404" y="1005"/>
                    <a:pt x="434" y="1000"/>
                    <a:pt x="456" y="1000"/>
                  </a:cubicBezTo>
                  <a:cubicBezTo>
                    <a:pt x="543" y="1000"/>
                    <a:pt x="492" y="1081"/>
                    <a:pt x="453" y="1144"/>
                  </a:cubicBezTo>
                  <a:cubicBezTo>
                    <a:pt x="426" y="1191"/>
                    <a:pt x="400" y="1228"/>
                    <a:pt x="417" y="1228"/>
                  </a:cubicBezTo>
                  <a:cubicBezTo>
                    <a:pt x="431" y="1228"/>
                    <a:pt x="473" y="1204"/>
                    <a:pt x="563" y="1140"/>
                  </a:cubicBezTo>
                  <a:lnTo>
                    <a:pt x="563" y="1140"/>
                  </a:lnTo>
                  <a:cubicBezTo>
                    <a:pt x="565" y="1418"/>
                    <a:pt x="505" y="1595"/>
                    <a:pt x="700" y="1726"/>
                  </a:cubicBezTo>
                  <a:cubicBezTo>
                    <a:pt x="793" y="1429"/>
                    <a:pt x="879" y="1090"/>
                    <a:pt x="1093" y="768"/>
                  </a:cubicBezTo>
                  <a:cubicBezTo>
                    <a:pt x="1124" y="752"/>
                    <a:pt x="1145" y="746"/>
                    <a:pt x="1160" y="746"/>
                  </a:cubicBezTo>
                  <a:cubicBezTo>
                    <a:pt x="1219" y="746"/>
                    <a:pt x="1156" y="859"/>
                    <a:pt x="1203" y="859"/>
                  </a:cubicBezTo>
                  <a:cubicBezTo>
                    <a:pt x="1212" y="859"/>
                    <a:pt x="1225" y="855"/>
                    <a:pt x="1244" y="845"/>
                  </a:cubicBezTo>
                  <a:cubicBezTo>
                    <a:pt x="1402" y="801"/>
                    <a:pt x="1477" y="698"/>
                    <a:pt x="1583" y="592"/>
                  </a:cubicBezTo>
                  <a:cubicBezTo>
                    <a:pt x="1657" y="520"/>
                    <a:pt x="1759" y="446"/>
                    <a:pt x="1862" y="446"/>
                  </a:cubicBezTo>
                  <a:cubicBezTo>
                    <a:pt x="1896" y="446"/>
                    <a:pt x="1931" y="455"/>
                    <a:pt x="1965" y="475"/>
                  </a:cubicBezTo>
                  <a:cubicBezTo>
                    <a:pt x="1934" y="521"/>
                    <a:pt x="1905" y="569"/>
                    <a:pt x="1880" y="616"/>
                  </a:cubicBezTo>
                  <a:cubicBezTo>
                    <a:pt x="1921" y="573"/>
                    <a:pt x="1976" y="554"/>
                    <a:pt x="2038" y="554"/>
                  </a:cubicBezTo>
                  <a:cubicBezTo>
                    <a:pt x="2112" y="554"/>
                    <a:pt x="2194" y="582"/>
                    <a:pt x="2268" y="627"/>
                  </a:cubicBezTo>
                  <a:cubicBezTo>
                    <a:pt x="2410" y="702"/>
                    <a:pt x="2532" y="822"/>
                    <a:pt x="2696" y="862"/>
                  </a:cubicBezTo>
                  <a:cubicBezTo>
                    <a:pt x="2719" y="781"/>
                    <a:pt x="2734" y="725"/>
                    <a:pt x="2806" y="708"/>
                  </a:cubicBezTo>
                  <a:lnTo>
                    <a:pt x="2806" y="708"/>
                  </a:lnTo>
                  <a:cubicBezTo>
                    <a:pt x="2667" y="857"/>
                    <a:pt x="2786" y="878"/>
                    <a:pt x="2946" y="926"/>
                  </a:cubicBezTo>
                  <a:cubicBezTo>
                    <a:pt x="3110" y="968"/>
                    <a:pt x="3303" y="1057"/>
                    <a:pt x="3293" y="1256"/>
                  </a:cubicBezTo>
                  <a:cubicBezTo>
                    <a:pt x="3355" y="1197"/>
                    <a:pt x="3433" y="1173"/>
                    <a:pt x="3514" y="1173"/>
                  </a:cubicBezTo>
                  <a:cubicBezTo>
                    <a:pt x="3678" y="1173"/>
                    <a:pt x="3855" y="1269"/>
                    <a:pt x="3945" y="1366"/>
                  </a:cubicBezTo>
                  <a:cubicBezTo>
                    <a:pt x="3924" y="1460"/>
                    <a:pt x="3825" y="1506"/>
                    <a:pt x="3766" y="1547"/>
                  </a:cubicBezTo>
                  <a:cubicBezTo>
                    <a:pt x="3743" y="1401"/>
                    <a:pt x="3662" y="1366"/>
                    <a:pt x="3558" y="1366"/>
                  </a:cubicBezTo>
                  <a:cubicBezTo>
                    <a:pt x="3462" y="1366"/>
                    <a:pt x="3346" y="1396"/>
                    <a:pt x="3238" y="1396"/>
                  </a:cubicBezTo>
                  <a:cubicBezTo>
                    <a:pt x="3203" y="1396"/>
                    <a:pt x="3168" y="1393"/>
                    <a:pt x="3135" y="1384"/>
                  </a:cubicBezTo>
                  <a:lnTo>
                    <a:pt x="3135" y="1384"/>
                  </a:lnTo>
                  <a:cubicBezTo>
                    <a:pt x="3234" y="1423"/>
                    <a:pt x="3309" y="1513"/>
                    <a:pt x="3388" y="1597"/>
                  </a:cubicBezTo>
                  <a:cubicBezTo>
                    <a:pt x="3469" y="1693"/>
                    <a:pt x="3552" y="1784"/>
                    <a:pt x="3685" y="1803"/>
                  </a:cubicBezTo>
                  <a:cubicBezTo>
                    <a:pt x="3613" y="1823"/>
                    <a:pt x="3544" y="1842"/>
                    <a:pt x="3475" y="1863"/>
                  </a:cubicBezTo>
                  <a:cubicBezTo>
                    <a:pt x="3609" y="2089"/>
                    <a:pt x="4001" y="1813"/>
                    <a:pt x="3997" y="2154"/>
                  </a:cubicBezTo>
                  <a:lnTo>
                    <a:pt x="3854" y="2206"/>
                  </a:lnTo>
                  <a:cubicBezTo>
                    <a:pt x="4186" y="2686"/>
                    <a:pt x="4280" y="3394"/>
                    <a:pt x="4778" y="3664"/>
                  </a:cubicBezTo>
                  <a:cubicBezTo>
                    <a:pt x="4901" y="3648"/>
                    <a:pt x="5042" y="3313"/>
                    <a:pt x="5121" y="3261"/>
                  </a:cubicBezTo>
                  <a:cubicBezTo>
                    <a:pt x="4903" y="3055"/>
                    <a:pt x="4635" y="3010"/>
                    <a:pt x="4444" y="2873"/>
                  </a:cubicBezTo>
                  <a:lnTo>
                    <a:pt x="4647" y="2767"/>
                  </a:lnTo>
                  <a:lnTo>
                    <a:pt x="4647" y="2767"/>
                  </a:lnTo>
                  <a:cubicBezTo>
                    <a:pt x="4634" y="2770"/>
                    <a:pt x="4621" y="2771"/>
                    <a:pt x="4608" y="2771"/>
                  </a:cubicBezTo>
                  <a:cubicBezTo>
                    <a:pt x="4514" y="2771"/>
                    <a:pt x="4409" y="2719"/>
                    <a:pt x="4334" y="2719"/>
                  </a:cubicBezTo>
                  <a:cubicBezTo>
                    <a:pt x="4288" y="2719"/>
                    <a:pt x="4253" y="2738"/>
                    <a:pt x="4240" y="2802"/>
                  </a:cubicBezTo>
                  <a:cubicBezTo>
                    <a:pt x="4049" y="2711"/>
                    <a:pt x="4352" y="2592"/>
                    <a:pt x="4136" y="2486"/>
                  </a:cubicBezTo>
                  <a:cubicBezTo>
                    <a:pt x="4352" y="2380"/>
                    <a:pt x="4437" y="2470"/>
                    <a:pt x="4614" y="2374"/>
                  </a:cubicBezTo>
                  <a:lnTo>
                    <a:pt x="4421" y="2281"/>
                  </a:lnTo>
                  <a:cubicBezTo>
                    <a:pt x="4529" y="2281"/>
                    <a:pt x="4439" y="2148"/>
                    <a:pt x="4548" y="2148"/>
                  </a:cubicBezTo>
                  <a:cubicBezTo>
                    <a:pt x="4122" y="2017"/>
                    <a:pt x="4408" y="1697"/>
                    <a:pt x="4093" y="1481"/>
                  </a:cubicBezTo>
                  <a:lnTo>
                    <a:pt x="4093" y="1481"/>
                  </a:lnTo>
                  <a:lnTo>
                    <a:pt x="4169" y="1662"/>
                  </a:lnTo>
                  <a:cubicBezTo>
                    <a:pt x="4140" y="1680"/>
                    <a:pt x="4115" y="1687"/>
                    <a:pt x="4092" y="1687"/>
                  </a:cubicBezTo>
                  <a:cubicBezTo>
                    <a:pt x="4025" y="1687"/>
                    <a:pt x="3979" y="1626"/>
                    <a:pt x="3920" y="1593"/>
                  </a:cubicBezTo>
                  <a:cubicBezTo>
                    <a:pt x="4024" y="1412"/>
                    <a:pt x="3974" y="1381"/>
                    <a:pt x="3933" y="1190"/>
                  </a:cubicBezTo>
                  <a:cubicBezTo>
                    <a:pt x="3741" y="1130"/>
                    <a:pt x="3492" y="1209"/>
                    <a:pt x="3353" y="1059"/>
                  </a:cubicBezTo>
                  <a:cubicBezTo>
                    <a:pt x="3590" y="930"/>
                    <a:pt x="3224" y="720"/>
                    <a:pt x="3347" y="550"/>
                  </a:cubicBezTo>
                  <a:lnTo>
                    <a:pt x="3347" y="550"/>
                  </a:lnTo>
                  <a:cubicBezTo>
                    <a:pt x="3307" y="574"/>
                    <a:pt x="3270" y="584"/>
                    <a:pt x="3235" y="584"/>
                  </a:cubicBezTo>
                  <a:cubicBezTo>
                    <a:pt x="3165" y="584"/>
                    <a:pt x="3103" y="546"/>
                    <a:pt x="3041" y="508"/>
                  </a:cubicBezTo>
                  <a:cubicBezTo>
                    <a:pt x="2969" y="466"/>
                    <a:pt x="2903" y="422"/>
                    <a:pt x="2849" y="422"/>
                  </a:cubicBezTo>
                  <a:cubicBezTo>
                    <a:pt x="2831" y="422"/>
                    <a:pt x="2813" y="427"/>
                    <a:pt x="2798" y="440"/>
                  </a:cubicBezTo>
                  <a:cubicBezTo>
                    <a:pt x="2657" y="419"/>
                    <a:pt x="2524" y="324"/>
                    <a:pt x="2593" y="211"/>
                  </a:cubicBezTo>
                  <a:cubicBezTo>
                    <a:pt x="2601" y="211"/>
                    <a:pt x="2609" y="211"/>
                    <a:pt x="2620" y="211"/>
                  </a:cubicBezTo>
                  <a:cubicBezTo>
                    <a:pt x="2645" y="211"/>
                    <a:pt x="2677" y="212"/>
                    <a:pt x="2709" y="218"/>
                  </a:cubicBezTo>
                  <a:cubicBezTo>
                    <a:pt x="2671" y="195"/>
                    <a:pt x="2634" y="172"/>
                    <a:pt x="2588" y="157"/>
                  </a:cubicBezTo>
                  <a:cubicBezTo>
                    <a:pt x="2614" y="137"/>
                    <a:pt x="2623" y="118"/>
                    <a:pt x="2638" y="118"/>
                  </a:cubicBezTo>
                  <a:cubicBezTo>
                    <a:pt x="2639" y="118"/>
                    <a:pt x="2640" y="118"/>
                    <a:pt x="2642" y="118"/>
                  </a:cubicBezTo>
                  <a:cubicBezTo>
                    <a:pt x="2622" y="111"/>
                    <a:pt x="2604" y="108"/>
                    <a:pt x="2587" y="108"/>
                  </a:cubicBezTo>
                  <a:cubicBezTo>
                    <a:pt x="2530" y="108"/>
                    <a:pt x="2483" y="140"/>
                    <a:pt x="2434" y="140"/>
                  </a:cubicBezTo>
                  <a:cubicBezTo>
                    <a:pt x="2400" y="140"/>
                    <a:pt x="2364" y="125"/>
                    <a:pt x="2323" y="74"/>
                  </a:cubicBezTo>
                  <a:cubicBezTo>
                    <a:pt x="2340" y="39"/>
                    <a:pt x="2378" y="31"/>
                    <a:pt x="2423" y="31"/>
                  </a:cubicBezTo>
                  <a:cubicBezTo>
                    <a:pt x="2458" y="31"/>
                    <a:pt x="2497" y="35"/>
                    <a:pt x="2532" y="37"/>
                  </a:cubicBezTo>
                  <a:cubicBezTo>
                    <a:pt x="2477" y="11"/>
                    <a:pt x="2414" y="0"/>
                    <a:pt x="2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31"/>
            <p:cNvSpPr/>
            <p:nvPr/>
          </p:nvSpPr>
          <p:spPr>
            <a:xfrm>
              <a:off x="6446150" y="3245250"/>
              <a:ext cx="3250" cy="6275"/>
            </a:xfrm>
            <a:custGeom>
              <a:avLst/>
              <a:gdLst/>
              <a:ahLst/>
              <a:cxnLst/>
              <a:rect l="l" t="t" r="r" b="b"/>
              <a:pathLst>
                <a:path w="130" h="251" extrusionOk="0">
                  <a:moveTo>
                    <a:pt x="91" y="0"/>
                  </a:moveTo>
                  <a:lnTo>
                    <a:pt x="91" y="0"/>
                  </a:lnTo>
                  <a:cubicBezTo>
                    <a:pt x="89" y="4"/>
                    <a:pt x="88" y="8"/>
                    <a:pt x="86" y="12"/>
                  </a:cubicBezTo>
                  <a:lnTo>
                    <a:pt x="86" y="12"/>
                  </a:lnTo>
                  <a:lnTo>
                    <a:pt x="91" y="0"/>
                  </a:lnTo>
                  <a:close/>
                  <a:moveTo>
                    <a:pt x="86" y="12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129" y="168"/>
                  </a:lnTo>
                  <a:cubicBezTo>
                    <a:pt x="88" y="126"/>
                    <a:pt x="66" y="74"/>
                    <a:pt x="8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1"/>
            <p:cNvSpPr/>
            <p:nvPr/>
          </p:nvSpPr>
          <p:spPr>
            <a:xfrm>
              <a:off x="6449375" y="3248900"/>
              <a:ext cx="2675" cy="2300"/>
            </a:xfrm>
            <a:custGeom>
              <a:avLst/>
              <a:gdLst/>
              <a:ahLst/>
              <a:cxnLst/>
              <a:rect l="l" t="t" r="r" b="b"/>
              <a:pathLst>
                <a:path w="107" h="92" extrusionOk="0">
                  <a:moveTo>
                    <a:pt x="33" y="1"/>
                  </a:moveTo>
                  <a:lnTo>
                    <a:pt x="0" y="22"/>
                  </a:lnTo>
                  <a:cubicBezTo>
                    <a:pt x="29" y="51"/>
                    <a:pt x="66" y="74"/>
                    <a:pt x="106" y="91"/>
                  </a:cubicBezTo>
                  <a:cubicBezTo>
                    <a:pt x="95" y="53"/>
                    <a:pt x="72" y="18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1"/>
            <p:cNvSpPr/>
            <p:nvPr/>
          </p:nvSpPr>
          <p:spPr>
            <a:xfrm>
              <a:off x="6493750" y="3333650"/>
              <a:ext cx="2500" cy="4500"/>
            </a:xfrm>
            <a:custGeom>
              <a:avLst/>
              <a:gdLst/>
              <a:ahLst/>
              <a:cxnLst/>
              <a:rect l="l" t="t" r="r" b="b"/>
              <a:pathLst>
                <a:path w="100" h="180" extrusionOk="0">
                  <a:moveTo>
                    <a:pt x="1" y="0"/>
                  </a:moveTo>
                  <a:cubicBezTo>
                    <a:pt x="9" y="42"/>
                    <a:pt x="22" y="125"/>
                    <a:pt x="90" y="179"/>
                  </a:cubicBezTo>
                  <a:cubicBezTo>
                    <a:pt x="99" y="114"/>
                    <a:pt x="61" y="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31"/>
            <p:cNvSpPr/>
            <p:nvPr/>
          </p:nvSpPr>
          <p:spPr>
            <a:xfrm>
              <a:off x="6497375" y="3334600"/>
              <a:ext cx="1000" cy="2675"/>
            </a:xfrm>
            <a:custGeom>
              <a:avLst/>
              <a:gdLst/>
              <a:ahLst/>
              <a:cxnLst/>
              <a:rect l="l" t="t" r="r" b="b"/>
              <a:pathLst>
                <a:path w="40" h="107" extrusionOk="0">
                  <a:moveTo>
                    <a:pt x="39" y="1"/>
                  </a:moveTo>
                  <a:lnTo>
                    <a:pt x="1" y="6"/>
                  </a:lnTo>
                  <a:lnTo>
                    <a:pt x="37" y="107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31"/>
            <p:cNvSpPr/>
            <p:nvPr/>
          </p:nvSpPr>
          <p:spPr>
            <a:xfrm>
              <a:off x="6500550" y="3335325"/>
              <a:ext cx="81825" cy="138350"/>
            </a:xfrm>
            <a:custGeom>
              <a:avLst/>
              <a:gdLst/>
              <a:ahLst/>
              <a:cxnLst/>
              <a:rect l="l" t="t" r="r" b="b"/>
              <a:pathLst>
                <a:path w="3273" h="5534" extrusionOk="0">
                  <a:moveTo>
                    <a:pt x="169" y="0"/>
                  </a:moveTo>
                  <a:cubicBezTo>
                    <a:pt x="114" y="7"/>
                    <a:pt x="101" y="87"/>
                    <a:pt x="61" y="87"/>
                  </a:cubicBezTo>
                  <a:cubicBezTo>
                    <a:pt x="46" y="87"/>
                    <a:pt x="27" y="75"/>
                    <a:pt x="1" y="45"/>
                  </a:cubicBezTo>
                  <a:lnTo>
                    <a:pt x="1" y="45"/>
                  </a:lnTo>
                  <a:cubicBezTo>
                    <a:pt x="10" y="338"/>
                    <a:pt x="244" y="454"/>
                    <a:pt x="444" y="617"/>
                  </a:cubicBezTo>
                  <a:lnTo>
                    <a:pt x="415" y="558"/>
                  </a:lnTo>
                  <a:cubicBezTo>
                    <a:pt x="428" y="557"/>
                    <a:pt x="440" y="557"/>
                    <a:pt x="451" y="557"/>
                  </a:cubicBezTo>
                  <a:cubicBezTo>
                    <a:pt x="808" y="557"/>
                    <a:pt x="412" y="735"/>
                    <a:pt x="685" y="924"/>
                  </a:cubicBezTo>
                  <a:cubicBezTo>
                    <a:pt x="684" y="924"/>
                    <a:pt x="683" y="924"/>
                    <a:pt x="681" y="924"/>
                  </a:cubicBezTo>
                  <a:cubicBezTo>
                    <a:pt x="513" y="924"/>
                    <a:pt x="455" y="806"/>
                    <a:pt x="358" y="799"/>
                  </a:cubicBezTo>
                  <a:lnTo>
                    <a:pt x="358" y="799"/>
                  </a:lnTo>
                  <a:cubicBezTo>
                    <a:pt x="265" y="1252"/>
                    <a:pt x="778" y="1144"/>
                    <a:pt x="562" y="1529"/>
                  </a:cubicBezTo>
                  <a:lnTo>
                    <a:pt x="541" y="1510"/>
                  </a:lnTo>
                  <a:lnTo>
                    <a:pt x="541" y="1510"/>
                  </a:lnTo>
                  <a:cubicBezTo>
                    <a:pt x="531" y="1574"/>
                    <a:pt x="637" y="1624"/>
                    <a:pt x="703" y="1678"/>
                  </a:cubicBezTo>
                  <a:cubicBezTo>
                    <a:pt x="732" y="1634"/>
                    <a:pt x="718" y="1551"/>
                    <a:pt x="724" y="1487"/>
                  </a:cubicBezTo>
                  <a:lnTo>
                    <a:pt x="724" y="1487"/>
                  </a:lnTo>
                  <a:cubicBezTo>
                    <a:pt x="750" y="1508"/>
                    <a:pt x="790" y="1515"/>
                    <a:pt x="833" y="1515"/>
                  </a:cubicBezTo>
                  <a:cubicBezTo>
                    <a:pt x="902" y="1515"/>
                    <a:pt x="981" y="1498"/>
                    <a:pt x="1025" y="1493"/>
                  </a:cubicBezTo>
                  <a:lnTo>
                    <a:pt x="1025" y="1493"/>
                  </a:lnTo>
                  <a:cubicBezTo>
                    <a:pt x="922" y="1651"/>
                    <a:pt x="1150" y="1560"/>
                    <a:pt x="1142" y="1730"/>
                  </a:cubicBezTo>
                  <a:cubicBezTo>
                    <a:pt x="1113" y="1761"/>
                    <a:pt x="1087" y="1773"/>
                    <a:pt x="1062" y="1773"/>
                  </a:cubicBezTo>
                  <a:cubicBezTo>
                    <a:pt x="995" y="1773"/>
                    <a:pt x="941" y="1685"/>
                    <a:pt x="870" y="1680"/>
                  </a:cubicBezTo>
                  <a:lnTo>
                    <a:pt x="870" y="1680"/>
                  </a:lnTo>
                  <a:lnTo>
                    <a:pt x="1040" y="1784"/>
                  </a:lnTo>
                  <a:cubicBezTo>
                    <a:pt x="1119" y="1923"/>
                    <a:pt x="965" y="2004"/>
                    <a:pt x="930" y="2112"/>
                  </a:cubicBezTo>
                  <a:cubicBezTo>
                    <a:pt x="956" y="2122"/>
                    <a:pt x="974" y="2126"/>
                    <a:pt x="987" y="2126"/>
                  </a:cubicBezTo>
                  <a:cubicBezTo>
                    <a:pt x="1054" y="2126"/>
                    <a:pt x="1005" y="2021"/>
                    <a:pt x="1126" y="2021"/>
                  </a:cubicBezTo>
                  <a:cubicBezTo>
                    <a:pt x="1135" y="2021"/>
                    <a:pt x="1145" y="2022"/>
                    <a:pt x="1156" y="2023"/>
                  </a:cubicBezTo>
                  <a:cubicBezTo>
                    <a:pt x="1072" y="2254"/>
                    <a:pt x="1416" y="2838"/>
                    <a:pt x="1689" y="3099"/>
                  </a:cubicBezTo>
                  <a:lnTo>
                    <a:pt x="1689" y="3099"/>
                  </a:lnTo>
                  <a:cubicBezTo>
                    <a:pt x="1676" y="3092"/>
                    <a:pt x="1662" y="3090"/>
                    <a:pt x="1649" y="3090"/>
                  </a:cubicBezTo>
                  <a:cubicBezTo>
                    <a:pt x="1631" y="3090"/>
                    <a:pt x="1612" y="3094"/>
                    <a:pt x="1595" y="3094"/>
                  </a:cubicBezTo>
                  <a:cubicBezTo>
                    <a:pt x="1567" y="3094"/>
                    <a:pt x="1542" y="3083"/>
                    <a:pt x="1524" y="3026"/>
                  </a:cubicBezTo>
                  <a:lnTo>
                    <a:pt x="1524" y="3026"/>
                  </a:lnTo>
                  <a:cubicBezTo>
                    <a:pt x="1519" y="3078"/>
                    <a:pt x="1625" y="3178"/>
                    <a:pt x="1718" y="3178"/>
                  </a:cubicBezTo>
                  <a:cubicBezTo>
                    <a:pt x="1735" y="3178"/>
                    <a:pt x="1752" y="3174"/>
                    <a:pt x="1767" y="3166"/>
                  </a:cubicBezTo>
                  <a:cubicBezTo>
                    <a:pt x="1960" y="3332"/>
                    <a:pt x="2035" y="3639"/>
                    <a:pt x="2048" y="3885"/>
                  </a:cubicBezTo>
                  <a:lnTo>
                    <a:pt x="2114" y="3776"/>
                  </a:lnTo>
                  <a:cubicBezTo>
                    <a:pt x="2359" y="3857"/>
                    <a:pt x="2208" y="4263"/>
                    <a:pt x="2451" y="4508"/>
                  </a:cubicBezTo>
                  <a:lnTo>
                    <a:pt x="2451" y="4502"/>
                  </a:lnTo>
                  <a:cubicBezTo>
                    <a:pt x="2519" y="4585"/>
                    <a:pt x="2785" y="4545"/>
                    <a:pt x="2827" y="4745"/>
                  </a:cubicBezTo>
                  <a:cubicBezTo>
                    <a:pt x="2820" y="4746"/>
                    <a:pt x="2812" y="4746"/>
                    <a:pt x="2805" y="4746"/>
                  </a:cubicBezTo>
                  <a:cubicBezTo>
                    <a:pt x="2720" y="4746"/>
                    <a:pt x="2676" y="4702"/>
                    <a:pt x="2621" y="4702"/>
                  </a:cubicBezTo>
                  <a:cubicBezTo>
                    <a:pt x="2599" y="4702"/>
                    <a:pt x="2576" y="4709"/>
                    <a:pt x="2548" y="4728"/>
                  </a:cubicBezTo>
                  <a:lnTo>
                    <a:pt x="2825" y="4911"/>
                  </a:lnTo>
                  <a:cubicBezTo>
                    <a:pt x="2776" y="4992"/>
                    <a:pt x="2987" y="5220"/>
                    <a:pt x="2860" y="5220"/>
                  </a:cubicBezTo>
                  <a:cubicBezTo>
                    <a:pt x="2854" y="5220"/>
                    <a:pt x="2846" y="5219"/>
                    <a:pt x="2837" y="5218"/>
                  </a:cubicBezTo>
                  <a:lnTo>
                    <a:pt x="2837" y="5218"/>
                  </a:lnTo>
                  <a:cubicBezTo>
                    <a:pt x="3029" y="5267"/>
                    <a:pt x="3076" y="5534"/>
                    <a:pt x="3171" y="5534"/>
                  </a:cubicBezTo>
                  <a:cubicBezTo>
                    <a:pt x="3199" y="5534"/>
                    <a:pt x="3231" y="5510"/>
                    <a:pt x="3273" y="5451"/>
                  </a:cubicBezTo>
                  <a:cubicBezTo>
                    <a:pt x="2804" y="4726"/>
                    <a:pt x="2432" y="3575"/>
                    <a:pt x="1755" y="2812"/>
                  </a:cubicBezTo>
                  <a:lnTo>
                    <a:pt x="1755" y="2812"/>
                  </a:lnTo>
                  <a:lnTo>
                    <a:pt x="1933" y="2896"/>
                  </a:lnTo>
                  <a:lnTo>
                    <a:pt x="1933" y="2896"/>
                  </a:lnTo>
                  <a:cubicBezTo>
                    <a:pt x="1489" y="2549"/>
                    <a:pt x="1856" y="2131"/>
                    <a:pt x="1242" y="1990"/>
                  </a:cubicBezTo>
                  <a:lnTo>
                    <a:pt x="1489" y="1919"/>
                  </a:lnTo>
                  <a:cubicBezTo>
                    <a:pt x="1449" y="1672"/>
                    <a:pt x="967" y="1688"/>
                    <a:pt x="1092" y="1337"/>
                  </a:cubicBezTo>
                  <a:lnTo>
                    <a:pt x="1092" y="1337"/>
                  </a:lnTo>
                  <a:lnTo>
                    <a:pt x="1011" y="1410"/>
                  </a:lnTo>
                  <a:cubicBezTo>
                    <a:pt x="984" y="1350"/>
                    <a:pt x="1011" y="1304"/>
                    <a:pt x="984" y="1244"/>
                  </a:cubicBezTo>
                  <a:lnTo>
                    <a:pt x="955" y="1290"/>
                  </a:lnTo>
                  <a:cubicBezTo>
                    <a:pt x="787" y="1184"/>
                    <a:pt x="749" y="1084"/>
                    <a:pt x="737" y="897"/>
                  </a:cubicBezTo>
                  <a:cubicBezTo>
                    <a:pt x="750" y="887"/>
                    <a:pt x="761" y="883"/>
                    <a:pt x="769" y="883"/>
                  </a:cubicBezTo>
                  <a:cubicBezTo>
                    <a:pt x="806" y="883"/>
                    <a:pt x="811" y="958"/>
                    <a:pt x="847" y="988"/>
                  </a:cubicBezTo>
                  <a:cubicBezTo>
                    <a:pt x="886" y="878"/>
                    <a:pt x="672" y="841"/>
                    <a:pt x="614" y="722"/>
                  </a:cubicBezTo>
                  <a:cubicBezTo>
                    <a:pt x="622" y="660"/>
                    <a:pt x="646" y="645"/>
                    <a:pt x="673" y="645"/>
                  </a:cubicBezTo>
                  <a:cubicBezTo>
                    <a:pt x="701" y="645"/>
                    <a:pt x="733" y="662"/>
                    <a:pt x="753" y="662"/>
                  </a:cubicBezTo>
                  <a:cubicBezTo>
                    <a:pt x="755" y="662"/>
                    <a:pt x="756" y="662"/>
                    <a:pt x="757" y="662"/>
                  </a:cubicBezTo>
                  <a:cubicBezTo>
                    <a:pt x="479" y="359"/>
                    <a:pt x="645" y="62"/>
                    <a:pt x="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31"/>
            <p:cNvSpPr/>
            <p:nvPr/>
          </p:nvSpPr>
          <p:spPr>
            <a:xfrm>
              <a:off x="6578200" y="3474550"/>
              <a:ext cx="8075" cy="4750"/>
            </a:xfrm>
            <a:custGeom>
              <a:avLst/>
              <a:gdLst/>
              <a:ahLst/>
              <a:cxnLst/>
              <a:rect l="l" t="t" r="r" b="b"/>
              <a:pathLst>
                <a:path w="323" h="190" extrusionOk="0">
                  <a:moveTo>
                    <a:pt x="211" y="0"/>
                  </a:moveTo>
                  <a:cubicBezTo>
                    <a:pt x="205" y="0"/>
                    <a:pt x="199" y="1"/>
                    <a:pt x="192" y="3"/>
                  </a:cubicBezTo>
                  <a:cubicBezTo>
                    <a:pt x="178" y="27"/>
                    <a:pt x="134" y="50"/>
                    <a:pt x="174" y="88"/>
                  </a:cubicBezTo>
                  <a:lnTo>
                    <a:pt x="1" y="59"/>
                  </a:lnTo>
                  <a:lnTo>
                    <a:pt x="1" y="59"/>
                  </a:lnTo>
                  <a:cubicBezTo>
                    <a:pt x="19" y="143"/>
                    <a:pt x="132" y="190"/>
                    <a:pt x="223" y="190"/>
                  </a:cubicBezTo>
                  <a:cubicBezTo>
                    <a:pt x="264" y="190"/>
                    <a:pt x="301" y="180"/>
                    <a:pt x="323" y="160"/>
                  </a:cubicBezTo>
                  <a:cubicBezTo>
                    <a:pt x="267" y="107"/>
                    <a:pt x="268" y="0"/>
                    <a:pt x="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31"/>
            <p:cNvSpPr/>
            <p:nvPr/>
          </p:nvSpPr>
          <p:spPr>
            <a:xfrm>
              <a:off x="6583550" y="3481100"/>
              <a:ext cx="40725" cy="69550"/>
            </a:xfrm>
            <a:custGeom>
              <a:avLst/>
              <a:gdLst/>
              <a:ahLst/>
              <a:cxnLst/>
              <a:rect l="l" t="t" r="r" b="b"/>
              <a:pathLst>
                <a:path w="1629" h="2782" extrusionOk="0">
                  <a:moveTo>
                    <a:pt x="1132" y="2388"/>
                  </a:moveTo>
                  <a:cubicBezTo>
                    <a:pt x="1131" y="2392"/>
                    <a:pt x="1130" y="2396"/>
                    <a:pt x="1129" y="2400"/>
                  </a:cubicBezTo>
                  <a:cubicBezTo>
                    <a:pt x="1130" y="2396"/>
                    <a:pt x="1131" y="2392"/>
                    <a:pt x="1132" y="2388"/>
                  </a:cubicBezTo>
                  <a:close/>
                  <a:moveTo>
                    <a:pt x="96" y="1"/>
                  </a:moveTo>
                  <a:cubicBezTo>
                    <a:pt x="73" y="1"/>
                    <a:pt x="46" y="20"/>
                    <a:pt x="12" y="67"/>
                  </a:cubicBezTo>
                  <a:cubicBezTo>
                    <a:pt x="1" y="90"/>
                    <a:pt x="151" y="98"/>
                    <a:pt x="155" y="200"/>
                  </a:cubicBezTo>
                  <a:lnTo>
                    <a:pt x="78" y="227"/>
                  </a:lnTo>
                  <a:lnTo>
                    <a:pt x="200" y="403"/>
                  </a:lnTo>
                  <a:lnTo>
                    <a:pt x="82" y="391"/>
                  </a:lnTo>
                  <a:lnTo>
                    <a:pt x="82" y="391"/>
                  </a:lnTo>
                  <a:cubicBezTo>
                    <a:pt x="92" y="719"/>
                    <a:pt x="435" y="424"/>
                    <a:pt x="518" y="786"/>
                  </a:cubicBezTo>
                  <a:lnTo>
                    <a:pt x="344" y="881"/>
                  </a:lnTo>
                  <a:cubicBezTo>
                    <a:pt x="444" y="1097"/>
                    <a:pt x="558" y="1172"/>
                    <a:pt x="550" y="1415"/>
                  </a:cubicBezTo>
                  <a:cubicBezTo>
                    <a:pt x="550" y="1415"/>
                    <a:pt x="635" y="1371"/>
                    <a:pt x="583" y="1353"/>
                  </a:cubicBezTo>
                  <a:cubicBezTo>
                    <a:pt x="575" y="1313"/>
                    <a:pt x="620" y="1228"/>
                    <a:pt x="682" y="1224"/>
                  </a:cubicBezTo>
                  <a:lnTo>
                    <a:pt x="682" y="1224"/>
                  </a:lnTo>
                  <a:cubicBezTo>
                    <a:pt x="978" y="1473"/>
                    <a:pt x="556" y="1232"/>
                    <a:pt x="601" y="1492"/>
                  </a:cubicBezTo>
                  <a:cubicBezTo>
                    <a:pt x="852" y="1693"/>
                    <a:pt x="1189" y="2166"/>
                    <a:pt x="1132" y="2388"/>
                  </a:cubicBezTo>
                  <a:lnTo>
                    <a:pt x="1132" y="2388"/>
                  </a:lnTo>
                  <a:cubicBezTo>
                    <a:pt x="1148" y="2341"/>
                    <a:pt x="1177" y="2321"/>
                    <a:pt x="1210" y="2321"/>
                  </a:cubicBezTo>
                  <a:cubicBezTo>
                    <a:pt x="1287" y="2321"/>
                    <a:pt x="1390" y="2425"/>
                    <a:pt x="1428" y="2539"/>
                  </a:cubicBezTo>
                  <a:cubicBezTo>
                    <a:pt x="1418" y="2569"/>
                    <a:pt x="1403" y="2579"/>
                    <a:pt x="1384" y="2579"/>
                  </a:cubicBezTo>
                  <a:cubicBezTo>
                    <a:pt x="1342" y="2579"/>
                    <a:pt x="1283" y="2527"/>
                    <a:pt x="1241" y="2526"/>
                  </a:cubicBezTo>
                  <a:lnTo>
                    <a:pt x="1241" y="2526"/>
                  </a:lnTo>
                  <a:cubicBezTo>
                    <a:pt x="1252" y="2605"/>
                    <a:pt x="1235" y="2682"/>
                    <a:pt x="1289" y="2745"/>
                  </a:cubicBezTo>
                  <a:cubicBezTo>
                    <a:pt x="1316" y="2685"/>
                    <a:pt x="1363" y="2654"/>
                    <a:pt x="1419" y="2654"/>
                  </a:cubicBezTo>
                  <a:cubicBezTo>
                    <a:pt x="1483" y="2654"/>
                    <a:pt x="1560" y="2696"/>
                    <a:pt x="1628" y="2782"/>
                  </a:cubicBezTo>
                  <a:cubicBezTo>
                    <a:pt x="1586" y="2342"/>
                    <a:pt x="1138" y="2175"/>
                    <a:pt x="982" y="1801"/>
                  </a:cubicBezTo>
                  <a:lnTo>
                    <a:pt x="984" y="1801"/>
                  </a:lnTo>
                  <a:cubicBezTo>
                    <a:pt x="997" y="1808"/>
                    <a:pt x="1009" y="1810"/>
                    <a:pt x="1021" y="1810"/>
                  </a:cubicBezTo>
                  <a:cubicBezTo>
                    <a:pt x="1052" y="1810"/>
                    <a:pt x="1080" y="1793"/>
                    <a:pt x="1110" y="1793"/>
                  </a:cubicBezTo>
                  <a:cubicBezTo>
                    <a:pt x="894" y="1367"/>
                    <a:pt x="575" y="879"/>
                    <a:pt x="585" y="657"/>
                  </a:cubicBezTo>
                  <a:cubicBezTo>
                    <a:pt x="548" y="495"/>
                    <a:pt x="356" y="574"/>
                    <a:pt x="221" y="420"/>
                  </a:cubicBezTo>
                  <a:lnTo>
                    <a:pt x="304" y="272"/>
                  </a:lnTo>
                  <a:cubicBezTo>
                    <a:pt x="205" y="231"/>
                    <a:pt x="176" y="1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31"/>
            <p:cNvSpPr/>
            <p:nvPr/>
          </p:nvSpPr>
          <p:spPr>
            <a:xfrm>
              <a:off x="6611275" y="3525900"/>
              <a:ext cx="1900" cy="3750"/>
            </a:xfrm>
            <a:custGeom>
              <a:avLst/>
              <a:gdLst/>
              <a:ahLst/>
              <a:cxnLst/>
              <a:rect l="l" t="t" r="r" b="b"/>
              <a:pathLst>
                <a:path w="76" h="150" extrusionOk="0">
                  <a:moveTo>
                    <a:pt x="1" y="1"/>
                  </a:moveTo>
                  <a:cubicBezTo>
                    <a:pt x="26" y="51"/>
                    <a:pt x="51" y="103"/>
                    <a:pt x="76" y="149"/>
                  </a:cubicBezTo>
                  <a:lnTo>
                    <a:pt x="70" y="47"/>
                  </a:lnTo>
                  <a:cubicBezTo>
                    <a:pt x="47" y="1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1"/>
            <p:cNvSpPr/>
            <p:nvPr/>
          </p:nvSpPr>
          <p:spPr>
            <a:xfrm>
              <a:off x="6920575" y="3075225"/>
              <a:ext cx="4125" cy="3650"/>
            </a:xfrm>
            <a:custGeom>
              <a:avLst/>
              <a:gdLst/>
              <a:ahLst/>
              <a:cxnLst/>
              <a:rect l="l" t="t" r="r" b="b"/>
              <a:pathLst>
                <a:path w="165" h="146" extrusionOk="0">
                  <a:moveTo>
                    <a:pt x="26" y="1"/>
                  </a:moveTo>
                  <a:cubicBezTo>
                    <a:pt x="14" y="49"/>
                    <a:pt x="7" y="97"/>
                    <a:pt x="1" y="145"/>
                  </a:cubicBezTo>
                  <a:cubicBezTo>
                    <a:pt x="49" y="109"/>
                    <a:pt x="103" y="76"/>
                    <a:pt x="165" y="45"/>
                  </a:cubicBezTo>
                  <a:cubicBezTo>
                    <a:pt x="122" y="32"/>
                    <a:pt x="74" y="10"/>
                    <a:pt x="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1"/>
            <p:cNvSpPr/>
            <p:nvPr/>
          </p:nvSpPr>
          <p:spPr>
            <a:xfrm>
              <a:off x="6894800" y="3067575"/>
              <a:ext cx="25225" cy="14325"/>
            </a:xfrm>
            <a:custGeom>
              <a:avLst/>
              <a:gdLst/>
              <a:ahLst/>
              <a:cxnLst/>
              <a:rect l="l" t="t" r="r" b="b"/>
              <a:pathLst>
                <a:path w="1009" h="573" extrusionOk="0">
                  <a:moveTo>
                    <a:pt x="715" y="0"/>
                  </a:moveTo>
                  <a:cubicBezTo>
                    <a:pt x="625" y="0"/>
                    <a:pt x="594" y="33"/>
                    <a:pt x="571" y="70"/>
                  </a:cubicBezTo>
                  <a:cubicBezTo>
                    <a:pt x="534" y="116"/>
                    <a:pt x="507" y="168"/>
                    <a:pt x="347" y="210"/>
                  </a:cubicBezTo>
                  <a:lnTo>
                    <a:pt x="241" y="41"/>
                  </a:lnTo>
                  <a:cubicBezTo>
                    <a:pt x="149" y="108"/>
                    <a:pt x="68" y="178"/>
                    <a:pt x="0" y="251"/>
                  </a:cubicBezTo>
                  <a:cubicBezTo>
                    <a:pt x="243" y="361"/>
                    <a:pt x="284" y="432"/>
                    <a:pt x="347" y="467"/>
                  </a:cubicBezTo>
                  <a:cubicBezTo>
                    <a:pt x="405" y="509"/>
                    <a:pt x="494" y="504"/>
                    <a:pt x="729" y="573"/>
                  </a:cubicBezTo>
                  <a:cubicBezTo>
                    <a:pt x="760" y="521"/>
                    <a:pt x="822" y="448"/>
                    <a:pt x="883" y="367"/>
                  </a:cubicBezTo>
                  <a:cubicBezTo>
                    <a:pt x="943" y="290"/>
                    <a:pt x="1009" y="205"/>
                    <a:pt x="974" y="128"/>
                  </a:cubicBezTo>
                  <a:lnTo>
                    <a:pt x="974" y="128"/>
                  </a:lnTo>
                  <a:cubicBezTo>
                    <a:pt x="849" y="160"/>
                    <a:pt x="756" y="342"/>
                    <a:pt x="600" y="349"/>
                  </a:cubicBezTo>
                  <a:cubicBezTo>
                    <a:pt x="594" y="214"/>
                    <a:pt x="770" y="176"/>
                    <a:pt x="824" y="12"/>
                  </a:cubicBezTo>
                  <a:cubicBezTo>
                    <a:pt x="780" y="4"/>
                    <a:pt x="744" y="0"/>
                    <a:pt x="7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1"/>
            <p:cNvSpPr/>
            <p:nvPr/>
          </p:nvSpPr>
          <p:spPr>
            <a:xfrm>
              <a:off x="6897875" y="3076775"/>
              <a:ext cx="3300" cy="4525"/>
            </a:xfrm>
            <a:custGeom>
              <a:avLst/>
              <a:gdLst/>
              <a:ahLst/>
              <a:cxnLst/>
              <a:rect l="l" t="t" r="r" b="b"/>
              <a:pathLst>
                <a:path w="132" h="181" extrusionOk="0">
                  <a:moveTo>
                    <a:pt x="1" y="1"/>
                  </a:moveTo>
                  <a:cubicBezTo>
                    <a:pt x="30" y="63"/>
                    <a:pt x="17" y="180"/>
                    <a:pt x="101" y="180"/>
                  </a:cubicBezTo>
                  <a:cubicBezTo>
                    <a:pt x="110" y="180"/>
                    <a:pt x="120" y="179"/>
                    <a:pt x="132" y="176"/>
                  </a:cubicBezTo>
                  <a:cubicBezTo>
                    <a:pt x="89" y="112"/>
                    <a:pt x="53" y="4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1"/>
            <p:cNvSpPr/>
            <p:nvPr/>
          </p:nvSpPr>
          <p:spPr>
            <a:xfrm>
              <a:off x="6894900" y="3081450"/>
              <a:ext cx="4350" cy="7250"/>
            </a:xfrm>
            <a:custGeom>
              <a:avLst/>
              <a:gdLst/>
              <a:ahLst/>
              <a:cxnLst/>
              <a:rect l="l" t="t" r="r" b="b"/>
              <a:pathLst>
                <a:path w="174" h="290" extrusionOk="0">
                  <a:moveTo>
                    <a:pt x="0" y="1"/>
                  </a:moveTo>
                  <a:lnTo>
                    <a:pt x="0" y="1"/>
                  </a:lnTo>
                  <a:cubicBezTo>
                    <a:pt x="37" y="103"/>
                    <a:pt x="83" y="197"/>
                    <a:pt x="137" y="290"/>
                  </a:cubicBezTo>
                  <a:cubicBezTo>
                    <a:pt x="145" y="230"/>
                    <a:pt x="158" y="172"/>
                    <a:pt x="174" y="110"/>
                  </a:cubicBezTo>
                  <a:lnTo>
                    <a:pt x="174" y="110"/>
                  </a:lnTo>
                  <a:cubicBezTo>
                    <a:pt x="149" y="128"/>
                    <a:pt x="129" y="135"/>
                    <a:pt x="112" y="135"/>
                  </a:cubicBezTo>
                  <a:cubicBezTo>
                    <a:pt x="40" y="135"/>
                    <a:pt x="25" y="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1"/>
            <p:cNvSpPr/>
            <p:nvPr/>
          </p:nvSpPr>
          <p:spPr>
            <a:xfrm>
              <a:off x="6889150" y="3095575"/>
              <a:ext cx="1575" cy="1700"/>
            </a:xfrm>
            <a:custGeom>
              <a:avLst/>
              <a:gdLst/>
              <a:ahLst/>
              <a:cxnLst/>
              <a:rect l="l" t="t" r="r" b="b"/>
              <a:pathLst>
                <a:path w="63" h="68" extrusionOk="0">
                  <a:moveTo>
                    <a:pt x="5" y="0"/>
                  </a:moveTo>
                  <a:cubicBezTo>
                    <a:pt x="1" y="24"/>
                    <a:pt x="1" y="47"/>
                    <a:pt x="3" y="68"/>
                  </a:cubicBezTo>
                  <a:cubicBezTo>
                    <a:pt x="62" y="66"/>
                    <a:pt x="30" y="35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1"/>
            <p:cNvSpPr/>
            <p:nvPr/>
          </p:nvSpPr>
          <p:spPr>
            <a:xfrm>
              <a:off x="6878650" y="3086800"/>
              <a:ext cx="11600" cy="15700"/>
            </a:xfrm>
            <a:custGeom>
              <a:avLst/>
              <a:gdLst/>
              <a:ahLst/>
              <a:cxnLst/>
              <a:rect l="l" t="t" r="r" b="b"/>
              <a:pathLst>
                <a:path w="464" h="628" extrusionOk="0">
                  <a:moveTo>
                    <a:pt x="394" y="1"/>
                  </a:moveTo>
                  <a:lnTo>
                    <a:pt x="394" y="1"/>
                  </a:lnTo>
                  <a:cubicBezTo>
                    <a:pt x="297" y="18"/>
                    <a:pt x="209" y="47"/>
                    <a:pt x="112" y="78"/>
                  </a:cubicBezTo>
                  <a:cubicBezTo>
                    <a:pt x="0" y="315"/>
                    <a:pt x="280" y="521"/>
                    <a:pt x="330" y="627"/>
                  </a:cubicBezTo>
                  <a:cubicBezTo>
                    <a:pt x="463" y="608"/>
                    <a:pt x="430" y="515"/>
                    <a:pt x="423" y="419"/>
                  </a:cubicBezTo>
                  <a:lnTo>
                    <a:pt x="423" y="419"/>
                  </a:lnTo>
                  <a:cubicBezTo>
                    <a:pt x="415" y="421"/>
                    <a:pt x="409" y="421"/>
                    <a:pt x="398" y="421"/>
                  </a:cubicBezTo>
                  <a:cubicBezTo>
                    <a:pt x="382" y="426"/>
                    <a:pt x="365" y="428"/>
                    <a:pt x="348" y="428"/>
                  </a:cubicBezTo>
                  <a:cubicBezTo>
                    <a:pt x="228" y="428"/>
                    <a:pt x="98" y="313"/>
                    <a:pt x="212" y="215"/>
                  </a:cubicBezTo>
                  <a:cubicBezTo>
                    <a:pt x="247" y="60"/>
                    <a:pt x="448" y="172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1"/>
            <p:cNvSpPr/>
            <p:nvPr/>
          </p:nvSpPr>
          <p:spPr>
            <a:xfrm>
              <a:off x="6888575" y="3093800"/>
              <a:ext cx="1375" cy="1800"/>
            </a:xfrm>
            <a:custGeom>
              <a:avLst/>
              <a:gdLst/>
              <a:ahLst/>
              <a:cxnLst/>
              <a:rect l="l" t="t" r="r" b="b"/>
              <a:pathLst>
                <a:path w="55" h="72" extrusionOk="0">
                  <a:moveTo>
                    <a:pt x="55" y="0"/>
                  </a:moveTo>
                  <a:cubicBezTo>
                    <a:pt x="1" y="14"/>
                    <a:pt x="10" y="43"/>
                    <a:pt x="28" y="71"/>
                  </a:cubicBezTo>
                  <a:cubicBezTo>
                    <a:pt x="31" y="48"/>
                    <a:pt x="39" y="23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31"/>
            <p:cNvSpPr/>
            <p:nvPr/>
          </p:nvSpPr>
          <p:spPr>
            <a:xfrm>
              <a:off x="6891900" y="3086850"/>
              <a:ext cx="2375" cy="2875"/>
            </a:xfrm>
            <a:custGeom>
              <a:avLst/>
              <a:gdLst/>
              <a:ahLst/>
              <a:cxnLst/>
              <a:rect l="l" t="t" r="r" b="b"/>
              <a:pathLst>
                <a:path w="95" h="115" extrusionOk="0">
                  <a:moveTo>
                    <a:pt x="1" y="1"/>
                  </a:moveTo>
                  <a:lnTo>
                    <a:pt x="89" y="114"/>
                  </a:lnTo>
                  <a:lnTo>
                    <a:pt x="95" y="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31"/>
            <p:cNvSpPr/>
            <p:nvPr/>
          </p:nvSpPr>
          <p:spPr>
            <a:xfrm>
              <a:off x="6869000" y="3103675"/>
              <a:ext cx="17775" cy="12925"/>
            </a:xfrm>
            <a:custGeom>
              <a:avLst/>
              <a:gdLst/>
              <a:ahLst/>
              <a:cxnLst/>
              <a:rect l="l" t="t" r="r" b="b"/>
              <a:pathLst>
                <a:path w="711" h="517" extrusionOk="0">
                  <a:moveTo>
                    <a:pt x="490" y="0"/>
                  </a:moveTo>
                  <a:lnTo>
                    <a:pt x="490" y="0"/>
                  </a:lnTo>
                  <a:cubicBezTo>
                    <a:pt x="442" y="149"/>
                    <a:pt x="263" y="252"/>
                    <a:pt x="111" y="252"/>
                  </a:cubicBezTo>
                  <a:cubicBezTo>
                    <a:pt x="72" y="252"/>
                    <a:pt x="34" y="245"/>
                    <a:pt x="1" y="230"/>
                  </a:cubicBezTo>
                  <a:lnTo>
                    <a:pt x="1" y="230"/>
                  </a:lnTo>
                  <a:cubicBezTo>
                    <a:pt x="10" y="313"/>
                    <a:pt x="26" y="394"/>
                    <a:pt x="41" y="475"/>
                  </a:cubicBezTo>
                  <a:cubicBezTo>
                    <a:pt x="75" y="504"/>
                    <a:pt x="126" y="516"/>
                    <a:pt x="185" y="516"/>
                  </a:cubicBezTo>
                  <a:cubicBezTo>
                    <a:pt x="304" y="516"/>
                    <a:pt x="456" y="468"/>
                    <a:pt x="571" y="415"/>
                  </a:cubicBezTo>
                  <a:cubicBezTo>
                    <a:pt x="267" y="326"/>
                    <a:pt x="710" y="89"/>
                    <a:pt x="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1"/>
            <p:cNvSpPr/>
            <p:nvPr/>
          </p:nvSpPr>
          <p:spPr>
            <a:xfrm>
              <a:off x="6861475" y="3122675"/>
              <a:ext cx="1250" cy="1450"/>
            </a:xfrm>
            <a:custGeom>
              <a:avLst/>
              <a:gdLst/>
              <a:ahLst/>
              <a:cxnLst/>
              <a:rect l="l" t="t" r="r" b="b"/>
              <a:pathLst>
                <a:path w="50" h="58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17"/>
                    <a:pt x="40" y="37"/>
                    <a:pt x="49" y="58"/>
                  </a:cubicBezTo>
                  <a:cubicBezTo>
                    <a:pt x="38" y="31"/>
                    <a:pt x="24" y="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1"/>
            <p:cNvSpPr/>
            <p:nvPr/>
          </p:nvSpPr>
          <p:spPr>
            <a:xfrm>
              <a:off x="6855800" y="3120550"/>
              <a:ext cx="20225" cy="30725"/>
            </a:xfrm>
            <a:custGeom>
              <a:avLst/>
              <a:gdLst/>
              <a:ahLst/>
              <a:cxnLst/>
              <a:rect l="l" t="t" r="r" b="b"/>
              <a:pathLst>
                <a:path w="809" h="1229" extrusionOk="0">
                  <a:moveTo>
                    <a:pt x="791" y="0"/>
                  </a:moveTo>
                  <a:lnTo>
                    <a:pt x="457" y="45"/>
                  </a:lnTo>
                  <a:cubicBezTo>
                    <a:pt x="353" y="129"/>
                    <a:pt x="691" y="237"/>
                    <a:pt x="463" y="280"/>
                  </a:cubicBezTo>
                  <a:cubicBezTo>
                    <a:pt x="448" y="282"/>
                    <a:pt x="434" y="283"/>
                    <a:pt x="421" y="283"/>
                  </a:cubicBezTo>
                  <a:cubicBezTo>
                    <a:pt x="318" y="283"/>
                    <a:pt x="300" y="205"/>
                    <a:pt x="276" y="145"/>
                  </a:cubicBezTo>
                  <a:lnTo>
                    <a:pt x="276" y="145"/>
                  </a:lnTo>
                  <a:cubicBezTo>
                    <a:pt x="326" y="289"/>
                    <a:pt x="0" y="536"/>
                    <a:pt x="49" y="823"/>
                  </a:cubicBezTo>
                  <a:cubicBezTo>
                    <a:pt x="89" y="1120"/>
                    <a:pt x="583" y="1039"/>
                    <a:pt x="735" y="1228"/>
                  </a:cubicBezTo>
                  <a:cubicBezTo>
                    <a:pt x="629" y="1059"/>
                    <a:pt x="525" y="889"/>
                    <a:pt x="421" y="717"/>
                  </a:cubicBezTo>
                  <a:lnTo>
                    <a:pt x="421" y="717"/>
                  </a:lnTo>
                  <a:cubicBezTo>
                    <a:pt x="519" y="766"/>
                    <a:pt x="617" y="746"/>
                    <a:pt x="652" y="862"/>
                  </a:cubicBezTo>
                  <a:cubicBezTo>
                    <a:pt x="695" y="635"/>
                    <a:pt x="496" y="606"/>
                    <a:pt x="535" y="415"/>
                  </a:cubicBezTo>
                  <a:cubicBezTo>
                    <a:pt x="553" y="412"/>
                    <a:pt x="569" y="410"/>
                    <a:pt x="583" y="410"/>
                  </a:cubicBezTo>
                  <a:cubicBezTo>
                    <a:pt x="767" y="410"/>
                    <a:pt x="615" y="661"/>
                    <a:pt x="734" y="661"/>
                  </a:cubicBezTo>
                  <a:cubicBezTo>
                    <a:pt x="752" y="661"/>
                    <a:pt x="776" y="655"/>
                    <a:pt x="808" y="642"/>
                  </a:cubicBezTo>
                  <a:cubicBezTo>
                    <a:pt x="801" y="509"/>
                    <a:pt x="803" y="318"/>
                    <a:pt x="563" y="197"/>
                  </a:cubicBezTo>
                  <a:cubicBezTo>
                    <a:pt x="637" y="129"/>
                    <a:pt x="712" y="64"/>
                    <a:pt x="7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31"/>
            <p:cNvSpPr/>
            <p:nvPr/>
          </p:nvSpPr>
          <p:spPr>
            <a:xfrm>
              <a:off x="6862550" y="3151925"/>
              <a:ext cx="4125" cy="925"/>
            </a:xfrm>
            <a:custGeom>
              <a:avLst/>
              <a:gdLst/>
              <a:ahLst/>
              <a:cxnLst/>
              <a:rect l="l" t="t" r="r" b="b"/>
              <a:pathLst>
                <a:path w="165" h="37" extrusionOk="0">
                  <a:moveTo>
                    <a:pt x="122" y="0"/>
                  </a:moveTo>
                  <a:lnTo>
                    <a:pt x="0" y="37"/>
                  </a:lnTo>
                  <a:lnTo>
                    <a:pt x="0" y="37"/>
                  </a:lnTo>
                  <a:lnTo>
                    <a:pt x="164" y="1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31"/>
            <p:cNvSpPr/>
            <p:nvPr/>
          </p:nvSpPr>
          <p:spPr>
            <a:xfrm>
              <a:off x="6856625" y="3156275"/>
              <a:ext cx="20650" cy="25850"/>
            </a:xfrm>
            <a:custGeom>
              <a:avLst/>
              <a:gdLst/>
              <a:ahLst/>
              <a:cxnLst/>
              <a:rect l="l" t="t" r="r" b="b"/>
              <a:pathLst>
                <a:path w="826" h="1034" extrusionOk="0">
                  <a:moveTo>
                    <a:pt x="486" y="0"/>
                  </a:moveTo>
                  <a:cubicBezTo>
                    <a:pt x="481" y="0"/>
                    <a:pt x="475" y="1"/>
                    <a:pt x="471" y="2"/>
                  </a:cubicBezTo>
                  <a:cubicBezTo>
                    <a:pt x="197" y="133"/>
                    <a:pt x="575" y="328"/>
                    <a:pt x="625" y="468"/>
                  </a:cubicBezTo>
                  <a:cubicBezTo>
                    <a:pt x="586" y="602"/>
                    <a:pt x="556" y="641"/>
                    <a:pt x="522" y="641"/>
                  </a:cubicBezTo>
                  <a:cubicBezTo>
                    <a:pt x="478" y="641"/>
                    <a:pt x="427" y="572"/>
                    <a:pt x="339" y="572"/>
                  </a:cubicBezTo>
                  <a:cubicBezTo>
                    <a:pt x="306" y="572"/>
                    <a:pt x="268" y="582"/>
                    <a:pt x="222" y="609"/>
                  </a:cubicBezTo>
                  <a:cubicBezTo>
                    <a:pt x="224" y="501"/>
                    <a:pt x="289" y="495"/>
                    <a:pt x="303" y="349"/>
                  </a:cubicBezTo>
                  <a:lnTo>
                    <a:pt x="303" y="349"/>
                  </a:lnTo>
                  <a:cubicBezTo>
                    <a:pt x="0" y="588"/>
                    <a:pt x="301" y="873"/>
                    <a:pt x="380" y="1020"/>
                  </a:cubicBezTo>
                  <a:cubicBezTo>
                    <a:pt x="405" y="975"/>
                    <a:pt x="490" y="962"/>
                    <a:pt x="463" y="881"/>
                  </a:cubicBezTo>
                  <a:lnTo>
                    <a:pt x="463" y="881"/>
                  </a:lnTo>
                  <a:lnTo>
                    <a:pt x="557" y="1033"/>
                  </a:lnTo>
                  <a:cubicBezTo>
                    <a:pt x="770" y="867"/>
                    <a:pt x="825" y="731"/>
                    <a:pt x="781" y="376"/>
                  </a:cubicBezTo>
                  <a:lnTo>
                    <a:pt x="579" y="114"/>
                  </a:lnTo>
                  <a:cubicBezTo>
                    <a:pt x="606" y="85"/>
                    <a:pt x="667" y="67"/>
                    <a:pt x="725" y="46"/>
                  </a:cubicBezTo>
                  <a:lnTo>
                    <a:pt x="725" y="46"/>
                  </a:lnTo>
                  <a:cubicBezTo>
                    <a:pt x="720" y="47"/>
                    <a:pt x="714" y="47"/>
                    <a:pt x="707" y="47"/>
                  </a:cubicBezTo>
                  <a:cubicBezTo>
                    <a:pt x="641" y="47"/>
                    <a:pt x="544" y="0"/>
                    <a:pt x="4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31"/>
            <p:cNvSpPr/>
            <p:nvPr/>
          </p:nvSpPr>
          <p:spPr>
            <a:xfrm>
              <a:off x="6874850" y="3153750"/>
              <a:ext cx="3075" cy="3700"/>
            </a:xfrm>
            <a:custGeom>
              <a:avLst/>
              <a:gdLst/>
              <a:ahLst/>
              <a:cxnLst/>
              <a:rect l="l" t="t" r="r" b="b"/>
              <a:pathLst>
                <a:path w="123" h="148" extrusionOk="0">
                  <a:moveTo>
                    <a:pt x="37" y="1"/>
                  </a:moveTo>
                  <a:lnTo>
                    <a:pt x="37" y="1"/>
                  </a:lnTo>
                  <a:cubicBezTo>
                    <a:pt x="56" y="84"/>
                    <a:pt x="44" y="124"/>
                    <a:pt x="16" y="141"/>
                  </a:cubicBezTo>
                  <a:lnTo>
                    <a:pt x="16" y="141"/>
                  </a:lnTo>
                  <a:cubicBezTo>
                    <a:pt x="82" y="113"/>
                    <a:pt x="122" y="77"/>
                    <a:pt x="37" y="1"/>
                  </a:cubicBezTo>
                  <a:close/>
                  <a:moveTo>
                    <a:pt x="16" y="141"/>
                  </a:moveTo>
                  <a:lnTo>
                    <a:pt x="16" y="141"/>
                  </a:lnTo>
                  <a:cubicBezTo>
                    <a:pt x="11" y="143"/>
                    <a:pt x="6" y="145"/>
                    <a:pt x="0" y="147"/>
                  </a:cubicBezTo>
                  <a:cubicBezTo>
                    <a:pt x="6" y="146"/>
                    <a:pt x="11" y="144"/>
                    <a:pt x="16" y="1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31"/>
            <p:cNvSpPr/>
            <p:nvPr/>
          </p:nvSpPr>
          <p:spPr>
            <a:xfrm>
              <a:off x="6865825" y="3181750"/>
              <a:ext cx="1000" cy="2000"/>
            </a:xfrm>
            <a:custGeom>
              <a:avLst/>
              <a:gdLst/>
              <a:ahLst/>
              <a:cxnLst/>
              <a:rect l="l" t="t" r="r" b="b"/>
              <a:pathLst>
                <a:path w="40" h="80" extrusionOk="0">
                  <a:moveTo>
                    <a:pt x="14" y="1"/>
                  </a:moveTo>
                  <a:cubicBezTo>
                    <a:pt x="2" y="18"/>
                    <a:pt x="0" y="43"/>
                    <a:pt x="24" y="80"/>
                  </a:cubicBezTo>
                  <a:cubicBezTo>
                    <a:pt x="39" y="64"/>
                    <a:pt x="33" y="35"/>
                    <a:pt x="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31"/>
            <p:cNvSpPr/>
            <p:nvPr/>
          </p:nvSpPr>
          <p:spPr>
            <a:xfrm>
              <a:off x="6873775" y="3179775"/>
              <a:ext cx="3150" cy="4700"/>
            </a:xfrm>
            <a:custGeom>
              <a:avLst/>
              <a:gdLst/>
              <a:ahLst/>
              <a:cxnLst/>
              <a:rect l="l" t="t" r="r" b="b"/>
              <a:pathLst>
                <a:path w="126" h="188" extrusionOk="0">
                  <a:moveTo>
                    <a:pt x="30" y="0"/>
                  </a:moveTo>
                  <a:cubicBezTo>
                    <a:pt x="28" y="0"/>
                    <a:pt x="26" y="1"/>
                    <a:pt x="24" y="1"/>
                  </a:cubicBezTo>
                  <a:lnTo>
                    <a:pt x="1" y="188"/>
                  </a:lnTo>
                  <a:lnTo>
                    <a:pt x="126" y="111"/>
                  </a:lnTo>
                  <a:cubicBezTo>
                    <a:pt x="113" y="86"/>
                    <a:pt x="93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31"/>
            <p:cNvSpPr/>
            <p:nvPr/>
          </p:nvSpPr>
          <p:spPr>
            <a:xfrm>
              <a:off x="6861250" y="3187225"/>
              <a:ext cx="23150" cy="172800"/>
            </a:xfrm>
            <a:custGeom>
              <a:avLst/>
              <a:gdLst/>
              <a:ahLst/>
              <a:cxnLst/>
              <a:rect l="l" t="t" r="r" b="b"/>
              <a:pathLst>
                <a:path w="926" h="6912" extrusionOk="0">
                  <a:moveTo>
                    <a:pt x="410" y="0"/>
                  </a:moveTo>
                  <a:cubicBezTo>
                    <a:pt x="254" y="0"/>
                    <a:pt x="345" y="262"/>
                    <a:pt x="212" y="312"/>
                  </a:cubicBezTo>
                  <a:cubicBezTo>
                    <a:pt x="65" y="235"/>
                    <a:pt x="250" y="83"/>
                    <a:pt x="96" y="83"/>
                  </a:cubicBezTo>
                  <a:cubicBezTo>
                    <a:pt x="89" y="83"/>
                    <a:pt x="81" y="84"/>
                    <a:pt x="72" y="84"/>
                  </a:cubicBezTo>
                  <a:cubicBezTo>
                    <a:pt x="0" y="516"/>
                    <a:pt x="415" y="1305"/>
                    <a:pt x="531" y="1959"/>
                  </a:cubicBezTo>
                  <a:lnTo>
                    <a:pt x="363" y="1893"/>
                  </a:lnTo>
                  <a:lnTo>
                    <a:pt x="363" y="1893"/>
                  </a:lnTo>
                  <a:cubicBezTo>
                    <a:pt x="494" y="2227"/>
                    <a:pt x="509" y="2770"/>
                    <a:pt x="264" y="3046"/>
                  </a:cubicBezTo>
                  <a:cubicBezTo>
                    <a:pt x="273" y="3042"/>
                    <a:pt x="280" y="3040"/>
                    <a:pt x="286" y="3040"/>
                  </a:cubicBezTo>
                  <a:cubicBezTo>
                    <a:pt x="384" y="3040"/>
                    <a:pt x="239" y="3488"/>
                    <a:pt x="492" y="3488"/>
                  </a:cubicBezTo>
                  <a:cubicBezTo>
                    <a:pt x="507" y="3488"/>
                    <a:pt x="523" y="3487"/>
                    <a:pt x="540" y="3484"/>
                  </a:cubicBezTo>
                  <a:lnTo>
                    <a:pt x="540" y="3484"/>
                  </a:lnTo>
                  <a:cubicBezTo>
                    <a:pt x="465" y="3572"/>
                    <a:pt x="480" y="3597"/>
                    <a:pt x="455" y="3719"/>
                  </a:cubicBezTo>
                  <a:lnTo>
                    <a:pt x="561" y="3748"/>
                  </a:lnTo>
                  <a:cubicBezTo>
                    <a:pt x="565" y="3919"/>
                    <a:pt x="401" y="3898"/>
                    <a:pt x="419" y="4095"/>
                  </a:cubicBezTo>
                  <a:cubicBezTo>
                    <a:pt x="461" y="4054"/>
                    <a:pt x="494" y="4039"/>
                    <a:pt x="524" y="4039"/>
                  </a:cubicBezTo>
                  <a:cubicBezTo>
                    <a:pt x="592" y="4039"/>
                    <a:pt x="640" y="4119"/>
                    <a:pt x="723" y="4156"/>
                  </a:cubicBezTo>
                  <a:cubicBezTo>
                    <a:pt x="571" y="4388"/>
                    <a:pt x="442" y="4656"/>
                    <a:pt x="324" y="4862"/>
                  </a:cubicBezTo>
                  <a:cubicBezTo>
                    <a:pt x="367" y="4845"/>
                    <a:pt x="419" y="4826"/>
                    <a:pt x="477" y="4754"/>
                  </a:cubicBezTo>
                  <a:lnTo>
                    <a:pt x="477" y="4754"/>
                  </a:lnTo>
                  <a:cubicBezTo>
                    <a:pt x="432" y="4891"/>
                    <a:pt x="563" y="4864"/>
                    <a:pt x="612" y="4899"/>
                  </a:cubicBezTo>
                  <a:cubicBezTo>
                    <a:pt x="621" y="5008"/>
                    <a:pt x="501" y="5021"/>
                    <a:pt x="408" y="5021"/>
                  </a:cubicBezTo>
                  <a:cubicBezTo>
                    <a:pt x="388" y="5021"/>
                    <a:pt x="369" y="5021"/>
                    <a:pt x="353" y="5020"/>
                  </a:cubicBezTo>
                  <a:lnTo>
                    <a:pt x="353" y="5020"/>
                  </a:lnTo>
                  <a:cubicBezTo>
                    <a:pt x="311" y="5263"/>
                    <a:pt x="650" y="5360"/>
                    <a:pt x="542" y="5545"/>
                  </a:cubicBezTo>
                  <a:lnTo>
                    <a:pt x="681" y="5477"/>
                  </a:lnTo>
                  <a:lnTo>
                    <a:pt x="681" y="5477"/>
                  </a:lnTo>
                  <a:cubicBezTo>
                    <a:pt x="719" y="5724"/>
                    <a:pt x="577" y="5940"/>
                    <a:pt x="631" y="6212"/>
                  </a:cubicBezTo>
                  <a:cubicBezTo>
                    <a:pt x="602" y="6234"/>
                    <a:pt x="578" y="6244"/>
                    <a:pt x="558" y="6244"/>
                  </a:cubicBezTo>
                  <a:cubicBezTo>
                    <a:pt x="452" y="6244"/>
                    <a:pt x="448" y="5974"/>
                    <a:pt x="376" y="5882"/>
                  </a:cubicBezTo>
                  <a:cubicBezTo>
                    <a:pt x="338" y="5940"/>
                    <a:pt x="334" y="6058"/>
                    <a:pt x="274" y="6098"/>
                  </a:cubicBezTo>
                  <a:cubicBezTo>
                    <a:pt x="376" y="6210"/>
                    <a:pt x="511" y="6405"/>
                    <a:pt x="604" y="6547"/>
                  </a:cubicBezTo>
                  <a:cubicBezTo>
                    <a:pt x="570" y="6526"/>
                    <a:pt x="542" y="6517"/>
                    <a:pt x="518" y="6517"/>
                  </a:cubicBezTo>
                  <a:cubicBezTo>
                    <a:pt x="393" y="6517"/>
                    <a:pt x="409" y="6780"/>
                    <a:pt x="401" y="6860"/>
                  </a:cubicBezTo>
                  <a:cubicBezTo>
                    <a:pt x="486" y="6840"/>
                    <a:pt x="529" y="6769"/>
                    <a:pt x="505" y="6626"/>
                  </a:cubicBezTo>
                  <a:lnTo>
                    <a:pt x="505" y="6626"/>
                  </a:lnTo>
                  <a:cubicBezTo>
                    <a:pt x="621" y="6638"/>
                    <a:pt x="606" y="6825"/>
                    <a:pt x="675" y="6912"/>
                  </a:cubicBezTo>
                  <a:cubicBezTo>
                    <a:pt x="699" y="6842"/>
                    <a:pt x="723" y="6822"/>
                    <a:pt x="749" y="6822"/>
                  </a:cubicBezTo>
                  <a:cubicBezTo>
                    <a:pt x="787" y="6822"/>
                    <a:pt x="828" y="6865"/>
                    <a:pt x="880" y="6865"/>
                  </a:cubicBezTo>
                  <a:cubicBezTo>
                    <a:pt x="892" y="6865"/>
                    <a:pt x="906" y="6862"/>
                    <a:pt x="920" y="6856"/>
                  </a:cubicBezTo>
                  <a:cubicBezTo>
                    <a:pt x="926" y="6644"/>
                    <a:pt x="773" y="6553"/>
                    <a:pt x="799" y="6326"/>
                  </a:cubicBezTo>
                  <a:lnTo>
                    <a:pt x="799" y="6326"/>
                  </a:lnTo>
                  <a:cubicBezTo>
                    <a:pt x="808" y="6328"/>
                    <a:pt x="819" y="6330"/>
                    <a:pt x="831" y="6330"/>
                  </a:cubicBezTo>
                  <a:cubicBezTo>
                    <a:pt x="860" y="6330"/>
                    <a:pt x="895" y="6321"/>
                    <a:pt x="924" y="6299"/>
                  </a:cubicBezTo>
                  <a:cubicBezTo>
                    <a:pt x="845" y="6027"/>
                    <a:pt x="719" y="5568"/>
                    <a:pt x="818" y="5296"/>
                  </a:cubicBezTo>
                  <a:cubicBezTo>
                    <a:pt x="858" y="5038"/>
                    <a:pt x="797" y="4849"/>
                    <a:pt x="733" y="4567"/>
                  </a:cubicBezTo>
                  <a:cubicBezTo>
                    <a:pt x="777" y="3634"/>
                    <a:pt x="613" y="2666"/>
                    <a:pt x="718" y="1662"/>
                  </a:cubicBezTo>
                  <a:lnTo>
                    <a:pt x="442" y="1529"/>
                  </a:lnTo>
                  <a:cubicBezTo>
                    <a:pt x="569" y="1478"/>
                    <a:pt x="450" y="1311"/>
                    <a:pt x="584" y="1311"/>
                  </a:cubicBezTo>
                  <a:cubicBezTo>
                    <a:pt x="592" y="1311"/>
                    <a:pt x="601" y="1311"/>
                    <a:pt x="612" y="1313"/>
                  </a:cubicBezTo>
                  <a:cubicBezTo>
                    <a:pt x="579" y="1369"/>
                    <a:pt x="610" y="1421"/>
                    <a:pt x="615" y="1486"/>
                  </a:cubicBezTo>
                  <a:cubicBezTo>
                    <a:pt x="853" y="1264"/>
                    <a:pt x="581" y="917"/>
                    <a:pt x="660" y="659"/>
                  </a:cubicBezTo>
                  <a:lnTo>
                    <a:pt x="660" y="659"/>
                  </a:lnTo>
                  <a:cubicBezTo>
                    <a:pt x="631" y="677"/>
                    <a:pt x="531" y="701"/>
                    <a:pt x="446" y="701"/>
                  </a:cubicBezTo>
                  <a:cubicBezTo>
                    <a:pt x="391" y="701"/>
                    <a:pt x="343" y="691"/>
                    <a:pt x="324" y="661"/>
                  </a:cubicBezTo>
                  <a:lnTo>
                    <a:pt x="324" y="661"/>
                  </a:lnTo>
                  <a:cubicBezTo>
                    <a:pt x="331" y="661"/>
                    <a:pt x="337" y="661"/>
                    <a:pt x="343" y="661"/>
                  </a:cubicBezTo>
                  <a:cubicBezTo>
                    <a:pt x="623" y="661"/>
                    <a:pt x="314" y="357"/>
                    <a:pt x="665" y="273"/>
                  </a:cubicBezTo>
                  <a:cubicBezTo>
                    <a:pt x="750" y="13"/>
                    <a:pt x="390" y="270"/>
                    <a:pt x="432" y="2"/>
                  </a:cubicBezTo>
                  <a:cubicBezTo>
                    <a:pt x="424" y="1"/>
                    <a:pt x="417" y="0"/>
                    <a:pt x="4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31"/>
            <p:cNvSpPr/>
            <p:nvPr/>
          </p:nvSpPr>
          <p:spPr>
            <a:xfrm>
              <a:off x="6866125" y="3337725"/>
              <a:ext cx="2000" cy="2325"/>
            </a:xfrm>
            <a:custGeom>
              <a:avLst/>
              <a:gdLst/>
              <a:ahLst/>
              <a:cxnLst/>
              <a:rect l="l" t="t" r="r" b="b"/>
              <a:pathLst>
                <a:path w="80" h="93" extrusionOk="0">
                  <a:moveTo>
                    <a:pt x="0" y="1"/>
                  </a:moveTo>
                  <a:cubicBezTo>
                    <a:pt x="14" y="26"/>
                    <a:pt x="27" y="51"/>
                    <a:pt x="19" y="92"/>
                  </a:cubicBezTo>
                  <a:cubicBezTo>
                    <a:pt x="24" y="92"/>
                    <a:pt x="28" y="93"/>
                    <a:pt x="32" y="93"/>
                  </a:cubicBezTo>
                  <a:cubicBezTo>
                    <a:pt x="51" y="93"/>
                    <a:pt x="66" y="86"/>
                    <a:pt x="79" y="78"/>
                  </a:cubicBezTo>
                  <a:cubicBezTo>
                    <a:pt x="48" y="43"/>
                    <a:pt x="21" y="1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31"/>
            <p:cNvSpPr/>
            <p:nvPr/>
          </p:nvSpPr>
          <p:spPr>
            <a:xfrm>
              <a:off x="6870750" y="3358700"/>
              <a:ext cx="550" cy="600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21" y="1"/>
                  </a:moveTo>
                  <a:lnTo>
                    <a:pt x="0" y="6"/>
                  </a:lnTo>
                  <a:cubicBezTo>
                    <a:pt x="6" y="18"/>
                    <a:pt x="10" y="23"/>
                    <a:pt x="13" y="23"/>
                  </a:cubicBezTo>
                  <a:cubicBezTo>
                    <a:pt x="17" y="23"/>
                    <a:pt x="19" y="15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31"/>
            <p:cNvSpPr/>
            <p:nvPr/>
          </p:nvSpPr>
          <p:spPr>
            <a:xfrm>
              <a:off x="6881575" y="3318750"/>
              <a:ext cx="425" cy="2050"/>
            </a:xfrm>
            <a:custGeom>
              <a:avLst/>
              <a:gdLst/>
              <a:ahLst/>
              <a:cxnLst/>
              <a:rect l="l" t="t" r="r" b="b"/>
              <a:pathLst>
                <a:path w="17" h="82" extrusionOk="0">
                  <a:moveTo>
                    <a:pt x="16" y="0"/>
                  </a:moveTo>
                  <a:cubicBezTo>
                    <a:pt x="11" y="10"/>
                    <a:pt x="9" y="23"/>
                    <a:pt x="5" y="35"/>
                  </a:cubicBezTo>
                  <a:cubicBezTo>
                    <a:pt x="3" y="52"/>
                    <a:pt x="3" y="64"/>
                    <a:pt x="1" y="81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31"/>
            <p:cNvSpPr/>
            <p:nvPr/>
          </p:nvSpPr>
          <p:spPr>
            <a:xfrm>
              <a:off x="6865725" y="3308775"/>
              <a:ext cx="3650" cy="5425"/>
            </a:xfrm>
            <a:custGeom>
              <a:avLst/>
              <a:gdLst/>
              <a:ahLst/>
              <a:cxnLst/>
              <a:rect l="l" t="t" r="r" b="b"/>
              <a:pathLst>
                <a:path w="146" h="217" extrusionOk="0">
                  <a:moveTo>
                    <a:pt x="145" y="0"/>
                  </a:moveTo>
                  <a:lnTo>
                    <a:pt x="145" y="0"/>
                  </a:lnTo>
                  <a:cubicBezTo>
                    <a:pt x="82" y="25"/>
                    <a:pt x="31" y="46"/>
                    <a:pt x="1" y="216"/>
                  </a:cubicBezTo>
                  <a:cubicBezTo>
                    <a:pt x="49" y="160"/>
                    <a:pt x="97" y="85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1"/>
            <p:cNvSpPr/>
            <p:nvPr/>
          </p:nvSpPr>
          <p:spPr>
            <a:xfrm>
              <a:off x="6864925" y="3270650"/>
              <a:ext cx="3150" cy="2600"/>
            </a:xfrm>
            <a:custGeom>
              <a:avLst/>
              <a:gdLst/>
              <a:ahLst/>
              <a:cxnLst/>
              <a:rect l="l" t="t" r="r" b="b"/>
              <a:pathLst>
                <a:path w="126" h="104" extrusionOk="0">
                  <a:moveTo>
                    <a:pt x="2" y="0"/>
                  </a:moveTo>
                  <a:lnTo>
                    <a:pt x="2" y="0"/>
                  </a:lnTo>
                  <a:cubicBezTo>
                    <a:pt x="1" y="65"/>
                    <a:pt x="20" y="104"/>
                    <a:pt x="51" y="104"/>
                  </a:cubicBezTo>
                  <a:cubicBezTo>
                    <a:pt x="72" y="104"/>
                    <a:pt x="97" y="88"/>
                    <a:pt x="125" y="54"/>
                  </a:cubicBezTo>
                  <a:cubicBezTo>
                    <a:pt x="98" y="4"/>
                    <a:pt x="52" y="35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1"/>
            <p:cNvSpPr/>
            <p:nvPr/>
          </p:nvSpPr>
          <p:spPr>
            <a:xfrm>
              <a:off x="6867550" y="3347225"/>
              <a:ext cx="2300" cy="7125"/>
            </a:xfrm>
            <a:custGeom>
              <a:avLst/>
              <a:gdLst/>
              <a:ahLst/>
              <a:cxnLst/>
              <a:rect l="l" t="t" r="r" b="b"/>
              <a:pathLst>
                <a:path w="92" h="285" extrusionOk="0">
                  <a:moveTo>
                    <a:pt x="1" y="1"/>
                  </a:moveTo>
                  <a:lnTo>
                    <a:pt x="51" y="209"/>
                  </a:lnTo>
                  <a:lnTo>
                    <a:pt x="92" y="2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1"/>
            <p:cNvSpPr/>
            <p:nvPr/>
          </p:nvSpPr>
          <p:spPr>
            <a:xfrm>
              <a:off x="6871025" y="3364050"/>
              <a:ext cx="20475" cy="94750"/>
            </a:xfrm>
            <a:custGeom>
              <a:avLst/>
              <a:gdLst/>
              <a:ahLst/>
              <a:cxnLst/>
              <a:rect l="l" t="t" r="r" b="b"/>
              <a:pathLst>
                <a:path w="819" h="3790" extrusionOk="0">
                  <a:moveTo>
                    <a:pt x="255" y="1"/>
                  </a:moveTo>
                  <a:cubicBezTo>
                    <a:pt x="247" y="47"/>
                    <a:pt x="213" y="57"/>
                    <a:pt x="169" y="57"/>
                  </a:cubicBezTo>
                  <a:cubicBezTo>
                    <a:pt x="136" y="57"/>
                    <a:pt x="98" y="52"/>
                    <a:pt x="62" y="51"/>
                  </a:cubicBezTo>
                  <a:lnTo>
                    <a:pt x="62" y="51"/>
                  </a:lnTo>
                  <a:cubicBezTo>
                    <a:pt x="165" y="251"/>
                    <a:pt x="114" y="365"/>
                    <a:pt x="230" y="485"/>
                  </a:cubicBezTo>
                  <a:cubicBezTo>
                    <a:pt x="205" y="515"/>
                    <a:pt x="189" y="525"/>
                    <a:pt x="179" y="525"/>
                  </a:cubicBezTo>
                  <a:cubicBezTo>
                    <a:pt x="160" y="525"/>
                    <a:pt x="160" y="488"/>
                    <a:pt x="141" y="488"/>
                  </a:cubicBezTo>
                  <a:cubicBezTo>
                    <a:pt x="131" y="488"/>
                    <a:pt x="116" y="498"/>
                    <a:pt x="91" y="529"/>
                  </a:cubicBezTo>
                  <a:lnTo>
                    <a:pt x="199" y="689"/>
                  </a:lnTo>
                  <a:cubicBezTo>
                    <a:pt x="195" y="716"/>
                    <a:pt x="188" y="725"/>
                    <a:pt x="178" y="725"/>
                  </a:cubicBezTo>
                  <a:cubicBezTo>
                    <a:pt x="157" y="725"/>
                    <a:pt x="127" y="683"/>
                    <a:pt x="104" y="683"/>
                  </a:cubicBezTo>
                  <a:cubicBezTo>
                    <a:pt x="89" y="683"/>
                    <a:pt x="78" y="700"/>
                    <a:pt x="74" y="758"/>
                  </a:cubicBezTo>
                  <a:cubicBezTo>
                    <a:pt x="138" y="778"/>
                    <a:pt x="213" y="926"/>
                    <a:pt x="207" y="1074"/>
                  </a:cubicBezTo>
                  <a:lnTo>
                    <a:pt x="168" y="1034"/>
                  </a:lnTo>
                  <a:lnTo>
                    <a:pt x="168" y="1034"/>
                  </a:lnTo>
                  <a:cubicBezTo>
                    <a:pt x="209" y="1127"/>
                    <a:pt x="185" y="1257"/>
                    <a:pt x="278" y="1257"/>
                  </a:cubicBezTo>
                  <a:cubicBezTo>
                    <a:pt x="295" y="1257"/>
                    <a:pt x="316" y="1252"/>
                    <a:pt x="342" y="1242"/>
                  </a:cubicBezTo>
                  <a:lnTo>
                    <a:pt x="342" y="1242"/>
                  </a:lnTo>
                  <a:lnTo>
                    <a:pt x="180" y="1385"/>
                  </a:lnTo>
                  <a:lnTo>
                    <a:pt x="294" y="1354"/>
                  </a:lnTo>
                  <a:lnTo>
                    <a:pt x="294" y="1354"/>
                  </a:lnTo>
                  <a:cubicBezTo>
                    <a:pt x="263" y="1666"/>
                    <a:pt x="1" y="1794"/>
                    <a:pt x="165" y="2185"/>
                  </a:cubicBezTo>
                  <a:cubicBezTo>
                    <a:pt x="174" y="2153"/>
                    <a:pt x="187" y="2141"/>
                    <a:pt x="202" y="2141"/>
                  </a:cubicBezTo>
                  <a:cubicBezTo>
                    <a:pt x="232" y="2141"/>
                    <a:pt x="267" y="2189"/>
                    <a:pt x="282" y="2222"/>
                  </a:cubicBezTo>
                  <a:cubicBezTo>
                    <a:pt x="350" y="2052"/>
                    <a:pt x="186" y="2021"/>
                    <a:pt x="163" y="1867"/>
                  </a:cubicBezTo>
                  <a:cubicBezTo>
                    <a:pt x="169" y="1865"/>
                    <a:pt x="176" y="1864"/>
                    <a:pt x="182" y="1864"/>
                  </a:cubicBezTo>
                  <a:cubicBezTo>
                    <a:pt x="259" y="1864"/>
                    <a:pt x="349" y="1975"/>
                    <a:pt x="414" y="1975"/>
                  </a:cubicBezTo>
                  <a:cubicBezTo>
                    <a:pt x="429" y="1975"/>
                    <a:pt x="442" y="1969"/>
                    <a:pt x="454" y="1955"/>
                  </a:cubicBezTo>
                  <a:lnTo>
                    <a:pt x="454" y="1955"/>
                  </a:lnTo>
                  <a:cubicBezTo>
                    <a:pt x="379" y="2149"/>
                    <a:pt x="491" y="2306"/>
                    <a:pt x="242" y="2401"/>
                  </a:cubicBezTo>
                  <a:cubicBezTo>
                    <a:pt x="238" y="2654"/>
                    <a:pt x="371" y="2742"/>
                    <a:pt x="317" y="3001"/>
                  </a:cubicBezTo>
                  <a:lnTo>
                    <a:pt x="276" y="2995"/>
                  </a:lnTo>
                  <a:lnTo>
                    <a:pt x="276" y="2995"/>
                  </a:lnTo>
                  <a:cubicBezTo>
                    <a:pt x="456" y="3037"/>
                    <a:pt x="205" y="3203"/>
                    <a:pt x="392" y="3388"/>
                  </a:cubicBezTo>
                  <a:lnTo>
                    <a:pt x="427" y="3253"/>
                  </a:lnTo>
                  <a:cubicBezTo>
                    <a:pt x="498" y="3259"/>
                    <a:pt x="502" y="3325"/>
                    <a:pt x="517" y="3415"/>
                  </a:cubicBezTo>
                  <a:cubicBezTo>
                    <a:pt x="507" y="3412"/>
                    <a:pt x="500" y="3409"/>
                    <a:pt x="495" y="3409"/>
                  </a:cubicBezTo>
                  <a:cubicBezTo>
                    <a:pt x="484" y="3409"/>
                    <a:pt x="477" y="3417"/>
                    <a:pt x="456" y="3436"/>
                  </a:cubicBezTo>
                  <a:cubicBezTo>
                    <a:pt x="583" y="3463"/>
                    <a:pt x="610" y="3753"/>
                    <a:pt x="647" y="3789"/>
                  </a:cubicBezTo>
                  <a:cubicBezTo>
                    <a:pt x="666" y="3668"/>
                    <a:pt x="560" y="3517"/>
                    <a:pt x="523" y="3375"/>
                  </a:cubicBezTo>
                  <a:lnTo>
                    <a:pt x="523" y="3375"/>
                  </a:lnTo>
                  <a:cubicBezTo>
                    <a:pt x="598" y="3446"/>
                    <a:pt x="704" y="3423"/>
                    <a:pt x="685" y="3546"/>
                  </a:cubicBezTo>
                  <a:cubicBezTo>
                    <a:pt x="818" y="3357"/>
                    <a:pt x="730" y="3085"/>
                    <a:pt x="755" y="2854"/>
                  </a:cubicBezTo>
                  <a:cubicBezTo>
                    <a:pt x="676" y="2436"/>
                    <a:pt x="450" y="2812"/>
                    <a:pt x="421" y="2416"/>
                  </a:cubicBezTo>
                  <a:lnTo>
                    <a:pt x="421" y="2416"/>
                  </a:lnTo>
                  <a:lnTo>
                    <a:pt x="714" y="2470"/>
                  </a:lnTo>
                  <a:cubicBezTo>
                    <a:pt x="683" y="2075"/>
                    <a:pt x="728" y="1508"/>
                    <a:pt x="446" y="1188"/>
                  </a:cubicBezTo>
                  <a:cubicBezTo>
                    <a:pt x="468" y="1168"/>
                    <a:pt x="493" y="1133"/>
                    <a:pt x="520" y="1133"/>
                  </a:cubicBezTo>
                  <a:cubicBezTo>
                    <a:pt x="537" y="1133"/>
                    <a:pt x="555" y="1146"/>
                    <a:pt x="573" y="1184"/>
                  </a:cubicBezTo>
                  <a:cubicBezTo>
                    <a:pt x="550" y="922"/>
                    <a:pt x="128" y="1071"/>
                    <a:pt x="211" y="714"/>
                  </a:cubicBezTo>
                  <a:lnTo>
                    <a:pt x="211" y="714"/>
                  </a:lnTo>
                  <a:cubicBezTo>
                    <a:pt x="269" y="801"/>
                    <a:pt x="308" y="832"/>
                    <a:pt x="339" y="832"/>
                  </a:cubicBezTo>
                  <a:cubicBezTo>
                    <a:pt x="412" y="832"/>
                    <a:pt x="439" y="667"/>
                    <a:pt x="542" y="667"/>
                  </a:cubicBezTo>
                  <a:cubicBezTo>
                    <a:pt x="556" y="667"/>
                    <a:pt x="571" y="670"/>
                    <a:pt x="589" y="677"/>
                  </a:cubicBezTo>
                  <a:lnTo>
                    <a:pt x="614" y="726"/>
                  </a:lnTo>
                  <a:cubicBezTo>
                    <a:pt x="585" y="504"/>
                    <a:pt x="467" y="215"/>
                    <a:pt x="477" y="68"/>
                  </a:cubicBezTo>
                  <a:cubicBezTo>
                    <a:pt x="476" y="68"/>
                    <a:pt x="475" y="68"/>
                    <a:pt x="473" y="68"/>
                  </a:cubicBezTo>
                  <a:cubicBezTo>
                    <a:pt x="426" y="68"/>
                    <a:pt x="368" y="109"/>
                    <a:pt x="323" y="109"/>
                  </a:cubicBezTo>
                  <a:cubicBezTo>
                    <a:pt x="289" y="109"/>
                    <a:pt x="263" y="85"/>
                    <a:pt x="2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31"/>
            <p:cNvSpPr/>
            <p:nvPr/>
          </p:nvSpPr>
          <p:spPr>
            <a:xfrm>
              <a:off x="6873450" y="3387900"/>
              <a:ext cx="1800" cy="2000"/>
            </a:xfrm>
            <a:custGeom>
              <a:avLst/>
              <a:gdLst/>
              <a:ahLst/>
              <a:cxnLst/>
              <a:rect l="l" t="t" r="r" b="b"/>
              <a:pathLst>
                <a:path w="72" h="80" extrusionOk="0">
                  <a:moveTo>
                    <a:pt x="0" y="1"/>
                  </a:moveTo>
                  <a:lnTo>
                    <a:pt x="71" y="80"/>
                  </a:lnTo>
                  <a:cubicBezTo>
                    <a:pt x="60" y="47"/>
                    <a:pt x="37" y="1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31"/>
            <p:cNvSpPr/>
            <p:nvPr/>
          </p:nvSpPr>
          <p:spPr>
            <a:xfrm>
              <a:off x="6872775" y="3461375"/>
              <a:ext cx="18575" cy="73000"/>
            </a:xfrm>
            <a:custGeom>
              <a:avLst/>
              <a:gdLst/>
              <a:ahLst/>
              <a:cxnLst/>
              <a:rect l="l" t="t" r="r" b="b"/>
              <a:pathLst>
                <a:path w="743" h="2920" extrusionOk="0">
                  <a:moveTo>
                    <a:pt x="149" y="0"/>
                  </a:moveTo>
                  <a:lnTo>
                    <a:pt x="149" y="0"/>
                  </a:lnTo>
                  <a:cubicBezTo>
                    <a:pt x="0" y="340"/>
                    <a:pt x="289" y="295"/>
                    <a:pt x="152" y="673"/>
                  </a:cubicBezTo>
                  <a:lnTo>
                    <a:pt x="407" y="800"/>
                  </a:lnTo>
                  <a:cubicBezTo>
                    <a:pt x="397" y="849"/>
                    <a:pt x="384" y="863"/>
                    <a:pt x="368" y="863"/>
                  </a:cubicBezTo>
                  <a:cubicBezTo>
                    <a:pt x="348" y="863"/>
                    <a:pt x="324" y="838"/>
                    <a:pt x="300" y="838"/>
                  </a:cubicBezTo>
                  <a:cubicBezTo>
                    <a:pt x="283" y="838"/>
                    <a:pt x="265" y="850"/>
                    <a:pt x="249" y="891"/>
                  </a:cubicBezTo>
                  <a:cubicBezTo>
                    <a:pt x="265" y="927"/>
                    <a:pt x="283" y="941"/>
                    <a:pt x="301" y="941"/>
                  </a:cubicBezTo>
                  <a:cubicBezTo>
                    <a:pt x="350" y="941"/>
                    <a:pt x="407" y="843"/>
                    <a:pt x="470" y="843"/>
                  </a:cubicBezTo>
                  <a:cubicBezTo>
                    <a:pt x="493" y="843"/>
                    <a:pt x="517" y="856"/>
                    <a:pt x="542" y="893"/>
                  </a:cubicBezTo>
                  <a:cubicBezTo>
                    <a:pt x="467" y="985"/>
                    <a:pt x="580" y="1167"/>
                    <a:pt x="577" y="1238"/>
                  </a:cubicBezTo>
                  <a:cubicBezTo>
                    <a:pt x="541" y="1188"/>
                    <a:pt x="475" y="1172"/>
                    <a:pt x="419" y="1172"/>
                  </a:cubicBezTo>
                  <a:cubicBezTo>
                    <a:pt x="375" y="1172"/>
                    <a:pt x="337" y="1182"/>
                    <a:pt x="322" y="1192"/>
                  </a:cubicBezTo>
                  <a:cubicBezTo>
                    <a:pt x="363" y="1261"/>
                    <a:pt x="274" y="1381"/>
                    <a:pt x="262" y="1481"/>
                  </a:cubicBezTo>
                  <a:cubicBezTo>
                    <a:pt x="287" y="1433"/>
                    <a:pt x="303" y="1415"/>
                    <a:pt x="313" y="1415"/>
                  </a:cubicBezTo>
                  <a:cubicBezTo>
                    <a:pt x="344" y="1415"/>
                    <a:pt x="333" y="1561"/>
                    <a:pt x="370" y="1561"/>
                  </a:cubicBezTo>
                  <a:cubicBezTo>
                    <a:pt x="382" y="1561"/>
                    <a:pt x="398" y="1546"/>
                    <a:pt x="422" y="1508"/>
                  </a:cubicBezTo>
                  <a:cubicBezTo>
                    <a:pt x="511" y="1545"/>
                    <a:pt x="544" y="1824"/>
                    <a:pt x="457" y="1901"/>
                  </a:cubicBezTo>
                  <a:cubicBezTo>
                    <a:pt x="395" y="1869"/>
                    <a:pt x="422" y="1793"/>
                    <a:pt x="430" y="1726"/>
                  </a:cubicBezTo>
                  <a:cubicBezTo>
                    <a:pt x="412" y="1710"/>
                    <a:pt x="397" y="1704"/>
                    <a:pt x="384" y="1704"/>
                  </a:cubicBezTo>
                  <a:cubicBezTo>
                    <a:pt x="323" y="1704"/>
                    <a:pt x="321" y="1857"/>
                    <a:pt x="234" y="1857"/>
                  </a:cubicBezTo>
                  <a:cubicBezTo>
                    <a:pt x="232" y="1857"/>
                    <a:pt x="230" y="1857"/>
                    <a:pt x="228" y="1857"/>
                  </a:cubicBezTo>
                  <a:lnTo>
                    <a:pt x="228" y="1857"/>
                  </a:lnTo>
                  <a:cubicBezTo>
                    <a:pt x="289" y="2005"/>
                    <a:pt x="278" y="2275"/>
                    <a:pt x="260" y="2497"/>
                  </a:cubicBezTo>
                  <a:cubicBezTo>
                    <a:pt x="243" y="2715"/>
                    <a:pt x="226" y="2912"/>
                    <a:pt x="384" y="2919"/>
                  </a:cubicBezTo>
                  <a:cubicBezTo>
                    <a:pt x="465" y="2875"/>
                    <a:pt x="440" y="2742"/>
                    <a:pt x="463" y="2638"/>
                  </a:cubicBezTo>
                  <a:lnTo>
                    <a:pt x="463" y="2638"/>
                  </a:lnTo>
                  <a:cubicBezTo>
                    <a:pt x="427" y="2694"/>
                    <a:pt x="402" y="2716"/>
                    <a:pt x="384" y="2716"/>
                  </a:cubicBezTo>
                  <a:cubicBezTo>
                    <a:pt x="328" y="2716"/>
                    <a:pt x="334" y="2522"/>
                    <a:pt x="301" y="2485"/>
                  </a:cubicBezTo>
                  <a:cubicBezTo>
                    <a:pt x="364" y="2420"/>
                    <a:pt x="350" y="2242"/>
                    <a:pt x="389" y="2242"/>
                  </a:cubicBezTo>
                  <a:cubicBezTo>
                    <a:pt x="397" y="2242"/>
                    <a:pt x="407" y="2249"/>
                    <a:pt x="420" y="2266"/>
                  </a:cubicBezTo>
                  <a:cubicBezTo>
                    <a:pt x="438" y="2343"/>
                    <a:pt x="455" y="2424"/>
                    <a:pt x="465" y="2507"/>
                  </a:cubicBezTo>
                  <a:cubicBezTo>
                    <a:pt x="694" y="1936"/>
                    <a:pt x="742" y="1068"/>
                    <a:pt x="704" y="409"/>
                  </a:cubicBezTo>
                  <a:lnTo>
                    <a:pt x="704" y="409"/>
                  </a:lnTo>
                  <a:lnTo>
                    <a:pt x="690" y="700"/>
                  </a:lnTo>
                  <a:cubicBezTo>
                    <a:pt x="615" y="660"/>
                    <a:pt x="613" y="525"/>
                    <a:pt x="577" y="419"/>
                  </a:cubicBezTo>
                  <a:lnTo>
                    <a:pt x="384" y="550"/>
                  </a:lnTo>
                  <a:cubicBezTo>
                    <a:pt x="399" y="474"/>
                    <a:pt x="373" y="401"/>
                    <a:pt x="431" y="401"/>
                  </a:cubicBezTo>
                  <a:cubicBezTo>
                    <a:pt x="433" y="401"/>
                    <a:pt x="436" y="401"/>
                    <a:pt x="440" y="401"/>
                  </a:cubicBezTo>
                  <a:cubicBezTo>
                    <a:pt x="404" y="358"/>
                    <a:pt x="374" y="341"/>
                    <a:pt x="347" y="341"/>
                  </a:cubicBezTo>
                  <a:cubicBezTo>
                    <a:pt x="312" y="341"/>
                    <a:pt x="280" y="369"/>
                    <a:pt x="243" y="399"/>
                  </a:cubicBezTo>
                  <a:cubicBezTo>
                    <a:pt x="204" y="195"/>
                    <a:pt x="284" y="160"/>
                    <a:pt x="1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31"/>
            <p:cNvSpPr/>
            <p:nvPr/>
          </p:nvSpPr>
          <p:spPr>
            <a:xfrm>
              <a:off x="6880225" y="3461325"/>
              <a:ext cx="2600" cy="3200"/>
            </a:xfrm>
            <a:custGeom>
              <a:avLst/>
              <a:gdLst/>
              <a:ahLst/>
              <a:cxnLst/>
              <a:rect l="l" t="t" r="r" b="b"/>
              <a:pathLst>
                <a:path w="104" h="128" extrusionOk="0">
                  <a:moveTo>
                    <a:pt x="51" y="0"/>
                  </a:moveTo>
                  <a:lnTo>
                    <a:pt x="1" y="43"/>
                  </a:lnTo>
                  <a:lnTo>
                    <a:pt x="103" y="12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31"/>
            <p:cNvSpPr/>
            <p:nvPr/>
          </p:nvSpPr>
          <p:spPr>
            <a:xfrm>
              <a:off x="6888050" y="3464700"/>
              <a:ext cx="2950" cy="3050"/>
            </a:xfrm>
            <a:custGeom>
              <a:avLst/>
              <a:gdLst/>
              <a:ahLst/>
              <a:cxnLst/>
              <a:rect l="l" t="t" r="r" b="b"/>
              <a:pathLst>
                <a:path w="118" h="122" extrusionOk="0">
                  <a:moveTo>
                    <a:pt x="20" y="0"/>
                  </a:moveTo>
                  <a:cubicBezTo>
                    <a:pt x="19" y="0"/>
                    <a:pt x="17" y="0"/>
                    <a:pt x="16" y="0"/>
                  </a:cubicBezTo>
                  <a:cubicBezTo>
                    <a:pt x="1" y="86"/>
                    <a:pt x="9" y="122"/>
                    <a:pt x="31" y="122"/>
                  </a:cubicBezTo>
                  <a:cubicBezTo>
                    <a:pt x="52" y="122"/>
                    <a:pt x="83" y="92"/>
                    <a:pt x="118" y="45"/>
                  </a:cubicBezTo>
                  <a:lnTo>
                    <a:pt x="118" y="45"/>
                  </a:lnTo>
                  <a:cubicBezTo>
                    <a:pt x="116" y="45"/>
                    <a:pt x="115" y="45"/>
                    <a:pt x="113" y="45"/>
                  </a:cubicBezTo>
                  <a:cubicBezTo>
                    <a:pt x="76" y="45"/>
                    <a:pt x="56" y="0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31"/>
            <p:cNvSpPr/>
            <p:nvPr/>
          </p:nvSpPr>
          <p:spPr>
            <a:xfrm>
              <a:off x="6876950" y="3512500"/>
              <a:ext cx="1575" cy="5050"/>
            </a:xfrm>
            <a:custGeom>
              <a:avLst/>
              <a:gdLst/>
              <a:ahLst/>
              <a:cxnLst/>
              <a:rect l="l" t="t" r="r" b="b"/>
              <a:pathLst>
                <a:path w="63" h="202" extrusionOk="0">
                  <a:moveTo>
                    <a:pt x="16" y="1"/>
                  </a:moveTo>
                  <a:cubicBezTo>
                    <a:pt x="11" y="66"/>
                    <a:pt x="7" y="134"/>
                    <a:pt x="1" y="201"/>
                  </a:cubicBezTo>
                  <a:cubicBezTo>
                    <a:pt x="22" y="171"/>
                    <a:pt x="41" y="136"/>
                    <a:pt x="63" y="101"/>
                  </a:cubicBezTo>
                  <a:cubicBezTo>
                    <a:pt x="26" y="84"/>
                    <a:pt x="18" y="28"/>
                    <a:pt x="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31"/>
            <p:cNvSpPr/>
            <p:nvPr/>
          </p:nvSpPr>
          <p:spPr>
            <a:xfrm>
              <a:off x="6868325" y="3530300"/>
              <a:ext cx="13050" cy="23025"/>
            </a:xfrm>
            <a:custGeom>
              <a:avLst/>
              <a:gdLst/>
              <a:ahLst/>
              <a:cxnLst/>
              <a:rect l="l" t="t" r="r" b="b"/>
              <a:pathLst>
                <a:path w="522" h="921" extrusionOk="0">
                  <a:moveTo>
                    <a:pt x="269" y="0"/>
                  </a:moveTo>
                  <a:lnTo>
                    <a:pt x="269" y="0"/>
                  </a:lnTo>
                  <a:cubicBezTo>
                    <a:pt x="182" y="101"/>
                    <a:pt x="342" y="280"/>
                    <a:pt x="273" y="465"/>
                  </a:cubicBezTo>
                  <a:cubicBezTo>
                    <a:pt x="262" y="459"/>
                    <a:pt x="253" y="456"/>
                    <a:pt x="244" y="456"/>
                  </a:cubicBezTo>
                  <a:cubicBezTo>
                    <a:pt x="208" y="456"/>
                    <a:pt x="184" y="501"/>
                    <a:pt x="153" y="558"/>
                  </a:cubicBezTo>
                  <a:cubicBezTo>
                    <a:pt x="114" y="625"/>
                    <a:pt x="66" y="714"/>
                    <a:pt x="1" y="737"/>
                  </a:cubicBezTo>
                  <a:cubicBezTo>
                    <a:pt x="32" y="783"/>
                    <a:pt x="55" y="847"/>
                    <a:pt x="37" y="920"/>
                  </a:cubicBezTo>
                  <a:cubicBezTo>
                    <a:pt x="157" y="827"/>
                    <a:pt x="219" y="712"/>
                    <a:pt x="280" y="610"/>
                  </a:cubicBezTo>
                  <a:cubicBezTo>
                    <a:pt x="344" y="505"/>
                    <a:pt x="404" y="419"/>
                    <a:pt x="521" y="297"/>
                  </a:cubicBezTo>
                  <a:cubicBezTo>
                    <a:pt x="516" y="162"/>
                    <a:pt x="462" y="137"/>
                    <a:pt x="408" y="114"/>
                  </a:cubicBezTo>
                  <a:cubicBezTo>
                    <a:pt x="354" y="95"/>
                    <a:pt x="298" y="76"/>
                    <a:pt x="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31"/>
            <p:cNvSpPr/>
            <p:nvPr/>
          </p:nvSpPr>
          <p:spPr>
            <a:xfrm>
              <a:off x="6801175" y="3403925"/>
              <a:ext cx="69100" cy="148525"/>
            </a:xfrm>
            <a:custGeom>
              <a:avLst/>
              <a:gdLst/>
              <a:ahLst/>
              <a:cxnLst/>
              <a:rect l="l" t="t" r="r" b="b"/>
              <a:pathLst>
                <a:path w="2764" h="5941" extrusionOk="0">
                  <a:moveTo>
                    <a:pt x="273" y="0"/>
                  </a:moveTo>
                  <a:lnTo>
                    <a:pt x="273" y="0"/>
                  </a:lnTo>
                  <a:cubicBezTo>
                    <a:pt x="286" y="101"/>
                    <a:pt x="249" y="114"/>
                    <a:pt x="199" y="114"/>
                  </a:cubicBezTo>
                  <a:cubicBezTo>
                    <a:pt x="179" y="114"/>
                    <a:pt x="158" y="112"/>
                    <a:pt x="136" y="112"/>
                  </a:cubicBezTo>
                  <a:cubicBezTo>
                    <a:pt x="75" y="112"/>
                    <a:pt x="15" y="129"/>
                    <a:pt x="1" y="256"/>
                  </a:cubicBezTo>
                  <a:cubicBezTo>
                    <a:pt x="140" y="648"/>
                    <a:pt x="281" y="1328"/>
                    <a:pt x="296" y="1857"/>
                  </a:cubicBezTo>
                  <a:cubicBezTo>
                    <a:pt x="500" y="1874"/>
                    <a:pt x="356" y="2190"/>
                    <a:pt x="529" y="2235"/>
                  </a:cubicBezTo>
                  <a:cubicBezTo>
                    <a:pt x="471" y="2262"/>
                    <a:pt x="425" y="2314"/>
                    <a:pt x="367" y="2339"/>
                  </a:cubicBezTo>
                  <a:cubicBezTo>
                    <a:pt x="398" y="2430"/>
                    <a:pt x="419" y="2462"/>
                    <a:pt x="434" y="2462"/>
                  </a:cubicBezTo>
                  <a:cubicBezTo>
                    <a:pt x="469" y="2462"/>
                    <a:pt x="477" y="2294"/>
                    <a:pt x="524" y="2294"/>
                  </a:cubicBezTo>
                  <a:cubicBezTo>
                    <a:pt x="529" y="2294"/>
                    <a:pt x="535" y="2296"/>
                    <a:pt x="541" y="2300"/>
                  </a:cubicBezTo>
                  <a:cubicBezTo>
                    <a:pt x="595" y="2437"/>
                    <a:pt x="508" y="2584"/>
                    <a:pt x="437" y="2589"/>
                  </a:cubicBezTo>
                  <a:cubicBezTo>
                    <a:pt x="453" y="2680"/>
                    <a:pt x="466" y="2704"/>
                    <a:pt x="481" y="2704"/>
                  </a:cubicBezTo>
                  <a:cubicBezTo>
                    <a:pt x="500" y="2704"/>
                    <a:pt x="522" y="2672"/>
                    <a:pt x="561" y="2672"/>
                  </a:cubicBezTo>
                  <a:cubicBezTo>
                    <a:pt x="578" y="2672"/>
                    <a:pt x="598" y="2678"/>
                    <a:pt x="622" y="2695"/>
                  </a:cubicBezTo>
                  <a:lnTo>
                    <a:pt x="456" y="2911"/>
                  </a:lnTo>
                  <a:cubicBezTo>
                    <a:pt x="518" y="3095"/>
                    <a:pt x="591" y="3289"/>
                    <a:pt x="672" y="3492"/>
                  </a:cubicBezTo>
                  <a:cubicBezTo>
                    <a:pt x="749" y="3688"/>
                    <a:pt x="847" y="3916"/>
                    <a:pt x="944" y="4116"/>
                  </a:cubicBezTo>
                  <a:cubicBezTo>
                    <a:pt x="1140" y="4527"/>
                    <a:pt x="1343" y="4924"/>
                    <a:pt x="1563" y="5331"/>
                  </a:cubicBezTo>
                  <a:lnTo>
                    <a:pt x="1599" y="5159"/>
                  </a:lnTo>
                  <a:cubicBezTo>
                    <a:pt x="1686" y="5345"/>
                    <a:pt x="1823" y="5391"/>
                    <a:pt x="1935" y="5416"/>
                  </a:cubicBezTo>
                  <a:cubicBezTo>
                    <a:pt x="2052" y="5447"/>
                    <a:pt x="2130" y="5470"/>
                    <a:pt x="2243" y="5686"/>
                  </a:cubicBezTo>
                  <a:cubicBezTo>
                    <a:pt x="2273" y="5647"/>
                    <a:pt x="2299" y="5604"/>
                    <a:pt x="2323" y="5558"/>
                  </a:cubicBezTo>
                  <a:lnTo>
                    <a:pt x="2323" y="5558"/>
                  </a:lnTo>
                  <a:cubicBezTo>
                    <a:pt x="2285" y="5641"/>
                    <a:pt x="2388" y="5825"/>
                    <a:pt x="2309" y="5931"/>
                  </a:cubicBezTo>
                  <a:cubicBezTo>
                    <a:pt x="2398" y="5886"/>
                    <a:pt x="2502" y="5940"/>
                    <a:pt x="2581" y="5852"/>
                  </a:cubicBezTo>
                  <a:cubicBezTo>
                    <a:pt x="2525" y="5848"/>
                    <a:pt x="2467" y="5828"/>
                    <a:pt x="2413" y="5805"/>
                  </a:cubicBezTo>
                  <a:cubicBezTo>
                    <a:pt x="2456" y="5733"/>
                    <a:pt x="2503" y="5704"/>
                    <a:pt x="2548" y="5704"/>
                  </a:cubicBezTo>
                  <a:cubicBezTo>
                    <a:pt x="2598" y="5704"/>
                    <a:pt x="2646" y="5738"/>
                    <a:pt x="2685" y="5788"/>
                  </a:cubicBezTo>
                  <a:cubicBezTo>
                    <a:pt x="2764" y="5632"/>
                    <a:pt x="2700" y="5593"/>
                    <a:pt x="2627" y="5562"/>
                  </a:cubicBezTo>
                  <a:cubicBezTo>
                    <a:pt x="2552" y="5535"/>
                    <a:pt x="2457" y="5493"/>
                    <a:pt x="2430" y="5424"/>
                  </a:cubicBezTo>
                  <a:cubicBezTo>
                    <a:pt x="2393" y="5493"/>
                    <a:pt x="2357" y="5520"/>
                    <a:pt x="2324" y="5520"/>
                  </a:cubicBezTo>
                  <a:cubicBezTo>
                    <a:pt x="2270" y="5520"/>
                    <a:pt x="2226" y="5451"/>
                    <a:pt x="2201" y="5377"/>
                  </a:cubicBezTo>
                  <a:cubicBezTo>
                    <a:pt x="2151" y="5254"/>
                    <a:pt x="2139" y="5117"/>
                    <a:pt x="2031" y="5102"/>
                  </a:cubicBezTo>
                  <a:cubicBezTo>
                    <a:pt x="2023" y="5101"/>
                    <a:pt x="2016" y="5100"/>
                    <a:pt x="2009" y="5100"/>
                  </a:cubicBezTo>
                  <a:cubicBezTo>
                    <a:pt x="1894" y="5100"/>
                    <a:pt x="1991" y="5254"/>
                    <a:pt x="1964" y="5327"/>
                  </a:cubicBezTo>
                  <a:cubicBezTo>
                    <a:pt x="1889" y="5266"/>
                    <a:pt x="1773" y="5262"/>
                    <a:pt x="1744" y="5136"/>
                  </a:cubicBezTo>
                  <a:cubicBezTo>
                    <a:pt x="1761" y="5115"/>
                    <a:pt x="1778" y="5105"/>
                    <a:pt x="1795" y="5105"/>
                  </a:cubicBezTo>
                  <a:cubicBezTo>
                    <a:pt x="1824" y="5105"/>
                    <a:pt x="1851" y="5131"/>
                    <a:pt x="1873" y="5171"/>
                  </a:cubicBezTo>
                  <a:cubicBezTo>
                    <a:pt x="1925" y="4982"/>
                    <a:pt x="1784" y="5107"/>
                    <a:pt x="1773" y="4911"/>
                  </a:cubicBezTo>
                  <a:lnTo>
                    <a:pt x="1773" y="4911"/>
                  </a:lnTo>
                  <a:cubicBezTo>
                    <a:pt x="1769" y="4934"/>
                    <a:pt x="1779" y="4994"/>
                    <a:pt x="1740" y="4999"/>
                  </a:cubicBezTo>
                  <a:cubicBezTo>
                    <a:pt x="1595" y="4716"/>
                    <a:pt x="1555" y="4967"/>
                    <a:pt x="1414" y="4519"/>
                  </a:cubicBezTo>
                  <a:cubicBezTo>
                    <a:pt x="1377" y="4502"/>
                    <a:pt x="1352" y="4474"/>
                    <a:pt x="1321" y="4474"/>
                  </a:cubicBezTo>
                  <a:cubicBezTo>
                    <a:pt x="1303" y="4474"/>
                    <a:pt x="1282" y="4484"/>
                    <a:pt x="1254" y="4514"/>
                  </a:cubicBezTo>
                  <a:cubicBezTo>
                    <a:pt x="1247" y="4195"/>
                    <a:pt x="1297" y="4313"/>
                    <a:pt x="1275" y="3972"/>
                  </a:cubicBezTo>
                  <a:lnTo>
                    <a:pt x="1275" y="3972"/>
                  </a:lnTo>
                  <a:cubicBezTo>
                    <a:pt x="1229" y="4012"/>
                    <a:pt x="1154" y="4186"/>
                    <a:pt x="1052" y="4267"/>
                  </a:cubicBezTo>
                  <a:cubicBezTo>
                    <a:pt x="1034" y="4005"/>
                    <a:pt x="996" y="3902"/>
                    <a:pt x="952" y="3819"/>
                  </a:cubicBezTo>
                  <a:cubicBezTo>
                    <a:pt x="909" y="3737"/>
                    <a:pt x="867" y="3669"/>
                    <a:pt x="888" y="3503"/>
                  </a:cubicBezTo>
                  <a:lnTo>
                    <a:pt x="888" y="3503"/>
                  </a:lnTo>
                  <a:cubicBezTo>
                    <a:pt x="903" y="3530"/>
                    <a:pt x="944" y="3553"/>
                    <a:pt x="952" y="3634"/>
                  </a:cubicBezTo>
                  <a:cubicBezTo>
                    <a:pt x="1102" y="3521"/>
                    <a:pt x="853" y="3422"/>
                    <a:pt x="844" y="3253"/>
                  </a:cubicBezTo>
                  <a:lnTo>
                    <a:pt x="992" y="3208"/>
                  </a:lnTo>
                  <a:cubicBezTo>
                    <a:pt x="932" y="3083"/>
                    <a:pt x="774" y="2871"/>
                    <a:pt x="847" y="2659"/>
                  </a:cubicBezTo>
                  <a:lnTo>
                    <a:pt x="847" y="2659"/>
                  </a:lnTo>
                  <a:lnTo>
                    <a:pt x="930" y="2676"/>
                  </a:lnTo>
                  <a:cubicBezTo>
                    <a:pt x="738" y="2354"/>
                    <a:pt x="714" y="1913"/>
                    <a:pt x="608" y="1614"/>
                  </a:cubicBezTo>
                  <a:lnTo>
                    <a:pt x="684" y="1427"/>
                  </a:lnTo>
                  <a:cubicBezTo>
                    <a:pt x="646" y="1344"/>
                    <a:pt x="624" y="1313"/>
                    <a:pt x="611" y="1313"/>
                  </a:cubicBezTo>
                  <a:cubicBezTo>
                    <a:pt x="566" y="1313"/>
                    <a:pt x="608" y="1649"/>
                    <a:pt x="497" y="1649"/>
                  </a:cubicBezTo>
                  <a:cubicBezTo>
                    <a:pt x="473" y="1649"/>
                    <a:pt x="441" y="1633"/>
                    <a:pt x="400" y="1595"/>
                  </a:cubicBezTo>
                  <a:cubicBezTo>
                    <a:pt x="691" y="1494"/>
                    <a:pt x="269" y="1386"/>
                    <a:pt x="352" y="1118"/>
                  </a:cubicBezTo>
                  <a:cubicBezTo>
                    <a:pt x="369" y="1097"/>
                    <a:pt x="383" y="1088"/>
                    <a:pt x="395" y="1088"/>
                  </a:cubicBezTo>
                  <a:cubicBezTo>
                    <a:pt x="446" y="1088"/>
                    <a:pt x="464" y="1242"/>
                    <a:pt x="519" y="1242"/>
                  </a:cubicBezTo>
                  <a:cubicBezTo>
                    <a:pt x="534" y="1242"/>
                    <a:pt x="551" y="1232"/>
                    <a:pt x="572" y="1205"/>
                  </a:cubicBezTo>
                  <a:cubicBezTo>
                    <a:pt x="408" y="1176"/>
                    <a:pt x="510" y="1082"/>
                    <a:pt x="444" y="956"/>
                  </a:cubicBezTo>
                  <a:lnTo>
                    <a:pt x="444" y="956"/>
                  </a:lnTo>
                  <a:cubicBezTo>
                    <a:pt x="446" y="956"/>
                    <a:pt x="447" y="956"/>
                    <a:pt x="449" y="956"/>
                  </a:cubicBezTo>
                  <a:cubicBezTo>
                    <a:pt x="581" y="956"/>
                    <a:pt x="455" y="726"/>
                    <a:pt x="569" y="726"/>
                  </a:cubicBezTo>
                  <a:cubicBezTo>
                    <a:pt x="579" y="726"/>
                    <a:pt x="593" y="728"/>
                    <a:pt x="608" y="733"/>
                  </a:cubicBezTo>
                  <a:lnTo>
                    <a:pt x="265" y="314"/>
                  </a:lnTo>
                  <a:cubicBezTo>
                    <a:pt x="340" y="226"/>
                    <a:pt x="309" y="95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31"/>
            <p:cNvSpPr/>
            <p:nvPr/>
          </p:nvSpPr>
          <p:spPr>
            <a:xfrm>
              <a:off x="6857525" y="3552175"/>
              <a:ext cx="1375" cy="950"/>
            </a:xfrm>
            <a:custGeom>
              <a:avLst/>
              <a:gdLst/>
              <a:ahLst/>
              <a:cxnLst/>
              <a:rect l="l" t="t" r="r" b="b"/>
              <a:pathLst>
                <a:path w="55" h="38" extrusionOk="0">
                  <a:moveTo>
                    <a:pt x="55" y="1"/>
                  </a:moveTo>
                  <a:lnTo>
                    <a:pt x="55" y="1"/>
                  </a:lnTo>
                  <a:cubicBezTo>
                    <a:pt x="37" y="10"/>
                    <a:pt x="20" y="20"/>
                    <a:pt x="1" y="37"/>
                  </a:cubicBezTo>
                  <a:cubicBezTo>
                    <a:pt x="24" y="28"/>
                    <a:pt x="41" y="16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31"/>
            <p:cNvSpPr/>
            <p:nvPr/>
          </p:nvSpPr>
          <p:spPr>
            <a:xfrm>
              <a:off x="6806625" y="3400925"/>
              <a:ext cx="1375" cy="3025"/>
            </a:xfrm>
            <a:custGeom>
              <a:avLst/>
              <a:gdLst/>
              <a:ahLst/>
              <a:cxnLst/>
              <a:rect l="l" t="t" r="r" b="b"/>
              <a:pathLst>
                <a:path w="55" h="121" extrusionOk="0">
                  <a:moveTo>
                    <a:pt x="13" y="1"/>
                  </a:moveTo>
                  <a:cubicBezTo>
                    <a:pt x="1" y="1"/>
                    <a:pt x="28" y="52"/>
                    <a:pt x="55" y="120"/>
                  </a:cubicBezTo>
                  <a:cubicBezTo>
                    <a:pt x="49" y="91"/>
                    <a:pt x="43" y="55"/>
                    <a:pt x="30" y="10"/>
                  </a:cubicBezTo>
                  <a:cubicBezTo>
                    <a:pt x="22" y="4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31"/>
            <p:cNvSpPr/>
            <p:nvPr/>
          </p:nvSpPr>
          <p:spPr>
            <a:xfrm>
              <a:off x="6868225" y="3548650"/>
              <a:ext cx="125" cy="12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3" y="1"/>
                  </a:moveTo>
                  <a:cubicBezTo>
                    <a:pt x="3" y="3"/>
                    <a:pt x="1" y="5"/>
                    <a:pt x="1" y="5"/>
                  </a:cubicBezTo>
                  <a:cubicBezTo>
                    <a:pt x="3" y="5"/>
                    <a:pt x="5" y="3"/>
                    <a:pt x="5" y="3"/>
                  </a:cubicBezTo>
                  <a:cubicBezTo>
                    <a:pt x="5" y="3"/>
                    <a:pt x="5" y="3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31"/>
            <p:cNvSpPr/>
            <p:nvPr/>
          </p:nvSpPr>
          <p:spPr>
            <a:xfrm>
              <a:off x="6866300" y="3536750"/>
              <a:ext cx="1425" cy="2675"/>
            </a:xfrm>
            <a:custGeom>
              <a:avLst/>
              <a:gdLst/>
              <a:ahLst/>
              <a:cxnLst/>
              <a:rect l="l" t="t" r="r" b="b"/>
              <a:pathLst>
                <a:path w="57" h="107" extrusionOk="0">
                  <a:moveTo>
                    <a:pt x="57" y="1"/>
                  </a:moveTo>
                  <a:lnTo>
                    <a:pt x="57" y="1"/>
                  </a:lnTo>
                  <a:cubicBezTo>
                    <a:pt x="39" y="18"/>
                    <a:pt x="20" y="32"/>
                    <a:pt x="1" y="43"/>
                  </a:cubicBezTo>
                  <a:lnTo>
                    <a:pt x="37" y="107"/>
                  </a:lnTo>
                  <a:cubicBezTo>
                    <a:pt x="47" y="72"/>
                    <a:pt x="53" y="37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31"/>
            <p:cNvSpPr/>
            <p:nvPr/>
          </p:nvSpPr>
          <p:spPr>
            <a:xfrm>
              <a:off x="6806775" y="3375150"/>
              <a:ext cx="2000" cy="425"/>
            </a:xfrm>
            <a:custGeom>
              <a:avLst/>
              <a:gdLst/>
              <a:ahLst/>
              <a:cxnLst/>
              <a:rect l="l" t="t" r="r" b="b"/>
              <a:pathLst>
                <a:path w="80" h="17" extrusionOk="0">
                  <a:moveTo>
                    <a:pt x="80" y="0"/>
                  </a:moveTo>
                  <a:lnTo>
                    <a:pt x="1" y="14"/>
                  </a:lnTo>
                  <a:cubicBezTo>
                    <a:pt x="10" y="16"/>
                    <a:pt x="19" y="17"/>
                    <a:pt x="28" y="17"/>
                  </a:cubicBezTo>
                  <a:cubicBezTo>
                    <a:pt x="45" y="17"/>
                    <a:pt x="62" y="12"/>
                    <a:pt x="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31"/>
            <p:cNvSpPr/>
            <p:nvPr/>
          </p:nvSpPr>
          <p:spPr>
            <a:xfrm>
              <a:off x="6799875" y="3299275"/>
              <a:ext cx="425" cy="1650"/>
            </a:xfrm>
            <a:custGeom>
              <a:avLst/>
              <a:gdLst/>
              <a:ahLst/>
              <a:cxnLst/>
              <a:rect l="l" t="t" r="r" b="b"/>
              <a:pathLst>
                <a:path w="17" h="66" extrusionOk="0">
                  <a:moveTo>
                    <a:pt x="1" y="0"/>
                  </a:moveTo>
                  <a:lnTo>
                    <a:pt x="5" y="66"/>
                  </a:lnTo>
                  <a:cubicBezTo>
                    <a:pt x="16" y="45"/>
                    <a:pt x="13" y="2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31"/>
            <p:cNvSpPr/>
            <p:nvPr/>
          </p:nvSpPr>
          <p:spPr>
            <a:xfrm>
              <a:off x="6734375" y="3104300"/>
              <a:ext cx="78250" cy="293375"/>
            </a:xfrm>
            <a:custGeom>
              <a:avLst/>
              <a:gdLst/>
              <a:ahLst/>
              <a:cxnLst/>
              <a:rect l="l" t="t" r="r" b="b"/>
              <a:pathLst>
                <a:path w="3130" h="11735" extrusionOk="0">
                  <a:moveTo>
                    <a:pt x="1184" y="3201"/>
                  </a:moveTo>
                  <a:cubicBezTo>
                    <a:pt x="1179" y="3201"/>
                    <a:pt x="1173" y="3201"/>
                    <a:pt x="1167" y="3201"/>
                  </a:cubicBezTo>
                  <a:cubicBezTo>
                    <a:pt x="1171" y="3201"/>
                    <a:pt x="1174" y="3201"/>
                    <a:pt x="1177" y="3201"/>
                  </a:cubicBezTo>
                  <a:cubicBezTo>
                    <a:pt x="1182" y="3201"/>
                    <a:pt x="1187" y="3201"/>
                    <a:pt x="1191" y="3201"/>
                  </a:cubicBezTo>
                  <a:lnTo>
                    <a:pt x="1191" y="3201"/>
                  </a:lnTo>
                  <a:cubicBezTo>
                    <a:pt x="1189" y="3201"/>
                    <a:pt x="1187" y="3201"/>
                    <a:pt x="1184" y="3201"/>
                  </a:cubicBezTo>
                  <a:close/>
                  <a:moveTo>
                    <a:pt x="2220" y="8918"/>
                  </a:moveTo>
                  <a:lnTo>
                    <a:pt x="2220" y="8918"/>
                  </a:lnTo>
                  <a:cubicBezTo>
                    <a:pt x="2226" y="8928"/>
                    <a:pt x="2232" y="8937"/>
                    <a:pt x="2239" y="8946"/>
                  </a:cubicBezTo>
                  <a:lnTo>
                    <a:pt x="2239" y="8946"/>
                  </a:lnTo>
                  <a:cubicBezTo>
                    <a:pt x="2233" y="8936"/>
                    <a:pt x="2227" y="8927"/>
                    <a:pt x="2220" y="8918"/>
                  </a:cubicBezTo>
                  <a:close/>
                  <a:moveTo>
                    <a:pt x="169" y="0"/>
                  </a:moveTo>
                  <a:cubicBezTo>
                    <a:pt x="76" y="0"/>
                    <a:pt x="3" y="40"/>
                    <a:pt x="1" y="160"/>
                  </a:cubicBezTo>
                  <a:lnTo>
                    <a:pt x="118" y="147"/>
                  </a:lnTo>
                  <a:lnTo>
                    <a:pt x="118" y="147"/>
                  </a:lnTo>
                  <a:cubicBezTo>
                    <a:pt x="435" y="251"/>
                    <a:pt x="80" y="388"/>
                    <a:pt x="132" y="569"/>
                  </a:cubicBezTo>
                  <a:cubicBezTo>
                    <a:pt x="300" y="727"/>
                    <a:pt x="757" y="677"/>
                    <a:pt x="758" y="909"/>
                  </a:cubicBezTo>
                  <a:cubicBezTo>
                    <a:pt x="811" y="988"/>
                    <a:pt x="699" y="1017"/>
                    <a:pt x="610" y="1024"/>
                  </a:cubicBezTo>
                  <a:cubicBezTo>
                    <a:pt x="668" y="1221"/>
                    <a:pt x="999" y="1188"/>
                    <a:pt x="1094" y="1313"/>
                  </a:cubicBezTo>
                  <a:cubicBezTo>
                    <a:pt x="704" y="1477"/>
                    <a:pt x="816" y="1603"/>
                    <a:pt x="965" y="1759"/>
                  </a:cubicBezTo>
                  <a:cubicBezTo>
                    <a:pt x="1113" y="1913"/>
                    <a:pt x="1296" y="2102"/>
                    <a:pt x="1080" y="2316"/>
                  </a:cubicBezTo>
                  <a:cubicBezTo>
                    <a:pt x="1190" y="2491"/>
                    <a:pt x="1177" y="2759"/>
                    <a:pt x="1377" y="2975"/>
                  </a:cubicBezTo>
                  <a:cubicBezTo>
                    <a:pt x="1350" y="2964"/>
                    <a:pt x="1330" y="2959"/>
                    <a:pt x="1315" y="2959"/>
                  </a:cubicBezTo>
                  <a:cubicBezTo>
                    <a:pt x="1215" y="2959"/>
                    <a:pt x="1357" y="3189"/>
                    <a:pt x="1191" y="3201"/>
                  </a:cubicBezTo>
                  <a:lnTo>
                    <a:pt x="1191" y="3201"/>
                  </a:lnTo>
                  <a:cubicBezTo>
                    <a:pt x="1602" y="3208"/>
                    <a:pt x="1126" y="3895"/>
                    <a:pt x="1590" y="3895"/>
                  </a:cubicBezTo>
                  <a:cubicBezTo>
                    <a:pt x="1608" y="3895"/>
                    <a:pt x="1628" y="3893"/>
                    <a:pt x="1649" y="3891"/>
                  </a:cubicBezTo>
                  <a:lnTo>
                    <a:pt x="1649" y="3891"/>
                  </a:lnTo>
                  <a:cubicBezTo>
                    <a:pt x="1541" y="4259"/>
                    <a:pt x="1688" y="3899"/>
                    <a:pt x="1613" y="4313"/>
                  </a:cubicBezTo>
                  <a:cubicBezTo>
                    <a:pt x="1608" y="4314"/>
                    <a:pt x="1603" y="4315"/>
                    <a:pt x="1599" y="4315"/>
                  </a:cubicBezTo>
                  <a:cubicBezTo>
                    <a:pt x="1550" y="4315"/>
                    <a:pt x="1542" y="4257"/>
                    <a:pt x="1526" y="4234"/>
                  </a:cubicBezTo>
                  <a:lnTo>
                    <a:pt x="1526" y="4234"/>
                  </a:lnTo>
                  <a:cubicBezTo>
                    <a:pt x="1433" y="4412"/>
                    <a:pt x="1798" y="4431"/>
                    <a:pt x="1562" y="4605"/>
                  </a:cubicBezTo>
                  <a:cubicBezTo>
                    <a:pt x="1566" y="4732"/>
                    <a:pt x="1591" y="4762"/>
                    <a:pt x="1632" y="4762"/>
                  </a:cubicBezTo>
                  <a:cubicBezTo>
                    <a:pt x="1669" y="4762"/>
                    <a:pt x="1717" y="4739"/>
                    <a:pt x="1771" y="4739"/>
                  </a:cubicBezTo>
                  <a:cubicBezTo>
                    <a:pt x="1810" y="4739"/>
                    <a:pt x="1851" y="4751"/>
                    <a:pt x="1894" y="4790"/>
                  </a:cubicBezTo>
                  <a:cubicBezTo>
                    <a:pt x="1877" y="5129"/>
                    <a:pt x="1788" y="5050"/>
                    <a:pt x="1593" y="5270"/>
                  </a:cubicBezTo>
                  <a:cubicBezTo>
                    <a:pt x="1603" y="5269"/>
                    <a:pt x="1613" y="5269"/>
                    <a:pt x="1622" y="5269"/>
                  </a:cubicBezTo>
                  <a:cubicBezTo>
                    <a:pt x="1847" y="5269"/>
                    <a:pt x="1767" y="5474"/>
                    <a:pt x="1913" y="5605"/>
                  </a:cubicBezTo>
                  <a:cubicBezTo>
                    <a:pt x="1918" y="5572"/>
                    <a:pt x="1932" y="5422"/>
                    <a:pt x="1995" y="5422"/>
                  </a:cubicBezTo>
                  <a:cubicBezTo>
                    <a:pt x="2012" y="5422"/>
                    <a:pt x="2033" y="5433"/>
                    <a:pt x="2058" y="5461"/>
                  </a:cubicBezTo>
                  <a:cubicBezTo>
                    <a:pt x="2068" y="5848"/>
                    <a:pt x="2264" y="5732"/>
                    <a:pt x="2378" y="6081"/>
                  </a:cubicBezTo>
                  <a:cubicBezTo>
                    <a:pt x="2335" y="6120"/>
                    <a:pt x="2304" y="6134"/>
                    <a:pt x="2283" y="6134"/>
                  </a:cubicBezTo>
                  <a:cubicBezTo>
                    <a:pt x="2211" y="6134"/>
                    <a:pt x="2246" y="5961"/>
                    <a:pt x="2220" y="5961"/>
                  </a:cubicBezTo>
                  <a:lnTo>
                    <a:pt x="2220" y="5961"/>
                  </a:lnTo>
                  <a:cubicBezTo>
                    <a:pt x="2209" y="5961"/>
                    <a:pt x="2188" y="5991"/>
                    <a:pt x="2145" y="6076"/>
                  </a:cubicBezTo>
                  <a:cubicBezTo>
                    <a:pt x="1985" y="5875"/>
                    <a:pt x="1975" y="5702"/>
                    <a:pt x="1753" y="5617"/>
                  </a:cubicBezTo>
                  <a:lnTo>
                    <a:pt x="1753" y="5617"/>
                  </a:lnTo>
                  <a:cubicBezTo>
                    <a:pt x="1780" y="5921"/>
                    <a:pt x="1881" y="6282"/>
                    <a:pt x="2041" y="6590"/>
                  </a:cubicBezTo>
                  <a:cubicBezTo>
                    <a:pt x="2037" y="6646"/>
                    <a:pt x="2024" y="6662"/>
                    <a:pt x="2006" y="6662"/>
                  </a:cubicBezTo>
                  <a:cubicBezTo>
                    <a:pt x="1978" y="6662"/>
                    <a:pt x="1940" y="6619"/>
                    <a:pt x="1916" y="6619"/>
                  </a:cubicBezTo>
                  <a:cubicBezTo>
                    <a:pt x="1904" y="6619"/>
                    <a:pt x="1895" y="6631"/>
                    <a:pt x="1894" y="6668"/>
                  </a:cubicBezTo>
                  <a:cubicBezTo>
                    <a:pt x="1825" y="7013"/>
                    <a:pt x="2241" y="7121"/>
                    <a:pt x="2160" y="7402"/>
                  </a:cubicBezTo>
                  <a:lnTo>
                    <a:pt x="2016" y="7371"/>
                  </a:lnTo>
                  <a:lnTo>
                    <a:pt x="2016" y="7371"/>
                  </a:lnTo>
                  <a:cubicBezTo>
                    <a:pt x="2220" y="7499"/>
                    <a:pt x="2058" y="7954"/>
                    <a:pt x="2204" y="8237"/>
                  </a:cubicBezTo>
                  <a:cubicBezTo>
                    <a:pt x="2248" y="8202"/>
                    <a:pt x="2282" y="8174"/>
                    <a:pt x="2317" y="8174"/>
                  </a:cubicBezTo>
                  <a:cubicBezTo>
                    <a:pt x="2330" y="8174"/>
                    <a:pt x="2343" y="8178"/>
                    <a:pt x="2357" y="8187"/>
                  </a:cubicBezTo>
                  <a:cubicBezTo>
                    <a:pt x="2023" y="8239"/>
                    <a:pt x="2588" y="8578"/>
                    <a:pt x="2399" y="8916"/>
                  </a:cubicBezTo>
                  <a:cubicBezTo>
                    <a:pt x="2418" y="8910"/>
                    <a:pt x="2437" y="8908"/>
                    <a:pt x="2455" y="8908"/>
                  </a:cubicBezTo>
                  <a:cubicBezTo>
                    <a:pt x="2630" y="8908"/>
                    <a:pt x="2762" y="9145"/>
                    <a:pt x="2804" y="9307"/>
                  </a:cubicBezTo>
                  <a:cubicBezTo>
                    <a:pt x="2756" y="9382"/>
                    <a:pt x="2671" y="9382"/>
                    <a:pt x="2615" y="9392"/>
                  </a:cubicBezTo>
                  <a:cubicBezTo>
                    <a:pt x="2692" y="9084"/>
                    <a:pt x="2383" y="9134"/>
                    <a:pt x="2239" y="8946"/>
                  </a:cubicBezTo>
                  <a:lnTo>
                    <a:pt x="2239" y="8946"/>
                  </a:lnTo>
                  <a:cubicBezTo>
                    <a:pt x="2351" y="9131"/>
                    <a:pt x="2306" y="9449"/>
                    <a:pt x="2469" y="9589"/>
                  </a:cubicBezTo>
                  <a:lnTo>
                    <a:pt x="2301" y="9548"/>
                  </a:lnTo>
                  <a:lnTo>
                    <a:pt x="2301" y="9548"/>
                  </a:lnTo>
                  <a:cubicBezTo>
                    <a:pt x="2320" y="9828"/>
                    <a:pt x="2692" y="9727"/>
                    <a:pt x="2586" y="10040"/>
                  </a:cubicBezTo>
                  <a:lnTo>
                    <a:pt x="2467" y="10030"/>
                  </a:lnTo>
                  <a:lnTo>
                    <a:pt x="2467" y="10030"/>
                  </a:lnTo>
                  <a:cubicBezTo>
                    <a:pt x="2565" y="10605"/>
                    <a:pt x="2484" y="11316"/>
                    <a:pt x="2791" y="11732"/>
                  </a:cubicBezTo>
                  <a:cubicBezTo>
                    <a:pt x="2795" y="11734"/>
                    <a:pt x="2800" y="11734"/>
                    <a:pt x="2805" y="11734"/>
                  </a:cubicBezTo>
                  <a:cubicBezTo>
                    <a:pt x="2902" y="11734"/>
                    <a:pt x="3064" y="11490"/>
                    <a:pt x="3130" y="11464"/>
                  </a:cubicBezTo>
                  <a:cubicBezTo>
                    <a:pt x="3016" y="11202"/>
                    <a:pt x="2833" y="11071"/>
                    <a:pt x="2723" y="10875"/>
                  </a:cubicBezTo>
                  <a:lnTo>
                    <a:pt x="2897" y="10848"/>
                  </a:lnTo>
                  <a:cubicBezTo>
                    <a:pt x="2802" y="10827"/>
                    <a:pt x="2715" y="10683"/>
                    <a:pt x="2647" y="10683"/>
                  </a:cubicBezTo>
                  <a:cubicBezTo>
                    <a:pt x="2626" y="10683"/>
                    <a:pt x="2606" y="10698"/>
                    <a:pt x="2588" y="10736"/>
                  </a:cubicBezTo>
                  <a:cubicBezTo>
                    <a:pt x="2472" y="10580"/>
                    <a:pt x="2723" y="10580"/>
                    <a:pt x="2594" y="10400"/>
                  </a:cubicBezTo>
                  <a:cubicBezTo>
                    <a:pt x="2607" y="10399"/>
                    <a:pt x="2619" y="10398"/>
                    <a:pt x="2631" y="10398"/>
                  </a:cubicBezTo>
                  <a:cubicBezTo>
                    <a:pt x="2770" y="10398"/>
                    <a:pt x="2818" y="10477"/>
                    <a:pt x="2928" y="10477"/>
                  </a:cubicBezTo>
                  <a:cubicBezTo>
                    <a:pt x="2941" y="10477"/>
                    <a:pt x="2955" y="10476"/>
                    <a:pt x="2970" y="10473"/>
                  </a:cubicBezTo>
                  <a:lnTo>
                    <a:pt x="2856" y="10317"/>
                  </a:lnTo>
                  <a:lnTo>
                    <a:pt x="2856" y="10317"/>
                  </a:lnTo>
                  <a:cubicBezTo>
                    <a:pt x="2866" y="10322"/>
                    <a:pt x="2874" y="10325"/>
                    <a:pt x="2880" y="10325"/>
                  </a:cubicBezTo>
                  <a:cubicBezTo>
                    <a:pt x="2923" y="10325"/>
                    <a:pt x="2917" y="10237"/>
                    <a:pt x="2959" y="10237"/>
                  </a:cubicBezTo>
                  <a:cubicBezTo>
                    <a:pt x="2966" y="10237"/>
                    <a:pt x="2974" y="10239"/>
                    <a:pt x="2983" y="10244"/>
                  </a:cubicBezTo>
                  <a:cubicBezTo>
                    <a:pt x="2715" y="9963"/>
                    <a:pt x="3012" y="9787"/>
                    <a:pt x="2866" y="9473"/>
                  </a:cubicBezTo>
                  <a:lnTo>
                    <a:pt x="2866" y="9473"/>
                  </a:lnTo>
                  <a:lnTo>
                    <a:pt x="2858" y="9662"/>
                  </a:lnTo>
                  <a:cubicBezTo>
                    <a:pt x="2851" y="9663"/>
                    <a:pt x="2844" y="9663"/>
                    <a:pt x="2838" y="9663"/>
                  </a:cubicBezTo>
                  <a:cubicBezTo>
                    <a:pt x="2751" y="9663"/>
                    <a:pt x="2745" y="9566"/>
                    <a:pt x="2706" y="9498"/>
                  </a:cubicBezTo>
                  <a:cubicBezTo>
                    <a:pt x="2843" y="9382"/>
                    <a:pt x="2816" y="9332"/>
                    <a:pt x="2860" y="9155"/>
                  </a:cubicBezTo>
                  <a:cubicBezTo>
                    <a:pt x="2756" y="9018"/>
                    <a:pt x="2550" y="8975"/>
                    <a:pt x="2525" y="8777"/>
                  </a:cubicBezTo>
                  <a:lnTo>
                    <a:pt x="2525" y="8777"/>
                  </a:lnTo>
                  <a:cubicBezTo>
                    <a:pt x="2527" y="8777"/>
                    <a:pt x="2529" y="8777"/>
                    <a:pt x="2531" y="8777"/>
                  </a:cubicBezTo>
                  <a:cubicBezTo>
                    <a:pt x="2734" y="8777"/>
                    <a:pt x="2592" y="8427"/>
                    <a:pt x="2766" y="8368"/>
                  </a:cubicBezTo>
                  <a:cubicBezTo>
                    <a:pt x="2550" y="8353"/>
                    <a:pt x="2640" y="7996"/>
                    <a:pt x="2513" y="7988"/>
                  </a:cubicBezTo>
                  <a:cubicBezTo>
                    <a:pt x="2457" y="7890"/>
                    <a:pt x="2459" y="7741"/>
                    <a:pt x="2575" y="7724"/>
                  </a:cubicBezTo>
                  <a:cubicBezTo>
                    <a:pt x="2582" y="7740"/>
                    <a:pt x="2607" y="7767"/>
                    <a:pt x="2621" y="7799"/>
                  </a:cubicBezTo>
                  <a:lnTo>
                    <a:pt x="2615" y="7693"/>
                  </a:lnTo>
                  <a:lnTo>
                    <a:pt x="2615" y="7693"/>
                  </a:lnTo>
                  <a:cubicBezTo>
                    <a:pt x="2640" y="7699"/>
                    <a:pt x="2659" y="7693"/>
                    <a:pt x="2665" y="7705"/>
                  </a:cubicBezTo>
                  <a:cubicBezTo>
                    <a:pt x="2658" y="7610"/>
                    <a:pt x="2501" y="7630"/>
                    <a:pt x="2592" y="7495"/>
                  </a:cubicBezTo>
                  <a:cubicBezTo>
                    <a:pt x="2594" y="7494"/>
                    <a:pt x="2597" y="7494"/>
                    <a:pt x="2599" y="7494"/>
                  </a:cubicBezTo>
                  <a:cubicBezTo>
                    <a:pt x="2650" y="7494"/>
                    <a:pt x="2657" y="7557"/>
                    <a:pt x="2686" y="7605"/>
                  </a:cubicBezTo>
                  <a:cubicBezTo>
                    <a:pt x="2692" y="7348"/>
                    <a:pt x="2299" y="7213"/>
                    <a:pt x="2471" y="6978"/>
                  </a:cubicBezTo>
                  <a:cubicBezTo>
                    <a:pt x="2379" y="6957"/>
                    <a:pt x="2332" y="6747"/>
                    <a:pt x="2180" y="6747"/>
                  </a:cubicBezTo>
                  <a:cubicBezTo>
                    <a:pt x="2153" y="6747"/>
                    <a:pt x="2122" y="6754"/>
                    <a:pt x="2087" y="6770"/>
                  </a:cubicBezTo>
                  <a:cubicBezTo>
                    <a:pt x="2160" y="6677"/>
                    <a:pt x="2351" y="6673"/>
                    <a:pt x="2289" y="6469"/>
                  </a:cubicBezTo>
                  <a:cubicBezTo>
                    <a:pt x="2075" y="6384"/>
                    <a:pt x="2334" y="6220"/>
                    <a:pt x="2183" y="6083"/>
                  </a:cubicBezTo>
                  <a:lnTo>
                    <a:pt x="2183" y="6083"/>
                  </a:lnTo>
                  <a:cubicBezTo>
                    <a:pt x="2279" y="6154"/>
                    <a:pt x="2308" y="6167"/>
                    <a:pt x="2322" y="6167"/>
                  </a:cubicBezTo>
                  <a:cubicBezTo>
                    <a:pt x="2331" y="6167"/>
                    <a:pt x="2334" y="6162"/>
                    <a:pt x="2343" y="6162"/>
                  </a:cubicBezTo>
                  <a:cubicBezTo>
                    <a:pt x="2358" y="6162"/>
                    <a:pt x="2385" y="6173"/>
                    <a:pt x="2469" y="6232"/>
                  </a:cubicBezTo>
                  <a:cubicBezTo>
                    <a:pt x="2536" y="6076"/>
                    <a:pt x="2235" y="5900"/>
                    <a:pt x="2239" y="5646"/>
                  </a:cubicBezTo>
                  <a:cubicBezTo>
                    <a:pt x="2285" y="5613"/>
                    <a:pt x="2347" y="5605"/>
                    <a:pt x="2393" y="5572"/>
                  </a:cubicBezTo>
                  <a:cubicBezTo>
                    <a:pt x="2309" y="5490"/>
                    <a:pt x="2124" y="5407"/>
                    <a:pt x="2287" y="5293"/>
                  </a:cubicBezTo>
                  <a:lnTo>
                    <a:pt x="2287" y="5293"/>
                  </a:lnTo>
                  <a:cubicBezTo>
                    <a:pt x="2237" y="5304"/>
                    <a:pt x="2189" y="5314"/>
                    <a:pt x="2139" y="5328"/>
                  </a:cubicBezTo>
                  <a:cubicBezTo>
                    <a:pt x="2193" y="5143"/>
                    <a:pt x="2114" y="4915"/>
                    <a:pt x="2255" y="4709"/>
                  </a:cubicBezTo>
                  <a:cubicBezTo>
                    <a:pt x="2150" y="4651"/>
                    <a:pt x="2044" y="4595"/>
                    <a:pt x="1940" y="4541"/>
                  </a:cubicBezTo>
                  <a:cubicBezTo>
                    <a:pt x="2206" y="4204"/>
                    <a:pt x="1883" y="3866"/>
                    <a:pt x="1584" y="3689"/>
                  </a:cubicBezTo>
                  <a:cubicBezTo>
                    <a:pt x="1582" y="3583"/>
                    <a:pt x="1613" y="3415"/>
                    <a:pt x="1680" y="3403"/>
                  </a:cubicBezTo>
                  <a:cubicBezTo>
                    <a:pt x="1705" y="3425"/>
                    <a:pt x="1757" y="3457"/>
                    <a:pt x="1802" y="3498"/>
                  </a:cubicBezTo>
                  <a:cubicBezTo>
                    <a:pt x="1794" y="3344"/>
                    <a:pt x="1936" y="3122"/>
                    <a:pt x="1674" y="3081"/>
                  </a:cubicBezTo>
                  <a:cubicBezTo>
                    <a:pt x="1574" y="2937"/>
                    <a:pt x="1829" y="2929"/>
                    <a:pt x="1850" y="2804"/>
                  </a:cubicBezTo>
                  <a:cubicBezTo>
                    <a:pt x="1647" y="2675"/>
                    <a:pt x="1665" y="2428"/>
                    <a:pt x="1661" y="2208"/>
                  </a:cubicBezTo>
                  <a:cubicBezTo>
                    <a:pt x="1654" y="2004"/>
                    <a:pt x="1632" y="1825"/>
                    <a:pt x="1399" y="1825"/>
                  </a:cubicBezTo>
                  <a:cubicBezTo>
                    <a:pt x="1381" y="1825"/>
                    <a:pt x="1361" y="1826"/>
                    <a:pt x="1341" y="1828"/>
                  </a:cubicBezTo>
                  <a:cubicBezTo>
                    <a:pt x="1375" y="1957"/>
                    <a:pt x="1331" y="2229"/>
                    <a:pt x="1404" y="2470"/>
                  </a:cubicBezTo>
                  <a:cubicBezTo>
                    <a:pt x="1380" y="2455"/>
                    <a:pt x="1354" y="2451"/>
                    <a:pt x="1328" y="2451"/>
                  </a:cubicBezTo>
                  <a:cubicBezTo>
                    <a:pt x="1308" y="2451"/>
                    <a:pt x="1288" y="2453"/>
                    <a:pt x="1269" y="2453"/>
                  </a:cubicBezTo>
                  <a:cubicBezTo>
                    <a:pt x="1238" y="2453"/>
                    <a:pt x="1212" y="2447"/>
                    <a:pt x="1198" y="2409"/>
                  </a:cubicBezTo>
                  <a:cubicBezTo>
                    <a:pt x="1115" y="2173"/>
                    <a:pt x="1289" y="1992"/>
                    <a:pt x="1123" y="1776"/>
                  </a:cubicBezTo>
                  <a:lnTo>
                    <a:pt x="1478" y="1707"/>
                  </a:lnTo>
                  <a:cubicBezTo>
                    <a:pt x="1593" y="1441"/>
                    <a:pt x="1404" y="1267"/>
                    <a:pt x="1231" y="1115"/>
                  </a:cubicBezTo>
                  <a:cubicBezTo>
                    <a:pt x="1061" y="959"/>
                    <a:pt x="897" y="830"/>
                    <a:pt x="1059" y="563"/>
                  </a:cubicBezTo>
                  <a:cubicBezTo>
                    <a:pt x="976" y="484"/>
                    <a:pt x="880" y="390"/>
                    <a:pt x="776" y="311"/>
                  </a:cubicBezTo>
                  <a:cubicBezTo>
                    <a:pt x="664" y="234"/>
                    <a:pt x="543" y="174"/>
                    <a:pt x="419" y="157"/>
                  </a:cubicBezTo>
                  <a:lnTo>
                    <a:pt x="525" y="112"/>
                  </a:lnTo>
                  <a:cubicBezTo>
                    <a:pt x="453" y="71"/>
                    <a:pt x="293" y="0"/>
                    <a:pt x="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31"/>
            <p:cNvSpPr/>
            <p:nvPr/>
          </p:nvSpPr>
          <p:spPr>
            <a:xfrm>
              <a:off x="6781425" y="3193075"/>
              <a:ext cx="3700" cy="5200"/>
            </a:xfrm>
            <a:custGeom>
              <a:avLst/>
              <a:gdLst/>
              <a:ahLst/>
              <a:cxnLst/>
              <a:rect l="l" t="t" r="r" b="b"/>
              <a:pathLst>
                <a:path w="148" h="208" extrusionOk="0">
                  <a:moveTo>
                    <a:pt x="147" y="1"/>
                  </a:moveTo>
                  <a:lnTo>
                    <a:pt x="147" y="1"/>
                  </a:lnTo>
                  <a:cubicBezTo>
                    <a:pt x="99" y="14"/>
                    <a:pt x="51" y="26"/>
                    <a:pt x="4" y="41"/>
                  </a:cubicBezTo>
                  <a:cubicBezTo>
                    <a:pt x="33" y="91"/>
                    <a:pt x="40" y="145"/>
                    <a:pt x="7" y="198"/>
                  </a:cubicBezTo>
                  <a:lnTo>
                    <a:pt x="7" y="198"/>
                  </a:lnTo>
                  <a:cubicBezTo>
                    <a:pt x="53" y="130"/>
                    <a:pt x="99" y="65"/>
                    <a:pt x="147" y="1"/>
                  </a:cubicBezTo>
                  <a:close/>
                  <a:moveTo>
                    <a:pt x="7" y="198"/>
                  </a:moveTo>
                  <a:cubicBezTo>
                    <a:pt x="5" y="201"/>
                    <a:pt x="3" y="204"/>
                    <a:pt x="1" y="207"/>
                  </a:cubicBezTo>
                  <a:cubicBezTo>
                    <a:pt x="3" y="204"/>
                    <a:pt x="5" y="201"/>
                    <a:pt x="7" y="1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31"/>
            <p:cNvSpPr/>
            <p:nvPr/>
          </p:nvSpPr>
          <p:spPr>
            <a:xfrm>
              <a:off x="6779450" y="3191775"/>
              <a:ext cx="2100" cy="2625"/>
            </a:xfrm>
            <a:custGeom>
              <a:avLst/>
              <a:gdLst/>
              <a:ahLst/>
              <a:cxnLst/>
              <a:rect l="l" t="t" r="r" b="b"/>
              <a:pathLst>
                <a:path w="84" h="105" extrusionOk="0">
                  <a:moveTo>
                    <a:pt x="0" y="1"/>
                  </a:moveTo>
                  <a:cubicBezTo>
                    <a:pt x="0" y="41"/>
                    <a:pt x="14" y="78"/>
                    <a:pt x="47" y="105"/>
                  </a:cubicBezTo>
                  <a:lnTo>
                    <a:pt x="83" y="93"/>
                  </a:lnTo>
                  <a:cubicBezTo>
                    <a:pt x="64" y="59"/>
                    <a:pt x="33" y="2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31"/>
            <p:cNvSpPr/>
            <p:nvPr/>
          </p:nvSpPr>
          <p:spPr>
            <a:xfrm>
              <a:off x="6744250" y="3098125"/>
              <a:ext cx="3900" cy="4375"/>
            </a:xfrm>
            <a:custGeom>
              <a:avLst/>
              <a:gdLst/>
              <a:ahLst/>
              <a:cxnLst/>
              <a:rect l="l" t="t" r="r" b="b"/>
              <a:pathLst>
                <a:path w="156" h="175" extrusionOk="0">
                  <a:moveTo>
                    <a:pt x="1" y="1"/>
                  </a:moveTo>
                  <a:lnTo>
                    <a:pt x="1" y="1"/>
                  </a:lnTo>
                  <a:cubicBezTo>
                    <a:pt x="9" y="70"/>
                    <a:pt x="78" y="168"/>
                    <a:pt x="155" y="174"/>
                  </a:cubicBezTo>
                  <a:cubicBezTo>
                    <a:pt x="138" y="132"/>
                    <a:pt x="99" y="4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31"/>
            <p:cNvSpPr/>
            <p:nvPr/>
          </p:nvSpPr>
          <p:spPr>
            <a:xfrm>
              <a:off x="6741700" y="3099475"/>
              <a:ext cx="1775" cy="2725"/>
            </a:xfrm>
            <a:custGeom>
              <a:avLst/>
              <a:gdLst/>
              <a:ahLst/>
              <a:cxnLst/>
              <a:rect l="l" t="t" r="r" b="b"/>
              <a:pathLst>
                <a:path w="71" h="109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5"/>
                    <a:pt x="18" y="74"/>
                    <a:pt x="26" y="109"/>
                  </a:cubicBezTo>
                  <a:lnTo>
                    <a:pt x="70" y="97"/>
                  </a:lnTo>
                  <a:cubicBezTo>
                    <a:pt x="47" y="64"/>
                    <a:pt x="28" y="3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31"/>
            <p:cNvSpPr/>
            <p:nvPr/>
          </p:nvSpPr>
          <p:spPr>
            <a:xfrm>
              <a:off x="6651725" y="3081550"/>
              <a:ext cx="87400" cy="119675"/>
            </a:xfrm>
            <a:custGeom>
              <a:avLst/>
              <a:gdLst/>
              <a:ahLst/>
              <a:cxnLst/>
              <a:rect l="l" t="t" r="r" b="b"/>
              <a:pathLst>
                <a:path w="3496" h="4787" extrusionOk="0">
                  <a:moveTo>
                    <a:pt x="1626" y="0"/>
                  </a:moveTo>
                  <a:cubicBezTo>
                    <a:pt x="1533" y="0"/>
                    <a:pt x="1403" y="86"/>
                    <a:pt x="1304" y="151"/>
                  </a:cubicBezTo>
                  <a:cubicBezTo>
                    <a:pt x="1363" y="178"/>
                    <a:pt x="1492" y="172"/>
                    <a:pt x="1575" y="193"/>
                  </a:cubicBezTo>
                  <a:cubicBezTo>
                    <a:pt x="1462" y="249"/>
                    <a:pt x="1460" y="421"/>
                    <a:pt x="1458" y="492"/>
                  </a:cubicBezTo>
                  <a:cubicBezTo>
                    <a:pt x="1427" y="469"/>
                    <a:pt x="1403" y="460"/>
                    <a:pt x="1384" y="460"/>
                  </a:cubicBezTo>
                  <a:cubicBezTo>
                    <a:pt x="1354" y="460"/>
                    <a:pt x="1337" y="483"/>
                    <a:pt x="1323" y="509"/>
                  </a:cubicBezTo>
                  <a:cubicBezTo>
                    <a:pt x="1298" y="556"/>
                    <a:pt x="1282" y="606"/>
                    <a:pt x="1186" y="615"/>
                  </a:cubicBezTo>
                  <a:cubicBezTo>
                    <a:pt x="1020" y="536"/>
                    <a:pt x="1215" y="430"/>
                    <a:pt x="1251" y="332"/>
                  </a:cubicBezTo>
                  <a:lnTo>
                    <a:pt x="1251" y="332"/>
                  </a:lnTo>
                  <a:cubicBezTo>
                    <a:pt x="1190" y="396"/>
                    <a:pt x="1142" y="461"/>
                    <a:pt x="1103" y="529"/>
                  </a:cubicBezTo>
                  <a:cubicBezTo>
                    <a:pt x="1045" y="572"/>
                    <a:pt x="989" y="584"/>
                    <a:pt x="933" y="584"/>
                  </a:cubicBezTo>
                  <a:cubicBezTo>
                    <a:pt x="860" y="584"/>
                    <a:pt x="786" y="563"/>
                    <a:pt x="708" y="563"/>
                  </a:cubicBezTo>
                  <a:cubicBezTo>
                    <a:pt x="685" y="563"/>
                    <a:pt x="662" y="565"/>
                    <a:pt x="638" y="569"/>
                  </a:cubicBezTo>
                  <a:cubicBezTo>
                    <a:pt x="631" y="642"/>
                    <a:pt x="650" y="657"/>
                    <a:pt x="679" y="657"/>
                  </a:cubicBezTo>
                  <a:cubicBezTo>
                    <a:pt x="700" y="657"/>
                    <a:pt x="727" y="649"/>
                    <a:pt x="753" y="649"/>
                  </a:cubicBezTo>
                  <a:cubicBezTo>
                    <a:pt x="789" y="649"/>
                    <a:pt x="825" y="664"/>
                    <a:pt x="845" y="735"/>
                  </a:cubicBezTo>
                  <a:cubicBezTo>
                    <a:pt x="681" y="754"/>
                    <a:pt x="453" y="972"/>
                    <a:pt x="343" y="1232"/>
                  </a:cubicBezTo>
                  <a:cubicBezTo>
                    <a:pt x="237" y="1472"/>
                    <a:pt x="211" y="1735"/>
                    <a:pt x="243" y="1917"/>
                  </a:cubicBezTo>
                  <a:lnTo>
                    <a:pt x="243" y="1917"/>
                  </a:lnTo>
                  <a:cubicBezTo>
                    <a:pt x="206" y="1855"/>
                    <a:pt x="82" y="1885"/>
                    <a:pt x="139" y="1757"/>
                  </a:cubicBezTo>
                  <a:lnTo>
                    <a:pt x="139" y="1757"/>
                  </a:lnTo>
                  <a:cubicBezTo>
                    <a:pt x="83" y="1813"/>
                    <a:pt x="127" y="2011"/>
                    <a:pt x="268" y="2017"/>
                  </a:cubicBezTo>
                  <a:cubicBezTo>
                    <a:pt x="332" y="2264"/>
                    <a:pt x="208" y="2572"/>
                    <a:pt x="64" y="2813"/>
                  </a:cubicBezTo>
                  <a:lnTo>
                    <a:pt x="206" y="2738"/>
                  </a:lnTo>
                  <a:lnTo>
                    <a:pt x="206" y="2738"/>
                  </a:lnTo>
                  <a:cubicBezTo>
                    <a:pt x="422" y="2914"/>
                    <a:pt x="0" y="3238"/>
                    <a:pt x="139" y="3565"/>
                  </a:cubicBezTo>
                  <a:lnTo>
                    <a:pt x="141" y="3558"/>
                  </a:lnTo>
                  <a:cubicBezTo>
                    <a:pt x="174" y="3666"/>
                    <a:pt x="500" y="3716"/>
                    <a:pt x="440" y="3918"/>
                  </a:cubicBezTo>
                  <a:cubicBezTo>
                    <a:pt x="295" y="3891"/>
                    <a:pt x="287" y="3804"/>
                    <a:pt x="180" y="3804"/>
                  </a:cubicBezTo>
                  <a:cubicBezTo>
                    <a:pt x="164" y="3804"/>
                    <a:pt x="146" y="3806"/>
                    <a:pt x="125" y="3810"/>
                  </a:cubicBezTo>
                  <a:lnTo>
                    <a:pt x="351" y="4078"/>
                  </a:lnTo>
                  <a:cubicBezTo>
                    <a:pt x="255" y="4138"/>
                    <a:pt x="367" y="4393"/>
                    <a:pt x="257" y="4393"/>
                  </a:cubicBezTo>
                  <a:cubicBezTo>
                    <a:pt x="244" y="4393"/>
                    <a:pt x="227" y="4389"/>
                    <a:pt x="206" y="4381"/>
                  </a:cubicBezTo>
                  <a:lnTo>
                    <a:pt x="206" y="4381"/>
                  </a:lnTo>
                  <a:cubicBezTo>
                    <a:pt x="416" y="4490"/>
                    <a:pt x="325" y="4787"/>
                    <a:pt x="464" y="4787"/>
                  </a:cubicBezTo>
                  <a:cubicBezTo>
                    <a:pt x="496" y="4787"/>
                    <a:pt x="541" y="4771"/>
                    <a:pt x="606" y="4732"/>
                  </a:cubicBezTo>
                  <a:cubicBezTo>
                    <a:pt x="503" y="4315"/>
                    <a:pt x="494" y="3801"/>
                    <a:pt x="505" y="3274"/>
                  </a:cubicBezTo>
                  <a:cubicBezTo>
                    <a:pt x="519" y="2744"/>
                    <a:pt x="554" y="2220"/>
                    <a:pt x="540" y="1718"/>
                  </a:cubicBezTo>
                  <a:lnTo>
                    <a:pt x="540" y="1718"/>
                  </a:lnTo>
                  <a:cubicBezTo>
                    <a:pt x="573" y="1776"/>
                    <a:pt x="607" y="1832"/>
                    <a:pt x="644" y="1888"/>
                  </a:cubicBezTo>
                  <a:cubicBezTo>
                    <a:pt x="567" y="1626"/>
                    <a:pt x="715" y="1458"/>
                    <a:pt x="833" y="1327"/>
                  </a:cubicBezTo>
                  <a:cubicBezTo>
                    <a:pt x="958" y="1186"/>
                    <a:pt x="1014" y="1092"/>
                    <a:pt x="924" y="797"/>
                  </a:cubicBezTo>
                  <a:lnTo>
                    <a:pt x="924" y="797"/>
                  </a:lnTo>
                  <a:cubicBezTo>
                    <a:pt x="991" y="858"/>
                    <a:pt x="1064" y="918"/>
                    <a:pt x="1138" y="974"/>
                  </a:cubicBezTo>
                  <a:cubicBezTo>
                    <a:pt x="1242" y="912"/>
                    <a:pt x="1224" y="802"/>
                    <a:pt x="1275" y="691"/>
                  </a:cubicBezTo>
                  <a:cubicBezTo>
                    <a:pt x="1304" y="616"/>
                    <a:pt x="1376" y="543"/>
                    <a:pt x="1470" y="543"/>
                  </a:cubicBezTo>
                  <a:cubicBezTo>
                    <a:pt x="1511" y="543"/>
                    <a:pt x="1556" y="557"/>
                    <a:pt x="1604" y="590"/>
                  </a:cubicBezTo>
                  <a:lnTo>
                    <a:pt x="1552" y="494"/>
                  </a:lnTo>
                  <a:cubicBezTo>
                    <a:pt x="1563" y="492"/>
                    <a:pt x="1573" y="491"/>
                    <a:pt x="1583" y="491"/>
                  </a:cubicBezTo>
                  <a:cubicBezTo>
                    <a:pt x="1633" y="491"/>
                    <a:pt x="1667" y="514"/>
                    <a:pt x="1719" y="514"/>
                  </a:cubicBezTo>
                  <a:cubicBezTo>
                    <a:pt x="1724" y="514"/>
                    <a:pt x="1728" y="514"/>
                    <a:pt x="1733" y="513"/>
                  </a:cubicBezTo>
                  <a:lnTo>
                    <a:pt x="1699" y="471"/>
                  </a:lnTo>
                  <a:cubicBezTo>
                    <a:pt x="1792" y="409"/>
                    <a:pt x="1877" y="382"/>
                    <a:pt x="1959" y="382"/>
                  </a:cubicBezTo>
                  <a:cubicBezTo>
                    <a:pt x="2046" y="382"/>
                    <a:pt x="2129" y="412"/>
                    <a:pt x="2215" y="461"/>
                  </a:cubicBezTo>
                  <a:cubicBezTo>
                    <a:pt x="2210" y="498"/>
                    <a:pt x="2190" y="507"/>
                    <a:pt x="2164" y="507"/>
                  </a:cubicBezTo>
                  <a:cubicBezTo>
                    <a:pt x="2139" y="507"/>
                    <a:pt x="2108" y="499"/>
                    <a:pt x="2079" y="499"/>
                  </a:cubicBezTo>
                  <a:cubicBezTo>
                    <a:pt x="2070" y="499"/>
                    <a:pt x="2062" y="500"/>
                    <a:pt x="2054" y="502"/>
                  </a:cubicBezTo>
                  <a:cubicBezTo>
                    <a:pt x="2068" y="524"/>
                    <a:pt x="2089" y="532"/>
                    <a:pt x="2114" y="532"/>
                  </a:cubicBezTo>
                  <a:cubicBezTo>
                    <a:pt x="2187" y="532"/>
                    <a:pt x="2296" y="469"/>
                    <a:pt x="2397" y="469"/>
                  </a:cubicBezTo>
                  <a:cubicBezTo>
                    <a:pt x="2419" y="469"/>
                    <a:pt x="2440" y="471"/>
                    <a:pt x="2460" y="479"/>
                  </a:cubicBezTo>
                  <a:cubicBezTo>
                    <a:pt x="2536" y="575"/>
                    <a:pt x="2401" y="590"/>
                    <a:pt x="2374" y="621"/>
                  </a:cubicBezTo>
                  <a:cubicBezTo>
                    <a:pt x="2428" y="621"/>
                    <a:pt x="2478" y="623"/>
                    <a:pt x="2522" y="633"/>
                  </a:cubicBezTo>
                  <a:cubicBezTo>
                    <a:pt x="2564" y="646"/>
                    <a:pt x="2603" y="664"/>
                    <a:pt x="2636" y="681"/>
                  </a:cubicBezTo>
                  <a:cubicBezTo>
                    <a:pt x="2705" y="714"/>
                    <a:pt x="2759" y="750"/>
                    <a:pt x="2807" y="791"/>
                  </a:cubicBezTo>
                  <a:cubicBezTo>
                    <a:pt x="2859" y="828"/>
                    <a:pt x="2913" y="853"/>
                    <a:pt x="2991" y="862"/>
                  </a:cubicBezTo>
                  <a:cubicBezTo>
                    <a:pt x="3024" y="868"/>
                    <a:pt x="3062" y="872"/>
                    <a:pt x="3108" y="872"/>
                  </a:cubicBezTo>
                  <a:cubicBezTo>
                    <a:pt x="3162" y="872"/>
                    <a:pt x="3227" y="867"/>
                    <a:pt x="3307" y="856"/>
                  </a:cubicBezTo>
                  <a:cubicBezTo>
                    <a:pt x="3376" y="835"/>
                    <a:pt x="3358" y="746"/>
                    <a:pt x="3420" y="746"/>
                  </a:cubicBezTo>
                  <a:cubicBezTo>
                    <a:pt x="3437" y="746"/>
                    <a:pt x="3461" y="753"/>
                    <a:pt x="3496" y="772"/>
                  </a:cubicBezTo>
                  <a:cubicBezTo>
                    <a:pt x="3395" y="498"/>
                    <a:pt x="3053" y="438"/>
                    <a:pt x="2748" y="438"/>
                  </a:cubicBezTo>
                  <a:cubicBezTo>
                    <a:pt x="2733" y="438"/>
                    <a:pt x="2718" y="438"/>
                    <a:pt x="2703" y="438"/>
                  </a:cubicBezTo>
                  <a:lnTo>
                    <a:pt x="2773" y="471"/>
                  </a:lnTo>
                  <a:cubicBezTo>
                    <a:pt x="2663" y="535"/>
                    <a:pt x="2607" y="558"/>
                    <a:pt x="2573" y="558"/>
                  </a:cubicBezTo>
                  <a:cubicBezTo>
                    <a:pt x="2541" y="558"/>
                    <a:pt x="2530" y="536"/>
                    <a:pt x="2514" y="507"/>
                  </a:cubicBezTo>
                  <a:cubicBezTo>
                    <a:pt x="2491" y="465"/>
                    <a:pt x="2460" y="385"/>
                    <a:pt x="2343" y="385"/>
                  </a:cubicBezTo>
                  <a:cubicBezTo>
                    <a:pt x="2312" y="385"/>
                    <a:pt x="2276" y="391"/>
                    <a:pt x="2233" y="403"/>
                  </a:cubicBezTo>
                  <a:cubicBezTo>
                    <a:pt x="2379" y="251"/>
                    <a:pt x="2543" y="313"/>
                    <a:pt x="2653" y="247"/>
                  </a:cubicBezTo>
                  <a:cubicBezTo>
                    <a:pt x="2576" y="151"/>
                    <a:pt x="2482" y="93"/>
                    <a:pt x="2381" y="85"/>
                  </a:cubicBezTo>
                  <a:cubicBezTo>
                    <a:pt x="2361" y="83"/>
                    <a:pt x="2342" y="82"/>
                    <a:pt x="2322" y="82"/>
                  </a:cubicBezTo>
                  <a:cubicBezTo>
                    <a:pt x="2246" y="82"/>
                    <a:pt x="2173" y="96"/>
                    <a:pt x="2106" y="106"/>
                  </a:cubicBezTo>
                  <a:cubicBezTo>
                    <a:pt x="2031" y="121"/>
                    <a:pt x="1969" y="137"/>
                    <a:pt x="1905" y="137"/>
                  </a:cubicBezTo>
                  <a:cubicBezTo>
                    <a:pt x="1821" y="137"/>
                    <a:pt x="1734" y="110"/>
                    <a:pt x="1616" y="22"/>
                  </a:cubicBezTo>
                  <a:lnTo>
                    <a:pt x="1658" y="4"/>
                  </a:lnTo>
                  <a:cubicBezTo>
                    <a:pt x="1648" y="2"/>
                    <a:pt x="1637" y="0"/>
                    <a:pt x="16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31"/>
            <p:cNvSpPr/>
            <p:nvPr/>
          </p:nvSpPr>
          <p:spPr>
            <a:xfrm>
              <a:off x="6659250" y="3202975"/>
              <a:ext cx="9450" cy="4975"/>
            </a:xfrm>
            <a:custGeom>
              <a:avLst/>
              <a:gdLst/>
              <a:ahLst/>
              <a:cxnLst/>
              <a:rect l="l" t="t" r="r" b="b"/>
              <a:pathLst>
                <a:path w="378" h="199" extrusionOk="0">
                  <a:moveTo>
                    <a:pt x="279" y="0"/>
                  </a:moveTo>
                  <a:cubicBezTo>
                    <a:pt x="277" y="0"/>
                    <a:pt x="275" y="0"/>
                    <a:pt x="274" y="0"/>
                  </a:cubicBezTo>
                  <a:cubicBezTo>
                    <a:pt x="249" y="19"/>
                    <a:pt x="186" y="29"/>
                    <a:pt x="215" y="76"/>
                  </a:cubicBezTo>
                  <a:lnTo>
                    <a:pt x="215" y="76"/>
                  </a:lnTo>
                  <a:lnTo>
                    <a:pt x="23" y="4"/>
                  </a:lnTo>
                  <a:lnTo>
                    <a:pt x="23" y="4"/>
                  </a:lnTo>
                  <a:cubicBezTo>
                    <a:pt x="1" y="109"/>
                    <a:pt x="171" y="198"/>
                    <a:pt x="293" y="198"/>
                  </a:cubicBezTo>
                  <a:cubicBezTo>
                    <a:pt x="318" y="198"/>
                    <a:pt x="340" y="195"/>
                    <a:pt x="359" y="187"/>
                  </a:cubicBezTo>
                  <a:cubicBezTo>
                    <a:pt x="313" y="115"/>
                    <a:pt x="378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31"/>
            <p:cNvSpPr/>
            <p:nvPr/>
          </p:nvSpPr>
          <p:spPr>
            <a:xfrm>
              <a:off x="6658175" y="3210025"/>
              <a:ext cx="29375" cy="75875"/>
            </a:xfrm>
            <a:custGeom>
              <a:avLst/>
              <a:gdLst/>
              <a:ahLst/>
              <a:cxnLst/>
              <a:rect l="l" t="t" r="r" b="b"/>
              <a:pathLst>
                <a:path w="1175" h="3035" extrusionOk="0">
                  <a:moveTo>
                    <a:pt x="602" y="2607"/>
                  </a:moveTo>
                  <a:cubicBezTo>
                    <a:pt x="600" y="2610"/>
                    <a:pt x="598" y="2613"/>
                    <a:pt x="596" y="2616"/>
                  </a:cubicBezTo>
                  <a:cubicBezTo>
                    <a:pt x="598" y="2613"/>
                    <a:pt x="600" y="2610"/>
                    <a:pt x="602" y="2607"/>
                  </a:cubicBezTo>
                  <a:close/>
                  <a:moveTo>
                    <a:pt x="324" y="1"/>
                  </a:moveTo>
                  <a:cubicBezTo>
                    <a:pt x="297" y="1"/>
                    <a:pt x="260" y="14"/>
                    <a:pt x="207" y="46"/>
                  </a:cubicBezTo>
                  <a:cubicBezTo>
                    <a:pt x="182" y="65"/>
                    <a:pt x="357" y="113"/>
                    <a:pt x="317" y="216"/>
                  </a:cubicBezTo>
                  <a:lnTo>
                    <a:pt x="213" y="21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139" y="381"/>
                  </a:lnTo>
                  <a:lnTo>
                    <a:pt x="139" y="381"/>
                  </a:lnTo>
                  <a:cubicBezTo>
                    <a:pt x="1" y="707"/>
                    <a:pt x="548" y="505"/>
                    <a:pt x="483" y="881"/>
                  </a:cubicBezTo>
                  <a:lnTo>
                    <a:pt x="230" y="933"/>
                  </a:lnTo>
                  <a:cubicBezTo>
                    <a:pt x="255" y="1172"/>
                    <a:pt x="359" y="1270"/>
                    <a:pt x="247" y="1511"/>
                  </a:cubicBezTo>
                  <a:cubicBezTo>
                    <a:pt x="247" y="1511"/>
                    <a:pt x="371" y="1486"/>
                    <a:pt x="315" y="1457"/>
                  </a:cubicBezTo>
                  <a:cubicBezTo>
                    <a:pt x="320" y="1417"/>
                    <a:pt x="401" y="1350"/>
                    <a:pt x="474" y="1350"/>
                  </a:cubicBezTo>
                  <a:cubicBezTo>
                    <a:pt x="479" y="1350"/>
                    <a:pt x="484" y="1351"/>
                    <a:pt x="488" y="1351"/>
                  </a:cubicBezTo>
                  <a:cubicBezTo>
                    <a:pt x="587" y="1472"/>
                    <a:pt x="586" y="1496"/>
                    <a:pt x="543" y="1496"/>
                  </a:cubicBezTo>
                  <a:cubicBezTo>
                    <a:pt x="516" y="1496"/>
                    <a:pt x="471" y="1486"/>
                    <a:pt x="425" y="1486"/>
                  </a:cubicBezTo>
                  <a:cubicBezTo>
                    <a:pt x="361" y="1486"/>
                    <a:pt x="296" y="1506"/>
                    <a:pt x="276" y="1602"/>
                  </a:cubicBezTo>
                  <a:cubicBezTo>
                    <a:pt x="497" y="1862"/>
                    <a:pt x="744" y="2387"/>
                    <a:pt x="602" y="2607"/>
                  </a:cubicBezTo>
                  <a:lnTo>
                    <a:pt x="602" y="2607"/>
                  </a:lnTo>
                  <a:cubicBezTo>
                    <a:pt x="635" y="2561"/>
                    <a:pt x="674" y="2542"/>
                    <a:pt x="713" y="2542"/>
                  </a:cubicBezTo>
                  <a:cubicBezTo>
                    <a:pt x="811" y="2542"/>
                    <a:pt x="911" y="2661"/>
                    <a:pt x="926" y="2782"/>
                  </a:cubicBezTo>
                  <a:cubicBezTo>
                    <a:pt x="906" y="2810"/>
                    <a:pt x="885" y="2820"/>
                    <a:pt x="863" y="2820"/>
                  </a:cubicBezTo>
                  <a:cubicBezTo>
                    <a:pt x="809" y="2820"/>
                    <a:pt x="752" y="2762"/>
                    <a:pt x="698" y="2755"/>
                  </a:cubicBezTo>
                  <a:cubicBezTo>
                    <a:pt x="689" y="2840"/>
                    <a:pt x="644" y="2919"/>
                    <a:pt x="697" y="2988"/>
                  </a:cubicBezTo>
                  <a:cubicBezTo>
                    <a:pt x="744" y="2928"/>
                    <a:pt x="807" y="2899"/>
                    <a:pt x="874" y="2899"/>
                  </a:cubicBezTo>
                  <a:cubicBezTo>
                    <a:pt x="957" y="2899"/>
                    <a:pt x="1046" y="2945"/>
                    <a:pt x="1111" y="3034"/>
                  </a:cubicBezTo>
                  <a:cubicBezTo>
                    <a:pt x="1175" y="2601"/>
                    <a:pt x="675" y="2394"/>
                    <a:pt x="623" y="1984"/>
                  </a:cubicBezTo>
                  <a:lnTo>
                    <a:pt x="623" y="1984"/>
                  </a:lnTo>
                  <a:lnTo>
                    <a:pt x="625" y="1985"/>
                  </a:lnTo>
                  <a:cubicBezTo>
                    <a:pt x="644" y="1999"/>
                    <a:pt x="665" y="2002"/>
                    <a:pt x="687" y="2002"/>
                  </a:cubicBezTo>
                  <a:cubicBezTo>
                    <a:pt x="712" y="2002"/>
                    <a:pt x="738" y="1998"/>
                    <a:pt x="762" y="1998"/>
                  </a:cubicBezTo>
                  <a:cubicBezTo>
                    <a:pt x="769" y="1998"/>
                    <a:pt x="776" y="1998"/>
                    <a:pt x="783" y="1999"/>
                  </a:cubicBezTo>
                  <a:cubicBezTo>
                    <a:pt x="673" y="1542"/>
                    <a:pt x="511" y="987"/>
                    <a:pt x="621" y="773"/>
                  </a:cubicBezTo>
                  <a:cubicBezTo>
                    <a:pt x="648" y="605"/>
                    <a:pt x="384" y="632"/>
                    <a:pt x="294" y="447"/>
                  </a:cubicBezTo>
                  <a:lnTo>
                    <a:pt x="459" y="322"/>
                  </a:lnTo>
                  <a:cubicBezTo>
                    <a:pt x="356" y="254"/>
                    <a:pt x="441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31"/>
            <p:cNvSpPr/>
            <p:nvPr/>
          </p:nvSpPr>
          <p:spPr>
            <a:xfrm>
              <a:off x="6677750" y="3259975"/>
              <a:ext cx="1700" cy="4000"/>
            </a:xfrm>
            <a:custGeom>
              <a:avLst/>
              <a:gdLst/>
              <a:ahLst/>
              <a:cxnLst/>
              <a:rect l="l" t="t" r="r" b="b"/>
              <a:pathLst>
                <a:path w="68" h="160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55"/>
                    <a:pt x="23" y="109"/>
                    <a:pt x="35" y="159"/>
                  </a:cubicBezTo>
                  <a:lnTo>
                    <a:pt x="68" y="57"/>
                  </a:lnTo>
                  <a:cubicBezTo>
                    <a:pt x="52" y="16"/>
                    <a:pt x="27" y="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31"/>
            <p:cNvSpPr/>
            <p:nvPr/>
          </p:nvSpPr>
          <p:spPr>
            <a:xfrm>
              <a:off x="5851300" y="4634850"/>
              <a:ext cx="4300" cy="3750"/>
            </a:xfrm>
            <a:custGeom>
              <a:avLst/>
              <a:gdLst/>
              <a:ahLst/>
              <a:cxnLst/>
              <a:rect l="l" t="t" r="r" b="b"/>
              <a:pathLst>
                <a:path w="172" h="150" extrusionOk="0">
                  <a:moveTo>
                    <a:pt x="33" y="1"/>
                  </a:moveTo>
                  <a:lnTo>
                    <a:pt x="0" y="149"/>
                  </a:lnTo>
                  <a:lnTo>
                    <a:pt x="0" y="149"/>
                  </a:lnTo>
                  <a:lnTo>
                    <a:pt x="172" y="38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31"/>
            <p:cNvSpPr/>
            <p:nvPr/>
          </p:nvSpPr>
          <p:spPr>
            <a:xfrm>
              <a:off x="5832350" y="4624450"/>
              <a:ext cx="19400" cy="16175"/>
            </a:xfrm>
            <a:custGeom>
              <a:avLst/>
              <a:gdLst/>
              <a:ahLst/>
              <a:cxnLst/>
              <a:rect l="l" t="t" r="r" b="b"/>
              <a:pathLst>
                <a:path w="776" h="647" extrusionOk="0">
                  <a:moveTo>
                    <a:pt x="253" y="1"/>
                  </a:moveTo>
                  <a:lnTo>
                    <a:pt x="253" y="1"/>
                  </a:lnTo>
                  <a:lnTo>
                    <a:pt x="255" y="1"/>
                  </a:lnTo>
                  <a:close/>
                  <a:moveTo>
                    <a:pt x="253" y="1"/>
                  </a:moveTo>
                  <a:lnTo>
                    <a:pt x="24" y="83"/>
                  </a:lnTo>
                  <a:cubicBezTo>
                    <a:pt x="188" y="490"/>
                    <a:pt x="1" y="386"/>
                    <a:pt x="382" y="646"/>
                  </a:cubicBezTo>
                  <a:cubicBezTo>
                    <a:pt x="506" y="569"/>
                    <a:pt x="776" y="396"/>
                    <a:pt x="729" y="238"/>
                  </a:cubicBezTo>
                  <a:lnTo>
                    <a:pt x="729" y="238"/>
                  </a:lnTo>
                  <a:cubicBezTo>
                    <a:pt x="648" y="262"/>
                    <a:pt x="540" y="403"/>
                    <a:pt x="416" y="403"/>
                  </a:cubicBezTo>
                  <a:cubicBezTo>
                    <a:pt x="403" y="403"/>
                    <a:pt x="389" y="402"/>
                    <a:pt x="375" y="398"/>
                  </a:cubicBezTo>
                  <a:cubicBezTo>
                    <a:pt x="425" y="272"/>
                    <a:pt x="573" y="272"/>
                    <a:pt x="631" y="110"/>
                  </a:cubicBezTo>
                  <a:cubicBezTo>
                    <a:pt x="586" y="90"/>
                    <a:pt x="553" y="81"/>
                    <a:pt x="528" y="81"/>
                  </a:cubicBezTo>
                  <a:cubicBezTo>
                    <a:pt x="436" y="81"/>
                    <a:pt x="448" y="195"/>
                    <a:pt x="300" y="195"/>
                  </a:cubicBezTo>
                  <a:cubicBezTo>
                    <a:pt x="286" y="195"/>
                    <a:pt x="271" y="194"/>
                    <a:pt x="253" y="191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31"/>
            <p:cNvSpPr/>
            <p:nvPr/>
          </p:nvSpPr>
          <p:spPr>
            <a:xfrm>
              <a:off x="5830075" y="4630375"/>
              <a:ext cx="3300" cy="5175"/>
            </a:xfrm>
            <a:custGeom>
              <a:avLst/>
              <a:gdLst/>
              <a:ahLst/>
              <a:cxnLst/>
              <a:rect l="l" t="t" r="r" b="b"/>
              <a:pathLst>
                <a:path w="132" h="207" extrusionOk="0">
                  <a:moveTo>
                    <a:pt x="124" y="1"/>
                  </a:moveTo>
                  <a:cubicBezTo>
                    <a:pt x="107" y="74"/>
                    <a:pt x="1" y="174"/>
                    <a:pt x="99" y="207"/>
                  </a:cubicBezTo>
                  <a:cubicBezTo>
                    <a:pt x="115" y="132"/>
                    <a:pt x="132" y="59"/>
                    <a:pt x="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31"/>
            <p:cNvSpPr/>
            <p:nvPr/>
          </p:nvSpPr>
          <p:spPr>
            <a:xfrm>
              <a:off x="5824775" y="4632550"/>
              <a:ext cx="4325" cy="7250"/>
            </a:xfrm>
            <a:custGeom>
              <a:avLst/>
              <a:gdLst/>
              <a:ahLst/>
              <a:cxnLst/>
              <a:rect l="l" t="t" r="r" b="b"/>
              <a:pathLst>
                <a:path w="173" h="290" extrusionOk="0">
                  <a:moveTo>
                    <a:pt x="147" y="0"/>
                  </a:moveTo>
                  <a:lnTo>
                    <a:pt x="1" y="290"/>
                  </a:lnTo>
                  <a:lnTo>
                    <a:pt x="172" y="178"/>
                  </a:lnTo>
                  <a:cubicBezTo>
                    <a:pt x="26" y="176"/>
                    <a:pt x="165" y="24"/>
                    <a:pt x="1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31"/>
            <p:cNvSpPr/>
            <p:nvPr/>
          </p:nvSpPr>
          <p:spPr>
            <a:xfrm>
              <a:off x="5812200" y="4638100"/>
              <a:ext cx="1675" cy="1275"/>
            </a:xfrm>
            <a:custGeom>
              <a:avLst/>
              <a:gdLst/>
              <a:ahLst/>
              <a:cxnLst/>
              <a:rect l="l" t="t" r="r" b="b"/>
              <a:pathLst>
                <a:path w="67" h="51" extrusionOk="0">
                  <a:moveTo>
                    <a:pt x="66" y="0"/>
                  </a:moveTo>
                  <a:cubicBezTo>
                    <a:pt x="43" y="10"/>
                    <a:pt x="22" y="19"/>
                    <a:pt x="1" y="33"/>
                  </a:cubicBezTo>
                  <a:cubicBezTo>
                    <a:pt x="9" y="45"/>
                    <a:pt x="16" y="50"/>
                    <a:pt x="23" y="50"/>
                  </a:cubicBezTo>
                  <a:cubicBezTo>
                    <a:pt x="38" y="50"/>
                    <a:pt x="50" y="24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31"/>
            <p:cNvSpPr/>
            <p:nvPr/>
          </p:nvSpPr>
          <p:spPr>
            <a:xfrm>
              <a:off x="5806425" y="4628975"/>
              <a:ext cx="14675" cy="11825"/>
            </a:xfrm>
            <a:custGeom>
              <a:avLst/>
              <a:gdLst/>
              <a:ahLst/>
              <a:cxnLst/>
              <a:rect l="l" t="t" r="r" b="b"/>
              <a:pathLst>
                <a:path w="587" h="473" extrusionOk="0">
                  <a:moveTo>
                    <a:pt x="405" y="1"/>
                  </a:moveTo>
                  <a:cubicBezTo>
                    <a:pt x="183" y="47"/>
                    <a:pt x="81" y="342"/>
                    <a:pt x="0" y="429"/>
                  </a:cubicBezTo>
                  <a:cubicBezTo>
                    <a:pt x="25" y="460"/>
                    <a:pt x="50" y="472"/>
                    <a:pt x="75" y="472"/>
                  </a:cubicBezTo>
                  <a:cubicBezTo>
                    <a:pt x="122" y="472"/>
                    <a:pt x="172" y="433"/>
                    <a:pt x="232" y="398"/>
                  </a:cubicBezTo>
                  <a:cubicBezTo>
                    <a:pt x="228" y="394"/>
                    <a:pt x="224" y="390"/>
                    <a:pt x="220" y="381"/>
                  </a:cubicBezTo>
                  <a:cubicBezTo>
                    <a:pt x="137" y="315"/>
                    <a:pt x="183" y="141"/>
                    <a:pt x="298" y="141"/>
                  </a:cubicBezTo>
                  <a:cubicBezTo>
                    <a:pt x="309" y="141"/>
                    <a:pt x="320" y="142"/>
                    <a:pt x="332" y="145"/>
                  </a:cubicBezTo>
                  <a:cubicBezTo>
                    <a:pt x="351" y="137"/>
                    <a:pt x="367" y="134"/>
                    <a:pt x="382" y="134"/>
                  </a:cubicBezTo>
                  <a:cubicBezTo>
                    <a:pt x="444" y="134"/>
                    <a:pt x="471" y="193"/>
                    <a:pt x="512" y="193"/>
                  </a:cubicBezTo>
                  <a:cubicBezTo>
                    <a:pt x="532" y="193"/>
                    <a:pt x="555" y="180"/>
                    <a:pt x="586" y="142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31"/>
            <p:cNvSpPr/>
            <p:nvPr/>
          </p:nvSpPr>
          <p:spPr>
            <a:xfrm>
              <a:off x="5813850" y="4637225"/>
              <a:ext cx="2000" cy="900"/>
            </a:xfrm>
            <a:custGeom>
              <a:avLst/>
              <a:gdLst/>
              <a:ahLst/>
              <a:cxnLst/>
              <a:rect l="l" t="t" r="r" b="b"/>
              <a:pathLst>
                <a:path w="80" h="36" extrusionOk="0">
                  <a:moveTo>
                    <a:pt x="46" y="1"/>
                  </a:moveTo>
                  <a:cubicBezTo>
                    <a:pt x="27" y="1"/>
                    <a:pt x="13" y="17"/>
                    <a:pt x="0" y="35"/>
                  </a:cubicBezTo>
                  <a:cubicBezTo>
                    <a:pt x="25" y="26"/>
                    <a:pt x="50" y="18"/>
                    <a:pt x="79" y="14"/>
                  </a:cubicBezTo>
                  <a:cubicBezTo>
                    <a:pt x="67" y="4"/>
                    <a:pt x="56" y="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31"/>
            <p:cNvSpPr/>
            <p:nvPr/>
          </p:nvSpPr>
          <p:spPr>
            <a:xfrm>
              <a:off x="5821550" y="4634675"/>
              <a:ext cx="1800" cy="3250"/>
            </a:xfrm>
            <a:custGeom>
              <a:avLst/>
              <a:gdLst/>
              <a:ahLst/>
              <a:cxnLst/>
              <a:rect l="l" t="t" r="r" b="b"/>
              <a:pathLst>
                <a:path w="72" h="130" extrusionOk="0">
                  <a:moveTo>
                    <a:pt x="47" y="0"/>
                  </a:moveTo>
                  <a:lnTo>
                    <a:pt x="1" y="129"/>
                  </a:lnTo>
                  <a:lnTo>
                    <a:pt x="1" y="129"/>
                  </a:lnTo>
                  <a:lnTo>
                    <a:pt x="72" y="8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31"/>
            <p:cNvSpPr/>
            <p:nvPr/>
          </p:nvSpPr>
          <p:spPr>
            <a:xfrm>
              <a:off x="5788100" y="4628350"/>
              <a:ext cx="15450" cy="13050"/>
            </a:xfrm>
            <a:custGeom>
              <a:avLst/>
              <a:gdLst/>
              <a:ahLst/>
              <a:cxnLst/>
              <a:rect l="l" t="t" r="r" b="b"/>
              <a:pathLst>
                <a:path w="618" h="522" extrusionOk="0">
                  <a:moveTo>
                    <a:pt x="274" y="1"/>
                  </a:moveTo>
                  <a:lnTo>
                    <a:pt x="64" y="105"/>
                  </a:lnTo>
                  <a:cubicBezTo>
                    <a:pt x="1" y="215"/>
                    <a:pt x="112" y="408"/>
                    <a:pt x="238" y="521"/>
                  </a:cubicBezTo>
                  <a:cubicBezTo>
                    <a:pt x="242" y="407"/>
                    <a:pt x="306" y="388"/>
                    <a:pt x="381" y="388"/>
                  </a:cubicBezTo>
                  <a:cubicBezTo>
                    <a:pt x="419" y="388"/>
                    <a:pt x="459" y="393"/>
                    <a:pt x="496" y="393"/>
                  </a:cubicBezTo>
                  <a:cubicBezTo>
                    <a:pt x="558" y="393"/>
                    <a:pt x="610" y="379"/>
                    <a:pt x="618" y="301"/>
                  </a:cubicBezTo>
                  <a:lnTo>
                    <a:pt x="618" y="301"/>
                  </a:lnTo>
                  <a:cubicBezTo>
                    <a:pt x="603" y="304"/>
                    <a:pt x="588" y="305"/>
                    <a:pt x="573" y="305"/>
                  </a:cubicBezTo>
                  <a:cubicBezTo>
                    <a:pt x="395" y="305"/>
                    <a:pt x="248" y="140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31"/>
            <p:cNvSpPr/>
            <p:nvPr/>
          </p:nvSpPr>
          <p:spPr>
            <a:xfrm>
              <a:off x="5780525" y="4625425"/>
              <a:ext cx="1200" cy="1275"/>
            </a:xfrm>
            <a:custGeom>
              <a:avLst/>
              <a:gdLst/>
              <a:ahLst/>
              <a:cxnLst/>
              <a:rect l="l" t="t" r="r" b="b"/>
              <a:pathLst>
                <a:path w="48" h="51" extrusionOk="0">
                  <a:moveTo>
                    <a:pt x="47" y="0"/>
                  </a:moveTo>
                  <a:cubicBezTo>
                    <a:pt x="38" y="17"/>
                    <a:pt x="28" y="32"/>
                    <a:pt x="15" y="42"/>
                  </a:cubicBezTo>
                  <a:lnTo>
                    <a:pt x="15" y="42"/>
                  </a:lnTo>
                  <a:cubicBezTo>
                    <a:pt x="31" y="30"/>
                    <a:pt x="44" y="17"/>
                    <a:pt x="47" y="0"/>
                  </a:cubicBezTo>
                  <a:close/>
                  <a:moveTo>
                    <a:pt x="15" y="42"/>
                  </a:moveTo>
                  <a:cubicBezTo>
                    <a:pt x="10" y="45"/>
                    <a:pt x="6" y="47"/>
                    <a:pt x="1" y="50"/>
                  </a:cubicBezTo>
                  <a:cubicBezTo>
                    <a:pt x="6" y="48"/>
                    <a:pt x="10" y="45"/>
                    <a:pt x="15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31"/>
            <p:cNvSpPr/>
            <p:nvPr/>
          </p:nvSpPr>
          <p:spPr>
            <a:xfrm>
              <a:off x="5755275" y="4623725"/>
              <a:ext cx="30675" cy="16700"/>
            </a:xfrm>
            <a:custGeom>
              <a:avLst/>
              <a:gdLst/>
              <a:ahLst/>
              <a:cxnLst/>
              <a:rect l="l" t="t" r="r" b="b"/>
              <a:pathLst>
                <a:path w="1227" h="668" extrusionOk="0">
                  <a:moveTo>
                    <a:pt x="452" y="0"/>
                  </a:moveTo>
                  <a:cubicBezTo>
                    <a:pt x="420" y="0"/>
                    <a:pt x="387" y="4"/>
                    <a:pt x="353" y="12"/>
                  </a:cubicBezTo>
                  <a:cubicBezTo>
                    <a:pt x="68" y="76"/>
                    <a:pt x="176" y="508"/>
                    <a:pt x="1" y="668"/>
                  </a:cubicBezTo>
                  <a:lnTo>
                    <a:pt x="483" y="328"/>
                  </a:lnTo>
                  <a:lnTo>
                    <a:pt x="483" y="328"/>
                  </a:lnTo>
                  <a:cubicBezTo>
                    <a:pt x="444" y="421"/>
                    <a:pt x="471" y="506"/>
                    <a:pt x="357" y="550"/>
                  </a:cubicBezTo>
                  <a:cubicBezTo>
                    <a:pt x="362" y="550"/>
                    <a:pt x="367" y="550"/>
                    <a:pt x="372" y="550"/>
                  </a:cubicBezTo>
                  <a:cubicBezTo>
                    <a:pt x="585" y="550"/>
                    <a:pt x="602" y="384"/>
                    <a:pt x="781" y="384"/>
                  </a:cubicBezTo>
                  <a:cubicBezTo>
                    <a:pt x="783" y="384"/>
                    <a:pt x="785" y="384"/>
                    <a:pt x="787" y="384"/>
                  </a:cubicBezTo>
                  <a:cubicBezTo>
                    <a:pt x="868" y="631"/>
                    <a:pt x="461" y="446"/>
                    <a:pt x="591" y="658"/>
                  </a:cubicBezTo>
                  <a:cubicBezTo>
                    <a:pt x="720" y="633"/>
                    <a:pt x="916" y="596"/>
                    <a:pt x="1001" y="373"/>
                  </a:cubicBezTo>
                  <a:lnTo>
                    <a:pt x="1227" y="525"/>
                  </a:lnTo>
                  <a:lnTo>
                    <a:pt x="1128" y="255"/>
                  </a:lnTo>
                  <a:cubicBezTo>
                    <a:pt x="1118" y="247"/>
                    <a:pt x="1109" y="244"/>
                    <a:pt x="1100" y="244"/>
                  </a:cubicBezTo>
                  <a:cubicBezTo>
                    <a:pt x="1044" y="244"/>
                    <a:pt x="1001" y="363"/>
                    <a:pt x="957" y="363"/>
                  </a:cubicBezTo>
                  <a:cubicBezTo>
                    <a:pt x="940" y="363"/>
                    <a:pt x="924" y="347"/>
                    <a:pt x="907" y="301"/>
                  </a:cubicBezTo>
                  <a:cubicBezTo>
                    <a:pt x="870" y="184"/>
                    <a:pt x="951" y="155"/>
                    <a:pt x="1009" y="120"/>
                  </a:cubicBezTo>
                  <a:lnTo>
                    <a:pt x="1009" y="120"/>
                  </a:lnTo>
                  <a:cubicBezTo>
                    <a:pt x="993" y="129"/>
                    <a:pt x="974" y="132"/>
                    <a:pt x="955" y="132"/>
                  </a:cubicBezTo>
                  <a:cubicBezTo>
                    <a:pt x="834" y="132"/>
                    <a:pt x="650" y="0"/>
                    <a:pt x="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31"/>
            <p:cNvSpPr/>
            <p:nvPr/>
          </p:nvSpPr>
          <p:spPr>
            <a:xfrm>
              <a:off x="5752925" y="4630100"/>
              <a:ext cx="1125" cy="3625"/>
            </a:xfrm>
            <a:custGeom>
              <a:avLst/>
              <a:gdLst/>
              <a:ahLst/>
              <a:cxnLst/>
              <a:rect l="l" t="t" r="r" b="b"/>
              <a:pathLst>
                <a:path w="45" h="145" extrusionOk="0">
                  <a:moveTo>
                    <a:pt x="0" y="0"/>
                  </a:moveTo>
                  <a:lnTo>
                    <a:pt x="39" y="145"/>
                  </a:lnTo>
                  <a:lnTo>
                    <a:pt x="44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31"/>
            <p:cNvSpPr/>
            <p:nvPr/>
          </p:nvSpPr>
          <p:spPr>
            <a:xfrm>
              <a:off x="5723950" y="4630400"/>
              <a:ext cx="26300" cy="14775"/>
            </a:xfrm>
            <a:custGeom>
              <a:avLst/>
              <a:gdLst/>
              <a:ahLst/>
              <a:cxnLst/>
              <a:rect l="l" t="t" r="r" b="b"/>
              <a:pathLst>
                <a:path w="1052" h="591" extrusionOk="0">
                  <a:moveTo>
                    <a:pt x="456" y="0"/>
                  </a:moveTo>
                  <a:cubicBezTo>
                    <a:pt x="267" y="0"/>
                    <a:pt x="99" y="191"/>
                    <a:pt x="0" y="268"/>
                  </a:cubicBezTo>
                  <a:cubicBezTo>
                    <a:pt x="39" y="278"/>
                    <a:pt x="61" y="331"/>
                    <a:pt x="109" y="331"/>
                  </a:cubicBezTo>
                  <a:cubicBezTo>
                    <a:pt x="121" y="331"/>
                    <a:pt x="135" y="328"/>
                    <a:pt x="151" y="320"/>
                  </a:cubicBezTo>
                  <a:lnTo>
                    <a:pt x="151" y="320"/>
                  </a:lnTo>
                  <a:lnTo>
                    <a:pt x="12" y="437"/>
                  </a:lnTo>
                  <a:cubicBezTo>
                    <a:pt x="132" y="542"/>
                    <a:pt x="231" y="590"/>
                    <a:pt x="372" y="590"/>
                  </a:cubicBezTo>
                  <a:cubicBezTo>
                    <a:pt x="457" y="590"/>
                    <a:pt x="557" y="573"/>
                    <a:pt x="687" y="540"/>
                  </a:cubicBezTo>
                  <a:lnTo>
                    <a:pt x="932" y="324"/>
                  </a:lnTo>
                  <a:cubicBezTo>
                    <a:pt x="962" y="343"/>
                    <a:pt x="984" y="399"/>
                    <a:pt x="1009" y="449"/>
                  </a:cubicBezTo>
                  <a:cubicBezTo>
                    <a:pt x="991" y="383"/>
                    <a:pt x="1051" y="266"/>
                    <a:pt x="1034" y="214"/>
                  </a:cubicBezTo>
                  <a:cubicBezTo>
                    <a:pt x="998" y="156"/>
                    <a:pt x="961" y="134"/>
                    <a:pt x="924" y="134"/>
                  </a:cubicBezTo>
                  <a:cubicBezTo>
                    <a:pt x="806" y="134"/>
                    <a:pt x="683" y="357"/>
                    <a:pt x="581" y="408"/>
                  </a:cubicBezTo>
                  <a:cubicBezTo>
                    <a:pt x="189" y="358"/>
                    <a:pt x="581" y="268"/>
                    <a:pt x="401" y="52"/>
                  </a:cubicBezTo>
                  <a:cubicBezTo>
                    <a:pt x="411" y="51"/>
                    <a:pt x="420" y="50"/>
                    <a:pt x="428" y="50"/>
                  </a:cubicBezTo>
                  <a:cubicBezTo>
                    <a:pt x="510" y="50"/>
                    <a:pt x="534" y="96"/>
                    <a:pt x="654" y="96"/>
                  </a:cubicBezTo>
                  <a:cubicBezTo>
                    <a:pt x="660" y="96"/>
                    <a:pt x="666" y="96"/>
                    <a:pt x="673" y="96"/>
                  </a:cubicBezTo>
                  <a:cubicBezTo>
                    <a:pt x="600" y="27"/>
                    <a:pt x="526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31"/>
            <p:cNvSpPr/>
            <p:nvPr/>
          </p:nvSpPr>
          <p:spPr>
            <a:xfrm>
              <a:off x="5749200" y="4641700"/>
              <a:ext cx="3700" cy="1750"/>
            </a:xfrm>
            <a:custGeom>
              <a:avLst/>
              <a:gdLst/>
              <a:ahLst/>
              <a:cxnLst/>
              <a:rect l="l" t="t" r="r" b="b"/>
              <a:pathLst>
                <a:path w="148" h="70" extrusionOk="0">
                  <a:moveTo>
                    <a:pt x="1" y="1"/>
                  </a:moveTo>
                  <a:cubicBezTo>
                    <a:pt x="3" y="7"/>
                    <a:pt x="6" y="12"/>
                    <a:pt x="9" y="17"/>
                  </a:cubicBezTo>
                  <a:lnTo>
                    <a:pt x="9" y="17"/>
                  </a:lnTo>
                  <a:cubicBezTo>
                    <a:pt x="6" y="12"/>
                    <a:pt x="4" y="6"/>
                    <a:pt x="1" y="1"/>
                  </a:cubicBezTo>
                  <a:close/>
                  <a:moveTo>
                    <a:pt x="147" y="16"/>
                  </a:moveTo>
                  <a:cubicBezTo>
                    <a:pt x="109" y="29"/>
                    <a:pt x="80" y="35"/>
                    <a:pt x="58" y="35"/>
                  </a:cubicBezTo>
                  <a:cubicBezTo>
                    <a:pt x="34" y="35"/>
                    <a:pt x="19" y="28"/>
                    <a:pt x="9" y="17"/>
                  </a:cubicBezTo>
                  <a:lnTo>
                    <a:pt x="9" y="17"/>
                  </a:lnTo>
                  <a:cubicBezTo>
                    <a:pt x="26" y="47"/>
                    <a:pt x="46" y="70"/>
                    <a:pt x="71" y="70"/>
                  </a:cubicBezTo>
                  <a:cubicBezTo>
                    <a:pt x="92" y="70"/>
                    <a:pt x="116" y="55"/>
                    <a:pt x="147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31"/>
            <p:cNvSpPr/>
            <p:nvPr/>
          </p:nvSpPr>
          <p:spPr>
            <a:xfrm>
              <a:off x="5721975" y="4637000"/>
              <a:ext cx="2000" cy="850"/>
            </a:xfrm>
            <a:custGeom>
              <a:avLst/>
              <a:gdLst/>
              <a:ahLst/>
              <a:cxnLst/>
              <a:rect l="l" t="t" r="r" b="b"/>
              <a:pathLst>
                <a:path w="80" h="34" extrusionOk="0">
                  <a:moveTo>
                    <a:pt x="60" y="0"/>
                  </a:moveTo>
                  <a:cubicBezTo>
                    <a:pt x="43" y="0"/>
                    <a:pt x="24" y="8"/>
                    <a:pt x="0" y="29"/>
                  </a:cubicBezTo>
                  <a:cubicBezTo>
                    <a:pt x="5" y="32"/>
                    <a:pt x="10" y="33"/>
                    <a:pt x="16" y="33"/>
                  </a:cubicBezTo>
                  <a:cubicBezTo>
                    <a:pt x="33" y="33"/>
                    <a:pt x="55" y="22"/>
                    <a:pt x="79" y="4"/>
                  </a:cubicBezTo>
                  <a:cubicBezTo>
                    <a:pt x="73" y="1"/>
                    <a:pt x="67" y="0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31"/>
            <p:cNvSpPr/>
            <p:nvPr/>
          </p:nvSpPr>
          <p:spPr>
            <a:xfrm>
              <a:off x="5722350" y="4644400"/>
              <a:ext cx="5050" cy="3025"/>
            </a:xfrm>
            <a:custGeom>
              <a:avLst/>
              <a:gdLst/>
              <a:ahLst/>
              <a:cxnLst/>
              <a:rect l="l" t="t" r="r" b="b"/>
              <a:pathLst>
                <a:path w="202" h="121" extrusionOk="0">
                  <a:moveTo>
                    <a:pt x="188" y="1"/>
                  </a:moveTo>
                  <a:lnTo>
                    <a:pt x="1" y="16"/>
                  </a:lnTo>
                  <a:lnTo>
                    <a:pt x="93" y="120"/>
                  </a:lnTo>
                  <a:cubicBezTo>
                    <a:pt x="116" y="101"/>
                    <a:pt x="201" y="62"/>
                    <a:pt x="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31"/>
            <p:cNvSpPr/>
            <p:nvPr/>
          </p:nvSpPr>
          <p:spPr>
            <a:xfrm>
              <a:off x="5674350" y="4635675"/>
              <a:ext cx="103075" cy="101650"/>
            </a:xfrm>
            <a:custGeom>
              <a:avLst/>
              <a:gdLst/>
              <a:ahLst/>
              <a:cxnLst/>
              <a:rect l="l" t="t" r="r" b="b"/>
              <a:pathLst>
                <a:path w="4123" h="4066" extrusionOk="0">
                  <a:moveTo>
                    <a:pt x="4049" y="4005"/>
                  </a:moveTo>
                  <a:lnTo>
                    <a:pt x="4049" y="4005"/>
                  </a:lnTo>
                  <a:cubicBezTo>
                    <a:pt x="4049" y="4005"/>
                    <a:pt x="4049" y="4005"/>
                    <a:pt x="4049" y="4005"/>
                  </a:cubicBezTo>
                  <a:lnTo>
                    <a:pt x="4051" y="4005"/>
                  </a:lnTo>
                  <a:cubicBezTo>
                    <a:pt x="4051" y="4005"/>
                    <a:pt x="4050" y="4005"/>
                    <a:pt x="4049" y="4005"/>
                  </a:cubicBezTo>
                  <a:close/>
                  <a:moveTo>
                    <a:pt x="1653" y="1"/>
                  </a:moveTo>
                  <a:lnTo>
                    <a:pt x="1653" y="1"/>
                  </a:lnTo>
                  <a:cubicBezTo>
                    <a:pt x="1421" y="18"/>
                    <a:pt x="1117" y="184"/>
                    <a:pt x="816" y="442"/>
                  </a:cubicBezTo>
                  <a:cubicBezTo>
                    <a:pt x="666" y="575"/>
                    <a:pt x="521" y="737"/>
                    <a:pt x="411" y="909"/>
                  </a:cubicBezTo>
                  <a:cubicBezTo>
                    <a:pt x="303" y="1082"/>
                    <a:pt x="220" y="1267"/>
                    <a:pt x="176" y="1451"/>
                  </a:cubicBezTo>
                  <a:cubicBezTo>
                    <a:pt x="137" y="1402"/>
                    <a:pt x="101" y="1348"/>
                    <a:pt x="68" y="1294"/>
                  </a:cubicBezTo>
                  <a:cubicBezTo>
                    <a:pt x="20" y="1518"/>
                    <a:pt x="0" y="1805"/>
                    <a:pt x="58" y="2068"/>
                  </a:cubicBezTo>
                  <a:cubicBezTo>
                    <a:pt x="114" y="2328"/>
                    <a:pt x="211" y="2565"/>
                    <a:pt x="238" y="2793"/>
                  </a:cubicBezTo>
                  <a:cubicBezTo>
                    <a:pt x="244" y="2772"/>
                    <a:pt x="253" y="2764"/>
                    <a:pt x="265" y="2764"/>
                  </a:cubicBezTo>
                  <a:cubicBezTo>
                    <a:pt x="306" y="2764"/>
                    <a:pt x="378" y="2860"/>
                    <a:pt x="467" y="2929"/>
                  </a:cubicBezTo>
                  <a:cubicBezTo>
                    <a:pt x="528" y="2978"/>
                    <a:pt x="593" y="3015"/>
                    <a:pt x="651" y="3015"/>
                  </a:cubicBezTo>
                  <a:cubicBezTo>
                    <a:pt x="704" y="3015"/>
                    <a:pt x="751" y="2983"/>
                    <a:pt x="781" y="2899"/>
                  </a:cubicBezTo>
                  <a:cubicBezTo>
                    <a:pt x="816" y="3024"/>
                    <a:pt x="847" y="3024"/>
                    <a:pt x="945" y="3118"/>
                  </a:cubicBezTo>
                  <a:lnTo>
                    <a:pt x="1022" y="3030"/>
                  </a:lnTo>
                  <a:cubicBezTo>
                    <a:pt x="1177" y="3115"/>
                    <a:pt x="1086" y="3267"/>
                    <a:pt x="1283" y="3342"/>
                  </a:cubicBezTo>
                  <a:cubicBezTo>
                    <a:pt x="1211" y="3142"/>
                    <a:pt x="1365" y="3155"/>
                    <a:pt x="1458" y="3055"/>
                  </a:cubicBezTo>
                  <a:cubicBezTo>
                    <a:pt x="1608" y="3305"/>
                    <a:pt x="1830" y="3539"/>
                    <a:pt x="2002" y="3731"/>
                  </a:cubicBezTo>
                  <a:cubicBezTo>
                    <a:pt x="1996" y="3677"/>
                    <a:pt x="1990" y="3618"/>
                    <a:pt x="1938" y="3533"/>
                  </a:cubicBezTo>
                  <a:lnTo>
                    <a:pt x="1938" y="3533"/>
                  </a:lnTo>
                  <a:cubicBezTo>
                    <a:pt x="1965" y="3552"/>
                    <a:pt x="1987" y="3560"/>
                    <a:pt x="2004" y="3560"/>
                  </a:cubicBezTo>
                  <a:cubicBezTo>
                    <a:pt x="2068" y="3560"/>
                    <a:pt x="2082" y="3460"/>
                    <a:pt x="2119" y="3425"/>
                  </a:cubicBezTo>
                  <a:cubicBezTo>
                    <a:pt x="2249" y="3450"/>
                    <a:pt x="2195" y="3647"/>
                    <a:pt x="2168" y="3745"/>
                  </a:cubicBezTo>
                  <a:cubicBezTo>
                    <a:pt x="2202" y="3762"/>
                    <a:pt x="2235" y="3769"/>
                    <a:pt x="2267" y="3769"/>
                  </a:cubicBezTo>
                  <a:cubicBezTo>
                    <a:pt x="2413" y="3769"/>
                    <a:pt x="2534" y="3619"/>
                    <a:pt x="2645" y="3619"/>
                  </a:cubicBezTo>
                  <a:cubicBezTo>
                    <a:pt x="2675" y="3619"/>
                    <a:pt x="2705" y="3631"/>
                    <a:pt x="2734" y="3660"/>
                  </a:cubicBezTo>
                  <a:lnTo>
                    <a:pt x="2696" y="3490"/>
                  </a:lnTo>
                  <a:lnTo>
                    <a:pt x="2696" y="3490"/>
                  </a:lnTo>
                  <a:cubicBezTo>
                    <a:pt x="2930" y="3496"/>
                    <a:pt x="3111" y="3670"/>
                    <a:pt x="3364" y="3670"/>
                  </a:cubicBezTo>
                  <a:cubicBezTo>
                    <a:pt x="3380" y="3670"/>
                    <a:pt x="3396" y="3669"/>
                    <a:pt x="3413" y="3668"/>
                  </a:cubicBezTo>
                  <a:lnTo>
                    <a:pt x="3413" y="3668"/>
                  </a:lnTo>
                  <a:cubicBezTo>
                    <a:pt x="3531" y="3897"/>
                    <a:pt x="3172" y="3836"/>
                    <a:pt x="3047" y="3913"/>
                  </a:cubicBezTo>
                  <a:cubicBezTo>
                    <a:pt x="3101" y="3969"/>
                    <a:pt x="3222" y="3992"/>
                    <a:pt x="3257" y="4065"/>
                  </a:cubicBezTo>
                  <a:cubicBezTo>
                    <a:pt x="3386" y="3967"/>
                    <a:pt x="3594" y="3832"/>
                    <a:pt x="3743" y="3737"/>
                  </a:cubicBezTo>
                  <a:lnTo>
                    <a:pt x="3743" y="3737"/>
                  </a:lnTo>
                  <a:cubicBezTo>
                    <a:pt x="3595" y="3979"/>
                    <a:pt x="3950" y="3986"/>
                    <a:pt x="4049" y="4005"/>
                  </a:cubicBezTo>
                  <a:lnTo>
                    <a:pt x="4049" y="4005"/>
                  </a:lnTo>
                  <a:cubicBezTo>
                    <a:pt x="4033" y="3913"/>
                    <a:pt x="3976" y="3859"/>
                    <a:pt x="3857" y="3859"/>
                  </a:cubicBezTo>
                  <a:cubicBezTo>
                    <a:pt x="3844" y="3859"/>
                    <a:pt x="3830" y="3859"/>
                    <a:pt x="3816" y="3861"/>
                  </a:cubicBezTo>
                  <a:cubicBezTo>
                    <a:pt x="3835" y="3724"/>
                    <a:pt x="4024" y="3762"/>
                    <a:pt x="4113" y="3683"/>
                  </a:cubicBezTo>
                  <a:cubicBezTo>
                    <a:pt x="3926" y="3591"/>
                    <a:pt x="4123" y="3523"/>
                    <a:pt x="4080" y="3388"/>
                  </a:cubicBezTo>
                  <a:cubicBezTo>
                    <a:pt x="4068" y="3387"/>
                    <a:pt x="4056" y="3386"/>
                    <a:pt x="4045" y="3386"/>
                  </a:cubicBezTo>
                  <a:cubicBezTo>
                    <a:pt x="3888" y="3386"/>
                    <a:pt x="3787" y="3497"/>
                    <a:pt x="3631" y="3497"/>
                  </a:cubicBezTo>
                  <a:cubicBezTo>
                    <a:pt x="3604" y="3497"/>
                    <a:pt x="3576" y="3494"/>
                    <a:pt x="3546" y="3487"/>
                  </a:cubicBezTo>
                  <a:cubicBezTo>
                    <a:pt x="3560" y="3448"/>
                    <a:pt x="3561" y="3386"/>
                    <a:pt x="3536" y="3336"/>
                  </a:cubicBezTo>
                  <a:cubicBezTo>
                    <a:pt x="3393" y="3372"/>
                    <a:pt x="3192" y="3408"/>
                    <a:pt x="3000" y="3408"/>
                  </a:cubicBezTo>
                  <a:cubicBezTo>
                    <a:pt x="2829" y="3408"/>
                    <a:pt x="2665" y="3379"/>
                    <a:pt x="2553" y="3298"/>
                  </a:cubicBezTo>
                  <a:cubicBezTo>
                    <a:pt x="2316" y="3194"/>
                    <a:pt x="2121" y="3219"/>
                    <a:pt x="1838" y="3195"/>
                  </a:cubicBezTo>
                  <a:cubicBezTo>
                    <a:pt x="1414" y="3018"/>
                    <a:pt x="968" y="2848"/>
                    <a:pt x="610" y="2532"/>
                  </a:cubicBezTo>
                  <a:cubicBezTo>
                    <a:pt x="436" y="2372"/>
                    <a:pt x="292" y="2164"/>
                    <a:pt x="253" y="1931"/>
                  </a:cubicBezTo>
                  <a:cubicBezTo>
                    <a:pt x="214" y="1699"/>
                    <a:pt x="309" y="1470"/>
                    <a:pt x="471" y="1308"/>
                  </a:cubicBezTo>
                  <a:cubicBezTo>
                    <a:pt x="432" y="1212"/>
                    <a:pt x="400" y="1109"/>
                    <a:pt x="376" y="1003"/>
                  </a:cubicBezTo>
                  <a:lnTo>
                    <a:pt x="376" y="1003"/>
                  </a:lnTo>
                  <a:cubicBezTo>
                    <a:pt x="390" y="1010"/>
                    <a:pt x="404" y="1013"/>
                    <a:pt x="416" y="1013"/>
                  </a:cubicBezTo>
                  <a:cubicBezTo>
                    <a:pt x="482" y="1013"/>
                    <a:pt x="531" y="932"/>
                    <a:pt x="579" y="932"/>
                  </a:cubicBezTo>
                  <a:cubicBezTo>
                    <a:pt x="600" y="932"/>
                    <a:pt x="621" y="947"/>
                    <a:pt x="642" y="992"/>
                  </a:cubicBezTo>
                  <a:cubicBezTo>
                    <a:pt x="579" y="998"/>
                    <a:pt x="560" y="1059"/>
                    <a:pt x="515" y="1106"/>
                  </a:cubicBezTo>
                  <a:cubicBezTo>
                    <a:pt x="528" y="1107"/>
                    <a:pt x="541" y="1108"/>
                    <a:pt x="554" y="1108"/>
                  </a:cubicBezTo>
                  <a:cubicBezTo>
                    <a:pt x="682" y="1108"/>
                    <a:pt x="766" y="1029"/>
                    <a:pt x="862" y="940"/>
                  </a:cubicBezTo>
                  <a:cubicBezTo>
                    <a:pt x="964" y="841"/>
                    <a:pt x="1086" y="739"/>
                    <a:pt x="1219" y="730"/>
                  </a:cubicBezTo>
                  <a:cubicBezTo>
                    <a:pt x="1178" y="693"/>
                    <a:pt x="1059" y="485"/>
                    <a:pt x="1123" y="413"/>
                  </a:cubicBezTo>
                  <a:lnTo>
                    <a:pt x="1123" y="413"/>
                  </a:lnTo>
                  <a:cubicBezTo>
                    <a:pt x="1143" y="502"/>
                    <a:pt x="1178" y="527"/>
                    <a:pt x="1221" y="527"/>
                  </a:cubicBezTo>
                  <a:cubicBezTo>
                    <a:pt x="1276" y="527"/>
                    <a:pt x="1345" y="484"/>
                    <a:pt x="1415" y="484"/>
                  </a:cubicBezTo>
                  <a:cubicBezTo>
                    <a:pt x="1472" y="484"/>
                    <a:pt x="1529" y="512"/>
                    <a:pt x="1579" y="614"/>
                  </a:cubicBezTo>
                  <a:cubicBezTo>
                    <a:pt x="1585" y="614"/>
                    <a:pt x="1590" y="614"/>
                    <a:pt x="1595" y="614"/>
                  </a:cubicBezTo>
                  <a:cubicBezTo>
                    <a:pt x="1829" y="614"/>
                    <a:pt x="1533" y="347"/>
                    <a:pt x="1799" y="325"/>
                  </a:cubicBezTo>
                  <a:cubicBezTo>
                    <a:pt x="1796" y="247"/>
                    <a:pt x="1746" y="232"/>
                    <a:pt x="1684" y="232"/>
                  </a:cubicBezTo>
                  <a:cubicBezTo>
                    <a:pt x="1646" y="232"/>
                    <a:pt x="1603" y="237"/>
                    <a:pt x="1564" y="237"/>
                  </a:cubicBezTo>
                  <a:cubicBezTo>
                    <a:pt x="1516" y="237"/>
                    <a:pt x="1472" y="229"/>
                    <a:pt x="1446" y="194"/>
                  </a:cubicBezTo>
                  <a:cubicBezTo>
                    <a:pt x="1499" y="24"/>
                    <a:pt x="1705" y="184"/>
                    <a:pt x="1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31"/>
            <p:cNvSpPr/>
            <p:nvPr/>
          </p:nvSpPr>
          <p:spPr>
            <a:xfrm>
              <a:off x="5753550" y="4737325"/>
              <a:ext cx="2575" cy="2000"/>
            </a:xfrm>
            <a:custGeom>
              <a:avLst/>
              <a:gdLst/>
              <a:ahLst/>
              <a:cxnLst/>
              <a:rect l="l" t="t" r="r" b="b"/>
              <a:pathLst>
                <a:path w="103" h="80" extrusionOk="0">
                  <a:moveTo>
                    <a:pt x="89" y="1"/>
                  </a:moveTo>
                  <a:cubicBezTo>
                    <a:pt x="50" y="32"/>
                    <a:pt x="19" y="57"/>
                    <a:pt x="0" y="80"/>
                  </a:cubicBezTo>
                  <a:cubicBezTo>
                    <a:pt x="20" y="72"/>
                    <a:pt x="39" y="63"/>
                    <a:pt x="61" y="63"/>
                  </a:cubicBezTo>
                  <a:cubicBezTo>
                    <a:pt x="72" y="63"/>
                    <a:pt x="84" y="65"/>
                    <a:pt x="97" y="70"/>
                  </a:cubicBezTo>
                  <a:cubicBezTo>
                    <a:pt x="102" y="43"/>
                    <a:pt x="99" y="20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31"/>
            <p:cNvSpPr/>
            <p:nvPr/>
          </p:nvSpPr>
          <p:spPr>
            <a:xfrm>
              <a:off x="5775575" y="4735800"/>
              <a:ext cx="850" cy="650"/>
            </a:xfrm>
            <a:custGeom>
              <a:avLst/>
              <a:gdLst/>
              <a:ahLst/>
              <a:cxnLst/>
              <a:rect l="l" t="t" r="r" b="b"/>
              <a:pathLst>
                <a:path w="34" h="26" extrusionOk="0">
                  <a:moveTo>
                    <a:pt x="0" y="0"/>
                  </a:moveTo>
                  <a:lnTo>
                    <a:pt x="6" y="25"/>
                  </a:lnTo>
                  <a:cubicBezTo>
                    <a:pt x="33" y="12"/>
                    <a:pt x="25" y="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31"/>
            <p:cNvSpPr/>
            <p:nvPr/>
          </p:nvSpPr>
          <p:spPr>
            <a:xfrm>
              <a:off x="5737350" y="4717575"/>
              <a:ext cx="1900" cy="950"/>
            </a:xfrm>
            <a:custGeom>
              <a:avLst/>
              <a:gdLst/>
              <a:ahLst/>
              <a:cxnLst/>
              <a:rect l="l" t="t" r="r" b="b"/>
              <a:pathLst>
                <a:path w="76" h="38" extrusionOk="0">
                  <a:moveTo>
                    <a:pt x="0" y="0"/>
                  </a:moveTo>
                  <a:cubicBezTo>
                    <a:pt x="10" y="10"/>
                    <a:pt x="22" y="16"/>
                    <a:pt x="33" y="22"/>
                  </a:cubicBezTo>
                  <a:cubicBezTo>
                    <a:pt x="47" y="27"/>
                    <a:pt x="60" y="31"/>
                    <a:pt x="76" y="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31"/>
            <p:cNvSpPr/>
            <p:nvPr/>
          </p:nvSpPr>
          <p:spPr>
            <a:xfrm>
              <a:off x="5724375" y="4728950"/>
              <a:ext cx="4600" cy="5625"/>
            </a:xfrm>
            <a:custGeom>
              <a:avLst/>
              <a:gdLst/>
              <a:ahLst/>
              <a:cxnLst/>
              <a:rect l="l" t="t" r="r" b="b"/>
              <a:pathLst>
                <a:path w="184" h="225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78"/>
                    <a:pt x="12" y="139"/>
                    <a:pt x="184" y="224"/>
                  </a:cubicBezTo>
                  <a:cubicBezTo>
                    <a:pt x="136" y="155"/>
                    <a:pt x="70" y="7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31"/>
            <p:cNvSpPr/>
            <p:nvPr/>
          </p:nvSpPr>
          <p:spPr>
            <a:xfrm>
              <a:off x="5684950" y="4712575"/>
              <a:ext cx="3700" cy="3050"/>
            </a:xfrm>
            <a:custGeom>
              <a:avLst/>
              <a:gdLst/>
              <a:ahLst/>
              <a:cxnLst/>
              <a:rect l="l" t="t" r="r" b="b"/>
              <a:pathLst>
                <a:path w="148" h="122" extrusionOk="0">
                  <a:moveTo>
                    <a:pt x="108" y="0"/>
                  </a:moveTo>
                  <a:cubicBezTo>
                    <a:pt x="62" y="0"/>
                    <a:pt x="58" y="54"/>
                    <a:pt x="1" y="69"/>
                  </a:cubicBezTo>
                  <a:cubicBezTo>
                    <a:pt x="41" y="104"/>
                    <a:pt x="75" y="121"/>
                    <a:pt x="99" y="121"/>
                  </a:cubicBezTo>
                  <a:cubicBezTo>
                    <a:pt x="135" y="121"/>
                    <a:pt x="147" y="82"/>
                    <a:pt x="124" y="2"/>
                  </a:cubicBezTo>
                  <a:cubicBezTo>
                    <a:pt x="118" y="1"/>
                    <a:pt x="113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31"/>
            <p:cNvSpPr/>
            <p:nvPr/>
          </p:nvSpPr>
          <p:spPr>
            <a:xfrm>
              <a:off x="5763575" y="4737100"/>
              <a:ext cx="7450" cy="1900"/>
            </a:xfrm>
            <a:custGeom>
              <a:avLst/>
              <a:gdLst/>
              <a:ahLst/>
              <a:cxnLst/>
              <a:rect l="l" t="t" r="r" b="b"/>
              <a:pathLst>
                <a:path w="298" h="76" extrusionOk="0">
                  <a:moveTo>
                    <a:pt x="297" y="0"/>
                  </a:moveTo>
                  <a:lnTo>
                    <a:pt x="297" y="0"/>
                  </a:lnTo>
                  <a:cubicBezTo>
                    <a:pt x="199" y="29"/>
                    <a:pt x="99" y="52"/>
                    <a:pt x="0" y="76"/>
                  </a:cubicBezTo>
                  <a:lnTo>
                    <a:pt x="218" y="4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31"/>
            <p:cNvSpPr/>
            <p:nvPr/>
          </p:nvSpPr>
          <p:spPr>
            <a:xfrm>
              <a:off x="5781200" y="4712650"/>
              <a:ext cx="94125" cy="22725"/>
            </a:xfrm>
            <a:custGeom>
              <a:avLst/>
              <a:gdLst/>
              <a:ahLst/>
              <a:cxnLst/>
              <a:rect l="l" t="t" r="r" b="b"/>
              <a:pathLst>
                <a:path w="3765" h="909" extrusionOk="0">
                  <a:moveTo>
                    <a:pt x="3267" y="0"/>
                  </a:moveTo>
                  <a:cubicBezTo>
                    <a:pt x="3140" y="0"/>
                    <a:pt x="3005" y="37"/>
                    <a:pt x="2877" y="37"/>
                  </a:cubicBezTo>
                  <a:cubicBezTo>
                    <a:pt x="2863" y="37"/>
                    <a:pt x="2848" y="37"/>
                    <a:pt x="2833" y="36"/>
                  </a:cubicBezTo>
                  <a:cubicBezTo>
                    <a:pt x="2424" y="163"/>
                    <a:pt x="2806" y="433"/>
                    <a:pt x="2419" y="487"/>
                  </a:cubicBezTo>
                  <a:cubicBezTo>
                    <a:pt x="2424" y="361"/>
                    <a:pt x="2446" y="236"/>
                    <a:pt x="2459" y="111"/>
                  </a:cubicBezTo>
                  <a:lnTo>
                    <a:pt x="2459" y="111"/>
                  </a:lnTo>
                  <a:cubicBezTo>
                    <a:pt x="2066" y="165"/>
                    <a:pt x="1512" y="120"/>
                    <a:pt x="1190" y="465"/>
                  </a:cubicBezTo>
                  <a:cubicBezTo>
                    <a:pt x="1160" y="421"/>
                    <a:pt x="1088" y="365"/>
                    <a:pt x="1189" y="309"/>
                  </a:cubicBezTo>
                  <a:lnTo>
                    <a:pt x="1189" y="309"/>
                  </a:lnTo>
                  <a:cubicBezTo>
                    <a:pt x="948" y="332"/>
                    <a:pt x="1051" y="757"/>
                    <a:pt x="809" y="757"/>
                  </a:cubicBezTo>
                  <a:cubicBezTo>
                    <a:pt x="783" y="757"/>
                    <a:pt x="753" y="752"/>
                    <a:pt x="718" y="741"/>
                  </a:cubicBezTo>
                  <a:cubicBezTo>
                    <a:pt x="1032" y="494"/>
                    <a:pt x="599" y="518"/>
                    <a:pt x="687" y="280"/>
                  </a:cubicBezTo>
                  <a:lnTo>
                    <a:pt x="739" y="251"/>
                  </a:lnTo>
                  <a:lnTo>
                    <a:pt x="739" y="251"/>
                  </a:lnTo>
                  <a:cubicBezTo>
                    <a:pt x="535" y="280"/>
                    <a:pt x="268" y="390"/>
                    <a:pt x="113" y="390"/>
                  </a:cubicBezTo>
                  <a:cubicBezTo>
                    <a:pt x="101" y="390"/>
                    <a:pt x="90" y="390"/>
                    <a:pt x="80" y="388"/>
                  </a:cubicBezTo>
                  <a:lnTo>
                    <a:pt x="80" y="388"/>
                  </a:lnTo>
                  <a:cubicBezTo>
                    <a:pt x="70" y="487"/>
                    <a:pt x="198" y="641"/>
                    <a:pt x="1" y="651"/>
                  </a:cubicBezTo>
                  <a:cubicBezTo>
                    <a:pt x="82" y="672"/>
                    <a:pt x="51" y="784"/>
                    <a:pt x="47" y="882"/>
                  </a:cubicBezTo>
                  <a:cubicBezTo>
                    <a:pt x="252" y="772"/>
                    <a:pt x="367" y="841"/>
                    <a:pt x="487" y="708"/>
                  </a:cubicBezTo>
                  <a:lnTo>
                    <a:pt x="487" y="708"/>
                  </a:lnTo>
                  <a:cubicBezTo>
                    <a:pt x="608" y="836"/>
                    <a:pt x="410" y="751"/>
                    <a:pt x="531" y="876"/>
                  </a:cubicBezTo>
                  <a:lnTo>
                    <a:pt x="693" y="755"/>
                  </a:lnTo>
                  <a:lnTo>
                    <a:pt x="693" y="755"/>
                  </a:lnTo>
                  <a:cubicBezTo>
                    <a:pt x="816" y="782"/>
                    <a:pt x="573" y="888"/>
                    <a:pt x="764" y="909"/>
                  </a:cubicBezTo>
                  <a:cubicBezTo>
                    <a:pt x="783" y="835"/>
                    <a:pt x="919" y="756"/>
                    <a:pt x="1063" y="756"/>
                  </a:cubicBezTo>
                  <a:cubicBezTo>
                    <a:pt x="1069" y="756"/>
                    <a:pt x="1076" y="756"/>
                    <a:pt x="1082" y="757"/>
                  </a:cubicBezTo>
                  <a:lnTo>
                    <a:pt x="1042" y="803"/>
                  </a:lnTo>
                  <a:cubicBezTo>
                    <a:pt x="1152" y="747"/>
                    <a:pt x="1316" y="801"/>
                    <a:pt x="1246" y="595"/>
                  </a:cubicBezTo>
                  <a:lnTo>
                    <a:pt x="1246" y="595"/>
                  </a:lnTo>
                  <a:lnTo>
                    <a:pt x="1397" y="797"/>
                  </a:lnTo>
                  <a:lnTo>
                    <a:pt x="1397" y="797"/>
                  </a:lnTo>
                  <a:lnTo>
                    <a:pt x="1362" y="654"/>
                  </a:lnTo>
                  <a:lnTo>
                    <a:pt x="1362" y="654"/>
                  </a:lnTo>
                  <a:cubicBezTo>
                    <a:pt x="1600" y="684"/>
                    <a:pt x="1743" y="883"/>
                    <a:pt x="1968" y="883"/>
                  </a:cubicBezTo>
                  <a:cubicBezTo>
                    <a:pt x="2038" y="883"/>
                    <a:pt x="2116" y="864"/>
                    <a:pt x="2207" y="814"/>
                  </a:cubicBezTo>
                  <a:cubicBezTo>
                    <a:pt x="2108" y="782"/>
                    <a:pt x="2187" y="697"/>
                    <a:pt x="2235" y="666"/>
                  </a:cubicBezTo>
                  <a:cubicBezTo>
                    <a:pt x="2206" y="652"/>
                    <a:pt x="2182" y="646"/>
                    <a:pt x="2160" y="646"/>
                  </a:cubicBezTo>
                  <a:cubicBezTo>
                    <a:pt x="2050" y="646"/>
                    <a:pt x="2015" y="794"/>
                    <a:pt x="1885" y="820"/>
                  </a:cubicBezTo>
                  <a:cubicBezTo>
                    <a:pt x="1852" y="698"/>
                    <a:pt x="2042" y="538"/>
                    <a:pt x="1954" y="452"/>
                  </a:cubicBezTo>
                  <a:lnTo>
                    <a:pt x="1954" y="452"/>
                  </a:lnTo>
                  <a:cubicBezTo>
                    <a:pt x="2152" y="546"/>
                    <a:pt x="2302" y="401"/>
                    <a:pt x="2419" y="714"/>
                  </a:cubicBezTo>
                  <a:cubicBezTo>
                    <a:pt x="2638" y="713"/>
                    <a:pt x="2725" y="580"/>
                    <a:pt x="2915" y="580"/>
                  </a:cubicBezTo>
                  <a:cubicBezTo>
                    <a:pt x="2946" y="580"/>
                    <a:pt x="2978" y="583"/>
                    <a:pt x="3014" y="591"/>
                  </a:cubicBezTo>
                  <a:lnTo>
                    <a:pt x="3012" y="643"/>
                  </a:lnTo>
                  <a:cubicBezTo>
                    <a:pt x="3019" y="571"/>
                    <a:pt x="3043" y="551"/>
                    <a:pt x="3077" y="551"/>
                  </a:cubicBezTo>
                  <a:cubicBezTo>
                    <a:pt x="3117" y="551"/>
                    <a:pt x="3173" y="578"/>
                    <a:pt x="3233" y="578"/>
                  </a:cubicBezTo>
                  <a:cubicBezTo>
                    <a:pt x="3286" y="578"/>
                    <a:pt x="3343" y="557"/>
                    <a:pt x="3396" y="475"/>
                  </a:cubicBezTo>
                  <a:lnTo>
                    <a:pt x="3253" y="437"/>
                  </a:lnTo>
                  <a:cubicBezTo>
                    <a:pt x="3250" y="344"/>
                    <a:pt x="3315" y="334"/>
                    <a:pt x="3404" y="309"/>
                  </a:cubicBezTo>
                  <a:lnTo>
                    <a:pt x="3404" y="309"/>
                  </a:lnTo>
                  <a:cubicBezTo>
                    <a:pt x="3398" y="346"/>
                    <a:pt x="3398" y="346"/>
                    <a:pt x="3433" y="388"/>
                  </a:cubicBezTo>
                  <a:cubicBezTo>
                    <a:pt x="3442" y="223"/>
                    <a:pt x="3734" y="170"/>
                    <a:pt x="3764" y="118"/>
                  </a:cubicBezTo>
                  <a:cubicBezTo>
                    <a:pt x="3758" y="117"/>
                    <a:pt x="3751" y="117"/>
                    <a:pt x="3744" y="117"/>
                  </a:cubicBezTo>
                  <a:cubicBezTo>
                    <a:pt x="3626" y="117"/>
                    <a:pt x="3494" y="251"/>
                    <a:pt x="3363" y="304"/>
                  </a:cubicBezTo>
                  <a:cubicBezTo>
                    <a:pt x="3425" y="208"/>
                    <a:pt x="3402" y="80"/>
                    <a:pt x="3498" y="80"/>
                  </a:cubicBezTo>
                  <a:cubicBezTo>
                    <a:pt x="3505" y="80"/>
                    <a:pt x="3512" y="81"/>
                    <a:pt x="3520" y="82"/>
                  </a:cubicBezTo>
                  <a:cubicBezTo>
                    <a:pt x="3443" y="19"/>
                    <a:pt x="3357" y="0"/>
                    <a:pt x="3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31"/>
            <p:cNvSpPr/>
            <p:nvPr/>
          </p:nvSpPr>
          <p:spPr>
            <a:xfrm>
              <a:off x="5805300" y="4732700"/>
              <a:ext cx="1950" cy="2200"/>
            </a:xfrm>
            <a:custGeom>
              <a:avLst/>
              <a:gdLst/>
              <a:ahLst/>
              <a:cxnLst/>
              <a:rect l="l" t="t" r="r" b="b"/>
              <a:pathLst>
                <a:path w="78" h="88" extrusionOk="0">
                  <a:moveTo>
                    <a:pt x="78" y="1"/>
                  </a:moveTo>
                  <a:lnTo>
                    <a:pt x="78" y="1"/>
                  </a:lnTo>
                  <a:cubicBezTo>
                    <a:pt x="45" y="16"/>
                    <a:pt x="14" y="43"/>
                    <a:pt x="1" y="88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31"/>
            <p:cNvSpPr/>
            <p:nvPr/>
          </p:nvSpPr>
          <p:spPr>
            <a:xfrm>
              <a:off x="5879450" y="4703350"/>
              <a:ext cx="72325" cy="27475"/>
            </a:xfrm>
            <a:custGeom>
              <a:avLst/>
              <a:gdLst/>
              <a:ahLst/>
              <a:cxnLst/>
              <a:rect l="l" t="t" r="r" b="b"/>
              <a:pathLst>
                <a:path w="2893" h="1099" extrusionOk="0">
                  <a:moveTo>
                    <a:pt x="2584" y="0"/>
                  </a:moveTo>
                  <a:cubicBezTo>
                    <a:pt x="2523" y="0"/>
                    <a:pt x="2468" y="59"/>
                    <a:pt x="2401" y="76"/>
                  </a:cubicBezTo>
                  <a:cubicBezTo>
                    <a:pt x="2661" y="134"/>
                    <a:pt x="2412" y="273"/>
                    <a:pt x="2395" y="344"/>
                  </a:cubicBezTo>
                  <a:cubicBezTo>
                    <a:pt x="2374" y="334"/>
                    <a:pt x="2350" y="330"/>
                    <a:pt x="2326" y="330"/>
                  </a:cubicBezTo>
                  <a:cubicBezTo>
                    <a:pt x="2269" y="330"/>
                    <a:pt x="2208" y="351"/>
                    <a:pt x="2170" y="351"/>
                  </a:cubicBezTo>
                  <a:cubicBezTo>
                    <a:pt x="2138" y="351"/>
                    <a:pt x="2121" y="336"/>
                    <a:pt x="2135" y="284"/>
                  </a:cubicBezTo>
                  <a:lnTo>
                    <a:pt x="2300" y="132"/>
                  </a:lnTo>
                  <a:cubicBezTo>
                    <a:pt x="2207" y="126"/>
                    <a:pt x="2109" y="124"/>
                    <a:pt x="2006" y="124"/>
                  </a:cubicBezTo>
                  <a:cubicBezTo>
                    <a:pt x="1488" y="124"/>
                    <a:pt x="865" y="189"/>
                    <a:pt x="328" y="282"/>
                  </a:cubicBezTo>
                  <a:lnTo>
                    <a:pt x="609" y="267"/>
                  </a:lnTo>
                  <a:lnTo>
                    <a:pt x="609" y="267"/>
                  </a:lnTo>
                  <a:cubicBezTo>
                    <a:pt x="582" y="375"/>
                    <a:pt x="451" y="394"/>
                    <a:pt x="353" y="452"/>
                  </a:cubicBezTo>
                  <a:cubicBezTo>
                    <a:pt x="403" y="535"/>
                    <a:pt x="455" y="616"/>
                    <a:pt x="511" y="697"/>
                  </a:cubicBezTo>
                  <a:cubicBezTo>
                    <a:pt x="500" y="695"/>
                    <a:pt x="489" y="695"/>
                    <a:pt x="478" y="695"/>
                  </a:cubicBezTo>
                  <a:cubicBezTo>
                    <a:pt x="454" y="695"/>
                    <a:pt x="431" y="697"/>
                    <a:pt x="412" y="697"/>
                  </a:cubicBezTo>
                  <a:cubicBezTo>
                    <a:pt x="378" y="697"/>
                    <a:pt x="355" y="688"/>
                    <a:pt x="353" y="637"/>
                  </a:cubicBezTo>
                  <a:lnTo>
                    <a:pt x="353" y="637"/>
                  </a:lnTo>
                  <a:cubicBezTo>
                    <a:pt x="266" y="755"/>
                    <a:pt x="318" y="816"/>
                    <a:pt x="388" y="899"/>
                  </a:cubicBezTo>
                  <a:cubicBezTo>
                    <a:pt x="185" y="965"/>
                    <a:pt x="141" y="866"/>
                    <a:pt x="0" y="1050"/>
                  </a:cubicBezTo>
                  <a:cubicBezTo>
                    <a:pt x="73" y="1085"/>
                    <a:pt x="128" y="1099"/>
                    <a:pt x="172" y="1099"/>
                  </a:cubicBezTo>
                  <a:cubicBezTo>
                    <a:pt x="312" y="1099"/>
                    <a:pt x="344" y="959"/>
                    <a:pt x="516" y="959"/>
                  </a:cubicBezTo>
                  <a:cubicBezTo>
                    <a:pt x="561" y="959"/>
                    <a:pt x="617" y="969"/>
                    <a:pt x="687" y="994"/>
                  </a:cubicBezTo>
                  <a:lnTo>
                    <a:pt x="756" y="641"/>
                  </a:lnTo>
                  <a:lnTo>
                    <a:pt x="756" y="641"/>
                  </a:lnTo>
                  <a:cubicBezTo>
                    <a:pt x="920" y="664"/>
                    <a:pt x="727" y="782"/>
                    <a:pt x="885" y="841"/>
                  </a:cubicBezTo>
                  <a:cubicBezTo>
                    <a:pt x="1039" y="716"/>
                    <a:pt x="667" y="627"/>
                    <a:pt x="820" y="446"/>
                  </a:cubicBezTo>
                  <a:lnTo>
                    <a:pt x="820" y="446"/>
                  </a:lnTo>
                  <a:cubicBezTo>
                    <a:pt x="840" y="464"/>
                    <a:pt x="863" y="471"/>
                    <a:pt x="886" y="471"/>
                  </a:cubicBezTo>
                  <a:cubicBezTo>
                    <a:pt x="981" y="471"/>
                    <a:pt x="1089" y="354"/>
                    <a:pt x="1142" y="348"/>
                  </a:cubicBezTo>
                  <a:lnTo>
                    <a:pt x="1142" y="348"/>
                  </a:lnTo>
                  <a:cubicBezTo>
                    <a:pt x="1070" y="450"/>
                    <a:pt x="1132" y="658"/>
                    <a:pt x="1167" y="699"/>
                  </a:cubicBezTo>
                  <a:cubicBezTo>
                    <a:pt x="1181" y="683"/>
                    <a:pt x="1200" y="677"/>
                    <a:pt x="1224" y="677"/>
                  </a:cubicBezTo>
                  <a:cubicBezTo>
                    <a:pt x="1293" y="677"/>
                    <a:pt x="1394" y="728"/>
                    <a:pt x="1474" y="728"/>
                  </a:cubicBezTo>
                  <a:cubicBezTo>
                    <a:pt x="1477" y="728"/>
                    <a:pt x="1479" y="728"/>
                    <a:pt x="1481" y="728"/>
                  </a:cubicBezTo>
                  <a:cubicBezTo>
                    <a:pt x="1207" y="616"/>
                    <a:pt x="1691" y="633"/>
                    <a:pt x="1442" y="506"/>
                  </a:cubicBezTo>
                  <a:cubicBezTo>
                    <a:pt x="1450" y="411"/>
                    <a:pt x="1584" y="327"/>
                    <a:pt x="1696" y="327"/>
                  </a:cubicBezTo>
                  <a:cubicBezTo>
                    <a:pt x="1734" y="327"/>
                    <a:pt x="1770" y="337"/>
                    <a:pt x="1797" y="359"/>
                  </a:cubicBezTo>
                  <a:cubicBezTo>
                    <a:pt x="1795" y="450"/>
                    <a:pt x="1712" y="438"/>
                    <a:pt x="1647" y="446"/>
                  </a:cubicBezTo>
                  <a:cubicBezTo>
                    <a:pt x="1606" y="620"/>
                    <a:pt x="1820" y="525"/>
                    <a:pt x="1872" y="677"/>
                  </a:cubicBezTo>
                  <a:cubicBezTo>
                    <a:pt x="2096" y="423"/>
                    <a:pt x="2892" y="382"/>
                    <a:pt x="2647" y="24"/>
                  </a:cubicBezTo>
                  <a:cubicBezTo>
                    <a:pt x="2625" y="7"/>
                    <a:pt x="2604" y="0"/>
                    <a:pt x="2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31"/>
            <p:cNvSpPr/>
            <p:nvPr/>
          </p:nvSpPr>
          <p:spPr>
            <a:xfrm>
              <a:off x="5878525" y="4721100"/>
              <a:ext cx="3025" cy="3500"/>
            </a:xfrm>
            <a:custGeom>
              <a:avLst/>
              <a:gdLst/>
              <a:ahLst/>
              <a:cxnLst/>
              <a:rect l="l" t="t" r="r" b="b"/>
              <a:pathLst>
                <a:path w="121" h="140" extrusionOk="0">
                  <a:moveTo>
                    <a:pt x="120" y="0"/>
                  </a:moveTo>
                  <a:lnTo>
                    <a:pt x="1" y="77"/>
                  </a:lnTo>
                  <a:lnTo>
                    <a:pt x="53" y="139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31"/>
            <p:cNvSpPr/>
            <p:nvPr/>
          </p:nvSpPr>
          <p:spPr>
            <a:xfrm>
              <a:off x="5880900" y="4710050"/>
              <a:ext cx="4125" cy="3700"/>
            </a:xfrm>
            <a:custGeom>
              <a:avLst/>
              <a:gdLst/>
              <a:ahLst/>
              <a:cxnLst/>
              <a:rect l="l" t="t" r="r" b="b"/>
              <a:pathLst>
                <a:path w="165" h="148" extrusionOk="0">
                  <a:moveTo>
                    <a:pt x="41" y="1"/>
                  </a:moveTo>
                  <a:lnTo>
                    <a:pt x="41" y="1"/>
                  </a:lnTo>
                  <a:cubicBezTo>
                    <a:pt x="48" y="59"/>
                    <a:pt x="0" y="87"/>
                    <a:pt x="8" y="143"/>
                  </a:cubicBezTo>
                  <a:cubicBezTo>
                    <a:pt x="28" y="146"/>
                    <a:pt x="45" y="148"/>
                    <a:pt x="59" y="148"/>
                  </a:cubicBezTo>
                  <a:cubicBezTo>
                    <a:pt x="164" y="148"/>
                    <a:pt x="134" y="79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31"/>
            <p:cNvSpPr/>
            <p:nvPr/>
          </p:nvSpPr>
          <p:spPr>
            <a:xfrm>
              <a:off x="5931600" y="4717725"/>
              <a:ext cx="5125" cy="2425"/>
            </a:xfrm>
            <a:custGeom>
              <a:avLst/>
              <a:gdLst/>
              <a:ahLst/>
              <a:cxnLst/>
              <a:rect l="l" t="t" r="r" b="b"/>
              <a:pathLst>
                <a:path w="205" h="97" extrusionOk="0">
                  <a:moveTo>
                    <a:pt x="64" y="0"/>
                  </a:moveTo>
                  <a:lnTo>
                    <a:pt x="64" y="0"/>
                  </a:lnTo>
                  <a:cubicBezTo>
                    <a:pt x="74" y="54"/>
                    <a:pt x="25" y="83"/>
                    <a:pt x="0" y="97"/>
                  </a:cubicBezTo>
                  <a:lnTo>
                    <a:pt x="205" y="39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31"/>
            <p:cNvSpPr/>
            <p:nvPr/>
          </p:nvSpPr>
          <p:spPr>
            <a:xfrm>
              <a:off x="5944750" y="4701525"/>
              <a:ext cx="22250" cy="12825"/>
            </a:xfrm>
            <a:custGeom>
              <a:avLst/>
              <a:gdLst/>
              <a:ahLst/>
              <a:cxnLst/>
              <a:rect l="l" t="t" r="r" b="b"/>
              <a:pathLst>
                <a:path w="890" h="513" extrusionOk="0">
                  <a:moveTo>
                    <a:pt x="888" y="0"/>
                  </a:moveTo>
                  <a:cubicBezTo>
                    <a:pt x="888" y="1"/>
                    <a:pt x="887" y="1"/>
                    <a:pt x="887" y="1"/>
                  </a:cubicBezTo>
                  <a:lnTo>
                    <a:pt x="887" y="1"/>
                  </a:lnTo>
                  <a:cubicBezTo>
                    <a:pt x="888" y="1"/>
                    <a:pt x="889" y="1"/>
                    <a:pt x="890" y="0"/>
                  </a:cubicBezTo>
                  <a:close/>
                  <a:moveTo>
                    <a:pt x="887" y="1"/>
                  </a:moveTo>
                  <a:cubicBezTo>
                    <a:pt x="683" y="31"/>
                    <a:pt x="563" y="103"/>
                    <a:pt x="390" y="103"/>
                  </a:cubicBezTo>
                  <a:cubicBezTo>
                    <a:pt x="322" y="103"/>
                    <a:pt x="245" y="92"/>
                    <a:pt x="151" y="62"/>
                  </a:cubicBezTo>
                  <a:lnTo>
                    <a:pt x="151" y="62"/>
                  </a:lnTo>
                  <a:cubicBezTo>
                    <a:pt x="1" y="236"/>
                    <a:pt x="240" y="361"/>
                    <a:pt x="184" y="511"/>
                  </a:cubicBezTo>
                  <a:cubicBezTo>
                    <a:pt x="190" y="512"/>
                    <a:pt x="197" y="513"/>
                    <a:pt x="203" y="513"/>
                  </a:cubicBezTo>
                  <a:cubicBezTo>
                    <a:pt x="341" y="513"/>
                    <a:pt x="316" y="262"/>
                    <a:pt x="475" y="201"/>
                  </a:cubicBezTo>
                  <a:cubicBezTo>
                    <a:pt x="494" y="237"/>
                    <a:pt x="521" y="250"/>
                    <a:pt x="553" y="250"/>
                  </a:cubicBezTo>
                  <a:cubicBezTo>
                    <a:pt x="632" y="250"/>
                    <a:pt x="743" y="172"/>
                    <a:pt x="852" y="172"/>
                  </a:cubicBezTo>
                  <a:cubicBezTo>
                    <a:pt x="862" y="172"/>
                    <a:pt x="871" y="173"/>
                    <a:pt x="880" y="174"/>
                  </a:cubicBezTo>
                  <a:cubicBezTo>
                    <a:pt x="857" y="118"/>
                    <a:pt x="853" y="55"/>
                    <a:pt x="8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31"/>
            <p:cNvSpPr/>
            <p:nvPr/>
          </p:nvSpPr>
          <p:spPr>
            <a:xfrm>
              <a:off x="5959850" y="4695775"/>
              <a:ext cx="179750" cy="23600"/>
            </a:xfrm>
            <a:custGeom>
              <a:avLst/>
              <a:gdLst/>
              <a:ahLst/>
              <a:cxnLst/>
              <a:rect l="l" t="t" r="r" b="b"/>
              <a:pathLst>
                <a:path w="7190" h="944" extrusionOk="0">
                  <a:moveTo>
                    <a:pt x="4284" y="1"/>
                  </a:moveTo>
                  <a:cubicBezTo>
                    <a:pt x="3635" y="102"/>
                    <a:pt x="2840" y="317"/>
                    <a:pt x="2091" y="317"/>
                  </a:cubicBezTo>
                  <a:cubicBezTo>
                    <a:pt x="1967" y="317"/>
                    <a:pt x="1846" y="311"/>
                    <a:pt x="1726" y="298"/>
                  </a:cubicBezTo>
                  <a:lnTo>
                    <a:pt x="1726" y="298"/>
                  </a:lnTo>
                  <a:lnTo>
                    <a:pt x="1799" y="452"/>
                  </a:lnTo>
                  <a:cubicBezTo>
                    <a:pt x="1774" y="448"/>
                    <a:pt x="1750" y="446"/>
                    <a:pt x="1726" y="446"/>
                  </a:cubicBezTo>
                  <a:cubicBezTo>
                    <a:pt x="1477" y="446"/>
                    <a:pt x="1296" y="647"/>
                    <a:pt x="1086" y="647"/>
                  </a:cubicBezTo>
                  <a:cubicBezTo>
                    <a:pt x="1005" y="647"/>
                    <a:pt x="919" y="617"/>
                    <a:pt x="823" y="533"/>
                  </a:cubicBezTo>
                  <a:cubicBezTo>
                    <a:pt x="787" y="581"/>
                    <a:pt x="754" y="631"/>
                    <a:pt x="719" y="680"/>
                  </a:cubicBezTo>
                  <a:cubicBezTo>
                    <a:pt x="771" y="597"/>
                    <a:pt x="638" y="441"/>
                    <a:pt x="731" y="323"/>
                  </a:cubicBezTo>
                  <a:lnTo>
                    <a:pt x="731" y="323"/>
                  </a:lnTo>
                  <a:cubicBezTo>
                    <a:pt x="629" y="385"/>
                    <a:pt x="517" y="333"/>
                    <a:pt x="411" y="389"/>
                  </a:cubicBezTo>
                  <a:lnTo>
                    <a:pt x="606" y="454"/>
                  </a:lnTo>
                  <a:cubicBezTo>
                    <a:pt x="556" y="512"/>
                    <a:pt x="502" y="536"/>
                    <a:pt x="452" y="536"/>
                  </a:cubicBezTo>
                  <a:cubicBezTo>
                    <a:pt x="376" y="536"/>
                    <a:pt x="308" y="480"/>
                    <a:pt x="278" y="408"/>
                  </a:cubicBezTo>
                  <a:lnTo>
                    <a:pt x="278" y="408"/>
                  </a:lnTo>
                  <a:cubicBezTo>
                    <a:pt x="0" y="593"/>
                    <a:pt x="463" y="680"/>
                    <a:pt x="542" y="809"/>
                  </a:cubicBezTo>
                  <a:cubicBezTo>
                    <a:pt x="625" y="736"/>
                    <a:pt x="692" y="709"/>
                    <a:pt x="751" y="709"/>
                  </a:cubicBezTo>
                  <a:cubicBezTo>
                    <a:pt x="924" y="709"/>
                    <a:pt x="1023" y="943"/>
                    <a:pt x="1224" y="943"/>
                  </a:cubicBezTo>
                  <a:cubicBezTo>
                    <a:pt x="1261" y="943"/>
                    <a:pt x="1301" y="935"/>
                    <a:pt x="1346" y="917"/>
                  </a:cubicBezTo>
                  <a:cubicBezTo>
                    <a:pt x="1575" y="805"/>
                    <a:pt x="1305" y="770"/>
                    <a:pt x="1313" y="684"/>
                  </a:cubicBezTo>
                  <a:cubicBezTo>
                    <a:pt x="1419" y="677"/>
                    <a:pt x="1519" y="603"/>
                    <a:pt x="1612" y="603"/>
                  </a:cubicBezTo>
                  <a:cubicBezTo>
                    <a:pt x="1635" y="603"/>
                    <a:pt x="1658" y="607"/>
                    <a:pt x="1679" y="618"/>
                  </a:cubicBezTo>
                  <a:cubicBezTo>
                    <a:pt x="1675" y="690"/>
                    <a:pt x="1618" y="727"/>
                    <a:pt x="1551" y="727"/>
                  </a:cubicBezTo>
                  <a:cubicBezTo>
                    <a:pt x="1540" y="727"/>
                    <a:pt x="1528" y="726"/>
                    <a:pt x="1516" y="724"/>
                  </a:cubicBezTo>
                  <a:lnTo>
                    <a:pt x="1516" y="724"/>
                  </a:lnTo>
                  <a:cubicBezTo>
                    <a:pt x="1538" y="783"/>
                    <a:pt x="1560" y="801"/>
                    <a:pt x="1586" y="801"/>
                  </a:cubicBezTo>
                  <a:cubicBezTo>
                    <a:pt x="1622" y="801"/>
                    <a:pt x="1665" y="765"/>
                    <a:pt x="1721" y="765"/>
                  </a:cubicBezTo>
                  <a:cubicBezTo>
                    <a:pt x="1749" y="765"/>
                    <a:pt x="1779" y="773"/>
                    <a:pt x="1814" y="799"/>
                  </a:cubicBezTo>
                  <a:cubicBezTo>
                    <a:pt x="1799" y="780"/>
                    <a:pt x="1743" y="753"/>
                    <a:pt x="1780" y="707"/>
                  </a:cubicBezTo>
                  <a:lnTo>
                    <a:pt x="1780" y="707"/>
                  </a:lnTo>
                  <a:cubicBezTo>
                    <a:pt x="1796" y="707"/>
                    <a:pt x="1812" y="708"/>
                    <a:pt x="1826" y="708"/>
                  </a:cubicBezTo>
                  <a:cubicBezTo>
                    <a:pt x="2076" y="708"/>
                    <a:pt x="2019" y="593"/>
                    <a:pt x="2256" y="593"/>
                  </a:cubicBezTo>
                  <a:cubicBezTo>
                    <a:pt x="2303" y="593"/>
                    <a:pt x="2361" y="598"/>
                    <a:pt x="2435" y="608"/>
                  </a:cubicBezTo>
                  <a:cubicBezTo>
                    <a:pt x="2497" y="550"/>
                    <a:pt x="2561" y="547"/>
                    <a:pt x="2537" y="423"/>
                  </a:cubicBezTo>
                  <a:lnTo>
                    <a:pt x="2537" y="423"/>
                  </a:lnTo>
                  <a:cubicBezTo>
                    <a:pt x="2815" y="558"/>
                    <a:pt x="2684" y="568"/>
                    <a:pt x="3016" y="676"/>
                  </a:cubicBezTo>
                  <a:cubicBezTo>
                    <a:pt x="2996" y="606"/>
                    <a:pt x="2865" y="450"/>
                    <a:pt x="2859" y="294"/>
                  </a:cubicBezTo>
                  <a:lnTo>
                    <a:pt x="2859" y="294"/>
                  </a:lnTo>
                  <a:cubicBezTo>
                    <a:pt x="2993" y="346"/>
                    <a:pt x="3087" y="362"/>
                    <a:pt x="3160" y="362"/>
                  </a:cubicBezTo>
                  <a:cubicBezTo>
                    <a:pt x="3279" y="362"/>
                    <a:pt x="3345" y="320"/>
                    <a:pt x="3437" y="320"/>
                  </a:cubicBezTo>
                  <a:cubicBezTo>
                    <a:pt x="3483" y="320"/>
                    <a:pt x="3537" y="331"/>
                    <a:pt x="3608" y="363"/>
                  </a:cubicBezTo>
                  <a:cubicBezTo>
                    <a:pt x="3581" y="372"/>
                    <a:pt x="3552" y="406"/>
                    <a:pt x="3493" y="406"/>
                  </a:cubicBezTo>
                  <a:cubicBezTo>
                    <a:pt x="3485" y="406"/>
                    <a:pt x="3475" y="406"/>
                    <a:pt x="3465" y="404"/>
                  </a:cubicBezTo>
                  <a:lnTo>
                    <a:pt x="3465" y="404"/>
                  </a:lnTo>
                  <a:cubicBezTo>
                    <a:pt x="3482" y="464"/>
                    <a:pt x="3509" y="485"/>
                    <a:pt x="3541" y="485"/>
                  </a:cubicBezTo>
                  <a:cubicBezTo>
                    <a:pt x="3617" y="485"/>
                    <a:pt x="3727" y="371"/>
                    <a:pt x="3835" y="371"/>
                  </a:cubicBezTo>
                  <a:cubicBezTo>
                    <a:pt x="3843" y="371"/>
                    <a:pt x="3852" y="372"/>
                    <a:pt x="3860" y="373"/>
                  </a:cubicBezTo>
                  <a:lnTo>
                    <a:pt x="3866" y="554"/>
                  </a:lnTo>
                  <a:cubicBezTo>
                    <a:pt x="3965" y="524"/>
                    <a:pt x="4115" y="448"/>
                    <a:pt x="4262" y="448"/>
                  </a:cubicBezTo>
                  <a:cubicBezTo>
                    <a:pt x="4323" y="448"/>
                    <a:pt x="4384" y="461"/>
                    <a:pt x="4440" y="497"/>
                  </a:cubicBezTo>
                  <a:lnTo>
                    <a:pt x="4408" y="589"/>
                  </a:lnTo>
                  <a:cubicBezTo>
                    <a:pt x="4764" y="429"/>
                    <a:pt x="5200" y="479"/>
                    <a:pt x="5514" y="417"/>
                  </a:cubicBezTo>
                  <a:lnTo>
                    <a:pt x="5678" y="529"/>
                  </a:lnTo>
                  <a:cubicBezTo>
                    <a:pt x="6116" y="408"/>
                    <a:pt x="5250" y="458"/>
                    <a:pt x="5574" y="202"/>
                  </a:cubicBezTo>
                  <a:lnTo>
                    <a:pt x="5574" y="202"/>
                  </a:lnTo>
                  <a:cubicBezTo>
                    <a:pt x="5585" y="296"/>
                    <a:pt x="5609" y="328"/>
                    <a:pt x="5644" y="328"/>
                  </a:cubicBezTo>
                  <a:cubicBezTo>
                    <a:pt x="5710" y="328"/>
                    <a:pt x="5816" y="215"/>
                    <a:pt x="5944" y="215"/>
                  </a:cubicBezTo>
                  <a:cubicBezTo>
                    <a:pt x="5980" y="215"/>
                    <a:pt x="6017" y="224"/>
                    <a:pt x="6056" y="246"/>
                  </a:cubicBezTo>
                  <a:cubicBezTo>
                    <a:pt x="6160" y="381"/>
                    <a:pt x="5798" y="298"/>
                    <a:pt x="5915" y="452"/>
                  </a:cubicBezTo>
                  <a:cubicBezTo>
                    <a:pt x="5944" y="383"/>
                    <a:pt x="5973" y="365"/>
                    <a:pt x="6007" y="365"/>
                  </a:cubicBezTo>
                  <a:cubicBezTo>
                    <a:pt x="6041" y="365"/>
                    <a:pt x="6080" y="383"/>
                    <a:pt x="6131" y="383"/>
                  </a:cubicBezTo>
                  <a:cubicBezTo>
                    <a:pt x="6148" y="383"/>
                    <a:pt x="6167" y="381"/>
                    <a:pt x="6187" y="375"/>
                  </a:cubicBezTo>
                  <a:lnTo>
                    <a:pt x="6187" y="375"/>
                  </a:lnTo>
                  <a:cubicBezTo>
                    <a:pt x="6139" y="525"/>
                    <a:pt x="6453" y="423"/>
                    <a:pt x="6345" y="589"/>
                  </a:cubicBezTo>
                  <a:cubicBezTo>
                    <a:pt x="6507" y="510"/>
                    <a:pt x="6677" y="441"/>
                    <a:pt x="6860" y="385"/>
                  </a:cubicBezTo>
                  <a:cubicBezTo>
                    <a:pt x="6906" y="485"/>
                    <a:pt x="7034" y="504"/>
                    <a:pt x="7136" y="516"/>
                  </a:cubicBezTo>
                  <a:cubicBezTo>
                    <a:pt x="7020" y="477"/>
                    <a:pt x="7059" y="429"/>
                    <a:pt x="7101" y="371"/>
                  </a:cubicBezTo>
                  <a:cubicBezTo>
                    <a:pt x="7142" y="313"/>
                    <a:pt x="7190" y="246"/>
                    <a:pt x="7049" y="171"/>
                  </a:cubicBezTo>
                  <a:cubicBezTo>
                    <a:pt x="6569" y="113"/>
                    <a:pt x="5863" y="121"/>
                    <a:pt x="5341" y="40"/>
                  </a:cubicBezTo>
                  <a:cubicBezTo>
                    <a:pt x="5314" y="129"/>
                    <a:pt x="5251" y="144"/>
                    <a:pt x="5181" y="144"/>
                  </a:cubicBezTo>
                  <a:cubicBezTo>
                    <a:pt x="5145" y="144"/>
                    <a:pt x="5107" y="140"/>
                    <a:pt x="5070" y="140"/>
                  </a:cubicBezTo>
                  <a:cubicBezTo>
                    <a:pt x="5006" y="140"/>
                    <a:pt x="4948" y="152"/>
                    <a:pt x="4917" y="221"/>
                  </a:cubicBezTo>
                  <a:cubicBezTo>
                    <a:pt x="4905" y="151"/>
                    <a:pt x="4865" y="90"/>
                    <a:pt x="4853" y="22"/>
                  </a:cubicBezTo>
                  <a:lnTo>
                    <a:pt x="4853" y="22"/>
                  </a:lnTo>
                  <a:cubicBezTo>
                    <a:pt x="4514" y="80"/>
                    <a:pt x="4932" y="140"/>
                    <a:pt x="4849" y="223"/>
                  </a:cubicBezTo>
                  <a:cubicBezTo>
                    <a:pt x="4833" y="226"/>
                    <a:pt x="4818" y="228"/>
                    <a:pt x="4802" y="228"/>
                  </a:cubicBezTo>
                  <a:cubicBezTo>
                    <a:pt x="4679" y="228"/>
                    <a:pt x="4584" y="120"/>
                    <a:pt x="4595" y="49"/>
                  </a:cubicBezTo>
                  <a:cubicBezTo>
                    <a:pt x="4591" y="49"/>
                    <a:pt x="4588" y="49"/>
                    <a:pt x="4584" y="49"/>
                  </a:cubicBezTo>
                  <a:cubicBezTo>
                    <a:pt x="4360" y="49"/>
                    <a:pt x="4568" y="113"/>
                    <a:pt x="4450" y="234"/>
                  </a:cubicBezTo>
                  <a:lnTo>
                    <a:pt x="4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31"/>
            <p:cNvSpPr/>
            <p:nvPr/>
          </p:nvSpPr>
          <p:spPr>
            <a:xfrm>
              <a:off x="5978100" y="4702675"/>
              <a:ext cx="1425" cy="1175"/>
            </a:xfrm>
            <a:custGeom>
              <a:avLst/>
              <a:gdLst/>
              <a:ahLst/>
              <a:cxnLst/>
              <a:rect l="l" t="t" r="r" b="b"/>
              <a:pathLst>
                <a:path w="57" h="47" extrusionOk="0">
                  <a:moveTo>
                    <a:pt x="57" y="1"/>
                  </a:moveTo>
                  <a:lnTo>
                    <a:pt x="57" y="1"/>
                  </a:lnTo>
                  <a:cubicBezTo>
                    <a:pt x="32" y="14"/>
                    <a:pt x="14" y="32"/>
                    <a:pt x="1" y="47"/>
                  </a:cubicBezTo>
                  <a:cubicBezTo>
                    <a:pt x="20" y="37"/>
                    <a:pt x="39" y="22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31"/>
            <p:cNvSpPr/>
            <p:nvPr/>
          </p:nvSpPr>
          <p:spPr>
            <a:xfrm>
              <a:off x="6138225" y="4708650"/>
              <a:ext cx="4075" cy="800"/>
            </a:xfrm>
            <a:custGeom>
              <a:avLst/>
              <a:gdLst/>
              <a:ahLst/>
              <a:cxnLst/>
              <a:rect l="l" t="t" r="r" b="b"/>
              <a:pathLst>
                <a:path w="163" h="32" extrusionOk="0">
                  <a:moveTo>
                    <a:pt x="1" y="1"/>
                  </a:moveTo>
                  <a:cubicBezTo>
                    <a:pt x="30" y="8"/>
                    <a:pt x="61" y="20"/>
                    <a:pt x="107" y="32"/>
                  </a:cubicBezTo>
                  <a:cubicBezTo>
                    <a:pt x="163" y="12"/>
                    <a:pt x="91" y="1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31"/>
            <p:cNvSpPr/>
            <p:nvPr/>
          </p:nvSpPr>
          <p:spPr>
            <a:xfrm>
              <a:off x="5966725" y="4705850"/>
              <a:ext cx="125" cy="12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cubicBezTo>
                    <a:pt x="1" y="1"/>
                    <a:pt x="1" y="3"/>
                    <a:pt x="3" y="5"/>
                  </a:cubicBezTo>
                  <a:cubicBezTo>
                    <a:pt x="3" y="3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31"/>
            <p:cNvSpPr/>
            <p:nvPr/>
          </p:nvSpPr>
          <p:spPr>
            <a:xfrm>
              <a:off x="5962725" y="4714350"/>
              <a:ext cx="2675" cy="1900"/>
            </a:xfrm>
            <a:custGeom>
              <a:avLst/>
              <a:gdLst/>
              <a:ahLst/>
              <a:cxnLst/>
              <a:rect l="l" t="t" r="r" b="b"/>
              <a:pathLst>
                <a:path w="107" h="76" extrusionOk="0">
                  <a:moveTo>
                    <a:pt x="80" y="0"/>
                  </a:moveTo>
                  <a:lnTo>
                    <a:pt x="1" y="75"/>
                  </a:lnTo>
                  <a:lnTo>
                    <a:pt x="1" y="75"/>
                  </a:lnTo>
                  <a:lnTo>
                    <a:pt x="107" y="7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31"/>
            <p:cNvSpPr/>
            <p:nvPr/>
          </p:nvSpPr>
          <p:spPr>
            <a:xfrm>
              <a:off x="6150575" y="4725275"/>
              <a:ext cx="2325" cy="425"/>
            </a:xfrm>
            <a:custGeom>
              <a:avLst/>
              <a:gdLst/>
              <a:ahLst/>
              <a:cxnLst/>
              <a:rect l="l" t="t" r="r" b="b"/>
              <a:pathLst>
                <a:path w="93" h="17" extrusionOk="0">
                  <a:moveTo>
                    <a:pt x="74" y="0"/>
                  </a:moveTo>
                  <a:cubicBezTo>
                    <a:pt x="50" y="0"/>
                    <a:pt x="25" y="4"/>
                    <a:pt x="0" y="16"/>
                  </a:cubicBezTo>
                  <a:lnTo>
                    <a:pt x="93" y="1"/>
                  </a:lnTo>
                  <a:cubicBezTo>
                    <a:pt x="87" y="1"/>
                    <a:pt x="81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31"/>
            <p:cNvSpPr/>
            <p:nvPr/>
          </p:nvSpPr>
          <p:spPr>
            <a:xfrm>
              <a:off x="6101750" y="4757875"/>
              <a:ext cx="1550" cy="350"/>
            </a:xfrm>
            <a:custGeom>
              <a:avLst/>
              <a:gdLst/>
              <a:ahLst/>
              <a:cxnLst/>
              <a:rect l="l" t="t" r="r" b="b"/>
              <a:pathLst>
                <a:path w="62" h="14" extrusionOk="0">
                  <a:moveTo>
                    <a:pt x="42" y="1"/>
                  </a:moveTo>
                  <a:cubicBezTo>
                    <a:pt x="28" y="1"/>
                    <a:pt x="14" y="6"/>
                    <a:pt x="0" y="14"/>
                  </a:cubicBezTo>
                  <a:lnTo>
                    <a:pt x="62" y="4"/>
                  </a:lnTo>
                  <a:cubicBezTo>
                    <a:pt x="55" y="2"/>
                    <a:pt x="49" y="1"/>
                    <a:pt x="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31"/>
            <p:cNvSpPr/>
            <p:nvPr/>
          </p:nvSpPr>
          <p:spPr>
            <a:xfrm>
              <a:off x="5897175" y="4708800"/>
              <a:ext cx="266250" cy="95025"/>
            </a:xfrm>
            <a:custGeom>
              <a:avLst/>
              <a:gdLst/>
              <a:ahLst/>
              <a:cxnLst/>
              <a:rect l="l" t="t" r="r" b="b"/>
              <a:pathLst>
                <a:path w="10650" h="3801" extrusionOk="0">
                  <a:moveTo>
                    <a:pt x="9369" y="2095"/>
                  </a:moveTo>
                  <a:cubicBezTo>
                    <a:pt x="9363" y="2101"/>
                    <a:pt x="9357" y="2107"/>
                    <a:pt x="9352" y="2114"/>
                  </a:cubicBezTo>
                  <a:cubicBezTo>
                    <a:pt x="9358" y="2107"/>
                    <a:pt x="9363" y="2101"/>
                    <a:pt x="9369" y="2095"/>
                  </a:cubicBezTo>
                  <a:close/>
                  <a:moveTo>
                    <a:pt x="3594" y="3263"/>
                  </a:moveTo>
                  <a:cubicBezTo>
                    <a:pt x="3593" y="3269"/>
                    <a:pt x="3593" y="3277"/>
                    <a:pt x="3593" y="3284"/>
                  </a:cubicBezTo>
                  <a:cubicBezTo>
                    <a:pt x="3594" y="3276"/>
                    <a:pt x="3594" y="3269"/>
                    <a:pt x="3594" y="3263"/>
                  </a:cubicBezTo>
                  <a:close/>
                  <a:moveTo>
                    <a:pt x="9957" y="1"/>
                  </a:moveTo>
                  <a:cubicBezTo>
                    <a:pt x="9911" y="28"/>
                    <a:pt x="9907" y="112"/>
                    <a:pt x="9899" y="193"/>
                  </a:cubicBezTo>
                  <a:cubicBezTo>
                    <a:pt x="9890" y="276"/>
                    <a:pt x="9874" y="353"/>
                    <a:pt x="9847" y="382"/>
                  </a:cubicBezTo>
                  <a:cubicBezTo>
                    <a:pt x="10052" y="436"/>
                    <a:pt x="10293" y="458"/>
                    <a:pt x="10424" y="627"/>
                  </a:cubicBezTo>
                  <a:lnTo>
                    <a:pt x="10227" y="660"/>
                  </a:lnTo>
                  <a:cubicBezTo>
                    <a:pt x="10298" y="662"/>
                    <a:pt x="10360" y="714"/>
                    <a:pt x="10408" y="756"/>
                  </a:cubicBezTo>
                  <a:cubicBezTo>
                    <a:pt x="10436" y="781"/>
                    <a:pt x="10462" y="802"/>
                    <a:pt x="10491" y="802"/>
                  </a:cubicBezTo>
                  <a:cubicBezTo>
                    <a:pt x="10512" y="802"/>
                    <a:pt x="10534" y="791"/>
                    <a:pt x="10559" y="762"/>
                  </a:cubicBezTo>
                  <a:lnTo>
                    <a:pt x="10559" y="762"/>
                  </a:lnTo>
                  <a:cubicBezTo>
                    <a:pt x="10605" y="849"/>
                    <a:pt x="10551" y="882"/>
                    <a:pt x="10501" y="909"/>
                  </a:cubicBezTo>
                  <a:cubicBezTo>
                    <a:pt x="10449" y="938"/>
                    <a:pt x="10404" y="963"/>
                    <a:pt x="10418" y="1059"/>
                  </a:cubicBezTo>
                  <a:cubicBezTo>
                    <a:pt x="10235" y="993"/>
                    <a:pt x="10244" y="905"/>
                    <a:pt x="10073" y="880"/>
                  </a:cubicBezTo>
                  <a:lnTo>
                    <a:pt x="10073" y="880"/>
                  </a:lnTo>
                  <a:cubicBezTo>
                    <a:pt x="10096" y="918"/>
                    <a:pt x="10113" y="961"/>
                    <a:pt x="10125" y="1007"/>
                  </a:cubicBezTo>
                  <a:cubicBezTo>
                    <a:pt x="10112" y="994"/>
                    <a:pt x="10100" y="990"/>
                    <a:pt x="10088" y="990"/>
                  </a:cubicBezTo>
                  <a:cubicBezTo>
                    <a:pt x="10061" y="990"/>
                    <a:pt x="10036" y="1012"/>
                    <a:pt x="10008" y="1012"/>
                  </a:cubicBezTo>
                  <a:cubicBezTo>
                    <a:pt x="9995" y="1012"/>
                    <a:pt x="9982" y="1008"/>
                    <a:pt x="9969" y="993"/>
                  </a:cubicBezTo>
                  <a:lnTo>
                    <a:pt x="9969" y="993"/>
                  </a:lnTo>
                  <a:cubicBezTo>
                    <a:pt x="10028" y="1125"/>
                    <a:pt x="9940" y="1194"/>
                    <a:pt x="9845" y="1233"/>
                  </a:cubicBezTo>
                  <a:cubicBezTo>
                    <a:pt x="9751" y="1279"/>
                    <a:pt x="9645" y="1300"/>
                    <a:pt x="9573" y="1412"/>
                  </a:cubicBezTo>
                  <a:cubicBezTo>
                    <a:pt x="9624" y="1391"/>
                    <a:pt x="9670" y="1366"/>
                    <a:pt x="9716" y="1342"/>
                  </a:cubicBezTo>
                  <a:lnTo>
                    <a:pt x="9716" y="1342"/>
                  </a:lnTo>
                  <a:cubicBezTo>
                    <a:pt x="9795" y="1404"/>
                    <a:pt x="9722" y="1460"/>
                    <a:pt x="9683" y="1518"/>
                  </a:cubicBezTo>
                  <a:cubicBezTo>
                    <a:pt x="9621" y="1498"/>
                    <a:pt x="9579" y="1491"/>
                    <a:pt x="9542" y="1491"/>
                  </a:cubicBezTo>
                  <a:cubicBezTo>
                    <a:pt x="9481" y="1491"/>
                    <a:pt x="9434" y="1511"/>
                    <a:pt x="9330" y="1526"/>
                  </a:cubicBezTo>
                  <a:cubicBezTo>
                    <a:pt x="9271" y="1643"/>
                    <a:pt x="9300" y="1830"/>
                    <a:pt x="9118" y="1902"/>
                  </a:cubicBezTo>
                  <a:cubicBezTo>
                    <a:pt x="9101" y="1839"/>
                    <a:pt x="9053" y="1824"/>
                    <a:pt x="8995" y="1824"/>
                  </a:cubicBezTo>
                  <a:cubicBezTo>
                    <a:pt x="8939" y="1824"/>
                    <a:pt x="8874" y="1838"/>
                    <a:pt x="8815" y="1838"/>
                  </a:cubicBezTo>
                  <a:cubicBezTo>
                    <a:pt x="8763" y="1838"/>
                    <a:pt x="8717" y="1827"/>
                    <a:pt x="8688" y="1784"/>
                  </a:cubicBezTo>
                  <a:lnTo>
                    <a:pt x="8688" y="1784"/>
                  </a:lnTo>
                  <a:cubicBezTo>
                    <a:pt x="8719" y="1969"/>
                    <a:pt x="8366" y="1946"/>
                    <a:pt x="8372" y="2050"/>
                  </a:cubicBezTo>
                  <a:cubicBezTo>
                    <a:pt x="8331" y="2078"/>
                    <a:pt x="8276" y="2096"/>
                    <a:pt x="8228" y="2096"/>
                  </a:cubicBezTo>
                  <a:cubicBezTo>
                    <a:pt x="8174" y="2096"/>
                    <a:pt x="8129" y="2075"/>
                    <a:pt x="8118" y="2023"/>
                  </a:cubicBezTo>
                  <a:cubicBezTo>
                    <a:pt x="8131" y="2013"/>
                    <a:pt x="8154" y="1990"/>
                    <a:pt x="8185" y="1977"/>
                  </a:cubicBezTo>
                  <a:lnTo>
                    <a:pt x="8185" y="1977"/>
                  </a:lnTo>
                  <a:lnTo>
                    <a:pt x="8085" y="1990"/>
                  </a:lnTo>
                  <a:cubicBezTo>
                    <a:pt x="8089" y="1967"/>
                    <a:pt x="8081" y="1952"/>
                    <a:pt x="8093" y="1948"/>
                  </a:cubicBezTo>
                  <a:lnTo>
                    <a:pt x="8093" y="1948"/>
                  </a:lnTo>
                  <a:cubicBezTo>
                    <a:pt x="8024" y="1957"/>
                    <a:pt x="8025" y="2043"/>
                    <a:pt x="7963" y="2043"/>
                  </a:cubicBezTo>
                  <a:cubicBezTo>
                    <a:pt x="7947" y="2043"/>
                    <a:pt x="7927" y="2037"/>
                    <a:pt x="7900" y="2023"/>
                  </a:cubicBezTo>
                  <a:cubicBezTo>
                    <a:pt x="7892" y="1973"/>
                    <a:pt x="7952" y="1965"/>
                    <a:pt x="7998" y="1936"/>
                  </a:cubicBezTo>
                  <a:lnTo>
                    <a:pt x="7998" y="1936"/>
                  </a:lnTo>
                  <a:cubicBezTo>
                    <a:pt x="7804" y="1944"/>
                    <a:pt x="7679" y="2176"/>
                    <a:pt x="7513" y="2176"/>
                  </a:cubicBezTo>
                  <a:cubicBezTo>
                    <a:pt x="7477" y="2176"/>
                    <a:pt x="7440" y="2166"/>
                    <a:pt x="7401" y="2141"/>
                  </a:cubicBezTo>
                  <a:cubicBezTo>
                    <a:pt x="7374" y="2235"/>
                    <a:pt x="7088" y="2274"/>
                    <a:pt x="7183" y="2467"/>
                  </a:cubicBezTo>
                  <a:cubicBezTo>
                    <a:pt x="7106" y="2413"/>
                    <a:pt x="7098" y="2284"/>
                    <a:pt x="6964" y="2284"/>
                  </a:cubicBezTo>
                  <a:cubicBezTo>
                    <a:pt x="6943" y="2284"/>
                    <a:pt x="6920" y="2286"/>
                    <a:pt x="6893" y="2293"/>
                  </a:cubicBezTo>
                  <a:cubicBezTo>
                    <a:pt x="6862" y="2352"/>
                    <a:pt x="6826" y="2368"/>
                    <a:pt x="6785" y="2368"/>
                  </a:cubicBezTo>
                  <a:cubicBezTo>
                    <a:pt x="6733" y="2368"/>
                    <a:pt x="6674" y="2340"/>
                    <a:pt x="6613" y="2340"/>
                  </a:cubicBezTo>
                  <a:cubicBezTo>
                    <a:pt x="6577" y="2340"/>
                    <a:pt x="6540" y="2350"/>
                    <a:pt x="6504" y="2382"/>
                  </a:cubicBezTo>
                  <a:cubicBezTo>
                    <a:pt x="6693" y="2179"/>
                    <a:pt x="6494" y="2332"/>
                    <a:pt x="6668" y="2141"/>
                  </a:cubicBezTo>
                  <a:cubicBezTo>
                    <a:pt x="6653" y="2135"/>
                    <a:pt x="6637" y="2133"/>
                    <a:pt x="6621" y="2133"/>
                  </a:cubicBezTo>
                  <a:cubicBezTo>
                    <a:pt x="6476" y="2133"/>
                    <a:pt x="6292" y="2334"/>
                    <a:pt x="6064" y="2337"/>
                  </a:cubicBezTo>
                  <a:cubicBezTo>
                    <a:pt x="6035" y="2301"/>
                    <a:pt x="6030" y="2249"/>
                    <a:pt x="5999" y="2212"/>
                  </a:cubicBezTo>
                  <a:cubicBezTo>
                    <a:pt x="5936" y="2265"/>
                    <a:pt x="5873" y="2360"/>
                    <a:pt x="5803" y="2360"/>
                  </a:cubicBezTo>
                  <a:cubicBezTo>
                    <a:pt x="5775" y="2360"/>
                    <a:pt x="5747" y="2346"/>
                    <a:pt x="5717" y="2308"/>
                  </a:cubicBezTo>
                  <a:lnTo>
                    <a:pt x="5717" y="2308"/>
                  </a:lnTo>
                  <a:cubicBezTo>
                    <a:pt x="5725" y="2351"/>
                    <a:pt x="5733" y="2391"/>
                    <a:pt x="5744" y="2432"/>
                  </a:cubicBezTo>
                  <a:cubicBezTo>
                    <a:pt x="5691" y="2420"/>
                    <a:pt x="5633" y="2418"/>
                    <a:pt x="5573" y="2418"/>
                  </a:cubicBezTo>
                  <a:cubicBezTo>
                    <a:pt x="5538" y="2418"/>
                    <a:pt x="5502" y="2418"/>
                    <a:pt x="5466" y="2418"/>
                  </a:cubicBezTo>
                  <a:cubicBezTo>
                    <a:pt x="5355" y="2418"/>
                    <a:pt x="5241" y="2411"/>
                    <a:pt x="5135" y="2353"/>
                  </a:cubicBezTo>
                  <a:cubicBezTo>
                    <a:pt x="5071" y="2441"/>
                    <a:pt x="5014" y="2528"/>
                    <a:pt x="4958" y="2617"/>
                  </a:cubicBezTo>
                  <a:cubicBezTo>
                    <a:pt x="4876" y="2565"/>
                    <a:pt x="4793" y="2543"/>
                    <a:pt x="4713" y="2543"/>
                  </a:cubicBezTo>
                  <a:cubicBezTo>
                    <a:pt x="4467" y="2543"/>
                    <a:pt x="4238" y="2746"/>
                    <a:pt x="4098" y="2933"/>
                  </a:cubicBezTo>
                  <a:cubicBezTo>
                    <a:pt x="4090" y="2933"/>
                    <a:pt x="4081" y="2934"/>
                    <a:pt x="4073" y="2934"/>
                  </a:cubicBezTo>
                  <a:cubicBezTo>
                    <a:pt x="3968" y="2934"/>
                    <a:pt x="3827" y="2912"/>
                    <a:pt x="3818" y="2862"/>
                  </a:cubicBezTo>
                  <a:cubicBezTo>
                    <a:pt x="3839" y="2841"/>
                    <a:pt x="3874" y="2798"/>
                    <a:pt x="3917" y="2760"/>
                  </a:cubicBezTo>
                  <a:lnTo>
                    <a:pt x="3917" y="2760"/>
                  </a:lnTo>
                  <a:cubicBezTo>
                    <a:pt x="3908" y="2760"/>
                    <a:pt x="3900" y="2760"/>
                    <a:pt x="3892" y="2760"/>
                  </a:cubicBezTo>
                  <a:cubicBezTo>
                    <a:pt x="3820" y="2760"/>
                    <a:pt x="3738" y="2740"/>
                    <a:pt x="3668" y="2740"/>
                  </a:cubicBezTo>
                  <a:cubicBezTo>
                    <a:pt x="3589" y="2740"/>
                    <a:pt x="3523" y="2765"/>
                    <a:pt x="3498" y="2871"/>
                  </a:cubicBezTo>
                  <a:cubicBezTo>
                    <a:pt x="3473" y="2886"/>
                    <a:pt x="3452" y="2892"/>
                    <a:pt x="3435" y="2892"/>
                  </a:cubicBezTo>
                  <a:cubicBezTo>
                    <a:pt x="3349" y="2892"/>
                    <a:pt x="3337" y="2747"/>
                    <a:pt x="3234" y="2733"/>
                  </a:cubicBezTo>
                  <a:cubicBezTo>
                    <a:pt x="3136" y="2853"/>
                    <a:pt x="2978" y="2874"/>
                    <a:pt x="2816" y="2874"/>
                  </a:cubicBezTo>
                  <a:cubicBezTo>
                    <a:pt x="2733" y="2874"/>
                    <a:pt x="2648" y="2869"/>
                    <a:pt x="2570" y="2869"/>
                  </a:cubicBezTo>
                  <a:cubicBezTo>
                    <a:pt x="2387" y="2869"/>
                    <a:pt x="2242" y="2899"/>
                    <a:pt x="2235" y="3101"/>
                  </a:cubicBezTo>
                  <a:cubicBezTo>
                    <a:pt x="2253" y="3099"/>
                    <a:pt x="2273" y="3098"/>
                    <a:pt x="2295" y="3098"/>
                  </a:cubicBezTo>
                  <a:cubicBezTo>
                    <a:pt x="2379" y="3098"/>
                    <a:pt x="2494" y="3110"/>
                    <a:pt x="2617" y="3110"/>
                  </a:cubicBezTo>
                  <a:cubicBezTo>
                    <a:pt x="2702" y="3110"/>
                    <a:pt x="2791" y="3104"/>
                    <a:pt x="2877" y="3085"/>
                  </a:cubicBezTo>
                  <a:lnTo>
                    <a:pt x="2877" y="3085"/>
                  </a:lnTo>
                  <a:cubicBezTo>
                    <a:pt x="2820" y="3147"/>
                    <a:pt x="2887" y="3226"/>
                    <a:pt x="2798" y="3249"/>
                  </a:cubicBezTo>
                  <a:cubicBezTo>
                    <a:pt x="2756" y="3259"/>
                    <a:pt x="2716" y="3263"/>
                    <a:pt x="2678" y="3263"/>
                  </a:cubicBezTo>
                  <a:cubicBezTo>
                    <a:pt x="2559" y="3263"/>
                    <a:pt x="2457" y="3226"/>
                    <a:pt x="2346" y="3226"/>
                  </a:cubicBezTo>
                  <a:cubicBezTo>
                    <a:pt x="2287" y="3226"/>
                    <a:pt x="2225" y="3237"/>
                    <a:pt x="2156" y="3269"/>
                  </a:cubicBezTo>
                  <a:lnTo>
                    <a:pt x="2135" y="2983"/>
                  </a:lnTo>
                  <a:cubicBezTo>
                    <a:pt x="2066" y="2950"/>
                    <a:pt x="2002" y="2937"/>
                    <a:pt x="1942" y="2937"/>
                  </a:cubicBezTo>
                  <a:cubicBezTo>
                    <a:pt x="1662" y="2937"/>
                    <a:pt x="1455" y="3222"/>
                    <a:pt x="1216" y="3222"/>
                  </a:cubicBezTo>
                  <a:cubicBezTo>
                    <a:pt x="1140" y="3222"/>
                    <a:pt x="1061" y="3193"/>
                    <a:pt x="976" y="3118"/>
                  </a:cubicBezTo>
                  <a:lnTo>
                    <a:pt x="974" y="3118"/>
                  </a:lnTo>
                  <a:cubicBezTo>
                    <a:pt x="787" y="3197"/>
                    <a:pt x="535" y="3288"/>
                    <a:pt x="417" y="3452"/>
                  </a:cubicBezTo>
                  <a:lnTo>
                    <a:pt x="413" y="3359"/>
                  </a:lnTo>
                  <a:cubicBezTo>
                    <a:pt x="317" y="3417"/>
                    <a:pt x="1" y="3608"/>
                    <a:pt x="253" y="3737"/>
                  </a:cubicBezTo>
                  <a:lnTo>
                    <a:pt x="290" y="3650"/>
                  </a:lnTo>
                  <a:cubicBezTo>
                    <a:pt x="340" y="3614"/>
                    <a:pt x="378" y="3599"/>
                    <a:pt x="409" y="3599"/>
                  </a:cubicBezTo>
                  <a:cubicBezTo>
                    <a:pt x="520" y="3599"/>
                    <a:pt x="546" y="3778"/>
                    <a:pt x="708" y="3801"/>
                  </a:cubicBezTo>
                  <a:cubicBezTo>
                    <a:pt x="919" y="3730"/>
                    <a:pt x="997" y="3418"/>
                    <a:pt x="1190" y="3418"/>
                  </a:cubicBezTo>
                  <a:cubicBezTo>
                    <a:pt x="1203" y="3418"/>
                    <a:pt x="1217" y="3420"/>
                    <a:pt x="1231" y="3423"/>
                  </a:cubicBezTo>
                  <a:cubicBezTo>
                    <a:pt x="1240" y="3421"/>
                    <a:pt x="1248" y="3420"/>
                    <a:pt x="1255" y="3420"/>
                  </a:cubicBezTo>
                  <a:cubicBezTo>
                    <a:pt x="1320" y="3420"/>
                    <a:pt x="1322" y="3499"/>
                    <a:pt x="1308" y="3562"/>
                  </a:cubicBezTo>
                  <a:cubicBezTo>
                    <a:pt x="1522" y="3556"/>
                    <a:pt x="1557" y="3292"/>
                    <a:pt x="1695" y="3240"/>
                  </a:cubicBezTo>
                  <a:cubicBezTo>
                    <a:pt x="1745" y="3418"/>
                    <a:pt x="1814" y="3478"/>
                    <a:pt x="1896" y="3478"/>
                  </a:cubicBezTo>
                  <a:cubicBezTo>
                    <a:pt x="2057" y="3478"/>
                    <a:pt x="2269" y="3249"/>
                    <a:pt x="2482" y="3249"/>
                  </a:cubicBezTo>
                  <a:cubicBezTo>
                    <a:pt x="2553" y="3249"/>
                    <a:pt x="2623" y="3274"/>
                    <a:pt x="2692" y="3340"/>
                  </a:cubicBezTo>
                  <a:cubicBezTo>
                    <a:pt x="2879" y="3261"/>
                    <a:pt x="3149" y="3278"/>
                    <a:pt x="3377" y="3116"/>
                  </a:cubicBezTo>
                  <a:lnTo>
                    <a:pt x="3377" y="3116"/>
                  </a:lnTo>
                  <a:cubicBezTo>
                    <a:pt x="3337" y="3186"/>
                    <a:pt x="3365" y="3198"/>
                    <a:pt x="3412" y="3198"/>
                  </a:cubicBezTo>
                  <a:cubicBezTo>
                    <a:pt x="3437" y="3198"/>
                    <a:pt x="3466" y="3194"/>
                    <a:pt x="3494" y="3194"/>
                  </a:cubicBezTo>
                  <a:cubicBezTo>
                    <a:pt x="3545" y="3194"/>
                    <a:pt x="3592" y="3205"/>
                    <a:pt x="3594" y="3263"/>
                  </a:cubicBezTo>
                  <a:lnTo>
                    <a:pt x="3594" y="3263"/>
                  </a:lnTo>
                  <a:cubicBezTo>
                    <a:pt x="3606" y="3128"/>
                    <a:pt x="3725" y="3110"/>
                    <a:pt x="3862" y="3110"/>
                  </a:cubicBezTo>
                  <a:cubicBezTo>
                    <a:pt x="3909" y="3110"/>
                    <a:pt x="3959" y="3112"/>
                    <a:pt x="4008" y="3112"/>
                  </a:cubicBezTo>
                  <a:cubicBezTo>
                    <a:pt x="4172" y="3112"/>
                    <a:pt x="4319" y="3088"/>
                    <a:pt x="4302" y="2873"/>
                  </a:cubicBezTo>
                  <a:lnTo>
                    <a:pt x="4302" y="2873"/>
                  </a:lnTo>
                  <a:cubicBezTo>
                    <a:pt x="4405" y="2896"/>
                    <a:pt x="4450" y="2904"/>
                    <a:pt x="4471" y="2904"/>
                  </a:cubicBezTo>
                  <a:cubicBezTo>
                    <a:pt x="4509" y="2904"/>
                    <a:pt x="4469" y="2879"/>
                    <a:pt x="4555" y="2879"/>
                  </a:cubicBezTo>
                  <a:cubicBezTo>
                    <a:pt x="4588" y="2879"/>
                    <a:pt x="4639" y="2883"/>
                    <a:pt x="4721" y="2893"/>
                  </a:cubicBezTo>
                  <a:cubicBezTo>
                    <a:pt x="4730" y="2945"/>
                    <a:pt x="4663" y="2952"/>
                    <a:pt x="4640" y="2968"/>
                  </a:cubicBezTo>
                  <a:cubicBezTo>
                    <a:pt x="4658" y="2976"/>
                    <a:pt x="4676" y="2979"/>
                    <a:pt x="4691" y="2979"/>
                  </a:cubicBezTo>
                  <a:cubicBezTo>
                    <a:pt x="4784" y="2979"/>
                    <a:pt x="4831" y="2864"/>
                    <a:pt x="4906" y="2864"/>
                  </a:cubicBezTo>
                  <a:cubicBezTo>
                    <a:pt x="4934" y="2864"/>
                    <a:pt x="4967" y="2881"/>
                    <a:pt x="5008" y="2927"/>
                  </a:cubicBezTo>
                  <a:cubicBezTo>
                    <a:pt x="5326" y="2916"/>
                    <a:pt x="5039" y="2798"/>
                    <a:pt x="5203" y="2650"/>
                  </a:cubicBezTo>
                  <a:lnTo>
                    <a:pt x="5203" y="2650"/>
                  </a:lnTo>
                  <a:cubicBezTo>
                    <a:pt x="5540" y="2655"/>
                    <a:pt x="5459" y="2731"/>
                    <a:pt x="5669" y="2889"/>
                  </a:cubicBezTo>
                  <a:cubicBezTo>
                    <a:pt x="5661" y="2673"/>
                    <a:pt x="5875" y="2746"/>
                    <a:pt x="6014" y="2613"/>
                  </a:cubicBezTo>
                  <a:cubicBezTo>
                    <a:pt x="5974" y="2609"/>
                    <a:pt x="5744" y="2598"/>
                    <a:pt x="5875" y="2497"/>
                  </a:cubicBezTo>
                  <a:cubicBezTo>
                    <a:pt x="6261" y="2476"/>
                    <a:pt x="6151" y="2312"/>
                    <a:pt x="6512" y="2218"/>
                  </a:cubicBezTo>
                  <a:lnTo>
                    <a:pt x="6512" y="2218"/>
                  </a:lnTo>
                  <a:cubicBezTo>
                    <a:pt x="6724" y="2432"/>
                    <a:pt x="6151" y="2262"/>
                    <a:pt x="6494" y="2413"/>
                  </a:cubicBezTo>
                  <a:cubicBezTo>
                    <a:pt x="6284" y="2544"/>
                    <a:pt x="6113" y="2559"/>
                    <a:pt x="6022" y="2748"/>
                  </a:cubicBezTo>
                  <a:cubicBezTo>
                    <a:pt x="6327" y="2711"/>
                    <a:pt x="6681" y="2642"/>
                    <a:pt x="7001" y="2505"/>
                  </a:cubicBezTo>
                  <a:lnTo>
                    <a:pt x="7001" y="2505"/>
                  </a:lnTo>
                  <a:cubicBezTo>
                    <a:pt x="7190" y="2517"/>
                    <a:pt x="6922" y="2625"/>
                    <a:pt x="7071" y="2628"/>
                  </a:cubicBezTo>
                  <a:cubicBezTo>
                    <a:pt x="7100" y="2634"/>
                    <a:pt x="7127" y="2636"/>
                    <a:pt x="7153" y="2636"/>
                  </a:cubicBezTo>
                  <a:cubicBezTo>
                    <a:pt x="7414" y="2636"/>
                    <a:pt x="7539" y="2390"/>
                    <a:pt x="7754" y="2390"/>
                  </a:cubicBezTo>
                  <a:cubicBezTo>
                    <a:pt x="7774" y="2390"/>
                    <a:pt x="7795" y="2392"/>
                    <a:pt x="7817" y="2397"/>
                  </a:cubicBezTo>
                  <a:lnTo>
                    <a:pt x="7786" y="2522"/>
                  </a:lnTo>
                  <a:cubicBezTo>
                    <a:pt x="7911" y="2345"/>
                    <a:pt x="8384" y="2453"/>
                    <a:pt x="8660" y="2281"/>
                  </a:cubicBezTo>
                  <a:cubicBezTo>
                    <a:pt x="8600" y="2237"/>
                    <a:pt x="8561" y="2206"/>
                    <a:pt x="8586" y="2158"/>
                  </a:cubicBezTo>
                  <a:lnTo>
                    <a:pt x="8586" y="2158"/>
                  </a:lnTo>
                  <a:cubicBezTo>
                    <a:pt x="8607" y="2216"/>
                    <a:pt x="8636" y="2239"/>
                    <a:pt x="8670" y="2239"/>
                  </a:cubicBezTo>
                  <a:cubicBezTo>
                    <a:pt x="8718" y="2239"/>
                    <a:pt x="8778" y="2195"/>
                    <a:pt x="8847" y="2143"/>
                  </a:cubicBezTo>
                  <a:cubicBezTo>
                    <a:pt x="8954" y="2063"/>
                    <a:pt x="9071" y="1963"/>
                    <a:pt x="9233" y="1963"/>
                  </a:cubicBezTo>
                  <a:cubicBezTo>
                    <a:pt x="9251" y="1963"/>
                    <a:pt x="9270" y="1964"/>
                    <a:pt x="9290" y="1967"/>
                  </a:cubicBezTo>
                  <a:cubicBezTo>
                    <a:pt x="9174" y="1819"/>
                    <a:pt x="9365" y="1612"/>
                    <a:pt x="9481" y="1518"/>
                  </a:cubicBezTo>
                  <a:cubicBezTo>
                    <a:pt x="9564" y="1529"/>
                    <a:pt x="9606" y="1591"/>
                    <a:pt x="9641" y="1630"/>
                  </a:cubicBezTo>
                  <a:cubicBezTo>
                    <a:pt x="9339" y="1684"/>
                    <a:pt x="9516" y="1914"/>
                    <a:pt x="9369" y="2095"/>
                  </a:cubicBezTo>
                  <a:lnTo>
                    <a:pt x="9369" y="2095"/>
                  </a:lnTo>
                  <a:cubicBezTo>
                    <a:pt x="9513" y="1944"/>
                    <a:pt x="9851" y="1849"/>
                    <a:pt x="9892" y="1651"/>
                  </a:cubicBezTo>
                  <a:cubicBezTo>
                    <a:pt x="9911" y="1697"/>
                    <a:pt x="9928" y="1745"/>
                    <a:pt x="9944" y="1794"/>
                  </a:cubicBezTo>
                  <a:cubicBezTo>
                    <a:pt x="10079" y="1718"/>
                    <a:pt x="10055" y="1612"/>
                    <a:pt x="10048" y="1533"/>
                  </a:cubicBezTo>
                  <a:cubicBezTo>
                    <a:pt x="10040" y="1452"/>
                    <a:pt x="10025" y="1379"/>
                    <a:pt x="10187" y="1319"/>
                  </a:cubicBezTo>
                  <a:lnTo>
                    <a:pt x="10269" y="1396"/>
                  </a:lnTo>
                  <a:cubicBezTo>
                    <a:pt x="10366" y="1285"/>
                    <a:pt x="10464" y="1165"/>
                    <a:pt x="10537" y="1022"/>
                  </a:cubicBezTo>
                  <a:cubicBezTo>
                    <a:pt x="10609" y="880"/>
                    <a:pt x="10649" y="714"/>
                    <a:pt x="10618" y="556"/>
                  </a:cubicBezTo>
                  <a:cubicBezTo>
                    <a:pt x="10562" y="232"/>
                    <a:pt x="10244" y="6"/>
                    <a:pt x="9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31"/>
            <p:cNvSpPr/>
            <p:nvPr/>
          </p:nvSpPr>
          <p:spPr>
            <a:xfrm>
              <a:off x="5996525" y="4773100"/>
              <a:ext cx="5075" cy="2925"/>
            </a:xfrm>
            <a:custGeom>
              <a:avLst/>
              <a:gdLst/>
              <a:ahLst/>
              <a:cxnLst/>
              <a:rect l="l" t="t" r="r" b="b"/>
              <a:pathLst>
                <a:path w="203" h="117" extrusionOk="0">
                  <a:moveTo>
                    <a:pt x="197" y="111"/>
                  </a:moveTo>
                  <a:lnTo>
                    <a:pt x="203" y="114"/>
                  </a:lnTo>
                  <a:cubicBezTo>
                    <a:pt x="201" y="113"/>
                    <a:pt x="199" y="112"/>
                    <a:pt x="197" y="111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0" y="39"/>
                    <a:pt x="24" y="78"/>
                    <a:pt x="37" y="116"/>
                  </a:cubicBezTo>
                  <a:cubicBezTo>
                    <a:pt x="66" y="102"/>
                    <a:pt x="96" y="93"/>
                    <a:pt x="126" y="93"/>
                  </a:cubicBezTo>
                  <a:cubicBezTo>
                    <a:pt x="149" y="93"/>
                    <a:pt x="173" y="98"/>
                    <a:pt x="197" y="111"/>
                  </a:cubicBezTo>
                  <a:lnTo>
                    <a:pt x="197" y="1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31"/>
            <p:cNvSpPr/>
            <p:nvPr/>
          </p:nvSpPr>
          <p:spPr>
            <a:xfrm>
              <a:off x="5995075" y="4776000"/>
              <a:ext cx="2625" cy="1800"/>
            </a:xfrm>
            <a:custGeom>
              <a:avLst/>
              <a:gdLst/>
              <a:ahLst/>
              <a:cxnLst/>
              <a:rect l="l" t="t" r="r" b="b"/>
              <a:pathLst>
                <a:path w="105" h="72" extrusionOk="0">
                  <a:moveTo>
                    <a:pt x="95" y="0"/>
                  </a:moveTo>
                  <a:cubicBezTo>
                    <a:pt x="60" y="18"/>
                    <a:pt x="28" y="43"/>
                    <a:pt x="1" y="72"/>
                  </a:cubicBezTo>
                  <a:cubicBezTo>
                    <a:pt x="41" y="70"/>
                    <a:pt x="78" y="58"/>
                    <a:pt x="105" y="3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31"/>
            <p:cNvSpPr/>
            <p:nvPr/>
          </p:nvSpPr>
          <p:spPr>
            <a:xfrm>
              <a:off x="5898775" y="4790225"/>
              <a:ext cx="4975" cy="1250"/>
            </a:xfrm>
            <a:custGeom>
              <a:avLst/>
              <a:gdLst/>
              <a:ahLst/>
              <a:cxnLst/>
              <a:rect l="l" t="t" r="r" b="b"/>
              <a:pathLst>
                <a:path w="199" h="50" extrusionOk="0">
                  <a:moveTo>
                    <a:pt x="124" y="0"/>
                  </a:moveTo>
                  <a:cubicBezTo>
                    <a:pt x="86" y="0"/>
                    <a:pt x="42" y="7"/>
                    <a:pt x="0" y="31"/>
                  </a:cubicBezTo>
                  <a:cubicBezTo>
                    <a:pt x="25" y="43"/>
                    <a:pt x="57" y="49"/>
                    <a:pt x="89" y="49"/>
                  </a:cubicBezTo>
                  <a:cubicBezTo>
                    <a:pt x="135" y="49"/>
                    <a:pt x="180" y="36"/>
                    <a:pt x="199" y="8"/>
                  </a:cubicBezTo>
                  <a:cubicBezTo>
                    <a:pt x="180" y="4"/>
                    <a:pt x="154" y="0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31"/>
            <p:cNvSpPr/>
            <p:nvPr/>
          </p:nvSpPr>
          <p:spPr>
            <a:xfrm>
              <a:off x="5898875" y="4793250"/>
              <a:ext cx="2675" cy="900"/>
            </a:xfrm>
            <a:custGeom>
              <a:avLst/>
              <a:gdLst/>
              <a:ahLst/>
              <a:cxnLst/>
              <a:rect l="l" t="t" r="r" b="b"/>
              <a:pathLst>
                <a:path w="107" h="36" extrusionOk="0">
                  <a:moveTo>
                    <a:pt x="106" y="0"/>
                  </a:moveTo>
                  <a:lnTo>
                    <a:pt x="0" y="2"/>
                  </a:lnTo>
                  <a:lnTo>
                    <a:pt x="100" y="35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31"/>
            <p:cNvSpPr/>
            <p:nvPr/>
          </p:nvSpPr>
          <p:spPr>
            <a:xfrm>
              <a:off x="5740675" y="4795100"/>
              <a:ext cx="158350" cy="39725"/>
            </a:xfrm>
            <a:custGeom>
              <a:avLst/>
              <a:gdLst/>
              <a:ahLst/>
              <a:cxnLst/>
              <a:rect l="l" t="t" r="r" b="b"/>
              <a:pathLst>
                <a:path w="6334" h="1589" extrusionOk="0">
                  <a:moveTo>
                    <a:pt x="6189" y="0"/>
                  </a:moveTo>
                  <a:cubicBezTo>
                    <a:pt x="5982" y="0"/>
                    <a:pt x="5825" y="137"/>
                    <a:pt x="5646" y="248"/>
                  </a:cubicBezTo>
                  <a:lnTo>
                    <a:pt x="5713" y="239"/>
                  </a:lnTo>
                  <a:lnTo>
                    <a:pt x="5713" y="239"/>
                  </a:lnTo>
                  <a:cubicBezTo>
                    <a:pt x="5675" y="366"/>
                    <a:pt x="5644" y="403"/>
                    <a:pt x="5612" y="403"/>
                  </a:cubicBezTo>
                  <a:cubicBezTo>
                    <a:pt x="5564" y="403"/>
                    <a:pt x="5510" y="324"/>
                    <a:pt x="5419" y="324"/>
                  </a:cubicBezTo>
                  <a:cubicBezTo>
                    <a:pt x="5381" y="324"/>
                    <a:pt x="5335" y="338"/>
                    <a:pt x="5281" y="378"/>
                  </a:cubicBezTo>
                  <a:cubicBezTo>
                    <a:pt x="5331" y="218"/>
                    <a:pt x="5463" y="202"/>
                    <a:pt x="5501" y="113"/>
                  </a:cubicBezTo>
                  <a:cubicBezTo>
                    <a:pt x="5422" y="69"/>
                    <a:pt x="5356" y="52"/>
                    <a:pt x="5299" y="52"/>
                  </a:cubicBezTo>
                  <a:cubicBezTo>
                    <a:pt x="5140" y="52"/>
                    <a:pt x="5051" y="181"/>
                    <a:pt x="4934" y="181"/>
                  </a:cubicBezTo>
                  <a:cubicBezTo>
                    <a:pt x="4879" y="181"/>
                    <a:pt x="4818" y="152"/>
                    <a:pt x="4739" y="67"/>
                  </a:cubicBezTo>
                  <a:lnTo>
                    <a:pt x="4763" y="54"/>
                  </a:lnTo>
                  <a:cubicBezTo>
                    <a:pt x="4754" y="50"/>
                    <a:pt x="4745" y="48"/>
                    <a:pt x="4736" y="48"/>
                  </a:cubicBezTo>
                  <a:cubicBezTo>
                    <a:pt x="4681" y="48"/>
                    <a:pt x="4615" y="114"/>
                    <a:pt x="4552" y="150"/>
                  </a:cubicBezTo>
                  <a:cubicBezTo>
                    <a:pt x="4587" y="194"/>
                    <a:pt x="4670" y="208"/>
                    <a:pt x="4730" y="235"/>
                  </a:cubicBezTo>
                  <a:cubicBezTo>
                    <a:pt x="4657" y="279"/>
                    <a:pt x="4649" y="447"/>
                    <a:pt x="4635" y="520"/>
                  </a:cubicBezTo>
                  <a:cubicBezTo>
                    <a:pt x="4606" y="484"/>
                    <a:pt x="4584" y="471"/>
                    <a:pt x="4567" y="471"/>
                  </a:cubicBezTo>
                  <a:cubicBezTo>
                    <a:pt x="4520" y="471"/>
                    <a:pt x="4501" y="565"/>
                    <a:pt x="4422" y="565"/>
                  </a:cubicBezTo>
                  <a:cubicBezTo>
                    <a:pt x="4408" y="565"/>
                    <a:pt x="4392" y="562"/>
                    <a:pt x="4373" y="555"/>
                  </a:cubicBezTo>
                  <a:cubicBezTo>
                    <a:pt x="4292" y="410"/>
                    <a:pt x="4464" y="399"/>
                    <a:pt x="4500" y="312"/>
                  </a:cubicBezTo>
                  <a:lnTo>
                    <a:pt x="4500" y="312"/>
                  </a:lnTo>
                  <a:lnTo>
                    <a:pt x="4350" y="439"/>
                  </a:lnTo>
                  <a:cubicBezTo>
                    <a:pt x="4338" y="442"/>
                    <a:pt x="4326" y="443"/>
                    <a:pt x="4315" y="443"/>
                  </a:cubicBezTo>
                  <a:cubicBezTo>
                    <a:pt x="4190" y="443"/>
                    <a:pt x="4156" y="289"/>
                    <a:pt x="4069" y="223"/>
                  </a:cubicBezTo>
                  <a:lnTo>
                    <a:pt x="4069" y="223"/>
                  </a:lnTo>
                  <a:cubicBezTo>
                    <a:pt x="3959" y="358"/>
                    <a:pt x="4163" y="297"/>
                    <a:pt x="4088" y="474"/>
                  </a:cubicBezTo>
                  <a:cubicBezTo>
                    <a:pt x="4027" y="426"/>
                    <a:pt x="3924" y="405"/>
                    <a:pt x="3800" y="405"/>
                  </a:cubicBezTo>
                  <a:cubicBezTo>
                    <a:pt x="3517" y="405"/>
                    <a:pt x="3127" y="512"/>
                    <a:pt x="2898" y="644"/>
                  </a:cubicBezTo>
                  <a:lnTo>
                    <a:pt x="2898" y="644"/>
                  </a:lnTo>
                  <a:cubicBezTo>
                    <a:pt x="2947" y="592"/>
                    <a:pt x="2894" y="499"/>
                    <a:pt x="3012" y="499"/>
                  </a:cubicBezTo>
                  <a:cubicBezTo>
                    <a:pt x="3014" y="499"/>
                    <a:pt x="3016" y="499"/>
                    <a:pt x="3018" y="499"/>
                  </a:cubicBezTo>
                  <a:cubicBezTo>
                    <a:pt x="3011" y="496"/>
                    <a:pt x="3004" y="495"/>
                    <a:pt x="2996" y="495"/>
                  </a:cubicBezTo>
                  <a:cubicBezTo>
                    <a:pt x="2925" y="495"/>
                    <a:pt x="2792" y="593"/>
                    <a:pt x="2811" y="700"/>
                  </a:cubicBezTo>
                  <a:cubicBezTo>
                    <a:pt x="2701" y="771"/>
                    <a:pt x="2565" y="798"/>
                    <a:pt x="2426" y="798"/>
                  </a:cubicBezTo>
                  <a:cubicBezTo>
                    <a:pt x="2293" y="798"/>
                    <a:pt x="2157" y="773"/>
                    <a:pt x="2038" y="736"/>
                  </a:cubicBezTo>
                  <a:lnTo>
                    <a:pt x="2038" y="736"/>
                  </a:lnTo>
                  <a:lnTo>
                    <a:pt x="2127" y="848"/>
                  </a:lnTo>
                  <a:cubicBezTo>
                    <a:pt x="2084" y="919"/>
                    <a:pt x="2021" y="940"/>
                    <a:pt x="1946" y="940"/>
                  </a:cubicBezTo>
                  <a:cubicBezTo>
                    <a:pt x="1835" y="940"/>
                    <a:pt x="1698" y="894"/>
                    <a:pt x="1558" y="894"/>
                  </a:cubicBezTo>
                  <a:cubicBezTo>
                    <a:pt x="1479" y="894"/>
                    <a:pt x="1399" y="908"/>
                    <a:pt x="1323" y="954"/>
                  </a:cubicBezTo>
                  <a:lnTo>
                    <a:pt x="1331" y="954"/>
                  </a:lnTo>
                  <a:cubicBezTo>
                    <a:pt x="1233" y="1001"/>
                    <a:pt x="1212" y="1294"/>
                    <a:pt x="1025" y="1294"/>
                  </a:cubicBezTo>
                  <a:cubicBezTo>
                    <a:pt x="1019" y="1294"/>
                    <a:pt x="1013" y="1294"/>
                    <a:pt x="1007" y="1293"/>
                  </a:cubicBezTo>
                  <a:cubicBezTo>
                    <a:pt x="1024" y="1135"/>
                    <a:pt x="1130" y="1128"/>
                    <a:pt x="1086" y="983"/>
                  </a:cubicBezTo>
                  <a:lnTo>
                    <a:pt x="1086" y="983"/>
                  </a:lnTo>
                  <a:lnTo>
                    <a:pt x="845" y="1236"/>
                  </a:lnTo>
                  <a:cubicBezTo>
                    <a:pt x="829" y="1217"/>
                    <a:pt x="804" y="1211"/>
                    <a:pt x="775" y="1211"/>
                  </a:cubicBezTo>
                  <a:cubicBezTo>
                    <a:pt x="714" y="1211"/>
                    <a:pt x="636" y="1238"/>
                    <a:pt x="584" y="1238"/>
                  </a:cubicBezTo>
                  <a:cubicBezTo>
                    <a:pt x="540" y="1238"/>
                    <a:pt x="516" y="1219"/>
                    <a:pt x="538" y="1149"/>
                  </a:cubicBezTo>
                  <a:lnTo>
                    <a:pt x="538" y="1149"/>
                  </a:lnTo>
                  <a:cubicBezTo>
                    <a:pt x="428" y="1415"/>
                    <a:pt x="0" y="1299"/>
                    <a:pt x="238" y="1588"/>
                  </a:cubicBezTo>
                  <a:cubicBezTo>
                    <a:pt x="1018" y="1245"/>
                    <a:pt x="2231" y="1245"/>
                    <a:pt x="3155" y="810"/>
                  </a:cubicBezTo>
                  <a:lnTo>
                    <a:pt x="3155" y="810"/>
                  </a:lnTo>
                  <a:lnTo>
                    <a:pt x="3022" y="962"/>
                  </a:lnTo>
                  <a:cubicBezTo>
                    <a:pt x="3162" y="862"/>
                    <a:pt x="3287" y="838"/>
                    <a:pt x="3402" y="838"/>
                  </a:cubicBezTo>
                  <a:cubicBezTo>
                    <a:pt x="3503" y="838"/>
                    <a:pt x="3597" y="857"/>
                    <a:pt x="3686" y="857"/>
                  </a:cubicBezTo>
                  <a:cubicBezTo>
                    <a:pt x="3828" y="857"/>
                    <a:pt x="3958" y="810"/>
                    <a:pt x="4092" y="568"/>
                  </a:cubicBezTo>
                  <a:lnTo>
                    <a:pt x="4092" y="568"/>
                  </a:lnTo>
                  <a:lnTo>
                    <a:pt x="4088" y="835"/>
                  </a:lnTo>
                  <a:cubicBezTo>
                    <a:pt x="4096" y="836"/>
                    <a:pt x="4105" y="836"/>
                    <a:pt x="4113" y="836"/>
                  </a:cubicBezTo>
                  <a:cubicBezTo>
                    <a:pt x="4298" y="836"/>
                    <a:pt x="4417" y="568"/>
                    <a:pt x="4602" y="568"/>
                  </a:cubicBezTo>
                  <a:cubicBezTo>
                    <a:pt x="4651" y="568"/>
                    <a:pt x="4704" y="587"/>
                    <a:pt x="4765" y="634"/>
                  </a:cubicBezTo>
                  <a:lnTo>
                    <a:pt x="4718" y="534"/>
                  </a:lnTo>
                  <a:cubicBezTo>
                    <a:pt x="4724" y="533"/>
                    <a:pt x="4730" y="533"/>
                    <a:pt x="4735" y="533"/>
                  </a:cubicBezTo>
                  <a:cubicBezTo>
                    <a:pt x="4785" y="533"/>
                    <a:pt x="4818" y="560"/>
                    <a:pt x="4868" y="560"/>
                  </a:cubicBezTo>
                  <a:cubicBezTo>
                    <a:pt x="4873" y="560"/>
                    <a:pt x="4878" y="560"/>
                    <a:pt x="4884" y="559"/>
                  </a:cubicBezTo>
                  <a:lnTo>
                    <a:pt x="4849" y="516"/>
                  </a:lnTo>
                  <a:cubicBezTo>
                    <a:pt x="4945" y="437"/>
                    <a:pt x="5023" y="406"/>
                    <a:pt x="5114" y="406"/>
                  </a:cubicBezTo>
                  <a:cubicBezTo>
                    <a:pt x="5167" y="406"/>
                    <a:pt x="5224" y="417"/>
                    <a:pt x="5291" y="434"/>
                  </a:cubicBezTo>
                  <a:cubicBezTo>
                    <a:pt x="5318" y="513"/>
                    <a:pt x="5218" y="480"/>
                    <a:pt x="5169" y="509"/>
                  </a:cubicBezTo>
                  <a:cubicBezTo>
                    <a:pt x="5184" y="520"/>
                    <a:pt x="5199" y="525"/>
                    <a:pt x="5214" y="525"/>
                  </a:cubicBezTo>
                  <a:cubicBezTo>
                    <a:pt x="5296" y="525"/>
                    <a:pt x="5385" y="386"/>
                    <a:pt x="5495" y="372"/>
                  </a:cubicBezTo>
                  <a:cubicBezTo>
                    <a:pt x="5613" y="428"/>
                    <a:pt x="5516" y="488"/>
                    <a:pt x="5509" y="522"/>
                  </a:cubicBezTo>
                  <a:cubicBezTo>
                    <a:pt x="5883" y="358"/>
                    <a:pt x="6112" y="592"/>
                    <a:pt x="6320" y="183"/>
                  </a:cubicBezTo>
                  <a:cubicBezTo>
                    <a:pt x="6334" y="112"/>
                    <a:pt x="6193" y="71"/>
                    <a:pt x="6330" y="21"/>
                  </a:cubicBezTo>
                  <a:cubicBezTo>
                    <a:pt x="6280" y="7"/>
                    <a:pt x="6233" y="0"/>
                    <a:pt x="6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31"/>
            <p:cNvSpPr/>
            <p:nvPr/>
          </p:nvSpPr>
          <p:spPr>
            <a:xfrm>
              <a:off x="5737850" y="4828675"/>
              <a:ext cx="6125" cy="9000"/>
            </a:xfrm>
            <a:custGeom>
              <a:avLst/>
              <a:gdLst/>
              <a:ahLst/>
              <a:cxnLst/>
              <a:rect l="l" t="t" r="r" b="b"/>
              <a:pathLst>
                <a:path w="245" h="360" extrusionOk="0">
                  <a:moveTo>
                    <a:pt x="188" y="0"/>
                  </a:moveTo>
                  <a:cubicBezTo>
                    <a:pt x="62" y="0"/>
                    <a:pt x="0" y="262"/>
                    <a:pt x="63" y="359"/>
                  </a:cubicBezTo>
                  <a:cubicBezTo>
                    <a:pt x="123" y="299"/>
                    <a:pt x="244" y="342"/>
                    <a:pt x="227" y="242"/>
                  </a:cubicBezTo>
                  <a:cubicBezTo>
                    <a:pt x="211" y="224"/>
                    <a:pt x="197" y="186"/>
                    <a:pt x="173" y="186"/>
                  </a:cubicBezTo>
                  <a:cubicBezTo>
                    <a:pt x="165" y="186"/>
                    <a:pt x="156" y="190"/>
                    <a:pt x="146" y="199"/>
                  </a:cubicBezTo>
                  <a:lnTo>
                    <a:pt x="192" y="1"/>
                  </a:lnTo>
                  <a:cubicBezTo>
                    <a:pt x="191" y="1"/>
                    <a:pt x="190" y="0"/>
                    <a:pt x="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31"/>
            <p:cNvSpPr/>
            <p:nvPr/>
          </p:nvSpPr>
          <p:spPr>
            <a:xfrm>
              <a:off x="5697100" y="4833650"/>
              <a:ext cx="43450" cy="61050"/>
            </a:xfrm>
            <a:custGeom>
              <a:avLst/>
              <a:gdLst/>
              <a:ahLst/>
              <a:cxnLst/>
              <a:rect l="l" t="t" r="r" b="b"/>
              <a:pathLst>
                <a:path w="1738" h="2442" extrusionOk="0">
                  <a:moveTo>
                    <a:pt x="3" y="2024"/>
                  </a:moveTo>
                  <a:cubicBezTo>
                    <a:pt x="2" y="2026"/>
                    <a:pt x="1" y="2028"/>
                    <a:pt x="0" y="2030"/>
                  </a:cubicBezTo>
                  <a:cubicBezTo>
                    <a:pt x="1" y="2028"/>
                    <a:pt x="2" y="2026"/>
                    <a:pt x="3" y="2024"/>
                  </a:cubicBezTo>
                  <a:close/>
                  <a:moveTo>
                    <a:pt x="1524" y="1"/>
                  </a:moveTo>
                  <a:cubicBezTo>
                    <a:pt x="1505" y="1"/>
                    <a:pt x="1487" y="151"/>
                    <a:pt x="1398" y="151"/>
                  </a:cubicBezTo>
                  <a:cubicBezTo>
                    <a:pt x="1394" y="151"/>
                    <a:pt x="1390" y="151"/>
                    <a:pt x="1387" y="151"/>
                  </a:cubicBezTo>
                  <a:lnTo>
                    <a:pt x="1364" y="50"/>
                  </a:lnTo>
                  <a:cubicBezTo>
                    <a:pt x="1302" y="89"/>
                    <a:pt x="1242" y="127"/>
                    <a:pt x="1182" y="168"/>
                  </a:cubicBezTo>
                  <a:lnTo>
                    <a:pt x="1192" y="23"/>
                  </a:lnTo>
                  <a:cubicBezTo>
                    <a:pt x="1180" y="22"/>
                    <a:pt x="1169" y="22"/>
                    <a:pt x="1159" y="22"/>
                  </a:cubicBezTo>
                  <a:cubicBezTo>
                    <a:pt x="866" y="22"/>
                    <a:pt x="1157" y="454"/>
                    <a:pt x="826" y="525"/>
                  </a:cubicBezTo>
                  <a:lnTo>
                    <a:pt x="695" y="305"/>
                  </a:lnTo>
                  <a:cubicBezTo>
                    <a:pt x="479" y="442"/>
                    <a:pt x="442" y="584"/>
                    <a:pt x="182" y="656"/>
                  </a:cubicBezTo>
                  <a:cubicBezTo>
                    <a:pt x="182" y="656"/>
                    <a:pt x="227" y="701"/>
                    <a:pt x="250" y="701"/>
                  </a:cubicBezTo>
                  <a:cubicBezTo>
                    <a:pt x="259" y="701"/>
                    <a:pt x="264" y="694"/>
                    <a:pt x="263" y="675"/>
                  </a:cubicBezTo>
                  <a:cubicBezTo>
                    <a:pt x="271" y="670"/>
                    <a:pt x="283" y="667"/>
                    <a:pt x="297" y="667"/>
                  </a:cubicBezTo>
                  <a:cubicBezTo>
                    <a:pt x="345" y="667"/>
                    <a:pt x="414" y="701"/>
                    <a:pt x="438" y="760"/>
                  </a:cubicBezTo>
                  <a:cubicBezTo>
                    <a:pt x="411" y="874"/>
                    <a:pt x="396" y="913"/>
                    <a:pt x="381" y="913"/>
                  </a:cubicBezTo>
                  <a:cubicBezTo>
                    <a:pt x="369" y="913"/>
                    <a:pt x="356" y="889"/>
                    <a:pt x="338" y="858"/>
                  </a:cubicBezTo>
                  <a:cubicBezTo>
                    <a:pt x="309" y="804"/>
                    <a:pt x="274" y="723"/>
                    <a:pt x="204" y="723"/>
                  </a:cubicBezTo>
                  <a:cubicBezTo>
                    <a:pt x="181" y="723"/>
                    <a:pt x="155" y="731"/>
                    <a:pt x="124" y="752"/>
                  </a:cubicBezTo>
                  <a:cubicBezTo>
                    <a:pt x="79" y="955"/>
                    <a:pt x="35" y="1224"/>
                    <a:pt x="37" y="1458"/>
                  </a:cubicBezTo>
                  <a:cubicBezTo>
                    <a:pt x="31" y="1689"/>
                    <a:pt x="61" y="1887"/>
                    <a:pt x="3" y="2024"/>
                  </a:cubicBezTo>
                  <a:lnTo>
                    <a:pt x="3" y="2024"/>
                  </a:lnTo>
                  <a:cubicBezTo>
                    <a:pt x="32" y="1961"/>
                    <a:pt x="69" y="1939"/>
                    <a:pt x="109" y="1939"/>
                  </a:cubicBezTo>
                  <a:cubicBezTo>
                    <a:pt x="135" y="1939"/>
                    <a:pt x="162" y="1949"/>
                    <a:pt x="187" y="1963"/>
                  </a:cubicBezTo>
                  <a:cubicBezTo>
                    <a:pt x="253" y="2001"/>
                    <a:pt x="313" y="2071"/>
                    <a:pt x="344" y="2146"/>
                  </a:cubicBezTo>
                  <a:cubicBezTo>
                    <a:pt x="331" y="2195"/>
                    <a:pt x="304" y="2209"/>
                    <a:pt x="271" y="2209"/>
                  </a:cubicBezTo>
                  <a:cubicBezTo>
                    <a:pt x="226" y="2209"/>
                    <a:pt x="169" y="2181"/>
                    <a:pt x="128" y="2181"/>
                  </a:cubicBezTo>
                  <a:cubicBezTo>
                    <a:pt x="141" y="2275"/>
                    <a:pt x="132" y="2383"/>
                    <a:pt x="211" y="2441"/>
                  </a:cubicBezTo>
                  <a:cubicBezTo>
                    <a:pt x="238" y="2310"/>
                    <a:pt x="332" y="2257"/>
                    <a:pt x="437" y="2257"/>
                  </a:cubicBezTo>
                  <a:cubicBezTo>
                    <a:pt x="486" y="2257"/>
                    <a:pt x="537" y="2269"/>
                    <a:pt x="585" y="2289"/>
                  </a:cubicBezTo>
                  <a:cubicBezTo>
                    <a:pt x="531" y="2092"/>
                    <a:pt x="415" y="2023"/>
                    <a:pt x="292" y="1886"/>
                  </a:cubicBezTo>
                  <a:cubicBezTo>
                    <a:pt x="173" y="1761"/>
                    <a:pt x="63" y="1549"/>
                    <a:pt x="130" y="1340"/>
                  </a:cubicBezTo>
                  <a:lnTo>
                    <a:pt x="130" y="1340"/>
                  </a:lnTo>
                  <a:cubicBezTo>
                    <a:pt x="158" y="1392"/>
                    <a:pt x="219" y="1398"/>
                    <a:pt x="259" y="1425"/>
                  </a:cubicBezTo>
                  <a:cubicBezTo>
                    <a:pt x="292" y="1215"/>
                    <a:pt x="403" y="995"/>
                    <a:pt x="548" y="843"/>
                  </a:cubicBezTo>
                  <a:cubicBezTo>
                    <a:pt x="685" y="700"/>
                    <a:pt x="834" y="613"/>
                    <a:pt x="941" y="613"/>
                  </a:cubicBezTo>
                  <a:cubicBezTo>
                    <a:pt x="950" y="613"/>
                    <a:pt x="958" y="614"/>
                    <a:pt x="966" y="615"/>
                  </a:cubicBezTo>
                  <a:cubicBezTo>
                    <a:pt x="1115" y="584"/>
                    <a:pt x="1011" y="338"/>
                    <a:pt x="1165" y="191"/>
                  </a:cubicBezTo>
                  <a:lnTo>
                    <a:pt x="1317" y="318"/>
                  </a:lnTo>
                  <a:cubicBezTo>
                    <a:pt x="1367" y="168"/>
                    <a:pt x="1738" y="239"/>
                    <a:pt x="1527" y="2"/>
                  </a:cubicBezTo>
                  <a:cubicBezTo>
                    <a:pt x="1526" y="1"/>
                    <a:pt x="1525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31"/>
            <p:cNvSpPr/>
            <p:nvPr/>
          </p:nvSpPr>
          <p:spPr>
            <a:xfrm>
              <a:off x="5703175" y="4869250"/>
              <a:ext cx="1475" cy="3700"/>
            </a:xfrm>
            <a:custGeom>
              <a:avLst/>
              <a:gdLst/>
              <a:ahLst/>
              <a:cxnLst/>
              <a:rect l="l" t="t" r="r" b="b"/>
              <a:pathLst>
                <a:path w="59" h="148" extrusionOk="0">
                  <a:moveTo>
                    <a:pt x="16" y="1"/>
                  </a:moveTo>
                  <a:cubicBezTo>
                    <a:pt x="6" y="51"/>
                    <a:pt x="4" y="101"/>
                    <a:pt x="0" y="147"/>
                  </a:cubicBezTo>
                  <a:cubicBezTo>
                    <a:pt x="16" y="120"/>
                    <a:pt x="39" y="95"/>
                    <a:pt x="58" y="74"/>
                  </a:cubicBezTo>
                  <a:cubicBezTo>
                    <a:pt x="54" y="38"/>
                    <a:pt x="39" y="16"/>
                    <a:pt x="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31"/>
            <p:cNvSpPr/>
            <p:nvPr/>
          </p:nvSpPr>
          <p:spPr>
            <a:xfrm>
              <a:off x="6043675" y="4481150"/>
              <a:ext cx="4650" cy="3050"/>
            </a:xfrm>
            <a:custGeom>
              <a:avLst/>
              <a:gdLst/>
              <a:ahLst/>
              <a:cxnLst/>
              <a:rect l="l" t="t" r="r" b="b"/>
              <a:pathLst>
                <a:path w="186" h="122" extrusionOk="0">
                  <a:moveTo>
                    <a:pt x="54" y="1"/>
                  </a:moveTo>
                  <a:lnTo>
                    <a:pt x="0" y="122"/>
                  </a:lnTo>
                  <a:lnTo>
                    <a:pt x="185" y="58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31"/>
            <p:cNvSpPr/>
            <p:nvPr/>
          </p:nvSpPr>
          <p:spPr>
            <a:xfrm>
              <a:off x="6025575" y="4469625"/>
              <a:ext cx="19175" cy="14625"/>
            </a:xfrm>
            <a:custGeom>
              <a:avLst/>
              <a:gdLst/>
              <a:ahLst/>
              <a:cxnLst/>
              <a:rect l="l" t="t" r="r" b="b"/>
              <a:pathLst>
                <a:path w="767" h="585" extrusionOk="0">
                  <a:moveTo>
                    <a:pt x="309" y="1"/>
                  </a:moveTo>
                  <a:lnTo>
                    <a:pt x="72" y="32"/>
                  </a:lnTo>
                  <a:cubicBezTo>
                    <a:pt x="171" y="411"/>
                    <a:pt x="1" y="288"/>
                    <a:pt x="340" y="585"/>
                  </a:cubicBezTo>
                  <a:cubicBezTo>
                    <a:pt x="473" y="541"/>
                    <a:pt x="766" y="440"/>
                    <a:pt x="739" y="294"/>
                  </a:cubicBezTo>
                  <a:lnTo>
                    <a:pt x="739" y="294"/>
                  </a:lnTo>
                  <a:cubicBezTo>
                    <a:pt x="664" y="300"/>
                    <a:pt x="553" y="384"/>
                    <a:pt x="444" y="384"/>
                  </a:cubicBezTo>
                  <a:cubicBezTo>
                    <a:pt x="419" y="384"/>
                    <a:pt x="394" y="380"/>
                    <a:pt x="369" y="369"/>
                  </a:cubicBezTo>
                  <a:cubicBezTo>
                    <a:pt x="437" y="269"/>
                    <a:pt x="581" y="296"/>
                    <a:pt x="662" y="167"/>
                  </a:cubicBezTo>
                  <a:cubicBezTo>
                    <a:pt x="609" y="132"/>
                    <a:pt x="573" y="120"/>
                    <a:pt x="546" y="120"/>
                  </a:cubicBezTo>
                  <a:cubicBezTo>
                    <a:pt x="482" y="120"/>
                    <a:pt x="463" y="183"/>
                    <a:pt x="373" y="183"/>
                  </a:cubicBezTo>
                  <a:cubicBezTo>
                    <a:pt x="348" y="183"/>
                    <a:pt x="318" y="179"/>
                    <a:pt x="281" y="167"/>
                  </a:cubicBezTo>
                  <a:lnTo>
                    <a:pt x="3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31"/>
            <p:cNvSpPr/>
            <p:nvPr/>
          </p:nvSpPr>
          <p:spPr>
            <a:xfrm>
              <a:off x="6023275" y="4473725"/>
              <a:ext cx="3725" cy="4425"/>
            </a:xfrm>
            <a:custGeom>
              <a:avLst/>
              <a:gdLst/>
              <a:ahLst/>
              <a:cxnLst/>
              <a:rect l="l" t="t" r="r" b="b"/>
              <a:pathLst>
                <a:path w="149" h="177" extrusionOk="0">
                  <a:moveTo>
                    <a:pt x="149" y="1"/>
                  </a:moveTo>
                  <a:cubicBezTo>
                    <a:pt x="120" y="62"/>
                    <a:pt x="0" y="130"/>
                    <a:pt x="91" y="176"/>
                  </a:cubicBezTo>
                  <a:cubicBezTo>
                    <a:pt x="118" y="114"/>
                    <a:pt x="147" y="53"/>
                    <a:pt x="1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31"/>
            <p:cNvSpPr/>
            <p:nvPr/>
          </p:nvSpPr>
          <p:spPr>
            <a:xfrm>
              <a:off x="6017200" y="4474800"/>
              <a:ext cx="5125" cy="5550"/>
            </a:xfrm>
            <a:custGeom>
              <a:avLst/>
              <a:gdLst/>
              <a:ahLst/>
              <a:cxnLst/>
              <a:rect l="l" t="t" r="r" b="b"/>
              <a:pathLst>
                <a:path w="205" h="222" extrusionOk="0">
                  <a:moveTo>
                    <a:pt x="191" y="0"/>
                  </a:moveTo>
                  <a:lnTo>
                    <a:pt x="1" y="222"/>
                  </a:lnTo>
                  <a:lnTo>
                    <a:pt x="1" y="222"/>
                  </a:lnTo>
                  <a:lnTo>
                    <a:pt x="189" y="156"/>
                  </a:lnTo>
                  <a:cubicBezTo>
                    <a:pt x="43" y="127"/>
                    <a:pt x="205" y="21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31"/>
            <p:cNvSpPr/>
            <p:nvPr/>
          </p:nvSpPr>
          <p:spPr>
            <a:xfrm>
              <a:off x="6004900" y="447680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72" y="1"/>
                  </a:moveTo>
                  <a:lnTo>
                    <a:pt x="72" y="1"/>
                  </a:lnTo>
                  <a:cubicBezTo>
                    <a:pt x="47" y="5"/>
                    <a:pt x="24" y="11"/>
                    <a:pt x="1" y="16"/>
                  </a:cubicBezTo>
                  <a:cubicBezTo>
                    <a:pt x="8" y="31"/>
                    <a:pt x="15" y="36"/>
                    <a:pt x="23" y="36"/>
                  </a:cubicBezTo>
                  <a:cubicBezTo>
                    <a:pt x="37" y="36"/>
                    <a:pt x="54" y="18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31"/>
            <p:cNvSpPr/>
            <p:nvPr/>
          </p:nvSpPr>
          <p:spPr>
            <a:xfrm>
              <a:off x="5999075" y="4469475"/>
              <a:ext cx="15700" cy="8675"/>
            </a:xfrm>
            <a:custGeom>
              <a:avLst/>
              <a:gdLst/>
              <a:ahLst/>
              <a:cxnLst/>
              <a:rect l="l" t="t" r="r" b="b"/>
              <a:pathLst>
                <a:path w="628" h="347" extrusionOk="0">
                  <a:moveTo>
                    <a:pt x="470" y="1"/>
                  </a:moveTo>
                  <a:cubicBezTo>
                    <a:pt x="248" y="1"/>
                    <a:pt x="95" y="233"/>
                    <a:pt x="1" y="292"/>
                  </a:cubicBezTo>
                  <a:cubicBezTo>
                    <a:pt x="24" y="333"/>
                    <a:pt x="53" y="347"/>
                    <a:pt x="88" y="347"/>
                  </a:cubicBezTo>
                  <a:cubicBezTo>
                    <a:pt x="130" y="347"/>
                    <a:pt x="179" y="326"/>
                    <a:pt x="234" y="309"/>
                  </a:cubicBezTo>
                  <a:cubicBezTo>
                    <a:pt x="232" y="306"/>
                    <a:pt x="228" y="302"/>
                    <a:pt x="226" y="294"/>
                  </a:cubicBezTo>
                  <a:cubicBezTo>
                    <a:pt x="161" y="227"/>
                    <a:pt x="222" y="98"/>
                    <a:pt x="323" y="98"/>
                  </a:cubicBezTo>
                  <a:cubicBezTo>
                    <a:pt x="340" y="98"/>
                    <a:pt x="359" y="102"/>
                    <a:pt x="378" y="111"/>
                  </a:cubicBezTo>
                  <a:cubicBezTo>
                    <a:pt x="388" y="109"/>
                    <a:pt x="397" y="109"/>
                    <a:pt x="405" y="109"/>
                  </a:cubicBezTo>
                  <a:cubicBezTo>
                    <a:pt x="491" y="109"/>
                    <a:pt x="502" y="187"/>
                    <a:pt x="556" y="187"/>
                  </a:cubicBezTo>
                  <a:cubicBezTo>
                    <a:pt x="573" y="187"/>
                    <a:pt x="596" y="178"/>
                    <a:pt x="627" y="155"/>
                  </a:cubicBezTo>
                  <a:lnTo>
                    <a:pt x="473" y="1"/>
                  </a:lnTo>
                  <a:cubicBezTo>
                    <a:pt x="472" y="1"/>
                    <a:pt x="47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31"/>
            <p:cNvSpPr/>
            <p:nvPr/>
          </p:nvSpPr>
          <p:spPr>
            <a:xfrm>
              <a:off x="6006700" y="4476275"/>
              <a:ext cx="2050" cy="550"/>
            </a:xfrm>
            <a:custGeom>
              <a:avLst/>
              <a:gdLst/>
              <a:ahLst/>
              <a:cxnLst/>
              <a:rect l="l" t="t" r="r" b="b"/>
              <a:pathLst>
                <a:path w="82" h="22" extrusionOk="0">
                  <a:moveTo>
                    <a:pt x="43" y="1"/>
                  </a:moveTo>
                  <a:cubicBezTo>
                    <a:pt x="28" y="1"/>
                    <a:pt x="14" y="11"/>
                    <a:pt x="0" y="22"/>
                  </a:cubicBezTo>
                  <a:cubicBezTo>
                    <a:pt x="16" y="20"/>
                    <a:pt x="32" y="18"/>
                    <a:pt x="49" y="18"/>
                  </a:cubicBezTo>
                  <a:cubicBezTo>
                    <a:pt x="59" y="18"/>
                    <a:pt x="70" y="19"/>
                    <a:pt x="81" y="20"/>
                  </a:cubicBezTo>
                  <a:cubicBezTo>
                    <a:pt x="67" y="6"/>
                    <a:pt x="55" y="1"/>
                    <a:pt x="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31"/>
            <p:cNvSpPr/>
            <p:nvPr/>
          </p:nvSpPr>
          <p:spPr>
            <a:xfrm>
              <a:off x="6014300" y="4475500"/>
              <a:ext cx="2000" cy="2600"/>
            </a:xfrm>
            <a:custGeom>
              <a:avLst/>
              <a:gdLst/>
              <a:ahLst/>
              <a:cxnLst/>
              <a:rect l="l" t="t" r="r" b="b"/>
              <a:pathLst>
                <a:path w="80" h="104" extrusionOk="0">
                  <a:moveTo>
                    <a:pt x="68" y="1"/>
                  </a:moveTo>
                  <a:lnTo>
                    <a:pt x="1" y="103"/>
                  </a:lnTo>
                  <a:lnTo>
                    <a:pt x="80" y="76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31"/>
            <p:cNvSpPr/>
            <p:nvPr/>
          </p:nvSpPr>
          <p:spPr>
            <a:xfrm>
              <a:off x="5982200" y="4464850"/>
              <a:ext cx="14725" cy="11075"/>
            </a:xfrm>
            <a:custGeom>
              <a:avLst/>
              <a:gdLst/>
              <a:ahLst/>
              <a:cxnLst/>
              <a:rect l="l" t="t" r="r" b="b"/>
              <a:pathLst>
                <a:path w="589" h="443" extrusionOk="0">
                  <a:moveTo>
                    <a:pt x="311" y="1"/>
                  </a:moveTo>
                  <a:lnTo>
                    <a:pt x="86" y="51"/>
                  </a:lnTo>
                  <a:cubicBezTo>
                    <a:pt x="1" y="132"/>
                    <a:pt x="72" y="321"/>
                    <a:pt x="172" y="442"/>
                  </a:cubicBezTo>
                  <a:cubicBezTo>
                    <a:pt x="192" y="369"/>
                    <a:pt x="236" y="348"/>
                    <a:pt x="287" y="348"/>
                  </a:cubicBezTo>
                  <a:cubicBezTo>
                    <a:pt x="355" y="348"/>
                    <a:pt x="439" y="385"/>
                    <a:pt x="502" y="385"/>
                  </a:cubicBezTo>
                  <a:cubicBezTo>
                    <a:pt x="542" y="385"/>
                    <a:pt x="573" y="371"/>
                    <a:pt x="589" y="325"/>
                  </a:cubicBezTo>
                  <a:cubicBezTo>
                    <a:pt x="390" y="315"/>
                    <a:pt x="253" y="124"/>
                    <a:pt x="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31"/>
            <p:cNvSpPr/>
            <p:nvPr/>
          </p:nvSpPr>
          <p:spPr>
            <a:xfrm>
              <a:off x="5976275" y="4459800"/>
              <a:ext cx="1425" cy="900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57" y="0"/>
                  </a:moveTo>
                  <a:lnTo>
                    <a:pt x="57" y="0"/>
                  </a:lnTo>
                  <a:cubicBezTo>
                    <a:pt x="42" y="15"/>
                    <a:pt x="28" y="25"/>
                    <a:pt x="11" y="32"/>
                  </a:cubicBezTo>
                  <a:lnTo>
                    <a:pt x="11" y="32"/>
                  </a:lnTo>
                  <a:cubicBezTo>
                    <a:pt x="31" y="25"/>
                    <a:pt x="48" y="15"/>
                    <a:pt x="57" y="0"/>
                  </a:cubicBezTo>
                  <a:close/>
                  <a:moveTo>
                    <a:pt x="11" y="32"/>
                  </a:moveTo>
                  <a:lnTo>
                    <a:pt x="11" y="32"/>
                  </a:lnTo>
                  <a:cubicBezTo>
                    <a:pt x="8" y="33"/>
                    <a:pt x="4" y="34"/>
                    <a:pt x="1" y="35"/>
                  </a:cubicBezTo>
                  <a:cubicBezTo>
                    <a:pt x="4" y="34"/>
                    <a:pt x="8" y="33"/>
                    <a:pt x="11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31"/>
            <p:cNvSpPr/>
            <p:nvPr/>
          </p:nvSpPr>
          <p:spPr>
            <a:xfrm>
              <a:off x="5948850" y="4454825"/>
              <a:ext cx="30625" cy="15650"/>
            </a:xfrm>
            <a:custGeom>
              <a:avLst/>
              <a:gdLst/>
              <a:ahLst/>
              <a:cxnLst/>
              <a:rect l="l" t="t" r="r" b="b"/>
              <a:pathLst>
                <a:path w="1225" h="626" extrusionOk="0">
                  <a:moveTo>
                    <a:pt x="463" y="1"/>
                  </a:moveTo>
                  <a:cubicBezTo>
                    <a:pt x="180" y="1"/>
                    <a:pt x="202" y="390"/>
                    <a:pt x="1" y="487"/>
                  </a:cubicBezTo>
                  <a:lnTo>
                    <a:pt x="538" y="300"/>
                  </a:lnTo>
                  <a:lnTo>
                    <a:pt x="538" y="300"/>
                  </a:lnTo>
                  <a:cubicBezTo>
                    <a:pt x="483" y="371"/>
                    <a:pt x="492" y="450"/>
                    <a:pt x="373" y="464"/>
                  </a:cubicBezTo>
                  <a:cubicBezTo>
                    <a:pt x="409" y="473"/>
                    <a:pt x="441" y="477"/>
                    <a:pt x="470" y="477"/>
                  </a:cubicBezTo>
                  <a:cubicBezTo>
                    <a:pt x="590" y="477"/>
                    <a:pt x="650" y="408"/>
                    <a:pt x="757" y="408"/>
                  </a:cubicBezTo>
                  <a:cubicBezTo>
                    <a:pt x="778" y="408"/>
                    <a:pt x="800" y="411"/>
                    <a:pt x="826" y="417"/>
                  </a:cubicBezTo>
                  <a:cubicBezTo>
                    <a:pt x="836" y="506"/>
                    <a:pt x="789" y="523"/>
                    <a:pt x="732" y="523"/>
                  </a:cubicBezTo>
                  <a:cubicBezTo>
                    <a:pt x="696" y="523"/>
                    <a:pt x="655" y="516"/>
                    <a:pt x="623" y="516"/>
                  </a:cubicBezTo>
                  <a:cubicBezTo>
                    <a:pt x="575" y="516"/>
                    <a:pt x="547" y="531"/>
                    <a:pt x="577" y="608"/>
                  </a:cubicBezTo>
                  <a:cubicBezTo>
                    <a:pt x="607" y="610"/>
                    <a:pt x="641" y="612"/>
                    <a:pt x="676" y="612"/>
                  </a:cubicBezTo>
                  <a:cubicBezTo>
                    <a:pt x="796" y="612"/>
                    <a:pt x="936" y="589"/>
                    <a:pt x="1036" y="452"/>
                  </a:cubicBezTo>
                  <a:lnTo>
                    <a:pt x="1225" y="625"/>
                  </a:lnTo>
                  <a:lnTo>
                    <a:pt x="1184" y="373"/>
                  </a:lnTo>
                  <a:cubicBezTo>
                    <a:pt x="1174" y="362"/>
                    <a:pt x="1162" y="357"/>
                    <a:pt x="1150" y="357"/>
                  </a:cubicBezTo>
                  <a:cubicBezTo>
                    <a:pt x="1100" y="357"/>
                    <a:pt x="1041" y="434"/>
                    <a:pt x="1000" y="434"/>
                  </a:cubicBezTo>
                  <a:cubicBezTo>
                    <a:pt x="982" y="434"/>
                    <a:pt x="967" y="418"/>
                    <a:pt x="959" y="371"/>
                  </a:cubicBezTo>
                  <a:cubicBezTo>
                    <a:pt x="947" y="263"/>
                    <a:pt x="1034" y="253"/>
                    <a:pt x="1096" y="236"/>
                  </a:cubicBezTo>
                  <a:lnTo>
                    <a:pt x="1096" y="236"/>
                  </a:lnTo>
                  <a:cubicBezTo>
                    <a:pt x="1087" y="238"/>
                    <a:pt x="1079" y="239"/>
                    <a:pt x="1070" y="239"/>
                  </a:cubicBezTo>
                  <a:cubicBezTo>
                    <a:pt x="932" y="239"/>
                    <a:pt x="736" y="3"/>
                    <a:pt x="473" y="1"/>
                  </a:cubicBezTo>
                  <a:cubicBezTo>
                    <a:pt x="469" y="1"/>
                    <a:pt x="466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31"/>
            <p:cNvSpPr/>
            <p:nvPr/>
          </p:nvSpPr>
          <p:spPr>
            <a:xfrm>
              <a:off x="5948575" y="4457525"/>
              <a:ext cx="600" cy="3400"/>
            </a:xfrm>
            <a:custGeom>
              <a:avLst/>
              <a:gdLst/>
              <a:ahLst/>
              <a:cxnLst/>
              <a:rect l="l" t="t" r="r" b="b"/>
              <a:pathLst>
                <a:path w="24" h="136" extrusionOk="0">
                  <a:moveTo>
                    <a:pt x="0" y="1"/>
                  </a:moveTo>
                  <a:lnTo>
                    <a:pt x="10" y="136"/>
                  </a:lnTo>
                  <a:lnTo>
                    <a:pt x="23" y="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31"/>
            <p:cNvSpPr/>
            <p:nvPr/>
          </p:nvSpPr>
          <p:spPr>
            <a:xfrm>
              <a:off x="5918675" y="4453275"/>
              <a:ext cx="25950" cy="13350"/>
            </a:xfrm>
            <a:custGeom>
              <a:avLst/>
              <a:gdLst/>
              <a:ahLst/>
              <a:cxnLst/>
              <a:rect l="l" t="t" r="r" b="b"/>
              <a:pathLst>
                <a:path w="1038" h="534" extrusionOk="0">
                  <a:moveTo>
                    <a:pt x="428" y="0"/>
                  </a:moveTo>
                  <a:cubicBezTo>
                    <a:pt x="278" y="0"/>
                    <a:pt x="126" y="84"/>
                    <a:pt x="33" y="113"/>
                  </a:cubicBezTo>
                  <a:cubicBezTo>
                    <a:pt x="71" y="138"/>
                    <a:pt x="77" y="203"/>
                    <a:pt x="145" y="203"/>
                  </a:cubicBezTo>
                  <a:cubicBezTo>
                    <a:pt x="151" y="203"/>
                    <a:pt x="156" y="202"/>
                    <a:pt x="163" y="202"/>
                  </a:cubicBezTo>
                  <a:lnTo>
                    <a:pt x="163" y="202"/>
                  </a:lnTo>
                  <a:lnTo>
                    <a:pt x="1" y="259"/>
                  </a:lnTo>
                  <a:cubicBezTo>
                    <a:pt x="141" y="460"/>
                    <a:pt x="271" y="524"/>
                    <a:pt x="625" y="533"/>
                  </a:cubicBezTo>
                  <a:lnTo>
                    <a:pt x="627" y="533"/>
                  </a:lnTo>
                  <a:lnTo>
                    <a:pt x="909" y="406"/>
                  </a:lnTo>
                  <a:cubicBezTo>
                    <a:pt x="934" y="431"/>
                    <a:pt x="945" y="485"/>
                    <a:pt x="959" y="533"/>
                  </a:cubicBezTo>
                  <a:cubicBezTo>
                    <a:pt x="955" y="473"/>
                    <a:pt x="1038" y="385"/>
                    <a:pt x="1032" y="337"/>
                  </a:cubicBezTo>
                  <a:cubicBezTo>
                    <a:pt x="1003" y="265"/>
                    <a:pt x="961" y="239"/>
                    <a:pt x="913" y="239"/>
                  </a:cubicBezTo>
                  <a:cubicBezTo>
                    <a:pt x="801" y="239"/>
                    <a:pt x="655" y="378"/>
                    <a:pt x="552" y="394"/>
                  </a:cubicBezTo>
                  <a:cubicBezTo>
                    <a:pt x="188" y="250"/>
                    <a:pt x="583" y="275"/>
                    <a:pt x="459" y="44"/>
                  </a:cubicBezTo>
                  <a:lnTo>
                    <a:pt x="459" y="44"/>
                  </a:lnTo>
                  <a:cubicBezTo>
                    <a:pt x="564" y="61"/>
                    <a:pt x="562" y="117"/>
                    <a:pt x="706" y="150"/>
                  </a:cubicBezTo>
                  <a:cubicBezTo>
                    <a:pt x="626" y="37"/>
                    <a:pt x="527" y="0"/>
                    <a:pt x="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31"/>
            <p:cNvSpPr/>
            <p:nvPr/>
          </p:nvSpPr>
          <p:spPr>
            <a:xfrm>
              <a:off x="5942675" y="4466700"/>
              <a:ext cx="3500" cy="1975"/>
            </a:xfrm>
            <a:custGeom>
              <a:avLst/>
              <a:gdLst/>
              <a:ahLst/>
              <a:cxnLst/>
              <a:rect l="l" t="t" r="r" b="b"/>
              <a:pathLst>
                <a:path w="140" h="7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5"/>
                    <a:pt x="3" y="10"/>
                    <a:pt x="5" y="15"/>
                  </a:cubicBezTo>
                  <a:lnTo>
                    <a:pt x="5" y="15"/>
                  </a:lnTo>
                  <a:cubicBezTo>
                    <a:pt x="4" y="10"/>
                    <a:pt x="2" y="5"/>
                    <a:pt x="1" y="0"/>
                  </a:cubicBezTo>
                  <a:close/>
                  <a:moveTo>
                    <a:pt x="5" y="15"/>
                  </a:moveTo>
                  <a:cubicBezTo>
                    <a:pt x="17" y="51"/>
                    <a:pt x="34" y="78"/>
                    <a:pt x="67" y="78"/>
                  </a:cubicBezTo>
                  <a:cubicBezTo>
                    <a:pt x="85" y="78"/>
                    <a:pt x="109" y="69"/>
                    <a:pt x="140" y="48"/>
                  </a:cubicBezTo>
                  <a:lnTo>
                    <a:pt x="140" y="48"/>
                  </a:lnTo>
                  <a:cubicBezTo>
                    <a:pt x="129" y="49"/>
                    <a:pt x="118" y="49"/>
                    <a:pt x="109" y="49"/>
                  </a:cubicBezTo>
                  <a:cubicBezTo>
                    <a:pt x="46" y="49"/>
                    <a:pt x="16" y="36"/>
                    <a:pt x="5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31"/>
            <p:cNvSpPr/>
            <p:nvPr/>
          </p:nvSpPr>
          <p:spPr>
            <a:xfrm>
              <a:off x="5917525" y="4455775"/>
              <a:ext cx="2000" cy="550"/>
            </a:xfrm>
            <a:custGeom>
              <a:avLst/>
              <a:gdLst/>
              <a:ahLst/>
              <a:cxnLst/>
              <a:rect l="l" t="t" r="r" b="b"/>
              <a:pathLst>
                <a:path w="80" h="22" extrusionOk="0">
                  <a:moveTo>
                    <a:pt x="42" y="1"/>
                  </a:moveTo>
                  <a:cubicBezTo>
                    <a:pt x="31" y="1"/>
                    <a:pt x="17" y="3"/>
                    <a:pt x="0" y="9"/>
                  </a:cubicBezTo>
                  <a:cubicBezTo>
                    <a:pt x="8" y="17"/>
                    <a:pt x="19" y="21"/>
                    <a:pt x="34" y="21"/>
                  </a:cubicBezTo>
                  <a:cubicBezTo>
                    <a:pt x="47" y="21"/>
                    <a:pt x="62" y="18"/>
                    <a:pt x="79" y="13"/>
                  </a:cubicBezTo>
                  <a:cubicBezTo>
                    <a:pt x="70" y="5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31"/>
            <p:cNvSpPr/>
            <p:nvPr/>
          </p:nvSpPr>
          <p:spPr>
            <a:xfrm>
              <a:off x="5915975" y="4462075"/>
              <a:ext cx="4600" cy="2950"/>
            </a:xfrm>
            <a:custGeom>
              <a:avLst/>
              <a:gdLst/>
              <a:ahLst/>
              <a:cxnLst/>
              <a:rect l="l" t="t" r="r" b="b"/>
              <a:pathLst>
                <a:path w="184" h="118" extrusionOk="0">
                  <a:moveTo>
                    <a:pt x="1" y="0"/>
                  </a:moveTo>
                  <a:lnTo>
                    <a:pt x="62" y="118"/>
                  </a:lnTo>
                  <a:cubicBezTo>
                    <a:pt x="89" y="110"/>
                    <a:pt x="182" y="104"/>
                    <a:pt x="184" y="4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31"/>
            <p:cNvSpPr/>
            <p:nvPr/>
          </p:nvSpPr>
          <p:spPr>
            <a:xfrm>
              <a:off x="5740825" y="4441425"/>
              <a:ext cx="173675" cy="23400"/>
            </a:xfrm>
            <a:custGeom>
              <a:avLst/>
              <a:gdLst/>
              <a:ahLst/>
              <a:cxnLst/>
              <a:rect l="l" t="t" r="r" b="b"/>
              <a:pathLst>
                <a:path w="6947" h="936" extrusionOk="0">
                  <a:moveTo>
                    <a:pt x="41" y="145"/>
                  </a:moveTo>
                  <a:cubicBezTo>
                    <a:pt x="41" y="145"/>
                    <a:pt x="42" y="145"/>
                    <a:pt x="43" y="146"/>
                  </a:cubicBezTo>
                  <a:lnTo>
                    <a:pt x="43" y="146"/>
                  </a:lnTo>
                  <a:cubicBezTo>
                    <a:pt x="43" y="145"/>
                    <a:pt x="43" y="145"/>
                    <a:pt x="43" y="145"/>
                  </a:cubicBezTo>
                  <a:close/>
                  <a:moveTo>
                    <a:pt x="822" y="1"/>
                  </a:moveTo>
                  <a:cubicBezTo>
                    <a:pt x="704" y="115"/>
                    <a:pt x="505" y="269"/>
                    <a:pt x="363" y="383"/>
                  </a:cubicBezTo>
                  <a:cubicBezTo>
                    <a:pt x="495" y="124"/>
                    <a:pt x="144" y="151"/>
                    <a:pt x="43" y="146"/>
                  </a:cubicBezTo>
                  <a:lnTo>
                    <a:pt x="43" y="146"/>
                  </a:lnTo>
                  <a:cubicBezTo>
                    <a:pt x="61" y="227"/>
                    <a:pt x="112" y="273"/>
                    <a:pt x="206" y="273"/>
                  </a:cubicBezTo>
                  <a:cubicBezTo>
                    <a:pt x="229" y="273"/>
                    <a:pt x="255" y="271"/>
                    <a:pt x="284" y="265"/>
                  </a:cubicBezTo>
                  <a:lnTo>
                    <a:pt x="284" y="265"/>
                  </a:lnTo>
                  <a:cubicBezTo>
                    <a:pt x="272" y="404"/>
                    <a:pt x="83" y="390"/>
                    <a:pt x="0" y="477"/>
                  </a:cubicBezTo>
                  <a:cubicBezTo>
                    <a:pt x="197" y="552"/>
                    <a:pt x="8" y="641"/>
                    <a:pt x="64" y="772"/>
                  </a:cubicBezTo>
                  <a:cubicBezTo>
                    <a:pt x="256" y="768"/>
                    <a:pt x="345" y="607"/>
                    <a:pt x="540" y="607"/>
                  </a:cubicBezTo>
                  <a:cubicBezTo>
                    <a:pt x="554" y="607"/>
                    <a:pt x="569" y="608"/>
                    <a:pt x="584" y="610"/>
                  </a:cubicBezTo>
                  <a:cubicBezTo>
                    <a:pt x="575" y="649"/>
                    <a:pt x="581" y="712"/>
                    <a:pt x="609" y="759"/>
                  </a:cubicBezTo>
                  <a:cubicBezTo>
                    <a:pt x="798" y="687"/>
                    <a:pt x="1086" y="603"/>
                    <a:pt x="1332" y="603"/>
                  </a:cubicBezTo>
                  <a:cubicBezTo>
                    <a:pt x="1433" y="603"/>
                    <a:pt x="1527" y="617"/>
                    <a:pt x="1604" y="652"/>
                  </a:cubicBezTo>
                  <a:cubicBezTo>
                    <a:pt x="1676" y="668"/>
                    <a:pt x="1742" y="675"/>
                    <a:pt x="1807" y="675"/>
                  </a:cubicBezTo>
                  <a:cubicBezTo>
                    <a:pt x="1975" y="675"/>
                    <a:pt x="2131" y="632"/>
                    <a:pt x="2337" y="593"/>
                  </a:cubicBezTo>
                  <a:cubicBezTo>
                    <a:pt x="3260" y="705"/>
                    <a:pt x="4236" y="620"/>
                    <a:pt x="5225" y="809"/>
                  </a:cubicBezTo>
                  <a:lnTo>
                    <a:pt x="5385" y="572"/>
                  </a:lnTo>
                  <a:cubicBezTo>
                    <a:pt x="5426" y="701"/>
                    <a:pt x="5624" y="593"/>
                    <a:pt x="5582" y="751"/>
                  </a:cubicBezTo>
                  <a:cubicBezTo>
                    <a:pt x="5558" y="734"/>
                    <a:pt x="5534" y="730"/>
                    <a:pt x="5508" y="730"/>
                  </a:cubicBezTo>
                  <a:cubicBezTo>
                    <a:pt x="5482" y="730"/>
                    <a:pt x="5455" y="734"/>
                    <a:pt x="5426" y="734"/>
                  </a:cubicBezTo>
                  <a:cubicBezTo>
                    <a:pt x="5421" y="734"/>
                    <a:pt x="5416" y="734"/>
                    <a:pt x="5410" y="733"/>
                  </a:cubicBezTo>
                  <a:lnTo>
                    <a:pt x="5410" y="733"/>
                  </a:lnTo>
                  <a:cubicBezTo>
                    <a:pt x="5491" y="833"/>
                    <a:pt x="5601" y="856"/>
                    <a:pt x="5720" y="856"/>
                  </a:cubicBezTo>
                  <a:cubicBezTo>
                    <a:pt x="5825" y="856"/>
                    <a:pt x="5936" y="838"/>
                    <a:pt x="6041" y="838"/>
                  </a:cubicBezTo>
                  <a:cubicBezTo>
                    <a:pt x="6107" y="838"/>
                    <a:pt x="6170" y="845"/>
                    <a:pt x="6228" y="868"/>
                  </a:cubicBezTo>
                  <a:cubicBezTo>
                    <a:pt x="6201" y="822"/>
                    <a:pt x="6180" y="602"/>
                    <a:pt x="6261" y="572"/>
                  </a:cubicBezTo>
                  <a:lnTo>
                    <a:pt x="6261" y="572"/>
                  </a:lnTo>
                  <a:cubicBezTo>
                    <a:pt x="6214" y="843"/>
                    <a:pt x="6563" y="595"/>
                    <a:pt x="6608" y="915"/>
                  </a:cubicBezTo>
                  <a:cubicBezTo>
                    <a:pt x="6641" y="929"/>
                    <a:pt x="6667" y="935"/>
                    <a:pt x="6686" y="935"/>
                  </a:cubicBezTo>
                  <a:cubicBezTo>
                    <a:pt x="6793" y="935"/>
                    <a:pt x="6704" y="742"/>
                    <a:pt x="6838" y="742"/>
                  </a:cubicBezTo>
                  <a:cubicBezTo>
                    <a:pt x="6855" y="742"/>
                    <a:pt x="6876" y="745"/>
                    <a:pt x="6903" y="753"/>
                  </a:cubicBezTo>
                  <a:cubicBezTo>
                    <a:pt x="6947" y="598"/>
                    <a:pt x="6656" y="645"/>
                    <a:pt x="6619" y="519"/>
                  </a:cubicBezTo>
                  <a:cubicBezTo>
                    <a:pt x="6644" y="489"/>
                    <a:pt x="6671" y="480"/>
                    <a:pt x="6698" y="480"/>
                  </a:cubicBezTo>
                  <a:cubicBezTo>
                    <a:pt x="6743" y="480"/>
                    <a:pt x="6787" y="505"/>
                    <a:pt x="6818" y="505"/>
                  </a:cubicBezTo>
                  <a:cubicBezTo>
                    <a:pt x="6842" y="505"/>
                    <a:pt x="6858" y="490"/>
                    <a:pt x="6860" y="435"/>
                  </a:cubicBezTo>
                  <a:cubicBezTo>
                    <a:pt x="6776" y="408"/>
                    <a:pt x="6677" y="397"/>
                    <a:pt x="6565" y="397"/>
                  </a:cubicBezTo>
                  <a:cubicBezTo>
                    <a:pt x="6116" y="397"/>
                    <a:pt x="5478" y="573"/>
                    <a:pt x="4949" y="602"/>
                  </a:cubicBezTo>
                  <a:lnTo>
                    <a:pt x="5030" y="452"/>
                  </a:lnTo>
                  <a:lnTo>
                    <a:pt x="5030" y="452"/>
                  </a:lnTo>
                  <a:cubicBezTo>
                    <a:pt x="4917" y="482"/>
                    <a:pt x="4781" y="499"/>
                    <a:pt x="4642" y="499"/>
                  </a:cubicBezTo>
                  <a:cubicBezTo>
                    <a:pt x="4359" y="499"/>
                    <a:pt x="4059" y="428"/>
                    <a:pt x="3887" y="246"/>
                  </a:cubicBezTo>
                  <a:lnTo>
                    <a:pt x="3887" y="246"/>
                  </a:lnTo>
                  <a:cubicBezTo>
                    <a:pt x="3903" y="289"/>
                    <a:pt x="3871" y="299"/>
                    <a:pt x="3818" y="299"/>
                  </a:cubicBezTo>
                  <a:cubicBezTo>
                    <a:pt x="3770" y="299"/>
                    <a:pt x="3704" y="291"/>
                    <a:pt x="3640" y="291"/>
                  </a:cubicBezTo>
                  <a:cubicBezTo>
                    <a:pt x="3523" y="291"/>
                    <a:pt x="3412" y="319"/>
                    <a:pt x="3428" y="481"/>
                  </a:cubicBezTo>
                  <a:cubicBezTo>
                    <a:pt x="3347" y="396"/>
                    <a:pt x="3320" y="410"/>
                    <a:pt x="3201" y="371"/>
                  </a:cubicBezTo>
                  <a:lnTo>
                    <a:pt x="3164" y="479"/>
                  </a:lnTo>
                  <a:cubicBezTo>
                    <a:pt x="2992" y="467"/>
                    <a:pt x="3025" y="300"/>
                    <a:pt x="2827" y="300"/>
                  </a:cubicBezTo>
                  <a:cubicBezTo>
                    <a:pt x="2952" y="456"/>
                    <a:pt x="2807" y="491"/>
                    <a:pt x="2746" y="612"/>
                  </a:cubicBezTo>
                  <a:cubicBezTo>
                    <a:pt x="2524" y="431"/>
                    <a:pt x="2266" y="280"/>
                    <a:pt x="2067" y="134"/>
                  </a:cubicBezTo>
                  <a:lnTo>
                    <a:pt x="2067" y="134"/>
                  </a:lnTo>
                  <a:cubicBezTo>
                    <a:pt x="2082" y="182"/>
                    <a:pt x="2098" y="240"/>
                    <a:pt x="2165" y="305"/>
                  </a:cubicBezTo>
                  <a:cubicBezTo>
                    <a:pt x="2144" y="297"/>
                    <a:pt x="2127" y="293"/>
                    <a:pt x="2112" y="293"/>
                  </a:cubicBezTo>
                  <a:cubicBezTo>
                    <a:pt x="2035" y="293"/>
                    <a:pt x="2044" y="402"/>
                    <a:pt x="2013" y="444"/>
                  </a:cubicBezTo>
                  <a:cubicBezTo>
                    <a:pt x="2011" y="444"/>
                    <a:pt x="2009" y="444"/>
                    <a:pt x="2007" y="444"/>
                  </a:cubicBezTo>
                  <a:cubicBezTo>
                    <a:pt x="1881" y="444"/>
                    <a:pt x="1899" y="252"/>
                    <a:pt x="1907" y="155"/>
                  </a:cubicBezTo>
                  <a:cubicBezTo>
                    <a:pt x="1887" y="149"/>
                    <a:pt x="1867" y="147"/>
                    <a:pt x="1848" y="147"/>
                  </a:cubicBezTo>
                  <a:cubicBezTo>
                    <a:pt x="1677" y="147"/>
                    <a:pt x="1573" y="361"/>
                    <a:pt x="1447" y="361"/>
                  </a:cubicBezTo>
                  <a:cubicBezTo>
                    <a:pt x="1422" y="361"/>
                    <a:pt x="1397" y="353"/>
                    <a:pt x="1371" y="334"/>
                  </a:cubicBezTo>
                  <a:lnTo>
                    <a:pt x="1371" y="334"/>
                  </a:lnTo>
                  <a:lnTo>
                    <a:pt x="1433" y="492"/>
                  </a:lnTo>
                  <a:cubicBezTo>
                    <a:pt x="1409" y="496"/>
                    <a:pt x="1387" y="497"/>
                    <a:pt x="1364" y="497"/>
                  </a:cubicBezTo>
                  <a:cubicBezTo>
                    <a:pt x="1180" y="497"/>
                    <a:pt x="1012" y="401"/>
                    <a:pt x="815" y="401"/>
                  </a:cubicBezTo>
                  <a:cubicBezTo>
                    <a:pt x="777" y="401"/>
                    <a:pt x="738" y="405"/>
                    <a:pt x="698" y="413"/>
                  </a:cubicBezTo>
                  <a:cubicBezTo>
                    <a:pt x="559" y="201"/>
                    <a:pt x="924" y="221"/>
                    <a:pt x="1039" y="128"/>
                  </a:cubicBezTo>
                  <a:cubicBezTo>
                    <a:pt x="982" y="82"/>
                    <a:pt x="862" y="72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31"/>
            <p:cNvSpPr/>
            <p:nvPr/>
          </p:nvSpPr>
          <p:spPr>
            <a:xfrm>
              <a:off x="5760975" y="4439275"/>
              <a:ext cx="2425" cy="2175"/>
            </a:xfrm>
            <a:custGeom>
              <a:avLst/>
              <a:gdLst/>
              <a:ahLst/>
              <a:cxnLst/>
              <a:rect l="l" t="t" r="r" b="b"/>
              <a:pathLst>
                <a:path w="97" h="87" extrusionOk="0">
                  <a:moveTo>
                    <a:pt x="96" y="0"/>
                  </a:moveTo>
                  <a:cubicBezTo>
                    <a:pt x="76" y="9"/>
                    <a:pt x="56" y="21"/>
                    <a:pt x="30" y="21"/>
                  </a:cubicBezTo>
                  <a:cubicBezTo>
                    <a:pt x="22" y="21"/>
                    <a:pt x="13" y="20"/>
                    <a:pt x="4" y="17"/>
                  </a:cubicBezTo>
                  <a:lnTo>
                    <a:pt x="4" y="17"/>
                  </a:lnTo>
                  <a:cubicBezTo>
                    <a:pt x="0" y="46"/>
                    <a:pt x="6" y="68"/>
                    <a:pt x="17" y="87"/>
                  </a:cubicBezTo>
                  <a:cubicBezTo>
                    <a:pt x="52" y="52"/>
                    <a:pt x="81" y="23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31"/>
            <p:cNvSpPr/>
            <p:nvPr/>
          </p:nvSpPr>
          <p:spPr>
            <a:xfrm>
              <a:off x="5741000" y="4444375"/>
              <a:ext cx="900" cy="700"/>
            </a:xfrm>
            <a:custGeom>
              <a:avLst/>
              <a:gdLst/>
              <a:ahLst/>
              <a:cxnLst/>
              <a:rect l="l" t="t" r="r" b="b"/>
              <a:pathLst>
                <a:path w="36" h="28" extrusionOk="0">
                  <a:moveTo>
                    <a:pt x="28" y="0"/>
                  </a:moveTo>
                  <a:cubicBezTo>
                    <a:pt x="1" y="18"/>
                    <a:pt x="9" y="24"/>
                    <a:pt x="36" y="27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31"/>
            <p:cNvSpPr/>
            <p:nvPr/>
          </p:nvSpPr>
          <p:spPr>
            <a:xfrm>
              <a:off x="5779800" y="4457575"/>
              <a:ext cx="2050" cy="550"/>
            </a:xfrm>
            <a:custGeom>
              <a:avLst/>
              <a:gdLst/>
              <a:ahLst/>
              <a:cxnLst/>
              <a:rect l="l" t="t" r="r" b="b"/>
              <a:pathLst>
                <a:path w="82" h="22" extrusionOk="0">
                  <a:moveTo>
                    <a:pt x="1" y="1"/>
                  </a:moveTo>
                  <a:lnTo>
                    <a:pt x="82" y="22"/>
                  </a:lnTo>
                  <a:cubicBezTo>
                    <a:pt x="70" y="14"/>
                    <a:pt x="59" y="10"/>
                    <a:pt x="45" y="6"/>
                  </a:cubicBezTo>
                  <a:cubicBezTo>
                    <a:pt x="30" y="5"/>
                    <a:pt x="16" y="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31"/>
            <p:cNvSpPr/>
            <p:nvPr/>
          </p:nvSpPr>
          <p:spPr>
            <a:xfrm>
              <a:off x="5787325" y="4440425"/>
              <a:ext cx="5200" cy="4350"/>
            </a:xfrm>
            <a:custGeom>
              <a:avLst/>
              <a:gdLst/>
              <a:ahLst/>
              <a:cxnLst/>
              <a:rect l="l" t="t" r="r" b="b"/>
              <a:pathLst>
                <a:path w="208" h="174" extrusionOk="0">
                  <a:moveTo>
                    <a:pt x="1" y="0"/>
                  </a:moveTo>
                  <a:lnTo>
                    <a:pt x="1" y="0"/>
                  </a:lnTo>
                  <a:cubicBezTo>
                    <a:pt x="53" y="56"/>
                    <a:pt x="126" y="116"/>
                    <a:pt x="207" y="174"/>
                  </a:cubicBezTo>
                  <a:cubicBezTo>
                    <a:pt x="186" y="103"/>
                    <a:pt x="168" y="4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31"/>
            <p:cNvSpPr/>
            <p:nvPr/>
          </p:nvSpPr>
          <p:spPr>
            <a:xfrm>
              <a:off x="5827525" y="4443875"/>
              <a:ext cx="3450" cy="3025"/>
            </a:xfrm>
            <a:custGeom>
              <a:avLst/>
              <a:gdLst/>
              <a:ahLst/>
              <a:cxnLst/>
              <a:rect l="l" t="t" r="r" b="b"/>
              <a:pathLst>
                <a:path w="138" h="121" extrusionOk="0">
                  <a:moveTo>
                    <a:pt x="104" y="1"/>
                  </a:moveTo>
                  <a:cubicBezTo>
                    <a:pt x="23" y="1"/>
                    <a:pt x="0" y="47"/>
                    <a:pt x="74" y="121"/>
                  </a:cubicBezTo>
                  <a:cubicBezTo>
                    <a:pt x="126" y="98"/>
                    <a:pt x="99" y="49"/>
                    <a:pt x="138" y="3"/>
                  </a:cubicBezTo>
                  <a:cubicBezTo>
                    <a:pt x="125" y="2"/>
                    <a:pt x="114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31"/>
            <p:cNvSpPr/>
            <p:nvPr/>
          </p:nvSpPr>
          <p:spPr>
            <a:xfrm>
              <a:off x="5746350" y="4440575"/>
              <a:ext cx="7325" cy="2675"/>
            </a:xfrm>
            <a:custGeom>
              <a:avLst/>
              <a:gdLst/>
              <a:ahLst/>
              <a:cxnLst/>
              <a:rect l="l" t="t" r="r" b="b"/>
              <a:pathLst>
                <a:path w="293" h="107" extrusionOk="0">
                  <a:moveTo>
                    <a:pt x="292" y="0"/>
                  </a:moveTo>
                  <a:lnTo>
                    <a:pt x="78" y="58"/>
                  </a:lnTo>
                  <a:lnTo>
                    <a:pt x="1" y="106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31"/>
            <p:cNvSpPr/>
            <p:nvPr/>
          </p:nvSpPr>
          <p:spPr>
            <a:xfrm>
              <a:off x="5660600" y="4446925"/>
              <a:ext cx="76150" cy="59400"/>
            </a:xfrm>
            <a:custGeom>
              <a:avLst/>
              <a:gdLst/>
              <a:ahLst/>
              <a:cxnLst/>
              <a:rect l="l" t="t" r="r" b="b"/>
              <a:pathLst>
                <a:path w="3046" h="2376" extrusionOk="0">
                  <a:moveTo>
                    <a:pt x="2984" y="1"/>
                  </a:moveTo>
                  <a:cubicBezTo>
                    <a:pt x="2785" y="136"/>
                    <a:pt x="2664" y="84"/>
                    <a:pt x="2556" y="238"/>
                  </a:cubicBezTo>
                  <a:cubicBezTo>
                    <a:pt x="2423" y="124"/>
                    <a:pt x="2629" y="180"/>
                    <a:pt x="2494" y="70"/>
                  </a:cubicBezTo>
                  <a:lnTo>
                    <a:pt x="2494" y="70"/>
                  </a:lnTo>
                  <a:lnTo>
                    <a:pt x="2345" y="222"/>
                  </a:lnTo>
                  <a:cubicBezTo>
                    <a:pt x="2221" y="217"/>
                    <a:pt x="2435" y="75"/>
                    <a:pt x="2275" y="75"/>
                  </a:cubicBezTo>
                  <a:cubicBezTo>
                    <a:pt x="2269" y="75"/>
                    <a:pt x="2262" y="75"/>
                    <a:pt x="2255" y="76"/>
                  </a:cubicBezTo>
                  <a:cubicBezTo>
                    <a:pt x="2243" y="159"/>
                    <a:pt x="2104" y="274"/>
                    <a:pt x="1954" y="299"/>
                  </a:cubicBezTo>
                  <a:lnTo>
                    <a:pt x="1987" y="242"/>
                  </a:lnTo>
                  <a:lnTo>
                    <a:pt x="1987" y="242"/>
                  </a:lnTo>
                  <a:cubicBezTo>
                    <a:pt x="1887" y="325"/>
                    <a:pt x="1711" y="313"/>
                    <a:pt x="1821" y="510"/>
                  </a:cubicBezTo>
                  <a:cubicBezTo>
                    <a:pt x="1759" y="454"/>
                    <a:pt x="1696" y="396"/>
                    <a:pt x="1632" y="342"/>
                  </a:cubicBezTo>
                  <a:lnTo>
                    <a:pt x="1632" y="342"/>
                  </a:lnTo>
                  <a:lnTo>
                    <a:pt x="1696" y="479"/>
                  </a:lnTo>
                  <a:cubicBezTo>
                    <a:pt x="1667" y="483"/>
                    <a:pt x="1640" y="485"/>
                    <a:pt x="1613" y="485"/>
                  </a:cubicBezTo>
                  <a:cubicBezTo>
                    <a:pt x="1489" y="485"/>
                    <a:pt x="1377" y="445"/>
                    <a:pt x="1260" y="432"/>
                  </a:cubicBezTo>
                  <a:cubicBezTo>
                    <a:pt x="1240" y="430"/>
                    <a:pt x="1220" y="429"/>
                    <a:pt x="1199" y="429"/>
                  </a:cubicBezTo>
                  <a:cubicBezTo>
                    <a:pt x="1075" y="429"/>
                    <a:pt x="944" y="476"/>
                    <a:pt x="815" y="656"/>
                  </a:cubicBezTo>
                  <a:cubicBezTo>
                    <a:pt x="823" y="655"/>
                    <a:pt x="830" y="654"/>
                    <a:pt x="837" y="654"/>
                  </a:cubicBezTo>
                  <a:cubicBezTo>
                    <a:pt x="920" y="654"/>
                    <a:pt x="878" y="768"/>
                    <a:pt x="847" y="818"/>
                  </a:cubicBezTo>
                  <a:cubicBezTo>
                    <a:pt x="1044" y="810"/>
                    <a:pt x="984" y="594"/>
                    <a:pt x="1135" y="492"/>
                  </a:cubicBezTo>
                  <a:lnTo>
                    <a:pt x="1135" y="492"/>
                  </a:lnTo>
                  <a:cubicBezTo>
                    <a:pt x="1199" y="604"/>
                    <a:pt x="1078" y="848"/>
                    <a:pt x="1186" y="897"/>
                  </a:cubicBezTo>
                  <a:lnTo>
                    <a:pt x="1186" y="897"/>
                  </a:lnTo>
                  <a:cubicBezTo>
                    <a:pt x="1182" y="897"/>
                    <a:pt x="1178" y="896"/>
                    <a:pt x="1174" y="896"/>
                  </a:cubicBezTo>
                  <a:cubicBezTo>
                    <a:pt x="1042" y="896"/>
                    <a:pt x="966" y="985"/>
                    <a:pt x="863" y="985"/>
                  </a:cubicBezTo>
                  <a:cubicBezTo>
                    <a:pt x="806" y="985"/>
                    <a:pt x="741" y="959"/>
                    <a:pt x="655" y="878"/>
                  </a:cubicBezTo>
                  <a:cubicBezTo>
                    <a:pt x="414" y="1053"/>
                    <a:pt x="452" y="1263"/>
                    <a:pt x="219" y="1445"/>
                  </a:cubicBezTo>
                  <a:lnTo>
                    <a:pt x="182" y="1404"/>
                  </a:lnTo>
                  <a:lnTo>
                    <a:pt x="182" y="1404"/>
                  </a:lnTo>
                  <a:cubicBezTo>
                    <a:pt x="254" y="1503"/>
                    <a:pt x="205" y="1537"/>
                    <a:pt x="140" y="1593"/>
                  </a:cubicBezTo>
                  <a:cubicBezTo>
                    <a:pt x="80" y="1649"/>
                    <a:pt x="1" y="1738"/>
                    <a:pt x="66" y="1898"/>
                  </a:cubicBezTo>
                  <a:cubicBezTo>
                    <a:pt x="101" y="1853"/>
                    <a:pt x="138" y="1815"/>
                    <a:pt x="176" y="1778"/>
                  </a:cubicBezTo>
                  <a:cubicBezTo>
                    <a:pt x="254" y="1834"/>
                    <a:pt x="225" y="1898"/>
                    <a:pt x="205" y="1994"/>
                  </a:cubicBezTo>
                  <a:cubicBezTo>
                    <a:pt x="188" y="1979"/>
                    <a:pt x="181" y="1972"/>
                    <a:pt x="167" y="1972"/>
                  </a:cubicBezTo>
                  <a:cubicBezTo>
                    <a:pt x="158" y="1972"/>
                    <a:pt x="145" y="1975"/>
                    <a:pt x="124" y="1981"/>
                  </a:cubicBezTo>
                  <a:cubicBezTo>
                    <a:pt x="257" y="2079"/>
                    <a:pt x="242" y="2345"/>
                    <a:pt x="300" y="2376"/>
                  </a:cubicBezTo>
                  <a:cubicBezTo>
                    <a:pt x="331" y="2280"/>
                    <a:pt x="213" y="2121"/>
                    <a:pt x="230" y="1959"/>
                  </a:cubicBezTo>
                  <a:lnTo>
                    <a:pt x="230" y="1959"/>
                  </a:lnTo>
                  <a:cubicBezTo>
                    <a:pt x="290" y="2067"/>
                    <a:pt x="435" y="2096"/>
                    <a:pt x="381" y="2183"/>
                  </a:cubicBezTo>
                  <a:cubicBezTo>
                    <a:pt x="487" y="2131"/>
                    <a:pt x="516" y="2075"/>
                    <a:pt x="568" y="1983"/>
                  </a:cubicBezTo>
                  <a:cubicBezTo>
                    <a:pt x="610" y="1894"/>
                    <a:pt x="656" y="1796"/>
                    <a:pt x="730" y="1732"/>
                  </a:cubicBezTo>
                  <a:cubicBezTo>
                    <a:pt x="809" y="1564"/>
                    <a:pt x="763" y="1476"/>
                    <a:pt x="710" y="1396"/>
                  </a:cubicBezTo>
                  <a:cubicBezTo>
                    <a:pt x="660" y="1319"/>
                    <a:pt x="608" y="1240"/>
                    <a:pt x="763" y="1096"/>
                  </a:cubicBezTo>
                  <a:cubicBezTo>
                    <a:pt x="815" y="1221"/>
                    <a:pt x="870" y="1343"/>
                    <a:pt x="930" y="1460"/>
                  </a:cubicBezTo>
                  <a:cubicBezTo>
                    <a:pt x="1187" y="1198"/>
                    <a:pt x="1669" y="1057"/>
                    <a:pt x="1900" y="627"/>
                  </a:cubicBezTo>
                  <a:cubicBezTo>
                    <a:pt x="1941" y="666"/>
                    <a:pt x="2020" y="706"/>
                    <a:pt x="1937" y="789"/>
                  </a:cubicBezTo>
                  <a:cubicBezTo>
                    <a:pt x="2163" y="708"/>
                    <a:pt x="1962" y="238"/>
                    <a:pt x="2275" y="238"/>
                  </a:cubicBezTo>
                  <a:cubicBezTo>
                    <a:pt x="2289" y="238"/>
                    <a:pt x="2305" y="239"/>
                    <a:pt x="2322" y="242"/>
                  </a:cubicBezTo>
                  <a:cubicBezTo>
                    <a:pt x="2039" y="558"/>
                    <a:pt x="2467" y="450"/>
                    <a:pt x="2417" y="712"/>
                  </a:cubicBezTo>
                  <a:lnTo>
                    <a:pt x="2374" y="751"/>
                  </a:lnTo>
                  <a:cubicBezTo>
                    <a:pt x="2575" y="679"/>
                    <a:pt x="2847" y="508"/>
                    <a:pt x="2993" y="508"/>
                  </a:cubicBezTo>
                  <a:cubicBezTo>
                    <a:pt x="2991" y="405"/>
                    <a:pt x="2847" y="265"/>
                    <a:pt x="3045" y="232"/>
                  </a:cubicBezTo>
                  <a:cubicBezTo>
                    <a:pt x="2962" y="220"/>
                    <a:pt x="2986" y="101"/>
                    <a:pt x="2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31"/>
            <p:cNvSpPr/>
            <p:nvPr/>
          </p:nvSpPr>
          <p:spPr>
            <a:xfrm>
              <a:off x="5710250" y="4450300"/>
              <a:ext cx="1675" cy="2675"/>
            </a:xfrm>
            <a:custGeom>
              <a:avLst/>
              <a:gdLst/>
              <a:ahLst/>
              <a:cxnLst/>
              <a:rect l="l" t="t" r="r" b="b"/>
              <a:pathLst>
                <a:path w="67" h="107" extrusionOk="0">
                  <a:moveTo>
                    <a:pt x="66" y="1"/>
                  </a:moveTo>
                  <a:lnTo>
                    <a:pt x="1" y="107"/>
                  </a:lnTo>
                  <a:cubicBezTo>
                    <a:pt x="32" y="85"/>
                    <a:pt x="57" y="49"/>
                    <a:pt x="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31"/>
            <p:cNvSpPr/>
            <p:nvPr/>
          </p:nvSpPr>
          <p:spPr>
            <a:xfrm>
              <a:off x="5651600" y="4509725"/>
              <a:ext cx="64575" cy="39750"/>
            </a:xfrm>
            <a:custGeom>
              <a:avLst/>
              <a:gdLst/>
              <a:ahLst/>
              <a:cxnLst/>
              <a:rect l="l" t="t" r="r" b="b"/>
              <a:pathLst>
                <a:path w="2583" h="1590" extrusionOk="0">
                  <a:moveTo>
                    <a:pt x="87" y="1"/>
                  </a:moveTo>
                  <a:lnTo>
                    <a:pt x="87" y="1"/>
                  </a:lnTo>
                  <a:cubicBezTo>
                    <a:pt x="0" y="267"/>
                    <a:pt x="79" y="381"/>
                    <a:pt x="158" y="465"/>
                  </a:cubicBezTo>
                  <a:cubicBezTo>
                    <a:pt x="241" y="558"/>
                    <a:pt x="315" y="633"/>
                    <a:pt x="374" y="920"/>
                  </a:cubicBezTo>
                  <a:cubicBezTo>
                    <a:pt x="498" y="882"/>
                    <a:pt x="615" y="834"/>
                    <a:pt x="727" y="780"/>
                  </a:cubicBezTo>
                  <a:lnTo>
                    <a:pt x="727" y="780"/>
                  </a:lnTo>
                  <a:cubicBezTo>
                    <a:pt x="810" y="947"/>
                    <a:pt x="588" y="845"/>
                    <a:pt x="644" y="1038"/>
                  </a:cubicBezTo>
                  <a:cubicBezTo>
                    <a:pt x="657" y="1041"/>
                    <a:pt x="669" y="1043"/>
                    <a:pt x="679" y="1043"/>
                  </a:cubicBezTo>
                  <a:cubicBezTo>
                    <a:pt x="751" y="1043"/>
                    <a:pt x="753" y="963"/>
                    <a:pt x="768" y="884"/>
                  </a:cubicBezTo>
                  <a:cubicBezTo>
                    <a:pt x="781" y="791"/>
                    <a:pt x="810" y="705"/>
                    <a:pt x="920" y="699"/>
                  </a:cubicBezTo>
                  <a:lnTo>
                    <a:pt x="920" y="699"/>
                  </a:lnTo>
                  <a:cubicBezTo>
                    <a:pt x="910" y="855"/>
                    <a:pt x="1134" y="813"/>
                    <a:pt x="1180" y="841"/>
                  </a:cubicBezTo>
                  <a:cubicBezTo>
                    <a:pt x="1069" y="888"/>
                    <a:pt x="966" y="1106"/>
                    <a:pt x="966" y="1169"/>
                  </a:cubicBezTo>
                  <a:cubicBezTo>
                    <a:pt x="970" y="1169"/>
                    <a:pt x="973" y="1168"/>
                    <a:pt x="976" y="1168"/>
                  </a:cubicBezTo>
                  <a:cubicBezTo>
                    <a:pt x="1057" y="1168"/>
                    <a:pt x="1113" y="1347"/>
                    <a:pt x="1205" y="1412"/>
                  </a:cubicBezTo>
                  <a:cubicBezTo>
                    <a:pt x="1146" y="1309"/>
                    <a:pt x="1161" y="1288"/>
                    <a:pt x="1198" y="1288"/>
                  </a:cubicBezTo>
                  <a:cubicBezTo>
                    <a:pt x="1225" y="1288"/>
                    <a:pt x="1264" y="1299"/>
                    <a:pt x="1293" y="1299"/>
                  </a:cubicBezTo>
                  <a:cubicBezTo>
                    <a:pt x="1332" y="1299"/>
                    <a:pt x="1353" y="1278"/>
                    <a:pt x="1306" y="1179"/>
                  </a:cubicBezTo>
                  <a:cubicBezTo>
                    <a:pt x="1342" y="1129"/>
                    <a:pt x="1407" y="1105"/>
                    <a:pt x="1473" y="1105"/>
                  </a:cubicBezTo>
                  <a:cubicBezTo>
                    <a:pt x="1559" y="1105"/>
                    <a:pt x="1645" y="1146"/>
                    <a:pt x="1670" y="1225"/>
                  </a:cubicBezTo>
                  <a:cubicBezTo>
                    <a:pt x="1652" y="1264"/>
                    <a:pt x="1630" y="1277"/>
                    <a:pt x="1607" y="1277"/>
                  </a:cubicBezTo>
                  <a:cubicBezTo>
                    <a:pt x="1575" y="1277"/>
                    <a:pt x="1540" y="1251"/>
                    <a:pt x="1506" y="1237"/>
                  </a:cubicBezTo>
                  <a:lnTo>
                    <a:pt x="1506" y="1237"/>
                  </a:lnTo>
                  <a:cubicBezTo>
                    <a:pt x="1379" y="1389"/>
                    <a:pt x="1608" y="1410"/>
                    <a:pt x="1583" y="1590"/>
                  </a:cubicBezTo>
                  <a:cubicBezTo>
                    <a:pt x="1747" y="1520"/>
                    <a:pt x="2011" y="1551"/>
                    <a:pt x="2221" y="1526"/>
                  </a:cubicBezTo>
                  <a:cubicBezTo>
                    <a:pt x="2432" y="1503"/>
                    <a:pt x="2582" y="1426"/>
                    <a:pt x="2522" y="1190"/>
                  </a:cubicBezTo>
                  <a:cubicBezTo>
                    <a:pt x="2500" y="1153"/>
                    <a:pt x="2475" y="1142"/>
                    <a:pt x="2447" y="1142"/>
                  </a:cubicBezTo>
                  <a:cubicBezTo>
                    <a:pt x="2403" y="1142"/>
                    <a:pt x="2353" y="1169"/>
                    <a:pt x="2302" y="1169"/>
                  </a:cubicBezTo>
                  <a:cubicBezTo>
                    <a:pt x="2299" y="1169"/>
                    <a:pt x="2296" y="1169"/>
                    <a:pt x="2293" y="1169"/>
                  </a:cubicBezTo>
                  <a:lnTo>
                    <a:pt x="2293" y="1169"/>
                  </a:lnTo>
                  <a:cubicBezTo>
                    <a:pt x="2501" y="1322"/>
                    <a:pt x="2241" y="1391"/>
                    <a:pt x="2198" y="1460"/>
                  </a:cubicBezTo>
                  <a:cubicBezTo>
                    <a:pt x="2115" y="1362"/>
                    <a:pt x="1903" y="1433"/>
                    <a:pt x="1988" y="1296"/>
                  </a:cubicBezTo>
                  <a:cubicBezTo>
                    <a:pt x="2056" y="1266"/>
                    <a:pt x="2123" y="1229"/>
                    <a:pt x="2189" y="1194"/>
                  </a:cubicBezTo>
                  <a:cubicBezTo>
                    <a:pt x="1720" y="957"/>
                    <a:pt x="1088" y="654"/>
                    <a:pt x="889" y="226"/>
                  </a:cubicBezTo>
                  <a:lnTo>
                    <a:pt x="889" y="226"/>
                  </a:lnTo>
                  <a:cubicBezTo>
                    <a:pt x="908" y="292"/>
                    <a:pt x="941" y="356"/>
                    <a:pt x="976" y="419"/>
                  </a:cubicBezTo>
                  <a:cubicBezTo>
                    <a:pt x="956" y="429"/>
                    <a:pt x="938" y="433"/>
                    <a:pt x="920" y="433"/>
                  </a:cubicBezTo>
                  <a:cubicBezTo>
                    <a:pt x="849" y="433"/>
                    <a:pt x="795" y="364"/>
                    <a:pt x="733" y="313"/>
                  </a:cubicBezTo>
                  <a:cubicBezTo>
                    <a:pt x="667" y="392"/>
                    <a:pt x="610" y="479"/>
                    <a:pt x="558" y="573"/>
                  </a:cubicBezTo>
                  <a:cubicBezTo>
                    <a:pt x="533" y="485"/>
                    <a:pt x="469" y="419"/>
                    <a:pt x="556" y="384"/>
                  </a:cubicBezTo>
                  <a:cubicBezTo>
                    <a:pt x="523" y="372"/>
                    <a:pt x="495" y="366"/>
                    <a:pt x="470" y="366"/>
                  </a:cubicBezTo>
                  <a:cubicBezTo>
                    <a:pt x="394" y="366"/>
                    <a:pt x="354" y="424"/>
                    <a:pt x="313" y="512"/>
                  </a:cubicBezTo>
                  <a:cubicBezTo>
                    <a:pt x="243" y="394"/>
                    <a:pt x="238" y="307"/>
                    <a:pt x="222" y="238"/>
                  </a:cubicBezTo>
                  <a:cubicBezTo>
                    <a:pt x="207" y="165"/>
                    <a:pt x="178" y="109"/>
                    <a:pt x="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31"/>
            <p:cNvSpPr/>
            <p:nvPr/>
          </p:nvSpPr>
          <p:spPr>
            <a:xfrm>
              <a:off x="5658825" y="4509050"/>
              <a:ext cx="3600" cy="3500"/>
            </a:xfrm>
            <a:custGeom>
              <a:avLst/>
              <a:gdLst/>
              <a:ahLst/>
              <a:cxnLst/>
              <a:rect l="l" t="t" r="r" b="b"/>
              <a:pathLst>
                <a:path w="144" h="140" extrusionOk="0">
                  <a:moveTo>
                    <a:pt x="64" y="1"/>
                  </a:moveTo>
                  <a:lnTo>
                    <a:pt x="1" y="61"/>
                  </a:lnTo>
                  <a:cubicBezTo>
                    <a:pt x="47" y="91"/>
                    <a:pt x="97" y="117"/>
                    <a:pt x="143" y="140"/>
                  </a:cubicBezTo>
                  <a:cubicBezTo>
                    <a:pt x="114" y="97"/>
                    <a:pt x="87" y="51"/>
                    <a:pt x="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31"/>
            <p:cNvSpPr/>
            <p:nvPr/>
          </p:nvSpPr>
          <p:spPr>
            <a:xfrm>
              <a:off x="5669775" y="4511050"/>
              <a:ext cx="3725" cy="2400"/>
            </a:xfrm>
            <a:custGeom>
              <a:avLst/>
              <a:gdLst/>
              <a:ahLst/>
              <a:cxnLst/>
              <a:rect l="l" t="t" r="r" b="b"/>
              <a:pathLst>
                <a:path w="149" h="96" extrusionOk="0">
                  <a:moveTo>
                    <a:pt x="33" y="0"/>
                  </a:moveTo>
                  <a:cubicBezTo>
                    <a:pt x="25" y="0"/>
                    <a:pt x="16" y="1"/>
                    <a:pt x="6" y="4"/>
                  </a:cubicBezTo>
                  <a:cubicBezTo>
                    <a:pt x="1" y="70"/>
                    <a:pt x="13" y="96"/>
                    <a:pt x="35" y="96"/>
                  </a:cubicBezTo>
                  <a:cubicBezTo>
                    <a:pt x="62" y="96"/>
                    <a:pt x="104" y="57"/>
                    <a:pt x="149" y="6"/>
                  </a:cubicBezTo>
                  <a:lnTo>
                    <a:pt x="149" y="6"/>
                  </a:lnTo>
                  <a:cubicBezTo>
                    <a:pt x="136" y="9"/>
                    <a:pt x="125" y="11"/>
                    <a:pt x="114" y="11"/>
                  </a:cubicBezTo>
                  <a:cubicBezTo>
                    <a:pt x="85" y="11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31"/>
            <p:cNvSpPr/>
            <p:nvPr/>
          </p:nvSpPr>
          <p:spPr>
            <a:xfrm>
              <a:off x="5696175" y="4550075"/>
              <a:ext cx="5425" cy="2475"/>
            </a:xfrm>
            <a:custGeom>
              <a:avLst/>
              <a:gdLst/>
              <a:ahLst/>
              <a:cxnLst/>
              <a:rect l="l" t="t" r="r" b="b"/>
              <a:pathLst>
                <a:path w="217" h="99" extrusionOk="0">
                  <a:moveTo>
                    <a:pt x="103" y="1"/>
                  </a:moveTo>
                  <a:cubicBezTo>
                    <a:pt x="88" y="62"/>
                    <a:pt x="30" y="70"/>
                    <a:pt x="1" y="74"/>
                  </a:cubicBezTo>
                  <a:cubicBezTo>
                    <a:pt x="72" y="85"/>
                    <a:pt x="145" y="93"/>
                    <a:pt x="217" y="99"/>
                  </a:cubicBezTo>
                  <a:cubicBezTo>
                    <a:pt x="178" y="66"/>
                    <a:pt x="140" y="35"/>
                    <a:pt x="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31"/>
            <p:cNvSpPr/>
            <p:nvPr/>
          </p:nvSpPr>
          <p:spPr>
            <a:xfrm>
              <a:off x="5712850" y="4539425"/>
              <a:ext cx="21725" cy="13075"/>
            </a:xfrm>
            <a:custGeom>
              <a:avLst/>
              <a:gdLst/>
              <a:ahLst/>
              <a:cxnLst/>
              <a:rect l="l" t="t" r="r" b="b"/>
              <a:pathLst>
                <a:path w="869" h="523" extrusionOk="0">
                  <a:moveTo>
                    <a:pt x="184" y="0"/>
                  </a:moveTo>
                  <a:cubicBezTo>
                    <a:pt x="1" y="147"/>
                    <a:pt x="184" y="361"/>
                    <a:pt x="90" y="511"/>
                  </a:cubicBezTo>
                  <a:cubicBezTo>
                    <a:pt x="105" y="519"/>
                    <a:pt x="120" y="522"/>
                    <a:pt x="133" y="522"/>
                  </a:cubicBezTo>
                  <a:cubicBezTo>
                    <a:pt x="250" y="522"/>
                    <a:pt x="294" y="269"/>
                    <a:pt x="442" y="240"/>
                  </a:cubicBezTo>
                  <a:cubicBezTo>
                    <a:pt x="456" y="302"/>
                    <a:pt x="491" y="320"/>
                    <a:pt x="538" y="320"/>
                  </a:cubicBezTo>
                  <a:cubicBezTo>
                    <a:pt x="599" y="320"/>
                    <a:pt x="680" y="289"/>
                    <a:pt x="757" y="289"/>
                  </a:cubicBezTo>
                  <a:cubicBezTo>
                    <a:pt x="782" y="289"/>
                    <a:pt x="807" y="292"/>
                    <a:pt x="830" y="301"/>
                  </a:cubicBezTo>
                  <a:cubicBezTo>
                    <a:pt x="818" y="234"/>
                    <a:pt x="826" y="161"/>
                    <a:pt x="869" y="105"/>
                  </a:cubicBezTo>
                  <a:cubicBezTo>
                    <a:pt x="855" y="104"/>
                    <a:pt x="842" y="104"/>
                    <a:pt x="829" y="104"/>
                  </a:cubicBezTo>
                  <a:cubicBezTo>
                    <a:pt x="708" y="104"/>
                    <a:pt x="613" y="126"/>
                    <a:pt x="517" y="126"/>
                  </a:cubicBezTo>
                  <a:cubicBezTo>
                    <a:pt x="416" y="126"/>
                    <a:pt x="315" y="102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1"/>
            <p:cNvSpPr/>
            <p:nvPr/>
          </p:nvSpPr>
          <p:spPr>
            <a:xfrm>
              <a:off x="5726175" y="4541975"/>
              <a:ext cx="179350" cy="24325"/>
            </a:xfrm>
            <a:custGeom>
              <a:avLst/>
              <a:gdLst/>
              <a:ahLst/>
              <a:cxnLst/>
              <a:rect l="l" t="t" r="r" b="b"/>
              <a:pathLst>
                <a:path w="7174" h="973" extrusionOk="0">
                  <a:moveTo>
                    <a:pt x="6889" y="1"/>
                  </a:moveTo>
                  <a:lnTo>
                    <a:pt x="6889" y="1"/>
                  </a:lnTo>
                  <a:cubicBezTo>
                    <a:pt x="6585" y="80"/>
                    <a:pt x="6125" y="152"/>
                    <a:pt x="5695" y="152"/>
                  </a:cubicBezTo>
                  <a:cubicBezTo>
                    <a:pt x="5552" y="152"/>
                    <a:pt x="5412" y="144"/>
                    <a:pt x="5283" y="126"/>
                  </a:cubicBezTo>
                  <a:cubicBezTo>
                    <a:pt x="5264" y="241"/>
                    <a:pt x="5196" y="255"/>
                    <a:pt x="5120" y="255"/>
                  </a:cubicBezTo>
                  <a:cubicBezTo>
                    <a:pt x="5095" y="255"/>
                    <a:pt x="5069" y="254"/>
                    <a:pt x="5044" y="254"/>
                  </a:cubicBezTo>
                  <a:cubicBezTo>
                    <a:pt x="4975" y="254"/>
                    <a:pt x="4912" y="265"/>
                    <a:pt x="4884" y="352"/>
                  </a:cubicBezTo>
                  <a:cubicBezTo>
                    <a:pt x="4866" y="271"/>
                    <a:pt x="4824" y="201"/>
                    <a:pt x="4809" y="120"/>
                  </a:cubicBezTo>
                  <a:lnTo>
                    <a:pt x="4809" y="120"/>
                  </a:lnTo>
                  <a:cubicBezTo>
                    <a:pt x="4481" y="190"/>
                    <a:pt x="4893" y="257"/>
                    <a:pt x="4816" y="355"/>
                  </a:cubicBezTo>
                  <a:cubicBezTo>
                    <a:pt x="4800" y="360"/>
                    <a:pt x="4784" y="362"/>
                    <a:pt x="4768" y="362"/>
                  </a:cubicBezTo>
                  <a:cubicBezTo>
                    <a:pt x="4647" y="362"/>
                    <a:pt x="4551" y="237"/>
                    <a:pt x="4558" y="153"/>
                  </a:cubicBezTo>
                  <a:cubicBezTo>
                    <a:pt x="4552" y="153"/>
                    <a:pt x="4547" y="153"/>
                    <a:pt x="4541" y="153"/>
                  </a:cubicBezTo>
                  <a:cubicBezTo>
                    <a:pt x="4333" y="153"/>
                    <a:pt x="4532" y="228"/>
                    <a:pt x="4421" y="371"/>
                  </a:cubicBezTo>
                  <a:lnTo>
                    <a:pt x="4253" y="93"/>
                  </a:lnTo>
                  <a:cubicBezTo>
                    <a:pt x="3701" y="179"/>
                    <a:pt x="3016" y="339"/>
                    <a:pt x="2356" y="339"/>
                  </a:cubicBezTo>
                  <a:cubicBezTo>
                    <a:pt x="2136" y="339"/>
                    <a:pt x="1919" y="321"/>
                    <a:pt x="1710" y="276"/>
                  </a:cubicBezTo>
                  <a:lnTo>
                    <a:pt x="1710" y="276"/>
                  </a:lnTo>
                  <a:lnTo>
                    <a:pt x="1772" y="463"/>
                  </a:lnTo>
                  <a:cubicBezTo>
                    <a:pt x="1735" y="453"/>
                    <a:pt x="1699" y="448"/>
                    <a:pt x="1664" y="448"/>
                  </a:cubicBezTo>
                  <a:cubicBezTo>
                    <a:pt x="1452" y="448"/>
                    <a:pt x="1268" y="614"/>
                    <a:pt x="1085" y="614"/>
                  </a:cubicBezTo>
                  <a:cubicBezTo>
                    <a:pt x="992" y="614"/>
                    <a:pt x="900" y="571"/>
                    <a:pt x="804" y="442"/>
                  </a:cubicBezTo>
                  <a:lnTo>
                    <a:pt x="679" y="595"/>
                  </a:lnTo>
                  <a:cubicBezTo>
                    <a:pt x="748" y="510"/>
                    <a:pt x="636" y="307"/>
                    <a:pt x="742" y="188"/>
                  </a:cubicBezTo>
                  <a:lnTo>
                    <a:pt x="742" y="188"/>
                  </a:lnTo>
                  <a:cubicBezTo>
                    <a:pt x="713" y="203"/>
                    <a:pt x="684" y="207"/>
                    <a:pt x="655" y="207"/>
                  </a:cubicBezTo>
                  <a:cubicBezTo>
                    <a:pt x="605" y="207"/>
                    <a:pt x="555" y="193"/>
                    <a:pt x="504" y="193"/>
                  </a:cubicBezTo>
                  <a:cubicBezTo>
                    <a:pt x="479" y="193"/>
                    <a:pt x="454" y="196"/>
                    <a:pt x="428" y="207"/>
                  </a:cubicBezTo>
                  <a:lnTo>
                    <a:pt x="605" y="317"/>
                  </a:lnTo>
                  <a:cubicBezTo>
                    <a:pt x="558" y="365"/>
                    <a:pt x="512" y="386"/>
                    <a:pt x="470" y="386"/>
                  </a:cubicBezTo>
                  <a:cubicBezTo>
                    <a:pt x="383" y="386"/>
                    <a:pt x="315" y="300"/>
                    <a:pt x="297" y="203"/>
                  </a:cubicBezTo>
                  <a:lnTo>
                    <a:pt x="297" y="203"/>
                  </a:lnTo>
                  <a:cubicBezTo>
                    <a:pt x="0" y="355"/>
                    <a:pt x="424" y="552"/>
                    <a:pt x="478" y="714"/>
                  </a:cubicBezTo>
                  <a:cubicBezTo>
                    <a:pt x="559" y="655"/>
                    <a:pt x="623" y="631"/>
                    <a:pt x="676" y="631"/>
                  </a:cubicBezTo>
                  <a:cubicBezTo>
                    <a:pt x="879" y="631"/>
                    <a:pt x="930" y="972"/>
                    <a:pt x="1168" y="972"/>
                  </a:cubicBezTo>
                  <a:cubicBezTo>
                    <a:pt x="1198" y="972"/>
                    <a:pt x="1231" y="967"/>
                    <a:pt x="1267" y="955"/>
                  </a:cubicBezTo>
                  <a:cubicBezTo>
                    <a:pt x="1514" y="853"/>
                    <a:pt x="1247" y="782"/>
                    <a:pt x="1265" y="681"/>
                  </a:cubicBezTo>
                  <a:lnTo>
                    <a:pt x="1265" y="681"/>
                  </a:lnTo>
                  <a:lnTo>
                    <a:pt x="1265" y="683"/>
                  </a:lnTo>
                  <a:cubicBezTo>
                    <a:pt x="1268" y="683"/>
                    <a:pt x="1271" y="683"/>
                    <a:pt x="1274" y="683"/>
                  </a:cubicBezTo>
                  <a:cubicBezTo>
                    <a:pt x="1372" y="683"/>
                    <a:pt x="1470" y="621"/>
                    <a:pt x="1555" y="621"/>
                  </a:cubicBezTo>
                  <a:cubicBezTo>
                    <a:pt x="1584" y="621"/>
                    <a:pt x="1611" y="628"/>
                    <a:pt x="1637" y="647"/>
                  </a:cubicBezTo>
                  <a:cubicBezTo>
                    <a:pt x="1625" y="722"/>
                    <a:pt x="1572" y="761"/>
                    <a:pt x="1512" y="761"/>
                  </a:cubicBezTo>
                  <a:cubicBezTo>
                    <a:pt x="1495" y="761"/>
                    <a:pt x="1478" y="758"/>
                    <a:pt x="1462" y="753"/>
                  </a:cubicBezTo>
                  <a:lnTo>
                    <a:pt x="1462" y="753"/>
                  </a:lnTo>
                  <a:cubicBezTo>
                    <a:pt x="1477" y="828"/>
                    <a:pt x="1499" y="849"/>
                    <a:pt x="1527" y="849"/>
                  </a:cubicBezTo>
                  <a:cubicBezTo>
                    <a:pt x="1560" y="849"/>
                    <a:pt x="1601" y="819"/>
                    <a:pt x="1651" y="819"/>
                  </a:cubicBezTo>
                  <a:cubicBezTo>
                    <a:pt x="1681" y="819"/>
                    <a:pt x="1715" y="831"/>
                    <a:pt x="1751" y="868"/>
                  </a:cubicBezTo>
                  <a:cubicBezTo>
                    <a:pt x="1739" y="845"/>
                    <a:pt x="1685" y="809"/>
                    <a:pt x="1728" y="758"/>
                  </a:cubicBezTo>
                  <a:lnTo>
                    <a:pt x="1728" y="758"/>
                  </a:lnTo>
                  <a:cubicBezTo>
                    <a:pt x="1764" y="763"/>
                    <a:pt x="1795" y="766"/>
                    <a:pt x="1822" y="766"/>
                  </a:cubicBezTo>
                  <a:cubicBezTo>
                    <a:pt x="2005" y="766"/>
                    <a:pt x="1996" y="663"/>
                    <a:pt x="2171" y="663"/>
                  </a:cubicBezTo>
                  <a:cubicBezTo>
                    <a:pt x="2224" y="663"/>
                    <a:pt x="2294" y="672"/>
                    <a:pt x="2391" y="697"/>
                  </a:cubicBezTo>
                  <a:cubicBezTo>
                    <a:pt x="2458" y="633"/>
                    <a:pt x="2522" y="633"/>
                    <a:pt x="2508" y="488"/>
                  </a:cubicBezTo>
                  <a:lnTo>
                    <a:pt x="2508" y="488"/>
                  </a:lnTo>
                  <a:cubicBezTo>
                    <a:pt x="2774" y="666"/>
                    <a:pt x="2641" y="668"/>
                    <a:pt x="2963" y="816"/>
                  </a:cubicBezTo>
                  <a:cubicBezTo>
                    <a:pt x="2948" y="733"/>
                    <a:pt x="2838" y="542"/>
                    <a:pt x="2836" y="361"/>
                  </a:cubicBezTo>
                  <a:lnTo>
                    <a:pt x="2836" y="361"/>
                  </a:lnTo>
                  <a:cubicBezTo>
                    <a:pt x="2983" y="439"/>
                    <a:pt x="3082" y="461"/>
                    <a:pt x="3159" y="461"/>
                  </a:cubicBezTo>
                  <a:cubicBezTo>
                    <a:pt x="3255" y="461"/>
                    <a:pt x="3317" y="426"/>
                    <a:pt x="3394" y="426"/>
                  </a:cubicBezTo>
                  <a:cubicBezTo>
                    <a:pt x="3444" y="426"/>
                    <a:pt x="3501" y="441"/>
                    <a:pt x="3578" y="488"/>
                  </a:cubicBezTo>
                  <a:cubicBezTo>
                    <a:pt x="3553" y="496"/>
                    <a:pt x="3524" y="530"/>
                    <a:pt x="3471" y="530"/>
                  </a:cubicBezTo>
                  <a:cubicBezTo>
                    <a:pt x="3460" y="530"/>
                    <a:pt x="3448" y="529"/>
                    <a:pt x="3434" y="525"/>
                  </a:cubicBezTo>
                  <a:lnTo>
                    <a:pt x="3434" y="525"/>
                  </a:lnTo>
                  <a:cubicBezTo>
                    <a:pt x="3448" y="599"/>
                    <a:pt x="3474" y="625"/>
                    <a:pt x="3508" y="625"/>
                  </a:cubicBezTo>
                  <a:cubicBezTo>
                    <a:pt x="3582" y="625"/>
                    <a:pt x="3693" y="507"/>
                    <a:pt x="3797" y="507"/>
                  </a:cubicBezTo>
                  <a:cubicBezTo>
                    <a:pt x="3808" y="507"/>
                    <a:pt x="3818" y="509"/>
                    <a:pt x="3829" y="512"/>
                  </a:cubicBezTo>
                  <a:lnTo>
                    <a:pt x="3823" y="726"/>
                  </a:lnTo>
                  <a:cubicBezTo>
                    <a:pt x="3923" y="699"/>
                    <a:pt x="4072" y="618"/>
                    <a:pt x="4217" y="618"/>
                  </a:cubicBezTo>
                  <a:cubicBezTo>
                    <a:pt x="4282" y="618"/>
                    <a:pt x="4346" y="635"/>
                    <a:pt x="4406" y="679"/>
                  </a:cubicBezTo>
                  <a:lnTo>
                    <a:pt x="4369" y="787"/>
                  </a:lnTo>
                  <a:cubicBezTo>
                    <a:pt x="4733" y="604"/>
                    <a:pt x="5173" y="654"/>
                    <a:pt x="5487" y="560"/>
                  </a:cubicBezTo>
                  <a:lnTo>
                    <a:pt x="5665" y="679"/>
                  </a:lnTo>
                  <a:cubicBezTo>
                    <a:pt x="6095" y="500"/>
                    <a:pt x="5225" y="629"/>
                    <a:pt x="5530" y="303"/>
                  </a:cubicBezTo>
                  <a:lnTo>
                    <a:pt x="5530" y="303"/>
                  </a:lnTo>
                  <a:cubicBezTo>
                    <a:pt x="5549" y="410"/>
                    <a:pt x="5574" y="446"/>
                    <a:pt x="5606" y="446"/>
                  </a:cubicBezTo>
                  <a:cubicBezTo>
                    <a:pt x="5675" y="446"/>
                    <a:pt x="5776" y="282"/>
                    <a:pt x="5914" y="282"/>
                  </a:cubicBezTo>
                  <a:cubicBezTo>
                    <a:pt x="5943" y="282"/>
                    <a:pt x="5973" y="290"/>
                    <a:pt x="6006" y="307"/>
                  </a:cubicBezTo>
                  <a:cubicBezTo>
                    <a:pt x="6131" y="454"/>
                    <a:pt x="5759" y="398"/>
                    <a:pt x="5898" y="566"/>
                  </a:cubicBezTo>
                  <a:cubicBezTo>
                    <a:pt x="5919" y="470"/>
                    <a:pt x="5950" y="452"/>
                    <a:pt x="5991" y="452"/>
                  </a:cubicBezTo>
                  <a:cubicBezTo>
                    <a:pt x="6016" y="452"/>
                    <a:pt x="6044" y="459"/>
                    <a:pt x="6076" y="459"/>
                  </a:cubicBezTo>
                  <a:cubicBezTo>
                    <a:pt x="6101" y="459"/>
                    <a:pt x="6129" y="455"/>
                    <a:pt x="6158" y="440"/>
                  </a:cubicBezTo>
                  <a:lnTo>
                    <a:pt x="6158" y="440"/>
                  </a:lnTo>
                  <a:cubicBezTo>
                    <a:pt x="6141" y="623"/>
                    <a:pt x="6436" y="450"/>
                    <a:pt x="6368" y="660"/>
                  </a:cubicBezTo>
                  <a:lnTo>
                    <a:pt x="6814" y="300"/>
                  </a:lnTo>
                  <a:cubicBezTo>
                    <a:pt x="6858" y="353"/>
                    <a:pt x="6918" y="370"/>
                    <a:pt x="6978" y="370"/>
                  </a:cubicBezTo>
                  <a:cubicBezTo>
                    <a:pt x="7030" y="370"/>
                    <a:pt x="7082" y="358"/>
                    <a:pt x="7126" y="344"/>
                  </a:cubicBezTo>
                  <a:lnTo>
                    <a:pt x="7126" y="344"/>
                  </a:lnTo>
                  <a:cubicBezTo>
                    <a:pt x="7122" y="344"/>
                    <a:pt x="7118" y="344"/>
                    <a:pt x="7114" y="344"/>
                  </a:cubicBezTo>
                  <a:cubicBezTo>
                    <a:pt x="6885" y="344"/>
                    <a:pt x="7173" y="71"/>
                    <a:pt x="68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1"/>
            <p:cNvSpPr/>
            <p:nvPr/>
          </p:nvSpPr>
          <p:spPr>
            <a:xfrm>
              <a:off x="5744725" y="4545550"/>
              <a:ext cx="1525" cy="1125"/>
            </a:xfrm>
            <a:custGeom>
              <a:avLst/>
              <a:gdLst/>
              <a:ahLst/>
              <a:cxnLst/>
              <a:rect l="l" t="t" r="r" b="b"/>
              <a:pathLst>
                <a:path w="61" h="45" extrusionOk="0">
                  <a:moveTo>
                    <a:pt x="60" y="0"/>
                  </a:moveTo>
                  <a:lnTo>
                    <a:pt x="60" y="0"/>
                  </a:lnTo>
                  <a:cubicBezTo>
                    <a:pt x="35" y="12"/>
                    <a:pt x="16" y="29"/>
                    <a:pt x="0" y="45"/>
                  </a:cubicBezTo>
                  <a:cubicBezTo>
                    <a:pt x="20" y="35"/>
                    <a:pt x="39" y="22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1"/>
            <p:cNvSpPr/>
            <p:nvPr/>
          </p:nvSpPr>
          <p:spPr>
            <a:xfrm>
              <a:off x="5904325" y="4549575"/>
              <a:ext cx="3125" cy="1000"/>
            </a:xfrm>
            <a:custGeom>
              <a:avLst/>
              <a:gdLst/>
              <a:ahLst/>
              <a:cxnLst/>
              <a:rect l="l" t="t" r="r" b="b"/>
              <a:pathLst>
                <a:path w="125" h="40" extrusionOk="0">
                  <a:moveTo>
                    <a:pt x="116" y="1"/>
                  </a:moveTo>
                  <a:cubicBezTo>
                    <a:pt x="101" y="1"/>
                    <a:pt x="56" y="21"/>
                    <a:pt x="0" y="40"/>
                  </a:cubicBezTo>
                  <a:cubicBezTo>
                    <a:pt x="29" y="36"/>
                    <a:pt x="66" y="32"/>
                    <a:pt x="112" y="23"/>
                  </a:cubicBezTo>
                  <a:cubicBezTo>
                    <a:pt x="124" y="7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1"/>
            <p:cNvSpPr/>
            <p:nvPr/>
          </p:nvSpPr>
          <p:spPr>
            <a:xfrm>
              <a:off x="5733575" y="4546975"/>
              <a:ext cx="125" cy="100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1"/>
                    <a:pt x="1" y="1"/>
                    <a:pt x="1" y="3"/>
                  </a:cubicBezTo>
                  <a:cubicBezTo>
                    <a:pt x="3" y="1"/>
                    <a:pt x="5" y="1"/>
                    <a:pt x="5" y="1"/>
                  </a:cubicBez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31"/>
            <p:cNvSpPr/>
            <p:nvPr/>
          </p:nvSpPr>
          <p:spPr>
            <a:xfrm>
              <a:off x="5727525" y="4556200"/>
              <a:ext cx="2675" cy="2250"/>
            </a:xfrm>
            <a:custGeom>
              <a:avLst/>
              <a:gdLst/>
              <a:ahLst/>
              <a:cxnLst/>
              <a:rect l="l" t="t" r="r" b="b"/>
              <a:pathLst>
                <a:path w="107" h="90" extrusionOk="0">
                  <a:moveTo>
                    <a:pt x="98" y="0"/>
                  </a:moveTo>
                  <a:lnTo>
                    <a:pt x="0" y="68"/>
                  </a:lnTo>
                  <a:lnTo>
                    <a:pt x="106" y="89"/>
                  </a:lnTo>
                  <a:lnTo>
                    <a:pt x="106" y="89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31"/>
            <p:cNvSpPr/>
            <p:nvPr/>
          </p:nvSpPr>
          <p:spPr>
            <a:xfrm>
              <a:off x="5932425" y="4552300"/>
              <a:ext cx="400" cy="2200"/>
            </a:xfrm>
            <a:custGeom>
              <a:avLst/>
              <a:gdLst/>
              <a:ahLst/>
              <a:cxnLst/>
              <a:rect l="l" t="t" r="r" b="b"/>
              <a:pathLst>
                <a:path w="16" h="88" extrusionOk="0">
                  <a:moveTo>
                    <a:pt x="12" y="0"/>
                  </a:moveTo>
                  <a:cubicBezTo>
                    <a:pt x="2" y="27"/>
                    <a:pt x="0" y="56"/>
                    <a:pt x="16" y="87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1"/>
            <p:cNvSpPr/>
            <p:nvPr/>
          </p:nvSpPr>
          <p:spPr>
            <a:xfrm>
              <a:off x="6007125" y="4554600"/>
              <a:ext cx="1625" cy="275"/>
            </a:xfrm>
            <a:custGeom>
              <a:avLst/>
              <a:gdLst/>
              <a:ahLst/>
              <a:cxnLst/>
              <a:rect l="l" t="t" r="r" b="b"/>
              <a:pathLst>
                <a:path w="65" h="11" extrusionOk="0">
                  <a:moveTo>
                    <a:pt x="1" y="1"/>
                  </a:moveTo>
                  <a:cubicBezTo>
                    <a:pt x="11" y="8"/>
                    <a:pt x="23" y="11"/>
                    <a:pt x="35" y="11"/>
                  </a:cubicBezTo>
                  <a:cubicBezTo>
                    <a:pt x="45" y="11"/>
                    <a:pt x="55" y="9"/>
                    <a:pt x="64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1"/>
            <p:cNvSpPr/>
            <p:nvPr/>
          </p:nvSpPr>
          <p:spPr>
            <a:xfrm>
              <a:off x="5910050" y="4540950"/>
              <a:ext cx="231900" cy="83150"/>
            </a:xfrm>
            <a:custGeom>
              <a:avLst/>
              <a:gdLst/>
              <a:ahLst/>
              <a:cxnLst/>
              <a:rect l="l" t="t" r="r" b="b"/>
              <a:pathLst>
                <a:path w="9276" h="3326" extrusionOk="0">
                  <a:moveTo>
                    <a:pt x="2906" y="15"/>
                  </a:moveTo>
                  <a:cubicBezTo>
                    <a:pt x="2895" y="19"/>
                    <a:pt x="2885" y="24"/>
                    <a:pt x="2875" y="29"/>
                  </a:cubicBezTo>
                  <a:lnTo>
                    <a:pt x="2875" y="29"/>
                  </a:lnTo>
                  <a:cubicBezTo>
                    <a:pt x="2886" y="25"/>
                    <a:pt x="2896" y="20"/>
                    <a:pt x="2906" y="15"/>
                  </a:cubicBezTo>
                  <a:close/>
                  <a:moveTo>
                    <a:pt x="8733" y="911"/>
                  </a:moveTo>
                  <a:cubicBezTo>
                    <a:pt x="8726" y="915"/>
                    <a:pt x="8719" y="918"/>
                    <a:pt x="8714" y="922"/>
                  </a:cubicBezTo>
                  <a:lnTo>
                    <a:pt x="8714" y="922"/>
                  </a:lnTo>
                  <a:cubicBezTo>
                    <a:pt x="8720" y="919"/>
                    <a:pt x="8726" y="915"/>
                    <a:pt x="8733" y="911"/>
                  </a:cubicBezTo>
                  <a:close/>
                  <a:moveTo>
                    <a:pt x="2248" y="0"/>
                  </a:moveTo>
                  <a:cubicBezTo>
                    <a:pt x="2031" y="0"/>
                    <a:pt x="2027" y="257"/>
                    <a:pt x="1862" y="257"/>
                  </a:cubicBezTo>
                  <a:cubicBezTo>
                    <a:pt x="1830" y="257"/>
                    <a:pt x="1791" y="247"/>
                    <a:pt x="1743" y="223"/>
                  </a:cubicBezTo>
                  <a:lnTo>
                    <a:pt x="1767" y="103"/>
                  </a:lnTo>
                  <a:lnTo>
                    <a:pt x="1767" y="103"/>
                  </a:lnTo>
                  <a:cubicBezTo>
                    <a:pt x="1723" y="106"/>
                    <a:pt x="1680" y="106"/>
                    <a:pt x="1635" y="106"/>
                  </a:cubicBezTo>
                  <a:cubicBezTo>
                    <a:pt x="1352" y="106"/>
                    <a:pt x="1049" y="69"/>
                    <a:pt x="764" y="69"/>
                  </a:cubicBezTo>
                  <a:cubicBezTo>
                    <a:pt x="492" y="69"/>
                    <a:pt x="238" y="103"/>
                    <a:pt x="35" y="238"/>
                  </a:cubicBezTo>
                  <a:cubicBezTo>
                    <a:pt x="1" y="341"/>
                    <a:pt x="251" y="566"/>
                    <a:pt x="268" y="645"/>
                  </a:cubicBezTo>
                  <a:cubicBezTo>
                    <a:pt x="540" y="543"/>
                    <a:pt x="689" y="358"/>
                    <a:pt x="897" y="263"/>
                  </a:cubicBezTo>
                  <a:lnTo>
                    <a:pt x="907" y="454"/>
                  </a:lnTo>
                  <a:cubicBezTo>
                    <a:pt x="947" y="321"/>
                    <a:pt x="1198" y="234"/>
                    <a:pt x="1049" y="138"/>
                  </a:cubicBezTo>
                  <a:cubicBezTo>
                    <a:pt x="1078" y="121"/>
                    <a:pt x="1100" y="114"/>
                    <a:pt x="1119" y="114"/>
                  </a:cubicBezTo>
                  <a:cubicBezTo>
                    <a:pt x="1193" y="114"/>
                    <a:pt x="1215" y="215"/>
                    <a:pt x="1296" y="215"/>
                  </a:cubicBezTo>
                  <a:cubicBezTo>
                    <a:pt x="1319" y="215"/>
                    <a:pt x="1347" y="207"/>
                    <a:pt x="1383" y="186"/>
                  </a:cubicBezTo>
                  <a:lnTo>
                    <a:pt x="1383" y="186"/>
                  </a:lnTo>
                  <a:cubicBezTo>
                    <a:pt x="1379" y="383"/>
                    <a:pt x="1261" y="410"/>
                    <a:pt x="1269" y="574"/>
                  </a:cubicBezTo>
                  <a:lnTo>
                    <a:pt x="1435" y="470"/>
                  </a:lnTo>
                  <a:lnTo>
                    <a:pt x="1435" y="470"/>
                  </a:lnTo>
                  <a:cubicBezTo>
                    <a:pt x="1387" y="549"/>
                    <a:pt x="1543" y="533"/>
                    <a:pt x="1495" y="612"/>
                  </a:cubicBezTo>
                  <a:cubicBezTo>
                    <a:pt x="1584" y="540"/>
                    <a:pt x="1659" y="516"/>
                    <a:pt x="1730" y="516"/>
                  </a:cubicBezTo>
                  <a:cubicBezTo>
                    <a:pt x="1862" y="516"/>
                    <a:pt x="1975" y="601"/>
                    <a:pt x="2127" y="601"/>
                  </a:cubicBezTo>
                  <a:cubicBezTo>
                    <a:pt x="2171" y="601"/>
                    <a:pt x="2218" y="594"/>
                    <a:pt x="2270" y="576"/>
                  </a:cubicBezTo>
                  <a:lnTo>
                    <a:pt x="2085" y="545"/>
                  </a:lnTo>
                  <a:cubicBezTo>
                    <a:pt x="2081" y="437"/>
                    <a:pt x="2187" y="445"/>
                    <a:pt x="2266" y="412"/>
                  </a:cubicBezTo>
                  <a:cubicBezTo>
                    <a:pt x="2362" y="562"/>
                    <a:pt x="2412" y="541"/>
                    <a:pt x="2586" y="605"/>
                  </a:cubicBezTo>
                  <a:cubicBezTo>
                    <a:pt x="2725" y="521"/>
                    <a:pt x="2802" y="327"/>
                    <a:pt x="2997" y="327"/>
                  </a:cubicBezTo>
                  <a:cubicBezTo>
                    <a:pt x="2999" y="327"/>
                    <a:pt x="3001" y="327"/>
                    <a:pt x="3002" y="327"/>
                  </a:cubicBezTo>
                  <a:cubicBezTo>
                    <a:pt x="2964" y="529"/>
                    <a:pt x="3332" y="437"/>
                    <a:pt x="3371" y="609"/>
                  </a:cubicBezTo>
                  <a:cubicBezTo>
                    <a:pt x="3411" y="406"/>
                    <a:pt x="3752" y="541"/>
                    <a:pt x="3779" y="427"/>
                  </a:cubicBezTo>
                  <a:cubicBezTo>
                    <a:pt x="3811" y="416"/>
                    <a:pt x="3846" y="410"/>
                    <a:pt x="3879" y="410"/>
                  </a:cubicBezTo>
                  <a:cubicBezTo>
                    <a:pt x="3958" y="410"/>
                    <a:pt x="4029" y="444"/>
                    <a:pt x="4026" y="520"/>
                  </a:cubicBezTo>
                  <a:cubicBezTo>
                    <a:pt x="4011" y="526"/>
                    <a:pt x="3980" y="543"/>
                    <a:pt x="3947" y="551"/>
                  </a:cubicBezTo>
                  <a:lnTo>
                    <a:pt x="4053" y="560"/>
                  </a:lnTo>
                  <a:cubicBezTo>
                    <a:pt x="4042" y="583"/>
                    <a:pt x="4046" y="601"/>
                    <a:pt x="4034" y="605"/>
                  </a:cubicBezTo>
                  <a:cubicBezTo>
                    <a:pt x="4036" y="605"/>
                    <a:pt x="4038" y="605"/>
                    <a:pt x="4039" y="605"/>
                  </a:cubicBezTo>
                  <a:cubicBezTo>
                    <a:pt x="4103" y="605"/>
                    <a:pt x="4124" y="532"/>
                    <a:pt x="4175" y="532"/>
                  </a:cubicBezTo>
                  <a:cubicBezTo>
                    <a:pt x="4194" y="532"/>
                    <a:pt x="4217" y="542"/>
                    <a:pt x="4248" y="568"/>
                  </a:cubicBezTo>
                  <a:cubicBezTo>
                    <a:pt x="4246" y="620"/>
                    <a:pt x="4180" y="618"/>
                    <a:pt x="4128" y="637"/>
                  </a:cubicBezTo>
                  <a:cubicBezTo>
                    <a:pt x="4143" y="640"/>
                    <a:pt x="4158" y="641"/>
                    <a:pt x="4172" y="641"/>
                  </a:cubicBezTo>
                  <a:cubicBezTo>
                    <a:pt x="4342" y="641"/>
                    <a:pt x="4491" y="483"/>
                    <a:pt x="4634" y="483"/>
                  </a:cubicBezTo>
                  <a:cubicBezTo>
                    <a:pt x="4681" y="483"/>
                    <a:pt x="4726" y="500"/>
                    <a:pt x="4772" y="543"/>
                  </a:cubicBezTo>
                  <a:cubicBezTo>
                    <a:pt x="4817" y="452"/>
                    <a:pt x="5106" y="460"/>
                    <a:pt x="5052" y="250"/>
                  </a:cubicBezTo>
                  <a:lnTo>
                    <a:pt x="5052" y="250"/>
                  </a:lnTo>
                  <a:cubicBezTo>
                    <a:pt x="5123" y="325"/>
                    <a:pt x="5094" y="475"/>
                    <a:pt x="5272" y="475"/>
                  </a:cubicBezTo>
                  <a:cubicBezTo>
                    <a:pt x="5282" y="475"/>
                    <a:pt x="5292" y="474"/>
                    <a:pt x="5303" y="474"/>
                  </a:cubicBezTo>
                  <a:cubicBezTo>
                    <a:pt x="5337" y="430"/>
                    <a:pt x="5370" y="415"/>
                    <a:pt x="5402" y="415"/>
                  </a:cubicBezTo>
                  <a:cubicBezTo>
                    <a:pt x="5469" y="415"/>
                    <a:pt x="5534" y="479"/>
                    <a:pt x="5614" y="479"/>
                  </a:cubicBezTo>
                  <a:cubicBezTo>
                    <a:pt x="5640" y="479"/>
                    <a:pt x="5668" y="472"/>
                    <a:pt x="5698" y="454"/>
                  </a:cubicBezTo>
                  <a:lnTo>
                    <a:pt x="5698" y="454"/>
                  </a:lnTo>
                  <a:cubicBezTo>
                    <a:pt x="5474" y="620"/>
                    <a:pt x="5692" y="506"/>
                    <a:pt x="5497" y="664"/>
                  </a:cubicBezTo>
                  <a:cubicBezTo>
                    <a:pt x="5519" y="678"/>
                    <a:pt x="5543" y="684"/>
                    <a:pt x="5570" y="684"/>
                  </a:cubicBezTo>
                  <a:cubicBezTo>
                    <a:pt x="5685" y="684"/>
                    <a:pt x="5840" y="580"/>
                    <a:pt x="6008" y="580"/>
                  </a:cubicBezTo>
                  <a:cubicBezTo>
                    <a:pt x="6038" y="580"/>
                    <a:pt x="6068" y="583"/>
                    <a:pt x="6099" y="591"/>
                  </a:cubicBezTo>
                  <a:cubicBezTo>
                    <a:pt x="6118" y="634"/>
                    <a:pt x="6110" y="686"/>
                    <a:pt x="6130" y="728"/>
                  </a:cubicBezTo>
                  <a:cubicBezTo>
                    <a:pt x="6192" y="696"/>
                    <a:pt x="6266" y="633"/>
                    <a:pt x="6327" y="633"/>
                  </a:cubicBezTo>
                  <a:cubicBezTo>
                    <a:pt x="6361" y="633"/>
                    <a:pt x="6391" y="652"/>
                    <a:pt x="6413" y="707"/>
                  </a:cubicBezTo>
                  <a:lnTo>
                    <a:pt x="6423" y="585"/>
                  </a:lnTo>
                  <a:cubicBezTo>
                    <a:pt x="6575" y="672"/>
                    <a:pt x="6808" y="676"/>
                    <a:pt x="6938" y="842"/>
                  </a:cubicBezTo>
                  <a:cubicBezTo>
                    <a:pt x="7020" y="784"/>
                    <a:pt x="7109" y="726"/>
                    <a:pt x="7200" y="670"/>
                  </a:cubicBezTo>
                  <a:cubicBezTo>
                    <a:pt x="7297" y="830"/>
                    <a:pt x="7451" y="878"/>
                    <a:pt x="7623" y="878"/>
                  </a:cubicBezTo>
                  <a:cubicBezTo>
                    <a:pt x="7773" y="878"/>
                    <a:pt x="7936" y="841"/>
                    <a:pt x="8087" y="811"/>
                  </a:cubicBezTo>
                  <a:cubicBezTo>
                    <a:pt x="8175" y="863"/>
                    <a:pt x="8274" y="975"/>
                    <a:pt x="8235" y="1015"/>
                  </a:cubicBezTo>
                  <a:cubicBezTo>
                    <a:pt x="8206" y="1017"/>
                    <a:pt x="8150" y="1025"/>
                    <a:pt x="8096" y="1027"/>
                  </a:cubicBezTo>
                  <a:cubicBezTo>
                    <a:pt x="8150" y="1067"/>
                    <a:pt x="8189" y="1135"/>
                    <a:pt x="8237" y="1177"/>
                  </a:cubicBezTo>
                  <a:cubicBezTo>
                    <a:pt x="8265" y="1205"/>
                    <a:pt x="8296" y="1224"/>
                    <a:pt x="8341" y="1224"/>
                  </a:cubicBezTo>
                  <a:cubicBezTo>
                    <a:pt x="8368" y="1224"/>
                    <a:pt x="8400" y="1217"/>
                    <a:pt x="8440" y="1200"/>
                  </a:cubicBezTo>
                  <a:lnTo>
                    <a:pt x="8440" y="1200"/>
                  </a:lnTo>
                  <a:cubicBezTo>
                    <a:pt x="8598" y="1245"/>
                    <a:pt x="8405" y="1357"/>
                    <a:pt x="8443" y="1438"/>
                  </a:cubicBezTo>
                  <a:cubicBezTo>
                    <a:pt x="8444" y="1438"/>
                    <a:pt x="8446" y="1438"/>
                    <a:pt x="8447" y="1438"/>
                  </a:cubicBezTo>
                  <a:cubicBezTo>
                    <a:pt x="8656" y="1438"/>
                    <a:pt x="8727" y="1623"/>
                    <a:pt x="8748" y="1756"/>
                  </a:cubicBezTo>
                  <a:cubicBezTo>
                    <a:pt x="8767" y="1895"/>
                    <a:pt x="8746" y="1975"/>
                    <a:pt x="8983" y="2018"/>
                  </a:cubicBezTo>
                  <a:cubicBezTo>
                    <a:pt x="8985" y="1970"/>
                    <a:pt x="9008" y="1900"/>
                    <a:pt x="9006" y="1812"/>
                  </a:cubicBezTo>
                  <a:cubicBezTo>
                    <a:pt x="9006" y="1725"/>
                    <a:pt x="8977" y="1623"/>
                    <a:pt x="8914" y="1536"/>
                  </a:cubicBezTo>
                  <a:lnTo>
                    <a:pt x="8914" y="1536"/>
                  </a:lnTo>
                  <a:cubicBezTo>
                    <a:pt x="8927" y="1541"/>
                    <a:pt x="8941" y="1543"/>
                    <a:pt x="8953" y="1543"/>
                  </a:cubicBezTo>
                  <a:cubicBezTo>
                    <a:pt x="8988" y="1543"/>
                    <a:pt x="9019" y="1529"/>
                    <a:pt x="9048" y="1529"/>
                  </a:cubicBezTo>
                  <a:cubicBezTo>
                    <a:pt x="9068" y="1529"/>
                    <a:pt x="9087" y="1536"/>
                    <a:pt x="9105" y="1561"/>
                  </a:cubicBezTo>
                  <a:cubicBezTo>
                    <a:pt x="9170" y="1661"/>
                    <a:pt x="9163" y="1758"/>
                    <a:pt x="9147" y="1842"/>
                  </a:cubicBezTo>
                  <a:cubicBezTo>
                    <a:pt x="9132" y="1927"/>
                    <a:pt x="9114" y="2002"/>
                    <a:pt x="9136" y="2110"/>
                  </a:cubicBezTo>
                  <a:cubicBezTo>
                    <a:pt x="9039" y="2093"/>
                    <a:pt x="8939" y="2076"/>
                    <a:pt x="8839" y="2062"/>
                  </a:cubicBezTo>
                  <a:cubicBezTo>
                    <a:pt x="8752" y="2120"/>
                    <a:pt x="8721" y="2166"/>
                    <a:pt x="8709" y="2226"/>
                  </a:cubicBezTo>
                  <a:cubicBezTo>
                    <a:pt x="8698" y="2286"/>
                    <a:pt x="8698" y="2357"/>
                    <a:pt x="8686" y="2430"/>
                  </a:cubicBezTo>
                  <a:cubicBezTo>
                    <a:pt x="8667" y="2548"/>
                    <a:pt x="8596" y="2671"/>
                    <a:pt x="8436" y="2671"/>
                  </a:cubicBezTo>
                  <a:cubicBezTo>
                    <a:pt x="8400" y="2671"/>
                    <a:pt x="8359" y="2665"/>
                    <a:pt x="8312" y="2650"/>
                  </a:cubicBezTo>
                  <a:cubicBezTo>
                    <a:pt x="8208" y="2770"/>
                    <a:pt x="8015" y="2899"/>
                    <a:pt x="7938" y="3057"/>
                  </a:cubicBezTo>
                  <a:lnTo>
                    <a:pt x="7915" y="2980"/>
                  </a:lnTo>
                  <a:cubicBezTo>
                    <a:pt x="7846" y="3046"/>
                    <a:pt x="7555" y="3252"/>
                    <a:pt x="7823" y="3325"/>
                  </a:cubicBezTo>
                  <a:lnTo>
                    <a:pt x="7850" y="3246"/>
                  </a:lnTo>
                  <a:cubicBezTo>
                    <a:pt x="7903" y="3196"/>
                    <a:pt x="7945" y="3179"/>
                    <a:pt x="7982" y="3179"/>
                  </a:cubicBezTo>
                  <a:cubicBezTo>
                    <a:pt x="8072" y="3179"/>
                    <a:pt x="8134" y="3282"/>
                    <a:pt x="8271" y="3282"/>
                  </a:cubicBezTo>
                  <a:cubicBezTo>
                    <a:pt x="8284" y="3282"/>
                    <a:pt x="8298" y="3281"/>
                    <a:pt x="8312" y="3279"/>
                  </a:cubicBezTo>
                  <a:cubicBezTo>
                    <a:pt x="8544" y="3140"/>
                    <a:pt x="8465" y="2839"/>
                    <a:pt x="8675" y="2785"/>
                  </a:cubicBezTo>
                  <a:cubicBezTo>
                    <a:pt x="8693" y="2769"/>
                    <a:pt x="8710" y="2763"/>
                    <a:pt x="8726" y="2763"/>
                  </a:cubicBezTo>
                  <a:cubicBezTo>
                    <a:pt x="8767" y="2763"/>
                    <a:pt x="8799" y="2805"/>
                    <a:pt x="8817" y="2847"/>
                  </a:cubicBezTo>
                  <a:cubicBezTo>
                    <a:pt x="9014" y="2724"/>
                    <a:pt x="8856" y="2525"/>
                    <a:pt x="8895" y="2423"/>
                  </a:cubicBezTo>
                  <a:lnTo>
                    <a:pt x="8895" y="2423"/>
                  </a:lnTo>
                  <a:cubicBezTo>
                    <a:pt x="8969" y="2453"/>
                    <a:pt x="9030" y="2466"/>
                    <a:pt x="9079" y="2466"/>
                  </a:cubicBezTo>
                  <a:cubicBezTo>
                    <a:pt x="9238" y="2466"/>
                    <a:pt x="9275" y="2329"/>
                    <a:pt x="9247" y="2182"/>
                  </a:cubicBezTo>
                  <a:cubicBezTo>
                    <a:pt x="9215" y="1981"/>
                    <a:pt x="9078" y="1833"/>
                    <a:pt x="9226" y="1640"/>
                  </a:cubicBezTo>
                  <a:cubicBezTo>
                    <a:pt x="9107" y="1482"/>
                    <a:pt x="9008" y="1237"/>
                    <a:pt x="8721" y="1154"/>
                  </a:cubicBezTo>
                  <a:cubicBezTo>
                    <a:pt x="8831" y="1150"/>
                    <a:pt x="8792" y="1108"/>
                    <a:pt x="8748" y="1058"/>
                  </a:cubicBezTo>
                  <a:cubicBezTo>
                    <a:pt x="8707" y="1012"/>
                    <a:pt x="8653" y="964"/>
                    <a:pt x="8714" y="922"/>
                  </a:cubicBezTo>
                  <a:lnTo>
                    <a:pt x="8714" y="922"/>
                  </a:lnTo>
                  <a:cubicBezTo>
                    <a:pt x="8680" y="940"/>
                    <a:pt x="8648" y="948"/>
                    <a:pt x="8618" y="948"/>
                  </a:cubicBezTo>
                  <a:cubicBezTo>
                    <a:pt x="8582" y="948"/>
                    <a:pt x="8549" y="937"/>
                    <a:pt x="8519" y="919"/>
                  </a:cubicBezTo>
                  <a:cubicBezTo>
                    <a:pt x="8453" y="884"/>
                    <a:pt x="8387" y="826"/>
                    <a:pt x="8322" y="767"/>
                  </a:cubicBezTo>
                  <a:cubicBezTo>
                    <a:pt x="8239" y="701"/>
                    <a:pt x="8150" y="641"/>
                    <a:pt x="8063" y="641"/>
                  </a:cubicBezTo>
                  <a:cubicBezTo>
                    <a:pt x="8002" y="641"/>
                    <a:pt x="7943" y="670"/>
                    <a:pt x="7888" y="747"/>
                  </a:cubicBezTo>
                  <a:cubicBezTo>
                    <a:pt x="7789" y="652"/>
                    <a:pt x="7765" y="636"/>
                    <a:pt x="7753" y="636"/>
                  </a:cubicBezTo>
                  <a:cubicBezTo>
                    <a:pt x="7746" y="636"/>
                    <a:pt x="7742" y="641"/>
                    <a:pt x="7731" y="641"/>
                  </a:cubicBezTo>
                  <a:cubicBezTo>
                    <a:pt x="7712" y="641"/>
                    <a:pt x="7670" y="625"/>
                    <a:pt x="7545" y="537"/>
                  </a:cubicBezTo>
                  <a:cubicBezTo>
                    <a:pt x="7555" y="514"/>
                    <a:pt x="7575" y="508"/>
                    <a:pt x="7597" y="508"/>
                  </a:cubicBezTo>
                  <a:cubicBezTo>
                    <a:pt x="7619" y="508"/>
                    <a:pt x="7642" y="514"/>
                    <a:pt x="7657" y="514"/>
                  </a:cubicBezTo>
                  <a:cubicBezTo>
                    <a:pt x="7627" y="478"/>
                    <a:pt x="7593" y="467"/>
                    <a:pt x="7557" y="467"/>
                  </a:cubicBezTo>
                  <a:cubicBezTo>
                    <a:pt x="7504" y="467"/>
                    <a:pt x="7449" y="492"/>
                    <a:pt x="7402" y="492"/>
                  </a:cubicBezTo>
                  <a:cubicBezTo>
                    <a:pt x="7359" y="492"/>
                    <a:pt x="7322" y="470"/>
                    <a:pt x="7302" y="387"/>
                  </a:cubicBezTo>
                  <a:cubicBezTo>
                    <a:pt x="7241" y="365"/>
                    <a:pt x="7201" y="356"/>
                    <a:pt x="7174" y="356"/>
                  </a:cubicBezTo>
                  <a:cubicBezTo>
                    <a:pt x="7065" y="356"/>
                    <a:pt x="7167" y="501"/>
                    <a:pt x="6997" y="556"/>
                  </a:cubicBezTo>
                  <a:cubicBezTo>
                    <a:pt x="6693" y="441"/>
                    <a:pt x="6797" y="398"/>
                    <a:pt x="6650" y="188"/>
                  </a:cubicBezTo>
                  <a:cubicBezTo>
                    <a:pt x="6581" y="387"/>
                    <a:pt x="6404" y="258"/>
                    <a:pt x="6226" y="344"/>
                  </a:cubicBezTo>
                  <a:cubicBezTo>
                    <a:pt x="6267" y="360"/>
                    <a:pt x="6479" y="431"/>
                    <a:pt x="6323" y="491"/>
                  </a:cubicBezTo>
                  <a:cubicBezTo>
                    <a:pt x="6255" y="476"/>
                    <a:pt x="6202" y="470"/>
                    <a:pt x="6158" y="470"/>
                  </a:cubicBezTo>
                  <a:cubicBezTo>
                    <a:pt x="5959" y="470"/>
                    <a:pt x="5943" y="594"/>
                    <a:pt x="5655" y="616"/>
                  </a:cubicBezTo>
                  <a:cubicBezTo>
                    <a:pt x="5597" y="523"/>
                    <a:pt x="5630" y="503"/>
                    <a:pt x="5680" y="503"/>
                  </a:cubicBezTo>
                  <a:cubicBezTo>
                    <a:pt x="5719" y="503"/>
                    <a:pt x="5770" y="516"/>
                    <a:pt x="5793" y="516"/>
                  </a:cubicBezTo>
                  <a:cubicBezTo>
                    <a:pt x="5820" y="516"/>
                    <a:pt x="5811" y="499"/>
                    <a:pt x="5713" y="427"/>
                  </a:cubicBezTo>
                  <a:cubicBezTo>
                    <a:pt x="5947" y="339"/>
                    <a:pt x="6116" y="369"/>
                    <a:pt x="6261" y="215"/>
                  </a:cubicBezTo>
                  <a:cubicBezTo>
                    <a:pt x="6127" y="192"/>
                    <a:pt x="5978" y="179"/>
                    <a:pt x="5826" y="179"/>
                  </a:cubicBezTo>
                  <a:cubicBezTo>
                    <a:pt x="5630" y="179"/>
                    <a:pt x="5428" y="200"/>
                    <a:pt x="5239" y="244"/>
                  </a:cubicBezTo>
                  <a:cubicBezTo>
                    <a:pt x="5056" y="198"/>
                    <a:pt x="5339" y="138"/>
                    <a:pt x="5195" y="107"/>
                  </a:cubicBezTo>
                  <a:cubicBezTo>
                    <a:pt x="5141" y="86"/>
                    <a:pt x="5092" y="78"/>
                    <a:pt x="5045" y="78"/>
                  </a:cubicBezTo>
                  <a:cubicBezTo>
                    <a:pt x="4848" y="78"/>
                    <a:pt x="4699" y="226"/>
                    <a:pt x="4532" y="226"/>
                  </a:cubicBezTo>
                  <a:cubicBezTo>
                    <a:pt x="4496" y="226"/>
                    <a:pt x="4458" y="219"/>
                    <a:pt x="4420" y="202"/>
                  </a:cubicBezTo>
                  <a:lnTo>
                    <a:pt x="4477" y="80"/>
                  </a:lnTo>
                  <a:lnTo>
                    <a:pt x="4477" y="80"/>
                  </a:lnTo>
                  <a:cubicBezTo>
                    <a:pt x="4431" y="124"/>
                    <a:pt x="4365" y="138"/>
                    <a:pt x="4287" y="138"/>
                  </a:cubicBezTo>
                  <a:cubicBezTo>
                    <a:pt x="4135" y="138"/>
                    <a:pt x="3939" y="84"/>
                    <a:pt x="3757" y="84"/>
                  </a:cubicBezTo>
                  <a:cubicBezTo>
                    <a:pt x="3697" y="84"/>
                    <a:pt x="3639" y="90"/>
                    <a:pt x="3585" y="105"/>
                  </a:cubicBezTo>
                  <a:cubicBezTo>
                    <a:pt x="3623" y="169"/>
                    <a:pt x="3650" y="211"/>
                    <a:pt x="3610" y="254"/>
                  </a:cubicBezTo>
                  <a:cubicBezTo>
                    <a:pt x="3610" y="169"/>
                    <a:pt x="3580" y="140"/>
                    <a:pt x="3530" y="140"/>
                  </a:cubicBezTo>
                  <a:cubicBezTo>
                    <a:pt x="3431" y="140"/>
                    <a:pt x="3255" y="249"/>
                    <a:pt x="3081" y="249"/>
                  </a:cubicBezTo>
                  <a:cubicBezTo>
                    <a:pt x="3013" y="249"/>
                    <a:pt x="2945" y="233"/>
                    <a:pt x="2883" y="186"/>
                  </a:cubicBezTo>
                  <a:lnTo>
                    <a:pt x="2883" y="186"/>
                  </a:lnTo>
                  <a:cubicBezTo>
                    <a:pt x="2910" y="391"/>
                    <a:pt x="2623" y="506"/>
                    <a:pt x="2439" y="531"/>
                  </a:cubicBezTo>
                  <a:cubicBezTo>
                    <a:pt x="2372" y="477"/>
                    <a:pt x="2384" y="391"/>
                    <a:pt x="2382" y="335"/>
                  </a:cubicBezTo>
                  <a:lnTo>
                    <a:pt x="2382" y="335"/>
                  </a:lnTo>
                  <a:cubicBezTo>
                    <a:pt x="2426" y="352"/>
                    <a:pt x="2464" y="360"/>
                    <a:pt x="2496" y="360"/>
                  </a:cubicBezTo>
                  <a:cubicBezTo>
                    <a:pt x="2677" y="360"/>
                    <a:pt x="2700" y="124"/>
                    <a:pt x="2875" y="29"/>
                  </a:cubicBezTo>
                  <a:lnTo>
                    <a:pt x="2875" y="29"/>
                  </a:lnTo>
                  <a:cubicBezTo>
                    <a:pt x="2676" y="110"/>
                    <a:pt x="2365" y="20"/>
                    <a:pt x="2206" y="165"/>
                  </a:cubicBezTo>
                  <a:lnTo>
                    <a:pt x="2268" y="1"/>
                  </a:lnTo>
                  <a:cubicBezTo>
                    <a:pt x="2261" y="1"/>
                    <a:pt x="2254" y="0"/>
                    <a:pt x="2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1"/>
            <p:cNvSpPr/>
            <p:nvPr/>
          </p:nvSpPr>
          <p:spPr>
            <a:xfrm>
              <a:off x="6106650" y="4564625"/>
              <a:ext cx="2925" cy="4600"/>
            </a:xfrm>
            <a:custGeom>
              <a:avLst/>
              <a:gdLst/>
              <a:ahLst/>
              <a:cxnLst/>
              <a:rect l="l" t="t" r="r" b="b"/>
              <a:pathLst>
                <a:path w="117" h="184" extrusionOk="0">
                  <a:moveTo>
                    <a:pt x="1" y="1"/>
                  </a:moveTo>
                  <a:cubicBezTo>
                    <a:pt x="2" y="4"/>
                    <a:pt x="3" y="7"/>
                    <a:pt x="4" y="10"/>
                  </a:cubicBezTo>
                  <a:lnTo>
                    <a:pt x="4" y="10"/>
                  </a:lnTo>
                  <a:cubicBezTo>
                    <a:pt x="3" y="7"/>
                    <a:pt x="2" y="4"/>
                    <a:pt x="1" y="1"/>
                  </a:cubicBezTo>
                  <a:close/>
                  <a:moveTo>
                    <a:pt x="4" y="10"/>
                  </a:moveTo>
                  <a:lnTo>
                    <a:pt x="4" y="10"/>
                  </a:lnTo>
                  <a:cubicBezTo>
                    <a:pt x="26" y="68"/>
                    <a:pt x="46" y="127"/>
                    <a:pt x="63" y="184"/>
                  </a:cubicBezTo>
                  <a:lnTo>
                    <a:pt x="117" y="82"/>
                  </a:lnTo>
                  <a:cubicBezTo>
                    <a:pt x="64" y="76"/>
                    <a:pt x="23" y="56"/>
                    <a:pt x="4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1"/>
            <p:cNvSpPr/>
            <p:nvPr/>
          </p:nvSpPr>
          <p:spPr>
            <a:xfrm>
              <a:off x="6109550" y="4566000"/>
              <a:ext cx="2925" cy="775"/>
            </a:xfrm>
            <a:custGeom>
              <a:avLst/>
              <a:gdLst/>
              <a:ahLst/>
              <a:cxnLst/>
              <a:rect l="l" t="t" r="r" b="b"/>
              <a:pathLst>
                <a:path w="117" h="31" extrusionOk="0">
                  <a:moveTo>
                    <a:pt x="33" y="0"/>
                  </a:moveTo>
                  <a:cubicBezTo>
                    <a:pt x="27" y="0"/>
                    <a:pt x="21" y="1"/>
                    <a:pt x="14" y="2"/>
                  </a:cubicBezTo>
                  <a:lnTo>
                    <a:pt x="1" y="27"/>
                  </a:lnTo>
                  <a:cubicBezTo>
                    <a:pt x="16" y="29"/>
                    <a:pt x="33" y="30"/>
                    <a:pt x="51" y="30"/>
                  </a:cubicBezTo>
                  <a:cubicBezTo>
                    <a:pt x="72" y="30"/>
                    <a:pt x="94" y="29"/>
                    <a:pt x="116" y="27"/>
                  </a:cubicBezTo>
                  <a:cubicBezTo>
                    <a:pt x="92" y="11"/>
                    <a:pt x="63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1"/>
            <p:cNvSpPr/>
            <p:nvPr/>
          </p:nvSpPr>
          <p:spPr>
            <a:xfrm>
              <a:off x="6099625" y="4614050"/>
              <a:ext cx="4350" cy="1300"/>
            </a:xfrm>
            <a:custGeom>
              <a:avLst/>
              <a:gdLst/>
              <a:ahLst/>
              <a:cxnLst/>
              <a:rect l="l" t="t" r="r" b="b"/>
              <a:pathLst>
                <a:path w="174" h="52" extrusionOk="0">
                  <a:moveTo>
                    <a:pt x="164" y="0"/>
                  </a:moveTo>
                  <a:cubicBezTo>
                    <a:pt x="124" y="0"/>
                    <a:pt x="56" y="2"/>
                    <a:pt x="0" y="44"/>
                  </a:cubicBezTo>
                  <a:cubicBezTo>
                    <a:pt x="15" y="49"/>
                    <a:pt x="33" y="51"/>
                    <a:pt x="52" y="51"/>
                  </a:cubicBezTo>
                  <a:cubicBezTo>
                    <a:pt x="104" y="51"/>
                    <a:pt x="161" y="34"/>
                    <a:pt x="174" y="0"/>
                  </a:cubicBezTo>
                  <a:cubicBezTo>
                    <a:pt x="171" y="0"/>
                    <a:pt x="168" y="0"/>
                    <a:pt x="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1"/>
            <p:cNvSpPr/>
            <p:nvPr/>
          </p:nvSpPr>
          <p:spPr>
            <a:xfrm>
              <a:off x="6099950" y="4616750"/>
              <a:ext cx="2550" cy="775"/>
            </a:xfrm>
            <a:custGeom>
              <a:avLst/>
              <a:gdLst/>
              <a:ahLst/>
              <a:cxnLst/>
              <a:rect l="l" t="t" r="r" b="b"/>
              <a:pathLst>
                <a:path w="102" h="31" extrusionOk="0">
                  <a:moveTo>
                    <a:pt x="101" y="0"/>
                  </a:moveTo>
                  <a:lnTo>
                    <a:pt x="101" y="0"/>
                  </a:lnTo>
                  <a:cubicBezTo>
                    <a:pt x="67" y="6"/>
                    <a:pt x="36" y="12"/>
                    <a:pt x="1" y="14"/>
                  </a:cubicBezTo>
                  <a:lnTo>
                    <a:pt x="99" y="3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1"/>
            <p:cNvSpPr/>
            <p:nvPr/>
          </p:nvSpPr>
          <p:spPr>
            <a:xfrm>
              <a:off x="5940225" y="4618475"/>
              <a:ext cx="160400" cy="14600"/>
            </a:xfrm>
            <a:custGeom>
              <a:avLst/>
              <a:gdLst/>
              <a:ahLst/>
              <a:cxnLst/>
              <a:rect l="l" t="t" r="r" b="b"/>
              <a:pathLst>
                <a:path w="6416" h="584" extrusionOk="0">
                  <a:moveTo>
                    <a:pt x="4866" y="1"/>
                  </a:moveTo>
                  <a:cubicBezTo>
                    <a:pt x="4814" y="1"/>
                    <a:pt x="4744" y="53"/>
                    <a:pt x="4680" y="74"/>
                  </a:cubicBezTo>
                  <a:cubicBezTo>
                    <a:pt x="4705" y="120"/>
                    <a:pt x="4782" y="133"/>
                    <a:pt x="4834" y="162"/>
                  </a:cubicBezTo>
                  <a:cubicBezTo>
                    <a:pt x="4757" y="195"/>
                    <a:pt x="4718" y="342"/>
                    <a:pt x="4691" y="400"/>
                  </a:cubicBezTo>
                  <a:cubicBezTo>
                    <a:pt x="4667" y="360"/>
                    <a:pt x="4647" y="347"/>
                    <a:pt x="4628" y="347"/>
                  </a:cubicBezTo>
                  <a:cubicBezTo>
                    <a:pt x="4588" y="347"/>
                    <a:pt x="4553" y="405"/>
                    <a:pt x="4490" y="405"/>
                  </a:cubicBezTo>
                  <a:cubicBezTo>
                    <a:pt x="4471" y="405"/>
                    <a:pt x="4451" y="401"/>
                    <a:pt x="4427" y="388"/>
                  </a:cubicBezTo>
                  <a:cubicBezTo>
                    <a:pt x="4375" y="253"/>
                    <a:pt x="4547" y="270"/>
                    <a:pt x="4601" y="201"/>
                  </a:cubicBezTo>
                  <a:lnTo>
                    <a:pt x="4601" y="201"/>
                  </a:lnTo>
                  <a:lnTo>
                    <a:pt x="4427" y="286"/>
                  </a:lnTo>
                  <a:cubicBezTo>
                    <a:pt x="4426" y="286"/>
                    <a:pt x="4425" y="286"/>
                    <a:pt x="4424" y="286"/>
                  </a:cubicBezTo>
                  <a:cubicBezTo>
                    <a:pt x="4269" y="286"/>
                    <a:pt x="4272" y="133"/>
                    <a:pt x="4196" y="58"/>
                  </a:cubicBezTo>
                  <a:lnTo>
                    <a:pt x="4196" y="58"/>
                  </a:lnTo>
                  <a:cubicBezTo>
                    <a:pt x="4063" y="153"/>
                    <a:pt x="4273" y="133"/>
                    <a:pt x="4163" y="270"/>
                  </a:cubicBezTo>
                  <a:cubicBezTo>
                    <a:pt x="4074" y="180"/>
                    <a:pt x="3833" y="140"/>
                    <a:pt x="3572" y="140"/>
                  </a:cubicBezTo>
                  <a:cubicBezTo>
                    <a:pt x="3359" y="140"/>
                    <a:pt x="3134" y="166"/>
                    <a:pt x="2969" y="213"/>
                  </a:cubicBezTo>
                  <a:lnTo>
                    <a:pt x="2969" y="213"/>
                  </a:lnTo>
                  <a:cubicBezTo>
                    <a:pt x="3023" y="181"/>
                    <a:pt x="3005" y="108"/>
                    <a:pt x="3083" y="108"/>
                  </a:cubicBezTo>
                  <a:cubicBezTo>
                    <a:pt x="3094" y="108"/>
                    <a:pt x="3106" y="109"/>
                    <a:pt x="3120" y="112"/>
                  </a:cubicBezTo>
                  <a:cubicBezTo>
                    <a:pt x="3111" y="106"/>
                    <a:pt x="3097" y="103"/>
                    <a:pt x="3080" y="103"/>
                  </a:cubicBezTo>
                  <a:cubicBezTo>
                    <a:pt x="3006" y="103"/>
                    <a:pt x="2879" y="159"/>
                    <a:pt x="2871" y="243"/>
                  </a:cubicBezTo>
                  <a:cubicBezTo>
                    <a:pt x="2804" y="265"/>
                    <a:pt x="2731" y="275"/>
                    <a:pt x="2658" y="275"/>
                  </a:cubicBezTo>
                  <a:cubicBezTo>
                    <a:pt x="2468" y="275"/>
                    <a:pt x="2268" y="211"/>
                    <a:pt x="2108" y="132"/>
                  </a:cubicBezTo>
                  <a:lnTo>
                    <a:pt x="2108" y="132"/>
                  </a:lnTo>
                  <a:lnTo>
                    <a:pt x="2169" y="241"/>
                  </a:lnTo>
                  <a:cubicBezTo>
                    <a:pt x="2129" y="276"/>
                    <a:pt x="2086" y="290"/>
                    <a:pt x="2038" y="290"/>
                  </a:cubicBezTo>
                  <a:cubicBezTo>
                    <a:pt x="1890" y="290"/>
                    <a:pt x="1708" y="159"/>
                    <a:pt x="1500" y="159"/>
                  </a:cubicBezTo>
                  <a:cubicBezTo>
                    <a:pt x="1456" y="159"/>
                    <a:pt x="1410" y="165"/>
                    <a:pt x="1364" y="180"/>
                  </a:cubicBezTo>
                  <a:lnTo>
                    <a:pt x="1371" y="182"/>
                  </a:lnTo>
                  <a:cubicBezTo>
                    <a:pt x="1274" y="201"/>
                    <a:pt x="1189" y="415"/>
                    <a:pt x="1030" y="415"/>
                  </a:cubicBezTo>
                  <a:cubicBezTo>
                    <a:pt x="1013" y="415"/>
                    <a:pt x="995" y="413"/>
                    <a:pt x="976" y="407"/>
                  </a:cubicBezTo>
                  <a:cubicBezTo>
                    <a:pt x="1030" y="278"/>
                    <a:pt x="1136" y="292"/>
                    <a:pt x="1126" y="160"/>
                  </a:cubicBezTo>
                  <a:lnTo>
                    <a:pt x="1126" y="160"/>
                  </a:lnTo>
                  <a:lnTo>
                    <a:pt x="831" y="326"/>
                  </a:lnTo>
                  <a:cubicBezTo>
                    <a:pt x="779" y="238"/>
                    <a:pt x="450" y="338"/>
                    <a:pt x="556" y="189"/>
                  </a:cubicBezTo>
                  <a:lnTo>
                    <a:pt x="556" y="189"/>
                  </a:lnTo>
                  <a:cubicBezTo>
                    <a:pt x="382" y="390"/>
                    <a:pt x="0" y="184"/>
                    <a:pt x="145" y="484"/>
                  </a:cubicBezTo>
                  <a:cubicBezTo>
                    <a:pt x="330" y="465"/>
                    <a:pt x="530" y="459"/>
                    <a:pt x="740" y="459"/>
                  </a:cubicBezTo>
                  <a:cubicBezTo>
                    <a:pt x="1017" y="459"/>
                    <a:pt x="1312" y="470"/>
                    <a:pt x="1612" y="473"/>
                  </a:cubicBezTo>
                  <a:cubicBezTo>
                    <a:pt x="1799" y="479"/>
                    <a:pt x="1987" y="485"/>
                    <a:pt x="2174" y="485"/>
                  </a:cubicBezTo>
                  <a:cubicBezTo>
                    <a:pt x="2514" y="485"/>
                    <a:pt x="2852" y="466"/>
                    <a:pt x="3180" y="398"/>
                  </a:cubicBezTo>
                  <a:lnTo>
                    <a:pt x="3180" y="398"/>
                  </a:lnTo>
                  <a:lnTo>
                    <a:pt x="3012" y="504"/>
                  </a:lnTo>
                  <a:cubicBezTo>
                    <a:pt x="3113" y="465"/>
                    <a:pt x="3202" y="451"/>
                    <a:pt x="3282" y="451"/>
                  </a:cubicBezTo>
                  <a:cubicBezTo>
                    <a:pt x="3480" y="451"/>
                    <a:pt x="3625" y="535"/>
                    <a:pt x="3782" y="535"/>
                  </a:cubicBezTo>
                  <a:cubicBezTo>
                    <a:pt x="3892" y="535"/>
                    <a:pt x="4007" y="494"/>
                    <a:pt x="4150" y="353"/>
                  </a:cubicBezTo>
                  <a:lnTo>
                    <a:pt x="4150" y="353"/>
                  </a:lnTo>
                  <a:lnTo>
                    <a:pt x="4090" y="575"/>
                  </a:lnTo>
                  <a:cubicBezTo>
                    <a:pt x="4111" y="581"/>
                    <a:pt x="4132" y="583"/>
                    <a:pt x="4153" y="583"/>
                  </a:cubicBezTo>
                  <a:cubicBezTo>
                    <a:pt x="4312" y="583"/>
                    <a:pt x="4460" y="431"/>
                    <a:pt x="4619" y="431"/>
                  </a:cubicBezTo>
                  <a:cubicBezTo>
                    <a:pt x="4677" y="431"/>
                    <a:pt x="4737" y="451"/>
                    <a:pt x="4799" y="508"/>
                  </a:cubicBezTo>
                  <a:lnTo>
                    <a:pt x="4772" y="417"/>
                  </a:lnTo>
                  <a:cubicBezTo>
                    <a:pt x="4774" y="417"/>
                    <a:pt x="4776" y="417"/>
                    <a:pt x="4777" y="417"/>
                  </a:cubicBezTo>
                  <a:cubicBezTo>
                    <a:pt x="4838" y="417"/>
                    <a:pt x="4867" y="452"/>
                    <a:pt x="4929" y="452"/>
                  </a:cubicBezTo>
                  <a:cubicBezTo>
                    <a:pt x="4931" y="452"/>
                    <a:pt x="4933" y="452"/>
                    <a:pt x="4934" y="452"/>
                  </a:cubicBezTo>
                  <a:lnTo>
                    <a:pt x="4905" y="411"/>
                  </a:lnTo>
                  <a:cubicBezTo>
                    <a:pt x="5002" y="357"/>
                    <a:pt x="5077" y="334"/>
                    <a:pt x="5157" y="334"/>
                  </a:cubicBezTo>
                  <a:cubicBezTo>
                    <a:pt x="5218" y="334"/>
                    <a:pt x="5282" y="348"/>
                    <a:pt x="5360" y="371"/>
                  </a:cubicBezTo>
                  <a:cubicBezTo>
                    <a:pt x="5380" y="440"/>
                    <a:pt x="5281" y="405"/>
                    <a:pt x="5229" y="427"/>
                  </a:cubicBezTo>
                  <a:cubicBezTo>
                    <a:pt x="5245" y="438"/>
                    <a:pt x="5261" y="443"/>
                    <a:pt x="5279" y="443"/>
                  </a:cubicBezTo>
                  <a:cubicBezTo>
                    <a:pt x="5360" y="443"/>
                    <a:pt x="5463" y="337"/>
                    <a:pt x="5572" y="332"/>
                  </a:cubicBezTo>
                  <a:cubicBezTo>
                    <a:pt x="5686" y="388"/>
                    <a:pt x="5582" y="432"/>
                    <a:pt x="5572" y="463"/>
                  </a:cubicBezTo>
                  <a:cubicBezTo>
                    <a:pt x="5954" y="357"/>
                    <a:pt x="6220" y="535"/>
                    <a:pt x="6407" y="162"/>
                  </a:cubicBezTo>
                  <a:cubicBezTo>
                    <a:pt x="6415" y="101"/>
                    <a:pt x="6276" y="81"/>
                    <a:pt x="6403" y="24"/>
                  </a:cubicBezTo>
                  <a:cubicBezTo>
                    <a:pt x="6370" y="18"/>
                    <a:pt x="6339" y="16"/>
                    <a:pt x="6309" y="16"/>
                  </a:cubicBezTo>
                  <a:cubicBezTo>
                    <a:pt x="6088" y="16"/>
                    <a:pt x="5938" y="148"/>
                    <a:pt x="5734" y="238"/>
                  </a:cubicBezTo>
                  <a:lnTo>
                    <a:pt x="5800" y="234"/>
                  </a:lnTo>
                  <a:lnTo>
                    <a:pt x="5800" y="234"/>
                  </a:lnTo>
                  <a:cubicBezTo>
                    <a:pt x="5754" y="336"/>
                    <a:pt x="5721" y="367"/>
                    <a:pt x="5690" y="367"/>
                  </a:cubicBezTo>
                  <a:cubicBezTo>
                    <a:pt x="5639" y="367"/>
                    <a:pt x="5589" y="285"/>
                    <a:pt x="5486" y="285"/>
                  </a:cubicBezTo>
                  <a:cubicBezTo>
                    <a:pt x="5450" y="285"/>
                    <a:pt x="5408" y="295"/>
                    <a:pt x="5357" y="322"/>
                  </a:cubicBezTo>
                  <a:cubicBezTo>
                    <a:pt x="5424" y="189"/>
                    <a:pt x="5555" y="186"/>
                    <a:pt x="5599" y="112"/>
                  </a:cubicBezTo>
                  <a:cubicBezTo>
                    <a:pt x="5517" y="62"/>
                    <a:pt x="5447" y="44"/>
                    <a:pt x="5386" y="44"/>
                  </a:cubicBezTo>
                  <a:cubicBezTo>
                    <a:pt x="5250" y="44"/>
                    <a:pt x="5155" y="130"/>
                    <a:pt x="5054" y="130"/>
                  </a:cubicBezTo>
                  <a:cubicBezTo>
                    <a:pt x="4998" y="130"/>
                    <a:pt x="4939" y="103"/>
                    <a:pt x="4871" y="18"/>
                  </a:cubicBezTo>
                  <a:lnTo>
                    <a:pt x="4896" y="8"/>
                  </a:lnTo>
                  <a:cubicBezTo>
                    <a:pt x="4887" y="3"/>
                    <a:pt x="4877" y="1"/>
                    <a:pt x="48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1"/>
            <p:cNvSpPr/>
            <p:nvPr/>
          </p:nvSpPr>
          <p:spPr>
            <a:xfrm>
              <a:off x="5935300" y="4624325"/>
              <a:ext cx="6575" cy="6600"/>
            </a:xfrm>
            <a:custGeom>
              <a:avLst/>
              <a:gdLst/>
              <a:ahLst/>
              <a:cxnLst/>
              <a:rect l="l" t="t" r="r" b="b"/>
              <a:pathLst>
                <a:path w="263" h="264" extrusionOk="0">
                  <a:moveTo>
                    <a:pt x="232" y="1"/>
                  </a:moveTo>
                  <a:cubicBezTo>
                    <a:pt x="120" y="1"/>
                    <a:pt x="1" y="172"/>
                    <a:pt x="24" y="264"/>
                  </a:cubicBezTo>
                  <a:cubicBezTo>
                    <a:pt x="41" y="257"/>
                    <a:pt x="60" y="255"/>
                    <a:pt x="78" y="255"/>
                  </a:cubicBezTo>
                  <a:cubicBezTo>
                    <a:pt x="108" y="255"/>
                    <a:pt x="138" y="260"/>
                    <a:pt x="163" y="260"/>
                  </a:cubicBezTo>
                  <a:cubicBezTo>
                    <a:pt x="194" y="260"/>
                    <a:pt x="217" y="252"/>
                    <a:pt x="223" y="214"/>
                  </a:cubicBezTo>
                  <a:cubicBezTo>
                    <a:pt x="211" y="194"/>
                    <a:pt x="209" y="153"/>
                    <a:pt x="178" y="153"/>
                  </a:cubicBezTo>
                  <a:cubicBezTo>
                    <a:pt x="172" y="153"/>
                    <a:pt x="165" y="154"/>
                    <a:pt x="157" y="158"/>
                  </a:cubicBezTo>
                  <a:lnTo>
                    <a:pt x="263" y="6"/>
                  </a:lnTo>
                  <a:cubicBezTo>
                    <a:pt x="253" y="2"/>
                    <a:pt x="243" y="1"/>
                    <a:pt x="2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1"/>
            <p:cNvSpPr/>
            <p:nvPr/>
          </p:nvSpPr>
          <p:spPr>
            <a:xfrm>
              <a:off x="5855625" y="4622625"/>
              <a:ext cx="79300" cy="14650"/>
            </a:xfrm>
            <a:custGeom>
              <a:avLst/>
              <a:gdLst/>
              <a:ahLst/>
              <a:cxnLst/>
              <a:rect l="l" t="t" r="r" b="b"/>
              <a:pathLst>
                <a:path w="3172" h="586" extrusionOk="0">
                  <a:moveTo>
                    <a:pt x="512" y="137"/>
                  </a:moveTo>
                  <a:lnTo>
                    <a:pt x="512" y="137"/>
                  </a:lnTo>
                  <a:cubicBezTo>
                    <a:pt x="515" y="141"/>
                    <a:pt x="519" y="144"/>
                    <a:pt x="522" y="147"/>
                  </a:cubicBezTo>
                  <a:lnTo>
                    <a:pt x="522" y="147"/>
                  </a:lnTo>
                  <a:cubicBezTo>
                    <a:pt x="519" y="144"/>
                    <a:pt x="515" y="140"/>
                    <a:pt x="512" y="137"/>
                  </a:cubicBezTo>
                  <a:close/>
                  <a:moveTo>
                    <a:pt x="1661" y="0"/>
                  </a:moveTo>
                  <a:cubicBezTo>
                    <a:pt x="1661" y="0"/>
                    <a:pt x="1662" y="79"/>
                    <a:pt x="1685" y="79"/>
                  </a:cubicBezTo>
                  <a:cubicBezTo>
                    <a:pt x="1689" y="79"/>
                    <a:pt x="1695" y="76"/>
                    <a:pt x="1701" y="68"/>
                  </a:cubicBezTo>
                  <a:cubicBezTo>
                    <a:pt x="1742" y="81"/>
                    <a:pt x="1796" y="172"/>
                    <a:pt x="1771" y="239"/>
                  </a:cubicBezTo>
                  <a:cubicBezTo>
                    <a:pt x="1695" y="278"/>
                    <a:pt x="1655" y="293"/>
                    <a:pt x="1635" y="293"/>
                  </a:cubicBezTo>
                  <a:cubicBezTo>
                    <a:pt x="1562" y="293"/>
                    <a:pt x="1766" y="83"/>
                    <a:pt x="1566" y="12"/>
                  </a:cubicBezTo>
                  <a:lnTo>
                    <a:pt x="1566" y="12"/>
                  </a:lnTo>
                  <a:cubicBezTo>
                    <a:pt x="1416" y="89"/>
                    <a:pt x="1196" y="162"/>
                    <a:pt x="994" y="193"/>
                  </a:cubicBezTo>
                  <a:cubicBezTo>
                    <a:pt x="916" y="207"/>
                    <a:pt x="840" y="215"/>
                    <a:pt x="772" y="215"/>
                  </a:cubicBezTo>
                  <a:cubicBezTo>
                    <a:pt x="667" y="215"/>
                    <a:pt x="578" y="196"/>
                    <a:pt x="522" y="147"/>
                  </a:cubicBezTo>
                  <a:lnTo>
                    <a:pt x="522" y="147"/>
                  </a:lnTo>
                  <a:cubicBezTo>
                    <a:pt x="650" y="276"/>
                    <a:pt x="461" y="423"/>
                    <a:pt x="295" y="423"/>
                  </a:cubicBezTo>
                  <a:cubicBezTo>
                    <a:pt x="292" y="423"/>
                    <a:pt x="289" y="423"/>
                    <a:pt x="286" y="422"/>
                  </a:cubicBezTo>
                  <a:cubicBezTo>
                    <a:pt x="203" y="345"/>
                    <a:pt x="332" y="282"/>
                    <a:pt x="356" y="212"/>
                  </a:cubicBezTo>
                  <a:cubicBezTo>
                    <a:pt x="294" y="196"/>
                    <a:pt x="241" y="161"/>
                    <a:pt x="184" y="161"/>
                  </a:cubicBezTo>
                  <a:cubicBezTo>
                    <a:pt x="166" y="161"/>
                    <a:pt x="147" y="164"/>
                    <a:pt x="128" y="174"/>
                  </a:cubicBezTo>
                  <a:cubicBezTo>
                    <a:pt x="240" y="297"/>
                    <a:pt x="182" y="473"/>
                    <a:pt x="1" y="563"/>
                  </a:cubicBezTo>
                  <a:cubicBezTo>
                    <a:pt x="51" y="579"/>
                    <a:pt x="100" y="585"/>
                    <a:pt x="148" y="585"/>
                  </a:cubicBezTo>
                  <a:cubicBezTo>
                    <a:pt x="481" y="585"/>
                    <a:pt x="748" y="258"/>
                    <a:pt x="1096" y="258"/>
                  </a:cubicBezTo>
                  <a:cubicBezTo>
                    <a:pt x="1106" y="258"/>
                    <a:pt x="1115" y="258"/>
                    <a:pt x="1125" y="259"/>
                  </a:cubicBezTo>
                  <a:cubicBezTo>
                    <a:pt x="1084" y="297"/>
                    <a:pt x="1098" y="357"/>
                    <a:pt x="1080" y="399"/>
                  </a:cubicBezTo>
                  <a:cubicBezTo>
                    <a:pt x="1341" y="388"/>
                    <a:pt x="1634" y="361"/>
                    <a:pt x="1877" y="361"/>
                  </a:cubicBezTo>
                  <a:cubicBezTo>
                    <a:pt x="2071" y="361"/>
                    <a:pt x="2232" y="378"/>
                    <a:pt x="2316" y="432"/>
                  </a:cubicBezTo>
                  <a:cubicBezTo>
                    <a:pt x="2330" y="436"/>
                    <a:pt x="2342" y="437"/>
                    <a:pt x="2353" y="437"/>
                  </a:cubicBezTo>
                  <a:cubicBezTo>
                    <a:pt x="2481" y="437"/>
                    <a:pt x="2514" y="237"/>
                    <a:pt x="2696" y="185"/>
                  </a:cubicBezTo>
                  <a:lnTo>
                    <a:pt x="2791" y="342"/>
                  </a:lnTo>
                  <a:cubicBezTo>
                    <a:pt x="2823" y="311"/>
                    <a:pt x="2878" y="306"/>
                    <a:pt x="2935" y="306"/>
                  </a:cubicBezTo>
                  <a:cubicBezTo>
                    <a:pt x="2961" y="306"/>
                    <a:pt x="2987" y="307"/>
                    <a:pt x="3012" y="307"/>
                  </a:cubicBezTo>
                  <a:cubicBezTo>
                    <a:pt x="3104" y="307"/>
                    <a:pt x="3172" y="292"/>
                    <a:pt x="3107" y="154"/>
                  </a:cubicBezTo>
                  <a:cubicBezTo>
                    <a:pt x="3106" y="153"/>
                    <a:pt x="3104" y="152"/>
                    <a:pt x="3102" y="152"/>
                  </a:cubicBezTo>
                  <a:cubicBezTo>
                    <a:pt x="3083" y="152"/>
                    <a:pt x="3028" y="239"/>
                    <a:pt x="2959" y="239"/>
                  </a:cubicBezTo>
                  <a:cubicBezTo>
                    <a:pt x="2947" y="239"/>
                    <a:pt x="2935" y="236"/>
                    <a:pt x="2922" y="230"/>
                  </a:cubicBezTo>
                  <a:lnTo>
                    <a:pt x="2933" y="143"/>
                  </a:lnTo>
                  <a:lnTo>
                    <a:pt x="2933" y="143"/>
                  </a:lnTo>
                  <a:lnTo>
                    <a:pt x="2723" y="174"/>
                  </a:lnTo>
                  <a:lnTo>
                    <a:pt x="2723" y="174"/>
                  </a:lnTo>
                  <a:lnTo>
                    <a:pt x="2787" y="62"/>
                  </a:lnTo>
                  <a:cubicBezTo>
                    <a:pt x="2746" y="40"/>
                    <a:pt x="2712" y="30"/>
                    <a:pt x="2684" y="30"/>
                  </a:cubicBezTo>
                  <a:cubicBezTo>
                    <a:pt x="2531" y="30"/>
                    <a:pt x="2539" y="311"/>
                    <a:pt x="2325" y="311"/>
                  </a:cubicBezTo>
                  <a:cubicBezTo>
                    <a:pt x="2298" y="311"/>
                    <a:pt x="2269" y="307"/>
                    <a:pt x="2235" y="297"/>
                  </a:cubicBezTo>
                  <a:lnTo>
                    <a:pt x="2231" y="72"/>
                  </a:lnTo>
                  <a:cubicBezTo>
                    <a:pt x="2214" y="71"/>
                    <a:pt x="2196" y="70"/>
                    <a:pt x="2180" y="70"/>
                  </a:cubicBezTo>
                  <a:cubicBezTo>
                    <a:pt x="2083" y="70"/>
                    <a:pt x="2006" y="83"/>
                    <a:pt x="1931" y="83"/>
                  </a:cubicBezTo>
                  <a:cubicBezTo>
                    <a:pt x="1847" y="83"/>
                    <a:pt x="1765" y="67"/>
                    <a:pt x="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1"/>
            <p:cNvSpPr/>
            <p:nvPr/>
          </p:nvSpPr>
          <p:spPr>
            <a:xfrm>
              <a:off x="5878575" y="4632650"/>
              <a:ext cx="4075" cy="1325"/>
            </a:xfrm>
            <a:custGeom>
              <a:avLst/>
              <a:gdLst/>
              <a:ahLst/>
              <a:cxnLst/>
              <a:rect l="l" t="t" r="r" b="b"/>
              <a:pathLst>
                <a:path w="163" h="53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07" y="2"/>
                    <a:pt x="53" y="6"/>
                    <a:pt x="0" y="8"/>
                  </a:cubicBezTo>
                  <a:lnTo>
                    <a:pt x="95" y="52"/>
                  </a:lnTo>
                  <a:cubicBezTo>
                    <a:pt x="135" y="45"/>
                    <a:pt x="153" y="23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1"/>
            <p:cNvSpPr/>
            <p:nvPr/>
          </p:nvSpPr>
          <p:spPr>
            <a:xfrm>
              <a:off x="6120300" y="4260100"/>
              <a:ext cx="5175" cy="2400"/>
            </a:xfrm>
            <a:custGeom>
              <a:avLst/>
              <a:gdLst/>
              <a:ahLst/>
              <a:cxnLst/>
              <a:rect l="l" t="t" r="r" b="b"/>
              <a:pathLst>
                <a:path w="207" h="96" extrusionOk="0">
                  <a:moveTo>
                    <a:pt x="207" y="1"/>
                  </a:moveTo>
                  <a:lnTo>
                    <a:pt x="1" y="6"/>
                  </a:lnTo>
                  <a:lnTo>
                    <a:pt x="114" y="95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1"/>
            <p:cNvSpPr/>
            <p:nvPr/>
          </p:nvSpPr>
          <p:spPr>
            <a:xfrm>
              <a:off x="6122675" y="4263025"/>
              <a:ext cx="17800" cy="14350"/>
            </a:xfrm>
            <a:custGeom>
              <a:avLst/>
              <a:gdLst/>
              <a:ahLst/>
              <a:cxnLst/>
              <a:rect l="l" t="t" r="r" b="b"/>
              <a:pathLst>
                <a:path w="712" h="574" extrusionOk="0">
                  <a:moveTo>
                    <a:pt x="405" y="1"/>
                  </a:moveTo>
                  <a:cubicBezTo>
                    <a:pt x="244" y="1"/>
                    <a:pt x="19" y="24"/>
                    <a:pt x="0" y="142"/>
                  </a:cubicBezTo>
                  <a:cubicBezTo>
                    <a:pt x="11" y="144"/>
                    <a:pt x="23" y="145"/>
                    <a:pt x="37" y="145"/>
                  </a:cubicBezTo>
                  <a:cubicBezTo>
                    <a:pt x="87" y="145"/>
                    <a:pt x="152" y="133"/>
                    <a:pt x="217" y="133"/>
                  </a:cubicBezTo>
                  <a:cubicBezTo>
                    <a:pt x="279" y="133"/>
                    <a:pt x="339" y="144"/>
                    <a:pt x="386" y="184"/>
                  </a:cubicBezTo>
                  <a:cubicBezTo>
                    <a:pt x="282" y="250"/>
                    <a:pt x="152" y="184"/>
                    <a:pt x="31" y="279"/>
                  </a:cubicBezTo>
                  <a:cubicBezTo>
                    <a:pt x="83" y="340"/>
                    <a:pt x="119" y="356"/>
                    <a:pt x="152" y="356"/>
                  </a:cubicBezTo>
                  <a:cubicBezTo>
                    <a:pt x="186" y="356"/>
                    <a:pt x="216" y="339"/>
                    <a:pt x="259" y="339"/>
                  </a:cubicBezTo>
                  <a:cubicBezTo>
                    <a:pt x="293" y="339"/>
                    <a:pt x="334" y="350"/>
                    <a:pt x="391" y="391"/>
                  </a:cubicBezTo>
                  <a:lnTo>
                    <a:pt x="299" y="526"/>
                  </a:lnTo>
                  <a:lnTo>
                    <a:pt x="301" y="526"/>
                  </a:lnTo>
                  <a:lnTo>
                    <a:pt x="526" y="574"/>
                  </a:lnTo>
                  <a:cubicBezTo>
                    <a:pt x="596" y="217"/>
                    <a:pt x="712" y="379"/>
                    <a:pt x="496" y="3"/>
                  </a:cubicBezTo>
                  <a:cubicBezTo>
                    <a:pt x="470" y="2"/>
                    <a:pt x="439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1"/>
            <p:cNvSpPr/>
            <p:nvPr/>
          </p:nvSpPr>
          <p:spPr>
            <a:xfrm>
              <a:off x="6137650" y="4271475"/>
              <a:ext cx="4900" cy="3150"/>
            </a:xfrm>
            <a:custGeom>
              <a:avLst/>
              <a:gdLst/>
              <a:ahLst/>
              <a:cxnLst/>
              <a:rect l="l" t="t" r="r" b="b"/>
              <a:pathLst>
                <a:path w="196" h="126" extrusionOk="0">
                  <a:moveTo>
                    <a:pt x="130" y="1"/>
                  </a:moveTo>
                  <a:cubicBezTo>
                    <a:pt x="78" y="41"/>
                    <a:pt x="24" y="83"/>
                    <a:pt x="1" y="126"/>
                  </a:cubicBezTo>
                  <a:cubicBezTo>
                    <a:pt x="51" y="83"/>
                    <a:pt x="195" y="74"/>
                    <a:pt x="1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31"/>
            <p:cNvSpPr/>
            <p:nvPr/>
          </p:nvSpPr>
          <p:spPr>
            <a:xfrm>
              <a:off x="6142625" y="4272450"/>
              <a:ext cx="7300" cy="3200"/>
            </a:xfrm>
            <a:custGeom>
              <a:avLst/>
              <a:gdLst/>
              <a:ahLst/>
              <a:cxnLst/>
              <a:rect l="l" t="t" r="r" b="b"/>
              <a:pathLst>
                <a:path w="292" h="128" extrusionOk="0">
                  <a:moveTo>
                    <a:pt x="81" y="0"/>
                  </a:moveTo>
                  <a:lnTo>
                    <a:pt x="81" y="0"/>
                  </a:lnTo>
                  <a:cubicBezTo>
                    <a:pt x="205" y="85"/>
                    <a:pt x="0" y="104"/>
                    <a:pt x="4" y="127"/>
                  </a:cubicBezTo>
                  <a:cubicBezTo>
                    <a:pt x="97" y="93"/>
                    <a:pt x="193" y="58"/>
                    <a:pt x="291" y="29"/>
                  </a:cubicBezTo>
                  <a:cubicBezTo>
                    <a:pt x="222" y="18"/>
                    <a:pt x="151" y="8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31"/>
            <p:cNvSpPr/>
            <p:nvPr/>
          </p:nvSpPr>
          <p:spPr>
            <a:xfrm>
              <a:off x="6157550" y="4281075"/>
              <a:ext cx="1950" cy="800"/>
            </a:xfrm>
            <a:custGeom>
              <a:avLst/>
              <a:gdLst/>
              <a:ahLst/>
              <a:cxnLst/>
              <a:rect l="l" t="t" r="r" b="b"/>
              <a:pathLst>
                <a:path w="78" h="32" extrusionOk="0">
                  <a:moveTo>
                    <a:pt x="44" y="0"/>
                  </a:moveTo>
                  <a:cubicBezTo>
                    <a:pt x="32" y="0"/>
                    <a:pt x="17" y="3"/>
                    <a:pt x="1" y="4"/>
                  </a:cubicBezTo>
                  <a:cubicBezTo>
                    <a:pt x="24" y="14"/>
                    <a:pt x="47" y="23"/>
                    <a:pt x="72" y="31"/>
                  </a:cubicBezTo>
                  <a:cubicBezTo>
                    <a:pt x="77" y="6"/>
                    <a:pt x="64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31"/>
            <p:cNvSpPr/>
            <p:nvPr/>
          </p:nvSpPr>
          <p:spPr>
            <a:xfrm>
              <a:off x="6148450" y="4279775"/>
              <a:ext cx="16075" cy="6025"/>
            </a:xfrm>
            <a:custGeom>
              <a:avLst/>
              <a:gdLst/>
              <a:ahLst/>
              <a:cxnLst/>
              <a:rect l="l" t="t" r="r" b="b"/>
              <a:pathLst>
                <a:path w="643" h="241" extrusionOk="0">
                  <a:moveTo>
                    <a:pt x="30" y="1"/>
                  </a:moveTo>
                  <a:cubicBezTo>
                    <a:pt x="21" y="1"/>
                    <a:pt x="11" y="1"/>
                    <a:pt x="1" y="2"/>
                  </a:cubicBezTo>
                  <a:cubicBezTo>
                    <a:pt x="18" y="66"/>
                    <a:pt x="33" y="126"/>
                    <a:pt x="43" y="189"/>
                  </a:cubicBezTo>
                  <a:cubicBezTo>
                    <a:pt x="118" y="230"/>
                    <a:pt x="209" y="241"/>
                    <a:pt x="299" y="241"/>
                  </a:cubicBezTo>
                  <a:cubicBezTo>
                    <a:pt x="394" y="241"/>
                    <a:pt x="488" y="229"/>
                    <a:pt x="559" y="229"/>
                  </a:cubicBezTo>
                  <a:cubicBezTo>
                    <a:pt x="583" y="229"/>
                    <a:pt x="604" y="230"/>
                    <a:pt x="621" y="234"/>
                  </a:cubicBezTo>
                  <a:cubicBezTo>
                    <a:pt x="643" y="143"/>
                    <a:pt x="542" y="118"/>
                    <a:pt x="436" y="83"/>
                  </a:cubicBezTo>
                  <a:cubicBezTo>
                    <a:pt x="436" y="87"/>
                    <a:pt x="434" y="93"/>
                    <a:pt x="432" y="99"/>
                  </a:cubicBezTo>
                  <a:cubicBezTo>
                    <a:pt x="441" y="160"/>
                    <a:pt x="370" y="207"/>
                    <a:pt x="299" y="207"/>
                  </a:cubicBezTo>
                  <a:cubicBezTo>
                    <a:pt x="257" y="207"/>
                    <a:pt x="215" y="191"/>
                    <a:pt x="190" y="153"/>
                  </a:cubicBezTo>
                  <a:cubicBezTo>
                    <a:pt x="61" y="104"/>
                    <a:pt x="160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31"/>
            <p:cNvSpPr/>
            <p:nvPr/>
          </p:nvSpPr>
          <p:spPr>
            <a:xfrm>
              <a:off x="6155725" y="4280100"/>
              <a:ext cx="1850" cy="1100"/>
            </a:xfrm>
            <a:custGeom>
              <a:avLst/>
              <a:gdLst/>
              <a:ahLst/>
              <a:cxnLst/>
              <a:rect l="l" t="t" r="r" b="b"/>
              <a:pathLst>
                <a:path w="74" h="44" extrusionOk="0">
                  <a:moveTo>
                    <a:pt x="1" y="1"/>
                  </a:moveTo>
                  <a:cubicBezTo>
                    <a:pt x="8" y="41"/>
                    <a:pt x="41" y="43"/>
                    <a:pt x="74" y="43"/>
                  </a:cubicBezTo>
                  <a:cubicBezTo>
                    <a:pt x="49" y="30"/>
                    <a:pt x="24" y="1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31"/>
            <p:cNvSpPr/>
            <p:nvPr/>
          </p:nvSpPr>
          <p:spPr>
            <a:xfrm>
              <a:off x="6148500" y="4275950"/>
              <a:ext cx="2975" cy="1575"/>
            </a:xfrm>
            <a:custGeom>
              <a:avLst/>
              <a:gdLst/>
              <a:ahLst/>
              <a:cxnLst/>
              <a:rect l="l" t="t" r="r" b="b"/>
              <a:pathLst>
                <a:path w="119" h="63" extrusionOk="0">
                  <a:moveTo>
                    <a:pt x="29" y="1"/>
                  </a:moveTo>
                  <a:lnTo>
                    <a:pt x="0" y="63"/>
                  </a:lnTo>
                  <a:lnTo>
                    <a:pt x="118" y="16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31"/>
            <p:cNvSpPr/>
            <p:nvPr/>
          </p:nvSpPr>
          <p:spPr>
            <a:xfrm>
              <a:off x="6161475" y="4289150"/>
              <a:ext cx="11450" cy="12025"/>
            </a:xfrm>
            <a:custGeom>
              <a:avLst/>
              <a:gdLst/>
              <a:ahLst/>
              <a:cxnLst/>
              <a:rect l="l" t="t" r="r" b="b"/>
              <a:pathLst>
                <a:path w="458" h="481" extrusionOk="0">
                  <a:moveTo>
                    <a:pt x="104" y="1"/>
                  </a:moveTo>
                  <a:cubicBezTo>
                    <a:pt x="91" y="1"/>
                    <a:pt x="76" y="4"/>
                    <a:pt x="60" y="11"/>
                  </a:cubicBezTo>
                  <a:cubicBezTo>
                    <a:pt x="214" y="148"/>
                    <a:pt x="141" y="341"/>
                    <a:pt x="0" y="364"/>
                  </a:cubicBezTo>
                  <a:cubicBezTo>
                    <a:pt x="56" y="398"/>
                    <a:pt x="112" y="435"/>
                    <a:pt x="162" y="477"/>
                  </a:cubicBezTo>
                  <a:cubicBezTo>
                    <a:pt x="173" y="480"/>
                    <a:pt x="184" y="481"/>
                    <a:pt x="195" y="481"/>
                  </a:cubicBezTo>
                  <a:cubicBezTo>
                    <a:pt x="304" y="481"/>
                    <a:pt x="426" y="375"/>
                    <a:pt x="457" y="242"/>
                  </a:cubicBezTo>
                  <a:lnTo>
                    <a:pt x="457" y="242"/>
                  </a:lnTo>
                  <a:cubicBezTo>
                    <a:pt x="439" y="247"/>
                    <a:pt x="422" y="249"/>
                    <a:pt x="407" y="249"/>
                  </a:cubicBezTo>
                  <a:cubicBezTo>
                    <a:pt x="324" y="249"/>
                    <a:pt x="287" y="187"/>
                    <a:pt x="245" y="125"/>
                  </a:cubicBezTo>
                  <a:cubicBezTo>
                    <a:pt x="206" y="63"/>
                    <a:pt x="165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31"/>
            <p:cNvSpPr/>
            <p:nvPr/>
          </p:nvSpPr>
          <p:spPr>
            <a:xfrm>
              <a:off x="6161700" y="4306625"/>
              <a:ext cx="1200" cy="600"/>
            </a:xfrm>
            <a:custGeom>
              <a:avLst/>
              <a:gdLst/>
              <a:ahLst/>
              <a:cxnLst/>
              <a:rect l="l" t="t" r="r" b="b"/>
              <a:pathLst>
                <a:path w="48" h="24" extrusionOk="0">
                  <a:moveTo>
                    <a:pt x="1" y="0"/>
                  </a:moveTo>
                  <a:cubicBezTo>
                    <a:pt x="22" y="4"/>
                    <a:pt x="35" y="12"/>
                    <a:pt x="47" y="23"/>
                  </a:cubicBezTo>
                  <a:cubicBezTo>
                    <a:pt x="34" y="10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1"/>
            <p:cNvSpPr/>
            <p:nvPr/>
          </p:nvSpPr>
          <p:spPr>
            <a:xfrm>
              <a:off x="6156750" y="4303150"/>
              <a:ext cx="17700" cy="22775"/>
            </a:xfrm>
            <a:custGeom>
              <a:avLst/>
              <a:gdLst/>
              <a:ahLst/>
              <a:cxnLst/>
              <a:rect l="l" t="t" r="r" b="b"/>
              <a:pathLst>
                <a:path w="708" h="911" extrusionOk="0">
                  <a:moveTo>
                    <a:pt x="604" y="0"/>
                  </a:moveTo>
                  <a:cubicBezTo>
                    <a:pt x="527" y="35"/>
                    <a:pt x="446" y="66"/>
                    <a:pt x="367" y="91"/>
                  </a:cubicBezTo>
                  <a:cubicBezTo>
                    <a:pt x="340" y="122"/>
                    <a:pt x="393" y="143"/>
                    <a:pt x="434" y="170"/>
                  </a:cubicBezTo>
                  <a:cubicBezTo>
                    <a:pt x="478" y="195"/>
                    <a:pt x="505" y="226"/>
                    <a:pt x="413" y="234"/>
                  </a:cubicBezTo>
                  <a:cubicBezTo>
                    <a:pt x="406" y="234"/>
                    <a:pt x="400" y="234"/>
                    <a:pt x="394" y="234"/>
                  </a:cubicBezTo>
                  <a:cubicBezTo>
                    <a:pt x="300" y="234"/>
                    <a:pt x="278" y="193"/>
                    <a:pt x="245" y="162"/>
                  </a:cubicBezTo>
                  <a:lnTo>
                    <a:pt x="245" y="162"/>
                  </a:lnTo>
                  <a:cubicBezTo>
                    <a:pt x="280" y="201"/>
                    <a:pt x="233" y="245"/>
                    <a:pt x="170" y="280"/>
                  </a:cubicBezTo>
                  <a:cubicBezTo>
                    <a:pt x="108" y="317"/>
                    <a:pt x="43" y="332"/>
                    <a:pt x="23" y="384"/>
                  </a:cubicBezTo>
                  <a:cubicBezTo>
                    <a:pt x="0" y="436"/>
                    <a:pt x="56" y="523"/>
                    <a:pt x="122" y="619"/>
                  </a:cubicBezTo>
                  <a:cubicBezTo>
                    <a:pt x="187" y="716"/>
                    <a:pt x="257" y="818"/>
                    <a:pt x="222" y="910"/>
                  </a:cubicBezTo>
                  <a:cubicBezTo>
                    <a:pt x="307" y="770"/>
                    <a:pt x="341" y="615"/>
                    <a:pt x="320" y="484"/>
                  </a:cubicBezTo>
                  <a:lnTo>
                    <a:pt x="320" y="484"/>
                  </a:lnTo>
                  <a:cubicBezTo>
                    <a:pt x="374" y="546"/>
                    <a:pt x="461" y="575"/>
                    <a:pt x="422" y="664"/>
                  </a:cubicBezTo>
                  <a:cubicBezTo>
                    <a:pt x="569" y="527"/>
                    <a:pt x="419" y="442"/>
                    <a:pt x="473" y="328"/>
                  </a:cubicBezTo>
                  <a:cubicBezTo>
                    <a:pt x="594" y="328"/>
                    <a:pt x="590" y="396"/>
                    <a:pt x="571" y="453"/>
                  </a:cubicBezTo>
                  <a:cubicBezTo>
                    <a:pt x="552" y="511"/>
                    <a:pt x="519" y="563"/>
                    <a:pt x="640" y="563"/>
                  </a:cubicBezTo>
                  <a:cubicBezTo>
                    <a:pt x="692" y="459"/>
                    <a:pt x="708" y="255"/>
                    <a:pt x="484" y="180"/>
                  </a:cubicBezTo>
                  <a:cubicBezTo>
                    <a:pt x="534" y="129"/>
                    <a:pt x="571" y="68"/>
                    <a:pt x="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1"/>
            <p:cNvSpPr/>
            <p:nvPr/>
          </p:nvSpPr>
          <p:spPr>
            <a:xfrm>
              <a:off x="6155450" y="4319475"/>
              <a:ext cx="2425" cy="2300"/>
            </a:xfrm>
            <a:custGeom>
              <a:avLst/>
              <a:gdLst/>
              <a:ahLst/>
              <a:cxnLst/>
              <a:rect l="l" t="t" r="r" b="b"/>
              <a:pathLst>
                <a:path w="97" h="92" extrusionOk="0">
                  <a:moveTo>
                    <a:pt x="0" y="1"/>
                  </a:moveTo>
                  <a:lnTo>
                    <a:pt x="97" y="92"/>
                  </a:lnTo>
                  <a:lnTo>
                    <a:pt x="83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1"/>
            <p:cNvSpPr/>
            <p:nvPr/>
          </p:nvSpPr>
          <p:spPr>
            <a:xfrm>
              <a:off x="6132875" y="4322250"/>
              <a:ext cx="24375" cy="11550"/>
            </a:xfrm>
            <a:custGeom>
              <a:avLst/>
              <a:gdLst/>
              <a:ahLst/>
              <a:cxnLst/>
              <a:rect l="l" t="t" r="r" b="b"/>
              <a:pathLst>
                <a:path w="975" h="462" extrusionOk="0">
                  <a:moveTo>
                    <a:pt x="384" y="0"/>
                  </a:moveTo>
                  <a:cubicBezTo>
                    <a:pt x="332" y="0"/>
                    <a:pt x="285" y="16"/>
                    <a:pt x="240" y="38"/>
                  </a:cubicBezTo>
                  <a:cubicBezTo>
                    <a:pt x="149" y="85"/>
                    <a:pt x="64" y="160"/>
                    <a:pt x="1" y="195"/>
                  </a:cubicBezTo>
                  <a:cubicBezTo>
                    <a:pt x="36" y="207"/>
                    <a:pt x="58" y="253"/>
                    <a:pt x="105" y="253"/>
                  </a:cubicBezTo>
                  <a:cubicBezTo>
                    <a:pt x="115" y="253"/>
                    <a:pt x="125" y="251"/>
                    <a:pt x="138" y="247"/>
                  </a:cubicBezTo>
                  <a:lnTo>
                    <a:pt x="138" y="247"/>
                  </a:lnTo>
                  <a:cubicBezTo>
                    <a:pt x="95" y="274"/>
                    <a:pt x="51" y="301"/>
                    <a:pt x="5" y="326"/>
                  </a:cubicBezTo>
                  <a:cubicBezTo>
                    <a:pt x="111" y="414"/>
                    <a:pt x="213" y="462"/>
                    <a:pt x="350" y="462"/>
                  </a:cubicBezTo>
                  <a:cubicBezTo>
                    <a:pt x="441" y="462"/>
                    <a:pt x="548" y="441"/>
                    <a:pt x="683" y="397"/>
                  </a:cubicBezTo>
                  <a:cubicBezTo>
                    <a:pt x="747" y="328"/>
                    <a:pt x="809" y="260"/>
                    <a:pt x="859" y="187"/>
                  </a:cubicBezTo>
                  <a:cubicBezTo>
                    <a:pt x="893" y="196"/>
                    <a:pt x="934" y="233"/>
                    <a:pt x="974" y="262"/>
                  </a:cubicBezTo>
                  <a:cubicBezTo>
                    <a:pt x="936" y="220"/>
                    <a:pt x="944" y="115"/>
                    <a:pt x="909" y="83"/>
                  </a:cubicBezTo>
                  <a:cubicBezTo>
                    <a:pt x="869" y="57"/>
                    <a:pt x="837" y="46"/>
                    <a:pt x="810" y="46"/>
                  </a:cubicBezTo>
                  <a:cubicBezTo>
                    <a:pt x="765" y="46"/>
                    <a:pt x="735" y="76"/>
                    <a:pt x="706" y="117"/>
                  </a:cubicBezTo>
                  <a:cubicBezTo>
                    <a:pt x="658" y="181"/>
                    <a:pt x="614" y="277"/>
                    <a:pt x="552" y="308"/>
                  </a:cubicBezTo>
                  <a:cubicBezTo>
                    <a:pt x="174" y="293"/>
                    <a:pt x="529" y="202"/>
                    <a:pt x="336" y="42"/>
                  </a:cubicBezTo>
                  <a:cubicBezTo>
                    <a:pt x="346" y="41"/>
                    <a:pt x="356" y="40"/>
                    <a:pt x="364" y="40"/>
                  </a:cubicBezTo>
                  <a:cubicBezTo>
                    <a:pt x="417" y="40"/>
                    <a:pt x="446" y="62"/>
                    <a:pt x="512" y="62"/>
                  </a:cubicBezTo>
                  <a:cubicBezTo>
                    <a:pt x="529" y="62"/>
                    <a:pt x="547" y="61"/>
                    <a:pt x="570" y="58"/>
                  </a:cubicBezTo>
                  <a:cubicBezTo>
                    <a:pt x="498" y="17"/>
                    <a:pt x="43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1"/>
            <p:cNvSpPr/>
            <p:nvPr/>
          </p:nvSpPr>
          <p:spPr>
            <a:xfrm>
              <a:off x="6157275" y="4327975"/>
              <a:ext cx="3625" cy="1675"/>
            </a:xfrm>
            <a:custGeom>
              <a:avLst/>
              <a:gdLst/>
              <a:ahLst/>
              <a:cxnLst/>
              <a:rect l="l" t="t" r="r" b="b"/>
              <a:pathLst>
                <a:path w="145" h="67" extrusionOk="0">
                  <a:moveTo>
                    <a:pt x="0" y="35"/>
                  </a:moveTo>
                  <a:lnTo>
                    <a:pt x="0" y="35"/>
                  </a:lnTo>
                  <a:cubicBezTo>
                    <a:pt x="4" y="39"/>
                    <a:pt x="9" y="41"/>
                    <a:pt x="14" y="44"/>
                  </a:cubicBezTo>
                  <a:lnTo>
                    <a:pt x="14" y="44"/>
                  </a:lnTo>
                  <a:cubicBezTo>
                    <a:pt x="9" y="41"/>
                    <a:pt x="5" y="38"/>
                    <a:pt x="0" y="35"/>
                  </a:cubicBezTo>
                  <a:close/>
                  <a:moveTo>
                    <a:pt x="145" y="0"/>
                  </a:moveTo>
                  <a:lnTo>
                    <a:pt x="145" y="0"/>
                  </a:lnTo>
                  <a:cubicBezTo>
                    <a:pt x="97" y="35"/>
                    <a:pt x="62" y="48"/>
                    <a:pt x="37" y="48"/>
                  </a:cubicBezTo>
                  <a:cubicBezTo>
                    <a:pt x="28" y="48"/>
                    <a:pt x="20" y="46"/>
                    <a:pt x="14" y="44"/>
                  </a:cubicBezTo>
                  <a:lnTo>
                    <a:pt x="14" y="44"/>
                  </a:lnTo>
                  <a:cubicBezTo>
                    <a:pt x="35" y="57"/>
                    <a:pt x="57" y="66"/>
                    <a:pt x="77" y="66"/>
                  </a:cubicBezTo>
                  <a:cubicBezTo>
                    <a:pt x="104" y="66"/>
                    <a:pt x="129" y="49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31"/>
            <p:cNvSpPr/>
            <p:nvPr/>
          </p:nvSpPr>
          <p:spPr>
            <a:xfrm>
              <a:off x="6131050" y="4326950"/>
              <a:ext cx="1850" cy="575"/>
            </a:xfrm>
            <a:custGeom>
              <a:avLst/>
              <a:gdLst/>
              <a:ahLst/>
              <a:cxnLst/>
              <a:rect l="l" t="t" r="r" b="b"/>
              <a:pathLst>
                <a:path w="74" h="23" extrusionOk="0">
                  <a:moveTo>
                    <a:pt x="53" y="0"/>
                  </a:moveTo>
                  <a:cubicBezTo>
                    <a:pt x="38" y="0"/>
                    <a:pt x="21" y="5"/>
                    <a:pt x="1" y="16"/>
                  </a:cubicBezTo>
                  <a:cubicBezTo>
                    <a:pt x="7" y="20"/>
                    <a:pt x="14" y="22"/>
                    <a:pt x="22" y="22"/>
                  </a:cubicBezTo>
                  <a:cubicBezTo>
                    <a:pt x="36" y="22"/>
                    <a:pt x="54" y="16"/>
                    <a:pt x="74" y="5"/>
                  </a:cubicBezTo>
                  <a:cubicBezTo>
                    <a:pt x="68" y="2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31"/>
            <p:cNvSpPr/>
            <p:nvPr/>
          </p:nvSpPr>
          <p:spPr>
            <a:xfrm>
              <a:off x="6130950" y="4332825"/>
              <a:ext cx="5100" cy="2300"/>
            </a:xfrm>
            <a:custGeom>
              <a:avLst/>
              <a:gdLst/>
              <a:ahLst/>
              <a:cxnLst/>
              <a:rect l="l" t="t" r="r" b="b"/>
              <a:pathLst>
                <a:path w="204" h="92" extrusionOk="0">
                  <a:moveTo>
                    <a:pt x="1" y="1"/>
                  </a:moveTo>
                  <a:lnTo>
                    <a:pt x="87" y="92"/>
                  </a:lnTo>
                  <a:cubicBezTo>
                    <a:pt x="113" y="80"/>
                    <a:pt x="203" y="59"/>
                    <a:pt x="190" y="9"/>
                  </a:cubicBezTo>
                  <a:cubicBezTo>
                    <a:pt x="126" y="7"/>
                    <a:pt x="64" y="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1"/>
            <p:cNvSpPr/>
            <p:nvPr/>
          </p:nvSpPr>
          <p:spPr>
            <a:xfrm>
              <a:off x="5956275" y="4304975"/>
              <a:ext cx="172150" cy="31250"/>
            </a:xfrm>
            <a:custGeom>
              <a:avLst/>
              <a:gdLst/>
              <a:ahLst/>
              <a:cxnLst/>
              <a:rect l="l" t="t" r="r" b="b"/>
              <a:pathLst>
                <a:path w="6886" h="1250" extrusionOk="0">
                  <a:moveTo>
                    <a:pt x="126" y="1"/>
                  </a:moveTo>
                  <a:lnTo>
                    <a:pt x="126" y="1"/>
                  </a:lnTo>
                  <a:cubicBezTo>
                    <a:pt x="128" y="93"/>
                    <a:pt x="188" y="149"/>
                    <a:pt x="334" y="151"/>
                  </a:cubicBezTo>
                  <a:cubicBezTo>
                    <a:pt x="295" y="270"/>
                    <a:pt x="116" y="220"/>
                    <a:pt x="20" y="280"/>
                  </a:cubicBezTo>
                  <a:cubicBezTo>
                    <a:pt x="201" y="384"/>
                    <a:pt x="0" y="423"/>
                    <a:pt x="33" y="548"/>
                  </a:cubicBezTo>
                  <a:cubicBezTo>
                    <a:pt x="59" y="553"/>
                    <a:pt x="83" y="555"/>
                    <a:pt x="106" y="555"/>
                  </a:cubicBezTo>
                  <a:cubicBezTo>
                    <a:pt x="237" y="555"/>
                    <a:pt x="334" y="489"/>
                    <a:pt x="465" y="489"/>
                  </a:cubicBezTo>
                  <a:cubicBezTo>
                    <a:pt x="499" y="489"/>
                    <a:pt x="536" y="494"/>
                    <a:pt x="577" y="506"/>
                  </a:cubicBezTo>
                  <a:cubicBezTo>
                    <a:pt x="563" y="538"/>
                    <a:pt x="562" y="592"/>
                    <a:pt x="585" y="639"/>
                  </a:cubicBezTo>
                  <a:cubicBezTo>
                    <a:pt x="725" y="619"/>
                    <a:pt x="914" y="596"/>
                    <a:pt x="1099" y="596"/>
                  </a:cubicBezTo>
                  <a:cubicBezTo>
                    <a:pt x="1284" y="596"/>
                    <a:pt x="1465" y="619"/>
                    <a:pt x="1591" y="689"/>
                  </a:cubicBezTo>
                  <a:cubicBezTo>
                    <a:pt x="1719" y="729"/>
                    <a:pt x="1833" y="741"/>
                    <a:pt x="1952" y="741"/>
                  </a:cubicBezTo>
                  <a:cubicBezTo>
                    <a:pt x="2066" y="741"/>
                    <a:pt x="2184" y="730"/>
                    <a:pt x="2324" y="724"/>
                  </a:cubicBezTo>
                  <a:cubicBezTo>
                    <a:pt x="2781" y="814"/>
                    <a:pt x="3255" y="872"/>
                    <a:pt x="3735" y="920"/>
                  </a:cubicBezTo>
                  <a:cubicBezTo>
                    <a:pt x="4217" y="967"/>
                    <a:pt x="4709" y="1022"/>
                    <a:pt x="5202" y="1134"/>
                  </a:cubicBezTo>
                  <a:lnTo>
                    <a:pt x="5366" y="934"/>
                  </a:lnTo>
                  <a:cubicBezTo>
                    <a:pt x="5403" y="1049"/>
                    <a:pt x="5601" y="963"/>
                    <a:pt x="5561" y="1100"/>
                  </a:cubicBezTo>
                  <a:cubicBezTo>
                    <a:pt x="5533" y="1082"/>
                    <a:pt x="5504" y="1079"/>
                    <a:pt x="5473" y="1079"/>
                  </a:cubicBezTo>
                  <a:cubicBezTo>
                    <a:pt x="5457" y="1079"/>
                    <a:pt x="5440" y="1080"/>
                    <a:pt x="5422" y="1080"/>
                  </a:cubicBezTo>
                  <a:cubicBezTo>
                    <a:pt x="5412" y="1080"/>
                    <a:pt x="5401" y="1079"/>
                    <a:pt x="5389" y="1078"/>
                  </a:cubicBezTo>
                  <a:lnTo>
                    <a:pt x="5389" y="1078"/>
                  </a:lnTo>
                  <a:cubicBezTo>
                    <a:pt x="5474" y="1175"/>
                    <a:pt x="5595" y="1196"/>
                    <a:pt x="5724" y="1196"/>
                  </a:cubicBezTo>
                  <a:cubicBezTo>
                    <a:pt x="5819" y="1196"/>
                    <a:pt x="5919" y="1185"/>
                    <a:pt x="6013" y="1185"/>
                  </a:cubicBezTo>
                  <a:cubicBezTo>
                    <a:pt x="6083" y="1185"/>
                    <a:pt x="6150" y="1191"/>
                    <a:pt x="6211" y="1211"/>
                  </a:cubicBezTo>
                  <a:cubicBezTo>
                    <a:pt x="6184" y="1171"/>
                    <a:pt x="6153" y="980"/>
                    <a:pt x="6230" y="951"/>
                  </a:cubicBezTo>
                  <a:lnTo>
                    <a:pt x="6230" y="951"/>
                  </a:lnTo>
                  <a:cubicBezTo>
                    <a:pt x="6201" y="1192"/>
                    <a:pt x="6523" y="965"/>
                    <a:pt x="6604" y="1238"/>
                  </a:cubicBezTo>
                  <a:cubicBezTo>
                    <a:pt x="6633" y="1246"/>
                    <a:pt x="6656" y="1249"/>
                    <a:pt x="6674" y="1249"/>
                  </a:cubicBezTo>
                  <a:cubicBezTo>
                    <a:pt x="6808" y="1249"/>
                    <a:pt x="6659" y="1064"/>
                    <a:pt x="6830" y="1064"/>
                  </a:cubicBezTo>
                  <a:cubicBezTo>
                    <a:pt x="6842" y="1064"/>
                    <a:pt x="6856" y="1065"/>
                    <a:pt x="6872" y="1067"/>
                  </a:cubicBezTo>
                  <a:cubicBezTo>
                    <a:pt x="6885" y="928"/>
                    <a:pt x="6617" y="1003"/>
                    <a:pt x="6569" y="893"/>
                  </a:cubicBezTo>
                  <a:cubicBezTo>
                    <a:pt x="6592" y="860"/>
                    <a:pt x="6622" y="851"/>
                    <a:pt x="6652" y="851"/>
                  </a:cubicBezTo>
                  <a:cubicBezTo>
                    <a:pt x="6685" y="851"/>
                    <a:pt x="6719" y="862"/>
                    <a:pt x="6743" y="862"/>
                  </a:cubicBezTo>
                  <a:cubicBezTo>
                    <a:pt x="6770" y="862"/>
                    <a:pt x="6785" y="849"/>
                    <a:pt x="6778" y="795"/>
                  </a:cubicBezTo>
                  <a:cubicBezTo>
                    <a:pt x="6731" y="788"/>
                    <a:pt x="6680" y="784"/>
                    <a:pt x="6624" y="784"/>
                  </a:cubicBezTo>
                  <a:cubicBezTo>
                    <a:pt x="6446" y="784"/>
                    <a:pt x="6222" y="817"/>
                    <a:pt x="5968" y="851"/>
                  </a:cubicBezTo>
                  <a:cubicBezTo>
                    <a:pt x="5634" y="895"/>
                    <a:pt x="5260" y="940"/>
                    <a:pt x="4930" y="941"/>
                  </a:cubicBezTo>
                  <a:lnTo>
                    <a:pt x="5013" y="816"/>
                  </a:lnTo>
                  <a:lnTo>
                    <a:pt x="5013" y="816"/>
                  </a:lnTo>
                  <a:cubicBezTo>
                    <a:pt x="4938" y="828"/>
                    <a:pt x="4853" y="834"/>
                    <a:pt x="4763" y="834"/>
                  </a:cubicBezTo>
                  <a:cubicBezTo>
                    <a:pt x="4447" y="834"/>
                    <a:pt x="4077" y="754"/>
                    <a:pt x="3893" y="556"/>
                  </a:cubicBezTo>
                  <a:lnTo>
                    <a:pt x="3893" y="556"/>
                  </a:lnTo>
                  <a:cubicBezTo>
                    <a:pt x="3904" y="589"/>
                    <a:pt x="3882" y="598"/>
                    <a:pt x="3844" y="598"/>
                  </a:cubicBezTo>
                  <a:cubicBezTo>
                    <a:pt x="3785" y="598"/>
                    <a:pt x="3686" y="575"/>
                    <a:pt x="3598" y="575"/>
                  </a:cubicBezTo>
                  <a:cubicBezTo>
                    <a:pt x="3500" y="575"/>
                    <a:pt x="3416" y="604"/>
                    <a:pt x="3419" y="727"/>
                  </a:cubicBezTo>
                  <a:cubicBezTo>
                    <a:pt x="3344" y="646"/>
                    <a:pt x="3317" y="654"/>
                    <a:pt x="3201" y="612"/>
                  </a:cubicBezTo>
                  <a:lnTo>
                    <a:pt x="3155" y="702"/>
                  </a:lnTo>
                  <a:cubicBezTo>
                    <a:pt x="2985" y="675"/>
                    <a:pt x="3033" y="533"/>
                    <a:pt x="2837" y="513"/>
                  </a:cubicBezTo>
                  <a:lnTo>
                    <a:pt x="2837" y="513"/>
                  </a:lnTo>
                  <a:cubicBezTo>
                    <a:pt x="2947" y="662"/>
                    <a:pt x="2796" y="679"/>
                    <a:pt x="2729" y="781"/>
                  </a:cubicBezTo>
                  <a:cubicBezTo>
                    <a:pt x="2518" y="604"/>
                    <a:pt x="2281" y="440"/>
                    <a:pt x="2100" y="290"/>
                  </a:cubicBezTo>
                  <a:lnTo>
                    <a:pt x="2100" y="290"/>
                  </a:lnTo>
                  <a:cubicBezTo>
                    <a:pt x="2110" y="334"/>
                    <a:pt x="2119" y="386"/>
                    <a:pt x="2179" y="452"/>
                  </a:cubicBezTo>
                  <a:cubicBezTo>
                    <a:pt x="2154" y="439"/>
                    <a:pt x="2134" y="433"/>
                    <a:pt x="2118" y="433"/>
                  </a:cubicBezTo>
                  <a:cubicBezTo>
                    <a:pt x="2052" y="433"/>
                    <a:pt x="2047" y="523"/>
                    <a:pt x="2011" y="554"/>
                  </a:cubicBezTo>
                  <a:cubicBezTo>
                    <a:pt x="1880" y="542"/>
                    <a:pt x="1921" y="375"/>
                    <a:pt x="1940" y="290"/>
                  </a:cubicBezTo>
                  <a:cubicBezTo>
                    <a:pt x="1911" y="279"/>
                    <a:pt x="1883" y="274"/>
                    <a:pt x="1856" y="274"/>
                  </a:cubicBezTo>
                  <a:cubicBezTo>
                    <a:pt x="1708" y="274"/>
                    <a:pt x="1590" y="413"/>
                    <a:pt x="1478" y="413"/>
                  </a:cubicBezTo>
                  <a:cubicBezTo>
                    <a:pt x="1448" y="413"/>
                    <a:pt x="1418" y="403"/>
                    <a:pt x="1389" y="378"/>
                  </a:cubicBezTo>
                  <a:lnTo>
                    <a:pt x="1389" y="378"/>
                  </a:lnTo>
                  <a:cubicBezTo>
                    <a:pt x="1402" y="427"/>
                    <a:pt x="1418" y="477"/>
                    <a:pt x="1433" y="525"/>
                  </a:cubicBezTo>
                  <a:cubicBezTo>
                    <a:pt x="1189" y="525"/>
                    <a:pt x="1001" y="353"/>
                    <a:pt x="737" y="353"/>
                  </a:cubicBezTo>
                  <a:cubicBezTo>
                    <a:pt x="730" y="353"/>
                    <a:pt x="723" y="353"/>
                    <a:pt x="716" y="353"/>
                  </a:cubicBezTo>
                  <a:cubicBezTo>
                    <a:pt x="612" y="145"/>
                    <a:pt x="965" y="220"/>
                    <a:pt x="1090" y="155"/>
                  </a:cubicBezTo>
                  <a:cubicBezTo>
                    <a:pt x="1040" y="107"/>
                    <a:pt x="926" y="80"/>
                    <a:pt x="897" y="12"/>
                  </a:cubicBezTo>
                  <a:cubicBezTo>
                    <a:pt x="768" y="93"/>
                    <a:pt x="548" y="195"/>
                    <a:pt x="390" y="267"/>
                  </a:cubicBezTo>
                  <a:cubicBezTo>
                    <a:pt x="563" y="66"/>
                    <a:pt x="216" y="29"/>
                    <a:pt x="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1"/>
            <p:cNvSpPr/>
            <p:nvPr/>
          </p:nvSpPr>
          <p:spPr>
            <a:xfrm>
              <a:off x="5978450" y="4303675"/>
              <a:ext cx="2575" cy="1625"/>
            </a:xfrm>
            <a:custGeom>
              <a:avLst/>
              <a:gdLst/>
              <a:ahLst/>
              <a:cxnLst/>
              <a:rect l="l" t="t" r="r" b="b"/>
              <a:pathLst>
                <a:path w="103" h="6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85" y="5"/>
                    <a:pt x="68" y="11"/>
                    <a:pt x="49" y="11"/>
                  </a:cubicBezTo>
                  <a:cubicBezTo>
                    <a:pt x="36" y="11"/>
                    <a:pt x="23" y="8"/>
                    <a:pt x="8" y="2"/>
                  </a:cubicBezTo>
                  <a:lnTo>
                    <a:pt x="8" y="2"/>
                  </a:lnTo>
                  <a:cubicBezTo>
                    <a:pt x="0" y="28"/>
                    <a:pt x="4" y="47"/>
                    <a:pt x="12" y="64"/>
                  </a:cubicBezTo>
                  <a:cubicBezTo>
                    <a:pt x="51" y="39"/>
                    <a:pt x="83" y="20"/>
                    <a:pt x="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1"/>
            <p:cNvSpPr/>
            <p:nvPr/>
          </p:nvSpPr>
          <p:spPr>
            <a:xfrm>
              <a:off x="5958625" y="4304400"/>
              <a:ext cx="800" cy="600"/>
            </a:xfrm>
            <a:custGeom>
              <a:avLst/>
              <a:gdLst/>
              <a:ahLst/>
              <a:cxnLst/>
              <a:rect l="l" t="t" r="r" b="b"/>
              <a:pathLst>
                <a:path w="32" h="24" extrusionOk="0">
                  <a:moveTo>
                    <a:pt x="30" y="0"/>
                  </a:moveTo>
                  <a:cubicBezTo>
                    <a:pt x="1" y="10"/>
                    <a:pt x="9" y="16"/>
                    <a:pt x="32" y="24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1"/>
            <p:cNvSpPr/>
            <p:nvPr/>
          </p:nvSpPr>
          <p:spPr>
            <a:xfrm>
              <a:off x="5994925" y="4321900"/>
              <a:ext cx="2000" cy="750"/>
            </a:xfrm>
            <a:custGeom>
              <a:avLst/>
              <a:gdLst/>
              <a:ahLst/>
              <a:cxnLst/>
              <a:rect l="l" t="t" r="r" b="b"/>
              <a:pathLst>
                <a:path w="80" h="30" extrusionOk="0">
                  <a:moveTo>
                    <a:pt x="1" y="0"/>
                  </a:moveTo>
                  <a:lnTo>
                    <a:pt x="80" y="29"/>
                  </a:lnTo>
                  <a:cubicBezTo>
                    <a:pt x="70" y="22"/>
                    <a:pt x="57" y="16"/>
                    <a:pt x="45" y="12"/>
                  </a:cubicBezTo>
                  <a:cubicBezTo>
                    <a:pt x="30" y="8"/>
                    <a:pt x="18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1"/>
            <p:cNvSpPr/>
            <p:nvPr/>
          </p:nvSpPr>
          <p:spPr>
            <a:xfrm>
              <a:off x="6004150" y="4307825"/>
              <a:ext cx="4650" cy="4400"/>
            </a:xfrm>
            <a:custGeom>
              <a:avLst/>
              <a:gdLst/>
              <a:ahLst/>
              <a:cxnLst/>
              <a:rect l="l" t="t" r="r" b="b"/>
              <a:pathLst>
                <a:path w="186" h="176" extrusionOk="0">
                  <a:moveTo>
                    <a:pt x="0" y="0"/>
                  </a:moveTo>
                  <a:cubicBezTo>
                    <a:pt x="44" y="56"/>
                    <a:pt x="110" y="116"/>
                    <a:pt x="185" y="176"/>
                  </a:cubicBezTo>
                  <a:cubicBezTo>
                    <a:pt x="172" y="110"/>
                    <a:pt x="160" y="6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1"/>
            <p:cNvSpPr/>
            <p:nvPr/>
          </p:nvSpPr>
          <p:spPr>
            <a:xfrm>
              <a:off x="6043500" y="4315025"/>
              <a:ext cx="3425" cy="2600"/>
            </a:xfrm>
            <a:custGeom>
              <a:avLst/>
              <a:gdLst/>
              <a:ahLst/>
              <a:cxnLst/>
              <a:rect l="l" t="t" r="r" b="b"/>
              <a:pathLst>
                <a:path w="137" h="104" extrusionOk="0">
                  <a:moveTo>
                    <a:pt x="88" y="0"/>
                  </a:moveTo>
                  <a:cubicBezTo>
                    <a:pt x="19" y="0"/>
                    <a:pt x="1" y="38"/>
                    <a:pt x="63" y="104"/>
                  </a:cubicBezTo>
                  <a:cubicBezTo>
                    <a:pt x="117" y="88"/>
                    <a:pt x="94" y="44"/>
                    <a:pt x="136" y="5"/>
                  </a:cubicBezTo>
                  <a:cubicBezTo>
                    <a:pt x="118" y="2"/>
                    <a:pt x="102" y="0"/>
                    <a:pt x="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31"/>
            <p:cNvSpPr/>
            <p:nvPr/>
          </p:nvSpPr>
          <p:spPr>
            <a:xfrm>
              <a:off x="5964025" y="4303300"/>
              <a:ext cx="7400" cy="1025"/>
            </a:xfrm>
            <a:custGeom>
              <a:avLst/>
              <a:gdLst/>
              <a:ahLst/>
              <a:cxnLst/>
              <a:rect l="l" t="t" r="r" b="b"/>
              <a:pathLst>
                <a:path w="296" h="41" extrusionOk="0">
                  <a:moveTo>
                    <a:pt x="296" y="0"/>
                  </a:moveTo>
                  <a:lnTo>
                    <a:pt x="84" y="14"/>
                  </a:lnTo>
                  <a:lnTo>
                    <a:pt x="1" y="41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1"/>
            <p:cNvSpPr/>
            <p:nvPr/>
          </p:nvSpPr>
          <p:spPr>
            <a:xfrm>
              <a:off x="5858175" y="4294850"/>
              <a:ext cx="94750" cy="22175"/>
            </a:xfrm>
            <a:custGeom>
              <a:avLst/>
              <a:gdLst/>
              <a:ahLst/>
              <a:cxnLst/>
              <a:rect l="l" t="t" r="r" b="b"/>
              <a:pathLst>
                <a:path w="3790" h="887" extrusionOk="0">
                  <a:moveTo>
                    <a:pt x="586" y="1"/>
                  </a:moveTo>
                  <a:cubicBezTo>
                    <a:pt x="545" y="1"/>
                    <a:pt x="499" y="17"/>
                    <a:pt x="446" y="64"/>
                  </a:cubicBezTo>
                  <a:lnTo>
                    <a:pt x="572" y="138"/>
                  </a:lnTo>
                  <a:cubicBezTo>
                    <a:pt x="552" y="230"/>
                    <a:pt x="487" y="222"/>
                    <a:pt x="394" y="224"/>
                  </a:cubicBezTo>
                  <a:cubicBezTo>
                    <a:pt x="410" y="190"/>
                    <a:pt x="410" y="190"/>
                    <a:pt x="387" y="140"/>
                  </a:cubicBezTo>
                  <a:cubicBezTo>
                    <a:pt x="334" y="300"/>
                    <a:pt x="43" y="280"/>
                    <a:pt x="1" y="323"/>
                  </a:cubicBezTo>
                  <a:cubicBezTo>
                    <a:pt x="21" y="331"/>
                    <a:pt x="43" y="335"/>
                    <a:pt x="66" y="335"/>
                  </a:cubicBezTo>
                  <a:cubicBezTo>
                    <a:pt x="175" y="335"/>
                    <a:pt x="310" y="256"/>
                    <a:pt x="433" y="240"/>
                  </a:cubicBezTo>
                  <a:lnTo>
                    <a:pt x="433" y="240"/>
                  </a:lnTo>
                  <a:cubicBezTo>
                    <a:pt x="358" y="313"/>
                    <a:pt x="348" y="429"/>
                    <a:pt x="274" y="429"/>
                  </a:cubicBezTo>
                  <a:cubicBezTo>
                    <a:pt x="262" y="429"/>
                    <a:pt x="248" y="426"/>
                    <a:pt x="232" y="419"/>
                  </a:cubicBezTo>
                  <a:lnTo>
                    <a:pt x="232" y="419"/>
                  </a:lnTo>
                  <a:cubicBezTo>
                    <a:pt x="387" y="627"/>
                    <a:pt x="672" y="562"/>
                    <a:pt x="892" y="633"/>
                  </a:cubicBezTo>
                  <a:cubicBezTo>
                    <a:pt x="1293" y="611"/>
                    <a:pt x="1035" y="298"/>
                    <a:pt x="1330" y="298"/>
                  </a:cubicBezTo>
                  <a:cubicBezTo>
                    <a:pt x="1349" y="298"/>
                    <a:pt x="1370" y="299"/>
                    <a:pt x="1393" y="301"/>
                  </a:cubicBezTo>
                  <a:lnTo>
                    <a:pt x="1275" y="650"/>
                  </a:lnTo>
                  <a:cubicBezTo>
                    <a:pt x="1505" y="676"/>
                    <a:pt x="1785" y="741"/>
                    <a:pt x="2052" y="741"/>
                  </a:cubicBezTo>
                  <a:cubicBezTo>
                    <a:pt x="2246" y="741"/>
                    <a:pt x="2432" y="707"/>
                    <a:pt x="2588" y="600"/>
                  </a:cubicBezTo>
                  <a:lnTo>
                    <a:pt x="2588" y="600"/>
                  </a:lnTo>
                  <a:cubicBezTo>
                    <a:pt x="2611" y="647"/>
                    <a:pt x="2675" y="712"/>
                    <a:pt x="2567" y="747"/>
                  </a:cubicBezTo>
                  <a:cubicBezTo>
                    <a:pt x="2574" y="748"/>
                    <a:pt x="2581" y="748"/>
                    <a:pt x="2587" y="748"/>
                  </a:cubicBezTo>
                  <a:cubicBezTo>
                    <a:pt x="2790" y="748"/>
                    <a:pt x="2785" y="405"/>
                    <a:pt x="2976" y="405"/>
                  </a:cubicBezTo>
                  <a:cubicBezTo>
                    <a:pt x="3010" y="405"/>
                    <a:pt x="3050" y="416"/>
                    <a:pt x="3099" y="442"/>
                  </a:cubicBezTo>
                  <a:cubicBezTo>
                    <a:pt x="2746" y="606"/>
                    <a:pt x="3178" y="668"/>
                    <a:pt x="3063" y="868"/>
                  </a:cubicBezTo>
                  <a:lnTo>
                    <a:pt x="3009" y="886"/>
                  </a:lnTo>
                  <a:cubicBezTo>
                    <a:pt x="3022" y="886"/>
                    <a:pt x="3036" y="886"/>
                    <a:pt x="3050" y="886"/>
                  </a:cubicBezTo>
                  <a:cubicBezTo>
                    <a:pt x="3225" y="886"/>
                    <a:pt x="3441" y="844"/>
                    <a:pt x="3589" y="844"/>
                  </a:cubicBezTo>
                  <a:cubicBezTo>
                    <a:pt x="3626" y="844"/>
                    <a:pt x="3659" y="846"/>
                    <a:pt x="3685" y="853"/>
                  </a:cubicBezTo>
                  <a:cubicBezTo>
                    <a:pt x="3702" y="768"/>
                    <a:pt x="3601" y="624"/>
                    <a:pt x="3764" y="624"/>
                  </a:cubicBezTo>
                  <a:cubicBezTo>
                    <a:pt x="3772" y="624"/>
                    <a:pt x="3780" y="625"/>
                    <a:pt x="3790" y="625"/>
                  </a:cubicBezTo>
                  <a:cubicBezTo>
                    <a:pt x="3710" y="596"/>
                    <a:pt x="3759" y="500"/>
                    <a:pt x="3780" y="413"/>
                  </a:cubicBezTo>
                  <a:lnTo>
                    <a:pt x="3780" y="413"/>
                  </a:lnTo>
                  <a:cubicBezTo>
                    <a:pt x="3562" y="483"/>
                    <a:pt x="3460" y="406"/>
                    <a:pt x="3319" y="508"/>
                  </a:cubicBezTo>
                  <a:cubicBezTo>
                    <a:pt x="3225" y="373"/>
                    <a:pt x="3402" y="479"/>
                    <a:pt x="3308" y="348"/>
                  </a:cubicBezTo>
                  <a:lnTo>
                    <a:pt x="3308" y="348"/>
                  </a:lnTo>
                  <a:lnTo>
                    <a:pt x="3126" y="433"/>
                  </a:lnTo>
                  <a:cubicBezTo>
                    <a:pt x="3011" y="388"/>
                    <a:pt x="3269" y="336"/>
                    <a:pt x="3088" y="282"/>
                  </a:cubicBezTo>
                  <a:lnTo>
                    <a:pt x="3088" y="282"/>
                  </a:lnTo>
                  <a:cubicBezTo>
                    <a:pt x="3063" y="330"/>
                    <a:pt x="2966" y="368"/>
                    <a:pt x="2859" y="368"/>
                  </a:cubicBezTo>
                  <a:cubicBezTo>
                    <a:pt x="2823" y="368"/>
                    <a:pt x="2785" y="364"/>
                    <a:pt x="2748" y="354"/>
                  </a:cubicBezTo>
                  <a:lnTo>
                    <a:pt x="2799" y="321"/>
                  </a:lnTo>
                  <a:lnTo>
                    <a:pt x="2799" y="321"/>
                  </a:lnTo>
                  <a:cubicBezTo>
                    <a:pt x="2776" y="326"/>
                    <a:pt x="2752" y="328"/>
                    <a:pt x="2728" y="328"/>
                  </a:cubicBezTo>
                  <a:cubicBezTo>
                    <a:pt x="2706" y="328"/>
                    <a:pt x="2685" y="327"/>
                    <a:pt x="2665" y="327"/>
                  </a:cubicBezTo>
                  <a:cubicBezTo>
                    <a:pt x="2594" y="327"/>
                    <a:pt x="2541" y="341"/>
                    <a:pt x="2558" y="469"/>
                  </a:cubicBezTo>
                  <a:cubicBezTo>
                    <a:pt x="2523" y="398"/>
                    <a:pt x="2486" y="325"/>
                    <a:pt x="2455" y="251"/>
                  </a:cubicBezTo>
                  <a:lnTo>
                    <a:pt x="2455" y="251"/>
                  </a:lnTo>
                  <a:cubicBezTo>
                    <a:pt x="2453" y="298"/>
                    <a:pt x="2455" y="344"/>
                    <a:pt x="2457" y="390"/>
                  </a:cubicBezTo>
                  <a:cubicBezTo>
                    <a:pt x="2193" y="299"/>
                    <a:pt x="2121" y="27"/>
                    <a:pt x="1824" y="27"/>
                  </a:cubicBezTo>
                  <a:cubicBezTo>
                    <a:pt x="1781" y="27"/>
                    <a:pt x="1734" y="32"/>
                    <a:pt x="1680" y="45"/>
                  </a:cubicBezTo>
                  <a:cubicBezTo>
                    <a:pt x="1767" y="101"/>
                    <a:pt x="1667" y="159"/>
                    <a:pt x="1613" y="176"/>
                  </a:cubicBezTo>
                  <a:cubicBezTo>
                    <a:pt x="1650" y="206"/>
                    <a:pt x="1681" y="217"/>
                    <a:pt x="1711" y="217"/>
                  </a:cubicBezTo>
                  <a:cubicBezTo>
                    <a:pt x="1799" y="217"/>
                    <a:pt x="1865" y="118"/>
                    <a:pt x="1979" y="118"/>
                  </a:cubicBezTo>
                  <a:cubicBezTo>
                    <a:pt x="1983" y="118"/>
                    <a:pt x="1987" y="118"/>
                    <a:pt x="1991" y="118"/>
                  </a:cubicBezTo>
                  <a:cubicBezTo>
                    <a:pt x="1987" y="238"/>
                    <a:pt x="1771" y="345"/>
                    <a:pt x="1837" y="445"/>
                  </a:cubicBezTo>
                  <a:lnTo>
                    <a:pt x="1837" y="445"/>
                  </a:lnTo>
                  <a:cubicBezTo>
                    <a:pt x="1665" y="311"/>
                    <a:pt x="1484" y="412"/>
                    <a:pt x="1451" y="87"/>
                  </a:cubicBezTo>
                  <a:cubicBezTo>
                    <a:pt x="1403" y="75"/>
                    <a:pt x="1360" y="71"/>
                    <a:pt x="1320" y="71"/>
                  </a:cubicBezTo>
                  <a:cubicBezTo>
                    <a:pt x="1217" y="71"/>
                    <a:pt x="1134" y="100"/>
                    <a:pt x="1041" y="100"/>
                  </a:cubicBezTo>
                  <a:cubicBezTo>
                    <a:pt x="982" y="100"/>
                    <a:pt x="919" y="89"/>
                    <a:pt x="843" y="51"/>
                  </a:cubicBezTo>
                  <a:lnTo>
                    <a:pt x="859" y="1"/>
                  </a:lnTo>
                  <a:lnTo>
                    <a:pt x="859" y="1"/>
                  </a:lnTo>
                  <a:cubicBezTo>
                    <a:pt x="838" y="57"/>
                    <a:pt x="816" y="75"/>
                    <a:pt x="790" y="75"/>
                  </a:cubicBezTo>
                  <a:cubicBezTo>
                    <a:pt x="739" y="75"/>
                    <a:pt x="674" y="1"/>
                    <a:pt x="5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1"/>
            <p:cNvSpPr/>
            <p:nvPr/>
          </p:nvSpPr>
          <p:spPr>
            <a:xfrm>
              <a:off x="5928125" y="4301325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95" y="0"/>
                  </a:moveTo>
                  <a:lnTo>
                    <a:pt x="1" y="62"/>
                  </a:lnTo>
                  <a:cubicBezTo>
                    <a:pt x="35" y="56"/>
                    <a:pt x="70" y="37"/>
                    <a:pt x="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1"/>
            <p:cNvSpPr/>
            <p:nvPr/>
          </p:nvSpPr>
          <p:spPr>
            <a:xfrm>
              <a:off x="5783525" y="4284775"/>
              <a:ext cx="74450" cy="20325"/>
            </a:xfrm>
            <a:custGeom>
              <a:avLst/>
              <a:gdLst/>
              <a:ahLst/>
              <a:cxnLst/>
              <a:rect l="l" t="t" r="r" b="b"/>
              <a:pathLst>
                <a:path w="2978" h="813" extrusionOk="0">
                  <a:moveTo>
                    <a:pt x="2301" y="1"/>
                  </a:moveTo>
                  <a:cubicBezTo>
                    <a:pt x="2239" y="113"/>
                    <a:pt x="2189" y="228"/>
                    <a:pt x="2133" y="342"/>
                  </a:cubicBezTo>
                  <a:cubicBezTo>
                    <a:pt x="1979" y="276"/>
                    <a:pt x="2198" y="205"/>
                    <a:pt x="2061" y="105"/>
                  </a:cubicBezTo>
                  <a:lnTo>
                    <a:pt x="2061" y="105"/>
                  </a:lnTo>
                  <a:cubicBezTo>
                    <a:pt x="1880" y="194"/>
                    <a:pt x="2208" y="377"/>
                    <a:pt x="2023" y="525"/>
                  </a:cubicBezTo>
                  <a:cubicBezTo>
                    <a:pt x="2000" y="491"/>
                    <a:pt x="1968" y="479"/>
                    <a:pt x="1932" y="479"/>
                  </a:cubicBezTo>
                  <a:cubicBezTo>
                    <a:pt x="1848" y="479"/>
                    <a:pt x="1744" y="547"/>
                    <a:pt x="1694" y="547"/>
                  </a:cubicBezTo>
                  <a:cubicBezTo>
                    <a:pt x="1692" y="547"/>
                    <a:pt x="1690" y="547"/>
                    <a:pt x="1687" y="546"/>
                  </a:cubicBezTo>
                  <a:cubicBezTo>
                    <a:pt x="1776" y="460"/>
                    <a:pt x="1772" y="228"/>
                    <a:pt x="1749" y="176"/>
                  </a:cubicBezTo>
                  <a:lnTo>
                    <a:pt x="1749" y="176"/>
                  </a:lnTo>
                  <a:cubicBezTo>
                    <a:pt x="1738" y="184"/>
                    <a:pt x="1726" y="188"/>
                    <a:pt x="1713" y="188"/>
                  </a:cubicBezTo>
                  <a:cubicBezTo>
                    <a:pt x="1642" y="188"/>
                    <a:pt x="1544" y="85"/>
                    <a:pt x="1458" y="62"/>
                  </a:cubicBezTo>
                  <a:lnTo>
                    <a:pt x="1458" y="62"/>
                  </a:lnTo>
                  <a:cubicBezTo>
                    <a:pt x="1689" y="251"/>
                    <a:pt x="1227" y="103"/>
                    <a:pt x="1433" y="303"/>
                  </a:cubicBezTo>
                  <a:cubicBezTo>
                    <a:pt x="1408" y="382"/>
                    <a:pt x="1303" y="433"/>
                    <a:pt x="1206" y="433"/>
                  </a:cubicBezTo>
                  <a:cubicBezTo>
                    <a:pt x="1144" y="433"/>
                    <a:pt x="1085" y="412"/>
                    <a:pt x="1053" y="363"/>
                  </a:cubicBezTo>
                  <a:cubicBezTo>
                    <a:pt x="1067" y="311"/>
                    <a:pt x="1095" y="297"/>
                    <a:pt x="1129" y="297"/>
                  </a:cubicBezTo>
                  <a:cubicBezTo>
                    <a:pt x="1157" y="297"/>
                    <a:pt x="1189" y="307"/>
                    <a:pt x="1219" y="311"/>
                  </a:cubicBezTo>
                  <a:cubicBezTo>
                    <a:pt x="1304" y="140"/>
                    <a:pt x="1074" y="182"/>
                    <a:pt x="1065" y="7"/>
                  </a:cubicBezTo>
                  <a:cubicBezTo>
                    <a:pt x="777" y="211"/>
                    <a:pt x="0" y="51"/>
                    <a:pt x="157" y="508"/>
                  </a:cubicBezTo>
                  <a:cubicBezTo>
                    <a:pt x="181" y="540"/>
                    <a:pt x="207" y="550"/>
                    <a:pt x="235" y="550"/>
                  </a:cubicBezTo>
                  <a:cubicBezTo>
                    <a:pt x="287" y="550"/>
                    <a:pt x="345" y="513"/>
                    <a:pt x="405" y="512"/>
                  </a:cubicBezTo>
                  <a:cubicBezTo>
                    <a:pt x="168" y="382"/>
                    <a:pt x="438" y="294"/>
                    <a:pt x="473" y="222"/>
                  </a:cubicBezTo>
                  <a:cubicBezTo>
                    <a:pt x="569" y="309"/>
                    <a:pt x="777" y="213"/>
                    <a:pt x="710" y="354"/>
                  </a:cubicBezTo>
                  <a:lnTo>
                    <a:pt x="513" y="475"/>
                  </a:lnTo>
                  <a:cubicBezTo>
                    <a:pt x="1045" y="656"/>
                    <a:pt x="1815" y="776"/>
                    <a:pt x="2463" y="812"/>
                  </a:cubicBezTo>
                  <a:lnTo>
                    <a:pt x="2187" y="760"/>
                  </a:lnTo>
                  <a:cubicBezTo>
                    <a:pt x="2237" y="656"/>
                    <a:pt x="2368" y="670"/>
                    <a:pt x="2478" y="633"/>
                  </a:cubicBezTo>
                  <a:lnTo>
                    <a:pt x="2383" y="348"/>
                  </a:lnTo>
                  <a:lnTo>
                    <a:pt x="2383" y="348"/>
                  </a:lnTo>
                  <a:cubicBezTo>
                    <a:pt x="2461" y="381"/>
                    <a:pt x="2542" y="354"/>
                    <a:pt x="2520" y="448"/>
                  </a:cubicBezTo>
                  <a:cubicBezTo>
                    <a:pt x="2636" y="352"/>
                    <a:pt x="2601" y="276"/>
                    <a:pt x="2559" y="174"/>
                  </a:cubicBezTo>
                  <a:cubicBezTo>
                    <a:pt x="2570" y="174"/>
                    <a:pt x="2580" y="173"/>
                    <a:pt x="2590" y="173"/>
                  </a:cubicBezTo>
                  <a:cubicBezTo>
                    <a:pt x="2695" y="173"/>
                    <a:pt x="2747" y="203"/>
                    <a:pt x="2807" y="203"/>
                  </a:cubicBezTo>
                  <a:cubicBezTo>
                    <a:pt x="2851" y="203"/>
                    <a:pt x="2900" y="187"/>
                    <a:pt x="2977" y="128"/>
                  </a:cubicBezTo>
                  <a:cubicBezTo>
                    <a:pt x="2894" y="52"/>
                    <a:pt x="2833" y="28"/>
                    <a:pt x="2779" y="28"/>
                  </a:cubicBezTo>
                  <a:cubicBezTo>
                    <a:pt x="2691" y="28"/>
                    <a:pt x="2625" y="91"/>
                    <a:pt x="2524" y="91"/>
                  </a:cubicBezTo>
                  <a:cubicBezTo>
                    <a:pt x="2465" y="91"/>
                    <a:pt x="2395" y="69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31"/>
            <p:cNvSpPr/>
            <p:nvPr/>
          </p:nvSpPr>
          <p:spPr>
            <a:xfrm>
              <a:off x="5853500" y="4292825"/>
              <a:ext cx="3400" cy="3025"/>
            </a:xfrm>
            <a:custGeom>
              <a:avLst/>
              <a:gdLst/>
              <a:ahLst/>
              <a:cxnLst/>
              <a:rect l="l" t="t" r="r" b="b"/>
              <a:pathLst>
                <a:path w="136" h="121" extrusionOk="0">
                  <a:moveTo>
                    <a:pt x="103" y="1"/>
                  </a:moveTo>
                  <a:lnTo>
                    <a:pt x="1" y="120"/>
                  </a:lnTo>
                  <a:lnTo>
                    <a:pt x="1" y="120"/>
                  </a:lnTo>
                  <a:lnTo>
                    <a:pt x="136" y="76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31"/>
            <p:cNvSpPr/>
            <p:nvPr/>
          </p:nvSpPr>
          <p:spPr>
            <a:xfrm>
              <a:off x="5848475" y="4302900"/>
              <a:ext cx="3700" cy="3975"/>
            </a:xfrm>
            <a:custGeom>
              <a:avLst/>
              <a:gdLst/>
              <a:ahLst/>
              <a:cxnLst/>
              <a:rect l="l" t="t" r="r" b="b"/>
              <a:pathLst>
                <a:path w="148" h="159" extrusionOk="0">
                  <a:moveTo>
                    <a:pt x="63" y="1"/>
                  </a:moveTo>
                  <a:cubicBezTo>
                    <a:pt x="1" y="1"/>
                    <a:pt x="19" y="71"/>
                    <a:pt x="82" y="159"/>
                  </a:cubicBezTo>
                  <a:cubicBezTo>
                    <a:pt x="88" y="99"/>
                    <a:pt x="144" y="82"/>
                    <a:pt x="148" y="24"/>
                  </a:cubicBezTo>
                  <a:cubicBezTo>
                    <a:pt x="111" y="8"/>
                    <a:pt x="83" y="1"/>
                    <a:pt x="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1"/>
            <p:cNvSpPr/>
            <p:nvPr/>
          </p:nvSpPr>
          <p:spPr>
            <a:xfrm>
              <a:off x="5799675" y="4283575"/>
              <a:ext cx="5325" cy="2200"/>
            </a:xfrm>
            <a:custGeom>
              <a:avLst/>
              <a:gdLst/>
              <a:ahLst/>
              <a:cxnLst/>
              <a:rect l="l" t="t" r="r" b="b"/>
              <a:pathLst>
                <a:path w="213" h="88" extrusionOk="0">
                  <a:moveTo>
                    <a:pt x="212" y="1"/>
                  </a:moveTo>
                  <a:lnTo>
                    <a:pt x="0" y="8"/>
                  </a:lnTo>
                  <a:lnTo>
                    <a:pt x="124" y="87"/>
                  </a:lnTo>
                  <a:cubicBezTo>
                    <a:pt x="129" y="28"/>
                    <a:pt x="185" y="10"/>
                    <a:pt x="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1"/>
            <p:cNvSpPr/>
            <p:nvPr/>
          </p:nvSpPr>
          <p:spPr>
            <a:xfrm>
              <a:off x="5766600" y="4284875"/>
              <a:ext cx="22500" cy="12850"/>
            </a:xfrm>
            <a:custGeom>
              <a:avLst/>
              <a:gdLst/>
              <a:ahLst/>
              <a:cxnLst/>
              <a:rect l="l" t="t" r="r" b="b"/>
              <a:pathLst>
                <a:path w="900" h="514" extrusionOk="0">
                  <a:moveTo>
                    <a:pt x="744" y="1"/>
                  </a:moveTo>
                  <a:cubicBezTo>
                    <a:pt x="626" y="1"/>
                    <a:pt x="589" y="255"/>
                    <a:pt x="434" y="286"/>
                  </a:cubicBezTo>
                  <a:cubicBezTo>
                    <a:pt x="421" y="226"/>
                    <a:pt x="385" y="209"/>
                    <a:pt x="338" y="209"/>
                  </a:cubicBezTo>
                  <a:cubicBezTo>
                    <a:pt x="276" y="209"/>
                    <a:pt x="194" y="239"/>
                    <a:pt x="117" y="239"/>
                  </a:cubicBezTo>
                  <a:cubicBezTo>
                    <a:pt x="91" y="239"/>
                    <a:pt x="65" y="235"/>
                    <a:pt x="41" y="226"/>
                  </a:cubicBezTo>
                  <a:lnTo>
                    <a:pt x="41" y="226"/>
                  </a:lnTo>
                  <a:cubicBezTo>
                    <a:pt x="53" y="294"/>
                    <a:pt x="43" y="367"/>
                    <a:pt x="1" y="423"/>
                  </a:cubicBezTo>
                  <a:cubicBezTo>
                    <a:pt x="10" y="423"/>
                    <a:pt x="20" y="423"/>
                    <a:pt x="29" y="423"/>
                  </a:cubicBezTo>
                  <a:cubicBezTo>
                    <a:pt x="161" y="423"/>
                    <a:pt x="263" y="398"/>
                    <a:pt x="368" y="398"/>
                  </a:cubicBezTo>
                  <a:cubicBezTo>
                    <a:pt x="469" y="398"/>
                    <a:pt x="574" y="421"/>
                    <a:pt x="714" y="513"/>
                  </a:cubicBezTo>
                  <a:cubicBezTo>
                    <a:pt x="899" y="361"/>
                    <a:pt x="695" y="163"/>
                    <a:pt x="785" y="10"/>
                  </a:cubicBezTo>
                  <a:cubicBezTo>
                    <a:pt x="770" y="4"/>
                    <a:pt x="757" y="1"/>
                    <a:pt x="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1"/>
            <p:cNvSpPr/>
            <p:nvPr/>
          </p:nvSpPr>
          <p:spPr>
            <a:xfrm>
              <a:off x="5688850" y="4270700"/>
              <a:ext cx="86300" cy="78925"/>
            </a:xfrm>
            <a:custGeom>
              <a:avLst/>
              <a:gdLst/>
              <a:ahLst/>
              <a:cxnLst/>
              <a:rect l="l" t="t" r="r" b="b"/>
              <a:pathLst>
                <a:path w="3452" h="3157" extrusionOk="0">
                  <a:moveTo>
                    <a:pt x="2283" y="0"/>
                  </a:moveTo>
                  <a:cubicBezTo>
                    <a:pt x="2254" y="0"/>
                    <a:pt x="2221" y="5"/>
                    <a:pt x="2185" y="16"/>
                  </a:cubicBezTo>
                  <a:cubicBezTo>
                    <a:pt x="1933" y="124"/>
                    <a:pt x="2210" y="194"/>
                    <a:pt x="2189" y="298"/>
                  </a:cubicBezTo>
                  <a:lnTo>
                    <a:pt x="2187" y="298"/>
                  </a:lnTo>
                  <a:cubicBezTo>
                    <a:pt x="2183" y="297"/>
                    <a:pt x="2179" y="297"/>
                    <a:pt x="2176" y="297"/>
                  </a:cubicBezTo>
                  <a:cubicBezTo>
                    <a:pt x="2074" y="297"/>
                    <a:pt x="1976" y="371"/>
                    <a:pt x="1888" y="371"/>
                  </a:cubicBezTo>
                  <a:cubicBezTo>
                    <a:pt x="1864" y="371"/>
                    <a:pt x="1840" y="365"/>
                    <a:pt x="1817" y="350"/>
                  </a:cubicBezTo>
                  <a:cubicBezTo>
                    <a:pt x="1825" y="267"/>
                    <a:pt x="1878" y="223"/>
                    <a:pt x="1943" y="223"/>
                  </a:cubicBezTo>
                  <a:cubicBezTo>
                    <a:pt x="1958" y="223"/>
                    <a:pt x="1973" y="225"/>
                    <a:pt x="1989" y="230"/>
                  </a:cubicBezTo>
                  <a:cubicBezTo>
                    <a:pt x="1970" y="155"/>
                    <a:pt x="1948" y="133"/>
                    <a:pt x="1921" y="133"/>
                  </a:cubicBezTo>
                  <a:cubicBezTo>
                    <a:pt x="1884" y="133"/>
                    <a:pt x="1838" y="172"/>
                    <a:pt x="1781" y="172"/>
                  </a:cubicBezTo>
                  <a:cubicBezTo>
                    <a:pt x="1752" y="172"/>
                    <a:pt x="1720" y="162"/>
                    <a:pt x="1684" y="130"/>
                  </a:cubicBezTo>
                  <a:lnTo>
                    <a:pt x="1684" y="130"/>
                  </a:lnTo>
                  <a:cubicBezTo>
                    <a:pt x="1699" y="153"/>
                    <a:pt x="1757" y="186"/>
                    <a:pt x="1719" y="242"/>
                  </a:cubicBezTo>
                  <a:cubicBezTo>
                    <a:pt x="1704" y="241"/>
                    <a:pt x="1691" y="241"/>
                    <a:pt x="1678" y="241"/>
                  </a:cubicBezTo>
                  <a:cubicBezTo>
                    <a:pt x="1526" y="241"/>
                    <a:pt x="1483" y="292"/>
                    <a:pt x="1428" y="336"/>
                  </a:cubicBezTo>
                  <a:cubicBezTo>
                    <a:pt x="1368" y="386"/>
                    <a:pt x="1300" y="419"/>
                    <a:pt x="1057" y="419"/>
                  </a:cubicBezTo>
                  <a:cubicBezTo>
                    <a:pt x="1005" y="500"/>
                    <a:pt x="942" y="521"/>
                    <a:pt x="992" y="666"/>
                  </a:cubicBezTo>
                  <a:cubicBezTo>
                    <a:pt x="847" y="616"/>
                    <a:pt x="799" y="583"/>
                    <a:pt x="747" y="558"/>
                  </a:cubicBezTo>
                  <a:cubicBezTo>
                    <a:pt x="701" y="536"/>
                    <a:pt x="653" y="514"/>
                    <a:pt x="515" y="514"/>
                  </a:cubicBezTo>
                  <a:cubicBezTo>
                    <a:pt x="495" y="514"/>
                    <a:pt x="474" y="515"/>
                    <a:pt x="450" y="516"/>
                  </a:cubicBezTo>
                  <a:cubicBezTo>
                    <a:pt x="500" y="585"/>
                    <a:pt x="676" y="726"/>
                    <a:pt x="739" y="903"/>
                  </a:cubicBezTo>
                  <a:cubicBezTo>
                    <a:pt x="708" y="899"/>
                    <a:pt x="678" y="897"/>
                    <a:pt x="651" y="897"/>
                  </a:cubicBezTo>
                  <a:cubicBezTo>
                    <a:pt x="579" y="897"/>
                    <a:pt x="522" y="910"/>
                    <a:pt x="479" y="930"/>
                  </a:cubicBezTo>
                  <a:cubicBezTo>
                    <a:pt x="429" y="949"/>
                    <a:pt x="400" y="982"/>
                    <a:pt x="377" y="1011"/>
                  </a:cubicBezTo>
                  <a:cubicBezTo>
                    <a:pt x="356" y="1040"/>
                    <a:pt x="342" y="1069"/>
                    <a:pt x="313" y="1092"/>
                  </a:cubicBezTo>
                  <a:cubicBezTo>
                    <a:pt x="305" y="1129"/>
                    <a:pt x="275" y="1158"/>
                    <a:pt x="226" y="1213"/>
                  </a:cubicBezTo>
                  <a:cubicBezTo>
                    <a:pt x="217" y="1185"/>
                    <a:pt x="178" y="1131"/>
                    <a:pt x="215" y="1063"/>
                  </a:cubicBezTo>
                  <a:cubicBezTo>
                    <a:pt x="194" y="1055"/>
                    <a:pt x="176" y="1051"/>
                    <a:pt x="161" y="1051"/>
                  </a:cubicBezTo>
                  <a:cubicBezTo>
                    <a:pt x="94" y="1051"/>
                    <a:pt x="92" y="1126"/>
                    <a:pt x="118" y="1200"/>
                  </a:cubicBezTo>
                  <a:cubicBezTo>
                    <a:pt x="147" y="1298"/>
                    <a:pt x="215" y="1375"/>
                    <a:pt x="209" y="1456"/>
                  </a:cubicBezTo>
                  <a:cubicBezTo>
                    <a:pt x="140" y="1472"/>
                    <a:pt x="70" y="1487"/>
                    <a:pt x="1" y="1501"/>
                  </a:cubicBezTo>
                  <a:cubicBezTo>
                    <a:pt x="37" y="1595"/>
                    <a:pt x="115" y="1694"/>
                    <a:pt x="190" y="1786"/>
                  </a:cubicBezTo>
                  <a:cubicBezTo>
                    <a:pt x="265" y="1879"/>
                    <a:pt x="330" y="1973"/>
                    <a:pt x="352" y="2110"/>
                  </a:cubicBezTo>
                  <a:lnTo>
                    <a:pt x="246" y="2160"/>
                  </a:lnTo>
                  <a:cubicBezTo>
                    <a:pt x="344" y="2210"/>
                    <a:pt x="446" y="2260"/>
                    <a:pt x="550" y="2312"/>
                  </a:cubicBezTo>
                  <a:lnTo>
                    <a:pt x="703" y="2382"/>
                  </a:lnTo>
                  <a:cubicBezTo>
                    <a:pt x="747" y="2401"/>
                    <a:pt x="789" y="2424"/>
                    <a:pt x="832" y="2445"/>
                  </a:cubicBezTo>
                  <a:cubicBezTo>
                    <a:pt x="913" y="2488"/>
                    <a:pt x="1013" y="2538"/>
                    <a:pt x="1098" y="2577"/>
                  </a:cubicBezTo>
                  <a:cubicBezTo>
                    <a:pt x="1185" y="2607"/>
                    <a:pt x="1267" y="2632"/>
                    <a:pt x="1348" y="2646"/>
                  </a:cubicBezTo>
                  <a:lnTo>
                    <a:pt x="1453" y="2847"/>
                  </a:lnTo>
                  <a:cubicBezTo>
                    <a:pt x="1468" y="2847"/>
                    <a:pt x="1483" y="2847"/>
                    <a:pt x="1496" y="2847"/>
                  </a:cubicBezTo>
                  <a:cubicBezTo>
                    <a:pt x="1864" y="2847"/>
                    <a:pt x="1097" y="2588"/>
                    <a:pt x="1507" y="2409"/>
                  </a:cubicBezTo>
                  <a:lnTo>
                    <a:pt x="1507" y="2409"/>
                  </a:lnTo>
                  <a:cubicBezTo>
                    <a:pt x="1466" y="2554"/>
                    <a:pt x="1486" y="2592"/>
                    <a:pt x="1536" y="2592"/>
                  </a:cubicBezTo>
                  <a:cubicBezTo>
                    <a:pt x="1592" y="2592"/>
                    <a:pt x="1684" y="2546"/>
                    <a:pt x="1771" y="2546"/>
                  </a:cubicBezTo>
                  <a:cubicBezTo>
                    <a:pt x="1829" y="2546"/>
                    <a:pt x="1885" y="2566"/>
                    <a:pt x="1927" y="2632"/>
                  </a:cubicBezTo>
                  <a:cubicBezTo>
                    <a:pt x="1947" y="2716"/>
                    <a:pt x="1906" y="2727"/>
                    <a:pt x="1854" y="2727"/>
                  </a:cubicBezTo>
                  <a:cubicBezTo>
                    <a:pt x="1836" y="2727"/>
                    <a:pt x="1817" y="2725"/>
                    <a:pt x="1798" y="2725"/>
                  </a:cubicBezTo>
                  <a:cubicBezTo>
                    <a:pt x="1741" y="2725"/>
                    <a:pt x="1692" y="2738"/>
                    <a:pt x="1715" y="2841"/>
                  </a:cubicBezTo>
                  <a:cubicBezTo>
                    <a:pt x="1758" y="2781"/>
                    <a:pt x="1789" y="2761"/>
                    <a:pt x="1816" y="2761"/>
                  </a:cubicBezTo>
                  <a:cubicBezTo>
                    <a:pt x="1867" y="2761"/>
                    <a:pt x="1905" y="2833"/>
                    <a:pt x="1997" y="2833"/>
                  </a:cubicBezTo>
                  <a:cubicBezTo>
                    <a:pt x="1999" y="2833"/>
                    <a:pt x="2002" y="2833"/>
                    <a:pt x="2004" y="2833"/>
                  </a:cubicBezTo>
                  <a:lnTo>
                    <a:pt x="2004" y="2833"/>
                  </a:lnTo>
                  <a:cubicBezTo>
                    <a:pt x="1906" y="3012"/>
                    <a:pt x="2245" y="2968"/>
                    <a:pt x="2097" y="3149"/>
                  </a:cubicBezTo>
                  <a:lnTo>
                    <a:pt x="2656" y="2980"/>
                  </a:lnTo>
                  <a:cubicBezTo>
                    <a:pt x="2687" y="3115"/>
                    <a:pt x="2818" y="3147"/>
                    <a:pt x="2920" y="3157"/>
                  </a:cubicBezTo>
                  <a:cubicBezTo>
                    <a:pt x="2688" y="3061"/>
                    <a:pt x="3088" y="2902"/>
                    <a:pt x="2858" y="2712"/>
                  </a:cubicBezTo>
                  <a:cubicBezTo>
                    <a:pt x="2447" y="2650"/>
                    <a:pt x="1794" y="2434"/>
                    <a:pt x="1370" y="2120"/>
                  </a:cubicBezTo>
                  <a:cubicBezTo>
                    <a:pt x="1326" y="2179"/>
                    <a:pt x="1289" y="2200"/>
                    <a:pt x="1254" y="2200"/>
                  </a:cubicBezTo>
                  <a:cubicBezTo>
                    <a:pt x="1175" y="2200"/>
                    <a:pt x="1109" y="2095"/>
                    <a:pt x="1021" y="2095"/>
                  </a:cubicBezTo>
                  <a:cubicBezTo>
                    <a:pt x="993" y="2095"/>
                    <a:pt x="963" y="2105"/>
                    <a:pt x="930" y="2133"/>
                  </a:cubicBezTo>
                  <a:cubicBezTo>
                    <a:pt x="957" y="2046"/>
                    <a:pt x="957" y="1954"/>
                    <a:pt x="982" y="1867"/>
                  </a:cubicBezTo>
                  <a:cubicBezTo>
                    <a:pt x="946" y="1855"/>
                    <a:pt x="919" y="1849"/>
                    <a:pt x="900" y="1849"/>
                  </a:cubicBezTo>
                  <a:cubicBezTo>
                    <a:pt x="787" y="1849"/>
                    <a:pt x="950" y="2046"/>
                    <a:pt x="870" y="2098"/>
                  </a:cubicBezTo>
                  <a:cubicBezTo>
                    <a:pt x="730" y="2064"/>
                    <a:pt x="739" y="1852"/>
                    <a:pt x="807" y="1776"/>
                  </a:cubicBezTo>
                  <a:cubicBezTo>
                    <a:pt x="773" y="1741"/>
                    <a:pt x="753" y="1728"/>
                    <a:pt x="738" y="1728"/>
                  </a:cubicBezTo>
                  <a:cubicBezTo>
                    <a:pt x="697" y="1728"/>
                    <a:pt x="706" y="1841"/>
                    <a:pt x="581" y="1877"/>
                  </a:cubicBezTo>
                  <a:cubicBezTo>
                    <a:pt x="612" y="1763"/>
                    <a:pt x="649" y="1657"/>
                    <a:pt x="701" y="1559"/>
                  </a:cubicBezTo>
                  <a:cubicBezTo>
                    <a:pt x="652" y="1518"/>
                    <a:pt x="614" y="1474"/>
                    <a:pt x="579" y="1426"/>
                  </a:cubicBezTo>
                  <a:cubicBezTo>
                    <a:pt x="562" y="1402"/>
                    <a:pt x="546" y="1375"/>
                    <a:pt x="537" y="1352"/>
                  </a:cubicBezTo>
                  <a:cubicBezTo>
                    <a:pt x="521" y="1333"/>
                    <a:pt x="517" y="1321"/>
                    <a:pt x="508" y="1302"/>
                  </a:cubicBezTo>
                  <a:cubicBezTo>
                    <a:pt x="498" y="1267"/>
                    <a:pt x="477" y="1213"/>
                    <a:pt x="496" y="1173"/>
                  </a:cubicBezTo>
                  <a:cubicBezTo>
                    <a:pt x="508" y="1154"/>
                    <a:pt x="521" y="1134"/>
                    <a:pt x="537" y="1115"/>
                  </a:cubicBezTo>
                  <a:lnTo>
                    <a:pt x="562" y="1088"/>
                  </a:lnTo>
                  <a:cubicBezTo>
                    <a:pt x="581" y="1073"/>
                    <a:pt x="598" y="1055"/>
                    <a:pt x="620" y="1042"/>
                  </a:cubicBezTo>
                  <a:cubicBezTo>
                    <a:pt x="884" y="836"/>
                    <a:pt x="1236" y="724"/>
                    <a:pt x="1573" y="724"/>
                  </a:cubicBezTo>
                  <a:cubicBezTo>
                    <a:pt x="1640" y="724"/>
                    <a:pt x="1706" y="728"/>
                    <a:pt x="1771" y="737"/>
                  </a:cubicBezTo>
                  <a:lnTo>
                    <a:pt x="1697" y="550"/>
                  </a:lnTo>
                  <a:lnTo>
                    <a:pt x="1697" y="550"/>
                  </a:lnTo>
                  <a:cubicBezTo>
                    <a:pt x="1722" y="555"/>
                    <a:pt x="1745" y="557"/>
                    <a:pt x="1769" y="557"/>
                  </a:cubicBezTo>
                  <a:cubicBezTo>
                    <a:pt x="1922" y="557"/>
                    <a:pt x="2051" y="466"/>
                    <a:pt x="2187" y="409"/>
                  </a:cubicBezTo>
                  <a:cubicBezTo>
                    <a:pt x="2247" y="384"/>
                    <a:pt x="2307" y="366"/>
                    <a:pt x="2367" y="366"/>
                  </a:cubicBezTo>
                  <a:cubicBezTo>
                    <a:pt x="2461" y="366"/>
                    <a:pt x="2554" y="411"/>
                    <a:pt x="2646" y="543"/>
                  </a:cubicBezTo>
                  <a:lnTo>
                    <a:pt x="2775" y="392"/>
                  </a:lnTo>
                  <a:lnTo>
                    <a:pt x="2775" y="392"/>
                  </a:lnTo>
                  <a:cubicBezTo>
                    <a:pt x="2704" y="477"/>
                    <a:pt x="2812" y="681"/>
                    <a:pt x="2704" y="801"/>
                  </a:cubicBezTo>
                  <a:cubicBezTo>
                    <a:pt x="2733" y="786"/>
                    <a:pt x="2762" y="782"/>
                    <a:pt x="2790" y="782"/>
                  </a:cubicBezTo>
                  <a:cubicBezTo>
                    <a:pt x="2842" y="782"/>
                    <a:pt x="2892" y="797"/>
                    <a:pt x="2945" y="797"/>
                  </a:cubicBezTo>
                  <a:cubicBezTo>
                    <a:pt x="2969" y="797"/>
                    <a:pt x="2994" y="794"/>
                    <a:pt x="3020" y="784"/>
                  </a:cubicBezTo>
                  <a:lnTo>
                    <a:pt x="2845" y="672"/>
                  </a:lnTo>
                  <a:cubicBezTo>
                    <a:pt x="2892" y="625"/>
                    <a:pt x="2938" y="605"/>
                    <a:pt x="2980" y="605"/>
                  </a:cubicBezTo>
                  <a:cubicBezTo>
                    <a:pt x="3067" y="605"/>
                    <a:pt x="3134" y="690"/>
                    <a:pt x="3151" y="789"/>
                  </a:cubicBezTo>
                  <a:cubicBezTo>
                    <a:pt x="3452" y="639"/>
                    <a:pt x="3026" y="442"/>
                    <a:pt x="2978" y="276"/>
                  </a:cubicBezTo>
                  <a:cubicBezTo>
                    <a:pt x="2898" y="333"/>
                    <a:pt x="2835" y="356"/>
                    <a:pt x="2783" y="356"/>
                  </a:cubicBezTo>
                  <a:cubicBezTo>
                    <a:pt x="2575" y="356"/>
                    <a:pt x="2533" y="0"/>
                    <a:pt x="2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31"/>
            <p:cNvSpPr/>
            <p:nvPr/>
          </p:nvSpPr>
          <p:spPr>
            <a:xfrm>
              <a:off x="5754950" y="4290700"/>
              <a:ext cx="1500" cy="1200"/>
            </a:xfrm>
            <a:custGeom>
              <a:avLst/>
              <a:gdLst/>
              <a:ahLst/>
              <a:cxnLst/>
              <a:rect l="l" t="t" r="r" b="b"/>
              <a:pathLst>
                <a:path w="60" h="48" extrusionOk="0">
                  <a:moveTo>
                    <a:pt x="60" y="1"/>
                  </a:moveTo>
                  <a:lnTo>
                    <a:pt x="60" y="1"/>
                  </a:lnTo>
                  <a:cubicBezTo>
                    <a:pt x="39" y="11"/>
                    <a:pt x="19" y="26"/>
                    <a:pt x="0" y="47"/>
                  </a:cubicBezTo>
                  <a:cubicBezTo>
                    <a:pt x="25" y="34"/>
                    <a:pt x="44" y="18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31"/>
            <p:cNvSpPr/>
            <p:nvPr/>
          </p:nvSpPr>
          <p:spPr>
            <a:xfrm>
              <a:off x="5761825" y="4349600"/>
              <a:ext cx="4025" cy="800"/>
            </a:xfrm>
            <a:custGeom>
              <a:avLst/>
              <a:gdLst/>
              <a:ahLst/>
              <a:cxnLst/>
              <a:rect l="l" t="t" r="r" b="b"/>
              <a:pathLst>
                <a:path w="161" h="32" extrusionOk="0">
                  <a:moveTo>
                    <a:pt x="1" y="1"/>
                  </a:moveTo>
                  <a:lnTo>
                    <a:pt x="1" y="1"/>
                  </a:lnTo>
                  <a:cubicBezTo>
                    <a:pt x="30" y="11"/>
                    <a:pt x="62" y="22"/>
                    <a:pt x="109" y="32"/>
                  </a:cubicBezTo>
                  <a:cubicBezTo>
                    <a:pt x="161" y="1"/>
                    <a:pt x="93" y="1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1"/>
            <p:cNvSpPr/>
            <p:nvPr/>
          </p:nvSpPr>
          <p:spPr>
            <a:xfrm>
              <a:off x="5767525" y="4290425"/>
              <a:ext cx="125" cy="12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0"/>
                  </a:moveTo>
                  <a:cubicBezTo>
                    <a:pt x="2" y="2"/>
                    <a:pt x="0" y="2"/>
                    <a:pt x="0" y="2"/>
                  </a:cubicBezTo>
                  <a:cubicBezTo>
                    <a:pt x="2" y="4"/>
                    <a:pt x="4" y="4"/>
                    <a:pt x="4" y="4"/>
                  </a:cubicBezTo>
                  <a:cubicBezTo>
                    <a:pt x="4" y="4"/>
                    <a:pt x="4" y="2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1"/>
            <p:cNvSpPr/>
            <p:nvPr/>
          </p:nvSpPr>
          <p:spPr>
            <a:xfrm>
              <a:off x="5771125" y="4279150"/>
              <a:ext cx="2650" cy="2225"/>
            </a:xfrm>
            <a:custGeom>
              <a:avLst/>
              <a:gdLst/>
              <a:ahLst/>
              <a:cxnLst/>
              <a:rect l="l" t="t" r="r" b="b"/>
              <a:pathLst>
                <a:path w="106" h="89" extrusionOk="0">
                  <a:moveTo>
                    <a:pt x="1" y="0"/>
                  </a:moveTo>
                  <a:lnTo>
                    <a:pt x="9" y="89"/>
                  </a:lnTo>
                  <a:lnTo>
                    <a:pt x="105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1"/>
            <p:cNvSpPr/>
            <p:nvPr/>
          </p:nvSpPr>
          <p:spPr>
            <a:xfrm>
              <a:off x="5786650" y="4362825"/>
              <a:ext cx="850" cy="2325"/>
            </a:xfrm>
            <a:custGeom>
              <a:avLst/>
              <a:gdLst/>
              <a:ahLst/>
              <a:cxnLst/>
              <a:rect l="l" t="t" r="r" b="b"/>
              <a:pathLst>
                <a:path w="34" h="93" extrusionOk="0">
                  <a:moveTo>
                    <a:pt x="34" y="0"/>
                  </a:moveTo>
                  <a:lnTo>
                    <a:pt x="34" y="0"/>
                  </a:lnTo>
                  <a:cubicBezTo>
                    <a:pt x="14" y="25"/>
                    <a:pt x="1" y="54"/>
                    <a:pt x="5" y="93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31"/>
            <p:cNvSpPr/>
            <p:nvPr/>
          </p:nvSpPr>
          <p:spPr>
            <a:xfrm>
              <a:off x="5858475" y="4388450"/>
              <a:ext cx="1625" cy="625"/>
            </a:xfrm>
            <a:custGeom>
              <a:avLst/>
              <a:gdLst/>
              <a:ahLst/>
              <a:cxnLst/>
              <a:rect l="l" t="t" r="r" b="b"/>
              <a:pathLst>
                <a:path w="65" h="25" extrusionOk="0">
                  <a:moveTo>
                    <a:pt x="1" y="1"/>
                  </a:moveTo>
                  <a:lnTo>
                    <a:pt x="1" y="1"/>
                  </a:lnTo>
                  <a:cubicBezTo>
                    <a:pt x="16" y="18"/>
                    <a:pt x="36" y="24"/>
                    <a:pt x="56" y="24"/>
                  </a:cubicBezTo>
                  <a:cubicBezTo>
                    <a:pt x="59" y="24"/>
                    <a:pt x="61" y="24"/>
                    <a:pt x="64" y="2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31"/>
            <p:cNvSpPr/>
            <p:nvPr/>
          </p:nvSpPr>
          <p:spPr>
            <a:xfrm>
              <a:off x="5767425" y="4348175"/>
              <a:ext cx="301275" cy="68650"/>
            </a:xfrm>
            <a:custGeom>
              <a:avLst/>
              <a:gdLst/>
              <a:ahLst/>
              <a:cxnLst/>
              <a:rect l="l" t="t" r="r" b="b"/>
              <a:pathLst>
                <a:path w="12051" h="2746" extrusionOk="0">
                  <a:moveTo>
                    <a:pt x="2840" y="791"/>
                  </a:moveTo>
                  <a:lnTo>
                    <a:pt x="2840" y="791"/>
                  </a:lnTo>
                  <a:cubicBezTo>
                    <a:pt x="2829" y="792"/>
                    <a:pt x="2818" y="794"/>
                    <a:pt x="2807" y="797"/>
                  </a:cubicBezTo>
                  <a:lnTo>
                    <a:pt x="2807" y="797"/>
                  </a:lnTo>
                  <a:cubicBezTo>
                    <a:pt x="2818" y="795"/>
                    <a:pt x="2829" y="793"/>
                    <a:pt x="2840" y="791"/>
                  </a:cubicBezTo>
                  <a:close/>
                  <a:moveTo>
                    <a:pt x="8522" y="1861"/>
                  </a:moveTo>
                  <a:cubicBezTo>
                    <a:pt x="8519" y="1868"/>
                    <a:pt x="8517" y="1874"/>
                    <a:pt x="8516" y="1880"/>
                  </a:cubicBezTo>
                  <a:lnTo>
                    <a:pt x="8516" y="1880"/>
                  </a:lnTo>
                  <a:cubicBezTo>
                    <a:pt x="8518" y="1874"/>
                    <a:pt x="8520" y="1867"/>
                    <a:pt x="8522" y="1861"/>
                  </a:cubicBezTo>
                  <a:close/>
                  <a:moveTo>
                    <a:pt x="259" y="0"/>
                  </a:moveTo>
                  <a:cubicBezTo>
                    <a:pt x="200" y="0"/>
                    <a:pt x="140" y="6"/>
                    <a:pt x="81" y="19"/>
                  </a:cubicBezTo>
                  <a:cubicBezTo>
                    <a:pt x="0" y="108"/>
                    <a:pt x="149" y="444"/>
                    <a:pt x="133" y="530"/>
                  </a:cubicBezTo>
                  <a:cubicBezTo>
                    <a:pt x="142" y="531"/>
                    <a:pt x="150" y="531"/>
                    <a:pt x="158" y="531"/>
                  </a:cubicBezTo>
                  <a:cubicBezTo>
                    <a:pt x="438" y="531"/>
                    <a:pt x="643" y="403"/>
                    <a:pt x="864" y="386"/>
                  </a:cubicBezTo>
                  <a:lnTo>
                    <a:pt x="864" y="386"/>
                  </a:lnTo>
                  <a:lnTo>
                    <a:pt x="803" y="586"/>
                  </a:lnTo>
                  <a:cubicBezTo>
                    <a:pt x="889" y="465"/>
                    <a:pt x="1155" y="469"/>
                    <a:pt x="1053" y="312"/>
                  </a:cubicBezTo>
                  <a:cubicBezTo>
                    <a:pt x="1068" y="309"/>
                    <a:pt x="1081" y="307"/>
                    <a:pt x="1093" y="307"/>
                  </a:cubicBezTo>
                  <a:cubicBezTo>
                    <a:pt x="1218" y="307"/>
                    <a:pt x="1157" y="490"/>
                    <a:pt x="1297" y="490"/>
                  </a:cubicBezTo>
                  <a:cubicBezTo>
                    <a:pt x="1312" y="490"/>
                    <a:pt x="1329" y="488"/>
                    <a:pt x="1348" y="484"/>
                  </a:cubicBezTo>
                  <a:lnTo>
                    <a:pt x="1348" y="484"/>
                  </a:lnTo>
                  <a:cubicBezTo>
                    <a:pt x="1273" y="688"/>
                    <a:pt x="1151" y="673"/>
                    <a:pt x="1099" y="845"/>
                  </a:cubicBezTo>
                  <a:lnTo>
                    <a:pt x="1294" y="798"/>
                  </a:lnTo>
                  <a:lnTo>
                    <a:pt x="1294" y="798"/>
                  </a:lnTo>
                  <a:cubicBezTo>
                    <a:pt x="1221" y="862"/>
                    <a:pt x="1375" y="902"/>
                    <a:pt x="1300" y="968"/>
                  </a:cubicBezTo>
                  <a:cubicBezTo>
                    <a:pt x="1362" y="943"/>
                    <a:pt x="1415" y="933"/>
                    <a:pt x="1461" y="933"/>
                  </a:cubicBezTo>
                  <a:cubicBezTo>
                    <a:pt x="1692" y="933"/>
                    <a:pt x="1759" y="1194"/>
                    <a:pt x="2038" y="1194"/>
                  </a:cubicBezTo>
                  <a:cubicBezTo>
                    <a:pt x="2044" y="1194"/>
                    <a:pt x="2050" y="1194"/>
                    <a:pt x="2056" y="1194"/>
                  </a:cubicBezTo>
                  <a:lnTo>
                    <a:pt x="1888" y="1101"/>
                  </a:lnTo>
                  <a:cubicBezTo>
                    <a:pt x="1909" y="1028"/>
                    <a:pt x="1956" y="1018"/>
                    <a:pt x="2009" y="1018"/>
                  </a:cubicBezTo>
                  <a:cubicBezTo>
                    <a:pt x="2030" y="1018"/>
                    <a:pt x="2052" y="1020"/>
                    <a:pt x="2074" y="1020"/>
                  </a:cubicBezTo>
                  <a:cubicBezTo>
                    <a:pt x="2085" y="1020"/>
                    <a:pt x="2095" y="1019"/>
                    <a:pt x="2106" y="1018"/>
                  </a:cubicBezTo>
                  <a:cubicBezTo>
                    <a:pt x="2148" y="1209"/>
                    <a:pt x="2206" y="1203"/>
                    <a:pt x="2353" y="1323"/>
                  </a:cubicBezTo>
                  <a:cubicBezTo>
                    <a:pt x="2496" y="1281"/>
                    <a:pt x="2615" y="1138"/>
                    <a:pt x="2767" y="1138"/>
                  </a:cubicBezTo>
                  <a:cubicBezTo>
                    <a:pt x="2791" y="1138"/>
                    <a:pt x="2815" y="1141"/>
                    <a:pt x="2840" y="1149"/>
                  </a:cubicBezTo>
                  <a:cubicBezTo>
                    <a:pt x="2746" y="1355"/>
                    <a:pt x="3130" y="1357"/>
                    <a:pt x="3122" y="1552"/>
                  </a:cubicBezTo>
                  <a:cubicBezTo>
                    <a:pt x="3154" y="1482"/>
                    <a:pt x="3210" y="1463"/>
                    <a:pt x="3272" y="1463"/>
                  </a:cubicBezTo>
                  <a:cubicBezTo>
                    <a:pt x="3350" y="1463"/>
                    <a:pt x="3438" y="1494"/>
                    <a:pt x="3500" y="1494"/>
                  </a:cubicBezTo>
                  <a:cubicBezTo>
                    <a:pt x="3533" y="1494"/>
                    <a:pt x="3558" y="1485"/>
                    <a:pt x="3571" y="1458"/>
                  </a:cubicBezTo>
                  <a:cubicBezTo>
                    <a:pt x="3583" y="1456"/>
                    <a:pt x="3595" y="1455"/>
                    <a:pt x="3607" y="1455"/>
                  </a:cubicBezTo>
                  <a:cubicBezTo>
                    <a:pt x="3712" y="1455"/>
                    <a:pt x="3819" y="1514"/>
                    <a:pt x="3793" y="1618"/>
                  </a:cubicBezTo>
                  <a:cubicBezTo>
                    <a:pt x="3777" y="1620"/>
                    <a:pt x="3743" y="1633"/>
                    <a:pt x="3706" y="1635"/>
                  </a:cubicBezTo>
                  <a:lnTo>
                    <a:pt x="3808" y="1668"/>
                  </a:lnTo>
                  <a:cubicBezTo>
                    <a:pt x="3793" y="1691"/>
                    <a:pt x="3793" y="1710"/>
                    <a:pt x="3779" y="1710"/>
                  </a:cubicBezTo>
                  <a:cubicBezTo>
                    <a:pt x="3788" y="1713"/>
                    <a:pt x="3795" y="1714"/>
                    <a:pt x="3803" y="1714"/>
                  </a:cubicBezTo>
                  <a:cubicBezTo>
                    <a:pt x="3853" y="1714"/>
                    <a:pt x="3885" y="1664"/>
                    <a:pt x="3927" y="1664"/>
                  </a:cubicBezTo>
                  <a:cubicBezTo>
                    <a:pt x="3949" y="1664"/>
                    <a:pt x="3973" y="1678"/>
                    <a:pt x="4003" y="1720"/>
                  </a:cubicBezTo>
                  <a:cubicBezTo>
                    <a:pt x="3988" y="1776"/>
                    <a:pt x="3924" y="1758"/>
                    <a:pt x="3866" y="1768"/>
                  </a:cubicBezTo>
                  <a:cubicBezTo>
                    <a:pt x="3901" y="1783"/>
                    <a:pt x="3936" y="1788"/>
                    <a:pt x="3971" y="1788"/>
                  </a:cubicBezTo>
                  <a:cubicBezTo>
                    <a:pt x="4109" y="1788"/>
                    <a:pt x="4249" y="1699"/>
                    <a:pt x="4369" y="1699"/>
                  </a:cubicBezTo>
                  <a:cubicBezTo>
                    <a:pt x="4430" y="1699"/>
                    <a:pt x="4486" y="1723"/>
                    <a:pt x="4533" y="1793"/>
                  </a:cubicBezTo>
                  <a:cubicBezTo>
                    <a:pt x="4595" y="1704"/>
                    <a:pt x="4880" y="1762"/>
                    <a:pt x="4865" y="1519"/>
                  </a:cubicBezTo>
                  <a:lnTo>
                    <a:pt x="4865" y="1519"/>
                  </a:lnTo>
                  <a:cubicBezTo>
                    <a:pt x="4925" y="1618"/>
                    <a:pt x="4861" y="1791"/>
                    <a:pt x="5075" y="1807"/>
                  </a:cubicBezTo>
                  <a:cubicBezTo>
                    <a:pt x="5111" y="1769"/>
                    <a:pt x="5142" y="1756"/>
                    <a:pt x="5170" y="1756"/>
                  </a:cubicBezTo>
                  <a:cubicBezTo>
                    <a:pt x="5248" y="1756"/>
                    <a:pt x="5308" y="1858"/>
                    <a:pt x="5403" y="1858"/>
                  </a:cubicBezTo>
                  <a:cubicBezTo>
                    <a:pt x="5425" y="1858"/>
                    <a:pt x="5448" y="1852"/>
                    <a:pt x="5474" y="1839"/>
                  </a:cubicBezTo>
                  <a:lnTo>
                    <a:pt x="5474" y="1839"/>
                  </a:lnTo>
                  <a:cubicBezTo>
                    <a:pt x="5225" y="1996"/>
                    <a:pt x="5464" y="1895"/>
                    <a:pt x="5243" y="2046"/>
                  </a:cubicBezTo>
                  <a:cubicBezTo>
                    <a:pt x="5271" y="2069"/>
                    <a:pt x="5305" y="2078"/>
                    <a:pt x="5344" y="2078"/>
                  </a:cubicBezTo>
                  <a:cubicBezTo>
                    <a:pt x="5451" y="2078"/>
                    <a:pt x="5595" y="2011"/>
                    <a:pt x="5741" y="2011"/>
                  </a:cubicBezTo>
                  <a:cubicBezTo>
                    <a:pt x="5784" y="2011"/>
                    <a:pt x="5828" y="2017"/>
                    <a:pt x="5871" y="2032"/>
                  </a:cubicBezTo>
                  <a:cubicBezTo>
                    <a:pt x="5889" y="2082"/>
                    <a:pt x="5877" y="2138"/>
                    <a:pt x="5896" y="2188"/>
                  </a:cubicBezTo>
                  <a:cubicBezTo>
                    <a:pt x="5962" y="2157"/>
                    <a:pt x="6038" y="2094"/>
                    <a:pt x="6102" y="2094"/>
                  </a:cubicBezTo>
                  <a:cubicBezTo>
                    <a:pt x="6139" y="2094"/>
                    <a:pt x="6172" y="2116"/>
                    <a:pt x="6195" y="2181"/>
                  </a:cubicBezTo>
                  <a:lnTo>
                    <a:pt x="6207" y="2046"/>
                  </a:lnTo>
                  <a:cubicBezTo>
                    <a:pt x="6367" y="2146"/>
                    <a:pt x="6608" y="2150"/>
                    <a:pt x="6768" y="2325"/>
                  </a:cubicBezTo>
                  <a:lnTo>
                    <a:pt x="7018" y="2109"/>
                  </a:lnTo>
                  <a:cubicBezTo>
                    <a:pt x="7118" y="2234"/>
                    <a:pt x="7244" y="2281"/>
                    <a:pt x="7377" y="2281"/>
                  </a:cubicBezTo>
                  <a:cubicBezTo>
                    <a:pt x="7576" y="2281"/>
                    <a:pt x="7789" y="2173"/>
                    <a:pt x="7938" y="2057"/>
                  </a:cubicBezTo>
                  <a:cubicBezTo>
                    <a:pt x="8042" y="2084"/>
                    <a:pt x="8193" y="2150"/>
                    <a:pt x="8187" y="2206"/>
                  </a:cubicBezTo>
                  <a:cubicBezTo>
                    <a:pt x="8160" y="2221"/>
                    <a:pt x="8114" y="2252"/>
                    <a:pt x="8062" y="2279"/>
                  </a:cubicBezTo>
                  <a:cubicBezTo>
                    <a:pt x="8161" y="2299"/>
                    <a:pt x="8268" y="2375"/>
                    <a:pt x="8361" y="2375"/>
                  </a:cubicBezTo>
                  <a:cubicBezTo>
                    <a:pt x="8412" y="2375"/>
                    <a:pt x="8458" y="2352"/>
                    <a:pt x="8497" y="2285"/>
                  </a:cubicBezTo>
                  <a:cubicBezTo>
                    <a:pt x="8513" y="2281"/>
                    <a:pt x="8526" y="2279"/>
                    <a:pt x="8538" y="2279"/>
                  </a:cubicBezTo>
                  <a:cubicBezTo>
                    <a:pt x="8653" y="2279"/>
                    <a:pt x="8608" y="2446"/>
                    <a:pt x="8711" y="2491"/>
                  </a:cubicBezTo>
                  <a:cubicBezTo>
                    <a:pt x="8776" y="2447"/>
                    <a:pt x="8849" y="2430"/>
                    <a:pt x="8924" y="2430"/>
                  </a:cubicBezTo>
                  <a:cubicBezTo>
                    <a:pt x="9143" y="2430"/>
                    <a:pt x="9389" y="2569"/>
                    <a:pt x="9566" y="2569"/>
                  </a:cubicBezTo>
                  <a:cubicBezTo>
                    <a:pt x="9659" y="2569"/>
                    <a:pt x="9733" y="2531"/>
                    <a:pt x="9774" y="2414"/>
                  </a:cubicBezTo>
                  <a:cubicBezTo>
                    <a:pt x="9643" y="2393"/>
                    <a:pt x="9405" y="2271"/>
                    <a:pt x="9155" y="2252"/>
                  </a:cubicBezTo>
                  <a:cubicBezTo>
                    <a:pt x="9225" y="2210"/>
                    <a:pt x="9185" y="2121"/>
                    <a:pt x="9271" y="2121"/>
                  </a:cubicBezTo>
                  <a:cubicBezTo>
                    <a:pt x="9273" y="2121"/>
                    <a:pt x="9274" y="2121"/>
                    <a:pt x="9276" y="2121"/>
                  </a:cubicBezTo>
                  <a:cubicBezTo>
                    <a:pt x="9505" y="2137"/>
                    <a:pt x="9617" y="2286"/>
                    <a:pt x="9829" y="2286"/>
                  </a:cubicBezTo>
                  <a:cubicBezTo>
                    <a:pt x="9851" y="2286"/>
                    <a:pt x="9873" y="2284"/>
                    <a:pt x="9897" y="2281"/>
                  </a:cubicBezTo>
                  <a:lnTo>
                    <a:pt x="9897" y="2281"/>
                  </a:lnTo>
                  <a:lnTo>
                    <a:pt x="9835" y="2549"/>
                  </a:lnTo>
                  <a:cubicBezTo>
                    <a:pt x="9933" y="2631"/>
                    <a:pt x="10034" y="2658"/>
                    <a:pt x="10137" y="2658"/>
                  </a:cubicBezTo>
                  <a:cubicBezTo>
                    <a:pt x="10323" y="2658"/>
                    <a:pt x="10511" y="2570"/>
                    <a:pt x="10677" y="2570"/>
                  </a:cubicBezTo>
                  <a:cubicBezTo>
                    <a:pt x="10789" y="2570"/>
                    <a:pt x="10891" y="2610"/>
                    <a:pt x="10975" y="2744"/>
                  </a:cubicBezTo>
                  <a:lnTo>
                    <a:pt x="10975" y="2746"/>
                  </a:lnTo>
                  <a:cubicBezTo>
                    <a:pt x="11175" y="2728"/>
                    <a:pt x="11439" y="2726"/>
                    <a:pt x="11607" y="2628"/>
                  </a:cubicBezTo>
                  <a:lnTo>
                    <a:pt x="11607" y="2628"/>
                  </a:lnTo>
                  <a:lnTo>
                    <a:pt x="11578" y="2705"/>
                  </a:lnTo>
                  <a:cubicBezTo>
                    <a:pt x="11688" y="2686"/>
                    <a:pt x="12051" y="2632"/>
                    <a:pt x="11862" y="2443"/>
                  </a:cubicBezTo>
                  <a:lnTo>
                    <a:pt x="11862" y="2443"/>
                  </a:lnTo>
                  <a:lnTo>
                    <a:pt x="11794" y="2501"/>
                  </a:lnTo>
                  <a:cubicBezTo>
                    <a:pt x="11762" y="2509"/>
                    <a:pt x="11735" y="2512"/>
                    <a:pt x="11713" y="2512"/>
                  </a:cubicBezTo>
                  <a:cubicBezTo>
                    <a:pt x="11547" y="2512"/>
                    <a:pt x="11615" y="2320"/>
                    <a:pt x="11449" y="2239"/>
                  </a:cubicBezTo>
                  <a:cubicBezTo>
                    <a:pt x="11445" y="2238"/>
                    <a:pt x="11441" y="2238"/>
                    <a:pt x="11437" y="2238"/>
                  </a:cubicBezTo>
                  <a:cubicBezTo>
                    <a:pt x="11238" y="2238"/>
                    <a:pt x="11081" y="2428"/>
                    <a:pt x="10921" y="2428"/>
                  </a:cubicBezTo>
                  <a:cubicBezTo>
                    <a:pt x="10890" y="2428"/>
                    <a:pt x="10860" y="2421"/>
                    <a:pt x="10828" y="2404"/>
                  </a:cubicBezTo>
                  <a:cubicBezTo>
                    <a:pt x="10736" y="2397"/>
                    <a:pt x="10761" y="2316"/>
                    <a:pt x="10796" y="2260"/>
                  </a:cubicBezTo>
                  <a:cubicBezTo>
                    <a:pt x="10772" y="2253"/>
                    <a:pt x="10749" y="2250"/>
                    <a:pt x="10727" y="2250"/>
                  </a:cubicBezTo>
                  <a:cubicBezTo>
                    <a:pt x="10563" y="2250"/>
                    <a:pt x="10460" y="2428"/>
                    <a:pt x="10329" y="2435"/>
                  </a:cubicBezTo>
                  <a:cubicBezTo>
                    <a:pt x="10335" y="2213"/>
                    <a:pt x="10256" y="2155"/>
                    <a:pt x="10139" y="2155"/>
                  </a:cubicBezTo>
                  <a:cubicBezTo>
                    <a:pt x="10013" y="2155"/>
                    <a:pt x="9843" y="2223"/>
                    <a:pt x="9689" y="2223"/>
                  </a:cubicBezTo>
                  <a:cubicBezTo>
                    <a:pt x="9577" y="2223"/>
                    <a:pt x="9474" y="2187"/>
                    <a:pt x="9402" y="2065"/>
                  </a:cubicBezTo>
                  <a:cubicBezTo>
                    <a:pt x="9378" y="2068"/>
                    <a:pt x="9354" y="2069"/>
                    <a:pt x="9329" y="2069"/>
                  </a:cubicBezTo>
                  <a:cubicBezTo>
                    <a:pt x="9213" y="2069"/>
                    <a:pt x="9082" y="2044"/>
                    <a:pt x="8944" y="2044"/>
                  </a:cubicBezTo>
                  <a:cubicBezTo>
                    <a:pt x="8858" y="2044"/>
                    <a:pt x="8770" y="2054"/>
                    <a:pt x="8680" y="2084"/>
                  </a:cubicBezTo>
                  <a:cubicBezTo>
                    <a:pt x="8825" y="1947"/>
                    <a:pt x="8476" y="2029"/>
                    <a:pt x="8516" y="1880"/>
                  </a:cubicBezTo>
                  <a:lnTo>
                    <a:pt x="8516" y="1880"/>
                  </a:lnTo>
                  <a:cubicBezTo>
                    <a:pt x="8486" y="1956"/>
                    <a:pt x="8433" y="1981"/>
                    <a:pt x="8368" y="1981"/>
                  </a:cubicBezTo>
                  <a:cubicBezTo>
                    <a:pt x="8236" y="1981"/>
                    <a:pt x="8054" y="1877"/>
                    <a:pt x="7915" y="1877"/>
                  </a:cubicBezTo>
                  <a:cubicBezTo>
                    <a:pt x="7827" y="1877"/>
                    <a:pt x="7756" y="1919"/>
                    <a:pt x="7726" y="2055"/>
                  </a:cubicBezTo>
                  <a:cubicBezTo>
                    <a:pt x="7610" y="1987"/>
                    <a:pt x="7575" y="1971"/>
                    <a:pt x="7561" y="1971"/>
                  </a:cubicBezTo>
                  <a:cubicBezTo>
                    <a:pt x="7548" y="1971"/>
                    <a:pt x="7550" y="1982"/>
                    <a:pt x="7531" y="1982"/>
                  </a:cubicBezTo>
                  <a:cubicBezTo>
                    <a:pt x="7510" y="1982"/>
                    <a:pt x="7461" y="1968"/>
                    <a:pt x="7333" y="1907"/>
                  </a:cubicBezTo>
                  <a:cubicBezTo>
                    <a:pt x="7340" y="1853"/>
                    <a:pt x="7406" y="1864"/>
                    <a:pt x="7433" y="1859"/>
                  </a:cubicBezTo>
                  <a:cubicBezTo>
                    <a:pt x="7406" y="1834"/>
                    <a:pt x="7379" y="1825"/>
                    <a:pt x="7353" y="1825"/>
                  </a:cubicBezTo>
                  <a:cubicBezTo>
                    <a:pt x="7288" y="1825"/>
                    <a:pt x="7226" y="1881"/>
                    <a:pt x="7171" y="1881"/>
                  </a:cubicBezTo>
                  <a:cubicBezTo>
                    <a:pt x="7135" y="1881"/>
                    <a:pt x="7102" y="1858"/>
                    <a:pt x="7072" y="1782"/>
                  </a:cubicBezTo>
                  <a:cubicBezTo>
                    <a:pt x="7021" y="1767"/>
                    <a:pt x="6985" y="1760"/>
                    <a:pt x="6960" y="1760"/>
                  </a:cubicBezTo>
                  <a:cubicBezTo>
                    <a:pt x="6833" y="1760"/>
                    <a:pt x="6965" y="1920"/>
                    <a:pt x="6795" y="2001"/>
                  </a:cubicBezTo>
                  <a:cubicBezTo>
                    <a:pt x="6479" y="1886"/>
                    <a:pt x="6581" y="1834"/>
                    <a:pt x="6436" y="1600"/>
                  </a:cubicBezTo>
                  <a:cubicBezTo>
                    <a:pt x="6401" y="1718"/>
                    <a:pt x="6337" y="1733"/>
                    <a:pt x="6258" y="1733"/>
                  </a:cubicBezTo>
                  <a:cubicBezTo>
                    <a:pt x="6231" y="1733"/>
                    <a:pt x="6202" y="1732"/>
                    <a:pt x="6172" y="1732"/>
                  </a:cubicBezTo>
                  <a:cubicBezTo>
                    <a:pt x="6123" y="1732"/>
                    <a:pt x="6070" y="1737"/>
                    <a:pt x="6018" y="1762"/>
                  </a:cubicBezTo>
                  <a:cubicBezTo>
                    <a:pt x="6054" y="1782"/>
                    <a:pt x="6267" y="1874"/>
                    <a:pt x="6107" y="1932"/>
                  </a:cubicBezTo>
                  <a:cubicBezTo>
                    <a:pt x="6026" y="1907"/>
                    <a:pt x="5965" y="1898"/>
                    <a:pt x="5915" y="1898"/>
                  </a:cubicBezTo>
                  <a:cubicBezTo>
                    <a:pt x="5741" y="1898"/>
                    <a:pt x="5700" y="2013"/>
                    <a:pt x="5442" y="2013"/>
                  </a:cubicBezTo>
                  <a:cubicBezTo>
                    <a:pt x="5432" y="2013"/>
                    <a:pt x="5422" y="2013"/>
                    <a:pt x="5412" y="2013"/>
                  </a:cubicBezTo>
                  <a:cubicBezTo>
                    <a:pt x="5369" y="1914"/>
                    <a:pt x="5394" y="1888"/>
                    <a:pt x="5437" y="1888"/>
                  </a:cubicBezTo>
                  <a:cubicBezTo>
                    <a:pt x="5481" y="1888"/>
                    <a:pt x="5546" y="1917"/>
                    <a:pt x="5570" y="1917"/>
                  </a:cubicBezTo>
                  <a:cubicBezTo>
                    <a:pt x="5591" y="1917"/>
                    <a:pt x="5580" y="1895"/>
                    <a:pt x="5495" y="1810"/>
                  </a:cubicBezTo>
                  <a:cubicBezTo>
                    <a:pt x="5738" y="1739"/>
                    <a:pt x="5906" y="1785"/>
                    <a:pt x="6058" y="1622"/>
                  </a:cubicBezTo>
                  <a:cubicBezTo>
                    <a:pt x="5835" y="1565"/>
                    <a:pt x="5571" y="1529"/>
                    <a:pt x="5306" y="1529"/>
                  </a:cubicBezTo>
                  <a:cubicBezTo>
                    <a:pt x="5220" y="1529"/>
                    <a:pt x="5134" y="1533"/>
                    <a:pt x="5050" y="1541"/>
                  </a:cubicBezTo>
                  <a:cubicBezTo>
                    <a:pt x="4876" y="1463"/>
                    <a:pt x="5166" y="1440"/>
                    <a:pt x="5029" y="1384"/>
                  </a:cubicBezTo>
                  <a:cubicBezTo>
                    <a:pt x="4960" y="1339"/>
                    <a:pt x="4893" y="1324"/>
                    <a:pt x="4828" y="1324"/>
                  </a:cubicBezTo>
                  <a:cubicBezTo>
                    <a:pt x="4679" y="1324"/>
                    <a:pt x="4541" y="1407"/>
                    <a:pt x="4409" y="1407"/>
                  </a:cubicBezTo>
                  <a:cubicBezTo>
                    <a:pt x="4356" y="1407"/>
                    <a:pt x="4303" y="1393"/>
                    <a:pt x="4252" y="1354"/>
                  </a:cubicBezTo>
                  <a:lnTo>
                    <a:pt x="4335" y="1230"/>
                  </a:lnTo>
                  <a:lnTo>
                    <a:pt x="4335" y="1230"/>
                  </a:lnTo>
                  <a:cubicBezTo>
                    <a:pt x="4300" y="1255"/>
                    <a:pt x="4259" y="1266"/>
                    <a:pt x="4215" y="1266"/>
                  </a:cubicBezTo>
                  <a:cubicBezTo>
                    <a:pt x="4018" y="1266"/>
                    <a:pt x="3743" y="1062"/>
                    <a:pt x="3490" y="1062"/>
                  </a:cubicBezTo>
                  <a:cubicBezTo>
                    <a:pt x="3482" y="1062"/>
                    <a:pt x="3473" y="1062"/>
                    <a:pt x="3465" y="1062"/>
                  </a:cubicBezTo>
                  <a:cubicBezTo>
                    <a:pt x="3486" y="1141"/>
                    <a:pt x="3500" y="1195"/>
                    <a:pt x="3450" y="1230"/>
                  </a:cubicBezTo>
                  <a:cubicBezTo>
                    <a:pt x="3481" y="1111"/>
                    <a:pt x="3434" y="1083"/>
                    <a:pt x="3351" y="1083"/>
                  </a:cubicBezTo>
                  <a:cubicBezTo>
                    <a:pt x="3278" y="1083"/>
                    <a:pt x="3176" y="1104"/>
                    <a:pt x="3074" y="1104"/>
                  </a:cubicBezTo>
                  <a:cubicBezTo>
                    <a:pt x="2960" y="1104"/>
                    <a:pt x="2845" y="1078"/>
                    <a:pt x="2767" y="966"/>
                  </a:cubicBezTo>
                  <a:cubicBezTo>
                    <a:pt x="2741" y="1149"/>
                    <a:pt x="2528" y="1210"/>
                    <a:pt x="2350" y="1210"/>
                  </a:cubicBezTo>
                  <a:cubicBezTo>
                    <a:pt x="2309" y="1210"/>
                    <a:pt x="2270" y="1207"/>
                    <a:pt x="2235" y="1201"/>
                  </a:cubicBezTo>
                  <a:cubicBezTo>
                    <a:pt x="2187" y="1120"/>
                    <a:pt x="2225" y="1034"/>
                    <a:pt x="2241" y="974"/>
                  </a:cubicBezTo>
                  <a:cubicBezTo>
                    <a:pt x="2299" y="1024"/>
                    <a:pt x="2349" y="1044"/>
                    <a:pt x="2394" y="1044"/>
                  </a:cubicBezTo>
                  <a:cubicBezTo>
                    <a:pt x="2538" y="1044"/>
                    <a:pt x="2632" y="840"/>
                    <a:pt x="2807" y="797"/>
                  </a:cubicBezTo>
                  <a:lnTo>
                    <a:pt x="2807" y="797"/>
                  </a:lnTo>
                  <a:cubicBezTo>
                    <a:pt x="2792" y="799"/>
                    <a:pt x="2777" y="800"/>
                    <a:pt x="2761" y="800"/>
                  </a:cubicBezTo>
                  <a:cubicBezTo>
                    <a:pt x="2604" y="800"/>
                    <a:pt x="2424" y="708"/>
                    <a:pt x="2266" y="708"/>
                  </a:cubicBezTo>
                  <a:cubicBezTo>
                    <a:pt x="2218" y="708"/>
                    <a:pt x="2172" y="717"/>
                    <a:pt x="2129" y="739"/>
                  </a:cubicBezTo>
                  <a:lnTo>
                    <a:pt x="2241" y="586"/>
                  </a:lnTo>
                  <a:cubicBezTo>
                    <a:pt x="2210" y="573"/>
                    <a:pt x="2182" y="567"/>
                    <a:pt x="2156" y="567"/>
                  </a:cubicBezTo>
                  <a:cubicBezTo>
                    <a:pt x="2015" y="567"/>
                    <a:pt x="1931" y="732"/>
                    <a:pt x="1816" y="732"/>
                  </a:cubicBezTo>
                  <a:cubicBezTo>
                    <a:pt x="1774" y="732"/>
                    <a:pt x="1727" y="709"/>
                    <a:pt x="1672" y="648"/>
                  </a:cubicBezTo>
                  <a:lnTo>
                    <a:pt x="1736" y="528"/>
                  </a:lnTo>
                  <a:cubicBezTo>
                    <a:pt x="1233" y="381"/>
                    <a:pt x="73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31"/>
            <p:cNvSpPr/>
            <p:nvPr/>
          </p:nvSpPr>
          <p:spPr>
            <a:xfrm>
              <a:off x="5962150" y="4405100"/>
              <a:ext cx="4125" cy="4250"/>
            </a:xfrm>
            <a:custGeom>
              <a:avLst/>
              <a:gdLst/>
              <a:ahLst/>
              <a:cxnLst/>
              <a:rect l="l" t="t" r="r" b="b"/>
              <a:pathLst>
                <a:path w="165" h="170" extrusionOk="0">
                  <a:moveTo>
                    <a:pt x="1" y="0"/>
                  </a:moveTo>
                  <a:cubicBezTo>
                    <a:pt x="4" y="4"/>
                    <a:pt x="7" y="7"/>
                    <a:pt x="11" y="11"/>
                  </a:cubicBezTo>
                  <a:lnTo>
                    <a:pt x="11" y="11"/>
                  </a:lnTo>
                  <a:lnTo>
                    <a:pt x="1" y="0"/>
                  </a:lnTo>
                  <a:close/>
                  <a:moveTo>
                    <a:pt x="11" y="11"/>
                  </a:moveTo>
                  <a:lnTo>
                    <a:pt x="165" y="170"/>
                  </a:lnTo>
                  <a:lnTo>
                    <a:pt x="159" y="44"/>
                  </a:lnTo>
                  <a:cubicBezTo>
                    <a:pt x="144" y="47"/>
                    <a:pt x="128" y="49"/>
                    <a:pt x="114" y="49"/>
                  </a:cubicBezTo>
                  <a:cubicBezTo>
                    <a:pt x="76" y="49"/>
                    <a:pt x="40" y="38"/>
                    <a:pt x="11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31"/>
            <p:cNvSpPr/>
            <p:nvPr/>
          </p:nvSpPr>
          <p:spPr>
            <a:xfrm>
              <a:off x="5966100" y="4404975"/>
              <a:ext cx="2875" cy="1250"/>
            </a:xfrm>
            <a:custGeom>
              <a:avLst/>
              <a:gdLst/>
              <a:ahLst/>
              <a:cxnLst/>
              <a:rect l="l" t="t" r="r" b="b"/>
              <a:pathLst>
                <a:path w="115" h="50" extrusionOk="0">
                  <a:moveTo>
                    <a:pt x="67" y="1"/>
                  </a:moveTo>
                  <a:cubicBezTo>
                    <a:pt x="44" y="1"/>
                    <a:pt x="22" y="6"/>
                    <a:pt x="1" y="19"/>
                  </a:cubicBezTo>
                  <a:lnTo>
                    <a:pt x="1" y="49"/>
                  </a:lnTo>
                  <a:cubicBezTo>
                    <a:pt x="41" y="44"/>
                    <a:pt x="78" y="26"/>
                    <a:pt x="115" y="7"/>
                  </a:cubicBezTo>
                  <a:cubicBezTo>
                    <a:pt x="98" y="3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1"/>
            <p:cNvSpPr/>
            <p:nvPr/>
          </p:nvSpPr>
          <p:spPr>
            <a:xfrm>
              <a:off x="6059575" y="4418650"/>
              <a:ext cx="4750" cy="1475"/>
            </a:xfrm>
            <a:custGeom>
              <a:avLst/>
              <a:gdLst/>
              <a:ahLst/>
              <a:cxnLst/>
              <a:rect l="l" t="t" r="r" b="b"/>
              <a:pathLst>
                <a:path w="190" h="59" extrusionOk="0">
                  <a:moveTo>
                    <a:pt x="50" y="1"/>
                  </a:moveTo>
                  <a:cubicBezTo>
                    <a:pt x="31" y="1"/>
                    <a:pt x="13" y="5"/>
                    <a:pt x="0" y="13"/>
                  </a:cubicBezTo>
                  <a:cubicBezTo>
                    <a:pt x="31" y="30"/>
                    <a:pt x="88" y="59"/>
                    <a:pt x="154" y="59"/>
                  </a:cubicBezTo>
                  <a:cubicBezTo>
                    <a:pt x="165" y="59"/>
                    <a:pt x="177" y="58"/>
                    <a:pt x="189" y="56"/>
                  </a:cubicBezTo>
                  <a:cubicBezTo>
                    <a:pt x="159" y="25"/>
                    <a:pt x="99" y="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1"/>
            <p:cNvSpPr/>
            <p:nvPr/>
          </p:nvSpPr>
          <p:spPr>
            <a:xfrm>
              <a:off x="6062550" y="4416600"/>
              <a:ext cx="2550" cy="1525"/>
            </a:xfrm>
            <a:custGeom>
              <a:avLst/>
              <a:gdLst/>
              <a:ahLst/>
              <a:cxnLst/>
              <a:rect l="l" t="t" r="r" b="b"/>
              <a:pathLst>
                <a:path w="102" h="61" extrusionOk="0">
                  <a:moveTo>
                    <a:pt x="20" y="1"/>
                  </a:moveTo>
                  <a:lnTo>
                    <a:pt x="1" y="28"/>
                  </a:lnTo>
                  <a:lnTo>
                    <a:pt x="101" y="6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1"/>
            <p:cNvSpPr/>
            <p:nvPr/>
          </p:nvSpPr>
          <p:spPr>
            <a:xfrm>
              <a:off x="6065825" y="4410100"/>
              <a:ext cx="105450" cy="75650"/>
            </a:xfrm>
            <a:custGeom>
              <a:avLst/>
              <a:gdLst/>
              <a:ahLst/>
              <a:cxnLst/>
              <a:rect l="l" t="t" r="r" b="b"/>
              <a:pathLst>
                <a:path w="4218" h="3026" extrusionOk="0">
                  <a:moveTo>
                    <a:pt x="356" y="1"/>
                  </a:moveTo>
                  <a:cubicBezTo>
                    <a:pt x="273" y="1"/>
                    <a:pt x="183" y="30"/>
                    <a:pt x="70" y="114"/>
                  </a:cubicBezTo>
                  <a:cubicBezTo>
                    <a:pt x="33" y="165"/>
                    <a:pt x="142" y="244"/>
                    <a:pt x="11" y="244"/>
                  </a:cubicBezTo>
                  <a:cubicBezTo>
                    <a:pt x="8" y="244"/>
                    <a:pt x="4" y="244"/>
                    <a:pt x="1" y="244"/>
                  </a:cubicBezTo>
                  <a:lnTo>
                    <a:pt x="1" y="244"/>
                  </a:lnTo>
                  <a:cubicBezTo>
                    <a:pt x="110" y="318"/>
                    <a:pt x="218" y="340"/>
                    <a:pt x="329" y="340"/>
                  </a:cubicBezTo>
                  <a:cubicBezTo>
                    <a:pt x="455" y="340"/>
                    <a:pt x="584" y="312"/>
                    <a:pt x="720" y="299"/>
                  </a:cubicBezTo>
                  <a:lnTo>
                    <a:pt x="656" y="282"/>
                  </a:lnTo>
                  <a:cubicBezTo>
                    <a:pt x="728" y="213"/>
                    <a:pt x="770" y="189"/>
                    <a:pt x="799" y="189"/>
                  </a:cubicBezTo>
                  <a:cubicBezTo>
                    <a:pt x="873" y="189"/>
                    <a:pt x="866" y="346"/>
                    <a:pt x="1052" y="346"/>
                  </a:cubicBezTo>
                  <a:cubicBezTo>
                    <a:pt x="1069" y="346"/>
                    <a:pt x="1087" y="345"/>
                    <a:pt x="1108" y="342"/>
                  </a:cubicBezTo>
                  <a:lnTo>
                    <a:pt x="1108" y="342"/>
                  </a:lnTo>
                  <a:cubicBezTo>
                    <a:pt x="992" y="442"/>
                    <a:pt x="867" y="404"/>
                    <a:pt x="795" y="458"/>
                  </a:cubicBezTo>
                  <a:cubicBezTo>
                    <a:pt x="901" y="592"/>
                    <a:pt x="1013" y="609"/>
                    <a:pt x="1113" y="609"/>
                  </a:cubicBezTo>
                  <a:cubicBezTo>
                    <a:pt x="1148" y="609"/>
                    <a:pt x="1181" y="607"/>
                    <a:pt x="1212" y="607"/>
                  </a:cubicBezTo>
                  <a:cubicBezTo>
                    <a:pt x="1311" y="607"/>
                    <a:pt x="1391" y="626"/>
                    <a:pt x="1433" y="789"/>
                  </a:cubicBezTo>
                  <a:lnTo>
                    <a:pt x="1406" y="789"/>
                  </a:lnTo>
                  <a:cubicBezTo>
                    <a:pt x="1422" y="810"/>
                    <a:pt x="1454" y="816"/>
                    <a:pt x="1492" y="816"/>
                  </a:cubicBezTo>
                  <a:cubicBezTo>
                    <a:pt x="1531" y="816"/>
                    <a:pt x="1576" y="810"/>
                    <a:pt x="1617" y="810"/>
                  </a:cubicBezTo>
                  <a:cubicBezTo>
                    <a:pt x="1620" y="810"/>
                    <a:pt x="1623" y="810"/>
                    <a:pt x="1626" y="810"/>
                  </a:cubicBezTo>
                  <a:cubicBezTo>
                    <a:pt x="1620" y="764"/>
                    <a:pt x="1561" y="718"/>
                    <a:pt x="1524" y="673"/>
                  </a:cubicBezTo>
                  <a:cubicBezTo>
                    <a:pt x="1607" y="673"/>
                    <a:pt x="1703" y="560"/>
                    <a:pt x="1753" y="517"/>
                  </a:cubicBezTo>
                  <a:cubicBezTo>
                    <a:pt x="1762" y="575"/>
                    <a:pt x="1782" y="589"/>
                    <a:pt x="1810" y="589"/>
                  </a:cubicBezTo>
                  <a:cubicBezTo>
                    <a:pt x="1837" y="589"/>
                    <a:pt x="1870" y="576"/>
                    <a:pt x="1905" y="576"/>
                  </a:cubicBezTo>
                  <a:cubicBezTo>
                    <a:pt x="1935" y="576"/>
                    <a:pt x="1967" y="585"/>
                    <a:pt x="1996" y="621"/>
                  </a:cubicBezTo>
                  <a:cubicBezTo>
                    <a:pt x="1981" y="756"/>
                    <a:pt x="1833" y="679"/>
                    <a:pt x="1753" y="724"/>
                  </a:cubicBezTo>
                  <a:cubicBezTo>
                    <a:pt x="1817" y="718"/>
                    <a:pt x="1885" y="712"/>
                    <a:pt x="1948" y="710"/>
                  </a:cubicBezTo>
                  <a:cubicBezTo>
                    <a:pt x="2095" y="766"/>
                    <a:pt x="2020" y="895"/>
                    <a:pt x="2050" y="990"/>
                  </a:cubicBezTo>
                  <a:cubicBezTo>
                    <a:pt x="2214" y="959"/>
                    <a:pt x="2018" y="895"/>
                    <a:pt x="2182" y="820"/>
                  </a:cubicBezTo>
                  <a:lnTo>
                    <a:pt x="2182" y="820"/>
                  </a:lnTo>
                  <a:cubicBezTo>
                    <a:pt x="2214" y="926"/>
                    <a:pt x="2392" y="1044"/>
                    <a:pt x="2594" y="1154"/>
                  </a:cubicBezTo>
                  <a:cubicBezTo>
                    <a:pt x="2783" y="1255"/>
                    <a:pt x="2999" y="1350"/>
                    <a:pt x="3169" y="1402"/>
                  </a:cubicBezTo>
                  <a:lnTo>
                    <a:pt x="3169" y="1402"/>
                  </a:lnTo>
                  <a:cubicBezTo>
                    <a:pt x="3166" y="1402"/>
                    <a:pt x="3163" y="1402"/>
                    <a:pt x="3160" y="1402"/>
                  </a:cubicBezTo>
                  <a:cubicBezTo>
                    <a:pt x="3115" y="1402"/>
                    <a:pt x="3085" y="1435"/>
                    <a:pt x="3048" y="1435"/>
                  </a:cubicBezTo>
                  <a:cubicBezTo>
                    <a:pt x="3029" y="1435"/>
                    <a:pt x="3009" y="1427"/>
                    <a:pt x="2984" y="1402"/>
                  </a:cubicBezTo>
                  <a:lnTo>
                    <a:pt x="2984" y="1402"/>
                  </a:lnTo>
                  <a:cubicBezTo>
                    <a:pt x="2996" y="1434"/>
                    <a:pt x="3075" y="1464"/>
                    <a:pt x="3150" y="1464"/>
                  </a:cubicBezTo>
                  <a:cubicBezTo>
                    <a:pt x="3193" y="1464"/>
                    <a:pt x="3234" y="1454"/>
                    <a:pt x="3261" y="1429"/>
                  </a:cubicBezTo>
                  <a:cubicBezTo>
                    <a:pt x="3506" y="1497"/>
                    <a:pt x="3680" y="1740"/>
                    <a:pt x="3691" y="1929"/>
                  </a:cubicBezTo>
                  <a:cubicBezTo>
                    <a:pt x="3714" y="1900"/>
                    <a:pt x="3737" y="1867"/>
                    <a:pt x="3757" y="1834"/>
                  </a:cubicBezTo>
                  <a:cubicBezTo>
                    <a:pt x="3886" y="1853"/>
                    <a:pt x="3926" y="1967"/>
                    <a:pt x="3921" y="2077"/>
                  </a:cubicBezTo>
                  <a:cubicBezTo>
                    <a:pt x="3915" y="2104"/>
                    <a:pt x="3919" y="2129"/>
                    <a:pt x="3905" y="2156"/>
                  </a:cubicBezTo>
                  <a:cubicBezTo>
                    <a:pt x="3888" y="2181"/>
                    <a:pt x="3872" y="2204"/>
                    <a:pt x="3859" y="2229"/>
                  </a:cubicBezTo>
                  <a:cubicBezTo>
                    <a:pt x="3832" y="2270"/>
                    <a:pt x="3813" y="2326"/>
                    <a:pt x="3801" y="2386"/>
                  </a:cubicBezTo>
                  <a:lnTo>
                    <a:pt x="3807" y="2382"/>
                  </a:lnTo>
                  <a:lnTo>
                    <a:pt x="3807" y="2382"/>
                  </a:lnTo>
                  <a:cubicBezTo>
                    <a:pt x="3797" y="2420"/>
                    <a:pt x="3838" y="2484"/>
                    <a:pt x="3847" y="2559"/>
                  </a:cubicBezTo>
                  <a:cubicBezTo>
                    <a:pt x="3857" y="2634"/>
                    <a:pt x="3824" y="2721"/>
                    <a:pt x="3707" y="2746"/>
                  </a:cubicBezTo>
                  <a:cubicBezTo>
                    <a:pt x="3689" y="2625"/>
                    <a:pt x="3770" y="2582"/>
                    <a:pt x="3664" y="2501"/>
                  </a:cubicBezTo>
                  <a:cubicBezTo>
                    <a:pt x="3647" y="2582"/>
                    <a:pt x="3599" y="2665"/>
                    <a:pt x="3523" y="2738"/>
                  </a:cubicBezTo>
                  <a:cubicBezTo>
                    <a:pt x="3507" y="2728"/>
                    <a:pt x="3485" y="2724"/>
                    <a:pt x="3459" y="2724"/>
                  </a:cubicBezTo>
                  <a:cubicBezTo>
                    <a:pt x="3430" y="2724"/>
                    <a:pt x="3396" y="2729"/>
                    <a:pt x="3363" y="2731"/>
                  </a:cubicBezTo>
                  <a:cubicBezTo>
                    <a:pt x="3348" y="2733"/>
                    <a:pt x="3333" y="2738"/>
                    <a:pt x="3319" y="2742"/>
                  </a:cubicBezTo>
                  <a:cubicBezTo>
                    <a:pt x="3293" y="2751"/>
                    <a:pt x="3269" y="2756"/>
                    <a:pt x="3249" y="2756"/>
                  </a:cubicBezTo>
                  <a:cubicBezTo>
                    <a:pt x="3216" y="2756"/>
                    <a:pt x="3197" y="2740"/>
                    <a:pt x="3207" y="2692"/>
                  </a:cubicBezTo>
                  <a:lnTo>
                    <a:pt x="3207" y="2692"/>
                  </a:lnTo>
                  <a:cubicBezTo>
                    <a:pt x="3174" y="2800"/>
                    <a:pt x="3036" y="2831"/>
                    <a:pt x="2941" y="2854"/>
                  </a:cubicBezTo>
                  <a:cubicBezTo>
                    <a:pt x="2849" y="2879"/>
                    <a:pt x="2789" y="2904"/>
                    <a:pt x="2893" y="3026"/>
                  </a:cubicBezTo>
                  <a:cubicBezTo>
                    <a:pt x="3047" y="2993"/>
                    <a:pt x="3232" y="2950"/>
                    <a:pt x="3398" y="2889"/>
                  </a:cubicBezTo>
                  <a:cubicBezTo>
                    <a:pt x="3406" y="2885"/>
                    <a:pt x="3415" y="2881"/>
                    <a:pt x="3425" y="2879"/>
                  </a:cubicBezTo>
                  <a:cubicBezTo>
                    <a:pt x="3446" y="2877"/>
                    <a:pt x="3521" y="2864"/>
                    <a:pt x="3575" y="2848"/>
                  </a:cubicBezTo>
                  <a:cubicBezTo>
                    <a:pt x="3633" y="2831"/>
                    <a:pt x="3689" y="2812"/>
                    <a:pt x="3743" y="2787"/>
                  </a:cubicBezTo>
                  <a:cubicBezTo>
                    <a:pt x="3851" y="2736"/>
                    <a:pt x="3953" y="2665"/>
                    <a:pt x="4029" y="2578"/>
                  </a:cubicBezTo>
                  <a:cubicBezTo>
                    <a:pt x="4106" y="2486"/>
                    <a:pt x="4152" y="2403"/>
                    <a:pt x="4185" y="2274"/>
                  </a:cubicBezTo>
                  <a:lnTo>
                    <a:pt x="4204" y="2185"/>
                  </a:lnTo>
                  <a:cubicBezTo>
                    <a:pt x="4212" y="2154"/>
                    <a:pt x="4218" y="2125"/>
                    <a:pt x="4200" y="2094"/>
                  </a:cubicBezTo>
                  <a:cubicBezTo>
                    <a:pt x="4179" y="2035"/>
                    <a:pt x="4160" y="1977"/>
                    <a:pt x="4123" y="1919"/>
                  </a:cubicBezTo>
                  <a:cubicBezTo>
                    <a:pt x="3884" y="1539"/>
                    <a:pt x="3496" y="1304"/>
                    <a:pt x="3109" y="1157"/>
                  </a:cubicBezTo>
                  <a:lnTo>
                    <a:pt x="3109" y="1157"/>
                  </a:lnTo>
                  <a:cubicBezTo>
                    <a:pt x="3178" y="1159"/>
                    <a:pt x="3246" y="1163"/>
                    <a:pt x="3313" y="1167"/>
                  </a:cubicBezTo>
                  <a:cubicBezTo>
                    <a:pt x="3030" y="1100"/>
                    <a:pt x="2922" y="967"/>
                    <a:pt x="2795" y="857"/>
                  </a:cubicBezTo>
                  <a:cubicBezTo>
                    <a:pt x="2708" y="782"/>
                    <a:pt x="2614" y="719"/>
                    <a:pt x="2464" y="719"/>
                  </a:cubicBezTo>
                  <a:cubicBezTo>
                    <a:pt x="2400" y="719"/>
                    <a:pt x="2325" y="730"/>
                    <a:pt x="2235" y="758"/>
                  </a:cubicBezTo>
                  <a:lnTo>
                    <a:pt x="2399" y="594"/>
                  </a:lnTo>
                  <a:cubicBezTo>
                    <a:pt x="2338" y="542"/>
                    <a:pt x="2259" y="531"/>
                    <a:pt x="2176" y="531"/>
                  </a:cubicBezTo>
                  <a:cubicBezTo>
                    <a:pt x="2115" y="531"/>
                    <a:pt x="2052" y="537"/>
                    <a:pt x="1991" y="537"/>
                  </a:cubicBezTo>
                  <a:cubicBezTo>
                    <a:pt x="1871" y="537"/>
                    <a:pt x="1762" y="514"/>
                    <a:pt x="1700" y="378"/>
                  </a:cubicBezTo>
                  <a:lnTo>
                    <a:pt x="1688" y="469"/>
                  </a:lnTo>
                  <a:cubicBezTo>
                    <a:pt x="1626" y="446"/>
                    <a:pt x="1617" y="400"/>
                    <a:pt x="1553" y="375"/>
                  </a:cubicBezTo>
                  <a:lnTo>
                    <a:pt x="1553" y="375"/>
                  </a:lnTo>
                  <a:lnTo>
                    <a:pt x="1563" y="421"/>
                  </a:lnTo>
                  <a:cubicBezTo>
                    <a:pt x="1527" y="425"/>
                    <a:pt x="1494" y="427"/>
                    <a:pt x="1464" y="427"/>
                  </a:cubicBezTo>
                  <a:cubicBezTo>
                    <a:pt x="1328" y="427"/>
                    <a:pt x="1243" y="384"/>
                    <a:pt x="1123" y="294"/>
                  </a:cubicBezTo>
                  <a:cubicBezTo>
                    <a:pt x="1127" y="270"/>
                    <a:pt x="1139" y="262"/>
                    <a:pt x="1155" y="262"/>
                  </a:cubicBezTo>
                  <a:cubicBezTo>
                    <a:pt x="1184" y="262"/>
                    <a:pt x="1228" y="288"/>
                    <a:pt x="1265" y="288"/>
                  </a:cubicBezTo>
                  <a:cubicBezTo>
                    <a:pt x="1266" y="288"/>
                    <a:pt x="1267" y="288"/>
                    <a:pt x="1268" y="288"/>
                  </a:cubicBezTo>
                  <a:cubicBezTo>
                    <a:pt x="1250" y="257"/>
                    <a:pt x="1218" y="248"/>
                    <a:pt x="1179" y="248"/>
                  </a:cubicBezTo>
                  <a:cubicBezTo>
                    <a:pt x="1121" y="248"/>
                    <a:pt x="1046" y="269"/>
                    <a:pt x="976" y="269"/>
                  </a:cubicBezTo>
                  <a:cubicBezTo>
                    <a:pt x="954" y="269"/>
                    <a:pt x="932" y="267"/>
                    <a:pt x="911" y="261"/>
                  </a:cubicBezTo>
                  <a:cubicBezTo>
                    <a:pt x="826" y="174"/>
                    <a:pt x="940" y="164"/>
                    <a:pt x="963" y="139"/>
                  </a:cubicBezTo>
                  <a:cubicBezTo>
                    <a:pt x="682" y="129"/>
                    <a:pt x="532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31"/>
            <p:cNvSpPr/>
            <p:nvPr/>
          </p:nvSpPr>
          <p:spPr>
            <a:xfrm>
              <a:off x="6128975" y="4480575"/>
              <a:ext cx="6050" cy="6100"/>
            </a:xfrm>
            <a:custGeom>
              <a:avLst/>
              <a:gdLst/>
              <a:ahLst/>
              <a:cxnLst/>
              <a:rect l="l" t="t" r="r" b="b"/>
              <a:pathLst>
                <a:path w="242" h="244" extrusionOk="0">
                  <a:moveTo>
                    <a:pt x="222" y="1"/>
                  </a:moveTo>
                  <a:cubicBezTo>
                    <a:pt x="110" y="1"/>
                    <a:pt x="1" y="161"/>
                    <a:pt x="31" y="243"/>
                  </a:cubicBezTo>
                  <a:cubicBezTo>
                    <a:pt x="54" y="234"/>
                    <a:pt x="81" y="233"/>
                    <a:pt x="107" y="233"/>
                  </a:cubicBezTo>
                  <a:cubicBezTo>
                    <a:pt x="125" y="233"/>
                    <a:pt x="143" y="233"/>
                    <a:pt x="160" y="233"/>
                  </a:cubicBezTo>
                  <a:cubicBezTo>
                    <a:pt x="202" y="233"/>
                    <a:pt x="235" y="228"/>
                    <a:pt x="236" y="187"/>
                  </a:cubicBezTo>
                  <a:cubicBezTo>
                    <a:pt x="220" y="172"/>
                    <a:pt x="213" y="138"/>
                    <a:pt x="183" y="138"/>
                  </a:cubicBezTo>
                  <a:cubicBezTo>
                    <a:pt x="176" y="138"/>
                    <a:pt x="168" y="139"/>
                    <a:pt x="159" y="143"/>
                  </a:cubicBezTo>
                  <a:cubicBezTo>
                    <a:pt x="188" y="97"/>
                    <a:pt x="217" y="50"/>
                    <a:pt x="242" y="2"/>
                  </a:cubicBezTo>
                  <a:cubicBezTo>
                    <a:pt x="235" y="1"/>
                    <a:pt x="228" y="1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31"/>
            <p:cNvSpPr/>
            <p:nvPr/>
          </p:nvSpPr>
          <p:spPr>
            <a:xfrm>
              <a:off x="6048250" y="4475425"/>
              <a:ext cx="80250" cy="12450"/>
            </a:xfrm>
            <a:custGeom>
              <a:avLst/>
              <a:gdLst/>
              <a:ahLst/>
              <a:cxnLst/>
              <a:rect l="l" t="t" r="r" b="b"/>
              <a:pathLst>
                <a:path w="3210" h="498" extrusionOk="0">
                  <a:moveTo>
                    <a:pt x="559" y="42"/>
                  </a:moveTo>
                  <a:cubicBezTo>
                    <a:pt x="562" y="46"/>
                    <a:pt x="565" y="49"/>
                    <a:pt x="568" y="52"/>
                  </a:cubicBezTo>
                  <a:lnTo>
                    <a:pt x="568" y="52"/>
                  </a:lnTo>
                  <a:cubicBezTo>
                    <a:pt x="565" y="49"/>
                    <a:pt x="562" y="46"/>
                    <a:pt x="559" y="42"/>
                  </a:cubicBezTo>
                  <a:close/>
                  <a:moveTo>
                    <a:pt x="206" y="1"/>
                  </a:moveTo>
                  <a:cubicBezTo>
                    <a:pt x="197" y="1"/>
                    <a:pt x="187" y="2"/>
                    <a:pt x="178" y="4"/>
                  </a:cubicBezTo>
                  <a:cubicBezTo>
                    <a:pt x="270" y="131"/>
                    <a:pt x="191" y="274"/>
                    <a:pt x="0" y="318"/>
                  </a:cubicBezTo>
                  <a:cubicBezTo>
                    <a:pt x="89" y="360"/>
                    <a:pt x="175" y="375"/>
                    <a:pt x="261" y="375"/>
                  </a:cubicBezTo>
                  <a:cubicBezTo>
                    <a:pt x="526" y="375"/>
                    <a:pt x="781" y="223"/>
                    <a:pt x="1059" y="223"/>
                  </a:cubicBezTo>
                  <a:cubicBezTo>
                    <a:pt x="1090" y="223"/>
                    <a:pt x="1121" y="225"/>
                    <a:pt x="1153" y="230"/>
                  </a:cubicBezTo>
                  <a:cubicBezTo>
                    <a:pt x="1109" y="258"/>
                    <a:pt x="1117" y="310"/>
                    <a:pt x="1095" y="349"/>
                  </a:cubicBezTo>
                  <a:cubicBezTo>
                    <a:pt x="1570" y="372"/>
                    <a:pt x="2152" y="366"/>
                    <a:pt x="2339" y="490"/>
                  </a:cubicBezTo>
                  <a:cubicBezTo>
                    <a:pt x="2357" y="495"/>
                    <a:pt x="2373" y="498"/>
                    <a:pt x="2388" y="498"/>
                  </a:cubicBezTo>
                  <a:cubicBezTo>
                    <a:pt x="2507" y="498"/>
                    <a:pt x="2550" y="337"/>
                    <a:pt x="2728" y="307"/>
                  </a:cubicBezTo>
                  <a:lnTo>
                    <a:pt x="2821" y="449"/>
                  </a:lnTo>
                  <a:cubicBezTo>
                    <a:pt x="2849" y="428"/>
                    <a:pt x="2894" y="424"/>
                    <a:pt x="2943" y="424"/>
                  </a:cubicBezTo>
                  <a:cubicBezTo>
                    <a:pt x="2985" y="424"/>
                    <a:pt x="3030" y="427"/>
                    <a:pt x="3068" y="427"/>
                  </a:cubicBezTo>
                  <a:cubicBezTo>
                    <a:pt x="3154" y="427"/>
                    <a:pt x="3209" y="409"/>
                    <a:pt x="3139" y="295"/>
                  </a:cubicBezTo>
                  <a:cubicBezTo>
                    <a:pt x="3138" y="294"/>
                    <a:pt x="3137" y="293"/>
                    <a:pt x="3135" y="293"/>
                  </a:cubicBezTo>
                  <a:cubicBezTo>
                    <a:pt x="3118" y="293"/>
                    <a:pt x="3066" y="368"/>
                    <a:pt x="2995" y="368"/>
                  </a:cubicBezTo>
                  <a:cubicBezTo>
                    <a:pt x="2982" y="368"/>
                    <a:pt x="2968" y="365"/>
                    <a:pt x="2954" y="359"/>
                  </a:cubicBezTo>
                  <a:lnTo>
                    <a:pt x="2965" y="282"/>
                  </a:lnTo>
                  <a:lnTo>
                    <a:pt x="2753" y="299"/>
                  </a:lnTo>
                  <a:lnTo>
                    <a:pt x="2821" y="204"/>
                  </a:lnTo>
                  <a:cubicBezTo>
                    <a:pt x="2776" y="181"/>
                    <a:pt x="2741" y="171"/>
                    <a:pt x="2711" y="171"/>
                  </a:cubicBezTo>
                  <a:cubicBezTo>
                    <a:pt x="2573" y="171"/>
                    <a:pt x="2563" y="385"/>
                    <a:pt x="2374" y="385"/>
                  </a:cubicBezTo>
                  <a:cubicBezTo>
                    <a:pt x="2343" y="385"/>
                    <a:pt x="2305" y="379"/>
                    <a:pt x="2262" y="364"/>
                  </a:cubicBezTo>
                  <a:lnTo>
                    <a:pt x="2268" y="168"/>
                  </a:lnTo>
                  <a:cubicBezTo>
                    <a:pt x="2032" y="135"/>
                    <a:pt x="1909" y="191"/>
                    <a:pt x="1706" y="52"/>
                  </a:cubicBezTo>
                  <a:lnTo>
                    <a:pt x="1706" y="52"/>
                  </a:lnTo>
                  <a:cubicBezTo>
                    <a:pt x="1706" y="52"/>
                    <a:pt x="1702" y="124"/>
                    <a:pt x="1726" y="124"/>
                  </a:cubicBezTo>
                  <a:cubicBezTo>
                    <a:pt x="1730" y="124"/>
                    <a:pt x="1735" y="121"/>
                    <a:pt x="1741" y="116"/>
                  </a:cubicBezTo>
                  <a:cubicBezTo>
                    <a:pt x="1782" y="129"/>
                    <a:pt x="1830" y="214"/>
                    <a:pt x="1801" y="270"/>
                  </a:cubicBezTo>
                  <a:cubicBezTo>
                    <a:pt x="1728" y="295"/>
                    <a:pt x="1687" y="305"/>
                    <a:pt x="1665" y="305"/>
                  </a:cubicBezTo>
                  <a:cubicBezTo>
                    <a:pt x="1578" y="305"/>
                    <a:pt x="1810" y="136"/>
                    <a:pt x="1614" y="54"/>
                  </a:cubicBezTo>
                  <a:lnTo>
                    <a:pt x="1614" y="54"/>
                  </a:lnTo>
                  <a:cubicBezTo>
                    <a:pt x="1444" y="112"/>
                    <a:pt x="1188" y="162"/>
                    <a:pt x="966" y="162"/>
                  </a:cubicBezTo>
                  <a:cubicBezTo>
                    <a:pt x="793" y="162"/>
                    <a:pt x="641" y="131"/>
                    <a:pt x="568" y="52"/>
                  </a:cubicBezTo>
                  <a:lnTo>
                    <a:pt x="568" y="52"/>
                  </a:lnTo>
                  <a:cubicBezTo>
                    <a:pt x="665" y="172"/>
                    <a:pt x="520" y="258"/>
                    <a:pt x="372" y="258"/>
                  </a:cubicBezTo>
                  <a:cubicBezTo>
                    <a:pt x="348" y="258"/>
                    <a:pt x="324" y="255"/>
                    <a:pt x="301" y="251"/>
                  </a:cubicBezTo>
                  <a:cubicBezTo>
                    <a:pt x="230" y="168"/>
                    <a:pt x="365" y="137"/>
                    <a:pt x="395" y="79"/>
                  </a:cubicBezTo>
                  <a:cubicBezTo>
                    <a:pt x="328" y="50"/>
                    <a:pt x="273" y="1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1"/>
            <p:cNvSpPr/>
            <p:nvPr/>
          </p:nvSpPr>
          <p:spPr>
            <a:xfrm>
              <a:off x="6071525" y="4483900"/>
              <a:ext cx="4125" cy="1225"/>
            </a:xfrm>
            <a:custGeom>
              <a:avLst/>
              <a:gdLst/>
              <a:ahLst/>
              <a:cxnLst/>
              <a:rect l="l" t="t" r="r" b="b"/>
              <a:pathLst>
                <a:path w="165" h="49" extrusionOk="0">
                  <a:moveTo>
                    <a:pt x="0" y="0"/>
                  </a:moveTo>
                  <a:lnTo>
                    <a:pt x="91" y="49"/>
                  </a:lnTo>
                  <a:cubicBezTo>
                    <a:pt x="133" y="47"/>
                    <a:pt x="153" y="29"/>
                    <a:pt x="164" y="10"/>
                  </a:cubicBezTo>
                  <a:cubicBezTo>
                    <a:pt x="108" y="6"/>
                    <a:pt x="52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1"/>
            <p:cNvSpPr/>
            <p:nvPr/>
          </p:nvSpPr>
          <p:spPr>
            <a:xfrm>
              <a:off x="5958975" y="4036500"/>
              <a:ext cx="5025" cy="2925"/>
            </a:xfrm>
            <a:custGeom>
              <a:avLst/>
              <a:gdLst/>
              <a:ahLst/>
              <a:cxnLst/>
              <a:rect l="l" t="t" r="r" b="b"/>
              <a:pathLst>
                <a:path w="201" h="117" extrusionOk="0">
                  <a:moveTo>
                    <a:pt x="201" y="0"/>
                  </a:moveTo>
                  <a:lnTo>
                    <a:pt x="0" y="18"/>
                  </a:lnTo>
                  <a:lnTo>
                    <a:pt x="108" y="11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31"/>
            <p:cNvSpPr/>
            <p:nvPr/>
          </p:nvSpPr>
          <p:spPr>
            <a:xfrm>
              <a:off x="5961100" y="4039100"/>
              <a:ext cx="17800" cy="16500"/>
            </a:xfrm>
            <a:custGeom>
              <a:avLst/>
              <a:gdLst/>
              <a:ahLst/>
              <a:cxnLst/>
              <a:rect l="l" t="t" r="r" b="b"/>
              <a:pathLst>
                <a:path w="712" h="660" extrusionOk="0">
                  <a:moveTo>
                    <a:pt x="484" y="1"/>
                  </a:moveTo>
                  <a:cubicBezTo>
                    <a:pt x="342" y="12"/>
                    <a:pt x="27" y="37"/>
                    <a:pt x="0" y="201"/>
                  </a:cubicBezTo>
                  <a:cubicBezTo>
                    <a:pt x="9" y="203"/>
                    <a:pt x="18" y="203"/>
                    <a:pt x="27" y="203"/>
                  </a:cubicBezTo>
                  <a:cubicBezTo>
                    <a:pt x="87" y="203"/>
                    <a:pt x="170" y="178"/>
                    <a:pt x="248" y="178"/>
                  </a:cubicBezTo>
                  <a:cubicBezTo>
                    <a:pt x="298" y="178"/>
                    <a:pt x="346" y="188"/>
                    <a:pt x="384" y="222"/>
                  </a:cubicBezTo>
                  <a:cubicBezTo>
                    <a:pt x="286" y="311"/>
                    <a:pt x="155" y="244"/>
                    <a:pt x="33" y="359"/>
                  </a:cubicBezTo>
                  <a:cubicBezTo>
                    <a:pt x="85" y="424"/>
                    <a:pt x="120" y="442"/>
                    <a:pt x="152" y="442"/>
                  </a:cubicBezTo>
                  <a:cubicBezTo>
                    <a:pt x="192" y="442"/>
                    <a:pt x="226" y="413"/>
                    <a:pt x="278" y="413"/>
                  </a:cubicBezTo>
                  <a:cubicBezTo>
                    <a:pt x="311" y="413"/>
                    <a:pt x="350" y="424"/>
                    <a:pt x="403" y="461"/>
                  </a:cubicBezTo>
                  <a:lnTo>
                    <a:pt x="320" y="629"/>
                  </a:lnTo>
                  <a:lnTo>
                    <a:pt x="561" y="660"/>
                  </a:lnTo>
                  <a:cubicBezTo>
                    <a:pt x="588" y="230"/>
                    <a:pt x="712" y="409"/>
                    <a:pt x="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31"/>
            <p:cNvSpPr/>
            <p:nvPr/>
          </p:nvSpPr>
          <p:spPr>
            <a:xfrm>
              <a:off x="5976575" y="4047925"/>
              <a:ext cx="4600" cy="4225"/>
            </a:xfrm>
            <a:custGeom>
              <a:avLst/>
              <a:gdLst/>
              <a:ahLst/>
              <a:cxnLst/>
              <a:rect l="l" t="t" r="r" b="b"/>
              <a:pathLst>
                <a:path w="184" h="169" extrusionOk="0">
                  <a:moveTo>
                    <a:pt x="110" y="0"/>
                  </a:moveTo>
                  <a:lnTo>
                    <a:pt x="110" y="0"/>
                  </a:lnTo>
                  <a:cubicBezTo>
                    <a:pt x="66" y="58"/>
                    <a:pt x="18" y="114"/>
                    <a:pt x="0" y="168"/>
                  </a:cubicBezTo>
                  <a:cubicBezTo>
                    <a:pt x="46" y="112"/>
                    <a:pt x="183" y="74"/>
                    <a:pt x="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1"/>
            <p:cNvSpPr/>
            <p:nvPr/>
          </p:nvSpPr>
          <p:spPr>
            <a:xfrm>
              <a:off x="5981575" y="4047875"/>
              <a:ext cx="6500" cy="4500"/>
            </a:xfrm>
            <a:custGeom>
              <a:avLst/>
              <a:gdLst/>
              <a:ahLst/>
              <a:cxnLst/>
              <a:rect l="l" t="t" r="r" b="b"/>
              <a:pathLst>
                <a:path w="260" h="180" extrusionOk="0">
                  <a:moveTo>
                    <a:pt x="259" y="0"/>
                  </a:moveTo>
                  <a:lnTo>
                    <a:pt x="59" y="16"/>
                  </a:lnTo>
                  <a:cubicBezTo>
                    <a:pt x="190" y="85"/>
                    <a:pt x="1" y="155"/>
                    <a:pt x="6" y="18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1"/>
            <p:cNvSpPr/>
            <p:nvPr/>
          </p:nvSpPr>
          <p:spPr>
            <a:xfrm>
              <a:off x="5997050" y="4053725"/>
              <a:ext cx="1850" cy="725"/>
            </a:xfrm>
            <a:custGeom>
              <a:avLst/>
              <a:gdLst/>
              <a:ahLst/>
              <a:cxnLst/>
              <a:rect l="l" t="t" r="r" b="b"/>
              <a:pathLst>
                <a:path w="74" h="29" extrusionOk="0">
                  <a:moveTo>
                    <a:pt x="53" y="1"/>
                  </a:moveTo>
                  <a:cubicBezTo>
                    <a:pt x="40" y="1"/>
                    <a:pt x="22" y="14"/>
                    <a:pt x="1" y="25"/>
                  </a:cubicBezTo>
                  <a:cubicBezTo>
                    <a:pt x="26" y="29"/>
                    <a:pt x="51" y="29"/>
                    <a:pt x="74" y="29"/>
                  </a:cubicBezTo>
                  <a:cubicBezTo>
                    <a:pt x="71" y="8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1"/>
            <p:cNvSpPr/>
            <p:nvPr/>
          </p:nvSpPr>
          <p:spPr>
            <a:xfrm>
              <a:off x="5988275" y="4054325"/>
              <a:ext cx="16075" cy="6825"/>
            </a:xfrm>
            <a:custGeom>
              <a:avLst/>
              <a:gdLst/>
              <a:ahLst/>
              <a:cxnLst/>
              <a:rect l="l" t="t" r="r" b="b"/>
              <a:pathLst>
                <a:path w="643" h="273" extrusionOk="0">
                  <a:moveTo>
                    <a:pt x="521" y="0"/>
                  </a:moveTo>
                  <a:cubicBezTo>
                    <a:pt x="492" y="0"/>
                    <a:pt x="459" y="3"/>
                    <a:pt x="425" y="5"/>
                  </a:cubicBezTo>
                  <a:cubicBezTo>
                    <a:pt x="427" y="9"/>
                    <a:pt x="427" y="14"/>
                    <a:pt x="427" y="24"/>
                  </a:cubicBezTo>
                  <a:cubicBezTo>
                    <a:pt x="467" y="101"/>
                    <a:pt x="392" y="203"/>
                    <a:pt x="306" y="203"/>
                  </a:cubicBezTo>
                  <a:cubicBezTo>
                    <a:pt x="280" y="203"/>
                    <a:pt x="253" y="194"/>
                    <a:pt x="228" y="172"/>
                  </a:cubicBezTo>
                  <a:cubicBezTo>
                    <a:pt x="104" y="160"/>
                    <a:pt x="139" y="43"/>
                    <a:pt x="62" y="43"/>
                  </a:cubicBezTo>
                  <a:cubicBezTo>
                    <a:pt x="47" y="43"/>
                    <a:pt x="27" y="48"/>
                    <a:pt x="1" y="59"/>
                  </a:cubicBezTo>
                  <a:lnTo>
                    <a:pt x="101" y="261"/>
                  </a:lnTo>
                  <a:cubicBezTo>
                    <a:pt x="129" y="269"/>
                    <a:pt x="157" y="272"/>
                    <a:pt x="184" y="272"/>
                  </a:cubicBezTo>
                  <a:cubicBezTo>
                    <a:pt x="372" y="272"/>
                    <a:pt x="549" y="116"/>
                    <a:pt x="643" y="84"/>
                  </a:cubicBezTo>
                  <a:cubicBezTo>
                    <a:pt x="627" y="14"/>
                    <a:pt x="582" y="0"/>
                    <a:pt x="5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1"/>
            <p:cNvSpPr/>
            <p:nvPr/>
          </p:nvSpPr>
          <p:spPr>
            <a:xfrm>
              <a:off x="5995125" y="4053900"/>
              <a:ext cx="1950" cy="775"/>
            </a:xfrm>
            <a:custGeom>
              <a:avLst/>
              <a:gdLst/>
              <a:ahLst/>
              <a:cxnLst/>
              <a:rect l="l" t="t" r="r" b="b"/>
              <a:pathLst>
                <a:path w="78" h="31" extrusionOk="0">
                  <a:moveTo>
                    <a:pt x="0" y="0"/>
                  </a:moveTo>
                  <a:cubicBezTo>
                    <a:pt x="11" y="23"/>
                    <a:pt x="25" y="30"/>
                    <a:pt x="40" y="30"/>
                  </a:cubicBezTo>
                  <a:cubicBezTo>
                    <a:pt x="52" y="30"/>
                    <a:pt x="65" y="25"/>
                    <a:pt x="78" y="18"/>
                  </a:cubicBezTo>
                  <a:cubicBezTo>
                    <a:pt x="53" y="14"/>
                    <a:pt x="26" y="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1"/>
            <p:cNvSpPr/>
            <p:nvPr/>
          </p:nvSpPr>
          <p:spPr>
            <a:xfrm>
              <a:off x="5987700" y="4051000"/>
              <a:ext cx="2425" cy="2200"/>
            </a:xfrm>
            <a:custGeom>
              <a:avLst/>
              <a:gdLst/>
              <a:ahLst/>
              <a:cxnLst/>
              <a:rect l="l" t="t" r="r" b="b"/>
              <a:pathLst>
                <a:path w="97" h="88" extrusionOk="0">
                  <a:moveTo>
                    <a:pt x="97" y="1"/>
                  </a:moveTo>
                  <a:lnTo>
                    <a:pt x="12" y="9"/>
                  </a:lnTo>
                  <a:lnTo>
                    <a:pt x="1" y="88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31"/>
            <p:cNvSpPr/>
            <p:nvPr/>
          </p:nvSpPr>
          <p:spPr>
            <a:xfrm>
              <a:off x="6005350" y="4059850"/>
              <a:ext cx="12850" cy="11375"/>
            </a:xfrm>
            <a:custGeom>
              <a:avLst/>
              <a:gdLst/>
              <a:ahLst/>
              <a:cxnLst/>
              <a:rect l="l" t="t" r="r" b="b"/>
              <a:pathLst>
                <a:path w="514" h="455" extrusionOk="0">
                  <a:moveTo>
                    <a:pt x="71" y="0"/>
                  </a:moveTo>
                  <a:cubicBezTo>
                    <a:pt x="45" y="0"/>
                    <a:pt x="21" y="12"/>
                    <a:pt x="0" y="44"/>
                  </a:cubicBezTo>
                  <a:cubicBezTo>
                    <a:pt x="189" y="108"/>
                    <a:pt x="268" y="335"/>
                    <a:pt x="178" y="445"/>
                  </a:cubicBezTo>
                  <a:lnTo>
                    <a:pt x="409" y="455"/>
                  </a:lnTo>
                  <a:cubicBezTo>
                    <a:pt x="513" y="395"/>
                    <a:pt x="496" y="187"/>
                    <a:pt x="432" y="36"/>
                  </a:cubicBezTo>
                  <a:lnTo>
                    <a:pt x="432" y="36"/>
                  </a:lnTo>
                  <a:cubicBezTo>
                    <a:pt x="403" y="88"/>
                    <a:pt x="369" y="106"/>
                    <a:pt x="334" y="106"/>
                  </a:cubicBezTo>
                  <a:cubicBezTo>
                    <a:pt x="248" y="106"/>
                    <a:pt x="150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31"/>
            <p:cNvSpPr/>
            <p:nvPr/>
          </p:nvSpPr>
          <p:spPr>
            <a:xfrm>
              <a:off x="6020275" y="4078725"/>
              <a:ext cx="1575" cy="550"/>
            </a:xfrm>
            <a:custGeom>
              <a:avLst/>
              <a:gdLst/>
              <a:ahLst/>
              <a:cxnLst/>
              <a:rect l="l" t="t" r="r" b="b"/>
              <a:pathLst>
                <a:path w="63" h="22" extrusionOk="0">
                  <a:moveTo>
                    <a:pt x="63" y="0"/>
                  </a:moveTo>
                  <a:cubicBezTo>
                    <a:pt x="38" y="0"/>
                    <a:pt x="14" y="4"/>
                    <a:pt x="1" y="22"/>
                  </a:cubicBezTo>
                  <a:cubicBezTo>
                    <a:pt x="22" y="6"/>
                    <a:pt x="41" y="0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1"/>
            <p:cNvSpPr/>
            <p:nvPr/>
          </p:nvSpPr>
          <p:spPr>
            <a:xfrm>
              <a:off x="6020725" y="4068125"/>
              <a:ext cx="29325" cy="20450"/>
            </a:xfrm>
            <a:custGeom>
              <a:avLst/>
              <a:gdLst/>
              <a:ahLst/>
              <a:cxnLst/>
              <a:rect l="l" t="t" r="r" b="b"/>
              <a:pathLst>
                <a:path w="1173" h="818" extrusionOk="0">
                  <a:moveTo>
                    <a:pt x="29" y="0"/>
                  </a:moveTo>
                  <a:lnTo>
                    <a:pt x="0" y="262"/>
                  </a:lnTo>
                  <a:cubicBezTo>
                    <a:pt x="10" y="282"/>
                    <a:pt x="26" y="289"/>
                    <a:pt x="44" y="289"/>
                  </a:cubicBezTo>
                  <a:cubicBezTo>
                    <a:pt x="87" y="289"/>
                    <a:pt x="146" y="248"/>
                    <a:pt x="183" y="248"/>
                  </a:cubicBezTo>
                  <a:cubicBezTo>
                    <a:pt x="207" y="248"/>
                    <a:pt x="222" y="266"/>
                    <a:pt x="216" y="324"/>
                  </a:cubicBezTo>
                  <a:cubicBezTo>
                    <a:pt x="199" y="434"/>
                    <a:pt x="114" y="421"/>
                    <a:pt x="48" y="422"/>
                  </a:cubicBezTo>
                  <a:cubicBezTo>
                    <a:pt x="193" y="424"/>
                    <a:pt x="318" y="739"/>
                    <a:pt x="584" y="806"/>
                  </a:cubicBezTo>
                  <a:cubicBezTo>
                    <a:pt x="611" y="814"/>
                    <a:pt x="636" y="817"/>
                    <a:pt x="659" y="817"/>
                  </a:cubicBezTo>
                  <a:cubicBezTo>
                    <a:pt x="881" y="817"/>
                    <a:pt x="970" y="498"/>
                    <a:pt x="1173" y="463"/>
                  </a:cubicBezTo>
                  <a:lnTo>
                    <a:pt x="1173" y="463"/>
                  </a:lnTo>
                  <a:lnTo>
                    <a:pt x="602" y="500"/>
                  </a:lnTo>
                  <a:cubicBezTo>
                    <a:pt x="670" y="451"/>
                    <a:pt x="686" y="381"/>
                    <a:pt x="775" y="381"/>
                  </a:cubicBezTo>
                  <a:cubicBezTo>
                    <a:pt x="785" y="381"/>
                    <a:pt x="795" y="382"/>
                    <a:pt x="806" y="384"/>
                  </a:cubicBezTo>
                  <a:cubicBezTo>
                    <a:pt x="740" y="345"/>
                    <a:pt x="686" y="335"/>
                    <a:pt x="637" y="335"/>
                  </a:cubicBezTo>
                  <a:cubicBezTo>
                    <a:pt x="584" y="335"/>
                    <a:pt x="538" y="347"/>
                    <a:pt x="488" y="347"/>
                  </a:cubicBezTo>
                  <a:cubicBezTo>
                    <a:pt x="448" y="347"/>
                    <a:pt x="407" y="340"/>
                    <a:pt x="359" y="313"/>
                  </a:cubicBezTo>
                  <a:cubicBezTo>
                    <a:pt x="368" y="246"/>
                    <a:pt x="397" y="226"/>
                    <a:pt x="434" y="226"/>
                  </a:cubicBezTo>
                  <a:cubicBezTo>
                    <a:pt x="490" y="226"/>
                    <a:pt x="564" y="274"/>
                    <a:pt x="609" y="274"/>
                  </a:cubicBezTo>
                  <a:cubicBezTo>
                    <a:pt x="637" y="274"/>
                    <a:pt x="655" y="255"/>
                    <a:pt x="648" y="191"/>
                  </a:cubicBezTo>
                  <a:cubicBezTo>
                    <a:pt x="580" y="168"/>
                    <a:pt x="494" y="138"/>
                    <a:pt x="402" y="138"/>
                  </a:cubicBezTo>
                  <a:cubicBezTo>
                    <a:pt x="324" y="138"/>
                    <a:pt x="243" y="160"/>
                    <a:pt x="164" y="224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1"/>
            <p:cNvSpPr/>
            <p:nvPr/>
          </p:nvSpPr>
          <p:spPr>
            <a:xfrm>
              <a:off x="6047700" y="4085475"/>
              <a:ext cx="750" cy="3250"/>
            </a:xfrm>
            <a:custGeom>
              <a:avLst/>
              <a:gdLst/>
              <a:ahLst/>
              <a:cxnLst/>
              <a:rect l="l" t="t" r="r" b="b"/>
              <a:pathLst>
                <a:path w="30" h="130" extrusionOk="0">
                  <a:moveTo>
                    <a:pt x="30" y="0"/>
                  </a:moveTo>
                  <a:lnTo>
                    <a:pt x="7" y="27"/>
                  </a:lnTo>
                  <a:lnTo>
                    <a:pt x="1" y="13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1"/>
            <p:cNvSpPr/>
            <p:nvPr/>
          </p:nvSpPr>
          <p:spPr>
            <a:xfrm>
              <a:off x="6052825" y="4081700"/>
              <a:ext cx="24175" cy="16550"/>
            </a:xfrm>
            <a:custGeom>
              <a:avLst/>
              <a:gdLst/>
              <a:ahLst/>
              <a:cxnLst/>
              <a:rect l="l" t="t" r="r" b="b"/>
              <a:pathLst>
                <a:path w="967" h="662" extrusionOk="0">
                  <a:moveTo>
                    <a:pt x="124" y="1"/>
                  </a:moveTo>
                  <a:lnTo>
                    <a:pt x="124" y="1"/>
                  </a:lnTo>
                  <a:cubicBezTo>
                    <a:pt x="110" y="59"/>
                    <a:pt x="6" y="119"/>
                    <a:pt x="0" y="167"/>
                  </a:cubicBezTo>
                  <a:cubicBezTo>
                    <a:pt x="11" y="268"/>
                    <a:pt x="66" y="297"/>
                    <a:pt x="138" y="297"/>
                  </a:cubicBezTo>
                  <a:cubicBezTo>
                    <a:pt x="236" y="297"/>
                    <a:pt x="364" y="243"/>
                    <a:pt x="454" y="243"/>
                  </a:cubicBezTo>
                  <a:cubicBezTo>
                    <a:pt x="462" y="243"/>
                    <a:pt x="469" y="243"/>
                    <a:pt x="477" y="244"/>
                  </a:cubicBezTo>
                  <a:cubicBezTo>
                    <a:pt x="785" y="481"/>
                    <a:pt x="413" y="346"/>
                    <a:pt x="467" y="595"/>
                  </a:cubicBezTo>
                  <a:cubicBezTo>
                    <a:pt x="371" y="549"/>
                    <a:pt x="388" y="498"/>
                    <a:pt x="259" y="429"/>
                  </a:cubicBezTo>
                  <a:lnTo>
                    <a:pt x="259" y="429"/>
                  </a:lnTo>
                  <a:cubicBezTo>
                    <a:pt x="330" y="625"/>
                    <a:pt x="493" y="661"/>
                    <a:pt x="645" y="661"/>
                  </a:cubicBezTo>
                  <a:cubicBezTo>
                    <a:pt x="735" y="661"/>
                    <a:pt x="821" y="649"/>
                    <a:pt x="882" y="649"/>
                  </a:cubicBezTo>
                  <a:cubicBezTo>
                    <a:pt x="885" y="649"/>
                    <a:pt x="888" y="649"/>
                    <a:pt x="891" y="649"/>
                  </a:cubicBezTo>
                  <a:cubicBezTo>
                    <a:pt x="860" y="612"/>
                    <a:pt x="878" y="545"/>
                    <a:pt x="795" y="531"/>
                  </a:cubicBezTo>
                  <a:lnTo>
                    <a:pt x="966" y="525"/>
                  </a:lnTo>
                  <a:cubicBezTo>
                    <a:pt x="889" y="304"/>
                    <a:pt x="783" y="205"/>
                    <a:pt x="444" y="94"/>
                  </a:cubicBezTo>
                  <a:lnTo>
                    <a:pt x="444" y="95"/>
                  </a:lnTo>
                  <a:lnTo>
                    <a:pt x="137" y="134"/>
                  </a:lnTo>
                  <a:cubicBezTo>
                    <a:pt x="118" y="103"/>
                    <a:pt x="124" y="51"/>
                    <a:pt x="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1"/>
            <p:cNvSpPr/>
            <p:nvPr/>
          </p:nvSpPr>
          <p:spPr>
            <a:xfrm>
              <a:off x="6052825" y="4079275"/>
              <a:ext cx="3125" cy="2425"/>
            </a:xfrm>
            <a:custGeom>
              <a:avLst/>
              <a:gdLst/>
              <a:ahLst/>
              <a:cxnLst/>
              <a:rect l="l" t="t" r="r" b="b"/>
              <a:pathLst>
                <a:path w="125" h="97" extrusionOk="0">
                  <a:moveTo>
                    <a:pt x="58" y="0"/>
                  </a:moveTo>
                  <a:cubicBezTo>
                    <a:pt x="43" y="0"/>
                    <a:pt x="24" y="4"/>
                    <a:pt x="0" y="11"/>
                  </a:cubicBezTo>
                  <a:cubicBezTo>
                    <a:pt x="84" y="29"/>
                    <a:pt x="117" y="53"/>
                    <a:pt x="123" y="80"/>
                  </a:cubicBezTo>
                  <a:lnTo>
                    <a:pt x="123" y="80"/>
                  </a:lnTo>
                  <a:cubicBezTo>
                    <a:pt x="120" y="36"/>
                    <a:pt x="108" y="0"/>
                    <a:pt x="58" y="0"/>
                  </a:cubicBezTo>
                  <a:close/>
                  <a:moveTo>
                    <a:pt x="123" y="80"/>
                  </a:moveTo>
                  <a:cubicBezTo>
                    <a:pt x="123" y="85"/>
                    <a:pt x="124" y="91"/>
                    <a:pt x="124" y="96"/>
                  </a:cubicBezTo>
                  <a:cubicBezTo>
                    <a:pt x="124" y="91"/>
                    <a:pt x="124" y="85"/>
                    <a:pt x="123" y="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1"/>
            <p:cNvSpPr/>
            <p:nvPr/>
          </p:nvSpPr>
          <p:spPr>
            <a:xfrm>
              <a:off x="6075100" y="4097900"/>
              <a:ext cx="1950" cy="675"/>
            </a:xfrm>
            <a:custGeom>
              <a:avLst/>
              <a:gdLst/>
              <a:ahLst/>
              <a:cxnLst/>
              <a:rect l="l" t="t" r="r" b="b"/>
              <a:pathLst>
                <a:path w="78" h="27" extrusionOk="0">
                  <a:moveTo>
                    <a:pt x="0" y="1"/>
                  </a:moveTo>
                  <a:cubicBezTo>
                    <a:pt x="13" y="15"/>
                    <a:pt x="32" y="26"/>
                    <a:pt x="68" y="26"/>
                  </a:cubicBezTo>
                  <a:cubicBezTo>
                    <a:pt x="71" y="26"/>
                    <a:pt x="74" y="26"/>
                    <a:pt x="77" y="26"/>
                  </a:cubicBezTo>
                  <a:cubicBezTo>
                    <a:pt x="68" y="8"/>
                    <a:pt x="4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31"/>
            <p:cNvSpPr/>
            <p:nvPr/>
          </p:nvSpPr>
          <p:spPr>
            <a:xfrm>
              <a:off x="6076150" y="4090275"/>
              <a:ext cx="4075" cy="3275"/>
            </a:xfrm>
            <a:custGeom>
              <a:avLst/>
              <a:gdLst/>
              <a:ahLst/>
              <a:cxnLst/>
              <a:rect l="l" t="t" r="r" b="b"/>
              <a:pathLst>
                <a:path w="163" h="131" extrusionOk="0">
                  <a:moveTo>
                    <a:pt x="72" y="1"/>
                  </a:moveTo>
                  <a:cubicBezTo>
                    <a:pt x="41" y="1"/>
                    <a:pt x="10" y="7"/>
                    <a:pt x="1" y="34"/>
                  </a:cubicBezTo>
                  <a:lnTo>
                    <a:pt x="162" y="130"/>
                  </a:lnTo>
                  <a:lnTo>
                    <a:pt x="137" y="5"/>
                  </a:lnTo>
                  <a:cubicBezTo>
                    <a:pt x="124" y="5"/>
                    <a:pt x="98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31"/>
            <p:cNvSpPr/>
            <p:nvPr/>
          </p:nvSpPr>
          <p:spPr>
            <a:xfrm>
              <a:off x="6079950" y="4093425"/>
              <a:ext cx="133125" cy="100625"/>
            </a:xfrm>
            <a:custGeom>
              <a:avLst/>
              <a:gdLst/>
              <a:ahLst/>
              <a:cxnLst/>
              <a:rect l="l" t="t" r="r" b="b"/>
              <a:pathLst>
                <a:path w="5325" h="4025" extrusionOk="0">
                  <a:moveTo>
                    <a:pt x="329" y="0"/>
                  </a:moveTo>
                  <a:cubicBezTo>
                    <a:pt x="260" y="0"/>
                    <a:pt x="264" y="135"/>
                    <a:pt x="180" y="135"/>
                  </a:cubicBezTo>
                  <a:cubicBezTo>
                    <a:pt x="157" y="135"/>
                    <a:pt x="128" y="125"/>
                    <a:pt x="90" y="101"/>
                  </a:cubicBezTo>
                  <a:lnTo>
                    <a:pt x="90" y="101"/>
                  </a:lnTo>
                  <a:cubicBezTo>
                    <a:pt x="1" y="228"/>
                    <a:pt x="294" y="270"/>
                    <a:pt x="290" y="392"/>
                  </a:cubicBezTo>
                  <a:cubicBezTo>
                    <a:pt x="270" y="404"/>
                    <a:pt x="251" y="409"/>
                    <a:pt x="234" y="409"/>
                  </a:cubicBezTo>
                  <a:cubicBezTo>
                    <a:pt x="170" y="409"/>
                    <a:pt x="123" y="345"/>
                    <a:pt x="84" y="345"/>
                  </a:cubicBezTo>
                  <a:cubicBezTo>
                    <a:pt x="66" y="345"/>
                    <a:pt x="50" y="358"/>
                    <a:pt x="36" y="398"/>
                  </a:cubicBezTo>
                  <a:cubicBezTo>
                    <a:pt x="396" y="631"/>
                    <a:pt x="1248" y="671"/>
                    <a:pt x="1875" y="897"/>
                  </a:cubicBezTo>
                  <a:lnTo>
                    <a:pt x="1748" y="988"/>
                  </a:lnTo>
                  <a:cubicBezTo>
                    <a:pt x="2093" y="1047"/>
                    <a:pt x="2579" y="1302"/>
                    <a:pt x="2698" y="1612"/>
                  </a:cubicBezTo>
                  <a:cubicBezTo>
                    <a:pt x="2700" y="1592"/>
                    <a:pt x="2710" y="1584"/>
                    <a:pt x="2726" y="1584"/>
                  </a:cubicBezTo>
                  <a:cubicBezTo>
                    <a:pt x="2791" y="1584"/>
                    <a:pt x="2954" y="1724"/>
                    <a:pt x="3078" y="1724"/>
                  </a:cubicBezTo>
                  <a:cubicBezTo>
                    <a:pt x="3129" y="1724"/>
                    <a:pt x="3173" y="1701"/>
                    <a:pt x="3201" y="1635"/>
                  </a:cubicBezTo>
                  <a:cubicBezTo>
                    <a:pt x="3236" y="1732"/>
                    <a:pt x="3265" y="1736"/>
                    <a:pt x="3352" y="1817"/>
                  </a:cubicBezTo>
                  <a:lnTo>
                    <a:pt x="3433" y="1757"/>
                  </a:lnTo>
                  <a:cubicBezTo>
                    <a:pt x="3575" y="1849"/>
                    <a:pt x="3467" y="1946"/>
                    <a:pt x="3631" y="2044"/>
                  </a:cubicBezTo>
                  <a:cubicBezTo>
                    <a:pt x="3606" y="1878"/>
                    <a:pt x="3743" y="1925"/>
                    <a:pt x="3859" y="1880"/>
                  </a:cubicBezTo>
                  <a:cubicBezTo>
                    <a:pt x="3957" y="2114"/>
                    <a:pt x="4073" y="2358"/>
                    <a:pt x="4129" y="2551"/>
                  </a:cubicBezTo>
                  <a:cubicBezTo>
                    <a:pt x="4146" y="2515"/>
                    <a:pt x="4169" y="2474"/>
                    <a:pt x="4158" y="2395"/>
                  </a:cubicBezTo>
                  <a:lnTo>
                    <a:pt x="4158" y="2395"/>
                  </a:lnTo>
                  <a:cubicBezTo>
                    <a:pt x="4182" y="2436"/>
                    <a:pt x="4208" y="2449"/>
                    <a:pt x="4233" y="2449"/>
                  </a:cubicBezTo>
                  <a:cubicBezTo>
                    <a:pt x="4276" y="2449"/>
                    <a:pt x="4318" y="2410"/>
                    <a:pt x="4356" y="2407"/>
                  </a:cubicBezTo>
                  <a:lnTo>
                    <a:pt x="4356" y="2407"/>
                  </a:lnTo>
                  <a:cubicBezTo>
                    <a:pt x="4458" y="2488"/>
                    <a:pt x="4320" y="2582"/>
                    <a:pt x="4252" y="2630"/>
                  </a:cubicBezTo>
                  <a:cubicBezTo>
                    <a:pt x="4366" y="2798"/>
                    <a:pt x="4698" y="2696"/>
                    <a:pt x="4709" y="2879"/>
                  </a:cubicBezTo>
                  <a:cubicBezTo>
                    <a:pt x="4740" y="2844"/>
                    <a:pt x="4765" y="2808"/>
                    <a:pt x="4790" y="2771"/>
                  </a:cubicBezTo>
                  <a:cubicBezTo>
                    <a:pt x="4881" y="2854"/>
                    <a:pt x="4921" y="2958"/>
                    <a:pt x="4942" y="3060"/>
                  </a:cubicBezTo>
                  <a:cubicBezTo>
                    <a:pt x="4964" y="3162"/>
                    <a:pt x="4975" y="3259"/>
                    <a:pt x="5008" y="3369"/>
                  </a:cubicBezTo>
                  <a:cubicBezTo>
                    <a:pt x="4982" y="3382"/>
                    <a:pt x="4959" y="3388"/>
                    <a:pt x="4938" y="3388"/>
                  </a:cubicBezTo>
                  <a:cubicBezTo>
                    <a:pt x="4888" y="3388"/>
                    <a:pt x="4855" y="3352"/>
                    <a:pt x="4829" y="3315"/>
                  </a:cubicBezTo>
                  <a:cubicBezTo>
                    <a:pt x="4788" y="3259"/>
                    <a:pt x="4746" y="3187"/>
                    <a:pt x="4688" y="3162"/>
                  </a:cubicBezTo>
                  <a:cubicBezTo>
                    <a:pt x="4667" y="3209"/>
                    <a:pt x="4680" y="3276"/>
                    <a:pt x="4618" y="3301"/>
                  </a:cubicBezTo>
                  <a:cubicBezTo>
                    <a:pt x="4732" y="3340"/>
                    <a:pt x="4890" y="3477"/>
                    <a:pt x="4942" y="3616"/>
                  </a:cubicBezTo>
                  <a:cubicBezTo>
                    <a:pt x="4892" y="3571"/>
                    <a:pt x="4850" y="3556"/>
                    <a:pt x="4816" y="3556"/>
                  </a:cubicBezTo>
                  <a:cubicBezTo>
                    <a:pt x="4785" y="3556"/>
                    <a:pt x="4760" y="3568"/>
                    <a:pt x="4740" y="3581"/>
                  </a:cubicBezTo>
                  <a:cubicBezTo>
                    <a:pt x="4698" y="3608"/>
                    <a:pt x="4663" y="3652"/>
                    <a:pt x="4636" y="3666"/>
                  </a:cubicBezTo>
                  <a:lnTo>
                    <a:pt x="4638" y="3666"/>
                  </a:lnTo>
                  <a:cubicBezTo>
                    <a:pt x="4670" y="3687"/>
                    <a:pt x="4702" y="3699"/>
                    <a:pt x="4731" y="3699"/>
                  </a:cubicBezTo>
                  <a:cubicBezTo>
                    <a:pt x="4772" y="3699"/>
                    <a:pt x="4806" y="3675"/>
                    <a:pt x="4821" y="3621"/>
                  </a:cubicBezTo>
                  <a:cubicBezTo>
                    <a:pt x="4939" y="3685"/>
                    <a:pt x="4842" y="3793"/>
                    <a:pt x="4834" y="3884"/>
                  </a:cubicBezTo>
                  <a:cubicBezTo>
                    <a:pt x="4867" y="3873"/>
                    <a:pt x="4892" y="3869"/>
                    <a:pt x="4911" y="3869"/>
                  </a:cubicBezTo>
                  <a:cubicBezTo>
                    <a:pt x="4947" y="3869"/>
                    <a:pt x="4964" y="3884"/>
                    <a:pt x="4979" y="3911"/>
                  </a:cubicBezTo>
                  <a:cubicBezTo>
                    <a:pt x="5002" y="3949"/>
                    <a:pt x="5008" y="4005"/>
                    <a:pt x="5075" y="4024"/>
                  </a:cubicBezTo>
                  <a:cubicBezTo>
                    <a:pt x="5166" y="3947"/>
                    <a:pt x="5180" y="3851"/>
                    <a:pt x="5180" y="3766"/>
                  </a:cubicBezTo>
                  <a:cubicBezTo>
                    <a:pt x="5178" y="3677"/>
                    <a:pt x="5170" y="3594"/>
                    <a:pt x="5187" y="3488"/>
                  </a:cubicBezTo>
                  <a:cubicBezTo>
                    <a:pt x="5204" y="3495"/>
                    <a:pt x="5227" y="3500"/>
                    <a:pt x="5250" y="3500"/>
                  </a:cubicBezTo>
                  <a:cubicBezTo>
                    <a:pt x="5275" y="3500"/>
                    <a:pt x="5301" y="3494"/>
                    <a:pt x="5324" y="3481"/>
                  </a:cubicBezTo>
                  <a:cubicBezTo>
                    <a:pt x="5293" y="3326"/>
                    <a:pt x="5191" y="3139"/>
                    <a:pt x="5077" y="2987"/>
                  </a:cubicBezTo>
                  <a:cubicBezTo>
                    <a:pt x="4962" y="2831"/>
                    <a:pt x="4842" y="2698"/>
                    <a:pt x="4790" y="2572"/>
                  </a:cubicBezTo>
                  <a:cubicBezTo>
                    <a:pt x="4642" y="2357"/>
                    <a:pt x="4445" y="2262"/>
                    <a:pt x="4189" y="2125"/>
                  </a:cubicBezTo>
                  <a:cubicBezTo>
                    <a:pt x="3845" y="1817"/>
                    <a:pt x="3415" y="1570"/>
                    <a:pt x="2985" y="1346"/>
                  </a:cubicBezTo>
                  <a:cubicBezTo>
                    <a:pt x="2554" y="1125"/>
                    <a:pt x="2118" y="895"/>
                    <a:pt x="1690" y="625"/>
                  </a:cubicBezTo>
                  <a:lnTo>
                    <a:pt x="1458" y="762"/>
                  </a:lnTo>
                  <a:cubicBezTo>
                    <a:pt x="1466" y="641"/>
                    <a:pt x="1244" y="662"/>
                    <a:pt x="1335" y="542"/>
                  </a:cubicBezTo>
                  <a:lnTo>
                    <a:pt x="1335" y="542"/>
                  </a:lnTo>
                  <a:cubicBezTo>
                    <a:pt x="1374" y="592"/>
                    <a:pt x="1431" y="592"/>
                    <a:pt x="1491" y="619"/>
                  </a:cubicBezTo>
                  <a:cubicBezTo>
                    <a:pt x="1387" y="348"/>
                    <a:pt x="969" y="388"/>
                    <a:pt x="766" y="216"/>
                  </a:cubicBezTo>
                  <a:lnTo>
                    <a:pt x="766" y="216"/>
                  </a:lnTo>
                  <a:cubicBezTo>
                    <a:pt x="776" y="267"/>
                    <a:pt x="728" y="461"/>
                    <a:pt x="643" y="461"/>
                  </a:cubicBezTo>
                  <a:cubicBezTo>
                    <a:pt x="770" y="241"/>
                    <a:pt x="365" y="344"/>
                    <a:pt x="419" y="47"/>
                  </a:cubicBezTo>
                  <a:cubicBezTo>
                    <a:pt x="379" y="13"/>
                    <a:pt x="350" y="0"/>
                    <a:pt x="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31"/>
            <p:cNvSpPr/>
            <p:nvPr/>
          </p:nvSpPr>
          <p:spPr>
            <a:xfrm>
              <a:off x="6193175" y="417532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1" y="0"/>
                  </a:moveTo>
                  <a:cubicBezTo>
                    <a:pt x="16" y="8"/>
                    <a:pt x="32" y="18"/>
                    <a:pt x="28" y="37"/>
                  </a:cubicBezTo>
                  <a:cubicBezTo>
                    <a:pt x="55" y="37"/>
                    <a:pt x="74" y="31"/>
                    <a:pt x="89" y="25"/>
                  </a:cubicBezTo>
                  <a:cubicBezTo>
                    <a:pt x="53" y="12"/>
                    <a:pt x="24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31"/>
            <p:cNvSpPr/>
            <p:nvPr/>
          </p:nvSpPr>
          <p:spPr>
            <a:xfrm>
              <a:off x="6195350" y="4184725"/>
              <a:ext cx="550" cy="425"/>
            </a:xfrm>
            <a:custGeom>
              <a:avLst/>
              <a:gdLst/>
              <a:ahLst/>
              <a:cxnLst/>
              <a:rect l="l" t="t" r="r" b="b"/>
              <a:pathLst>
                <a:path w="22" h="17" extrusionOk="0">
                  <a:moveTo>
                    <a:pt x="1" y="0"/>
                  </a:moveTo>
                  <a:cubicBezTo>
                    <a:pt x="1" y="13"/>
                    <a:pt x="4" y="17"/>
                    <a:pt x="10" y="17"/>
                  </a:cubicBezTo>
                  <a:cubicBezTo>
                    <a:pt x="13" y="17"/>
                    <a:pt x="17" y="16"/>
                    <a:pt x="22" y="1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31"/>
            <p:cNvSpPr/>
            <p:nvPr/>
          </p:nvSpPr>
          <p:spPr>
            <a:xfrm>
              <a:off x="6199250" y="4156850"/>
              <a:ext cx="1150" cy="1775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1" y="1"/>
                  </a:moveTo>
                  <a:cubicBezTo>
                    <a:pt x="5" y="12"/>
                    <a:pt x="10" y="24"/>
                    <a:pt x="16" y="34"/>
                  </a:cubicBezTo>
                  <a:cubicBezTo>
                    <a:pt x="26" y="47"/>
                    <a:pt x="35" y="57"/>
                    <a:pt x="45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1"/>
            <p:cNvSpPr/>
            <p:nvPr/>
          </p:nvSpPr>
          <p:spPr>
            <a:xfrm>
              <a:off x="6182000" y="4157200"/>
              <a:ext cx="2100" cy="5275"/>
            </a:xfrm>
            <a:custGeom>
              <a:avLst/>
              <a:gdLst/>
              <a:ahLst/>
              <a:cxnLst/>
              <a:rect l="l" t="t" r="r" b="b"/>
              <a:pathLst>
                <a:path w="84" h="211" extrusionOk="0">
                  <a:moveTo>
                    <a:pt x="47" y="0"/>
                  </a:moveTo>
                  <a:lnTo>
                    <a:pt x="47" y="0"/>
                  </a:lnTo>
                  <a:cubicBezTo>
                    <a:pt x="18" y="52"/>
                    <a:pt x="0" y="95"/>
                    <a:pt x="80" y="210"/>
                  </a:cubicBezTo>
                  <a:cubicBezTo>
                    <a:pt x="83" y="153"/>
                    <a:pt x="68" y="79"/>
                    <a:pt x="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1"/>
            <p:cNvSpPr/>
            <p:nvPr/>
          </p:nvSpPr>
          <p:spPr>
            <a:xfrm>
              <a:off x="6152075" y="4137800"/>
              <a:ext cx="3225" cy="2250"/>
            </a:xfrm>
            <a:custGeom>
              <a:avLst/>
              <a:gdLst/>
              <a:ahLst/>
              <a:cxnLst/>
              <a:rect l="l" t="t" r="r" b="b"/>
              <a:pathLst>
                <a:path w="129" h="90" extrusionOk="0">
                  <a:moveTo>
                    <a:pt x="97" y="1"/>
                  </a:moveTo>
                  <a:cubicBezTo>
                    <a:pt x="51" y="1"/>
                    <a:pt x="51" y="43"/>
                    <a:pt x="0" y="61"/>
                  </a:cubicBezTo>
                  <a:cubicBezTo>
                    <a:pt x="32" y="80"/>
                    <a:pt x="60" y="90"/>
                    <a:pt x="80" y="90"/>
                  </a:cubicBezTo>
                  <a:cubicBezTo>
                    <a:pt x="115" y="90"/>
                    <a:pt x="128" y="61"/>
                    <a:pt x="106" y="1"/>
                  </a:cubicBezTo>
                  <a:cubicBezTo>
                    <a:pt x="103" y="1"/>
                    <a:pt x="100" y="1"/>
                    <a:pt x="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1"/>
            <p:cNvSpPr/>
            <p:nvPr/>
          </p:nvSpPr>
          <p:spPr>
            <a:xfrm>
              <a:off x="6194825" y="4179225"/>
              <a:ext cx="1175" cy="3400"/>
            </a:xfrm>
            <a:custGeom>
              <a:avLst/>
              <a:gdLst/>
              <a:ahLst/>
              <a:cxnLst/>
              <a:rect l="l" t="t" r="r" b="b"/>
              <a:pathLst>
                <a:path w="47" h="136" extrusionOk="0">
                  <a:moveTo>
                    <a:pt x="0" y="0"/>
                  </a:moveTo>
                  <a:cubicBezTo>
                    <a:pt x="14" y="29"/>
                    <a:pt x="22" y="58"/>
                    <a:pt x="25" y="89"/>
                  </a:cubicBezTo>
                  <a:cubicBezTo>
                    <a:pt x="33" y="104"/>
                    <a:pt x="41" y="118"/>
                    <a:pt x="47" y="135"/>
                  </a:cubicBezTo>
                  <a:cubicBezTo>
                    <a:pt x="43" y="85"/>
                    <a:pt x="25" y="4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31"/>
            <p:cNvSpPr/>
            <p:nvPr/>
          </p:nvSpPr>
          <p:spPr>
            <a:xfrm>
              <a:off x="6105450" y="4183150"/>
              <a:ext cx="93975" cy="20625"/>
            </a:xfrm>
            <a:custGeom>
              <a:avLst/>
              <a:gdLst/>
              <a:ahLst/>
              <a:cxnLst/>
              <a:rect l="l" t="t" r="r" b="b"/>
              <a:pathLst>
                <a:path w="3759" h="825" extrusionOk="0">
                  <a:moveTo>
                    <a:pt x="584" y="0"/>
                  </a:moveTo>
                  <a:cubicBezTo>
                    <a:pt x="548" y="0"/>
                    <a:pt x="508" y="11"/>
                    <a:pt x="462" y="40"/>
                  </a:cubicBezTo>
                  <a:lnTo>
                    <a:pt x="581" y="119"/>
                  </a:lnTo>
                  <a:cubicBezTo>
                    <a:pt x="565" y="167"/>
                    <a:pt x="534" y="180"/>
                    <a:pt x="490" y="180"/>
                  </a:cubicBezTo>
                  <a:cubicBezTo>
                    <a:pt x="464" y="180"/>
                    <a:pt x="433" y="175"/>
                    <a:pt x="398" y="171"/>
                  </a:cubicBezTo>
                  <a:cubicBezTo>
                    <a:pt x="417" y="144"/>
                    <a:pt x="417" y="144"/>
                    <a:pt x="398" y="98"/>
                  </a:cubicBezTo>
                  <a:cubicBezTo>
                    <a:pt x="334" y="229"/>
                    <a:pt x="47" y="177"/>
                    <a:pt x="1" y="208"/>
                  </a:cubicBezTo>
                  <a:cubicBezTo>
                    <a:pt x="31" y="224"/>
                    <a:pt x="66" y="229"/>
                    <a:pt x="104" y="229"/>
                  </a:cubicBezTo>
                  <a:cubicBezTo>
                    <a:pt x="204" y="229"/>
                    <a:pt x="324" y="190"/>
                    <a:pt x="431" y="190"/>
                  </a:cubicBezTo>
                  <a:cubicBezTo>
                    <a:pt x="433" y="190"/>
                    <a:pt x="435" y="190"/>
                    <a:pt x="436" y="190"/>
                  </a:cubicBezTo>
                  <a:cubicBezTo>
                    <a:pt x="360" y="241"/>
                    <a:pt x="340" y="336"/>
                    <a:pt x="273" y="336"/>
                  </a:cubicBezTo>
                  <a:cubicBezTo>
                    <a:pt x="258" y="336"/>
                    <a:pt x="242" y="331"/>
                    <a:pt x="222" y="322"/>
                  </a:cubicBezTo>
                  <a:lnTo>
                    <a:pt x="222" y="322"/>
                  </a:lnTo>
                  <a:cubicBezTo>
                    <a:pt x="363" y="522"/>
                    <a:pt x="656" y="497"/>
                    <a:pt x="874" y="584"/>
                  </a:cubicBezTo>
                  <a:cubicBezTo>
                    <a:pt x="886" y="584"/>
                    <a:pt x="898" y="585"/>
                    <a:pt x="909" y="585"/>
                  </a:cubicBezTo>
                  <a:cubicBezTo>
                    <a:pt x="1251" y="585"/>
                    <a:pt x="1060" y="330"/>
                    <a:pt x="1293" y="330"/>
                  </a:cubicBezTo>
                  <a:cubicBezTo>
                    <a:pt x="1319" y="330"/>
                    <a:pt x="1350" y="334"/>
                    <a:pt x="1389" y="341"/>
                  </a:cubicBezTo>
                  <a:lnTo>
                    <a:pt x="1262" y="634"/>
                  </a:lnTo>
                  <a:cubicBezTo>
                    <a:pt x="1500" y="677"/>
                    <a:pt x="1811" y="757"/>
                    <a:pt x="2097" y="757"/>
                  </a:cubicBezTo>
                  <a:cubicBezTo>
                    <a:pt x="2282" y="757"/>
                    <a:pt x="2456" y="724"/>
                    <a:pt x="2594" y="626"/>
                  </a:cubicBezTo>
                  <a:lnTo>
                    <a:pt x="2594" y="626"/>
                  </a:lnTo>
                  <a:cubicBezTo>
                    <a:pt x="2623" y="665"/>
                    <a:pt x="2698" y="719"/>
                    <a:pt x="2592" y="755"/>
                  </a:cubicBezTo>
                  <a:cubicBezTo>
                    <a:pt x="2594" y="755"/>
                    <a:pt x="2597" y="755"/>
                    <a:pt x="2599" y="755"/>
                  </a:cubicBezTo>
                  <a:cubicBezTo>
                    <a:pt x="2732" y="755"/>
                    <a:pt x="2762" y="650"/>
                    <a:pt x="2798" y="555"/>
                  </a:cubicBezTo>
                  <a:cubicBezTo>
                    <a:pt x="2829" y="479"/>
                    <a:pt x="2861" y="414"/>
                    <a:pt x="2959" y="414"/>
                  </a:cubicBezTo>
                  <a:cubicBezTo>
                    <a:pt x="2984" y="414"/>
                    <a:pt x="3013" y="418"/>
                    <a:pt x="3047" y="428"/>
                  </a:cubicBezTo>
                  <a:cubicBezTo>
                    <a:pt x="2912" y="528"/>
                    <a:pt x="2937" y="574"/>
                    <a:pt x="3003" y="618"/>
                  </a:cubicBezTo>
                  <a:cubicBezTo>
                    <a:pt x="3066" y="665"/>
                    <a:pt x="3170" y="701"/>
                    <a:pt x="3142" y="802"/>
                  </a:cubicBezTo>
                  <a:lnTo>
                    <a:pt x="3089" y="825"/>
                  </a:lnTo>
                  <a:cubicBezTo>
                    <a:pt x="3213" y="809"/>
                    <a:pt x="3354" y="763"/>
                    <a:pt x="3471" y="707"/>
                  </a:cubicBezTo>
                  <a:cubicBezTo>
                    <a:pt x="3589" y="651"/>
                    <a:pt x="3683" y="591"/>
                    <a:pt x="3758" y="563"/>
                  </a:cubicBezTo>
                  <a:cubicBezTo>
                    <a:pt x="3706" y="491"/>
                    <a:pt x="3533" y="431"/>
                    <a:pt x="3678" y="347"/>
                  </a:cubicBezTo>
                  <a:lnTo>
                    <a:pt x="3678" y="347"/>
                  </a:lnTo>
                  <a:cubicBezTo>
                    <a:pt x="3671" y="348"/>
                    <a:pt x="3665" y="349"/>
                    <a:pt x="3659" y="349"/>
                  </a:cubicBezTo>
                  <a:cubicBezTo>
                    <a:pt x="3599" y="349"/>
                    <a:pt x="3565" y="265"/>
                    <a:pt x="3519" y="202"/>
                  </a:cubicBezTo>
                  <a:cubicBezTo>
                    <a:pt x="3446" y="345"/>
                    <a:pt x="3319" y="314"/>
                    <a:pt x="3257" y="435"/>
                  </a:cubicBezTo>
                  <a:cubicBezTo>
                    <a:pt x="3126" y="347"/>
                    <a:pt x="3307" y="391"/>
                    <a:pt x="3180" y="304"/>
                  </a:cubicBezTo>
                  <a:lnTo>
                    <a:pt x="3180" y="304"/>
                  </a:lnTo>
                  <a:cubicBezTo>
                    <a:pt x="3147" y="345"/>
                    <a:pt x="3107" y="377"/>
                    <a:pt x="3066" y="414"/>
                  </a:cubicBezTo>
                  <a:cubicBezTo>
                    <a:pt x="2956" y="399"/>
                    <a:pt x="3149" y="304"/>
                    <a:pt x="2987" y="291"/>
                  </a:cubicBezTo>
                  <a:lnTo>
                    <a:pt x="2987" y="291"/>
                  </a:lnTo>
                  <a:cubicBezTo>
                    <a:pt x="2982" y="346"/>
                    <a:pt x="2883" y="405"/>
                    <a:pt x="2765" y="405"/>
                  </a:cubicBezTo>
                  <a:cubicBezTo>
                    <a:pt x="2747" y="405"/>
                    <a:pt x="2730" y="403"/>
                    <a:pt x="2712" y="401"/>
                  </a:cubicBezTo>
                  <a:lnTo>
                    <a:pt x="2748" y="366"/>
                  </a:lnTo>
                  <a:lnTo>
                    <a:pt x="2748" y="366"/>
                  </a:lnTo>
                  <a:cubicBezTo>
                    <a:pt x="2648" y="402"/>
                    <a:pt x="2496" y="337"/>
                    <a:pt x="2546" y="514"/>
                  </a:cubicBezTo>
                  <a:cubicBezTo>
                    <a:pt x="2501" y="455"/>
                    <a:pt x="2461" y="391"/>
                    <a:pt x="2420" y="327"/>
                  </a:cubicBezTo>
                  <a:lnTo>
                    <a:pt x="2420" y="327"/>
                  </a:lnTo>
                  <a:lnTo>
                    <a:pt x="2440" y="449"/>
                  </a:lnTo>
                  <a:cubicBezTo>
                    <a:pt x="2168" y="374"/>
                    <a:pt x="2084" y="124"/>
                    <a:pt x="1782" y="124"/>
                  </a:cubicBezTo>
                  <a:cubicBezTo>
                    <a:pt x="1748" y="124"/>
                    <a:pt x="1711" y="127"/>
                    <a:pt x="1670" y="134"/>
                  </a:cubicBezTo>
                  <a:cubicBezTo>
                    <a:pt x="1755" y="190"/>
                    <a:pt x="1661" y="235"/>
                    <a:pt x="1609" y="246"/>
                  </a:cubicBezTo>
                  <a:cubicBezTo>
                    <a:pt x="1647" y="277"/>
                    <a:pt x="1680" y="288"/>
                    <a:pt x="1711" y="288"/>
                  </a:cubicBezTo>
                  <a:cubicBezTo>
                    <a:pt x="1791" y="288"/>
                    <a:pt x="1853" y="211"/>
                    <a:pt x="1952" y="211"/>
                  </a:cubicBezTo>
                  <a:cubicBezTo>
                    <a:pt x="1957" y="211"/>
                    <a:pt x="1963" y="211"/>
                    <a:pt x="1969" y="212"/>
                  </a:cubicBezTo>
                  <a:cubicBezTo>
                    <a:pt x="1979" y="318"/>
                    <a:pt x="1762" y="403"/>
                    <a:pt x="1830" y="492"/>
                  </a:cubicBezTo>
                  <a:lnTo>
                    <a:pt x="1830" y="492"/>
                  </a:lnTo>
                  <a:cubicBezTo>
                    <a:pt x="1657" y="370"/>
                    <a:pt x="1479" y="443"/>
                    <a:pt x="1449" y="158"/>
                  </a:cubicBezTo>
                  <a:cubicBezTo>
                    <a:pt x="1382" y="137"/>
                    <a:pt x="1325" y="131"/>
                    <a:pt x="1272" y="131"/>
                  </a:cubicBezTo>
                  <a:cubicBezTo>
                    <a:pt x="1211" y="131"/>
                    <a:pt x="1156" y="138"/>
                    <a:pt x="1098" y="138"/>
                  </a:cubicBezTo>
                  <a:cubicBezTo>
                    <a:pt x="1025" y="138"/>
                    <a:pt x="949" y="127"/>
                    <a:pt x="855" y="73"/>
                  </a:cubicBezTo>
                  <a:lnTo>
                    <a:pt x="872" y="30"/>
                  </a:lnTo>
                  <a:lnTo>
                    <a:pt x="872" y="30"/>
                  </a:lnTo>
                  <a:cubicBezTo>
                    <a:pt x="851" y="73"/>
                    <a:pt x="830" y="88"/>
                    <a:pt x="807" y="88"/>
                  </a:cubicBezTo>
                  <a:cubicBezTo>
                    <a:pt x="752" y="88"/>
                    <a:pt x="687" y="0"/>
                    <a:pt x="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31"/>
            <p:cNvSpPr/>
            <p:nvPr/>
          </p:nvSpPr>
          <p:spPr>
            <a:xfrm>
              <a:off x="6174150" y="4190650"/>
              <a:ext cx="1750" cy="1650"/>
            </a:xfrm>
            <a:custGeom>
              <a:avLst/>
              <a:gdLst/>
              <a:ahLst/>
              <a:cxnLst/>
              <a:rect l="l" t="t" r="r" b="b"/>
              <a:pathLst>
                <a:path w="70" h="66" extrusionOk="0">
                  <a:moveTo>
                    <a:pt x="70" y="0"/>
                  </a:moveTo>
                  <a:lnTo>
                    <a:pt x="0" y="66"/>
                  </a:lnTo>
                  <a:cubicBezTo>
                    <a:pt x="31" y="56"/>
                    <a:pt x="56" y="35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1"/>
            <p:cNvSpPr/>
            <p:nvPr/>
          </p:nvSpPr>
          <p:spPr>
            <a:xfrm>
              <a:off x="6034450" y="4165625"/>
              <a:ext cx="71900" cy="22725"/>
            </a:xfrm>
            <a:custGeom>
              <a:avLst/>
              <a:gdLst/>
              <a:ahLst/>
              <a:cxnLst/>
              <a:rect l="l" t="t" r="r" b="b"/>
              <a:pathLst>
                <a:path w="2876" h="909" extrusionOk="0">
                  <a:moveTo>
                    <a:pt x="1011" y="1"/>
                  </a:moveTo>
                  <a:lnTo>
                    <a:pt x="1011" y="1"/>
                  </a:lnTo>
                  <a:cubicBezTo>
                    <a:pt x="929" y="37"/>
                    <a:pt x="815" y="44"/>
                    <a:pt x="695" y="44"/>
                  </a:cubicBezTo>
                  <a:cubicBezTo>
                    <a:pt x="603" y="44"/>
                    <a:pt x="508" y="40"/>
                    <a:pt x="419" y="40"/>
                  </a:cubicBezTo>
                  <a:cubicBezTo>
                    <a:pt x="186" y="40"/>
                    <a:pt x="1" y="71"/>
                    <a:pt x="55" y="294"/>
                  </a:cubicBezTo>
                  <a:cubicBezTo>
                    <a:pt x="81" y="334"/>
                    <a:pt x="113" y="344"/>
                    <a:pt x="150" y="344"/>
                  </a:cubicBezTo>
                  <a:cubicBezTo>
                    <a:pt x="186" y="344"/>
                    <a:pt x="227" y="334"/>
                    <a:pt x="268" y="334"/>
                  </a:cubicBezTo>
                  <a:cubicBezTo>
                    <a:pt x="278" y="334"/>
                    <a:pt x="288" y="335"/>
                    <a:pt x="298" y="336"/>
                  </a:cubicBezTo>
                  <a:cubicBezTo>
                    <a:pt x="82" y="188"/>
                    <a:pt x="356" y="153"/>
                    <a:pt x="400" y="97"/>
                  </a:cubicBezTo>
                  <a:cubicBezTo>
                    <a:pt x="487" y="188"/>
                    <a:pt x="704" y="136"/>
                    <a:pt x="622" y="247"/>
                  </a:cubicBezTo>
                  <a:lnTo>
                    <a:pt x="410" y="323"/>
                  </a:lnTo>
                  <a:cubicBezTo>
                    <a:pt x="928" y="558"/>
                    <a:pt x="1667" y="778"/>
                    <a:pt x="2309" y="909"/>
                  </a:cubicBezTo>
                  <a:lnTo>
                    <a:pt x="2041" y="822"/>
                  </a:lnTo>
                  <a:cubicBezTo>
                    <a:pt x="2100" y="739"/>
                    <a:pt x="2230" y="772"/>
                    <a:pt x="2341" y="758"/>
                  </a:cubicBezTo>
                  <a:lnTo>
                    <a:pt x="2276" y="494"/>
                  </a:lnTo>
                  <a:lnTo>
                    <a:pt x="2276" y="494"/>
                  </a:lnTo>
                  <a:cubicBezTo>
                    <a:pt x="2347" y="535"/>
                    <a:pt x="2432" y="523"/>
                    <a:pt x="2401" y="602"/>
                  </a:cubicBezTo>
                  <a:cubicBezTo>
                    <a:pt x="2525" y="537"/>
                    <a:pt x="2498" y="465"/>
                    <a:pt x="2465" y="373"/>
                  </a:cubicBezTo>
                  <a:lnTo>
                    <a:pt x="2465" y="373"/>
                  </a:lnTo>
                  <a:cubicBezTo>
                    <a:pt x="2604" y="386"/>
                    <a:pt x="2654" y="433"/>
                    <a:pt x="2729" y="433"/>
                  </a:cubicBezTo>
                  <a:cubicBezTo>
                    <a:pt x="2767" y="433"/>
                    <a:pt x="2811" y="421"/>
                    <a:pt x="2875" y="388"/>
                  </a:cubicBezTo>
                  <a:cubicBezTo>
                    <a:pt x="2784" y="296"/>
                    <a:pt x="2718" y="272"/>
                    <a:pt x="2658" y="272"/>
                  </a:cubicBezTo>
                  <a:cubicBezTo>
                    <a:pt x="2597" y="272"/>
                    <a:pt x="2543" y="297"/>
                    <a:pt x="2476" y="297"/>
                  </a:cubicBezTo>
                  <a:cubicBezTo>
                    <a:pt x="2410" y="297"/>
                    <a:pt x="2333" y="273"/>
                    <a:pt x="2224" y="182"/>
                  </a:cubicBezTo>
                  <a:lnTo>
                    <a:pt x="2029" y="452"/>
                  </a:lnTo>
                  <a:cubicBezTo>
                    <a:pt x="1884" y="373"/>
                    <a:pt x="2108" y="344"/>
                    <a:pt x="1983" y="236"/>
                  </a:cubicBezTo>
                  <a:lnTo>
                    <a:pt x="1983" y="236"/>
                  </a:lnTo>
                  <a:cubicBezTo>
                    <a:pt x="1796" y="286"/>
                    <a:pt x="2100" y="494"/>
                    <a:pt x="1902" y="594"/>
                  </a:cubicBezTo>
                  <a:cubicBezTo>
                    <a:pt x="1875" y="550"/>
                    <a:pt x="1830" y="537"/>
                    <a:pt x="1780" y="537"/>
                  </a:cubicBezTo>
                  <a:cubicBezTo>
                    <a:pt x="1711" y="537"/>
                    <a:pt x="1634" y="562"/>
                    <a:pt x="1589" y="562"/>
                  </a:cubicBezTo>
                  <a:cubicBezTo>
                    <a:pt x="1582" y="562"/>
                    <a:pt x="1576" y="561"/>
                    <a:pt x="1570" y="560"/>
                  </a:cubicBezTo>
                  <a:cubicBezTo>
                    <a:pt x="1667" y="498"/>
                    <a:pt x="1686" y="298"/>
                    <a:pt x="1669" y="249"/>
                  </a:cubicBezTo>
                  <a:lnTo>
                    <a:pt x="1669" y="249"/>
                  </a:lnTo>
                  <a:cubicBezTo>
                    <a:pt x="1661" y="253"/>
                    <a:pt x="1653" y="254"/>
                    <a:pt x="1644" y="254"/>
                  </a:cubicBezTo>
                  <a:cubicBezTo>
                    <a:pt x="1572" y="254"/>
                    <a:pt x="1481" y="140"/>
                    <a:pt x="1393" y="107"/>
                  </a:cubicBezTo>
                  <a:lnTo>
                    <a:pt x="1393" y="107"/>
                  </a:lnTo>
                  <a:cubicBezTo>
                    <a:pt x="1603" y="305"/>
                    <a:pt x="1161" y="109"/>
                    <a:pt x="1343" y="311"/>
                  </a:cubicBezTo>
                  <a:cubicBezTo>
                    <a:pt x="1317" y="364"/>
                    <a:pt x="1237" y="393"/>
                    <a:pt x="1157" y="393"/>
                  </a:cubicBezTo>
                  <a:cubicBezTo>
                    <a:pt x="1077" y="393"/>
                    <a:pt x="995" y="365"/>
                    <a:pt x="963" y="305"/>
                  </a:cubicBezTo>
                  <a:cubicBezTo>
                    <a:pt x="978" y="271"/>
                    <a:pt x="1000" y="260"/>
                    <a:pt x="1026" y="260"/>
                  </a:cubicBezTo>
                  <a:cubicBezTo>
                    <a:pt x="1058" y="260"/>
                    <a:pt x="1095" y="276"/>
                    <a:pt x="1131" y="286"/>
                  </a:cubicBezTo>
                  <a:cubicBezTo>
                    <a:pt x="1233" y="149"/>
                    <a:pt x="999" y="153"/>
                    <a:pt x="1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1"/>
            <p:cNvSpPr/>
            <p:nvPr/>
          </p:nvSpPr>
          <p:spPr>
            <a:xfrm>
              <a:off x="6101400" y="4179325"/>
              <a:ext cx="3450" cy="2225"/>
            </a:xfrm>
            <a:custGeom>
              <a:avLst/>
              <a:gdLst/>
              <a:ahLst/>
              <a:cxnLst/>
              <a:rect l="l" t="t" r="r" b="b"/>
              <a:pathLst>
                <a:path w="138" h="89" extrusionOk="0">
                  <a:moveTo>
                    <a:pt x="113" y="0"/>
                  </a:moveTo>
                  <a:lnTo>
                    <a:pt x="1" y="89"/>
                  </a:lnTo>
                  <a:lnTo>
                    <a:pt x="138" y="70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1"/>
            <p:cNvSpPr/>
            <p:nvPr/>
          </p:nvSpPr>
          <p:spPr>
            <a:xfrm>
              <a:off x="6095850" y="4187175"/>
              <a:ext cx="3600" cy="3500"/>
            </a:xfrm>
            <a:custGeom>
              <a:avLst/>
              <a:gdLst/>
              <a:ahLst/>
              <a:cxnLst/>
              <a:rect l="l" t="t" r="r" b="b"/>
              <a:pathLst>
                <a:path w="144" h="140" extrusionOk="0">
                  <a:moveTo>
                    <a:pt x="50" y="1"/>
                  </a:moveTo>
                  <a:cubicBezTo>
                    <a:pt x="1" y="1"/>
                    <a:pt x="15" y="60"/>
                    <a:pt x="67" y="139"/>
                  </a:cubicBezTo>
                  <a:cubicBezTo>
                    <a:pt x="78" y="89"/>
                    <a:pt x="132" y="81"/>
                    <a:pt x="144" y="33"/>
                  </a:cubicBezTo>
                  <a:cubicBezTo>
                    <a:pt x="101" y="11"/>
                    <a:pt x="70" y="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1"/>
            <p:cNvSpPr/>
            <p:nvPr/>
          </p:nvSpPr>
          <p:spPr>
            <a:xfrm>
              <a:off x="6049500" y="4163025"/>
              <a:ext cx="5275" cy="2200"/>
            </a:xfrm>
            <a:custGeom>
              <a:avLst/>
              <a:gdLst/>
              <a:ahLst/>
              <a:cxnLst/>
              <a:rect l="l" t="t" r="r" b="b"/>
              <a:pathLst>
                <a:path w="211" h="88" extrusionOk="0">
                  <a:moveTo>
                    <a:pt x="0" y="1"/>
                  </a:moveTo>
                  <a:lnTo>
                    <a:pt x="114" y="87"/>
                  </a:lnTo>
                  <a:cubicBezTo>
                    <a:pt x="126" y="37"/>
                    <a:pt x="183" y="29"/>
                    <a:pt x="210" y="2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31"/>
            <p:cNvSpPr/>
            <p:nvPr/>
          </p:nvSpPr>
          <p:spPr>
            <a:xfrm>
              <a:off x="6015075" y="4161650"/>
              <a:ext cx="22875" cy="11050"/>
            </a:xfrm>
            <a:custGeom>
              <a:avLst/>
              <a:gdLst/>
              <a:ahLst/>
              <a:cxnLst/>
              <a:rect l="l" t="t" r="r" b="b"/>
              <a:pathLst>
                <a:path w="915" h="442" extrusionOk="0">
                  <a:moveTo>
                    <a:pt x="787" y="1"/>
                  </a:moveTo>
                  <a:cubicBezTo>
                    <a:pt x="680" y="1"/>
                    <a:pt x="612" y="194"/>
                    <a:pt x="461" y="194"/>
                  </a:cubicBezTo>
                  <a:cubicBezTo>
                    <a:pt x="461" y="194"/>
                    <a:pt x="460" y="194"/>
                    <a:pt x="460" y="194"/>
                  </a:cubicBezTo>
                  <a:cubicBezTo>
                    <a:pt x="442" y="46"/>
                    <a:pt x="215" y="148"/>
                    <a:pt x="72" y="69"/>
                  </a:cubicBezTo>
                  <a:cubicBezTo>
                    <a:pt x="72" y="129"/>
                    <a:pt x="53" y="190"/>
                    <a:pt x="1" y="229"/>
                  </a:cubicBezTo>
                  <a:cubicBezTo>
                    <a:pt x="284" y="295"/>
                    <a:pt x="438" y="223"/>
                    <a:pt x="714" y="441"/>
                  </a:cubicBezTo>
                  <a:cubicBezTo>
                    <a:pt x="915" y="339"/>
                    <a:pt x="733" y="135"/>
                    <a:pt x="841" y="17"/>
                  </a:cubicBezTo>
                  <a:cubicBezTo>
                    <a:pt x="822" y="6"/>
                    <a:pt x="804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31"/>
            <p:cNvSpPr/>
            <p:nvPr/>
          </p:nvSpPr>
          <p:spPr>
            <a:xfrm>
              <a:off x="5851250" y="4104025"/>
              <a:ext cx="173675" cy="59275"/>
            </a:xfrm>
            <a:custGeom>
              <a:avLst/>
              <a:gdLst/>
              <a:ahLst/>
              <a:cxnLst/>
              <a:rect l="l" t="t" r="r" b="b"/>
              <a:pathLst>
                <a:path w="6947" h="2371" extrusionOk="0">
                  <a:moveTo>
                    <a:pt x="966" y="1"/>
                  </a:moveTo>
                  <a:lnTo>
                    <a:pt x="423" y="222"/>
                  </a:lnTo>
                  <a:cubicBezTo>
                    <a:pt x="380" y="101"/>
                    <a:pt x="255" y="81"/>
                    <a:pt x="154" y="81"/>
                  </a:cubicBezTo>
                  <a:cubicBezTo>
                    <a:pt x="149" y="81"/>
                    <a:pt x="144" y="82"/>
                    <a:pt x="139" y="82"/>
                  </a:cubicBezTo>
                  <a:cubicBezTo>
                    <a:pt x="382" y="147"/>
                    <a:pt x="0" y="346"/>
                    <a:pt x="251" y="504"/>
                  </a:cubicBezTo>
                  <a:cubicBezTo>
                    <a:pt x="667" y="515"/>
                    <a:pt x="1346" y="639"/>
                    <a:pt x="1809" y="882"/>
                  </a:cubicBezTo>
                  <a:cubicBezTo>
                    <a:pt x="1844" y="816"/>
                    <a:pt x="1885" y="795"/>
                    <a:pt x="1928" y="795"/>
                  </a:cubicBezTo>
                  <a:cubicBezTo>
                    <a:pt x="2001" y="795"/>
                    <a:pt x="2082" y="856"/>
                    <a:pt x="2158" y="856"/>
                  </a:cubicBezTo>
                  <a:cubicBezTo>
                    <a:pt x="2194" y="856"/>
                    <a:pt x="2228" y="842"/>
                    <a:pt x="2260" y="801"/>
                  </a:cubicBezTo>
                  <a:lnTo>
                    <a:pt x="2260" y="801"/>
                  </a:lnTo>
                  <a:cubicBezTo>
                    <a:pt x="2248" y="882"/>
                    <a:pt x="2266" y="965"/>
                    <a:pt x="2254" y="1046"/>
                  </a:cubicBezTo>
                  <a:cubicBezTo>
                    <a:pt x="2286" y="1050"/>
                    <a:pt x="2312" y="1052"/>
                    <a:pt x="2332" y="1052"/>
                  </a:cubicBezTo>
                  <a:cubicBezTo>
                    <a:pt x="2519" y="1052"/>
                    <a:pt x="2230" y="881"/>
                    <a:pt x="2324" y="820"/>
                  </a:cubicBezTo>
                  <a:lnTo>
                    <a:pt x="2324" y="820"/>
                  </a:lnTo>
                  <a:cubicBezTo>
                    <a:pt x="2472" y="830"/>
                    <a:pt x="2540" y="1015"/>
                    <a:pt x="2499" y="1100"/>
                  </a:cubicBezTo>
                  <a:cubicBezTo>
                    <a:pt x="2545" y="1117"/>
                    <a:pt x="2574" y="1124"/>
                    <a:pt x="2593" y="1124"/>
                  </a:cubicBezTo>
                  <a:cubicBezTo>
                    <a:pt x="2662" y="1124"/>
                    <a:pt x="2578" y="1018"/>
                    <a:pt x="2701" y="943"/>
                  </a:cubicBezTo>
                  <a:lnTo>
                    <a:pt x="2765" y="1258"/>
                  </a:lnTo>
                  <a:cubicBezTo>
                    <a:pt x="3496" y="1395"/>
                    <a:pt x="4483" y="1531"/>
                    <a:pt x="5237" y="1936"/>
                  </a:cubicBezTo>
                  <a:lnTo>
                    <a:pt x="5229" y="1755"/>
                  </a:lnTo>
                  <a:lnTo>
                    <a:pt x="5229" y="1755"/>
                  </a:lnTo>
                  <a:cubicBezTo>
                    <a:pt x="5319" y="1811"/>
                    <a:pt x="5414" y="1825"/>
                    <a:pt x="5508" y="1825"/>
                  </a:cubicBezTo>
                  <a:cubicBezTo>
                    <a:pt x="5606" y="1825"/>
                    <a:pt x="5704" y="1809"/>
                    <a:pt x="5796" y="1809"/>
                  </a:cubicBezTo>
                  <a:cubicBezTo>
                    <a:pt x="5940" y="1809"/>
                    <a:pt x="6069" y="1848"/>
                    <a:pt x="6162" y="2046"/>
                  </a:cubicBezTo>
                  <a:lnTo>
                    <a:pt x="6317" y="1948"/>
                  </a:lnTo>
                  <a:lnTo>
                    <a:pt x="6317" y="1948"/>
                  </a:lnTo>
                  <a:cubicBezTo>
                    <a:pt x="6232" y="2004"/>
                    <a:pt x="6303" y="2204"/>
                    <a:pt x="6172" y="2281"/>
                  </a:cubicBezTo>
                  <a:cubicBezTo>
                    <a:pt x="6184" y="2279"/>
                    <a:pt x="6196" y="2278"/>
                    <a:pt x="6208" y="2278"/>
                  </a:cubicBezTo>
                  <a:cubicBezTo>
                    <a:pt x="6299" y="2278"/>
                    <a:pt x="6373" y="2339"/>
                    <a:pt x="6467" y="2339"/>
                  </a:cubicBezTo>
                  <a:cubicBezTo>
                    <a:pt x="6476" y="2339"/>
                    <a:pt x="6485" y="2339"/>
                    <a:pt x="6494" y="2337"/>
                  </a:cubicBezTo>
                  <a:lnTo>
                    <a:pt x="6336" y="2204"/>
                  </a:lnTo>
                  <a:cubicBezTo>
                    <a:pt x="6376" y="2182"/>
                    <a:pt x="6414" y="2173"/>
                    <a:pt x="6447" y="2173"/>
                  </a:cubicBezTo>
                  <a:cubicBezTo>
                    <a:pt x="6554" y="2173"/>
                    <a:pt x="6622" y="2270"/>
                    <a:pt x="6625" y="2370"/>
                  </a:cubicBezTo>
                  <a:cubicBezTo>
                    <a:pt x="6947" y="2301"/>
                    <a:pt x="6552" y="2046"/>
                    <a:pt x="6534" y="1894"/>
                  </a:cubicBezTo>
                  <a:cubicBezTo>
                    <a:pt x="6475" y="1915"/>
                    <a:pt x="6425" y="1924"/>
                    <a:pt x="6384" y="1924"/>
                  </a:cubicBezTo>
                  <a:cubicBezTo>
                    <a:pt x="6095" y="1924"/>
                    <a:pt x="6193" y="1481"/>
                    <a:pt x="5838" y="1479"/>
                  </a:cubicBezTo>
                  <a:cubicBezTo>
                    <a:pt x="5582" y="1497"/>
                    <a:pt x="5813" y="1636"/>
                    <a:pt x="5773" y="1717"/>
                  </a:cubicBezTo>
                  <a:lnTo>
                    <a:pt x="5771" y="1717"/>
                  </a:lnTo>
                  <a:cubicBezTo>
                    <a:pt x="5648" y="1672"/>
                    <a:pt x="5486" y="1736"/>
                    <a:pt x="5407" y="1639"/>
                  </a:cubicBezTo>
                  <a:cubicBezTo>
                    <a:pt x="5431" y="1592"/>
                    <a:pt x="5471" y="1570"/>
                    <a:pt x="5513" y="1570"/>
                  </a:cubicBezTo>
                  <a:cubicBezTo>
                    <a:pt x="5543" y="1570"/>
                    <a:pt x="5575" y="1581"/>
                    <a:pt x="5603" y="1601"/>
                  </a:cubicBezTo>
                  <a:cubicBezTo>
                    <a:pt x="5610" y="1497"/>
                    <a:pt x="5572" y="1492"/>
                    <a:pt x="5521" y="1492"/>
                  </a:cubicBezTo>
                  <a:cubicBezTo>
                    <a:pt x="5517" y="1492"/>
                    <a:pt x="5512" y="1492"/>
                    <a:pt x="5507" y="1492"/>
                  </a:cubicBezTo>
                  <a:cubicBezTo>
                    <a:pt x="5459" y="1492"/>
                    <a:pt x="5402" y="1489"/>
                    <a:pt x="5360" y="1410"/>
                  </a:cubicBezTo>
                  <a:lnTo>
                    <a:pt x="5360" y="1410"/>
                  </a:lnTo>
                  <a:cubicBezTo>
                    <a:pt x="5364" y="1435"/>
                    <a:pt x="5405" y="1483"/>
                    <a:pt x="5353" y="1514"/>
                  </a:cubicBezTo>
                  <a:cubicBezTo>
                    <a:pt x="5262" y="1470"/>
                    <a:pt x="5203" y="1458"/>
                    <a:pt x="5156" y="1458"/>
                  </a:cubicBezTo>
                  <a:cubicBezTo>
                    <a:pt x="5101" y="1458"/>
                    <a:pt x="5063" y="1475"/>
                    <a:pt x="5009" y="1475"/>
                  </a:cubicBezTo>
                  <a:cubicBezTo>
                    <a:pt x="4947" y="1475"/>
                    <a:pt x="4864" y="1452"/>
                    <a:pt x="4709" y="1354"/>
                  </a:cubicBezTo>
                  <a:cubicBezTo>
                    <a:pt x="4626" y="1387"/>
                    <a:pt x="4564" y="1364"/>
                    <a:pt x="4533" y="1499"/>
                  </a:cubicBezTo>
                  <a:cubicBezTo>
                    <a:pt x="4338" y="1252"/>
                    <a:pt x="4464" y="1294"/>
                    <a:pt x="4209" y="1049"/>
                  </a:cubicBezTo>
                  <a:lnTo>
                    <a:pt x="4209" y="1049"/>
                  </a:lnTo>
                  <a:cubicBezTo>
                    <a:pt x="4198" y="1129"/>
                    <a:pt x="4238" y="1339"/>
                    <a:pt x="4186" y="1501"/>
                  </a:cubicBezTo>
                  <a:cubicBezTo>
                    <a:pt x="3835" y="1130"/>
                    <a:pt x="3743" y="1391"/>
                    <a:pt x="3529" y="1129"/>
                  </a:cubicBezTo>
                  <a:lnTo>
                    <a:pt x="3529" y="1129"/>
                  </a:lnTo>
                  <a:cubicBezTo>
                    <a:pt x="3530" y="1129"/>
                    <a:pt x="3531" y="1129"/>
                    <a:pt x="3532" y="1129"/>
                  </a:cubicBezTo>
                  <a:cubicBezTo>
                    <a:pt x="3549" y="1129"/>
                    <a:pt x="3572" y="1120"/>
                    <a:pt x="3600" y="1120"/>
                  </a:cubicBezTo>
                  <a:cubicBezTo>
                    <a:pt x="3622" y="1120"/>
                    <a:pt x="3647" y="1126"/>
                    <a:pt x="3675" y="1146"/>
                  </a:cubicBezTo>
                  <a:cubicBezTo>
                    <a:pt x="3691" y="1047"/>
                    <a:pt x="3654" y="1023"/>
                    <a:pt x="3596" y="1023"/>
                  </a:cubicBezTo>
                  <a:cubicBezTo>
                    <a:pt x="3542" y="1023"/>
                    <a:pt x="3469" y="1044"/>
                    <a:pt x="3403" y="1044"/>
                  </a:cubicBezTo>
                  <a:cubicBezTo>
                    <a:pt x="3365" y="1044"/>
                    <a:pt x="3330" y="1037"/>
                    <a:pt x="3301" y="1017"/>
                  </a:cubicBezTo>
                  <a:lnTo>
                    <a:pt x="3378" y="824"/>
                  </a:lnTo>
                  <a:cubicBezTo>
                    <a:pt x="3230" y="808"/>
                    <a:pt x="2948" y="862"/>
                    <a:pt x="2817" y="660"/>
                  </a:cubicBezTo>
                  <a:lnTo>
                    <a:pt x="2888" y="573"/>
                  </a:lnTo>
                  <a:lnTo>
                    <a:pt x="2888" y="573"/>
                  </a:lnTo>
                  <a:cubicBezTo>
                    <a:pt x="2853" y="577"/>
                    <a:pt x="2818" y="578"/>
                    <a:pt x="2783" y="578"/>
                  </a:cubicBezTo>
                  <a:cubicBezTo>
                    <a:pt x="2417" y="578"/>
                    <a:pt x="2062" y="410"/>
                    <a:pt x="1763" y="394"/>
                  </a:cubicBezTo>
                  <a:lnTo>
                    <a:pt x="1635" y="218"/>
                  </a:lnTo>
                  <a:lnTo>
                    <a:pt x="1635" y="218"/>
                  </a:lnTo>
                  <a:cubicBezTo>
                    <a:pt x="1171" y="249"/>
                    <a:pt x="2034" y="415"/>
                    <a:pt x="1637" y="631"/>
                  </a:cubicBezTo>
                  <a:cubicBezTo>
                    <a:pt x="1658" y="501"/>
                    <a:pt x="1638" y="463"/>
                    <a:pt x="1594" y="463"/>
                  </a:cubicBezTo>
                  <a:cubicBezTo>
                    <a:pt x="1533" y="463"/>
                    <a:pt x="1430" y="533"/>
                    <a:pt x="1329" y="533"/>
                  </a:cubicBezTo>
                  <a:cubicBezTo>
                    <a:pt x="1280" y="533"/>
                    <a:pt x="1232" y="517"/>
                    <a:pt x="1190" y="469"/>
                  </a:cubicBezTo>
                  <a:cubicBezTo>
                    <a:pt x="1119" y="284"/>
                    <a:pt x="1454" y="461"/>
                    <a:pt x="1377" y="251"/>
                  </a:cubicBezTo>
                  <a:lnTo>
                    <a:pt x="1377" y="251"/>
                  </a:lnTo>
                  <a:cubicBezTo>
                    <a:pt x="1337" y="317"/>
                    <a:pt x="1308" y="337"/>
                    <a:pt x="1279" y="337"/>
                  </a:cubicBezTo>
                  <a:cubicBezTo>
                    <a:pt x="1234" y="337"/>
                    <a:pt x="1191" y="288"/>
                    <a:pt x="1116" y="288"/>
                  </a:cubicBezTo>
                  <a:cubicBezTo>
                    <a:pt x="1108" y="288"/>
                    <a:pt x="1099" y="288"/>
                    <a:pt x="1090" y="290"/>
                  </a:cubicBezTo>
                  <a:cubicBezTo>
                    <a:pt x="1169" y="112"/>
                    <a:pt x="829" y="190"/>
                    <a:pt x="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31"/>
            <p:cNvSpPr/>
            <p:nvPr/>
          </p:nvSpPr>
          <p:spPr>
            <a:xfrm>
              <a:off x="6003800" y="4161050"/>
              <a:ext cx="1750" cy="650"/>
            </a:xfrm>
            <a:custGeom>
              <a:avLst/>
              <a:gdLst/>
              <a:ahLst/>
              <a:cxnLst/>
              <a:rect l="l" t="t" r="r" b="b"/>
              <a:pathLst>
                <a:path w="70" h="26" extrusionOk="0">
                  <a:moveTo>
                    <a:pt x="70" y="0"/>
                  </a:moveTo>
                  <a:cubicBezTo>
                    <a:pt x="49" y="4"/>
                    <a:pt x="26" y="12"/>
                    <a:pt x="1" y="26"/>
                  </a:cubicBezTo>
                  <a:cubicBezTo>
                    <a:pt x="28" y="20"/>
                    <a:pt x="51" y="12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31"/>
            <p:cNvSpPr/>
            <p:nvPr/>
          </p:nvSpPr>
          <p:spPr>
            <a:xfrm>
              <a:off x="5851325" y="4105625"/>
              <a:ext cx="3425" cy="550"/>
            </a:xfrm>
            <a:custGeom>
              <a:avLst/>
              <a:gdLst/>
              <a:ahLst/>
              <a:cxnLst/>
              <a:rect l="l" t="t" r="r" b="b"/>
              <a:pathLst>
                <a:path w="137" h="22" extrusionOk="0">
                  <a:moveTo>
                    <a:pt x="24" y="0"/>
                  </a:moveTo>
                  <a:lnTo>
                    <a:pt x="24" y="0"/>
                  </a:lnTo>
                  <a:cubicBezTo>
                    <a:pt x="0" y="18"/>
                    <a:pt x="5" y="22"/>
                    <a:pt x="27" y="22"/>
                  </a:cubicBezTo>
                  <a:cubicBezTo>
                    <a:pt x="50" y="22"/>
                    <a:pt x="90" y="18"/>
                    <a:pt x="136" y="18"/>
                  </a:cubicBezTo>
                  <a:cubicBezTo>
                    <a:pt x="107" y="10"/>
                    <a:pt x="71" y="4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1"/>
            <p:cNvSpPr/>
            <p:nvPr/>
          </p:nvSpPr>
          <p:spPr>
            <a:xfrm>
              <a:off x="6016775" y="4163275"/>
              <a:ext cx="125" cy="12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0"/>
                  </a:moveTo>
                  <a:cubicBezTo>
                    <a:pt x="2" y="2"/>
                    <a:pt x="0" y="2"/>
                    <a:pt x="0" y="2"/>
                  </a:cubicBezTo>
                  <a:cubicBezTo>
                    <a:pt x="2" y="4"/>
                    <a:pt x="4" y="4"/>
                    <a:pt x="4" y="4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31"/>
            <p:cNvSpPr/>
            <p:nvPr/>
          </p:nvSpPr>
          <p:spPr>
            <a:xfrm>
              <a:off x="6021875" y="4154300"/>
              <a:ext cx="2675" cy="1900"/>
            </a:xfrm>
            <a:custGeom>
              <a:avLst/>
              <a:gdLst/>
              <a:ahLst/>
              <a:cxnLst/>
              <a:rect l="l" t="t" r="r" b="b"/>
              <a:pathLst>
                <a:path w="107" h="76" extrusionOk="0">
                  <a:moveTo>
                    <a:pt x="6" y="1"/>
                  </a:moveTo>
                  <a:lnTo>
                    <a:pt x="1" y="76"/>
                  </a:lnTo>
                  <a:lnTo>
                    <a:pt x="107" y="3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31"/>
            <p:cNvSpPr/>
            <p:nvPr/>
          </p:nvSpPr>
          <p:spPr>
            <a:xfrm>
              <a:off x="5827975" y="4093675"/>
              <a:ext cx="700" cy="2425"/>
            </a:xfrm>
            <a:custGeom>
              <a:avLst/>
              <a:gdLst/>
              <a:ahLst/>
              <a:cxnLst/>
              <a:rect l="l" t="t" r="r" b="b"/>
              <a:pathLst>
                <a:path w="28" h="97" extrusionOk="0">
                  <a:moveTo>
                    <a:pt x="21" y="0"/>
                  </a:moveTo>
                  <a:lnTo>
                    <a:pt x="0" y="97"/>
                  </a:lnTo>
                  <a:cubicBezTo>
                    <a:pt x="17" y="70"/>
                    <a:pt x="27" y="37"/>
                    <a:pt x="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31"/>
            <p:cNvSpPr/>
            <p:nvPr/>
          </p:nvSpPr>
          <p:spPr>
            <a:xfrm>
              <a:off x="5748525" y="4089025"/>
              <a:ext cx="1950" cy="625"/>
            </a:xfrm>
            <a:custGeom>
              <a:avLst/>
              <a:gdLst/>
              <a:ahLst/>
              <a:cxnLst/>
              <a:rect l="l" t="t" r="r" b="b"/>
              <a:pathLst>
                <a:path w="78" h="25" extrusionOk="0">
                  <a:moveTo>
                    <a:pt x="60" y="1"/>
                  </a:moveTo>
                  <a:cubicBezTo>
                    <a:pt x="39" y="1"/>
                    <a:pt x="19" y="11"/>
                    <a:pt x="1" y="24"/>
                  </a:cubicBezTo>
                  <a:lnTo>
                    <a:pt x="78" y="3"/>
                  </a:lnTo>
                  <a:cubicBezTo>
                    <a:pt x="72" y="1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31"/>
            <p:cNvSpPr/>
            <p:nvPr/>
          </p:nvSpPr>
          <p:spPr>
            <a:xfrm>
              <a:off x="5722250" y="4083875"/>
              <a:ext cx="160200" cy="120050"/>
            </a:xfrm>
            <a:custGeom>
              <a:avLst/>
              <a:gdLst/>
              <a:ahLst/>
              <a:cxnLst/>
              <a:rect l="l" t="t" r="r" b="b"/>
              <a:pathLst>
                <a:path w="6408" h="4802" extrusionOk="0">
                  <a:moveTo>
                    <a:pt x="2210" y="666"/>
                  </a:moveTo>
                  <a:lnTo>
                    <a:pt x="2210" y="666"/>
                  </a:lnTo>
                  <a:cubicBezTo>
                    <a:pt x="2200" y="670"/>
                    <a:pt x="2190" y="676"/>
                    <a:pt x="2180" y="681"/>
                  </a:cubicBezTo>
                  <a:cubicBezTo>
                    <a:pt x="2190" y="677"/>
                    <a:pt x="2200" y="672"/>
                    <a:pt x="2210" y="666"/>
                  </a:cubicBezTo>
                  <a:close/>
                  <a:moveTo>
                    <a:pt x="3016" y="3533"/>
                  </a:moveTo>
                  <a:cubicBezTo>
                    <a:pt x="3012" y="3541"/>
                    <a:pt x="3008" y="3548"/>
                    <a:pt x="3005" y="3555"/>
                  </a:cubicBezTo>
                  <a:lnTo>
                    <a:pt x="3005" y="3555"/>
                  </a:lnTo>
                  <a:cubicBezTo>
                    <a:pt x="3009" y="3548"/>
                    <a:pt x="3013" y="3541"/>
                    <a:pt x="3016" y="3533"/>
                  </a:cubicBezTo>
                  <a:close/>
                  <a:moveTo>
                    <a:pt x="2569" y="1"/>
                  </a:moveTo>
                  <a:cubicBezTo>
                    <a:pt x="2403" y="97"/>
                    <a:pt x="2307" y="315"/>
                    <a:pt x="2104" y="315"/>
                  </a:cubicBezTo>
                  <a:cubicBezTo>
                    <a:pt x="2154" y="74"/>
                    <a:pt x="1763" y="194"/>
                    <a:pt x="1709" y="5"/>
                  </a:cubicBezTo>
                  <a:cubicBezTo>
                    <a:pt x="1690" y="130"/>
                    <a:pt x="1588" y="159"/>
                    <a:pt x="1485" y="186"/>
                  </a:cubicBezTo>
                  <a:cubicBezTo>
                    <a:pt x="1381" y="217"/>
                    <a:pt x="1277" y="236"/>
                    <a:pt x="1275" y="307"/>
                  </a:cubicBezTo>
                  <a:cubicBezTo>
                    <a:pt x="1219" y="351"/>
                    <a:pt x="1147" y="381"/>
                    <a:pt x="1087" y="381"/>
                  </a:cubicBezTo>
                  <a:cubicBezTo>
                    <a:pt x="1034" y="381"/>
                    <a:pt x="990" y="358"/>
                    <a:pt x="971" y="303"/>
                  </a:cubicBezTo>
                  <a:cubicBezTo>
                    <a:pt x="986" y="286"/>
                    <a:pt x="1015" y="255"/>
                    <a:pt x="1052" y="230"/>
                  </a:cubicBezTo>
                  <a:lnTo>
                    <a:pt x="1052" y="230"/>
                  </a:lnTo>
                  <a:cubicBezTo>
                    <a:pt x="1009" y="242"/>
                    <a:pt x="969" y="251"/>
                    <a:pt x="924" y="273"/>
                  </a:cubicBezTo>
                  <a:cubicBezTo>
                    <a:pt x="928" y="240"/>
                    <a:pt x="917" y="222"/>
                    <a:pt x="930" y="213"/>
                  </a:cubicBezTo>
                  <a:lnTo>
                    <a:pt x="930" y="213"/>
                  </a:lnTo>
                  <a:cubicBezTo>
                    <a:pt x="815" y="267"/>
                    <a:pt x="873" y="399"/>
                    <a:pt x="710" y="399"/>
                  </a:cubicBezTo>
                  <a:cubicBezTo>
                    <a:pt x="704" y="399"/>
                    <a:pt x="697" y="398"/>
                    <a:pt x="689" y="398"/>
                  </a:cubicBezTo>
                  <a:cubicBezTo>
                    <a:pt x="662" y="342"/>
                    <a:pt x="743" y="290"/>
                    <a:pt x="799" y="236"/>
                  </a:cubicBezTo>
                  <a:lnTo>
                    <a:pt x="799" y="236"/>
                  </a:lnTo>
                  <a:cubicBezTo>
                    <a:pt x="635" y="298"/>
                    <a:pt x="533" y="481"/>
                    <a:pt x="469" y="639"/>
                  </a:cubicBezTo>
                  <a:cubicBezTo>
                    <a:pt x="396" y="799"/>
                    <a:pt x="367" y="930"/>
                    <a:pt x="209" y="1023"/>
                  </a:cubicBezTo>
                  <a:cubicBezTo>
                    <a:pt x="248" y="1075"/>
                    <a:pt x="221" y="1196"/>
                    <a:pt x="244" y="1296"/>
                  </a:cubicBezTo>
                  <a:cubicBezTo>
                    <a:pt x="258" y="1386"/>
                    <a:pt x="303" y="1459"/>
                    <a:pt x="400" y="1459"/>
                  </a:cubicBezTo>
                  <a:cubicBezTo>
                    <a:pt x="411" y="1459"/>
                    <a:pt x="422" y="1458"/>
                    <a:pt x="435" y="1456"/>
                  </a:cubicBezTo>
                  <a:lnTo>
                    <a:pt x="435" y="1456"/>
                  </a:lnTo>
                  <a:cubicBezTo>
                    <a:pt x="340" y="1528"/>
                    <a:pt x="142" y="1483"/>
                    <a:pt x="176" y="1773"/>
                  </a:cubicBezTo>
                  <a:cubicBezTo>
                    <a:pt x="277" y="1840"/>
                    <a:pt x="271" y="1908"/>
                    <a:pt x="257" y="1996"/>
                  </a:cubicBezTo>
                  <a:cubicBezTo>
                    <a:pt x="248" y="2083"/>
                    <a:pt x="238" y="2187"/>
                    <a:pt x="331" y="2247"/>
                  </a:cubicBezTo>
                  <a:cubicBezTo>
                    <a:pt x="229" y="2192"/>
                    <a:pt x="194" y="2176"/>
                    <a:pt x="177" y="2176"/>
                  </a:cubicBezTo>
                  <a:cubicBezTo>
                    <a:pt x="171" y="2176"/>
                    <a:pt x="168" y="2178"/>
                    <a:pt x="165" y="2181"/>
                  </a:cubicBezTo>
                  <a:cubicBezTo>
                    <a:pt x="161" y="2184"/>
                    <a:pt x="157" y="2189"/>
                    <a:pt x="148" y="2189"/>
                  </a:cubicBezTo>
                  <a:cubicBezTo>
                    <a:pt x="131" y="2189"/>
                    <a:pt x="99" y="2175"/>
                    <a:pt x="18" y="2114"/>
                  </a:cubicBezTo>
                  <a:lnTo>
                    <a:pt x="18" y="2114"/>
                  </a:lnTo>
                  <a:cubicBezTo>
                    <a:pt x="1" y="2233"/>
                    <a:pt x="84" y="2343"/>
                    <a:pt x="186" y="2438"/>
                  </a:cubicBezTo>
                  <a:cubicBezTo>
                    <a:pt x="284" y="2538"/>
                    <a:pt x="402" y="2621"/>
                    <a:pt x="469" y="2758"/>
                  </a:cubicBezTo>
                  <a:cubicBezTo>
                    <a:pt x="448" y="2816"/>
                    <a:pt x="400" y="2858"/>
                    <a:pt x="383" y="2918"/>
                  </a:cubicBezTo>
                  <a:cubicBezTo>
                    <a:pt x="508" y="2966"/>
                    <a:pt x="705" y="2927"/>
                    <a:pt x="656" y="3140"/>
                  </a:cubicBezTo>
                  <a:lnTo>
                    <a:pt x="747" y="3014"/>
                  </a:lnTo>
                  <a:cubicBezTo>
                    <a:pt x="828" y="3219"/>
                    <a:pt x="1054" y="3355"/>
                    <a:pt x="1146" y="3612"/>
                  </a:cubicBezTo>
                  <a:cubicBezTo>
                    <a:pt x="1260" y="3573"/>
                    <a:pt x="1372" y="3529"/>
                    <a:pt x="1482" y="3481"/>
                  </a:cubicBezTo>
                  <a:cubicBezTo>
                    <a:pt x="1550" y="3714"/>
                    <a:pt x="1726" y="3796"/>
                    <a:pt x="1919" y="3796"/>
                  </a:cubicBezTo>
                  <a:cubicBezTo>
                    <a:pt x="2086" y="3796"/>
                    <a:pt x="2265" y="3735"/>
                    <a:pt x="2399" y="3656"/>
                  </a:cubicBezTo>
                  <a:cubicBezTo>
                    <a:pt x="2492" y="3706"/>
                    <a:pt x="2627" y="3809"/>
                    <a:pt x="2608" y="3868"/>
                  </a:cubicBezTo>
                  <a:cubicBezTo>
                    <a:pt x="2577" y="3882"/>
                    <a:pt x="2523" y="3911"/>
                    <a:pt x="2465" y="3930"/>
                  </a:cubicBezTo>
                  <a:cubicBezTo>
                    <a:pt x="2565" y="3974"/>
                    <a:pt x="2663" y="4091"/>
                    <a:pt x="2764" y="4091"/>
                  </a:cubicBezTo>
                  <a:cubicBezTo>
                    <a:pt x="2809" y="4091"/>
                    <a:pt x="2854" y="4068"/>
                    <a:pt x="2901" y="4007"/>
                  </a:cubicBezTo>
                  <a:cubicBezTo>
                    <a:pt x="2909" y="4006"/>
                    <a:pt x="2918" y="4005"/>
                    <a:pt x="2925" y="4005"/>
                  </a:cubicBezTo>
                  <a:cubicBezTo>
                    <a:pt x="3064" y="4005"/>
                    <a:pt x="2974" y="4202"/>
                    <a:pt x="3074" y="4269"/>
                  </a:cubicBezTo>
                  <a:cubicBezTo>
                    <a:pt x="3131" y="4237"/>
                    <a:pt x="3189" y="4224"/>
                    <a:pt x="3248" y="4224"/>
                  </a:cubicBezTo>
                  <a:cubicBezTo>
                    <a:pt x="3496" y="4224"/>
                    <a:pt x="3752" y="4457"/>
                    <a:pt x="3947" y="4457"/>
                  </a:cubicBezTo>
                  <a:cubicBezTo>
                    <a:pt x="4029" y="4457"/>
                    <a:pt x="4100" y="4416"/>
                    <a:pt x="4156" y="4300"/>
                  </a:cubicBezTo>
                  <a:cubicBezTo>
                    <a:pt x="4029" y="4262"/>
                    <a:pt x="3813" y="4100"/>
                    <a:pt x="3564" y="4053"/>
                  </a:cubicBezTo>
                  <a:cubicBezTo>
                    <a:pt x="3640" y="4014"/>
                    <a:pt x="3623" y="3915"/>
                    <a:pt x="3694" y="3915"/>
                  </a:cubicBezTo>
                  <a:cubicBezTo>
                    <a:pt x="3699" y="3915"/>
                    <a:pt x="3705" y="3916"/>
                    <a:pt x="3710" y="3917"/>
                  </a:cubicBezTo>
                  <a:cubicBezTo>
                    <a:pt x="3952" y="3960"/>
                    <a:pt x="4033" y="4164"/>
                    <a:pt x="4279" y="4164"/>
                  </a:cubicBezTo>
                  <a:cubicBezTo>
                    <a:pt x="4287" y="4164"/>
                    <a:pt x="4294" y="4164"/>
                    <a:pt x="4302" y="4163"/>
                  </a:cubicBezTo>
                  <a:lnTo>
                    <a:pt x="4302" y="4163"/>
                  </a:lnTo>
                  <a:lnTo>
                    <a:pt x="4192" y="4462"/>
                  </a:lnTo>
                  <a:cubicBezTo>
                    <a:pt x="4291" y="4588"/>
                    <a:pt x="4411" y="4622"/>
                    <a:pt x="4537" y="4622"/>
                  </a:cubicBezTo>
                  <a:cubicBezTo>
                    <a:pt x="4686" y="4622"/>
                    <a:pt x="4844" y="4573"/>
                    <a:pt x="4982" y="4573"/>
                  </a:cubicBezTo>
                  <a:cubicBezTo>
                    <a:pt x="5116" y="4573"/>
                    <a:pt x="5231" y="4619"/>
                    <a:pt x="5303" y="4802"/>
                  </a:cubicBezTo>
                  <a:cubicBezTo>
                    <a:pt x="5317" y="4801"/>
                    <a:pt x="5331" y="4801"/>
                    <a:pt x="5345" y="4801"/>
                  </a:cubicBezTo>
                  <a:cubicBezTo>
                    <a:pt x="5374" y="4801"/>
                    <a:pt x="5405" y="4802"/>
                    <a:pt x="5436" y="4802"/>
                  </a:cubicBezTo>
                  <a:cubicBezTo>
                    <a:pt x="5616" y="4802"/>
                    <a:pt x="5816" y="4795"/>
                    <a:pt x="5960" y="4711"/>
                  </a:cubicBezTo>
                  <a:lnTo>
                    <a:pt x="5960" y="4711"/>
                  </a:lnTo>
                  <a:lnTo>
                    <a:pt x="5922" y="4798"/>
                  </a:lnTo>
                  <a:cubicBezTo>
                    <a:pt x="6038" y="4784"/>
                    <a:pt x="6408" y="4736"/>
                    <a:pt x="6238" y="4510"/>
                  </a:cubicBezTo>
                  <a:lnTo>
                    <a:pt x="6238" y="4510"/>
                  </a:lnTo>
                  <a:lnTo>
                    <a:pt x="6165" y="4574"/>
                  </a:lnTo>
                  <a:cubicBezTo>
                    <a:pt x="6136" y="4581"/>
                    <a:pt x="6111" y="4584"/>
                    <a:pt x="6091" y="4584"/>
                  </a:cubicBezTo>
                  <a:cubicBezTo>
                    <a:pt x="5914" y="4584"/>
                    <a:pt x="6012" y="4359"/>
                    <a:pt x="5856" y="4256"/>
                  </a:cubicBezTo>
                  <a:cubicBezTo>
                    <a:pt x="5847" y="4255"/>
                    <a:pt x="5838" y="4254"/>
                    <a:pt x="5828" y="4254"/>
                  </a:cubicBezTo>
                  <a:cubicBezTo>
                    <a:pt x="5644" y="4254"/>
                    <a:pt x="5469" y="4435"/>
                    <a:pt x="5317" y="4435"/>
                  </a:cubicBezTo>
                  <a:cubicBezTo>
                    <a:pt x="5280" y="4435"/>
                    <a:pt x="5244" y="4425"/>
                    <a:pt x="5210" y="4399"/>
                  </a:cubicBezTo>
                  <a:cubicBezTo>
                    <a:pt x="5120" y="4383"/>
                    <a:pt x="5158" y="4293"/>
                    <a:pt x="5203" y="4231"/>
                  </a:cubicBezTo>
                  <a:cubicBezTo>
                    <a:pt x="5174" y="4218"/>
                    <a:pt x="5146" y="4213"/>
                    <a:pt x="5119" y="4213"/>
                  </a:cubicBezTo>
                  <a:cubicBezTo>
                    <a:pt x="4965" y="4213"/>
                    <a:pt x="4837" y="4385"/>
                    <a:pt x="4712" y="4385"/>
                  </a:cubicBezTo>
                  <a:cubicBezTo>
                    <a:pt x="4711" y="4385"/>
                    <a:pt x="4709" y="4385"/>
                    <a:pt x="4707" y="4385"/>
                  </a:cubicBezTo>
                  <a:cubicBezTo>
                    <a:pt x="4759" y="4103"/>
                    <a:pt x="4668" y="4043"/>
                    <a:pt x="4527" y="4043"/>
                  </a:cubicBezTo>
                  <a:cubicBezTo>
                    <a:pt x="4421" y="4043"/>
                    <a:pt x="4286" y="4077"/>
                    <a:pt x="4162" y="4077"/>
                  </a:cubicBezTo>
                  <a:cubicBezTo>
                    <a:pt x="4027" y="4077"/>
                    <a:pt x="3905" y="4037"/>
                    <a:pt x="3847" y="3866"/>
                  </a:cubicBezTo>
                  <a:cubicBezTo>
                    <a:pt x="3844" y="3866"/>
                    <a:pt x="3841" y="3866"/>
                    <a:pt x="3838" y="3866"/>
                  </a:cubicBezTo>
                  <a:cubicBezTo>
                    <a:pt x="3676" y="3866"/>
                    <a:pt x="3496" y="3786"/>
                    <a:pt x="3291" y="3786"/>
                  </a:cubicBezTo>
                  <a:cubicBezTo>
                    <a:pt x="3238" y="3786"/>
                    <a:pt x="3183" y="3791"/>
                    <a:pt x="3126" y="3805"/>
                  </a:cubicBezTo>
                  <a:cubicBezTo>
                    <a:pt x="3296" y="3672"/>
                    <a:pt x="2937" y="3716"/>
                    <a:pt x="3005" y="3555"/>
                  </a:cubicBezTo>
                  <a:lnTo>
                    <a:pt x="3005" y="3555"/>
                  </a:lnTo>
                  <a:cubicBezTo>
                    <a:pt x="2967" y="3623"/>
                    <a:pt x="2919" y="3648"/>
                    <a:pt x="2867" y="3648"/>
                  </a:cubicBezTo>
                  <a:cubicBezTo>
                    <a:pt x="2789" y="3648"/>
                    <a:pt x="2698" y="3592"/>
                    <a:pt x="2610" y="3539"/>
                  </a:cubicBezTo>
                  <a:cubicBezTo>
                    <a:pt x="2531" y="3492"/>
                    <a:pt x="2455" y="3447"/>
                    <a:pt x="2383" y="3447"/>
                  </a:cubicBezTo>
                  <a:cubicBezTo>
                    <a:pt x="2314" y="3447"/>
                    <a:pt x="2249" y="3489"/>
                    <a:pt x="2191" y="3612"/>
                  </a:cubicBezTo>
                  <a:cubicBezTo>
                    <a:pt x="2092" y="3502"/>
                    <a:pt x="2065" y="3482"/>
                    <a:pt x="2051" y="3482"/>
                  </a:cubicBezTo>
                  <a:cubicBezTo>
                    <a:pt x="2043" y="3482"/>
                    <a:pt x="2039" y="3489"/>
                    <a:pt x="2029" y="3489"/>
                  </a:cubicBezTo>
                  <a:cubicBezTo>
                    <a:pt x="2012" y="3489"/>
                    <a:pt x="1974" y="3469"/>
                    <a:pt x="1856" y="3355"/>
                  </a:cubicBezTo>
                  <a:cubicBezTo>
                    <a:pt x="1868" y="3328"/>
                    <a:pt x="1888" y="3321"/>
                    <a:pt x="1908" y="3321"/>
                  </a:cubicBezTo>
                  <a:cubicBezTo>
                    <a:pt x="1928" y="3321"/>
                    <a:pt x="1950" y="3329"/>
                    <a:pt x="1965" y="3329"/>
                  </a:cubicBezTo>
                  <a:cubicBezTo>
                    <a:pt x="1966" y="3329"/>
                    <a:pt x="1967" y="3329"/>
                    <a:pt x="1967" y="3328"/>
                  </a:cubicBezTo>
                  <a:cubicBezTo>
                    <a:pt x="1943" y="3281"/>
                    <a:pt x="1909" y="3268"/>
                    <a:pt x="1871" y="3268"/>
                  </a:cubicBezTo>
                  <a:cubicBezTo>
                    <a:pt x="1827" y="3268"/>
                    <a:pt x="1779" y="3286"/>
                    <a:pt x="1740" y="3286"/>
                  </a:cubicBezTo>
                  <a:cubicBezTo>
                    <a:pt x="1692" y="3286"/>
                    <a:pt x="1657" y="3260"/>
                    <a:pt x="1659" y="3143"/>
                  </a:cubicBezTo>
                  <a:cubicBezTo>
                    <a:pt x="1600" y="3095"/>
                    <a:pt x="1564" y="3077"/>
                    <a:pt x="1538" y="3077"/>
                  </a:cubicBezTo>
                  <a:cubicBezTo>
                    <a:pt x="1459" y="3077"/>
                    <a:pt x="1489" y="3256"/>
                    <a:pt x="1312" y="3278"/>
                  </a:cubicBezTo>
                  <a:cubicBezTo>
                    <a:pt x="1071" y="3020"/>
                    <a:pt x="1190" y="3007"/>
                    <a:pt x="1202" y="2710"/>
                  </a:cubicBezTo>
                  <a:lnTo>
                    <a:pt x="1202" y="2710"/>
                  </a:lnTo>
                  <a:cubicBezTo>
                    <a:pt x="1150" y="2762"/>
                    <a:pt x="1108" y="2782"/>
                    <a:pt x="1071" y="2782"/>
                  </a:cubicBezTo>
                  <a:cubicBezTo>
                    <a:pt x="975" y="2782"/>
                    <a:pt x="907" y="2654"/>
                    <a:pt x="770" y="2627"/>
                  </a:cubicBezTo>
                  <a:lnTo>
                    <a:pt x="770" y="2627"/>
                  </a:lnTo>
                  <a:cubicBezTo>
                    <a:pt x="782" y="2663"/>
                    <a:pt x="878" y="2848"/>
                    <a:pt x="771" y="2848"/>
                  </a:cubicBezTo>
                  <a:cubicBezTo>
                    <a:pt x="760" y="2848"/>
                    <a:pt x="746" y="2845"/>
                    <a:pt x="730" y="2841"/>
                  </a:cubicBezTo>
                  <a:cubicBezTo>
                    <a:pt x="612" y="2665"/>
                    <a:pt x="541" y="2617"/>
                    <a:pt x="450" y="2580"/>
                  </a:cubicBezTo>
                  <a:cubicBezTo>
                    <a:pt x="365" y="2538"/>
                    <a:pt x="259" y="2511"/>
                    <a:pt x="145" y="2301"/>
                  </a:cubicBezTo>
                  <a:cubicBezTo>
                    <a:pt x="180" y="2233"/>
                    <a:pt x="207" y="2209"/>
                    <a:pt x="229" y="2209"/>
                  </a:cubicBezTo>
                  <a:cubicBezTo>
                    <a:pt x="263" y="2209"/>
                    <a:pt x="283" y="2271"/>
                    <a:pt x="300" y="2322"/>
                  </a:cubicBezTo>
                  <a:cubicBezTo>
                    <a:pt x="315" y="2365"/>
                    <a:pt x="326" y="2401"/>
                    <a:pt x="336" y="2401"/>
                  </a:cubicBezTo>
                  <a:cubicBezTo>
                    <a:pt x="347" y="2401"/>
                    <a:pt x="356" y="2361"/>
                    <a:pt x="369" y="2245"/>
                  </a:cubicBezTo>
                  <a:cubicBezTo>
                    <a:pt x="553" y="2400"/>
                    <a:pt x="648" y="2535"/>
                    <a:pt x="818" y="2535"/>
                  </a:cubicBezTo>
                  <a:cubicBezTo>
                    <a:pt x="843" y="2535"/>
                    <a:pt x="869" y="2533"/>
                    <a:pt x="897" y="2526"/>
                  </a:cubicBezTo>
                  <a:cubicBezTo>
                    <a:pt x="735" y="2278"/>
                    <a:pt x="537" y="2002"/>
                    <a:pt x="433" y="1657"/>
                  </a:cubicBezTo>
                  <a:cubicBezTo>
                    <a:pt x="446" y="1606"/>
                    <a:pt x="461" y="1589"/>
                    <a:pt x="477" y="1589"/>
                  </a:cubicBezTo>
                  <a:cubicBezTo>
                    <a:pt x="506" y="1589"/>
                    <a:pt x="536" y="1646"/>
                    <a:pt x="560" y="1646"/>
                  </a:cubicBezTo>
                  <a:cubicBezTo>
                    <a:pt x="571" y="1646"/>
                    <a:pt x="580" y="1635"/>
                    <a:pt x="587" y="1605"/>
                  </a:cubicBezTo>
                  <a:cubicBezTo>
                    <a:pt x="658" y="1470"/>
                    <a:pt x="627" y="1356"/>
                    <a:pt x="610" y="1217"/>
                  </a:cubicBezTo>
                  <a:cubicBezTo>
                    <a:pt x="599" y="1090"/>
                    <a:pt x="614" y="926"/>
                    <a:pt x="759" y="886"/>
                  </a:cubicBezTo>
                  <a:cubicBezTo>
                    <a:pt x="774" y="936"/>
                    <a:pt x="793" y="986"/>
                    <a:pt x="815" y="1032"/>
                  </a:cubicBezTo>
                  <a:cubicBezTo>
                    <a:pt x="797" y="911"/>
                    <a:pt x="922" y="818"/>
                    <a:pt x="1073" y="780"/>
                  </a:cubicBezTo>
                  <a:cubicBezTo>
                    <a:pt x="1221" y="731"/>
                    <a:pt x="1391" y="724"/>
                    <a:pt x="1528" y="639"/>
                  </a:cubicBezTo>
                  <a:cubicBezTo>
                    <a:pt x="1484" y="571"/>
                    <a:pt x="1449" y="527"/>
                    <a:pt x="1485" y="469"/>
                  </a:cubicBezTo>
                  <a:lnTo>
                    <a:pt x="1485" y="469"/>
                  </a:lnTo>
                  <a:cubicBezTo>
                    <a:pt x="1496" y="557"/>
                    <a:pt x="1522" y="588"/>
                    <a:pt x="1561" y="588"/>
                  </a:cubicBezTo>
                  <a:cubicBezTo>
                    <a:pt x="1605" y="588"/>
                    <a:pt x="1666" y="550"/>
                    <a:pt x="1740" y="510"/>
                  </a:cubicBezTo>
                  <a:cubicBezTo>
                    <a:pt x="1825" y="458"/>
                    <a:pt x="1930" y="409"/>
                    <a:pt x="2032" y="409"/>
                  </a:cubicBezTo>
                  <a:cubicBezTo>
                    <a:pt x="2097" y="409"/>
                    <a:pt x="2160" y="429"/>
                    <a:pt x="2216" y="479"/>
                  </a:cubicBezTo>
                  <a:cubicBezTo>
                    <a:pt x="2199" y="242"/>
                    <a:pt x="2515" y="107"/>
                    <a:pt x="2710" y="103"/>
                  </a:cubicBezTo>
                  <a:cubicBezTo>
                    <a:pt x="2770" y="174"/>
                    <a:pt x="2744" y="273"/>
                    <a:pt x="2737" y="336"/>
                  </a:cubicBezTo>
                  <a:cubicBezTo>
                    <a:pt x="2687" y="307"/>
                    <a:pt x="2646" y="295"/>
                    <a:pt x="2609" y="295"/>
                  </a:cubicBezTo>
                  <a:cubicBezTo>
                    <a:pt x="2438" y="295"/>
                    <a:pt x="2381" y="566"/>
                    <a:pt x="2210" y="666"/>
                  </a:cubicBezTo>
                  <a:lnTo>
                    <a:pt x="2210" y="666"/>
                  </a:lnTo>
                  <a:cubicBezTo>
                    <a:pt x="2293" y="630"/>
                    <a:pt x="2392" y="627"/>
                    <a:pt x="2491" y="627"/>
                  </a:cubicBezTo>
                  <a:cubicBezTo>
                    <a:pt x="2506" y="627"/>
                    <a:pt x="2521" y="627"/>
                    <a:pt x="2536" y="627"/>
                  </a:cubicBezTo>
                  <a:cubicBezTo>
                    <a:pt x="2561" y="628"/>
                    <a:pt x="2586" y="629"/>
                    <a:pt x="2611" y="629"/>
                  </a:cubicBezTo>
                  <a:cubicBezTo>
                    <a:pt x="2711" y="629"/>
                    <a:pt x="2806" y="617"/>
                    <a:pt x="2883" y="554"/>
                  </a:cubicBezTo>
                  <a:lnTo>
                    <a:pt x="2883" y="554"/>
                  </a:lnTo>
                  <a:lnTo>
                    <a:pt x="2795" y="735"/>
                  </a:lnTo>
                  <a:cubicBezTo>
                    <a:pt x="2808" y="738"/>
                    <a:pt x="2821" y="739"/>
                    <a:pt x="2834" y="739"/>
                  </a:cubicBezTo>
                  <a:cubicBezTo>
                    <a:pt x="3013" y="739"/>
                    <a:pt x="3077" y="497"/>
                    <a:pt x="3218" y="497"/>
                  </a:cubicBezTo>
                  <a:cubicBezTo>
                    <a:pt x="3255" y="497"/>
                    <a:pt x="3298" y="514"/>
                    <a:pt x="3350" y="558"/>
                  </a:cubicBezTo>
                  <a:lnTo>
                    <a:pt x="3300" y="689"/>
                  </a:lnTo>
                  <a:cubicBezTo>
                    <a:pt x="3768" y="745"/>
                    <a:pt x="4253" y="1007"/>
                    <a:pt x="4698" y="1007"/>
                  </a:cubicBezTo>
                  <a:cubicBezTo>
                    <a:pt x="4801" y="1007"/>
                    <a:pt x="4902" y="993"/>
                    <a:pt x="5000" y="959"/>
                  </a:cubicBezTo>
                  <a:cubicBezTo>
                    <a:pt x="5066" y="863"/>
                    <a:pt x="4900" y="552"/>
                    <a:pt x="4908" y="463"/>
                  </a:cubicBezTo>
                  <a:lnTo>
                    <a:pt x="4908" y="463"/>
                  </a:lnTo>
                  <a:cubicBezTo>
                    <a:pt x="4613" y="489"/>
                    <a:pt x="4408" y="649"/>
                    <a:pt x="4183" y="697"/>
                  </a:cubicBezTo>
                  <a:lnTo>
                    <a:pt x="4229" y="489"/>
                  </a:lnTo>
                  <a:lnTo>
                    <a:pt x="4229" y="489"/>
                  </a:lnTo>
                  <a:cubicBezTo>
                    <a:pt x="4152" y="618"/>
                    <a:pt x="3884" y="654"/>
                    <a:pt x="4000" y="793"/>
                  </a:cubicBezTo>
                  <a:cubicBezTo>
                    <a:pt x="3976" y="802"/>
                    <a:pt x="3958" y="807"/>
                    <a:pt x="3942" y="807"/>
                  </a:cubicBezTo>
                  <a:cubicBezTo>
                    <a:pt x="3845" y="807"/>
                    <a:pt x="3870" y="653"/>
                    <a:pt x="3761" y="653"/>
                  </a:cubicBezTo>
                  <a:cubicBezTo>
                    <a:pt x="3742" y="653"/>
                    <a:pt x="3719" y="657"/>
                    <a:pt x="3691" y="668"/>
                  </a:cubicBezTo>
                  <a:cubicBezTo>
                    <a:pt x="3745" y="452"/>
                    <a:pt x="3869" y="450"/>
                    <a:pt x="3907" y="267"/>
                  </a:cubicBezTo>
                  <a:lnTo>
                    <a:pt x="3907" y="267"/>
                  </a:lnTo>
                  <a:lnTo>
                    <a:pt x="3714" y="342"/>
                  </a:lnTo>
                  <a:cubicBezTo>
                    <a:pt x="3784" y="269"/>
                    <a:pt x="3624" y="248"/>
                    <a:pt x="3691" y="172"/>
                  </a:cubicBezTo>
                  <a:lnTo>
                    <a:pt x="3691" y="172"/>
                  </a:lnTo>
                  <a:cubicBezTo>
                    <a:pt x="3612" y="218"/>
                    <a:pt x="3547" y="236"/>
                    <a:pt x="3489" y="236"/>
                  </a:cubicBezTo>
                  <a:cubicBezTo>
                    <a:pt x="3307" y="236"/>
                    <a:pt x="3206" y="60"/>
                    <a:pt x="2992" y="60"/>
                  </a:cubicBezTo>
                  <a:cubicBezTo>
                    <a:pt x="2961" y="60"/>
                    <a:pt x="2928" y="64"/>
                    <a:pt x="2893" y="72"/>
                  </a:cubicBezTo>
                  <a:lnTo>
                    <a:pt x="3080" y="132"/>
                  </a:lnTo>
                  <a:cubicBezTo>
                    <a:pt x="3061" y="255"/>
                    <a:pt x="2955" y="232"/>
                    <a:pt x="2870" y="261"/>
                  </a:cubicBezTo>
                  <a:cubicBezTo>
                    <a:pt x="2797" y="76"/>
                    <a:pt x="2741" y="93"/>
                    <a:pt x="2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31"/>
            <p:cNvSpPr/>
            <p:nvPr/>
          </p:nvSpPr>
          <p:spPr>
            <a:xfrm>
              <a:off x="5777025" y="4180675"/>
              <a:ext cx="3775" cy="5600"/>
            </a:xfrm>
            <a:custGeom>
              <a:avLst/>
              <a:gdLst/>
              <a:ahLst/>
              <a:cxnLst/>
              <a:rect l="l" t="t" r="r" b="b"/>
              <a:pathLst>
                <a:path w="151" h="224" extrusionOk="0">
                  <a:moveTo>
                    <a:pt x="0" y="0"/>
                  </a:moveTo>
                  <a:cubicBezTo>
                    <a:pt x="5" y="10"/>
                    <a:pt x="11" y="19"/>
                    <a:pt x="17" y="28"/>
                  </a:cubicBezTo>
                  <a:lnTo>
                    <a:pt x="17" y="28"/>
                  </a:lnTo>
                  <a:lnTo>
                    <a:pt x="2" y="0"/>
                  </a:lnTo>
                  <a:close/>
                  <a:moveTo>
                    <a:pt x="17" y="28"/>
                  </a:moveTo>
                  <a:lnTo>
                    <a:pt x="124" y="224"/>
                  </a:lnTo>
                  <a:lnTo>
                    <a:pt x="151" y="83"/>
                  </a:lnTo>
                  <a:lnTo>
                    <a:pt x="151" y="83"/>
                  </a:lnTo>
                  <a:cubicBezTo>
                    <a:pt x="148" y="83"/>
                    <a:pt x="145" y="83"/>
                    <a:pt x="143" y="83"/>
                  </a:cubicBezTo>
                  <a:cubicBezTo>
                    <a:pt x="94" y="83"/>
                    <a:pt x="48" y="68"/>
                    <a:pt x="17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31"/>
            <p:cNvSpPr/>
            <p:nvPr/>
          </p:nvSpPr>
          <p:spPr>
            <a:xfrm>
              <a:off x="5780775" y="4181675"/>
              <a:ext cx="3100" cy="1100"/>
            </a:xfrm>
            <a:custGeom>
              <a:avLst/>
              <a:gdLst/>
              <a:ahLst/>
              <a:cxnLst/>
              <a:rect l="l" t="t" r="r" b="b"/>
              <a:pathLst>
                <a:path w="124" h="44" extrusionOk="0">
                  <a:moveTo>
                    <a:pt x="52" y="0"/>
                  </a:moveTo>
                  <a:cubicBezTo>
                    <a:pt x="37" y="0"/>
                    <a:pt x="23" y="3"/>
                    <a:pt x="8" y="8"/>
                  </a:cubicBezTo>
                  <a:lnTo>
                    <a:pt x="1" y="43"/>
                  </a:lnTo>
                  <a:cubicBezTo>
                    <a:pt x="41" y="43"/>
                    <a:pt x="83" y="33"/>
                    <a:pt x="124" y="18"/>
                  </a:cubicBezTo>
                  <a:cubicBezTo>
                    <a:pt x="101" y="7"/>
                    <a:pt x="77" y="0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31"/>
            <p:cNvSpPr/>
            <p:nvPr/>
          </p:nvSpPr>
          <p:spPr>
            <a:xfrm>
              <a:off x="5872650" y="4207325"/>
              <a:ext cx="4800" cy="1800"/>
            </a:xfrm>
            <a:custGeom>
              <a:avLst/>
              <a:gdLst/>
              <a:ahLst/>
              <a:cxnLst/>
              <a:rect l="l" t="t" r="r" b="b"/>
              <a:pathLst>
                <a:path w="192" h="72" extrusionOk="0">
                  <a:moveTo>
                    <a:pt x="46" y="0"/>
                  </a:moveTo>
                  <a:cubicBezTo>
                    <a:pt x="29" y="0"/>
                    <a:pt x="13" y="4"/>
                    <a:pt x="0" y="12"/>
                  </a:cubicBezTo>
                  <a:cubicBezTo>
                    <a:pt x="31" y="33"/>
                    <a:pt x="90" y="72"/>
                    <a:pt x="164" y="72"/>
                  </a:cubicBezTo>
                  <a:cubicBezTo>
                    <a:pt x="173" y="72"/>
                    <a:pt x="182" y="71"/>
                    <a:pt x="191" y="70"/>
                  </a:cubicBezTo>
                  <a:cubicBezTo>
                    <a:pt x="161" y="32"/>
                    <a:pt x="97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31"/>
            <p:cNvSpPr/>
            <p:nvPr/>
          </p:nvSpPr>
          <p:spPr>
            <a:xfrm>
              <a:off x="5875925" y="420505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22" y="1"/>
                  </a:moveTo>
                  <a:lnTo>
                    <a:pt x="0" y="32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31"/>
            <p:cNvSpPr/>
            <p:nvPr/>
          </p:nvSpPr>
          <p:spPr>
            <a:xfrm>
              <a:off x="5879350" y="4197850"/>
              <a:ext cx="155425" cy="43050"/>
            </a:xfrm>
            <a:custGeom>
              <a:avLst/>
              <a:gdLst/>
              <a:ahLst/>
              <a:cxnLst/>
              <a:rect l="l" t="t" r="r" b="b"/>
              <a:pathLst>
                <a:path w="6217" h="1722" extrusionOk="0">
                  <a:moveTo>
                    <a:pt x="375" y="0"/>
                  </a:moveTo>
                  <a:cubicBezTo>
                    <a:pt x="292" y="0"/>
                    <a:pt x="201" y="32"/>
                    <a:pt x="83" y="125"/>
                  </a:cubicBezTo>
                  <a:cubicBezTo>
                    <a:pt x="41" y="184"/>
                    <a:pt x="139" y="274"/>
                    <a:pt x="16" y="274"/>
                  </a:cubicBezTo>
                  <a:cubicBezTo>
                    <a:pt x="11" y="274"/>
                    <a:pt x="6" y="274"/>
                    <a:pt x="0" y="273"/>
                  </a:cubicBezTo>
                  <a:lnTo>
                    <a:pt x="0" y="273"/>
                  </a:lnTo>
                  <a:cubicBezTo>
                    <a:pt x="106" y="364"/>
                    <a:pt x="218" y="391"/>
                    <a:pt x="333" y="391"/>
                  </a:cubicBezTo>
                  <a:cubicBezTo>
                    <a:pt x="458" y="391"/>
                    <a:pt x="588" y="360"/>
                    <a:pt x="721" y="343"/>
                  </a:cubicBezTo>
                  <a:lnTo>
                    <a:pt x="658" y="323"/>
                  </a:lnTo>
                  <a:cubicBezTo>
                    <a:pt x="734" y="241"/>
                    <a:pt x="777" y="212"/>
                    <a:pt x="807" y="212"/>
                  </a:cubicBezTo>
                  <a:cubicBezTo>
                    <a:pt x="879" y="212"/>
                    <a:pt x="869" y="383"/>
                    <a:pt x="1041" y="383"/>
                  </a:cubicBezTo>
                  <a:cubicBezTo>
                    <a:pt x="1062" y="383"/>
                    <a:pt x="1085" y="381"/>
                    <a:pt x="1111" y="376"/>
                  </a:cubicBezTo>
                  <a:lnTo>
                    <a:pt x="1111" y="376"/>
                  </a:lnTo>
                  <a:cubicBezTo>
                    <a:pt x="995" y="499"/>
                    <a:pt x="868" y="460"/>
                    <a:pt x="795" y="524"/>
                  </a:cubicBezTo>
                  <a:cubicBezTo>
                    <a:pt x="893" y="661"/>
                    <a:pt x="992" y="687"/>
                    <a:pt x="1085" y="687"/>
                  </a:cubicBezTo>
                  <a:cubicBezTo>
                    <a:pt x="1145" y="687"/>
                    <a:pt x="1201" y="676"/>
                    <a:pt x="1253" y="676"/>
                  </a:cubicBezTo>
                  <a:cubicBezTo>
                    <a:pt x="1340" y="676"/>
                    <a:pt x="1415" y="707"/>
                    <a:pt x="1466" y="871"/>
                  </a:cubicBezTo>
                  <a:lnTo>
                    <a:pt x="1439" y="873"/>
                  </a:lnTo>
                  <a:cubicBezTo>
                    <a:pt x="1453" y="890"/>
                    <a:pt x="1475" y="896"/>
                    <a:pt x="1502" y="896"/>
                  </a:cubicBezTo>
                  <a:cubicBezTo>
                    <a:pt x="1552" y="896"/>
                    <a:pt x="1617" y="876"/>
                    <a:pt x="1672" y="871"/>
                  </a:cubicBezTo>
                  <a:cubicBezTo>
                    <a:pt x="1658" y="817"/>
                    <a:pt x="1589" y="773"/>
                    <a:pt x="1549" y="725"/>
                  </a:cubicBezTo>
                  <a:cubicBezTo>
                    <a:pt x="1633" y="715"/>
                    <a:pt x="1716" y="570"/>
                    <a:pt x="1761" y="512"/>
                  </a:cubicBezTo>
                  <a:cubicBezTo>
                    <a:pt x="1775" y="570"/>
                    <a:pt x="1793" y="587"/>
                    <a:pt x="1816" y="587"/>
                  </a:cubicBezTo>
                  <a:cubicBezTo>
                    <a:pt x="1848" y="587"/>
                    <a:pt x="1889" y="552"/>
                    <a:pt x="1935" y="552"/>
                  </a:cubicBezTo>
                  <a:cubicBezTo>
                    <a:pt x="1960" y="552"/>
                    <a:pt x="1986" y="562"/>
                    <a:pt x="2013" y="590"/>
                  </a:cubicBezTo>
                  <a:cubicBezTo>
                    <a:pt x="2023" y="748"/>
                    <a:pt x="1861" y="688"/>
                    <a:pt x="1790" y="750"/>
                  </a:cubicBezTo>
                  <a:lnTo>
                    <a:pt x="1982" y="699"/>
                  </a:lnTo>
                  <a:cubicBezTo>
                    <a:pt x="2137" y="734"/>
                    <a:pt x="2090" y="900"/>
                    <a:pt x="2144" y="998"/>
                  </a:cubicBezTo>
                  <a:cubicBezTo>
                    <a:pt x="2302" y="927"/>
                    <a:pt x="2090" y="898"/>
                    <a:pt x="2235" y="777"/>
                  </a:cubicBezTo>
                  <a:lnTo>
                    <a:pt x="2235" y="777"/>
                  </a:lnTo>
                  <a:cubicBezTo>
                    <a:pt x="2338" y="978"/>
                    <a:pt x="2919" y="1120"/>
                    <a:pt x="3305" y="1120"/>
                  </a:cubicBezTo>
                  <a:cubicBezTo>
                    <a:pt x="3333" y="1120"/>
                    <a:pt x="3360" y="1119"/>
                    <a:pt x="3385" y="1118"/>
                  </a:cubicBezTo>
                  <a:lnTo>
                    <a:pt x="3385" y="1118"/>
                  </a:lnTo>
                  <a:cubicBezTo>
                    <a:pt x="3333" y="1137"/>
                    <a:pt x="3329" y="1204"/>
                    <a:pt x="3273" y="1204"/>
                  </a:cubicBezTo>
                  <a:cubicBezTo>
                    <a:pt x="3258" y="1204"/>
                    <a:pt x="3241" y="1200"/>
                    <a:pt x="3218" y="1189"/>
                  </a:cubicBezTo>
                  <a:lnTo>
                    <a:pt x="3218" y="1189"/>
                  </a:lnTo>
                  <a:cubicBezTo>
                    <a:pt x="3231" y="1204"/>
                    <a:pt x="3261" y="1212"/>
                    <a:pt x="3296" y="1212"/>
                  </a:cubicBezTo>
                  <a:cubicBezTo>
                    <a:pt x="3370" y="1212"/>
                    <a:pt x="3467" y="1178"/>
                    <a:pt x="3488" y="1106"/>
                  </a:cubicBezTo>
                  <a:cubicBezTo>
                    <a:pt x="3508" y="1104"/>
                    <a:pt x="3528" y="1103"/>
                    <a:pt x="3548" y="1103"/>
                  </a:cubicBezTo>
                  <a:cubicBezTo>
                    <a:pt x="3785" y="1103"/>
                    <a:pt x="4031" y="1244"/>
                    <a:pt x="4205" y="1392"/>
                  </a:cubicBezTo>
                  <a:lnTo>
                    <a:pt x="4173" y="1266"/>
                  </a:lnTo>
                  <a:cubicBezTo>
                    <a:pt x="4204" y="1249"/>
                    <a:pt x="4235" y="1241"/>
                    <a:pt x="4266" y="1241"/>
                  </a:cubicBezTo>
                  <a:cubicBezTo>
                    <a:pt x="4453" y="1241"/>
                    <a:pt x="4633" y="1519"/>
                    <a:pt x="4923" y="1519"/>
                  </a:cubicBezTo>
                  <a:cubicBezTo>
                    <a:pt x="4928" y="1519"/>
                    <a:pt x="4933" y="1519"/>
                    <a:pt x="4938" y="1519"/>
                  </a:cubicBezTo>
                  <a:lnTo>
                    <a:pt x="4932" y="1515"/>
                  </a:lnTo>
                  <a:lnTo>
                    <a:pt x="4932" y="1515"/>
                  </a:lnTo>
                  <a:cubicBezTo>
                    <a:pt x="4934" y="1515"/>
                    <a:pt x="4936" y="1515"/>
                    <a:pt x="4938" y="1515"/>
                  </a:cubicBezTo>
                  <a:cubicBezTo>
                    <a:pt x="5024" y="1515"/>
                    <a:pt x="5141" y="1372"/>
                    <a:pt x="5273" y="1372"/>
                  </a:cubicBezTo>
                  <a:cubicBezTo>
                    <a:pt x="5304" y="1372"/>
                    <a:pt x="5337" y="1381"/>
                    <a:pt x="5370" y="1401"/>
                  </a:cubicBezTo>
                  <a:cubicBezTo>
                    <a:pt x="5283" y="1511"/>
                    <a:pt x="5185" y="1471"/>
                    <a:pt x="5162" y="1600"/>
                  </a:cubicBezTo>
                  <a:lnTo>
                    <a:pt x="5489" y="1517"/>
                  </a:lnTo>
                  <a:cubicBezTo>
                    <a:pt x="5515" y="1615"/>
                    <a:pt x="5862" y="1608"/>
                    <a:pt x="5719" y="1721"/>
                  </a:cubicBezTo>
                  <a:cubicBezTo>
                    <a:pt x="5769" y="1688"/>
                    <a:pt x="5824" y="1677"/>
                    <a:pt x="5878" y="1677"/>
                  </a:cubicBezTo>
                  <a:cubicBezTo>
                    <a:pt x="5969" y="1677"/>
                    <a:pt x="6058" y="1707"/>
                    <a:pt x="6120" y="1707"/>
                  </a:cubicBezTo>
                  <a:cubicBezTo>
                    <a:pt x="6183" y="1707"/>
                    <a:pt x="6217" y="1676"/>
                    <a:pt x="6193" y="1552"/>
                  </a:cubicBezTo>
                  <a:cubicBezTo>
                    <a:pt x="5341" y="1405"/>
                    <a:pt x="4250" y="896"/>
                    <a:pt x="3224" y="875"/>
                  </a:cubicBezTo>
                  <a:lnTo>
                    <a:pt x="3409" y="804"/>
                  </a:lnTo>
                  <a:lnTo>
                    <a:pt x="3409" y="804"/>
                  </a:lnTo>
                  <a:cubicBezTo>
                    <a:pt x="3367" y="810"/>
                    <a:pt x="3328" y="813"/>
                    <a:pt x="3292" y="813"/>
                  </a:cubicBezTo>
                  <a:cubicBezTo>
                    <a:pt x="2960" y="813"/>
                    <a:pt x="2829" y="573"/>
                    <a:pt x="2591" y="573"/>
                  </a:cubicBezTo>
                  <a:cubicBezTo>
                    <a:pt x="2504" y="573"/>
                    <a:pt x="2403" y="605"/>
                    <a:pt x="2273" y="692"/>
                  </a:cubicBezTo>
                  <a:lnTo>
                    <a:pt x="2391" y="466"/>
                  </a:lnTo>
                  <a:cubicBezTo>
                    <a:pt x="2355" y="442"/>
                    <a:pt x="2315" y="433"/>
                    <a:pt x="2273" y="433"/>
                  </a:cubicBezTo>
                  <a:cubicBezTo>
                    <a:pt x="2156" y="433"/>
                    <a:pt x="2023" y="503"/>
                    <a:pt x="1905" y="503"/>
                  </a:cubicBezTo>
                  <a:cubicBezTo>
                    <a:pt x="1824" y="503"/>
                    <a:pt x="1750" y="470"/>
                    <a:pt x="1693" y="360"/>
                  </a:cubicBezTo>
                  <a:lnTo>
                    <a:pt x="1691" y="466"/>
                  </a:lnTo>
                  <a:cubicBezTo>
                    <a:pt x="1628" y="449"/>
                    <a:pt x="1614" y="397"/>
                    <a:pt x="1550" y="376"/>
                  </a:cubicBezTo>
                  <a:lnTo>
                    <a:pt x="1550" y="376"/>
                  </a:lnTo>
                  <a:lnTo>
                    <a:pt x="1564" y="430"/>
                  </a:lnTo>
                  <a:cubicBezTo>
                    <a:pt x="1510" y="443"/>
                    <a:pt x="1463" y="450"/>
                    <a:pt x="1421" y="450"/>
                  </a:cubicBezTo>
                  <a:cubicBezTo>
                    <a:pt x="1312" y="450"/>
                    <a:pt x="1232" y="406"/>
                    <a:pt x="1126" y="322"/>
                  </a:cubicBezTo>
                  <a:cubicBezTo>
                    <a:pt x="1131" y="291"/>
                    <a:pt x="1144" y="281"/>
                    <a:pt x="1162" y="281"/>
                  </a:cubicBezTo>
                  <a:cubicBezTo>
                    <a:pt x="1189" y="281"/>
                    <a:pt x="1229" y="305"/>
                    <a:pt x="1262" y="305"/>
                  </a:cubicBezTo>
                  <a:cubicBezTo>
                    <a:pt x="1265" y="305"/>
                    <a:pt x="1267" y="304"/>
                    <a:pt x="1269" y="304"/>
                  </a:cubicBezTo>
                  <a:cubicBezTo>
                    <a:pt x="1253" y="274"/>
                    <a:pt x="1226" y="264"/>
                    <a:pt x="1194" y="264"/>
                  </a:cubicBezTo>
                  <a:cubicBezTo>
                    <a:pt x="1131" y="264"/>
                    <a:pt x="1046" y="300"/>
                    <a:pt x="969" y="300"/>
                  </a:cubicBezTo>
                  <a:cubicBezTo>
                    <a:pt x="950" y="300"/>
                    <a:pt x="932" y="298"/>
                    <a:pt x="914" y="293"/>
                  </a:cubicBezTo>
                  <a:cubicBezTo>
                    <a:pt x="833" y="194"/>
                    <a:pt x="947" y="179"/>
                    <a:pt x="970" y="150"/>
                  </a:cubicBezTo>
                  <a:cubicBezTo>
                    <a:pt x="688" y="147"/>
                    <a:pt x="551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31"/>
            <p:cNvSpPr/>
            <p:nvPr/>
          </p:nvSpPr>
          <p:spPr>
            <a:xfrm>
              <a:off x="6034450" y="4237500"/>
              <a:ext cx="7500" cy="5775"/>
            </a:xfrm>
            <a:custGeom>
              <a:avLst/>
              <a:gdLst/>
              <a:ahLst/>
              <a:cxnLst/>
              <a:rect l="l" t="t" r="r" b="b"/>
              <a:pathLst>
                <a:path w="300" h="231" extrusionOk="0">
                  <a:moveTo>
                    <a:pt x="140" y="1"/>
                  </a:moveTo>
                  <a:cubicBezTo>
                    <a:pt x="122" y="1"/>
                    <a:pt x="106" y="9"/>
                    <a:pt x="95" y="33"/>
                  </a:cubicBezTo>
                  <a:cubicBezTo>
                    <a:pt x="101" y="57"/>
                    <a:pt x="89" y="103"/>
                    <a:pt x="137" y="103"/>
                  </a:cubicBezTo>
                  <a:cubicBezTo>
                    <a:pt x="139" y="103"/>
                    <a:pt x="141" y="103"/>
                    <a:pt x="143" y="103"/>
                  </a:cubicBezTo>
                  <a:lnTo>
                    <a:pt x="143" y="103"/>
                  </a:lnTo>
                  <a:lnTo>
                    <a:pt x="1" y="214"/>
                  </a:lnTo>
                  <a:cubicBezTo>
                    <a:pt x="19" y="226"/>
                    <a:pt x="41" y="231"/>
                    <a:pt x="63" y="231"/>
                  </a:cubicBezTo>
                  <a:cubicBezTo>
                    <a:pt x="168" y="231"/>
                    <a:pt x="298" y="120"/>
                    <a:pt x="300" y="39"/>
                  </a:cubicBezTo>
                  <a:lnTo>
                    <a:pt x="300" y="39"/>
                  </a:lnTo>
                  <a:cubicBezTo>
                    <a:pt x="296" y="39"/>
                    <a:pt x="293" y="39"/>
                    <a:pt x="289" y="39"/>
                  </a:cubicBezTo>
                  <a:cubicBezTo>
                    <a:pt x="234" y="39"/>
                    <a:pt x="180" y="1"/>
                    <a:pt x="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31"/>
            <p:cNvSpPr/>
            <p:nvPr/>
          </p:nvSpPr>
          <p:spPr>
            <a:xfrm>
              <a:off x="6042850" y="4240100"/>
              <a:ext cx="77825" cy="25625"/>
            </a:xfrm>
            <a:custGeom>
              <a:avLst/>
              <a:gdLst/>
              <a:ahLst/>
              <a:cxnLst/>
              <a:rect l="l" t="t" r="r" b="b"/>
              <a:pathLst>
                <a:path w="3113" h="1025" extrusionOk="0">
                  <a:moveTo>
                    <a:pt x="2475" y="894"/>
                  </a:moveTo>
                  <a:cubicBezTo>
                    <a:pt x="2477" y="898"/>
                    <a:pt x="2479" y="902"/>
                    <a:pt x="2482" y="907"/>
                  </a:cubicBezTo>
                  <a:cubicBezTo>
                    <a:pt x="2480" y="902"/>
                    <a:pt x="2477" y="898"/>
                    <a:pt x="2475" y="894"/>
                  </a:cubicBezTo>
                  <a:close/>
                  <a:moveTo>
                    <a:pt x="72" y="1"/>
                  </a:moveTo>
                  <a:cubicBezTo>
                    <a:pt x="26" y="1"/>
                    <a:pt x="1" y="29"/>
                    <a:pt x="18" y="128"/>
                  </a:cubicBezTo>
                  <a:cubicBezTo>
                    <a:pt x="18" y="130"/>
                    <a:pt x="20" y="131"/>
                    <a:pt x="23" y="131"/>
                  </a:cubicBezTo>
                  <a:cubicBezTo>
                    <a:pt x="42" y="131"/>
                    <a:pt x="98" y="88"/>
                    <a:pt x="154" y="88"/>
                  </a:cubicBezTo>
                  <a:cubicBezTo>
                    <a:pt x="175" y="88"/>
                    <a:pt x="196" y="94"/>
                    <a:pt x="214" y="110"/>
                  </a:cubicBezTo>
                  <a:lnTo>
                    <a:pt x="180" y="187"/>
                  </a:lnTo>
                  <a:lnTo>
                    <a:pt x="392" y="216"/>
                  </a:lnTo>
                  <a:lnTo>
                    <a:pt x="299" y="299"/>
                  </a:lnTo>
                  <a:cubicBezTo>
                    <a:pt x="348" y="344"/>
                    <a:pt x="388" y="361"/>
                    <a:pt x="423" y="361"/>
                  </a:cubicBezTo>
                  <a:cubicBezTo>
                    <a:pt x="535" y="361"/>
                    <a:pt x="602" y="195"/>
                    <a:pt x="747" y="195"/>
                  </a:cubicBezTo>
                  <a:cubicBezTo>
                    <a:pt x="788" y="195"/>
                    <a:pt x="835" y="208"/>
                    <a:pt x="891" y="241"/>
                  </a:cubicBezTo>
                  <a:lnTo>
                    <a:pt x="837" y="442"/>
                  </a:lnTo>
                  <a:cubicBezTo>
                    <a:pt x="1063" y="517"/>
                    <a:pt x="1198" y="481"/>
                    <a:pt x="1365" y="660"/>
                  </a:cubicBezTo>
                  <a:cubicBezTo>
                    <a:pt x="1365" y="660"/>
                    <a:pt x="1387" y="583"/>
                    <a:pt x="1359" y="583"/>
                  </a:cubicBezTo>
                  <a:cubicBezTo>
                    <a:pt x="1355" y="583"/>
                    <a:pt x="1350" y="585"/>
                    <a:pt x="1344" y="588"/>
                  </a:cubicBezTo>
                  <a:cubicBezTo>
                    <a:pt x="1309" y="567"/>
                    <a:pt x="1280" y="473"/>
                    <a:pt x="1323" y="421"/>
                  </a:cubicBezTo>
                  <a:cubicBezTo>
                    <a:pt x="1377" y="413"/>
                    <a:pt x="1414" y="409"/>
                    <a:pt x="1439" y="409"/>
                  </a:cubicBezTo>
                  <a:cubicBezTo>
                    <a:pt x="1592" y="409"/>
                    <a:pt x="1268" y="546"/>
                    <a:pt x="1456" y="675"/>
                  </a:cubicBezTo>
                  <a:cubicBezTo>
                    <a:pt x="1526" y="663"/>
                    <a:pt x="1609" y="657"/>
                    <a:pt x="1696" y="657"/>
                  </a:cubicBezTo>
                  <a:cubicBezTo>
                    <a:pt x="2009" y="657"/>
                    <a:pt x="2383" y="734"/>
                    <a:pt x="2475" y="894"/>
                  </a:cubicBezTo>
                  <a:lnTo>
                    <a:pt x="2475" y="894"/>
                  </a:lnTo>
                  <a:cubicBezTo>
                    <a:pt x="2424" y="788"/>
                    <a:pt x="2522" y="732"/>
                    <a:pt x="2638" y="732"/>
                  </a:cubicBezTo>
                  <a:cubicBezTo>
                    <a:pt x="2690" y="732"/>
                    <a:pt x="2746" y="743"/>
                    <a:pt x="2794" y="766"/>
                  </a:cubicBezTo>
                  <a:cubicBezTo>
                    <a:pt x="2840" y="860"/>
                    <a:pt x="2698" y="858"/>
                    <a:pt x="2651" y="905"/>
                  </a:cubicBezTo>
                  <a:cubicBezTo>
                    <a:pt x="2717" y="955"/>
                    <a:pt x="2757" y="1022"/>
                    <a:pt x="2842" y="1024"/>
                  </a:cubicBezTo>
                  <a:cubicBezTo>
                    <a:pt x="2792" y="892"/>
                    <a:pt x="2896" y="779"/>
                    <a:pt x="3084" y="779"/>
                  </a:cubicBezTo>
                  <a:cubicBezTo>
                    <a:pt x="3093" y="779"/>
                    <a:pt x="3103" y="779"/>
                    <a:pt x="3112" y="779"/>
                  </a:cubicBezTo>
                  <a:cubicBezTo>
                    <a:pt x="2963" y="659"/>
                    <a:pt x="2797" y="635"/>
                    <a:pt x="2625" y="635"/>
                  </a:cubicBezTo>
                  <a:cubicBezTo>
                    <a:pt x="2511" y="635"/>
                    <a:pt x="2395" y="645"/>
                    <a:pt x="2280" y="645"/>
                  </a:cubicBezTo>
                  <a:cubicBezTo>
                    <a:pt x="2167" y="645"/>
                    <a:pt x="2056" y="635"/>
                    <a:pt x="1949" y="594"/>
                  </a:cubicBezTo>
                  <a:cubicBezTo>
                    <a:pt x="2000" y="575"/>
                    <a:pt x="2005" y="521"/>
                    <a:pt x="2034" y="488"/>
                  </a:cubicBezTo>
                  <a:cubicBezTo>
                    <a:pt x="1575" y="357"/>
                    <a:pt x="1001" y="261"/>
                    <a:pt x="847" y="99"/>
                  </a:cubicBezTo>
                  <a:cubicBezTo>
                    <a:pt x="822" y="84"/>
                    <a:pt x="799" y="78"/>
                    <a:pt x="778" y="78"/>
                  </a:cubicBezTo>
                  <a:cubicBezTo>
                    <a:pt x="674" y="78"/>
                    <a:pt x="591" y="215"/>
                    <a:pt x="424" y="215"/>
                  </a:cubicBezTo>
                  <a:cubicBezTo>
                    <a:pt x="422" y="215"/>
                    <a:pt x="421" y="214"/>
                    <a:pt x="419" y="214"/>
                  </a:cubicBezTo>
                  <a:lnTo>
                    <a:pt x="370" y="47"/>
                  </a:lnTo>
                  <a:cubicBezTo>
                    <a:pt x="355" y="54"/>
                    <a:pt x="338" y="57"/>
                    <a:pt x="320" y="57"/>
                  </a:cubicBezTo>
                  <a:cubicBezTo>
                    <a:pt x="239" y="57"/>
                    <a:pt x="136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31"/>
            <p:cNvSpPr/>
            <p:nvPr/>
          </p:nvSpPr>
          <p:spPr>
            <a:xfrm>
              <a:off x="6093700" y="4251675"/>
              <a:ext cx="3975" cy="1800"/>
            </a:xfrm>
            <a:custGeom>
              <a:avLst/>
              <a:gdLst/>
              <a:ahLst/>
              <a:cxnLst/>
              <a:rect l="l" t="t" r="r" b="b"/>
              <a:pathLst>
                <a:path w="159" h="72" extrusionOk="0">
                  <a:moveTo>
                    <a:pt x="62" y="1"/>
                  </a:moveTo>
                  <a:cubicBezTo>
                    <a:pt x="31" y="1"/>
                    <a:pt x="13" y="11"/>
                    <a:pt x="0" y="25"/>
                  </a:cubicBezTo>
                  <a:cubicBezTo>
                    <a:pt x="54" y="41"/>
                    <a:pt x="108" y="58"/>
                    <a:pt x="158" y="72"/>
                  </a:cubicBezTo>
                  <a:lnTo>
                    <a:pt x="81" y="2"/>
                  </a:lnTo>
                  <a:lnTo>
                    <a:pt x="83" y="2"/>
                  </a:lnTo>
                  <a:cubicBezTo>
                    <a:pt x="75" y="1"/>
                    <a:pt x="68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31"/>
            <p:cNvSpPr/>
            <p:nvPr/>
          </p:nvSpPr>
          <p:spPr>
            <a:xfrm>
              <a:off x="5900600" y="3740700"/>
              <a:ext cx="2975" cy="4300"/>
            </a:xfrm>
            <a:custGeom>
              <a:avLst/>
              <a:gdLst/>
              <a:ahLst/>
              <a:cxnLst/>
              <a:rect l="l" t="t" r="r" b="b"/>
              <a:pathLst>
                <a:path w="119" h="172" extrusionOk="0">
                  <a:moveTo>
                    <a:pt x="103" y="0"/>
                  </a:moveTo>
                  <a:cubicBezTo>
                    <a:pt x="70" y="27"/>
                    <a:pt x="31" y="52"/>
                    <a:pt x="1" y="85"/>
                  </a:cubicBezTo>
                  <a:cubicBezTo>
                    <a:pt x="39" y="116"/>
                    <a:pt x="78" y="145"/>
                    <a:pt x="118" y="172"/>
                  </a:cubicBezTo>
                  <a:cubicBezTo>
                    <a:pt x="107" y="120"/>
                    <a:pt x="103" y="62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31"/>
            <p:cNvSpPr/>
            <p:nvPr/>
          </p:nvSpPr>
          <p:spPr>
            <a:xfrm>
              <a:off x="5886425" y="3742225"/>
              <a:ext cx="16650" cy="20125"/>
            </a:xfrm>
            <a:custGeom>
              <a:avLst/>
              <a:gdLst/>
              <a:ahLst/>
              <a:cxnLst/>
              <a:rect l="l" t="t" r="r" b="b"/>
              <a:pathLst>
                <a:path w="666" h="805" extrusionOk="0">
                  <a:moveTo>
                    <a:pt x="1" y="518"/>
                  </a:moveTo>
                  <a:lnTo>
                    <a:pt x="1" y="520"/>
                  </a:lnTo>
                  <a:lnTo>
                    <a:pt x="1" y="520"/>
                  </a:lnTo>
                  <a:cubicBezTo>
                    <a:pt x="1" y="519"/>
                    <a:pt x="1" y="518"/>
                    <a:pt x="1" y="518"/>
                  </a:cubicBezTo>
                  <a:close/>
                  <a:moveTo>
                    <a:pt x="377" y="1"/>
                  </a:moveTo>
                  <a:cubicBezTo>
                    <a:pt x="354" y="113"/>
                    <a:pt x="475" y="269"/>
                    <a:pt x="417" y="394"/>
                  </a:cubicBezTo>
                  <a:cubicBezTo>
                    <a:pt x="298" y="332"/>
                    <a:pt x="336" y="180"/>
                    <a:pt x="213" y="61"/>
                  </a:cubicBezTo>
                  <a:cubicBezTo>
                    <a:pt x="115" y="180"/>
                    <a:pt x="134" y="234"/>
                    <a:pt x="161" y="280"/>
                  </a:cubicBezTo>
                  <a:cubicBezTo>
                    <a:pt x="188" y="331"/>
                    <a:pt x="222" y="377"/>
                    <a:pt x="194" y="520"/>
                  </a:cubicBezTo>
                  <a:lnTo>
                    <a:pt x="1" y="520"/>
                  </a:lnTo>
                  <a:cubicBezTo>
                    <a:pt x="22" y="621"/>
                    <a:pt x="49" y="717"/>
                    <a:pt x="86" y="805"/>
                  </a:cubicBezTo>
                  <a:cubicBezTo>
                    <a:pt x="282" y="672"/>
                    <a:pt x="361" y="676"/>
                    <a:pt x="417" y="645"/>
                  </a:cubicBezTo>
                  <a:cubicBezTo>
                    <a:pt x="479" y="620"/>
                    <a:pt x="510" y="548"/>
                    <a:pt x="666" y="402"/>
                  </a:cubicBezTo>
                  <a:cubicBezTo>
                    <a:pt x="633" y="354"/>
                    <a:pt x="595" y="271"/>
                    <a:pt x="548" y="184"/>
                  </a:cubicBezTo>
                  <a:cubicBezTo>
                    <a:pt x="506" y="101"/>
                    <a:pt x="458" y="11"/>
                    <a:pt x="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31"/>
            <p:cNvSpPr/>
            <p:nvPr/>
          </p:nvSpPr>
          <p:spPr>
            <a:xfrm>
              <a:off x="5892400" y="3761000"/>
              <a:ext cx="5250" cy="1375"/>
            </a:xfrm>
            <a:custGeom>
              <a:avLst/>
              <a:gdLst/>
              <a:ahLst/>
              <a:cxnLst/>
              <a:rect l="l" t="t" r="r" b="b"/>
              <a:pathLst>
                <a:path w="210" h="55" extrusionOk="0">
                  <a:moveTo>
                    <a:pt x="125" y="1"/>
                  </a:moveTo>
                  <a:cubicBezTo>
                    <a:pt x="80" y="1"/>
                    <a:pt x="37" y="3"/>
                    <a:pt x="1" y="15"/>
                  </a:cubicBezTo>
                  <a:cubicBezTo>
                    <a:pt x="46" y="21"/>
                    <a:pt x="106" y="54"/>
                    <a:pt x="151" y="54"/>
                  </a:cubicBezTo>
                  <a:cubicBezTo>
                    <a:pt x="178" y="54"/>
                    <a:pt x="200" y="42"/>
                    <a:pt x="209" y="2"/>
                  </a:cubicBezTo>
                  <a:cubicBezTo>
                    <a:pt x="181" y="2"/>
                    <a:pt x="153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31"/>
            <p:cNvSpPr/>
            <p:nvPr/>
          </p:nvSpPr>
          <p:spPr>
            <a:xfrm>
              <a:off x="5895250" y="3763975"/>
              <a:ext cx="7775" cy="2875"/>
            </a:xfrm>
            <a:custGeom>
              <a:avLst/>
              <a:gdLst/>
              <a:ahLst/>
              <a:cxnLst/>
              <a:rect l="l" t="t" r="r" b="b"/>
              <a:pathLst>
                <a:path w="311" h="115" extrusionOk="0">
                  <a:moveTo>
                    <a:pt x="168" y="0"/>
                  </a:moveTo>
                  <a:lnTo>
                    <a:pt x="168" y="0"/>
                  </a:lnTo>
                  <a:cubicBezTo>
                    <a:pt x="182" y="70"/>
                    <a:pt x="146" y="85"/>
                    <a:pt x="104" y="85"/>
                  </a:cubicBezTo>
                  <a:cubicBezTo>
                    <a:pt x="71" y="85"/>
                    <a:pt x="35" y="76"/>
                    <a:pt x="15" y="76"/>
                  </a:cubicBezTo>
                  <a:cubicBezTo>
                    <a:pt x="8" y="76"/>
                    <a:pt x="3" y="77"/>
                    <a:pt x="1" y="79"/>
                  </a:cubicBezTo>
                  <a:cubicBezTo>
                    <a:pt x="105" y="101"/>
                    <a:pt x="207" y="112"/>
                    <a:pt x="311" y="114"/>
                  </a:cubicBezTo>
                  <a:cubicBezTo>
                    <a:pt x="261" y="79"/>
                    <a:pt x="215" y="41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31"/>
            <p:cNvSpPr/>
            <p:nvPr/>
          </p:nvSpPr>
          <p:spPr>
            <a:xfrm>
              <a:off x="5905175" y="3777125"/>
              <a:ext cx="1875" cy="950"/>
            </a:xfrm>
            <a:custGeom>
              <a:avLst/>
              <a:gdLst/>
              <a:ahLst/>
              <a:cxnLst/>
              <a:rect l="l" t="t" r="r" b="b"/>
              <a:pathLst>
                <a:path w="75" h="38" extrusionOk="0">
                  <a:moveTo>
                    <a:pt x="40" y="1"/>
                  </a:moveTo>
                  <a:cubicBezTo>
                    <a:pt x="29" y="1"/>
                    <a:pt x="15" y="2"/>
                    <a:pt x="1" y="3"/>
                  </a:cubicBezTo>
                  <a:cubicBezTo>
                    <a:pt x="20" y="16"/>
                    <a:pt x="39" y="28"/>
                    <a:pt x="61" y="37"/>
                  </a:cubicBezTo>
                  <a:cubicBezTo>
                    <a:pt x="75" y="7"/>
                    <a:pt x="62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31"/>
            <p:cNvSpPr/>
            <p:nvPr/>
          </p:nvSpPr>
          <p:spPr>
            <a:xfrm>
              <a:off x="5895925" y="3773475"/>
              <a:ext cx="15300" cy="9400"/>
            </a:xfrm>
            <a:custGeom>
              <a:avLst/>
              <a:gdLst/>
              <a:ahLst/>
              <a:cxnLst/>
              <a:rect l="l" t="t" r="r" b="b"/>
              <a:pathLst>
                <a:path w="612" h="376" extrusionOk="0">
                  <a:moveTo>
                    <a:pt x="55" y="0"/>
                  </a:moveTo>
                  <a:cubicBezTo>
                    <a:pt x="30" y="83"/>
                    <a:pt x="16" y="164"/>
                    <a:pt x="1" y="253"/>
                  </a:cubicBezTo>
                  <a:cubicBezTo>
                    <a:pt x="76" y="352"/>
                    <a:pt x="190" y="376"/>
                    <a:pt x="299" y="376"/>
                  </a:cubicBezTo>
                  <a:cubicBezTo>
                    <a:pt x="398" y="376"/>
                    <a:pt x="494" y="356"/>
                    <a:pt x="554" y="356"/>
                  </a:cubicBezTo>
                  <a:cubicBezTo>
                    <a:pt x="561" y="356"/>
                    <a:pt x="567" y="356"/>
                    <a:pt x="573" y="357"/>
                  </a:cubicBezTo>
                  <a:cubicBezTo>
                    <a:pt x="612" y="245"/>
                    <a:pt x="517" y="226"/>
                    <a:pt x="431" y="183"/>
                  </a:cubicBezTo>
                  <a:cubicBezTo>
                    <a:pt x="429" y="189"/>
                    <a:pt x="427" y="195"/>
                    <a:pt x="421" y="203"/>
                  </a:cubicBezTo>
                  <a:cubicBezTo>
                    <a:pt x="412" y="275"/>
                    <a:pt x="335" y="331"/>
                    <a:pt x="267" y="331"/>
                  </a:cubicBezTo>
                  <a:cubicBezTo>
                    <a:pt x="221" y="331"/>
                    <a:pt x="178" y="305"/>
                    <a:pt x="163" y="243"/>
                  </a:cubicBezTo>
                  <a:cubicBezTo>
                    <a:pt x="45" y="143"/>
                    <a:pt x="224" y="43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31"/>
            <p:cNvSpPr/>
            <p:nvPr/>
          </p:nvSpPr>
          <p:spPr>
            <a:xfrm>
              <a:off x="5903700" y="3775775"/>
              <a:ext cx="1500" cy="1425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10" y="1"/>
                  </a:moveTo>
                  <a:cubicBezTo>
                    <a:pt x="0" y="49"/>
                    <a:pt x="29" y="57"/>
                    <a:pt x="60" y="57"/>
                  </a:cubicBezTo>
                  <a:cubicBezTo>
                    <a:pt x="42" y="41"/>
                    <a:pt x="23" y="24"/>
                    <a:pt x="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31"/>
            <p:cNvSpPr/>
            <p:nvPr/>
          </p:nvSpPr>
          <p:spPr>
            <a:xfrm>
              <a:off x="5898725" y="3769475"/>
              <a:ext cx="3400" cy="1475"/>
            </a:xfrm>
            <a:custGeom>
              <a:avLst/>
              <a:gdLst/>
              <a:ahLst/>
              <a:cxnLst/>
              <a:rect l="l" t="t" r="r" b="b"/>
              <a:pathLst>
                <a:path w="136" h="59" extrusionOk="0">
                  <a:moveTo>
                    <a:pt x="68" y="0"/>
                  </a:moveTo>
                  <a:lnTo>
                    <a:pt x="0" y="58"/>
                  </a:lnTo>
                  <a:lnTo>
                    <a:pt x="135" y="4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31"/>
            <p:cNvSpPr/>
            <p:nvPr/>
          </p:nvSpPr>
          <p:spPr>
            <a:xfrm>
              <a:off x="5908275" y="3786775"/>
              <a:ext cx="10475" cy="14975"/>
            </a:xfrm>
            <a:custGeom>
              <a:avLst/>
              <a:gdLst/>
              <a:ahLst/>
              <a:cxnLst/>
              <a:rect l="l" t="t" r="r" b="b"/>
              <a:pathLst>
                <a:path w="419" h="599" extrusionOk="0">
                  <a:moveTo>
                    <a:pt x="79" y="0"/>
                  </a:moveTo>
                  <a:cubicBezTo>
                    <a:pt x="62" y="0"/>
                    <a:pt x="43" y="6"/>
                    <a:pt x="21" y="22"/>
                  </a:cubicBezTo>
                  <a:cubicBezTo>
                    <a:pt x="156" y="160"/>
                    <a:pt x="135" y="423"/>
                    <a:pt x="0" y="507"/>
                  </a:cubicBezTo>
                  <a:cubicBezTo>
                    <a:pt x="75" y="540"/>
                    <a:pt x="152" y="569"/>
                    <a:pt x="230" y="598"/>
                  </a:cubicBezTo>
                  <a:cubicBezTo>
                    <a:pt x="355" y="565"/>
                    <a:pt x="409" y="336"/>
                    <a:pt x="419" y="164"/>
                  </a:cubicBezTo>
                  <a:lnTo>
                    <a:pt x="419" y="164"/>
                  </a:lnTo>
                  <a:cubicBezTo>
                    <a:pt x="381" y="198"/>
                    <a:pt x="350" y="211"/>
                    <a:pt x="323" y="211"/>
                  </a:cubicBezTo>
                  <a:cubicBezTo>
                    <a:pt x="215" y="211"/>
                    <a:pt x="177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31"/>
            <p:cNvSpPr/>
            <p:nvPr/>
          </p:nvSpPr>
          <p:spPr>
            <a:xfrm>
              <a:off x="5916275" y="3811525"/>
              <a:ext cx="1800" cy="275"/>
            </a:xfrm>
            <a:custGeom>
              <a:avLst/>
              <a:gdLst/>
              <a:ahLst/>
              <a:cxnLst/>
              <a:rect l="l" t="t" r="r" b="b"/>
              <a:pathLst>
                <a:path w="72" h="11" extrusionOk="0">
                  <a:moveTo>
                    <a:pt x="60" y="2"/>
                  </a:moveTo>
                  <a:cubicBezTo>
                    <a:pt x="64" y="2"/>
                    <a:pt x="68" y="3"/>
                    <a:pt x="72" y="3"/>
                  </a:cubicBezTo>
                  <a:cubicBezTo>
                    <a:pt x="68" y="3"/>
                    <a:pt x="64" y="2"/>
                    <a:pt x="60" y="2"/>
                  </a:cubicBezTo>
                  <a:close/>
                  <a:moveTo>
                    <a:pt x="40" y="0"/>
                  </a:moveTo>
                  <a:cubicBezTo>
                    <a:pt x="25" y="0"/>
                    <a:pt x="12" y="3"/>
                    <a:pt x="0" y="11"/>
                  </a:cubicBezTo>
                  <a:cubicBezTo>
                    <a:pt x="19" y="4"/>
                    <a:pt x="35" y="1"/>
                    <a:pt x="51" y="1"/>
                  </a:cubicBezTo>
                  <a:cubicBezTo>
                    <a:pt x="54" y="1"/>
                    <a:pt x="57" y="2"/>
                    <a:pt x="60" y="2"/>
                  </a:cubicBezTo>
                  <a:lnTo>
                    <a:pt x="60" y="2"/>
                  </a:lnTo>
                  <a:cubicBezTo>
                    <a:pt x="53" y="1"/>
                    <a:pt x="46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31"/>
            <p:cNvSpPr/>
            <p:nvPr/>
          </p:nvSpPr>
          <p:spPr>
            <a:xfrm>
              <a:off x="5918050" y="3799975"/>
              <a:ext cx="28850" cy="25100"/>
            </a:xfrm>
            <a:custGeom>
              <a:avLst/>
              <a:gdLst/>
              <a:ahLst/>
              <a:cxnLst/>
              <a:rect l="l" t="t" r="r" b="b"/>
              <a:pathLst>
                <a:path w="1154" h="1004" extrusionOk="0">
                  <a:moveTo>
                    <a:pt x="114" y="1"/>
                  </a:moveTo>
                  <a:lnTo>
                    <a:pt x="1" y="278"/>
                  </a:lnTo>
                  <a:cubicBezTo>
                    <a:pt x="8" y="310"/>
                    <a:pt x="30" y="320"/>
                    <a:pt x="58" y="320"/>
                  </a:cubicBezTo>
                  <a:cubicBezTo>
                    <a:pt x="97" y="320"/>
                    <a:pt x="147" y="302"/>
                    <a:pt x="180" y="302"/>
                  </a:cubicBezTo>
                  <a:cubicBezTo>
                    <a:pt x="214" y="302"/>
                    <a:pt x="232" y="320"/>
                    <a:pt x="207" y="392"/>
                  </a:cubicBezTo>
                  <a:cubicBezTo>
                    <a:pt x="181" y="462"/>
                    <a:pt x="139" y="480"/>
                    <a:pt x="94" y="480"/>
                  </a:cubicBezTo>
                  <a:cubicBezTo>
                    <a:pt x="64" y="480"/>
                    <a:pt x="33" y="472"/>
                    <a:pt x="4" y="465"/>
                  </a:cubicBezTo>
                  <a:lnTo>
                    <a:pt x="4" y="465"/>
                  </a:lnTo>
                  <a:cubicBezTo>
                    <a:pt x="153" y="500"/>
                    <a:pt x="216" y="874"/>
                    <a:pt x="486" y="982"/>
                  </a:cubicBezTo>
                  <a:cubicBezTo>
                    <a:pt x="520" y="997"/>
                    <a:pt x="552" y="1003"/>
                    <a:pt x="583" y="1003"/>
                  </a:cubicBezTo>
                  <a:cubicBezTo>
                    <a:pt x="800" y="1003"/>
                    <a:pt x="947" y="676"/>
                    <a:pt x="1154" y="654"/>
                  </a:cubicBezTo>
                  <a:cubicBezTo>
                    <a:pt x="959" y="652"/>
                    <a:pt x="762" y="650"/>
                    <a:pt x="565" y="643"/>
                  </a:cubicBezTo>
                  <a:cubicBezTo>
                    <a:pt x="639" y="599"/>
                    <a:pt x="671" y="529"/>
                    <a:pt x="750" y="529"/>
                  </a:cubicBezTo>
                  <a:cubicBezTo>
                    <a:pt x="764" y="529"/>
                    <a:pt x="779" y="532"/>
                    <a:pt x="797" y="537"/>
                  </a:cubicBezTo>
                  <a:cubicBezTo>
                    <a:pt x="715" y="469"/>
                    <a:pt x="646" y="462"/>
                    <a:pt x="581" y="462"/>
                  </a:cubicBezTo>
                  <a:cubicBezTo>
                    <a:pt x="565" y="462"/>
                    <a:pt x="550" y="462"/>
                    <a:pt x="535" y="462"/>
                  </a:cubicBezTo>
                  <a:cubicBezTo>
                    <a:pt x="476" y="462"/>
                    <a:pt x="419" y="457"/>
                    <a:pt x="355" y="404"/>
                  </a:cubicBezTo>
                  <a:cubicBezTo>
                    <a:pt x="379" y="340"/>
                    <a:pt x="409" y="319"/>
                    <a:pt x="442" y="319"/>
                  </a:cubicBezTo>
                  <a:cubicBezTo>
                    <a:pt x="505" y="319"/>
                    <a:pt x="577" y="393"/>
                    <a:pt x="625" y="393"/>
                  </a:cubicBezTo>
                  <a:cubicBezTo>
                    <a:pt x="651" y="393"/>
                    <a:pt x="670" y="372"/>
                    <a:pt x="677" y="305"/>
                  </a:cubicBezTo>
                  <a:cubicBezTo>
                    <a:pt x="603" y="267"/>
                    <a:pt x="507" y="214"/>
                    <a:pt x="390" y="214"/>
                  </a:cubicBezTo>
                  <a:cubicBezTo>
                    <a:pt x="326" y="214"/>
                    <a:pt x="256" y="230"/>
                    <a:pt x="180" y="273"/>
                  </a:cubicBezTo>
                  <a:cubicBezTo>
                    <a:pt x="157" y="182"/>
                    <a:pt x="134" y="9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31"/>
            <p:cNvSpPr/>
            <p:nvPr/>
          </p:nvSpPr>
          <p:spPr>
            <a:xfrm>
              <a:off x="5942875" y="3822625"/>
              <a:ext cx="1325" cy="3550"/>
            </a:xfrm>
            <a:custGeom>
              <a:avLst/>
              <a:gdLst/>
              <a:ahLst/>
              <a:cxnLst/>
              <a:rect l="l" t="t" r="r" b="b"/>
              <a:pathLst>
                <a:path w="53" h="142" extrusionOk="0">
                  <a:moveTo>
                    <a:pt x="53" y="1"/>
                  </a:moveTo>
                  <a:lnTo>
                    <a:pt x="24" y="28"/>
                  </a:lnTo>
                  <a:lnTo>
                    <a:pt x="0" y="142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31"/>
            <p:cNvSpPr/>
            <p:nvPr/>
          </p:nvSpPr>
          <p:spPr>
            <a:xfrm>
              <a:off x="5948400" y="3818925"/>
              <a:ext cx="23525" cy="19075"/>
            </a:xfrm>
            <a:custGeom>
              <a:avLst/>
              <a:gdLst/>
              <a:ahLst/>
              <a:cxnLst/>
              <a:rect l="l" t="t" r="r" b="b"/>
              <a:pathLst>
                <a:path w="941" h="763" extrusionOk="0">
                  <a:moveTo>
                    <a:pt x="165" y="0"/>
                  </a:moveTo>
                  <a:lnTo>
                    <a:pt x="165" y="0"/>
                  </a:lnTo>
                  <a:cubicBezTo>
                    <a:pt x="140" y="64"/>
                    <a:pt x="24" y="124"/>
                    <a:pt x="7" y="178"/>
                  </a:cubicBezTo>
                  <a:cubicBezTo>
                    <a:pt x="0" y="298"/>
                    <a:pt x="60" y="330"/>
                    <a:pt x="142" y="330"/>
                  </a:cubicBezTo>
                  <a:cubicBezTo>
                    <a:pt x="238" y="330"/>
                    <a:pt x="363" y="287"/>
                    <a:pt x="449" y="287"/>
                  </a:cubicBezTo>
                  <a:cubicBezTo>
                    <a:pt x="461" y="287"/>
                    <a:pt x="473" y="287"/>
                    <a:pt x="483" y="290"/>
                  </a:cubicBezTo>
                  <a:cubicBezTo>
                    <a:pt x="761" y="569"/>
                    <a:pt x="402" y="399"/>
                    <a:pt x="414" y="677"/>
                  </a:cubicBezTo>
                  <a:cubicBezTo>
                    <a:pt x="323" y="623"/>
                    <a:pt x="350" y="567"/>
                    <a:pt x="229" y="482"/>
                  </a:cubicBezTo>
                  <a:lnTo>
                    <a:pt x="229" y="482"/>
                  </a:lnTo>
                  <a:cubicBezTo>
                    <a:pt x="274" y="728"/>
                    <a:pt x="469" y="762"/>
                    <a:pt x="641" y="762"/>
                  </a:cubicBezTo>
                  <a:cubicBezTo>
                    <a:pt x="705" y="762"/>
                    <a:pt x="766" y="757"/>
                    <a:pt x="815" y="757"/>
                  </a:cubicBezTo>
                  <a:cubicBezTo>
                    <a:pt x="825" y="757"/>
                    <a:pt x="835" y="758"/>
                    <a:pt x="844" y="758"/>
                  </a:cubicBezTo>
                  <a:cubicBezTo>
                    <a:pt x="817" y="716"/>
                    <a:pt x="846" y="642"/>
                    <a:pt x="763" y="623"/>
                  </a:cubicBezTo>
                  <a:lnTo>
                    <a:pt x="763" y="623"/>
                  </a:lnTo>
                  <a:lnTo>
                    <a:pt x="940" y="625"/>
                  </a:lnTo>
                  <a:cubicBezTo>
                    <a:pt x="896" y="374"/>
                    <a:pt x="803" y="263"/>
                    <a:pt x="476" y="122"/>
                  </a:cubicBezTo>
                  <a:lnTo>
                    <a:pt x="154" y="149"/>
                  </a:lnTo>
                  <a:cubicBezTo>
                    <a:pt x="142" y="114"/>
                    <a:pt x="155" y="56"/>
                    <a:pt x="1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1"/>
            <p:cNvSpPr/>
            <p:nvPr/>
          </p:nvSpPr>
          <p:spPr>
            <a:xfrm>
              <a:off x="5949775" y="3816125"/>
              <a:ext cx="2950" cy="2775"/>
            </a:xfrm>
            <a:custGeom>
              <a:avLst/>
              <a:gdLst/>
              <a:ahLst/>
              <a:cxnLst/>
              <a:rect l="l" t="t" r="r" b="b"/>
              <a:pathLst>
                <a:path w="118" h="111" extrusionOk="0">
                  <a:moveTo>
                    <a:pt x="55" y="1"/>
                  </a:moveTo>
                  <a:cubicBezTo>
                    <a:pt x="41" y="1"/>
                    <a:pt x="23" y="4"/>
                    <a:pt x="0" y="10"/>
                  </a:cubicBezTo>
                  <a:cubicBezTo>
                    <a:pt x="82" y="35"/>
                    <a:pt x="111" y="63"/>
                    <a:pt x="112" y="94"/>
                  </a:cubicBezTo>
                  <a:lnTo>
                    <a:pt x="112" y="94"/>
                  </a:lnTo>
                  <a:cubicBezTo>
                    <a:pt x="117" y="42"/>
                    <a:pt x="111" y="1"/>
                    <a:pt x="55" y="1"/>
                  </a:cubicBezTo>
                  <a:close/>
                  <a:moveTo>
                    <a:pt x="112" y="94"/>
                  </a:moveTo>
                  <a:cubicBezTo>
                    <a:pt x="112" y="99"/>
                    <a:pt x="111" y="105"/>
                    <a:pt x="110" y="110"/>
                  </a:cubicBezTo>
                  <a:cubicBezTo>
                    <a:pt x="112" y="105"/>
                    <a:pt x="112" y="99"/>
                    <a:pt x="112" y="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31"/>
            <p:cNvSpPr/>
            <p:nvPr/>
          </p:nvSpPr>
          <p:spPr>
            <a:xfrm>
              <a:off x="5969475" y="3837875"/>
              <a:ext cx="1900" cy="775"/>
            </a:xfrm>
            <a:custGeom>
              <a:avLst/>
              <a:gdLst/>
              <a:ahLst/>
              <a:cxnLst/>
              <a:rect l="l" t="t" r="r" b="b"/>
              <a:pathLst>
                <a:path w="76" h="31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17"/>
                    <a:pt x="32" y="31"/>
                    <a:pt x="76" y="31"/>
                  </a:cubicBezTo>
                  <a:cubicBezTo>
                    <a:pt x="68" y="12"/>
                    <a:pt x="41" y="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31"/>
            <p:cNvSpPr/>
            <p:nvPr/>
          </p:nvSpPr>
          <p:spPr>
            <a:xfrm>
              <a:off x="5971650" y="3829525"/>
              <a:ext cx="3825" cy="3700"/>
            </a:xfrm>
            <a:custGeom>
              <a:avLst/>
              <a:gdLst/>
              <a:ahLst/>
              <a:cxnLst/>
              <a:rect l="l" t="t" r="r" b="b"/>
              <a:pathLst>
                <a:path w="153" h="148" extrusionOk="0">
                  <a:moveTo>
                    <a:pt x="72" y="0"/>
                  </a:moveTo>
                  <a:cubicBezTo>
                    <a:pt x="43" y="0"/>
                    <a:pt x="14" y="7"/>
                    <a:pt x="1" y="35"/>
                  </a:cubicBezTo>
                  <a:lnTo>
                    <a:pt x="153" y="147"/>
                  </a:lnTo>
                  <a:lnTo>
                    <a:pt x="145" y="8"/>
                  </a:lnTo>
                  <a:cubicBezTo>
                    <a:pt x="131" y="7"/>
                    <a:pt x="101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31"/>
            <p:cNvSpPr/>
            <p:nvPr/>
          </p:nvSpPr>
          <p:spPr>
            <a:xfrm>
              <a:off x="5974300" y="3833350"/>
              <a:ext cx="157125" cy="89900"/>
            </a:xfrm>
            <a:custGeom>
              <a:avLst/>
              <a:gdLst/>
              <a:ahLst/>
              <a:cxnLst/>
              <a:rect l="l" t="t" r="r" b="b"/>
              <a:pathLst>
                <a:path w="6285" h="3596" extrusionOk="0">
                  <a:moveTo>
                    <a:pt x="371" y="0"/>
                  </a:moveTo>
                  <a:cubicBezTo>
                    <a:pt x="302" y="0"/>
                    <a:pt x="285" y="145"/>
                    <a:pt x="201" y="145"/>
                  </a:cubicBezTo>
                  <a:cubicBezTo>
                    <a:pt x="177" y="145"/>
                    <a:pt x="148" y="134"/>
                    <a:pt x="110" y="104"/>
                  </a:cubicBezTo>
                  <a:lnTo>
                    <a:pt x="110" y="104"/>
                  </a:lnTo>
                  <a:cubicBezTo>
                    <a:pt x="1" y="241"/>
                    <a:pt x="296" y="299"/>
                    <a:pt x="274" y="436"/>
                  </a:cubicBezTo>
                  <a:cubicBezTo>
                    <a:pt x="253" y="448"/>
                    <a:pt x="234" y="453"/>
                    <a:pt x="217" y="453"/>
                  </a:cubicBezTo>
                  <a:cubicBezTo>
                    <a:pt x="150" y="453"/>
                    <a:pt x="109" y="376"/>
                    <a:pt x="69" y="376"/>
                  </a:cubicBezTo>
                  <a:cubicBezTo>
                    <a:pt x="51" y="376"/>
                    <a:pt x="33" y="391"/>
                    <a:pt x="12" y="434"/>
                  </a:cubicBezTo>
                  <a:cubicBezTo>
                    <a:pt x="350" y="709"/>
                    <a:pt x="1229" y="775"/>
                    <a:pt x="1850" y="1004"/>
                  </a:cubicBezTo>
                  <a:lnTo>
                    <a:pt x="1713" y="1110"/>
                  </a:lnTo>
                  <a:cubicBezTo>
                    <a:pt x="2065" y="1170"/>
                    <a:pt x="2544" y="1429"/>
                    <a:pt x="2659" y="1774"/>
                  </a:cubicBezTo>
                  <a:cubicBezTo>
                    <a:pt x="2662" y="1749"/>
                    <a:pt x="2673" y="1740"/>
                    <a:pt x="2690" y="1740"/>
                  </a:cubicBezTo>
                  <a:cubicBezTo>
                    <a:pt x="2756" y="1740"/>
                    <a:pt x="2913" y="1875"/>
                    <a:pt x="3036" y="1875"/>
                  </a:cubicBezTo>
                  <a:cubicBezTo>
                    <a:pt x="3093" y="1875"/>
                    <a:pt x="3143" y="1846"/>
                    <a:pt x="3174" y="1762"/>
                  </a:cubicBezTo>
                  <a:cubicBezTo>
                    <a:pt x="3213" y="1870"/>
                    <a:pt x="3242" y="1872"/>
                    <a:pt x="3334" y="1953"/>
                  </a:cubicBezTo>
                  <a:lnTo>
                    <a:pt x="3413" y="1878"/>
                  </a:lnTo>
                  <a:cubicBezTo>
                    <a:pt x="3564" y="1963"/>
                    <a:pt x="3461" y="2090"/>
                    <a:pt x="3641" y="2175"/>
                  </a:cubicBezTo>
                  <a:cubicBezTo>
                    <a:pt x="3594" y="1990"/>
                    <a:pt x="3741" y="2020"/>
                    <a:pt x="3847" y="1945"/>
                  </a:cubicBezTo>
                  <a:cubicBezTo>
                    <a:pt x="3970" y="2190"/>
                    <a:pt x="4136" y="2437"/>
                    <a:pt x="4252" y="2645"/>
                  </a:cubicBezTo>
                  <a:cubicBezTo>
                    <a:pt x="4260" y="2599"/>
                    <a:pt x="4269" y="2545"/>
                    <a:pt x="4236" y="2458"/>
                  </a:cubicBezTo>
                  <a:lnTo>
                    <a:pt x="4236" y="2458"/>
                  </a:lnTo>
                  <a:cubicBezTo>
                    <a:pt x="4264" y="2489"/>
                    <a:pt x="4288" y="2501"/>
                    <a:pt x="4309" y="2501"/>
                  </a:cubicBezTo>
                  <a:cubicBezTo>
                    <a:pt x="4359" y="2501"/>
                    <a:pt x="4393" y="2432"/>
                    <a:pt x="4431" y="2414"/>
                  </a:cubicBezTo>
                  <a:lnTo>
                    <a:pt x="4431" y="2414"/>
                  </a:lnTo>
                  <a:cubicBezTo>
                    <a:pt x="4551" y="2472"/>
                    <a:pt x="4452" y="2622"/>
                    <a:pt x="4404" y="2699"/>
                  </a:cubicBezTo>
                  <a:cubicBezTo>
                    <a:pt x="4456" y="2744"/>
                    <a:pt x="4513" y="2757"/>
                    <a:pt x="4572" y="2757"/>
                  </a:cubicBezTo>
                  <a:cubicBezTo>
                    <a:pt x="4658" y="2757"/>
                    <a:pt x="4747" y="2727"/>
                    <a:pt x="4821" y="2727"/>
                  </a:cubicBezTo>
                  <a:cubicBezTo>
                    <a:pt x="4875" y="2727"/>
                    <a:pt x="4922" y="2744"/>
                    <a:pt x="4954" y="2801"/>
                  </a:cubicBezTo>
                  <a:lnTo>
                    <a:pt x="4965" y="2645"/>
                  </a:lnTo>
                  <a:cubicBezTo>
                    <a:pt x="5200" y="2736"/>
                    <a:pt x="5312" y="2971"/>
                    <a:pt x="5575" y="3062"/>
                  </a:cubicBezTo>
                  <a:cubicBezTo>
                    <a:pt x="5585" y="3150"/>
                    <a:pt x="5547" y="3176"/>
                    <a:pt x="5488" y="3176"/>
                  </a:cubicBezTo>
                  <a:cubicBezTo>
                    <a:pt x="5400" y="3176"/>
                    <a:pt x="5264" y="3116"/>
                    <a:pt x="5176" y="3116"/>
                  </a:cubicBezTo>
                  <a:cubicBezTo>
                    <a:pt x="5169" y="3116"/>
                    <a:pt x="5162" y="3117"/>
                    <a:pt x="5156" y="3117"/>
                  </a:cubicBezTo>
                  <a:cubicBezTo>
                    <a:pt x="5187" y="3181"/>
                    <a:pt x="5285" y="3247"/>
                    <a:pt x="5289" y="3320"/>
                  </a:cubicBezTo>
                  <a:cubicBezTo>
                    <a:pt x="5440" y="3287"/>
                    <a:pt x="5679" y="3266"/>
                    <a:pt x="5850" y="3254"/>
                  </a:cubicBezTo>
                  <a:lnTo>
                    <a:pt x="5850" y="3254"/>
                  </a:lnTo>
                  <a:cubicBezTo>
                    <a:pt x="5621" y="3382"/>
                    <a:pt x="5935" y="3540"/>
                    <a:pt x="6010" y="3596"/>
                  </a:cubicBezTo>
                  <a:lnTo>
                    <a:pt x="6012" y="3596"/>
                  </a:lnTo>
                  <a:cubicBezTo>
                    <a:pt x="6039" y="3509"/>
                    <a:pt x="6001" y="3436"/>
                    <a:pt x="5866" y="3382"/>
                  </a:cubicBezTo>
                  <a:cubicBezTo>
                    <a:pt x="5889" y="3350"/>
                    <a:pt x="5920" y="3340"/>
                    <a:pt x="5955" y="3340"/>
                  </a:cubicBezTo>
                  <a:cubicBezTo>
                    <a:pt x="6023" y="3340"/>
                    <a:pt x="6105" y="3378"/>
                    <a:pt x="6175" y="3378"/>
                  </a:cubicBezTo>
                  <a:cubicBezTo>
                    <a:pt x="6184" y="3378"/>
                    <a:pt x="6193" y="3377"/>
                    <a:pt x="6201" y="3376"/>
                  </a:cubicBezTo>
                  <a:cubicBezTo>
                    <a:pt x="6070" y="3216"/>
                    <a:pt x="6271" y="3252"/>
                    <a:pt x="6284" y="3125"/>
                  </a:cubicBezTo>
                  <a:cubicBezTo>
                    <a:pt x="6105" y="3013"/>
                    <a:pt x="5947" y="3106"/>
                    <a:pt x="5762" y="2969"/>
                  </a:cubicBezTo>
                  <a:cubicBezTo>
                    <a:pt x="5787" y="2944"/>
                    <a:pt x="5810" y="2894"/>
                    <a:pt x="5804" y="2844"/>
                  </a:cubicBezTo>
                  <a:cubicBezTo>
                    <a:pt x="5528" y="2778"/>
                    <a:pt x="5066" y="2657"/>
                    <a:pt x="4882" y="2435"/>
                  </a:cubicBezTo>
                  <a:cubicBezTo>
                    <a:pt x="4678" y="2269"/>
                    <a:pt x="4483" y="2231"/>
                    <a:pt x="4208" y="2144"/>
                  </a:cubicBezTo>
                  <a:cubicBezTo>
                    <a:pt x="3423" y="1639"/>
                    <a:pt x="2505" y="1290"/>
                    <a:pt x="1686" y="704"/>
                  </a:cubicBezTo>
                  <a:lnTo>
                    <a:pt x="1435" y="862"/>
                  </a:lnTo>
                  <a:cubicBezTo>
                    <a:pt x="1456" y="725"/>
                    <a:pt x="1225" y="750"/>
                    <a:pt x="1331" y="615"/>
                  </a:cubicBezTo>
                  <a:lnTo>
                    <a:pt x="1331" y="615"/>
                  </a:lnTo>
                  <a:cubicBezTo>
                    <a:pt x="1364" y="671"/>
                    <a:pt x="1423" y="671"/>
                    <a:pt x="1483" y="700"/>
                  </a:cubicBezTo>
                  <a:cubicBezTo>
                    <a:pt x="1406" y="397"/>
                    <a:pt x="974" y="445"/>
                    <a:pt x="787" y="250"/>
                  </a:cubicBezTo>
                  <a:lnTo>
                    <a:pt x="787" y="250"/>
                  </a:lnTo>
                  <a:cubicBezTo>
                    <a:pt x="791" y="304"/>
                    <a:pt x="718" y="522"/>
                    <a:pt x="629" y="522"/>
                  </a:cubicBezTo>
                  <a:cubicBezTo>
                    <a:pt x="789" y="277"/>
                    <a:pt x="359" y="384"/>
                    <a:pt x="458" y="54"/>
                  </a:cubicBezTo>
                  <a:cubicBezTo>
                    <a:pt x="421" y="15"/>
                    <a:pt x="393" y="0"/>
                    <a:pt x="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31"/>
            <p:cNvSpPr/>
            <p:nvPr/>
          </p:nvSpPr>
          <p:spPr>
            <a:xfrm>
              <a:off x="6103875" y="3916325"/>
              <a:ext cx="2725" cy="1525"/>
            </a:xfrm>
            <a:custGeom>
              <a:avLst/>
              <a:gdLst/>
              <a:ahLst/>
              <a:cxnLst/>
              <a:rect l="l" t="t" r="r" b="b"/>
              <a:pathLst>
                <a:path w="109" h="61" extrusionOk="0">
                  <a:moveTo>
                    <a:pt x="108" y="1"/>
                  </a:moveTo>
                  <a:cubicBezTo>
                    <a:pt x="62" y="11"/>
                    <a:pt x="25" y="20"/>
                    <a:pt x="0" y="30"/>
                  </a:cubicBezTo>
                  <a:cubicBezTo>
                    <a:pt x="29" y="32"/>
                    <a:pt x="58" y="32"/>
                    <a:pt x="89" y="61"/>
                  </a:cubicBezTo>
                  <a:cubicBezTo>
                    <a:pt x="104" y="39"/>
                    <a:pt x="108" y="18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31"/>
            <p:cNvSpPr/>
            <p:nvPr/>
          </p:nvSpPr>
          <p:spPr>
            <a:xfrm>
              <a:off x="6124450" y="3923225"/>
              <a:ext cx="775" cy="575"/>
            </a:xfrm>
            <a:custGeom>
              <a:avLst/>
              <a:gdLst/>
              <a:ahLst/>
              <a:cxnLst/>
              <a:rect l="l" t="t" r="r" b="b"/>
              <a:pathLst>
                <a:path w="31" h="23" extrusionOk="0">
                  <a:moveTo>
                    <a:pt x="6" y="1"/>
                  </a:moveTo>
                  <a:lnTo>
                    <a:pt x="0" y="22"/>
                  </a:lnTo>
                  <a:cubicBezTo>
                    <a:pt x="4" y="22"/>
                    <a:pt x="6" y="22"/>
                    <a:pt x="9" y="22"/>
                  </a:cubicBezTo>
                  <a:cubicBezTo>
                    <a:pt x="30" y="22"/>
                    <a:pt x="25" y="14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31"/>
            <p:cNvSpPr/>
            <p:nvPr/>
          </p:nvSpPr>
          <p:spPr>
            <a:xfrm>
              <a:off x="6095725" y="3893500"/>
              <a:ext cx="1550" cy="1400"/>
            </a:xfrm>
            <a:custGeom>
              <a:avLst/>
              <a:gdLst/>
              <a:ahLst/>
              <a:cxnLst/>
              <a:rect l="l" t="t" r="r" b="b"/>
              <a:pathLst>
                <a:path w="62" h="56" extrusionOk="0">
                  <a:moveTo>
                    <a:pt x="0" y="0"/>
                  </a:moveTo>
                  <a:cubicBezTo>
                    <a:pt x="6" y="12"/>
                    <a:pt x="16" y="19"/>
                    <a:pt x="25" y="29"/>
                  </a:cubicBezTo>
                  <a:cubicBezTo>
                    <a:pt x="39" y="39"/>
                    <a:pt x="48" y="46"/>
                    <a:pt x="62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31"/>
            <p:cNvSpPr/>
            <p:nvPr/>
          </p:nvSpPr>
          <p:spPr>
            <a:xfrm>
              <a:off x="6080200" y="3899475"/>
              <a:ext cx="3250" cy="5850"/>
            </a:xfrm>
            <a:custGeom>
              <a:avLst/>
              <a:gdLst/>
              <a:ahLst/>
              <a:cxnLst/>
              <a:rect l="l" t="t" r="r" b="b"/>
              <a:pathLst>
                <a:path w="130" h="234" extrusionOk="0">
                  <a:moveTo>
                    <a:pt x="18" y="0"/>
                  </a:moveTo>
                  <a:lnTo>
                    <a:pt x="18" y="0"/>
                  </a:lnTo>
                  <a:cubicBezTo>
                    <a:pt x="6" y="68"/>
                    <a:pt x="0" y="122"/>
                    <a:pt x="130" y="233"/>
                  </a:cubicBezTo>
                  <a:cubicBezTo>
                    <a:pt x="107" y="164"/>
                    <a:pt x="66" y="83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31"/>
            <p:cNvSpPr/>
            <p:nvPr/>
          </p:nvSpPr>
          <p:spPr>
            <a:xfrm>
              <a:off x="6045650" y="3881875"/>
              <a:ext cx="3350" cy="2650"/>
            </a:xfrm>
            <a:custGeom>
              <a:avLst/>
              <a:gdLst/>
              <a:ahLst/>
              <a:cxnLst/>
              <a:rect l="l" t="t" r="r" b="b"/>
              <a:pathLst>
                <a:path w="134" h="106" extrusionOk="0">
                  <a:moveTo>
                    <a:pt x="105" y="0"/>
                  </a:moveTo>
                  <a:cubicBezTo>
                    <a:pt x="50" y="0"/>
                    <a:pt x="53" y="53"/>
                    <a:pt x="0" y="77"/>
                  </a:cubicBezTo>
                  <a:cubicBezTo>
                    <a:pt x="31" y="96"/>
                    <a:pt x="58" y="106"/>
                    <a:pt x="78" y="106"/>
                  </a:cubicBezTo>
                  <a:cubicBezTo>
                    <a:pt x="118" y="106"/>
                    <a:pt x="133" y="70"/>
                    <a:pt x="108" y="0"/>
                  </a:cubicBezTo>
                  <a:cubicBezTo>
                    <a:pt x="107" y="0"/>
                    <a:pt x="106" y="0"/>
                    <a:pt x="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31"/>
            <p:cNvSpPr/>
            <p:nvPr/>
          </p:nvSpPr>
          <p:spPr>
            <a:xfrm>
              <a:off x="6112775" y="3920675"/>
              <a:ext cx="7275" cy="1625"/>
            </a:xfrm>
            <a:custGeom>
              <a:avLst/>
              <a:gdLst/>
              <a:ahLst/>
              <a:cxnLst/>
              <a:rect l="l" t="t" r="r" b="b"/>
              <a:pathLst>
                <a:path w="291" h="65" extrusionOk="0">
                  <a:moveTo>
                    <a:pt x="1" y="0"/>
                  </a:moveTo>
                  <a:lnTo>
                    <a:pt x="205" y="62"/>
                  </a:lnTo>
                  <a:lnTo>
                    <a:pt x="290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31"/>
            <p:cNvSpPr/>
            <p:nvPr/>
          </p:nvSpPr>
          <p:spPr>
            <a:xfrm>
              <a:off x="6130950" y="3916250"/>
              <a:ext cx="88675" cy="44450"/>
            </a:xfrm>
            <a:custGeom>
              <a:avLst/>
              <a:gdLst/>
              <a:ahLst/>
              <a:cxnLst/>
              <a:rect l="l" t="t" r="r" b="b"/>
              <a:pathLst>
                <a:path w="3547" h="1778" extrusionOk="0">
                  <a:moveTo>
                    <a:pt x="236" y="0"/>
                  </a:moveTo>
                  <a:cubicBezTo>
                    <a:pt x="198" y="60"/>
                    <a:pt x="226" y="189"/>
                    <a:pt x="138" y="189"/>
                  </a:cubicBezTo>
                  <a:cubicBezTo>
                    <a:pt x="119" y="189"/>
                    <a:pt x="94" y="183"/>
                    <a:pt x="60" y="168"/>
                  </a:cubicBezTo>
                  <a:lnTo>
                    <a:pt x="60" y="168"/>
                  </a:lnTo>
                  <a:cubicBezTo>
                    <a:pt x="124" y="220"/>
                    <a:pt x="47" y="293"/>
                    <a:pt x="1" y="366"/>
                  </a:cubicBezTo>
                  <a:cubicBezTo>
                    <a:pt x="189" y="374"/>
                    <a:pt x="270" y="447"/>
                    <a:pt x="385" y="447"/>
                  </a:cubicBezTo>
                  <a:cubicBezTo>
                    <a:pt x="409" y="447"/>
                    <a:pt x="435" y="444"/>
                    <a:pt x="463" y="436"/>
                  </a:cubicBezTo>
                  <a:lnTo>
                    <a:pt x="463" y="436"/>
                  </a:lnTo>
                  <a:cubicBezTo>
                    <a:pt x="485" y="503"/>
                    <a:pt x="470" y="510"/>
                    <a:pt x="452" y="510"/>
                  </a:cubicBezTo>
                  <a:cubicBezTo>
                    <a:pt x="448" y="510"/>
                    <a:pt x="443" y="510"/>
                    <a:pt x="438" y="510"/>
                  </a:cubicBezTo>
                  <a:cubicBezTo>
                    <a:pt x="420" y="510"/>
                    <a:pt x="405" y="517"/>
                    <a:pt x="427" y="584"/>
                  </a:cubicBezTo>
                  <a:lnTo>
                    <a:pt x="622" y="567"/>
                  </a:lnTo>
                  <a:lnTo>
                    <a:pt x="622" y="567"/>
                  </a:lnTo>
                  <a:cubicBezTo>
                    <a:pt x="718" y="646"/>
                    <a:pt x="460" y="609"/>
                    <a:pt x="616" y="717"/>
                  </a:cubicBezTo>
                  <a:cubicBezTo>
                    <a:pt x="636" y="698"/>
                    <a:pt x="676" y="687"/>
                    <a:pt x="725" y="687"/>
                  </a:cubicBezTo>
                  <a:cubicBezTo>
                    <a:pt x="796" y="687"/>
                    <a:pt x="885" y="709"/>
                    <a:pt x="959" y="756"/>
                  </a:cubicBezTo>
                  <a:lnTo>
                    <a:pt x="903" y="771"/>
                  </a:lnTo>
                  <a:cubicBezTo>
                    <a:pt x="973" y="778"/>
                    <a:pt x="1040" y="821"/>
                    <a:pt x="1092" y="821"/>
                  </a:cubicBezTo>
                  <a:cubicBezTo>
                    <a:pt x="1131" y="821"/>
                    <a:pt x="1161" y="797"/>
                    <a:pt x="1177" y="717"/>
                  </a:cubicBezTo>
                  <a:lnTo>
                    <a:pt x="1211" y="941"/>
                  </a:lnTo>
                  <a:lnTo>
                    <a:pt x="1248" y="819"/>
                  </a:lnTo>
                  <a:cubicBezTo>
                    <a:pt x="1499" y="1005"/>
                    <a:pt x="1464" y="1321"/>
                    <a:pt x="1890" y="1365"/>
                  </a:cubicBezTo>
                  <a:cubicBezTo>
                    <a:pt x="1828" y="1295"/>
                    <a:pt x="1917" y="1272"/>
                    <a:pt x="1974" y="1272"/>
                  </a:cubicBezTo>
                  <a:cubicBezTo>
                    <a:pt x="1978" y="1272"/>
                    <a:pt x="1983" y="1272"/>
                    <a:pt x="1987" y="1273"/>
                  </a:cubicBezTo>
                  <a:cubicBezTo>
                    <a:pt x="1946" y="1214"/>
                    <a:pt x="1904" y="1199"/>
                    <a:pt x="1859" y="1199"/>
                  </a:cubicBezTo>
                  <a:cubicBezTo>
                    <a:pt x="1808" y="1199"/>
                    <a:pt x="1753" y="1219"/>
                    <a:pt x="1694" y="1219"/>
                  </a:cubicBezTo>
                  <a:cubicBezTo>
                    <a:pt x="1668" y="1219"/>
                    <a:pt x="1642" y="1215"/>
                    <a:pt x="1614" y="1205"/>
                  </a:cubicBezTo>
                  <a:cubicBezTo>
                    <a:pt x="1647" y="1099"/>
                    <a:pt x="1886" y="1078"/>
                    <a:pt x="1854" y="972"/>
                  </a:cubicBezTo>
                  <a:lnTo>
                    <a:pt x="1854" y="972"/>
                  </a:lnTo>
                  <a:cubicBezTo>
                    <a:pt x="1978" y="1142"/>
                    <a:pt x="2176" y="1115"/>
                    <a:pt x="2118" y="1402"/>
                  </a:cubicBezTo>
                  <a:cubicBezTo>
                    <a:pt x="2334" y="1535"/>
                    <a:pt x="2484" y="1452"/>
                    <a:pt x="2677" y="1635"/>
                  </a:cubicBezTo>
                  <a:lnTo>
                    <a:pt x="2648" y="1672"/>
                  </a:lnTo>
                  <a:cubicBezTo>
                    <a:pt x="2674" y="1643"/>
                    <a:pt x="2696" y="1632"/>
                    <a:pt x="2715" y="1632"/>
                  </a:cubicBezTo>
                  <a:cubicBezTo>
                    <a:pt x="2784" y="1632"/>
                    <a:pt x="2824" y="1778"/>
                    <a:pt x="2967" y="1778"/>
                  </a:cubicBezTo>
                  <a:cubicBezTo>
                    <a:pt x="2992" y="1778"/>
                    <a:pt x="3020" y="1773"/>
                    <a:pt x="3053" y="1762"/>
                  </a:cubicBezTo>
                  <a:lnTo>
                    <a:pt x="2956" y="1658"/>
                  </a:lnTo>
                  <a:cubicBezTo>
                    <a:pt x="2976" y="1628"/>
                    <a:pt x="2999" y="1617"/>
                    <a:pt x="3026" y="1617"/>
                  </a:cubicBezTo>
                  <a:cubicBezTo>
                    <a:pt x="3060" y="1617"/>
                    <a:pt x="3100" y="1634"/>
                    <a:pt x="3149" y="1652"/>
                  </a:cubicBezTo>
                  <a:cubicBezTo>
                    <a:pt x="3124" y="1676"/>
                    <a:pt x="3124" y="1676"/>
                    <a:pt x="3130" y="1722"/>
                  </a:cubicBezTo>
                  <a:cubicBezTo>
                    <a:pt x="3161" y="1687"/>
                    <a:pt x="3209" y="1675"/>
                    <a:pt x="3262" y="1675"/>
                  </a:cubicBezTo>
                  <a:cubicBezTo>
                    <a:pt x="3362" y="1675"/>
                    <a:pt x="3480" y="1716"/>
                    <a:pt x="3530" y="1716"/>
                  </a:cubicBezTo>
                  <a:cubicBezTo>
                    <a:pt x="3537" y="1716"/>
                    <a:pt x="3542" y="1716"/>
                    <a:pt x="3546" y="1714"/>
                  </a:cubicBezTo>
                  <a:cubicBezTo>
                    <a:pt x="3452" y="1633"/>
                    <a:pt x="3261" y="1662"/>
                    <a:pt x="3116" y="1625"/>
                  </a:cubicBezTo>
                  <a:cubicBezTo>
                    <a:pt x="3196" y="1598"/>
                    <a:pt x="3239" y="1524"/>
                    <a:pt x="3296" y="1524"/>
                  </a:cubicBezTo>
                  <a:cubicBezTo>
                    <a:pt x="3314" y="1524"/>
                    <a:pt x="3334" y="1532"/>
                    <a:pt x="3357" y="1552"/>
                  </a:cubicBezTo>
                  <a:cubicBezTo>
                    <a:pt x="3273" y="1328"/>
                    <a:pt x="2985" y="1276"/>
                    <a:pt x="2800" y="1138"/>
                  </a:cubicBezTo>
                  <a:cubicBezTo>
                    <a:pt x="2741" y="1118"/>
                    <a:pt x="2694" y="1110"/>
                    <a:pt x="2657" y="1110"/>
                  </a:cubicBezTo>
                  <a:cubicBezTo>
                    <a:pt x="2484" y="1110"/>
                    <a:pt x="2510" y="1282"/>
                    <a:pt x="2379" y="1282"/>
                  </a:cubicBezTo>
                  <a:cubicBezTo>
                    <a:pt x="2344" y="1282"/>
                    <a:pt x="2298" y="1269"/>
                    <a:pt x="2233" y="1238"/>
                  </a:cubicBezTo>
                  <a:lnTo>
                    <a:pt x="2443" y="983"/>
                  </a:lnTo>
                  <a:cubicBezTo>
                    <a:pt x="2132" y="836"/>
                    <a:pt x="1739" y="572"/>
                    <a:pt x="1359" y="572"/>
                  </a:cubicBezTo>
                  <a:cubicBezTo>
                    <a:pt x="1301" y="572"/>
                    <a:pt x="1243" y="578"/>
                    <a:pt x="1186" y="592"/>
                  </a:cubicBezTo>
                  <a:cubicBezTo>
                    <a:pt x="1179" y="545"/>
                    <a:pt x="1143" y="472"/>
                    <a:pt x="1241" y="472"/>
                  </a:cubicBezTo>
                  <a:cubicBezTo>
                    <a:pt x="1244" y="472"/>
                    <a:pt x="1248" y="472"/>
                    <a:pt x="1252" y="472"/>
                  </a:cubicBezTo>
                  <a:cubicBezTo>
                    <a:pt x="1226" y="460"/>
                    <a:pt x="1201" y="455"/>
                    <a:pt x="1178" y="455"/>
                  </a:cubicBezTo>
                  <a:cubicBezTo>
                    <a:pt x="1037" y="455"/>
                    <a:pt x="942" y="648"/>
                    <a:pt x="805" y="648"/>
                  </a:cubicBezTo>
                  <a:cubicBezTo>
                    <a:pt x="760" y="648"/>
                    <a:pt x="709" y="627"/>
                    <a:pt x="650" y="569"/>
                  </a:cubicBezTo>
                  <a:cubicBezTo>
                    <a:pt x="1040" y="536"/>
                    <a:pt x="647" y="343"/>
                    <a:pt x="824" y="202"/>
                  </a:cubicBezTo>
                  <a:lnTo>
                    <a:pt x="824" y="202"/>
                  </a:lnTo>
                  <a:lnTo>
                    <a:pt x="880" y="204"/>
                  </a:lnTo>
                  <a:cubicBezTo>
                    <a:pt x="672" y="120"/>
                    <a:pt x="359" y="81"/>
                    <a:pt x="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31"/>
            <p:cNvSpPr/>
            <p:nvPr/>
          </p:nvSpPr>
          <p:spPr>
            <a:xfrm>
              <a:off x="6150850" y="3935500"/>
              <a:ext cx="2675" cy="725"/>
            </a:xfrm>
            <a:custGeom>
              <a:avLst/>
              <a:gdLst/>
              <a:ahLst/>
              <a:cxnLst/>
              <a:rect l="l" t="t" r="r" b="b"/>
              <a:pathLst>
                <a:path w="107" h="29" extrusionOk="0">
                  <a:moveTo>
                    <a:pt x="88" y="0"/>
                  </a:moveTo>
                  <a:cubicBezTo>
                    <a:pt x="58" y="0"/>
                    <a:pt x="28" y="8"/>
                    <a:pt x="1" y="28"/>
                  </a:cubicBezTo>
                  <a:lnTo>
                    <a:pt x="107" y="1"/>
                  </a:lnTo>
                  <a:cubicBezTo>
                    <a:pt x="101" y="1"/>
                    <a:pt x="94" y="0"/>
                    <a:pt x="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31"/>
            <p:cNvSpPr/>
            <p:nvPr/>
          </p:nvSpPr>
          <p:spPr>
            <a:xfrm>
              <a:off x="6215600" y="3962375"/>
              <a:ext cx="66300" cy="42525"/>
            </a:xfrm>
            <a:custGeom>
              <a:avLst/>
              <a:gdLst/>
              <a:ahLst/>
              <a:cxnLst/>
              <a:rect l="l" t="t" r="r" b="b"/>
              <a:pathLst>
                <a:path w="2652" h="1701" extrusionOk="0">
                  <a:moveTo>
                    <a:pt x="677" y="0"/>
                  </a:moveTo>
                  <a:lnTo>
                    <a:pt x="920" y="158"/>
                  </a:lnTo>
                  <a:cubicBezTo>
                    <a:pt x="897" y="175"/>
                    <a:pt x="870" y="182"/>
                    <a:pt x="841" y="182"/>
                  </a:cubicBezTo>
                  <a:cubicBezTo>
                    <a:pt x="772" y="182"/>
                    <a:pt x="690" y="146"/>
                    <a:pt x="610" y="135"/>
                  </a:cubicBezTo>
                  <a:lnTo>
                    <a:pt x="610" y="395"/>
                  </a:lnTo>
                  <a:cubicBezTo>
                    <a:pt x="550" y="339"/>
                    <a:pt x="465" y="330"/>
                    <a:pt x="513" y="264"/>
                  </a:cubicBezTo>
                  <a:lnTo>
                    <a:pt x="513" y="264"/>
                  </a:lnTo>
                  <a:cubicBezTo>
                    <a:pt x="378" y="295"/>
                    <a:pt x="388" y="366"/>
                    <a:pt x="397" y="461"/>
                  </a:cubicBezTo>
                  <a:cubicBezTo>
                    <a:pt x="238" y="407"/>
                    <a:pt x="217" y="334"/>
                    <a:pt x="104" y="334"/>
                  </a:cubicBezTo>
                  <a:cubicBezTo>
                    <a:pt x="76" y="334"/>
                    <a:pt x="43" y="339"/>
                    <a:pt x="0" y="349"/>
                  </a:cubicBezTo>
                  <a:cubicBezTo>
                    <a:pt x="203" y="675"/>
                    <a:pt x="334" y="361"/>
                    <a:pt x="579" y="696"/>
                  </a:cubicBezTo>
                  <a:lnTo>
                    <a:pt x="837" y="501"/>
                  </a:lnTo>
                  <a:lnTo>
                    <a:pt x="837" y="501"/>
                  </a:lnTo>
                  <a:cubicBezTo>
                    <a:pt x="953" y="615"/>
                    <a:pt x="733" y="577"/>
                    <a:pt x="822" y="708"/>
                  </a:cubicBezTo>
                  <a:cubicBezTo>
                    <a:pt x="825" y="708"/>
                    <a:pt x="828" y="708"/>
                    <a:pt x="831" y="708"/>
                  </a:cubicBezTo>
                  <a:cubicBezTo>
                    <a:pt x="1007" y="708"/>
                    <a:pt x="783" y="441"/>
                    <a:pt x="997" y="411"/>
                  </a:cubicBezTo>
                  <a:lnTo>
                    <a:pt x="997" y="411"/>
                  </a:lnTo>
                  <a:cubicBezTo>
                    <a:pt x="1032" y="534"/>
                    <a:pt x="1255" y="509"/>
                    <a:pt x="1315" y="550"/>
                  </a:cubicBezTo>
                  <a:cubicBezTo>
                    <a:pt x="1201" y="571"/>
                    <a:pt x="1122" y="742"/>
                    <a:pt x="1122" y="789"/>
                  </a:cubicBezTo>
                  <a:cubicBezTo>
                    <a:pt x="1124" y="789"/>
                    <a:pt x="1125" y="789"/>
                    <a:pt x="1127" y="789"/>
                  </a:cubicBezTo>
                  <a:cubicBezTo>
                    <a:pt x="1207" y="789"/>
                    <a:pt x="1257" y="938"/>
                    <a:pt x="1333" y="1001"/>
                  </a:cubicBezTo>
                  <a:cubicBezTo>
                    <a:pt x="1294" y="927"/>
                    <a:pt x="1300" y="906"/>
                    <a:pt x="1323" y="906"/>
                  </a:cubicBezTo>
                  <a:cubicBezTo>
                    <a:pt x="1353" y="906"/>
                    <a:pt x="1412" y="940"/>
                    <a:pt x="1445" y="940"/>
                  </a:cubicBezTo>
                  <a:cubicBezTo>
                    <a:pt x="1471" y="940"/>
                    <a:pt x="1482" y="920"/>
                    <a:pt x="1452" y="848"/>
                  </a:cubicBezTo>
                  <a:cubicBezTo>
                    <a:pt x="1472" y="832"/>
                    <a:pt x="1500" y="824"/>
                    <a:pt x="1533" y="824"/>
                  </a:cubicBezTo>
                  <a:cubicBezTo>
                    <a:pt x="1644" y="824"/>
                    <a:pt x="1802" y="913"/>
                    <a:pt x="1813" y="1014"/>
                  </a:cubicBezTo>
                  <a:cubicBezTo>
                    <a:pt x="1797" y="1026"/>
                    <a:pt x="1782" y="1030"/>
                    <a:pt x="1768" y="1030"/>
                  </a:cubicBezTo>
                  <a:cubicBezTo>
                    <a:pt x="1723" y="1030"/>
                    <a:pt x="1686" y="985"/>
                    <a:pt x="1645" y="953"/>
                  </a:cubicBezTo>
                  <a:lnTo>
                    <a:pt x="1645" y="953"/>
                  </a:lnTo>
                  <a:cubicBezTo>
                    <a:pt x="1496" y="1022"/>
                    <a:pt x="1710" y="1120"/>
                    <a:pt x="1633" y="1234"/>
                  </a:cubicBezTo>
                  <a:cubicBezTo>
                    <a:pt x="1799" y="1246"/>
                    <a:pt x="2021" y="1398"/>
                    <a:pt x="2200" y="1533"/>
                  </a:cubicBezTo>
                  <a:cubicBezTo>
                    <a:pt x="2315" y="1619"/>
                    <a:pt x="2421" y="1701"/>
                    <a:pt x="2510" y="1701"/>
                  </a:cubicBezTo>
                  <a:cubicBezTo>
                    <a:pt x="2558" y="1701"/>
                    <a:pt x="2601" y="1677"/>
                    <a:pt x="2638" y="1618"/>
                  </a:cubicBezTo>
                  <a:cubicBezTo>
                    <a:pt x="2651" y="1508"/>
                    <a:pt x="2522" y="1465"/>
                    <a:pt x="2447" y="1388"/>
                  </a:cubicBezTo>
                  <a:lnTo>
                    <a:pt x="2447" y="1388"/>
                  </a:lnTo>
                  <a:cubicBezTo>
                    <a:pt x="2490" y="1501"/>
                    <a:pt x="2470" y="1533"/>
                    <a:pt x="2426" y="1533"/>
                  </a:cubicBezTo>
                  <a:cubicBezTo>
                    <a:pt x="2369" y="1533"/>
                    <a:pt x="2275" y="1481"/>
                    <a:pt x="2228" y="1481"/>
                  </a:cubicBezTo>
                  <a:cubicBezTo>
                    <a:pt x="2223" y="1481"/>
                    <a:pt x="2219" y="1482"/>
                    <a:pt x="2216" y="1483"/>
                  </a:cubicBezTo>
                  <a:cubicBezTo>
                    <a:pt x="2194" y="1361"/>
                    <a:pt x="1971" y="1275"/>
                    <a:pt x="2102" y="1240"/>
                  </a:cubicBezTo>
                  <a:lnTo>
                    <a:pt x="2102" y="1240"/>
                  </a:lnTo>
                  <a:cubicBezTo>
                    <a:pt x="2179" y="1261"/>
                    <a:pt x="2258" y="1286"/>
                    <a:pt x="2335" y="1317"/>
                  </a:cubicBezTo>
                  <a:cubicBezTo>
                    <a:pt x="1992" y="773"/>
                    <a:pt x="1269" y="293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31"/>
            <p:cNvSpPr/>
            <p:nvPr/>
          </p:nvSpPr>
          <p:spPr>
            <a:xfrm>
              <a:off x="6218400" y="3966075"/>
              <a:ext cx="3525" cy="1775"/>
            </a:xfrm>
            <a:custGeom>
              <a:avLst/>
              <a:gdLst/>
              <a:ahLst/>
              <a:cxnLst/>
              <a:rect l="l" t="t" r="r" b="b"/>
              <a:pathLst>
                <a:path w="141" h="71" extrusionOk="0">
                  <a:moveTo>
                    <a:pt x="0" y="1"/>
                  </a:moveTo>
                  <a:lnTo>
                    <a:pt x="10" y="70"/>
                  </a:lnTo>
                  <a:lnTo>
                    <a:pt x="141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1"/>
            <p:cNvSpPr/>
            <p:nvPr/>
          </p:nvSpPr>
          <p:spPr>
            <a:xfrm>
              <a:off x="6225375" y="3958800"/>
              <a:ext cx="3275" cy="3425"/>
            </a:xfrm>
            <a:custGeom>
              <a:avLst/>
              <a:gdLst/>
              <a:ahLst/>
              <a:cxnLst/>
              <a:rect l="l" t="t" r="r" b="b"/>
              <a:pathLst>
                <a:path w="131" h="137" extrusionOk="0">
                  <a:moveTo>
                    <a:pt x="101" y="0"/>
                  </a:moveTo>
                  <a:lnTo>
                    <a:pt x="101" y="0"/>
                  </a:lnTo>
                  <a:cubicBezTo>
                    <a:pt x="78" y="47"/>
                    <a:pt x="22" y="39"/>
                    <a:pt x="1" y="81"/>
                  </a:cubicBezTo>
                  <a:cubicBezTo>
                    <a:pt x="45" y="120"/>
                    <a:pt x="76" y="137"/>
                    <a:pt x="95" y="137"/>
                  </a:cubicBezTo>
                  <a:cubicBezTo>
                    <a:pt x="131" y="137"/>
                    <a:pt x="128" y="80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31"/>
            <p:cNvSpPr/>
            <p:nvPr/>
          </p:nvSpPr>
          <p:spPr>
            <a:xfrm>
              <a:off x="6259800" y="3996825"/>
              <a:ext cx="4075" cy="3125"/>
            </a:xfrm>
            <a:custGeom>
              <a:avLst/>
              <a:gdLst/>
              <a:ahLst/>
              <a:cxnLst/>
              <a:rect l="l" t="t" r="r" b="b"/>
              <a:pathLst>
                <a:path w="163" h="125" extrusionOk="0">
                  <a:moveTo>
                    <a:pt x="0" y="1"/>
                  </a:moveTo>
                  <a:lnTo>
                    <a:pt x="0" y="3"/>
                  </a:lnTo>
                  <a:cubicBezTo>
                    <a:pt x="2" y="3"/>
                    <a:pt x="4" y="4"/>
                    <a:pt x="6" y="5"/>
                  </a:cubicBezTo>
                  <a:lnTo>
                    <a:pt x="6" y="5"/>
                  </a:lnTo>
                  <a:cubicBezTo>
                    <a:pt x="4" y="3"/>
                    <a:pt x="2" y="2"/>
                    <a:pt x="0" y="1"/>
                  </a:cubicBezTo>
                  <a:close/>
                  <a:moveTo>
                    <a:pt x="114" y="5"/>
                  </a:moveTo>
                  <a:cubicBezTo>
                    <a:pt x="100" y="16"/>
                    <a:pt x="84" y="20"/>
                    <a:pt x="68" y="20"/>
                  </a:cubicBezTo>
                  <a:cubicBezTo>
                    <a:pt x="44" y="20"/>
                    <a:pt x="22" y="11"/>
                    <a:pt x="6" y="5"/>
                  </a:cubicBezTo>
                  <a:lnTo>
                    <a:pt x="6" y="5"/>
                  </a:lnTo>
                  <a:cubicBezTo>
                    <a:pt x="58" y="44"/>
                    <a:pt x="110" y="83"/>
                    <a:pt x="162" y="124"/>
                  </a:cubicBezTo>
                  <a:cubicBezTo>
                    <a:pt x="149" y="84"/>
                    <a:pt x="129" y="45"/>
                    <a:pt x="11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31"/>
            <p:cNvSpPr/>
            <p:nvPr/>
          </p:nvSpPr>
          <p:spPr>
            <a:xfrm>
              <a:off x="6273475" y="4004900"/>
              <a:ext cx="15550" cy="22325"/>
            </a:xfrm>
            <a:custGeom>
              <a:avLst/>
              <a:gdLst/>
              <a:ahLst/>
              <a:cxnLst/>
              <a:rect l="l" t="t" r="r" b="b"/>
              <a:pathLst>
                <a:path w="622" h="893" extrusionOk="0">
                  <a:moveTo>
                    <a:pt x="309" y="1"/>
                  </a:moveTo>
                  <a:cubicBezTo>
                    <a:pt x="255" y="1"/>
                    <a:pt x="220" y="30"/>
                    <a:pt x="186" y="61"/>
                  </a:cubicBezTo>
                  <a:cubicBezTo>
                    <a:pt x="139" y="107"/>
                    <a:pt x="95" y="154"/>
                    <a:pt x="24" y="154"/>
                  </a:cubicBezTo>
                  <a:cubicBezTo>
                    <a:pt x="17" y="154"/>
                    <a:pt x="9" y="153"/>
                    <a:pt x="1" y="152"/>
                  </a:cubicBezTo>
                  <a:lnTo>
                    <a:pt x="1" y="152"/>
                  </a:lnTo>
                  <a:cubicBezTo>
                    <a:pt x="28" y="297"/>
                    <a:pt x="288" y="223"/>
                    <a:pt x="396" y="395"/>
                  </a:cubicBezTo>
                  <a:cubicBezTo>
                    <a:pt x="334" y="433"/>
                    <a:pt x="359" y="493"/>
                    <a:pt x="392" y="572"/>
                  </a:cubicBezTo>
                  <a:cubicBezTo>
                    <a:pt x="423" y="649"/>
                    <a:pt x="464" y="748"/>
                    <a:pt x="440" y="835"/>
                  </a:cubicBezTo>
                  <a:cubicBezTo>
                    <a:pt x="453" y="832"/>
                    <a:pt x="466" y="831"/>
                    <a:pt x="479" y="831"/>
                  </a:cubicBezTo>
                  <a:cubicBezTo>
                    <a:pt x="526" y="831"/>
                    <a:pt x="575" y="846"/>
                    <a:pt x="616" y="890"/>
                  </a:cubicBezTo>
                  <a:lnTo>
                    <a:pt x="616" y="890"/>
                  </a:lnTo>
                  <a:cubicBezTo>
                    <a:pt x="621" y="710"/>
                    <a:pt x="568" y="585"/>
                    <a:pt x="525" y="462"/>
                  </a:cubicBezTo>
                  <a:cubicBezTo>
                    <a:pt x="481" y="341"/>
                    <a:pt x="440" y="223"/>
                    <a:pt x="415" y="32"/>
                  </a:cubicBezTo>
                  <a:cubicBezTo>
                    <a:pt x="373" y="10"/>
                    <a:pt x="338" y="1"/>
                    <a:pt x="309" y="1"/>
                  </a:cubicBezTo>
                  <a:close/>
                  <a:moveTo>
                    <a:pt x="616" y="890"/>
                  </a:moveTo>
                  <a:cubicBezTo>
                    <a:pt x="616" y="891"/>
                    <a:pt x="616" y="892"/>
                    <a:pt x="616" y="892"/>
                  </a:cubicBezTo>
                  <a:lnTo>
                    <a:pt x="618" y="892"/>
                  </a:lnTo>
                  <a:cubicBezTo>
                    <a:pt x="617" y="892"/>
                    <a:pt x="617" y="891"/>
                    <a:pt x="616" y="8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1"/>
            <p:cNvSpPr/>
            <p:nvPr/>
          </p:nvSpPr>
          <p:spPr>
            <a:xfrm>
              <a:off x="6122850" y="4004650"/>
              <a:ext cx="161900" cy="45275"/>
            </a:xfrm>
            <a:custGeom>
              <a:avLst/>
              <a:gdLst/>
              <a:ahLst/>
              <a:cxnLst/>
              <a:rect l="l" t="t" r="r" b="b"/>
              <a:pathLst>
                <a:path w="6476" h="1811" extrusionOk="0">
                  <a:moveTo>
                    <a:pt x="174" y="0"/>
                  </a:moveTo>
                  <a:cubicBezTo>
                    <a:pt x="398" y="112"/>
                    <a:pt x="1" y="195"/>
                    <a:pt x="217" y="388"/>
                  </a:cubicBezTo>
                  <a:cubicBezTo>
                    <a:pt x="624" y="490"/>
                    <a:pt x="1267" y="750"/>
                    <a:pt x="1707" y="1043"/>
                  </a:cubicBezTo>
                  <a:cubicBezTo>
                    <a:pt x="1740" y="1001"/>
                    <a:pt x="1775" y="986"/>
                    <a:pt x="1810" y="986"/>
                  </a:cubicBezTo>
                  <a:cubicBezTo>
                    <a:pt x="1898" y="986"/>
                    <a:pt x="1990" y="1080"/>
                    <a:pt x="2080" y="1080"/>
                  </a:cubicBezTo>
                  <a:cubicBezTo>
                    <a:pt x="2108" y="1080"/>
                    <a:pt x="2136" y="1070"/>
                    <a:pt x="2164" y="1045"/>
                  </a:cubicBezTo>
                  <a:lnTo>
                    <a:pt x="2164" y="1045"/>
                  </a:lnTo>
                  <a:cubicBezTo>
                    <a:pt x="2149" y="1114"/>
                    <a:pt x="2160" y="1188"/>
                    <a:pt x="2147" y="1257"/>
                  </a:cubicBezTo>
                  <a:cubicBezTo>
                    <a:pt x="2198" y="1270"/>
                    <a:pt x="2233" y="1276"/>
                    <a:pt x="2256" y="1276"/>
                  </a:cubicBezTo>
                  <a:cubicBezTo>
                    <a:pt x="2379" y="1276"/>
                    <a:pt x="2134" y="1108"/>
                    <a:pt x="2226" y="1070"/>
                  </a:cubicBezTo>
                  <a:lnTo>
                    <a:pt x="2226" y="1070"/>
                  </a:lnTo>
                  <a:cubicBezTo>
                    <a:pt x="2372" y="1099"/>
                    <a:pt x="2434" y="1267"/>
                    <a:pt x="2393" y="1336"/>
                  </a:cubicBezTo>
                  <a:cubicBezTo>
                    <a:pt x="2448" y="1360"/>
                    <a:pt x="2479" y="1370"/>
                    <a:pt x="2497" y="1370"/>
                  </a:cubicBezTo>
                  <a:cubicBezTo>
                    <a:pt x="2553" y="1370"/>
                    <a:pt x="2479" y="1274"/>
                    <a:pt x="2598" y="1222"/>
                  </a:cubicBezTo>
                  <a:lnTo>
                    <a:pt x="2667" y="1506"/>
                  </a:lnTo>
                  <a:cubicBezTo>
                    <a:pt x="2856" y="1554"/>
                    <a:pt x="3062" y="1598"/>
                    <a:pt x="3278" y="1639"/>
                  </a:cubicBezTo>
                  <a:cubicBezTo>
                    <a:pt x="3489" y="1679"/>
                    <a:pt x="3739" y="1716"/>
                    <a:pt x="3965" y="1737"/>
                  </a:cubicBezTo>
                  <a:cubicBezTo>
                    <a:pt x="4429" y="1782"/>
                    <a:pt x="4890" y="1810"/>
                    <a:pt x="5365" y="1810"/>
                  </a:cubicBezTo>
                  <a:lnTo>
                    <a:pt x="5247" y="1672"/>
                  </a:lnTo>
                  <a:lnTo>
                    <a:pt x="5247" y="1672"/>
                  </a:lnTo>
                  <a:cubicBezTo>
                    <a:pt x="5259" y="1673"/>
                    <a:pt x="5271" y="1673"/>
                    <a:pt x="5283" y="1673"/>
                  </a:cubicBezTo>
                  <a:cubicBezTo>
                    <a:pt x="5468" y="1673"/>
                    <a:pt x="5588" y="1561"/>
                    <a:pt x="5677" y="1461"/>
                  </a:cubicBezTo>
                  <a:cubicBezTo>
                    <a:pt x="5777" y="1354"/>
                    <a:pt x="5848" y="1286"/>
                    <a:pt x="6103" y="1282"/>
                  </a:cubicBezTo>
                  <a:cubicBezTo>
                    <a:pt x="6089" y="1228"/>
                    <a:pt x="6071" y="1177"/>
                    <a:pt x="6046" y="1127"/>
                  </a:cubicBezTo>
                  <a:lnTo>
                    <a:pt x="6046" y="1127"/>
                  </a:lnTo>
                  <a:cubicBezTo>
                    <a:pt x="6096" y="1212"/>
                    <a:pt x="6307" y="1201"/>
                    <a:pt x="6348" y="1346"/>
                  </a:cubicBezTo>
                  <a:cubicBezTo>
                    <a:pt x="6365" y="1222"/>
                    <a:pt x="6475" y="1136"/>
                    <a:pt x="6450" y="997"/>
                  </a:cubicBezTo>
                  <a:lnTo>
                    <a:pt x="6450" y="997"/>
                  </a:lnTo>
                  <a:cubicBezTo>
                    <a:pt x="6410" y="1059"/>
                    <a:pt x="6359" y="1113"/>
                    <a:pt x="6307" y="1161"/>
                  </a:cubicBezTo>
                  <a:cubicBezTo>
                    <a:pt x="6234" y="976"/>
                    <a:pt x="6332" y="877"/>
                    <a:pt x="6462" y="845"/>
                  </a:cubicBezTo>
                  <a:cubicBezTo>
                    <a:pt x="6420" y="757"/>
                    <a:pt x="6380" y="727"/>
                    <a:pt x="6342" y="727"/>
                  </a:cubicBezTo>
                  <a:cubicBezTo>
                    <a:pt x="6305" y="727"/>
                    <a:pt x="6270" y="755"/>
                    <a:pt x="6236" y="787"/>
                  </a:cubicBezTo>
                  <a:cubicBezTo>
                    <a:pt x="6168" y="853"/>
                    <a:pt x="6080" y="930"/>
                    <a:pt x="6005" y="930"/>
                  </a:cubicBezTo>
                  <a:cubicBezTo>
                    <a:pt x="6002" y="930"/>
                    <a:pt x="5998" y="930"/>
                    <a:pt x="5995" y="929"/>
                  </a:cubicBezTo>
                  <a:lnTo>
                    <a:pt x="5995" y="929"/>
                  </a:lnTo>
                  <a:cubicBezTo>
                    <a:pt x="6075" y="1104"/>
                    <a:pt x="5983" y="1162"/>
                    <a:pt x="5876" y="1162"/>
                  </a:cubicBezTo>
                  <a:cubicBezTo>
                    <a:pt x="5857" y="1162"/>
                    <a:pt x="5837" y="1160"/>
                    <a:pt x="5818" y="1157"/>
                  </a:cubicBezTo>
                  <a:cubicBezTo>
                    <a:pt x="5741" y="1148"/>
                    <a:pt x="5668" y="1123"/>
                    <a:pt x="5604" y="1123"/>
                  </a:cubicBezTo>
                  <a:cubicBezTo>
                    <a:pt x="5556" y="1123"/>
                    <a:pt x="5514" y="1137"/>
                    <a:pt x="5478" y="1182"/>
                  </a:cubicBezTo>
                  <a:cubicBezTo>
                    <a:pt x="5365" y="1328"/>
                    <a:pt x="5577" y="1307"/>
                    <a:pt x="5621" y="1381"/>
                  </a:cubicBezTo>
                  <a:cubicBezTo>
                    <a:pt x="5535" y="1419"/>
                    <a:pt x="5466" y="1514"/>
                    <a:pt x="5369" y="1514"/>
                  </a:cubicBezTo>
                  <a:cubicBezTo>
                    <a:pt x="5354" y="1514"/>
                    <a:pt x="5337" y="1511"/>
                    <a:pt x="5320" y="1506"/>
                  </a:cubicBezTo>
                  <a:cubicBezTo>
                    <a:pt x="5303" y="1425"/>
                    <a:pt x="5359" y="1388"/>
                    <a:pt x="5432" y="1388"/>
                  </a:cubicBezTo>
                  <a:cubicBezTo>
                    <a:pt x="5397" y="1341"/>
                    <a:pt x="5373" y="1327"/>
                    <a:pt x="5353" y="1327"/>
                  </a:cubicBezTo>
                  <a:cubicBezTo>
                    <a:pt x="5316" y="1327"/>
                    <a:pt x="5291" y="1373"/>
                    <a:pt x="5235" y="1373"/>
                  </a:cubicBezTo>
                  <a:cubicBezTo>
                    <a:pt x="5213" y="1373"/>
                    <a:pt x="5187" y="1366"/>
                    <a:pt x="5152" y="1346"/>
                  </a:cubicBezTo>
                  <a:lnTo>
                    <a:pt x="5152" y="1346"/>
                  </a:lnTo>
                  <a:cubicBezTo>
                    <a:pt x="5170" y="1363"/>
                    <a:pt x="5226" y="1386"/>
                    <a:pt x="5205" y="1431"/>
                  </a:cubicBezTo>
                  <a:cubicBezTo>
                    <a:pt x="5195" y="1430"/>
                    <a:pt x="5185" y="1430"/>
                    <a:pt x="5177" y="1430"/>
                  </a:cubicBezTo>
                  <a:cubicBezTo>
                    <a:pt x="4957" y="1430"/>
                    <a:pt x="4997" y="1532"/>
                    <a:pt x="4830" y="1532"/>
                  </a:cubicBezTo>
                  <a:cubicBezTo>
                    <a:pt x="4778" y="1532"/>
                    <a:pt x="4707" y="1522"/>
                    <a:pt x="4601" y="1496"/>
                  </a:cubicBezTo>
                  <a:cubicBezTo>
                    <a:pt x="4541" y="1542"/>
                    <a:pt x="4478" y="1537"/>
                    <a:pt x="4497" y="1658"/>
                  </a:cubicBezTo>
                  <a:cubicBezTo>
                    <a:pt x="4231" y="1481"/>
                    <a:pt x="4358" y="1498"/>
                    <a:pt x="4063" y="1323"/>
                  </a:cubicBezTo>
                  <a:lnTo>
                    <a:pt x="4063" y="1323"/>
                  </a:lnTo>
                  <a:cubicBezTo>
                    <a:pt x="4071" y="1392"/>
                    <a:pt x="4163" y="1569"/>
                    <a:pt x="4160" y="1718"/>
                  </a:cubicBezTo>
                  <a:cubicBezTo>
                    <a:pt x="3936" y="1581"/>
                    <a:pt x="3826" y="1562"/>
                    <a:pt x="3730" y="1556"/>
                  </a:cubicBezTo>
                  <a:cubicBezTo>
                    <a:pt x="3635" y="1548"/>
                    <a:pt x="3550" y="1550"/>
                    <a:pt x="3431" y="1434"/>
                  </a:cubicBezTo>
                  <a:lnTo>
                    <a:pt x="3431" y="1434"/>
                  </a:lnTo>
                  <a:cubicBezTo>
                    <a:pt x="3432" y="1435"/>
                    <a:pt x="3433" y="1435"/>
                    <a:pt x="3434" y="1435"/>
                  </a:cubicBezTo>
                  <a:cubicBezTo>
                    <a:pt x="3451" y="1435"/>
                    <a:pt x="3474" y="1426"/>
                    <a:pt x="3502" y="1426"/>
                  </a:cubicBezTo>
                  <a:cubicBezTo>
                    <a:pt x="3524" y="1426"/>
                    <a:pt x="3549" y="1431"/>
                    <a:pt x="3579" y="1448"/>
                  </a:cubicBezTo>
                  <a:cubicBezTo>
                    <a:pt x="3582" y="1362"/>
                    <a:pt x="3542" y="1341"/>
                    <a:pt x="3485" y="1341"/>
                  </a:cubicBezTo>
                  <a:cubicBezTo>
                    <a:pt x="3434" y="1341"/>
                    <a:pt x="3367" y="1358"/>
                    <a:pt x="3303" y="1358"/>
                  </a:cubicBezTo>
                  <a:cubicBezTo>
                    <a:pt x="3265" y="1358"/>
                    <a:pt x="3228" y="1352"/>
                    <a:pt x="3196" y="1332"/>
                  </a:cubicBezTo>
                  <a:lnTo>
                    <a:pt x="3257" y="1165"/>
                  </a:lnTo>
                  <a:cubicBezTo>
                    <a:pt x="3116" y="1149"/>
                    <a:pt x="2841" y="1178"/>
                    <a:pt x="2714" y="987"/>
                  </a:cubicBezTo>
                  <a:lnTo>
                    <a:pt x="2783" y="918"/>
                  </a:lnTo>
                  <a:cubicBezTo>
                    <a:pt x="2393" y="918"/>
                    <a:pt x="2019" y="684"/>
                    <a:pt x="1705" y="613"/>
                  </a:cubicBezTo>
                  <a:lnTo>
                    <a:pt x="1601" y="438"/>
                  </a:lnTo>
                  <a:cubicBezTo>
                    <a:pt x="1560" y="432"/>
                    <a:pt x="1529" y="429"/>
                    <a:pt x="1507" y="429"/>
                  </a:cubicBezTo>
                  <a:cubicBezTo>
                    <a:pt x="1287" y="429"/>
                    <a:pt x="1928" y="695"/>
                    <a:pt x="1559" y="794"/>
                  </a:cubicBezTo>
                  <a:cubicBezTo>
                    <a:pt x="1599" y="667"/>
                    <a:pt x="1569" y="639"/>
                    <a:pt x="1508" y="639"/>
                  </a:cubicBezTo>
                  <a:cubicBezTo>
                    <a:pt x="1462" y="639"/>
                    <a:pt x="1398" y="655"/>
                    <a:pt x="1333" y="655"/>
                  </a:cubicBezTo>
                  <a:cubicBezTo>
                    <a:pt x="1264" y="655"/>
                    <a:pt x="1193" y="637"/>
                    <a:pt x="1140" y="565"/>
                  </a:cubicBezTo>
                  <a:cubicBezTo>
                    <a:pt x="1125" y="506"/>
                    <a:pt x="1149" y="493"/>
                    <a:pt x="1187" y="493"/>
                  </a:cubicBezTo>
                  <a:cubicBezTo>
                    <a:pt x="1219" y="493"/>
                    <a:pt x="1261" y="503"/>
                    <a:pt x="1295" y="503"/>
                  </a:cubicBezTo>
                  <a:cubicBezTo>
                    <a:pt x="1337" y="503"/>
                    <a:pt x="1367" y="487"/>
                    <a:pt x="1348" y="415"/>
                  </a:cubicBezTo>
                  <a:lnTo>
                    <a:pt x="1348" y="415"/>
                  </a:lnTo>
                  <a:cubicBezTo>
                    <a:pt x="1309" y="456"/>
                    <a:pt x="1281" y="470"/>
                    <a:pt x="1256" y="470"/>
                  </a:cubicBezTo>
                  <a:cubicBezTo>
                    <a:pt x="1201" y="470"/>
                    <a:pt x="1164" y="397"/>
                    <a:pt x="1065" y="388"/>
                  </a:cubicBezTo>
                  <a:cubicBezTo>
                    <a:pt x="1165" y="253"/>
                    <a:pt x="828" y="247"/>
                    <a:pt x="984" y="114"/>
                  </a:cubicBezTo>
                  <a:lnTo>
                    <a:pt x="984" y="114"/>
                  </a:lnTo>
                  <a:lnTo>
                    <a:pt x="427" y="185"/>
                  </a:lnTo>
                  <a:cubicBezTo>
                    <a:pt x="402" y="68"/>
                    <a:pt x="273" y="21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1"/>
            <p:cNvSpPr/>
            <p:nvPr/>
          </p:nvSpPr>
          <p:spPr>
            <a:xfrm>
              <a:off x="6281400" y="4038275"/>
              <a:ext cx="300" cy="2050"/>
            </a:xfrm>
            <a:custGeom>
              <a:avLst/>
              <a:gdLst/>
              <a:ahLst/>
              <a:cxnLst/>
              <a:rect l="l" t="t" r="r" b="b"/>
              <a:pathLst>
                <a:path w="12" h="82" extrusionOk="0">
                  <a:moveTo>
                    <a:pt x="6" y="1"/>
                  </a:moveTo>
                  <a:lnTo>
                    <a:pt x="6" y="1"/>
                  </a:lnTo>
                  <a:cubicBezTo>
                    <a:pt x="2" y="26"/>
                    <a:pt x="0" y="51"/>
                    <a:pt x="2" y="82"/>
                  </a:cubicBezTo>
                  <a:cubicBezTo>
                    <a:pt x="12" y="51"/>
                    <a:pt x="10" y="24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1"/>
            <p:cNvSpPr/>
            <p:nvPr/>
          </p:nvSpPr>
          <p:spPr>
            <a:xfrm>
              <a:off x="6123250" y="4003575"/>
              <a:ext cx="3975" cy="1100"/>
            </a:xfrm>
            <a:custGeom>
              <a:avLst/>
              <a:gdLst/>
              <a:ahLst/>
              <a:cxnLst/>
              <a:rect l="l" t="t" r="r" b="b"/>
              <a:pathLst>
                <a:path w="159" h="44" extrusionOk="0">
                  <a:moveTo>
                    <a:pt x="52" y="1"/>
                  </a:moveTo>
                  <a:cubicBezTo>
                    <a:pt x="0" y="20"/>
                    <a:pt x="68" y="22"/>
                    <a:pt x="158" y="43"/>
                  </a:cubicBezTo>
                  <a:cubicBezTo>
                    <a:pt x="131" y="30"/>
                    <a:pt x="99" y="16"/>
                    <a:pt x="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31"/>
            <p:cNvSpPr/>
            <p:nvPr/>
          </p:nvSpPr>
          <p:spPr>
            <a:xfrm>
              <a:off x="6284375" y="4025750"/>
              <a:ext cx="125" cy="12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cubicBezTo>
                    <a:pt x="3" y="2"/>
                    <a:pt x="3" y="4"/>
                    <a:pt x="3" y="4"/>
                  </a:cubicBezTo>
                  <a:cubicBezTo>
                    <a:pt x="4" y="4"/>
                    <a:pt x="4" y="1"/>
                    <a:pt x="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31"/>
            <p:cNvSpPr/>
            <p:nvPr/>
          </p:nvSpPr>
          <p:spPr>
            <a:xfrm>
              <a:off x="6273975" y="4019925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29"/>
                    <a:pt x="4" y="56"/>
                    <a:pt x="2" y="85"/>
                  </a:cubicBezTo>
                  <a:lnTo>
                    <a:pt x="79" y="79"/>
                  </a:lnTo>
                  <a:cubicBezTo>
                    <a:pt x="54" y="50"/>
                    <a:pt x="29" y="2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31"/>
            <p:cNvSpPr/>
            <p:nvPr/>
          </p:nvSpPr>
          <p:spPr>
            <a:xfrm>
              <a:off x="6103050" y="3987725"/>
              <a:ext cx="975" cy="1950"/>
            </a:xfrm>
            <a:custGeom>
              <a:avLst/>
              <a:gdLst/>
              <a:ahLst/>
              <a:cxnLst/>
              <a:rect l="l" t="t" r="r" b="b"/>
              <a:pathLst>
                <a:path w="39" h="78" extrusionOk="0">
                  <a:moveTo>
                    <a:pt x="39" y="0"/>
                  </a:moveTo>
                  <a:lnTo>
                    <a:pt x="0" y="77"/>
                  </a:lnTo>
                  <a:cubicBezTo>
                    <a:pt x="22" y="58"/>
                    <a:pt x="37" y="35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31"/>
            <p:cNvSpPr/>
            <p:nvPr/>
          </p:nvSpPr>
          <p:spPr>
            <a:xfrm>
              <a:off x="6035900" y="3953150"/>
              <a:ext cx="1475" cy="850"/>
            </a:xfrm>
            <a:custGeom>
              <a:avLst/>
              <a:gdLst/>
              <a:ahLst/>
              <a:cxnLst/>
              <a:rect l="l" t="t" r="r" b="b"/>
              <a:pathLst>
                <a:path w="59" h="34" extrusionOk="0">
                  <a:moveTo>
                    <a:pt x="1" y="1"/>
                  </a:moveTo>
                  <a:lnTo>
                    <a:pt x="58" y="34"/>
                  </a:lnTo>
                  <a:cubicBezTo>
                    <a:pt x="45" y="14"/>
                    <a:pt x="24" y="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31"/>
            <p:cNvSpPr/>
            <p:nvPr/>
          </p:nvSpPr>
          <p:spPr>
            <a:xfrm>
              <a:off x="5835725" y="3884775"/>
              <a:ext cx="285950" cy="119700"/>
            </a:xfrm>
            <a:custGeom>
              <a:avLst/>
              <a:gdLst/>
              <a:ahLst/>
              <a:cxnLst/>
              <a:rect l="l" t="t" r="r" b="b"/>
              <a:pathLst>
                <a:path w="11438" h="4788" extrusionOk="0">
                  <a:moveTo>
                    <a:pt x="1123" y="0"/>
                  </a:moveTo>
                  <a:cubicBezTo>
                    <a:pt x="1123" y="0"/>
                    <a:pt x="1123" y="0"/>
                    <a:pt x="1123" y="0"/>
                  </a:cubicBezTo>
                  <a:lnTo>
                    <a:pt x="1123" y="0"/>
                  </a:lnTo>
                  <a:cubicBezTo>
                    <a:pt x="1123" y="0"/>
                    <a:pt x="1124" y="0"/>
                    <a:pt x="1125" y="0"/>
                  </a:cubicBezTo>
                  <a:close/>
                  <a:moveTo>
                    <a:pt x="3392" y="1335"/>
                  </a:moveTo>
                  <a:lnTo>
                    <a:pt x="3392" y="1335"/>
                  </a:lnTo>
                  <a:cubicBezTo>
                    <a:pt x="3387" y="1341"/>
                    <a:pt x="3383" y="1347"/>
                    <a:pt x="3378" y="1354"/>
                  </a:cubicBezTo>
                  <a:cubicBezTo>
                    <a:pt x="3384" y="1347"/>
                    <a:pt x="3388" y="1341"/>
                    <a:pt x="3392" y="1335"/>
                  </a:cubicBezTo>
                  <a:close/>
                  <a:moveTo>
                    <a:pt x="1123" y="0"/>
                  </a:moveTo>
                  <a:cubicBezTo>
                    <a:pt x="1011" y="18"/>
                    <a:pt x="883" y="37"/>
                    <a:pt x="762" y="68"/>
                  </a:cubicBezTo>
                  <a:cubicBezTo>
                    <a:pt x="639" y="108"/>
                    <a:pt x="523" y="164"/>
                    <a:pt x="444" y="243"/>
                  </a:cubicBezTo>
                  <a:lnTo>
                    <a:pt x="463" y="143"/>
                  </a:lnTo>
                  <a:lnTo>
                    <a:pt x="463" y="143"/>
                  </a:lnTo>
                  <a:cubicBezTo>
                    <a:pt x="336" y="193"/>
                    <a:pt x="0" y="388"/>
                    <a:pt x="236" y="548"/>
                  </a:cubicBezTo>
                  <a:lnTo>
                    <a:pt x="284" y="455"/>
                  </a:lnTo>
                  <a:cubicBezTo>
                    <a:pt x="334" y="420"/>
                    <a:pt x="371" y="406"/>
                    <a:pt x="400" y="406"/>
                  </a:cubicBezTo>
                  <a:cubicBezTo>
                    <a:pt x="514" y="406"/>
                    <a:pt x="503" y="628"/>
                    <a:pt x="644" y="677"/>
                  </a:cubicBezTo>
                  <a:cubicBezTo>
                    <a:pt x="823" y="644"/>
                    <a:pt x="997" y="380"/>
                    <a:pt x="1165" y="380"/>
                  </a:cubicBezTo>
                  <a:cubicBezTo>
                    <a:pt x="1194" y="380"/>
                    <a:pt x="1223" y="388"/>
                    <a:pt x="1252" y="407"/>
                  </a:cubicBezTo>
                  <a:cubicBezTo>
                    <a:pt x="1346" y="411"/>
                    <a:pt x="1310" y="509"/>
                    <a:pt x="1267" y="577"/>
                  </a:cubicBezTo>
                  <a:cubicBezTo>
                    <a:pt x="1289" y="584"/>
                    <a:pt x="1311" y="587"/>
                    <a:pt x="1331" y="587"/>
                  </a:cubicBezTo>
                  <a:cubicBezTo>
                    <a:pt x="1497" y="587"/>
                    <a:pt x="1630" y="382"/>
                    <a:pt x="1767" y="382"/>
                  </a:cubicBezTo>
                  <a:cubicBezTo>
                    <a:pt x="1711" y="670"/>
                    <a:pt x="1798" y="728"/>
                    <a:pt x="1937" y="728"/>
                  </a:cubicBezTo>
                  <a:cubicBezTo>
                    <a:pt x="1977" y="728"/>
                    <a:pt x="2022" y="723"/>
                    <a:pt x="2069" y="717"/>
                  </a:cubicBezTo>
                  <a:cubicBezTo>
                    <a:pt x="2134" y="709"/>
                    <a:pt x="2203" y="701"/>
                    <a:pt x="2270" y="701"/>
                  </a:cubicBezTo>
                  <a:cubicBezTo>
                    <a:pt x="2418" y="701"/>
                    <a:pt x="2553" y="744"/>
                    <a:pt x="2596" y="935"/>
                  </a:cubicBezTo>
                  <a:cubicBezTo>
                    <a:pt x="2782" y="947"/>
                    <a:pt x="2979" y="1078"/>
                    <a:pt x="3228" y="1078"/>
                  </a:cubicBezTo>
                  <a:cubicBezTo>
                    <a:pt x="3253" y="1078"/>
                    <a:pt x="3278" y="1077"/>
                    <a:pt x="3303" y="1074"/>
                  </a:cubicBezTo>
                  <a:lnTo>
                    <a:pt x="3303" y="1074"/>
                  </a:lnTo>
                  <a:cubicBezTo>
                    <a:pt x="3116" y="1183"/>
                    <a:pt x="3483" y="1184"/>
                    <a:pt x="3392" y="1335"/>
                  </a:cubicBezTo>
                  <a:lnTo>
                    <a:pt x="3392" y="1335"/>
                  </a:lnTo>
                  <a:cubicBezTo>
                    <a:pt x="3433" y="1280"/>
                    <a:pt x="3476" y="1259"/>
                    <a:pt x="3522" y="1259"/>
                  </a:cubicBezTo>
                  <a:cubicBezTo>
                    <a:pt x="3679" y="1259"/>
                    <a:pt x="3858" y="1512"/>
                    <a:pt x="4027" y="1512"/>
                  </a:cubicBezTo>
                  <a:cubicBezTo>
                    <a:pt x="4092" y="1512"/>
                    <a:pt x="4156" y="1473"/>
                    <a:pt x="4217" y="1367"/>
                  </a:cubicBezTo>
                  <a:cubicBezTo>
                    <a:pt x="4314" y="1480"/>
                    <a:pt x="4339" y="1499"/>
                    <a:pt x="4351" y="1499"/>
                  </a:cubicBezTo>
                  <a:cubicBezTo>
                    <a:pt x="4358" y="1499"/>
                    <a:pt x="4362" y="1494"/>
                    <a:pt x="4371" y="1494"/>
                  </a:cubicBezTo>
                  <a:cubicBezTo>
                    <a:pt x="4388" y="1494"/>
                    <a:pt x="4427" y="1513"/>
                    <a:pt x="4547" y="1625"/>
                  </a:cubicBezTo>
                  <a:cubicBezTo>
                    <a:pt x="4535" y="1651"/>
                    <a:pt x="4516" y="1657"/>
                    <a:pt x="4496" y="1657"/>
                  </a:cubicBezTo>
                  <a:cubicBezTo>
                    <a:pt x="4473" y="1657"/>
                    <a:pt x="4448" y="1649"/>
                    <a:pt x="4433" y="1649"/>
                  </a:cubicBezTo>
                  <a:cubicBezTo>
                    <a:pt x="4460" y="1695"/>
                    <a:pt x="4496" y="1707"/>
                    <a:pt x="4534" y="1707"/>
                  </a:cubicBezTo>
                  <a:cubicBezTo>
                    <a:pt x="4580" y="1707"/>
                    <a:pt x="4629" y="1690"/>
                    <a:pt x="4670" y="1690"/>
                  </a:cubicBezTo>
                  <a:cubicBezTo>
                    <a:pt x="4718" y="1690"/>
                    <a:pt x="4755" y="1714"/>
                    <a:pt x="4761" y="1822"/>
                  </a:cubicBezTo>
                  <a:cubicBezTo>
                    <a:pt x="4823" y="1862"/>
                    <a:pt x="4863" y="1877"/>
                    <a:pt x="4889" y="1877"/>
                  </a:cubicBezTo>
                  <a:cubicBezTo>
                    <a:pt x="4977" y="1877"/>
                    <a:pt x="4923" y="1705"/>
                    <a:pt x="5098" y="1668"/>
                  </a:cubicBezTo>
                  <a:cubicBezTo>
                    <a:pt x="5370" y="1866"/>
                    <a:pt x="5256" y="1891"/>
                    <a:pt x="5330" y="2165"/>
                  </a:cubicBezTo>
                  <a:cubicBezTo>
                    <a:pt x="5379" y="2086"/>
                    <a:pt x="5427" y="2063"/>
                    <a:pt x="5479" y="2063"/>
                  </a:cubicBezTo>
                  <a:cubicBezTo>
                    <a:pt x="5550" y="2063"/>
                    <a:pt x="5628" y="2107"/>
                    <a:pt x="5723" y="2107"/>
                  </a:cubicBezTo>
                  <a:cubicBezTo>
                    <a:pt x="5743" y="2107"/>
                    <a:pt x="5764" y="2105"/>
                    <a:pt x="5787" y="2100"/>
                  </a:cubicBezTo>
                  <a:cubicBezTo>
                    <a:pt x="5756" y="2071"/>
                    <a:pt x="5574" y="1928"/>
                    <a:pt x="5748" y="1907"/>
                  </a:cubicBezTo>
                  <a:lnTo>
                    <a:pt x="5748" y="1907"/>
                  </a:lnTo>
                  <a:cubicBezTo>
                    <a:pt x="5863" y="1978"/>
                    <a:pt x="5939" y="1998"/>
                    <a:pt x="6005" y="1998"/>
                  </a:cubicBezTo>
                  <a:cubicBezTo>
                    <a:pt x="6089" y="1998"/>
                    <a:pt x="6156" y="1966"/>
                    <a:pt x="6262" y="1966"/>
                  </a:cubicBezTo>
                  <a:cubicBezTo>
                    <a:pt x="6312" y="1966"/>
                    <a:pt x="6370" y="1973"/>
                    <a:pt x="6442" y="1994"/>
                  </a:cubicBezTo>
                  <a:cubicBezTo>
                    <a:pt x="6455" y="2086"/>
                    <a:pt x="6435" y="2114"/>
                    <a:pt x="6403" y="2114"/>
                  </a:cubicBezTo>
                  <a:cubicBezTo>
                    <a:pt x="6355" y="2114"/>
                    <a:pt x="6282" y="2051"/>
                    <a:pt x="6260" y="2051"/>
                  </a:cubicBezTo>
                  <a:cubicBezTo>
                    <a:pt x="6246" y="2051"/>
                    <a:pt x="6254" y="2079"/>
                    <a:pt x="6309" y="2175"/>
                  </a:cubicBezTo>
                  <a:cubicBezTo>
                    <a:pt x="6286" y="2176"/>
                    <a:pt x="6265" y="2177"/>
                    <a:pt x="6244" y="2177"/>
                  </a:cubicBezTo>
                  <a:cubicBezTo>
                    <a:pt x="6130" y="2177"/>
                    <a:pt x="6038" y="2160"/>
                    <a:pt x="5951" y="2160"/>
                  </a:cubicBezTo>
                  <a:cubicBezTo>
                    <a:pt x="5870" y="2160"/>
                    <a:pt x="5793" y="2175"/>
                    <a:pt x="5707" y="2231"/>
                  </a:cubicBezTo>
                  <a:cubicBezTo>
                    <a:pt x="5975" y="2377"/>
                    <a:pt x="6328" y="2499"/>
                    <a:pt x="6675" y="2541"/>
                  </a:cubicBezTo>
                  <a:cubicBezTo>
                    <a:pt x="6826" y="2653"/>
                    <a:pt x="6537" y="2613"/>
                    <a:pt x="6656" y="2699"/>
                  </a:cubicBezTo>
                  <a:cubicBezTo>
                    <a:pt x="6748" y="2792"/>
                    <a:pt x="6850" y="2812"/>
                    <a:pt x="6952" y="2812"/>
                  </a:cubicBezTo>
                  <a:cubicBezTo>
                    <a:pt x="7031" y="2812"/>
                    <a:pt x="7110" y="2800"/>
                    <a:pt x="7183" y="2800"/>
                  </a:cubicBezTo>
                  <a:cubicBezTo>
                    <a:pt x="7271" y="2800"/>
                    <a:pt x="7352" y="2817"/>
                    <a:pt x="7416" y="2892"/>
                  </a:cubicBezTo>
                  <a:lnTo>
                    <a:pt x="7308" y="2992"/>
                  </a:lnTo>
                  <a:cubicBezTo>
                    <a:pt x="7332" y="2982"/>
                    <a:pt x="7357" y="2977"/>
                    <a:pt x="7382" y="2977"/>
                  </a:cubicBezTo>
                  <a:cubicBezTo>
                    <a:pt x="7592" y="2977"/>
                    <a:pt x="7849" y="3286"/>
                    <a:pt x="8133" y="3320"/>
                  </a:cubicBezTo>
                  <a:cubicBezTo>
                    <a:pt x="8127" y="3243"/>
                    <a:pt x="8123" y="3191"/>
                    <a:pt x="8179" y="3168"/>
                  </a:cubicBezTo>
                  <a:lnTo>
                    <a:pt x="8179" y="3168"/>
                  </a:lnTo>
                  <a:cubicBezTo>
                    <a:pt x="8029" y="3470"/>
                    <a:pt x="8638" y="3195"/>
                    <a:pt x="8806" y="3538"/>
                  </a:cubicBezTo>
                  <a:cubicBezTo>
                    <a:pt x="8848" y="3417"/>
                    <a:pt x="8979" y="3376"/>
                    <a:pt x="9115" y="3376"/>
                  </a:cubicBezTo>
                  <a:cubicBezTo>
                    <a:pt x="9205" y="3376"/>
                    <a:pt x="9297" y="3394"/>
                    <a:pt x="9367" y="3418"/>
                  </a:cubicBezTo>
                  <a:cubicBezTo>
                    <a:pt x="9400" y="3499"/>
                    <a:pt x="9351" y="3571"/>
                    <a:pt x="9326" y="3623"/>
                  </a:cubicBezTo>
                  <a:cubicBezTo>
                    <a:pt x="9266" y="3555"/>
                    <a:pt x="9211" y="3530"/>
                    <a:pt x="9157" y="3530"/>
                  </a:cubicBezTo>
                  <a:cubicBezTo>
                    <a:pt x="9027" y="3530"/>
                    <a:pt x="8906" y="3677"/>
                    <a:pt x="8738" y="3687"/>
                  </a:cubicBezTo>
                  <a:lnTo>
                    <a:pt x="8738" y="3687"/>
                  </a:lnTo>
                  <a:cubicBezTo>
                    <a:pt x="8732" y="3686"/>
                    <a:pt x="8726" y="3686"/>
                    <a:pt x="8720" y="3686"/>
                  </a:cubicBezTo>
                  <a:cubicBezTo>
                    <a:pt x="8714" y="3686"/>
                    <a:pt x="8709" y="3686"/>
                    <a:pt x="8704" y="3686"/>
                  </a:cubicBezTo>
                  <a:cubicBezTo>
                    <a:pt x="8710" y="3687"/>
                    <a:pt x="8716" y="3687"/>
                    <a:pt x="8722" y="3687"/>
                  </a:cubicBezTo>
                  <a:cubicBezTo>
                    <a:pt x="8727" y="3687"/>
                    <a:pt x="8732" y="3687"/>
                    <a:pt x="8738" y="3687"/>
                  </a:cubicBezTo>
                  <a:lnTo>
                    <a:pt x="8738" y="3687"/>
                  </a:lnTo>
                  <a:cubicBezTo>
                    <a:pt x="8929" y="3697"/>
                    <a:pt x="9134" y="3865"/>
                    <a:pt x="9325" y="3865"/>
                  </a:cubicBezTo>
                  <a:cubicBezTo>
                    <a:pt x="9351" y="3865"/>
                    <a:pt x="9378" y="3862"/>
                    <a:pt x="9403" y="3854"/>
                  </a:cubicBezTo>
                  <a:lnTo>
                    <a:pt x="9403" y="3854"/>
                  </a:lnTo>
                  <a:lnTo>
                    <a:pt x="9270" y="3974"/>
                  </a:lnTo>
                  <a:cubicBezTo>
                    <a:pt x="9311" y="3998"/>
                    <a:pt x="9349" y="4007"/>
                    <a:pt x="9384" y="4007"/>
                  </a:cubicBezTo>
                  <a:cubicBezTo>
                    <a:pt x="9500" y="4007"/>
                    <a:pt x="9593" y="3910"/>
                    <a:pt x="9690" y="3910"/>
                  </a:cubicBezTo>
                  <a:cubicBezTo>
                    <a:pt x="9739" y="3910"/>
                    <a:pt x="9789" y="3934"/>
                    <a:pt x="9843" y="4008"/>
                  </a:cubicBezTo>
                  <a:lnTo>
                    <a:pt x="9766" y="4105"/>
                  </a:lnTo>
                  <a:cubicBezTo>
                    <a:pt x="10279" y="4336"/>
                    <a:pt x="10795" y="4787"/>
                    <a:pt x="11308" y="4787"/>
                  </a:cubicBezTo>
                  <a:cubicBezTo>
                    <a:pt x="11325" y="4787"/>
                    <a:pt x="11343" y="4786"/>
                    <a:pt x="11360" y="4785"/>
                  </a:cubicBezTo>
                  <a:cubicBezTo>
                    <a:pt x="11438" y="4720"/>
                    <a:pt x="11324" y="4411"/>
                    <a:pt x="11345" y="4338"/>
                  </a:cubicBezTo>
                  <a:cubicBezTo>
                    <a:pt x="11281" y="4327"/>
                    <a:pt x="11221" y="4323"/>
                    <a:pt x="11163" y="4323"/>
                  </a:cubicBezTo>
                  <a:cubicBezTo>
                    <a:pt x="10982" y="4323"/>
                    <a:pt x="10827" y="4363"/>
                    <a:pt x="10669" y="4363"/>
                  </a:cubicBezTo>
                  <a:cubicBezTo>
                    <a:pt x="10650" y="4363"/>
                    <a:pt x="10631" y="4363"/>
                    <a:pt x="10612" y="4361"/>
                  </a:cubicBezTo>
                  <a:lnTo>
                    <a:pt x="10693" y="4195"/>
                  </a:lnTo>
                  <a:lnTo>
                    <a:pt x="10693" y="4195"/>
                  </a:lnTo>
                  <a:cubicBezTo>
                    <a:pt x="10597" y="4288"/>
                    <a:pt x="10333" y="4247"/>
                    <a:pt x="10418" y="4398"/>
                  </a:cubicBezTo>
                  <a:cubicBezTo>
                    <a:pt x="10413" y="4398"/>
                    <a:pt x="10408" y="4398"/>
                    <a:pt x="10403" y="4398"/>
                  </a:cubicBezTo>
                  <a:cubicBezTo>
                    <a:pt x="10233" y="4398"/>
                    <a:pt x="10358" y="4205"/>
                    <a:pt x="10161" y="4205"/>
                  </a:cubicBezTo>
                  <a:cubicBezTo>
                    <a:pt x="10155" y="4205"/>
                    <a:pt x="10150" y="4205"/>
                    <a:pt x="10144" y="4205"/>
                  </a:cubicBezTo>
                  <a:cubicBezTo>
                    <a:pt x="10242" y="4035"/>
                    <a:pt x="10360" y="4068"/>
                    <a:pt x="10429" y="3922"/>
                  </a:cubicBezTo>
                  <a:lnTo>
                    <a:pt x="10429" y="3922"/>
                  </a:lnTo>
                  <a:lnTo>
                    <a:pt x="10233" y="3933"/>
                  </a:lnTo>
                  <a:cubicBezTo>
                    <a:pt x="10314" y="3889"/>
                    <a:pt x="10167" y="3829"/>
                    <a:pt x="10248" y="3783"/>
                  </a:cubicBezTo>
                  <a:lnTo>
                    <a:pt x="10248" y="3783"/>
                  </a:lnTo>
                  <a:cubicBezTo>
                    <a:pt x="10211" y="3790"/>
                    <a:pt x="10177" y="3793"/>
                    <a:pt x="10147" y="3793"/>
                  </a:cubicBezTo>
                  <a:cubicBezTo>
                    <a:pt x="9860" y="3793"/>
                    <a:pt x="9851" y="3500"/>
                    <a:pt x="9540" y="3455"/>
                  </a:cubicBezTo>
                  <a:lnTo>
                    <a:pt x="9540" y="3455"/>
                  </a:lnTo>
                  <a:lnTo>
                    <a:pt x="9691" y="3567"/>
                  </a:lnTo>
                  <a:cubicBezTo>
                    <a:pt x="9669" y="3612"/>
                    <a:pt x="9637" y="3625"/>
                    <a:pt x="9602" y="3625"/>
                  </a:cubicBezTo>
                  <a:cubicBezTo>
                    <a:pt x="9560" y="3625"/>
                    <a:pt x="9513" y="3608"/>
                    <a:pt x="9467" y="3604"/>
                  </a:cubicBezTo>
                  <a:cubicBezTo>
                    <a:pt x="9452" y="3424"/>
                    <a:pt x="9396" y="3420"/>
                    <a:pt x="9270" y="3285"/>
                  </a:cubicBezTo>
                  <a:cubicBezTo>
                    <a:pt x="9140" y="3296"/>
                    <a:pt x="9014" y="3384"/>
                    <a:pt x="8883" y="3384"/>
                  </a:cubicBezTo>
                  <a:cubicBezTo>
                    <a:pt x="8843" y="3384"/>
                    <a:pt x="8804" y="3377"/>
                    <a:pt x="8763" y="3357"/>
                  </a:cubicBezTo>
                  <a:cubicBezTo>
                    <a:pt x="8893" y="3183"/>
                    <a:pt x="8517" y="3110"/>
                    <a:pt x="8561" y="2931"/>
                  </a:cubicBezTo>
                  <a:lnTo>
                    <a:pt x="8561" y="2931"/>
                  </a:lnTo>
                  <a:cubicBezTo>
                    <a:pt x="8528" y="2974"/>
                    <a:pt x="8487" y="2990"/>
                    <a:pt x="8444" y="2990"/>
                  </a:cubicBezTo>
                  <a:cubicBezTo>
                    <a:pt x="8344" y="2990"/>
                    <a:pt x="8228" y="2907"/>
                    <a:pt x="8154" y="2907"/>
                  </a:cubicBezTo>
                  <a:cubicBezTo>
                    <a:pt x="8134" y="2907"/>
                    <a:pt x="8117" y="2913"/>
                    <a:pt x="8104" y="2929"/>
                  </a:cubicBezTo>
                  <a:cubicBezTo>
                    <a:pt x="7990" y="2921"/>
                    <a:pt x="7869" y="2838"/>
                    <a:pt x="7919" y="2734"/>
                  </a:cubicBezTo>
                  <a:lnTo>
                    <a:pt x="7919" y="2734"/>
                  </a:lnTo>
                  <a:cubicBezTo>
                    <a:pt x="7922" y="2734"/>
                    <a:pt x="7925" y="2734"/>
                    <a:pt x="7928" y="2734"/>
                  </a:cubicBezTo>
                  <a:cubicBezTo>
                    <a:pt x="7939" y="2734"/>
                    <a:pt x="7954" y="2733"/>
                    <a:pt x="7971" y="2733"/>
                  </a:cubicBezTo>
                  <a:cubicBezTo>
                    <a:pt x="7983" y="2733"/>
                    <a:pt x="7995" y="2734"/>
                    <a:pt x="8008" y="2736"/>
                  </a:cubicBezTo>
                  <a:lnTo>
                    <a:pt x="7915" y="2684"/>
                  </a:lnTo>
                  <a:cubicBezTo>
                    <a:pt x="7933" y="2666"/>
                    <a:pt x="7939" y="2649"/>
                    <a:pt x="7949" y="2649"/>
                  </a:cubicBezTo>
                  <a:cubicBezTo>
                    <a:pt x="7950" y="2649"/>
                    <a:pt x="7951" y="2649"/>
                    <a:pt x="7952" y="2649"/>
                  </a:cubicBezTo>
                  <a:cubicBezTo>
                    <a:pt x="7938" y="2641"/>
                    <a:pt x="7926" y="2639"/>
                    <a:pt x="7913" y="2639"/>
                  </a:cubicBezTo>
                  <a:cubicBezTo>
                    <a:pt x="7876" y="2639"/>
                    <a:pt x="7842" y="2663"/>
                    <a:pt x="7810" y="2663"/>
                  </a:cubicBezTo>
                  <a:cubicBezTo>
                    <a:pt x="7785" y="2663"/>
                    <a:pt x="7761" y="2648"/>
                    <a:pt x="7738" y="2593"/>
                  </a:cubicBezTo>
                  <a:cubicBezTo>
                    <a:pt x="7749" y="2571"/>
                    <a:pt x="7767" y="2564"/>
                    <a:pt x="7789" y="2564"/>
                  </a:cubicBezTo>
                  <a:cubicBezTo>
                    <a:pt x="7815" y="2564"/>
                    <a:pt x="7848" y="2574"/>
                    <a:pt x="7880" y="2576"/>
                  </a:cubicBezTo>
                  <a:cubicBezTo>
                    <a:pt x="7824" y="2536"/>
                    <a:pt x="7759" y="2526"/>
                    <a:pt x="7692" y="2526"/>
                  </a:cubicBezTo>
                  <a:cubicBezTo>
                    <a:pt x="7611" y="2526"/>
                    <a:pt x="7527" y="2542"/>
                    <a:pt x="7452" y="2542"/>
                  </a:cubicBezTo>
                  <a:cubicBezTo>
                    <a:pt x="7360" y="2542"/>
                    <a:pt x="7282" y="2517"/>
                    <a:pt x="7240" y="2408"/>
                  </a:cubicBezTo>
                  <a:cubicBezTo>
                    <a:pt x="7159" y="2481"/>
                    <a:pt x="6893" y="2362"/>
                    <a:pt x="6851" y="2601"/>
                  </a:cubicBezTo>
                  <a:cubicBezTo>
                    <a:pt x="6816" y="2493"/>
                    <a:pt x="6920" y="2337"/>
                    <a:pt x="6716" y="2275"/>
                  </a:cubicBezTo>
                  <a:cubicBezTo>
                    <a:pt x="6682" y="2297"/>
                    <a:pt x="6654" y="2306"/>
                    <a:pt x="6631" y="2306"/>
                  </a:cubicBezTo>
                  <a:cubicBezTo>
                    <a:pt x="6530" y="2306"/>
                    <a:pt x="6504" y="2145"/>
                    <a:pt x="6377" y="2145"/>
                  </a:cubicBezTo>
                  <a:cubicBezTo>
                    <a:pt x="6364" y="2145"/>
                    <a:pt x="6351" y="2146"/>
                    <a:pt x="6336" y="2150"/>
                  </a:cubicBezTo>
                  <a:cubicBezTo>
                    <a:pt x="6617" y="2055"/>
                    <a:pt x="6361" y="2096"/>
                    <a:pt x="6614" y="2001"/>
                  </a:cubicBezTo>
                  <a:cubicBezTo>
                    <a:pt x="6573" y="1942"/>
                    <a:pt x="6493" y="1935"/>
                    <a:pt x="6399" y="1935"/>
                  </a:cubicBezTo>
                  <a:cubicBezTo>
                    <a:pt x="6370" y="1935"/>
                    <a:pt x="6340" y="1935"/>
                    <a:pt x="6310" y="1935"/>
                  </a:cubicBezTo>
                  <a:cubicBezTo>
                    <a:pt x="6206" y="1935"/>
                    <a:pt x="6095" y="1928"/>
                    <a:pt x="6002" y="1864"/>
                  </a:cubicBezTo>
                  <a:cubicBezTo>
                    <a:pt x="6001" y="1810"/>
                    <a:pt x="6028" y="1756"/>
                    <a:pt x="6024" y="1702"/>
                  </a:cubicBezTo>
                  <a:lnTo>
                    <a:pt x="6024" y="1702"/>
                  </a:lnTo>
                  <a:cubicBezTo>
                    <a:pt x="5962" y="1715"/>
                    <a:pt x="5885" y="1749"/>
                    <a:pt x="5826" y="1749"/>
                  </a:cubicBezTo>
                  <a:cubicBezTo>
                    <a:pt x="5775" y="1749"/>
                    <a:pt x="5737" y="1724"/>
                    <a:pt x="5733" y="1635"/>
                  </a:cubicBezTo>
                  <a:lnTo>
                    <a:pt x="5682" y="1770"/>
                  </a:lnTo>
                  <a:cubicBezTo>
                    <a:pt x="5559" y="1627"/>
                    <a:pt x="5324" y="1566"/>
                    <a:pt x="5225" y="1342"/>
                  </a:cubicBezTo>
                  <a:lnTo>
                    <a:pt x="4917" y="1496"/>
                  </a:lnTo>
                  <a:cubicBezTo>
                    <a:pt x="4840" y="1278"/>
                    <a:pt x="4661" y="1203"/>
                    <a:pt x="4463" y="1203"/>
                  </a:cubicBezTo>
                  <a:cubicBezTo>
                    <a:pt x="4310" y="1203"/>
                    <a:pt x="4146" y="1248"/>
                    <a:pt x="4011" y="1305"/>
                  </a:cubicBezTo>
                  <a:cubicBezTo>
                    <a:pt x="3922" y="1247"/>
                    <a:pt x="3799" y="1134"/>
                    <a:pt x="3826" y="1078"/>
                  </a:cubicBezTo>
                  <a:cubicBezTo>
                    <a:pt x="3857" y="1068"/>
                    <a:pt x="3912" y="1049"/>
                    <a:pt x="3972" y="1035"/>
                  </a:cubicBezTo>
                  <a:cubicBezTo>
                    <a:pt x="3873" y="979"/>
                    <a:pt x="3790" y="841"/>
                    <a:pt x="3682" y="841"/>
                  </a:cubicBezTo>
                  <a:cubicBezTo>
                    <a:pt x="3643" y="841"/>
                    <a:pt x="3601" y="859"/>
                    <a:pt x="3554" y="906"/>
                  </a:cubicBezTo>
                  <a:cubicBezTo>
                    <a:pt x="3378" y="904"/>
                    <a:pt x="3513" y="708"/>
                    <a:pt x="3417" y="625"/>
                  </a:cubicBezTo>
                  <a:lnTo>
                    <a:pt x="3417" y="625"/>
                  </a:lnTo>
                  <a:cubicBezTo>
                    <a:pt x="3373" y="642"/>
                    <a:pt x="3330" y="649"/>
                    <a:pt x="3287" y="649"/>
                  </a:cubicBezTo>
                  <a:cubicBezTo>
                    <a:pt x="3121" y="649"/>
                    <a:pt x="2966" y="537"/>
                    <a:pt x="2817" y="443"/>
                  </a:cubicBezTo>
                  <a:cubicBezTo>
                    <a:pt x="2717" y="384"/>
                    <a:pt x="2621" y="332"/>
                    <a:pt x="2534" y="332"/>
                  </a:cubicBezTo>
                  <a:cubicBezTo>
                    <a:pt x="2458" y="332"/>
                    <a:pt x="2388" y="371"/>
                    <a:pt x="2328" y="476"/>
                  </a:cubicBezTo>
                  <a:cubicBezTo>
                    <a:pt x="2455" y="521"/>
                    <a:pt x="2659" y="702"/>
                    <a:pt x="2898" y="777"/>
                  </a:cubicBezTo>
                  <a:cubicBezTo>
                    <a:pt x="2822" y="805"/>
                    <a:pt x="2824" y="900"/>
                    <a:pt x="2760" y="900"/>
                  </a:cubicBezTo>
                  <a:cubicBezTo>
                    <a:pt x="2753" y="900"/>
                    <a:pt x="2745" y="899"/>
                    <a:pt x="2736" y="897"/>
                  </a:cubicBezTo>
                  <a:cubicBezTo>
                    <a:pt x="2500" y="832"/>
                    <a:pt x="2441" y="609"/>
                    <a:pt x="2180" y="609"/>
                  </a:cubicBezTo>
                  <a:cubicBezTo>
                    <a:pt x="2176" y="609"/>
                    <a:pt x="2173" y="609"/>
                    <a:pt x="2170" y="609"/>
                  </a:cubicBezTo>
                  <a:lnTo>
                    <a:pt x="2301" y="310"/>
                  </a:lnTo>
                  <a:cubicBezTo>
                    <a:pt x="2206" y="174"/>
                    <a:pt x="2080" y="135"/>
                    <a:pt x="1948" y="135"/>
                  </a:cubicBezTo>
                  <a:cubicBezTo>
                    <a:pt x="1858" y="135"/>
                    <a:pt x="1765" y="154"/>
                    <a:pt x="1676" y="172"/>
                  </a:cubicBezTo>
                  <a:cubicBezTo>
                    <a:pt x="1591" y="187"/>
                    <a:pt x="1510" y="204"/>
                    <a:pt x="1435" y="204"/>
                  </a:cubicBezTo>
                  <a:cubicBezTo>
                    <a:pt x="1314" y="204"/>
                    <a:pt x="1207" y="161"/>
                    <a:pt x="1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31"/>
            <p:cNvSpPr/>
            <p:nvPr/>
          </p:nvSpPr>
          <p:spPr>
            <a:xfrm>
              <a:off x="5938100" y="3907075"/>
              <a:ext cx="3450" cy="5675"/>
            </a:xfrm>
            <a:custGeom>
              <a:avLst/>
              <a:gdLst/>
              <a:ahLst/>
              <a:cxnLst/>
              <a:rect l="l" t="t" r="r" b="b"/>
              <a:pathLst>
                <a:path w="138" h="227" extrusionOk="0">
                  <a:moveTo>
                    <a:pt x="39" y="1"/>
                  </a:moveTo>
                  <a:lnTo>
                    <a:pt x="1" y="134"/>
                  </a:lnTo>
                  <a:cubicBezTo>
                    <a:pt x="57" y="137"/>
                    <a:pt x="106" y="160"/>
                    <a:pt x="133" y="215"/>
                  </a:cubicBezTo>
                  <a:lnTo>
                    <a:pt x="133" y="215"/>
                  </a:lnTo>
                  <a:lnTo>
                    <a:pt x="39" y="1"/>
                  </a:lnTo>
                  <a:close/>
                  <a:moveTo>
                    <a:pt x="133" y="215"/>
                  </a:moveTo>
                  <a:lnTo>
                    <a:pt x="138" y="226"/>
                  </a:lnTo>
                  <a:cubicBezTo>
                    <a:pt x="136" y="222"/>
                    <a:pt x="134" y="219"/>
                    <a:pt x="133" y="2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1"/>
            <p:cNvSpPr/>
            <p:nvPr/>
          </p:nvSpPr>
          <p:spPr>
            <a:xfrm>
              <a:off x="5935025" y="3910350"/>
              <a:ext cx="3100" cy="975"/>
            </a:xfrm>
            <a:custGeom>
              <a:avLst/>
              <a:gdLst/>
              <a:ahLst/>
              <a:cxnLst/>
              <a:rect l="l" t="t" r="r" b="b"/>
              <a:pathLst>
                <a:path w="124" h="39" extrusionOk="0">
                  <a:moveTo>
                    <a:pt x="94" y="1"/>
                  </a:moveTo>
                  <a:cubicBezTo>
                    <a:pt x="63" y="1"/>
                    <a:pt x="31" y="7"/>
                    <a:pt x="0" y="14"/>
                  </a:cubicBezTo>
                  <a:cubicBezTo>
                    <a:pt x="26" y="29"/>
                    <a:pt x="54" y="39"/>
                    <a:pt x="83" y="39"/>
                  </a:cubicBezTo>
                  <a:cubicBezTo>
                    <a:pt x="92" y="39"/>
                    <a:pt x="102" y="38"/>
                    <a:pt x="112" y="36"/>
                  </a:cubicBezTo>
                  <a:lnTo>
                    <a:pt x="124" y="3"/>
                  </a:lnTo>
                  <a:cubicBezTo>
                    <a:pt x="114" y="1"/>
                    <a:pt x="104" y="1"/>
                    <a:pt x="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31"/>
            <p:cNvSpPr/>
            <p:nvPr/>
          </p:nvSpPr>
          <p:spPr>
            <a:xfrm>
              <a:off x="5838175" y="3885025"/>
              <a:ext cx="5625" cy="1350"/>
            </a:xfrm>
            <a:custGeom>
              <a:avLst/>
              <a:gdLst/>
              <a:ahLst/>
              <a:cxnLst/>
              <a:rect l="l" t="t" r="r" b="b"/>
              <a:pathLst>
                <a:path w="225" h="54" extrusionOk="0">
                  <a:moveTo>
                    <a:pt x="127" y="1"/>
                  </a:moveTo>
                  <a:cubicBezTo>
                    <a:pt x="87" y="1"/>
                    <a:pt x="43" y="8"/>
                    <a:pt x="1" y="31"/>
                  </a:cubicBezTo>
                  <a:cubicBezTo>
                    <a:pt x="29" y="45"/>
                    <a:pt x="69" y="53"/>
                    <a:pt x="108" y="53"/>
                  </a:cubicBezTo>
                  <a:cubicBezTo>
                    <a:pt x="154" y="53"/>
                    <a:pt x="199" y="41"/>
                    <a:pt x="224" y="13"/>
                  </a:cubicBezTo>
                  <a:cubicBezTo>
                    <a:pt x="202" y="8"/>
                    <a:pt x="167" y="1"/>
                    <a:pt x="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31"/>
            <p:cNvSpPr/>
            <p:nvPr/>
          </p:nvSpPr>
          <p:spPr>
            <a:xfrm>
              <a:off x="5837950" y="3888300"/>
              <a:ext cx="2900" cy="1075"/>
            </a:xfrm>
            <a:custGeom>
              <a:avLst/>
              <a:gdLst/>
              <a:ahLst/>
              <a:cxnLst/>
              <a:rect l="l" t="t" r="r" b="b"/>
              <a:pathLst>
                <a:path w="116" h="43" extrusionOk="0">
                  <a:moveTo>
                    <a:pt x="29" y="0"/>
                  </a:moveTo>
                  <a:cubicBezTo>
                    <a:pt x="19" y="0"/>
                    <a:pt x="10" y="1"/>
                    <a:pt x="0" y="2"/>
                  </a:cubicBezTo>
                  <a:cubicBezTo>
                    <a:pt x="35" y="11"/>
                    <a:pt x="70" y="29"/>
                    <a:pt x="102" y="42"/>
                  </a:cubicBezTo>
                  <a:lnTo>
                    <a:pt x="116" y="4"/>
                  </a:lnTo>
                  <a:cubicBezTo>
                    <a:pt x="87" y="4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31"/>
            <p:cNvSpPr/>
            <p:nvPr/>
          </p:nvSpPr>
          <p:spPr>
            <a:xfrm>
              <a:off x="5795525" y="3890525"/>
              <a:ext cx="83700" cy="112775"/>
            </a:xfrm>
            <a:custGeom>
              <a:avLst/>
              <a:gdLst/>
              <a:ahLst/>
              <a:cxnLst/>
              <a:rect l="l" t="t" r="r" b="b"/>
              <a:pathLst>
                <a:path w="3348" h="4511" extrusionOk="0">
                  <a:moveTo>
                    <a:pt x="1574" y="1"/>
                  </a:moveTo>
                  <a:cubicBezTo>
                    <a:pt x="1336" y="1"/>
                    <a:pt x="1152" y="207"/>
                    <a:pt x="1007" y="402"/>
                  </a:cubicBezTo>
                  <a:lnTo>
                    <a:pt x="1071" y="372"/>
                  </a:lnTo>
                  <a:lnTo>
                    <a:pt x="1071" y="372"/>
                  </a:lnTo>
                  <a:cubicBezTo>
                    <a:pt x="1064" y="551"/>
                    <a:pt x="1043" y="579"/>
                    <a:pt x="1001" y="579"/>
                  </a:cubicBezTo>
                  <a:cubicBezTo>
                    <a:pt x="991" y="579"/>
                    <a:pt x="979" y="577"/>
                    <a:pt x="966" y="576"/>
                  </a:cubicBezTo>
                  <a:cubicBezTo>
                    <a:pt x="948" y="573"/>
                    <a:pt x="923" y="568"/>
                    <a:pt x="897" y="568"/>
                  </a:cubicBezTo>
                  <a:cubicBezTo>
                    <a:pt x="840" y="568"/>
                    <a:pt x="772" y="592"/>
                    <a:pt x="731" y="717"/>
                  </a:cubicBezTo>
                  <a:cubicBezTo>
                    <a:pt x="683" y="530"/>
                    <a:pt x="818" y="449"/>
                    <a:pt x="822" y="333"/>
                  </a:cubicBezTo>
                  <a:lnTo>
                    <a:pt x="822" y="333"/>
                  </a:lnTo>
                  <a:cubicBezTo>
                    <a:pt x="702" y="337"/>
                    <a:pt x="604" y="372"/>
                    <a:pt x="546" y="437"/>
                  </a:cubicBezTo>
                  <a:cubicBezTo>
                    <a:pt x="486" y="501"/>
                    <a:pt x="452" y="576"/>
                    <a:pt x="419" y="643"/>
                  </a:cubicBezTo>
                  <a:cubicBezTo>
                    <a:pt x="357" y="782"/>
                    <a:pt x="330" y="883"/>
                    <a:pt x="89" y="940"/>
                  </a:cubicBezTo>
                  <a:lnTo>
                    <a:pt x="99" y="902"/>
                  </a:lnTo>
                  <a:lnTo>
                    <a:pt x="99" y="902"/>
                  </a:lnTo>
                  <a:cubicBezTo>
                    <a:pt x="29" y="954"/>
                    <a:pt x="31" y="1114"/>
                    <a:pt x="31" y="1231"/>
                  </a:cubicBezTo>
                  <a:cubicBezTo>
                    <a:pt x="87" y="1206"/>
                    <a:pt x="149" y="1112"/>
                    <a:pt x="211" y="1066"/>
                  </a:cubicBezTo>
                  <a:lnTo>
                    <a:pt x="211" y="1066"/>
                  </a:lnTo>
                  <a:cubicBezTo>
                    <a:pt x="195" y="1176"/>
                    <a:pt x="338" y="1274"/>
                    <a:pt x="396" y="1314"/>
                  </a:cubicBezTo>
                  <a:cubicBezTo>
                    <a:pt x="301" y="1339"/>
                    <a:pt x="313" y="1380"/>
                    <a:pt x="334" y="1420"/>
                  </a:cubicBezTo>
                  <a:cubicBezTo>
                    <a:pt x="357" y="1463"/>
                    <a:pt x="390" y="1501"/>
                    <a:pt x="346" y="1575"/>
                  </a:cubicBezTo>
                  <a:cubicBezTo>
                    <a:pt x="322" y="1585"/>
                    <a:pt x="303" y="1589"/>
                    <a:pt x="287" y="1589"/>
                  </a:cubicBezTo>
                  <a:cubicBezTo>
                    <a:pt x="192" y="1589"/>
                    <a:pt x="200" y="1438"/>
                    <a:pt x="149" y="1370"/>
                  </a:cubicBezTo>
                  <a:lnTo>
                    <a:pt x="149" y="1370"/>
                  </a:lnTo>
                  <a:cubicBezTo>
                    <a:pt x="166" y="1447"/>
                    <a:pt x="193" y="1519"/>
                    <a:pt x="226" y="1582"/>
                  </a:cubicBezTo>
                  <a:cubicBezTo>
                    <a:pt x="236" y="1758"/>
                    <a:pt x="66" y="1796"/>
                    <a:pt x="0" y="1929"/>
                  </a:cubicBezTo>
                  <a:cubicBezTo>
                    <a:pt x="31" y="1955"/>
                    <a:pt x="52" y="1965"/>
                    <a:pt x="67" y="1965"/>
                  </a:cubicBezTo>
                  <a:cubicBezTo>
                    <a:pt x="115" y="1965"/>
                    <a:pt x="107" y="1866"/>
                    <a:pt x="188" y="1866"/>
                  </a:cubicBezTo>
                  <a:cubicBezTo>
                    <a:pt x="204" y="1866"/>
                    <a:pt x="224" y="1870"/>
                    <a:pt x="249" y="1879"/>
                  </a:cubicBezTo>
                  <a:cubicBezTo>
                    <a:pt x="174" y="2005"/>
                    <a:pt x="224" y="2286"/>
                    <a:pt x="373" y="2510"/>
                  </a:cubicBezTo>
                  <a:cubicBezTo>
                    <a:pt x="507" y="2721"/>
                    <a:pt x="704" y="2891"/>
                    <a:pt x="870" y="2973"/>
                  </a:cubicBezTo>
                  <a:lnTo>
                    <a:pt x="870" y="2973"/>
                  </a:lnTo>
                  <a:cubicBezTo>
                    <a:pt x="867" y="2972"/>
                    <a:pt x="863" y="2972"/>
                    <a:pt x="860" y="2972"/>
                  </a:cubicBezTo>
                  <a:cubicBezTo>
                    <a:pt x="818" y="2972"/>
                    <a:pt x="785" y="3008"/>
                    <a:pt x="749" y="3008"/>
                  </a:cubicBezTo>
                  <a:cubicBezTo>
                    <a:pt x="728" y="3008"/>
                    <a:pt x="706" y="2995"/>
                    <a:pt x="681" y="2955"/>
                  </a:cubicBezTo>
                  <a:lnTo>
                    <a:pt x="681" y="2955"/>
                  </a:lnTo>
                  <a:cubicBezTo>
                    <a:pt x="690" y="3002"/>
                    <a:pt x="778" y="3056"/>
                    <a:pt x="861" y="3056"/>
                  </a:cubicBezTo>
                  <a:cubicBezTo>
                    <a:pt x="900" y="3056"/>
                    <a:pt x="938" y="3044"/>
                    <a:pt x="966" y="3013"/>
                  </a:cubicBezTo>
                  <a:cubicBezTo>
                    <a:pt x="1202" y="3109"/>
                    <a:pt x="1379" y="3375"/>
                    <a:pt x="1491" y="3618"/>
                  </a:cubicBezTo>
                  <a:lnTo>
                    <a:pt x="1512" y="3474"/>
                  </a:lnTo>
                  <a:cubicBezTo>
                    <a:pt x="1525" y="3471"/>
                    <a:pt x="1538" y="3470"/>
                    <a:pt x="1550" y="3470"/>
                  </a:cubicBezTo>
                  <a:cubicBezTo>
                    <a:pt x="1779" y="3470"/>
                    <a:pt x="1816" y="3916"/>
                    <a:pt x="2141" y="4004"/>
                  </a:cubicBezTo>
                  <a:lnTo>
                    <a:pt x="2137" y="3998"/>
                  </a:lnTo>
                  <a:lnTo>
                    <a:pt x="2137" y="3998"/>
                  </a:lnTo>
                  <a:cubicBezTo>
                    <a:pt x="2146" y="4002"/>
                    <a:pt x="2156" y="4003"/>
                    <a:pt x="2167" y="4003"/>
                  </a:cubicBezTo>
                  <a:cubicBezTo>
                    <a:pt x="2244" y="4003"/>
                    <a:pt x="2361" y="3930"/>
                    <a:pt x="2465" y="3930"/>
                  </a:cubicBezTo>
                  <a:cubicBezTo>
                    <a:pt x="2514" y="3930"/>
                    <a:pt x="2560" y="3946"/>
                    <a:pt x="2598" y="3994"/>
                  </a:cubicBezTo>
                  <a:cubicBezTo>
                    <a:pt x="2478" y="4095"/>
                    <a:pt x="2397" y="4021"/>
                    <a:pt x="2331" y="4156"/>
                  </a:cubicBezTo>
                  <a:lnTo>
                    <a:pt x="2331" y="4158"/>
                  </a:lnTo>
                  <a:lnTo>
                    <a:pt x="2675" y="4152"/>
                  </a:lnTo>
                  <a:lnTo>
                    <a:pt x="2675" y="4152"/>
                  </a:lnTo>
                  <a:cubicBezTo>
                    <a:pt x="2667" y="4270"/>
                    <a:pt x="3008" y="4341"/>
                    <a:pt x="2837" y="4434"/>
                  </a:cubicBezTo>
                  <a:cubicBezTo>
                    <a:pt x="2869" y="4420"/>
                    <a:pt x="2902" y="4414"/>
                    <a:pt x="2933" y="4414"/>
                  </a:cubicBezTo>
                  <a:cubicBezTo>
                    <a:pt x="3064" y="4414"/>
                    <a:pt x="3180" y="4511"/>
                    <a:pt x="3257" y="4511"/>
                  </a:cubicBezTo>
                  <a:cubicBezTo>
                    <a:pt x="3305" y="4511"/>
                    <a:pt x="3337" y="4473"/>
                    <a:pt x="3348" y="4349"/>
                  </a:cubicBezTo>
                  <a:cubicBezTo>
                    <a:pt x="2952" y="4179"/>
                    <a:pt x="2534" y="3886"/>
                    <a:pt x="2114" y="3570"/>
                  </a:cubicBezTo>
                  <a:cubicBezTo>
                    <a:pt x="1695" y="3254"/>
                    <a:pt x="1292" y="2928"/>
                    <a:pt x="878" y="2651"/>
                  </a:cubicBezTo>
                  <a:lnTo>
                    <a:pt x="878" y="2651"/>
                  </a:lnTo>
                  <a:cubicBezTo>
                    <a:pt x="941" y="2662"/>
                    <a:pt x="1007" y="2668"/>
                    <a:pt x="1074" y="2674"/>
                  </a:cubicBezTo>
                  <a:cubicBezTo>
                    <a:pt x="816" y="2579"/>
                    <a:pt x="766" y="2381"/>
                    <a:pt x="725" y="2222"/>
                  </a:cubicBezTo>
                  <a:cubicBezTo>
                    <a:pt x="681" y="2055"/>
                    <a:pt x="637" y="1962"/>
                    <a:pt x="346" y="1860"/>
                  </a:cubicBezTo>
                  <a:cubicBezTo>
                    <a:pt x="432" y="1848"/>
                    <a:pt x="523" y="1829"/>
                    <a:pt x="610" y="1810"/>
                  </a:cubicBezTo>
                  <a:cubicBezTo>
                    <a:pt x="617" y="1704"/>
                    <a:pt x="519" y="1654"/>
                    <a:pt x="454" y="1555"/>
                  </a:cubicBezTo>
                  <a:cubicBezTo>
                    <a:pt x="390" y="1465"/>
                    <a:pt x="380" y="1318"/>
                    <a:pt x="552" y="1266"/>
                  </a:cubicBezTo>
                  <a:lnTo>
                    <a:pt x="446" y="1251"/>
                  </a:lnTo>
                  <a:cubicBezTo>
                    <a:pt x="473" y="1191"/>
                    <a:pt x="525" y="1187"/>
                    <a:pt x="558" y="1133"/>
                  </a:cubicBezTo>
                  <a:lnTo>
                    <a:pt x="504" y="1133"/>
                  </a:lnTo>
                  <a:cubicBezTo>
                    <a:pt x="500" y="929"/>
                    <a:pt x="600" y="829"/>
                    <a:pt x="768" y="763"/>
                  </a:cubicBezTo>
                  <a:lnTo>
                    <a:pt x="768" y="763"/>
                  </a:lnTo>
                  <a:cubicBezTo>
                    <a:pt x="831" y="817"/>
                    <a:pt x="739" y="846"/>
                    <a:pt x="718" y="900"/>
                  </a:cubicBezTo>
                  <a:cubicBezTo>
                    <a:pt x="720" y="900"/>
                    <a:pt x="722" y="900"/>
                    <a:pt x="724" y="900"/>
                  </a:cubicBezTo>
                  <a:cubicBezTo>
                    <a:pt x="828" y="900"/>
                    <a:pt x="793" y="675"/>
                    <a:pt x="911" y="599"/>
                  </a:cubicBezTo>
                  <a:cubicBezTo>
                    <a:pt x="1032" y="599"/>
                    <a:pt x="972" y="703"/>
                    <a:pt x="984" y="738"/>
                  </a:cubicBezTo>
                  <a:cubicBezTo>
                    <a:pt x="1013" y="699"/>
                    <a:pt x="1042" y="667"/>
                    <a:pt x="1072" y="640"/>
                  </a:cubicBezTo>
                  <a:cubicBezTo>
                    <a:pt x="1107" y="616"/>
                    <a:pt x="1140" y="599"/>
                    <a:pt x="1173" y="586"/>
                  </a:cubicBezTo>
                  <a:cubicBezTo>
                    <a:pt x="1236" y="555"/>
                    <a:pt x="1294" y="535"/>
                    <a:pt x="1354" y="522"/>
                  </a:cubicBezTo>
                  <a:cubicBezTo>
                    <a:pt x="1412" y="507"/>
                    <a:pt x="1462" y="481"/>
                    <a:pt x="1510" y="431"/>
                  </a:cubicBezTo>
                  <a:cubicBezTo>
                    <a:pt x="1560" y="389"/>
                    <a:pt x="1610" y="318"/>
                    <a:pt x="1666" y="200"/>
                  </a:cubicBezTo>
                  <a:cubicBezTo>
                    <a:pt x="1688" y="119"/>
                    <a:pt x="1541" y="82"/>
                    <a:pt x="1689" y="17"/>
                  </a:cubicBezTo>
                  <a:cubicBezTo>
                    <a:pt x="1650" y="6"/>
                    <a:pt x="1611" y="1"/>
                    <a:pt x="15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1"/>
            <p:cNvSpPr/>
            <p:nvPr/>
          </p:nvSpPr>
          <p:spPr>
            <a:xfrm>
              <a:off x="5877750" y="4000950"/>
              <a:ext cx="8525" cy="6200"/>
            </a:xfrm>
            <a:custGeom>
              <a:avLst/>
              <a:gdLst/>
              <a:ahLst/>
              <a:cxnLst/>
              <a:rect l="l" t="t" r="r" b="b"/>
              <a:pathLst>
                <a:path w="341" h="248" extrusionOk="0">
                  <a:moveTo>
                    <a:pt x="185" y="1"/>
                  </a:moveTo>
                  <a:cubicBezTo>
                    <a:pt x="170" y="1"/>
                    <a:pt x="156" y="8"/>
                    <a:pt x="141" y="29"/>
                  </a:cubicBezTo>
                  <a:cubicBezTo>
                    <a:pt x="141" y="57"/>
                    <a:pt x="114" y="109"/>
                    <a:pt x="170" y="115"/>
                  </a:cubicBezTo>
                  <a:lnTo>
                    <a:pt x="170" y="117"/>
                  </a:lnTo>
                  <a:lnTo>
                    <a:pt x="1" y="214"/>
                  </a:lnTo>
                  <a:cubicBezTo>
                    <a:pt x="22" y="237"/>
                    <a:pt x="53" y="248"/>
                    <a:pt x="87" y="248"/>
                  </a:cubicBezTo>
                  <a:cubicBezTo>
                    <a:pt x="188" y="248"/>
                    <a:pt x="320" y="159"/>
                    <a:pt x="340" y="77"/>
                  </a:cubicBezTo>
                  <a:cubicBezTo>
                    <a:pt x="276" y="71"/>
                    <a:pt x="229" y="1"/>
                    <a:pt x="1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1"/>
            <p:cNvSpPr/>
            <p:nvPr/>
          </p:nvSpPr>
          <p:spPr>
            <a:xfrm>
              <a:off x="5886275" y="4005175"/>
              <a:ext cx="73050" cy="38200"/>
            </a:xfrm>
            <a:custGeom>
              <a:avLst/>
              <a:gdLst/>
              <a:ahLst/>
              <a:cxnLst/>
              <a:rect l="l" t="t" r="r" b="b"/>
              <a:pathLst>
                <a:path w="2922" h="1528" extrusionOk="0">
                  <a:moveTo>
                    <a:pt x="2280" y="1370"/>
                  </a:moveTo>
                  <a:lnTo>
                    <a:pt x="2280" y="1370"/>
                  </a:lnTo>
                  <a:cubicBezTo>
                    <a:pt x="2281" y="1373"/>
                    <a:pt x="2282" y="1377"/>
                    <a:pt x="2284" y="1381"/>
                  </a:cubicBezTo>
                  <a:cubicBezTo>
                    <a:pt x="2283" y="1377"/>
                    <a:pt x="2281" y="1373"/>
                    <a:pt x="2280" y="1370"/>
                  </a:cubicBezTo>
                  <a:close/>
                  <a:moveTo>
                    <a:pt x="74" y="1"/>
                  </a:moveTo>
                  <a:cubicBezTo>
                    <a:pt x="36" y="1"/>
                    <a:pt x="9" y="34"/>
                    <a:pt x="1" y="135"/>
                  </a:cubicBezTo>
                  <a:cubicBezTo>
                    <a:pt x="1" y="139"/>
                    <a:pt x="3" y="141"/>
                    <a:pt x="8" y="141"/>
                  </a:cubicBezTo>
                  <a:cubicBezTo>
                    <a:pt x="26" y="141"/>
                    <a:pt x="77" y="115"/>
                    <a:pt x="125" y="115"/>
                  </a:cubicBezTo>
                  <a:cubicBezTo>
                    <a:pt x="153" y="115"/>
                    <a:pt x="180" y="124"/>
                    <a:pt x="200" y="153"/>
                  </a:cubicBezTo>
                  <a:lnTo>
                    <a:pt x="144" y="234"/>
                  </a:lnTo>
                  <a:lnTo>
                    <a:pt x="344" y="307"/>
                  </a:lnTo>
                  <a:lnTo>
                    <a:pt x="232" y="384"/>
                  </a:lnTo>
                  <a:cubicBezTo>
                    <a:pt x="274" y="453"/>
                    <a:pt x="315" y="477"/>
                    <a:pt x="356" y="477"/>
                  </a:cubicBezTo>
                  <a:cubicBezTo>
                    <a:pt x="451" y="477"/>
                    <a:pt x="549" y="345"/>
                    <a:pt x="670" y="345"/>
                  </a:cubicBezTo>
                  <a:cubicBezTo>
                    <a:pt x="719" y="345"/>
                    <a:pt x="772" y="367"/>
                    <a:pt x="830" y="426"/>
                  </a:cubicBezTo>
                  <a:lnTo>
                    <a:pt x="726" y="644"/>
                  </a:lnTo>
                  <a:cubicBezTo>
                    <a:pt x="930" y="770"/>
                    <a:pt x="1071" y="750"/>
                    <a:pt x="1200" y="978"/>
                  </a:cubicBezTo>
                  <a:cubicBezTo>
                    <a:pt x="1200" y="978"/>
                    <a:pt x="1240" y="891"/>
                    <a:pt x="1209" y="891"/>
                  </a:cubicBezTo>
                  <a:cubicBezTo>
                    <a:pt x="1205" y="891"/>
                    <a:pt x="1200" y="892"/>
                    <a:pt x="1194" y="895"/>
                  </a:cubicBezTo>
                  <a:cubicBezTo>
                    <a:pt x="1164" y="864"/>
                    <a:pt x="1158" y="752"/>
                    <a:pt x="1212" y="700"/>
                  </a:cubicBezTo>
                  <a:cubicBezTo>
                    <a:pt x="1222" y="700"/>
                    <a:pt x="1231" y="700"/>
                    <a:pt x="1239" y="700"/>
                  </a:cubicBezTo>
                  <a:cubicBezTo>
                    <a:pt x="1583" y="700"/>
                    <a:pt x="1108" y="811"/>
                    <a:pt x="1287" y="1011"/>
                  </a:cubicBezTo>
                  <a:cubicBezTo>
                    <a:pt x="1299" y="1010"/>
                    <a:pt x="1311" y="1010"/>
                    <a:pt x="1323" y="1010"/>
                  </a:cubicBezTo>
                  <a:cubicBezTo>
                    <a:pt x="1662" y="1010"/>
                    <a:pt x="2191" y="1137"/>
                    <a:pt x="2280" y="1370"/>
                  </a:cubicBezTo>
                  <a:lnTo>
                    <a:pt x="2280" y="1370"/>
                  </a:lnTo>
                  <a:cubicBezTo>
                    <a:pt x="2240" y="1245"/>
                    <a:pt x="2336" y="1185"/>
                    <a:pt x="2448" y="1185"/>
                  </a:cubicBezTo>
                  <a:cubicBezTo>
                    <a:pt x="2503" y="1185"/>
                    <a:pt x="2562" y="1200"/>
                    <a:pt x="2610" y="1228"/>
                  </a:cubicBezTo>
                  <a:cubicBezTo>
                    <a:pt x="2648" y="1338"/>
                    <a:pt x="2507" y="1333"/>
                    <a:pt x="2455" y="1385"/>
                  </a:cubicBezTo>
                  <a:cubicBezTo>
                    <a:pt x="2517" y="1442"/>
                    <a:pt x="2554" y="1525"/>
                    <a:pt x="2640" y="1527"/>
                  </a:cubicBezTo>
                  <a:cubicBezTo>
                    <a:pt x="2597" y="1367"/>
                    <a:pt x="2718" y="1238"/>
                    <a:pt x="2909" y="1238"/>
                  </a:cubicBezTo>
                  <a:cubicBezTo>
                    <a:pt x="2914" y="1238"/>
                    <a:pt x="2918" y="1238"/>
                    <a:pt x="2922" y="1238"/>
                  </a:cubicBezTo>
                  <a:cubicBezTo>
                    <a:pt x="2765" y="1081"/>
                    <a:pt x="2571" y="1070"/>
                    <a:pt x="2371" y="1070"/>
                  </a:cubicBezTo>
                  <a:cubicBezTo>
                    <a:pt x="2336" y="1070"/>
                    <a:pt x="2301" y="1070"/>
                    <a:pt x="2265" y="1070"/>
                  </a:cubicBezTo>
                  <a:cubicBezTo>
                    <a:pt x="2104" y="1070"/>
                    <a:pt x="1942" y="1062"/>
                    <a:pt x="1796" y="978"/>
                  </a:cubicBezTo>
                  <a:cubicBezTo>
                    <a:pt x="1850" y="962"/>
                    <a:pt x="1865" y="901"/>
                    <a:pt x="1900" y="866"/>
                  </a:cubicBezTo>
                  <a:cubicBezTo>
                    <a:pt x="1472" y="677"/>
                    <a:pt x="930" y="467"/>
                    <a:pt x="822" y="259"/>
                  </a:cubicBezTo>
                  <a:cubicBezTo>
                    <a:pt x="796" y="232"/>
                    <a:pt x="769" y="222"/>
                    <a:pt x="741" y="222"/>
                  </a:cubicBezTo>
                  <a:cubicBezTo>
                    <a:pt x="655" y="222"/>
                    <a:pt x="556" y="314"/>
                    <a:pt x="428" y="314"/>
                  </a:cubicBezTo>
                  <a:cubicBezTo>
                    <a:pt x="410" y="314"/>
                    <a:pt x="392" y="313"/>
                    <a:pt x="373" y="309"/>
                  </a:cubicBezTo>
                  <a:lnTo>
                    <a:pt x="369" y="112"/>
                  </a:lnTo>
                  <a:cubicBezTo>
                    <a:pt x="360" y="115"/>
                    <a:pt x="351" y="116"/>
                    <a:pt x="342" y="116"/>
                  </a:cubicBezTo>
                  <a:cubicBezTo>
                    <a:pt x="251" y="116"/>
                    <a:pt x="144" y="1"/>
                    <a:pt x="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1"/>
            <p:cNvSpPr/>
            <p:nvPr/>
          </p:nvSpPr>
          <p:spPr>
            <a:xfrm>
              <a:off x="5933775" y="4026250"/>
              <a:ext cx="3725" cy="2275"/>
            </a:xfrm>
            <a:custGeom>
              <a:avLst/>
              <a:gdLst/>
              <a:ahLst/>
              <a:cxnLst/>
              <a:rect l="l" t="t" r="r" b="b"/>
              <a:pathLst>
                <a:path w="149" h="91" extrusionOk="0">
                  <a:moveTo>
                    <a:pt x="54" y="0"/>
                  </a:moveTo>
                  <a:cubicBezTo>
                    <a:pt x="31" y="0"/>
                    <a:pt x="14" y="11"/>
                    <a:pt x="0" y="23"/>
                  </a:cubicBezTo>
                  <a:cubicBezTo>
                    <a:pt x="50" y="46"/>
                    <a:pt x="100" y="69"/>
                    <a:pt x="149" y="90"/>
                  </a:cubicBezTo>
                  <a:lnTo>
                    <a:pt x="85" y="6"/>
                  </a:lnTo>
                  <a:cubicBezTo>
                    <a:pt x="73" y="2"/>
                    <a:pt x="63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97D8633-C282-3DC2-F13F-3C4F66013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2187" y="1048732"/>
            <a:ext cx="5591619" cy="3557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sabled Children's Association Newsletter by Slidesgo">
  <a:themeElements>
    <a:clrScheme name="Simple Light">
      <a:dk1>
        <a:srgbClr val="434343"/>
      </a:dk1>
      <a:lt1>
        <a:srgbClr val="FFFFFF"/>
      </a:lt1>
      <a:dk2>
        <a:srgbClr val="FFB233"/>
      </a:dk2>
      <a:lt2>
        <a:srgbClr val="3062A1"/>
      </a:lt2>
      <a:accent1>
        <a:srgbClr val="46E2D7"/>
      </a:accent1>
      <a:accent2>
        <a:srgbClr val="FFF0D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437</Words>
  <Application>Microsoft Office PowerPoint</Application>
  <PresentationFormat>On-screen Show (16:9)</PresentationFormat>
  <Paragraphs>101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Bebas Neue</vt:lpstr>
      <vt:lpstr>Raleway</vt:lpstr>
      <vt:lpstr>Karla</vt:lpstr>
      <vt:lpstr>Symbol</vt:lpstr>
      <vt:lpstr>Archivo Black</vt:lpstr>
      <vt:lpstr>Arial</vt:lpstr>
      <vt:lpstr>Tw Cen MT</vt:lpstr>
      <vt:lpstr>Calibri</vt:lpstr>
      <vt:lpstr>Disabled Children's Association Newsletter by Slidesgo</vt:lpstr>
      <vt:lpstr>SOLUTIONS  INFINITY </vt:lpstr>
      <vt:lpstr>AGENDA</vt:lpstr>
      <vt:lpstr>ABSTRACT</vt:lpstr>
      <vt:lpstr>REQUIREMENTS</vt:lpstr>
      <vt:lpstr>FEATURES AND HIGHLIGHTS</vt:lpstr>
      <vt:lpstr>04</vt:lpstr>
      <vt:lpstr>ARCHITECTURE</vt:lpstr>
      <vt:lpstr>THIRD PARTY LIBRARIES</vt:lpstr>
      <vt:lpstr>CLASS DIAGRAM</vt:lpstr>
      <vt:lpstr>CHALLENGES FACED</vt:lpstr>
      <vt:lpstr>SCREENSHOTS</vt:lpstr>
      <vt:lpstr>PowerPoint Presentation</vt:lpstr>
      <vt:lpstr>PowerPoint Presentation</vt:lpstr>
      <vt:lpstr>FUTURE ENHANCEMENT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INFINITY SOLUTION</dc:title>
  <dc:creator>Rojila Santhosh</dc:creator>
  <cp:lastModifiedBy>Sanoop Philip</cp:lastModifiedBy>
  <cp:revision>13</cp:revision>
  <dcterms:modified xsi:type="dcterms:W3CDTF">2023-06-01T13:55:33Z</dcterms:modified>
</cp:coreProperties>
</file>